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645" r:id="rId2"/>
    <p:sldId id="647" r:id="rId3"/>
    <p:sldId id="313" r:id="rId4"/>
    <p:sldId id="314" r:id="rId5"/>
    <p:sldId id="531" r:id="rId6"/>
    <p:sldId id="533" r:id="rId7"/>
    <p:sldId id="534" r:id="rId8"/>
    <p:sldId id="564" r:id="rId9"/>
    <p:sldId id="648" r:id="rId10"/>
    <p:sldId id="649" r:id="rId11"/>
    <p:sldId id="646" r:id="rId12"/>
    <p:sldId id="575" r:id="rId13"/>
    <p:sldId id="576" r:id="rId14"/>
    <p:sldId id="578" r:id="rId15"/>
    <p:sldId id="629" r:id="rId16"/>
    <p:sldId id="642" r:id="rId17"/>
    <p:sldId id="580" r:id="rId18"/>
    <p:sldId id="630" r:id="rId19"/>
    <p:sldId id="631" r:id="rId20"/>
    <p:sldId id="632" r:id="rId21"/>
    <p:sldId id="633" r:id="rId22"/>
    <p:sldId id="644" r:id="rId23"/>
    <p:sldId id="574" r:id="rId24"/>
    <p:sldId id="643" r:id="rId25"/>
    <p:sldId id="650" r:id="rId26"/>
    <p:sldId id="651" r:id="rId27"/>
    <p:sldId id="652" r:id="rId28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48" d="100"/>
          <a:sy n="48" d="100"/>
        </p:scale>
        <p:origin x="472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6:30:33.1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1903 5241 7359 0,'-6'-9'656'16,"0"3"-528"-16,3-3-128 0,3 9 0 0,-3-7 2336 0,6-2 432 15,-1 1 96-15,-2 8 16 0,4-8-2336 0,-4 8-544 16,0 0 0-16,0 0 0 0,0 0 128 0,0 0-128 16,0 0 192-16,0 0-64 0,0 0 384 0,0 0 80 15,0 0 16-15,0 0 0 0,-9 9-224 0,4 7-32 16,-4 1-16-16,0 5 0 0,0 7-208 0,0 5-128 15,1 2 160-15,-3 1-160 0,0 1 128 0,3 0-128 16,-1 2 0-16,-2 0 0 0,-1 2 128 0,1-2-128 16,0-2 0-16,0 1 0 0,3 2 224 0,-3-1-48 15,0 0-16-15,-1 4 0 0,1-2 32 0,0 3 16 16,-1 1 0-16,2 2 0 0,-1-1-208 0,0 1 176 16,1 3-176-16,1-1 160 0,3-2-160 0,-3 0 0 0,3 1 0 15,1-8 0-15,2-1 0 0,-1-3 0 16,-1-3 0-16,0-1 0 0,0-1 0 0,2-2 128 0,1-2-128 0,-1 2 0 15,0-4 128-15,0 2-128 0,3-2 0 0,-1 2 128 16,-2-3 32-16,3 4 0 0,0-3 0 0,0 0 0 16,-2-4-160-16,2 0 128 0,2-1-128 0,-4 1 128 15,2-4-128-15,-2-2 128 0,1-2-128 0,1 1 128 16,1-1-128-16,-1 0 192 0,0-5-192 0,2 1 192 16,-2-2 64-16,0-8 0 0,2 11 16 0,-2-11 0 15,4 8 0-15,-4-8 0 0,6 9 0 0,-6-9 0 16,8 5-32-16,0 1-16 0,-8-6 0 0,7 6 0 15,-7-6-224-15,13 2 144 0,-3 1-144 0,0-1 128 16,-10-2-128-16,14 0 0 0,-1 1 144 0,-2 1-144 16,3-2 128-16,2 1-128 0,3 0 160 0,-1 2-160 15,-4-2 176-15,3 0-176 0,2-2 192 0,3 1-192 0,1 0 192 16,2 0-192-16,1 0 192 0,2 3-192 0,0-2 192 0,2 1-192 16,3 3 192-16,2-2-192 0,0 1 192 0,1-2-192 15,-2 1 192-15,2-1-192 0,-1 1 160 0,2-2-160 16,2-1 128-16,6 0-128 0,-1-1 0 0,6 1 0 15,3-1 128-15,0-1-128 0,-3 0 0 0,-3 1 0 16,2-1 0-16,-1-1 128 0,0-4-128 0,3 3 0 16,0 2 0-16,4-2 0 0,2-2 0 0,0 1 128 15,3 0-128-15,-4-2 0 0,-2 1 0 0,1 3 0 16,-2-1 128-16,5-1-128 0,1 4 0 0,1-1 0 16,4-1 0-16,-2 0 0 0,-4 1 0 0,2-2 0 15,-4-1 0-15,4 1 0 0,1 2 0 0,4-2 0 16,2 1 0-16,2-2 0 0,-6 1 0 0,1 2 0 0,-1-3 0 0,2 0 0 15,1 1 0-15,4 0 0 0,5 3 0 0,-2-2 128 16,-5-3-128-16,2 3 0 0,-5-2 0 0,8 4 0 16,4-2 0-16,-1 2 0 0,2-3 0 0,-4 3 0 15,-4-1 0-15,2 0 0 0,2 0 0 0,3 0 0 16,5 2 0-16,-4 0 0 0,-3 0 0 0,0 0 0 16,-1 0 0-16,2 3 0 0,2 0 0 0,1 0 0 15,0 1 0-15,-2-1 0 0,-4-2 0 0,2 0 0 16,0 2 0-16,5-1 128 0,6 0-128 0,-3-2 0 15,-6-3 0-15,1 1 0 0,-1 0 0 0,3 0 0 16,3 0 0-16,2 1 0 0,-5-5 128 0,2 1-128 16,-2 1 0-16,4-2 0 0,2-1 0 0,-3 1 0 15,-5-4 0-15,1 1 0 0,-3-4 0 0,2 3 0 16,1 2 0-16,2-4 128 0,4 0-128 0,-3-1 0 0,-9-1 0 0,2 3 0 16,0 1 128-16,3 1-128 15,6 0 0-15,-7 0 0 0,-5 2 0 0,-1 1 128 0,-1 1-128 0,1 3 0 16,3-2 0-16,1 1 0 0,-2 2 0 0,-2-1 0 15,-2-1 0-15,-1 1 0 0,-4 0 0 0,4 1 0 16,0 1 0-16,4 0 0 0,-3 1 0 0,-1 1 0 16,-6-2 0-16,-1 0 0 0,-1 3 0 0,0 0 128 15,-2-2-128-15,2 0 0 0,2 2 0 0,-3 1 0 16,-6 1 0-16,-2-1 0 0,-3-2 0 0,3 3 0 16,-7 2 0-16,3-1 0 0,-1 0 0 0,3 5 0 15,0-4 0-15,-1 3 0 0,-1-2 0 0,-3 2 0 16,-5-3 128-16,-2 1-128 0,-1-2 0 0,-1 1 0 0,-2 3 0 0,-4-2 0 15,2 2 0-15,-3-4 0 0,1 2 0 0,-1-2 0 16,-1 5 0-16,-1-5 128 0,2 0-128 0,-2 1 0 16,-2-4 0-16,0 3 0 0,2-3 128 0,-5 2-128 15,-2-1 0-15,0 0 0 0,-3 0 144 0,-1 0-144 16,0-2 0-16,-2 0 0 0,-1-1 0 0,1 0 0 16,1-1 0-16,-4 0 0 0,1 0 0 0,-1-1 128 15,-10 1-128-15,10-3 0 0,0-2 0 0,-2 1 128 16,-8 4-128-16,7-7 0 0,0-5 128 0,-1 2-128 15,-1-4 0-15,0-2 0 0,-2-2 0 0,1-3-192 16,-2-4 192-16,1 0 0 0,-1-7 0 0,2-1 0 16,-2-3 0-16,2-1 0 0,-1-1 0 0,-1-2 0 15,1-7 0-15,-1 1 0 0,4-4 0 0,-1-2 128 16,0-5-128-16,0 1 0 0,-1-2 0 0,-2 2 128 0,2 0-128 0,1 2 0 16,-1 3 0-16,0 2 0 0,1 2 128 0,0-1 0 15,1-1 0-15,1 5 0 0,-2 3 16 0,1-2 16 16,0 2 0-16,2 3 0 0,1-1-160 0,0-1 0 15,0 3 0-15,0 3 0 0,-2 4 0 0,1-2 0 16,2 1 0-16,-4 2 0 0,-1-1 0 0,1 0 0 16,-1 5 0-16,-2-1 0 0,0 4 0 0,-3 0 0 15,1 2 0-15,-1 1 0 0,0 1 0 0,2 0 0 16,-4 1 0-16,1 1 0 0,1 2 0 0,-4 1 0 16,0 3 0-16,-1-3 0 0,0 1 0 0,0 1 0 15,-1-1 0-15,-1 2 0 0,-2-2 0 0,1 1 0 16,-4 2 0-16,1-3 0 0,-1 3 0 0,0-1 0 0,-2 3 160 0,-3-2-160 15,-1 1 176-15,0-1-176 0,-3 3 160 0,-2-3-160 16,-1 1 128-16,-2 3-128 0,1-1 0 0,-2 1 144 16,-2 0-144-16,0-2 0 0,-7 4 0 0,-2-1 0 15,-5 0 0-15,0 0 0 0,-2-2 0 0,-1 1 0 16,1 0 160-16,-1 0-160 0,-1 1 192 0,0 2-192 16,0 2 192-16,-4 0-64 0,-6-1 0 0,-3 0-128 15,-1 0 176-15,1-1-176 0,2 2 160 0,-1 2-160 16,2-1 160-16,-3 0-160 0,-6 0 160 0,0-1-160 15,-2 0 0-15,0-1 128 0,2 0-128 0,1 0 0 16,0 2 0-16,-3 0 0 0,-3 2 0 0,-4-5 0 16,-2-1 0-16,4 0 0 0,0 2 0 0,3 1 0 15,-1 1-144-15,-4 0 144 0,-8 1 0 0,2-2-144 16,4 0 144-16,2 1 0 0,2 3-144 0,-3 1 144 0,-7 1 0 0,2-3-176 16,-1-2 176-16,5 2-128 0,2 0 128 15,-3 4 0-15,2-2 0 0,-1 0-128 0,-2-3 128 0,3 3 0 16,2-2-144-16,4 0 144 0,4 0 0 0,-3 1 0 15,-3-5 0-15,1 0 0 0,2-2 0 0,1 1 0 16,4 0 0-16,1 2 0 0,2 0 0 0,-2 0 0 16,-6 0 0-16,1 3 0 0,0-2 0 0,2 2 0 15,4-1 0-15,2 3 0 0,2-1 0 0,-5 1 0 16,-3 0 0-16,1 2 0 0,-1-5 0 0,3 3 0 16,-2 2 0-16,3-2 0 0,4-3 0 0,0 2 0 15,-3 0 0-15,-3 1 0 0,0-1 0 0,-1-2 0 16,0 2 0-16,4 2 0 0,2 0 0 0,2-3 0 0,-1 2 0 0,-3 2 0 15,-7-5 0-15,3 2 0 16,3 0 0-16,1 1 0 0,3-1 0 0,1 0 0 0,1 1 0 0,-3 0 0 16,-3-1 0-16,-2-3 0 0,-1 1 0 0,3 1 0 15,1 0 0-15,3 0 0 0,0 0 0 0,0-1 0 16,0 1 0-16,-5 0 0 0,0-1 0 0,2 1 0 16,2-1 0-16,3-2 0 0,3 1 0 0,1 3 0 15,0-2 0-15,-2 0 0 0,-3 1-144 0,-1 0 144 16,2 1 0-16,0 0 0 0,4-1-128 0,-2 0 128 15,6 1 0-15,1 1 0 0,2-1 0 0,-2-1 0 16,-2 0 0-16,-1 3 0 0,-6-3 0 0,7 0 0 16,-1-1 0-16,2 2 0 0,2 1 0 0,3-2 0 15,0-1 0-15,1 0 0 0,0-1 0 0,-1 0 0 16,-2 1 0-16,1-2 0 0,-3 0 0 0,3 1 0 16,2 1 0-16,2 2 0 0,0-1 0 0,3 1 0 0,1-3 0 15,1 1 0-15,3 1 0 0,-1-1 0 0,-2 2 0 16,-1-1 0-16,-1-1 0 0,2 0 0 0,-2-1 0 0,0-1 0 15,0 0 0-15,2-1 0 0,-1-1 0 0,2 2 128 16,2 0-128-16,1 0 0 0,3 0 144 0,-1 0-144 16,1 0 128-16,2 0-128 0,-2-1 128 0,0 0-128 15,-3-2 128-15,1-1-128 0,-2 2 128 0,1-1-128 16,2 1 128-16,1 1-128 0,3-1 128 0,-2 0-128 16,0-3 0-16,1 2 128 0,0 2-128 0,2 0 0 15,2-1 0-15,2 1 0 0,1 0 0 0,1-1 0 16,2 2 0-16,2 0 0 0,2 0 0 0,1 2-192 15,1-2 32-15,10 0 16 16,0 0-1968-16,-8 6-384 0</inkml:trace>
  <inkml:trace contextRef="#ctx0" brushRef="#br0" timeOffset="26086.41">15828 6319 12031 0,'0'0'528'0,"-2"8"112"0,2-8-512 0,-2 10-128 16,-2-1 0-16,2 0 0 0,-2-2 1024 0,0 2 192 16,-1-4 16-16,0 0 16 0,5-5-160 0,0 0-48 15,-8 6 0-15,0-5 0 0,-1-1-80 0,-2-1-32 16,0-2 0-16,1-1 0 0,0-2-304 0,0-1-64 0,-2-4-16 15,3 0 0-15,2-1 32 0,-1-3 0 0,3 0 0 0,1-2 0 16,2-2-576-16,0 0 0 0,2-1 0 0,3-1 0 16,1 1 0-16,1-2 0 0,1 2 0 0,2 1 0 15,2 1 0-15,0 2 0 0,0 2 0 0,0 2 0 16,2-2 0-16,-1 4 0 0,-1 1 0 0,1 5 0 16,-1 3 0-16,0 2 0 0,-2 2 0 0,3 3 0 15,-1 6 0-15,0 2 192 0,0 3-64 0,-2 3-128 0,0 0 208 0,-1 0-64 16,-2 4-16-16,-1 0 0 0,-4-2 48 0,-4 0 0 15,1 3 0-15,-2-3 0 0,-1-2-176 0,-2 0 0 16,0 2 0-16,-1-3 128 0,-1-2 48 0,-2-1 0 16,1-2 0-16,2-2 0 0,-2-7 80 0,-2-4 0 15,3-1 16-15,0-3 0 0,2-6 144 0,0-1 32 16,2-6 0-16,1-2 0 0,1 0-448 0,2-2 0 16,4-3 0-16,1 1 0 0,-1 2-128 0,3 0 128 15,0 1 0-15,3 0 0 0,1 1 0 0,1 1-144 16,-1 1 144-16,2 0 0 0,1 5 0 0,-1 3 0 15,1 6 160-15,-2 2-32 0,1 4-128 0,-1 5-192 16,1-1 64-16,-2 8 0 0,-3 2 128 0,0 1 0 16,-4 3 128-16,-1 5-128 0,-4-1 0 0,-2 0 144 15,-1-4-144-15,-1 1 0 0,-1 0 144 0,-1 0-144 16,-2-4 0-16,1-3 144 0,0-1-16 0,0-4 0 16,0-4 0-16,-2-4 0 0,0-3 32 0,-1-5 0 15,0-2 0-15,2 0 0 0,-2-6-160 0,3-1 160 0,0-3-160 16,2 0 160-16,2-1-160 0,2 1 0 0,1 0 0 0,3 0 0 15,2 3 0-15,1 0 0 0,1-1-128 0,3 3 128 16,-2 5 0-16,4 0-144 0,2 2 144 16,-1 4 0-16,0 1 0 0,1 3 0 0,-4 3 0 0,2 2 0 15,0 5 0-15,-1 3 0 0,-3 2 0 0,0-1 0 16,-1 4 0-16,-2-2 0 0,-1 2 0 0,-1-2 0 16,-1-3 0-16,0-2 0 0,0-5 128 0,-2 1-128 15,-1-4 0-15,4-6 144 0,0 0-144 0,0 0 128 0,-7-4 64 0,0-3 16 16,1-6 0-16,2-2 0 0,-1-1-208 15,1 0 128-15,2-2-128 0,-1-1 0 0,3-3 0 0,0 2 0 16,4 1 0-16,0 0 0 0,0 1 0 0,-1 2 0 16,2 0 0-16,2 6 0 0,-2 4 0 0,1 3 0 15,-6 3 0-15,9 3 0 0,-2 3 0 0,1 4 0 16,-1 6 0-16,-2 0 0 0,-4 2 0 0,0 2 0 16,-1 1 0-16,0-1 0 0,-1-2 0 0,0-3-288 15,1-1 64-15,-3-6-9952 16,3-8-1984-16</inkml:trace>
  <inkml:trace contextRef="#ctx0" brushRef="#br0" timeOffset="27819.08">16466 6866 10703 0,'-1'15'464'0,"1"-7"112"0,0-8-448 0,-1 6-128 0,1-6 0 0,-2 10 0 16,2-4 576-16,0-6 80 16,0 0 32-16,0 9 0 0,0-2 16 0,0-7 16 0,2 6 0 15,-2-6 0-15,0 0 80 0,0 0 16 0,0 0 0 0,2-6 0 16,2-3-224-16,1-1-32 0,-4-7-16 0,4-1 0 15,2-2-112-15,-1-5-32 0,0-2 0 0,5-2 0 16,-5-6-80-16,4-2-32 0,0-2 0 0,2-2 0 16,-1-2-160-16,2 0-128 0,-2 0 144 0,1-3-144 15,-1 0 128-15,-2 0-128 0,3 1 0 0,-4 0 0 16,3-1 0-16,-2 3 128 0,-2-3-128 0,2 3 0 0,-3 0 0 0,3 2 0 16,1 2 0-16,1 5 0 0,-1 4 0 15,0 6 0-15,-1 5 0 0,0 6 0 0,0 6 0 0,0 3-128 16,-1 5 128-16,3 6-160 0,0 8-32 0,1 4 0 15,-1 6 0-15,0 6 0 0,1 2 192 0,-1 5 0 16,2 4-144-16,1 4 144 0,1 5-176 0,0 2 48 16,2 2 0-16,2-2 0 0,-2-2-160 0,-1-4-32 15,1-3 0-15,-5-7 0 0,1-5 320 0,-1-9 0 16,-2-5-128-16,-1-4 128 0,-1-8 448 0,0-3 160 16,0-7 32-16,-1-3 0 0,0-4 128 0,-1-4 48 15,-1-4 0-15,2-3 0 0,-4-1-368 0,0-6-80 16,-2-3-16-16,-1-2 0 0,-1-3-192 0,-2 0-32 15,0-2-128-15,-1 2 192 0,0-3 0 0,0 0-16 16,0-1 0-16,2 0 0 0,0 1 16 0,2-1 16 0,3 6 0 0,1 0 0 16,1 5-208-16,1-1 128 15,1 3-128-15,-1 5 0 0,3 4 0 0,-2 4 0 16,1 4 0-16,0 0 0 0,-1 5 0 0,1 0 0 0,-2 2 0 0,3 1 0 31,-2 3-1296-31,-1 2-368 0</inkml:trace>
  <inkml:trace contextRef="#ctx0" brushRef="#br0" timeOffset="28436.11">17519 6348 14559 0,'0'0'640'0,"0"0"144"0,-2-6-624 0,0 1-160 0,2 5 0 0,0 0 0 16,-3-6 416-16,1-1 48 0,-1 3 16 0,3 4 0 15,0 0 0-15,0 0 0 0,-6 2 0 0,6-2 0 16,-7 5-80-16,1 1-16 0,1-3 0 0,-1 3 0 15,-2 5 64-15,2 0 16 0,-1 4 0 0,4 0 0 16,-3 2-160-16,3 3-48 0,0 4 0 0,1 0 0 16,-1 2-16-16,2 2-16 0,1-2 0 0,1 1 0 0,2-3-80 15,3 0-16-15,0-2 0 0,2-4 0 0,1-3 128 0,1-5 32 16,-1 0 0-16,1-5 0 0,1-2 128 0,2-3 32 16,0-5 0-16,1-1 0 0,-1-6 0 0,-1 1 0 15,0-5 0-15,-1-1 0 0,-1-5-96 0,-1-1-16 16,-1 0 0-16,-2-3 0 0,-1-1-144 0,-3-1-48 15,1 4 0-15,-4-3 0 0,-3 2-144 0,-2-2 192 16,-2 4-192-16,-2 1 192 0,-1 3 64 0,-3 2 0 16,-2 0 16-16,0 3 0 0,2 4-112 0,-1 0-32 15,-3 5 0-15,1 0 0 0,2 3-128 0,2 2-192 16,2 4 32-16,0-1-8960 16,3 0-1792-16</inkml:trace>
  <inkml:trace contextRef="#ctx0" brushRef="#br0" timeOffset="28819.22">18059 5340 15263 0,'0'0'672'0,"0"0"144"16,0 0-656-16,0 0-160 0,0 0 0 0,0 0 0 0,0 0 832 0,0 0 128 16,0 0 16-16,-4 9 16 0,0 0-208 0,2 5-32 15,-3 4-16-15,3 4 0 0,-3 3-128 0,1 3-32 16,2 5 0-16,-1 4 0 0,1 1 96 0,1 5 16 15,-1 2 0-15,2 4 0 0,2 2-304 0,0 1-48 16,2 3-16-16,0-2 0 0,0-1-320 0,1-3 0 16,0-4 0-16,0-5 128 0,0-3-128 0,0 0 0 15,3-6 0-15,-3-1 128 16,0-6-528-16,0-1-112 0,1-4 0 0,3-4-16 16,-4-2-560-16,2-6-96 0,-1-2-32 0</inkml:trace>
  <inkml:trace contextRef="#ctx0" brushRef="#br0" timeOffset="29021.33">17778 6064 23039 0,'20'-12'1024'0,"-10"8"192"0,6-6-960 0,3 0-256 0,2-4 0 0,4-4 0 16,0 1 400-16,4-3 48 0,0 1 0 0,4 2 0 15,2 1-64-15,-1 0 0 0,-1-1 0 16,0 1 0-16,2 0-384 0,-2 0 0 0,2 2 0 0</inkml:trace>
  <inkml:trace contextRef="#ctx0" brushRef="#br0" timeOffset="29819.62">19789 5924 16575 0,'0'0'1472'0,"-5"-4"-1168"15,0-2-304-15,1 1 0 0,0 1 592 0,0 0 64 16,4 4 16-16,0 0 0 0,-5 0-16 0,5 0 0 15,-5 5 0-15,1 3 0 0,0 3-288 0,2 6-64 16,-3 0-16-16,2 4 0 0,1 2 64 0,-1 6 16 16,2 4 0-16,1 3 0 0,0 2 80 0,2-1 0 15,2 2 16-15,1-2 0 0,3-3-224 0,1-2-48 16,1-5-16-16,3-3 0 0,-2-5-176 0,2-5 128 16,1-3-128-16,0-2 128 0,-3-5 128 0,3-4 0 15,2-5 16-15,-2-2 0 0,0 0 80 0,0-5 16 16,-3 2 0-16,0-4 0 0,1-4-176 0,-2 4-16 15,0-1-16-15,-2 0 0 0,-3 0-160 0,0-1 0 16,-1 2 144-16,1 4-144 0,-3 3 0 0,-2 7 128 16,0 0-128-16,0 0 0 0,0 0 0 0,0 0 0 15,7 4 0-15,-1 6 0 0,0 1-144 0,1 4 144 16,0 3-160-16,2 1 160 0,0-1 0 0,3 0 0 16,-1-3-128-16,1 2 128 0,0-1-160 0,1-4 16 15,1-5 0-15,0-4 0 0,0-3-48 0,0-4 0 0,0-6 0 16,-3-2 0-16,2-5 192 0,-1-6 0 0,-4-4 0 0,3-2 0 15,-4-1 0-15,2-3 0 0,-3-1 0 0,0 1 128 16,-4 0-128-16,-1 0 0 0,-1 1 0 0,-2 2 0 16,-2 0 0-16,0 5 128 0,-1-3-128 0,0 6 0 15,1 5 0-15,0 3 0 0,2 1 0 0,-1 2 0 16,2-1 0-16,1 4-240 0,0 8 48 0,0 0-12096 16</inkml:trace>
  <inkml:trace contextRef="#ctx0" brushRef="#br0" timeOffset="30138.12">20552 5926 17903 0,'0'0'784'0,"0"13"176"0,2-1-768 0,1 3-192 16,-1 1 0-16,-1 2 0 0,2 4 576 0,0 4 64 15,0 0 0-15,-1 4 16 0,-1 2-272 0,0-1-48 16,-1 3-16-16,0 0 0 0,-1 2-192 0,-2-3-128 16,1-1 160-16,-1-7-160 0,1-2 144 0,0-5-144 15,1-7 128-15,0-1-128 0,1-10 768 0,0 0 64 16,-1-10 0-16,-1-4 16 0,1-5 176 0,1-4 16 16,1-2 16-16,1-4 0 0,-1 2-448 0,1-2-96 0,2-2 0 15,1 3-16-15,-2-4-272 0,2 2-48 0,1 2-16 0,2 0 0 16,1 4-160-16,1-2 0 0,0 4 144 0,2 3-144 15,-2 1 0-15,0 1 0 0,1 3 0 0,1 4 0 32,-1 0-1280-32,2 4-288 0,-2-2-48 0,3 2-10656 0</inkml:trace>
  <inkml:trace contextRef="#ctx0" brushRef="#br0" timeOffset="30474.3">21234 5890 17791 0,'0'0'784'0,"0"0"176"0,0 0-768 0,5 8-192 15,-1 3 0-15,0 4 0 0,-2 3 832 0,1 2 128 16,-2 4 16-16,-1 4 16 0,0 0-48 0,-1 4-16 16,-4 0 0-16,2 1 0 0,-1-2-256 0,1 1-48 15,-1 1-16-15,0-2 0 0,4-2-608 0,-1-6-160 0,2-2-16 0,-1-1-7696 16,0-8-1536-1</inkml:trace>
  <inkml:trace contextRef="#ctx0" brushRef="#br0" timeOffset="30740.35">21430 5264 19007 0,'2'14'832'0,"0"-8"192"0,0 6-832 0,1 3-192 16,-1 3 0-16,2 6 0 0,-3 5 768 0,3 3 96 16,0 4 32-16,1 4 0 0,-1 1-144 0,0 2-32 15,1 4 0-15,0 2 0 0,0-2-304 0,1 4-64 16,1 1-16-16,0 0 0 15,0-3-1296-15,-2-2-256 0,-1-1-48 0,-2-7-5680 16,-1-3-1136-16</inkml:trace>
  <inkml:trace contextRef="#ctx0" brushRef="#br0" timeOffset="30939.5">21186 6027 21599 0,'0'0'960'0,"9"-8"192"0,2 1-928 0,3-5-224 0,3 2 0 0,3-4 0 16,3-1 560-16,2 1 64 0,3 0 16 0,2 0 0 15,0-7-192-15,2 2-16 0,0 0-16 0,-2 0 0 16,-2 1-288-16,1 1-128 0,-2-1 128 0,0 3-128 16,-3 2-1344-16,1 0-336 0</inkml:trace>
  <inkml:trace contextRef="#ctx0" brushRef="#br0" timeOffset="31174.3">21966 5722 23951 0,'0'0'2128'0,"0"0"-1696"16,0 0-432-16,3 9 0 0,-3 6 1040 0,1 0 128 15,0 3 32-15,-1 2 0 0,-1 2-544 0,0 6-96 16,-2 1-32-16,-2 4 0 0,-1 1-272 0,-2 5-48 16,1-3-16-16,-2 3 0 0,0 0-192 0,0-3 0 15,1-5 0-15,2 1 0 16,1-3-1472-16,1-4-256 0,3-3-32 0,-1-5-10144 0</inkml:trace>
  <inkml:trace contextRef="#ctx0" brushRef="#br0" timeOffset="31554.48">22161 5795 11967 0,'0'13'528'0,"1"-4"112"0,0-1-512 0,-1 3-128 15,0 2 0-15,0 0 0 0,0 2 2096 0,0 3 384 16,2 1 80-16,-4 1 0 0,0 2-1536 0,-2-2-304 16,0-1-64-16,0 0-16 0,-1-1-256 0,0 0-64 15,0-4-16-15,1-3 0 0,0-1-32 0,1-3 0 16,3-7 0-16,0 0 0 0,0 0 240 0,0 0 64 16,-2-7 0-16,0-5 0 0,1-2-112 0,1 0-16 15,0-5 0-15,1-2 0 0,0 1-256 0,0-2-48 16,1 2-16-16,3 0 0 0,-1 1-128 0,1 1 0 15,-2 2 0-15,4 0 0 0,-1 2 0 0,-1 4 0 16,3 0 0-16,-1 5 0 0,1 3 0 0,1 6 0 16,1 2 0-16,0 7 0 0,-1 1 0 0,0 3 0 15,1 3 0-15,-1 2 0 0,-1 0 0 0,-1 4 0 16,0-2 0-16,-1-1 0 16,1-1-1216-16,0-6-112 0,1-1-16 0</inkml:trace>
  <inkml:trace contextRef="#ctx0" brushRef="#br0" timeOffset="32004.84">22772 5629 19807 0,'0'0'880'0,"0"0"176"0,0 0-848 0,-2-5-208 15,2 5 0-15,0 0 0 0,-7-3 0 0,7 3 0 16,-7-2 0-16,7 2 0 0,-9 2 144 0,0 2-16 16,-1 4 0-16,1-1 0 0,-1 6 192 0,1 0 16 15,1 3 16-15,-1 2 0 0,0 5 272 0,0 0 48 16,1 2 16-16,-1 5 0 0,2 0-128 0,1-2-32 16,0 3 0-16,0-6 0 0,4 0-336 0,1-3-192 15,2-5 192-15,0-4-192 0,0-5 320 0,3-4-32 16,-4-4-16-16,8-6 0 0,-2-2 16 0,6-5 0 15,-1-3 0-15,1-5 0 0,-2-5-160 0,-1-1-128 16,2-4 192-16,1 2-192 0,-1 1 192 0,-1 2-192 16,2 1 192-16,-2 5-192 0,-3 1 256 0,1 3-64 15,0 4-16-15,-1 6 0 0,1 3 32 0,-2 6 16 16,2 3 0-16,1 8 0 0,-3 6 160 0,2 8 48 16,-3 3 0-16,0 8 0 0,-1 3-16 0,-2 7 0 15,1-1 0-15,-1 5 0 0,-2 1-224 0,-2 7-64 16,-2 1 0-16,0 1 0 0,-2 0-128 0,-2-1 0 15,2-6 144-15,1-3-144 16,-3-4-320-16,1-7-144 0,0-3-32 0,-2-6-14160 0</inkml:trace>
  <inkml:trace contextRef="#ctx0" brushRef="#br0" timeOffset="32758.75">24318 5511 9215 0,'0'0'816'0,"0"0"-656"0,-3 7-160 0,0 6 0 15,-3 4 960-15,4 3 176 0,-2 3 16 0,2 7 16 16,-1 6-272-16,2 6-48 0,-1 6-16 0,0 8 0 0,-2 4-128 0,2 5-16 16,-2 3-16-16,-1 2 0 0,0-2-176 15,-3-7-48-15,2-4 0 0,-2-6 0 16,0-8 448-16,2-5 64 0,-2-10 32 0,1-3 0 0,0-11 96 0,1-3 32 16,6-11 0-16,0 0 0 0,-8-12-352 0,2-4-64 15,2-7 0-15,0-7-16 0,2-3-384 0,1-6-80 16,1-2-16-16,2 1 0 0,2-7-208 0,0 1 0 15,1-4 0-15,1-3 0 0,3 0 0 0,1-2 0 16,3 1 0-16,5 2 0 0,2 5 0 0,4 4 0 16,2-1 0-16,4 4 0 0,5 1 0 0,0 7-160 15,1 8 160-15,1 5-128 0,-1 5 128 0,-1 9 0 16,-7 5-144-16,-3 5 144 0,-2 8-256 0,-5 6 32 16,-5 6 0-16,-7 8 0 0,-1 5-144 0,-6 5-16 15,-3 2-16-15,-4 1 0 0,-3-6 96 0,-2-2 32 16,-1-3 0-16,0-6 0 0,-4-7 272 0,1-6 0 15,0-7 0-15,0-1 0 0,1-7 0 0,2-4-192 16,-3-7 192-16,5-2-160 16,0-2-1728-16,2-4-352 0,-1-4-64 0</inkml:trace>
  <inkml:trace contextRef="#ctx0" brushRef="#br0" timeOffset="33072.37">24876 5495 6447 0,'0'9'576'0,"0"2"-576"15,-1 1 0-15,-2 2 0 0,1 4 2560 0,-1 4 384 16,0 1 96-16,3-1 16 0,-1 5-1456 0,-1-1-272 16,-2 3-64-16,0-1-16 0,0 2-160 0,-2 2-48 15,-2-5 0-15,2-1 0 0,1-4-560 0,-2-3-112 16,2-4-32-16,3-1 0 0,-1-7 176 0,3-7 48 15,0 0 0-15,-1-7 0 0,1-7 160 0,1-3 48 16,2-5 0-16,2-4 0 0,1 0-368 0,3-5-64 16,1 3-16-16,0-2 0 0,-2-2-192 0,4 2-128 15,-1 0 128-15,2 0-128 0,1 2 0 0,1 2 0 0,0 5 0 0,2 0 0 16,-1 2 0-16,2 3 0 16,0 2 0-16,1 0-128 15,0 4-1664-15,0 1-320 0</inkml:trace>
  <inkml:trace contextRef="#ctx0" brushRef="#br0" timeOffset="33438.42">25584 5325 21711 0,'0'0'960'0,"0"0"192"0,0 0-912 0,0 0-240 0,0 0 0 0,6 8 0 15,-6-8 592-15,0 7 80 0,-2 4 16 0,-2-1 0 16,-2 4-336-16,-2 2-64 0,-2 2-16 0,-5 14 0 16,-1-4-272-16,6-3 160 0,-3-1-160 0,2 7 128 0,0-1-128 0,0 0 0 15,4 0 144-15,2 1-144 0,2-7 192 0,4-3-16 16,2-3-16-16,3-4 0 0,1-1 112 0,0-7 32 16,2-2 0-16,1-5 0 0,2-4 528 0,0-5 128 15,2-3 0-15,0-4 16 0,0-8-80 0,0-2 0 16,0-6-16-16,2 0 0 0,-5 1-496 0,-2-1-112 15,-3 1-16-15,-1 1 0 0,-1-2-64 0,-6 2-32 16,-2 3 0-16,-3 0 0 0,-1 4 64 0,-4-1 16 16,-2 2 0-16,-1 2 0 0,-3 4-240 0,2 0 0 15,0 3 0-15,1 3 0 16,4 1-512-16,0 4-80 0,1 1-32 0,1 0-14864 0</inkml:trace>
  <inkml:trace contextRef="#ctx0" brushRef="#br0" timeOffset="33775.91">26617 4749 12895 0,'0'0'1152'0,"-1"-3"-928"0,0-6-224 0,0 1 0 16,-1 2 1360-16,0-3 240 0,-3 1 32 0,-2-3 16 0,0 3-912 0,-4-2-176 16,0 1-48-16,-2-1 0 0,-2 4-128 0,0-1-16 15,-2 3-16-15,1 4 0 0,-2 3 48 0,0 5 16 16,-1 0 0-16,0 6 0 0,0 4 32 0,1 6 16 16,0 6 0-16,1 1 0 0,0 5 48 0,1 2 16 15,-1 1 0-15,3 5 0 0,1 0-64 0,2 4-16 16,3-1 0-16,2 6 0 0,2-3-272 0,3 1-176 15,1-2 192-15,2-2-192 0,0 1 0 0,-1-9 0 16,1-2 0-16,4-4 0 16,-1-7-432-16,0-3-192 0,-1-4-32 0,-1-3-16 15,6-6-1824-15,-2 0-384 0</inkml:trace>
  <inkml:trace contextRef="#ctx0" brushRef="#br0" timeOffset="33952.25">26008 5335 18431 0,'8'0'1632'0,"2"-2"-1312"15,6-2-320-15,1-4 0 0,5 2 1280 0,3-3 176 16,5 0 32-16,0 0 16 0,2 3-848 0,-2-4-160 0,1 2-48 0,-3-1 0 16,0-1-208-16,1 0-48 0,-1 0-16 0,0-3-7824 15,0 2-1568-15</inkml:trace>
  <inkml:trace contextRef="#ctx0" brushRef="#br0" timeOffset="34340.55">26863 5249 17727 0,'0'0'784'0,"0"0"176"0,0 0-768 0,0 0-192 15,7 0 0-15,1-3 0 0,2 1 720 0,-2-2 112 16,1-2 32-16,-2 1 0 0,2-1-176 0,-1-1-48 16,-1 1 0-16,0-1 0 0,-3 0-96 0,1 0-32 15,-5-2 0-15,0 3 0 0,-3-3 80 0,-1 3 16 16,0 1 0-16,-2-2 0 0,-3 2-64 0,-1 3-16 15,-3 0 0-15,-1 5 0 0,-2 2-224 0,-3 4-48 16,-2-2-16-16,0 5 0 0,-2 3-240 0,0 2 144 16,-1 0-144-16,2 4 128 0,3 0-128 0,4 2 0 0,4 3 0 15,3-5 0-15,3 2 0 0,5-1 0 0,4-1 0 16,5-4 0-16,3-4 0 0,4-2 0 0,0 1-128 0,4-6 128 16,3 0-256-16,0-1 32 0,-1-2 0 0,2-4 0 31,-1-6-1760-31,1 1-368 0</inkml:trace>
  <inkml:trace contextRef="#ctx0" brushRef="#br0" timeOffset="34856.83">27811 4979 4607 0,'-15'-3'400'0,"7"0"-400"0,-2-1 0 0,-3 0 0 0,-1 1 1712 0,-1 0 256 0,-3 1 48 0,0-1 16 16,1 0-752-16,-3 3-128 0,1-1-48 0,0 5 0 15,-1 0-160-15,0 0-48 0,1 2 0 0,0 3 0 16,2 1-448-16,2 0-112 0,1 2-16 0,2-3 0 16,3 2-128-16,2-1-48 0,2 2 0 0,2 0 0 15,2-3 48-15,3 3 0 0,5-2 0 0,-1 0 0 16,3 1 176-16,-3-3 32 0,3 1 16 0,3-1 0 15,0-1 48-15,4 2 16 0,0-3 0 0,2 3 0 16,-4-2-160-16,1 4-48 0,-1-2 0 0,-2 3 0 0,-5 0-272 16,-2 1 0-16,-2 2 0 0,-4 0 0 0,-4 2 400 0,-3-2 80 15,-3 2 16-15,-3-1 0 0,-4 1 96 0,-3 1 32 16,-1 1 0-16,-1-2 0 0,-4-3-176 0,2 0-48 16,0-1 0-16,1 0 0 0,0-4-224 0,2 0-48 15,1-4-128-15,2-3 192 0,1-2-352 0,3-2-80 16,3-2-16-16,5-2 0 15,3-1-2304-15,4 0-448 0</inkml:trace>
  <inkml:trace contextRef="#ctx0" brushRef="#br0" timeOffset="35357.08">28375 4941 10127 0,'0'0'896'0,"-3"-1"-704"0,-3-2-192 0,0 2 0 16,-2-1 1344-16,0 2 224 0,-4 0 48 0,-1 0 16 15,-2 2-544-15,-3 2-128 0,-1 0 0 0,0 3-16 0,0 2-96 0,-1 4-16 16,-1-3 0-16,2 4 0 0,0 1-224 0,3 1-48 16,2 0-16-16,2-2 0 0,3 1-336 0,3 1-64 15,2-1-16-15,3 2 0 0,4-3-128 0,2-4 0 16,2 1 0-16,3-3 0 0,2 2 0 0,1-4 160 15,1 2-160-15,0-4 160 0,2 0 32 0,-1-1 0 16,1 1 0-16,-2 0 0 0,-2-1-32 0,0 2 0 16,-3 0 0-16,-2 1 0 0,-2-2 160 0,-5-4 48 15,-2 7 0-15,-3 2 0 0,-5 3 208 0,-1-2 32 16,-4 3 16-16,-1-4 0 0,-3 2-240 0,-3-1-64 16,-1-3 0-16,-2 0 0 0,0 3-128 0,1-3-48 15,0 0 0-15,1-3 0 0,-1-1-144 0,5-2-176 16,1-1 48-16,2 0 0 15,4-3-2368-15,3 1-448 0</inkml:trace>
  <inkml:trace contextRef="#ctx0" brushRef="#br0" timeOffset="35634.4">28785 4807 20271 0,'0'0'1792'0,"0"0"-1424"0,5 6-368 0,-1-1 0 16,-4-5 832-16,3 15 112 0,0 2 16 0,-3 2 0 16,-3 1-256-16,0 6-32 0,-4 0-16 0,0 1 0 15,-5 4-224-15,-1 2-48 0,3-2-16 0,-3 0 0 0,1 1-160 0,-1-1-16 16,-1 2-16-16,1-5 0 0,1-1-176 0,2 0 0 15,-1-3 144-15,1-2-144 16,1-1-512-16,2-2-160 0,0-2-32 0,2-3-7232 16,0-3-1424-16</inkml:trace>
  <inkml:trace contextRef="#ctx0" brushRef="#br0" timeOffset="36140.98">29415 4838 18143 0,'0'0'800'0,"0"0"160"0,0 0-768 0,0 0-192 0,-4 0 0 0,-1 0 0 0,-2 3 0 0,1 2 0 16,-2-2 0-16,-1 2 0 0,-4 2 0 0,2 3 0 16,-6 2 0-16,0-1 0 0,0 2 0 0,-1 2 176 15,1 2-176-15,1 2 160 0,-1 1 368 0,1 3 80 16,3 4 16-16,-1-3 0 0,1 3 112 0,4-5 32 15,-1 0 0-15,4 0 0 0,1-3-176 0,1-3-16 16,3 0-16-16,1-2 0 0,1-4-112 0,2-1 0 16,2-3-16-16,0-1 0 0,2-5 0 0,2-3 0 15,0 0 0-15,3-2 0 0,-1-1-112 0,2-4-32 16,-3 1 0-16,3-3 0 0,-1-2-112 0,0 0-32 16,-1 0 0-16,-2-1 0 0,-4-1-144 0,-2 0 160 15,-1-2-160-15,-2 1 160 0,-2 3 32 0,1 3 16 16,-3 0 0-16,-1-2 0 0,-2 3-80 0,1-2-128 0,-3 5 176 0,0-2-176 15,-1 2 0-15,0 2 0 16,-2 1 0-16,1 2 0 16,1-2-992-16,0 4-256 0,1 0-48 0</inkml:trace>
  <inkml:trace contextRef="#ctx0" brushRef="#br0" timeOffset="36541.18">29577 4842 10127 0,'0'0'448'0,"-2"10"96"0,1 3-544 0,0 4 0 0,-1 0 0 0,0 4 0 0,-1-1 2384 0,1 0 368 16,-2 3 80-16,1 3 16 15,1-1-1440-15,-3 3-272 0,0-3-64 0,0 2-16 0,1-3-528 0,-1-2-96 16,0-2-32-16,-2-2 0 0,2-1-208 0,1-3-64 15,2-2 0-15,-2-5 0 0,4-7 320 0,0 0 48 16,0 0 16-16,0 0 0 0,0-7 80 0,4-4 32 16,-2-2 0-16,2-3 0 0,0-5-224 0,1 0-32 15,1 0-16-15,1-3 0 0,-2-3-144 0,1 5-16 16,-1-4-16-16,3 2 0 0,1 1-176 0,0 0 192 16,-2 3-192-16,1 3 192 0,1 3-192 0,0 2 0 15,-2 5 0-15,1 4 0 0,-8 3 0 0,8 7 0 16,-1 1-160-16,0 6 160 0,-2 2 0 0,-1 5 0 15,-2 2 0-15,-1 3 160 0,-1-2-160 0,-1 4 0 0,-1-4 0 0,-1 3 0 32,1-3-384-32,-1-2-128 0,3 0 0 0,3-3-16 15,0-3-2496-15,1-4-496 0,-4-12-112 0,14 7-16 0</inkml:trace>
  <inkml:trace contextRef="#ctx0" brushRef="#br0" timeOffset="37275.76">30198 4780 10127 0,'0'0'448'0,"0"0"96"15,0 0-544-15,3-8 0 0,-2 2 0 0,-1 6 0 0,0 0 1184 0,0 0 128 16,0 0 32-16,0 0 0 0,0 0-368 0,0 0-64 15,0 0-16-15,-6 1 0 0,-5 4 0 0,4 3 0 16,-3 0 0-16,-1 3 0 0,0 2-16 0,0-1-16 16,-2 2 0-16,-1 3 0 0,-1 2-144 0,2 3-16 15,-1 2-16-15,0-3 0 0,1-2-192 0,2 2-48 16,2-1 0-16,3-1 0 0,2-1-240 0,1-3-48 16,2-1-16-16,2-2 0 0,3-6-144 0,1-1 0 15,1-2 144-15,3-3-144 0,1-6 192 0,2 1-48 16,-1-5 0-16,2 1 0 0,2-5 80 0,-1-1 16 15,-1 1 0-15,-2-1 0 0,0 0-32 0,-1-1 0 16,3 1 0-16,-3 2 0 0,0 3-208 0,-1-1 176 0,-3 4-176 16,-1 0 160-16,3 3-160 0,-8 4 0 15,0 0 0-15,6 3 0 0,-6-3 0 0,0 0 0 16,4 7 0-16,2 0 0 0,-6-7 0 0,7 5 0 16,-2 0 0-16,2 1 128 0,0-2-128 0,0 0 0 15,1-1 0-15,1 0 0 0,1-6 0 0,0 0 0 16,2-2 0-16,0 1 0 0,4-5 0 0,0 1 0 15,1-4 0-15,2-1 0 0,-1-1 0 0,1-1 0 0,1-4 0 0,-2-1 0 16,-2 1 0-16,1-2 128 0,1-1-128 0,-1 1 0 16,2-6 0-16,2-1 0 0,0-3 0 0,2-3 0 15,1-4-192-15,2-3 0 0,1-4-16 0,-2-3 0 16,0-4-48-16,1-2-16 0,1-5 0 0,2-2 0 16,1-2 16-16,0-1 16 0,-5-2 0 0,-2 2 0 0,-3-2 240 15,-1 4 0-15,-4 5 0 0,-1 4 0 0,-3 7 0 16,-1 3 0-16,-3 4 0 0,0 9 0 0,-3 6 0 0,-1 6 0 15,-3 3 144-15,0 7-144 0,-2 0 128 0,-4 6-128 16,-3 7 0-16,1 1 144 0,-2 6-144 0,0 6 0 16,-3 4 0-16,-2 5 0 0,-2 5-160 0,-2 5 160 15,-1 6 0-15,-1 2-144 0,0 5 144 0,0 4 0 16,4 4 0-16,-1 8 0 0,0 3 0 0,5 3 0 16,3 2 0-16,6-1 0 0,3-1 0 0,2-2 0 15,3-4 0-15,8-8 0 0,2-5 0 0,-2-8 0 16,0-1 0-16,0-6 128 0,4-5-128 0,2-5 0 15,2-2 128-15,1-7-128 0,-1-5 0 0,0-3 128 0,-2-5-128 0,-2-5 0 16,1-2-208-16,-3-3-112 16,-3-2-32-16,-2-7-12576 0</inkml:trace>
  <inkml:trace contextRef="#ctx0" brushRef="#br0" timeOffset="37498.61">29064 3869 39615 0,'-30'-4'3520'0,"17"2"-2816"0,4-3-560 0,9 5-144 16,-7-3 0-16,7 3 0 0,0 0 0 0,0 0 0 0,0 0 0 0,0 0 128 15,0 0-128-15,0 0 192 16,0 0-2784-16,0 0-544 0</inkml:trace>
  <inkml:trace contextRef="#ctx0" brushRef="#br0" timeOffset="39793.36">30954 4946 6847 0,'0'0'304'0,"0"0"64"0,0 0-368 0,0 0 0 0,8-5 0 0,-8 5 0 15,0 0 704-15,0 0 80 0,8-5 16 0,-8 5 0 16,7-10 240-16,0 5 48 0,-7 5 16 0,6-6 0 16,-6 6-144-16,0 0-48 0,11-7 0 0,-4 3 0 15,-7 4-16-15,9-8 0 0,-2 0 0 0,1-1 0 16,0 1-128-16,-1 2-16 0,2-4-16 0,3-3 0 0,2-3-160 0,-3-3-16 15,6 0-16-15,0-1 0 0,1-1-128 0,1-2-32 16,1-4 0-16,3 1 0 0,3-5-208 0,-1-2-48 16,1-1-128-16,0-1 192 0,0 1-192 0,-1 2 128 15,1-2-128-15,-1-2 0 0,-5 0 304 0,2-3-48 16,0-1 0-16,-3 3 0 0,-2 1 0 0,0 1-16 16,-2-3 0-16,-2-1 0 0,-2-1-240 0,0-3 144 15,-4 1-144-15,0-3 128 0,-2 2-128 0,-2 2 0 16,0-2 144-16,0 6-144 0,-5 4 0 0,2 5 128 15,-1 0-128-15,-2 5 0 0,0 4 0 0,-1 1 0 16,-1 2 0-16,-2 4 128 0,1 4 0 0,0 4 0 0,-3-1 0 0,-1 2 0 16,-2 1-128-16,-1 2 128 0,1 2-128 0,-1 6 128 15,-1-2-128-15,-1 6 0 0,0 0 0 0,-3 6 0 16,-4 1 0-16,2 7 0 0,-1 0-144 0,1 7 144 16,0 4 0-16,1 6-144 0,1-1 144 0,0 8 0 15,2 1 0-15,0 2 0 0,4 0 0 0,1 1 0 16,3-3 0-16,2 1 0 0,5-1 0 0,1 1 0 15,3 1 0-15,2-2 0 0,-1-3 0 0,5-6 0 16,-2-4 0-16,2-5 0 0,1-1 0 0,2-9 0 16,-1-4 0-16,2-2 0 0,1-3 0 0,2-5 0 15,3-2 128-15,2-3-128 0,0-5 0 0,1-3 144 16,0-4 48-16,-1 1 0 0,1-5 0 0,-1 2 0 16,0-3 64-16,-3-2 0 0,-3 1 16 0,0-1 0 15,-2 1-144-15,-2 0-128 0,-1-1 192 0,1 1-192 0,-4 0 144 0,1 3-144 16,-3 0 0-16,0 5 144 0,-5 6-144 15,0 0 0-15,0 0 0 0,8-5 0 0,-8 5 0 0,8-3 0 16,-8 3 0-16,0 0 0 0,8 9 0 0,0 0 0 16,-1 1-192-16,0 3 192 0,-2-2-208 0,1 2 80 15,-1 0 128-15,2-5-208 0,-7-8 208 0,8 11 0 16,-8-11 0-16,16 2-144 0,-4-1 144 0,2-2 0 16,-1-1 0-16,0-7 0 0,0 1 0 0,1-3 0 15,0-1 0-15,-2-3 0 0,5-3 160 0,-3 2-32 16,-2-1-128-16,-1-1 192 15,0 2-64-15,-5-1 0 0,2 0-128 0,-2 1 192 0,1 5-192 0,-5-2 144 16,2 3-144-16,-4 10 128 0,0 0-128 0,0 0 160 16,0 0-160-16,0 0 160 0,0 0 80 0,0 0 16 0,0 15 0 0,0 4 0 15,0 3-112-15,0 5-16 0,-1 3 0 0,1 6 0 16,1 4-128-16,-1 9 0 0,-1 1 144 0,1 9-144 16,1 1 128-16,0 7-128 0,-2 2 128 0,0 2-128 15,-2 4 144-15,1-3-144 0,-1 0 192 0,-4 0-192 16,-5-1 160-16,2-5-160 0,0-7 128 0,-4-3-128 15,0-7 208-15,0-6-32 0,-1 2-16 0,-1-6 0 16,0-2 160-16,1-3 16 0,-1-6 16 0,1-5 0 16,0-4-160-16,2-7-16 0,-1-3-16 0,0-7 0 15,1-3-16-15,-1-3 0 0,-1-10 0 0,1-4 0 16,-4-2-144-16,3-5 0 0,0-5 0 0,1-1 0 16,0 1 0-16,4 1 0 0,5-1 0 0,5 3 0 15,2-1 0-15,5 4-144 0,3-3 144 0,2 4-160 16,4 4 160-16,3 1-192 0,2 2 192 0,5 1-192 15,2 2 192-15,4 4-128 0,4-1 128 0,4 4-128 0,2 2 128 0,-2 2 0 16,1 2 0-16,-1 3 0 0,-4 0 0 0,-3-1-128 16,-5 3 128-16,-2 5 0 15,-6 2-704-15,-1-1-64 0,-1 2-16 0</inkml:trace>
  <inkml:trace contextRef="#ctx0" brushRef="#br0" timeOffset="92545.95">2678 6243 911 0,'0'0'0'0,"-1"-10"0"0,-2 5 0 0,3 5 0 0,-3-11 0 0,3 11 0 15,-4-7 1936-15,-1-1 304 0,5 8 64 0,0 0 16 16,-9-4-2128-16</inkml:trace>
  <inkml:trace contextRef="#ctx0" brushRef="#br0" timeOffset="93566.28">1647 6731 8287 0,'0'0'736'0,"11"1"-592"0,-11-1-144 0,12-1 0 16,0 1 1216-16,0-1 192 0,2 1 64 0,-1-3 0 15,-3-3-528-15,3 1-112 0,-2 1 0 0,3-2-16 16,0-3 16-16,2 1 0 0,-1-2 0 0,3 2 0 15,-2-3-64-15,3 3-16 0,3-1 0 0,2 3 0 16,1-2-256-16,5 2-48 0,0 2-16 0,3-2 0 16,2 2-192-16,-2 1-48 0,0 1 0 0,1 2 0 15,3-1-192-15,0 1 128 0,-2 1-128 0,3 0 0 16,2 3 0-16,2 0 0 0,0 1 0 0,4-1 0 0,2-1 0 0,-4 3 0 16,1 0 0-16,-3-2 0 0,1 0 0 0,0 1 0 15,0 1 0-15,1-2 0 0,-1 1 128 0,5 0-128 16,2-1 0-16,3-2 144 0,0 3-16 0,-3-1-128 15,-2 1 192-15,2-1-64 0,0-3-128 0,0 3 0 16,1 0 0-16,4 1 0 0,3-1 0 0,0-2 0 16,-3 4 0-16,-1-1 0 0,-3-3 0 0,0 1 0 15,1-3 0-15,0 2 0 0,0 1 0 0,3-1 0 16,2 3 0-16,1-1 0 0,-1-1 128 0,-1 1-128 16,-2-2 0-16,-1 3 128 0,2 0-128 0,1-2 160 15,1-1-160-15,3 1 160 0,3 1-160 0,-1-2 0 16,1 1 0-16,-3-2 0 0,-1-1 128 0,2 0-128 15,2 0 128-15,3 0-128 0,2 1 0 0,0 1 0 16,-4-2 0-16,0 0 0 0,0 0 0 0,-1 0 192 0,5 1-64 0,3-1 0 16,4-3 80-16,-3 2 16 0,-3-3 0 0,1-1 0 15,1 0-224-15,1 1 128 0,2-1-128 0,1-1 0 16,1 1 128-16,-1 0-128 0,-3-4 0 0,-1 2 144 16,0-3-144-16,4 3 192 0,4-2-192 0,-3 1 192 15,-4 3-192-15,0-4 192 0,-2 3-192 0,1-3 192 16,0 1-192-16,1-1 0 0,3 3 0 0,-2 0 0 15,-6-5 0-15,-2 4 0 0,2-3 0 0,1 2 0 16,2-1 0-16,0 3 128 0,-1-4-128 0,-2 2 0 16,-4-2 0-16,-2 2 0 0,-1-1 0 0,-2 3 0 15,1 2 0-15,1 0 0 0,1 1 0 0,-2 1 0 16,0 1 0-16,-5 0 0 0,0 1 0 0,-2 1 0 16,-2 2 128-16,-1 3-128 0,1-2 0 0,-1-2 128 15,1 2 64-15,-1 1 16 0,-2-2 0 0,-5-1 0 0,-4-1 112 0,-1-1 32 16,-1 0 0-16,-2-1 0 0,1-1-48 0,-2 0-16 15,0-1 0-15,-3 1 0 0,1 0-112 0,-1-1-32 16,2 1 0-16,0 0 0 0,-2-3-144 0,1-1 0 16,-1 2 0-16,-2-1 128 0,-2-4-128 0,-3 3 0 15,-3-3 0-15,0 3 0 16,-1 3-256-16,0-2-144 0,-1 0-32 0,-3 4 0 16,-1 3-2352-16,-1 2-480 0,4 0-80 0,0 0-32 0</inkml:trace>
  <inkml:trace contextRef="#ctx0" brushRef="#br0" timeOffset="95615.86">16275 7333 13295 0,'0'0'576'0,"0"0"144"0,0 0-576 0,0 0-144 16,0 0 0-16,0 0 0 0,8-10 400 0,2 5 48 0,3-2 16 0,0 0 0 15,-2 2-192-15,2-1-32 0,1 1-16 0,2 1 0 16,1-1-96-16,2-2 0 0,3 2-128 0,0 0 192 16,1 0-64-16,4 1 0 0,0 2-128 0,4-1 192 15,3 1-192-15,4-1 0 0,5-1 0 0,4 2 0 16,1-1 0-16,-1 1 0 0,-1-3 0 0,2-2 0 15,3 2 0-15,3 1 0 0,0-3 128 0,7 0-128 16,5 2 0-16,-2-2 0 0,-3-1 0 0,1 2 0 16,0-3 0-16,3 3 0 0,0-3 0 0,6 2 0 15,4-2 0-15,-2 3 0 0,-2-3 0 0,1 0 0 16,2 3 0-16,5-3 0 0,4 1 0 0,0-2 0 16,1 3 0-16,1-4 0 0,-1 2 0 0,8-2 0 15,5 3 0-15,-3-3 0 0,1 0 0 0,-2 0 0 16,1-3 0-16,5 3 0 0,5 3 0 0,-1-3 0 15,-6 2 0-15,-2 1 0 0,4 6 0 0,3-2 0 16,2-1 0-16,-2-3 0 0,-3 3 0 0,4 3 0 0,5 2 0 0,-4-3 0 16,-3-2 0-16,-2 1 0 0,-1 0 0 0,6 1 0 15,5-5 0-15,-5 2 0 0,-3 2 0 0,2 0 0 16,5-1 0-16,-3 0 0 0,-3 2 0 0,0-1 0 16,-1 2 0-16,4-1 0 0,4 2 0 0,-6 0 0 15,-5 1 0-15,5 0 0 0,1 0 0 0,-2-1 0 16,-7-2 0-16,-1 0 0 0,1 2 0 0,5-3 0 15,5-2 128-15,-5 2-128 0,-4 2 0 0,2-2 0 16,3-2 0-16,2-1 0 0,2 1 0 0,-2-3 0 16,-4 1 128-16,4-1-128 0,5 3 0 0,-5-3 0 15,-7 1 0-15,1 0 0 0,-1-1 0 0,5 2 0 0,2-3 0 0,-5 3 0 16,-7-4 0-16,3 4 0 0,7-3 0 0,-3 3 0 16,-2-3 0-16,-4 2 0 0,-3-3 0 0,5 1 0 15,5 0 0-15,-4-2 0 0,-3 3 0 0,-3-2 0 16,-3-2 208-16,4 4-48 0,5 3-16 0,-3-4 0 15,-3 0-144-15,2 2 0 0,-4 0 144 0,6-1-144 16,5 6 128-16,-5-6-128 0,-6 1 128 0,0 2-128 16,-1-2 0-16,2 4 0 0,4 2 0 0,-5-5 0 15,-3 0 0-15,-1 3 0 0,-1 0 0 0,2-1 0 16,1 3 0-16,-2-2 0 0,-4-1 0 0,0-2 0 16,-2 1 0-16,3 3 0 0,-1 1 0 0,1-3 0 15,2-2 0-15,-4 1 0 0,-6-4 0 0,-1 2 0 16,0-2 0-16,1 2 0 0,1-3 0 0,-2 1 0 15,-4 1 0-15,-3 0 0 0,-3-1 0 0,-3-2 0 0,2 0 0 0,1 0 0 16,1 3 0-16,2 0 0 0,0 1 0 0,-5-1 0 16,-4 2 0-16,0-2 0 0,-2 2 160 0,2-2-32 15,1 1-128-15,3-2 192 0,0 2-32 0,-1-2-16 16,-2 3 0-16,0-5 0 0,-8 3-144 0,3-1 160 16,0 4-160-16,0-3 160 0,0 1-160 0,1-1 0 15,3 3 144-15,-2-3-144 0,-2 2 0 0,-4-2 0 16,-3 0 0-16,-2 2 0 0,1 0 0 0,1 2 0 15,-1-4 0-15,3 1 0 0,1 2 0 0,1-2 0 16,4 1 0-16,0-4 0 0,-2 1 0 0,-3-1 0 16,-4 1 0-16,-1 1 0 0,-1-3-240 0,-1 3 48 15,-1-2 0-15,-3 5 0 0,0-1 64 0,0 3 128 16,-2-2-208-16,0-2 80 0,1 2 128 0,-4 1 0 0,0-4 0 0,-3 3-128 16,-3-1 128-16,-2 0 176 0,0 3-48 0,-3 0 0 15,-1-1-128-15,-1 2 0 0,-3 1 0 0,-1 2-176 16,-2 0 176-16,-2 2 0 0,-10-2 0 0</inkml:trace>
  <inkml:trace contextRef="#ctx0" brushRef="#br0" timeOffset="115129.48">5381 11687 10191 0,'0'0'448'0,"0"0"96"0,-5-6-544 0,0-3 0 0,5 9 0 0,-6-8 0 15,3-2 416-15,3 10-32 0,-4-9 0 0,4 9 0 16,-3-12-192-16,3 4-32 0,-2-3-16 0,2 11 0 15,-2-7-16-15,2 7 0 0,-1-10 0 0,1 10 0 16,0 0 208-16,0 0 48 0,0-8 0 0,0 8 0 16,0 0 208-16,0 0 48 0,0 0 16 0,0 0 0 0,0 0-256 0,0 0-48 15,0 0-16-15,0 0 0 16,10 3-144-16,-1 2-48 0,-9-5 0 0,10 9 0 0,-2-3 0 0,1 0 0 16,0 1 0-16,1-4 0 0,-10-3 48 0,13 7 16 15,-1-1 0-15,0-1 0 0,-1-1 48 0,1 1 0 16,-1 1 0-16,2-2 0 0,0 1-64 0,1 2-16 15,0-5 0-15,0 1 0 0,0 2-16 0,1 1 0 16,1-2 0-16,2-1 0 0,1-2 48 0,2 0 16 16,-1 0 0-16,-4 1 0 0,5-2 32 0,-1 1 0 15,2 0 0-15,-3 0 0 0,-3-1-16 0,2 3 0 16,1-2 0-16,3 1 0 0,-2-2-112 0,2 1-128 16,-1 1 176-16,1-2-176 0,2 0 144 0,1 0-144 15,0 0 0-15,-1 2 144 0,2-1-144 0,0-1 0 16,2 2 0-16,1 0 128 0,2-1-128 0,-1 0 192 0,1-1-192 0,-1 3 192 15,2-3-192-15,-3 0 160 0,-1 0-160 0,0 2 160 16,1 1-160-16,1-2 0 0,0-2 0 0,1 1 128 16,-1 1-128-16,2-1 0 0,0 1 0 0,2 2 0 15,2-2 0-15,2 1 128 0,4-1-128 0,-4-1 0 16,-3-1 0-16,0 1 0 0,-1 0 128 0,0 0-128 16,1 0 0-16,1 0 0 0,1 0 0 0,-1 1 128 15,0 0-128-15,2-1 0 0,4 0 0 0,1 0 0 16,1 0 0-16,-2 0 0 0,-2-1 0 0,-1-2 0 15,-1 1 0-15,4-1 0 0,-1 1 144 0,1-2-144 16,1-1 176-16,3 1-48 0,1 1 0 0,1 1 0 16,3-1-128-16,-4-1 192 0,-3 3-192 0,0 0 192 15,-2-2-192-15,1 2 0 0,0-1 0 0,3 0 0 16,2 0 0-16,0-3 128 0,6 2-128 0,-1-2 0 0,-2 0 192 16,-1-3-64-16,-2 2 0 0,-2 1 0 0,1-1-128 0,0 0 0 15,1 3 144-15,2-1-144 0,2-1 0 0,1 1 0 16,2 0 0-16,-3 2 0 0,-4-5 128 0,-1 2-128 15,-4 0 128-15,6 1-128 0,-2 0 144 0,2 3-144 16,1 0 192-16,2 0-192 0,3-1 176 0,-3 1-176 16,0-1 160-16,-4 0-160 0,1 0 0 0,-5 0 128 15,-1 2-128-15,3 2 0 0,0 0 0 0,1 0 0 16,5-1 0-16,0 0 0 0,-2-1 0 0,-3 0 0 16,-3 0 0-16,-1 0 0 0,-2 0 0 0,1 0 0 15,0 0 0-15,1 1 0 0,-1 1 0 0,3-2 0 16,0-2 0-16,1 2 0 0,-1 0 0 0,-5-1 0 0,1-1 128 0,0-2-128 15,-2-3 0-15,-1 4 0 0,-1 0 0 16,0 2 0-16,-3 1 128 0,3-2-128 0,-1 4 0 0,2-2 144 16,-1 0-144-16,1-2 0 0,-1 1 144 0,-4 0-144 15,-3 0 0-15,-2-3 144 0,-1 1-144 0,2 1 0 16,-1-1 256-16,1 2-64 0,-3-4-16 0,0 1 0 16,1 2 0-16,0 0 0 0,-2 1 0 0,1 0 0 15,-2-1-176-15,2 1 192 0,1 1-192 0,0-1 192 16,1 0-192-16,-1-1 0 0,-1 0 0 0,-2-1 128 15,-2 2-128-15,0 1 0 0,-2 0 0 0,0 0 0 16,-2 0 0-16,4 1 0 0,-1 3 0 0,-2-1 0 16,-1-2 0-16,0 0 0 0,0 3 0 0,1 0 0 15,-1 1 0-15,-1-1 0 0,1-3 0 0,0 3 0 16,-2-2 0-16,2 1 0 0,1 1 0 0,0-1 0 16,-1-1 0-16,1 2 128 0,0-1-128 0,0 4 0 0,-1-3 128 0,1-2-128 15,-1 1 128-15,-1-1-128 0,-1 3 176 0,-1-1-48 16,2 0-128-16,-3 1 192 0,0 0-64 0,-1-1 0 15,-1 1-128-15,2-1 192 0,-1-2-192 0,1 1 144 16,0-2-144-16,0 0 128 0,1 1-128 0,-2 0 0 16,0-1 144-16,2 1-144 0,-2-2 208 0,-1 0-16 15,1 0-16-15,0 1 0 0,-2-1-176 0,1 1 128 16,-4-2-128-16,4 1 128 0,-2 0-128 0,0-1 192 16,0-1-192-16,2 2 192 0,-1-1-64 0,1 1 0 15,-1-1 0-15,2 0 0 0,-2-1-128 0,2 1 128 16,0-3-128-16,1 3 128 0,0-2-128 0,1 2 0 15,-4 0 0-15,3 1 0 0,2 0-208 0,-2 0-32 0,0 1 0 16,0 3-9792-16,0 1-1952 0</inkml:trace>
  <inkml:trace contextRef="#ctx0" brushRef="#br0" timeOffset="116413.92">16603 10520 2751 0,'0'-6'256'0,"0"-3"-256"0,0 2 0 0,3-1 0 15,1 0 3488-15,1-1 656 0,1 1 128 0,2-1 16 16,-1 3-3472-16,1 2-816 0,-8 4 0 0,12-5 0 0,-2-2 192 0,-3 3 16 16,0-1 16-16,-1-3 0 0,-6 8 128 15,0 0 32-15,8-5 0 0,-8 5 0 0,0 0-128 0,0 0 0 16,0 0-16-16,0 0 0 0,0 0 80 0,0 0 0 15,0 0 16-15,0 0 0 0,-4-6-112 0,-2-1-32 16,-1 2 0-16,-2 1 0 0,-2-2 64 0,-2 1 0 16,-1 1 0-16,0-1 0 0,-4-3 0 0,1 3 0 15,1-2 0-15,-4 2 0 0,0 0 64 0,-2-1 32 16,-2 0 0-16,0 1 0 0,0 1-144 0,-1-1-16 16,1 3-16-16,-2 0 0 0,-4 2-176 0,1 2 0 15,-1-1 0-15,-2 4 0 0,0 0 0 0,0 0 0 16,0 3 0-16,2 1 0 0,-2 3 0 0,-1 2 0 15,3 3 0-15,-2 2 0 0,-2 1 0 0,2 2 0 16,1 1 0-16,-2 3 0 0,0 0-144 0,3 1 144 0,-2-5 0 0,0-1 0 16,0-1 0-16,3-1-128 0,2-1 128 0,3 0 0 15,1 0 0-15,-1 2 0 0,4 3 0 0,-2-2 0 16,3 1 0-16,1 1 0 0,2 2 144 0,-1-2-144 16,6 0 0-16,-1 2 0 0,2-2 0 0,1 4 0 15,2 0 192-15,2 4 16 0,1 0 0 0,1 0 0 16,3 2-48-16,3 0-16 0,1 1 0 0,1 0 0 15,1-1-144-15,2 2 128 0,2 0-128 0,0 0 128 16,2 0-128-16,0-1 0 0,2 1 0 0,1-1 128 16,1-1-128-16,2 0 0 0,2 1 0 0,-2-2 0 15,1-5 0-15,2 1 0 0,5-5 0 0,0 2 0 16,1-1 0-16,2-3 0 0,2-5 0 0,-2 1 0 16,-1 1 0-16,0-3 128 0,0-2-128 0,3-1 0 15,-1 1 0-15,2-4 0 0,1 1 128 0,1-4-128 0,0 1 0 16,3 0 160-16,3-3-160 0,2-1 160 0,1-1-160 0,0-2 192 15,-3-1-192-15,1-2 192 0,-1 0-192 0,1-1 192 16,1-5-192-16,-1 3 192 0,0-7-192 0,2-1 128 16,2 1-128-16,2-2 128 0,0-2-128 0,0 1 0 15,-1-3 144-15,-3-2-144 0,-1-3 0 0,-1 0 144 16,-1-1-144-16,0-3 0 0,-4 4 128 0,3-8-128 16,-5-5 0-16,2 0 0 0,0 0 160 0,0-1-160 15,-2-4 128-15,-2 1-128 0,-3 1 208 0,-1-2-32 16,-1 0-16-16,-4-3 0 0,-3-3 80 0,-1 0 16 15,-1-3 0-15,-1 5 0 0,-2-1-80 0,-2 3-16 16,-2-3 0-16,-1 3 0 0,-3-1-32 0,-1 4 0 16,-5 2 0-16,0-3 0 0,-3 1 128 0,-2 3 32 15,-4 0 0-15,0 2 0 0,-6 2 16 0,0 1 0 0,-2 2 0 0,0 6 0 16,-1-2-112-16,-2 3-32 0,-1 1 0 0,-4 2 0 16,-4 5-160-16,-1 1 128 0,-3 0-128 0,-3 3 128 15,-3 3-128-15,0 1 0 0,0 5 0 0,0 2 0 16,-3 2 0-16,1 4 0 0,-1 4 0 0,1 0 0 15,2 1 0-15,0 3 0 0,-1-2-128 0,-1 3 128 16,6 1-128-16,2 2 128 0,3-3-160 0,4 0 160 31,2 0-640-31,1 2-16 0,4 1-16 0,4-1-9376 0,4-2-1888 0</inkml:trace>
  <inkml:trace contextRef="#ctx0" brushRef="#br0" timeOffset="118398.45">23637 10790 4607 0,'0'0'400'0,"0"0"-400"16,0-8 0-16,2-2 0 0,-2 10 4064 0,5-10 736 15,-1 1 128-15,1 1 48 0,1-2-4160 0,0 3-816 16,-6 7-192-16,5-12-32 0,-2 0-16 0,4 3 0 0,-3-5 0 0,-2 2 0 31,-1 2-336-31,-1-4-80 0,0-2-16 0,0 2 0 0,-1 2 336 0,-1-5 64 0,-2-2 16 0,0 1 0 16,-1 2 384-16,-1-1 64 0,-2-2 32 0,0 1 0 15,-1 2 96-15,-1-2 0 0,-1 2 16 0,-2-2 0 16,-2-1-48-16,-3 0-16 0,1 1 0 0,0 0 0 16,-5 0 112-16,4 2 0 0,-2-1 16 0,0 1 0 15,-3-1-80-15,-1 2-32 0,-2 1 0 0,-1 2 0 16,-2-2-128-16,0 3-32 0,-2 3 0 0,0-2 0 16,-5 3-128-16,-1-2 0 0,-1 0 0 0,-4 4 0 15,-2-2 128-15,-1 1 0 0,2-3 0 0,-2 3 0 16,2 3-128-16,-1 2 0 0,-2 2-192 0,-1-1 192 15,-1-1 0-15,-7 1 0 0,-6 1 0 0,0-1 0 0,1 3 0 0,4 1 0 16,-1 1 0-16,1 0 0 0,2 0 0 0,-5 4 128 16,-4-4-128-16,-1 1 0 0,2 1 224 0,-1-2-32 15,1 2-16-15,1 2 0 0,0-3 0 0,-2 3 0 16,-2-2 0-16,0 0 0 0,-1 1 48 0,1-3 16 16,-1 3 0-16,2-3 0 0,1 0-240 0,-3 0 144 15,-4 1-144-15,1-2 128 0,2 1-128 0,1 0 160 16,1-2-160-16,1-1 160 0,2 0-160 0,-3 1 0 15,-4 1 144-15,1 1-144 0,0-1 128 0,4-1-128 16,1-1 128-16,1 3-128 0,4 0 0 0,-1-1 0 16,-4 0 0-16,-1 0-128 0,2 1 128 0,2-1 0 15,1-2 128-15,4 1-128 0,0 1 0 0,3 1 0 0,1 0 0 0,-2-1-128 16,-6-1 128-16,2 4 0 0,2-3 0 0,3 2 0 16,1 3 0-16,3-3 144 0,1-1-144 0,1 4 160 15,3 0-160-15,-2 0 160 0,-2-3-160 0,0 2 160 16,-1-2-160-16,0 4 0 0,2-1 0 0,3 2 0 15,1-6 0-15,2 5 128 0,2 0-128 0,1 1 128 16,2-3-128-16,-1 2 0 0,1-1 0 0,-2 3 0 16,-1-2 0-16,1 0 0 0,0 0 0 0,1-2 0 15,3-2-128-15,0 3 128 0,2-1 0 0,1 2 0 16,2-4 0-16,3 3 0 0,-3-3-144 0,2 5 144 16,1-5 0-16,2 4 0 0,2-1 0 0,-1 1 0 15,3-2 0-15,0 2 0 0,0-2 0 0,1 3 0 16,1 0 192-16,3 2-48 0,-1 1-16 0,3 0 0 15,-1-2-128-15,0 0 0 0,2 5 144 0,0-1-144 0,3 1 0 16,-1 2 0-16,1 0 0 0,2 0 128 0,-3 3-128 0,4-2 0 16,-2 4 0-16,5-1 0 0,-3-1 0 15,1 0 0-15,1 1 0 0,2-1 0 0,-1-2 0 0,2 1 0 16,0-2 0-16,3 0 0 0,0 0 0 0,2 2 0 16,0-2 0-16,0 2 128 0,4-2-128 0,0 0 0 15,0 3 0-15,0-1 0 0,0 0 128 0,2 0-128 16,3-2 128-16,1 0-128 0,1-1 0 0,0 1 0 15,-1-1 0-15,3 1-128 0,0-1 128 0,0 1 0 16,1 0 0-16,1 1 0 0,0 2 0 0,3-1 0 16,2-1 0-16,0-1 0 0,0 0 0 0,2 0 0 15,0 0 0-15,3-1 128 0,0-1-128 0,3 2 0 16,1 1 0-16,4-3 128 0,3 0-128 0,-2-1 0 0,-1 2 0 16,-1 0 0-16,0 0 0 0,1 0 128 0,1-3-128 0,2 1 0 15,0 2 0-15,2-1 0 0,3-3 0 0,2 1 128 16,3-1-128-16,0 1 0 0,-4-2 0 0,4-2 128 15,-3 1-128-15,2-5 0 0,-1 2 0 0,5-1 0 16,0 3 0-16,6-3 128 0,2 0-128 0,-1-5 0 16,-2 1 0-16,0 0 0 0,0 1 0 0,1 0 128 15,-1-2-128-15,5 0 0 0,3 0 128 0,-1 0-128 16,-1-6 0-16,0 2 128 0,-1 1-128 0,3 1 0 16,0 3 0-16,5-2 0 0,3-2 0 0,-3 0 128 15,-3-2-128-15,-1 1 0 0,1-2 0 0,1 6 0 16,1-3 0-16,4-3 0 0,1-1 0 0,-1 0 0 15,-4 2 0-15,1-2 0 0,-1-2 0 0,3 1 128 16,3 2-128-16,-1-5 0 0,-2 0 0 0,-1-1 0 16,-2 0 0-16,1 2 0 0,3-1 0 0,1 0 0 0,1-4 0 0,-5 5 0 15,-2-3 144-15,0 2-144 0,0-3 0 0,2 0 0 16,5 4 0-16,-4-6-192 0,-3 3 192 0,-2-2 0 16,-4 2 0-16,3 0 0 0,-1-5 0 0,2 1 0 15,3 2 0-15,-1-3 0 0,-4-1 0 0,-2-1-144 16,-2-1 144-16,-2 1 0 0,0-1 0 0,3 0 0 15,0 0 0-15,-2 0 0 0,1 1 0 0,-5-2 0 16,-5-4 0-16,-1-2 0 0,-1 4 0 0,-2 1 144 16,-1-2-144-16,1-2 0 0,2-2 192 0,-1 5-192 15,-1-3 192-15,-5 1-192 0,-5 0 224 0,0-4-64 0,-5 3-16 16,0 1 0-16,-1-2-144 0,-2 2 192 0,0-3-192 16,-2 0 192-16,-3 0-192 0,-2 0 0 0,-2 3 144 0,-1-4-144 15,-3-1 0-15,0-4 128 0,-3-1-128 16,-1 1 0-16,-1 3 192 0,-4-4-48 0,0 1 0 0,-3 1 0 15,-2 0 48-15,-3-1 16 0,-2 1 0 0,-3 0 0 16,-2-1-48-16,-1-2-16 0,-4 0 0 0,-2-2 0 16,-1-1-144-16,-2 0 160 0,0-2-160 0,-1 1 160 15,-1-2-160-15,-2 2 0 0,1 4 0 0,-4 1 128 16,1 1 32-16,-1 2 0 0,0-2 0 0,-2 3 0 16,1 3-16-16,-6-1 0 0,-3 3 0 0,-3 0 0 15,-4-4-144-15,-2 4 0 0,-3 0 0 0,1 4 0 16,-2 1 0-16,0 2 0 0,0 4 0 0,0 1 0 15,-2 3 0-15,-4 2 0 0,-7 4-176 0,-3 4 176 16,-5 6-416-16,2 6 0 0,1 4 0 0,0 3 0 16,1 3-2048-16,-2 4-416 0,-36 9-64 0,19-3-32 0</inkml:trace>
  <inkml:trace contextRef="#ctx0" brushRef="#br0" timeOffset="-180089.47">16507 7799 15663 0,'0'0'1392'0,"-1"-12"-1120"0,-2 1-272 0,6 2 0 15,2 0 544-15,-2 1 48 0,8 1 16 0,1-3 0 16,2 2-384-16,3-1-80 0,2 3-16 0,0-3 0 16,1 1 0-16,2-1-128 0,3 2 192 0,1 2-64 15,0-3 16-15,-10 4 0 0,2 2 0 0,2-3 0 16,1-2 80-16,2 2 16 0,1 0 0 0,3-3 0 15,1 3-48-15,24-9 0 0,-5 4 0 0,-3 0 0 16,-4 4-48-16,3-2-16 0,3 3 0 0,1-1 0 16,0-3-128-16,0 1 160 0,-4-2-160 0,-1 3 160 15,0-1-160-15,0 2 0 0,2 4 0 0,3-2 128 16,2-1-128-16,3 3 0 0,5-2 0 0,-1 0 0 16,-1-5 0-16,0 3 0 0,-2-3 0 0,2 2 0 0,-1 5 0 0,5 1 0 15,-1-1 0-15,5 1 0 0,0-3 0 0,-1-1 0 16,-3 0-144-16,-2 0 144 0,0 1 0 0,2 2-128 15,3 0 128-15,5 1 0 0,1 0 0 0,-2 0 0 16,-2-2 0-16,-3-1 0 0,-2-2 0 0,2 2 0 16,0 1 0-16,5 1 0 0,6 1 0 0,-3-2 0 15,-2-3 0-15,0 1 0 0,-3 2 0 0,2-1 0 16,0 0 128-16,5 2-128 0,3-2 208 0,-4 2-48 16,-6-2-16-16,1 0 0 0,0 4 48 0,2 0 0 15,2 0 0-15,3 0 0 0,5-1-64 0,-5-1 0 16,-2 2 0-16,1-1 0 0,-1-1-128 0,4-1 192 15,5 3-192-15,0-2 192 0,-3-5-192 0,-1 3 0 16,-3 1 144-16,2 1-144 0,1 2 0 0,1-1 128 16,3 0-128-16,-4-1 0 0,-1 0 0 0,-3-1 128 0,0 3-128 0,2 0 0 15,3 3 0-15,0-3 0 0,-2-3 0 0,-3 3 0 16,-1 3 0-16,1-1 0 0,2 1 0 0,2-3 0 16,3-1 0-16,-4-1 0 0,-5 1 0 0,-3 2 0 15,4 2 0-15,1 0 0 0,1 0 0 0,3 0 0 16,0 1 0-16,-2-3 0 0,-6 0 0 0,-1 2 0 15,2-2 0-15,3 2 0 0,4-2 0 0,-1-1 128 16,-2 1-128-16,-2-2 0 0,-4-2 0 0,1 2 0 16,2-1 0-16,4-2 0 0,3-3 0 0,-2 2 128 15,-6 3-128-15,0-2 0 0,-1-2 0 0,3 0 0 16,2-2 128-16,3 1-128 0,2 1 128 0,-6-2-128 16,-4 2 0-16,-2 3 0 0,1 0 0 0,1-4 128 0,5 3-128 15,-1 2 0-15,0-1 0 0,-4 1 128 0,-3-2-128 0,-1 1 144 16,1 1-144-16,3-1 160 0,3 1-160 0,0-2 0 15,0-2 144-15,-4 1-144 0,-2-6 128 16,-1 4-128-16,1-2 160 0,2 1-160 0,1 1 0 0,2-2 128 16,-2 2-128-16,-2-3 0 0,-4 3 0 0,3-1 0 15,-2 0 128-15,2 2-128 0,-1-3 0 0,2 3 0 16,1-2 0-16,-4 2 0 0,-4 1 128 0,-3-3-128 16,0 3 0-16,2 1 0 0,1-4 0 0,1 5 128 15,5-2-128-15,-3-3 0 0,0 3 0 0,-4 0 144 16,-1-4-144-16,2 2 128 0,1 1-128 0,2 1 0 15,1 1 0-15,2 2 0 0,-1-5 0 0,-2-2 0 0,-5 2 0 0,-1-3 0 16,0 2 0-16,2-1 0 16,1 4 0-16,3-3 0 0,2 1 0 0,-4-1 0 0,-1-3 0 15,-4 2 0-15,-2 1 0 0,0 2 0 0,1-3 0 0,0 4 0 16,0 0 0-16,3-4 0 0,1 0 0 0,-2 0 0 16,-2 5 0-16,-3-1 0 0,-2-1 0 0,2 1 0 15,-1 0 0-15,1-2 0 0,1 1 0 0,4 3 0 16,2 1 0-16,0-3 0 0,-2 0 0 0,-2 1 0 15,-1 3 0-15,0-3 128 0,2-1-128 0,0 1 0 16,2 0 0-16,3 0 0 0,-3-2 128 0,-2 0-128 16,-2 0 0-16,1 0 0 0,-4 2 0 0,2-1 128 15,1-4-128-15,1 2 160 0,2-3-160 0,2 1 160 16,3-3-160-16,-3 2 0 0,-5-3 0 0,0-1-176 16,1 7 176-16,-3-5 0 0,3 1 0 0,-1 1 0 15,1-3 0-15,0 3 0 0,0-2 0 0,-4 2 0 16,-4 1 128-16,-1-1-128 0,-1 2 128 0,-1-2-128 0,0 1 192 0,-1-2-16 15,-3 5-16-15,5-3 0 16,0 1-160-16,1 4 128 0,0-2-128 0,-2-2 128 0,-2-2-128 0,-4 1 0 16,0-2 0-16,0 3 128 0,-2-2-128 0,-1 4 0 15,0-2 0-15,-1 3 0 0,0 1 0 0,-2 0 0 16,1-5 0-16,-1 4 0 0,1 0 0 0,0 0 0 16,-4 0 0-16,0 1 0 0,-2-5 192 0,-1 4-64 15,-3 1 0-15,-1 3 0 0,-5-3-128 0,2 1 0 16,-3 1 144-16,0 2-144 0,-3 2 0 0,2 1 0 15,-3-1 0-15,-10-2 128 0,10 0-128 0,-10 0 0 16,10 1 0-16,-10-1 0 0,0 0 0 0,8 6-160 16,-8-6 160-16,0 0-208 15,0 0-528-15,-1 14-96 0,-3 3-32 0</inkml:trace>
  <inkml:trace contextRef="#ctx0" brushRef="#br0" timeOffset="-100467.77">3009 17639 9215 0,'0'0'400'0,"-9"-6"96"0,-1-5-496 0,0 2 0 0,3-3 0 0,2 5 0 16,0-4 928-16,2 5 96 0,1-3 0 0,2 9 16 16,-3-8-1040-16,1-2-176 0,1 1-48 0,1 1-16 15,0 8 240-15,0-8-176 0,0 8 176 0,0-10-160 16,0 10-32-16,1-7-16 0,-1 7 0 0,0 0 0 16,0 0 16-16,-1-10 0 0,1 10 0 0,0 0 0 15,-4-7 384-15,4 7 64 0,-5-9 32 0,5 9 0 0,-7-9-112 0,2-1-32 16,5 10 0-16,-9-9 0 0,4-3-144 0,1 3 0 15,-2-2 0-15,0 3 128 0,-2-2 80 0,0 4 16 16,1-2 0-16,-1 2 0 0,-1 1 352 0,2-3 80 16,-2 3 16-16,0-1 0 0,0-1-336 0,0 2-64 15,1-1-16-15,-2-2 0 0,0 3-256 0,-1 0 160 16,-1 0-160-16,1 0 128 0,1 1-128 0,-2-2 0 16,2-1 0-16,-1 4 0 0,-1-1 0 0,1 0 0 15,-1 3 128-15,1-1-128 0,-2 0 320 0,0 1-32 16,1 1 0-16,-4 2 0 0,-1-1-48 0,0 1-16 15,4-2 0-15,-2 3 0 0,-1 1-224 0,2-1 176 16,0-1-176-16,0 1 160 0,2-2-160 0,1 2 0 16,-2-1 144-16,3 0-144 0,0-2 0 0,0 1 0 15,1 0 0-15,0-1 0 0,1-2 0 0,1 2 0 0,-4 0 0 0,4 0 0 16,-1 0 0-16,0 0 0 0,1 0 0 0,7 0 0 16,-9 0 0-16,9 0 192 0,-10 1-64 0,10-1 0 15,-12 1-128-15,12-1-128 0,-9 3 128 0,9-3-192 16,0 0 192-16,-8 6 0 0,1 2 128 0,7-8-128 15,-5 7 0-15,5-7 128 0,-5 12-128 0,1-3 0 16,0 2 0-16,4 0 0 0,-2-2 0 0,-1 4 0 16,-1-3 0-16,1 2 0 0,0 2 0 0,1-4 0 15,-3 0 0-15,1 0 0 0,-1 2 0 0,1 0 0 16,-1 0 0-16,1-1 0 0,0 2 0 0,0-4 0 16,0 2 128-16,2-2-128 0,-1 3 160 0,1 0-160 15,-1-3 224-15,2 3-48 0,1-3-16 0,1 1 0 16,-1-10 0-16,-1 12 0 0,1-3 0 0,0 3 0 15,1-3-160-15,-2 1 0 0,1-10 0 0,-1 13 128 0,1-13 112 0,-2 11 16 16,-1 0 0-16,3 0 0 0,0-11 144 0,-3 8 48 16,1 0 0-16,2-8 0 0,0 0-64 0,-3 10-16 15,2 2 0-15,1-12 0 0,0 9-176 0,0 1-48 16,0-10 0-16,0 10 0 0,0 0-144 0,1-2 0 16,-1-8 0-16,3 11 128 0,-3-11-128 0,2 8 0 15,-2-8 0-15,3 11 0 0,-3-11 0 0,7 9 0 16,-7-9 0-16,7 9 0 0,-7-9 0 0,9 6 0 15,-9-6 0-15,10 9 128 0,-1-5-128 0,0 0 0 16,-9-4 0-16,11 6 0 0,0-2 0 0,0-1 0 16,0-1 0-16,-1 1 0 0,0-1 0 0,2 2 0 0,-12-4 160 15,15 4-160-15,0-2 0 0,-1 0 0 16,-2 0 0-16,0 2 0 0,1 1 0 0,1-1 0 0,-1-2 0 16,1 2 0-16,0 0 0 0,1 2-144 0,0 0 144 0,1 0 0 15,-1 2 0-15,-2-5 0 0,2 1 0 0,0 1 0 16,0 0 0-16,-1-1 0 0,-1 1 0 0,0 3 0 15,-2-3 0-15,-1 3 0 0,-1-2 0 0,0-2 0 16,-9-4 0-16,12 6 176 0,-2-1-176 0,0-1 192 16,-10-4-64-16,13 1 0 0,-3-1 0 0,-10 0 0 15,11-1 16-15,-2-3 0 0,1-2 0 0,-2-1 0 16,1 1 48-16,0-3 0 0,-2 4 0 0,1-5 0 16,0 0-192-16,-1-3 0 0,1 2 144 0,-1 0-144 15,0-1 0-15,0 0 128 0,0 3-128 0,0-2 0 16,-2 2 0-16,1-1 0 0,-1 2 0 0,0-2 0 0,0 1 0 0,0-1 0 15,0 2 0-15,-1-2-192 0,-2 3 192 0,1-5-192 16,-1 3 192-16,1-1-192 0,-3 2 192 0,1-2 0 16,2 3 0-16,-3-5 0 0,0 2 0 0,0 0 0 15,0-5 0-15,1 1 0 0,0 0-128 0,1 1 128 16,-2-4-128-16,0 1 128 0,-2-3 0 0,2 2 0 16,-1 0 0-16,0 0-128 0,1-1 128 0,-3 0 0 15,1 1 0-15,-1-1-128 0,1 1 128 0,-1 1 0 16,-1-2 0-16,0 1 0 0,-1 4 0 0,0 1 0 15,0-2 0-15,-2 3 0 0,0 2 0 0,1-3 144 16,-2 5-144-16,1-2 0 0,-4 2 192 0,4 2-192 16,-3-2 192-16,-1 2-192 0,0 1 0 0,0-1 0 15,-2 0 0-15,1 1 0 0,0 1 0 0,0-1 0 0,0-2 0 16,0 1-192-16,-1 1-112 0,2-2-16 0,0 1 0 0,-1 1 0 16,1 0 160-16,-2-2 32 0,0-1 0 0,1 4 0 15,-4-2 128-15,2-1 0 0,0 1 0 0,2 0 0 16,-4-1 0-16,4 3 0 0,0 2 0 0,-2 0-128 15,-1 1 128-15,2-1 0 0,2 1 0 0,-1 1 0 16,0 0 0-16,0 3-128 0,0 0 128 0,1 1 0 16,0-3 0-16,-1 1 0 0,0 1 0 0,2 3 0 15,-2 0 0-15,2 3 0 0,0-2 0 0,1 3 0 16,0-3 0-16,0 2 0 0,1-4 0 0,3 2 0 16,-2 1 0-16,0-3 128 0,1 4-128 0,1-2 0 15,0 1 0-15,1-2 128 0,4-7-128 0,-5 13 0 16,0-4 0-16,2 1 0 0,1 2 0 0,-1-4 0 15,2 4 0-15,-3-2 0 0,2 1 0 0,0 2 0 0,2-13 0 0,-2 10 0 16,-1 3 0-16,1 2 0 0,0-1 0 0,1-2 0 16,-1 0 0-16,-2 1 0 0,1-3 0 0,2 3 0 15,1 0 0-15,-1-1 0 0,0 2 0 0,1 0 0 16,0 3 0-16,0-2 128 0,-2 0-128 0,2-1 0 16,0 2 0-16,0-1 128 0,3 1-128 0,-3 1 0 15,0-3 0-15,1-1 0 0,0 2 0 0,2-1 0 16,-2-1 0-16,2-3 0 0,-1 1 0 0,1 2 0 15,1-3 0-15,-1 3 0 0,1-6 0 0,1 4 128 16,0-4-128-16,3 3 0 0,0-1 128 0,-1 0-128 16,1-1 160-16,2 1-160 0,0-3 208 0,2 2-48 15,0-3-16-15,1 0 0 0,1-1-16 0,0-2 0 16,0-2 0-16,1 0 0 0,-1 0-128 0,2 0 128 0,-3 0-128 16,4 0 128-16,-2 0-128 0,1 2 0 0,0 0 0 0,2-2 128 15,0-1-128-15,-1 0 0 0,1-3 0 0,0 0 0 16,0-1 0-16,-2 2 0 0,0-6 0 0,-4 3 0 15,2-4 0-15,0 2 0 0,-1-3-160 0,0 1 160 16,-1-3-128-16,0 1 128 0,-2 2 0 0,0-2-144 16,-1-1 144-16,3 3 0 0,-2-3 0 0,-1 2 0 15,-2 0 0-15,1 0 0 0,-2 3 0 0,-1-2 0 16,0 1 0-16,0-2 0 0,-5 11 0 0,7-8 0 16,-2-2 0-16,-1 4 0 0,-2-2 160 0,1 2-160 15,-2-1 192-15,2-2-64 0,-2 1-128 0,0-1 192 16,0 2-192-16,1-2 0 0,-2 2 128 0,0-3-128 15,0 2 0-15,-2-3 0 0,0-1 0 0,1-1 0 0,1 1 0 0,-3 3 0 16,2-4 0-16,1 2 0 16,0-1 0-16,0-1-128 0,-1-1 128 0,1 2 0 0,-2-1-160 0,2 0 160 15,-1 3-128-15,0 0 128 0,-2 0 0 0,1 1-128 16,-2-1 128-16,4 10 0 0,-7-10 0 0,1-1 0 16,1 6 0-16,-5-2-128 0,2 0 128 0,-3 4-160 15,1-1 160-15,-1-1-160 0,0 2 160 0,-2 1 0 16,1 0 0-16,0 2-128 0,-1 0 128 0,-1 0-192 15,-2 2 192-15,-1-2-192 0,1 0 192 0,-2 0 0 16,-1 0-144-16,0 0 144 0,1 0 0 0,0 0 0 16,1-3 0-16,-1 3 0 0,4-1 0 0,0-1 0 15,0 1 0-15,1 1 0 0,2-1 0 0,-1 0 0 16,2 1 0-16,1 0 0 0,0 1 0 0,-1 1 0 0,0 1 0 16,0 1 0-16,1 0 0 0,0 2 0 0,0-2 0 0,0 2 0 15,0 3 0-15,2-1 0 0,0 2 0 0,2 0 0 16,-2 1 0-16,1 2-176 0,1-4 176 0,2 3-192 15,-1-2 192-15,0 2 0 0,-1 2 0 0,4-3 0 16,-2 0 0-16,3 3 0 0,0-1 0 0,3-2 0 16,-3 3 0-16,2 1 0 0,2 1 0 0,-2-1 0 15,0-2 0-15,0 2 0 0,3 0 0 0,0 2 0 16,2-3 0-16,-1-2 0 0,2 1 0 0,-1 1 0 16,2 1 0-16,0-2 0 0,0 0 0 0,3 1 0 15,-4-2 0-15,4 0 0 0,-2-1 0 0,0 2 0 16,-2-3 0-16,1 2 0 0,1-6 0 0,0 3 0 15,0-3 0-15,2 3 144 0,-2-3-144 0,1-2 0 16,2 1 176-16,1 0-176 0,0-2 160 0,-1-2-160 0,1-1 240 0,2 0-48 16,3 0-16-16,-1-1 0 15,-1-3-32-15,-2-1 0 0,0 0 0 0,2 2 0 0,-2-3-144 16,0-2 0-16,3 2 144 0,0-4-144 0,0 1 0 0,-1-2 0 16,1-1 0-16,0 3 128 0,0-5-128 0,0 2 0 15,-1 0 0-15,1-2 0 0,-1 1 0 0,-3 2 0 16,-2-3 0-16,0 0 0 0,-3 0 0 0,1 3 0 15,-1-3 0-15,-2 1 0 0,-2-1 0 0,-1 2 0 16,-1-3 0-16,1 0 128 0,-2-2-128 0,1 2 0 16,-1 0 128-16,0 0-128 0,-4-2 0 0,0-1 144 15,-1 1-144-15,1 0 0 0,-1 2 192 0,-1-3-192 16,-2 0 192-16,0 2-192 0,-2-1 128 0,-1 2-128 16,-1 0 0-16,-2 2 0 0,1-1 0 0,-2-1 128 0,1 1-128 15,-1 4 0-15,-2-3 128 0,1 0-128 0,-2 3 0 0,1-1 0 16,0 0 0-16,0 2 0 0,-1 3 0 0,1 0 0 15,1 2 192-15,1 1-192 0,2 0 192 0,0-1-192 16,-1 1 0-16,1 3 0 0,-1 3 0 0,1 1 0 16,-3-3 0-16,0 1 0 0,2 0 0 0,0 3 0 15,-5 1 0-15,1 0-176 0,2 0 176 0,-3 2-208 16,1 0 16-16,0 2 0 0,1-3 0 0,2 3 0 16,1-3 192-16,1 4-176 0,1-5 176 0,1 4-160 15,-1-1 160-15,3 2 0 0,0-3 0 0,3 3 0 16,1 0 0-16,0 1 0 0,2 4-128 0,1 1 128 15,0 0 0-15,2 2 0 0,1 0 0 0,1 1-128 16,0 2 128-16,1 5-192 0,2-2 192 0,2 3-192 16,0-2-1600-16,1 4-336 0,4 9-64 0,-1-6-16 0</inkml:trace>
  <inkml:trace contextRef="#ctx0" brushRef="#br0" timeOffset="-81450.53">2747 18727 11967 0,'0'0'1072'0,"-9"-2"-864"16,0-2-208-16,3 1 0 0,6 3 592 0,0 0 80 0,0 0 16 0,0 0 0 31,0 0-1504-31,0 0-288 0,0 0-64 0,0 0-16 16,0 0 128-16,0 0 32 0,0 0 0 0,10-5-1392 0,-10 5-272 0</inkml:trace>
  <inkml:trace contextRef="#ctx0" brushRef="#br0" timeOffset="-79986.04">2906 18619 4607 0,'0'0'400'0,"0"0"-400"0,0 0 0 0,4-5 0 0,-3-5 2176 0,1 4 368 16,1-3 64-16,-2 2 16 0,-1-3-2016 0,0 1-400 15,-1-1-80-15,1 1 0 0,0-3 32 0,-1-2 16 16,-1 1 0-16,2 0 0 0,0-1 96 0,-1 1 32 16,1 1 0-16,-1-2 0 0,0 1-80 0,-1 3-16 15,1-3 0-15,0 3 0 0,-3 2-208 0,0 0 128 16,0-1-128-16,4 9 0 0,-6-11 128 0,0 4-128 15,-1-2 0-15,0 3 0 0,0-1 0 0,0 0 0 16,-1 0 0-16,0 3 0 0,0-1 0 0,-1 0 0 0,0 0 144 0,0 1-144 16,-1-1 416-16,-1 1 0 0,0 1 0 0,0 1 0 15,-1-1-32-15,1-1 0 0,-1 1 0 0,2 1 0 16,0-1-64-16,0 1-32 0,-2 2 0 0,1-2 0 16,1 1 32-16,-2 1 0 0,-2 0 0 0,3 0 0 15,1 0-96-15,0 0-16 0,-2-1 0 0,1 1 0 16,-1 0-208-16,1 0 0 0,-2 0 0 0,2 0 0 15,0-2-224-15,0 0 16 0,-4 1 0 0,1-1 0 16,0 0 64-16,0-1 16 0,0 1 0 0,1-2 0 16,0-2 128-16,1 2 0 0,0 0 0 0,0 1 0 15,-1 1 288-15,1 1-16 0,1-2 0 0,1 2 0 16,0 0-32-16,-1-1-16 0,3 2 0 0,8 0 0 16,-11 4-96-16,2 1-128 0,1-2 176 0,8-3-176 15,-9 5 0-15,1 2 0 0,8-7 0 0,-8 7 0 16,1 0 0-16,0 2-192 0,1-4 16 0,6-5 16 0,-8 12-128 15,2-3-32-15,0 2 0 0,-1-2 0 0,1 1 128 0,1-3 0 16,-1 3 16-16,-1-3 0 0,1 4 176 0,0-4 0 16,0 3 0-16,0-1-128 0,-3 1 128 0,3-1 0 15,-1 1 0-15,1 3 0 0,-1-3 0 0,-1 3 0 16,0 2 160-16,2-2-160 0,0-3 128 0,-1 4-128 16,1-1 0-16,2-2 144 0,0 2-144 0,0 0 0 15,-2-1 0-15,2 2 0 0,2 0 0 0,-1 0 0 16,1-2 0-16,-2 2 0 0,-1 0 0 0,2 1 0 15,1-1 0-15,0 0 0 0,1 3 0 0,0-2 0 16,1 0 0-16,0 0 0 0,-1-1 0 0,1 3 0 0,1 1 0 16,-2-4 0-16,-2 0 0 0,3 0 0 0,0 0 0 0,0-3 0 15,0 2 0-15,0 1 0 0,0-3 0 0,1 2 0 16,-1 1 0-16,2-1 0 0,-1-1 0 0,1 1 0 16,1 0 0-16,-2-3 128 0,2 3-128 0,2 1 128 15,-3-2-128-15,3-2 0 0,-1 3 0 0,3 0 0 16,-5-3 0-16,3 1 128 0,-5-11-128 0,8 12 0 15,-2 1 0-15,2-2 128 0,-1-6-128 0,0 3 0 16,-2 2 0-16,1-2 0 0,3-2 0 0,0-2 0 16,-9-4 0-16,10 7 0 0,0 0 0 0,1-4 0 15,0 1 128-15,0-1-128 0,1 1 0 0,2-2 128 16,-1 2-128-16,2-1 0 0,-4 0 0 0,3 2 128 16,0-1-128-16,1-1 0 0,2-2 0 0,-2-1 0 15,2-1 0-15,-2 0 0 0,2 1 0 0,0 0 0 16,1 0 0-16,0 0 0 0,-3-3 128 0,3 3-128 0,2 0 0 0,1 0 0 15,-2 0-192-15,0 0 192 0,-1 1 0 0,1 1 0 16,1-1 0-16,0-1 0 0,-6 0 0 0,4 0 0 16,0 1 0-16,-3 0 0 0,-1 2 0 0,1-2 0 15,1-1 0-15,-1 0 0 0,1-1 0 0,0 0 0 16,-2-2 0-16,1 2 0 0,0-2 0 0,0-4 0 16,1 2 0-16,0 1 128 0,-2-1 0 0,1-3-128 15,-1 0 192-15,2-1-64 0,-1 2-128 0,-1-5 0 16,1 2 144-16,-1-2-144 0,1-1 144 0,1 3-144 15,-1-4 192-15,-1-2-192 0,0 0 0 0,0 2 0 16,1 2 0-16,-2-3 0 0,-7-1 0 0,3-1 0 0,0 1 0 16,-1 0 0-16,-1 1 192 0,0 2-64 15,0 1 0-15,-3-2-128 0,1 0 224 0,-1-1-64 0,-2 1-16 0,1-2 0 16,-3 1 16-16,0 1 0 0,-3 0 0 0,1 1 0 16,-2-2-16-16,0-1 0 0,-1 0 0 0,-4 0 0 15,0 1-144-15,-3-2 128 0,0-2-128 0,1 1 128 16,-1 0-128-16,1-1 0 0,-2 2 0 0,-1 0 0 15,-2 0 0-15,-2 0 0 0,3-2 0 0,-1 2 0 16,1 2 128-16,0-2-128 0,1 0 0 0,-1 0 128 16,-2 2-128-16,-1-1 0 0,-1 2 144 0,1 4-144 15,-1-2 0-15,0 1 128 0,-1 4-128 0,2-3 0 16,-3 2 0-16,0-1 144 0,2 2-144 0,0 1 0 16,0-2 144-16,-1 1-144 0,-3 3 0 0,0-3 144 15,1 0-144-15,-2-2 0 0,-1 1 0 0,-1 2 0 16,3-1 0-16,2 2 0 0,2-4 0 0,0 3 0 15,-2 0-160-15,2 0 160 0,2 1 0 0,-1 2-144 0,0 2 144 0,0 1 0 16,2 1 0-16,-1 3-128 0,1 4 128 0,2 0 0 16,-3 4-144-16,2 1 144 0,-2 3 0 0,1 2-144 15,-2 1 144-15,1 3 0 0,1-2-320 0,-3 1 64 16,-4-1 0-16,0 2 0 0,0 0-64 0,2-1 0 16,-1-2 0-16,0 1 0 0,5-1 176 0,-1 0 144 15,0 0-208-15,4 2 80 0,1-1 128 0,2 4 0 16,3-2 0-16,2 5 0 0,1 2 0 0,1 1 0 15,1-3 0-15,2 3 0 0,1 2 0 0,1-3 0 16,-1 2-144-16,3 1 144 16,0 0-752-16,-1-2-80 0,4 1 0 0</inkml:trace>
  <inkml:trace contextRef="#ctx0" brushRef="#br0" timeOffset="-72598.3">21295 18085 6447 0,'0'0'272'0,"-4"-5"80"0,4 5-352 0,-3-9 0 0,3 9 0 0,0 0 0 0,0-8 1376 0,0 8 208 15,6-9 32-15,0 1 16 0,3 3-1280 0,0-1-352 16,1 1 128-16,3 2-128 0,0-1 128 0,7-1 0 15,-2 0-128-15,5 1 192 0,-2 2-48 0,3-1-16 16,3-2 0-16,1 2 0 0,0 2 80 0,0 0 16 16,1 0 0-16,4-1 0 0,-1 2 96 0,4 0 32 15,1 0 0-15,4 0 0 0,4 2-32 0,2-1 0 16,1 0 0-16,3 2 0 0,-3-1-64 0,-2 2-32 16,-3-3 0-16,2 2 0 0,-1-1 64 0,3 2 16 0,2-1 0 0,3 2 0 15,2-1 0-15,2-2 0 0,2 2 0 0,-5-1 0 16,-5-1 48-16,2 2 16 0,-1-4 0 0,4 1 0 15,1 0-112-15,6-2 0 0,4 2-16 0,-1-1 0 16,-2 0-240-16,-1 0 144 0,-3 0-144 0,4-1 128 16,3 0-128-16,3 0 0 0,4-3 144 0,-2 1-144 15,-3 0 0-15,0 0 144 0,-4-2-144 0,4-3 0 16,3 2 0-16,3-3 0 0,6 1 0 0,-3-1 0 16,-5 2 128-16,1 1-128 0,-2-7 0 0,2 3 0 15,3 2 0-15,3-2 0 0,2 2 0 0,-5 2 0 16,-7-3 128-16,2 3-128 0,2-3 0 0,4 4 0 15,4 0 0-15,-3-1 0 0,-4 3 0 0,-3-1 0 16,-4 0 0-16,4 1 0 0,2 0 0 0,4 3 0 0,5-2 0 16,-6 1 0-16,-2 0 0 0,-2 0 0 15,0-1 0-15,4 2 0 0,3 0 0 0,1 0 0 0,-1 0 0 0,-4 0 0 16,-3-1 0-16,-1 1 0 0,0 0 128 0,2 0-128 16,2 0 0-16,0 0 0 0,-1 0 0 0,-8 0 0 15,-1-1 0-15,0-1 0 0,3 4 0 0,4-1 0 16,4-1 0-16,-3 0 0 0,-3-1 0 0,-2 1 0 15,-1-2 0-15,-2 2 0 0,3 0 0 0,2 2 0 16,1-1 128-16,-2 0-128 0,-4-1 0 0,-3 0 0 16,-8-1 0-16,4 0 0 0,-1 1 0 0,0 0 0 15,4 0 128-15,-1 0-128 0,1 0 176 0,-3 0-32 16,-5-2 0-16,-3 1 0 0,-1 0 80 0,1 0 16 16,2-2 0-16,-1 3 0 0,4 0-96 0,-1 0-16 15,1 3 0-15,-1-3 0 0,-4 1-128 0,-2-2 0 0,-3-2 144 0,-2 3-144 16,-1 0 0-16,-1 0 128 0,-1 0-128 0,1 3 0 15,-3-2 0-15,1 1 0 0,0 1 0 0,-2-2 128 16,-3 1-128-16,3-2-192 0,-5 0 64 0,-3 1 0 31,-3-1-736-31,-3 0-144 0</inkml:trace>
  <inkml:trace contextRef="#ctx0" brushRef="#br0" timeOffset="-71782.39">23466 14305 24879 0,'-12'-10'2208'0,"-2"2"-1760"0,0 0-448 0,1 3 0 16,3 2 464-16,10 3 16 0,0 0 0 0,0 0 0 15,-9-1-480-15,9 1 128 0,0 0-128 0,-8 5 0 16,8-5 0-16,-6 11-160 0,2-1 32 0,1 7 0 16,2 2-208-16,1 6-48 0,4 2 0 0,-1 5 0 31,0 2-1616-31,2 6-336 0,3 27-64 0,-2-7-16 0</inkml:trace>
  <inkml:trace contextRef="#ctx0" brushRef="#br0" timeOffset="-71606.96">23391 16357 19119 0,'-5'23'832'0,"4"-6"192"0,1 3-816 0,2 4-208 16,5 6 0-16,2 2 0 16,1-2-1904-16,3 2-416 0</inkml:trace>
  <inkml:trace contextRef="#ctx0" brushRef="#br0" timeOffset="-71230.11">23686 17513 11967 0,'-6'32'1072'0,"-1"-8"-864"0,0 4-208 0,0 3 0 16,0 1 1520-16,2 2 256 0,0-1 48 0,1 0 16 15,3 0-1184-15,1-1-224 0,0-2-48 0,1 2-16 16,1 1-368-16,2 3 144 0,-1 2-144 0,1 4 0 16,1 2 0-16,1 1-272 0,-2 3 16 0,1 3 16 31,-1-5-400-31,1-2-64 0,-3-1-32 0,1-1 0 15,-1-3 32-15,1-3 0 0,-2 3 0 0,-1 0 0 0,-1 0 416 0,0 2 96 0,-1-2 0 0,0 0 16 16,-2-3 176-16,0 1 0 0,-1-2 0 0,0-4-128 16,0 0 128-16,0-4 144 0,0 1-16 0,1-3-128 15,0 2 544-15,-2-2 0 0,-1 3 0 0,4 1 0 16,-1 2 128-16,0-1 32 0,0-2 0 0,2 4 0 0,-1 1-128 16,2-4 0-16,0-2-16 0,1-3 0 0,1 3-96 0,3-3-16 15,-1-1 0-15,1 0 0 0,1-2-256 0,-1-2-48 16,3 3-16-16,0-4 0 0,2-4-128 0,1 2 0 15,-1 0-160-15,1-4 160 16,0 1-544-16,1 0-16 0,-1-1 0 0,0-3-5616 16,-1 0-1120-16</inkml:trace>
  <inkml:trace contextRef="#ctx0" brushRef="#br0" timeOffset="-70596.39">27149 13988 29487 0,'-13'-7'2624'0,"-4"-2"-2112"0,0 4-512 0,-1 1 0 16,1 2 880-16,3 6 64 0,3 1 16 0,2 1 0 15,1 4-960-15,3 3-192 0,0 5-48 0,1 3 0 16,2 5-64-16,-1 6-16 0,2 3 0 0,1 5 0 31,1 4-384-31,2 2-64 0,-1 5-32 0,1 2-7888 0,1 4-1568 0</inkml:trace>
  <inkml:trace contextRef="#ctx0" brushRef="#br0" timeOffset="-69995.27">27152 16195 19983 0,'-3'28'880'0,"0"-6"192"0,2 5-864 0,1 2-208 0,0 6 0 0,4 2 0 0,1 3 0 0,0 0 144 16,-1 1-144-16,-3 2 128 0,1-1-128 0,0-2 0 15,-1 0 0-15,0 1 0 0,1-2 0 0,-1-2-272 16,0-1 64-16,-1-1 16 0,0 0-144 0,0 2-32 15,-1-1 0-15,0 3 0 16,1-1-336-16,-2 0-64 0,0 1 0 0,-2-1-16 16,3-1-112-16,-2-1 0 0,-1-2-16 0,2-2 0 15,-1-2 80-15,-2 1 0 0,1-4 16 0,-1 2 0 0,0-2 816 0,-1-1 144 0,-2 3 48 16,1-2 0-16,-2 1 496 0,0-1 96 0,2 2 32 0,0-2 0 16,-1 2-128-16,2-2-32 0,-2-1 0 0,4 0 0 15,1 1-272-15,-1-3-48 0,1 2-16 0,2-2 0 16,0 1-320-16,1 0 0 0,1-2 0 0,-1 4-192 15,0-3-48-15,1 2-16 0,0 2 0 0,-1 2 0 32,0-4-512-32,0 2-128 0,0 0 0 0,0 2-16 15,0-4-272-15,0 2-48 0,0-5-16 0,0-1 0 16,0-1 352-16,0 2 80 0,2-4 16 0,-1 2 0 0,0-1 512 0,1 0 96 0,-2 2 32 0,0 1 0 16,0-2 304-16,1 3 64 0,-1-1 16 0,0-1 0 0,-1-4 1024 0,1 2 208 15,0-1 32-15,1-1 16 16,0 0-288-16,2 0-48 0,-1-1-16 0,2 1 0 0,0 0-480 0,0 2-96 15,-1 4-32-15,2-2 0 0,1-2 16 0,-1-1 0 16,0 2 0-16,0-1 0 0,0 0 96 0,1 0 32 16,1-3 0-16,-2 4 0 0,0-1 32 0,0 0 16 15,0-1 0-15,0 2 0 0,0-2-176 0,1 2-48 16,0 5 0-16,0 1 0 0,-1 2-80 0,1 1-32 16,1-2 0-16,-1 4 0 0,-1 1-32 0,0-1-16 15,0-3 0-15,0 2 0 0,2-5-208 0,2 1-144 16,0-3 192-16,1 3-192 0,2-2 0 0,1 3 0 15,4-5 0-15,2 2-8384 16,4 2-1584-16</inkml:trace>
  <inkml:trace contextRef="#ctx0" brushRef="#br0" timeOffset="-66991.05">25435 15648 16575 0,'-16'2'1472'0,"3"2"-1168"0,-2 4-304 0,-1-3 0 15,1-4 688-15,1 0 80 0,2 0 0 0,-2-2 16 16,1 0-144-16,-2-3-48 0,-1-2 0 0,0-1 0 16,-3 1-192-16,0-3-32 0,0 1-16 0,2-3 0 0,2 0 0 0,1 0 0 15,1-1 0-15,0-2 0 0,1-4-32 0,0 4-16 16,3-3 0-16,4 2 0 0,1-3-160 0,3 2-16 16,1-2-128-16,1 0 192 0,2 3-192 15,2-3 128-15,3-2-128 0,2 2 0 0,1-1 176 0,3 1-176 16,-1 0 192-16,2 2-192 0,-3 4 192 0,3 5-192 15,0-5 192-15,-1 6-192 0,0-2 144 0,1 6-144 16,-3 2 0-16,2 1 144 0,-1 3-16 0,-1 2-128 16,1 2 192-16,0 3-64 0,-1 5 64 0,0 0 0 15,-2 2 0-15,0 1 0 0,-1 0-48 0,-4 0 0 16,-2-2 0-16,-2-1 0 0,-2-1 240 0,-3 1 32 16,-2-2 16-16,-1 1 0 0,-2-1 128 0,-1 2 16 0,-1 0 16 0,-3-4 0 15,-2 0-80-15,1-2-32 0,-1-5 0 0,-2 0 0 16,-2-5-112-16,-1-1-32 0,2-3 0 0,1-5 0 15,2 0-176-15,1-2-32 0,-1-4-128 0,2-3 192 16,3-1-192-16,-1-2-192 0,2 0 48 0,4-2 0 16,2-2-64-16,3 0-16 0,1 4 0 0,4 2 0 15,2 1 224-15,0 1-144 0,3 1 144 0,3 1-128 16,0 2 128-16,1 4 0 0,4-1-144 0,-1 5 144 16,2 3 0-16,0 2-176 0,0 0 176 0,-2 6-128 15,-1 1 128-15,1 2 0 0,-2 5-144 0,-2 0 144 16,-2 0 0-16,1 6-144 0,-6 1 144 0,0-1 0 15,-3-1 0-15,0 4 0 0,-7 2 0 0,-2 0 0 16,-2 0 0-16,-2 3 192 0,-4 2-48 0,-3-4-16 16,-3-3 80-16,-3 1 16 0,-1-4 0 0,-2-3 0 0,-2-7 288 15,0-1 48-15,2-7 16 0,0-2 0 16,2-1-192-16,1-4-48 0,3-6 0 0,4 0 0 0,1 2-336 0,4-6 144 16,-1-3-144-16,5-1 0 0,2 0 0 0,3-2 0 15,2-5 0-15,4 3-144 0,2 2 16 0,4 0 0 16,0 1 0-16,2-1 0 0,4 0 128 0,3 3-128 15,1 3 128-15,3 5-128 0,2-1 128 0,3 7-128 16,-1 1 128-16,1 4-128 0,-2 2 128 0,-2 8 0 16,-2 0-144-16,-2 4 144 0,-3 3-272 0,-1 3 16 15,-6 7 0-15,0-4 0 0,-2 3 256 0,-5-3-192 16,-3 0 192-16,-2-1-160 0,1-4 160 0,-1-1 192 16,-4-3-32-16,-2-2-16 0,-1-2 176 0,-2-4 48 15,1-1 0-15,-1-7 0 0,0-7-16 0,1 1 0 0,0-5 0 16,1 0 0-16,0-8-208 0,2 0-144 0,0-3 192 0,4-3-192 15,3-1 0-15,2-2-224 0,2 2 16 0,2-1 0 16,3 4 16-16,-1-2 16 0,2 5 0 0,1 2 0 16,3 2 176-16,0 6 0 0,-2-1-144 0,5 6 144 15,-2 1 0-15,1 5 0 0,-3 2-144 0,1 6 144 16,-1 2 0-16,-2 7-160 0,-1 2 160 0,0 5-128 16,-6 0 128-16,1 5-128 0,-2-2 128 0,-4 2-128 15,-2 0 128-15,1-2 0 0,-4-1 0 0,1-2 0 16,-2-5 0-16,1-5 144 0,-1-5-16 0,0 0-128 15,1-4 320-15,7-5-32 0,-10 0-16 0,1-2 0 16,0-3-96-16,2-5-32 0,1-1 0 0,5-3 0 0,-2-7-144 16,2 2 0-16,1 0 0 0,3 0 0 15,-1 0-160-15,4 1-16 0,0 3 0 0,-1 5 0 0,1 0 176 0,2 5-192 16,-8 5 192-16,0 0-192 0,0 0 192 0,10 2 0 16,-3 8 0-16,-2 3-128 0,-1 5 128 0,-1 3 0 15,-2 1 0-15,-2 1 0 0,-2 1 0 0,-1 0 0 16,1-3 128-16,-2-5-128 0,-2-2 128 0,1-5-128 15,0-3 160-15,6-6-160 0,0 0 0 0,-9-3-336 16,0-3 48-16,1-6-16240 0</inkml:trace>
  <inkml:trace contextRef="#ctx0" brushRef="#br0" timeOffset="-63622.18">26628 12901 5519 0,'0'0'496'0,"0"0"-496"16,0 0 0-16,0 0 0 0,0-7 1920 0,0 7 304 15,0 0 48-15,0-7 16 0,0 7-1264 0,0 0-256 16,0 0-64-16,0 0 0 0,0 0-400 0,0 0-96 16,0 0-16-16,0 0 0 0,0 0-48 0,0 0-16 15,0 0 0-15,-6 6 0 0,6-6 208 0,0 0 48 16,-6 6 0-16,6-6 0 0,-6 12-224 0,3-3-32 15,3-9-128-15,-2 13 192 0,0 1-48 0,1-3-16 16,0 2 0-16,1 1 0 0,0-3 64 0,0 3 0 0,0 1 0 0,0 2 0 16,0-1 0-16,1 2 0 15,-1-3 0-15,1 3 0 0,2 1 0 0,-3 0 16 0,0 0 0 0,0 2 0 16,0-1 64-16,1 0 16 0,-1 3 0 0,1-1 0 16,1 3-80-16,0 3-16 0,0-2 0 0,-2 2 0 15,0-3-192-15,0 2 144 0,0-3-144 0,-2 3 128 16,0-2-128-16,2-1 128 0,-2 0-128 0,0-3 128 15,-1 0 48-15,1 1 0 0,-1-3 0 0,1 0 0 16,-2 1 208-16,0-1 32 0,-1 1 16 0,1-1 0 16,-1-4-112-16,1 3-32 0,-1-1 0 0,0 1 0 15,0 1-112-15,1 0-32 0,-1 2 0 0,0-2 0 16,0 0-144-16,0 0 160 0,0-3-160 0,0 2 160 16,-2 0-160-16,1 0 128 0,0 0-128 0,1 1 128 15,-2-3-128-15,3 2 192 0,-3-2-192 0,0 2 192 0,0 0-16 0,-1 0 0 16,-1 1 0-16,0-1 0 0,0-3-16 0,1 2 0 15,-3-5 0-15,3 3 0 0,-1-1-160 0,-2 2 192 16,0 2-192-16,1-3 192 0,-3-1-192 0,2 0 128 16,1 1-128-16,-2 0 128 0,-2 0-128 0,0 3 0 15,0-2 144-15,0-1-144 0,0-1 0 0,1 0 144 16,1 0-144-16,-2 0 0 0,-1-3 144 0,-1 4-144 16,5 2 0-16,-3-2 144 0,-1 0-144 0,1 1 0 15,0 0 144-15,1-2-144 0,0 1 128 0,0-1-128 16,0 2 128-16,1-1-128 0,1 0 0 0,-2 0 128 15,3-1-128-15,0-1 0 0,-1 1 0 0,3-4 0 16,1 2 0-16,-2 0 128 0,-2-3-128 0,-1 3 128 16,2-1-128-16,0-1 128 0,0-2 80 0,0 1 32 0,0 0 0 0,-2 1 0 15,1 3-48-15,0-4-16 0,1-1 0 0,0 0 0 16,-1 4-176-16,-1-4 0 0,1 1 0 0,-1 0 128 16,1 3-128-16,-2-3 0 0,-1 1 0 0,2 1 0 15,-1-3 0-15,-1 3 0 0,0-2 0 0,-3 3 128 16,0-5-128-16,-1 6 0 0,0-4 0 0,1 2 0 15,-2 1 0-15,3-2 0 0,-1 3 0 0,1 1 0 16,-1 0 0-16,2-2 0 0,-2 1 0 0,1 1 0 16,1-3 0-16,1 2 0 0,1 0 0 0,0 1 0 15,-1-3 0-15,0 2 0 0,0 1 0 0,2-3 0 16,0 1 0-16,1 0 0 0,-1-1 0 0,1 1 0 16,-1 0 0-16,2-2 0 0,0 1 0 0,0 0 0 15,-2 1 0-15,0 2 0 0,-2 0 144 0,0-2-144 0,0-1 0 16,1 3 0-16,0-2 0 0,1 0 128 0,-4 2-128 0,1 0 0 15,1-2 0-15,0-2 0 0,-1 3 0 0,2-2 0 16,1 3 0-16,-1 1 0 0,1-2 0 0,-2-2 128 16,2 2-128-16,-1 1 0 0,0-1 0 0,1 3 0 15,-1 1 0-15,-1-2 0 0,1-1 0 0,-1 4 0 16,0 0 0-16,0-1 0 0,2 1 0 0,-1 0 0 16,-1 0 0-16,1 0 0 0,0-1 0 0,1 2 0 15,-1 1 0-15,0-1 128 0,1 1-128 0,0 0 0 16,1-2 0-16,-1 1 128 0,0 2-128 0,0-1 0 15,1-1 0-15,-1 0 128 0,1 0-128 0,1 1 0 16,-3-1 0-16,3 2 0 0,-2 0 0 0,2 2 0 0,-1-2 0 16,-2-2 0-16,2 1 0 0,0 2 0 0,0 2 0 15,2-3 0-15,-1-2 0 0,0 2 0 0,-1-1 0 0,1 0 0 16,1 1 0-16,2 0 0 0,-1-2 0 0,2 1 0 16,-2-3 0-16,1 1 0 0,1 0 0 0,3 0 0 15,-2-2 0-15,-2-1 128 0,2 1-128 0,0 2 0 16,0-1 0-16,0 2 0 0,1 2 0 0,0-2 0 15,0-3 0-15,1 0 0 0,-1 0 0 0,1-1 0 16,2 1 0-16,-2 0 0 0,2 2 0 0,0-2 0 16,-2 1 0-16,2-1 0 0,0 2 0 0,0-1 0 15,-1-2 0-15,1 3 0 0,0-2 0 0,-1 2 128 16,1-1-128-16,-1-1 0 0,0-1 0 0,0 1 0 16,-1 0 0-16,1 1 0 0,-2-1 0 0,1 2 0 15,1 0 0-15,2 0 144 0,-3-1-144 0,1 1 0 16,-1 1 160-16,1-1-160 0,0 0 128 0,1-2-128 0,-1 1 160 0,-2-3-160 15,3 0 192-15,-1 1-192 0,1-1 160 0,0-1-160 16,-1-2 128-16,1 2-128 0,0 1 128 0,1-4-128 16,0 2 0-16,0-3 128 0,-1 3-128 0,1 1 0 15,0-3 0-15,0 0 0 0,0 2 0 0,0-2 0 16,-2-1 0-16,2-2 128 0,0 4-128 0,0-3 0 16,-1 3 0-16,1-11 0 0,0 7 0 0,0 5 0 15,0-12 0-15,0 11 0 0,-1 1 0 0,1-1 0 16,0-2 128-16,0 4-128 0,-3-2 0 0,3-2 0 15,0 1 0-15,-1-1 0 0,1-9 0 0,-1 14 0 16,-1-3 0-16,1-2 0 0,-1 3 0 0,2-12 192 16,-2 9-192-16,1 2 192 0,1-11-192 0,0 10 192 0,0 0-192 15,0 1 192-15,0-11-192 0,0 9 128 0,0 1-128 0,0-10 128 16,0 0-128-16,1 10 0 0,1 1 144 0,-2-11-144 16,0 9 0-16,0-9 0 0,1 12 0 0,-1-12 0 15,1 11 0-15,2-3 0 0,-3-8 0 0,1 11 128 16,-1-11-128-16,0 0 128 0,0 8-128 0,0-8 128 15,0 11-128-15,0-11 144 0,0 0-144 0,0 0 160 16,0 0-160-16,1 10 128 0,-1-10-128 0,0 12 128 16,0-12-128-16,0 0 0 0,0 9 0 0,0-9 0 15,0 0 0-15,0 0 128 0,0 0-128 0,0 0 0 16,0 0 128-16,0 0-128 0,0 0 128 0,0 0-128 16,0 0 144-16,0 0-144 0,0 0 160 0,0 0-160 15,0 0 128-15,0 0-128 0,0 0 0 0,0 0 0 16,0 0 0-16,0 0 0 0,0 0 0 0,0 0 0 15,0 0-128-15,0 0-128 0,0 0-32 0,0 0 0 16,0 0-2080-16,0 0-432 0</inkml:trace>
  <inkml:trace contextRef="#ctx0" brushRef="#br0" timeOffset="-62273.78">24045 17397 9215 0,'0'0'400'0,"-9"1"96"0,1-1-496 0,0 0 0 0,8 0 0 0,-8 2 0 16,0 0 1488-16,8-2 208 0,-9 3 32 0,1 1 16 0,2 3-1168 0,0-4-224 15,-2 4-48-15,0 0-16 0,3-2-160 0,-1 2-128 16,0-1 144-16,-1 1-144 0,2 3 256 0,-1-1-64 16,-3 2 0-16,0-1 0 0,0 3 144 0,0 2 32 15,0-5 0-15,-1 7 0 0,1 4 16 0,0 2 0 16,-1 0 0-16,1 6 0 0,2-1 112 0,-1 4 16 15,-1 1 16-15,0 3 0 0,2 1-80 0,-1 1-32 16,2 1 0-16,-1 6 0 0,2-3-96 0,1 3-32 16,1-1 0-16,0 4 0 0,2-2-48 0,0-1-16 15,1 0 0-15,1-2 0 0,1-3-224 0,3-2 128 16,0-1-128-16,7-3 0 0,1-5 0 0,3-3 0 16,6-1 0-16,4-6 0 0,9-4 0 0,7-5-192 0,9-1 48 0,3-4 0 31,7-2-640-31,3-2-128 0,-3-2-32 0,4 0 0 0</inkml:trace>
  <inkml:trace contextRef="#ctx0" brushRef="#br0" timeOffset="-61540.02">26120 17095 19295 0,'0'0'848'0,"0"0"176"0,0 0-816 0,0 0-208 0,0 0 0 0,0 0 0 15,14 3 336-15,0-2 32 0,-1 3 0 0,4-2 0 16,2 4-32-16,0-3 0 0,-4 0 0 0,3 3 0 16,1 2-112-16,1-1-32 0,-2 4 0 0,2-1 0 0,-2 5-64 0,1 2-128 15,1 0 176-15,1 4-176 0,0 5 0 0,2-1 0 16,0 4 0-16,1 1 0 0,-2 6 128 0,0 3-128 16,-2 1 0-16,-1 0 0 0,-1 5 320 0,-4-3-64 15,-2 2 0-15,-3 2 0 0,-2 1 448 0,-3-4 64 16,-3 3 32-16,-2 0 0 0,-2 2 272 0,-2 0 48 15,-4-1 16-15,-1 4 0 0,-3 1-320 0,-1 2-64 16,-1-5-16-16,-2 1 0 0,0 1-352 0,-3 0-64 16,1-2 0-16,-1 2-16 0,0-4-304 0,-1 0 160 15,1 0-160-15,1-5 128 0,0 0-128 0,2-3 0 16,-2-6 0-16,2-2 0 0,-3-3-176 0,0-4-64 16,2-5-16-16,1-4 0 15,1-2-576-15,0-5-112 0,-2-3-16 0,1-5-13152 0</inkml:trace>
  <inkml:trace contextRef="#ctx0" brushRef="#br0" timeOffset="-59356.01">28072 16776 2751 0,'0'0'128'0,"-11"3"16"0,1 1-144 0,10-4 0 0,-9 6 0 0,9-6 0 0,0 0 2496 0,0 0 448 16,0 0 112-16,0 0 16 0,-11 2-2304 0,11-2-448 15,0 0-80-15,0 0-32 0,0 0-16 0,-7-3 0 16,7 3 0-16,0 0 0 0,-8-9 16 0,8 9 0 16,0 0 0-16,0 0 0 0,-7-9-32 0,2-1-16 15,3 2 0-15,0-2 0 0,0 0-160 0,1 0 192 16,-1-6-192-16,1 2 192 0,-2-2 80 0,2-3 32 16,0-4 0-16,2-1 0 0,-1-4 16 0,0-1 16 15,1 1 0-15,2-4 0 0,0 1-160 0,-1 2-48 16,2-3 0-16,0-2 0 0,1 0-128 0,0-3 0 15,0-1 0-15,3 1 128 0,0-3-128 0,4-3 0 16,1-1 0-16,-1-1 0 0,5 3 0 0,1-2 0 0,1-1 0 0,1 3 0 16,0-1 0-16,3 2 0 0,0-2 0 0,3 3 0 15,2 0-160-15,-2 5 160 0,1 2-208 0,-2 5 80 16,0 0 128-16,-3 6-160 0,1 2 160 0,-4 2-160 16,2 1 160-16,-1 2 0 0,2 4 0 0,-1 2 0 15,2-1 0-15,3 2 0 0,1-4 0 0,0 4 128 16,1-4-128-16,3 2 0 0,0 1-176 0,5-2 176 15,0-1 0-15,0-2 0 0,1-2-128 0,-1-2 128 16,-3-1 0-16,1-4 0 0,-2-2 0 0,2-1 0 16,1-4 0-16,2-2 0 0,-2-2 0 0,6-2 0 15,1-3 0-15,2 0 160 0,2 1-160 0,-3 0 192 16,-2-6 32-16,-3 0 16 0,-6-3 0 0,-3 4 0 16,-2-3 352-16,-3 3 80 0,-2-3 16 0,-5 4 0 15,-1 4-96-15,-4 3-16 0,0 0 0 0,-2 1 0 0,-1 0-192 16,-3 1-64-16,-2 1 0 0,1 1 0 0,-2 0-320 0,-2 0 128 15,0 6-128-15,0-3 0 16,-1 4-304-16,0-3-128 0,0 2-16 0,0 3-6960 16,-1 2-1376-16</inkml:trace>
  <inkml:trace contextRef="#ctx0" brushRef="#br0" timeOffset="-58720.85">28725 17174 23951 0,'-22'4'1056'0,"10"1"224"0,-2-2-1024 0,0-2-256 0,2 3 0 0,2-2 0 16,2 1-192-16,8-3-112 0,-9-2-16 0,3-1 0 15,0-1 320-15,1-5 0 0,1 0 0 0,0-2 144 16,1-6-144-16,3-2 160 0,0-4-160 0,0-1 160 0,3-5-160 0,1-2 128 15,1-2-128-15,1-4 128 0,2-3-128 0,2-2-224 16,0-7 48-16,2-1 16 0,2-1 0 0,-2-1 0 16,2-2 0-16,3 5 0 0,2 2 160 0,1 3 0 15,2-1 0-15,1 4 0 0,1-1 160 0,1-1 64 16,5 0 16-16,-4-1 0 0,-3 4-32 0,1 4 0 16,0 0 0-16,2 1 0 0,1 3-80 0,1 5-128 15,0 2 176-15,1 3-176 0,1 2 176 0,1 4-176 16,3 0 160-16,2 6-160 0,1 0 0 0,2 4-160 15,2-3 0-15,-3 4 0 0,-1-3-32 0,-3 3-16 16,0 0 0-16,1-3 0 0,0 1 16 0,2-1 16 16,0-4 0-16,1-1 0 0,0-4 176 0,0-2 0 0,-1-3 0 0,1-1 0 15,2-7 160-15,-1-1 64 16,-3-2 16-16,-2-3 0 0,-2-6 80 0,-2 0 32 0,0-4 0 0,0 0 0 16,-2-2 240-16,0-4 48 0,-3 0 16 0,2-2 0 15,-4-2-64-15,-3 2-16 0,2-1 0 0,-3 3 0 16,-2 0-256-16,-4 3-64 0,0 5-16 0,0-2 0 15,-2 3-240-15,2 0-240 0,-1 2 48 0,-1 5 16 32,-1 9-528-32,-1 0-128 0,1 6 0 0,-3 4-7408 0,-4 0-1472 0</inkml:trace>
  <inkml:trace contextRef="#ctx0" brushRef="#br0" timeOffset="-58021.21">29146 17972 1839 0,'0'0'0'0,"-9"3"160"0,0-1-160 0,9-2 0 0,0 0 0 0,-9-1 0 15,9 1 3904-15,-6-4 768 0,4-3 128 0,1-2 48 16,1-1-3440-16,3-3-704 0,0-1-128 0,2-3-16 16,1-2-368-16,0-1-64 0,0-3 0 0,2 0-128 15,1-1 192-15,0-4-192 0,1 0 192 0,1-4-192 16,1 2 224-16,4-2-64 0,2-1-16 0,4-1 0 16,1 2 32-16,5-2 0 0,5-3 0 0,-2 0 0 15,-1 0-48-15,1 1 0 0,0 1 0 0,-2 1 0 0,0-1-128 16,3 2 0-16,-1 1 0 0,0 3 128 0,2-1-128 15,2 2 192-15,-1 1-192 0,4-2 192 0,5 2-192 16,2 0 160-16,2 6-160 0,-5-1 160 0,-3-3-160 0,1 1 0 16,-3 1 0-16,3 0 128 0,0-1-128 0,0 2 0 15,1 3 0-15,1 0 0 0,0-1 0 0,1 1 0 16,2-3-144-16,-3 4 144 0,-2 3 0 0,-2-2-128 16,-1 0 128-16,-2-1 0 0,-1-4-176 0,0 1 176 15,3-2-160-15,-1-1 160 0,-2-6 0 0,0 2 0 16,2 0-128-16,-1-3 128 0,1-1 0 0,-3-4 0 15,-2-2 0-15,-2-5 0 0,-1-7 0 0,-5 1 208 16,-4-3-64-16,-1 1-16 0,-4 1 192 0,-4-1 48 16,1-2 0-16,-2 1 0 0,-1 2 0 0,-1 2 0 15,1 2 0-15,-3 2 0 0,1 3-144 0,1 3-32 0,0 2 0 0,1 5 0 16,0 1-192-16,2 4 0 0,-3 4 128 0,2 3-128 16,-1 0 0-16,0 2-160 0,-1 1 32 0,2 2 0 31,0 1-512-31,1 4-112 0,0-1-16 0,0 2-10560 0</inkml:trace>
  <inkml:trace contextRef="#ctx0" brushRef="#br0" timeOffset="-55686.49">18982 16444 15887 0,'0'0'704'0,"-9"4"144"0,9-4-672 0,-8 5-176 16,8-5 0-16,-9 2 0 0,9-2 208 0,0 0 16 16,-7 0 0-16,7 0 0 0,-9-2 240 0,9 2 48 15,-9-5 16-15,9 5 0 0,0 0-208 0,-5-9-64 16,4 1 0-16,1-4 0 0,2-2-256 0,3 0 0 16,1-4 0-16,1-1 0 0,-1-2 0 0,3-5 0 15,-1-6 0-15,3-3 0 0,2-6 0 0,2-6 0 0,-1-2 0 16,4-4 0-16,2 4 0 0,2-3 128 0,2-5-128 0,3 2 0 15,-1-1 160-15,4 0-160 0,0-1 128 0,2-3-128 16,5 2 192-16,2 3-64 0,3 7 0 0,-5-2 0 16,1 1-128-16,-2 0 0 0,1 1 0 0,-1-2 128 15,1-2-128-15,0 3 0 0,3-1 0 0,0 3 0 16,2 0 0-16,4 3 0 0,2-5 0 0,1 2 0 16,-1 1 0-16,-2-3 208 0,-2-1-16 0,2 3-16 15,0-2-176-15,3 0 0 0,2 6 0 0,4-1 0 16,2 4 0-16,0 3 0 0,-2-1 0 0,-4 1 0 15,1 1 0-15,-4 3 0 0,-1 2 0 0,0 4 0 16,-1-2-128-16,2 8 128 0,0 0 0 0,1 3 0 16,-1 3 0-16,-3 0-176 0,-5 3 176 0,0 5-128 15,-2-1 128-15,0 4 0 0,-1 1 0 0,0 3 0 0,-1 2 0 0,1 3 192 16,0 3-32-16,1-2-16 0,4 7-144 0,0 1 0 16,3 1 0-16,-5 5 0 0,-4 1 128 0,0 0-128 15,-3 4 128-15,-2 1-128 0,1 0 128 0,-1 3-128 16,-2 3 0-16,0-2 128 0,-1 3-128 0,-1 3 160 15,-3 2-160-15,0 5 160 0,0-1 144 0,0 6 16 16,1 3 16-16,-3-1 0 0,1-2 32 0,-4 4 0 16,2 2 0-16,-2 0 0 0,-3 0-160 0,1 4-16 15,-1 6-16-15,-2 1 0 0,-1-3-176 0,0 4 160 16,-3 0-160-16,1 0 160 0,-3 1-160 0,1 5 0 16,-4 0 0-16,1 3 128 0,-1-1-128 0,-1 1 128 15,-1 1-128-15,1 2 128 0,-2 5 0 0,-1-2-128 0,1-1 192 0,-2-5-64 16,0-2 32-16,1 0 0 0,-1-1 0 0,1-2 0 15,1-1 80-15,-1-3 16 0,-1-5 0 0,1-3 0 16,0-2-80-16,1 2-16 0,-1-3 0 0,4 0 0 16,-5 1-160-16,0-4 0 0,0-5 0 0,1-2 128 15,-1-6-128-15,0-2 0 0,-1-3-192 0,1-1 192 32,-4-1-736-32,0-7-32 0,-1-3 0 0,1-3-10848 0</inkml:trace>
  <inkml:trace contextRef="#ctx0" brushRef="#br0" timeOffset="-54906.55">19687 17771 23615 0,'-18'-10'1040'0,"7"5"224"0,0-6-1008 0,0-2-256 0,1-3 0 0,3-5 0 15,1-3 0-15,4-6 0 0,1-6 0 0,1-5 0 16,0-2 128-16,5-5 0 0,-1-6-128 0,3-3 192 16,2-4-64-16,3-2-128 0,1-6 176 0,4-1-176 15,2 3 128-15,1 2-128 0,2-2 0 0,5-2 0 16,1-1 0-16,3 1 0 0,4 1 0 0,0 4 0 15,0-1 0-15,-1 4 0 0,-3-2 0 0,-2 2 0 16,0-5 0-16,0 2 0 0,-1-1 0 0,1 2 0 16,3 2 0-16,0 4 0 0,1 1 0 0,0 2 0 15,1 1 0-15,3 1 0 0,1 0 0 0,1 2 0 16,-1 6 0-16,-3 2 208 0,0 3-64 0,-1 6-16 0,1 5 80 16,-1 0 16-16,-3 7 0 0,2 2 0 0,0 1-96 15,0 5 0-15,2 4-128 0,2 3 192 0,2 5-192 0,2 2 0 16,-3 4 0-16,1 1-160 0,-4 2 160 0,-2 6 0 15,-2 3 0-15,2 0 0 0,-1 2 0 0,0 3 0 16,-1 5 0-16,-1-1 0 0,-1 5 0 0,-1 2 0 16,3 0 0-16,-1 4 0 0,2 1 0 0,-1 3 144 15,-2 2-144-15,-1 0 0 0,-4 4 208 0,-3 0-64 16,0 3-16-16,-3 3 0 0,-1 4-128 0,1 3 0 16,-4 0 144-16,-1 2-144 0,0 0 144 0,-3 6-144 15,1-6 192-15,-2 4-192 0,0 0 192 0,-1-1-192 16,-3 2 192-16,1-4-192 0,-1-1 208 0,2-3-64 15,-4-1-16-15,2 4 0 0,-2 1-128 0,0 0 192 16,0-1-192-16,1 1 192 0,-1-4-192 0,1 1 0 16,-1-3 0-16,1-1 0 0,0 0 0 0,0-2 128 15,-2-4-128-15,2-5 0 0,-1-1 0 0,2-7 0 0,-1-2-144 0,4-7 144 32,0-1-1952-32,1-5-288 0,2 2-48 0,0-10-16 0</inkml:trace>
  <inkml:trace contextRef="#ctx0" brushRef="#br0" timeOffset="-51083.3">19705 18661 10127 0,'0'0'896'0,"-4"9"-704"16,4-9-192-16,-4 8 0 0,4-8 736 0,0 0 112 15,-1 11 32-15,1-11 0 0,3 12-560 0,-3-12-128 16,5 10 0-16,0 4-16 0,0-1 32 0,1-3 16 15,3 0 0-15,-3-1 0 0,2 2-32 0,2-2-16 16,2 0 0-16,-2-4 0 0,1 3-176 0,3-5 160 0,-1-1-160 0,1-2 160 16,0 0-160-16,-3-3 0 15,1-3 0-15,-2 0 0 0,1-1 0 0,-3-3 0 16,0 2 0-16,1-6 128 0,-3-2 64 0,2 1 16 0,-1 1 0 0,0-3 0 16,-4-5 48-16,5 0 16 0,-3-5 0 0,0 0 0 15,3-1 48-15,-2 2 16 16,1 1 0-16,-2-3 0 0,1-1 48 0,2 3 0 0,-2-4 0 0,0 2 0 15,1-2-144-15,-1-1-32 0,0 2 0 0,1-1 0 16,-2-2-208-16,1 1 176 0,-1 1-176 0,0-2 160 0,0-2-160 16,2 2 128-16,0 3-128 0,2-3 128 0,-2-2-128 15,2 1 128-15,-2-2-128 0,1 2 128 0,-2 0-128 16,3 1 0-16,-3-1-192 0,2 0 192 0,-2 0 0 0,1 1 0 16,-2 2 0-16,0-2 0 0,0 0 0 0,-1 6 0 15,0-2 0-15,-1 5 0 0,1 0 0 0,-1 3 0 16,1 1 0-16,-1 1 0 0,0 1 0 0,1 3 0 15,0 0 128-15,-1 2-128 0,1 3 240 0,0 0-48 16,-4 9 0-16,0 0 0 0,5-5-64 0,-5 5 0 16,0 0-128-16,0 0 192 0,0 0-192 0,10 3 128 15,-10-3-128-15,9 14 0 0,1-2 128 0,1 3-128 16,-5 3 0-16,3 1 0 0,-2 0 0 0,4 4 128 16,0 0-128-16,2 1 0 0,2 3 0 0,-1-3 0 15,-1-1 128-15,-1 0-128 0,2-6 0 0,-1-1 0 16,-1-4 0-16,2 1 0 0,-2 0 0 0,1-3 0 15,1 1 0-15,-3-3 0 0,1 0 0 0,-2-5 0 16,-1 1 0-16,-2-1 0 0,2-2 0 0,-1-1 0 16,0-2 128-16,1-4-128 0,-4 1 128 0,4-5-128 15,-2 1 176-15,0-2-176 0,0-1 240 0,-2 0-64 16,2-5-16-16,0 1 0 0,0-2-160 0,-1-1 160 16,0-5-160-16,1 1 160 0,-1 2-160 0,0 0 0 15,-1-2 0-15,1 1 0 0,-1-1 0 0,0 3 0 16,1-1 0-16,-2-2 0 0,2 0 0 0,1 2 0 0,-2 1 0 0,2 1 0 15,-2 1 0-15,0 2 0 0,2 0 0 0,-1 1 0 16,-1 0 0-16,2 4 0 0,-1-2 0 0,-1 3 0 16,0 2 0-16,0 3 0 0,2-3 0 0,-7 8 0 15,10-5 0-15,-1 3 0 0,2 0-160 0,-11 2 160 16,11 0-160-16,0 3 160 0,-11-3-160 0,11 5 160 16,1 1-160-16,-1 2 160 0,-1 0-160 0,0 2 160 15,2 4 0-15,0-2 0 0,-3 2 0 0,2 2 0 16,-1 0 0-16,1 3 0 0,-1 2 0 0,-1 0 0 15,4 3 0-15,-2 2 0 0,0 3 0 0,0 0 0 16,-1 2 0-16,3 3 128 0,-3 6-128 0,1 3 160 0,2 0-160 0,-1 5 0 16,-1-1 144-16,3 3-144 0,-1-1 0 0,-1-2 144 15,2-1-144-15,0 4 0 0,2-2 128 0,-1-1-128 16,0 1 0-16,2-1 0 0,1-3 256 0,-1 1-48 16,0-1-16-16,-2 0 0 0,0 1-192 0,2-1 0 15,-1 1 128-15,1-1-128 0,-2 3 144 0,0 3-16 0,1-5 0 0,0 2 0 16,2 2 48-16,1-7 0 0,1-3 0 0,-2 1 0 15,-1-2-176-15,3-7 192 16,0 0-192-16,3 1 192 0,-1-1-192 0,2 0 0 0,1 2 0 0,6-2 0 31,-2-5-320-31,7-3-112 0,3-6-16 0,6-7-10976 0</inkml:trace>
  <inkml:trace contextRef="#ctx0" brushRef="#br0" timeOffset="-46761.5">25121 15703 3679 0,'0'0'160'0,"0"0"32"0,0 0-192 0,0 0 0 0,0 0 0 0,0 0 0 15,0 0 2416-15,0 0 432 0,0 0 96 0,0 0 0 0,0 0-2240 0,0 0-448 16,12 0-80-16,-5-2-32 0,-7 2-144 0,9-4 0 15,-1-1 0-15,-1 1 0 0,1 0-192 0,-8 4 48 16,8-5 0-16,-8 5 0 16,9-7-448-16,-2 3-96 0,-7 4-16 0,0 0 0 0,0 0 256 0,0 0 64 15,0 0 0-15,0 0 0 0,0 0 1008 0,0 0 208 16,0 0 32-16,0 0 16 0,0 0 144 0,0 0 48 16,0 0 0-16,-9 4 0 0,0 1-112 0,9-5-32 15,-8 7 0-15,8-7 0 0,-9 5-272 0,9-5-48 16,-9 6-16-16,1 0 0 0,0-4-192 0,8-2-32 15,-11 4-16-15,0-1 0 0,0-3-80 0,1-1-16 16,-1-2 0-16,1-1 0 0,-1-5-16 0,0 2-16 16,2-6 0-16,0-1 0 0,0-1 32 0,2-6 0 0,-2-1 0 0,1-1 0 15,1-5-64-15,-2 1-16 0,1-4 0 0,0 1 0 16,2 1-176-16,1-4 0 0,1 0 144 0,2 2-144 16,-1 2 0-16,6 2 0 0,-1 4 0 0,2 4 0 15,2 0 0-15,2 3 0 0,0 0 0 0,2 4 0 16,0 2 0-16,3-3 0 0,-1 4 0 0,4-1 0 15,-1 5 0-15,3 0 0 0,2 3 0 0,-1 1 0 16,1 1 0-16,1 5 0 0,0 1 0 0,1 3 0 16,-2 3 0-16,1 3-128 0,-4 2 128 0,1 2 0 15,0 2 0-15,-3 6 0 0,2 0 0 0,-1 4 0 16,1 0 0-16,-1-2 0 0,-2 2 0 0,-1-1 0 16,0-4 0-16,-1 2 0 0,-4-4 0 0,1 0 0 15,-4 0 256-15,-1-1 48 0,-4-3 0 0,-1 2 0 16,-3-2 160-16,-4 3 48 0,-2-1 0 0,-3-3 0 0,3 1-96 0,-5-1-16 15,-3-2 0-15,2-2 0 0,-3-1 64 0,1-4 16 16,0 0 0-16,1-3 0 0,0-4-96 0,-1 1-32 16,0-4 0-16,0-4 0 0,-1-2-224 0,1 0-128 15,2-6 160-15,1-3-160 0,-1-3 0 0,5-3 128 16,-2-4-128-16,0-4 0 0,2-3 0 0,1 2 0 16,1-3 0-16,4 0 0 0,1 0 0 0,3 1-128 15,2-1 128-15,3 4 0 0,1-2 0 0,4 6-128 16,1-3 128-16,4 4 0 0,0 0 0 0,3 2-128 15,-1 0 128-15,1 5 0 0,0 1-128 0,2 5 128 0,0 2 0 16,1 5 0-16,-4-1-160 0,1 2 160 16,-1 2-128-16,1 5 128 0,-1 5-256 0,2 5 48 0,1-1 0 0,-1 3 0 15,-3 3 16-15,2 5 16 0,-1 1 0 0,1 5 0 16,-3 1 176-16,0-2-128 0,-2 1 128 0,-3-3-128 16,-4 1 128-16,-2-1 0 0,-4-1 0 0,-4 0 0 15,-3 0 192-15,-2-1 32 0,-4 1 0 0,-2-3 0 16,-1 0 80-16,-2-3 16 0,-2 1 0 0,2-6 0 15,-2-1 0-15,2-1 0 0,-1-6 0 0,-2 2 0 16,-3-8-96-16,-1-1-16 0,0-1 0 0,0-3 0 16,-2-5-208-16,1-2 0 0,0-7 0 0,3-2 0 15,0-3 0-15,0-4 0 0,2-6 0 0,2-4 0 16,0-6 0-16,3 1 0 0,2-5 0 0,3 5 0 16,3 4-192-16,3 1 192 0,2 2-192 0,2 2 192 15,4 0-144-15,3 5 144 0,2 2 0 0,0 6-144 0,3 0 144 0,3 0 0 16,1 4 0-16,-1 3-128 0,2 7 128 0,2 0-128 15,-1 2 128-15,3 8-128 0,0 6-16 0,4 4 0 16,1 2 0-16,-1 5 0 0,-1 1-64 0,-1 10-16 16,2 0 0-16,-2 4 0 0,-4 2 80 0,1 1 16 15,-2 3 0-15,-4 1 0 0,0-3 128 0,-3-2-128 16,-3-4 128-16,-2-3-128 0,-3-5 128 0,-2 0 144 16,-1-5-16-16,-3-2-128 0,-1-1 480 0,-4 0-16 15,0-1 0-15,-3-6 0 0,-4-1-32 0,-3-1-16 16,-4-3 0-16,0-3 0 0,-3-3-160 0,0-1-16 15,-3-7-16-15,-1-1 0 0,5-2-96 0,0-3-128 16,2-3 176-16,1-4-176 0,2-2 128 0,3-1-128 16,0-8 0-16,4 0 0 0,4-2 0 0,2 1 0 0,4 1 0 15,2 0 0-15,1 4 0 0,2 1 0 0,3 1 0 0,2 2-144 16,4 1 144-16,2 0-128 0,3 2 128 0,3 1-128 16,2 0 128-16,4 5 0 0,0 4-144 0,4 0 144 15,5 1 0-15,-2 2-176 0,-1 6 176 0,2 2-128 16,1 2-48-16,-5 6 0 0,-5 1 0 0,1 5 0 15,-1 3-80-15,1 2-32 0,-3 2 0 0,-2 2 0 16,-2 6 96-16,0-2 0 0,-3 2 16 0,-3-2 0 16,-4 1 176-16,-2-3 0 0,-4-1 0 0,-5-2 0 15,-1 2 0-15,-4 0 144 0,-2-4-16 0,-4 2-128 16,-3 2 288-16,-1 0-48 0,-3-5-16 0,-1-2 0 16,0-6 96-16,-3-1 0 0,-2-1 16 0,0-2 0 15,2-6-64-15,0-2-16 0,-1-3 0 0,3-2 0 16,1-2-128-16,4-5-128 0,1-2 144 0,3 0-144 0,1-3 0 0,1-2 0 15,4-2 0-15,3-1 0 0,5-5 0 0,1 4 0 16,1-3 0-16,4 2-160 0,4 1 160 0,4-4-128 16,1 0 128-16,5 1-128 0,-2 3 128 0,6 0 0 15,4 2 0-15,0 4-128 0,-2 2 128 0,2 2 0 16,0 4-144-16,-3 1 144 0,-3 6-192 0,0 6 16 16,-4 4 16-16,2 4 0 0,-1 1-160 0,-1 7-48 15,-3 6 0-15,-3 2 0 0,2 5 64 0,-5 1 16 16,-6 0 0-16,-2 2 0 0,-4-2 288 0,-3 0-160 15,-4-1 160-15,-1-4-128 0,-2-1 128 0,-1-5 192 16,-1-2-32-16,1-3-16 0,-3-3 176 0,-2-3 16 16,-2-6 16-16,-2-1 0 0,-1-2-32 0,-2-4-16 0,-2-2 0 0,1-4 0 15,1-3-304-15,3-3 128 0,1-1-128 0,4-1 0 16,1-3 0-16,4-2 0 0,2-3 0 0,3-3 0 16,4 2 0-16,2-3 0 0,4 0 0 0,3-1 0 15,6 3 0-15,0 0-144 0,3 2 144 0,4-1-128 16,2 4 128-16,4 2 0 0,2 2 0 0,3 7-128 15,-1 0 128-15,-2 7 0 0,2 2-144 0,-3 4 144 16,-1 2-128-16,-2 6 128 0,-1 3-160 0,-4 5 160 16,-1 4-240-16,-1 9 48 0,-2 1 16 0,-2 6 0 15,-4 3 48-15,-1 3 0 0,-3-5 0 0,-4 0 0 16,-1-3 128-16,-4-4 0 0,-3-2 128 0,0-5-128 16,-4-1 384-16,-3-4 0 0,0-4 0 0,-4 0 0 15,-2-9 64-15,3-2 32 0,-4-5 0 0,-3-6 0 16,2-3-128-16,-2-4-32 0,0-3 0 0,3-5 0 15,0-5-320-15,2-3 128 0,3-1-128 0,4-5 0 0,1-5 0 0,3-3 0 16,3 1 0-16,3 0-192 0,2-4 0 0,6 5-16 16,1 2 0-16,5-1 0 0,2 4 48 0,2 0 16 15,2 2 0-15,3 5 0 0,2 4 144 0,3 5 0 16,1 3 0-16,0 6-128 0,2 2 128 0,-3 8 0 16,0 6-144-16,1 4 144 0,0 3-192 0,-4 1 16 15,-5 4 16-15,-1 7 0 0,0 5-16 0,-3 5 0 16,-3 6 0-16,-1 1 0 0,-2 2 16 0,-3-2 0 15,-2-5 0-15,-2-3 0 0,-2-2 160 0,-1-5 0 16,-5-2 0-16,0-3 0 0,-4-2 272 0,0-2-16 16,-4-9 0-16,0-1 0 0,-1-6 16 0,-1-3 0 15,-4-3 0-15,1-6 0 0,0-4-80 0,2-3 0 0,2 0-16 16,2-5 0-16,1-3-176 0,5-6 0 0,3 1 0 0,3-1 0 16,4-2 0-16,3-1 0 0,2-1-192 0,5 2 192 15,3 3-256-15,3 3 64 0,1 0 0 0,7 5 16 16,4 2 176-16,2 4-160 0,0 2 160 0,-1 5-160 15,-1 3 160-15,0 2-128 0,-2 5 128 0,-1 7-128 16,-1-1-48-16,-2 9 0 0,-2 4 0 0,-3 5 0 16,-2 1-32-16,-2 7-16 0,-5 4 0 0,-2 2 0 15,-5 3 96-15,0-2 128 0,-3-4-208 0,-4-4 80 16,-2-6 128-16,-1-4 0 0,-4-4 128 0,0-4-128 16,1-2 416-16,-3-9 16 0,1-3 0 0,1-1 0 15,0-6-16-15,-2-2 0 0,-1-4 0 0,0-2 0 16,3-2-416-16,1-1 0 0,3 1 0 0,4-1 0 15,2 0-1792 1,7 3-304-16,4-2-48 0</inkml:trace>
  <inkml:trace contextRef="#ctx0" brushRef="#br0" timeOffset="-41359.14">10995 16738 12207 0,'0'0'528'0,"-10"0"128"0,-1 1-528 0,2-1-128 0,9 0 0 0,-9 0 0 16,1 0-256-16,8 0-64 0,0 0-32 0,0 0 0 15,-9 2 352-15,3-2 0 0,6 0 0 0,-8 2 0 16,2-2 352-16,6 0 144 0,0 0 16 0,-8 0 16 16,2-2 0-16,0 2 0 0,-1-3 0 0,1 2 0 15,0-2-16-15,6 3-16 0,-9-4 0 0,2 2 0 16,1-1-192-16,6 3-48 0,-6-2 0 0,6 2 0 15,0 0 112-15,0 0 16 0,-5-4 0 0,5 4 0 16,0 0-112-16,0 0-16 0,0 0 0 0,0 0 0 16,0 0-256-16,0 0 0 0,0 0 0 0,10-1 0 15,-10 1 128-15,15-1 0 0,-1-2 16 0,1 2 0 16,2-1 32-16,0 1 0 0,1 0 0 0,3 0 0 16,0 1 32-16,1-3 16 0,2 2 0 0,-1 0 0 0,-2-1-224 15,4 1 176-15,0 0-176 0,3 1 160 0,0 1 0 0,2-1 0 16,2 0 0-16,0 1 0 0,4 2-160 0,2-2 192 15,4-1-192-15,1 0 192 0,0 0-192 0,0 0 160 16,-2-2-160-16,-2-1 160 0,1 2-160 0,-1-3 0 16,1 3 0-16,2-1 128 0,1 1-128 0,4 0 0 15,2 0 144-15,2 1-144 0,0 1 0 0,-1-1 0 16,-6-1 0-16,1-1 0 0,-1 2 0 0,1 0 0 16,0 2 0-16,2 0 0 0,0-2 0 0,4 0 0 15,3 1 0-15,-1-2 0 0,-3 0 0 0,-3-2 0 16,-3 1-144-16,1-2 144 0,-2-1-320 0,1 1 0 15,-2 0 0-15,3 2 0 0,2 0 192 0,1-1 128 0,3-1-160 0,-3 2 160 16,-3 4 0-16,-2-2 0 0,0 0 0 0,0 1 0 16,1 0 0-16,-1 3 0 0,1-3 0 0,3 2 0 15,2-1 240-15,0 0-64 0,7-1-16 0,-9 2 0 16,-4-2-160-16,1 1 160 0,-2 2-160 0,0-1 160 16,0-2-160-16,-1 0 0 0,1 2 144 0,2 1-144 15,0-2 0-15,1 2 0 0,-2-1 0 0,0-2 0 16,-5 0 0-16,-3-1 0 0,-4-2 0 0,-1 0 0 15,0 1 0-15,-2 0 0 0,-1-3 0 0,-2 3 0 16,-1-1 0-16,-1 1 0 0,-3 0 0 0,1-2 0 16,-3 1 0-16,-4-1 0 0,1 3 0 0,-1-1 128 15,-3-3-128-15,-1 2 128 0,-10 2-128 0,11-3 128 16,-11 3-128-16,0 0 144 0,0 0-144 0,0 0 160 16,0 0 48-16,0 0 16 0,0 0 0 0,0 0 0 0,0 0 128 0,0 0 32 15,0 0 0-15,-12 3 0 0,-2-1-176 0,0 2-16 16,-2-2-16-16,-2 1 0 0,-1 0-176 0,-2 0 0 15,-1-1 0-15,-3 0 128 0,-1 2-128 0,0 0-224 16,-3-3 48-16,-3 3 16 0,2-3 160 0,-5 2 0 16,-1-2 0-16,-6-1 0 0,-7-1 0 0,5-1 176 15,2 1-48-15,0-1 0 0,0-1 64 0,0 3 0 16,-1-1 0-16,3 1 0 0,0-1 96 0,-2 1 32 16,-3 0 0-16,0 1 0 0,-4-1-16 0,1 0 0 15,0-3 0-15,3 2 0 0,-1 1-64 0,3 0-16 16,1 0 0-16,2 3 0 0,-1-1-224 0,-1-1 128 0,-1 1-128 0,-4-2 0 15,-5-2 0-15,1 1 0 0,1 1 0 0,2-2 0 16,1-2-192-16,1 0 0 0,0 1 16 16,1 1 0-16,-1-1 176 0,-2 2-128 0,-5-3 128 15,3 3-128-15,1-3 128 0,1 3 0 0,1 0 0 0,1 1 0 16,3 0 0-16,2 1 0 0,2 0 0 0,-2 3 0 16,1-2 0-16,-2-2 0 0,-3-1 0 0,2 1 128 15,0 3-128-15,1-2 0 0,1-1 128 0,3 0-128 16,1 0 0-16,3 1 0 0,2-1 0 0,0 2 128 15,4 0-128-15,0 2 0 0,-1 0 0 0,0-2 0 16,0 0 0-16,-1 0 0 0,1-2 0 0,0 1 0 16,0-1-144-16,1 0 0 0,2 0 0 0,2 0 0 15,1 0-32-15,3-1 0 0,-1 1 0 0,0 0 0 16,3 0 176-16,3 0-192 0,0-1 192 0,2 0-192 0,1-1 192 16,2 1 0-16,10 1 0 0,-10-1 0 15,2-2 0-15,8 3 0 0,0 0 0 0,0 0 128 0,0 0-128 0,0 0 0 16,0 0 0-16,0 0 128 0,0 0-128 0,0 0 0 15,11-6 0-15,0 2-128 0,2 0 128 0,2-1 0 16,3 1-144-16,1 0 144 0,4 4 0 0,2-1-144 16,3-3 144-16,4 1 0 0,1 1 0 0,4 1 0 15,2-2 0-15,-1 2 0 0,1 0 0 0,-1 1 0 16,-1 1 0-16,3-1 0 0,0-1-128 0,2 2 128 16,2 2 0-16,6-1 0 0,3 2 0 0,0 0 0 15,2-2 0-15,-3 4 0 0,-2-4 0 0,1 2 0 16,1-3 0-16,1 2 0 0,2-1 0 0,3 3 0 15,3 3 0-15,1-3 0 0,1-1 0 0,-6 1-128 0,0 1 128 0,2 1 0 16,0 3 0-16,4 0 0 0,3 3 0 0,2-1 0 16,0-1 0-16,-3 0 0 0,-3-3 0 0,1 2 0 15,-2 1 0-15,2-3 0 0,2 3 0 0,-1-3 0 16,6 1 0-16,-2-3 0 0,-7 3 0 0,-2 0 0 16,2-3 0-16,3 3 0 0,-2-2 0 0,3 2 0 15,1-3 0-15,-2-2 0 0,-7 1 0 0,-2-1 0 16,-3-3 0-16,-1-1 0 0,-2 0 0 0,2-1 0 15,-3-5 144-15,2 3-144 0,-2-1 128 0,-2-1-128 16,-4-2 0-16,-4 2 128 0,-5 2-128 0,-1-4 0 16,0 5 0-16,-4-2 0 0,-3 0 128 0,-2 3-128 15,-1-2 0-15,-3-1 0 0,-2 2 0 0,-1 1 128 16,-6-2-128-16,0 0 0 0,-10 3 0 0,0 0 0 16,9-2 128-16,-9 2-128 0,0 0 0 0,0 0 128 15,0 0-128-15,0 0 160 0,0 0-160 0,-12-5 160 0,0-1-16 0,-5 3 0 16,-2 0 0-16,-4 3 0 0,-2-2-144 0,-2 1 192 15,-1-1-192-15,-4-1 192 0,-2 1-192 0,-7-2 0 16,-7 1 144-16,-5-1-144 0,-1-5 128 0,-2 4-128 16,0-2 128-16,1 0-128 0,-1 2 0 0,-3-3 0 15,-2 2 0-15,-4 1 0 0,-5-3 0 0,2 2 128 16,2 1-128-16,1 0 0 0,1 1 0 0,-2 2 0 16,-1 2 0-16,-4-1 0 0,-6 0 0 0,4 0 0 15,3 1 0-15,4 0 0 0,-3 3 128 0,-3 1-128 16,-7-2 128-16,0 3-128 0,0-2 0 0,5 0 0 15,1 0 0-15,-1 0 128 0,-1 5-128 0,-3-4 0 0,-4 0 0 16,2-2 0-16,6 2 0 0,1 0 0 0,4-2 0 16,-6 3 0-16,-9 0 0 0,4-2 0 0,-2 0 0 15,9 0 0-15,1 4 0 0,1 2 0 0,-1-2 0 0,-2 3 0 16,-1-3 0-16,4 2 0 0,2-2 0 0,3 3-128 16,6-2 128-16,1 4 0 0,-1-5 0 0,1 3 0 15,-3-2 0-15,6 0 0 0,3-3 0 0,2 0 0 16,5 2 0-16,2-2 0 0,2 2 0 0,4 0 0 15,3-3 0-15,2 3 0 0,-2 0 0 0,4-3 0 16,2 1 0-16,2-1 0 0,0 0 0 0,6-3 0 16,2 2 0-16,4-2 0 0,4-1 0 0,5 0 0 15,0 0-160-15,6 0 160 0,0 0-192 0,0 0 192 16,0 0-272-16,0 0 48 0,11-5 16 0,4 0 0 16,2 0 64-16,3 1 16 0,4-4 0 0,4 1 0 15,3 1 128-15,-1-2 0 0,1 1-144 0,2-2 144 16,1 2 0-16,4-4 0 0,2 3 0 0,2-4 0 15,3 3 0-15,8-2 0 0,6-1 0 0,-1 2 0 16,0-4 0-16,-1 2 0 0,0 0 0 0,3-2 0 0,2 1 0 0,5 3 0 16,5-4 0-16,2 2 0 0,-3 1-144 0,0-1 144 15,-1-2 0-15,1 5 0 0,3-1 0 0,3 2 0 16,7-3 0-16,-5-1 0 0,-6 2 0 0,2 0 0 16,0 2 0-16,3-1 0 0,9 2 0 0,-3-4 0 15,-7 4 0-15,3 2 0 0,0-3 0 0,3 3 0 16,2 2 0-16,0-3 0 0,-3 0 0 0,-2 2 0 15,-1 0 0-15,-1 0 0 0,1 3 0 0,-1-1 0 16,-2-1 0-16,-5 0 144 0,-6 1-144 0,-1-1 128 0,-3 0-128 0,1 0 128 16,-1 0-128-16,1 1 160 0,2 1-160 0,-4 1 160 15,-6 0-160-15,0 0 0 0,-5 0 0 0,-1 2 0 16,-1-2 0-16,-2 0 128 0,-3 0-128 0,2 1 0 16,-2 2 0-16,0-2 0 0,-4-1 0 0,-3 2 0 15,-3 1 0-15,-6-1 0 0,-2-1 128 0,-3 1-128 16,-3 0 0-16,-3 0 0 0,-3 0 0 0,0 1 0 15,-12-3 0-15,9 5 0 0,-9-5 144 0,0 0-144 16,0 0 0-16,0 0 144 0,0 0-144 0,0 0 0 16,0 0 224-16,-8 7-64 0,-2 0-16 0,-3 1 0 15,-2-3 48-15,-3 3 0 0,-1-3 0 0,-5 2 0 16,-5 4-192-16,-4-4 0 0,-4 2 0 0,-1-4 128 16,-2 2-128-16,0-1 0 0,-2-5 0 0,-1 0 128 15,-3 3-128-15,0-1 0 0,-1-3 0 0,-4 0 0 16,-6 0 0-16,-3 0 0 0,-1-1 0 0,0-1 0 0,3 1-160 0,0 0 160 15,3 1 0-15,-4 1-144 0,-2 0 144 0,-4-1 0 16,-5-1 0-16,2 0 0 0,2 1 0 0,1 1 0 16,1-4 0-16,-1 3 0 0,-3-2 0 0,-2-1 0 15,-4 0 0-15,3 1 0 0,1 1 0 0,3 1 0 16,2-1 0-16,-5 1 128 0,-3 1-128 0,1-1 0 16,-2 0 0-16,3 1 0 0,2 4 0 0,6 0 0 15,1-1 0-15,-5 1 0 0,-4 2 0 0,1-3 0 16,3-1 0-16,5 1 0 0,3 0 0 0,5 0 0 15,3-2 0-15,1 2 0 0,2-3 0 0,0 1 0 16,-1-2 0-16,4 0-128 0,0-2 128 0,4 0 0 16,2 1-144-16,3-1 144 0,3 1 0 0,3 1 0 15,3 1 0-15,2-1 0 0,2 0 0 0,2 0 0 0,2 0 0 0,3 0 0 16,3-1-144-16,0 0 144 0,3-2 0 0,10 3 0 16,-9-2-160-16,9 2 160 0,-6-7-128 0,6 7 128 15,0 0-176-15,0 0 176 0,0 0-208 0,8-7 80 16,2-3 128-16,5 4-192 0,0 0 192 0,6 0-192 15,3 1 192-15,4 1-160 0,2 1 160 0,5 0-160 16,4 0 160-16,8 2 0 0,5-1 0 0,4 1 0 16,1-1 0-16,2-1 0 0,-1 2 0 0,3 0 0 15,3-5 0-15,6 3-128 0,6 0 128 0,3 2 0 16,-2 1 0-16,3 0 0 0,-2-1 0 0,6-2 0 16,5 2 0-16,1-2 0 0,0 6 0 0,2-3 0 15,-2-3 0-15,8 3 0 0,4 0 0 0,-1 0 0 16,-4 0 0-16,0 0-128 0,0 3 128 0,4-3-128 15,2 0 128-15,-4 0 0 0,-5 0 0 0,-1 0 0 0,-2 0 0 16,2 0-128-16,-1 1 128 0,-5 2-128 0</inkml:trace>
  <inkml:trace contextRef="#ctx0" brushRef="#br0" timeOffset="-39854.34">25271 15987 9215 0,'-11'-6'816'0,"-1"0"-656"0,1 3-160 0,1-1 0 16,-3-5 2880-16,2 3 528 0,-1-5 112 0,3 4 32 0,2-3-2416 16,0-1-496-16,1-5-80 0,0-2-32 0,-1-2-288 0,1-4-64 15,-2-1-16-15,2 1 0 0,0-5-32 0,0 1 0 16,0 0 0-16,1-2 0 0,0 2-128 0,0-2 0 16,1 3 0-16,-4 1 0 0,5-1 0 0,0 3 0 15,-1 1 0-15,4 2 0 0,0-1 0 0,0 4 0 16,3 3 0-16,1 0 0 0,-1 0 0 0,2-1 128 15,2 4-128-15,0 3 0 0,4-1 240 0,-1 4-48 16,-1 3 0-16,2 1 0 0,3 4-64 0,1 3 0 16,1 2-128-16,0 5 192 0,2 4-192 0,-2 6 0 15,-2 5 0-15,0 1 0 0,-2 5 160 0,-1 4-16 16,-1 2 0-16,-2 4 0 0,-3-5 80 0,-2 0 16 16,-5-3 0-16,0-2 0 0,-6-8 96 0,-1 2 32 0,-1-4 0 0,-4-2 0 15,-4 1 272-15,-2-4 64 0,-4-6 16 0,-1-1 0 16,-2-8-16-16,-1 0-16 0,-3-3 0 0,3-4 0 15,3-9-16-15,1-2 0 0,-2-3 0 0,6-4 0 16,2-4-416-16,4-4-96 0,3-3-16 0,2-3 0 16,5-2-144-16,4-2 0 0,1-3 0 0,6 4 0 15,3-1-176-15,3 5 176 0,2-1-128 0,1 6 128 16,6 2 0-16,1 1-128 0,7 5 128 0,-2 5 0 16,0 0 0-16,3 11-160 0,-1-1 160 0,-2 6 0 15,-2 5 0-15,-3 5-128 0,-2 6 128 0,-3 4 0 16,-5 2 0-16,-2 4 0 0,-3 3-128 0,-4 2 128 15,-4 0 0-15,-3 1 0 0,-2 1 0 0,-3 1 0 16,1-5 0-16,-2-1 0 0,-1-7 0 0,1-2 0 16,1-3-960-16,1-5-224 0,7-10-48 15</inkml:trace>
  <inkml:trace contextRef="#ctx0" brushRef="#br0" timeOffset="-38758.03">23924 17160 15663 0,'0'0'1392'0,"0"0"-1120"16,1-8-272-16,-1 8 0 0,5-8 400 0,0 1 32 16,-5 7 0-16,8-6 0 0,1-2 16 0,-2 3 0 15,-7 5 0-15,8-5 0 0,-8 5 64 0,9-4 32 16,-9 4 0-16,10-4 0 0,-1 3-32 0,-9 1-16 16,11 0 0-16,0 3 0 0,-2 2-336 0,-2-1-160 15,2-2 160-15,-3 3-160 0,-6-5 128 0,5 10-128 0,2-2 0 0,-2 2 0 16,-4-2 160-16,-1 2-160 0,-2 0 160 0,-1 2-160 15,-1 2 416-15,-2 1-16 0,-5-2 0 0,-1 4 0 16,2 4 128-16,-2-1 32 0,0 0 0 0,-1 1 0 16,0 0-224-16,1 5-32 0,-2-1-16 0,0 1 0 15,-2-2-32-15,0 1-16 0,1 4 0 0,-1 2 0 16,1 1-96-16,1 1-16 0,1 0 0 0,-1 1 0 16,2 2-128-16,0-1 192 0,1 1-192 0,1-1 192 15,0 2-48-15,1 0 0 0,2 0 0 0,1 1 0 16,1 2-144-16,1 3 0 0,0-3 144 0,3 1-144 15,1 0 0-15,1-2 0 0,0-3 0 0,3 1 128 16,0-2-128-16,2 1 0 0,2-3 0 0,0-1 0 16,3-6 0-16,2 5 0 0,1-2 160 0,1-1-160 15,3-3 160-15,2 1-160 0,3-5 160 0,1 1-160 0,0-3 0 16,2 0 0-16,-1-5 0 0,2 0 0 16,1-2 0-16,-1-3 128 0,-2 2-128 0,0-6 0 0,-3-2 0 0,-2 0 0 15,-1-1 128-15,-2-4-128 0,-3 0 0 0,-3-3 144 16,-2-2-144-16,0 0 128 0,0 2-128 0,-3-5 192 15,0-1-192-15,-1-3 192 0,-2 2-192 0,0 0 160 16,-2 1-160-16,-1-2 160 0,-1 2-160 0,-2-1 0 16,0 0 144-16,-2 1-144 0,-1-1 128 0,0 0-128 15,-2 1 128-15,2-3-128 0,-3 1 0 0,-2 3 144 16,-3 0-144-16,0 1 0 0,-1-3 128 0,-2-2-128 16,-2 0 0-16,-1 2 0 0,-3-4 0 0,0 1 0 0,-1-1 0 15,1-1 0-15,-1-1 0 0,2-2 0 0,-1 0 0 16,5-2 0-16,-2-1 0 0,1 2 0 0,2-1 0 0,3-2 0 15,2-2 0-15,0 2 0 0,0-4 0 16,0 2 0-16,1-5 0 0,1 2 0 0,1 1 0 0,2-5 0 16,4 0 0-16,-1-2 0 0,2 1 0 0,4 0-144 15,2-2 144-15,1-1 0 0,1-1 0 0,2-1 0 16,2-2 0-16,4-2 0 0,2 1 0 0,2 0 0 16,5-1 0-16,1 3 0 0,0 4 0 0,2 1 0 15,2 5 0-15,1 6 0 0,0 2 0 0,2 4-128 16,-5 4-128-16,0 4 0 0,-5 4-16 0,0 4-9056 15,-1 5-1808-15</inkml:trace>
  <inkml:trace contextRef="#ctx0" brushRef="#br0" timeOffset="-38040.33">26049 17142 10127 0,'-11'-9'896'0,"2"-1"-704"16,-1 1-192-16,-1-3 0 0,3 1 1664 0,0 0 320 16,0-2 48-16,2 4 16 0,1-3-1152 0,-1 2-240 15,3 1-32-15,0-2-16 0,1 3-304 0,1-3-64 16,-1 4-16-16,2 7 0 0,2-12-64 0,0 5-16 15,-2 7 0-15,0 0 0 0,7-8-144 0,-7 8 0 16,7-6 0-16,1 2 128 0,-1-2 64 0,-7 6 0 16,13-3 0-16,0 3 0 0,0 1 224 0,-1 3 48 15,1-3 16-15,3 4 0 0,2 3-32 0,3 2 0 16,3 4 0-16,1 3 0 0,1 1-48 0,0 3-16 16,0 2 0-16,2 5 0 0,-3-1-48 0,4 4-16 15,-2 3 0-15,0 0 0 0,-1 3-64 0,0 1 0 16,2-1-16-16,-1 2 0 0,-3-1 0 0,-1 3 0 0,-2 0 0 15,-2-1 0-15,-2 5 160 0,-3 1 48 0,-3 3 0 0,-3 3 0 16,-6 0 64-16,-3 2 0 0,-5 0 16 0,-4 4 0 16,-6 3-144-16,-1 1-16 0,-5-5-16 0,-2 2 0 15,-2-1-48-15,1-2-16 0,1 0 0 0,-2-3 0 16,1 1-288-16,2-1 160 0,0 0-160 0,0-3 128 16,0-6-384-16,1 0-96 0,-4-4-16 0,1-5-9920 15,-1-9-1984-15</inkml:trace>
  <inkml:trace contextRef="#ctx0" brushRef="#br1" timeOffset="-26982.58">24431 17792 10127 0,'0'0'896'15,"-9"4"-704"-15,9-4-192 0,-4 7 0 0,4-7 896 0,-7 9 160 16,7-9 32-16,0 0 0 0,0 0-64 0,0 0 0 16,0 0 0-16,0 0 0 0,0 0-384 0,0 0-64 15,0 0-32-15,0 0 0 0,0 0-176 0,0 0-48 16,0 0 0-16,0 0 0 0,0 0 352 0,0 0 64 15,0 0 16-15,0 0 0 0,0 0 16 0,0 0 16 16,-8 0 0-16,8 0 0 0,-10-4-256 0,4-2-48 16,-1 1-16-16,2 0 0 0,0-4-96 0,0 1-32 15,0-2 0-15,1 1 0 0,0-3-80 0,-1-1 0 16,1 0-16-16,0-1 0 0,1-2-48 0,-1-1-16 16,1-1 0-16,1 2 0 0,-1-2 16 0,1 0 0 0,2-1 0 0,-2 1 0 15,2 1-16-15,0-1 0 0,2 1 0 0,0-1 0 16,0-2-176-16,0 1 128 0,1-1-128 0,-1-2 128 15,-1-2-128-15,2 1 0 0,-1 0 0 0,1-2 128 16,-2 2-128-16,2 1 0 0,-2-2 0 0,2 1 0 16,-2 2 128-16,0-5-128 0,0 1 0 0,2 1 128 15,-2-3-128-15,3 3 128 0,-1-3-128 0,0 4 128 16,1 3-128-16,0 0 0 0,1-5 144 0,0 4-144 16,0-1 0-16,2 2 144 0,-1-3-144 0,0-1 0 15,1 2 160-15,-1 2-160 0,3-1 128 0,-3 0-128 16,1-2 128-16,0 1-128 0,1 2 128 0,0 0-128 15,-2-4 128-15,0 1-128 0,1 0 128 0,-1 1-128 16,2-2 0-16,-2 4 0 0,2-1 128 0,-1 2-128 16,1 2 0-16,1 1 0 0,-3 2 144 0,3 2-144 0,-1-5 160 0,-1 1-32 15,1-1-128-15,0 0 192 0,0 0 0 16,1 0 0-16,2-1 0 0,0 1 0 0,-1-4 0 0,0 3 0 16,2-1 0-16,-1 0 0 0,-1 0-32 0,1 1-16 15,-3-1 0-15,3 2 0 0,0-2-144 0,-3-2 0 16,2 3 0-16,-3 3 128 0,1-3-128 0,1 2 0 15,-1-1 0-15,0 2 128 0,1 0-128 0,2 1 0 16,0 2 0-16,-3 0 0 0,-1-4 128 0,1 4-128 16,-2 0 0-16,2-2 128 0,-1 0-128 0,1 2 0 15,0-1 144-15,-1-1-144 0,2-1 0 0,1 1 128 16,2 2-128-16,-2-1 0 0,0 0 0 0,0 2 0 16,1 0 0-16,0-2 128 0,0 2-128 0,1-2 0 0,-1 3 0 15,2 1 0-15,0-2 0 0,1 2 0 16,2-2 0-16,-2 3 0 0,0-5 0 0,-1 3 0 0,0 1 0 0,1-4 0 15,-2 4 0-15,1-2 0 0,0 1 0 0,1 1 0 16,-3-4 0-16,1 4 0 0,-1-2 0 0,0 2 0 16,0-4 0-16,-1 0 0 0,0 4 0 0,1-2 0 15,1 1 0-15,-1 1 0 0,2-1 0 0,-3 1 0 16,2-1 0-16,2 2 144 0,-3-2-144 0,0 2 160 16,-2-3-160-16,2 3 0 0,0-3 0 0,0 3-176 15,1-5 176-15,-1 5 0 0,2-4 0 0,0 1 0 16,-1 0 0-16,1-1 0 0,1 0 0 0,0 3 0 15,1-2 0-15,1 3 0 0,-1-1 0 0,0 1 0 16,0-4 0-16,2 4 0 0,-1-2 0 0,0 3 0 16,-2-6 0-16,2 0 0 0,2 2 0 0,-4-3 0 0,0-3 0 15,1 5 0-15,2 0 128 0,-3-2-128 0,-2-2 0 0,0-2 144 16,-1 4-144-16,2 0 0 0,0-3 128 0,-2 2-128 16,-2-1 0-16,4-1 0 0,1 2 128 0,1-3-128 15,-4 2 0-15,2-1 0 0,0-1 0 0,1 0 0 16,0-2 0-16,1 1 0 0,0-4 0 0,1 2 0 15,-4 0 128-15,5 1-128 0,-4 0 0 0,1 0 0 16,-2-2 0-16,2-1 0 0,0 4 128 0,0-2-128 16,0 1 0-16,1 1 0 0,1 0 128 0,-2 0-128 15,-2 0 0-15,1 0 0 0,1-3 128 0,-4 2-128 16,0-1 0-16,-2 0 0 0,3-1 0 0,0-3 0 16,-4 2 128-16,2 1-128 0,1-3 0 0,-1 1 128 15,-1 1-128-15,1-1 0 0,-3 1 144 0,3 1-144 0,-1-2 0 0,-2-1 144 16,3 0-144-16,0-3 0 0,-2 4 144 0,1 0-144 15,-2-1 0-15,2 2 0 0,1-4 0 0,0 4 0 16,0 2 0-16,-2-1 0 0,2-1 0 0,0 2 128 16,0-2-128-16,0 2 0 0,-1 1 0 0,0-3 0 15,3 0 0-15,-1 3 144 0,0 0-144 0,1-2 0 16,-2-2 128-16,3 1-128 0,-1-1 0 0,2-2 0 16,1 2 128-16,0-2-128 0,-1-1 0 0,1 0 0 15,1 3 0-15,-1 0 0 0,-1 0 0 0,2 0 0 16,-4 1 0-16,2-1 0 0,0 1 0 0,-2 1 0 15,-1-2 0-15,-2 4 0 0,2 0 0 0,0 1 0 16,-1-2 0-16,0 0 0 0,-1-4 0 0,-1 3 0 16,3 2 0-16,-3 0 0 0,-2 1 0 0,0-2 0 15,0 1 0-15,0 2 0 0,-2-2 0 0,-1 6 0 0,1 0 0 0,-3 0 0 16,2 4 0-16,0-2 0 0,-1 2 0 0,0 3 0 16,-1 1 0-16,0 6 0 0,0 0 0 0,0-8 0 15,0 8 0-15,-1-6 0 0,0-1 0 0,1 7 0 16,0 0 0-16,0 0 0 0,0 0 0 0,0-7 0 15,0 7 0-15,0 0 0 0,0 0 0 0,0 0 0 16,0 0-128-16,0 0 128 0,0 0 0 0,0 0-144 16,0 0 144-16,0 0-128 0,0 0-16 0,0 0 0 15,0 0 0-15,0 0 0 0,-6 14 144 0,4-1-192 16,-1 0 192-16,1 1-192 0,-2 4 192 0,1-1-128 16,1 3 128-16,1 0-128 0,-2 0 128 0,2 3 0 15,-2-1 0-15,1-1-128 0,-2 3 128 0,-1 3-128 0,1-4 128 0,-2 5-128 16,-4-3 128-16,1 6 0 15,-2-1-144-15,1 2 144 0,-1 1 0 0,-3 0 0 0,-1-1 0 0,-2-4 0 16,-1 3 0-16,1 0 0 0,-1 1 0 0,0-4 0 16,0-1 0-16,0-2 0 0,3 4 0 0,-5-3 0 15,2 2 0-15,-1 0 0 0,1 2 0 0,0 2 0 16,3-3 0-16,-3 2 0 0,0-1 0 0,1 1 0 16,-1 1 0-16,1 1 0 0,1 1 0 0,-2 0 0 15,-1-1 0-15,-3 0 0 0,-1-2 0 0,2 1 0 16,-2-2 0-16,0-1 0 0,-1-1 0 0,2 2 0 15,1-5 0-15,2 3 0 0,-2-1 0 0,4 1 0 16,3-7 0-16,-3 5 0 0,2 0 0 0,-1-2 0 16,0 1 0-16,-1-3 0 0,2 3 0 0,1-1 0 15,-1-3 0-15,0 1 0 0,-2 3 0 0,2 1 0 0,0-5 0 16,-1 2 0-16,0 1 0 0,1-1 0 0,1 5 0 0,-3-4 0 16,-3-2 0-16,1 1 0 0,-3 1 0 0,2-4 0 15,-2 1 0-15,-1-1 0 0,0-2 0 0,2 1 0 16,-2 1 0-16,3-1 0 0,-1-1 0 0,2-1 0 15,1-1 0-15,-1 1 0 0,0-2 0 0,-1 2 0 16,2-1 0-16,0 2 0 0,3-2-144 0,-1 1 144 16,-4-1 0-16,4 1 0 0,1-3 0 0,-1 1 0 15,0-2 0-15,1 2 0 0,-1 0-128 0,2-1 128 16,-3 2 0-16,0-1 0 0,2-1 0 0,0 0-128 16,-2-1 128-16,3 2 0 0,0 0 0 0,3-1 0 15,-2 1 0-15,0-2 0 0,-1 0 0 0,2 1-128 0,-1 2 128 16,1 2 0-16,0-3 0 0,-1-2-128 0,0 1 128 15,2 0 0-15,-1 4-144 0,0-2 144 0,-2 1 0 0,0-1-144 16,0 1 144-16,0-1 0 0,-1 2 0 0,3 0 0 16,-3-3 0-16,2 3 0 0,2 2 0 0,-1-1 0 15,0 0 0-15,-1 1 0 0,0 0 0 0,-1-1 0 16,0 0 0-16,1 0 0 0,-1 1 0 0,2 3 0 16,-1-1 0-16,0 0 0 0,-1 3 0 0,-1-1-128 15,0-4 128-15,0 5 0 0,-1 0 0 0,1-2 0 16,2-2 0-16,-1 1 0 0,-1 1 0 0,0-1 0 15,0-3 0-15,-1 0 0 0,4 2 0 0,-1 5 0 16,0-5 0-16,-2 1 0 0,1 0 0 0,1 3 0 16,2-2 0-16,-6 0 0 0,2 3 0 0,2 0 0 15,1 2 0-15,-1-4 0 0,-1 0 0 0,2 2 0 16,2-2 0-16,0 1-128 0,-1-1 128 0,2-1 0 16,0 3 0-16,3-2 0 0,0 1 0 0,0 2 0 0,-2 2 0 0,3-4 0 15,2 1 0-15,-3 2 0 0,0-3 0 0,2 3 0 16,2 1 0-16,-2 1 0 0,1 3 0 0,1 0 0 15,-1-3 0-15,2 1 0 0,1 1 0 0,0 1 0 16,0 0 0-16,3-4-128 0,-1 0 128 0,1 2 0 16,-2-5 0-16,3 2 0 0,-3-4 0 0,3 4 0 15,-2-5 0-15,2 3 0 0,-1 0 0 0,1-1 0 16,-2 0 0-16,2-2 0 0,0 2 0 0,0-2 0 16,1-2 0-16,-2-2 0 0,1-3 0 0,1-1 0 15,0-1 0-15,-1-1 128 0,-1-1-128 0,-1-4 0 16,1 4 0-16,-3-12 0 0,0 0 0 0,0 0 0 15,0 0 0-15,0 0 0 16,0 0-1456-16,13-5-208 0,-5-7-32 0,1-2-12720 0</inkml:trace>
  <inkml:trace contextRef="#ctx0" brushRef="#br1" timeOffset="-26165.9">25318 15712 15663 0,'-14'16'1392'15,"4"-5"-1120"-15,-3-1-272 0,1 3 0 0,-1 1 1392 0,2 0 208 16,-3-4 64-16,-2 1 0 0,4 1-320 0,0-4-64 16,-1-2-16-16,-1-1 0 0,0-2-400 0,0-2-80 15,2-2-16-15,-1-2 0 0,-3-3-224 0,-1-1-48 16,0-3-16-16,1 0 0 0,-2-7 0 0,3 0 0 15,1-2 0-15,1-4 0 0,3-4-176 0,0 3-48 0,2-4 0 0,1 1 0 16,2-3-112-16,1-2-16 16,1 4-128-16,1-1 192 0,2 1-64 0,2 1-128 0,3 3 176 15,2 0-176-15,-1 1 176 0,3 4-176 0,4-2 160 0,-1 2-160 16,1 3 0-16,1 2 128 0,1 1-128 0,3 4 0 16,1-2 0-16,0 8 0 0,-1 1 0 0,1 2 0 15,-1 2 0-15,1 3 0 0,-1 7 0 0,-2 3 0 16,-1 4 0-16,-1 5 0 0,0 7 0 0,0 4-160 15,-3 4 160-15,-3 2 0 0,-1 3 0 0,-2-4 0 16,0 1 0-16,-8-3 128 0,0-2-128 0,-4-2 176 16,-2-1 272-16,-2-1 48 0,-3 0 16 0,-5-6 0 15,-4 1 32-15,-2-4 16 0,-6-3 0 0,2-2 0 16,-3-4-112-16,2-5-32 0,-1-1 0 0,3-7 0 16,1-1-48-16,3-5-16 0,1-4 0 0,2-1 0 0,3-6-192 0,3-1-32 15,3-6-128-15,2-3 192 16,0-3-192-16,6-1 0 0,4-5 0 0,3 0 0 0,1-2 0 0,4 3 0 15,3 0 0-15,4 1 0 0,1 2-160 0,5 4 160 16,0 0-128-16,7 4 128 0,1 3-128 0,3 6 128 16,0 4-128-16,1 0 128 0,3 6 0 0,-3 4-160 15,-3 5 160-15,-2 8 0 0,-2 2-208 0,-3 5 64 16,-4 4 16-16,-3 10 0 0,-3 4-48 0,-4 0 0 16,-4 0 0-16,-4 1 0 0,-5-2 176 0,-5-4-160 15,-2-2 160-15,-4-1-160 0,-3-4 160 0,-1-2 256 16,-4-5-64-16,-2-8-16 0,-1-1 288 0,-2-10 64 15,3-3 16-15,-1-9 0 0,1-4 48 0,3-6 16 16,3-2 0-16,5-7 0 0,5-3-352 0,5-1-64 0,2-2 0 16,7-1-16-16,1-2-176 0,6 1 0 0,3 2 0 15,5 1 0-15,6 2 0 0,2 5-176 0,-2-2 176 0,0 8-128 16,3 3-192-16,-1 5-16 0,-2 3-16 0,-2 7 0 31,-3 3-3104-31,-3 5-608 0,4 14-128 0,-12-2-32 0</inkml:trace>
  <inkml:trace contextRef="#ctx0" brushRef="#br1" timeOffset="-25030.63">24201 17116 7359 0,'0'0'656'0,"0"0"-528"0,-3-11-128 0,3 11 0 16,0 0 1808-16,-3-7 336 0,-1-2 64 0,4 9 16 16,-5-6-576-16,5 6-112 0,-8-3-32 0,8 3 0 15,-8-4-160-15,8 4-48 0,-7-2 0 0,7 2 0 16,-12-3-336-16,2 6-64 0,1-1 0 0,9-2-16 15,-9 3-368-15,1 1-64 0,-4 4 0 0,2 1-16 0,1 4-96 0,0 1-16 16,-1 1 0-16,-2 7 0 0,2 0-192 0,-2 0-128 16,-1 5 160-16,0-1-160 0,0 4 128 0,-1-1-128 15,2 4 0-15,-2 0 0 0,0 0 256 0,2 3-64 16,1 0 0-16,1 0 0 0,0 3 144 0,-2 0 32 16,2-1 0-16,1 0 0 0,1-3-64 0,1 0-16 15,-1 3 0-15,3-1 0 0,-1 0-160 0,2-3-128 16,1-3 144-16,1 1-144 0,2-1 176 0,4 1-176 15,0 0 192-15,2 0-192 0,1-2 128 0,2 1-128 16,3-5 0-16,2 4 0 0,0-4 144 0,2 4-144 16,2-5 0-16,2 3 144 0,2-4-144 0,0 3 0 15,-1-4 0-15,0-2 0 0,-1-2 128 0,-1-1-128 0,-1-1 0 16,0-5 128-16,-3 0-128 0,0-6 0 0,-2 3 0 0,-3-1 128 16,-2-4-128-16,-8-4 0 0,0 0 144 0,0 0-144 15,0 0 144-15,0 0-144 0,0 0 192 0,0 0-192 16,0 0 288-16,-7-7-48 0,-2-2-16 0,-3 0 0 15,-4-5-32-15,0 0-16 0,1-1 0 0,-1 0 0 16,1 1-176-16,0-1 0 0,-2-1 0 0,2-1 0 16,2-1 0-16,-1 1 0 0,0-2 0 0,2 1 0 15,-1 1 0-15,2-2 0 0,0 1 0 0,2-3 0 16,-1 1 0-16,1-3 0 0,-1 0 0 0,1-1 0 16,2-4 0-16,-1 3 0 0,0-2 0 0,3-1 0 15,0-2 0-15,3-2 0 0,0-2 0 0,4-1 0 16,0 1-128-16,3 2 128 0,0-1 0 0,6 0 0 0,-1 1 0 0,1-2-144 15,1-3 144-15,3 0 0 0,1-1-128 0,4 1 128 16,-1 2 0-16,2-1 0 0,2 0 0 0,-1 3 0 16,1 2 0-16,-4 3 0 0,0-2 0 0,-3 6 0 15,-2 0 0-15,-1 5 0 0,-2 5 0 0,1 1 0 16,-6 1 0-16,-1 5 0 0,-5 7-128 0,0 0 128 16,0 0 0-16,0 0 0 0,0 0-128 0,0 0 128 15,0 0 0-15,-1 9 0 0,-2 3 0 0,0-1 0 16,-4 1 0-16,1 2 0 0,-3 1 0 0,0 3 0 15,-2 1 0-15,-1 0 0 0,0 1 0 0,-2 3 0 16,-2 2 0-16,-2-1 0 0,1 3 0 0,-1-1 0 0,1 4 0 0,0 3 0 16,-1 3 0-16,1 2 0 0,2 0 0 0,2 1 0 15,4 3 0-15,-1 4 0 0,3 4 0 0,0-1 0 16,5-2-208-16,2 3 64 0,2 1 16 0,5-2 0 31,0-3-1280-31,6 0-256 0,2-7-64 0,7-2 0 16,3-4-1488-16,2-7-304 0</inkml:trace>
  <inkml:trace contextRef="#ctx0" brushRef="#br1" timeOffset="-24314.58">25918 16964 17503 0,'-10'0'1552'0,"-1"0"-1232"0,-6-1-320 0,4 1 0 15,3 0 864-15,10 0 112 0,-10 1 32 0,10-1 0 16,-8 4-432-16,8-4-64 0,0 0-32 0,0 0 0 15,0 0-176-15,0 0-48 0,0 0 0 0,0 0 0 16,0 0 128-16,0 0 32 0,0 0 0 0,0 0 0 16,0 0 288-16,9 9 64 0,1 1 16 0,2-3 0 15,-1 1-112-15,2-1-32 0,1 2 0 0,3 1 0 16,2 4-192-16,1 1-32 0,3 4-16 0,2 2 0 16,1 0-48-16,3 5-16 0,0 0 0 0,4 4 0 15,-2-4-16-15,2 5-16 0,-3 0 0 0,-2 3 0 16,-1 1-176-16,-3 3-128 0,0-1 144 0,-1 3-144 15,-1-1 192-15,-2 3-64 0,-2 2-128 0,-3-2 192 16,-1 2 16-16,-1-3 0 0,-3 3 0 0,-2 0 0 16,-3-3 48-16,-1 2 16 0,-4-1 0 0,-2-1 0 0,0-1 64 0,-2 4 16 15,-1-4 0-15,-2 1 0 0,0 0-96 0,-1-2-32 16,1-2 0-16,-2 1 0 0,-3 1-96 0,1 0-128 16,-2 0 176-16,-1-2-176 0,0-2 176 0,1 2-176 15,-2 0 160-15,0-1-160 0,0-1 128 0,-3 0-128 16,-6-2 0-16,0-2 144 0,-2 0-144 0,-1-1 0 15,-3-4 144-15,3-1-144 0,2-2 0 0,1-4 0 16,0 0 0-16,4 0 128 0,3-1-128 0,0-1 0 16,3-3 0-16,3-3 0 0,1-1-256 0,3-2 16 15,3 0 16-15,4-8 0 16,0 0-368-16,0 0-80 0,0 0-16 0,0 0 0 16,13-8-1680-16,0-1-352 0,1-6-64 0</inkml:trace>
  <inkml:trace contextRef="#ctx0" brushRef="#br1" timeOffset="-22346.3">28058 16439 6447 0,'-6'3'576'0,"-1"-2"-576"0,-3 0 0 0,2 1 0 0,-1-4 1488 0,0 2 192 16,0 2 48-16,-1 0 0 0,1-2-640 0,-1 2-128 16,2-2-32-16,2 0 0 0,-2-2-416 0,2 2-64 15,-1-4-32-15,1 1 0 0,1-1-32 0,0-2 0 16,0-6 0-16,3-2 0 0,-1-5 0 0,1-3 0 15,0-6 0-15,4-1 0 0,0-13-192 0,3-1-32 16,0-8-16-16,4-1 0 0,1-3-144 0,6 0 0 16,4 0 0-16,5 0 0 0,3 1 0 0,4-1-272 15,0 2 64-15,7 0 16 0,6 1 32 0,2-1 16 16,0 2 0-16,-1 1 0 0,-3 1 144 0,1-1 0 16,2 1 0-16,2 0 128 0,2 4-128 0,2-2 0 15,3 2-128-15,-1 1 128 0,0 4 0 0,-3 3 0 0,-4 3 0 16,-2-1 0-16,-1 0 0 0,-1 1 0 0,0 0 0 0,2-1 0 15,0 0 0-15,2-3 0 0,0-2 0 0,0-4 0 16,-1-2 0-16,-5-4 0 0,-4-1 0 0,-3-2 0 16,-4-2-128-16,-3 2 0 0,0 1 0 0</inkml:trace>
  <inkml:trace contextRef="#ctx0" brushRef="#br1" timeOffset="-21546.35">28452 17128 11967 0,'0'0'1072'0,"-6"-6"-864"0,0-3-208 0,1-2 0 15,0 0 1008-15,1-1 144 0,2-5 48 0,0 1 0 0,1-3-624 0,2 1-128 16,1-2-32-16,0-2 0 0,2-2-240 0,1 1-48 16,0-1-128-16,1-4 192 0,0 1-64 0,4-2-128 15,-3-4 176-15,4-3-176 0,1-1 176 0,1-1-176 16,0-5 160-16,1 1-160 0,0 1 192 0,3 1-48 15,3-1-16-15,1 4 0 0,1 3-128 0,2 5 0 16,-4-1 0-16,6 7 128 0,4-1-128 0,-2 7 0 16,-2 1 144-16,0 1-144 0,1 1 256 0,0 0-32 15,-2 4 0-15,0-2 0 0,1-2-80 0,-1 2-16 16,3 3 0-16,3-3 0 0,-1 2 0 0,3-1-128 16,3 2 192-16,1-3-64 0,1 1-128 0,3-2 0 15,2-1 0-15,0-2 128 0,-1 1-128 0,-1-2 0 16,-6-3 144-16,1 1-144 0,-1-4 288 0,2-3-16 15,1 0 0-15,2-5 0 0,2-1-32 0,2-2-16 0,1-3 0 0,1-5 0 16,-2-5 128-16,2-1 32 0,-4-5 0 0,-2-7 0 16,1-2 128-16,0-8 16 0,-3-7 16 0,0-4 0 15,0-3 64-15,2-1 16 0,3-3 0 0,-1 2 0 16,-4-1-240-16,1 9-32 0,-2 1-16 0,-4 11 0 16,-5 3-336-16,-2 7-128 0,-4 2 0 0,-1 7-8720 15,-3 4-1744-15</inkml:trace>
  <inkml:trace contextRef="#ctx0" brushRef="#br1" timeOffset="-20059.62">19699 17413 5519 0,'-11'6'240'0,"4"-1"64"0,-3 1-304 0,-1 0 0 0,1-2 0 0,1 0 0 15,1-2 1344-15,-1 2 224 0,1-3 32 0,8-1 16 16,-9-1-960-16,9 1-192 0,-9-5-32 0,2 0-16 15,0 1-224-15,7 4-64 0,-5-12 0 0,1 5 0 16,1-5-128-16,0 5 0 0,0-5 0 0,2 3-176 16,0-2 176-16,1 2-160 0,0 0 160 0,0-2-160 15,0 2 160-15,1-5 0 0,0-1 0 0,2-2 0 16,0-2 336-16,0-3 112 0,2-6 0 0,2-1 16 16,-1-4 432-16,3-5 64 0,1-6 32 0,2-1 0 15,2-3-288-15,1-3-64 0,1-4-16 0,3-1 0 16,4 0-224-16,3-2-32 0,2-8-16 0,3 2 0 0,5 2-96 0,1 0 0 15,0-1-16-15,2-1 0 0,-2-1-64 0,2-3-16 16,3 1 0-16,3 4 0 0,1-1-160 16,2 3 0-16,5-1 0 0,1 3 0 0,-1 1 0 0,-3-1 128 15,-3 2-128-15,-1 4 0 0,1 2 0 0,-2 6 0 16,4 5 0-16,-2-1 0 0,1 7-240 0,2 7 32 16,0 4 0-16,0 3 0 0,-3 2-112 0,-4 5-32 15,-3 2 0-15,-2 7 0 0,-1 3 64 0,-1 3 16 16,1 7 0-16,1 5 0 0,1 4 16 0,3 6 16 15,3 2 0-15,1 5 0 0,0 4 240 0,-2 4-144 16,-2 4 144-16,-2 7-128 0,-1 7 128 0,-2 8 0 16,-1 2-144-16,-1 6 144 0,-1 2-192 0,-2 9 16 15,-4 5 16-15,-2 0 0 0,-4-3-128 0,-1 0-32 0,-7-3 0 0,-3-4 0 16,-3 1 0-16,-3-6-16 0,-5-3 0 0</inkml:trace>
  <inkml:trace contextRef="#ctx0" brushRef="#br1" timeOffset="-19111.45">20056 18816 6447 0,'0'0'576'0,"0"0"-576"0,-4-10 0 0,3 0 0 16,-3-1 1216-16,1 0 144 0,2-3 32 0,0-3 0 15,-2-1-336-15,2-1-64 0,0-7-16 0,-1 0 0 16,1-5-336-16,0 2-64 0,1-3 0 0,0-2-16 16,1-2-304-16,0 1-64 0,2-4-16 0,-2 0 0 15,2-2-176-15,-1-1 160 0,0-2-160 0,0-2 160 16,1 0-160-16,-2 3 0 0,3 1 0 0,0-1 0 15,-1 1 0-15,4 1 0 0,-1-1 0 0,2 3 0 0,1 1 0 0,0 1 0 16,-1 0 0-16,3 2 0 0,-1 0 0 0,1 1 0 16,1 2 0-16,-1 6 0 0,1-1-144 0,-1 5 144 15,0 4 0-15,0 4 0 0,4 7 0 0,-2-1 0 16,-1 3 0-16,1 4 0 0,-2 3 0 0,3 3 0 16,3 4 0-16,-1 2 0 0,1 1 0 0,0 5 0 15,0 2 0-15,1 1 0 0,-1 4 128 0,3-1-128 16,-5-4 176-16,2 2-176 0,-5-1 144 0,1-2-144 15,-1-3 0-15,-2-1 144 0,-3 0-144 0,1-5 0 16,-2 0 0-16,-6-9 0 0,8 6 0 0,-8-6 0 16,0 0 0-16,11 1 128 0,-11-1-128 0,11-6 0 0,-4-7 0 15,1-1 128-15,0-2 32 0,-1-5 0 0,-1-1 0 0,2-1 0 16,-2-4-160-16,2 3 0 0,0-4 144 0,-2 2-144 16,2 0 0-16,1 3 0 0,-2 1 0 0,2 1 0 15,0-2 0-15,1 2 0 0,0 1 0 0,2 2 0 16,-1 2 0-16,1-1 0 0,-1 0 0 0,1 3 0 15,0 3 0-15,4 0 0 0,-1 3 0 0,3-1 0 16,-1 4-128-16,2 3 128 0,2-1-128 0,3 3 128 16,-2 1 0-16,2 2-160 0,0 3 160 0,1 5 0 15,-3-4-176-15,-1 5 176 0,0 2-160 0,4-2 160 16,1 2 0-16,-1 4-144 0,1 1 144 0,-1 5 0 16,4 0-256-16,-2 2 16 0,0 2 16 0,-2 5 0 15,-1 2-224 1,0 4-64-16,-1 4 0 0,-2 4 0 0,-4 2 384 0,1 5 128 0,-3 3 0 0,-3 4-144 15,-1 6 144-15,2 8 0 0,0 8 0 0,-1 3 0 0,1 5-240 16,0 0-16-16,1 3 0 0</inkml:trace>
  <inkml:trace contextRef="#ctx0" brushRef="#br1" timeOffset="-14157.48">11693 19715 13823 0,'-8'5'1216'0,"-2"-2"-960"15,1-2-256-15,-1 0 0 0,10-1 592 0,-10 0 80 0,10 0 16 0,0 0 0 16,-10-1-80-16,0 1-16 0,10 0 0 16,0 0 0-16,0 0-256 0,0 0-48 0,-12-1-16 0,12 1 0 15,0 0-144-15,0 0-128 0,0 0 144 0,0 0-144 16,0 0 160-16,-9 3-160 0,9-3 160 0,0 0-160 16,0 0 224-16,0 0-48 0,0 0-16 0,-1 9 0 15,1-9 240-15,0 0 48 0,0 0 16 0,0 0 0 16,0 0 176-16,5 9 48 0,-5-9 0 0,0 0 0 15,8 4-144-15,1 0-32 0,-9-4 0 0,15 4 0 16,0-4-112-16,2 0-16 0,1 0-16 0,2 0 0 16,1-3-96-16,5 1-16 0,2-2 0 0,2 1 0 15,2-2 0-15,5-3-16 0,4 3 0 0,1-5 0 16,1 1-48-16,-1-2 0 0,-3 1 0 0,3-3 0 16,1 2-192-16,4 2 144 0,4-3-144 0,5 5 128 0,6-2-128 15,1 2 0-15,-1 2 0 0,-2 1 0 0,-4 2 0 0,1-1 0 16,-1 1 0-16,0 1 0 0,-2-3 0 0,2-1 0 15,0 1 0-15,-4 0 0 0,-2 1 0 0,-4 0 0 16,-4-2 0-16,-3 2 0 0,-2 2 0 0,1 1 0 16,-4-1 0-16,1 1 0 0,-3 0 0 0,-2 1 0 15,-1 0 144-15,-1 0-144 0,-1-1 0 0,-2 2 144 16,-1-1-144-16,-3 3 0 0,-2-3 240 0,-3 0-64 16,-3 0-16-16,0 1 0 0,-3-2-16 0,-2 1 0 15,-8-1 0-15,0 0 0 0,0 0 16 0,0 0 0 16,-11 5 0-16,-3 3 0 0,-1-4 208 0,-9-2 32 15,-5 2 16-15,-2 2 0 0,0-2-176 0,-4-3-48 16,-2 3 0-16,-1 0 0 0,0 2-192 0,0-2 176 0,1-3-176 0,-4 2 160 16,-1-3 80-16,-2 0 16 0,-3 0 0 0,-1 0 0 15,-3-1-112-15,-1-1-16 0,1 1 0 0,0-1 0 16,3-2-128-16,-1-1 0 0,0 0 0 0,-3 0 0 16,-4-4 0-16,0 2 0 0,1-2 0 0,2 2 0 15,3-3 0-15,2 2 0 0,2-3 0 0,3 3 0 16,1-1 128-16,-1 1-128 0,-2 2 0 0,1-3 128 15,-1 1-128-15,1-2 0 0,1 1 0 0,-1-1 0 16,5 4 0-16,3-3 0 0,7 3 0 0,-1-3 0 16,0 2 0-16,6 4 0 0,4-2 0 0,2 1 0 15,0 1 0-15,4 2 0 0,3 0 0 0,1 1 0 16,10 0 0-16,0 0 0 0,-9 0-144 0,9 0 144 16,0 0 0-16,0 0-160 0,0 0 160 0,0 0-128 15,0 0 0-15,11 7 0 0,2 3 0 0,2-3 0 0,6 0 128 16,-1-3-128-16,4 1 128 0,4 2-128 0,3-2 128 0,2-1 0 15,2-1 0-15,6 2 0 0,3-1 0 0,3-1 144 16,3-1-16-16,-2 1-128 0,-5-1 208 0,6 2-64 16,0-3-16-16,3 2 0 0,3 0-128 0,2-1 0 15,3 2 144-15,1 2-144 0,-1-2 0 0,0-1 0 16,-3-1 0-16,0 2 0 0,-1 1 0 0,0 0 128 16,0-1-128-16,0 4 0 0,1-3 0 0,-4-1 0 15,-6 1 0-15,-1 1 128 0,-5-2-128 0,-3 1 0 16,-4-1 0-16,-1 1 0 0,-4-1 0 0,-2-2 144 15,-4 2-144-15,-3 1 0 0,-6-2 128 0,-1-1-128 16,-3-1 0-16,-10-1 0 0,0 0 192 0,0 0-64 0,0 0 0 16,0 0-128-16,0 0 240 0,-9 3-64 0,-1-1-16 0,-6 1 0 15,-3-2-32-15,-3 3-128 0,-2-1 192 0,-4-1-64 16,2 2-128-16,-3 0 0 0,-3-2 144 0,-3 3-144 16,-7-2 0-16,-4 1 0 0,-2 0 0 0,-2 1 128 15,-1-2-128-15,3 0 0 0,0 1 0 0,0-2 0 16,2 0 0-16,-1-1 0 0,-2 1 0 0,-1-2 128 15,-3-2-128-15,1 1 0 0,4-2 0 0,2 1 128 16,1-1-128-16,3 2 0 0,1-2 0 0,3-2 128 16,2 1-128-16,3-1 0 0,3 1 0 0,-2-2 0 15,0 1 0-15,2 1 0 0,2-1 0 0,2-1 0 16,1-1 0-16,3 2 0 0,4-2 0 0,4 2 0 16,2-2 0-16,3 1-128 0,1 1 128 0,8 5-128 15,-2-4 128-15,2 4-208 0,0 0 80 0,11-6 128 16,4 2-240-16,7 1 80 0,5 2 16 0,4 2 0 0,4 2 144 0,2-1-160 15,-1 1 160-15,4 1-160 0,2-2 160 0,2 1 0 16,3-1 0-16,2 1 0 0,3-2 0 0,4 2-128 16,0-1 128-16,-2 1 0 0,-2-1 0 0,0 1 0 15,-5 1 0-15,3-1 0 0,0 1 0 0,-1-1 128 16,-4-1-128-16,0 0 128 0,4-2-128 0,-3 1 144 16,-2 0-144-16,-5 0 160 0,-7-1-160 0,-4 0 0 15,-2-1 144-15,-4-1-144 0,-2-1 128 0,-7-1-128 16,1-1 128-16,-3 1-128 0,-4 1 128 0,-7 3-128 15,0 0 128-15,0 0-128 0,0 0 176 0,-5-6-48 16,5 6 0-16,-14-6 0 0,-5 2 16 0,-2 2 0 16,-5-1 0-16,-6 2 0 0,-8 0-144 0,-6-1 0 0,-6 2 144 0,1 0-144 15,0 2 0-15,0 0 0 0,2 1 0 0,2-2 0 16,1 0 0-16,-2 2-160 0,-3-1 160 0,-1 5 0 16,-2-3 0-16,2 1-128 0,1 1 128 0,4-1 0 15,1-1 0-15,3 1 0 0,6 3 0 0,2-3 0 16,3 0 0-16,3 2 0 0,3-3 0 0,1 1 0 15,1 2 0-15,3-2 0 0,4 0 0 0,3 2 0 16,2-1 0-16,6 0 0 0,6-6 0 0,0 0 0 16,6 10 0-16,7-4-192 0,6 3 192 0,5-2-208 15,5 0 48-15,7 1 16 0,5-4 0 0,6 1 0 16,5 1 144-16,5-2 0 0,10-1-144 0,5-1 144 16,0-1 0-16,2-1 0 0,-2 0 0 0,3-1 0 31,4-3-1280-31,7 2-128 0,7-2-16 0,-3-1-16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6:50:34.45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1361 2510 1839 0,'0'0'160'0,"0"0"-160"0,-3-8 0 0,3 8 0 0,0 0 2448 0,0 0 464 15,6-6 96-15,-6 6 0 0,11-5-2064 0,2-2-432 16,0 4-64-16,-1-1-32 0,1 1-96 0,1 2-32 16,4-2 0-16,-3 2 0 0,2-1-96 0,1 2 0 15,-1-2-16-15,2 2 0 0,0-1 32 0,-1 1 16 16,4-4 0-16,-2 3 0 0,2 0-16 0,2-1 0 15,3 2 0-15,-1 0 0 0,2-2 32 0,3 1 0 16,2-1 0-16,2 0 0 0,6 0 48 0,2 0 16 16,3-1 0-16,1 1 0 0,0-1 0 0,0 1 0 15,-1-2 0-15,1 1 0 0,0 0-48 0,1 0-16 16,3 2 0-16,5 1 0 0,4-3-240 0,0-3 0 16,-4 0 0-16,-3 0 0 15,-2-1-656-15,-3 3-80 0</inkml:trace>
  <inkml:trace contextRef="#ctx0" brushRef="#br0" timeOffset="534.69">2336 2798 12959 0,'0'0'576'0,"-2"-7"112"0,-3-2-560 0,5 9-128 16,-4-9 0-16,4 9 0 0,0 0 832 0,0 0 128 15,0 0 16-15,0 0 16 0,0 0-352 0,0 0-64 16,0 0 0-16,-6 10-16 0,-1 4-288 0,2 5-48 16,0 5-16-16,1 4 0 0,-3 3 80 0,0 3 16 15,1 4 0-15,-2 2 0 0,-2 1 16 0,1 7 0 0,3-3 0 0,-2 6 0 16,2 1-128-16,2 3-32 0,1 0 0 15,2 3 0-15,1-5-160 0,1 2 0 0,2-2 144 0,3-4-144 16,2-2 0-16,1-3 0 0,1 1 0 0,3-7 0 16,1 0 128-16,2-2-128 0,3-5 128 0,2 0-128 15,2-7 176-15,-1 0-48 0,3 2 0 0,1-6 0 16,5-1-128-16,1-1 0 0,-1-2 0 0,0-3 0 16,-3-4-320-16,-4 1 64 0,-1-5 16 0,-3 0-9664 15</inkml:trace>
  <inkml:trace contextRef="#ctx0" brushRef="#br0" timeOffset="749.98">1783 3668 31327 0,'-19'-18'1392'0,"10"6"272"0,3 2-1328 0,1 1-336 15,2 3 0-15,3 6 0 0,7-8 0 0,4 5-208 16,4-1 16-16,8-1 16 0,3 0 176 0,8 1 0 16,6 1 0-16,7 1-128 0,5-2 128 0,1 0 0 15,6 0 0-15,-1 0 0 0,3-3 0 0,0 2 0 16,6 1 0-16,2-1 0 16,2-3-512-16,-3 3 0 0,-6-4-16 0,-1 2-8208 0,-1-1-1632 15</inkml:trace>
  <inkml:trace contextRef="#ctx0" brushRef="#br0" timeOffset="2235.23">3545 702 10191 0,'-7'-19'448'0,"3"8"96"16,0-1-544-16,0 2 0 0,0-3 0 0,-2 3 0 0,-2-4 576 0,-1 0 0 15,1 3 0-15,-1 1 0 0,0-3-384 0,-1 2-64 16,-2-1 0-16,-1 1-128 0,1 3 144 0,-4-1-144 15,0 3 0-15,-1 1 144 0,0 0 32 0,-2 2 0 16,-4 2 0-16,0 3 0 0,0 2 0 0,-1 4 0 16,-2-3 0-16,-3 4 0 0,-5-2-176 0,-1 5 0 15,1-2 0-15,0 3 128 0,-1 1-128 0,4-3 192 16,-1 1-192-16,4 3 192 0,0 1-48 0,1 1 0 16,2-1 0-16,-1 3 0 0,1 1 48 0,1 0 0 0,1 3 0 15,3 3 0-15,1 0-16 0,0 2 0 16,1-1 0-16,1 4 0 0,2 4-32 0,2 0 0 0,3-2 0 0,2 2 0 15,3 1-144-15,3 3 0 0,1-3 0 0,2 1 0 16,1-1 0-16,2-1 0 0,0 2 0 0,1-2 0 16,1-1 0-16,3-1 0 0,1 1 0 0,1-2 0 15,-1 0 0-15,0-2 0 0,1 0 0 0,2-5 0 16,0-1 0-16,1 2 0 0,1-3 0 0,2-2 0 16,-1-2 0-16,3-2 0 0,-1-2 0 0,1-1 0 15,1-6 192-15,-1 2-64 0,2-5 0 0,2 0 0 16,1 0 208-16,5-2 48 0,5-3 0 0,3-3 0 15,0-2 0-15,-1-4 16 0,-1-4 0 0,-2-1 0 16,-1 2-64-16,0-2-16 0,0-3 0 0,-1 2 0 16,1-2-160-16,0 0-32 0,-1-3-128 0,-1 0 192 15,2 0-192-15,1-4 0 0,0-6 128 0,1 0-128 16,-1 1 0-16,-1-3 128 0,-1-1-128 0,-3-3 0 0,-4-1 192 16,-3 2-48-16,-2-2-16 0,-1 1 0 0,-1-3 64 0,-6 0 0 15,1 0 0-15,-6 1 0 0,0 1 192 0,-3 1 32 16,-6-3 16-16,-1 1 0 0,-1-1 208 0,-2-1 64 15,-3 2 0-15,-1 2 0 0,0-1-256 0,-2 1-32 16,-2 2-16-16,-3 5 0 0,-7-1-176 0,-1 9-32 16,1 0-16-16,-2 5 0 0,-1-1-176 0,0 6 0 15,-1 6 0-15,1 2 0 16,5 6-1472-16,0 2-368 0,-1 6-80 0,0-1 0 0</inkml:trace>
  <inkml:trace contextRef="#ctx0" brushRef="#br0" timeOffset="3920.72">4345 2473 15263 0,'7'-10'672'0,"0"5"144"0,2 1-656 0,2-1-160 16,2 2 0-16,1 2 0 0,4 1 0 0,3 2 192 15,1 2-192-15,2 0 192 0,1 0-192 0,6 1 0 16,4 1 0-16,6-2 0 0,5 1 0 0,2 3 128 16,0-1-128-16,1 1 0 0,3-2 0 0,3-2 0 15,2 1 0-15,9 2 0 0,9-3 0 0,-1-3 0 16,-1-1 0-16,0 1 0 0,0 2 0 0,5-3 0 15,3-2 0-15,3 1 0 0,1 0 0 0,1-2 128 16,-3 1-128-16,5-3 0 0,5 1 320 0,1 0-32 16,1-2 0-16,-2-1 0 0,0 2 192 0,5 1 32 0,7-2 16 15,-2 1 0-15,-5-4-208 0,-1 0-32 0,-2 4-16 0,3-1 0 16,5-1-128-16,-6 4-16 0,-6-3-128 0,-1 1 192 16,1 0-192-16,-1 2 0 0,0-5 0 0,-6 4 0 15,-7 0 128-15,-3 3-128 0,-3-2 0 0,2 1 0 16,2-2 0-16,-5 3 0 0,-5 1 0 0,-6-1-6016 15,-5-2-1200-15</inkml:trace>
  <inkml:trace contextRef="#ctx0" brushRef="#br0" timeOffset="4421.81">6092 3154 22111 0,'-2'-18'976'0,"1"12"208"0,1 6-944 0,0 0-240 0,0 0 0 0,0 0 0 15,0 0 0-15,5 11 0 0,-1 6 0 0,1 2 0 16,0 5 0-16,-3 3 0 0,0 6 0 0,-4 4 0 15,-2 5 0-15,-2 2 0 0,-2 2 0 0,0 4 0 16,-4 3 0-16,2 0 0 0,-1 2 0 0,0-2 0 16,1 1 0-16,3-2 0 0,2-1 0 0,2-6 0 15,3-4 0-15,3-3 0 0,0-1 0 0,2-1 0 16,2-1 0-16,3-7 0 0,0-2 0 0,3-5 0 16,1 1 0-16,1-3 0 0,2-1 0 0,0-3 0 15,2-2 0-15,4 2 176 0,3-4-176 0,0 0 160 16,1-5-32-16,1-1-128 0,1-1 192 0,-1-3-64 15,0-1-128-15,-1 0-192 0,0-4 32 0,-3-3-9840 16</inkml:trace>
  <inkml:trace contextRef="#ctx0" brushRef="#br0" timeOffset="4653.2">5682 3820 27647 0,'-5'-19'2448'0,"2"12"-1952"15,6-4-496-15,4 6 0 0,11 1 160 0,9-1-160 0,7 3 160 0,8-2-160 16,4 0 0-16,7-3 0 0,8 0 0 0,9 5 0 16,7-1 0-16,3-2 0 0,2 0 0 0,5 1 0 15,-1-1 0-15,6-1 0 0,4 1-192 0,1 1 192 31,-6-4-1888-31,1 1-272 0</inkml:trace>
  <inkml:trace contextRef="#ctx0" brushRef="#br0" timeOffset="5472.12">10540 2514 13823 0,'0'0'608'0,"10"-7"128"15,2-3-592-15,2 5-144 0,4-3 0 0,4 2 0 0,5 2 320 0,5-1 48 16,5-1 0-16,6 3 0 0,7-1 192 0,7 3 32 16,9-5 16-16,1 3 0 0,2-1-208 0,3 3-32 15,5 1-16-15,6 3 0 0,9-1-160 0,1 1-48 16,-2 1 0-16,3-1 0 0,0 1 32 0,7 3 0 0,8 0 0 0,-3 0 0 16,-5-1-176-16,2-1 128 0,3-1-128 0,-1 1 128 15,0 0 128-15,-4-3 0 0,-2 1 16 0,4-2 0 16,3 1 128-16,-2-1 32 0,-7 0 0 0,1 2 0 15,-1 0-144-15,0 0-32 0,-2-2 0 0,-2 2 0 16,-6 1-256-16,-2-1 0 0,-1 3 128 0,1-1-128 16,-1 0 0-16,-7 1 160 0,-7-1-160 0,-8-1 128 31,-3 0-688-31,-6 1-144 0,-4-3-16 0</inkml:trace>
  <inkml:trace contextRef="#ctx0" brushRef="#br0" timeOffset="5904.35">12400 2927 28559 0,'-13'-11'2544'0,"13"11"-2032"0,-11-1-512 16,1 8 0-16,-1 1-224 0,1 10-144 0,1 9-16 0,0 3-16 15,0 6 208-15,1 2 64 0,0 2 0 0,0 2 0 16,1 5 128-16,0 5-160 0,2 1 160 0,1 2-160 15,2-1 160-15,1 5 0 0,-1 1 0 0,2-2-128 16,2-1 128-16,1 0 128 0,1-1-128 0,1 0 176 16,0-4-176-16,4-2 0 0,1-2 0 0,2-2 0 15,2 0 0-15,2-4 0 0,4-5 0 0,1-4 0 16,2-3 0-16,4 1 0 0,4-2 0 0,1-1 0 16,1-5 0-16,3-3 0 0,1-6 128 0,0-1-128 31,-3-4-368-31,-1-2-96 0,0-4-32 0,-1-3-10896 0</inkml:trace>
  <inkml:trace contextRef="#ctx0" brushRef="#br0" timeOffset="6122.25">11791 3821 33167 0,'-15'-27'1472'0,"8"11"304"0,2 2-1424 0,4 5-352 16,5 1 0-16,6 4 0 0,4 0 0 0,9-1 0 16,6 4 0-16,10-1-192 0,10 1 192 0,8 0 0 15,8-1 0-15,5 1 0 0,5 1 0 0,7 0-128 16,6 0 128-16,6 0-128 16,5-2-928-16,2-5-176 0,-1 1-48 0,8 1-7616 0,7-4-1536 0</inkml:trace>
  <inkml:trace contextRef="#ctx0" brushRef="#br0" timeOffset="6755.98">17295 2582 17503 0,'0'0'1552'0,"8"-4"-1232"0,-1-1-320 0,6 1 0 16,5 2 480-16,2 1 32 0,3 1 16 0,4 0 0 16,1-2 208-16,6 5 32 0,7-1 16 0,6 2 0 15,3 1-208-15,10-1-64 0,15-3 0 0,0 3 0 16,1 3-128-16,6-2-48 0,3-3 0 0,9 1 0 15,9-1 16-15,2 1 0 0,-2 1 0 0,4-2 0 16,3 1-64-16,-1-2-16 0,-1 0 0 0,-5 2 0 16,-4-2-272-16,3 0 0 0,3 5 0 0,-6-5 0 15,-6-1 0-15,-5 2 0 0,-7 0 0 0,-1-1 0 16,-1 0-384-16,-6 0 32 0,-9 2 0 0,-5-1-7536 16,-6 2-1520-16</inkml:trace>
  <inkml:trace contextRef="#ctx0" brushRef="#br0" timeOffset="7123.04">18792 3283 27647 0,'-28'-20'1216'0,"11"15"256"0,-3 5-1168 0,-2 7-304 0,-1 7 0 0,1 6 0 16,0 4 320-16,0 7 0 0,0 4 0 0,2 7 0 16,1 4-320-16,1 4 0 0,1 4 0 0,3 2-144 15,2 0 144-15,4 4 0 0,0 2 0 0,3-3-128 16,1-1 128-16,3 2 0 0,1-4-144 0,3 1 144 15,2-2 0-15,2-1 0 0,2 0 0 0,3-5 0 16,2-3 0-16,1-4 0 0,2-5 0 0,0-2 0 16,2-3 0-16,3-4 0 0,1 0 0 0,2-5 0 15,-1-4 0-15,6-2 0 0,-1-3 144 0,7-3-144 16,2-5 0-16,2-2 0 0,4-1 0 0,-5-3-192 16,-2-4-1552-16,-3 0-320 0,0-6-64 0</inkml:trace>
  <inkml:trace contextRef="#ctx0" brushRef="#br0" timeOffset="7371.92">17842 4104 28559 0,'2'-21'2544'0,"3"10"-2032"15,5 1-512-15,8-2 0 0,6 6 1328 0,7 1 160 0,6 4 48 0,8 1 0 16,10 1-1152-16,9 3-240 0,8-2-144 0,9 1 192 16,8-1-48-16,5 1 0 0,2-1 0 15,5 2 0-15,8-3-144 0,-5-1-144 0,-5 0 144 0,-5-3-208 32,-3-2-1536-32,1-2-304 0,-2-4-64 0,-10-3-16 0</inkml:trace>
  <inkml:trace contextRef="#ctx0" brushRef="#br0" timeOffset="8690.21">891 1522 14735 0,'-20'-11'1312'0,"10"7"-1056"0,-1 0-256 0,4-1 0 16,2 2 1280-16,2 1 192 0,2 1 32 0,1-1 16 15,0 0-1072-15,4-3-224 0,1 1-32 0,2-1-16 0,0-2-32 0,4-4 0 16,2 0 0-16,3-2 0 0,2-1-144 0,3-3 0 15,0 0 0-15,1-5 0 0,2-3 128 0,-1-1-128 16,1-4 128-16,0-2-128 0,0-6 192 0,0 1-64 16,1-1 0-16,0 0 0 0,-1-8 80 0,0 4 16 15,0 0 0-15,1-1 0 0,-1 2-32 0,-1 0 0 16,-1-1 0-16,1 2 0 0,0-2 64 0,0-1 0 16,1 1 0-16,-2 2 0 0,-3 3-48 0,-9 16 0 15,2-5 0-15,-1 3 0 0,0-2-80 0,1 2-128 16,1 2 176-16,-2 0-176 0,-1 3 144 0,7-11-144 15,-3 9 0-15,-3 5 144 0,1 2-144 0,-2 5 0 16,-1 2 0-16,1 1 0 0,-3 2 0 0,-7 3 0 16,11 0 0-16,-1 2 0 0,-10-2-240 0,10 8 80 0,-2 0 16 0,-2 5 0 15,0 1 144-15,-1 5-208 0,0 2 80 0,-1-4 128 16,1 6-160-16,0 6 160 0,-1 4 0 0,1 5-144 16,0 2 144-16,1 4 0 0,-1 3 0 0,5 47 0 15,-4-9 0-15,2-3 0 0,-1-6 0 0,0-1 0 16,-2 5 0-16,-1 0 0 0,1 5 0 0,-3 2 0 15,-2 0 0-15,0 2 0 0,0 3 0 0,-1 1 0 16,0 1 0-16,-1-1 0 0,1-2 160 0,1 1-160 16,-1-1 192-16,1 3-48 0,0 0-16 0,1 3 0 15,2-6 0-15,-1-3 0 0,3-3 0 0,-2 2 0 16,3-2-128-16,2-3 192 0,0-3-192 0,-1-4 192 16,-1-2-192-16,6-3 160 0,-6-3-160 0,4 0 160 15,1-2-160-15,-2-3 128 0,-3-6-128 0,4-2 128 0,-2 0-128 16,3-1 0-16,-2-4 144 0,-3-7-144 0,-2-4 0 0,0-3 0 15,0-2 0-15,0-7-128 16,-4 1-1520-16,-2-5-288 16,0-3-64-16,-5-4-16 0</inkml:trace>
  <inkml:trace contextRef="#ctx0" brushRef="#br0" timeOffset="9040.93">583 4882 28559 0,'8'-8'2544'0,"6"0"-2032"0,5-4-512 0,-4 5 0 31,7-4-752-31,6-1-240 0,9 0-48 0,10-2-16 0,10-4 1056 0,7 1 432 0,3 0-32 0,69-19 0 16,-13 2-112-16,-2 3-32 0,-1 3 0 0,-2 0 0 16,-3 4-256-16,5 2 160 0,8 3-160 0,-2 3 128 15,-5 1-128-15,6-1 0 0,0 4 0 0,-4 3 0 0,-4-1 0 16,3 5 0-16,7 2 0 0,-3-2 0 15,-6 0-1136-15,5 4-256 0</inkml:trace>
  <inkml:trace contextRef="#ctx0" brushRef="#br0" timeOffset="18397.04">1366 6594 11967 0,'-7'-8'528'0,"4"7"112"0,-1-3-512 0,1-1-128 0,0 0 0 0,2-2 0 16,2 0 560-16,-1 7 80 0,3-7 0 0,0 2 16 16,1-3-16-16,1 1-16 0,0-3 0 0,1 2 0 15,-1-1 96-15,0 2 32 0,0-3 0 0,2 1 0 16,4-3-208-16,-4 3-32 0,3-2-16 0,-2 0 0 16,2-3-240-16,2-4-32 0,2-3-16 0,0 0 0 15,0-3 0-15,1-3 0 0,-1-2 0 0,1-6 0 16,2-3 128-16,0-5 32 0,1 0 0 0,3-4 0 0,1 1-16 0,1-1 0 15,1 3 0-15,2-2 0 0,1 4-16 0,-1-1 0 16,3 2 0-16,12-12 0 0,-5 12-144 0,-4 8-48 16,-2 6 0-16,-3 9 0 0,-4 7-16 0,-4 5 0 15,1 6 0-15,-6 7 0 0,-3 3-128 0,3 7 0 16,-2 7 144-16,-2 3-144 0,-1 5 192 0,-3 4-48 16,-1 4 0-16,-2 7 0 0,1 4-144 0,-4 3-192 15,-2 4 32-15,-1-1 16 16,-2 0-560-16,-2-2-128 0,1-1 0 0</inkml:trace>
  <inkml:trace contextRef="#ctx0" brushRef="#br0" timeOffset="18746.27">1758 6031 29247 0,'0'0'1296'0,"-3"7"272"0,-2 5-1248 0,3 3-320 0,-1 3 0 0,2 11 0 15,-2 0 0-15,2 3 128 0,1 1-128 0,1 5 0 16,2 4 320-16,-2 6-64 0,3 2 0 0,0-9 0 16,0 9-256-16,1 8 160 0,1 5-160 0,3 35 128 15,-1-5-128-15,2-2 0 0,0 1 0 0,-1-4 0 16,4-4 0-16,-2-2 0 0,0-2 0 0,5-2 0 15,-4-6 0-15,2-2 128 0,0-6-128 0,0-7 128 0,2-2-128 16,1-3 0-16,5-3 0 0,0-3 0 0,1 1 0 0,3-3 0 16,3-3 0-16,1-4 0 0,0-5 144 0,6-4-144 15,1 0 160-15,7-7-160 0,4 1 0 0,6-6 0 16,4-3 0-16,3-5 0 16,2 2-1536-16,-2-7-416 0</inkml:trace>
  <inkml:trace contextRef="#ctx0" brushRef="#br0" timeOffset="19231.41">4356 7822 13823 0,'-21'-4'608'0,"12"4"128"0,-3 2-592 0,-1 1-144 0,0 1 0 0,-3 7 0 0,0 7 1680 15,-2 2 304-15,0 1 64 0,-2 7 16 16,-2 3-1392-16,-1 0-288 0,4-1-48 0,1 6-16 0,2 2 64 0,3 3 0 16,6 1 0-16,1-4 0 0,4-1-256 0,3-2-128 15,3 1 128-15,5-3-128 0,5-4 128 0,2-2-128 16,4-8 128-16,4-4-128 0,-1-12 256 0,1-3 0 16,0 0-16-16,1-7 0 0,3-4 16 0,0-6 0 15,-2-6 0-15,-1-3 0 0,0 0 0 0,-2-5 0 16,-2-2 0-16,-4-1 0 0,-1 4-256 0,-4-3 0 15,-5-1 128-15,-3-1-128 0,-4 5 272 0,-4 1 16 16,-5-3 0-16,-4 0 0 0,-3 7 224 0,-2-2 32 16,-1 3 16-16,-4 5 0 0,4 5-384 0,0 5-176 15,2 4 160-15,1 1-160 16,4-1-768-16,2 1-240 0,10 4-48 0,0 0-16 0</inkml:trace>
  <inkml:trace contextRef="#ctx0" brushRef="#br0" timeOffset="19568.32">4965 7609 29487 0,'3'16'2624'0,"2"3"-2112"0,0 1-512 0,1 7 0 16,-2 1 480-16,2 3-16 0,-1 2 0 0,-1 4 0 15,-4 8-128-15,-1-1-16 0,-2-11-16 0,2 2 0 16,-4-5-64-16,1 1-16 0,-1-1 0 0,-1-7 0 15,2-1-224-15,0-5 144 0,0-4-144 0,0-3 128 16,4-10-128-16,0 0 0 0,0 0 144 0,2-9-144 16,3-10 128-16,1-4-128 0,3-7 128 0,1-3-128 0,2 2 0 0,0 3 0 15,1-1 0-15,2 3 128 0,2-5-128 0,1 7 0 16,1 4 128-16,0 4-128 0,-1 1 272 0,-2 4-16 16,-1 4 0-16,1 5 0 0,-2 5-48 0,-2 6-16 15,-3 7 0-15,-2 3 0 0,-1 4 128 0,-4 1 0 16,-3 8 16-16,-1-1 0 0,-6-1-336 0,-2 1 144 15,-2 4-144-15,4-4 0 16,-1-1-304-16,0-4-160 0,4-5-48 0,1-4 0 16,3-3-2624-16,2-7-512 0</inkml:trace>
  <inkml:trace contextRef="#ctx0" brushRef="#br0" timeOffset="19849.58">5996 6980 25791 0,'-6'-13'2304'0,"4"10"-1856"0,2 3-448 0,0 0 0 16,-2-3 608-16,2 3 32 0,0 0 0 0,0 0 0 16,0 0-32-16,-4 6 0 0,-1 7 0 0,1 1 0 15,0 3-160-15,0 5-16 0,2 8-16 0,-5 2 0 16,1 3-128-16,1 8-32 0,-4 1 0 0,2 4 0 15,-1-2-80-15,0 7-32 0,1 8 0 0,-2 0 0 0,-3 5-144 0,2-10 0 16,0-1 0-16,1-1 0 16,-2 0 0-16,4-3-192 0,-3-4 0 0,4-8 16 15,-1-5-400-15,4-8-96 0,0-6-16 16,4-2 0-16,1-2-2112 0,1-5-416 0</inkml:trace>
  <inkml:trace contextRef="#ctx0" brushRef="#br0" timeOffset="20069.86">6339 7534 25279 0,'0'0'1120'0,"0"0"224"0,0 7-1072 0,3 4-272 16,0 2 0-16,3 0 0 0,-3 2 816 0,6 3 96 15,-1 2 32-15,2 4 0 0,5 3-432 0,3 3-96 16,-1-3-16-16,2 2 0 0,0 2-272 0,1-1-128 15,0 3 128-15,-2-1-128 0,1 0 0 0,-1-6 0 16,-1 1 0-16,-1-1 0 16,1 0-1392-16,-3-4-352 0,-2-3-80 0,4-3-6064 15,-4-4-1216-15</inkml:trace>
  <inkml:trace contextRef="#ctx0" brushRef="#br0" timeOffset="20264.41">6921 7486 13823 0,'0'0'1216'0,"2"10"-960"0,0 0-256 0,-1 6 0 16,3 3 2496-16,-1 7 448 0,-1 7 80 0,-2 21 32 15,-4 0-1344-15,-2 6-272 0,-3 9-48 0,-2 2-16 16,-3 1-672-16,-4 5-128 0,-4 5-16 0,8-38-16 0,-5 5-192 0,-1 8-32 16,-2 9-16-16,-1 0 0 15,2-1-1456-15,-1 0-272 0,2-5-64 0</inkml:trace>
  <inkml:trace contextRef="#ctx0" brushRef="#br0" timeOffset="20864.96">9549 7302 18431 0,'-14'-9'1632'0,"7"6"-1312"0,0-1-320 0,0 2 0 0,1 1 1600 0,1-2 240 0,5 3 48 0,-6 3 16 0,-2-2-1360 0,0 7-272 15,1 3-48-15,0 8-16 0,-3 9-80 0,3 1 0 16,-5 6-128-16,1 3 192 0,-5 5-48 0,-1 5-16 15,1 3 0-15,0 0 0 0,-2 0-128 0,0 0 160 16,0-4-160-16,2-2 160 0,1-4 256 0,1-7 48 16,1-4 16-16,3-6 0 0,1-4 288 0,3-7 48 15,0-7 16-15,6-6 0 0,0 0-368 0,0 0-64 16,7-7-16-16,2-4 0 0,2 1-224 0,3-10-160 16,-1-9 192-16,5-1-192 0,1 2 0 0,1-2 0 15,0 2-240-15,2-1 80 0,0-3 160 0,3 4-160 16,0-1 160-16,0 6-160 0,-1 3 160 0,0 4 0 15,0 2-144-15,0 4 144 0,-1 6 0 0,-3 7 0 16,2 7 0-16,-3 7 0 0,-1 5 0 0,-3 9 0 16,-2 3 0-16,-4 6 128 0,-3 3 32 0,-3 4 0 15,-5 5 0-15,-1 0 0 0,-3 1-160 0,-2 0 0 0,-3-8 0 16,1 0 0-16,1-6 0 0,2-6 0 0,0-5 0 16,4-2-9952-16,0-7-1920 0</inkml:trace>
  <inkml:trace contextRef="#ctx0" brushRef="#br0" timeOffset="21248.7">10024 7796 9215 0,'-6'1'816'0,"-1"4"-656"15,2 3-160-15,3 2 0 0,-3-2 4192 0,3 2 800 16,5-1 176-16,1 1 16 0,2 3-3952 0,3-2-784 15,1 3-176-15,9-1-16 0,-1-12-112 0,-7 1-16 16,5-1 0-16,2-1 0 0,1-1-128 0,2-1 0 16,2-2 144-16,1-3-144 0,2-2 144 0,-1-4-144 15,2 0 192-15,-1-3-192 0,1-2 192 0,-1 0-64 16,-2-1 0-16,-3-1-128 0,-2 0 160 0,0-3-160 16,-5 1 128-16,-5 1-128 0,-4 1 272 0,-2 4-16 15,-8 2-16-15,-4 1 0 0,-5 3 208 0,-4 4 32 16,-2 2 16-16,-2 3 0 0,2 3-240 0,-3 3-64 15,1 7 0-15,1 2 0 0,0 4-192 0,1 3 0 16,0 2 0-16,5 5 0 0,1-1 0 0,2 3 0 16,3-1 0-16,4 4 0 0,4 0 0 0,3-1-128 15,7-3 128-15,3-3 0 0,3-2-240 0,7-4 64 0,2-2 16 0,4-4 0 32,5 0-400-32,5-7-80 0,1-4 0 0,2-3-13328 0</inkml:trace>
  <inkml:trace contextRef="#ctx0" brushRef="#br0" timeOffset="21602.08">10984 7632 25791 0,'-4'9'2304'0,"1"-3"-1856"15,2 2-448-15,2 1 0 0,3 4 240 0,3-1-48 16,3-1-16-16,2-1 0 0,2-3 80 0,3 3 0 15,1-1 16-15,1 0 0 0,2-4-16 0,4-1-16 16,0-1 0-16,2-3 0 0,1-3-96 0,-2-1-16 16,1 1 0-16,0-6 0 0,-4 1-128 0,2-1 160 15,-2-1-160-15,-3-3 160 0,-1 1-160 0,-2 0 160 16,-3-2-160-16,-3 1 160 0,-4 2-16 0,-4-2 0 16,-3 2 0-16,-3 2 0 0,-6-3 224 0,-4 5 32 15,-3-3 16-15,-4 3 0 0,-1 1-416 0,-2 5 0 16,-1 2 0-16,0 4 0 0,-3 1 432 0,2 8 0 15,-1 2 0-15,2 1 0 0,1 5-304 0,3 1-128 16,2 6 128-16,1-1-128 0,5 3 0 0,3 2 0 16,2 2 0-16,5-2 0 0,2 0 0 0,5-1 0 15,5 0 0-15,4-2 0 16,1-3-1456-16,6-1-208 0,3-5-64 0,5-3 0 0</inkml:trace>
  <inkml:trace contextRef="#ctx0" brushRef="#br0" timeOffset="22083.49">12601 7420 26719 0,'-8'-13'1184'0,"5"11"240"0,0 0-1136 0,-2 1-288 0,-3 1 0 0,-1 3 0 0,-4 0 592 0,-1 0 64 16,-3 0 16-16,-4 3 0 0,-2 4-304 0,-1 5-64 15,0 2-16-15,0 3 0 0,-2 1-96 0,5 1-32 16,1 6 0-16,-8 13 0 0,0-4-16 0,15-14 0 16,1 1 0-16,2 3 0 0,1 1-144 0,0 0 0 15,3-4 144-15,1 0-144 0,3 1 128 0,0 15-128 16,6-9 160-16,2-18-160 0,5-3 0 0,-1-6 0 16,2-3-176-16,5-4 176 0,2-4 128 0,3-4 160 15,2-1 32-15,4-5 0 0,2-5-32 0,3-3 0 16,2-7 0-16,0-3 0 0,1-3-288 0,-1 0 160 15,-2-5-160-15,-1 0 128 0,-3-4 0 0,25-41-128 16,-11 10 192-16,-17 25-64 0,-2-7 96 0,-7 11 16 0,0-3 0 16,-2-4 0-16,-2-4 112 0,0-6 32 15,-3-4 0-15,0 4 0 0,-1 5-112 0,4-10-16 16,-4 8 0-16,-2 16 0 0,-1 9-112 0,0 8-16 16,-3 9-128-16,0-1 192 0,-4 8-48 0,1 14-16 15,0 0 0-15,-5 11 0 0,-2 13-128 0,1 8 0 0,-2 6 0 0,-2 23 0 16,0 6-128-16,7-27 128 0,-2 11 0 0,0 7 0 15,1 10 0-15,-2 3 0 0,1 4-144 16,2 1 144-16,1 1-160 0,1 61 32 0,1-25 0 0,1-20 0 16,3-9-1120-16,2-16-224 15,3-6-32-15,2-9-13600 0</inkml:trace>
  <inkml:trace contextRef="#ctx0" brushRef="#br0" timeOffset="22967.64">14932 6806 13823 0,'0'0'1216'0,"0"0"-960"15,-4-4-256-15,4 4 0 0,0 0 1824 0,0 0 320 16,4-4 64-16,0-2 16 0,5 0-1328 0,0-1-256 16,3-3-48-16,2 1-16 0,3-4-448 0,2 0-128 15,2-5 0-15,5-3 0 0,1-1 704 0,2-5 64 16,3 1 0-16,1-3 16 0,-3 0-16 0,2-4-16 0,-3 1 0 0,0-3 0 15,1-2-32-15,-2-3 0 0,-3 0 0 0,-1 3 0 16,0 2-288-16,-1 5-64 0,-3-1-16 0,0 7 0 16,-3 1-112-16,0 6-32 0,-3 3 0 0,-1 1 0 15,-2 1-16-15,0 7-16 0,-3 4 0 0,2 2 0 16,-3 8-176-16,-1 6 192 0,-1 6-192 0,-4 7 192 16,2 7-192-16,-3 6 0 0,-3 6 0 0,-2 4 0 15,-1 6 0-15,-2 9 0 0,-4 8 0 0,-1 2 0 0,-2 6 0 0,-2 3 0 16,1 5 176-16,-4 3-176 0,1-2 0 0,-1 0 0 15,1-3 0-15,-1-1 0 0,1-4 128 0,1-3-128 16,4-8 0-16,0-3 0 0,1-8 0 0,3-4-192 16,1-5 16-16,0-1 0 15,3-8-2672-15,1-2-544 0</inkml:trace>
  <inkml:trace contextRef="#ctx0" brushRef="#br0" timeOffset="23182.91">14798 8143 35823 0,'0'0'1584'0,"0"0"336"0,0 0-1536 0,0 0-384 16,0 0 0-16,9 6 0 0,1 2 176 0,4-4-48 16,4 4 0-16,4-3 0 0,2-7 304 0,4-1 48 15,5 0 16-15,6-1 0 0,3 0-496 0,5-3 0 16,2 2 0-16,3 0-160 0,-1 0 320 0,-3-4 64 0,2-5 16 0,0 2 0 31,-1 1-1264-31,-1-1-256 0,-3-2-64 0,3-3-9296 0,-1 4-1872 0</inkml:trace>
  <inkml:trace contextRef="#ctx0" brushRef="#br0" timeOffset="23902.27">19019 6688 21135 0,'6'-9'448'0,"-1"1"112"0,5-3 16 15,-2 1 32-15,5-1-480 0,-3-3-128 0,1 2 0 0,1-1 0 0,-2-1 880 0,1 1 144 16,-1 2 48-16,1-4 0 0,0-3-176 0,-1-1-16 16,-4-3-16-16,3 3 0 0,-1 0-32 0,-2 0-16 15,1 0 0-15,-5 2 0 0,3 1-592 0,-2 3-224 16,-2 0 176-16,-1 5-176 0,0 8 496 0,0 0 0 15,0 0 0-15,-9 7 0 0,-1 1-320 0,0 6-176 16,-7 4 192-16,0 7-192 0,-5 6 224 0,0 5-64 16,-2 4-16-16,-1 9 0 0,-3 10-16 0,-1 7-128 15,-2 6 192-15,-4 6-64 0,-1-1-128 0,-5 14 0 16,4 1 0-16,6-5 0 0,1 1 0 0,2-2 0 16,3-2 128-16,3-4-128 0,3-5 0 0,4-5-272 15,1-1 64-15,3-10 16 16,2-3-2624-16,2-9-512 0,-5 35-96 0,5-30-32 0</inkml:trace>
  <inkml:trace contextRef="#ctx0" brushRef="#br0" timeOffset="24333.96">18502 7607 35007 0,'0'0'768'0,"0"0"176"0,0 6 16 0,13 3 16 0,1-1-784 0,3 1-192 0,2-3 0 0,6 2 0 16,3-3 176-16,4-4-16 0,4-1 0 0,5-3 0 16,4-3-160-16,2-2 0 0,3-3 0 0,-2 1 0 15,1-4 0-15,1-2-192 0,-2 0 0 0,-2-1 16 16,-1 0 176-16,-5 0 0 0,-2 1 0 0,-2 3 0 0,-4-1 0 0,-4 5 0 16,-5 1 0-16,-6 5 0 0,0 0 0 0,-7 4 0 15,-10-1 0-15,3 12 0 0,-5 7 0 0,-4 6 0 16,-5-1 0-16,-5 7 0 0,-1 3 272 0,-4 3 96 15,1 4 16-15,0-3 0 0,0 0-192 0,4-4-48 16,1-2 0-16,3 0 0 0,3-9-144 0,3 1 160 16,3 0-160-16,6 0 160 0,1 2-160 0,3-12 0 15,2-9 0-15,4-1 0 0,4-1-192 0,0 0 192 16,4-7-192-16,-1 0 192 0,7-6-128 0,-1 2 128 16,2-3 0-16,-2-4 0 0,-3-8 0 0,0 1 240 15,-4 3-48-15,3-11 0 0,-8 4 176 0,-8 8 16 16,-3-2 16-16,-1-3 0 0,-4-2 48 0,1 3 16 0,-5-1 0 15,-2 3 0-15,-3 2-288 0,-10-6-176 0,0 6 192 0,0 6-192 16,2 4-208-16,-1 4-160 0,5 0-16 0,5 6-16 31,-1 1-2704-31,2-1-544 0</inkml:trace>
  <inkml:trace contextRef="#ctx0" brushRef="#br0" timeOffset="24618.4">20166 7351 26719 0,'2'13'2368'0,"-1"3"-1888"0,0 4-480 0,-1 6 0 15,-1 7 1216-15,-3 2 128 0,-2 1 48 0,-2 5 0 0,-5 6-688 0,2-1-144 16,-3 0-32-16,-1-2 0 0,-3 4 16 0,0-3 0 16,0-2 0-16,1-11 0 0,0-10-128 0,2-1-32 15,2 5 0-15,4-10 0 0,3-11-64 0,6-5-32 16,0 0 0-16,0 0 0 0,7-14 400 0,5-4 80 15,3-2 0-15,2-8 16 0,0 0-336 0,5-2-64 16,1-2 0-16,4-1-16 0,2 0-368 0,1 0 144 16,3-2-144-16,2 4 0 0,0 3 0 0,5 2 0 0,0 2 0 15,1 4 0-15,-4 2-128 0,0 4-144 16,-5 1-32-16,-1 2-12048 16,-1 4-2432-16</inkml:trace>
  <inkml:trace contextRef="#ctx0" brushRef="#br0" timeOffset="25151.45">23156 6187 23951 0,'0'0'512'0,"0"0"128"0,0 0 0 0,0 0 64 0,-8-5-576 0,8 5-128 15,0 0 0-15,-7 6 0 0,2 1 640 0,0 5 112 0,0 5 16 0,-1 7 0 16,0 10-624-16,0 3-144 16,-3 6 0-16,0 6 0 0,-8 19 0 0,1 2 0 15,-1 4 0-15,-2 2 0 0,-1 4 272 0,2-1 32 16,-2-1 0-16,2 2 0 0,0-7-304 0,3-1 128 0,1-5-128 0,1-5 0 16,3 2 0-16,0-10 0 0,2-5-160 0,1-7 160 31,3-7-1744-31,0-4-240 0,2-8-32 0,-1-6-16 0</inkml:trace>
  <inkml:trace contextRef="#ctx0" brushRef="#br0" timeOffset="25668.89">22433 7025 30111 0,'0'0'1344'0,"11"3"256"0,6 0-1280 0,1-1-320 16,1 0 0-16,2 0 0 0,3 2 320 0,1-3 0 15,-1-1 0-15,2-1 0 0,1-1 192 0,4-1 48 16,2-1 0-16,2-6 0 0,5-1-304 0,2-5-64 16,3 0-16-16,5-5 0 0,2-5-176 0,-1-1 0 15,-2-6 0-15,-2-1 0 16,1-3-576-16,-3-3-112 0,-2-4-16 0,1 1 0 0,-2-4 704 0,-2-4 0 0,1-4 0 0,-2-3 0 16,-2-6 0-16,1 1 0 15,-5-6 0-15,2 0 0 0,-7-2 192 0,-3 8 0 16,-2 2 16-16,-1 9 0 0,-3 7-16 0,-5 8 0 0,-2 7 0 0,-1 7 0 15,-5 6-64-15,-4 6 0 16,1 4-128-16,-3 7 192 0,-5 8-16 0,-1 7-16 0,-3 7 0 0,0 7 0 16,-4 6-160-16,0 6 128 0,-2 7-128 15,-1 5 128-15,-5 8-128 0,-2 8 0 0,-3 7 0 0,-5 4 0 16,-4 5 0-16,-2-2 0 0,0 2 0 0,0 0 0 16,-1-4 0-16,2-1 160 0,3-10-160 0,4-6 160 15,4-2 512-15,3-8 96 0,4-10 32 0,7-5 0 16,-1-7-336-16,7-3-64 0,3-8-16 0,2-5 0 15,5-7-240-15,1-2-144 0,3-9 160 0,4-3-160 16,2-4 0-16,4-5 0 0,3-3 0 0,2-4-160 16,0-3 160-16,1-1 0 0,1 2 0 0,0 4 0 0,2 1 0 15,2 3 0-15,-5 2 0 0,-1 7 0 0,0 4 0 16,-1 9 0-16,-1 5 0 0,-3 10-192 0,-3 8 192 0,-2 6 0 16,-3 2-144-16,-4 9 144 0,-3 2 0 0,-3 3 0 15,-2 1 0-15,0-2 0 0,-3 0-304 0,-1-4 64 16,2-5 16-16,1-7 0 15,1-3-1376-15,2-8-256 0,1-3-64 0,3-7-12816 16</inkml:trace>
  <inkml:trace contextRef="#ctx0" brushRef="#br0" timeOffset="25987.15">24160 7126 21183 0,'-12'12'944'0,"6"-7"192"0,0 1-912 0,1 4-224 16,-1 2 0-16,2-2 0 0,0 1 1472 0,3-2 256 16,1 1 64-16,0-10 0 0,0 0-656 0,6 7-128 15,2-5-32-15,1 0 0 0,2-5-560 0,2-2-112 0,-3-1-32 0,1-5 0 16,0 3-144-16,-1-5-128 0,-1-4 192 0,-2 2-192 16,-2-1 160-16,-1 0-160 0,-3 0 128 0,-2 1-128 15,-3-3 304-15,-2 2-32 0,-4 2 0 16,-2 3 0-16,-4 5 240 0,-2 4 32 0,-4 4 16 0,-2 0 0 15,-2 8-560-15,-1 2-192 0,0 4 0 0,2 6 0 16,-1 5 432-16,2 3 80 0,1 1 32 0,3 2 0 16,2 1-352-16,4 2 0 0,4-1 0 0,5 0 0 15,2-5-144-15,5-6-48 0,3-3-16 0,5-4 0 16,5 1-896-16,6-5-176 0,4-8-48 0,11-4-13120 16</inkml:trace>
  <inkml:trace contextRef="#ctx0" brushRef="#br0" timeOffset="26320.63">25036 6821 25791 0,'-9'-1'2304'0,"-2"5"-1856"16,-1 7-448-16,-3-1 0 0,-3 3 1184 0,-1 5 144 15,-4 2 16-15,2 6 16 0,-3-1-656 0,1 7-144 0,0-2-32 16,1 1 0-16,1 2-320 0,1 2-64 0,3 1-16 0,1-2 0 15,4-2-128-15,3-3 0 16,5 1 0-16,1-2 0 0,6-6 0 0,3-1 0 16,6-3 0-16,1-4 0 0,1-8 0 0,2-4 0 15,2-4 0-15,2-2 0 0,1 0 0 0,0-5 256 16,1-1-32-16,1-5-16 0,-1-3 128 0,0-1 32 0,-2-2 0 0,-2-2 0 16,0 0 144-16,-7 1 16 0,-2-2 16 15,-4 0 0-15,-3 2-48 0,-5 1-16 0,-3-6 0 0,-4 2 0 16,-6-6 32-16,-1 6 0 0,-2-1 0 0,-2 7 0 15,1 3-512-15,1 2-240 0,1 2 32 0,3-1 0 16,-1 5-1120 0,5-1-208-16,2 5-64 0,3-1-9216 0,-1-2-1856 0</inkml:trace>
  <inkml:trace contextRef="#ctx0" brushRef="#br0" timeOffset="26645.42">25536 6609 11967 0,'-8'13'528'0,"3"-6"112"0,-1 3-512 0,-2 4-128 16,-1 0 0-16,-1 9 0 0,-3 5 3840 0,-1 7 752 15,-1 3 144-15,-3 1 16 0,3-1-3456 0,-2 2-688 16,1 9-144-16,1-2-16 0,-2 0 16 0,1 0 16 16,0-3 0-16,5-8 0 0,-3-3 32 0,2-6 16 15,2-1 0-15,3-6 0 0,2-2-272 0,2-2-48 16,3-7-16-16,3-1 0 0,-3-8 160 0,7-3 32 15,3-6 0-15,3 0 0 0,1-6-16 0,3-4 0 16,0-4 0-16,2-1 0 0,3-1-224 0,1-5-144 16,0 2 192-16,1 0-192 0,1-3 176 0,1 5-176 15,0-2 160-15,4 3-160 0,1-3 0 0,1 4-160 16,-1-2 0-16,-2 7 0 16,-1 4-304-16,0 0-64 0,-4-4-16 0,-2 7 0 15,-3 14-2720-15,-4-2-528 0,10-11-112 0,-8 14-32 0</inkml:trace>
  <inkml:trace contextRef="#ctx0" brushRef="#br0" timeOffset="26868.48">26381 6674 34959 0,'0'0'1536'0,"0"0"336"0,2 9-1488 0,0 3-384 16,-1 5 0-16,0 1 0 0,-1 5 0 0,0 5 0 15,-1 1 0-15,0 3 128 0,-1-2 336 0,1 2 80 16,0 0 16-16,2 6 0 0,-1-5-560 0,1 0 0 16,1 1 0-16,0-2 0 15,2-2-336-15,2-3-176 0,-2 1-48 0,3-6 0 16,0-6-272-16,2-6-64 0,0-1-16 0,2-2 0 16,1-1-960-16,1-7-192 0,1-6-48 0,0 1 0 0</inkml:trace>
  <inkml:trace contextRef="#ctx0" brushRef="#br0" timeOffset="27086.33">26917 6515 31327 0,'0'0'1392'0,"-6"15"272"0,-2 5-1328 0,-2 6-336 0,-3 7 0 0,-3 5 0 15,-6 9 1072-15,-2 4 144 16,-5 5 16-16,0 1 16 0,-4 3-560 0,0 3-112 15,-2 6-32-15,1 1 0 0,0 1 208 0,-1 4 32 0,4-2 16 16,-2 8 0-16,2-2-672 0,4-3-128 0,3-4 0 16,-4 20 0-1,8-17-2912-15,3-17-544 0,7-13-96 0</inkml:trace>
  <inkml:trace contextRef="#ctx0" brushRef="#br0" timeOffset="27657.17">29118 6264 22111 0,'0'0'1968'0,"-8"-5"-1584"16,8 5-384-16,0 0 0 0,0 0 2224 0,0 0 352 16,-9 8 80-16,3 7 16 0,2 4-1808 0,-2 7-352 15,-2 4-80-15,0 5-16 0,-2 3-224 0,0 2-32 16,-1 4-16-16,-3 0 0 0,1 4-144 0,-1 2 0 0,-3-4 0 0,0 2 0 16,-4-1-144-16,2-5-64 0,0-1-16 0,3-4 0 31,-2-7-736-31,4-3-160 0,2-9-32 0,7-6 0 15,1 0-1600-15,4-12-336 0</inkml:trace>
  <inkml:trace contextRef="#ctx0" brushRef="#br0" timeOffset="27865.92">29011 5865 37775 0,'-20'-21'3360'0,"9"9"-2688"0,2-3-544 0,2 2-128 16,0 4 0-16,4-1 0 0,-2 4 0 0,5 6 0 15,0 0 192-15,-4-8-64 0,4 8 0 0,0 0 0 16,0-7-448-16,0 7-80 0,4-9-32 0,1 2 0 16,0 2-1936-16,1-2-400 0,-6 7-80 0</inkml:trace>
  <inkml:trace contextRef="#ctx0" brushRef="#br0" timeOffset="28255.18">29699 6055 21183 0,'-3'33'944'0,"2"-4"192"0,-1 8-912 0,1 4-224 0,0 6 0 0,0 5 0 15,-4 4 1728-15,1 1 288 16,-3-1 64-16,0 2 16 0,-3 1-1296 0,-1-3-256 0,-1-3-48 15,0-6-16-15,1 0-352 0,1-5-128 0,1-5 0 0,0-5 0 16,1-3 0-16,3-7 0 0,1-7 0 0,2-5 0 16,2-10 176-16,0 0-176 0,0 0 192 0,10-10-192 15,1-5 496-15,3-5-16 0,3-6 0 0,1-1 0 16,1-5-208-16,2 2-32 0,2-1-16 0,0-2 0 16,0-1 224-16,2-3 64 0,3-2 0 0,2 3 0 15,0 4-96-15,1 6-16 0,-2 4 0 0,0 5 0 16,-1 2-256-16,-4 6-144 0,-2 8 160 0,-4 5-160 15,-3 10 352-15,-1 5-32 0,0 10 0 0,-6 3 0 16,-1 6 16-16,0 7 0 0,-4 2 0 0,0 6 0 16,-4 4-128-16,-1 3-16 0,1 5-16 0,-3 0 0 0,2-1-176 15,-2-3 0-15,3-2 0 0,3-6 0 0,2-4-144 0,2-4-64 16,3-5-16-16,8-3 0 16,1-1-1824-16,4-5-384 15,5-6-64-15</inkml:trace>
  <inkml:trace contextRef="#ctx0" brushRef="#br0" timeOffset="29421.42">5410 10384 23039 0,'-9'-20'1024'0,"5"12"192"0,-1-5-960 0,0-1-256 15,-1-2 0-15,1-1 0 0,-2 2 1008 0,1 1 144 0,-2-1 48 0,-1 3 0 16,0 4-288-16,-2 1-48 15,-2 6-16-15,-3 6 0 0,-5 3-336 0,-3 6-80 0,-2 5-16 0,-4 4 0 16,0 4-416-16,1 5 128 0,-1 4-128 0,2 7 0 16,2 8 272-16,2 0-16 0,2 2-16 0,4 2 0 15,2 2-240-15,2 10 144 0,3 3-144 0,5-4 128 16,6 0-128-16,3-2 0 0,2-8 0 0,5-9 128 16,8-6-128-16,2-10 0 0,7-3 0 0,5-6 0 0,4-7-144 15,4-7 144-15,2-6 0 0,4-8 0 0,-1-3 0 16,2-7 0-16,2-9 0 0,0 1 144 15,1-1-144-15,1-4 128 0,1 1-128 0,0-5 128 0,0-8-128 16,-2-1 0-16,-5-1 144 0,1-4-144 0,-3-2 0 0,-2 0 0 16,-3-1 0-16,-1-2 128 0,-1-1-128 0,-3-3 0 15,-2-4 0-15,-1-1 0 0,-6 3 0 0,-1-5 144 16,-3 1-144-16,3-27 0 0,-5 9 144 0,-6 9-144 16,-4 7 0-16,-3 24 144 0,-4 2-144 0,2 7 0 15,-2 3 0-15,2 8 0 0,-1 3 0 0,-2 5 0 16,-1 5 0-16,1 7 0 0,-5 3 0 0,-1 9 0 15,-3 6 0-15,0 8 0 0,-1 7 0 0,-2 6 0 16,-2 7 0-16,0 8 0 0,-2 7 0 0,-1 6 0 16,-1 3 0-16,-2 3 0 0,1 2 0 0,-1 5 0 15,-1-1 0-15,1-3 0 0,1-4 0 0,1-5 0 16,4-2 0-16,-5 17 0 0,6-17 0 0,7-29 128 16,3-4 0-16,3 4 0 0,0-11 80 0,4-5 16 15,1-7 0-15,3-7 0 0,0-3-80 0,0-9-16 16,1-6 0-16,3-2 0 0,0-2-128 0,1-4 128 15,4-7-128-15,-1 1 128 0,3-5-304 0,3 1-64 0,2 1-16 0,1-2 0 16,2-1 256-16,1 4 128 0,0 0 0 0,3 5-128 16,-2 7 0-16,0 4 0 0,0 9 0 0,-2 3 0 15,-3 5 0-15,2 7 0 0,-2 8 0 0,0 9 0 16,-4 6 0-16,-1 11 0 0,-2 6 160 0,-2 5-160 16,-4 3 128-16,-2-5-128 0,-1-2 128 0,-2 2-128 15,1-17 0-15,-1-2-256 0,-1-1 48 0,3-2 0 16,-1-2 384-16,2-3 80 0,3-5 0 0,2-4-10800 15,6 2-2160-15</inkml:trace>
  <inkml:trace contextRef="#ctx0" brushRef="#br0" timeOffset="30322.31">8083 9893 17503 0,'-22'3'768'0,"12"-4"176"0,-2-2-752 0,0-2-192 15,2-4 0-15,1 4 0 0,3-1 2624 0,2 1 480 16,1 0 96-16,3 5 32 0,4-6-2272 0,5 0-464 15,5 1-96-15,3 0-16 0,3-4-384 0,4 3 0 16,3-2 0-16,7 3 0 0,2 2 0 0,4 1 0 0,5 2 0 0,2 2 128 16,0 4-128-16,-1 1 0 0,-2 1 0 0,-4 4 0 15,-5 0 0-15,-6 10 0 0,-1 0 0 0,-9 5 0 16,-6 0 0-16,-5 1 0 0,-6 4 0 0,-6 1 0 16,-4 1 0-16,-6 1 256 0,-7 4 0 0,-2 0-16 15,-3 2-112-15,-4-6 0 0,-3-3-128 0,0 0 192 16,-1-2-64-16,0 1-128 0,3-2 176 0,5 2-176 15,5-5 0-15,3 0-192 0,4-7 0 0,4-5 0 16,5-7 192-16,5 2 0 0,5 0 0 0,5 3 0 0,4-3-320 16,7 3 0-16,5 0-16 0,4 3 0 0,0 3 336 0,2 3-144 15,1-2 144-15,4 3 0 0,1 7 0 16,-1-5 0-16,-2 1 0 0,1 5 0 0,-4 1 272 0,-3-1 112 16,-5 3 32-16,-3 0 0 0,-6 3 448 0,-5-2 96 15,-9 0 0-15,-5 1 16 0,-6 0-160 0,-6 2-48 16,-7 1 0-16,-5 0 0 0,-5 2-144 0,-3-1-48 15,-2-2 0-15,-3-4 0 0,-2-2-400 0,-1-2-176 16,-2-5 128-16,3-6-128 16,1-7-1904-16,2-8-464 0,5-3-80 0,3-5-12896 0</inkml:trace>
  <inkml:trace contextRef="#ctx0" brushRef="#br0" timeOffset="31006.46">10397 9644 20271 0,'0'0'1792'0,"0"0"-1424"15,0 0-368-15,0 0 0 0,0-6 480 0,0-3 32 16,0 4 0-16,0 5 0 0,0 0 320 0,0 0 80 15,0 0 16-15,0 0 0 0,1 8-320 0,0 3-64 16,-1 6-16-16,-1 0 0 0,0 2-144 0,-3 2-16 16,1 2-16-16,2 2 0 0,1-1-208 0,0 5-144 15,1 2 192-15,0 2-192 0,2 3 0 0,0-1 0 16,-3 1 0-16,1 1 0 0,-1-3 176 0,1 0-176 16,0-2 160-16,2-5-160 0,-2-1 496 0,0-4 0 15,2-2 0-15,0-2 0 0,-1-3-240 0,4 1-64 16,-1-5 0-16,1-5 0 0,-3 1-48 0,-3-7-16 15,0 0 0-15,0 0 0 0,0 0-128 0,0 0 160 16,0 0-160-16,0 0 160 0,-6-5-160 0,-3 2 192 16,-1-2-192-16,-1 0 192 0,-5-1-48 0,1 2 0 15,-2-3 0-15,1 4 0 0,-1-1 208 0,2 3 32 0,-3 2 16 16,2 0 0-16,-1 2-272 0,1 4-128 0,1 0 0 16,-1 4 128-16,0-1-128 0,-1 4 0 0,2 3 0 15,1-2 0-15,1-2-128 0,2 2 128 0,1 1 0 0,1 1 0 16,1-2 0-16,3 1 0 0,3-3-144 0,2-1 144 15,1 2 0-15,3-1-160 0,3-7 160 0,3 8-128 16,2 4 128-16,1 0 0 0,1-6 0 0,1 1 0 16,0 2 0-16,2 2 0 0,-2-1 0 0,0 1 0 15,0-1 0-15,-1 3 0 0,-1-1 0 0,-2 1 0 16,0 2 0-16,-1-2 0 0,-4-2 0 0,1 3 128 16,-1-3-128-16,0 1 0 0,-1-3 0 0,0 1-10192 15,-2-5-2096-15</inkml:trace>
  <inkml:trace contextRef="#ctx0" brushRef="#br0" timeOffset="31506.76">12143 9300 29999 0,'0'0'1328'0,"0"0"272"0,-1-10-1280 0,1 10-320 0,0 0 0 0,0 0 0 0,0 0 528 0,4 11 48 15,-3-1 0-15,1 8 0 0,2 6-240 0,-1 3-32 16,-2 6-16-16,-1 6 0 0,0 10-96 0,0 1 0 16,-1 3-16-16,-1 1 0 0,1 3-176 0,0-1 0 15,0-1 144-15,-1 2-144 0,0 2 320 0,2-8 0 16,0-6 0-16,0-3 0 0,4-2 288 0,1-5 48 15,2-3 16-15,4-4 0 0,-3-3-224 0,6-2-32 16,0-4-16-16,4-5 0 0,3-1-208 0,1-2-64 16,3-3 0-16,1-2 0 0,2-2-128 0,4-4 0 15,1-1 144-15,3-4-144 0,2 1-128 0,-1-4-112 0,1-4-16 0,-3-2 0 32,-4-1-1552-32,1-3-320 0,-4-3-64 0,-3 0-12784 0</inkml:trace>
  <inkml:trace contextRef="#ctx0" brushRef="#br0" timeOffset="31773.51">13054 9461 38639 0,'-11'-12'1712'0,"11"12"352"0,0 0-1648 0,0 0-416 0,1 16 0 0,2 2 0 15,-1 3 432-15,1 9 0 0,1 4 0 0,-3 24 0 16,-2 2-96-16,-2 5-16 0,1 2 0 16,-5 7 0-16,-3 5-176 0,-4 10-144 0,-4 4 192 0,-1 1-192 15,-1 0 128-15,-2 4-128 0,-1 1 0 0,1-3 0 16,-3-2 0-16,3-3 0 0,1-4 128 0,3-8-128 0,-2-2 0 16,5-9 0-16,-2-4 128 0,6-6-128 0,1-4 0 0,6-6-272 15,3-6 48-15,2-4-12096 16,3-5-2416-16</inkml:trace>
  <inkml:trace contextRef="#ctx0" brushRef="#br0" timeOffset="33256.56">4260 13422 24239 0,'0'0'1072'0,"-9"-3"224"0,1 0-1040 0,2-1-256 16,6 4 0-16,-12-7 0 0,0 2 976 0,-1 3 144 16,0 0 32-16,-2 0 0 0,-2-1-768 0,-3 1-128 15,-4 2-48-15,-4 0 0 0,-4 0-208 0,-2 2 176 16,-2 1-176-16,1 1 160 0,-2 0-160 0,-3 4 0 15,1 0 0-15,-1 6 0 0,1 4 0 0,-2 2 0 16,-3 3 0-16,-1 6 0 0,1 7 0 0,3 1 0 16,4 0 0-16,4 5 0 0,4 3 0 0,2 4 0 15,6 0 160-15,-1 3-160 0,6 0 0 0,4-1 0 16,5-1 0-16,3-7 0 0,1-6 160 0,2-8-160 16,2-6 128-16,6-4-128 0,3-5 0 0,2-4 0 0,5-6 0 0,1-5 0 15,1-3 0-15,5-7 0 0,4-5 0 16,0-5 0-16,4-9-128 0,0-3 128 0,-1-2 0 0,4-6 0 15,-1-2-176-15,-1-4 48 0,-4 0 0 0,-1 1 0 16,-1-2 128-16,-2 1 0 0,-3-4 0 0,0 0 0 16,-1-1 368-16,-1 0 0 0,-2-2 0 0,-1 1 0 15,-2 0 0-15,-1 1 0 0,-1-2 0 0,-2 0 0 16,-2-4-224-16,-3 4-144 0,0-2 192 0,0 5-192 16,-2 6 144-16,1 3-144 0,0 7 0 0,-4 3 144 15,2 5-144-15,-1 3 0 0,2 5 0 0,1 8 0 16,0 1-128-16,-5 10 128 0,0 0-160 0,3 14 160 15,-3 3-224-15,0 10 48 0,-4 9 16 0,1 9 0 16,1 9 160-16,-1 6 0 0,1 6 0 0,-1 4-128 16,-2 2 128-16,3 6 0 0,-1 4 0 0,3 3 0 0,3 0 0 0,0-3-128 15,4-8 128-15,0-7 0 0,2-6 0 0,3-5 0 16,3-7 0-16,4 1 0 0,4-3-128 0,5-8 128 16,1-7-128-16,2-8-13680 15</inkml:trace>
  <inkml:trace contextRef="#ctx0" brushRef="#br0" timeOffset="33591.01">5003 13615 30399 0,'-28'3'2704'0,"10"3"-2160"0,-1 2-544 0,2 6 0 15,0 5 592-15,0 1 16 0,1 5 0 0,1 5 0 16,2 3-608-16,7 2 0 0,-3 1 0 0,5 1-192 16,1-2 0-16,3 1-16 0,4-2 0 0,1-3 0 31,2-6-592-31,0-3-112 0,3-6-32 0,1-2 0 16,1-6 320-16,0-3 64 0,0-8 16 0,2-2 0 0,0-4 544 0,2-5 0 0,-1-3 0 0,3-5 0 15,-3-5 208-15,-2 3 112 0,-2-4 0 0,-3 3 16 16,-2-3 0-16,-1 4 0 0,-4 3 0 0,-2 2 0 15,-1 2 288-15,-7 0 48 0,-3 2 16 0,-2 5 0 16,-2 2-80-16,-3 4-16 0,0 0 0 0,-2 1 0 0,4 1-592 16,1 4 0-16,2 1-224 0,4 2 64 15,1-2-1936-15,9-3-384 0</inkml:trace>
  <inkml:trace contextRef="#ctx0" brushRef="#br0" timeOffset="33908.56">5562 13662 30399 0,'-8'20'2704'0,"-1"5"-2160"16,1 4-544-16,3 3 0 0,1-1 656 0,0 2 32 16,2 2 0-16,-1-2 0 0,2-1-432 0,0-7-64 15,-2-1-32-15,6-5 0 0,-1-6-304 0,1-3-64 16,-3-10-16-16,0 0 0 15,0 0-544-15,9-2-128 0,-2-9 0 0,1 1-16 0,0-4 480 0,0-2 112 0,1-2 0 0,0-1 16 16,1-3 304-16,3 1 0 0,2 3 0 0,-1 0 144 16,-1 0-16-16,1 4 0 0,-1 2 0 0,1 4 0 15,0 2 96-15,1 4 16 0,-1 6 0 0,1 5 0 16,-2 1-48-16,-2 7 0 0,1-1 0 0,-1 3 0 16,-2 5-192-16,1-1 0 0,-2 1 0 0,0 3 0 15,-3 0 0-15,0 1 0 0,-3-4 0 0,1 0 0 31,-1-7-608-31,2-3-16 0,3-3 0 0,-7-11-12240 0</inkml:trace>
  <inkml:trace contextRef="#ctx0" brushRef="#br0" timeOffset="34187.4">7117 12485 32079 0,'0'0'1408'0,"-6"8"320"0,-2 2-1392 0,0 5-336 15,1 7 0-15,-2 8 0 0,-1 2 224 0,0 7-32 16,-4 2 0-16,0 7 0 0,-2 1-64 0,1 4-128 0,-3 3 176 0,0 1-176 15,2-2 0-15,-1-6 0 0,2-2 0 0,-3-2-144 32,-1-8-1904-32,0-8-368 0</inkml:trace>
  <inkml:trace contextRef="#ctx0" brushRef="#br0" timeOffset="34491.24">7765 12549 21183 0,'-5'12'1888'16,"0"9"-1504"-16,3 8-384 0,0 4 0 0,4 4 3056 0,-1 5 528 15,0 9 128-15,-1 3 0 0,-2 5-2976 0,0 6-608 16,0 5-128-16,1 2 0 0,-3 3 0 0,0 1 0 15,-1 3 0-15,-2-1 0 0,2 3-192 0,2-5-32 16,-1-3-16-16,0-6 0 16,1-7-160-16,2-6-48 0,1-4 0 0,1-2 0 15,2-7-96-15,5-5-32 0,0-10 0 0,5 0 0 16,2-7-784-16,4-2-176 0,3-10-16 0,1-5-10224 0</inkml:trace>
  <inkml:trace contextRef="#ctx0" brushRef="#br0" timeOffset="34676.51">7427 13665 21183 0,'0'0'1888'0,"0"0"-1504"0,0 0-384 0,18-3 0 15,5 1 3072-15,6-2 560 0,7 0 96 0,4 0 32 16,5 2-2928-16,7-7-592 0,8 2-112 0,1-4-128 15,1-2 0-15,-1-2 0 0,-1 0-128 0,-2-3-10224 16,1 0-2032-16</inkml:trace>
  <inkml:trace contextRef="#ctx0" brushRef="#br0" timeOffset="35158.97">10658 13179 32415 0,'-11'31'1440'0,"3"-5"288"0,2 10-1376 0,2 5-352 0,-2 2 0 0,1 4 0 16,-2 4 0-16,1 2 0 0,0 2 0 0,-2-4 0 15,0-10 0-15,3-4 0 0,0-6 0 0,1-3 0 16,2-8 0-16,-1-5-240 0,1-6 48 0,2-9 0 31,0 0-256-31,0 0-32 0,5-17-16 0,4-6 0 16,-2-8-240-16,6-1-48 0,2-6-16 0,3 0 0 15,-3 0 288-15,2-1 48 0,2-3 16 0,3 2 0 0,-1 1 704 0,2 2 128 0,1 1 48 0,2 3 0 16,0 4 160-16,2 6 48 0,2 4 0 0,-1 5 0 16,-3 7 16-16,2 4 16 0,0 4 0 0,-3 7 0 15,-4 6-320-15,-3 7-64 0,-4 9-16 0,-3 0 0 16,0 1-272-16,-4 6 0 0,-2 3 128 0,-1 1-128 16,-3 2 144-16,-2-1-16 0,-3-5-128 0,0-3 192 0,-1-3-64 15,3-3 0-15,-2-4-128 0,1-5 192 16,1-3-1280-16,2-4-256 0,1-4-48 0,-1-8-12144 15</inkml:trace>
  <inkml:trace contextRef="#ctx0" brushRef="#br0" timeOffset="35533.51">11234 13389 30527 0,'0'0'1344'0,"0"0"288"0,13 11-1312 0,2 3-320 0,2-1 0 0,2-2 0 15,2 3 0-15,0 0 0 0,2-5 0 0,3-1 0 16,4-4 0-16,3-3 0 0,-3-2 0 0,1-4 0 16,0-2-192-16,-3 1 32 0,-4-3 16 0,-2 0 0 15,-3-4 144-15,-2 3 0 0,-2-4 0 0,0-2 0 16,-5 0 0-16,1 1 0 0,-3 0 0 0,0 2 0 15,-4-3 0-15,-3 0 144 0,-2 4-144 0,-2-1 0 16,-2 3 176-16,-1 0-176 0,-3 2 160 0,-1 4-160 16,0-1 128-16,-2 4-128 0,1 2 0 0,-2 6 144 15,2 0-144-15,-1 6 0 0,-1 0 0 0,5 2 0 16,-3 3-176-16,2 5 176 0,2-1-128 0,1 4 128 16,2 1 0-16,2-2 0 0,2 2 0 0,3-4 0 15,0 2 240-15,0-2-32 0,4 0 0 0,-1-3 0 16,2-2-208-16,1-3-256 0,-1 0 48 0,5-6-8896 15,-1 0-1776-15</inkml:trace>
  <inkml:trace contextRef="#ctx0" brushRef="#br0" timeOffset="35926.41">12085 13361 27647 0,'0'0'2448'0,"12"5"-1952"0,2 3-496 0,4-2 0 16,2-1 832-16,2 3 64 0,0-5 0 0,3-1 16 16,2-2-656-16,-1-4-128 0,1-4-128 0,0 2 192 15,0-4-192-15,-2 2 0 0,-1-2 0 0,-2 0-176 16,-2-5-16-16,-1 1-16 0,-2-2 0 0,-5 4 0 15,-3-1 208-15,-2-1 0 0,-2 4 0 0,-5-2 0 16,-5 1 0-16,-3 2 208 0,-1-2-32 0,-4 3-16 16,-3-2 0-16,-1 6 0 0,0 1 0 0,-3 5 0 15,0 1-160-15,0 8 160 0,-2 0-160 0,2 4 160 16,-2 4 80-16,2 4 16 0,0 5 0 0,2 4 0 16,1 1-256-16,5-1 0 0,0 2 0 0,4-1 0 0,3 0 0 15,4 0 0-15,2 0 0 0,3-8 0 16,1-6 0-16,7-2-240 0,0 0 48 0,4-2 16 15,0-3-400-15,3-4-64 0,2-1-32 16,3-2-8416-16,-1-4-1664 0</inkml:trace>
  <inkml:trace contextRef="#ctx0" brushRef="#br0" timeOffset="36444.24">13306 13085 24879 0,'-11'-2'2208'0,"3"2"-1760"0,-1 1-448 0,0 5 0 16,2 0 1216-16,-1 5 144 0,-1 0 48 0,0 7 0 16,-1 5-992-16,1 0-192 0,0-2-32 0,0 6-16 15,0-2-176-15,-1 7 0 0,-1-4 144 0,-1 3-144 16,1 0 0-16,1 2 128 0,1-1-128 0,3 0 0 15,0-1 208-15,5-6-16 0,-1 3-16 0,4-8 0 16,-1 1-176-16,5-6 128 0,0-2-128 0,4-8 128 16,3-2-128-16,-2-4 0 0,3-3 0 0,1-2 128 15,1-5 0-15,2-7-128 0,1-1 192 0,1-7-64 16,2 1 0-16,0-4 0 0,3-3 0 0,-1-2 0 16,0-1-128-16,0-4 0 0,0-4 0 0,-1 2 0 15,0-4 0-15,0 1 0 0,0-8 0 0,-2-3 0 16,2-2 160-16,-2-3 0 0,-4 0 0 0,0 1 0 0,-6-5 160 0,1-4 48 15,-2-9 0-15,0 4 0 0,-2-2-192 0,-3 3-48 16,0 1 0-16,1 5 0 0,2 8-128 0,-1 6 0 16,0 4 0-16,-2 12 128 0,-1 9-128 0,1 7 0 15,-4 4 0-15,2 9 0 0,-3 7 0 0,0 0 0 16,-2 15 0-16,1 12 128 0,0 8-128 0,-4 6 0 16,0 5 0-16,-2 10 128 0,0 3-128 0,-5 13 0 15,-4 8 0-15,-3 4 0 0,-3 3-224 0,0 1 80 16,2 1 16-16,2-4 0 0,2-4 128 0,3-6-128 15,2-7 128-15,3-5-128 0,5-8 128 0,3-7-208 16,4-5 80-16,3-4 128 16,0-5-2544-16,3-7-384 0</inkml:trace>
  <inkml:trace contextRef="#ctx0" brushRef="#br0" timeOffset="36926.89">15695 12380 10127 0,'-3'-5'896'0,"3"-6"-704"0,3 2-192 0,3-3 0 0,4-1 5456 0,4-2 1072 15,1-3 192-15,7-1 64 0,0-1-5392 0,0-3-1072 16,4-7-320-16,-1-1 128 0,1-6-128 0,0 0 0 16,1-1-160-16,-1-2 160 0,-1 0-160 0,-1-3 160 15,0 1-160-15,-1 2 160 0,-1-2 0 0,-1 5 0 16,2 3-128-16,-2 5 128 0,0 1 0 0,0 5 0 15,-1 5 0-15,-5 3 0 0,-2 6 160 0,-3 5 32 16,-1 9 0-16,-4 7 0 0,1 3 0 0,-3 10 0 16,-4 6 0-16,-2 11 0 0,-2 6-192 0,-1 14 0 0,-6 7 0 15,-3 7 0-15,-4 10 0 0,-3 4 0 16,-2 3 0-16,0 2 0 0,0 4 0 0,0-1 0 0,-3-1 0 16,5-3 0-16,-2-3 0 0,1-4 192 0,2-6-32 0,2-2 0 15,2-9 176-15,3-6 48 0,1 0 0 0,3-7 0 16,1-2-384-16,4-6-128 0,-2-2 0 0,2-5 0 31,1-2-2752-31,-1-7-560 0</inkml:trace>
  <inkml:trace contextRef="#ctx0" brushRef="#br0" timeOffset="37144.83">15337 13654 35935 0,'0'0'3200'16,"0"0"-2560"-16,9-5-512 0,7 4-128 0,3 1 912 0,5 0 176 15,4 0 16-15,6 0 16 0,4 0-864 0,7 0-256 16,4-4 128-16,6-3-128 0,3-1 0 0,2-5 0 16,0-1 0-16,-3 0 0 15,2-2-880-15,-1-7-80 0,0 3-32 0,3-1 0 16,3 0-2656-16,-5 2-512 0</inkml:trace>
  <inkml:trace contextRef="#ctx0" brushRef="#br0" timeOffset="37497.8">19422 12845 31327 0,'-17'13'2784'0,"8"-5"-2224"0,-4 5-560 0,-1 6 0 0,4 5 1232 0,-1 7 144 15,-3 6 32-15,2 5 0 0,-2 2-1264 0,2 1-144 16,-1-1-224-16,2-2 48 16,0 1-400-16,1-3-96 0,0-3-16 0,2-3-9504 15,3-6-1904-15</inkml:trace>
  <inkml:trace contextRef="#ctx0" brushRef="#br0" timeOffset="37844.43">19784 12968 26719 0,'-12'22'1184'0,"5"-6"240"0,-1 5-1136 0,0 4-288 0,3-1 0 0,2 3 0 15,0 1 1760-15,2-3 288 0,-1-1 64 0,2-3 16 16,0-3-1296-16,2-3-272 0,-1-6-48 0,2 1-16 16,-3-10-496-16,0 0 128 0,0 0-128 0,11-4 0 15,2-6-224-15,-3-3-96 0,1-3 0 0,5-5-16 16,3-3 48-16,2-3 16 0,2-2 0 0,3-4 0 16,-1 4 272-16,3 4-128 0,1-2 128 0,-2 4 0 15,-3 5 0-15,-1 5 0 0,-1 5 192 0,-5 4-48 16,1 5 304-16,-1 4 48 0,0 10 16 0,-1 4 0 15,-4 7-368-15,-1 6-144 0,-3 6 128 0,-1 2-128 16,-2 0 0-16,-3 0 0 0,-2 0 0 0,-1-2 0 16,-1 1-496-16,0-7-16 0,0-3-16 15,4-6 0-15,1-5-3008 0,1-5-608 0</inkml:trace>
  <inkml:trace contextRef="#ctx0" brushRef="#br0" timeOffset="38227.55">22957 11838 23951 0,'33'-42'2128'0,"-8"15"-1696"0,4-4-432 0,3-2 0 15,1 0 1408-15,-4 2 208 0,-3-1 48 0,-3 1 0 16,-3 3-784-16,-4-2-160 0,-4-1-16 0,-3 6-16 16,-4 1-240-16,-3 3-32 0,-4 0-16 0,-1 5 0 15,-3 2-272-15,-4 4-128 0,-4 0 128 0,-4 6-128 16,-2 2 0-16,-6 5 0 0,-4 7 0 0,-5 3 0 16,-1 6 0-16,-3 8 160 0,1 7-16 0,-1 4 0 15,-1 8 48-15,2 5 16 0,-4 7 0 0,2 4 0 16,-1 7-208-16,0 5 144 0,-2 6-144 0,0-3 128 15,0 0-128-15,2-2 0 0,3 0 0 0,5-2 128 16,5-4 64-16,4-4 16 0,5 0 0 0,3-7 0 16,6 1-80-16,3-6 0 0,0-2-128 0,5-5 192 0,2-7-368 15,0-2-80-15,0-3 0 0,2-5-16 16,0-4-2544-16,-1-5-512 0</inkml:trace>
  <inkml:trace contextRef="#ctx0" brushRef="#br0" timeOffset="38445.24">21828 12638 31327 0,'0'0'2784'0,"9"0"-2224"16,7 2-560-16,3 2 0 0,9 0 1136 0,5 1 112 16,7 0 32-16,5-1 0 0,6-2-800 0,3 0-160 15,-1-2-16-15,4-2-16 0,3-1-288 0,2 0 160 0,2-1-160 0,1-2 128 16,-1-4-128-16,-3 1 0 0,-6-3-160 0,-7 0 160 31,1-4-640-31,-6 1-48 0,-4-1 0 0,-2 0 0 16,-4 2-2848-16,-2-1-576 0,6-9-112 0,-9 5-32 0</inkml:trace>
  <inkml:trace contextRef="#ctx0" brushRef="#br0" timeOffset="38745.05">23356 12647 28559 0,'-9'22'2544'0,"-1"9"-2032"0,-2 3-512 0,1 4 0 0,-1 3 1184 0,1 5 144 15,-3-3 16-15,1 3 16 0,0-3-720 0,2 0-160 16,0-3-32-16,-1-5 0 0,2 0-192 0,2-10-64 16,2-5 0-16,2-3 0 0,3-4-192 0,1-13-192 15,0 0 48-15,0 0 0 16,13-9-640-16,-1-7-128 0,6-9-32 0,2-7 0 15,3-7 224-15,1-1 32 0,3-5 16 0,1 3 0 0,1 1 352 0,1-1 80 16,-1 3 16-16,0 1 0 0,0-1 768 0,3 3 160 16,0 0 16-16,1 3 16 0,-3 4-48 0,0 4-16 15,-4 5 0-15,0 4 0 0,-5 2-304 0,0 7-64 16,0 3-16-16,-2 6 0 0,-1 4-288 0,0 6-224 16,-3-2 32-16,-1 4-9984 0,-1 1-2016 0</inkml:trace>
  <inkml:trace contextRef="#ctx0" brushRef="#br0" timeOffset="39095.56">24571 12554 13823 0,'-5'-10'1216'0,"5"10"-960"0,0 0-256 0,-9 5 0 16,0 2 4416-16,0 7 832 0,0 7 160 0,-1 0 32 15,-3 7-4288-15,-1 3-880 0,0 4-272 0,2 3 160 16,-5 4-32-16,2 0-128 0,1 4 192 0,2-3-64 16,2 2-400-16,4-5-96 0,3-1-16 0,5-6 0 15,1-8-240-15,6-1-48 0,4-6-16 0,5-5 0 16,3-2 304-16,7-6 48 0,-1-5 16 0,6-4 0 0,4-2 640 0,4-7 128 16,2-4 16-16,-2-5 16 0,-5-7-288 0,-1 3-48 15,-3 0-16-15,-2 0 0 0,-1-3 64 0,-3-2 16 16,-6 3 0-16,-2-2 0 0,-5 2 112 0,-5 0 32 15,-4 4 0-15,-4-2 0 0,-5 2 64 0,-4 1 16 16,-5 2 0-16,0 3 0 0,-3 3-224 0,-5 3-32 16,0 3-16-16,-2 4 0 15,0 2-688-15,-4 0-144 0,-1 0-32 0,2 2-9360 16,0-1-1888-16</inkml:trace>
  <inkml:trace contextRef="#ctx0" brushRef="#br0" timeOffset="39545.47">25484 12293 11967 0,'0'0'1072'0,"0"0"-864"0,0 0-208 0,0 0 0 15,7 13 3936-15,-2 1 736 0,-2 4 160 0,-2 2 32 16,-1 0-3376-16,-1 7-656 0,-3 2-144 0,-1 4-32 16,-3 0-336-16,-1 4-64 0,0 1 0 0,-2 2-16 15,-3 0 16-15,-1 2 0 0,-2-3 0 0,2-3 0 16,-2-1 208-16,3-7 48 0,2-2 16 0,2-7 0 0,1-2-208 16,4-4-32-16,-3-7-16 0,8-6 0 0,0 0-272 0,0 0 160 15,0 0-160-15,5-13 128 0,1-5-128 0,2-2-192 16,1-1 32-16,1-4 16 15,2-3-224-15,-1 6-32 0,2-4-16 0,-1 1 0 0,1-2 416 0,1 0 0 16,-1 3 0-16,1-1 0 0,1 2 128 0,2 3 0 16,-1-1 0-16,1 7 0 0,0 4-128 0,-1 5 0 15,0 4 0-15,1 2 0 0,-1 5 0 0,1 10 0 16,-2 4-144-16,0 7 144 0,-1-1-224 0,-1 6 32 16,-2 1 0-16,-2 3 0 15,-4 1-192-15,-1 1-48 0,-1 0 0 0,-2 1 0 0,-1 1 256 0,0-6 176 16,-1-5-208-16,3-1 80 15,2-2-672-15,4-4-128 0,-1 0-32 0,4-8-12480 0</inkml:trace>
  <inkml:trace contextRef="#ctx0" brushRef="#br0" timeOffset="39846">27247 11269 34095 0,'0'0'3024'0,"0"0"-2416"0,0 0-480 0,-7 17-128 0,2 8 832 0,-1 6 160 16,-3 8 32-16,-5 9 0 0,-1 4-1024 0,-2 5 0 15,-1 3-144-15,-2 7 0 0,-3 6 144 0,-1 3-128 16,-3 2 128-16,1 2-128 15,-2 5-320-15,0 0-48 0,2-4-16 0,2 2 0 16,1-8-48-16,4-3-16 0,3-2 0 0,4-9 0 0,5-11 144 0,4-6 32 16,3-8 0-16,4-6 0 15,2-3-1440-15,3-7-272 0,2-6-64 0,1-6-9728 0</inkml:trace>
  <inkml:trace contextRef="#ctx0" brushRef="#br0" timeOffset="40028.24">26480 12245 35007 0,'0'0'3120'0,"6"-8"-2496"0,6-3-496 0,7 3-128 16,9 4 1888-16,6 2 352 0,9-1 80 0,7 2 16 16,7 0-1984-16,5-3-352 0,3-1-160 0,5-4 16 31,4 1-880-31,6-3-160 0,8-1-32 0,-1-3-10752 0,0-3-2160 0</inkml:trace>
  <inkml:trace contextRef="#ctx0" brushRef="#br0" timeOffset="40394.94">30506 10651 20271 0,'0'0'896'0,"-2"13"192"0,5 3-880 0,1 11-208 0,1 11 0 0,1 7 0 16,1 10 3520-16,-2 12 672 0,-3 5 128 0,-1 7 32 15,-2 5-3520-15,-4 6-688 0,-6 4-144 16,-3 4 0 0,-5-4-448-16,-4 0-80 0,-5 1-16 0,-1-4 0 15,-2-4-496-15,3-5-112 0,-2-7 0 0,3-7-16 16,1-7-1072-16,4-7-192 0,0-11-64 0,8-6 0 0</inkml:trace>
  <inkml:trace contextRef="#ctx0" brushRef="#br0" timeOffset="40795.58">30166 11922 29487 0,'2'-6'2624'0,"8"1"-2112"15,4-3-512-15,9 2 0 0,7-1 1232 0,11-3 144 16,10-1 32-16,6 0 0 16,3-3-1408-16,1 2-384 0,-4 2-32 0,0-4 0 15,0 0-96-15,-1 2 0 0,-2 1-16 0,-5 1 0 16,-2 2-80-16,-5 5-16 0,-6 2 0 0,-7 4 0 0,-6 2 624 0,-5 7 0 16,-6 4 0-16,-5 5 0 0,-6 6 272 0,-4 6 128 15,-3 5 32-15,-4 8 0 0,-3 4 0 0,-2-2 0 16,-2 0 0-16,2 0 0 0,1-7-272 0,7-3-160 15,4-5 192-15,7-1-192 0,5-8 672 0,6-3 32 16,5-6 0-16,6-4 0 0,4-6 0 0,5-5 0 0,4-6 0 0,4-8 0 16,4-5-96-16,1-3-16 0,2-7 0 0,1 0 0 15,1 1-320-15,-2-6-64 0,-6-2-16 0,-5-1 0 16,-5-2 192-16,-7-4 48 0,-4 1 0 0,-5-5 0 16,-6 2 16-16,-6 1 0 0,-6 2 0 0,-4 5 0 15,-5 6-192-15,-3 7-16 0,-6 3-16 0,-6 1 0 16,-6 4-224-16,-5 2-208 0,-7 1 32 0,-4 6 16 31,-2-2-2016-31,-2 5-416 0</inkml:trace>
  <inkml:trace contextRef="#ctx0" brushRef="#br0" timeOffset="41715.51">5374 15510 29951 0,'0'0'1328'0,"-6"-5"272"0,0-1-1280 0,6 6-320 0,0 0 0 16,-9-4 0-16,-1 1 896 0,-1 3 112 0,0 2 16 0,-2 0 16 15,-1 1-640-15,-5 1-128 0,-5-1-16 0,-3 0-16 16,-4 0-240-16,-1 0 128 0,-5 4-128 0,0-5 0 16,-2 5 0-16,-1 1 0 0,0 1 0 0,-1 3 0 15,1-2 0-15,4 4 0 0,1 1-128 0,4 2 128 16,0 1 0-16,7-1 0 0,4 1 0 0,7 1 0 15,4 2 0-15,8 0 0 0,4 2 0 0,6 0 0 16,5 2 0-16,5 3 0 0,2-1 0 0,4 0 0 16,1-2 0-16,3 2-128 0,1-6 128 0,3 1 0 15,2-3 0-15,0 0 0 0,-2-1 0 0,2 0 0 16,-6-2 0-16,-1 2 0 0,-3 0 0 0,-2 1 144 16,-3 0 48-16,-4 3 16 0,-5-5 0 0,-4 1 0 15,-7 0 224-15,-7 2 32 0,-6 1 16 0,-7 2 0 16,-8 6-128-16,-7-3-32 0,-6 5 0 0,-6 3 0 0,-8 1-176 15,-1-2-144-15,-2-3 192 0,-4 1-192 0,-8-2 320 0,6-5-64 16,4 0 0-16,6-2 0 0,4-3-96 0,6-8-32 16,3-1 0-16,9-6 0 0,5-5-384 0,3-2-64 15,5-5-32-15,8-1-11264 16,6-3-2256-16</inkml:trace>
  <inkml:trace contextRef="#ctx0" brushRef="#br0" timeOffset="42085.96">6231 15819 18431 0,'-11'-2'1632'0,"2"-2"-1312"0,2 1-320 0,7 3 0 15,0 0 5120-15,-7 3 944 0,0 3 192 0,-2 6 32 16,-1 4-5184-16,-1 2-1104 0,-4 5 0 0,-2 5-240 31,-1 5-320-31,0 4-64 0,-2 2-16 0,-1 4 0 16,1 4-128-16,3-3-16 0,0 1-16 0,7-3 0 15,2-1-80-15,6-7-16 0,4-2 0 0,9-7 0 16,3-7 0-16,6-8-16 0,4-3 0 0,5-11 0 0,7-4 912 0,2-4 352 0,4-6-16 0,1-4 0 16,0-2 672-16,-3-6 128 0,-2-2 16 0,-3-3 16 15,-5-1-192-15,-2-1-32 0,-4 0-16 0,-5 3 0 0,-4 3-512 16,-5 3-96-16,-3-2-32 0,-7 4 0 15,-5 2-32-15,-7 2 0 0,-6 1 0 0,-5 2 0 0,-3 1-256 0,-3 0 0 16,-2 4 0-16,1 1-144 16,-4 3-544-16,4 0-96 0,1 2-32 15,6 0 0-15,6 0-2192 0,5 3-448 0</inkml:trace>
  <inkml:trace contextRef="#ctx0" brushRef="#br0" timeOffset="42363.6">7501 14914 36799 0,'0'0'1632'0,"0"0"336"0,0 0-1584 0,2 10-384 0,2 6 0 0,0 4 0 15,1 7 624-15,-1 7 32 0,-1 5 16 0,-3 11 0 16,-3 3-384-16,-2 6-80 0,-3 7-16 0,-2 4 0 15,-3 3-192-15,-1 2 0 0,-1 4 0 0,-3 3 0 16,1-2-144-16,-5 1 144 0,-2-1-208 0,2 1 80 16,-1-3-144-16,3-6-32 0,2-7 0 0,2-6 0 31,0-6-352-31,7-8-80 0,-1-10-16 0,7-6 0 16,0-3-1936-16,4-11-384 0,3-6-64 0</inkml:trace>
  <inkml:trace contextRef="#ctx0" brushRef="#br0" timeOffset="42692.62">8196 15931 35583 0,'0'0'1584'0,"4"18"320"0,1 0-1520 0,3 3-384 16,1 1 0-16,1 2 0 0,3 3 128 0,-1-2-128 15,2 3 128-15,0-5-128 0,4 0 0 0,-1-2 0 16,2-4 0-16,-3-4 0 0,-3 1-272 0,0-6-32 16,1-2 0-16,-3-5 0 0,2-1 144 0,1-5 32 15,1-7 0-15,-4-2 0 0,1-2 128 0,-1-3 0 0,4-4 128 0,-1-5-128 16,0 0 320-16,0-4-16 0,3 2 0 0,-2 0 0 16,2-1 224-16,-2-1 48 0,-1-1 16 0,-1 2 0 15,-1 1-80-15,1 2 0 0,-1 4-16 0,-2 5 0 16,0 0-496-16,1 3 0 0,-4 5 0 0,-1 3 0 31,-6 8-1392-31,0 0-208 0,0 0-64 0</inkml:trace>
  <inkml:trace contextRef="#ctx0" brushRef="#br0" timeOffset="43107.63">9289 15888 36687 0,'0'0'1616'0,"16"2"352"0,0 2-1584 0,7-1-384 16,5 0 0-16,4 3 0 0,3 1 0 0,2-3 0 15,1-3 128-15,4-3-128 0,-1-5 0 0,1 0 0 16,-1-3-192-16,1-1 192 0,-3-4-416 0,-1 1 32 15,-1-1 16-15,0-2 0 0,0-2-16 0,-4-2 0 16,-3-2 0-16,-4-1 0 0,-7-6 384 0,-3 2 0 16,-3 3 0-16,-2-2 0 0,-3 3 0 0,-4 1 0 15,-3-2 0-15,-3 5 128 0,-5 2 0 0,-3 3 0 16,-3 2 0-16,-4 1 0 0,-8 6 144 0,0 5 32 16,-4 3 0-16,-3 5 0 0,-4 7 48 0,1 7 16 0,-1 8 0 0,-1 6 0 15,-1 4 16-15,1 4 0 0,0 7 0 16,3 3 0-16,2 5-176 0,3-1-16 0,2 1-16 0,2-1 0 15,2 2 48-15,5-3 16 0,2-4 0 0,7-4 0 16,5-7 80-16,7-4 0 0,3-4 16 0,7-4 0 16,5-2-208-16,4-3-128 0,5-5 160 0,5-2-160 15,7-5 0-15,3-2-288 0,3-6 32 0,6-3 16 32,4-4-2112-32,9-2-416 0,2-3-96 0</inkml:trace>
  <inkml:trace contextRef="#ctx0" brushRef="#br0" timeOffset="43518.81">12010 15420 35007 0,'-11'-3'1552'0,"6"3"320"0,0-3-1488 0,4 0-384 0,1-2 0 0,0 5 0 16,0 0 1472-16,9 0 240 0,1 3 32 0,3-1 16 31,-1-2-2528-31,1 3-512 0,1-2-112 0,-1-1-10000 0,1 0-2016 0</inkml:trace>
  <inkml:trace contextRef="#ctx0" brushRef="#br0" timeOffset="43685.61">12066 16077 47391 0,'-20'0'2112'0,"12"0"416"0,-1-1-2016 0,9 1-512 16,0 0 0-16,0 0 0 0,0 0 144 0,0 0-144 15,-3-9 128-15,6 0-128 16,2-6-1568-16,2-3-400 0,1-2-80 0,2-2-17056 0</inkml:trace>
  <inkml:trace contextRef="#ctx0" brushRef="#br0" timeOffset="44514.64">15784 15670 30399 0,'-12'-26'2704'0,"4"5"-2160"0,-2 1-544 0,0-2 0 15,1 1 448-15,-1 2 0 0,-3 1-16 0,1 1 0 16,-5 0-432-16,-1-1 0 0,-3 3 0 0,-1-1 0 16,-1 6 0-16,-1 0 0 0,0 5 0 0,-1 1 128 15,-2 2-128-15,-1 5 0 0,-3 2 144 0,0 8-144 16,-2 4 0-16,-2 4 0 0,-2 2 0 0,-3 9 0 15,-4 4 0-15,1 2 192 0,-1 5-32 0,7 4-16 16,4 4 0-16,4 0 0 0,4 1 0 0,5-1 0 16,6-1-144-16,6-1 0 0,7-5 0 0,6-4 0 0,7-10-336 0,4-3 48 15,6-9 16-15,6-6 0 0,5-4 80 0,8-7 0 16,3-3 16-16,1-10 0 0,-2-3 176 0,-1-5 0 16,-2-3 160-16,1-1-160 0,-2-6 0 0,-2 1 128 15,1 1-128-15,-4-2 0 0,-1 2 0 0,-4 0 0 16,-3 2 0-16,-1 1 0 0,-5 3 0 0,-3 4 144 15,-6-1-144-15,0 5 128 0,-4 3 176 0,-1 2 16 16,-6 9 16-16,0 0 0 0,0 0-144 0,6 6-16 16,0 6-16-16,2 4 0 0,-1 7-160 0,2 5 0 15,2 2 0-15,2 5 0 0,0 2 0 0,-1 4 0 16,4-1 0-16,-1 1 0 16,1-2-336-16,1 1-112 0,1-10 0 0,2 1-16 15,3-5-2192-15,-3-5-432 0,11 0-96 0,-6-8-16 0</inkml:trace>
  <inkml:trace contextRef="#ctx0" brushRef="#br0" timeOffset="44772.16">16692 15395 15663 0,'0'0'1392'0,"-7"11"-1120"0,-3 0-272 0,3 5 0 16,2 0 4560-16,3 7 864 0,-1 6 160 0,2 3 48 16,1 5-4416-16,2 2-864 0,2 1-176 0,1-3-48 15,2 1-128-15,-1-1 0 0,-1-3 0 0,1-1 0 0,-1-2-352 0,2-5 0 16,-1 1 0-16,2-7 0 16,-1-4-288-16,4-6-64 0,0-1-16 0,3-6 0 15,1-3-592-15,3-5-112 0,1-4-32 0,2-2 0 16,-1 0-1520-16,0-7-304 0,1-3-64 0</inkml:trace>
  <inkml:trace contextRef="#ctx0" brushRef="#br0" timeOffset="44968.8">17067 15644 3679 0,'14'-30'320'0,"-5"14"-320"16,0-1 0-16,0 2 0 0,-1 1 3648 0,-1 5 640 15,-7 9 144-15,0 0 32 0,0 0-2096 0,10 7-432 16,-2 5-80-16,-3 7 0 0,-2 8-320 0,-3 2-48 16,-2 6-16-16,-1 4 0 0,-4 6-720 0,-3 0-160 15,-4 6-16-15,-1 6-16 0,-4 6-192 0,-4 3-48 16,-2 2 0-16,-5 7 0 0,0 2-32 0,-6 4-16 15,-3 2 0-15,-3 2 0 0,-4 0 64 0,0-4 16 0,1-6 0 0,4-7 0 16,3-5-112-16,5-9-32 0,3-7 0 0,6-4 0 31,5-6-1216-31,3-9-240 0,4-9-48 0,3-8-9136 0,3-4-1808 0</inkml:trace>
  <inkml:trace contextRef="#ctx0" brushRef="#br0" timeOffset="45263.75">18258 14899 34095 0,'-25'32'3024'0,"11"-11"-2416"16,0 3-480-16,-1 7-128 0,3 5 160 0,0 4 16 16,-2 5 0-16,0-2 0 0,0 4-368 0,0-8-80 15,1-2-16-15,2-4-9824 16,0-9-1984-16</inkml:trace>
  <inkml:trace contextRef="#ctx0" brushRef="#br0" timeOffset="45465.26">18670 14701 29487 0,'-14'39'2624'0,"5"-5"-2112"0,0 8-512 0,-2 13 0 16,-2 7 1248-16,-2 8 144 0,-5 5 16 0,-3 4 16 31,-4 2-2176-31,4-7-432 0,-1-4-96 0,4-8-8192 0,2-7-1632 0</inkml:trace>
  <inkml:trace contextRef="#ctx0" brushRef="#br0" timeOffset="45786.72">20075 15143 34095 0,'-10'14'3024'0,"-2"11"-2416"0,0 8-480 0,-2 9-128 16,0 10 512-16,-2 4 64 0,-1 5 32 0,0 7 0 15,-1 5-608-15,0 0 0 0,-3-3 0 0,3-2 0 16,-1 1-224-16,0-2-64 0,0-4-16 0,2-1-10224 15,3-2-2048-15</inkml:trace>
  <inkml:trace contextRef="#ctx0" brushRef="#br0" timeOffset="45982.74">19414 15778 28559 0,'0'0'1264'0,"0"0"272"0,13-3-1232 0,4-1-304 0,6-3 0 0,4 2 0 0,7 3 1152 0,4-2 160 16,6-1 32-16,4 2 16 0,5 0-1120 0,5 0-240 15,6-1 0-15,2-5 0 16,-2-2-1152-16,-2-2-176 0,-5-2-16 16</inkml:trace>
  <inkml:trace contextRef="#ctx0" brushRef="#br0" timeOffset="46384.96">21275 14472 27647 0,'0'0'2448'0,"-3"16"-1952"0,-1 7-496 0,-1 10 0 15,-2 9 576-15,-3 10 0 0,-4 11 16 0,-3 5 0 16,-2 7-384-16,-3 3-80 0,-2 6 0 0,-2 5-128 16,-8 2 0-16,0 7 0 0,-3 0 0 0,0-5 0 15,2-3 0-15,3-10 0 0,5-10 0 0,7-12 0 16,4-7 160-16,5-11-160 0,8-12 128 0,0-3-128 16,7-7 0-16,3-8 0 0,5-1 0 0,6-9 0 15,6-1-768-15,4-8-48 16,4 1 0-16,1-6 0 0,1-2 96 0,0 0 16 0,-1 2 0 0,3 0 0 0,-1 0 512 15,2 7 192-15,0-2-144 0,0 5 144 16,0 3 576-16,0 3 208 0,0 10 48 0,-3 3 0 0,-2 8-192 16,-4 2-16-16,-8 7-16 0,-6 5 0 0,-8 2-288 0,-7 7-48 15,-8 0-16-15,-6 1 0 0,-7 2 64 0,-6-5 0 16,-6-4 0-16,-4 2 0 0,-1-6-128 0,-1-8-32 16,-1-3 0-16,3-7 0 0,1-8-160 0,3-2 0 15,2-4 0-15,3-7-9648 16,2-7-1808-16</inkml:trace>
  <inkml:trace contextRef="#ctx0" brushRef="#br0" timeOffset="46835.62">22204 15672 32255 0,'0'0'2864'0,"-6"10"-2288"0,-1-1-576 0,3 9 0 15,3 7 1024-15,0 4 112 0,0 8 16 0,1 5 0 16,1 1-1152-16,1 6 0 0,1-2-160 0,1 3 0 16,2 4-176-16,3-3-48 0,0-4 0 0,1-7 0 0,2-2 64 15,0-6 16-15,4-8 0 0,-2-3 0 16,2-9 16-16,3 0 0 0,3-10 0 0,2-4 0 0,1-6 128 15,5-1 32-15,0-5 0 0,2-3 0 0,1-6 128 0,0-4 0 16,-3 0 0-16,1-4 0 0,-7 0 0 0,-2 3 0 16,-4-1 0-16,-3 2 0 0,-3-2 192 0,-1-2 32 15,-5 3 0-15,-1 2 0 0,0 3-16 0,-1 5 0 16,-3 2 0-16,2 5 0 0,-3 11-208 0,0 0 0 16,0 0 0-16,-7 17 0 0,-3 8 0 0,-1 8 0 15,-4 8 0-15,-3 11-160 0,-4 5 160 0,-5 9 0 16,-2 3 0-16,-8 9 0 0,-5 6 0 0,-3 8 0 15,-5 6 0-15,-1 4 0 0,-1 0 0 0,0-1 0 16,2 3 0-16,0-7 0 0,-3-11 224 0,4-9-32 16,3-14 0-16,5-9 0 15,11-11-656-15,3-11-144 0,7-9-32 0,5-12-13840 0</inkml:trace>
  <inkml:trace contextRef="#ctx0" brushRef="#br0" timeOffset="47150.07">24060 14126 36863 0,'-24'20'1632'0,"10"1"336"0,-3 8-1584 0,2 12-384 0,-2 7 0 0,2 9 0 0,-1 4 1296 0,-2 9 176 16,0 6 48-16,-1 2 0 0,0-4-1216 0,1-5-304 15,2-2 0-15,2-5 0 16,1-6-1600-16,3-4-384 0,1-8-80 0</inkml:trace>
  <inkml:trace contextRef="#ctx0" brushRef="#br0" timeOffset="47484.63">25125 15128 19343 0,'-19'9'1728'0,"0"3"-1392"0,0 6-336 0,2 9 0 0,2 8 4672 0,0 9 880 16,1 5 160-16,0 5 48 0,-1 1-4704 0,1 3-928 16,0 1-128-16,2 1-160 15,2-3-224-15,0-2-64 0,1-3 0 0,0-1 0 16,0-5-2848-16,2-3-576 0</inkml:trace>
  <inkml:trace contextRef="#ctx0" brushRef="#br0" timeOffset="47663.09">24688 15576 36575 0,'0'0'1616'0,"18"-2"336"0,2-5-1568 15,7 4-384-15,4 0 0 0,9 3 0 0,2 0 0 0,6 0 128 0,3-4-128 0,7-1 0 31,2-1-2336-31,0 1-544 0,22-10-128 0,-22 4 0 0</inkml:trace>
  <inkml:trace contextRef="#ctx0" brushRef="#br0" timeOffset="47902.58">26158 15209 33279 0,'0'-17'1472'0,"0"7"320"0,-1-4-1440 0,1 4-352 0,0 10 0 0,-1-7 0 0,-3 3 192 0,4 4-16 16,-11 4-16-16,-3 3 0 16,-4 5-160-16,-4 4 0 0,-3 6-192 0,-4 7 192 0,-4 4 0 0,0 6 0 15,-2 3 0-15,1 5 0 0,-2 4 0 0,1 5 160 16,-2 4-160-16,1 1 160 0,2-3-160 0,6-3 0 16,5-2 144-16,7-4-144 0,5-7 0 0,9-2 0 15,6-3 0-15,5-4 0 16,2-2-480-16,6-6-160 0,3-7-48 0,5-5-9024 15,6-2-1808-15</inkml:trace>
  <inkml:trace contextRef="#ctx0" brushRef="#br0" timeOffset="48301.53">26747 15304 24879 0,'0'0'2208'0,"0"0"-1760"0,-4 14-448 0,3 8 0 16,0 2 3440-16,1 9 592 0,0 4 128 0,1 1 32 15,-1 2-3472-15,2-2-720 0,2 2 0 0,3-3-192 32,2-6-240-32,2-3-32 0,3-7-16 0,4-2 0 15,2-3-768-15,2-6-160 0,2-10-16 0,3-5-16 0,-1-3 480 16,3-5 80-16,3-7 32 0,1 0 0 0,0-4 640 0,0-4 208 0,-1 2 0 0,0-3-160 0,0 1 432 0,-3 1 96 15,-2 7 16-15,-4-3 0 0,-1 4 224 0,-3 5 48 16,-2 3 16-16,-3 4 0 0,-4 0-128 16,-10 7-32-16,12 8 0 0,-3 4 0 0,-3 9-320 0,-2 7-192 15,-6 9 192-15,-1 10-192 0,-5 8 128 0,-2 5-128 16,0 5 0-16,-4 6 0 0,-8 6 0 0,-3 11 0 16,-5 9 0-16,-3 3 0 0,-4 0 0 0,-2 3 0 15,-4 7 0-15,0-7 0 0,-2 0 0 0,4-8 256 16,0-6-16-16,1-8-16 0,1-8 96 0,2-10 0 15,1-11 16-15,4-8 0 16,7-10-1120-16,1-11-240 0,4-7-32 0</inkml:trace>
  <inkml:trace contextRef="#ctx0" brushRef="#br0" timeOffset="48684.38">28134 15307 41983 0,'7'-13'1856'0,"4"8"384"0,5 0-1792 16,8 2-448-16,7 2 0 0,7 0 0 15,8-2-320-15,2 2-144 0,0 1-48 0,-1-1 0 16,-2-3-1424-16,-2-2-304 0,-2-1-48 0,-4 3-13248 0</inkml:trace>
  <inkml:trace contextRef="#ctx0" brushRef="#br0" timeOffset="48834.62">28224 15561 32255 0,'0'0'2864'0,"10"-4"-2288"0,5 2-576 0,5 2 0 16,1 0 976-16,10 1 96 0,2-1 16 0,4-4 0 31,-1-1-1440-31,4-3-288 0,2-3-48 0,1 0-9600 0,1-1-1920 0</inkml:trace>
  <inkml:trace contextRef="#ctx0" brushRef="#br0" timeOffset="49323.08">30058 14979 35183 0,'-11'-11'1552'0,"3"5"336"0,-1 4-1504 0,-2 3-384 16,-2 6 0-16,-2 0 0 0,-3 6 0 0,-6 3-192 16,-1 5 32-16,-5 4 0 0,-4 4-32 0,1 4 0 15,1 2 0-15,3-2 0 0,1-1 64 0,5 1 0 16,4-3 0-16,6 1 0 0,4-6 128 0,6 2-128 0,3-7 128 16,6-5-128-16,4-6-192 0,4-2-48 0,4-4 0 15,4-3 0-15,0-3 160 0,5-5 16 0,4-3 16 0,2 0 0 16,0-4 176-16,-3 0 0 0,1-2 0 0,-5 2-128 15,0 0 352-15,-5 1 80 0,0 0 16 0,-3 0 0 16,-4 1 160-16,-2 4 32 0,0 4 16 0,-12 5 0 16,0 0-32-16,6 8-16 0,-3 6 0 0,-5 6 0 15,-1 7-128-15,-5 7-32 0,-4 8 0 0,-3 4 0 16,-3 7-192-16,-3 7-128 0,-6 1 128 0,-7 5-128 16,-7 0 288-16,-1 3-16 0,-1 1 0 0,0 1 0 15,-1 0-128-15,4-4-16 0,0-4-128 0,5-5 192 16,3-10-368-16,3-3-80 0,3-8 0 0,3-7-16 15,4-7-1456-15,3-5-304 16,2-9-48-16</inkml:trace>
  <inkml:trace contextRef="#ctx0" brushRef="#br0" timeOffset="49635.28">30985 14160 35007 0,'-8'-7'3120'0,"-1"7"-2496"0,-1 9-496 0,-2 5-128 16,-5 7 656-16,-3 7 112 0,-4 7 32 0,-3 9 0 15,0 6-640-15,-5 7-160 0,1 3 0 0,-4 6 0 16,-2 7 0-16,2 4 0 0,-1 1 0 0,-1 4 0 16,0 0 0-16,2-2 0 0,1 3 0 0,2-9 0 15,3-7-304-15,4-6 64 0,8-5 16 0,4-6 0 32,4-7-352-32,5-6-64 0,5-5 0 0,6-5-16 15,3-5-1376-15,7-5-272 0,3-7-48 0,4-5-10640 0</inkml:trace>
  <inkml:trace contextRef="#ctx0" brushRef="#br0" timeOffset="49903">31526 14263 27647 0,'0'0'2448'0,"0"0"-1952"16,-7 12-496-16,-3 8 0 0,1 8 2048 0,-3 9 320 16,-2 4 64-16,-2 8 16 0,-3 5-1888 0,-4 1-384 15,1 5-176-15,-1 3 160 0,-1-4-160 0,0 7 0 16,-1 3 0-16,2-5 0 0,1 0 0 0,3-3-224 16,3 4 80-16,2-10 16 15,3-6-368-15,4-7-64 0,3-2-16 0,3-8 0 16,3-4-1744-16,3-7-368 0,2-4-64 0</inkml:trace>
  <inkml:trace contextRef="#ctx0" brushRef="#br0" timeOffset="50085.38">30853 15154 40367 0,'16'-16'1792'0,"6"9"368"0,10 5-1728 0,7-4-432 0,4 2 0 0,3 1 0 16,2 1-464-16,-1 0-176 0,4-5-48 16,3 0 0-16,-1 2-1248 0,4-5-256 0,3 3-48 0,-2-5-12352 15</inkml:trace>
  <inkml:trace contextRef="#ctx0" brushRef="#br0" timeOffset="50352.69">31882 14045 20271 0,'0'0'1792'0,"13"14"-1424"0,2 10-368 0,4 11 0 16,4 14 4400-16,4 4 800 15,0 6 176-15,-2 10 16 0,-2 9-3984 0,-1 8-784 0,-2 10-176 0,-4 2-16 16,-3 5-176-16,-4 3-16 0,-5 5-16 16,-5 1 0-16,-7 2-224 0,-6-2 144 0,-6-1-144 0,-7-6 128 31,-6-2-1408-31,-5-9-304 0,-7-4-48 0</inkml:trace>
  <inkml:trace contextRef="#ctx0" brushRef="#br0" timeOffset="53537.28">14863 17043 12895 0,'0'0'576'0,"0"0"112"0,0 0-560 0,9-10-128 0,1 5 0 0,8 0 0 16,4-2 2784-16,6 4 528 0,5-1 96 0,5 1 32 16,5-3-2672-16,4 2-544 0,3 0-96 0,-1 2-128 15,-2-1 0-15,-1 1 0 0,-3-2 0 0,-1 1 0 16,-1 2-608-16,-3 1-64 15,-2 0-16-15,-2 1 0 0</inkml:trace>
  <inkml:trace contextRef="#ctx0" brushRef="#br0" timeOffset="65762.88">13768 18594 23039 0,'0'0'2048'0,"0"0"-1648"0,0 0-400 0,0 0 0 15,-4-6 448-15,4 6 16 16,0 0 0-16,0 0 0 0,9-4-144 0,2 1-48 0,2-2 0 0,3-4 0 15,5 0-16-15,4-3-16 0,3-6 0 0,5 3 0 16,4-1-240-16,4 2 0 0,6 5 0 0,2-1 0 16,3 3 0-16,0-2 0 0,-2 5 0 0,0 1 0 15,0 2 0-15,1 1 0 0,0 3 0 0,3 0 0 16,1 3-272-16,0-3-112 0,1 0 0 0,-6 1-11024 16</inkml:trace>
  <inkml:trace contextRef="#ctx0" brushRef="#br0" timeOffset="66029.89">13759 18987 24879 0,'-9'-12'1088'0,"5"6"256"0,0-4-1088 0,3 3-256 16,1 7 0-16,9-7 0 0,3 3 1600 0,8 3 272 16,5 1 48-16,5 0 16 0,6 0-1568 0,6 1-368 15,6 0 0-15,10-1 0 0,5 0 0 0,4-1-160 16,0 0 160-16,0-1-192 16,2-5-256-16,3 0-64 0,3 4-16 0,1-6 0 15,2 0-192-15,-6-4-48 0,-4 0 0 0,-6 3 0 16,-2-1-256-16,-6 4-48 0,0-3-16 0,-3 3-9696 0</inkml:trace>
  <inkml:trace contextRef="#ctx0" brushRef="#br0" timeOffset="66381">14473 18031 23039 0,'-18'-9'1024'0,"8"1"192"0,-1 2-960 0,0 0-256 16,11 6 0-16,0 0 0 0,0 0 1344 0,0 0 240 16,0 0 32-16,17 6 16 0,5-4-1248 0,7 4-256 15,6 1-128-15,11-2 128 0,9 3 144 0,3 1 48 16,2-2 0-16,4 5 0 0,4-1-48 0,3 3 0 15,4 5 0-15,0 3 0 0,0-2-272 0,-3 1 0 16,-8-2 0-16,-3 4 0 0,-5 1 0 0,-4 0 0 16,-6 3 0-16,-4 2 0 0,-2 0 0 0,-6-2 0 15,-4 2 0-15,-8-1 0 0,-5 1 0 0,-6 3-176 16,-5-2 176-16,-7 1-160 0,-7 3 16 0,-8 3 0 0,-7 5 0 16,-6-3 0-1,-3 1-352-15,-4-3-64 0,1-2-16 0,-3 0-12336 0</inkml:trace>
  <inkml:trace contextRef="#ctx0" brushRef="#br0" timeOffset="66981.45">17638 18713 28623 0,'-25'-19'1264'0,"9"9"272"0,-1-3-1232 0,-1 2-304 16,0 0 0-16,0-2 0 0,-1 1 128 0,0 3-128 15,0-3 144-15,-1 3-144 0,-2-3 0 0,-2 2 0 16,-1 3 0-16,-3 4 0 0,1 1 0 0,-2 3 0 16,-3 1-208-16,0 6 64 0,0 3 144 0,1 6-208 15,-1 2 80-15,4 4 128 0,-1 7-160 0,3 2 160 0,3 3 0 0,2 1-144 16,4 4 144-16,6-3 0 0,2-2 0 0,5 0-128 15,3-1 128-15,5-5 0 0,4 0 0 0,5-1 0 16,2-5 272-16,4-5-16 0,3-5 0 0,1-6 0 16,2-3 96-16,3-4 16 0,2-5 0 0,1-4 0 15,1-4-128-15,-1-4-32 0,-1-9 0 0,-2 2 0 16,-2 0-64-16,-4-3-16 0,-3 1 0 0,-2-2 0 16,-3 3-128-16,-1 0 160 0,-6 0-160 0,-3-1 160 15,-1 5-160-15,-2 1 128 0,-2 4-128 0,-1 5 128 16,0-1 0-16,2 12 0 0,0 0 0 0,0 0 0 15,-9 6-128-15,3 6 0 0,2 4 0 0,0 6 0 16,4 5-192-16,0-1 192 0,4 5-160 0,0 1 160 16,2-2-128-16,2 2 128 0,0 0 0 0,3-2-144 0,1-3-192 0,4 2-48 15,1-5 0-15,2-2 0 16,3-4-1728-16,-2-6-368 0,11 2-64 0,-4-14-16 16</inkml:trace>
  <inkml:trace contextRef="#ctx0" brushRef="#br0" timeOffset="67432.86">18096 18661 23039 0,'-3'-10'2048'0,"3"1"-1648"0,0 2-400 0,4-5 0 15,2 3 1504-15,3-5 224 0,1 3 32 0,3-1 16 16,1-4-1776-16,0-3-160 0,1-2-128 0,1-1-32 16,-2-1 128-16,2 0 32 0,-1 0 0 0,-1 1 0 15,-1-1-16-15,-1 3 0 0,-4-2 0 0,0 1 0 16,-2 2 176-16,1 7 0 0,-2 1 0 0,-5 11 0 16,0 0 0-16,0 0 0 0,0 0 0 0,5 15 0 15,-4 6 144-15,-2 6 64 0,-3 3 16 0,-1 9 0 16,-1 7-224-16,-2 5 144 0,-1 1-144 0,0 2 128 15,-2 2-128-15,1-2 0 0,1 0 0 0,1-5 0 16,0-9 384-16,2-3 32 0,1-4 16 0,1-7 0 16,2-3 272-16,0-6 48 0,2-6 16 0,0-11 0 15,0 0-192-15,0 0-16 0,12-8-16 0,2-7 0 0,1-7-288 16,4-5-64-16,1-3-16 0,6-1 0 0,-1-2-400 0,3-2-80 16,-1-7-16-16,0-3 0 0,-2 5 176 0,-1 2 144 15,0 2-208-15,-1 5 80 0,1 3-32 0,1 7 0 16,-1 3 0-16,0 4 0 0,0 4 32 0,1 2 0 15,1 4 0-15,-1 6 0 16,-1 4-480-16,2 0-96 0,-1 5 0 0,-2-4-12992 0</inkml:trace>
  <inkml:trace contextRef="#ctx0" brushRef="#br0" timeOffset="67847.77">19176 17536 25791 0,'-4'-9'2304'0,"1"-2"-1856"0,0 2-448 0,3 0 0 16,4 2 1392-16,2-1 176 0,4 2 32 0,3 2 16 15,2 0-1392-15,3 0-224 0,1 3-160 0,3 1 32 16,3 1-32-16,2 4 0 0,0-1 0 0,1 2 0 16,-3 5 160-16,0-1-128 0,-3 1 128 0,-3 3-128 15,-4 0 128-15,-3 4-128 0,-3 2 128 0,-6 3-128 16,-4 6-80-16,-5-1-16 0,-6 4 0 0,-5 2 0 0,-6 2 224 0,-3 2-192 16,-4-2 192-16,-2-1-192 0,-1 0 192 0,4-1 160 15,3-2-32-15,6-4 0 0,3-3 192 0,7-5 16 16,3-2 16-16,7-2 0 0,5-2-16 0,4-3 0 15,3-2 0-15,7-3 0 0,6-2-16 0,4 0 0 16,3 0 0-16,6-4 0 0,0-3-320 0,0 1 144 16,0-2-144-16,0 1 0 15,0-1-384-15,-1-1-176 0,-1 2-32 0,-3-1-13568 0</inkml:trace>
  <inkml:trace contextRef="#ctx0" brushRef="#br0" timeOffset="68097.89">20595 18097 27647 0,'0'0'2448'0,"0"0"-1952"0,-7 10-496 0,1 8 0 16,1 9 1168-16,1 3 144 0,3 6 32 0,-2 3 0 15,1 3-1168-15,-1 5-176 0,-1-3-144 0,1 5 144 16,-2 2-416-16,-1 1 32 0,0 1 16 0,0-1 0 31,-4-1-528-31,-1-4-96 0,3-5-32 0,-3-3 0 0,1-7-1856 0,0-4-384 0</inkml:trace>
  <inkml:trace contextRef="#ctx0" brushRef="#br0" timeOffset="68289.06">20338 18465 38351 0,'14'-12'1696'0,"-1"3"352"0,4 3-1632 0,8 0-416 15,5 1 0-15,3 2 0 0,3 1 0 0,1 1 0 16,1 0 128-16,0-2-128 15,-1-2-976-15,0 0-240 0,1-1-32 0,-1-6-14560 0</inkml:trace>
  <inkml:trace contextRef="#ctx0" brushRef="#br0" timeOffset="68664.96">21481 17642 31327 0,'0'0'2784'0,"-13"10"-2224"0,-1 8-560 0,-1 10 0 16,0 6 464-16,1 8-16 0,-2 1 0 0,2 7 0 15,0 4-448-15,0 2 0 0,-2-1 0 0,3 1 0 16,-1 2 0-16,3-2 0 0,-1-7 0 0,3-4 0 16,2-5-336-16,2-6 32 0,1-5 16 0,1-6 0 0,2-2-16 0,4-7 0 15,-3-14 0-15,5 7 0 0,-5-7 32 0,14-1 0 16,0-5 0-16,2-5 0 0,3 1 272 0,3-4-128 15,2 2 128-15,0 1 0 0,7 0 0 0,3 5 0 16,2 1 160-16,0 2-32 0,3 3 384 0,-1 5 64 16,0 3 32-16,-1 6 0 0,-2 2-160 0,-2 3-16 15,-1 3-16-15,-4 6 0 0,-4 1-16 0,-3 3 0 16,-6 0 0-16,-5-2 0 0,-6 3-176 0,-6 3-32 16,-5-3-16-16,-6-1 0 0,-6-7-48 0,-5 3-128 15,-5-6 192-15,-6-3-64 0,-3-4-128 0,-2-2 0 16,-2-6 0-16,-3 1 0 15,-1-6-576-15,3-2-128 0,2-6-48 0,8-2-9456 0,7-3-1888 0</inkml:trace>
  <inkml:trace contextRef="#ctx0" brushRef="#br0" timeOffset="69148.81">22201 18544 18431 0,'0'0'1632'0,"0"0"-1312"0,0 0-320 0,0 0 0 15,-3 10 1216-15,3-10 160 0,0 0 32 0,1 12 16 16,-1-12-848-16,0 0-192 0,0 0-16 0,0 0-16 16,11-3 224-16,0-4 32 0,-3-3 16 0,3-7 0 15,-1-2-240-15,-1 0-32 0,1-7-16 0,0 0 0 0,0-3 64 0,2-1 16 16,0-4 0-16,1-2 0 0,1 0 32 0,1-3 0 15,1-3 0-15,-2 4 0 0,-1 3-80 0,0 4-16 16,-1 6 0-16,-2 7 0 0,-3 3-176 0,0 6-48 16,-2 3 0-16,-5 6 0 0,0 0-128 0,5 12 0 15,-2 5 0-15,-2 6 0 0,-1 8-144 0,-3 4-64 16,-1 3-16-16,-2 4 0 0,-2 1 0 0,1-1 0 16,-2 2 0-16,0-3 0 0,0-3 48 0,1-1 16 15,1-4 0-15,2-6 0 0,1-3 368 0,1-5 80 16,1-2 16-16,2-6 0 0,0-11 208 0,0 0 64 0,5 10 0 15,-5-10 0-15,9 0-112 0,1-2-16 0,0-8 0 16,3-4 0-16,1-6-64 0,2-2 0 16,3-1-16-16,2-4 0 0,-1 0-240 0,3-1-128 0,0 3 160 0,1-2-160 15,0 3 0-15,0 1 0 0,1 0 0 0,-1 4 0 16,0 0-304-16,0 6 48 0,1 1 16 0,1 0 0 31,-1 5-144-31,1-1-16 0,-2 3-16 0,0 2 0 16,-1 3-2016-16,-2 0-384 0</inkml:trace>
  <inkml:trace contextRef="#ctx0" brushRef="#br0" timeOffset="69465.56">24272 17821 31439 0,'0'0'1392'0,"0"0"288"0,0 0-1344 0,0 0-336 16,-8 17 0-16,1 5 0 0,-1 5 288 0,-1 6-16 15,-2 5 0-15,-2 6 0 0,-1 0-272 0,0 8 0 0,-1 3 0 0,1 3 0 16,0 1 0-16,0 3 0 0,1-2 0 0,1 1 0 16,0-4-224-16,2-2-96 0,0-2-32 15,1-1-9056-15,1-9-1792 0</inkml:trace>
  <inkml:trace contextRef="#ctx0" brushRef="#br0" timeOffset="69679.83">24032 18383 37839 0,'4'-13'1664'0,"3"8"368"0,1-1-1632 0,6 2-400 0,4 3 0 0,6-1 0 0,9 5 0 0,3-1 0 16,2 2 0-16,2-1 0 15,2-1-448-15,1 0-64 0,6 3 0 0,-1-1-16 16,0 1-1776-16,6-3-368 0,-2-3-64 0</inkml:trace>
  <inkml:trace contextRef="#ctx0" brushRef="#br0" timeOffset="70032.92">25914 18070 31679 0,'-22'-15'1408'0,"6"6"272"0,-3 3-1344 0,-5-1-336 0,-5 6 0 0,-5 5 0 15,-5 6 0-15,-3 3 0 0,-1 1 0 0,-1 9 0 16,1 2-144-16,1 7-48 0,1 1-16 0,3 5 0 16,1 4 208-16,3 1 0 0,-1-2 0 0,3 1 0 15,1 1 0-15,5-4 0 0,6-2 0 0,6-1 0 16,6-3 128-16,10-4-128 0,5-1 0 0,7 1 0 16,7-2 256-16,1 0-16 0,6-8 0 0,4-1 0 15,1-6-240-15,5 1 144 0,4 1-144 0,2-6 128 16,5-3-2016-16,4-4-416 0,7-2-64 0</inkml:trace>
  <inkml:trace contextRef="#ctx0" brushRef="#br0" timeOffset="70891">26902 18266 35471 0,'-2'-17'1568'0,"2"9"336"0,0-4-1520 0,5 4-384 0,2 0 0 0,5 2 0 0,2 3 192 0,6 0-48 15,4 2 0-15,4 1 0 0,3 0-144 0,2 1 0 16,2 0 0-16,6 1 0 0,3-2-208 0,3 1 80 16,3-1 128-16,-3 1-208 15,-4-3-496-15,-2-1-80 0,-3-1-32 0,-4 2-9184 16,-4-2-1840-16</inkml:trace>
  <inkml:trace contextRef="#ctx0" brushRef="#br0" timeOffset="71083.2">26869 18613 15663 0,'0'0'688'0,"0"0"144"0,0 0-656 0,0 0-176 0,0 0 0 16,9 4 0-16,5-3 3824 0,1 2 720 0,4-2 160 0,4-1 32 15,4-1-3776-15,3-2-736 0,5-1-224 0,-1-2 0 16,2-2 0-16,7 3 0 0,1-2 0 0,5 0 0 31,0-4-304-31,1 3-144 0,-3-3-48 0,-2 2-8928 0,0-3-1792 0</inkml:trace>
  <inkml:trace contextRef="#ctx0" brushRef="#br0" timeOffset="71500.97">28585 17746 20271 0,'-11'-10'1792'0,"-5"-3"-1424"16,2 2-368-16,-2 4 0 0,-2 4 2368 0,-1 3 384 15,0 2 96-15,-5 3 16 0,-4 7-2400 0,-4-1-464 16,-2 4 0-16,-2 6-208 0,-2 2 48 0,2-1 16 16,2 5 0-16,1 5 0 0,1 5 144 0,4 3 0 15,7-1 0-15,3 1 0 0,3-2 144 0,8 3 16 16,7 1 0-16,7-4 0 0,4-2 240 0,8-3 48 0,7 1 16 0,7-6 0 16,6-1 432-16,7-4 64 15,3-4 32-15,5-3 0 0,-1-9-368 0,2-1-80 0,2-4-16 16,3-4 0-16,2-7-160 0,2-1-48 0,0-4 0 0,1-4 0 15,-3-6-144-15,-8-1-48 0,-8-3 0 0,-6 0 0 16,-7-5 0-16,-7 1 0 0,-6 1 0 0,-8-3 0 16,-4 0 224-16,-5-3 32 0,-6-6 16 0,-5 2 0 15,-5 0-256-15,-4 1-144 0,-4 3 160 0,-6 5-160 32,-6 3-320-32,-8 6-144 0,-8-1-48 0,-2 3 0 15,-1 2-1984-15,-2 3-416 0,5 2-80 0</inkml:trace>
  <inkml:trace contextRef="#ctx0" brushRef="#br0" timeOffset="72687.14">30757 17138 11055 0,'0'0'480'0,"-3"-7"112"0,-1-1-464 0,4 8-128 0,0 0 0 0,0 0 0 15,-5-6 1248-15,5 6 224 0,0 0 64 0,-5-4 0 16,0-2-784-16,5 6-160 0,0 0-16 0,0 0-16 16,-7-4 192-16,7 4 32 0,0 0 16 0,-9-4 0 15,3 3-208-15,6 1-32 0,0 0-16 0,-9-4 0 0,3-2-224 0,1 1-64 16,1-1 0-16,4 6 0 0,-5-6-96 0,5 6-32 16,-5-6 0-16,0 2 0 0,5 4 0 0,-7-8 0 15,2 3 0-15,5 5 0 0,-6-4 16 0,-1 1 0 16,7 3 0-16,0 0 0 0,-9-5-144 0,3 2 160 15,6 3-160-15,0 0 160 0,0 0-160 0,0 0 0 16,-9-1 0-16,9 1 0 0,0 0 0 0,0 0 0 16,0 0 0-16,0 0 0 0,0 0 0 0,0 0 0 15,0 0-176-15,-5-8 176 0,1-1 0 0,2 3 0 16,0-3 0-16,1 1-128 0,-1 1 128 0,-1-3 0 16,2-1 0-16,-2 4 0 0,0-1 0 0,-1 0 192 15,-1 3-64-15,0-4 0 0,-2 1 0 0,1-3 16 0,-2 4 0 16,1-1 0-16,-1 2 0 0,-1 2 0 0,-1-1 0 0,0 0 0 15,-3 2 64-15,-1 3 16 0,-1 0 0 0,-2 5 0 16,-1 3-16-16,-2 5 0 0,-3-1 0 0,2 7 0 16,-2 7-16-16,1 1-16 0,1 3 0 0,0 6 0 15,2 2-176-15,3 5 0 0,0-1 0 0,4 2 0 16,3 2 0-16,2-3 0 0,4 3 0 0,1 1 0 16,5-4 0-16,1-1 0 0,1-1 0 0,2-2 0 15,2 0 0-15,1 0 160 0,3 2-16 0,-1-1 0 16,-2-1-144-16,0-3 0 0,-1-3 144 0,0 0-144 15,-3-1 0-15,-1 0 0 0,-1 0 0 0,-2-4-128 32,0-2-464-32,-2 1-96 0,-3 0-16 0,-1-4-11824 0</inkml:trace>
  <inkml:trace contextRef="#ctx0" brushRef="#br0" timeOffset="72856.99">29967 17928 26719 0,'0'0'2368'0,"4"-8"-1888"16,2-5-480-16,5 6 0 0,6-3 752 0,5 3 48 16,0-3 16-16,9 1 0 0,3-2-592 0,8 2-224 15,3-4 176-15,3 2-176 0,3-1 0 0,2-2-288 16,2-2 32-16,-6-1-8464 16,-3-2-1712-16</inkml:trace>
  <inkml:trace contextRef="#ctx0" brushRef="#br0" timeOffset="73124.3">30995 17567 21999 0,'0'0'960'0,"0"0"224"0,0 0-944 0,0 0-240 0,0 15 0 0,-2 3 0 16,-4 2 1088-16,-2 3 192 0,-4 4 16 0,-2-1 16 15,-1 1-640-15,-3-1-128 0,-5 3-32 0,4-4 0 16,1 2-272-16,3-4-64 0,1 0-16 0,5-3 0 16,5-5-16-16,6-1 0 0,3-1 0 0,5-7 0 15,4-1 448-15,4-3 96 0,1-6 16 0,5-2 0 16,4-6 16-16,0-2 16 0,2-4 0 0,0-1 0 15,-4-2-48-15,-2 0-16 0,-1-2 0 0,-5 3 0 16,-3-4-128-16,-4 2-32 0,-5-1 0 0,-2 2 0 16,-8-6 0-16,-1 3-16 0,-4 0 0 0,-1 2 0 15,-2 1-240-15,-2 4-64 0,-1 2 0 0,-3 5 0 16,-2 0-320-16,0 4-80 0,-2 3-16 0,2 0 0 16,-1 1-1440-16,4 4-272 15,1 1-64-15,4-2-14112 0</inkml:trace>
  <inkml:trace contextRef="#ctx0" brushRef="#br0" timeOffset="73427.53">31651 17470 24879 0,'-9'3'2208'0,"0"2"-1760"16,-1 6-448-16,1 1 0 0,0 3 1600 0,0 3 256 15,-1 2 32-15,-1 3 16 0,-2-1-1360 0,2 2-272 0,-1 1-48 16,2-4-16-16,1-2-208 0,1-5 144 0,2-4-144 0,4 0 128 16,2-10 112-16,0 0 16 0,0 0 0 0,0 0 0 15,10-6 432-15,2-5 80 0,6-5 32 0,4-3 0 16,1-3-32-16,2-3-16 0,4 1 0 0,2-3 0 16,2 2-448-16,-1 2-96 0,2-3-16 0,-1 5 0 15,-1 2-192-15,1 3 0 0,1 6 128 0,1 0-128 16,-2 2 0-16,1 3 0 0,0 4 0 0,-2 2 0 31,-7 4-1088-31,0 0-176 0,-6 4-16 0</inkml:trace>
  <inkml:trace contextRef="#ctx0" brushRef="#br0" timeOffset="74148.82">27329 19569 31839 0,'-13'-22'1408'0,"8"7"304"0,3 1-1376 15,-2 2-336-15,3 0 0 0,-1 3 0 0,2 9 448 0,0 0 0 0,0 0 16 0,0 0 0 16,0 0-208-16,0 0-64 0,0 0 0 0,7 18 0 16,-6 5 80-16,2 1 16 0,-2 5 0 0,-1 0 0 0,-3 4-128 0,1 2-32 15,-1 0 0-15,1-1 0 0,-3 0-128 0,2-7 128 16,-2 0-128-16,0-6 128 0,-1-2 32 0,-1-4 0 15,1 1 0-15,1-5 0 0,0-1 112 0,5-10 32 16,-5 6 0-16,5-6 0 0,0 0 0 0,0 0 0 16,0 0 0-16,0 0 0 0,0 0-32 0,-2-11 0 15,5-3 0-15,3 0 0 0,3-4-272 0,3 0 160 16,2-1-160-16,1 0 128 0,3 0-128 0,-3 1 0 16,1 2 0-16,1 3 0 0,-2 5 0 0,0 4 0 15,1 3 0-15,-2 6 0 0,0 4-144 0,0 5 144 16,0 3 0-16,-2 3 0 0,-1 5-144 0,-1 0 144 15,0 1 0-15,-1 0-144 0,0 3 144 0,0-4-192 16,-2 1 192-16,1 0-192 0,1-1-64 0,-3-3 0 0,-1-3-16 0,1-2 0 31,1-4-352-31,-2-2-64 0,1-3-16 0,-6-8 0 16,10 6-1840-16,2-6-368 0,-1-5-80 0,2-4-16 0</inkml:trace>
  <inkml:trace contextRef="#ctx0" brushRef="#br0" timeOffset="74460.2">28063 19589 26719 0,'-8'-5'2368'0,"2"2"-1888"0,6 3-480 0,-9-1 0 16,0 1 1184-16,0 3 144 0,0 2 16 0,0 2 16 15,2 0-976-15,-4 7-208 0,1 2-48 0,-1 5 0 16,-3 2 16-16,1 6 0 0,-2 1 0 0,1 3 0 0,0 0-144 15,2-1 0-15,1-6 0 0,3-1 128 0,3-5-128 16,5-2 0-16,7-1 0 0,1-6 0 0,4-1 0 0,2-3 0 16,1-4 0-16,3-5 0 0,2-2 0 0,2-4 0 15,1-6 0-15,3-3 128 0,0-4 0 0,2-3-128 16,-4-5 192-16,1 0-64 0,-2 1 0 0,-2-3-128 16,-4 7 192-16,-4-1-64 0,-1 3 16 0,-6 3 0 15,0 0 0-15,-4 2 0 0,-4 6 48 0,0 3 0 16,-2 5 0-16,-2 0 0 0,-6-2-192 0,3 5 0 15,-2 2 0-15,-2 4 0 16,-3-1-368-16,-1 2-48 0,-1 3-16 0,0-1 0 16,1-1-1808-16,1-6-352 0</inkml:trace>
  <inkml:trace contextRef="#ctx0" brushRef="#br0" timeOffset="74963.72">28518 19435 31263 0,'0'0'1392'0,"-7"5"272"0,1 4-1328 0,0 4-336 0,-2 6 0 0,-2 5 0 15,1 0 128-15,0 3-128 0,-2 1 128 0,2 3-128 0,-3-1 160 0,-2 2-32 16,-2 0-128-16,-1-7 192 0,3 0 32 0,2-4 0 15,3-5 0-15,1-6 0 0,2-1 144 0,6-9 16 16,0 0 16-16,0 0 0 0,0 0 304 0,3-10 64 16,3-4 16-16,2-4 0 0,4-3-288 0,2-2-64 15,1-2-16-15,3-3 0 0,0-2-256 0,-1 2-160 16,4-2 192-16,-1 4-192 0,4 1 0 0,0 3 0 16,-1 1 0-16,3 3 0 0,-3 4 0 0,-2 4 0 15,1-2 0-15,-2 9 0 0,-3 1 0 0,-1 5 0 16,-4 1 0-16,-1 6 0 0,-1 1 0 0,-5 3 0 15,-1 3-144-15,-1 1 144 0,-3 3-176 0,-4 2 176 16,-4 1-208-16,-1-1 80 0,1 1 128 0,-1-2-160 16,-2-8 160-16,5-1-160 0,1-5 160 0,5-8 0 15,0 0 0-15,0 0 0 0,0 0 304 0,8-12-16 0,2-5 0 16,4-2 0-16,2-2-96 0,3-5 0 0,6 1-16 0,-1-1 0 16,1 3-176-16,1 3 0 0,-1 1 0 0,-1 2 0 15,-1 5 0-15,0 3 0 0,-2 1 0 0,0 6 0 16,-1 3 0-16,2 7 128 0,-2 0-128 0,0 9 0 15,-2 3 0-15,-1 10 0 0,-2 5 0 0,-2 5 0 16,-3 4-192-16,-4-1-32 0,-2 3 0 0,-3-3 0 31,-2 3-400-31,-3-4-80 0,2-4 0 0,-7 1-15840 0</inkml:trace>
  <inkml:trace contextRef="#ctx0" brushRef="#br0" timeOffset="75903.91">27409 19154 3679 0,'0'0'320'0,"0"0"-320"0,4-10 0 0,-3 1 0 16,3-2 1600-16,-1 3 256 0,-2-3 64 0,0 2 0 16,-1-2-416-16,2-1-80 0,-1 1-16 0,0-5 0 15,-1 5-64-15,1 1-32 0,2-4 0 0,-2 2 0 16,-1 2 64-16,0-3 16 0,0 3 0 0,0 1 0 16,0 0-224-16,0 9-32 0,0 0-16 0,0 0 0 15,0 0-224-15,0 0-64 0,0 0 0 0,0 0 0 16,0 0-256-16,0 0-64 0,-2 11-16 0,-2 5 0 0,-1 2-96 0,-2 6-16 15,2 4 0-15,-1 5 0 0,-2 4-144 0,2 2-48 16,-2 2 0-16,1 5 0 0,-1 0-192 0,-1 3 176 16,0 1-176-16,0-1 160 0,-1 3-16 0,1-1 0 15,2 3 0-15,-1-1 0 0,0-5-144 0,2-2 160 16,-4-6-160-16,2-4 160 0,-2-1 16 0,0-5 0 16,-2-3 0-16,2 2 0 0,-1-2 80 0,1-2 0 15,-2-4 16-15,1-2 0 0,-1 1-64 0,1-2-16 16,1 1 0-16,1 0 0 0,0 0 0 0,1-1 0 15,2-3 0-15,1 2 0 0,-1-2-192 0,2-4 0 16,0-1 0-16,0 2 0 0,2-5 128 0,2-7-128 16,-2 11 0-16,2-11 0 0,0 0 128 0,0 0-128 15,0 0 0-15,0 0 0 0,0 0 0 0,0 0 128 16,0 0-128-16,0 0 0 0,0 0 0 0,0 0 0 0,0 0 0 0,0 0 0 16,0 0 0-16,0 0 128 0,0 0-128 0,0 0 0 15,0 0 0-15,0 0 0 0,0 0 128 0,4-13-128 16,0 0 0-16,-2 3 0 0,0-4 128 0,0-2-128 15,-2 0 0-15,2 0 0 0,1-3 0 0,1 0 0 16,0 0 0-16,1-1 0 0,-4 3 0 0,7-2 0 16,1-2 0-16,0 0-128 0,-2 0 128 0,1 1 0 15,1 1 0-15,1-3 0 0,2 1 0 0,0 0 0 16,2 0 0-16,-1 0-128 0,1 1 128 0,1 0 0 16,-1 2 0-16,1 0-128 0,-1 3 128 0,-2 3 0 15,-1 4 0-15,-2 1-128 0,-9 7 128 0,13-4 0 16,-13 4 0-16,0 0 0 0,13 8-128 0,-3 1 128 15,-3 5 0-15,0 2-160 0,-1 2 160 0,-1 3-128 16,-1-1 128-16,0 4 0 0,-2-1 0 0,3 1 0 0,-2 0 0 16,0-1 0-16,0 0 0 0,0 0 0 0,-3 1 0 15,1-2 0-15,-1-1 0 0,5 3 0 0,-4-2 0 0,2-2 0 16,0-2 0-16,-1 0 0 0,2 0 0 0,0 0 0 16,1-4 0-16,0-3 0 0,3 0 0 0,-2 1 0 15,2-6-128-15,-1 2 128 16,2-3-1712-16,-9-5-256 0,0 0-48 0,11-1-13728 0</inkml:trace>
  <inkml:trace contextRef="#ctx0" brushRef="#br0" timeOffset="76489.25">29800 19341 26719 0,'-14'-7'2368'0,"5"4"-1888"15,-1-2-480-15,1 1 0 0,9 4 752 0,-9 0 48 16,2 1 16-16,-1 6 0 0,1 0-672 0,-1 5-144 15,-2-4 0-15,0 4 0 0,-2 5 0 0,-1 2 0 16,1 2 0-16,-2 6 0 0,0-1-144 0,0 4 144 16,2-1 0-16,3-1-144 0,2-2 144 0,3-1 0 15,1-5 0-15,3-1 0 0,3-3 288 0,2-2-16 16,3-7 0-16,2 0 0 0,0-3 240 0,3-2 32 0,2-3 16 0,3-2 0 16,0-6-64-16,3-2-16 0,1-4 0 15,1-6 0-15,2 1-96 0,-3-2 0 0,-1-1-16 0,0 2 0 16,-4-1-176-16,-3 2-48 0,-3 0 0 0,-5-1 0 15,-6 2 48-15,-3-1 16 0,-3 0 0 0,-4 0 0 16,-5 4 160-16,-2 1 16 0,-1-2 16 0,-1 6 0 16,-4 4-400-16,0 4 0 0,-1 1-224 0,0 5 80 31,-1 2-1328-31,2 5-256 0,3 0-48 0,3 2-8320 0,4-5-1664 0</inkml:trace>
  <inkml:trace contextRef="#ctx0" brushRef="#br0" timeOffset="76860.14">30409 19250 16575 0,'0'0'736'0,"0"0"160"0,0 0-720 0,0 0-176 0,0-8 0 0,0 8 0 0,-1-10 3328 0,1 10 640 16,-8-5 128-16,8 5 32 0,-6-5-2928 0,-3 2-592 15,-1 3-112-15,-2 0-32 0,-2 0-336 0,-2 3-128 16,-3-1 0-16,-3 5 0 0,1 5 0 0,-2 2-128 15,-1-2-16-15,2 2 0 0,2 2 144 0,2 1 0 16,1-1 0-16,6-2-128 0,2-5 128 0,3 3 0 16,6-12 0-16,0 0-128 0,0 0 128 0,0 0 128 15,8 1-128-15,3-1 176 0,-1-4 32 0,4-2 16 16,1-1 0-16,2 1 0 0,-1-5-32 0,2 0 0 16,-2 3 0-16,1 2 0 0,-1 5-192 0,0 2 176 0,-2 2-176 15,0 3 160-15,0 7 32 0,-3 5 0 0,-2 1 0 16,-3 8 0-16,-3 6-192 0,-3 5 160 0,-5 6-160 15,-4 2 160-15,-4 2-32 0,0 2-128 0,-3 1 192 0,-3-4-64 16,-3 0 0-16,1-4 0 0,-2 2 0 0,1-7 0 16,-1 0-128-16,3-5 128 0,0-8-128 0,3 1 128 15,-1-7-128-15,2-5-272 0,1-7 64 0,1-2 16 32,-2-5-1760-32,2-5-352 0,4-5-64 0</inkml:trace>
  <inkml:trace contextRef="#ctx0" brushRef="#br0" timeOffset="77338.03">31645 19026 16575 0,'0'0'736'0,"-2"-9"160"16,2 3-720-16,0 6-176 0,0 0 0 0,0 0 0 0,0 0 2368 0,0 0 432 0,0 0 80 0,0 0 32 16,-7-3-2064-16,-3 3-400 0,-2 4-96 0,-2 4-16 15,-2 2-208-15,-3 5-128 0,-6 4 160 0,-1 2-160 16,-4 4 176-16,0 3-176 0,-3 4 192 0,2-3-192 16,3 1 192-16,6 1-192 0,0-6 192 0,4 1-192 15,3-6 224-15,3-1-64 0,4-1-16 0,4-3 0 16,1 0-144-16,7-4 0 0,0-2 144 0,3-4-144 15,5 1 0-15,2 2 0 0,4-5-160 0,3-1 160 16,2-1-512-16,4 0 0 0,2-1 0 0,3 1-7952 16,2-2-1584-16</inkml:trace>
  <inkml:trace contextRef="#ctx0" brushRef="#br0" timeOffset="77690.28">31993 19085 25791 0,'0'0'2304'0,"-6"-6"-1856"15,-3-1-448-15,0 3 0 0,0 3 1312 0,-1 1 160 16,0 1 48-16,-6 4 0 0,1 3-896 0,-3-1-176 16,-3 5-48-16,-2 2 0 0,0 4-176 0,0 3-32 15,-1-1-16-15,1 5 0 0,0 3-176 0,3-3 192 16,2 0-192-16,4-2 192 0,3-1-192 0,3-4 0 15,2-3 0-15,3-1 0 0,6-5 0 0,-2 0 0 0,-1-9 0 0,0 0 0 16,11 4 256-16,2-3 32 0,1-4 0 0,1 1 0 16,2-2 224-16,2-5 32 0,0 0 16 0,1-4 0 15,-1-1-176-15,-2 4-16 0,-2-1-16 0,-1 1 0 16,-1 1-144-16,-4 0-16 0,-9 9-16 0,0 0 0 16,0 0-48-16,0 0-128 0,0 0 192 0,0 0-64 15,5 13-128-15,-5 3 0 0,-3 3 0 0,-1 3 0 16,-2 3 0-16,1-4 0 0,0-1 0 0,1 0 0 15,1 2-256-15,2-1-48 0,2-3 0 0,2-3 0 16,3 2-2704-16,2-3-528 16,5 0-112-16,3-11-32 0</inkml:trace>
  <inkml:trace contextRef="#ctx0" brushRef="#br0" timeOffset="78057.88">32331 19137 30399 0,'0'0'2704'0,"-8"-4"-2160"15,8 4-544-15,-5-1 0 0,2-1 1152 0,-5 2 112 16,2 2 16-16,-2 0 16 0,0 1-656 0,-1-1-128 16,-2 3-16-16,-11 7-16 0,2 2-288 0,2-4-64 15,3 0-128-15,-5-2 192 0,4 4-192 0,2 4 128 0,0-2-128 16,3-3 0-16,0 2 0 0,3-2 0 0,3-2 0 0,5-9 0 15,-3 13 0-15,3-13-160 0,0 0 160 0,7 15-192 16,-1-4 48-16,-6-11 0 0,11 14 0 0,0-1 0 16,-1-4 144-16,-10-9 0 15,12 14 0-15,0-1-128 0,-12-13 128 0,11 12 0 0,-11-12 0 0,11 16 0 16,-11-16 0-16,5 18 0 0,-5-18 0 0,2 17-128 16,-3-1 128-16,-4-2 0 0,-2 0-144 0,-3-1 144 15,-1-1 0-15,-3-1 0 0,0-6 0 0,-1 3 0 16,-3-3 0-16,4 2 128 0,-1 0-128 0,2-4 0 15,0-3-448 1,0-2-160-16,3-5-32 0,1-1-16 0,0 3-2512 0,3-5-496 0</inkml:trace>
  <inkml:trace contextRef="#ctx0" brushRef="#br0" timeOffset="78356.56">32384 19386 24879 0,'0'0'2208'0,"0"0"-1760"16,0 0-448-16,0 0 0 0,0 0 1504 0,0 0 224 15,0 0 32-15,18 1 16 0,0-1-1200 0,7-1-224 16,2-7-48-16,4-1-16 0,0-2-288 0,0-2 128 16,-3-2-128-16,-1-2 0 0,-3-2 432 0,-3 0-32 15,-2 1 0-15,-3 1 0 0,-5-1 368 0,-3 1 80 0,-3 2 16 16,-3 2 0-16,-4 4-48 0,-2 0-16 0,-5 4 0 0,-2 5 0 15,-3 0-416-15,-4 5-64 0,-5 8-32 0,-2 2 0 16,-5 5-288-16,-1 1 0 0,-4 6 0 0,5-3 0 16,-1-1 0-16,6-3 0 0,2-3-144 0,4-1 144 31,2-1-1152-31,5 1-160 0,3-6-32 0</inkml:trace>
  <inkml:trace contextRef="#ctx0" brushRef="#br0" timeOffset="80057.08">28468 20817 8287 0,'-2'-11'368'0,"-1"4"80"0,0-2-448 0,0 0 0 16,-2-1 0-16,2 1 0 0,-2-1 3472 0,0 1 624 0,-3-5 112 0,-1 0 16 16,-2-2-2880-16,-1 2-576 0,-3-1-112 0,-1 1-16 15,2 3-48-15,-2 5 0 0,0 2 0 0,-1 2 0 16,-3 0-208-16,1 6-32 0,0 1-16 0,0 8 0 16,-4 2-192-16,1 6-144 0,1 0 192 0,-1 7-192 15,3 0 0-15,1 3 0 0,3-6 0 0,1 0 0 16,4-4 0-16,4-3 0 15,0-4 0-15,5-4 0 0,1-10 0 0,0 0 0 0,0 0 0 0,0 0 0 16,12 5 0-16,-1-5 208 0,2-4-16 0,1-4 0 16,2-4 256-16,2-1 32 0,0 3 16 0,0-3 0 15,-1 4-160-15,-1 0-16 0,-2 4-16 0,0 3 0 16,0 2-176-16,0 5-128 0,-2 9 144 0,-1 5-144 16,-5 4 272-16,-5 7-32 0,-1 3-16 0,-1-11 0 0,-3 2 48 15,-2 7 16-15,-4 2 0 0,-2 1 0 0,-2 0-288 0,-1-2 160 16,0 0-160-16,-15 20 128 0,6-15-416 0,4-9-96 15,3-11 0-15,3-9-16 16,2-8-2416-16,0-8-496 0</inkml:trace>
  <inkml:trace contextRef="#ctx0" brushRef="#br0" timeOffset="80374.02">28715 20259 24127 0,'0'0'1072'0,"-2"-10"208"0,2 3-1024 0,0 7-256 0,0 0 0 0,0 0 0 16,0 0 704-16,0 0 96 0,0 0 16 0,0 0 0 15,-5 12-16-15,0 2 0 0,-5 4 0 0,0 3 0 16,1 5 0-16,-2 0 0 0,-2 6 0 0,-4 6 0 15,2 6-416-15,1-4-96 0,-1 2-16 0,2 1 0 16,3-2-144-16,2 1-128 0,5-3 192 0,0-6-192 16,2-2 0-16,2-2 0 0,3-6 0 0,1-1 0 15,3-3-576 1,2-5-112-16,2-3-16 0,2-6-16 0,2-2-240 0,1-5-64 0,4 0 0 16</inkml:trace>
  <inkml:trace contextRef="#ctx0" brushRef="#br0" timeOffset="80625.55">29059 20228 19343 0,'0'0'848'0,"-5"-2"192"15,5 2-832-15,0 0-208 0,0 0 0 0,0 0 0 0,0 0 2528 0,-4 10 464 16,2 4 80-16,-1 4 32 0,-1 1-2368 0,3 6-480 15,-1 1-80-15,-2 4-32 0,1 2 304 0,-1 4 48 16,1 2 16-16,-1 1 0 0,-1 1-128 0,1 0-32 16,1 2 0-16,1-2 0 0,2-1-224 0,2-3-128 15,1-5 128-15,2-1-128 0,0-6 0 0,1-4 0 0,2-2-192 0,-2-3 64 32,5-7-464-32,-1-2-96 0,0-3-16 0,1-6 0 15,1-4-1216-15,-2-2-240 0,3-5-48 0</inkml:trace>
  <inkml:trace contextRef="#ctx0" brushRef="#br0" timeOffset="80806.05">28758 20783 23951 0,'0'0'2128'0,"0"0"-1696"0,0 0-432 0,10-5 0 15,3-6 1584-15,5 4 224 0,3-6 48 0,6 0 16 16,2-1-1488-16,2-2-384 0,2-6 0 0,0 1 128 0,2-2-128 0,2 2 0 15,3 1 0-15,-2-3 0 16,0 2-2176-16,-3 0-384 0</inkml:trace>
  <inkml:trace contextRef="#ctx0" brushRef="#br0" timeOffset="81044.48">29189 20124 28223 0,'0'0'1248'0,"0"0"256"0,0 0-1200 0,0 0-304 16,2 13 0-16,3 3 0 0,1 2 448 0,0 1 48 15,0 3 0-15,2 2 0 0,0 3 64 0,2 2 16 0,1 2 0 16,1 4 0-16,-2-1-144 0,2 3-32 0,0 3 0 0,-1 3 0 16,-1-5-192-16,-2 5-32 0,-2 3-16 0,-2 4 0 15,-1-5-160-15,-3 1 0 0,-3-4 0 0,-1-3 0 16,-1-4-192-16,-2-5-112 0,-1-2-16 15,1-5-16 1,-1-5-1472-16,0-2-304 0,1-5-48 0</inkml:trace>
  <inkml:trace contextRef="#ctx0" brushRef="#br0" timeOffset="81352.88">30159 20531 11967 0,'-7'-1'1072'0,"1"-2"-864"16,6 3-208-16,0 0 0 0,0 0 4080 0,0 0 768 15,0 0 144-15,0 0 48 0,0 0-3760 0,0 0-768 16,0 0-128-16,15 3-48 0,2-3 32 0,2-3 0 16,1-2 0-16,4 1 0 0,2-2-64 0,2-2-16 15,0 1 0-15,3-1 0 16,1-2-1008-16,0 2-208 0,-1-2-32 0,-5 5-8448 0,-7-1-1664 0</inkml:trace>
  <inkml:trace contextRef="#ctx0" brushRef="#br0" timeOffset="81512.37">30166 20761 30111 0,'0'0'1344'0,"0"0"256"0,0 0-1280 0,14 0-320 0,2 0 0 0,1-1 0 15,4 0 688-15,4-5 64 0,2 0 16 0,6 0 0 16,4-4-144-16,6-1-32 0,0-4 0 0,2-1 0 16,0-1-256-16,1-2-48 0,2 0-16 0,0 2 0 15,-3 1-2592-15,-2 1-528 0</inkml:trace>
  <inkml:trace contextRef="#ctx0" brushRef="#br0" timeOffset="81891.92">31619 20131 26719 0,'-7'-5'2368'0,"7"5"-1888"16,0 0-480-16,-9 0 0 0,9 0 2368 0,-8 1 384 16,2 5 80-16,-1 3 16 0,1 4-2016 0,-2 3-416 15,-1 3-80-15,-1 4-16 0,0 5-128 0,0 0-48 0,-3 3 0 0,3 2 0 16,0-2-144-16,2 0 0 0,3-3 0 0,5-1 0 16,1-2 0-16,5-3 0 0,1-5 0 0,3 0-176 15,3-3-112-15,4-3-32 0,2 0 0 0,2-8 0 16,3-1 320-16,3-2 224 0,2-4-32 0,4-3-16 15,3-5 272-15,2-2 64 0,2-3 16 0,-1-1 0 16,-1-2 16-16,-1 1 0 0,-3 1 0 0,-7 0 0 16,-5 1-32-16,-7 0 0 0,-5 3 0 0,-7 0 0 15,-9-1 192-15,-6-3 48 0,-6-6 0 0,-9 4 0 16,-3-2-176-16,-5 3-48 0,-5 1 0 0,0 3 0 16,0 1-528-16,2 3-144 0,2-1-16 0,3 4 0 15,2 0-1248 1,7 1-256-16,6-2-64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6:50:48.76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3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1-03-03T16:52:12.364"/>
    </inkml:context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680 1328 22111 0,'-8'-5'1968'0,"0"1"-1584"0,1 1-384 0,7 3 0 16,-6-4-240-16,6 4-128 0,0 0-16 0,0 0-16 16,0 0 400-16,0 0 224 0,0 0-32 0,0 0 0 0,0 0-192 0,0 0 0 15,0 0 0-15,0 0 0 16,15 4 0-16,-6-3 0 0,0-1 0 0,2-1 0 0,2-1 128 0,1-2-128 15,3-4 0-15,0 1 0 0,1-2 128 0,19-12-128 16,-4 1 0-16,-2-2 144 0,0 1-16 0,0-3-128 16,-2-2 192-16,-1 0-64 0,1-2 112 0,-3-3 16 15,-3-1 0-15,-2 2 0 0,2-2 192 0,-1-1 32 16,-3 4 16-16,0 0 0 0,2-5-16 0,1 1 0 16,-3 4 0-16,-1 1 0 0,-2 2-160 0,-2 1-16 15,0 4-16-15,-1 3 0 0,-1 4 64 0,-2 6 16 16,-3 1 0-16,-7 7 0 0,12-3-240 0,-12 3-128 15,0 0 160-15,11 12-160 0,-3 3 0 0,-2 4 0 16,-2 3-176-16,-3 4 176 0,-3 6 0 0,-3 5 0 0,-3 2 0 16,2 8 0-16,-2 5-128 0,0 4 128 0,-1 3 0 0,1 4 0 15,-1 0 0-15,1 3 0 0,-1 2 0 0,0 2 0 16,-1 1 0-16,1-1 0 0,0-4 0 0,0-2 0 16,-1-3 0-16,3-1 0 0,-1-3 128 0,-2-1-128 15,-3 0 0-15,2-3 0 0,2-3 144 0,-3-2-144 16,3-5 0-16,1 1 128 0,1-3-128 0,1 1 0 15,1 4-160-15,0-5-96 0,1-3-32 0</inkml:trace>
  <inkml:trace contextRef="#ctx0" brushRef="#br0" timeOffset="334.04">433 2852 24575 0,'0'0'0'0,"0"0"0"0,0 0 224 0,0 0 48 15,0 0 16-15,0 0 0 0,14-2 16 0,3 2 0 16,1 0 0-16,1 0 0 0,1 2-48 0,2-1-16 0,2-2 0 0,3 1 0 16,1-2-96-16,-9 2-16 15,4-2 0-15,3-2 0 0,5-1 16 0,4 2 0 0,2 1 0 0,3 1 0 16,2-4-144-16,36-2 160 0,-10 1-160 0,-9 3 160 16,-5-3-160-16,-3 3 0 0,-3 1 0 15,-1 3 0 1,-1 2-1040-16,2 4-304 0</inkml:trace>
  <inkml:trace contextRef="#ctx0" brushRef="#br0" timeOffset="72011.5">1325 2117 8287 0,'0'0'368'0,"0"0"80"0,-2-10-448 0,2 10 0 16,-1-8 0-16,1 8 0 0,0 0 1712 0,0 0 256 15,0 0 48-15,0 0 16 0,0 0-1328 0,0 0-256 16,0 0-48-16,-6 8-16 0,-1 2-384 0,1 4 0 15,-2 5 0-15,1 3 0 0,0 4 0 0,1 4 0 16,0 3 0-16,0 2 0 0,3 3 0 0,0 4 128 16,2 3-128-16,1 3-4992 15,1-3-1072-15</inkml:trace>
  <inkml:trace contextRef="#ctx1" brushRef="#br1">4385 8767 0</inkml:trace>
  <inkml:trace contextRef="#ctx0" brushRef="#br1" timeOffset="84158.56">875 5337 9215 0,'0'0'816'0,"0"0"-656"16,-6 3-160-16,1 1 0 0,-1 3 1056 0,0-2 176 15,-1 4 48-15,1 1 0 0,0 5-96 0,-1 2-16 16,0 0 0-16,-5 14 0 0,3-1-272 0,5-3-64 15,1 5-16-15,-1 5 0 0,1 3-144 0,1 4-32 16,-1 3 0-16,1 5 0 0,-1 1-320 0,1 2-80 16,-2 3-16-16,0-2 0 0,-1-2-224 0,1-5 128 15,-1-2-128-15,-1-7 0 0,-1-5 304 0,1-3-48 16,-2-7 0-16,2 5 0 0,-3-13 416 0,4-10 80 16,1-1 16-16,4-6 0 0,0 0-128 0,-5-5-32 15,0-3 0-15,1-6 0 0,0-3-304 0,2-1-64 16,-1-3-16-16,1-5 0 0,-1-2-224 0,3-5 144 15,-2-2-144-15,0 1 128 0,1 0-128 0,0-30 0 16,0 7 0-16,2 28 0 0,0-8 0 0,4-4 0 16,-1 2 0-16,2-2 0 0,3 0 0 0,3 0 0 15,0 1 0-15,6-8 0 0,1 5 0 0,2 4 0 0,-1 5 0 0,0 6 0 16,3 5 0-16,0 6-144 16,-1 3 144-16,-1 6 0 0,2 3-176 0,-3 6 176 15,1 3-160-15,-2 7 160 0,-1 3-144 0,-2 8 144 0,-2 2-128 0,-2 7 128 16,-4-1 0-16,-1 4 0 0,-3 2 0 15,-4-2 0-15,-2 1 0 0,-3-2 0 0,-4-3 0 0,-1-3-128 16,-2 0 128-16,-4-5 0 0,-2-2 0 0,-3-1 0 16,-3-3 0-16,-14 4 0 0,1-6 0 0,13-8 0 15,-3-3-1856-15,0 1-448 16,2-6-96-16</inkml:trace>
  <inkml:trace contextRef="#ctx0" brushRef="#br1" timeOffset="84475.24">1749 4854 17727 0,'-9'15'784'0,"4"-8"176"0,-4 6-768 0,-2 4-192 15,-1 3 0-15,-8 17 0 0,-2 4 880 0,7-10 144 16,-4 4 16-16,-3 5 16 0,-2 6-192 0,-2 5-32 16,-2 1-16-16,0 4 0 0,0 0-272 0,1 0-48 15,2 4-16-15,3-2 0 0,4-3-336 0,4-3-144 16,5-5 128-16,2-3-128 0,4-7 0 0,4-5-304 16,3-5 48-16,4-3 16 15,3-1-256-15,6-5-48 0,3-6-16 0,3-2 0 16,1-5-208-16,3-3-64 0,3-4 0 0,2-3-8800 0</inkml:trace>
  <inkml:trace contextRef="#ctx0" brushRef="#br1" timeOffset="84725.4">2331 4855 18431 0,'-1'10'1632'0,"-2"0"-1312"16,0 4-320-16,-1 4 0 0,0 4 704 0,-4 6 64 16,-1 2 0-16,-1 8 16 0,-1 2 48 0,-1 2 0 15,-3 7 0-15,1 3 0 0,0 0-240 0,0 4-32 16,-1 1-16-16,1 6 0 0,1-1-352 0,2 4-64 16,3-7 0-16,2-3-128 15,-1-4-528-15,7-5-224 0,-1-8-32 0,2-3-16 16,3-10-432-16,1-1-96 0,2-6-16 0,0-8-7856 0</inkml:trace>
  <inkml:trace contextRef="#ctx0" brushRef="#br1" timeOffset="84885.05">1907 5548 20847 0,'0'0'912'0,"0"0"208"0,0 0-896 0,5 6-224 0,4 3 0 0,1-2 0 16,0 4 720-16,4-5 112 0,4 2 0 0,1-2 16 15,2-2-192-15,4-2-32 0,0-2-16 0,0 0 0 16,2-1-368-16,1-1-80 0,0-1-16 0,4-3 0 16,0-3-1776-16,1-4-352 0</inkml:trace>
  <inkml:trace contextRef="#ctx0" brushRef="#br1" timeOffset="85177.02">2507 4716 19343 0,'0'0'1728'0,"0"0"-1392"16,0 0-336-16,6 5 0 0,3 2 192 0,0 0-16 16,0 5-16-16,2 3 0 0,4 2 256 0,1 0 48 15,1 4 16-15,4 0 0 0,-2 6-192 0,2 0-32 16,2 5-16-16,1 3 0 0,1 6-240 0,0 3 0 0,-1-1 0 0,-1 8 0 15,-1 3 128-15,-4 2-128 16,-6 5 0-16,-2 1 0 0,-3-2 176 0,-5-1-176 0,-2-4 192 0,-2-3-192 16,-3-4 160-16,0-2-160 15,-6-8 128-15,1-2-128 0,-1-3 192 0,-2-5-32 0,-2-1-16 0,0-4 0 16,-1-1-144-16,1 1 160 16,0-4-160-16,-2-2-7024 0,3-6-1488 0</inkml:trace>
  <inkml:trace contextRef="#ctx0" brushRef="#br1" timeOffset="85463.3">3718 5577 14735 0,'0'0'640'0,"0"0"160"0,0 0-640 0,0 0-160 15,0 0 0-15,0 0 0 0,8 0 1984 0,2 2 384 16,3 0 64-16,4-1 0 0,5 0-1696 0,3-1-352 16,3-2-64-16,3-2 0 0,1 0-320 0,2-1 128 15,3 1-128-15,0-2 0 0,-2 2 0 0,0 0 0 16,1 0 0-16,-4-1-7408 15,-4 1-1360-15</inkml:trace>
  <inkml:trace contextRef="#ctx0" brushRef="#br1" timeOffset="85621.87">3900 5768 19343 0,'-33'19'848'0,"20"-8"192"0,-2 0-832 0,1 3-208 16,2 3 0-16,3-2 0 0,3 0 1648 0,2-1 272 0,3 0 64 0,4 0 16 15,3 0-976-15,5 0-208 16,5-3-48-16,3-1 0 0,2-3-96 0,7 1-32 15,2-5 0-15,5 0 0 0,6 1-352 0,2 0-80 0,5-4-16 0,25-5 0 32,-10-1-704-32,-3-5-160 0,-3 2-32 0</inkml:trace>
  <inkml:trace contextRef="#ctx0" brushRef="#br1" timeOffset="86861.27">1050 9526 3679 0,'0'-14'160'0,"0"14"32"0,-1-8-192 0,-1 3 0 0,0-4 0 0,1 3 0 0,-4 1 3360 0,-1-1 624 16,0 1 128-16,-3 2 32 0,-4-1-2352 0,-2 3-448 16,-3 0-112-16,-2 2-16 0,-3 4-576 0,-1-1-128 15,-1 3-32-15,-2 4 0 0,-4 5-288 0,7-1-48 16,-2 3-16-16,-1 1 0 0,-1 4-128 0,1 6 128 15,1 2-128-15,1-1 128 0,5 2 80 0,-3 5 16 16,5-5 0-16,6-2 0 0,3-6-224 0,2 1 128 16,5-6-128-16,2-4 0 0,2-4 0 0,6-2 0 15,1-5 0-15,4-4 0 0,2-4 256 0,0-1-64 16,3-2 0-16,1-7 0 0,5-2-48 0,-1 0-16 16,2-3 0-16,1-2 0 0,1 1-128 0,4-8 0 0,-1 3 0 0,-4-1 0 15,1 6 0-15,-3 3 0 16,-2 5 0-16,-1-1 0 0,-3 3 0 0,-3 2 0 15,-2 4 0-15,-3 3 0 0,3 4 160 0,-3 3 0 0,-2 3 0 0,-3 2 0 16,1 7 16-16,-2 4 0 16,-3 3 0-16,-2 2 0 0,-3 3-176 0,-2 5 0 15,1 2 144-15,-3 3-144 0,-3 1 0 0,-2 0 144 16,0-1-144-16,-8 17 0 0,2-6 144 0,5-20-144 0,1 2 0 0,-1-4 144 16,4 0-144-16,-3-1 0 0,4-5 0 0,3-3 0 15,2 2 0-15,1-3 128 0,3-2-128 0,3-3 0 16,3 0 0-16,6 5 0 0,3 0 0 0,-4-14 0 31,2-6-1952-31,9-4-320 0</inkml:trace>
  <inkml:trace contextRef="#ctx0" brushRef="#br1" timeOffset="87269.01">2100 8630 21183 0,'0'0'1888'0,"-8"2"-1504"0,1 5-384 15,2-2 0-15,-1 6 0 0,-1 6 0 0,-2 5 0 0,-1 4 128 16,-7 6 192-16,-1 6 32 0,-3 8 16 0,-2 2 0 16,-1 6 0-16,0 5 0 0,0 1 0 0,-1 7 0 15,1 2-32-15,3 3 0 0,0 2 0 0,5-3 0 0,2 1-160 0,4-6-48 16,2-5 0-16,4-7 0 0,3-4-128 0,5-8 0 15,2-3 144-15,3-3-144 0,4-6-240 0,2-3-112 16,3-7-32-16,1-4-7008 16,2-5-1408-16</inkml:trace>
  <inkml:trace contextRef="#ctx0" brushRef="#br1" timeOffset="87517.68">2672 8746 12895 0,'0'0'1152'0,"0"0"-928"16,-3 5-224-16,-2 5 0 0,-1 0 2256 0,0 4 416 16,-1 4 80-16,-2 3 0 0,2 9-1728 0,-2 0-336 15,-3 4-80-15,1 6-16 0,-1 1-80 0,0 1 0 16,-2 6-16-16,0 3 0 0,0 2-192 0,0 4-48 15,0 2 0-15,0 3 0 0,0-1-128 0,5-1-128 0,0-1 192 16,3-4-192-16,2-4 0 0,3-5-176 0,2-2 0 0,4-7 0 31,3-9-1760-31,3 0-368 0,3-9-64 0</inkml:trace>
  <inkml:trace contextRef="#ctx0" brushRef="#br1" timeOffset="87707.78">2158 9544 19343 0,'0'0'1728'0,"0"0"-1392"15,0 0-336-15,0 0 0 0,0 0 1856 0,0 0 320 16,11 6 48-16,3-3 16 0,3-3-1648 0,4-2-320 16,3 0-64-16,0-4-16 0,5-2-192 0,0-3-192 15,3 2 48-15,4-5-8112 16,2-2-1600-16</inkml:trace>
  <inkml:trace contextRef="#ctx0" brushRef="#br1" timeOffset="87961.76">3068 8588 25791 0,'8'6'2304'0,"4"5"-1856"16,3 3-448-16,3 1 0 0,1 6 672 0,1 4 32 0,2 5 16 0,-1 6 0 15,1 2-48-15,-3 4-16 0,3 6 0 16,-8 3 0-16,-2 1-400 0,-3 4-64 0,-3 4-32 0,-3 2 0 16,-4-1-160-16,-4 4 0 0,-3-4 0 0,-3 2 128 15,-3-3-752 1,0-1-144-16,0-9-48 0,0-1-8016 0,1-11-1600 0</inkml:trace>
  <inkml:trace contextRef="#ctx0" brushRef="#br1" timeOffset="88248.38">4191 9361 23951 0,'0'0'2128'0,"2"-4"-1696"16,-2 4-432-16,7-5 0 0,2-3 448 0,1 3 0 15,0 3 0-15,1-1 0 0,1 2-208 0,1 1-48 16,1 0 0-16,1 0 0 0,3 1-192 0,1 0 0 15,0 1 0-15,1-1 0 0,0 0 128 0,2 0-128 16,-2 2 176-16,2 0-8000 16,-2-1-1600-16</inkml:trace>
  <inkml:trace contextRef="#ctx0" brushRef="#br1" timeOffset="88385.11">4248 9798 28559 0,'0'0'2544'0,"3"6"-2032"0,0 1-512 0,4 2 0 15,2-2 960-15,3 5 112 0,6-2 16 0,-1 0 0 16,6 2-624-16,1-7-112 0,0 0-32 0,5-2 0 0,0 1-464 0,4-4-112 16,-1-1 0-16</inkml:trace>
  <inkml:trace contextRef="#ctx0" brushRef="#br1" timeOffset="89445.61">1555 13938 12895 0,'2'-15'1152'0,"-2"8"-928"0,-1-4-224 0,-3 1 0 16,-2-4 1344-16,-2 1 208 0,-2 2 48 0,-3-3 16 15,-3-3-272-15,-3 2-64 0,-3 2-16 0,-1 3 0 16,0 0-560-16,0 5-128 0,-1 5 0 0,0 1-16 0,-1 4-336 16,2 6-64-16,1 7-16 0,1 3 0 0,-1 4 16 0,3 3 0 15,2 3 0-15,3-1 0 0,2 4 48 0,1 1 16 16,4-2 0-16,2-2 0 0,3-5-32 0,2 1 0 16,2-7 0-16,2-1 0 0,3-2 64 0,1-6 0 15,3-5 0-15,2-1 0 0,0-2 128 0,2-3 16 16,1-3 16-16,2-2 0 0,1-6-192 0,0 2-32 15,2-2-16-15,0-2 0 0,-3-2-176 0,1-2-256 16,0 1 64-16,2 2 16 0,-1 5-112 0,-1 1-32 16,-1 0 0-16,0 5 0 0,-2 9 192 0,1 2 128 15,-2 4-192-15,3 6 192 0,-2 5 0 0,-1 5 0 16,-3 1 0-16,-2 7 0 0,-1 4 0 0,-1 2 176 16,-3 7-48-16,-3 0-128 0,1 5 192 0,-6 4-192 15,-3 1 192-15,-4-1-192 0,-4-2 176 0,-3-1-176 0,-4-3 160 0,-6 0-160 16,-1-4 368-16,-3-1-32 15,0-2 0-15,-1-3 0 0,1-4-80 0,1-6 0 16,-2-3-16-16,3-5 0 0,0-1-432 0,-1-9-96 16,2-3-16-16,0-7 0 15,3-8-1744-15,0-3-336 0,0-6-80 0,4-6-16 16,3-9 1040-16,4 0 208 0,5-3 32 0,7 3 16 16,3 2 128-16,7 2 32 0,0-3 0 0,5 5 0 0,4 1 528 0,3-2 112 0</inkml:trace>
  <inkml:trace contextRef="#ctx0" brushRef="#br1" timeOffset="89796.58">2906 13141 27183 0,'0'0'1200'0,"-8"3"256"0,3 0-1168 15,-3 2-288-15,-4-1 0 0,-2 8 0 0,1 11 0 0,-1 6 0 0,-1 5 0 0,-7 11 0 16,1-1 0-16,2 6 0 0,-1 8 0 0,3 7 0 15,0 1 0-15,1 1 160 16,2 3-32-16,0 4 0 0,3 2-128 0,5-7 192 16,1-2-192-16,4-7 192 0,2-4-192 0,0-4 0 15,6-6 0-15,0-9 0 16,3-4-1248-16,2-8-336 0,2-1-64 0,2-10-9104 16</inkml:trace>
  <inkml:trace contextRef="#ctx0" brushRef="#br1" timeOffset="90067.45">3757 13022 21183 0,'-11'8'1888'0,"5"1"-1504"0,-1 7-384 0,2 3 0 0,-5 1 2736 0,2 7 464 15,-2 7 112-15,0 9 16 0,-4 2-2448 0,0 4-496 16,0 5-80-16,-2 4-32 0,-1 3-144 0,1 1-128 16,-1 4 144-16,3-2-144 0,3 2 0 0,2 0 0 15,2-5 0-15,4-4 0 16,0-6-352-16,3-5-160 0,3-8-48 0,3-2 0 16,3-6-1680-16,2-8-352 0,3-7-64 0,1-7-5344 15,2-3-1088-15</inkml:trace>
  <inkml:trace contextRef="#ctx0" brushRef="#br1" timeOffset="90263.19">3300 13835 27647 0,'-13'4'1216'0,"13"-4"256"0,-4 4-1168 0,4-4-304 16,0 0 0-16,0 0 0 0,12 1 1008 0,3 1 144 15,5 0 16-15,6-2 16 0,3-2-832 0,5 0-160 0,4-3-48 0,4-3 0 16,2 1-144-16,3-6 0 15,0 0 0-15,-2 2 0 16,2-2-1664-16,2 0-224 0,41-21-32 0,-24 6-16 0</inkml:trace>
  <inkml:trace contextRef="#ctx0" brushRef="#br1" timeOffset="90557.07">4258 12690 30399 0,'0'0'1344'0,"0"0"288"0,8-2-1312 0,2 2-320 16,0 3 0-16,2 3 0 0,0 3 320 0,2 5-16 16,2 4 0-16,0 4 0 0,1 3 96 0,2 3 32 15,1 6 0-15,12 24 0 0,-3 4-208 0,-14-28-32 16,2 3-16-16,1 8 0 0,-1 4-176 0,3 8 0 15,-3 7 0-15,1 1 0 0,-3 5 0 0,8 58 0 16,-9-26-192-16,-5-12 192 16,-6-5-944-16,-6-10-64 0,-4-9-16 0,-4-23 0 15,2-8-64-15,-3-2-32 0,-2-3 0 0,-2-6 0 16,1-3-912-16,0-3-176 0,-21 22-32 0,14-18-16 0</inkml:trace>
  <inkml:trace contextRef="#ctx0" brushRef="#br1" timeOffset="90849.43">5491 13335 22111 0,'0'0'976'0,"0"0"208"0,-6 3-944 0,6-3-240 15,-6 1 0-15,6-1 0 0,0 0 2096 0,0 0 368 16,0 0 80-16,10 4 16 0,1-3-1856 0,3 1-352 16,4-2-80-16,5-2-16 0,1 1 160 0,4-1 32 15,2-1 0-15,1-1 0 0,-1 0-320 0,1 1-128 16,-3-1 128-16,-3-4-128 15,2 2-1216-15,-4 1-320 0,-1-3-64 0</inkml:trace>
  <inkml:trace contextRef="#ctx0" brushRef="#br1" timeOffset="91010.2">5529 13709 38815 0,'0'0'1728'0,"7"9"336"0,4-4-1648 0,6 3-416 0,3-2 0 0,5-1 0 16,5 4 544-16,5-3 32 0,2 0 0 0,3-3 0 15,0-3-416-15,5-3-160 0,0-1 128 0,5-6-128 32,1-7-1216-32,2 2-336 0,2 1-64 0,0 2-15024 0</inkml:trace>
  <inkml:trace contextRef="#ctx0" brushRef="#br0" timeOffset="98618.51">4286 2174 13471 0,'0'0'592'0,"0"0"128"0,0-6-576 0,-1-6-144 0,0 3 0 0,-1-1 0 16,2 4 1472-16,0-3 256 0,0 4 48 0,0 5 16 15,0 0-800-15,0 0-160 0,0 0-16 0,0 0-16 0,0 0-288 0,0 0-64 16,0 0-16-16,0 0 0 0,2 6-48 0,0 6 0 15,-2 0 0-15,2 4 0 0,0 5 112 0,1 2 16 16,-2 6 0-16,0 1 0 0,-1 4-128 0,0 4 0 16,-1 5-16-16,0 1 0 0,-3 1-48 0,-1-3-16 15,0 0 0-15,-2 0 0 0,0-4 16 0,0-1 0 16,0-3 0-16,-1-2 0 0,0-4 64 0,2-1 0 16,-2-4 16-16,1-4 0 0,-1 0-80 0,1-3-32 15,-1-2 0-15,2-2 0 0,0-2-112 0,3 0-32 16,-2-3 0-16,5-7 0 0,0 0-144 0,0 0 160 15,0 0-160-15,0 0 160 0,0 0-160 0,8-4 160 0,3-4-160 0,1 2 160 16,0-4-160-16,0 2 0 16,2-3 0-16,3 2 0 0,2-2-144 0,3 5 144 0,2-1 0 0,3 1 0 15,0 3-160-15,3 0 160 16,4 3-128-16,2 1 128 0,3 1 0 0,2 0-128 16,3 2 128-16,2 1 0 0,-3-1 0 0,2-2 0 15,-2 3 0-15,22 8 0 0,-7-1 0 0,-4-1 0 16,-5 3 0-16,-1 1 0 0,-2-1 0 0,-1-1 0 0,-1 2 0 0,-2 1 128 15,0 0-128-15,-1 1 0 0,1-5 0 0,1 0 0 16,3 0 0-16,2 2 0 0,3-1 0 0,3 0 0 16,4 0 0-16,0-3 0 0,-1 0 0 0,3 1 0 15,-1-2 0-15,3 3 128 0,1-3-128 0,4 2 0 16,2 3 0-16,-1-5 0 0,-5 2 0 0,0-3 0 16,-4 3 0-16,1-2 0 0,-4 0 0 0,-1-1 0 0,-2-2 0 15,-3-2 0-15,-5-3 0 0,-3 0 128 0,-2-1-128 16,-5-1 0-16,-3 1 0 0,0-1 0 0,-4 0 0 15,-1-2 0-15,-3 1 0 0,0-1 0 0,-1 3 0 0,-2 4 128 16,2-2-128-16,-6 0 0 0,1-2 0 0,-3 1 0 16,-1 0 0-16,0 2 0 0,-1-3 0 0,-2 0 0 15,0 1 0-15,-3-1 0 0,0-1 0 0,-1-1 0 16,1 0 0-16,0-1 128 0,2 2-128 0,-3 1 0 16,3 0 0-16,-2-1 0 0,0-4 0 0,-1 1 0 15,0 0 0-15,-1-1 0 0,0 0 0 0,1 1 128 16,-2 0-128-16,1 1 0 0,-1-3 0 0,2 1 0 15,-2-1 0-15,0-2 0 0,2 2 0 0,-1 0 0 16,0-6 0-16,-1 2 128 0,3-1-128 0,-2-5 0 16,0 1 0-16,1-4 0 0,0-1 0 0,1-6 128 15,-2 0-128-15,2-4 0 0,-2-4 128 0,1-4-128 0,-1-4 160 0,0-5-160 16,-2 0 224-16,0-4-48 0,2-2-16 0,2-26 0 16,0 12-160-16,-1 7 0 15,0 9 0-15,1 9 128 0,0 6-128 0,0 6 0 16,-3 3 0-16,0 6 0 0,0 2-432 0,0 2 48 0,-1 0 0 15,-3 1-15232-15</inkml:trace>
  <inkml:trace contextRef="#ctx0" brushRef="#br0" timeOffset="99468.21">653 1231 6447 0,'-11'6'576'0,"5"-2"-576"0,-1-1 0 0,0 2 0 0,-2-1 1280 0,1-2 128 16,-1 1 48-16,2-1 0 0,0 3-208 0,7-5-32 15,-7 3-16-15,7-3 0 0,0 0-176 0,0 0-48 16,0 0 0-16,0 0 0 0,0 0-272 0,0 0-48 16,3-10-16-16,2-3 0 0,6 0-64 0,1-2-32 15,5-7 0-15,-4 10 0 0,-1-7-96 0,6-4-32 16,1-1 0-16,5-3 0 0,3-1-80 0,2-4-16 15,0 2 0-15,30-26 0 0,-12 10-32 0,-5 8-16 16,-5 5 0-16,-7 2 0 0,-3 2-64 0,-4 4-16 16,-3 2 0-16,-1 2 0 0,-3 4-192 0,-3 1 176 15,-1 2-176-15,-2 3 160 0,-2 3-160 0,-8 8 0 16,0 0 0-16,0 0 0 0,0 0 0 0,0 0 0 16,6 9 0-16,-1 7 0 0,0 1 0 0,-2 9 0 15,-3 0-160-15,1 10 160 0,2 9-128 0,-1 4 128 16,-1 10 0-16,1 0-144 0,-2 9 144 0,5-2 0 15,-4 2 0-15,2 4 0 0,-1 0 0 0,1-20 0 16,-1 5 0-16,1 3 0 0,-2-3 0 0,2 2 0 0,-3-2 0 16,-3 4 128-16,-1-4 128 0,-1 2 16 0,-1 0 16 0,-1-3 0 15,0-4-80-15,-2-1-16 0,0-4 0 0,1 2 0 16,1 1-64-16,0-4-128 0,-2 1 176 0,4-4-176 16,2 2 144-16,-2-6-144 0,-1-2 0 0,4-3 144 15,-1 0-384-15,3-6-80 0,0-3 0 0</inkml:trace>
  <inkml:trace contextRef="#ctx0" brushRef="#br0" timeOffset="99719.43">519 2675 22575 0,'0'0'992'0,"0"0"224"0,0 0-976 15,7 1-240-15,7-2 0 0,5 0 0 0,7-2 544 0,0-1 64 16,9-5 16-16,5 2 0 0,7-3 224 0,6 2 48 0,1-3 16 0,3 0 0 16,3-1-208-16,14-5-32 15,-3 1-16-15,-1-1 0 0,-4-1-336 0,0 3-80 0,-1 1-16 0,-5 3 0 31,-4-2-1088-31,-2 4-224 0,-4-1-32 0</inkml:trace>
  <inkml:trace contextRef="#ctx0" brushRef="#br0" timeOffset="101305.23">10244 2098 10591 0,'0'0'464'0,"0"0"112"0,0 0-576 0,0 0 0 0,0 0 0 0,4-5 0 15,-2-3 1280-15,-2 8 160 0,0-5 32 0,0 5 0 16,0 0-400-16,0 0-80 0,0-7-16 0,0 7 0 16,0 0-304-16,0 0-64 0,0 0-16 0,0 0 0 15,0 0-48-15,0 0-16 0,-1 12 0 0,0 3 0 16,-2 3 160-16,1 1 16 0,-2 3 16 0,-1 3 0 16,4 1-240-16,-3 6-48 0,0 1-16 0,0 2 0 0,-1 3-64 0,1-7-16 15,-1 6 0-15,0 2 0 0,0-1-112 0,0 2-32 16,0 0 0-16,-2 0 0 0,4-2-64 0,-1-1 0 15,0-3-128-15,1-3 192 0,0-1-192 0,3-2 176 16,0-6-176-16,0 8 160 0,0-8 48 0,0-7 16 16,3-5 0-16,3-1 0 0,-6-9 64 0,8 5 16 15,4-2 0-15,-1-2 0 0,1-1-96 0,0-1-16 16,2-1 0-16,2 0 0 0,0 1-64 0,5-2-128 16,-1 2 176-16,4-1-176 0,4-1 128 0,3 3-128 15,0 3 0-15,2-1 0 0,2-2 0 0,-2 0 0 16,0 0 0-16,1 1 0 0,2 2 0 0,1-2 0 15,1 1 0-15,1 1 0 0,0-2 0 0,5 3 0 16,3-3 0-16,2 1 0 0,2-1 0 0,-3-1 0 16,-3-3 0-16,2-1 0 0,3 2 0 0,-1-1 0 15,1 1 0-15,2 1 0 0,2 1 0 0,0-2 0 16,-3 2 128-16,-3 0-128 0,-5 0 0 0,0 0 0 16,-1 2 0-16,-2-2 0 0,-2-2 0 0,1 2 0 0,-1 0 128 0,4 0-128 15,2-1 0-15,0 0 0 0,1-1 0 16,-1-1 0-16,-1-1 0 0,-1-1 0 0,-2-2 0 0,0-1 0 15,2 0 144-15,2-2-16 0,-3 1-128 0,3-1 192 16,3 7 0-16,-2 1-16 0,0 0 0 0,-1 1 0 16,0-3-176-16,-4 3 0 0,-3-2 0 0,0 2 0 15,-1 1 0-15,2 3 0 0,0-1 0 0,-13 2 0 16,2-3 0-16,2 3 0 0,2-1 0 0,-1-1 0 0,-2-2 128 16,0 0-128-16,1-1 0 0,-2 0 128 15,-1-1-128-15,-4 0 0 0,-1 1 144 0,-3-2-144 0,-2-1 0 0,-2 2 0 16,1-1 0-16,3 1 128 0,-3 2-128 0,-2 1 0 15,-3-2 0-15,0 1 128 0,-2 1-128 0,1 1 0 16,-1 0 0-16,-1 0 0 0,2 3 0 0,-9-5 0 16,9-1 0-16,0 2 0 0,-9-1 0 0,10 4 0 15,-10-4 0-15,8 1 0 0,-8-1 0 0,7 2 0 16,0-1 0-16,-7-1 0 0,10 0 0 0,-2 0 0 16,-8 0 0-16,10-1 0 0,-10 1 0 0,9-4 0 15,-9 4 0-15,8-6 128 0,-1-2-128 0,-2 0 128 16,0-3-128-16,-2 2 128 0,2 0 144 0,-2-2 48 15,-1-2 0-15,-1-5 0 0,0-5 112 0,2-1 16 16,-3-1 16-16,2-3 0 0,1 4-176 0,-1-2-32 16,0 3-16-16,0 3 0 0,1 0-240 0,1 0 0 15,-4 3 128-15,0 0-128 0,0 3 0 0,0 0 0 16,0 3-192-16,-3 1 192 16,2-1-2608-16,-2 4-400 0,-3-6-96 0,6 13-11008 0</inkml:trace>
  <inkml:trace contextRef="#ctx0" brushRef="#br0" timeOffset="102526.67">15870 1809 18367 0,'0'0'816'0,"-6"-7"160"0,1 0-784 0,5 7-192 16,0 0 0-16,0 0 0 0,0 0 704 0,0 0 112 16,0 0 16-16,0 0 0 0,0 0-144 0,0 0-32 15,11 12 0-15,-2-1 0 0,-1 5-304 0,-1 1-64 16,2 4-16-16,-1 5 0 0,2 4-64 0,1 5-16 15,1 6 0-15,-1 0 0 0,1-2 0 0,-1 7 0 0,-2 2 0 0,-1 5 0 16,-5 6 128-16,0 1 32 16,-3 4 0-16,-1-3 0 0,-2-1-80 0,1 1-16 15,-2-5 0-15,-1-3 0 0,-2 0-16 0,1-6-16 0,1 0 0 0,-1-2 0 16,-3-1 96-16,4-14 0 0,-1-2 16 0,0 1 0 16,0 2-80-16,-1-4 0 0,2 2-16 0,1-5 0 15,1-1-64-15,-1 7-16 16,3-6 0-16,1-3 0 0,0-6 32 0,3-1 16 0,0-1 0 15,1-7 0-15,-4-6 0 0,6 6 0 0,-6-6 0 0,10 3 0 16,0-4-16-16,1-1 0 0,-1-1 0 0,2 0 0 16,1 1-48-16,2-1-16 0,3 0 0 0,3 0 0 15,-1-1-128-15,4 1 0 0,2 1 0 0,1-1 0 16,5 2 0-16,1-4 0 0,2-4 0 0,-1 3 0 16,2-3 0-16,0 1 128 0,3-2-128 0,0 2 0 15,3-2 0-15,4 3 0 0,-3-4 128 0,5 4-128 16,4-1 0-16,2 0 0 0,0 2 0 0,0-3 128 0,-3 2-128 0,1-4 0 15,1 4 0-15,2-1 0 0,-2 3 224 16,2 3-32-16,-2-4-16 0,3 3 0 0,-5 1-48 0,-2 2-128 16,-1 0 192-16,-1-1-64 0,2-1-128 0,1 0 0 15,-1 2 0-15,3 0 128 0,2 0-128 0,0-1 0 16,4 0 0-16,-4-3 0 0,-2-4 128 0,1 3-128 16,-1-5 0-16,-2 1 128 0,0-4-128 0,1 3 0 15,1-2 0-15,0 0 0 0,0 3 0 0,-3-2 0 0,-5 2 0 16,1-1 0-16,-4 2 0 0,3-1 0 0,-5 4 0 0,-1 0 0 15,-2-1 0-15,-1 3 0 0,1 1 0 0,-2 2 0 16,-2-3 0-16,-1 2 0 0,-3-1 0 0,0 1 0 16,-3-1 0-16,-2 2 0 0,-2-2 0 0,-1 1 0 15,-4 1 0-15,-1 0 0 0,1-1 0 0,0-2 0 16,-3 1 0-16,3-2 0 0,-2-2 128 0,-1-1-128 16,-3 0 0-16,2-4 160 0,-3 0-160 0,-3 0 160 15,-2-3 160-15,-2-4 48 0,0-1 0 0,-4-2 0 16,-2-1 192-16,-1-4 32 0,-1-3 16 0,-2 1 0 15,-2-4-192-15,0 2-32 0,0-1-16 0,0-6 0 16,0-1-208-16,1 8-32 0,-2 0-128 0,0 6 192 16,5 0-192-16,-6 2 0 0,3 6 0 0,-1 1 0 15,-1 2-1344-15,-1 2-304 16,2 5-64-16</inkml:trace>
  <inkml:trace contextRef="#ctx0" brushRef="#br0" timeOffset="104721.99">5888 5367 1839 0,'0'0'0'0,"0"0"160"0,0 0-160 0,0 0 0 0,-7 5 0 0,1 0 0 15,0 0 1792-15,-3 0 320 0,1-2 64 0,1 3 0 16,0 3-736-16,0-2-160 0,-2 2-16 0,1-2-16 15,2 3-272-15,-2-1-48 0,-1 4-16 0,0-4 0 0,3 0-304 0,6-9-64 16,-5 7-16-16,5-7 0 0,0 0-48 0,0 0-16 16,0 0 0-16,0 0 0 0,10-2 64 0,0-3 16 15,2-5 0-15,-1-1 0 0,1-4-144 0,2-3-16 16,2-1-16-16,2-1 0 0,2-3-160 0,3-1-16 16,-1 0-16-16,2-7 0 0,3 2-48 0,2-3 0 15,0-2 0-15,-1-3 0 0,2-4-128 0,-2 3 0 16,0 3 144-16,0-3-144 0,-2-2 0 0,-2 1 144 15,-2 1-144-15,-3-3 0 0,-2-1 128 0,-1 1-128 16,-5 2 0-16,-1-1 0 0,-1 1 128 0,0 1-128 16,-1-1 0-16,-3-2 0 0,-4 4 0 0,-1 3-224 15,-1 2 16-15,-2 3 0 0,1 7 16 0,-2 4 16 16,-1 4 0-16,0 7 0 0,-2-2 176 0,7 9-160 16,-9 2 160-16,-1 6-160 0,-2 1 160 0,-5 9 176 15,-2 7-48-15,-1 2 0 0,-2 5-128 0,-3 4 0 16,-2 5 0-16,-1 7 0 0,1 4 0 0,-1 3 0 15,0 1 0-15,4 4 128 0,-1 1-128 0,3 0 0 16,3 4 144-16,4-8-144 0,2-4 224 0,4-3-32 16,3-6 0-16,2-2 0 0,3-6 208 0,2-6 48 0,4-3 0 15,4-5 0-15,0-2-208 0,5-4-48 0,1-2 0 0,4-6 0 16,0-2 64-16,4-4 16 0,1-5 0 0,4-3 0 16,0-2-16-16,2-5-16 0,-3-3 0 0,0-2 0 15,0-1-64-15,-2-1-16 0,-2-4 0 0,-2 1 0 16,-2 4-160-16,0 0 0 0,-2 1 144 0,1 1-144 15,0 2 0-15,0 4 0 0,-2 2 0 0,-2 4 0 16,-2 2 0-16,-12 3 0 0,12 5 0 0,-1 7 0 16,-5 2 0-16,-1 1-128 0,-1 3 128 0,-3 3-128 15,-2 1 128-15,-2 1 128 0,0 0-128 0,-3 2 176 0,-1-5-176 0,-1-2 192 16,-1 0-192-16,0-3 192 0,2-3 0 0,-1-1 0 16,8-11 0-16,0 0 0 0,0 0-16 0,0 0 0 15,0 0 0-15,7-8 0 0,0-3-176 0,5-2 160 16,-1 1-160-16,4-4 160 0,2 1-160 0,2-1 0 15,1 0 144-15,2 2-144 0,-1 4 0 0,0 1 0 16,0 5 0-16,0 6 0 0,-1 4 0 0,0 5 0 16,-1 7 0-16,-2 4 0 0,-3 3 0 0,-1 2 0 15,-6 4 0-15,-2 0 0 0,0-4 0 0,-5 3 128 16,0 1 0-16,-2-12 0 0,1-1 0 0,1-2 16 16,0-2 0-16,3-2 0 0,-1-2-144 0,2-4 192 15,-4-6-192-15,10 0 192 0,2-3-192 0,7-9-192 16,-1-4 32-16,-1-2-14816 0</inkml:trace>
  <inkml:trace contextRef="#ctx0" brushRef="#br0" timeOffset="105373.64">8064 4213 13823 0,'0'0'608'0,"0"0"128"0,0-8-592 0,0 8-144 0,0 0 0 0,0 0 0 16,0 0 1216-16,-5 11 192 0,1 4 64 0,-1 6 0 16,-1 7-736-16,-3 5-144 0,2 6-16 0,-1 10-16 15,-1 6 16-15,1 4 16 0,0 6 0 0,-1 4 0 0,1 1-144 16,-4 5-48-16,-1 1 0 0,5-20 0 0,-4 9-112 0,-1-2-32 16,-2 4 0-16,0-5 0 0,-3 0-96 0,-1-6-32 15,0-4 0-15,1-5 0 0,0-5 48 0,-5 10 0 16,6-12 0-16,8-20 0 0,2-4-176 0,2-2 160 15,2-6-160-15,3-8-7888 16,0 0-1680-16</inkml:trace>
  <inkml:trace contextRef="#ctx0" brushRef="#br0" timeOffset="105757.15">8778 4200 15375 0,'5'-14'672'0,"-2"4"160"0,3 1-672 0,-1-1-160 0,-5 10 0 0,4-8 0 16,-4 8 752-16,0 0 112 0,0 0 32 0,0 0 0 15,0 0-176-15,0 0-16 0,-10 11-16 0,0 8 0 16,-3 7-224-16,1 4-32 0,-5 3-16 0,0 5 0 16,-2 6 224-16,0 7 64 0,0 8 0 0,0-1 0 15,0 6-16-15,1-2 0 0,1 4 0 0,-1 1 0 16,-3 3-448-16,11-24-96 0,0 6-16 0,0 2 0 0,0-1 0 0,2-2 0 16,2-4 0-16,3-5 0 0,1-4-128 15,2-3 0-15,2-3 144 0,5-5-144 0,-1-3 0 0,3-4 0 16,5-4 0-16,0-6 128 0,0 0 32 0,2-6 16 15,2-2 0-15,2-2 0 16,1-3-1152-16,0-1-240 0,1-6-32 0,7-7-10544 16</inkml:trace>
  <inkml:trace contextRef="#ctx0" brushRef="#br0" timeOffset="105935.68">8220 4962 22111 0,'0'0'976'0,"0"0"208"0,0 0-944 0,0 0-240 16,0 0 0-16,17-2 0 0,2 4 768 0,3-1 128 15,3 0 0-15,3-2 16 0,4-2-128 0,1 1-16 16,1-5-16-16,0 2 0 0,5-1-304 0,-1-3-48 16,1 2-16-16,-1-5-8944 15,-2 2-1792-15</inkml:trace>
  <inkml:trace contextRef="#ctx0" brushRef="#br0" timeOffset="106341.77">9602 4822 26207 0,'0'0'1152'0,"0"0"256"0,0 0-1136 0,0 0-272 15,0 0 0-15,12 6 0 0,-1-2 368 0,3-1 16 16,4-1 0-16,3-1 0 0,5 1-112 0,3-2-16 16,3-2 0-16,3 1 0 0,4 0-256 0,-1 0 160 0,2-2-160 0,-2-1 128 15,-1-5-128-15,-2 2-192 0,-2-5 32 0,0 5-8272 31,-3-4-1648-31</inkml:trace>
  <inkml:trace contextRef="#ctx0" brushRef="#br0" timeOffset="106613.76">10813 4378 24351 0,'0'0'1088'0,"0"0"208"0,0 0-1040 0,13 9-256 16,-4 4 0-16,0 1 0 0,-3 5 368 0,-1 4 16 16,-1 0 0-16,1 7 0 0,0 3 208 0,-1 5 48 15,0 2 16-15,-1 0 0 0,-3 5-336 0,-3-3-64 16,-5 4 0-16,1-3-16 0,-5 3-80 0,1-3-16 15,-2 0 0-15,2-12-8816 16,-1 3-1760-16</inkml:trace>
  <inkml:trace contextRef="#ctx0" brushRef="#br0" timeOffset="107458.88">11847 3687 15775 0,'0'0'704'0,"0"0"128"0,0 0-656 0,0 0-176 16,0 0 0-16,0 0 0 0,0 9 720 0,-1 3 112 15,-2 6 32-15,1 0 0 0,-2 6-80 0,0 7-16 16,-4 4 0-16,4 8 0 0,1 6-112 0,-1 7-16 15,0 7-16-15,1 2 0 0,1 5-336 0,-1 4-64 16,1 3-16-16,1 3 0 0,-3 4-16 0,0 0-16 16,0-4 0-16,-1 0 0 0,-1-4 16 0,-1-3 16 15,1-7 0-15,2-25 0 0,0-3-48 0,-2 1-16 16,0-3 0-16,1-2 0 0,-1-2 0 0,4 0 0 16,-2-7 0-16,2-1 0 15,-1-2-944-15,2-4-192 0</inkml:trace>
  <inkml:trace contextRef="#ctx0" brushRef="#br0" timeOffset="108258.99">5367 5904 19583 0,'0'0'864'0,"-3"-7"176"0,-1 2-832 0,1 0-208 0,3 5 0 0,0 0 0 15,0 0 576-15,0 0 80 0,7-3 16 0,2 0 0 16,4 1-288-16,3 2-48 0,3 0-16 0,5 0 0 0,4 0 16 0,8 2 0 15,5 1 0-15,3 0 0 0,7 0-192 0,4-1-144 16,1-1 192-16,3 3-192 0,6 3 0 0,5-2 0 16,5 2 0-16,3 1 0 0,2-3 0 0,7 4 0 15,2-3 0-15,4 2 0 0,5-2 128 0,0-2-128 16,-1-3 0-16,34 1 0 0,-13-1 128 0,-6 0-128 16,2 0 0-16,-6-1 0 0,-4 0 192 0,2 0-192 15,2 4 192-15,-3-3-192 0,-2-2 272 0,-1-1-48 16,1 2-16-16,2 0 0 0,6-2-32 0,-3 4-16 15,-2 0 0-15,-31-1 0 0,10 1-32 0,5-1 0 16,2 0 0-16,47 2 0 0,-12 2 0 0,-10 1 0 16,-5-2 0-16,-9-1 0 0,-5 0-128 0,-1 0 0 15,-1 3-160-15,-27-3 160 0,1-2 0 0,34-1 0 16,-10-2 0-16,-6 0 160 0,-3 1-160 0,-1 0 0 16,-1-4 0-16,-6 1 0 0,-4-1 128 0,-1-2-128 15,-3 2 0-15,1 2 128 0,1 3-128 0,-3-3 0 0,0-1 0 16,-7-2 0-16,-4 1 0 0,-4 0 0 15,-3-3 0-15,-4 4 128 0,-4 3-128 0,-3-2 0 0,-3 1 144 16,-2 1-144-16,-4 1 0 0,-4 0-160 0,-7-6 16 0,-4 3-8080 16,-3 0-1616-16</inkml:trace>
  <inkml:trace contextRef="#ctx0" brushRef="#br0" timeOffset="108793.51">8490 6435 20495 0,'0'0'896'0,"0"0"208"0,2-7-880 0,2 4-224 0,0-2 0 0,0-1 0 15,-4 6 896-15,0 0 144 0,0 0 32 16,0 0 0-16,0 0-272 0,0 0-48 16,0 12-16-16,-1 4 0 0,-2 1-224 0,-1 3-64 0,-2 2 0 0,-2 8 0 15,-2 3-16-15,-1 4-16 0,-2 1 0 0,-5 8 0 16,-2 4-96-16,-1 1-32 0,1-1 0 0,-2 1 0 16,1-5-96-16,2 0-32 0,2-4 0 0,3 1 0 15,3-5 0-15,2-2 0 0,3-6 0 0,3-2 0 16,2-4-160-16,3 0 160 0,5-2-160 0,2-4 160 15,2-3-160-15,3-3 0 0,3 0 0 0,2 0 0 0,1-6 0 16,3-1-224-16,0-5 48 0,-2-1 16 16,0 0-432-16,-1-3-96 0,-1 0-16 0,-1-5-8352 15,-3-2-1680-15</inkml:trace>
  <inkml:trace contextRef="#ctx0" brushRef="#br0" timeOffset="108958.82">8068 6957 28559 0,'0'0'2544'0,"0"0"-2032"16,9 0-512-16,5 1 0 0,4 2 544 0,4-2 16 15,5 1 0-15,6-1 0 0,5-1-256 0,3-3-48 16,3-1-16-16,3-3 0 0,2 1-64 0,3-5-16 16,3 2 0-16,3-2 0 0,3 2-160 0,1-5 0 0,2-1-192 0,-4 0-13968 15</inkml:trace>
  <inkml:trace contextRef="#ctx0" brushRef="#br0" timeOffset="109445.57">13442 5492 17503 0,'-5'-14'1552'0,"5"14"-1232"15,-4-13-320-15,2 7 0 0,2 6 2032 0,0 0 336 16,0 0 80-16,0 0 16 0,-3 10-1648 0,1 5-336 0,-3 4-64 0,2-2-16 16,-2 3-112-16,0 7-32 0,0 1 0 0,-2 3 0 15,1 2-112-15,-2 17-16 0,-2-7-128 0,3 0 192 16,-4-3-192-16,4-3 176 0,0 1-176 0,2-15 160 16,-1 1-432-16,0-2-96 0,-1-5-16 0,2 0-12304 15</inkml:trace>
  <inkml:trace contextRef="#ctx0" brushRef="#br0" timeOffset="109629.49">13080 5260 29823 0,'-14'-1'1328'0,"6"2"272"0,-1 2-1280 0,9-3-320 16,0 0 0-16,-6 6 0 0,-2 2 176 0,8-8-32 15,-6 6 0-15,6-6 0 0,0 0-144 0,0 0 0 16,0 0 0-16,0 0 0 16,0 0-2320-16,0 0-448 0</inkml:trace>
  <inkml:trace contextRef="#ctx0" brushRef="#br0" timeOffset="109971.26">14287 5251 17503 0,'0'0'1552'16,"0"0"-1232"-16,0 0-320 0,3 12 0 0,-6 2 768 0,-2-3 80 0,-1 5 32 0,-7-2 0 16,-1 1 48-16,-5 1 16 0,-5 2 0 0,0 2 0 15,-1 0-240-15,-2 1-64 0,0 2 0 0,4 0 0 16,3-3-192-16,6-1-64 0,2 2 0 0,7-6 0 15,0 0-144-15,4 2-48 0,1-1 0 0,1-1 0 16,4 2 112-16,2-1 16 0,-1 0 0 0,4-1 0 16,-2 2-96-16,2-1-16 0,-2-2 0 0,-2-1 0 0,-1 1-32 0,-1 1-16 15,-3-1 0-15,-2-3 0 0,-3 1 160 0,-1-1 16 16,-3-2 16-16,-3 3 0 0,-3-5-80 0,-1 2-16 16,-3-4 0-16,-1 2 0 0,-1 0-256 0,-11-2 0 15,4-3 0-15,10-4-9760 16,-1 0-2016-16</inkml:trace>
  <inkml:trace contextRef="#ctx0" brushRef="#br0" timeOffset="110877.53">16040 5236 11455 0,'0'0'512'0,"0"0"96"0,-9-1-480 0,1 1-128 16,-3 0 0-16,0 1 0 0,-1 4 976 0,0-1 176 16,-2 1 48-16,-1 4 0 0,-2 0-128 0,-7 10-32 15,2 3 0-15,6-6 0 0,-2 6-160 0,-13 11-48 16,-2-1 0-16,12-8 0 0,-5 0-144 0,5 6-48 16,-6 1 0-16,3 3 0 0,2 2-80 0,4-1-32 15,2 0 0-15,5-2 0 0,3 0-256 0,4-5-48 16,4-2-16-16,4-1 0 0,5-1-208 0,6-5 0 15,4-5 0-15,4-3 0 16,4-1-432-16,2-6-176 0,1-2-32 0,3-6-10944 0</inkml:trace>
  <inkml:trace contextRef="#ctx0" brushRef="#br0" timeOffset="111210.77">16410 5295 24239 0,'0'0'1072'0,"-4"7"224"0,-2 2-1040 0,0-1-256 0,-1 5 0 0,0 2 0 0,-2 3 0 0,0 2 0 16,-1 2 0-16,2-1 0 0,0 2 0 0,2 1 0 16,1-2 128-16,3-1-128 0,2 1 0 0,2 0 0 15,3-2 128-15,0-2-128 0,2-6 0 0,4 4 0 16,2-5 0-16,-1-8 0 0,1-3 256 0,-4-2-64 15,1-1-16-15,3-6 0 0,0-1 320 0,1-4 64 16,-2 0 16-16,1-2 0 0,-2-1-160 0,0-1-32 16,-2 0 0-16,-3-1 0 0,-4-1-224 0,1-1-160 15,-3 2 192-15,-4-4-192 0,2-1 144 0,-10 5-144 16,-1 2 0-16,3 9 144 0,-2-5-144 0,-2 4 0 16,-2-2 0-16,-7-1 0 15,3 8-512-15,7 3 0 0,1 2 16 0,2 2 0 16,-2-1-784-16,3 3-176 0</inkml:trace>
  <inkml:trace contextRef="#ctx0" brushRef="#br0" timeOffset="111695.09">16831 5169 21359 0,'0'0'944'0,"-4"6"208"0,0 6-928 16,-2 5-224-16,0 1 0 0,1-6 0 0,-1 2 672 0,0 2 96 15,0 2 0-15,-1 2 16 0,0-1-160 0,-1 2-48 16,-1-1 0-16,0 0 0 0,-1-2-336 0,-1-3-80 16,-2 2-16-16,0-2 0 0,2-2-144 0,-3-2 160 15,2-4-160-15,2-1 160 0,1 0-16 0,2-1 0 16,7-5 0-16,0 0 0 0,0 0 240 0,0 0 32 16,-2-8 16-16,4-1 0 0,2-4-96 0,2 2-16 15,3-3 0-15,2-2 0 0,2 4-320 0,2 0 0 16,2-1 0-16,-1-1 128 0,0 2-128 0,0 3 0 15,2 0 0-15,-3 6 0 0,0 5 0 0,-1 4 0 16,-1 0 0-16,4 12-128 0,-5 5 128 0,-5-6 0 16,-2 2 0-16,-1 4 0 0,-1-2 0 0,-3 2 0 15,0 2 0-15,-1 2 128 0,-3-1-128 0,0-1 176 16,1-3-176-16,-2-3 192 0,-2-3-192 0,2 1 0 0,-1-3 0 16,2-2 0-1,0-3-1792-15,4-9-224 0,0 0-48 0</inkml:trace>
  <inkml:trace contextRef="#ctx0" brushRef="#br0" timeOffset="111961.75">17653 4466 24479 0,'0'0'1088'0,"0"0"208"0,0 0-1040 0,0 0-256 15,0 0 0-15,-3 14 0 0,-3 1 256 0,0 0 0 16,0 3 0-16,-4 3 0 0,-2 4 128 0,-1 5 32 16,-1 4 0-16,-1 1 0 0,-3 3-32 0,-6 23-16 15,3-1 0-15,7-22 0 0,-3 5-48 0,3 3-16 16,-2 6 0-16,-2-1 0 0,-1-1-96 0,1 2-16 16,-1 0 0-16,1-1 0 0,0 0-192 0,2-4 0 15,1-5 0-15,2-6 0 16,3-1-1600-16,2-4-384 0,2-5-64 0</inkml:trace>
  <inkml:trace contextRef="#ctx0" brushRef="#br0" timeOffset="112120.71">17131 5216 25791 0,'0'0'1152'0,"0"0"224"0,0 0-1104 0,13 2-272 16,1 0 0-16,10 3 0 0,2-1 992 0,-6-1 144 0,2 0 16 0,8-1 16 15,-1 2-848-15,4-4-192 0,3-4-128 0,3 1-8864 16,4-2-1888 0</inkml:trace>
  <inkml:trace contextRef="#ctx0" brushRef="#br0" timeOffset="112647.19">19453 4967 26719 0,'0'0'1184'0,"0"0"240"0,0 0-1136 0,0 0-288 0,4 12 0 0,-3 0 0 16,2 1 480-16,-6 3 32 0,6 8 16 0,-3 2 0 16,0 5-112-16,1 3-32 0,-1 2 0 0,-1 3 0 0,-4 1-224 15,-2 3-160-15,1 1 192 0,-5-1-192 0,-1 0 192 0,1-2-192 16,-2-1 192-16,-5 14-192 0,3-10 0 15,7-22-304-15,1-1 48 0,0-4 0 16,2-4-2144-16,2-4-416 0</inkml:trace>
  <inkml:trace contextRef="#ctx0" brushRef="#br0" timeOffset="112858.92">19327 4729 32255 0,'-22'-4'1424'0,"13"3"304"0,0 1-1392 0,1 0-336 15,1 0 0-15,0 0 0 0,0 0 416 0,-1 0 16 0,0 0 0 0,2 0 0 16,1-1-96-16,5 1-16 0,-3-7 0 0,3 7 0 16,0-6-320-16,0-8 0 15,3 1-160-15,1 1 160 16,1-5-816-16,-1 6-48 0,-2 0-16 0,2-4 0 15,0 2-496-15,-3 8-96 0,0-1-32 0,-1 6 0 16,0 0 240-16,0 0 48 0,0 0 16 0</inkml:trace>
  <inkml:trace contextRef="#ctx0" brushRef="#br0" timeOffset="113329.86">20635 4292 11967 0,'13'-17'528'0,"-3"7"112"0,2 1-512 0,-1-2-128 16,1-2 0-16,-1 4 0 0,1-2 2064 0,-4-1 384 16,0 1 80-16,-2-3 16 0,-2 0-1056 0,-1 0-208 15,-2 0-32-15,-2 0-16 0,-2 0-400 0,-1 0-64 16,-2 4-32-16,-3-3 0 0,-4 2-240 0,1 2-48 16,-5 5-16-16,-1 1 0 0,-2 3-144 0,0 4-32 15,-6 3 0-15,-2 7 0 0,-3 2 0 0,-2 4 0 16,-1 6 0-16,0 4 0 0,-1 3-80 0,1 6-32 15,4 5 0-15,2 4 0 0,1 8-16 0,11-11 0 0,-2 7 0 0,1 4 0 16,2 6-128-16,0 4 0 0,1 3 0 16,3-2 128-16,0-1 16 0,5 0 0 0,2 0 0 0,2 23 0 15,4-19 0-15,6-10 0 0,1-7 0 0,2-3 0 16,2-9-16-16,-2-15-128 0,2-1 192 0,2 0-64 16,2 2-416-16,1-8-96 0,-2-2 0 0,2 0-16 15,-2-7-1712-15,0-1-352 0,-4-6-64 0</inkml:trace>
  <inkml:trace contextRef="#ctx0" brushRef="#br0" timeOffset="113497.79">19832 5062 31327 0,'18'-8'1392'0,"-5"6"272"0,6-1-1328 0,5 3-336 15,9-1 0-15,8 0 0 0,0 0 368 0,8-1 0 16,4 1 0-16,7-2 0 0,6 1 16 0,5-1 0 15,3 1 0-15,39-3 0 0,-9-2-384 0,-5 2-256 16,-3 1 32-16</inkml:trace>
  <inkml:trace contextRef="#ctx0" brushRef="#br0" timeOffset="115048.49">22810 4278 13823 0,'0'0'608'0,"0"0"128"0,-6-8-592 0,6 8-144 0,-6-7 0 0,6 7 0 16,-7-6 1232-16,7 6 224 0,-9-1 32 0,9 1 16 0,-9 4-800 0,2 1-176 16,0 4-16-16,1 2-16 0,-1 6-176 0,-1 8-48 15,0 2 0-15,1 6 0 0,-1 4 208 0,-1 7 32 16,0 5 16-16,0 5 0 0,2 4-48 0,-2 4-16 16,0 5 0-16,1 1 0 0,1-2-192 0,0-17-32 15,1 6-16-15,0 0 0 0,0 1-32 0,4-2-16 16,-1-3 0-16,2-1 0 0,1-6 208 0,1-1 32 15,2-6 16-15,-1-2 0 0,5-8-160 0,-1 3-16 16,2-6-16-16,1-3 0 0,1-3-32 0,1-4 0 16,3-1 0-16,2-7 0 0,1 1-480 0,2-6-112 15,0-7 0-15,2-2-16 16,-1-2-2112-16,-1 0-432 0</inkml:trace>
  <inkml:trace contextRef="#ctx0" brushRef="#br0" timeOffset="115262.72">22035 5011 26719 0,'0'0'2368'0,"0"0"-1888"0,2-10-480 0,7 5 0 15,7-1 432-15,4-1-16 0,0 1 0 0,6-2 0 16,2-1-144-16,7 0-16 0,7-1-16 0,7-4 0 15,4 2-48-15,5 0 0 0,6-1 0 0,-2 5 0 16,-5-4-192-16,-3 1 0 0,-3-1 0 0,-3 1-8768 16,-4 3-1808-16</inkml:trace>
  <inkml:trace contextRef="#ctx0" brushRef="#br0" timeOffset="115780.71">23806 4918 17791 0,'-14'2'784'0,"5"0"176"0,1 0-768 0,0 0-192 0,8-2 0 0,0 0 0 0,0 0 1360 0,0 0 240 15,0 0 64-15,0 0 0 0,14 6-416 0,4 1-80 16,4-5-16-16,5 0 0 0,6-2-384 0,5 1-64 16,5-1-32-16,5-1 0 0,7-1-288 0,0-3-64 15,-2-2-16-15,0 0 0 0,2-3-160 0,1 4-16 16,0 1-128-16,4 0 192 0,-1-2-192 0,-1 2 0 15,-5-3 0-15,-6 3 0 16,-8 2-2080-16,-7-4-304 0,-6 0-64 0</inkml:trace>
  <inkml:trace contextRef="#ctx0" brushRef="#br0" timeOffset="115948.83">23718 5150 22975 0,'-20'7'1024'0,"12"-2"192"0,4 2-960 0,4-7-256 16,3 5 0-16,6 3 0 0,-1-1 480 0,8-2 48 0,4-1 16 0,8-1 0 16,8-3 384-16,9-2 80 0,9-1 16 15,8-1 0-15,5-3-256 0,3-2-64 0,2 1 0 0,4-4 0 16,0 2-432-16,2 0-80 0,0-4-32 0,27-4 0 16,-23 0-160-16,-14 3-144 0,-11 1 144 0,-10 1-9440 15,-9-1-1760-15</inkml:trace>
  <inkml:trace contextRef="#ctx0" brushRef="#br0" timeOffset="116298.79">24664 4088 25791 0,'0'0'2304'0,"-12"7"-1856"16,-2-2-448-16,-1 1 0 0,-2 6 192 0,-2 3-64 15,-4 4-128-15,-1 5 192 0,-1 9 192 0,-2 4 16 16,-2 10 16-16,1 6 0 0,-2 8-16 0,0 11 0 15,2 4 0-15,0 7 0 0,-1 7-80 0,13-25-32 16,-9 7 0-16,0 4 0 0,-2 8-144 0,-2 0-16 16,-1 0-128-16,0-4 192 0,1-2-48 0,2-8-16 15,3-6 0-15,3-1 0 0,2-10 0 0,-6 14 0 16,6-16 0-16,5-9 0 16,4-9-1184-16,4-10-240 0,2-4-48 0</inkml:trace>
  <inkml:trace contextRef="#ctx0" brushRef="#br0" timeOffset="117265.73">26129 4247 15663 0,'0'0'688'0,"0"0"144"0,-4-7-656 0,2-1-176 16,-2 3 0-16,4 5 0 0,-5-6 1056 0,-3-1 176 0,-2 3 48 0,-1 4 0 15,-2 4-448-15,-3 5-96 16,-4 1-16-16,-2 8 0 0,-3 5-384 0,-3 5-80 0,-1 8 0 0,-3 5-16 16,1 7 128-16,-2 6 16 0,0 8 16 0,-2 3 0 15,0 4 208-15,0-2 32 0,5-3 16 0,2-2 0 16,2-5 32-16,14-17 0 0,3 3 0 0,0-2 0 15,4-1-240-15,5 15-32 0,7-9-16 0,2-21 0 16,3 1 0-16,11 2 0 0,3-8 0 0,-5-7 0 16,3-3 112-16,4-5 0 0,2-5 16 0,5-4 0 15,3-6 0-15,2-4 0 0,5-4 0 0,5-4 0 16,3-2-192-16,30-14-32 0,-12-4-16 0,-6 2 0 0,-7-1-288 16,-5-2 0-16,-4-1 0 0,-6 1 0 0,-4-4 0 0,-6-1 128 15,-5-3 0-15,-6-2-128 0,-6-2 448 0,-5 2-32 16,-6-1 0-16,-5 8 0 0,-7 2-160 0,-8 7-16 15,-3 7-16-15,-8 0 0 0,-10 6-224 0,-3 3 0 16,-3 7 0-16,-4 1 0 16,-5 0-320-16,-4 3-96 0,-3-3-32 0,5 3-11216 15,3 3-2256-15</inkml:trace>
  <inkml:trace contextRef="#ctx0" brushRef="#br0" timeOffset="117865.52">27184 4993 26431 0,'0'0'1168'0,"0"0"240"0,0 0-1120 0,12 2-288 16,-1 0 0-16,2 8 0 0,0 3 704 0,1 6 64 15,0 8 32-15,3 3 0 0,4 3-112 0,0 9-32 16,2 2 0-16,-1 5 0 0,-1 3-112 0,0 3-32 16,-1 0 0-16,-1 3 0 0,-4 4-128 0,-1-2-48 15,-1 0 0-15,-7 0 0 0,0-3-160 0,-8 0-48 16,-4 1 0-16,-4-2 0 0,-4-5 80 0,-5 1 16 0,-4-3 0 16,-9-1 0-16,-6-5-224 0,-9 0 176 0,-12-2-176 0,-3-3 160 31,-3-2-1376-31,-2-1-256 0,-2 1-64 0</inkml:trace>
  <inkml:trace contextRef="#ctx0" brushRef="#br0" timeOffset="124237.5">8285 4182 12895 0,'0'0'1152'0,"0"0"-928"16,-2-5-224-16,2 2 0 15,1-3-528-15,0-1-160 0,4 2-16 0,0-4-16 0,-1 0 1232 0,3-1 256 16,0-2 64-16,1-2 0 0,2 0-304 0,1-1-48 0,1 1-16 0,1-1 0 15,1-2-160-15,0 1-48 0,-4-1 0 0,1 0 0 16,1-1 48-16,-1 0 0 0,0-1 0 0,2-3 0 16,0-2-16-16,0 3 0 0,1-1 0 0,0 2 0 15,0-2-144-15,1 0-16 0,0 2-128 0,2 1 192 16,-1 1-64-16,2 2 0 0,0-1-128 0,-1 1 192 0,3 3-64 0,-4-1 0 16,2-1-128-16,1 2 192 0,0 2-16 15,0-2-16-15,0 1 0 0,0 3 0 0,0-1-160 0,0 3 0 16,0-2 144-16,-1 2-144 0,-1 2 0 0,-1 0 128 15,-1 4-128-15,-1 5 0 0,-1 0 0 0,-1 2 0 16,-1 4 0-16,-1 2 0 0,-1 3 0 0,0 1 0 16,0 1 0-16,0-1 0 0,0 2 192 0,0 0-16 15,1 2-16-15,-1-2 0 0,1 0-160 0,0-2 0 16,-1 1 0-16,0-2 0 0,2-1 0 0,1-2 0 16,-1 0 0-16,2 1 0 0,0-2 0 0,1 2 0 15,-4 0 0-15,9-2 128 0,-4 0 48 0,0-5 0 16,1 0 0-16,-2-3 0 0,-2-1-48 0,11-2-128 15,-3-1 192-15,-6 1-64 0,4-2-128 0,-1-4 160 16,-1 1-160-16,2 0 160 0,2-2-160 0,-2-1 0 16,0-2 144-16,-1 1-144 0,-1-4 192 0,1 3-48 15,-1-5 0-15,10-7 0 0,-7-1 32 0,0 3 0 16,0 0 0-16,-8 7 0 0,1 0 0 0,-1-3 0 16,-1-3 0-16,4-9 0 0,-2 4 112 0,-2 1 32 15,-3 4 0-15,0 1 0 0,-3-1-144 0,-1 1-32 16,2 5 0-16,-2 0 0 0,-2 2-16 0,1 3 0 0,-2 0 0 0,0 8 0 15,0 0-128-15,0 0 0 0,0 0 0 0,0 0 0 16,0 0 128-16,0 0-128 0,0 0 0 0,0 0 128 16,0 0-128-16,0 0 0 0,0 0 0 0,0 0 128 15,0 0-128-15,0 0 0 0,0 0 0 0,10 10 128 16,0-4-128-16,1 4-144 0,3-2 144 0,-1 5-208 16,1 1 208-16,-3-6 0 0,2 5 0 0,1 0 0 15,1-2 0-15,2 3-144 0,-2 2 144 0,2-2 0 16,1-6 0-16,1 4 0 0,0-3 0 0,0 2 0 0,0-3 0 0,0 1 0 15,-1-4 0-15,1 2 0 0,1-1 0 0,0-3 0 16,2 0 0-16,1-2 0 0,2-1 0 0,2 0 0 16,1-1 0-16,4-2 0 0,2 1 0 0,3-2 128 15,1-1-128-15,3 2 0 0,-2 1 0 0,2 2 0 16,-2 2 0-16,17 7 0 0,-8 0 0 0,-16 1 0 16,1 3 0-16,14 11 0 0,-6 0 0 0,-16-5-160 15,0 3 160-15,-3 1 0 0,-1-2 0 0,-3 4 0 16,-3 0 0-16,-2-3 0 0,-3-2-208 0,-3-1 16 15,-3-1 0-15,-1-2-7424 16,-1 0-1488-16</inkml:trace>
  <inkml:trace contextRef="#ctx0" brushRef="#br0" timeOffset="124761.26">9382 3252 15663 0,'0'0'688'0,"0"0"144"0,-4-4-656 0,1-1-176 16,0 0 0-16,3-3 0 0,1 3 832 0,2-4 144 16,1 1 32-16,1-4 0 0,0 1-432 0,-1-3-96 15,3-3-16-15,2 1 0 0,1-3-208 0,7-11-64 16,-3 5 0-16,-3-3 0 0,-1 3-192 0,1 0 128 0,-4 3-128 0,1 4 0 15,-2 1 0-15,1 4 0 0,-2 1 0 0,0 0 0 16,-3 5-224-16,-2 7-144 0,0 0-16 0,0 0-5840 16,0 0-1168-16</inkml:trace>
  <inkml:trace contextRef="#ctx0" brushRef="#br0" timeOffset="124958.51">9554 3234 6447 0,'0'0'576'0,"0"0"-576"15,0 0 0-15,7-1 0 0,1-2 2208 0,0 1 336 16,-2-1 64-16,0-2 16 0,2-2-1296 0,0 0-256 16,-1-3-48-16,-2 1-16 0,-1-3-208 0,1-6-32 15,0 0-16-15,-3 5 0 0,-1-1-192 0,0-2-48 16,0 2 0-16,1-4 0 0,-1 3-336 0,0 2-176 16,0 3 160-16,1-2-160 0,-4 5 0 0,2 7-240 15,-1-10 32-15,1 10 0 16,-2-6-1616-16,-1-1-320 0</inkml:trace>
  <inkml:trace contextRef="#ctx0" brushRef="#br0" timeOffset="125392.94">9653 2258 12783 0,'0'0'560'0,"0"0"128"0,0 0-560 0,0 0-128 0,0 0 0 0,0 0 0 15,0 0 576-15,0 0 96 0,0 0 16 0,0 0 0 16,-5 10-176-16,0 7-16 0,0 6-16 0,-2 1 0 0,-2 2-176 15,1 8-48-15,-1 4 0 0,1 4 0 0,0-2-32 0,3 1-16 16,0-5 0-16,3-5 0 0,2-1-208 0,2-8 0 16,3-1 0-16,0-2 0 0,3-4 144 0,0-2-16 15,1-7 0-15,-2 3 0 0,-7-9 608 0,9 4 112 16,1-4 32-16,2-3 0 0,-2-2-16 0,4-2 0 16,-1-4 0-16,0 0 0 0,3-4-416 0,-5-2-64 15,1-1-32-15,0 2 0 0,-1-2-352 0,-1 0 0 16,-1-1 0-16,-3 0 128 0,-1-4-128 0,-1-3 0 15,-3 0 128-15,0 0-128 0,-2 3 128 0,0 4-128 16,-2 2 160-16,1 3-160 0,-2 3 0 0,-1 0 0 16,-2 6-176-16,1 0-7824 15,-1 1-1552-15</inkml:trace>
  <inkml:trace contextRef="#ctx0" brushRef="#br0" timeOffset="125753.71">9141 2702 17327 0,'0'0'768'0,"0"0"160"16,0 0-736-16,0 0-192 0,7 6 0 0,3 7 0 0,3 1 896 0,4 2 160 16,0 2 32-16,6 5 0 0,4 0-288 0,4 2-48 15,2 3-16-15,3-2 0 0,5 0-384 0,-14-7-80 16,1 3-16-16,11 12 0 0,-3-1-112 0,-3-2-16 15,-3-6-128-15,-2-1 192 0,-1 1-192 0,-2-6-208 16,0-2 32-16,-10-6-7200 16,0 0-1456-16</inkml:trace>
  <inkml:trace contextRef="#ctx0" brushRef="#br0" timeOffset="127421.77">29130 3941 12895 0,'0'0'1152'0,"0"0"-928"15,8-6-224-15,-8 6 0 0,6-8 1024 0,-6 8 176 16,7-5 16-16,-7 5 16 0,0 0-336 0,0 0-64 15,0 0 0-15,0 0-16 0,4-10-16 0,-4 10 0 16,0 0 0-16,0 0 0 0,0 0-192 0,0 0-32 16,0 0-16-16,0 0 0 0,0 0-112 0,0 0 0 15,-3 12-16-15,-1 5 0 0,-1 1 192 0,-1 6 32 16,-2 6 16-16,-2 6 0 0,-4 6-48 0,0 6-16 16,0 7 0-16,1 7 0 0,-1 0-336 0,-1 7-64 15,-3 1-16-15,0 2 0 0,1 2-16 0,-2-3-16 16,-2 1 0-16,2-5 0 0,-1-6 16 0,2-4 0 15,2-3 0-15,0-1 0 0,1-5 144 0,1-2 48 16,3-7 0-16,-1 0 0 0,2-4-160 0,0-2-16 16,-2-4-16-16,2-3 0 0,1-5-176 0,2-2 160 15,0-2-160-15,3 0 160 16,3-1-1824-16,1-3-352 0,1-4-80 0,-1-9-16 0</inkml:trace>
  <inkml:trace contextRef="#ctx0" brushRef="#br0" timeOffset="132809.91">605 7972 17503 0,'0'0'1552'0,"0"0"-1232"0,10-9-320 0,2 0 0 0,2 4 0 0,-5 2 0 15,3 2-208-15,4 1 80 0,0-4 512 0,4 4 128 16,1 1 0-16,3 2 16 0,3-1 48 0,23 7 16 15,0-2 0-15,-3 0 0 0,-3 2-208 0,-2-2-64 16,-2 0 0-16,-1 0 0 0,2 0-128 0,1 2-16 16,4 0-16-16,2 0 0 0,3-2-160 0,5 5 0 15,3-6 0-15,0 3 128 0,-2-4-128 0,0 2 0 16,-1-1 144-16,1-1-144 0,3 4 0 0,6-1 0 16,4-1 0-16,1 2 0 0,-6-4 0 0,3 4 0 15,-1-3 0-15,3 3 0 0,2-2 0 0,5-1 144 16,5 2-144-16,-3-3 0 0,-4 1 160 0,0 0-160 15,3-2 128-15,4 1-128 0,6 4 0 0,-2-2 0 16,-4-1 128-16,0 3-128 0,1-3 0 0,3 2 0 0,5-1 144 0,-2 4-144 16,-3-8 160-16,-2 4-32 0,1-1-128 0,5-1 192 15,4-1-192-15,-2 0 128 0,-6-2-128 0,2 2 0 16,1 0 0-16,4-3 0 0,2-1 0 0,-3 0 0 16,-5 0 0-16,1 0 0 0,-1 0 0 0,7 0 0 15,3-1 176-15,-2 0-176 0,-8-2 192 0,2-1-192 16,3 2 0-16,2 1 0 0,2-2 0 0,0 0 0 15,-5 2 0-15,2-1 0 0,4-1 0 0,-1-1 0 16,0 1 0-16,-4-1 0 0,0 1 0 0,3-1 0 16,2-1 0-16,-1 1 0 0,0 1 0 0,-3 0 0 15,-2-1 0-15,6-2 0 0,3 1 0 0,-1 1 0 16,-6-2 0-16,1 2 0 0,0 0 0 0,3-1 0 16,2 0 0-16,-2 2 0 0,-6 1 0 0,3-1 0 15,1-1 0-15,2 2 0 0,1-2 0 0,-1 2 0 16,-3-2 0-16,5 1 0 0,4 1 0 0,-3-6 0 0,-5 3 0 0,2 1 0 15,-2 2 0-15,7-5 0 0,2 3 0 0,-2-1 0 16,-3-2 0-16,2 2 0 0,2 1 0 0,0-1 0 16,-2-3 0-16,5 3 0 0,-5-3 0 0,5 3 0 15,3 1 0-15,-3-1 0 0,-6-4 0 0,4 3 0 16,3-1 0-16,0 0 0 0,-2 0 0 0,0-1 0 16,-2 3 0-16,5-3 0 0,4 3 0 0,-3-1 0 15,-5-3 0-15,5 3 0 0,3 0 0 0,-1-2 0 16,-3-3 0-16,0 1 0 0,1 5 0 0,2-3 0 15,2 1 0-15,-1 2 0 0,-4-3 128 0,2 6-128 16,6-1 0-16,-3-1 0 0,-3-5 128 0,3 4-128 0,2 4 0 16,-1-3 0-16,0-3 0 0,-1 1 0 0,0 3 0 0,3-2 0 15,3 2 160-15,1-2-160 0,-4 0 128 0,4-2-128 16,6 5 0-16,-3-1 0 0,-4 1 0 0,6 1 0 16,6-3 0-16,-2 0 0 0,-5 1 0 0,6 1 0 15,5-2 160-15,-2 2 96 0,-3-2 32 0,5 0 0 16,6 1-16-16,-4 1 0 0,-4-2 0 0,3 0 0 15,7 0-48-15,-5 3-16 0,1 0 0 0,2 0 0 16,5-1-48-16,-2 2-16 0,-3 0 0 0,1-1 0 16,3 0 32-16,0-1 0 0,1 2 0 0,-2 0 0 15,3 0-32-15,2 0 0 0,5 3 0 0,-5 0 0 16,-4-1-144-16,2 2 0 0,8-3 144 0,-4 2-144 16,-2-1 0-16,2-2 0 0,3 2 0 0,1-2 128 15,0 1-128-15,-1-1 0 0,-3-3 0 0,4 2 0 0,3 1 0 16,-4 0 0-16,-4-1 0 0,2 1 0 0,5 0 0 0,-1 1 0 15,0 0 0-15,1-1 0 0,-3 2 0 0,1 0 0 16,2 2 0-16,-2 2 128 0,-7-3-128 0,1-1 128 16,2 2-128-16,-1 3 128 0,-3-2-128 0,3-3 0 15,-2 2 128-15,3 2-128 0,0 3 0 0,-2-2 128 16,-4-2-128-16,2 0 0 0,6 1 128 0,-7 2-128 16,-2-4 160-16,1 3-160 0,3 0 0 0,-3-4 0 15,-6 1 0-15,3 2 0 0,3 0 128 0,-3-3-128 16,-4 2 0-16,1 2 0 0,5-3 160 0,-2 2-160 15,1 3 160-15,-5-4-160 0,2-2 0 0,1 2 0 16,-1 2 0-16,0-2 0 0,1-5 0 0,0 3 144 0,4 4-144 0,-4-4 128 16,-1-4-128-16,1 2 192 0,4 2-192 0,-3-1 192 15,-2-3-192-15,0 1 0 0,4 2 0 0,-5 1 128 16,-4 1-128-16,1-2 0 0,5 1 0 0,-6-1 0 16,-5 0 128-16,1 0-128 0,3 1 128 0,-3 1-128 15,-4-3 192-15,0 0-32 0,3-1-16 0,-7 3 0 16,-6-2-16-16,3 0-128 0,2 3 192 0,-4-1-64 15,-6-3-128-15,-3 1 0 0,-3 4 0 0,1-1 0 16,-3-4 0-16,-6 0 0 0,-7 0 0 0,-3 0 0 16,-3 1 0-16,-5 1 0 0,-4 2 0 0,-7 0 0 15,-9-4 0-15,-30 0 0 0,3-4 0 0,3 3 0 16,-3 1-336-16,-2 0 0 0,-2 1 0 0,-4 3 0 16,-3-1-1472-16,7 2-304 15</inkml:trace>
  <inkml:trace contextRef="#ctx0" brushRef="#br0" timeOffset="134760.16">1014 12321 5519 0,'0'0'240'0,"0"0"64"0,0 0-304 0,0 0 0 15,0 0 0-15,0 0 0 0,0 0 1648 0,0 0 272 16,0 0 48-16,0 0 16 0,0 0-1152 0,0 0-240 16,0 0-32-16,0 0-16 0,0 0-160 0,0 0-16 15,0 0-16-15,0 0 0 0,0 0 32 0,13 5 16 0,0-1 0 16,-1 0 0-16,-1 0 16 0,4-3 0 0,3-1 0 0,0 1 0 16,2 0-48-16,4 1-16 0,3-1 0 0,3-1 0 15,5 0 48-15,4 0 16 0,3-1 0 0,5 1 0 16,5-2-16-16,0 1 0 0,0-1 0 0,2-2 0 15,-2 1-32-15,4 1-16 0,2-2 0 0,4 1 0 16,6 0 16-16,3-1 0 0,4 1 0 0,-1 1 0 16,-1-1-48-16,6-1 0 0,5-1 0 0,3 1 0 15,3 1-144-15,0-1-48 0,0-3 0 0,4 2 0 16,6 2-128-16,1-3 0 0,2-1 0 0,3 1 0 16,2-3 0-16,5 1 0 0,6-3 0 0,2 0 0 15,-3-3 0-15,3-1 0 0,9 1 0 0,-6 3 128 16,0-3-128-16,3-2 0 0,4 8 0 0,-3-4 0 15,-2-1 0-15,4 5-144 0,4-4 144 0,-2 4 0 0,-4 0 0 16,4 0 0-16,5-2 0 0,-2 2 0 0,-4-2 256 0,3 4 16 16,9-3 0-16,-5 2 0 0,-4-3-80 15,1 3-32-15,9 1 0 0,-4-1 0 0,-2 1-160 0,3-6 0 16,5 4 0-16,1-2 0 0,2 3 0 0,0-4 0 16,-2 4 0-16,7-3 128 0,5 2-128 0,-4-2 128 15,-5 2-128-15,1-2 128 0,3 1-128 0,1-1-224 16,-4 1 48-16,3-2 16 0,1 2-32 0,2 0 0 15,2 3 0-15,-6-5 0 0,-5 4 192 0,3-3 0 16,4 3 0-16,-4-2-128 0,-4 2 128 0,-1-3 0 16,4 2 0-16,-4 0 0 0,-4 2 0 0,1 2 144 15,0-4-144-15,2 3 0 0,3 2 0 0,-3-1 0 16,-3-4 0-16,3 3 0 0,4 1 128 0,-1-2-128 0,-2 0 0 16,6-1 0-16,5-2 0 0,0 3 0 0,-4 1 0 15,4-7 0-15,0 0 0 0,5 3 0 0,-1-1 0 0,-4 1 0 16,-5-5-288-16,3 4-16 0,4 1 0 0,-5-3 0 15,-7 3 160-15,3-2 144 0,4-1-208 0,-3 5 80 16,-2 3 128-16,-1-2 0 0,-1-2 0 0,3 4 0 16,4 2 0-16,-4-2 0 0,-5-1 0 0,5 1-128 15,4 1 256-15,-3 1 48 0,-4-2 16 0,6 0 0 16,1 2-64-16,-1 0 0 0,0 1 0 0,-3 1 0 16,-1 0-128-16,2 1 0 0,3 1 0 0,-4-1 0 15,-2-1 0-15,5 1 0 0,1 1 0 0,1-2 0 16,-5 0 0-16,4 0 0 0,2 0 0 0,-1 0 0 15,-1 0 0-15,0 0 0 0,-3-3 0 0,3 0 0 16,3 2 192-16,-7 0-64 0,-2 0 0 0,1-1 0 16,4 0-128-16,-4-1 0 0,-3 3-160 0,2 3 160 0,3-3 0 0,0 2 0 15,2 2 0-15,-4-1 0 0,-6 1 0 0,7 3 0 16,3-2 0-16,-6 2 0 0,-6-1 0 16,4-1 0-16,3 1 0 0,-2 2 0 0,-4-3 0 0,4 1 0 15,3 1 0-15,1-2 0 0,0 4 0 0,-3-4 0 16,-3-4 0-16,4 0 0 0,0 6 0 0,-4-2 0 15,-3-3 0-15,3 1 0 0,3 3 0 0,-3-1 0 16,-11-3 0-16,6 0 0 0,4 1 0 0,-1 1 0 16,-9 1 128-16,6 0-128 0,5-3 144 0,-2 1-16 15,-5 1-128-15,4-1 192 0,1 1-64 0,-2 1-128 0,-5 2 176 16,3 2-176-16,1-4 0 0,-3 5 0 16,-1-1 0-16,1 1 0 0,-3-5 0 0,-1 3 0 0,-1 2 0 15,1-3-192-15,-2 1-16 0,0-2 0 0,-9 2 0 0,6-2 0 16,0-1 208-16,-4 2-176 0,-5-3 176 0,3-2-160 15,6 2 160-15,-5-1-128 0,-6-1 128 0,3 2-128 16,3-3 128-16,-1 2 144 0,-5-3-16 0,-2 1-128 16,3-1 304-16,-4 1-48 0,-3-1-16 0,-1 3 0 15,-5-1 32-15,2 1 16 0,0-3 0 0,-4 2 0 16,-7-2-80-16,-3 3-16 0,-2-1 0 0,-1 0 0 16,3-2 16-16,-10 1 0 0,-2 0 0 0,-6 2 0 15,-3-2-80-15,-5 2 0 0,-1-1-128 0,-2-2 192 16,-6 1-192-16,-6 1 0 0,-6-1 0 0,-4 2 0 15,-2-2 0-15,-17 0-256 0,1 0 16 0,0 1 16 16,0-1-1856-16,0 0-368 0,29-1-80 0,-15-1-16 16</inkml:trace>
  <inkml:trace contextRef="#ctx0" brushRef="#br0" timeOffset="136911.95">5643 9633 5519 0,'0'0'240'0,"-7"4"64"0,7-4-304 0,-5 3 0 0,0 0 0 0,2 2 0 15,-3-1 1968-15,6-4 336 0,0 0 64 0,-2 6 0 16,2-6-1216-16,0 0-256 0,0 0-64 0,0 0 0 15,3 3 96-15,2-1 16 0,2 1 0 0,0-2 0 16,2-1 144-16,0 0 16 0,0-1 16 0,1-2 0 0,0 0-272 0,2-4-48 16,3 2-16-16,0-1 0 0,1-7-240 0,0-1-48 15,1 0-16-15,2-6 0 0,1-3-160 0,2 0-16 16,2-5-16-16,0 1 0 0,1-6-288 0,-2 1 128 16,1 1-128-16,-1 0 0 0,4-3 128 0,10-17-128 15,-5 5 0-15,-11 18 0 0,2-3 128 0,0-1-128 16,-4-1 0-16,1-3 0 0,-2-2 0 0,-1 1 0 15,-2 0 0-15,-4 3 0 0,0 1 0 0,-2 2 0 16,-2 0 0-16,-2 3 0 0,0 5 0 0,-1 2 0 16,0 2 0-16,-1 3 0 0,-2 2 0 0,-2 6 0 15,-6 1 0-15,2 3 0 0,-3 3 0 0,0 3 0 16,-3 3 0-16,-1 4-144 0,-4 2 144 0,0 5-160 0,-4 5 160 16,-2 2-160-16,0 3 160 0,1 3 0 15,-1 5 0-15,1 4-128 0,-1 6 128 0,3 1 0 16,1 4 0-16,3-4 0 0,1 2 0 0,2-1 0 0,6-1 0 0,1-6 128 15,2-2 96-15,3-3 32 0,2-2 0 0,3-4 0 16,2-3 48-16,4-6 16 0,-1-1 0 0,2-4 0 16,2-4-176-16,2-1-16 0,1-6-128 0,3-3 192 15,-1 0-192-15,1-3 128 0,0-6-128 0,2 1 0 16,1-8 0-16,-2 0 128 0,1-2-128 0,-2 0 0 16,-1 0 0-16,-1-2 0 0,0 0 0 0,-2-1 0 15,-2 4 0-15,0 0 0 0,-1 2 0 0,-1 2 0 16,-1 5 0-16,0 1 0 0,-2 3 0 0,3 4 0 0,-2 5 0 15,0 4 0-15,-3 0 0 0,3 9 0 0,-3 1 0 0,0-4 0 16,-5 1 0-16,3 14 0 0,-3-2 0 0,0-11 0 16,-2 1 0-16,1-1 144 0,-1-3-144 0,2 0 128 15,-1-4-128-15,1-1 128 0,-2-9-128 0,0 0 0 16,9 0 0-16,0 0 0 0,-1-1 128 0,2-7-128 16,1-1 0-16,2-1 128 0,0 1-128 0,7-6 0 15,-1 3 144-15,-5 5-144 0,2-2 0 0,12 4 0 16,-4 7 0-16,-7 5 0 0,0-1 0 0,1 7 0 15,0 4 0-15,-1 5 0 0,-3 3 0 0,-2 7 272 16,-2 0-32-16,-4 4-16 0,-1-1 96 0,-3 1 0 16,-2-3 16-16,-2-4 0 0,1-1-336 0,0-3 0 15,1-3 0-15,4-8-192 16,2-4-2272-16,2-6-464 0</inkml:trace>
  <inkml:trace contextRef="#ctx0" brushRef="#br0" timeOffset="137730.71">8126 8507 4607 0,'0'0'192'0,"0"0"64"0,0 0-256 0,0 0 0 0,4-5 0 0,-4 5 0 16,4-7 2688-16,-4 7 512 0,0 0 80 0,2-7 32 0,0 0-1936 0,-2 3-384 15,-2-2-80-15,2 6-16 0,0 0-96 0,0 0-32 16,-6-2 0-16,0 2 0 0,-2 0-192 0,1 2-64 16,-5 3 0-16,1 0 0 0,-2 2 48 0,-4 4 0 15,0 2 0-15,0 3 0 0,-2 1-144 0,-3 7-32 16,3-1 0-16,-2 6 0 0,-3 0 256 0,1 4 64 15,1 3 0-15,0 3 0 0,2 6-64 0,0 1 0 16,-1 4 0-16,2 4 0 0,2 2-272 0,0 2-64 16,2 1-16-16,3 0 0 0,2 1-80 0,1-1-16 15,2-3 0-15,2 1 0 0,1-1-48 0,3-4-16 16,4-4 0-16,2-2 0 0,3-7-128 0,5-2 128 0,1-8-128 16,1-2 128-16,5-4-128 0,2-3 0 15,2-2 0-15,3-5 0 0,1-3-336 0,-2-5 48 16,2-2 16-16,0-5-9904 15,2-2-1968-15</inkml:trace>
  <inkml:trace contextRef="#ctx0" brushRef="#br0" timeOffset="138330.24">9045 8606 5519 0,'0'0'240'0,"0"0"64"0,0 0-304 0,-1-8 0 15,0 2 0-15,0 1 0 0,1 1 3008 0,-2-1 560 16,2 0 96-16,-1 2 32 0,1 3-2448 0,0 0-480 16,0 0-112-16,0 0-16 0,-6 3-128 0,-2 3-16 15,0 2-16-15,1 1 0 0,-3 3 32 0,-1 5 0 0,1 3 0 0,-2 4 0 16,-4 6 96-16,0 1 32 15,-2 1 0-15,-1 5 0 0,0 4 0 0,1 6 0 0,-1 1 0 0,-1 3 0 16,2 2-208-16,0 2-48 0,0 0 0 0,6 0 0 16,-1 3-128-16,1-5-16 0,2-5-16 0,5 1 0 15,1-5-96-15,8-6-128 0,0-6 176 0,5-1-176 16,1-7 0-16,4-3 0 0,6-3 0 0,2-8 0 16,3-1-304-16,3-6-64 0,3-5-16 0,-2 0 0 15,0-7-1744-15,1 0-368 0</inkml:trace>
  <inkml:trace contextRef="#ctx0" brushRef="#br0" timeOffset="138570.54">8548 9238 27183 0,'-16'-2'1200'0,"16"2"256"0,0 0-1168 0,0 0-288 16,0 0 0-16,0 0 0 0,12-4 448 0,0 4 16 0,3-2 16 15,7 1 0-15,2-2-96 0,6 1-32 16,4 2 0-16,1 0 0 0,-1-2-352 0,7 2 144 0,0 2-144 0,19-2 0 16,-11-2 0-16,-3 1-144 0,-3 0-16 0,-15-2-13168 15</inkml:trace>
  <inkml:trace contextRef="#ctx0" brushRef="#br0" timeOffset="139010.81">9771 9178 22799 0,'0'0'1008'0,"0"0"208"0,6-1-960 0,6-1-256 16,-2 1 0-16,5 1 0 0,2 0 704 0,3 0 112 15,2 1 16-15,3 1 0 0,2-2-448 0,0 0-96 16,-1 1-16-16,0-2 0 0,-1-1-272 0,1 0 0 0,-2-2 128 0,-1 1-12032 16</inkml:trace>
  <inkml:trace contextRef="#ctx0" brushRef="#br0" timeOffset="139564.79">10641 8729 20671 0,'-12'1'912'0,"12"-1"192"0,0 0-880 0,0 0-224 15,0 0 0-15,0 0 0 0,0 0 464 0,10 0 48 16,4-1 16-16,-2 0 0 0,-1-4 48 0,6 1 0 0,2 0 0 0,2 2 0 15,4-2-144-15,0-1-32 16,2 2 0-16,1 3 0 0,2 1-80 0,-1 6 0 0,-1-1-16 0,-1 6 0 16,-2-1-48-16,-2 6-16 15,-4 0 0-15,-2 5 0 0,-4 2-48 0,-2 0-16 0,-5 8 0 0,-3-1 0 16,-4 0-176-16,-3 6 128 0,-6-1-128 0,-6 3 128 16,-1-1-128-16,-6-1 0 0,-4-1 0 0,-2-1 0 0,-2-2 224 15,1-2-32-15,1 1-16 0,-1-3 0 0,2-6 656 0,4 0 128 16,1 0 16-16,4-3 16 0,5-4-624 0,3-2-128 15,3 0-32-15,3-2 0 0,4-5-208 0,2 2 0 16,-1-9 128-16,8 5-128 0,4 0 0 0,2 1 0 16,3-4 0-16,2-1 0 0,3-2 0 0,2-1 0 15,5-2 0-15,2 1 0 0,2-3 0 0,1-3 0 16,-1-1 0-16,15-11 0 16,-6 2-1600-16,-15 5-192 0,0 2-64 0,-1-4 0 0</inkml:trace>
  <inkml:trace contextRef="#ctx0" brushRef="#br0" timeOffset="140184.5">11247 8180 11967 0,'0'0'1072'0,"-5"-4"-864"0,0-3-208 0,1 0 0 0,0 1 1824 0,2-2 320 15,2 2 64-15,0 3 16 0,2 1-1136 0,3-3-240 16,3 2-32-16,7 1-16 0,3-1-160 0,-4 3-48 16,4 0 0-16,13 1 0 0,2 2-160 0,-6 1-48 15,2 5 0-15,6-2 0 0,0 5-64 0,2 0-32 16,1 1 0-16,0 4 0 0,2 3 32 0,1 4 16 0,0 0 0 16,3 7 0-16,0 3 0 0,1 4 0 15,0 2 0-15,19 22 0 0,-12-4 64 0,-21-20 16 16,-2 7 0-16,-4 1 0 0,-2 3 144 0,-1-3 16 0,-4 4 16 0,-3 0 0 15,-4 4 48-15,-2-1 16 0,-5-1 0 0,-3-6 0 16,-5-1-64-16,-3-3-16 0,-2 1 0 0,-4-4 0 16,-3-1-224-16,-5 2-48 0,-5-2-16 0,-5 0 0 15,-4 0-288-15,-5-1 128 0,-2-3-128 0,-4-1 0 16,1 5 0-16,4-6-144 0,-1-1-16 0,3 1 0 16,2-8-2272-16,2-4-448 15</inkml:trace>
  <inkml:trace contextRef="#ctx0" brushRef="#br0" timeOffset="141499.12">5452 10253 16175 0,'0'0'704'0,"-4"0"176"0,4 0-704 0,0 0-176 15,0 0 0-15,0 0 0 0,0 0 640 0,0 0 80 16,8-1 32-16,4 0 0 0,4-2-112 0,1 0 0 16,6-2-16-16,5 2 0 0,5-1-112 0,5-1-32 15,6-2 0-15,0 2 0 0,1 1-176 0,21-4-48 16,-4 1 0-16,-1 2 0 0,-1-3 0 0,3 5 0 0,3 0 0 0,-1-1 0 15,-2-3 128-15,-1 2 32 0,-1-2 0 0,2 2 0 16,2 0 96-16,4 1 0 0,2-3 16 0,2-1 0 16,-2-1-192-16,2 1-32 0,4 1-16 0,-2-2 0 15,4 4-160-15,2-3-128 0,1 1 144 0,1-5-144 16,-3 1 0-16,5 1 128 0,2 3-128 0,3-3 0 16,3-3 0-16,1 2 128 0,-4-2-128 0,5 4 0 0,6-2 128 15,-2 1-128-15,1 1 0 0,0-3 0 0,-3 3 0 16,5 1 0-16,4 1 0 0,-6-3 0 0,-6 1 0 0,0-2 128 15,5 3-128-15,1-2 0 0,-1 2 0 0,-1-3 0 16,-7 1 128-16,3-2-128 0,1-2 0 0,0 0 0 16,-4-2 0-16,1 0 0 0,-1 0 0 0,2 1 144 15,0-1-144-15,-3 1 128 0,-4 1 32 0,2 3 0 16,-4-3 0-16,0 2 0 0,4 3-160 0,-6-2 160 16,-2 2-160-16,-2-1 160 0,-3 2-160 0,-3 1 0 15,1 2 0-15,0 2 128 0,0-3-128 0,-4-1 0 16,-10 4 0-16,0-6 0 0,-6 1 0 0,-2 4 0 15,-5-1 0-15,-3 3 128 0,-9-1-304 0,1 2-64 16,-5-1-16-16,-6 1-8848 16,-1 0-1776-16</inkml:trace>
  <inkml:trace contextRef="#ctx0" brushRef="#br0" timeOffset="142267.1">8538 10545 15663 0,'8'-7'688'0,"-8"7"144"0,7-184-656 0,2 363-176 0,0-183 0 0,1 3 0 15,1 1 1920-15,-1 1 368 0,0 3 64 0,0 0 16 16,-2-1-1344-16,-1 4-256 0,1 2-48 0,-4 0-16 15,0 3-16-15,-3 3-16 0,-1 3 0 0,-3 13 0 16,-3-2-224-16,-2 3-32 0,-2 1-16 0,-1 4 0 16,-3 1-160-16,1-8-48 0,2 6 0 0,-3 1 0 0,-2 0 48 15,2 3 0-15,0 5 0 0,0-3 0 0,2 4-48 0,0-6 0 16,3 1 0-16,0-3 0 0,4-4 48 0,2-3 0 16,1-1 0-16,4-6 0 0,0-1 32 0,3 0 16 15,3-1 0-15,1-6 0 0,1-3-96 0,4 0-32 16,0 1 0-16,2-2 0 0,2-5-160 0,1 0 0 15,2 0 0-15,0-5 128 0,2-2-128 0,4-1 0 16,-4-1 0-16,2-6 0 16,2 0-592-16,-1-3 0 0,1 1 0 0,-1-3-9504 15,-4-5-1888-15</inkml:trace>
  <inkml:trace contextRef="#ctx0" brushRef="#br0" timeOffset="142490.98">8086 11181 34319 0,'0'0'1520'0,"6"0"320"0,5 0-1472 0,5 3-368 0,3-1 0 0,6 1 0 15,6 0 448-15,2 0 0 0,2 0 16 0,3-3 0 16,3-2-320-16,-3 0-144 0,3-6 128 0,1 0-128 15,1-4-976-15,2-2-288 0,0-4-48 0,5 0-13472 16</inkml:trace>
  <inkml:trace contextRef="#ctx0" brushRef="#br0" timeOffset="144717.2">13562 9540 21183 0,'0'0'1888'0,"-7"9"-1504"15,0-4-384-15,0 3 0 0,2 3 592 0,0 4 48 16,-3 1 16-16,5 3 0 0,-2 1 224 0,0 4 32 16,-3 5 16-16,3-1 0 0,-2 5-480 0,2 3-80 15,2 1-32-15,-1 5 0 0,1 0-208 0,-2 3-128 16,3 0 160-16,-2-1-160 0,1-3 0 0,1-3 0 16,0 2 0-16,2-15 0 15,2-2-400-15,0-1-176 0,1-1-48 0,1-2 0 16,1-3-1056-16,0-3-224 0,1-1-32 0,2-6-16 0</inkml:trace>
  <inkml:trace contextRef="#ctx0" brushRef="#br0" timeOffset="144928.04">13273 9320 31039 0,'0'0'1376'0,"0"0"288"0,0 0-1344 0,0 0-320 16,0 0 0-16,0 0 0 0,9-4 480 0,-9 4 32 15,11-1 0-15,-11 1 0 0,0 0-512 0,0 0 0 16,11 0 0-16,-11 0 0 16,0 0-2096-16,0 0-352 0,0 0-80 0</inkml:trace>
  <inkml:trace contextRef="#ctx0" brushRef="#br0" timeOffset="145351.22">14389 9593 11967 0,'-13'-2'528'0,"3"2"112"0,-2 0-512 0,-2 2-128 0,-2 1 0 0,0 2 0 16,-3 0 2848-16,-2 0 544 0,0 4 96 0,-3 0 32 16,-3 4-2352-16,-2-2-464 0,-2 3-80 0,3 1-32 15,3 1-304-15,4 1-64 0,5 0-16 0,4-1 0 16,2 1-208-16,7-2 0 0,1-1 0 0,5 2 0 15,3-1 0-15,6 1 0 0,0 1 0 0,6 1 0 0,2-2 0 0,2 3 0 16,2 0 0-16,-1 0 0 0,-3-2 0 0,1 1 0 16,-2-1 0-16,-3 0 0 0,-2-1 0 0,-1 1 0 15,-4-4 0-15,-4 2 0 0,-2 0 288 0,-5 3 112 16,-2-3 32-16,-3 1 0 0,-5-6 208 0,-4 1 64 16,-6 2 0-16,-6-2 0 0,-6 1-368 0,-7-1-64 15,2-3-16-15,-2-2 0 0,-1 2-416 0,3-6-96 16,3 0 0-16,4-4-16 15,2 0-2288-15,3-6-448 0</inkml:trace>
  <inkml:trace contextRef="#ctx0" brushRef="#br0" timeOffset="145818.06">15594 9651 18431 0,'0'0'1632'0,"-9"0"-1312"16,-2 0-320-16,1 2 0 0,-4 3 960 0,0-1 112 15,-3 1 16-15,-1 4 16 0,-2 0-240 0,-3 4-48 16,-2 2-16-16,-2 3 0 0,0 1-224 0,-1 0-32 15,0 2-16-15,0 5 0 0,-1-1-192 0,1 6-32 16,2-3-16-16,3 4 0 0,2-1-160 0,6-3-128 16,2 0 192-16,6-2-192 0,3-1 224 0,5-5-64 15,4-2-16-15,4 0 0 0,4-1-144 0,5-5 128 16,6-3-128-16,4-3 128 16,-2 0-448-16,4-6-112 0,0-3-16 0,2-3-7968 15,2 1-1600-15</inkml:trace>
  <inkml:trace contextRef="#ctx0" brushRef="#br0" timeOffset="146174.62">15879 9721 21359 0,'0'0'944'0,"0"0"208"0,0 0-928 15,0 0-224-15,0 0 0 0,0 0 0 0,0 0 448 0,-1 12 32 16,-2 2 16-16,-1 1 0 0,0 3-192 0,-2-2-48 16,0-1 0-16,-2 4 0 0,0 4-112 0,5-2-16 15,-1 0-128-15,-1-1 192 0,2 2 96 0,2-3 16 16,1-3 0-16,3-1 0 0,0-3 272 0,2-4 48 16,0 0 16-16,3-4 0 0,-8-4 64 0,10 2 32 15,0-4 0-15,-10 2 0 0,11-4-192 0,-1-1-32 16,0-4-16-16,-1 3 0 0,-2-4-224 0,1 0-32 15,-3 0-16-15,-1-4 0 0,-4 0-224 0,-1 1 144 16,-2-2-144-16,-2-1 128 0,-3 0-128 0,0-1 192 16,-3 1-192-16,1-1 192 0,-4 1-64 0,3 4 0 15,1 0 0-15,-2 3 0 0,2 0-128 0,0 5-144 16,0 1 144-16,1 1-208 16,1 1-1856-16,8 1-368 0,0 0-80 0</inkml:trace>
  <inkml:trace contextRef="#ctx0" brushRef="#br0" timeOffset="146552.62">16479 9679 24527 0,'-4'15'1088'0,"-1"-5"224"0,1 4-1056 0,0 3-256 0,1 0 0 0,-1 2 0 16,-4 0 704-16,0 2 64 0,0-1 32 0,0 2 0 0,-1-3-416 0,0-1-64 15,0-3-32-15,0-1 0 0,0-1-160 0,3-2-128 16,0-6 192-16,-1 1-192 0,7-6 288 0,0 0-48 16,0 0-16-16,0 0 0 0,0 0 544 0,0 0 128 15,-5-7 0-15,4-5 16 0,2 2-208 0,3-3-64 16,0 3 0-16,2-1 0 0,1-4-432 0,0 2-80 16,1 3-128-16,1-2 176 0,0 5-176 0,0-1 0 15,-1 3 0-15,3 1 0 0,-1 3 0 0,1 2 0 16,-2 3 0-16,1 0 0 0,-2 5 0 0,-2 1 0 15,1 5 0-15,-2 3 0 0,-1 1 0 0,-2 1 0 16,1 1-144-16,-3 1 144 0,0 0 0 0,0-2 0 16,0-2-128-16,0-1 128 0,0-2 0 0,0-4 0 15,0 0-128-15,0 1 128 0,2-4-288 0,-1 1 0 16,3-3 0-16,-4-6 0 16,0 0-1984-16,0 0-400 0,13 0-80 0</inkml:trace>
  <inkml:trace contextRef="#ctx0" brushRef="#br0" timeOffset="146885.92">17454 8791 24815 0,'0'0'1088'0,"0"0"256"0,0 0-1088 0,0 0-256 0,0 0 0 0,0 0 0 15,0 0 320-15,-9 9 16 0,-1-1 0 0,-4 6 0 0,1 4-48 0,-5 6-16 16,-5 8 0-16,-1 2 0 0,0 2-128 16,-1 2-16-16,-2 0-128 0,2 6 192 0,0 2-192 0,4 4 128 15,0 0-128-15,5 3 0 0,3-3 128 0,2-1-128 16,3 0 0-16,4-3 144 0,3-5-144 0,4-2 0 15,-1-5 0-15,3-2 0 0,2 0 0 0,1-5 0 16,1-2 0-16,2-5 0 16,-1-2-1920-16,1-6-256 0</inkml:trace>
  <inkml:trace contextRef="#ctx0" brushRef="#br0" timeOffset="147047.93">16849 9471 20271 0,'0'0'1792'0,"0"0"-1424"0,15-3-368 16,4 1 0-16,5 2 2256 0,7 0 384 16,4 2 80-16,7-2 16 0,3 0-1504 0,7 0-288 0,5-2-64 0,4 1-16 15,4-1-608-15,1-6-112 0,0 0-16 0,-4 2-128 32,-1-3-1888-32,-2 0-480 0</inkml:trace>
  <inkml:trace contextRef="#ctx0" brushRef="#br0" timeOffset="157093.17">19228 8475 12959 0,'0'0'576'0,"0"0"112"0,0 0-560 0,0 0-128 16,0 0 0-16,4-10 0 0,-4 10 624 0,0 0 80 15,0 0 32-15,0 0 0 0,-1-10-16 0,1 10 0 16,0 0 0-16,0 0 0 0,0 0 0 0,0 0 0 16,0 0 0-16,-9 3 0 0,9-3-80 0,-10 9-32 15,-2 5 0-15,2 5 0 0,-1 5-16 0,-1 4 0 16,2-1 0-16,-1 7 0 0,-1 7-96 0,1 2-32 15,-2 7 0-15,0 3 0 0,-1 3-80 0,3 1-32 16,1 3 0-16,0-1 0 0,-1-3-160 0,4-6-48 0,-1-4 0 0,3-4 0 16,3-9 80-16,2-2 16 0,1-3 0 0,3-7 0 15,2 0 48-15,0-2 16 0,2-4 0 0,2-1 0 16,2-5-112-16,0-2-32 0,2-3 0 0,3-3 0 16,-1-1-160-16,1-1 0 0,-2-8 0 0,0 0 0 31,-1-2-1856-31,-1 0-448 0,-1-2-80 0</inkml:trace>
  <inkml:trace contextRef="#ctx0" brushRef="#br0" timeOffset="157284.26">18609 9068 15663 0,'0'0'1392'0,"0"0"-1120"16,0 0-272-16,12-8 0 0,-1 0 2560 0,6 3 448 15,2 0 80-15,5 1 32 0,1 1-1712 0,6 1-352 16,1-2-64-16,3-2-16 0,1-1-368 0,3-2-80 16,-2 3-16-16,-3-2 0 0,-2-2-320 0,-1 3-192 15,-3-3 192-15,-2 4-192 16,-4-4-1744-16,-3 3-464 0,-2-5-96 0</inkml:trace>
  <inkml:trace contextRef="#ctx0" brushRef="#br0" timeOffset="158720.17">19859 9071 17615 0,'0'0'768'0,"0"0"192"0,0 0-768 0,0 0-192 0,0 0 0 0,0 0 0 16,0 0 752-16,0 0 112 0,14 0 32 0,0-3 0 0,-2-3-128 0,4 2 0 16,2-1-16-16,2 3 0 0,0-1-48 0,2-1-16 15,-1 1 0-15,1 0 0 0,0 2-64 0,-1-1-16 16,2 2 0-16,-3 0 0 0,2-1-256 0,-2 1-48 16,-1 0-16-16,-1 0 0 0,-2 0-288 0,-3 0 160 15,0 0-160-15,-1 0 128 16,-12 0-496-16,10 1-96 0,-10-1-32 0,0 0-12112 0</inkml:trace>
  <inkml:trace contextRef="#ctx0" brushRef="#br0" timeOffset="159394.25">20735 8680 9215 0,'0'0'400'0,"-4"-7"96"0,-1-4-496 0,0 4 0 16,1 0 0-16,4 7 0 0,0 0 1808 0,-3-10 272 16,2-3 48-16,1 4 16 0,0 9-1232 0,4-10-240 15,2-3-48-15,2 4-16 0,2-1-176 0,1 5-48 16,3-3 0-16,2 2 0 0,1 1-32 0,5-1-16 16,0 0 0-16,2 5 0 0,0 2 224 0,1 2 32 15,0-2 16-15,-3 6 0 0,-1 0-240 0,-1 6-48 16,-2-2-16-16,-3 7 0 0,-5 5-304 0,-2 2 0 15,-4 6 128-15,-4-1-128 0,-5 1 176 0,-4 3-32 16,-5 3 0-16,-4 0 0 0,-4 0 64 0,-4 2 16 0,-5-3 0 16,1-3 0-16,-1-1 32 0,1-2 16 0,0-4 0 0,1-2 0 15,1-4 304-15,3-1 64 0,1 0 16 0,3-1 0 16,2-4 32-16,5-4 0 0,3 2 0 0,6-7 0 16,1 2-400-16,4-7-80 0,0 0-16 0,0 0 0 15,5 5 16-15,4 1 0 0,2-4 0 0,5-1 0 16,1-2-208-16,2-1 0 0,7-2 0 0,12 1 0 15,-1-1 128-15,0-1-128 0,-2 0 0 0,-8 4 144 0,4 1-144 16,2 1 0-16,0-2 0 0,0 0 0 16,0 2-1216-16,0-2-240 0,-3-1-32 0,15-3-12064 15</inkml:trace>
  <inkml:trace contextRef="#ctx0" brushRef="#br0" timeOffset="160086.97">21652 8500 13695 0,'-10'-4'608'0,"10"4"128"0,-9-3-592 0,2-1-144 0,-1 0 0 0,8 4 0 15,-9-2 896-15,9 2 160 0,0 0 32 0,-10-3 0 0,0-2-448 0,10 5-96 16,-5-5-16-16,5 5 0 0,0 0-80 0,0 0 0 16,-8-1-16-16,8 1 0 0,0 0-144 0,0 0-32 15,0 0 0-15,0 0 0 0,0 0 128 0,5 10 0 16,0-1 16-16,7 1 0 0,0-4 160 0,4 4 16 15,1-1 16-15,5 3 0 0,2 5-144 0,3 1-48 16,2 0 0-16,3 2 0 0,0-1-224 0,1 0-48 16,2 1-128-16,1-1 192 0,1-2-192 0,-2 0 128 15,0-2-128-15,-2-1 0 0,-5-4 240 0,0 0-48 16,-3-2-16-16,-1 1 0 0,-2-4 208 0,-2 3 32 16,-2-4 16-16,-1-2 0 0,-2 1-176 0,-4-2-48 15,-1 0 0-15,-10-1 0 0,0 0 848 0,9 4 160 16,-9-4 48-16,0 0 0 15,0 0-1632-15,0 0-320 0,-9 11-64 0,-2 2-16 0,-3-3 944 0,-4 4 176 16,-1 0 32-16,-3 4 16 0,0 1 32 0,-4-1 0 16,-3 0 0-16,-2 1 0 0,0-3 32 0,-4 1 16 15,0 1 0-15,3-3 0 0,-1-1-160 0,4-3-16 0,-1 2-16 16,6-2 0-16,1-2-128 0,6 2-32 0,1-5 0 16,4-1 0-16,0-1-128 0,3 0-192 0,9-4 32 0,0 0 16 31,0 0-1312-31,0 0-256 0,0 0-48 0,9-11-13360 0</inkml:trace>
  <inkml:trace contextRef="#ctx0" brushRef="#br0" timeOffset="160880.15">23227 8437 3679 0,'0'0'160'0,"0"0"32"0,8-5-192 0,-2 1 0 0,-6 4 0 0,8-4 0 16,-8 4 2624-16,9-6 464 0,-9 6 112 0,7-7 0 15,0 1-1920-15,-2-3-384 0,-1 1-64 0,-4 8-32 16,0 0-32-16,3-10-16 0,-3 10 0 0,0-6 0 0,0 6-128 0,0 0-32 16,0 0 0-16,-5-8 0 0,-1 3-32 0,6 5-16 15,-9-2 0-15,0 0 0 0,0 1-144 0,0 2-16 16,-2 1-16-16,-2 4 0 0,2 4-128 0,-4 0-32 15,-2 2 0-15,-2 3 0 0,-3 2 112 0,-2 2 0 16,-1 0 16-16,-1 5 0 0,-4 4 16 0,1 2 0 16,1 2 0-16,2 8 0 0,2 1-128 0,2 3-32 15,2 1 0-15,4 2 0 0,0-1-192 0,7 1 128 16,2-4-128-16,3-3 0 0,4-5 0 0,4-1 128 16,2-4-128-16,4-6 0 0,4-2 0 0,4-4 128 15,4-3-128-15,3-2 0 0,4-1 256 0,6-3-64 16,3-1 0-16,4-6 0 0,1-4 176 0,2-5 16 0,-4 1 16 0,5-7 0 15,1-2-80-15,0-3 0 16,0-1-16-16,2 0 0 0,-2-1-112 0,-2-1-32 16,-1 0 0-16,-1-7 0 0,-5-4 288 0,-2-1 48 15,-5-8 16-15,-1 2 0 0,-8 0 128 0,4 2 16 0,-3 2 16 0,-5 1 0 16,-6 2-288-16,-4 3-48 0,-3 1-16 0,-4 5 0 16,-5 3-64-16,-3 0 0 0,-7 2-16 0,-4 3 0 15,-2-1-64-15,-4 2-16 0,-3 2 0 16,-4 3 0-16,-7-1-160 0,-2 3 0 0,-5-3 0 0,-1 4 0 15,2 2-128-15,1-1-64 0,1 1-16 0,4 0 0 16,1 3-1840-16,4 0-384 16,3 2-64-16</inkml:trace>
  <inkml:trace contextRef="#ctx0" brushRef="#br0" timeOffset="165118.91">8148 8627 3679 0,'0'0'320'0,"0"0"-320"0,5-2 0 0,0-3 0 16,0-3 1312-16,3 1 192 0,-2-4 32 0,-2 6 16 0,0 0-560 0,1-2-112 15,0 0-32-15,-1-2 0 0,0 2-208 0,-1 0-32 16,1 0-16-16,0 2 0 0,0-2-144 0,-4 7-48 15,4-6 0-15,-2 1 0 0,1 0-112 0,-3 5-32 16,4-5 0-16,-4 5 0 0,0 0 112 0,0 0 16 16,0 0 0-16,0 0 0 0,0 0 320 0,0 0 80 15,0 0 16-15,0 0 0 0,0 0-80 0,0 0-16 16,-6 0 0-16,-1 1 0 0,-1 1-112 0,-1 1-16 16,-1 1-16-16,0-2 0 0,-3 5-208 0,1 0-32 15,-5-3-16-15,2 4 0 0,0 1-112 0,-12 6 0 16,4-1-16-16,1-1 0 0,-2 1-176 0,0 2 192 15,1 2-192-15,8-5 192 0,-2-2-192 0,0 4 128 16,-3 2-128-16,3 1 128 0,1 1 16 0,2 1 0 0,-2 3 0 0,2 0 0 16,3 0 64-16,-1 5 16 15,-1-2 0-15,2 4 0 0,1-2-96 0,1 2 0 16,3 2-128-16,-1 2 192 0,1-1-192 0,1 2 0 0,1 0 128 0,3 1-128 16,1-1 0-16,2 2 0 0,2 0 0 0,2-1 0 15,3-1 224-15,1 1-48 0,1-1-16 0,4 1 0 16,-1 0-32-16,0-5 0 0,0 1 0 0,0 0 0 15,0 0-128-15,-3-4 0 0,2 0 0 0,1 10 0 16,-4-5 0-16,-4-14 128 0,1-3-128 0,-1 0 0 16,2-1 0-16,1-2 128 0,0-1-128 0,-1 2 0 15,0-4 192-15,1 1-32 0,0-3-16 0,0 1 0 16,0-2-144-16,0 0 192 0,-1-3-192 0,4 1 192 0,-12-5-64 0,0 0-128 16,9 4 192-16,-9-4-64 0,0 0-128 0,0 0 0 15,0 0 144-15,0 0-144 0,0 0 192 0,0 0-48 16,0 0 0-16,0 0 0 0,0 0-144 0,0 0 0 15,-4-5 144-15,-2 0-144 0,-2-4 0 0,0 1 144 16,1-2-144-16,-2 3 0 0,-3-5 160 0,-5-3-160 16,1 0 128-16,6 3-128 0,-3-3 128 0,1-2-128 15,-4-2 128-15,1 0-128 0,-1-1 176 0,-1-2-48 16,1-2-128-16,-1 0 192 0,1 0-192 0,0-3 0 16,1 1 0-16,-1-5 0 0,2 1 0 0,1 0 0 15,0 0 0-15,6-3 0 0,-1 3 0 0,4 3 0 16,2-4 0-16,2-8 0 0,3 3 0 0,5 14 0 15,-2-4 0-15,6 2 0 0,2-2 0 0,2 1 128 0,2-1-128 16,2-2 0-16,1 3 0 0,0-2 0 16,0 3 0-16,-1-3 0 0,-1 3 0 0,0 0 0 15,-1-1 0-15,0 3 0 0,-2-1 0 0,8-7 0 0,-3 6 0 0,-8 8 0 16,-1 1 0-16,-2-2 0 0,3 4 0 0,-4 1 0 16,0-1 0-16,-3-1 0 0,-1 5 0 0,-5 9 0 15,0 0 0-15,0 0 128 0,0 0-128 0,-3-5 0 16,-1 3 128-16,-3 2-128 0,0 2 0 0,-1 5 0 15,-3-2 0-15,-1 4 0 0,0 1 0 0,-1 1 0 16,1 0-992-16,2 1-192 0,0-3-32 0</inkml:trace>
  <inkml:trace contextRef="#ctx0" brushRef="#br0" timeOffset="165932.01">11497 8222 10191 0,'-10'-5'448'0,"10"5"96"0,-9-4-544 0,2-1 0 16,0-3 0-16,1 3 0 0,0-5 560 0,-1 2 0 16,2 2 0-16,0-3 0 0,-1 2 160 0,2-2 48 15,0 2 0-15,4 7 0 0,-2-10 64 0,2 10 0 16,1-7 16-16,-1 7 0 0,0 0-240 0,10-7-48 16,0 2-16-16,2 1 0 0,-1 2-224 0,3 0-32 15,0 2-16-15,1 2 0 0,-2 0 64 0,2 2 16 16,3 8 0-16,0-1 0 0,0 5 112 0,1 6 32 15,1 1 0-15,3 2 0 0,2 6 48 0,2 4 16 16,-4 6 0-16,2 2 0 0,1 1-48 0,-1 4 0 0,-1 1 0 0,-8-15 0 16,-1 5-48-16,-1 2-16 15,0-1 0-15,-2 5 0 0,0-3-48 0,-2 3-16 0,-1-3 0 0,-1-3 0 16,-6 0-32-16,1-2-16 0,-1-2 0 0,-2 0 0 16,-1-5-48-16,-2 2-16 0,0-3 0 15,-5 2 0-15,0-1 32 0,1-3 0 0,-2 0 0 0,-1-3 0 16,-2 0 0-16,-1 1 0 0,0-2 0 0,-3 0 0 15,1 1-96-15,-2-3-16 0,1-1 0 0,-2-1 0 16,3 1-64-16,-4 7-128 0,2-7 176 0,5-3-176 16,4-6 0-16,2-2 0 0,2-2 0 0,4-7 0 15,0 0-352-15,0 0-176 0,0 0-48 0,0 0 0 16,6-7-1488-16,3-3-304 0,1 1-64 0,2-4-16 0</inkml:trace>
  <inkml:trace contextRef="#ctx0" brushRef="#br2" timeOffset="171755.2">8372 8357 911 0,'0'0'0'0,"0"0"0"15,0 0 0-15,0 0 0 0,0 0 2944 0,0 0 512 16,0 0 112-16,0 0 16 0,0 0-2048 0,0 0-416 15,-7-5-80-15,2 0-16 0,5 5-432 0,0 0-80 16,-6-2-32-16,-1 4 0 0,1-2 32 0,-2 0 0 16,1 0 0-16,1 1 0 0,-2 3-16 0,-2-1 0 15,0 0 0-15,2 1 0 0,-1-2 64 0,-1 5 16 16,-2-5 0-16,1 3 0 0,0 4-112 0,-2-1-16 16,-2 1 0-16,-1-2 0 0,1 3-64 0,0-1 0 15,-2 4-16-15,3-1 0 0,-3 0-32 0,-6 10 0 16,4 3 0-16,2-4 0 0,-1 2 0 0,3 2 0 15,1-1 0-15,3 3 0 0,-1-1-32 0,4-5-16 16,0 3 0-16,3 3 0 0,-2-2-144 0,1 6-16 0,1 4-128 0,0 1 192 16,-3-1-192-16,4 2 176 0,-1 1-176 0,-1 0 160 15,-2 3-160-15,2-4 0 0,1 0 0 0,-3 11 128 16,4-5-128-16,3-17 0 0,2 0 0 16,4-1 128-16,2 1-128 0,-2 0 128 0,2 2-128 15,4-4 128-15,0 0 32 0,2 4 0 0,1-5 0 0,1 2 0 16,1-2-160-16,1-3 160 0,0 2-160 0,-2-2 160 15,5 0-160-15,-2-3 192 0,-3 0-192 0,2-1 192 0,-1-2-192 0,-1 0 0 16,1-4 0-16,-1 1 0 0,0-2 0 16,-1-1 128-16,1 1-128 0,-1 0 0 0,0 0 0 0,0 0 0 15,-1-4 128-15,0 1-128 0,-2 0 0 0,-1-3 0 16,-1 2 144-16,-1-1-144 0,-2-1 128 0,-6-3-128 16,0 0 128-16,0 0-128 0,0 0 128 0,0 0-128 15,0 0 128-15,0 0-128 0,0 0 160 0,0 0-32 16,-9-3-128-16,-2-2 192 0,-2 0-192 0,1 0 144 15,-2-3-144-15,0 2 128 0,-2-5-128 0,-1 0 128 16,0-3-128-16,-1-1 128 0,0-1-128 0,1-2 0 16,-1-2 144-16,1-1-144 0,0-2 176 0,-1-1-48 15,-1 0 0-15,1 1 0 0,0-4 16 0,0 2 0 16,0-4 0-16,2 0 0 0,-2 1 0 0,2-4 0 16,-1 1 0-16,2 2 0 0,1-3 0 0,2 2 0 15,4 2 0-15,-1-1 0 0,4 3-144 0,2-2 0 16,2 3 0-16,3-4-176 0,3 4 176 0,3-4 0 15,1 2 0-15,1-2 0 0,0-4 0 0,3 3-128 16,2-1 128-16,2-1 0 0,-1 2 0 0,12-12-128 16,-1 4 128-16,0 4 0 0,-2-1 0 0,2 3-128 0,-4 6 128 15,2 0 0-15,0 3 0 0,1 4 0 0,-2 0 0 16,-1 1 0-16,-3 3 0 0,-2 1 0 0,-4 4 0 0,-1-1 0 16,-1 0 0-16,-3 4 0 0,-1 2 0 0,-8 5 0 15,4-8 0-15,-4 8 0 0,0 0 0 0,0 0 0 16,0 0 0-16,0 0 0 0,0 0 0 0,-12 6 0 15,1-2 0-15,-2 1 0 0,-2 6 0 0,-2-4 128 16,0 2-128-16,-1 0 0 0,-1 2 0 0,-2 1 0 16,1 2 0-16,-2 1 0 0,0 2 0 0,-1 0 128 15,1 1-128-15,0 3 0 0,1 1 0 0,6-4 0 0,-2 5 0 16,1 1 0-16,-1 3-144 0,2 5 144 0,0 1 0 16,-2 5 0-16,3 3 0 0,-1 4 0 0,0 7 128 0,1 2-128 15,2 3 192-15,1 2-64 0,2 3-128 0,5-4 128 16,1 5-128-16,5-5 128 0,0-1-128 0,3-2 0 15,4-6 0-15,1-4 0 0,3-3 0 0,4-8-304 16,2-5 48-16,12 7 16 16,5-8-2832-16,0-13-560 0</inkml:trace>
  <inkml:trace contextRef="#ctx0" brushRef="#br2" timeOffset="173006.12">11307 8016 8287 0,'0'0'736'0,"-8"-3"-592"15,8 3-144-15,0 0 0 0,-10-5 2016 0,5 3 368 16,5 2 80-16,0 0 16 0,0 0-1216 0,0 0-240 16,0 0-64-16,0 0 0 0,0 0-352 0,0 0-80 15,0 0-16-15,10 5 0 0,-10-5-192 0,13 5-64 0,2 0 0 0,1 3 0 16,2-3 256-16,3 4 32 0,1 3 16 0,6 2 0 16,4-1-64-16,1 5-16 15,3 5 0-15,-1 3 0 0,2 5-224 0,1 2-64 0,1 1 0 0,1 2 0 16,2 2 0-16,-1 1 0 0,-2 5 0 0,-12-15 0 15,2 5 0-15,-2 3 0 0,-2 3 0 0,-2 1 0 16,-1 1 64-16,-4 0 0 0,-4 0 0 0,3 17 0 16,-6-6 128-16,-8-19 48 0,-1 2 0 0,0 2 0 15,-6-1 32-15,-1-1 16 0,-2-1 0 0,-2 1 0 0,-1-2-128 16,-4 0-32-16,-3 1 0 0,-1-5 0 0,-1-2 64 0,0 1 0 16,-4-3 0-16,2 1 0 0,-4-3-160 0,0-3-32 15,2 0 0-15,-9 5 0 0,7-7-192 0,8-5 176 16,-2-5-176-16,0 2 160 0,0-5-160 0,3 1 128 15,-1-1-128-15,3-4 128 0,0 1-128 0,3-1 0 16,1-2 0-16,2 0 0 0,-1 0-192 0,3-1 192 16,6 1-160-16,0 0 160 0,0 0-144 0,0 0 144 15,0 0-128-15,0 0 128 0,0 0 0 0,6-8 0 16,2-2 0-16,-2 6-128 0,0 1 128 0,7-5 0 16,0 0 0-16,2-3 0 0,3 1 0 0,2-4-128 15,1 0 128-15,1-3 0 0,4 2 0 0,1 0 0 16,1-3 0-16,-2 0 0 0,2-4 0 0,0 2 0 15,-1-1 0-15,0-1 0 0,-3-2 0 0,-1 0 176 16,-3 1-176-16,8-13 192 0,-6 6-192 0,-12 9 192 0,1 0-192 16,-2-5 192-16,-3 2-192 0,-1 0 128 15,-2-5-128-15,-3-1 128 0,-4 0-128 0,-1-3 160 16,-3-3-160-16,-2-2 160 0,-2-4-160 0,-4 2 0 0,0-1 144 0,-3-1-144 16,-5 1 0-16,1 1 0 0,-1 0 0 0,-1 2 0 15,-3 2 0-15,4 3 0 0,-1 2 0 0,-1 3 0 16,1 1 0-16,2 2 0 0,-4 3 0 0,-9-5 0 15,3 3 0-15,2 4 0 0,1 2 0 0,0 1 0 16,-1 5 0-16,3 0 0 0,1 5 0 0,1-3-128 16,4 3 128-16,0 0 0 0,4 1 0 0,4 0 0 15,-1-2 0-15,5 5-160 0,2 0 160 0,8 3 0 16,-5-4-128-16,5 4 128 0,0 0 0 0,0 0 0 16,0 0-176-16,0 0 176 0,0 0-160 0,15 0 160 0,3 2-144 15,1 0 144-15,3 1-128 0,2 3 128 0,5 3-144 0,4 1 144 16,4 4-160-16,-9 0 160 0,4 3-144 0,3 2 144 15,2 4-128-15,3 3 128 0,0 1 0 0,-2 5-128 16,2 3 128-16,-5 2 0 0,-3 1 0 0,-1 2 0 16,-6 2 0-16,-2 0-128 0,-3 1 128 0,-4 1 0 15,-4 3 0-15,-1-2 128 0,-4 2 32 0,-4-1 16 16,-3 1 0-16,-5 1 0 0,-3-2 208 0,-5 1 64 16,-3-4 0-16,-5 4 0 0,-4-1 0 0,-2 1 0 15,-2 0 0-15,0-4 0 0,-3 4-208 0,-1-5-48 16,0 0 0-16,1 1 0 0,0-5-192 0,3 3 144 15,1-3-144-15,2-1 128 0,1-5-288 0,2-2-64 16,4-7-16-16,2-4 0 16,1-6-2192-16,2-6-448 0</inkml:trace>
  <inkml:trace contextRef="#ctx0" brushRef="#br2" timeOffset="174257.91">7913 4252 11679 0,'-3'-11'512'0,"2"3"128"0,0 1-512 0,-2-3-128 16,1 1 0-16,-1 0 0 0,0 2 1104 0,2 2 208 15,-1-2 32-15,-1 0 16 0,1-2-112 0,-2-1-32 16,-1-1 0-16,1 2 0 0,1-3-64 0,2 5-32 16,0-3 0-16,1 10 0 0,-1-5-400 0,1-2-80 15,0 7 0-15,0 0-16 0,0 0-432 0,0 0-64 16,0 0-128-16,0 0 176 0,0 0-48 0,6 9 0 0,-4 5 0 0,4 8 0 15,-1 3 176-15,0-2 16 0,-3 2 16 0,2 10 0 16,-1 0 64-16,0 7 16 16,0 10 0-16,-2 3 0 0,3 5-80 0,-3 0-16 15,-1 2 0-15,0 3 0 0,-2 3-32 0,-3 0-16 16,-2-2 0-16,2 1 0 0,-4-1-16 0,-1-4-16 0,-1 2 0 0,-2-5 0 16,0-2 0-16,-1-4 0 15,0-8 0-15,2-9 0 0,1-2 16 0,1-7 16 16,1 0 0-16,2-5 0 0,0-6-16 0,2-6-16 0,0-2 0 15,5-8 0-15,0 0 64 0,-1-8 16 0,4-2 0 16,-2-8 0-16,4-4-80 0,-1-6-16 0,1-3 0 0,1-7 0 16,3-6-224-16,2-9 0 0,0-1 128 0,1-3-128 15,2-3 0-15,0 0 0 0,-2-6 0 0,-2 8 0 16,-1-1 0-16,-2-2 128 0,1 1-128 0,0-3 0 16,-5-1 0-16,1-2 128 0,0 1-128 0,1-24 0 15,-2 16 0-15,-2 29 0 0,2 2 0 0,0 2 0 16,0 3 0-16,2-8 0 0,-1 7 0 0,0 8 0 0,-2 6 0 15,1 12 0-15,-3 1 0 0,1 4-160 0,-1 1 160 0,0 6 0 16,0 0-144-16,0 0 144 0,-3 9-144 0,0 6 144 16,-2 4-192-16,-2 9 192 0,2 3-176 15,0 7 176-15,-1 6-160 0,-1 7 160 0,1 5-128 0,-2 8 128 16,-1 6 0-16,2-3-144 0,-3 2 144 0,-1 6 0 16,3-2 0-16,-3-3 0 0,0 0 0 0,0-1 0 15,-2-2 0-15,1-6 0 0,2-5 0 0,0-5 128 16,0-3-128-16,1-10 176 0,4-3-16 0,0-10 0 15,1-5 0-15,3-6 0 0,1-2-160 0,0-12 160 16,0 0-160-16,4-9 160 0,-1-9 144 0,2-6 16 16,1-4 16-16,0-8 0 0,1-8-144 0,1-6-16 15,1-3-16-15,0-4 0 0,-7-6-160 0,2-1 0 0,-2-8 0 16,1 0 128-16,4 0-128 0,-2 3 0 16,2 4 0-16,2 9 128 0,0 7-128 0,3-9 0 15,-3 20 0-15,-4 19 0 0,-2 5 0 0,1 3 0 0,-4 11 0 0,4 5 0 16,0 9 0-16,-3 9 0 0,-1 12-144 15,-1 6 144-15,-3 9 0 0,-1 7 0 0,-1 6 0 16,1 1 0-16,-3 2-224 0,0 3 64 0,1-1 16 16,0-4-11760-16,4-2-2368 0</inkml:trace>
  <inkml:trace contextRef="#ctx0" brushRef="#br2" timeOffset="175509.11">11791 3711 9215 0,'0'0'400'0,"-3"-5"96"0,2-3-496 0,0 2 0 15,0-1 0-15,1 0 0 0,0 2 1920 0,0 5 272 16,0 0 64-16,0 0 16 0,0 0-1152 0,0 0-224 16,0 0-64-16,0 0 0 0,0 0-128 0,0 0-16 15,0 0-16-15,-5 5 0 0,-1 5-192 0,-1 8-32 0,-2 2-16 0,4-2 0 16,-2 5-32-16,1 7 0 0,0 5 0 15,-1 5 0-15,2 11 80 0,3 4 16 0,-2 8 0 0,1 2 0 16,2 5-240-16,-1 5-32 0,-2 8-16 0,0 1 0 16,-2-3-208-16,1 2 144 0,-1-6-144 0,3-1 128 15,-4-1 0-15,1-6 0 0,3-3 0 0,-3-7 0 16,1-9 320-16,1-3 64 0,2-5 16 0,-1-6 0 16,3-5-16-16,0-6-16 0,0-5 0 0,3-4 0 15,-2-6-176-15,-1-10-16 0,0 0-16 0,0 0 0 0,5-9 48 16,1-3 16-16,2-5 0 0,-2-8 0 0,1-5-176 0,-1-7-48 15,2-7 0-15,-2-6 0 0,-3-6-128 0,0-4 0 16,0-2 0-16,-2-4 0 0,2-5 0 0,2-6 0 16,-3-1 0-16,2-1 0 0,2-2 0 0,3 3 0 15,3-1 0-15,1 4 0 0,1 3 0 0,2 4 0 16,1 6 0-16,-1 5 0 0,-2 4 0 0,1 3 0 16,-3 8 0-16,3-14 0 0,-4 18 0 0,-4 19 0 15,-2 4 128-15,-1 3-128 0,-2 2 0 0,-2 10 0 16,0 0 0-16,0 0 0 0,-1 11 0 0,0 7-144 15,-2 4 144-15,1 8-160 0,-2 5 160 0,-3 5-128 16,2 6 128-16,-1 13-128 0,0 3 128 0,-1 5 0 16,0 4 0-16,-2 2 0 0,-1-2 0 0,-1-1-128 15,1 1 128-15,-1 0 0 0,-1-2 0 0,1-6 0 16,-3 0 0-16,1-6 0 0,1-5 0 0,1-6 176 16,4-3-176-16,2-6 192 0,-2-7-192 0,5-5 160 15,-1-5-160-15,2-6 160 0,-2-5-160 0,3-9 0 16,0 0 144-16,3-7-144 0,-2-8 176 0,2-5-48 15,-1-3 0-15,2-9 0 0,0-5-128 0,-2-7 192 16,1-2-192-16,0-6 192 0,-2-6-192 0,1-6 0 16,1 0 144-16,1-3-144 0,0-4 0 0,1 1 0 15,1 5 0-15,2 5 128 0,2 6-128 0,4-16 0 0,-3 19 0 0,-4 27 0 16,-1 2 0-16,-1 7 0 0,-1 4 0 0,-4 11 128 16,0 0-128-16,4 15 0 0,-3 5 0 0,-1 9 0 15,-1 6 0-15,-2 5 0 0,-2 9 0 0,0 4 0 16,0 5 0-16,-2 9 0 0,-1 5 0 0,0 3 0 15,-3 1 0-15,0 7 0 0,1-7 0 0,1-6 128 16,0-9-336-16,6-6-64 0,-4-8-16 0,5-9-10512 16,2-9-2096-16</inkml:trace>
  <inkml:trace contextRef="#ctx0" brushRef="#br2" timeOffset="176444.99">7908 4095 10127 0,'0'0'896'0,"2"-7"-704"16,2 2-192-16,0 0 0 0,-4 5 880 0,4-5 144 0,-4 5 16 0,0 0 16 15,2-6-160-15,-2 6-48 0,0 0 0 0,0 0 0 16,0 0 304-16,0 0 48 15,0 0 16-15,0 0 0 0,0 0-272 0,0 0-48 16,0 0-16-16,-5 2 0 0,0 2-320 0,1 3-64 0,0-1-16 0,1 7 0 16,-1-1-208-16,1 6-32 0,1 5-16 0,2 4 0 15,-4 4 96-15,3 9 0 0,1 2 16 0,0 0 0 16,1 7 144-16,0 3 32 0,2 6 0 0,-3-1 0 16,0 1-128-16,0 6 0 0,0-2-16 0,0 2 0 15,-5-5-160-15,0 5-16 0,-3-4-16 0,-1-3 0 16,1-4 0-16,-2-2 0 0,1-5 0 0,-1-7 0 15,3-2 144-15,-2-6 16 0,1-7 16 0,3-3 0 16,2-5-64-16,1-4-16 0,-1-7 0 0,3-5 0 16,0 0 32-16,-1-6 0 0,0-8 0 0,1-4 0 15,0-6-80-15,1-8-16 0,0-3 0 0,1-6 0 16,0-7-208-16,1-4 0 0,-2-4 128 0,3-4-128 16,-2-2 0-16,3-2 0 0,0 1 128 0,3-3-128 0,1 2 0 0,1 2 0 15,4 5 0-15,-2 2 0 0,-2 3 128 0,1 6-128 16,1 4 0-16,-5 5 0 0,3 7 0 0,-2 4 128 15,-4 6-128-15,1 6 0 0,-3 8 0 0,-2 6 144 16,0 0-144-16,0 0 128 0,-1 9-128 0,0 7 0 16,-2 6 0-16,1 6 0 0,-5 10 0 0,1 4 0 15,0 5 0-15,-2 5 0 0,0 1 0 0,0 2 0 16,-1 0 0-16,0 4 0 0,0 1-224 0,1-3 32 16,-1-3 0-16,2-4 0 15,0-5-2096-15,2-6-400 0</inkml:trace>
  <inkml:trace contextRef="#ctx0" brushRef="#br2" timeOffset="177457.44">11851 3834 10127 0,'-3'-13'896'0,"2"7"-704"0,-3 0-192 0,3-4 0 16,-2-1 384-16,1 3 32 0,-2-5 16 0,0 1 0 0,0 0 48 0,-1-2 16 16,-1 1 0-16,-1 2 0 0,1-3 368 0,-3 0 80 15,2 3 16-15,0 1 0 0,3 5-32 0,4 5 0 16,0 0 0-16,0 0 0 0,0 0-144 0,0 9-16 15,0 5-16-15,2 6 0 0,0 7-160 0,1 2-16 16,-1 7-16-16,1 6 0 0,-1 4-128 0,1 3-32 16,-3 5 0-16,0 1 0 0,-4 9 112 0,0 2 32 15,-3 0 0-15,-2 4 0 0,-3 0-16 0,2-1 0 16,0-4 0-16,-3-6 0 0,-2-2 96 0,0-2 16 0,2-2 0 0,0 0 0 16,3-3-352-16,-1-6-64 15,1-5-16-15,2-3 0 0,0-3-80 0,3-5-128 0,0-7 176 0,1-4-176 16,3-8 128-1,0-3-128-15,1-6 0 0,0 0 0 0,2-11 0 0,3-2 0 16,-1-6 128-16,1-4-128 0,0-9 0 0,2-2 0 16,0-4 0-16,1-4 0 0,1-8 0 0,2-2 0 15,-2-3 0-15,1 0 0 0,-1-4 144 0,0-1-144 0,1 4 0 0,2 0 144 16,-2 1-144-16,1-3 0 0,-2 16 0 0,-5 3 0 16,1 1 0-16,0 1 0 0,-1 0 0 0,0 3 0 15,-1 3 0-15,-3 3 0 0,0 0 0 0,0 6 0 16,-2-4 128-16,1 8-128 0,-2 7 0 0,2 2 128 15,1 9-128-15,0 0 0 0,0 9 0 0,0 7 0 16,0 9 0-16,1 8 0 0,1 2-192 0,0 12 192 16,2 4-128-16,-1 4 128 0,-2 4 0 0,0 4 0 15,-1 5 0-15,-1 4 0 0,0 1 0 0,-3 0 0 16,-1-3 0-16,-2-2 0 0,-2-2 0 0,1-2 0 0,-1-3 0 0,1-6 128 16,0-8-128-16,2-2 0 15,0-5-832-15,2-5-240 0,3-3-48 16,-1-8-16-16</inkml:trace>
  <inkml:trace contextRef="#ctx0" brushRef="#br0" timeOffset="187014.54">19307 10157 16575 0,'0'0'736'0,"0"0"160"0,0 0-720 0,0 0-176 15,0 0 0-15,0 0 0 0,0 0 752 0,0 0 112 16,0 0 32-16,0 0 0 0,-2 10 16 0,-1 2 16 15,-1 2 0-15,0-5 0 0,-2 4-304 0,0 4-64 16,-3 0-16-16,0 4 0 0,0-1 80 0,0 7 16 16,-1 1 0-16,0 3 0 0,0 5-80 0,-1 2-16 15,0 5 0-15,0 3 0 0,-1 4-288 0,1-1-64 0,-1 0-16 0,-2 22 0 16,2-9 192-16,5-24 32 0,2-1 16 0,1 1 0 16,2-2-80-16,-1-2-16 0,3 0 0 0,4-3 0 15,1-4-320-15,1 1 144 0,2-6-144 0,2-4 0 16,2 0 160-16,2-4-160 0,-2-4 128 0,4-1-128 15,0-6 0-15,3-2 0 0,4-2 0 0,-1-2 0 0,2-5-288 16,10-2-32-16,-5-5-16 0,-11 5 0 16,0 0-1840-16,0-4-352 0,-2-2-80 0</inkml:trace>
  <inkml:trace contextRef="#ctx0" brushRef="#br0" timeOffset="187223.28">18850 10844 26079 0,'0'0'1152'0,"0"0"256"0,7-2-1136 0,2 0-272 16,4 1 0-16,1-1 0 0,2-2 704 0,3 1 64 16,3-1 32-16,2 1 0 0,4-6-288 0,3 1-48 15,0-1-16-15,4 0 0 0,0 0-256 0,3-1-48 16,1 0-16-16,15-4 0 15,-6 3-1472-15,-18 2-320 0,-4 1-48 0</inkml:trace>
  <inkml:trace contextRef="#ctx0" brushRef="#br0" timeOffset="187597.21">19924 10650 2751 0,'-16'1'256'0,"10"0"-256"15,-2 0 0-15,2 2 0 0,-2-2 4608 0,8-1 864 16,0 0 176-16,0 0 48 0,0 0-3904 0,0 0-784 16,0 0-160-16,0 0-16 0,0 0-256 0,8 0-32 15,2 0-16-15,9-1 0 0,3-3 176 0,-3 4 16 16,3-2 16-16,0-1 0 0,4-1-256 0,3 1-48 16,2-1-16-16,2 1 0 0,0-1-224 0,0 2-64 15,0 1 0-15,-1 1 0 0,-1 1-128 0,-1 1-256 16,-4 1 64-16,-3 1 16 15,-4 2-2176-15,-5-1-432 0</inkml:trace>
  <inkml:trace contextRef="#ctx0" brushRef="#br0" timeOffset="187798.33">19805 10926 20559 0,'0'0'896'0,"9"2"208"0,3-3-880 0,3 0-224 0,4-1 0 0,5 0 0 16,4 0 976-16,1 0 160 0,2-3 16 0,16-2 16 16,-3 1-464-16,-14 2-80 0,1 0-32 0,1-2 0 15,4 2-400-15,-3 2-192 0,0-1 160 0,-1 1-160 16,-2-1-768-16,-2-1-240 0,-2 2-48 0,-2 0-9952 16</inkml:trace>
  <inkml:trace contextRef="#ctx0" brushRef="#br0" timeOffset="188114.72">20366 10323 22111 0,'0'0'1968'0,"6"-4"-1584"16,-3-5-384-16,1 4 0 0,-4 5 784 0,0 0 80 0,0 0 16 0,0 0 0 16,0 0 16-16,0 0 16 0,-3 5 0 0,-1 4 0 15,-1-1-272-15,0 6-64 0,-1 4-16 0,-2 3 0 16,-1 7-112-16,0 3-32 0,-2 3 0 0,-2 4 0 16,-1 7 80-16,-1-1 16 0,-2 4 0 0,2 2 0 15,-3 1-240-15,1 0-32 0,-2-3-16 0,1-1 0 16,1-4-224-16,2-1-240 0,4-4 48 0,0-5 16 15,2-3-1568 1,4-5-320-16,4-6-64 0,-1-5-10880 0</inkml:trace>
  <inkml:trace contextRef="#ctx0" brushRef="#br0" timeOffset="188548.7">21779 10380 24879 0,'0'0'2208'0,"0"0"-1760"16,0 0-448-16,0 0 0 0,-10 9 640 0,-1 1 32 0,-4 3 16 0,-3 6 0 15,-3 5-288-15,-1 4-48 16,-4 0-16-16,-3 4 0 0,-5 4-208 0,-1 2-128 0,1 4 128 0,10-14-128 16,-3 5 256-16,2 1-32 15,2-1 0-15,2 1 0 0,5-2 32 0,5-4 0 0,3 0 0 0,4-5 0 16,3-2 80-16,5 6 32 0,5-9 0 0,-1-10 0 16,4-1 272-16,12 0 64 0,3-5 16 0,-6-4 0 15,5-4-16-15,2-5-16 0,0-3 0 0,3-2 0 16,0-4-304-16,1 0-64 0,1 0-16 0,0-3 0 15,-1-4-80-15,11-12-16 0,-8 2 0 0,-4 0 0 16,-7 2 160-16,-6-1 16 0,-5-2 16 0,-7 0 0 0,-6-2 80 0,-5 6 16 16,-3 6 0-16,-5 0 0 0,-4 5-224 0,-5 4-32 15,-3 6-16-15,-7 7 0 16,-6 5-1088-16,-5 2-224 0,-3 5-32 0,-6 3-10880 16,-9 1-2176-16</inkml:trace>
  <inkml:trace contextRef="#ctx0" brushRef="#br0" timeOffset="192700.56">9739 9141 2751 0,'0'0'256'0,"0"0"-256"15,0 0 0-15,-3 1 0 0,3-1 640 0,-8 0 96 16,2 0 16-16,6 0 0 0,0 0-528 0,0 0-96 15,0 0-128-15,0 0 176 0,-4-1 336 0,4 1 64 16,0 0 0-16,0 0 16 0,0 0-288 0,0 0-64 16,0 0-16-16,0 0 0 0,0 0-64 0,0 0-16 15,0 0 0-15,0 0 0 0,0 0 512 0,0 0 112 16,0 0 0-16,0 0 16 0,-7 1 336 0,2 3 64 0,-1 0 16 0,0 1 0 16,-2-3-176-16,0 2-16 15,1 0-16-15,-2 1 0 0,1 3-128 0,-2-2-32 16,1 0 0-16,-1 0 0 0,-1-3-80 0,0 2-32 15,2 2 0-15,1-3 0 0,-1 1-256 0,0-1-48 16,1 1-16-16,1-2 0 0,-1 0-144 0,2 1-48 16,6-4 0-16,-6 2 0 0,6-2 48 0,0 0 16 0,0 0 0 15,0 0 0-15,0 0 16 0,0 0 0 0,0 0 0 0,7-6 0 16,0 1 96-16,2-3 32 0,1 2 0 0,3 1 0 16,-1-2-192-16,4 2-32 0,-1 2-16 0,3-3 0 15,1-1-176-15,2 3 128 0,0-1-128 0,3 4 128 16,4 1-128-16,-1 1 0 0,4 2 144 0,0-1-144 15,1 2 192-15,0 0-48 0,0 1 0 0,-4-1 0 16,0-1-144-16,-4 1 160 0,-3 3-160 0,0-4 160 0,-2 0-160 0,-1 1 128 16,-3-2-128-16,-2 2 128 0,-3-3 0 0,0 1-128 15,-1-2 192-15,-9 0-64 0,6 0 128 0,-6 0 32 16,0 0 0-16,0 0 0 0,0 0-48 0,0 0-16 16,0 0 0-16,0 0 0 0,0 0 32 0,0 0 16 15,-8-5 0-15,-2 2 0 0,-2 2-128 0,-2-1-16 16,-3 1-128-16,-1 1 192 0,-2 0-192 0,-2 1 0 15,-6 2 128-15,0 2-128 0,-1-2 0 0,-1-1 128 16,-1-1-128-16,1 2 0 0,2-2 176 0,1 2-176 16,2-2 192-16,0 0-192 0,3 2 0 0,-1-2 0 15,4-1 0-15,2 0 0 0,2-1 0 0,1-2 0 16,1 2 160-16,4 0-160 0,3 0 0 0,6 1 0 16,0 0 0-16,0 0 0 0,0 0 0 0,2-6-144 15,1 1 144-15,3-1-160 0,3 1 160 0,4 1 0 16,2 0 128-16,3-1-128 0,2 0 0 0,11 1 144 15,-2 0-144-15,-6 1 0 0,4-1 0 0,2 1 0 0,3 2 0 16,2 1 0-16,-1 0 0 0,-1 0 0 0,0 1 0 0,-3 1 0 16,1-1 0-16,-3 0 0 0,-3 2 0 0,-2 0 0 15,-2 0 0-15,-1 0 0 0,-2-1 0 0,-2-1 0 16,-2 1 128-16,-3-1-128 0,1-1 0 0,-2 0 0 31,-1 0-800-31,-8 0-224 0,0 0-32 0,0 0-14672 0</inkml:trace>
  <inkml:trace contextRef="#ctx0" brushRef="#br0" timeOffset="193475.49">9915 8866 12895 0,'-3'-10'576'0,"3"10"112"0,-2-9-560 0,-2 0-128 15,1 1 0-15,3 8 0 0,-1-6 2112 0,1 6 384 16,-2-5 64-16,2 5 32 0,-3-6-1104 0,3 6-208 16,-3-4-64-16,3 4 0 0,0 0-384 0,0 0-64 15,0 0-32-15,-5 4 0 0,0 2-192 0,1 1-32 16,1 4-16-16,-1 3 0 0,1 1 16 0,1 8 0 15,-1-1 0-15,3 2 0 0,0 5-192 0,1 3-16 16,1 1-16-16,0 3 0 0,2 2 0 0,-1 1 0 16,2 3 0-16,-3 0 0 0,0-3-96 0,-1 0 0 15,-1-3-16-15,0-1 0 0,-1-2-176 0,-1-5 192 16,0-1-192-16,-1-3 192 0,1-3-64 0,0 10 0 16,-1-7 0-16,1-13 0 0,2 0 64 0,0-3 0 0,0-8 0 0,0 0 0 15,0 0 144-15,0 0 48 0,7-1 0 0,-1-1 0 16,-1-5 32-16,0-4 16 0,2-6 0 0,-1 1 0 15,0-3-304-15,-1 0-128 0,0-4 0 0,-1-4 128 16,-1 2-128-16,-2-3 0 0,-1 2 0 0,0-3 128 16,0-1-128-16,3 0 0 0,-1-3 0 0,1-9 0 15,-1 7 0-15,-1 12 0 0,1 0 0 0,0 1 0 0,1-4 0 0,-3 1 0 16,2 3 0-16,0-3 0 0,-2 5 0 0,-2 1 0 16,0 1 0-16,2 2 0 0,-1-1 0 0,-2-4 0 15,-1 3 0-15,-1 5 0 0,3 3 0 0,-1 4 0 16,3 6 0-16,0 0 0 0,0 0-144 0,0 0 144 15,0 0 0-15,-1 7 0 0,-2 6 0 0,2 0 0 16,1 3 0-16,0 3 0 0,-1 5 0 0,-1 1-128 16,1 4 128-16,0 0 0 0,0 1 0 0,-1 5 0 15,0 2 0-15,-1 0 0 0,-2-2 0 0,0-1 0 16,-3-2 0-16,5-4 0 0,-2 1 0 0,-1-4 0 16,1-1 0-16,0-5 0 0,1-3 128 0,2-3-128 15,-1-2 0-15,1-2 144 0,2-9-144 0,0 0 0 16,0 0 144-16,0 0-144 0,0 0 240 0,0 0-32 15,-1-9 0-15,-1-5 0 0,2-1 32 0,-1-9 0 16,1 1 0-16,0 5 0 0,-1-2-240 0,-1-5 0 16,0-1 0-16,1-4 0 0,1 0 0 0,1 3 0 0,0-3 0 0,2 6 0 15,-1-1 0-15,1 4 0 16,2 5 0-16,-1 2 0 0,0 1 0 0,1-2 0 0,1 7 0 16,-6 8 0-16,0 0-192 0,0 0 32 0,0 0 0 0,6 5 0 31,-6-5-1248-31,5 8-240 0,-1 2-48 0,1 0-15008 0</inkml:trace>
  <inkml:trace contextRef="#ctx0" brushRef="#br0" timeOffset="193938.87">9586 9179 1839 0,'0'0'0'0,"0"0"160"0,0 0-160 0,-6 8 0 16,6-8 0-16,-2 7 0 0,2-7 3088 0,0 0 592 16,0 0 112-16,0 0 32 0,0 0-2352 0,0 0-448 15,0 0-112-15,0 0-16 0,0 0 16 0,0 0 0 16,0 0 0-16,0 0 0 0,5 4-192 0,1 0-32 16,2-3-16-16,3 2 0 0,2-1-48 0,-3-2-16 15,3-2 0-15,4 0 0 0,2 0 0 0,2-2 0 0,5 2 0 0,2-1 0 16,3 0 96-16,2 1 0 0,3-1 16 0,0 2 0 15,-1 0-48-15,1 0-16 0,-3-1 0 0,0 2 0 16,-3 2-48-16,0-1-16 0,-5 0 0 0,7-1 0 16,-5 3-112-16,-13-2-32 0,-4 1 0 0,-1-2 0 15,-2 3-224-15,-7-3-48 0,0 0-16 0,0 0 0 16,0 0-160-16,0 0 0 0,0 0-192 0,-6-3 192 16,-3 0-2624-16,-1-1-384 15</inkml:trace>
  <inkml:trace contextRef="#ctx0" brushRef="#br0" timeOffset="195586.12">12433 854 7359 0,'0'0'320'0,"0"0"80"0,0 0-400 0,0 0 0 16,-9-6 0-16,9 6 0 0,-9-6 2064 0,9 6 336 15,-10-8 64-15,2 6 16 0,8 2-1232 0,0 0-240 16,-9-1-48-16,9 1-16 0,0 0-320 0,0 0-64 16,0 0-16-16,0 0 0 0,0 0-176 0,-6 5-48 15,6-5 0-15,-5 11 0 0,2-2 64 0,2 4 0 16,1 2 0-16,0 3 0 0,0 0 32 0,1-1 16 15,1 1 0-15,1 6 0 0,1 6 64 0,0 1 16 16,0 1 0-16,0 6 0 0,-2 2 0 0,2 17 0 16,-3-4 0-16,1-1 0 0,-4-8-32 0,1-14 0 0,0 4 0 0,-2-1 0 15,-1-1-144-15,1-2-16 0,-1 0-16 0,0-5 0 16,-1 0-112-16,1-5 0 0,0-4-16 0,2-3 0 16,2 1-176-16,-1-4 128 15,1-5-128-15,0-5 128 0,0 0 128 0,0 0 0 16,6-7 16-16,0-6 0 0,2-1-112 0,-3 1-32 15,0-1 0-15,1-6 0 0,1-5-128 0,-1-1 0 16,2-4 0-16,-1-1 0 0,1 1 0 0,0-3 0 0,-3-2 0 0,4 1 0 16,-2-2 0-16,1 2 0 15,1-2 0-15,0 1 0 0,-2-1 0 0,1 2 0 0,1 0 0 16,1-11 0-16,-4 7 0 0,-1 8 0 0,-1 3 0 0,-3 7 0 16,2 3 0-16,0 6 0 0,-2 0 0 0,-1 11 0 15,0 0-128-15,0 0 128 0,0 0 0 0,0 0 0 16,0 0 0-16,-8 13-144 0,-2 5 144 0,2 4 0 15,-2 5 0-15,4-6 0 0,0 2 0 0,-5 17 0 16,1 2 0-16,4-15 0 0,-3 6 0 0,0 1 0 0,0 3 0 16,1 1 0-16,1-2 0 0,-1 0 0 15,1-2 0-15,-1 0 0 0,2-6 0 0,-1-1 0 0,3-3 0 0,1-1 0 16,-1-5 0-16,1-4 0 16,-1-2-656-16,4 0-32 0,-1-6 0 0,1-6 0 15,0 0-2000-15,0 0-384 0,0 0-96 0,1-5-16 0</inkml:trace>
  <inkml:trace contextRef="#ctx0" brushRef="#br0" timeOffset="196128.26">12158 1352 11055 0,'0'0'480'0,"0"0"112"0,-6 1-464 0,6-1-128 16,-6 1 0-16,6-1 0 0,0 0 1296 0,0 0 240 15,0 0 64-15,0 0 0 0,0 0-736 0,0 0-144 0,6-5-16 0,4 0-16 16,2-4-64-16,-4 4-16 0,3 0 0 16,0-3 0-16,2 3 48 0,8 0 16 0,-2-2 0 0,-5 4 0 15,7 1 32-15,0 2 16 0,5 1 0 0,3 3 0 16,4 3-176-16,1 0-32 0,3 0-16 0,0 2 0 15,0-4 208-15,0 3 64 0,-4-3 0 0,13 5 0 16,-8-1-384-16,-17-4-64 0,0-1 0 0,-3 2-16 16,-2-3-176-16,1 1-128 0,-6-1 144 0,-1 3-144 0,-3-4 256 15,-7-2-64-15,0 0 0 0,0 0 0 16,0 0 176-16,0 0 16 0,0 0 16 0,-8-1 0 0,-2-2-96 0,-3-1-32 16,0 1 0-16,-3 0 0 0,-3 1-144 0,-4-2-128 15,1-1 144-15,-4 0-144 0,-5 0 144 0,-3-4-144 16,-3 1 128-16,-3-3-128 0,1 0 0 0,0-1 128 15,-1 0-128-15,3 5 0 0,4 0 0 0,-12 0 0 16,5 3 0-16,17 4 0 0,2 1 0 0,2 2 0 0,1 0 0 0,3 3 0 16,2-1-144-16,3 0 144 15,-2-1 0-15,1 2 0 0,11-6-128 0,0 0 128 0,0 0 0 0,0 0 0 16,0 0-128-16,9 2 128 16,2 0 0-16,6-2 0 0,3 0 0 0,3 0-128 15,4-2 128-15,-1 2 0 0,4 0 0 0,0-2 0 16,2 1 0-16,0-1 0 0,-1-1 0 0,0-1 0 15,1 0 0-15,-3 3-10592 0,-1 1-2064 16</inkml:trace>
  <inkml:trace contextRef="#ctx0" brushRef="#br0" timeOffset="198421.51">19954 9104 8287 0,'0'0'736'0,"-10"3"-592"15,0 0-144-15,2 0 0 0,-1 0 1664 0,-2 0 288 0,1 0 64 16,-4-1 16-16,0 2-896 0,-2-1-176 0,2 1-48 0,-1 1 0 16,1-3-80-16,1-1 0 0,1 2-16 0,-1-2 0 15,2 1 112-15,-2-1 32 0,3-2 0 0,0-2 0 16,1 2-144-16,-4-2-32 0,2 2 0 16,5-2 0-16,1 2-336 0,5 1-64 0,-5-4 0 0,0 2-16 15,5 2-112-15,0 0 0 0,0 0-16 0,0 0 0 16,0 0 80-16,0 0 0 0,0 0 16 0,0 0 0 15,7-4 96-15,1 1 16 0,3 0 0 0,4-2 0 0,3 3-192 0,2 1-48 16,3-2 0-16,2 1 0 16,3-1-64-16,17-3-16 0,-2 1 0 0,-14 1 0 0,2 0 112 0,1-3 16 15,3-1 0-15,-1 4 0 0,1-3 240 0,0 1 48 16,1 1 16-16,-2-1 0 0,-1 2-48 0,0 2-16 16,-3 0 0-16,-2-1 0 0,-4-2-288 0,-3 1-48 15,-3 1-16-15,-4 1 0 0,-2-1-144 0,-1-1 128 16,-11 4-128-16,0 0 128 0,0 0 0 0,0 0-128 15,0 0 192-15,-6 3-64 0,-2-1-128 0,-2 1 192 16,-4-1-192-16,-4 4 192 0,-1 1-192 0,-4 0 0 16,-1 1 0-16,-5-1 128 0,-3 2-128 0,-16 1 0 15,6 4 0-15,12-8 0 0,0 2 0 0,-15-2 0 16,2-1 0-16,17 0 0 0,-1-1 0 0,1-3 0 16,2-1 0-16,1 0 0 0,6 2 0 0,3-1 0 15,3 0 0-15,5-1 0 0,6 0-144 0,0 0 144 16,0 0 0-16,0 0 0 0,12-4-160 0,0 2 160 15,6-3-128-15,11 0 128 0,-1 0 0 0,-7 0-128 16,0-3 128-16,3 3 0 0,0-2 0 0,3 0 0 0,2 2 0 16,1-3 0-16,1 2 0 0,0 1 0 0,-2-2 0 0,-2 2-128 31,-3 0-1344-31,-4-2-256 0,-2 0-48 0,-5 2-14192 0</inkml:trace>
  <inkml:trace contextRef="#ctx0" brushRef="#br0" timeOffset="198992.27">20194 8758 20783 0,'0'0'912'0,"-2"-6"208"0,1 1-896 0,-2-3-224 15,-1 2 0-15,2 2 0 0,2 4 1040 0,-4-6 176 16,-1 2 16-16,5 4 16 0,0 0-384 0,-8 1-80 16,-1 4-16-16,2 2 0 0,-1 2 16 0,0 2 0 15,1 4 0-15,-3 7 0 0,1 2-128 0,4-4-16 16,-2 3-16-16,2 4 0 0,1 3-64 0,0 3-16 16,1 3 0-16,0 5 0 0,-1 1-192 0,1 16-32 15,-4-6-16-15,5-19 0 0,-2-3-160 0,1 0-16 16,1-3-128-16,-1-1 192 0,2-4-64 0,0-3 0 0,1-4-128 0,0 1 192 15,0-6-32-15,0 2-16 16,1-3 0-16,-1-9 0 0,0 0 160 0,0 0 16 16,6-9 16-16,-1-1 0 0,0-5-48 0,1-3-16 15,-1-1 0-15,-2-4 0 0,1-1-144 0,-1 0-128 16,-3-5 144-16,0-2-144 0,-2-3 128 0,0-3-128 0,-3-2 0 16,-1-20 0-16,-3 6 0 0,5 17 128 0,0 2-128 15,0-13 0-15,0 10 0 0,2 17 0 0,-1-1 0 0,2 6 0 16,0 4 0-16,-1-1 0 0,2 7 0 0,0 5 0 15,0 0 0-15,0 0 0 0,-2 5 0 0,-2 4 0 16,0 5 128-16,2 4-128 0,-1 4 0 0,1 4 0 16,-1 0 0-16,1 3 0 0,0 5 0 0,0 0 0 15,-1 1 0-15,-1-2 128 0,1-5-128 0,-2 4 0 16,-1-4 160-16,3-2-16 0,-2-3 0 0,1-3 0 0,1-2-16 16,1-1 0-16,-1-3 0 0,1-2 0 0,-1-4-128 0,3-8 160 15,-1 8-160-15,1-8 160 0,0 0-160 0,0 0 0 16,0 0 144-16,0 0-144 0,0 0 0 0,0 0-192 15,0 0 32-15,0 0 0 16,4-8-1728-16,1 3-352 0,4-1-64 0</inkml:trace>
  <inkml:trace contextRef="#ctx0" brushRef="#br0" timeOffset="202792.85">24122 8172 11967 0,'0'0'528'0,"-9"-3"112"0,2 1-512 0,-2 1-128 0,0-3 0 0,0 3 0 16,0 1 1040-16,1 0 176 0,8 0 48 0,-10 1 0 15,0-2-496-15,1 2-112 0,9-1-16 0,0 0 0 16,0 0-32-16,0 0-16 0,0 0 0 0,0 0 0 16,0 0-80-16,0 0-32 0,0 0 0 0,0 0 0 15,0 0-80-15,12-4-16 0,-1 1 0 0,2-1 0 16,1 0 32-16,1 0 0 0,3 2 0 0,2-1 0 16,3-2 112-16,1 2 32 0,-2 1 0 0,3 2 0 15,3 1-160-15,3 6-16 0,-1-1-16 0,2 1 0 16,1 4-176-16,-1-2-48 0,-2 3 0 0,0 5 0 15,-3 1-144-15,-1 1 0 0,-3 0 0 0,-4 2 0 16,-4 2 144-16,-2 0-144 0,-2 4 160 0,-3 1-160 16,-3 2 192-16,-3-3-64 0,-2 2-128 0,-1-1 192 15,-1 4-64-15,-2 1-128 0,0 0 176 0,0 5-176 0,-1 0 128 16,-1 3-128-16,-1 1 0 0,2-1 0 16,0 1 0-16,0 1 0 0,0-4 128 0,4 1-128 0,0-2 0 0,1-3 0 15,0 0 0-15,2-4 0 0,3 0 0 0,2-3 0 16,-1 1 0-16,3-2 0 0,0-1 0 0,5 0 0 15,0-3 0-15,2-3 0 0,2-1 0 0,-1 0 0 16,-1-1 0-16,1 0 0 0,-1-3 0 0,1 0 0 16,-3-1 0-16,1-2 0 0,0-2 144 0,-1-4-144 15,0 2 0-15,0 0 144 0,-1-5 784 0,-2 1 160 16,-1-1 16-16,-1 0 16 16,-9-3-1632-16,10 3-336 0,-10-3-64 0,0 0-16 0,11-3 928 0,-11 3 256 15,0 0 0-15,7-6 16 0,-7 6-16 0,0 0 0 16,0 0 0-16,0 0 0 0,0 0-96 0,0 0-32 0,0 0 0 15,0 0 0-15,0 0-128 0,0 0 160 0,0 0-160 0,-10 9 160 16,0 0-160-16,-2 5 160 0,1 2-160 0,0 2 160 16,-1 0-160-16,2 2 128 0,1 1-128 0,1 0 128 15,2 2-128-15,1-1 0 0,1 3 0 0,2 3 0 16,0-2 0-16,2 2 0 0,0-3 0 0,3 3 0 16,2-1 0-16,-2 2 0 0,-1 1 0 0,2 0 0 15,0 1 0-15,1 2 0 0,-3-1 0 0,2-1 0 16,0 0 0-16,1 1 0 0,-1 1 0 0,0-2 0 15,-2-2 128-15,1 4-128 0,-1 0 0 0,0-1 128 16,-2-4-128-16,0 2 128 0,-2 2-128 0,0 1 128 16,-2 0 64-16,0 4 0 0,-2 3 0 0,-2-1 0 15,-1-2 96-15,0 0 32 0,0 2 0 0,2 3 0 0,-3-3 0 16,-3 0 16-16,3-3 0 0,-3-3 0 16,-1-3-16-16,1-2 0 0,-1 0 0 0,0-3 0 0,0-2 64 0,-1-4 0 15,-1-2 0-15,-1-4 0 0,1 3-160 0,-2-6-32 16,-1-1 0-16,0-3 0 0,-2-1-192 0,1-2 144 15,-3-1-144-15,-1-2 128 0,1-2-128 0,0-1-144 16,0-2 144-16,4 1-208 16,1 2-368-16,3-2-64 0,1-2 0 0,3 2-16 15,1 3-448-15,2-1-96 0,8 2-16 0,0 0 0 16,0 0-1296-16,0 0-272 0,0 0-48 0,0 0-9712 0</inkml:trace>
  <inkml:trace contextRef="#ctx0" brushRef="#br0" timeOffset="204145.36">26546 8588 17503 0,'0'0'1552'0,"0"0"-1232"16,8-9-320-16,-2 1 0 0,-6 8 1024 0,8-6 128 15,-8 6 48-15,0 0 0 0,0 0-672 0,0 0-128 16,0 0-16-16,0 0-16 0,0 0 0 0,0 0 0 15,0 0 0-15,0 0 0 0,0 0-16 0,0 0 0 16,-3 9 0-16,-2 4 0 0,-1 1 160 0,-3 5 48 0,-1 0 0 0,-2 4 0 16,0 6 112-16,-1 3 32 0,-1 3 0 0,0 7 0 15,-3 4-176-15,2 2-16 0,0 3-16 0,1-1 0 16,0-1-144-16,1 0-32 0,0-1 0 0,3-5 0 16,3 0-80-16,2-3-32 0,0-6 0 0,5-1 0 15,0-2 16-15,3-3 0 0,1-3 0 0,2-2 0 16,2-5-224-16,2-3 176 0,2-2-176 0,2-1 160 15,0-1-160-15,2-3 0 0,2-5 144 0,1 0-144 16,1-5-128-16,2 0-112 0,0-1-16 0,-2-2 0 31,-1-4-1552-31,-1 2-320 0,-4-6-64 0,-1 0-6656 0,-2-1-1328 0</inkml:trace>
  <inkml:trace contextRef="#ctx0" brushRef="#br0" timeOffset="204425.72">26044 9132 23951 0,'-13'0'2128'0,"13"0"-1696"16,-9 1-432-16,9-1 0 0,0 0 1008 0,-7 7 112 15,7-7 32-15,0 0 0 0,0 0-304 0,0 0-48 16,0 0-16-16,13 5 0 0,2-3 48 0,5-2 16 15,6-1 0-15,4-3 0 0,4 0-144 0,5-3-16 16,2 0-16-16,1 0 0 0,2-2-352 0,3 0-80 16,2 0-16-16,5 3 0 0,-2-6-224 0,5 5 0 0,-1-4 128 15,-3 4-128 1,-3-5-1248-16,-6 2-288 0,-6 1-64 0,-4-2-13376 0</inkml:trace>
  <inkml:trace contextRef="#ctx0" brushRef="#br0" timeOffset="206096.47">27738 8566 13823 0,'0'0'1216'0,"0"0"-960"0,0-10-256 0,0 10 0 16,0 0 1152-16,0 0 192 0,0 0 48 0,3-7 0 15,-3 7-304-15,0 0-48 0,0 0-16 0,0-11 0 16,0 11-368-16,0 0-80 0,0 0 0 0,0 0-16 16,0 0-176-16,0-7-48 0,0 7 0 0,0 0 0 15,0 0-80-15,0 0 0 0,0 0-16 0,0 0 0 16,0 0 16-16,0 0 16 0,0 0 0 0,0 0 0 15,0 0 128-15,0 0 32 0,0 0 0 0,0 0 0 0,0 0-64 0,8-5-16 16,-8 5 0-16,9-3 0 0,-9 3-48 0,10 0-16 16,-10 0 0-16,11 0 0 0,-1-1-96 0,2 1 0 15,-1 2-16-15,1 2 0 0,-2-2-176 0,3-2 192 16,3 0-192-16,-2 2 192 0,0 1-192 0,0-2 128 16,1 1-128-16,1 1 128 0,-1 0-128 0,3 0 0 15,-1 0 144-15,6-1-144 0,-1-2 192 0,2 3-48 16,0-2 0-16,2 1 0 0,0-2 144 0,0 1 32 15,-1 0 0-15,1 2 0 0,-1-1-320 0,-1-1 0 16,-4-1 0-16,1 3 0 0,-1-2 0 0,-2 3 0 16,0 0 0-16,-3 1 0 0,-2-3 0 0,-2 1 0 15,-2 0 0-15,-1 0 0 0,-8-3 0 0,7 8 0 16,-7-8 0-16,8 6 0 0,-8-6 0 0,6 12 0 0,-6-12 0 16,0 0 0-16,4 11 224 0,-4 1-64 0,-2-5-16 0,0 3 0 15,-2 2 32-15,-1-4 0 0,-2-2 0 0,-2 3 0 16,-1-2 16-16,-2 4 16 0,0-4 0 0,-4 5 0 15,0 2 32-15,-2-3 0 0,-6 2 0 0,-2 2 0 16,1-1 32-16,-3 0 16 0,1 3 0 0,-2 0 0 16,0 2-32-16,0 3 0 0,2-2 0 0,-1 1 0 15,2-1-48-15,4-1-16 0,0 0 0 0,4 1 0 16,3 2-192-16,1-2 144 0,4-3-144 0,0-3 128 16,1 0-128-16,1-1 0 0,2-6 0 0,2 2 0 15,4-9-192-15,0 0-32 0,0 0 0 0,0 0 0 16,0 0-1632-16,0 0-336 0,10-1-64 15,2-7-12960-15</inkml:trace>
  <inkml:trace contextRef="#ctx0" brushRef="#br0" timeOffset="206628.81">28945 9018 23615 0,'-12'1'1040'0,"5"3"224"0,-1 2-1008 0,-2-1-256 0,2-2 0 0,-1 1 0 16,9-4 800-16,0 0 112 0,-6 6 32 0,6-6 0 16,0 0-256-16,0 0-48 0,0 0-16 0,0 0 0 0,11 2-80 0,2-2-16 15,4-1 0-15,1-3 0 0,-1 1-48 0,4-3-16 16,-1 3 0-16,4-6 0 0,7 1-80 0,0-1 0 16,5 3-16-16,1-3 0 0,1 0-240 0,0 3-128 15,0-3 128-15,-1 1-128 16,-1-5-960-16,-4 1-256 0,-3-4-48 0,-4 5-8144 15,-3-3-1648-15</inkml:trace>
  <inkml:trace contextRef="#ctx0" brushRef="#br0" timeOffset="207261.56">29888 8634 12895 0,'0'0'1152'0,"0"0"-928"0,0 0-224 0,-9 7 0 16,-1-4-176-16,2 2-80 0,8-5 0 0,-9 6-16 15,9-6 272-15,-7 5 176 0,7-5-32 0,0 0 0 16,-10 3 112-16,10-3 0 0,0 0 16 0,-11 3 0 0,2-5 480 0,9 2 80 16,-8-2 32-16,8 2 0 0,-9-3 224 0,2-1 64 15,1-2 0-15,6 6 0 0,-4-6-112 0,4 6-16 16,-2-12 0-16,2 3 0 0,3-2-192 0,4 2-32 15,0-1-16-15,4 1 0 0,0-4-320 0,4 3-64 16,6 0-16-16,0-3 0 0,3-2-64 0,2 0-32 16,1 1 0-16,0 0 0 0,3 0-16 0,-2 2 0 15,0 1 0-15,2 1 0 0,2 3-16 0,0 0 0 16,-1 2 0-16,-1 2 0 0,-2 3-64 0,-2 3 0 16,-4 0-16-16,-3 5 0 0,-4 0-176 0,-2 4 0 0,-5 2 0 15,-5 4 128-15,-3 4-128 0,-3 1 0 0,-6 3 0 16,-3 0 0-16,-2 4 0 0,-3 3 0 0,-5 3 0 15,-2 1 0-15,-4 0 0 0,0-2 128 0,-3 0-128 16,3 0 128-16,0-2-128 0,2-1 192 0,2-3-192 0,2-2 192 16,3-2 192-16,2-4 32 0,3-1 16 0,5-1 0 15,3-5-48-15,4 0 0 0,2-4 0 0,3 2 0 16,6-5-144-16,3 1-48 0,2-4 0 0,1-1 0 16,5 0 0-16,4 0-16 0,6 0 0 0,3 0 0 15,2-2-32-15,5 0 0 0,2-2 0 0,1 1 0 16,6 0-144-16,0 0 0 0,-5-4 144 0,-2-1-144 15,-5 1 0-15,-4 1 0 0,-2-1 0 0,-3-1 128 16,-4 0-1472-16,-3 1-304 0,-3 1-48 16,-4-3-13408-16</inkml:trace>
  <inkml:trace contextRef="#ctx0" brushRef="#br0" timeOffset="208050.68">26921 10352 28959 0,'0'0'1280'0,"4"-9"272"0,-1 2-1232 0,3-1-320 0,-6 8 0 16,6-4 0-16,-6 4 0 0,0 0 0 0,0 0 0 0,12 5-144 16,-12-5 144-16,5 12 0 0,-3 1 0 0,-2-1-128 15,-1 5 272-15,-3 3 64 0,-1 4 16 0,1-1 0 16,-3 0 144-16,-3 5 16 0,-2 8 16 0,-1-1 0 16,-1 2 64-16,0 1 16 0,-2 4 0 0,-1 3 0 15,2-3 32-15,-1 1 0 0,0-4 0 0,5-2 0 16,3 0 176-16,2-3 32 0,2 0 16 0,4-7 0 15,4-3-304-15,4-3-64 0,2-1-16 0,4-5 0 16,2-3-352-16,5-2 128 0,-1-2-128 0,1-1 0 16,1-4 0-16,2-3 0 0,3-2 0 0,0 0 0 15,-2-4-496 1,0-2-16-16,0 0 0 0,-5-2 0 0,2 0-1808 16,-6 1-368-16,-3-4-80 0</inkml:trace>
  <inkml:trace contextRef="#ctx0" brushRef="#br0" timeOffset="208256.69">26465 10877 23951 0,'0'0'2128'0,"0"0"-1696"16,0 0-432-16,0 0 0 0,10-4 2176 0,5-1 336 15,4 1 80-15,5 2 16 0,3-1-1776 0,5 2-336 16,7-4-80-16,3-1-16 0,1-1-96 0,2-2-32 15,-1 2 0-15,0-3 0 0,-5 2-272 0,1-2 0 0,-2 1 0 0,-3-4 0 32,-2 3-1952-32,-2-3-448 0,-5 2-96 0</inkml:trace>
  <inkml:trace contextRef="#ctx0" brushRef="#br0" timeOffset="208799.37">27845 10605 15663 0,'-9'-5'1392'0,"0"3"-1120"0,1 0-272 0,8 2 0 16,0 0 1488-16,0 0 240 0,0 0 64 0,0 0 0 16,0 0-576-16,8-4-96 0,6 1-32 0,6-4 0 15,2 0-64-15,5 0 0 0,4-2-16 0,5 3 0 16,6-3-432-16,5 3-96 0,3 3-16 0,5-1 0 15,4 1-128-15,0-1-16 0,-2 0-16 0,-6 1 0 16,-4 0-16-16,0-2 0 0,-3 1 0 0,0 0 0 16,-4 1-160-16,-3 1-128 0,-5-1 192 0,-4 0-192 15,-3-4-1312-15,-6 1-368 16,-6 1-80-16,-4 0-11488 0</inkml:trace>
  <inkml:trace contextRef="#ctx0" brushRef="#br0" timeOffset="209030.85">27933 10910 27647 0,'0'0'2448'0,"0"0"-1952"16,0 0-496-16,10-2 0 0,4-3 1344 0,4 2 192 15,2 1 16-15,6-2 16 0,3-5-1104 0,4 1-208 16,4-3-64-16,3 1 0 0,5-4-16 0,2 1-16 15,1-1 0-15,-1 2 0 0,-5-4-160 0,-4 3 0 16,-5-1 144-16,-2 4-144 0,-2-1-240 0,-3 3-112 0,-5-2-32 16,0 5 0-1,-4-4-768-15,0 3-176 0,-3 0-16 0,1-1-7728 0,-2 0-1536 0</inkml:trace>
  <inkml:trace contextRef="#ctx0" brushRef="#br0" timeOffset="209436.79">28370 9879 27231 0,'0'0'1216'0,"0"0"240"0,-6 9-1168 0,1 1-288 16,-2 3 0-16,-1 5 0 0,-3 0 624 0,0 7 64 16,-1 6 16-16,-8 3 0 0,2 2 160 0,1 6 32 15,-1 7 16-15,0 7 0 0,0 3-304 0,0 7-64 16,1 5-16-16,0 4 0 0,-1 4-96 0,0-2-32 15,1 1 0-15,1-1 0 0,5-7-80 0,0-4 0 16,0-4-16-16,4-7 0 0,2-9-128 0,2-3-32 0,2-6 0 16,3-5 0-16,2-7-144 0,1-4 0 15,3-6 0-15,2-5 0 16,2-8-2256-16,1-5-384 0</inkml:trace>
  <inkml:trace contextRef="#ctx0" brushRef="#br0" timeOffset="209981.23">29749 10300 13823 0,'0'0'608'0,"0"0"128"0,-5-10-592 0,2 5-144 15,-3-3 0-15,3 3 0 0,3 5 2128 0,0 0 400 16,-9-5 80-16,0 1 16 0,1-1-1520 0,8 5-288 15,-10-1-64-15,-1 2-16 0,2 2-160 0,0 4-16 16,-1 0-16-16,-2 4 0 0,-2-1-112 0,0 4-32 16,-1 3 0-16,0 3 0 0,-1 4 240 0,4 3 64 0,-2 5 0 0,0 3 0 15,1 2-208-15,3 4-48 0,-3 3 0 16,3 0 0-16,0 3-96 0,1-4-32 0,1 3 0 0,6-4 0 16,2-3-144-16,5-2-48 0,4-3 0 0,3-1 0 15,2-4 112-15,6-7 16 0,0-4 0 0,4-3 0 16,4-3 144-16,2-4 48 0,1-2 0 0,5-6 0 15,2-6 64-15,0-2 32 0,4-3 0 0,1-8 0 16,3-7-176-16,-3-2-48 0,-1-5 0 0,-3-3 0 16,-2-2-112-16,-1-7-16 0,-2-2-16 0,-2-5 0 15,-5-5 272-15,-6-4 64 0,0 1 16 0,-7-1 0 16,-6 3-32-16,-4 7-16 0,-5 9 0 0,-7 6 0 16,-3 3-128-16,-7 11-32 0,-5 4 0 0,-6 4 0 15,-5 6-320-15,-7 3 144 0,-5 4-144 0,-5 6 0 16,-6 2-800-16,0 6-272 0,2 1-48 15,6 3-11920-15,3-2-2384 0</inkml:trace>
  <inkml:trace contextRef="#ctx0" brushRef="#br0" timeOffset="-210127.34">16246 1959 10943 0,'-5'-14'480'0,"4"7"96"0,-2-5-448 0,1 3-128 16,-3-3 0-16,2 2 0 0,1-1 352 0,-2 1 48 15,1 1 16-15,3-1 0 0,-1 3-224 0,2-4-32 16,-1 1-16-16,3-1 0 0,-2 3-144 0,2-3 0 16,0-1 0-16,0 3 0 0,0-1-384 0,-1 1 32 15,-1-3 16-15,-1 0 0 0,0-1 80 0,0-1 0 16,2 2 16-16,-4 0 0 0,0 0 240 0,-1-2 0 0,1 1 0 0,-1 1 0 15,1-3 576-15,-2 2 64 0,0 2 16 0,1-2 0 16,1-1 400-16,-1 3 80 0,1-1 16 0,-3 0 0 16,1 0-80-16,-1 3-16 0,1-1 0 0,-1 4 0 15,1 1-336-15,-1-3-64 0,1 3-16 0,-3 3 0 16,-1-1-240-16,-1 2-48 0,-2-3-16 0,-2 6 0 16,2 1-336-16,-1 0 144 0,1-2-144 0,-1 3 0 15,1-1 0-15,-1 3 0 0,1-1 0 0,-1 2 0 16,2 3 0-16,-2 6 0 0,1-1 0 0,0 3 0 15,-1 2 0-15,1 3 0 0,1 6 0 0,-3 0 0 16,-2 4 128-16,0 6 32 0,-2 4 0 0,1 0 0 16,-1 5 96-16,2 6 0 0,-3 2 16 0,0 2 0 15,-2 3 0-15,0-1 0 0,-1 5 0 0,2-2 0 0,1 3-96 16,1 0-32-16,-2 1 0 0,3-1 0 0,2-5 160 0,3-2 16 16,1-3 16-16,2-2 0 0,2-3-32 0,2-6-16 15,1 0 0-15,1-5 0 0,-3 0-112 0,2-3-32 16,1-3 0-16,0-2 0 0,1-6-144 0,0 1 0 15,0-5 144-15,-1-1-144 0,1 2 144 0,1-2-144 16,1-4 192-16,1 0-192 0,-1-6 256 0,0 1-48 16,2-1-16-16,-3-11 0 0,2 7-16 0,-2-7-16 15,0 0 0-15,5 9 0 0,-5-9 32 0,0 0 16 16,0 0 0-16,7 7 0 0,-7-7-80 0,11 4 0 16,-2-2-128-16,2 0 192 0,1-1-192 0,2-2 176 15,0-2-176-15,1-1 160 0,0 1-32 0,4-6-128 0,4 1 192 0,-1-1-64 16,-2 2-128-16,1 1 0 0,4-4 144 0,0 3-144 15,3-2 0-15,3 4 0 0,1-3 0 0,2 3 128 16,2 1-128-16,3-1 0 0,4 0 0 0,3 1 0 16,2 2 0-16,1 0 144 0,-4-1-144 0,2 0 0 15,0-1 144-15,2 3-144 0,-1-4 0 0,2 2 144 16,2-1-144-16,5-2 0 0,1 0 0 0,2-3 0 16,-3 0 128-16,0 0-128 0,1 0 0 0,0 3 128 15,1-6-128-15,4 3 0 0,3 1 0 0,0-1 0 16,-2 0 0-16,-2-3 0 0,0 3 0 0,-1-1 0 15,-1 3 0-15,-1-2 128 0,-1 2-128 0,3 4 0 16,-2-2 0-16,-5 2 0 0,-4 2 0 0,-3 2 0 16,0 2 0-16,-3 2 0 0,0-2 0 0,-1 2 0 15,-2 6 0-15,1-4 0 0,-2 5 0 0,3-2 0 0,-1 1 0 0,0 2 0 16,-6-5 0-16,-3 2 0 0,0-3 0 0,-1 2 0 16,0-4 0-16,-3 1 0 0,0-1 160 0,-1-2-160 15,0 0 192-15,-3-2-192 0,0-1 256 0,-1-1-48 16,0 0-16-16,0-3 0 0,-1-1-192 0,-3-2 176 15,1 1-176-15,-2-3 160 0,1 2-160 0,-1-5 160 16,-2-1-160-16,-1-1 160 0,-1-2-160 0,-1-6 160 16,0-3-160-16,0 1 160 0,-1-8 112 0,1-2 32 15,0-6 0-15,-1-6 0 0,-1-6 112 0,1-2 32 16,-2-5 0-16,1-6 0 0,-2-7-128 0,0-2-32 16,-1 1 0-16,0 4 0 0,0 5-32 0,-1 2-16 15,-1 6 0-15,0 3 0 0,-2-1-48 0,0 10-16 16,-1 3 0-16,-2 7 0 0,-1 5-176 0,-1-1 0 0,-1 6 0 15,1 3 0-15,-1 0-144 0,2 6-112 0,-2 1-32 0,1-1-12096 16,0 0-2416 0</inkml:trace>
  <inkml:trace contextRef="#ctx0" brushRef="#br0" timeOffset="-208525.72">7442 13578 6447 0,'0'0'576'0,"-6"7"-576"16,0 1 0-16,-2-1 0 0,-2 2 1008 0,0-3 80 0,0 3 32 0,-1-3 0 15,0 2 224-15,0 1 32 0,2-3 16 0,-2 1 0 16,1-5 160-16,3-1 48 0,-1 1 0 0,8-2 0 16,-8-3-208-16,3-2-48 0,2 1 0 0,1-1 0 15,2-4-592-15,2 0-128 0,4-2-32 0,-2-1 0 16,1-3-272-16,4-3-48 0,-2-2-16 0,3-3 0 15,-1 4 144-15,2-4 32 0,0-6 0 0,0 2 0 16,0 4-96-16,1 1-16 0,-2 1 0 0,1 5 0 16,-1 3-192-16,-1 2-128 0,-2 2 160 0,2 4-160 0,0 3 0 0,0 4 0 15,-1 3 0-15,-1 5 0 0,-2 6 0 0,2 3 0 16,0 6 0-16,0 3 0 0,-1 2 0 0,-1 4 0 16,-1 3 0-16,-2 3 0 0,1-2 0 0,-2 1 0 15,-1 1 0-15,0-4 0 0,0-1 0 0,2-5-208 16,-2-2 16-16,1-5 0 0,1-5 336 0,2-2 80 15,1-4 16-15,2-3 0 0,-1-3-32 0,2-3 0 16,-1-3 0-16,2-4 0 0,1-3 64 0,0-4 16 16,-1 1 0-16,0-4 0 0,0-1-160 0,0-2-128 15,-1-1 192-15,-3-1-192 0,4-1 176 0,-4-2-176 16,-1-1 160-16,-2 2-160 0,1-2 144 0,-1-4-144 16,1 2 128-16,-1-3-128 0,1 1 0 0,-1-2 0 15,3 1 0-15,1-4 0 0,-4-2 0 0,2-2 0 16,0 1 0-16,2-1 0 0,0-1 0 0,2 0 0 15,0 2 0-15,-3 0 0 0,2 2 0 0,-2 2 0 16,-1 1 0-16,0 0 0 0,0 3 0 0,0 1 0 16,0 3 0-16,-3 2 0 0,0 2 0 0,-1 1 0 0,0 2 0 15,0 1 0-15,0-1 0 0,0 4 0 0,-1 2 0 0,0-1 0 16,-1 5 0-16,2-3 0 0,0 3 0 0,-1-7 0 16,1 3-144-16,0 2 144 0,1 2 0 0,3-8 0 15,1 2 0-15,3 4-128 0,2-5 128 0,3 3 0 16,-1-3 0-16,-3 8-128 0,1-4 128 0,3 3 0 15,1-5-144-15,0 5 144 0,3-7 0 0,0 5-144 16,4-4 144-16,0 3 0 0,1-1 0 0,20-7-128 0,0 4 128 0,-5 5 0 16,1 0 0-16,3 2 0 0,2 1 0 0,6-3 0 15,0 1 0-15,-2 0-128 0,-2-4 128 0,4 2 0 16,-2 0 0-16,6 3 0 0,1-3 0 0,3 4 0 16,3-3 0-16,2 3 0 0,1 2 0 0,3-2 0 15,1-2 0-15,1 2-128 0,3 3 128 0,7-1 0 16,5 1 0-16,-1-3 0 0,1-1 0 0,-2 2 0 15,2-2 0-15,3 1-128 0,6-1 128 0,-2-2 0 16,-1 0 0-16,-3-1 0 0,-2 0 0 0,4 3 0 16,4-4 0-16,-7 2 128 0,-7-3-128 0,0 2 0 15,-2 1 0-15,2 2 128 0,-1-2-128 0,0 3 0 0,-5 1 0 0,-3-1 0 16,-6 1 0-16,-3 2 0 0,-1 0 0 0,-4 1 0 16,-1 1 0-16,-3 0 0 0,-7 0 0 0,-3 0 128 15,-6 0-128-15,-7 0-160 0,-5 0 160 0,-7 0-10160 16,-8 0-1904-16</inkml:trace>
  <inkml:trace contextRef="#ctx0" brushRef="#br0" timeOffset="-207692.21">8377 13231 20495 0,'-18'-5'896'0,"18"5"208"0,-4-2-880 0,-1-2-224 0,0 3 0 0,1-3 0 16,0-4 640-16,2 3 64 0,2 5 32 0,0-6 0 16,2-5-176-16,5 5-48 0,2-3 0 0,8-5 0 15,4 0-304-15,-6 3-64 0,3 1-16 16,2 1 0-16,0-3 0 0,6 3 0 0,-1-3 0 0,2 4 0 16,2 0-128-16,2 5 160 0,-2 1-160 0,10 2 160 15,-7 3-160-15,-4 3 0 0,-8 4 0 0,-8 1 0 16,-2-4 0-16,-2 7 0 0,-5 1 0 0,-3 2 0 0,-3 1 0 0,-4 1 128 15,-3 0-128-15,-3 0 128 0,-1 1 32 0,0 2 0 16,0-2 0-16,0 1 0 0,1-2 176 0,0-2 48 16,3 0 0-16,1-2 0 0,2-2-80 0,4 1-16 15,1-4 0-15,4 2 0 0,0-1-288 0,3-1 128 16,2 4-128-16,3-1 0 0,-1 0 0 0,5 2 0 16,2 1 0-16,2 1 0 0,1-1 128 0,0 3-128 15,1 2 0-15,-1-3 0 0,1-1 0 0,-4 1 128 16,-2 1-128-16,-1 2 0 0,-2-2 256 0,-3-2-48 15,-4 0-16-15,-4 2 0 0,-4 1 192 0,-4-2 16 16,-3 0 16-16,-5-2 0 0,-3 5-48 0,-2-3-16 16,-5-1 0-16,-2-1 0 0,-2-4-160 0,-2 2-16 15,-1-5-16-15,0 0 0 0,0-3-160 0,2 0 0 16,5-4-192-16,-1-2 192 16,0-1-1728-16,5-3-240 0,2 1-32 0</inkml:trace>
  <inkml:trace contextRef="#ctx0" brushRef="#br0" timeOffset="-207353.74">9494 13488 22223 0,'0'0'976'0,"0"0"224"0,0 0-960 0,0 0-240 16,0 0 0-16,0 0 0 0,0 0 1008 0,0 0 144 15,9 4 48-15,0-3 0 0,2-1-352 0,2-1-64 16,0-3-16-16,2 3 0 0,1-2-192 0,2-1-64 15,1-1 0-15,0 3 0 0,2-2-320 0,-1 3-192 16,0-3 192-16,1-1-192 0,-2 1 0 0,1 0 0 16,0 0 0-16,1-1 0 15,-1-1-2576-15,-1 2-480 0</inkml:trace>
  <inkml:trace contextRef="#ctx0" brushRef="#br0" timeOffset="-206890.89">10676 12845 16575 0,'0'0'736'0,"0"0"160"16,0 0-720-16,0 0-176 0,0 0 0 0,0 0 0 0,0 0 1616 0,0 0 304 15,0 0 48-15,0 0 16 0,0 6-1216 0,-1 4-224 16,-2 2-48-16,0 3-16 0,-1 8 64 0,-6 11 16 15,2-1 0-15,2-5 0 0,-2 5-80 0,0 4-16 16,-1 3 0-16,2 8 0 0,-3 1-48 0,1 1-16 16,1 2 0-16,2-4 0 0,1 1 16 0,1-6 0 15,1-4 0-15,3-3 0 0,3-3 176 0,2-3 48 16,3-5 0-16,3-4 0 0,0-4-272 0,3-2-48 16,3-2-16-16,1-2 0 0,0-4-112 0,1-2 0 0,2-4-16 15,2-1 0-15,0-1-176 0,0-2 160 0,0 1-160 0,-2-4 160 16,1-1-336-16,0 0-64 0,-3-3-16 0,-2 4 0 31,-1-6-1984-31,-4 4-416 0,-3-4-80 0</inkml:trace>
  <inkml:trace contextRef="#ctx0" brushRef="#br0" timeOffset="-206674.69">10363 13323 28095 0,'0'0'1248'0,"7"-2"256"0,2 1-1200 0,5-1-304 0,4 2 0 0,2-2 0 0,7 1 992 0,-1 0 144 16,7-2 16-16,3-1 16 0,2 1-512 0,4-4-96 15,2 2-32-15,5 0 0 0,4-4-304 0,2 3-64 16,1-2-16-16,21-3 0 0,-11-4-144 0,-7 3-224 16,-10 3 48-16,-3-2-15104 0</inkml:trace>
  <inkml:trace contextRef="#ctx0" brushRef="#br0" timeOffset="-205836.67">7067 14814 7359 0,'0'0'656'0,"-3"-3"-528"0,3 3-128 0,0 0 0 16,-5-1 1744-16,5 1 320 0,-4-4 64 0,4 4 16 16,0 0-1040-16,0-6-208 0,1-2-32 0,2 3-16 15,3-1-176-15,2 2-32 0,0 1-16 0,4-1 0 16,1-1-16-16,4 2 0 0,5-1 0 0,2 3 0 15,5-2-128-15,6 0-32 0,3-2 0 0,3 3 0 16,3 1-208-16,4-1-48 0,4 2-16 0,8 2 0 0,6-1-48 16,5-1-128-16,2-1 192 0,2-1-64 0,2-3-128 0,6-1 0 15,3 2 144-15,3-1-144 0,4-7 544 0,-1 4 32 16,3-4 16-16,3 3 0 0,5-3-80 0,0-1 0 16,-5-1-16-16,0 2 0 0,2-2-288 0,-2 3-48 15,-1 0-16-15,40-9 0 0,-24 4-144 0,-14 1 192 16,-5-1-192-16,-5 4 192 0,-1 0 80 0,-7 0 32 15,-7 0 0-15,-3 3 0 0,0-1-160 0,-5 4-16 16,-1-3-128-16,-1 2 192 0,1 4-192 0,-6 0 0 16,-4 1 0-16,1 2 0 0,-3 0 0 0,1 3-192 15,-6 1 16-15,4 1 0 16,-2 2-1728-16,-2-2-336 0,-3 1-80 0</inkml:trace>
  <inkml:trace contextRef="#ctx0" brushRef="#br0" timeOffset="-205268.58">8923 15302 20895 0,'0'0'928'0,"0"0"192"0,4-5-896 0,-4 5-224 16,4-4 0-16,-4 4 0 0,0 0 1216 0,0 0 208 16,0 0 48-16,0 0 0 0,0 0-336 0,0 0-64 0,0 0-16 0,0 0 0 15,-10 8-384-15,2 0-80 16,-2 1-16-16,-1 4 0 0,-3 2-112 0,-2 6-16 15,-3 3-16-15,0 2 0 0,-1 4-80 0,-1 1-16 16,1 5 0-16,1 2 0 0,1 4 16 0,3 0 0 0,2 4 0 0,1-2 0 16,1 3-128-16,5-3-32 0,4 0 0 0,3-5 0 15,3-2 96-15,5-1 16 16,2-3 0-16,4-5 0 0,4 0 80 0,5 1 32 0,4-6 0 0,3-4 0 0,-1 0-176 0,5-1-48 16,-5-4 0-16,1-5 0 0,1 2-48 0,-2-7-16 15,1-1 0-15,-2-2 0 0,0-2-368 0,-1-2-80 16,-1-1 0-16,-2 0-16 15,-1-4-1440-15,-2-1-272 0,-6-5-64 0</inkml:trace>
  <inkml:trace contextRef="#ctx0" brushRef="#br0" timeOffset="-205038.8">8506 15864 29487 0,'0'0'2624'0,"0"0"-2112"16,8-5-512-16,3-4 0 0,6 1 1424 0,5-2 176 16,3 1 48-16,7-3 0 15,3 1-2048-15,7 0-416 0,3-3-80 0,3 0 0 0,0 0 896 0,-1 0 176 16,-2-3 32-16,-1 2 16 0,0 0-224 0,1-2 176 16,-1 2-176-16,3 1 160 0,-2 2-160 0,21-5 0 15,-10 0-160-15,-5 2 160 16,-9 3-2240-16,-4 6-368 0</inkml:trace>
  <inkml:trace contextRef="#ctx0" brushRef="#br0" timeOffset="-198702.58">12635 14017 7359 0,'0'0'656'0,"-5"-5"-528"16,1 2-128-16,0-1 0 0,0-1 2336 0,1-4 432 0,-2 4 96 0,1 0 16 16,0-1-1296-16,0 1-256 15,2 1-48-15,-1-1-16 0,-1 2-352 0,4 3-64 0,0 0-16 0,0 0 0 16,0 0 0-16,0 0-16 0,0 0 0 0,0 0 0 16,-2 10-128-16,-1 1-32 0,2 0 0 0,0 6 0 15,-2 3-192-15,-1 5-32 0,0 1-16 0,1 4 0 16,-1 1-144-16,0 3-16 0,-4 2-16 0,1 1 0 15,-2 2-64-15,0-2-16 0,0 0 0 0,1-2 0 0,1-3-160 0,0-3 128 16,1-1-128-16,2-5 128 0,2-4-128 16,-1-2-256-16,2-5 64 0,1-4 16 15,0-8-1712-15,0 0-352 0,0 0-64 0,0 0-6112 16,4-6-1232-16</inkml:trace>
  <inkml:trace contextRef="#ctx0" brushRef="#br0" timeOffset="-198527.52">12345 13740 26719 0,'0'0'2368'0,"0"0"-1888"16,0 0-480-16,0 0 0 0,-4-3 1152 0,4 3 144 16,0 0 32-16,0 0 0 0,0 0-768 0,0 0-160 15,0 0-16-15,0 0-16 0,0 0-368 0,0 0 0 16,8-4-192-16,-2 2 64 15,1-5-1664-15,0 5-336 0,2-1-64 0</inkml:trace>
  <inkml:trace contextRef="#ctx0" brushRef="#br0" timeOffset="-198184.93">13306 13790 27759 0,'0'0'1216'0,"0"0"272"0,0 0-1184 0,0 0-304 0,0 0 0 0,-6 3 0 16,-1 2 656-16,-1 5 80 0,-5-1 16 0,4-1 0 0,-1-2-496 0,-3 4-112 16,-1-1-16-16,-2 4 0 0,-5 2-128 0,0-1 128 15,-1 0-128-15,-2 1 128 0,-2 2-128 0,1 1 0 16,1 0 0-16,2 2 0 0,2 0 0 0,2 2 0 16,3-4 0-16,3-1 0 0,3 1 0 0,4 0 0 15,4-3-144-15,1 2 144 0,4-3 0 0,2 1 0 16,2 2 0-16,2-3 0 0,3-3 320 0,0 2 32 15,-1-1 0-15,0-1 0 0,0 0 272 0,-1 3 48 16,-5-5 16-16,-1 2 0 0,-4 3 0 0,-2-2 0 16,-3-1 0-16,-3 3 0 0,-7 0-96 0,-3-1-16 15,-3 1 0-15,-6 1 0 0,1-2-304 0,-3-2-64 16,-1 2-16-16,-1-4 0 16,-1 0-1024-16,0-3-224 0,3-1-32 0,1-4-15616 0</inkml:trace>
  <inkml:trace contextRef="#ctx0" brushRef="#br0" timeOffset="-197552.25">14867 13649 19343 0,'0'0'848'0,"0"-6"192"0,0-4-832 0,-2 4-208 0,2 6 0 0,0 0 0 15,-3-8 1136-15,-2 4 176 0,-3 2 32 0,1 3 16 16,-1 4-672-16,-2 5-144 0,-2 0-32 0,-4 5 0 15,-2 3-368-15,-1 3-144 0,-5 3 0 0,-10 11 144 16,1 1 176-16,12-14 48 0,1 4 0 0,1 5 0 0,1-2 160 0,3 0 48 16,2 2 0-16,0 1 0 0,3-7-272 0,2 2-48 15,3-6-16-15,5 1 0 0,0-3-112 0,4-3 0 16,1-2-128-16,4-1 192 0,4-1-192 0,2-2-128 16,3-6 128-16,2-3-208 15,2-1-1392-15,3-4-256 0,-1-1-64 0</inkml:trace>
  <inkml:trace contextRef="#ctx0" brushRef="#br0" timeOffset="-197218.63">15252 13731 8287 0,'0'0'368'0,"0"0"80"0,-6 2-448 0,-2 2 0 16,-1-1 0-16,-1 2 0 0,-1 5 4320 0,-5 1 784 15,0 1 144-15,-11 9 48 0,2 4-3920 0,7-10-784 16,-1 3-144-16,1 1-48 0,0 1-176 0,2 2-32 0,1 3-16 0,1-1 0 16,2-3-176-16,5-4 0 0,3 1 144 0,5-1-144 15,4-5 0-15,3-4 0 16,2-3 0-16,3-2 128 0,2-1 48 0,4-6 16 16,3-2 0-16,0-2 0 0,3-2 208 0,-1-3 48 15,-3-2 16-15,2 1 0 0,-4-2 48 0,-1-3 16 0,-3 1 0 16,-2 0 0-16,-4 0-112 0,-3 2-32 0,-2 2 0 0,-1 0 0 15,-7 1 144-15,-3 3 32 0,-4-3 0 0,-3 6 0 16,-2-1-336-16,-4 2-64 0,0 3-16 0,0 0 0 31,-3 2-576-31,-4 1-112 0,7 1-32 0,10 1-10288 0,0 0-2064 0</inkml:trace>
  <inkml:trace contextRef="#ctx0" brushRef="#br0" timeOffset="-196867.98">15557 13644 24239 0,'0'0'1072'0,"0"0"224"0,0 0-1040 0,0 0-256 16,9 4 0-16,-1 4 0 0,-1 1 864 0,-3 1 112 15,0 3 32-15,-1 1 0 0,-2 2-608 0,-1 8-112 16,-4 3-32-16,0-8 0 0,-2 1-16 0,0 3-16 0,-2 4 0 0,-1-2 0 16,0 2 32-16,0-3 16 0,0-4 0 0,2 0 0 15,0-5 16-15,4-1 0 16,-1-5 0-16,1-2 0 0,3-7 48 0,0 0 16 15,0 0 0-15,0 0 0 0,3-7 224 0,3-1 64 16,0-3 0-16,0 0 0 0,2-3-64 0,-1-2 0 16,2-1 0-16,0 1 0 0,-1-1-320 0,1 1-80 15,2-1-16-15,-1 2 0 0,0 2-160 0,0-1 0 16,0 5 0-16,-1 3 0 0,-1 2 0 0,1 4 0 16,-9 0 0-16,6 8 0 0,-1 2 0 0,-1 5 0 0,0 2-176 0,-3 2 176 15,-2 1 0-15,-1 1 0 0,-3 1 0 16,2 3 0-16,-1-2-128 0,-1-1 128 0,-2 3-128 0,2-5 128 31,0-2-416-31,1-2 0 0,2-6 0 0,2 1 0 16,0-5-1376-16,0-6-288 0,0 0-48 0</inkml:trace>
  <inkml:trace contextRef="#ctx0" brushRef="#br0" timeOffset="-196532.5">16297 12949 20271 0,'0'0'1792'0,"0"0"-1424"15,0 0-368-15,0 0 0 0,0 0 944 0,0 0 112 16,1 5 32-16,1 5 0 0,-1 0-320 0,-2 4-48 15,-2 6-16-15,-2 1 0 0,-1 6-96 0,-3 1-32 16,1 5 0-16,-2 5 0 0,1 4 96 0,-1 2 16 16,-2 5 0-16,1 3 0 0,1 1-368 0,-2 3-64 0,4-2 0 0,0 0-16 15,2-3-240-15,0-5 0 0,4 0 0 16,1-8 0 0,1-4-560-16,2-2-48 0,3-6-16 0,0 1 0 15,2-5 16-15,-1-4 0 0,0-3 0 0,2-5 0 16,0 0-464-16,-2-4-80 0,2 1-32 0,-8-7 0 0</inkml:trace>
  <inkml:trace contextRef="#ctx0" brushRef="#br0" timeOffset="-196385.77">15836 13708 29823 0,'16'-1'1328'0,"-6"-2"272"0,4 1-1280 0,14-4-320 0,7-1 0 0,-7 4 0 16,6 2 384-16,23-2 32 0,3 0 0 0,-19-2 0 15,3-2-416-15,1 2 128 0,0-4-128 0,-2 4-9248 16,1-5-1904-16</inkml:trace>
  <inkml:trace contextRef="#ctx0" brushRef="#br0" timeOffset="-195307.92">17721 13127 2751 0,'0'0'256'0,"0"0"-256"15,0 0 0-15,-3-4 0 0,3 4 1152 0,0 0 176 16,-4-10 32-16,1 4 16 0,3 6 224 0,-7-12 32 16,1 2 16-16,1 1 0 0,-2 5-576 0,2-2-112 15,-1-2-32-15,1-1 0 0,-3 1-32 0,-1-3 0 16,0 3 0-16,-1-1 0 0,-1 1-128 0,-1 3-16 16,0-1-16-16,-1 3 0 0,-1 2-128 0,-1 3-32 15,-2 5 0-15,-6 2 0 0,4 5-96 0,2 3-32 0,0 4 0 16,6-4 0-16,-1 4-224 0,1 4-48 0,-1 2-16 0,1 6 0 15,-2 1 0-15,0 3 0 0,-1 3 0 16,5 1 0-16,1 3-160 0,0-2 0 0,2 2 0 0,-1-2 0 16,3-3 0-16,2 1 128 0,2-2-128 15,2 8 0-15,4-9 0 0,-1-16 0 0,0 2 128 0,2-3-128 16,1-1-624-16,3 4-144 16,-3-4-48-16,-3-8-10784 0</inkml:trace>
  <inkml:trace contextRef="#ctx0" brushRef="#br0" timeOffset="-195135.62">17075 13602 12895 0,'0'0'1152'0,"0"0"-928"0,6-2-224 0,6 1 0 0,1-1 2944 0,3 0 528 16,4-1 112-16,6-1 32 0,3-1-2784 0,4 0-576 15,3-1-96-15,-1-4-32 0,0 2-128 0,-1-3 0 16,-1 0 0-16,0 1 0 15,-1-1-1728-15,-3 2-256 0,22-15-64 0,-18 9-16 0</inkml:trace>
  <inkml:trace contextRef="#ctx0" brushRef="#br0" timeOffset="-194882.13">17707 13362 12895 0,'0'0'1152'0,"0"0"-928"16,5 8-224-16,-1 1 0 0,1 0 2048 0,-1 3 384 15,-1 4 64-15,0 9 0 0,-3 3-1184 0,-3-10-240 16,2 3-48-16,-3 3-16 0,-2 3-64 0,-2-1-16 15,-2 2 0-15,0-3 0 0,0 3-32 0,1-4 0 0,-3 3 0 0,2-6 0 16,1 0-256-16,2-3-64 0,0-3-16 16,2-1 0-16,2-7-320 0,1 1-64 0,2-8-16 0,0 0 0 15,0 0 32-15,8-4 0 0,-2-2 0 0,6-7 0 16,-1 0 128-16,-2 1 16 0,0-2 16 0,2-2 0 16,2 1-160-16,0 1-16 0,-1-1-16 0,2 0 0 15,2 1-160-15,-1 4 0 0,1-2 0 0,-3 1 0 16,1 2 0-16,-1-1 0 0,1 3-128 0,4-2 128 15,-6 4-1264-15,-4 3-176 0,0 2-32 16,-1-2-13504-16</inkml:trace>
  <inkml:trace contextRef="#ctx0" brushRef="#br0" timeOffset="-194548.98">18228 13469 21183 0,'0'0'944'0,"0"0"192"0,0 0-912 0,0 0-224 16,0 0 0-16,0 0 0 0,-3 11 2192 0,-2 0 400 15,-2 3 80-15,-2 1 16 0,-3 3-1984 0,0 2-384 16,-2 0-64-16,-2 3-32 0,1 1-224 0,1 0 0 16,0 1 0-16,1-3 0 0,3 0 0 0,1-3 0 0,4-1 0 0,4-3 0 15,2-1 0-15,3-5 0 16,2 0 0-16,8-3 0 0,0-3 336 0,-2-3-16 15,1-3-16-15,2 1 0 0,0-5 336 0,2 1 64 16,0 1 0-16,1-5 16 0,-1 0-144 0,-1-3-16 0,-3 1-16 16,1 1 0-16,-4-2-224 0,-4-1-32 0,-2 0-16 0,-2 3 0 15,-6-2-144-15,-4 2-128 0,-2 1 192 0,-4-2-192 32,1 5-320-32,-7-6-160 0,0 5-32 0,7 2-16 0,-1 1-1968 15,0 2-400-15,2-1-80 0,0 1-16 0</inkml:trace>
  <inkml:trace contextRef="#ctx0" brushRef="#br0" timeOffset="-194006.77">18651 13421 24879 0,'0'0'1088'0,"-4"9"256"0,1-1-1088 0,-1 5-256 0,-1 5 0 0,-2 0 0 0,1 2 1472 0,-3 3 256 16,-1 2 32-16,-3 0 16 0,0-3-1152 0,0 3-240 15,-1-4-32-15,1 1-16 0,1-3-176 0,1-3-32 16,1-2-128-16,0 2 192 0,5-8 0 0,1 1-16 16,0-5 0-16,4-4 0 0,0 0 48 0,0 0 16 15,6-4 0-15,1-5 0 0,3 2 48 0,0-6 16 16,1-1 0-16,2 1 0 0,1-1-48 0,1-1 0 0,1 1 0 0,-1 3 0 16,1-3 112-16,1 0 16 15,-2 2 0-15,0 5 0 0,1-2-80 0,-1 4-16 16,-5 4 0-16,0 2 0 0,-1 1-288 0,-1 5 160 0,-2 0-160 0,-2 5 128 15,0-2-128-15,-3 4 0 0,-1 1 0 0,0 2 0 16,-1-1 0-16,-2-1 0 0,-1-2 0 0,3 2 0 16,-3-2-144-16,2-1 144 0,0-6 0 0,0-1 0 15,2-5 0-15,0 0 0 0,0 0 0 0,0 0 0 16,4-5 128-16,2 0-128 0,2-3 176 0,1 1-176 16,1-6 128-16,3 1-128 0,0 1 0 0,10-8 0 15,-1 1 0-15,0 2 0 0,-1 0 0 0,0 2 0 16,0 4 0-16,-1-1 0 0,0 2-160 0,-3 4 160 15,0 2 0-15,-2 5 0 0,-1 0-144 0,0 6 144 0,-1-2 0 16,1 5 0-16,-3 1 0 0,-1 3 0 0,3 4 0 16,-3 3 0-16,-1 1 0 0,-1 0 0 0,-2 5 128 0,1-4-128 15,0-3 0-15,-2-2 0 0,0-2 0 0,0-3 128 16,0-4-128-16,-1-4 0 0,0-4 0 0,2 1 0 16,-2-1 128-16,1-1-128 0,-5-1-176 0,0 0-80 15,7 0 0-15,-3-3-16 16,-1 0-560-16,2-5-96 0,1 3-32 0,-4 0 0 15,1-4-1456-15,0 1-288 0,0 2-64 0,-1-3-9984 0</inkml:trace>
  <inkml:trace contextRef="#ctx0" brushRef="#br0" timeOffset="-193175.46">12922 15018 6447 0,'0'0'576'0,"0"0"-576"0,0 0 0 0,0 0 0 16,0 0 4368-16,-1 14 768 0,-4 10 160 0,2-1 16 15,0 0-3984-15,-1 3-816 0,0-5-144 0,-5 10-48 16,-1-8-192-16,2-6-128 0,-1 6 128 0,0 5-128 16,1-1 144-16,-4 3-144 0,1 2 192 0,-2-1-192 0,0-1 384 15,2 0-16-15,-1-4-16 0,2-2 0 16,1-5 224-16,3-2 64 0,3-7 0 0,2 0 0 0,1-6-224 0,0-4-32 16,0 0-16-16,6 0 0 0,2-6-192 0,2-4-48 15,2 2 0-15,2-5 0 0,1 1 48 0,3-1 0 16,1 3 0-16,6-6 0 0,1 4-176 0,-1 3 0 15,0 1 0-15,2 6 0 0,-1 2 0 0,-5 5 0 16,-3 1-128-16,0 3 128 0,-3 4 0 0,-4 2 0 16,-2 1 0-16,-6 4 128 0,-2 0-128 0,-2 0 192 15,-4 2-192-15,-4-1 192 0,-2-2-64 0,-2-1-128 16,-1-1 192-16,-1-5-64 0,-1-1-128 0,1-4 0 16,0 0 0-16,1-6-176 15,1-5-1808-15,2-6-352 0,1-5-80 0</inkml:trace>
  <inkml:trace contextRef="#ctx0" brushRef="#br0" timeOffset="-192836.34">13553 15298 21183 0,'-7'3'1888'0,"-2"3"-1504"0,-5 3-384 0,4 3 0 16,-1 0 2528-16,-1 2 432 0,0 4 96 0,-1 3 16 0,-1 2-2416 0,0-2-464 15,0 0-192-15,0-2 128 16,5 0-128-16,-1 0 0 0,2 0 0 0,5-2 128 0,1-2-128 0,4-2-144 16,1-4 144-16,4-2-208 0,4-4 80 0,-1-2 128 15,4-3-208-15,4-5 80 0,0-3 128 0,2-1 0 16,2-2 0-16,-1-4 0 0,5 2 128 0,-3-3 128 16,-3 1 0-16,-1-1 16 0,-4 0-272 0,-1 2-256 15,-3 0 64-15,-5 2 0 0,-3 2 512 0,-5-1 96 16,-4 1 32-16,-2 5 0 0,-3-2-448 0,-4 3 0 15,-3 3 128-15,0 0-128 16,0 2-640-16,2 1-144 0,0-1-48 0,2-2-13312 0</inkml:trace>
  <inkml:trace contextRef="#ctx0" brushRef="#br0" timeOffset="-192655.99">14280 14757 29087 0,'0'0'1280'0,"0"0"272"0,0 0-1232 0,-4 7-320 15,-1 5 0-15,0 4 0 0,0 4 512 0,-2 5 32 16,0 1 16-16,-2 5 0 0,-3-3-336 0,-5 20-64 16,0 2-16-16,7-19 0 0,-2 5-144 0,1 5 128 0,0-3-128 0,2-1 128 15,0-2-128-15,1 1 0 0,-1-2 0 0,4 0-9456 16,0-3-1840-16</inkml:trace>
  <inkml:trace contextRef="#ctx0" brushRef="#br0" timeOffset="-192242.94">13956 15163 15663 0,'16'3'1392'0,"-8"-6"-1120"0,5-7-272 0,2 2 0 0,5-2 2176 0,6 1 368 16,3-3 80-16,1-2 0 0,6 0-2032 0,-2-4-400 16,-2-4-192-16,1 1 160 15,0-1-640-15,14-13-128 0,-6 1-32 0,-16 13 0 0,-2-6 256 0,13-10 64 16,-7 7 0-16,-11 9 0 0,-2 0 896 0,-1 1 192 16,-1-3 48-16,0 1 0 0,-1 7 464 0,-3 2 112 15,-2 3 16-15,-2 5 0 0,-6 5-544 0,0 0-96 16,4 7-32-16,-4 7 0 0,-1 3-352 0,-5 5-80 15,-2 3-16-15,-4 17 0 0,1 4 0 0,-3-2 0 16,-1 2 0-16,1 0 0 0,-1 1-48 0,4-14-16 16,1 1 0-16,0 0 0 0,1-3-224 0,0-3 128 15,3-1-128-15,1-5 0 0,2-4 336 0,1-1-16 16,0-2-16-16,4-4 0 0,0-5-48 0,-2-6 0 0,0 0 0 16,9-3 0-16,3-2 128 0,-1 0 32 0,-2-4 0 0,2 3 0 15,2-3-160-15,1 4-16 0,1 3-16 0,2 4 0 16,1 5-224-16,-1 5-160 0,1 3 32 0,-1 3 0 15,-3 3 128-15,-2 7-160 0,-3 2 160 0,-2 1-160 16,-3 1-192-16,-2 0-32 0,-2-2-16 0,0 0-10992 16,0-2-2208-16</inkml:trace>
  <inkml:trace contextRef="#ctx0" brushRef="#br0" timeOffset="-191479.65">15604 15620 15663 0,'0'0'1392'0,"0"0"-1120"0,0 0-272 0,0 0 0 0,0 0 1232 0,10-6 192 16,2 0 48-16,3-4 0 0,2-3-800 0,1 1-160 15,2-5-16-15,1-2-16 0,0-4-112 0,-1 0-32 16,-2 0 0-16,4-3 0 0,-2 0 160 0,0-2 16 16,-1 0 16-16,-1-4 0 0,1 1 96 0,0 0 16 15,-1 1 0-15,-3-3 0 0,1 1-224 0,4-9-32 16,-5 7-16-16,-1-2 0 0,-2-2-112 0,-5 11 0 16,-2 1-16-16,2-2 0 0,-5 2 16 0,3-3 0 15,-2 2 0-15,-3 0 0 0,1 0-48 0,-1-1 0 16,0 1 0-16,-3 3 0 0,2 5-16 0,0 2 0 15,-3 2 0-15,2 4 0 0,-2-2 48 0,-1 7 0 0,-2-1 0 16,2 3 0-16,5 4-112 0,-6 0 0 16,-2 2-128-16,1 3 192 0,-2 2-192 0,0 6 0 15,-1 1 128-15,-2 5-128 0,0 4 0 0,-1 3 0 16,0 4 0-16,0 3 0 0,1 4 0 0,0 1 176 16,2 4-32-16,0 3 0 0,1-2 80 0,3 2 16 0,-3-1 0 0,4 0 0 15,1-3 64-15,-1-2 16 0,2-2 0 0,2-1 0 16,1-3-128-16,0 0 0 0,1-5-16 0,1-2 0 15,1-3-176-15,0-1 128 0,1 1-128 0,1-5 128 16,0-4-304-16,2-2-64 0,2 0-16 0,2-5 0 16,-1 0-1968-16,1-3-400 15,2-2-64-15</inkml:trace>
  <inkml:trace contextRef="#ctx0" brushRef="#br0" timeOffset="-191113.48">16217 15381 2751 0,'0'0'128'0,"0"0"16"0,0 0-144 0,0 0 0 16,0 0 0-16,0 0 0 0,0 0 5504 0,8 5 1088 16,-2-3 192-16,4 3 64 0,2-3-5184 0,2-2-1024 15,1-4-192-15,0-1-64 0,0-2-48 0,3-3-16 16,-1 3 0-16,-2-5 0 0,0 3-32 0,0-4-16 15,2-2 0-15,-2 1 0 0,0 3 176 0,-3-3 16 16,-2-3 16-16,-2 3 0 0,-2 2 0 0,-2 1 0 16,-2 0 0-16,-2 3 0 0,-2-1 48 0,-2 4 16 15,-5 4 0-15,0 2 0 0,-5 2-384 0,2 6-160 0,-1 1 128 0,-1 4-128 16,-4 1 0-16,2 0 128 16,-2 2-128-16,1 2 0 0,1 1 0 0,0-1 0 0,2 2 0 15,2-2 0-15,5 1 0 0,2-2 0 0,1-1 0 16,2-2 0-16,4-2-160 0,5-3-16 0,2 0 0 0,1-1 0 31,1-3-1568-31,3-3-320 0,2-2-64 0,0-2-11696 0</inkml:trace>
  <inkml:trace contextRef="#ctx0" brushRef="#br0" timeOffset="-190777.5">17125 14706 22799 0,'-5'-14'1008'0,"2"7"208"0,2 1-960 0,-2-3-256 16,-1 3 0-16,1-2 0 0,-4 3 800 0,2 1 112 16,-3 0 32-16,1 2 0 0,-2 4-352 0,-5 2-64 15,-1 0-16-15,3 1 0 0,-2 5-64 0,-1 6 0 16,0 1-16-16,-9 11 0 0,1 3 16 0,9-8 16 15,-2 5 0-15,1 2 0 0,0 2-80 0,1 3 0 16,1 2-16-16,-2 18 0 0,4-3-160 0,6-19-16 16,1 1-16-16,1 1 0 0,2 0-176 0,1-2 0 15,0-5-160-15,1 0 160 16,-1 0-832-16,3-4-80 0,-2-6-16 0,2-2 0 16,-1-5-512-16,1 0-96 0,-1-2-32 0,-2-9 0 0</inkml:trace>
  <inkml:trace contextRef="#ctx0" brushRef="#br0" timeOffset="-190644.56">16595 15204 30575 0,'0'0'1344'0,"10"-1"304"0,1 1-1328 0,7 0-320 0,2 0 0 0,6 0 0 16,3 0 496-16,1 0 16 0,3 0 16 0,2-3 0 15,0-2-384-15,1 1-144 0,1-2 0 0,0-3 144 16,-2 1-1296-16,1 1-272 0,-2-5-48 0,1 1-16 0</inkml:trace>
  <inkml:trace contextRef="#ctx0" brushRef="#br0" timeOffset="-190358.99">17889 14469 22111 0,'0'0'976'0,"0"0"208"0,-6 0-944 0,0 2-240 16,-2 1 0-16,1 5 0 0,-1 3 1648 0,-1 5 272 15,-2 3 64-15,-7 14 16 0,-2 2-1088 0,6-7-208 16,0 2-64-16,-3 4 0 0,-1 1-80 0,1 5-32 0,-1 4 0 0,1 1 0 15,2 2-128-15,1-1-16 16,1 1-16-16,3 1 0 0,1-1-368 0,3-1 0 0,0 0 0 16,2-5-10368-16,1-1-1984 0</inkml:trace>
  <inkml:trace contextRef="#ctx0" brushRef="#br0" timeOffset="-190155.5">17439 15140 15663 0,'0'0'1392'0,"7"0"-1120"0,2-2-272 0,5-2 0 0,4 0 3440 0,5 0 624 16,3 1 128-16,5 0 32 0,3-1-3088 0,6 2-624 15,3-2-112-15,4-1-16 0,2 1-384 0,-1 0 0 16,-1 2 0-16,-2-2 0 16,1-1-2080-16,16-3-384 0,12-5-80 0,-26 3-16 0</inkml:trace>
  <inkml:trace contextRef="#ctx0" brushRef="#br0" timeOffset="-189529.16">13182 16601 23951 0,'-6'-4'2128'0,"0"-1"-1696"16,-2-5-432-16,1 3 0 0,-1 1 1008 0,-2 2 112 16,-1 0 32-16,-1 4 0 0,-3 3-432 0,0 1-80 15,-3-2 0-15,0 5-16 0,-1-2-128 0,1 5-32 0,0-1 0 0,-2 7 0 16,1 2-32-16,3 2-16 0,2 2 0 0,2 2 0 16,4-2-224-16,3 1-64 0,5-3 0 0,0 3 0 15,4-3-128-15,3-1 0 0,1-2 0 0,3-3 128 16,0-4-128-16,4 1 160 0,2-3-160 0,1 0 160 15,1-3 0-15,1-4 0 0,0 0 0 0,1-2 0 16,-4 0-160-16,1-2 192 0,-1 1-192 0,-2-5 192 16,-2 2-192-16,-2 1 128 0,-1-2-128 0,1 1 128 15,-4 2-128-15,2 1 0 16,-3-2 0-16,-6 4 0 0,0 0 0 0,7 0-176 0,-7 0 16 0,6 3 0 16,-6-3-336-16,7 5-64 0,-1 2-16 15,-1 1 0-15,0 1-400 0,0 0-96 0,0-2-16 0,0 1-12464 16</inkml:trace>
  <inkml:trace contextRef="#ctx0" brushRef="#br0" timeOffset="-189107.81">13673 16598 23903 0,'0'0'1056'0,"0"0"224"0,0 0-1024 0,0 0-256 15,0 0 0-15,3 14 0 0,0-1 736 0,-1 4 96 16,3-1 32-16,-4 2 0 0,1-3-256 0,-1 3-48 0,-1 1-16 0,-1 1 0 16,-2-1 128-16,1-1 32 0,-2 0 0 0,1-2 0 15,1 0-48-15,-1-2 0 0,-1 0 0 0,2-4 0 16,-1 0-272-16,1-2-48 15,2-8-16-15,0 0 0 0,0 0-160 0,0 0-32 0,0 0-128 0,0 0 192 16,0 0 32-16,4-8 0 0,-1-6 0 0,4 1 0 16,2-1-80-16,0-2-16 0,-1-2 0 0,3 1 0 15,-1 2-128-15,1 3 0 0,1 0 0 0,-1 1 0 16,1 0 0-16,-1 6 0 0,2 5 0 0,-1 3 0 16,0 3 0-16,2 3 0 0,-1 6 0 0,1 2 0 15,-3 1 0-15,-1 1 0 0,-2 2 0 0,-2 1 0 16,-1 1 0-16,-1-3 0 0,0 1 0 0,0-4 0 0,-1 0-272 15,1-3-48-15,1-4 0 0,2 0 0 16,2-6-1072-16,0-3-208 0,2-2-64 0,4-3-12432 16</inkml:trace>
  <inkml:trace contextRef="#ctx0" brushRef="#br0" timeOffset="-188694.18">14718 16650 24879 0,'0'0'2208'0,"0"0"-1760"16,0 0-448-16,-2-5 0 0,2 5 1088 0,-3-9 144 15,-3 1 32-15,0-4 0 0,-2 3-800 0,-1 0-144 0,-1-1-48 16,-2 1 0-16,0-1 48 0,-1 5 16 16,0 2 0-16,-2 6 0 0,0 2 48 0,-2 5 16 15,2-1 0-15,-2 5 0 0,3 5-128 0,1 2-16 16,-3 1-16-16,5 1 0 0,-3 7-96 0,5-5-16 15,0 5 0-15,5-4 0 0,-2 2 32 0,5-5 0 0,2-3 0 0,3-2 0 16,1-4 96-16,4 0 0 0,2-8 16 16,2-2 0-16,2-3 64 0,3-5 16 0,2-3 0 15,3-7 0-15,1-3-80 0,2-2-16 0,-1-4 0 0,3-6 0 16,-4-5-128-16,-2-1-128 0,-2 5 192 0,-2 1-192 16,-2-6 160-16,-2 0-160 0,-2 0 128 0,-2 1-128 15,-2-1 192-15,-2-4-32 0,-1 0-16 0,0-2 0 16,-2 5-16-16,1 4-128 0,-1 1 192 0,2 5-64 15,1 5-128-15,1 0 0 0,0 8 0 0,-7 13-176 0,0 0 176 16,6 9 0-16,-2 5 0 0,0 5-128 0,-1 4 128 16,0 7 0-16,-2 2-144 0,-1 4 144 0,-1 2-192 0,-2 2 16 15,3 5 16-15,-1 2 0 16,1 1-1696-16,1-6-320 0,4 1-80 16,0-4-12592-16</inkml:trace>
  <inkml:trace contextRef="#ctx0" brushRef="#br0" timeOffset="-188010.52">15758 16502 16575 0,'0'0'1472'0,"0"0"-1168"16,0 0-304-16,0 0 0 0,0 0 1792 0,0 0 288 15,0 0 64-15,0 0 16 0,0 6-1136 0,-1 5-208 16,-2 3-48-16,1 6-16 0,-1 5-304 0,-1 2-48 16,-1 3-16-16,-1 3 0 0,-3 0 192 0,0-2 48 15,-2 1 0-15,2-2 0 0,0 2 80 0,1-8 0 16,1-1 16-16,0-4 0 0,4-4-128 0,0-2-16 15,3-6-16-15,0-7 0 0,5 6-128 0,3-8-32 16,1-5 0-16,2-2 0 0,2-5-80 0,5-4-32 0,-3-1 0 0,1-4 0 16,1-1-160-16,-1 1-128 15,1-4 144-15,-1 2-144 0,0 1 0 0,-1 0 0 0,1 2 0 0,0 3 0 16,1 1 0-16,1 4 0 0,-1 5 0 0,1-1 0 16,-1 4-448-1,1-1-16-15,-1 6-16 0,-1 1 0 0,1 5-2336 0,-2 0-448 16,10 12-112-16,-7-2-16 0</inkml:trace>
  <inkml:trace contextRef="#ctx0" brushRef="#br0" timeOffset="-187774.54">16448 16514 17503 0,'0'0'768'0,"0"0"176"0,0 0-752 0,0 0-192 16,0 0 0-16,0 0 0 0,0 0 3232 0,0 0 608 15,0 0 128-15,-3 11 32 0,-3 3-2752 0,1 0-544 16,0 2-128-16,0 3 0 0,-1 4-48 0,-1 0 0 16,0 4 0-16,-1 1 0 0,1 1-208 0,0-3-32 0,1 2-16 0,1-3 0 15,0-3-272-15,3 1 0 16,1-2 0-16,2-4 0 15,1-1-3392-15,3-5-624 0</inkml:trace>
  <inkml:trace contextRef="#ctx0" brushRef="#br0" timeOffset="-187345.04">16991 16706 18431 0,'9'-10'1632'0,"-5"3"-1312"0,1-5-320 0,-1 2 0 16,0-2 1920-16,-1 4 320 0,0-3 64 0,-2 4 16 0,-1-3-1360 0,0 3-256 16,-4-4-64-16,-2 3-16 0,-3-3-176 0,0 6-16 15,-1-2-16-15,0 6 0 0,-2 1-192 0,1 5-32 16,-2 1-16-16,-2 3 0 0,0 4-32 0,0 2 0 16,-2 4 0-16,0 2 0 0,0-1 16 0,0 2 0 15,3-3 0-15,3-1 0 0,3 1-32 0,3-3-128 16,2-4 192-16,3-1-64 0,4-5 176 0,1 1 16 15,6-3 16-15,-1-3 0 0,2-2 224 0,2-5 32 16,2-2 16-16,-2 0 0 0,-2-5-160 0,5 1-16 16,-3 0-16-16,0-1 0 0,-3-1-224 0,2 3-32 15,-2 2-16-15,1 0 0 0,-6 4 16 0,2 4 0 16,-8 1 0-16,0 0 0 0,6 11 112 0,-2 2 32 16,-1 5 0-16,-3 3 0 0,-2 2-176 0,-2 1-128 15,-2 3 144-15,1-1-144 0,-3 3 128 0,0-3-128 16,-3 4 0-16,0-4 144 0,-2 1-144 0,0-2 128 15,-2 3-128-15,1-3 128 0,-1-1-128 0,0-3 0 16,-2-2 0-16,2-2 0 16,0-3-1184-16,1-5-272 0,1-3-48 0,3-2-14944 0</inkml:trace>
  <inkml:trace contextRef="#ctx0" brushRef="#br0" timeOffset="-186876.59">17689 15984 16575 0,'0'0'736'0,"-4"-5"160"0,-1 1-720 0,1 1-176 16,-1 0 0-16,3-1 0 0,2 4 2320 0,0 0 432 15,0 0 96-15,0 0 16 0,-5 7-1792 0,-1-1-368 16,1 4-64-16,-1 0 0 0,0 4 256 0,-2 5 48 16,0 7 16-16,0-1 0 0,-3 7-320 0,1 0-64 15,-1 2-16-15,-1 6 0 0,1-1-16 0,-2 0 0 16,2 6 0-16,-1-5 0 0,1 0-224 0,1-2-64 16,-1-1 0-16,3-4 0 0,-1-3-112 0,1-4-16 15,0-2-128-15,3-5 192 0,0-2-48 0,0-5-16 0,0-2 0 16,3-2 0-16,-1 0 48 0,3-8 0 0,0 0 0 0,0 0 0 15,3-8-48-15,0-1-128 16,2-6 192-16,2 1-64 0,0-1-128 0,4-2 0 16,0 2 0-16,2 1 0 0,-1 0-160 0,1 5 160 15,1 0 0-15,1 7-144 0,1 0 144 0,-1 5-192 16,-1 5 192-16,0 3-192 0,0 4 192 0,-1 3 0 0,-2 1 0 0,-2 3 0 16,-1-2 0-16,-3 4 0 0,-3-1 0 15,-2 0 0-15,0 5 0 0,0-5 0 0,-1 1 0 0,-2-2 0 16,1-6-144-16,-1-4 0 0,2 0 0 0,0-5 0 15,2-4-1456-15,-1-3-272 16,0 0-64-16,4-6-13088 0</inkml:trace>
  <inkml:trace contextRef="#ctx0" brushRef="#br0" timeOffset="-186551.5">18267 16034 11967 0,'0'0'528'0,"0"0"112"0,0 0-512 0,0 0-128 16,0 0 0-16,0 0 0 0,0 0 4128 0,0 0 800 15,0 0 144-15,0 9 48 0,-1 1-3520 0,-1 3-688 16,-4 1-144-16,0 3-16 0,0 4-48 0,-7 12-16 15,5-14 0-15,-1 4 0 0,1 5-64 0,-1-2-16 16,-1 5 0-16,-1 2 0 0,1 0-176 0,1 1-48 0,2-3 0 0,-2 10 0 16,4-5-256-16,1-1-128 0,3-6 0 0,1 0 128 31,1-6-720-31,3 0-160 0,-1-3-16 0,3-4-16 16,0-4-1280-16,3 1-256 0,-2-4-48 0,0-1-7008 0,-1-6-1392 0</inkml:trace>
  <inkml:trace contextRef="#ctx0" brushRef="#br0" timeOffset="-186409.42">17960 16425 28559 0,'0'0'2544'0,"0"0"-2032"0,0 0-512 0,0 0 0 0,10 3 1680 0,1 0 240 16,5-1 64-16,1-1 0 0,4 1-1376 0,0-2-272 16,3 0-48-16,2 0-16 0,2-3-144 0,2-2-128 15,3 1 192-15,3-1-192 0,2 0 0 0,0-3-224 16,-1 2 16-16</inkml:trace>
  <inkml:trace contextRef="#ctx0" brushRef="#br0" timeOffset="-185403.7">19146 16389 12895 0,'0'0'1152'0,"0"0"-928"0,0 0-224 0,0 0 0 16,0 0 4016-16,5 8 752 0,-3-1 160 0,2 4 16 15,-3 2-3728-15,2 3-736 16,-2 2-160-16,-2 1-16 0,0 6-304 0,-1-3 160 0,-1 5-160 0,-3 4 128 16,0-1-128-16,-1-1 0 15,-1-3 0-15,2-1 0 0,-2-1-448 0,0-3 48 16,1-4 0-16,0-3 0 15,2-3-1584-15,1 0-320 0,4-11-64 0</inkml:trace>
  <inkml:trace contextRef="#ctx0" brushRef="#br0" timeOffset="-185207.39">19142 16001 12895 0,'0'0'1152'0,"0"0"-928"0,0 0-224 0,0 0 0 0,0 0 5136 0,0 0 992 15,0 0 192-15,0 0 32 0,-3 6-5056 0,3-6-1008 16,0 0-288-16,0 0 0 0,0 8 0 0,0-8 0 16,0 0-240-16,0 0 80 15,0 0-544-15,0 0-96 0,8-3-32 0,2 0-9152 16,-1-1-1856-16</inkml:trace>
  <inkml:trace contextRef="#ctx0" brushRef="#br0" timeOffset="-184891.75">20185 15814 17503 0,'0'0'1552'0,"2"-6"-1232"0,-1-4-320 0,0 3 0 16,-1-4 2432-16,0 2 448 0,0-3 64 0,-1 1 32 16,-2 0-2208-16,1-2-448 0,-4 4-96 15,-5-5-16-15,1 0-80 0,4 9-128 16,-2 0 176-16,1 3-176 0,-2 2 384 0,0 2-48 15,0 2 0-15,0 1 0 0,-1 1 160 0,-2 5 16 16,1 5 16-16,-2 0 0 0,-1 3-192 0,0 3-32 0,-1 3-16 0,0 5 0 16,0 0 160-16,-1 3 48 0,4 3 0 15,0 4 0-15,2 4-96 0,1 3-16 0,0-8 0 0,3 3 0 16,1 5-160-16,1 0-32 0,1-4-16 0,2 2 0 16,1-6-176-16,1-1 0 0,2-1 0 0,-1-1 0 15,1-2-560-15,1-1-192 0,1-6-32 16,0-1-16-16,-1-5-2208 0,-2-3-432 0,0 8-80 0,-2-12-32 0</inkml:trace>
  <inkml:trace contextRef="#ctx0" brushRef="#br0" timeOffset="-184757.91">19711 16438 26719 0,'0'0'2368'0,"9"-1"-1888"16,1-2-480-16,3 0 0 0,2-3 2688 0,4 4 432 15,4-1 80-15,3 2 32 0,3 0-2400 0,4-2-464 16,1-4-112-16,1 0 0 0,-1-2-256 0,2 0 0 15,-1-1 0-15,-1 3 0 16,0-6-1664-16,-3 3-448 0</inkml:trace>
  <inkml:trace contextRef="#ctx0" brushRef="#br0" timeOffset="-181444.53">22110 13192 3679 0,'0'0'160'0,"5"-10"32"0,-2-4-192 0,-1 6 0 16,1-5 0-16,0 1 0 0,3 0 1312 0</inkml:trace>
  <inkml:trace contextRef="#ctx0" brushRef="#br0" timeOffset="-180823.63">21915 12887 13183 0,'-12'-4'576'0,"7"3"128"0,0-2-560 0,-1 2-144 0,0-3 0 0,0-2 0 16,-1 2 960-16,1 1 176 0,1 0 16 0,-1-4 16 16,1 2-272-16,1 1-48 0,-1-3-16 0,3 3 0 15,2 4-80-15,-1-5-32 0,1 1 0 0,1-2 0 16,1 1-160-16,3-1-48 0,2-1 0 0,4-1 0 15,1-2-16-15,6 2-16 0,5-2 0 0,4 3 0 16,2-6-80-16,3 3-16 0,2-3 0 0,-1 3 0 0,3 1-64 16,0 3-32-16,3-1 0 0,-1 5 0 0,0 3-160 0,-1 3-128 15,-2 6 192-15,-2-1-192 0,-2 4 128 0,-4 2-128 16,-5 6 0-16,-2 2 0 0,-7 3 144 0,-2-2-144 16,-6 3 0-16,-4-2 144 0,-5 5 0 0,-3 1 0 15,-6-4 0-15,-9 12 0 0,-3-5 64 0,6-12 16 16,-3 2 0-16,-2-2 0 0,-3-1-16 0,3 0 0 15,-4-2 0-15,3-1 0 0,2-3-80 0,3-1-128 16,0-3 176-16,4-4-176 0,2-1 128 0,4 0-128 16,2-2 0-16,8-4 0 0,0 0 0 0,0 0 0 15,0 0 0-15,0 0 0 0,8 3 0 0,2 0 0 16,1 4 0-16,5-2 0 0,1 4 0 0,1 1 0 16,3 3 0-16,-1-1 0 0,0 4 0 0,-1 0 0 15,-2 1 0-15,-3 0 0 0,-4 0 0 0,-2 0 0 0,-5 0 0 16,-3 1 0-16,-3 0 624 0,-5 0 16 15,-1 0 0-15,-5-1 0 0,-2-3-80 0,-3-1-16 16,-3 2 0-16,-1-1 0 0,-2 0-256 0,-1-4-48 16,1 1-16-16,-2-4 0 0,0 1-224 0,1-6-128 15,-2-2 128-15,2-2-208 16,2-6-1264-16,4 2-256 0,1-4-64 0,4-1-8032 0,2-2-1616 0</inkml:trace>
  <inkml:trace contextRef="#ctx0" brushRef="#br0" timeOffset="-180531.48">22770 13206 15663 0,'0'0'688'0,"0"0"144"0,0 0-656 0,0 0-176 16,0 0 0-16,3-4 0 0,4 3 2880 0,2-2 560 15,1 1 96-15,1 0 32 0,2 0-2272 0,4 2-448 16,-3 0-80-16,10 0-32 0,-3 0-384 0,-5-1-80 16,-1 1-16-16,0 0 0 0,2 1-256 0,0 1 0 15,-1-2-208-15,-1 2 80 16,-1-1-1504-16,0 0-288 0,0 0-64 0,-3 1-10112 0</inkml:trace>
  <inkml:trace contextRef="#ctx0" brushRef="#br0" timeOffset="-180122.69">23778 12615 21183 0,'0'0'1888'0,"0"0"-1504"16,0 0-384-16,-5 4 0 0,-1 2 1312 0,1 0 192 15,0 7 32-15,0 1 16 0,1 1-880 0,-1 6-176 16,0 0-48-16,-1 1 0 0,1 7 0 0,-2 2-16 16,2 4 0-16,-2 2 0 0,2 4 80 0,0-1 32 15,-1 5 0-15,1 1 0 0,0 2-96 0,3-5 0 16,-2-1-16-16,4 18 0 0,4-12-240 0,0-19-64 16,1 2 0-16,1-4 0 0,2-1-128 0,2-3 128 15,1-1-128-15,1-2 128 0,0-3-128 0,1-3 0 16,1 0 0-16,0-3 0 0,0-5-240 0,0-1-80 15,-1-3 0-15,-1-4-16 16,1-1-1392-16,-1-3-288 0,-2-4-48 0,-1 1-10496 0</inkml:trace>
  <inkml:trace contextRef="#ctx0" brushRef="#br0" timeOffset="-179941.7">23408 13219 29135 0,'0'0'1280'0,"0"0"288"0,6-6-1248 0,4 1-320 0,4 3 0 0,4-1 0 16,5 1 624-16,4 0 64 0,2 1 16 0,3-3 0 15,2-3-16-15,14-2 0 0,-6-1 0 0,-13 6 0 16,3-5-368-16,1 3-64 0,3-2 0 0,-1 0-16 16,4 5-1888-16,-6-1-368 0</inkml:trace>
  <inkml:trace contextRef="#ctx0" brushRef="#br0" timeOffset="-178113.68">24517 12582 11967 0,'-8'-9'528'0,"8"9"112"0,-7-4-512 0,-2-2-128 0,0-1 0 0,-1 3 0 16,10 4 1664-16,-11 2 288 0,11-2 64 0,-8 0 16 15,2 0-1168-15,-2 0-224 0,3 1-64 0,5-1 0 16,-8 0-16-16,8 0-16 0,-6 1 0 0,6-1 0 16,0 0 0-16,0 0 0 0,0 0 0 0,0 0 0 15,0 0 96-15,0 0 32 0,-2 10 0 0,2-10 0 16,0 0 0-16,0 0 0 0,7 9 0 0,3-2 0 16,2-1-96-16,-3-1 0 0,3 0-16 0,2 3 0 0,5 2-288 0,3 1-48 15,2-2-16-15,4 2 0 0,3 4-208 0,-1-1 128 16,2-2-128-16,0 1 0 15,1 1 224-15,-1-4-48 0,1 2-16 0,0 0 0 0,0-1 16 0,11 5 0 16,-7-2 0-16,-11-5 0 0,-2 0-176 0,0-1 0 16,-3 2 0-16,0-3 0 0,-1 2 0 0,0-2 0 15,-2 2 0-15,-1-2 0 0,-3 1 0 0,-2-2 0 16,0-1 128-16,-2 4-128 0,-2-4 0 0,-1 0 0 16,1 2 144-16,-2-2-144 0,-1 1 160 0,2 4-32 15,-7-10-128-15,4 5 192 0,-2 4 16 0,-2-2 0 16,3 3 0-16,-3-4 0 0,-3 2 112 0,1 2 0 15,-4-1 16-15,1 1 0 0,-2 1 16 0,-2-2 0 16,-1 3 0-16,-2-3 0 0,0 3-32 0,-8 2-16 16,-4-2 0-16,10-5 0 0,-2 2-48 0,-1 1 0 15,-1-1 0-15,1 3 0 0,-4 1 0 0,1-3-16 16,-2 1 0-16,3 2 0 0,0-2-96 0,0 1-16 16,-1 0 0-16,2-1 0 0,2 0-128 0,0-1 0 15,2-1 144-15,2-1-144 0,0-1 0 0,2-2 0 16,2 1 0-16,2 0 128 0,0-2-128 0,-1 1 0 0,7-5 0 0,0 0 0 15,0 0-192-15,0 0-48 16,0 0-16-16,0 0 0 16,0 0-1280-16,0 0-256 0,0 0-48 0,0 0-9136 0,0 0-1824 0</inkml:trace>
  <inkml:trace contextRef="#ctx0" brushRef="#br0" timeOffset="-177219.91">25899 12638 13583 0,'0'0'592'0,"0"0"144"0,0 0-592 0,0 0-144 15,0 0 0-15,-2-9 0 0,2 9 896 0,0 0 160 16,0-13 32-16,0 13 0 0,0 0-144 0,0 0-32 16,-3-9 0-16,3 9 0 0,-4-10-144 0,4 10-16 15,0 0-16-15,0 0 0 0,-6-6-80 0,6 6-16 16,0 0 0-16,0 0 0 0,-12-2-64 0,4 4-32 15,-1 0 0-15,0 5 0 0,1 3-32 0,-1 2-16 16,-1 2 0-16,0 5 0 0,-2 3-32 0,1 1 0 16,-2 2 0-16,3-4 0 0,-4 5-160 0,-6 14-48 15,2-1 0-15,-1 2 0 0,-1 0-64 0,8-15 0 16,2 5-16-16,1 2 0 0,1 1 16 0,3-1 16 16,2 1 0-16,1-4 0 0,4-1-80 0,1-4 0 0,5 3-128 0,2-6 192 15,0 0 48-15,2-3 0 16,1-2 0-16,2-1 0 0,1-2 80 0,10 3 32 0,-2-5 0 15,-8-7 0-15,2-3-160 0,1 0-16 16,2-5-16-16,0 1 0 0,2-7-32 0,3 1 0 0,0-2 0 0,2-1 0 16,1-5-128-16,2-2 192 0,1 1-192 0,-1 0 192 15,3 1-64-15,-3-2 0 0,0-1 0 0,-1 0 0 16,0-3 48-16,6-10 0 0,-6 2 0 0,-7 3 0 16,-6-5 16-16,-7 13 16 0,-1-4 0 0,-2-1 0 15,-5 0 224-15,1-3 32 0,-3 1 16 0,-3-4 0 16,-2 4-48-16,-1-2-16 0,-6 6 0 0,-2 3 0 15,-2-1-96-15,-4 3 0 0,-5 1-16 0,-15-1 0 16,2 5-176-16,-3 4-128 0,0 2 144 0,-1 2-144 16,0 2-240-16,13 5-144 0,-1 2-16 0,-2-1-16 15,-1 2-2800-15,-2 3-560 0</inkml:trace>
  <inkml:trace contextRef="#ctx0" brushRef="#br0" timeOffset="-173768.15">3180 17149 9215 0,'0'0'816'0,"0"0"-656"0,-1-11-160 0,1 11 0 16,-2-8 1024-16,2 8 192 0,-3-11 16 0,3 11 16 16,0 0-448-16,0-6-96 0,0 6 0 0,0 0-16 15,0 0-208-15,0 0-32 0,0 0-16 0,0 0 0 16,0 0-96-16,0 0-16 0,0 0 0 0,0 0 0 16,-4 12 16-16,4 1 0 0,1 3 0 0,2 3 0 15,-3 2-32-15,0 6-16 0,3 2 0 0,-1 4 0 16,2 4-16-16,-2 6 0 0,2 3 0 0,1 6 0 15,2 4-16-15,-1 5-16 0,2 2 0 0,-2 1 0 0,2 2-64 16,-2-1-16-16,-2 3 0 0,1 0 0 0,3-4-32 16,-2 2 0-16,-2 1 0 0,2-1 0 0,-2-2 48 0,-2 1 0 15,1-4 0-15,-2 0 0 0,-1-4 160 0,0-1 48 16,-1-3 0-16,1 1 0 0,-3-2 64 0,0-4 0 16,-1-1 16-16,-1 0 0 0,2-2-208 0,-1-1-64 15,1-2 0-15,0 3 0 0,0-6-192 0,1 0 0 16,1-2 0-16,-1-2 0 15,1-6-576-15,0-5-144 0,-2-6-48 0</inkml:trace>
  <inkml:trace contextRef="#ctx0" brushRef="#br0" timeOffset="-173034.58">1738 18510 14687 0,'0'0'640'0,"0"0"144"0,7-4-624 0,3-1-160 0,3 0 0 0,0 2 0 15,1 0 0-15,2-4 160 0,2 1-160 0,2 2 160 16,6-4-160-16,2 3 160 0,4-1-160 0,2-3 160 16,2 2-160-16,0-4 128 0,1 5-128 0,3 0 128 15,-2-3-128-15,1 4 0 0,2-3 144 0,3 3-144 16,1 0 192-16,6-1-48 0,5 2 0 0,2 1 0 16,1-2 112-16,-1-1 32 0,-1-1 0 0,3 5 0 15,2-1-96-15,7-1 0 0,2-1-16 0,4 0 0 16,4 0-176-16,-2-4 0 0,0 4 0 0,4-4 0 15,7 2 208-15,0 0 64 0,0-2 16 0,0 3 0 16,-1-3-288-16,3 3 0 0,4 3 0 0,3-3 0 0,-1 1 144 16,2 0-16-16,-3 0-128 0,5 0 192 0,5 1 64 15,-3 0 16-15,-3 0 0 0,3-2 0 0,2-1-272 0,3 1 0 16,1-3 0-16,-2 2 0 0,-4-5 128 0,4 1-128 16,3 2 192-16,-4-4-192 0,-5 2 0 0,-4-3 0 15,-1-2 0-15,3 4-192 16,4 0-432-16,-9 1-80 0</inkml:trace>
  <inkml:trace contextRef="#ctx0" brushRef="#br0" timeOffset="-167247.45">5190 18023 2751 0,'0'0'256'0,"0"0"-256"0,0 0 0 0,0 0 0 0,0 0 1920 0,0 0 352 16,0 0 64-16,0 0 16 0,0 0-1584 0,0 0-320 16,0 0-64-16,0 0-16 0,0 0 96 0,0 0 32 15,0 0 0-15,0 0 0 0,0 0-32 0,0 0 0 16,0 0 0-16,0 0 0 0,0 0 16 0,0 0 0 15,0 0 0-15,0 0 0 0,0 0 160 0,-10-1 48 16,0-4 0-16,2 0 0 0,2-2 16 0,-1 0 16 16,1 0 0-16,0-3 0 0,-2-2-128 0,2-5-16 15,-5-1-16-15,4-1 0 0,-5-5-48 0,3 0-16 16,1-3 0-16,-3-1 0 0,3-4-48 0,-1 2 0 0,-2-2 0 16,0 0 0-16,1-2-192 0,0 4-32 0,-2 0-16 0,1 1 0 15,-1 2-16-15,0 2 0 0,-1 3 0 0,0-2 0 16,1 0 0-16,-2 2 0 0,1 1 0 0,-1 0 0 15,-1 0-16-15,-1 1-16 0,0-3 0 0,-2 2 0 16,1 2-160-16,0-1 192 0,-4-4-192 0,-2 1 192 16,-6 1-192-16,0-1 0 0,-1 0 144 0,-1 1-144 15,-2-1 128-15,4-1-128 0,-2 1 128 0,1 2-128 16,-2 1 176-16,0 2-48 0,2 2 0 0,-2 0 0 16,0 0 128-16,0 2 0 0,2 0 16 0,-5 4 0 15,-3-3 16-15,-1 3 0 0,-4-3 0 0,3-1 0 16,0 4-96-16,2-1 0 0,-2-5-16 0,3 5 0 15,-2 2-48-15,2-4-128 0,0 2 192 0,0-1-64 16,0 0-128-16,-1 3 0 0,-5-3 0 0,0 5 0 16,0-3 0-16,-1 1 0 0,2-1 128 0,0 3-128 15,-1 0 0-15,1 1 0 0,-1 3 0 0,2-2 0 0,-2 5 0 0,-3 0 0 16,-1-2 0-16,-2 6 128 0,-2 1-128 0,3-1 0 16,2 2 0-16,0 2 0 0,4 0 0 0,3 3 0 15,-3 2 0-15,5-1 0 0,1 2-144 0,0 2 144 16,-1 0-192-16,0 1 192 15,0-3-576-15,3-2 0 0,1 1 0 0,5 0 0 16,5-3-1600-16,5 1-336 0,-5 3-64 0,9-3-16 0</inkml:trace>
  <inkml:trace contextRef="#ctx0" brushRef="#br0" timeOffset="-164375.22">5493 17084 3679 0,'0'0'320'0,"0"0"-320"0,0 0 0 0,-2-5 0 16,2-4 1408-16,0 9 224 0,-1-8 32 0,1 8 16 15,-1-10-656-15,-1 2-144 0,2 8-32 0,-1-8 0 0,1 8-272 0,-1-7-64 16,1 7-16-16,-1-5 0 0,1 5 128 0,0 0 16 15,-5-8 16-15,5 8 0 0,0 0 80 0,0 0 16 16,0 0 0-16,0 0 0 0,0 0-400 0,0 0-80 16,0 16-16-16,0 2 0 0,0 2 16 0,0 4 0 15,0 0 0-15,3 5 0 0,0 1-128 0,-1-1-16 16,2-2-128-16,0-1 192 0,0-4-16 0,1-3-16 16,1-4 0-16,1-1 0 0,0-6-32 0,-7-8-128 15,10 9 192-15,1-7-64 0,0-3 192 0,1-3 16 16,-1-3 16-16,2-1 0 0,1-5-176 0,-2-1-48 15,2-2 0-15,0-1 0 0,0 2-256 0,-2-2-64 16,-2-4-16-16,-1 0 0 0,0 1 32 0,-2 2 16 0,0 4 0 16,-1 4 0-16,-2-1 160 0,-4 11 0 0,0 0 0 15,0 0 0-15,0 0 0 0,5 15 176 0,-2 7-48 16,-1 6 0-16,-1 1 128 0,-1 4 32 0,-3 2 0 0,-3 4 0 16,1 2-160-16,-1 0-128 0,-2 2 144 0,-1 2-144 15,-1-7 240-15,-1-1-48 0,-1-3-16 0,0-1 0 16,0-4 112-16,0-4 32 0,1-6 0 0,2-3 0 15,2-1-80-15,0-4-16 0,2-1 0 0,5-10 0 32,0 0-2048-32,0 0-416 0</inkml:trace>
  <inkml:trace contextRef="#ctx0" brushRef="#br0" timeOffset="-164067.27">5901 17203 8287 0,'0'0'736'0,"0"0"-592"16,0 0-144-16,0 0 0 0,0 0 2544 0,0 0 464 15,0 0 112-15,0 0 16 0,0 0-2112 0,12 0-432 16,2 0-80-16,-2-1 0 0,2 0-192 0,1 0-48 16,0 1 0-16,2-4 0 0,1 0-128 0,-1 0-16 0,1 0-128 0,-3 2 192 15,2-1-192-15,-3 1 144 0,-3-2-144 0,1 0 128 32,0 4-816-32,-1-1-160 0,-11 1-48 0,0 0 0 0</inkml:trace>
  <inkml:trace contextRef="#ctx0" brushRef="#br0" timeOffset="-163901.34">5927 17352 11055 0,'0'0'480'0,"0"0"112"0,0 0-464 0,0 0-128 0,0 0 0 0,0 0 0 16,0 0 2672-16,0 0 512 0,12 9 96 0,0-4 32 16,2-5-2320-16,0 0-464 0,2 0-80 0,1-1-32 15,1-3-224-15,0 0-32 0,0 0-16 0,-2 0 0 16,1 1-288-16,1-1-64 0,-1-2-16 0,1 0-10656 15</inkml:trace>
  <inkml:trace contextRef="#ctx0" brushRef="#br0" timeOffset="-163211.33">6469 17391 16575 0,'-10'4'1472'0,"-2"0"-1168"0,2-1-304 0,1 0 0 16,1 1 1728-16,8-4 272 0,0 0 64 0,0 0 16 15,-10 0-1440-15,10 0-272 0,-5-5-64 0,1-1-16 16,2-6-112-16,1 1-32 0,1-1 0 0,0-3 0 15,0-1-144-15,0-2 0 0,1-1 0 0,-1 0 0 16,0-3-192-16,0-1 192 0,-1 2-160 0,1 0 160 16,1 1 0-16,1 2 0 0,0 2 0 0,-1 4 0 15,1 5 0-15,-2 7 0 0,0 0 0 0,0 0 0 16,0 0 0-16,12 14 160 0,-2 0 0 0,-2 6 0 16,2 0-160-16,-3 3 0 0,4 6 144 0,-4 1-144 15,1 0 0-15,0-1 0 0,-1-5 0 0,1 1 0 16,-2-2 0-16,3-6 0 0,-3-4 0 0,2-2 0 15,-8-11 0-15,10 7 144 0,-10-7-144 0,10 0 0 0,3-3 224 0,-3-2-64 16,-1-4-16-16,-1-2 0 0,-1-4 112 0,0-2 0 16,-1-1 16-16,0-1 0 0,0-1-272 0,-1-4 0 15,-3 1 0-15,1 0 0 0,-2-2 0 0,-1-1 0 16,-1 2 0-16,-2-4 0 0,-1 1 0 0,1-1 0 16,-4 4 0-16,2-2 0 0,-3 1 0 0,2-1 0 15,0 0 0-15,-2 2 0 0,-1-1-176 0,-1 3 176 16,2 3-192-16,1 1 192 0,-2-1-144 0,0 3 144 15,0-1 0-15,0 3-144 0,2 0 144 0,0 4 0 16,1-1 0-16,6 11-128 0,-6-8 128 0,6 8 0 16,-6-8 0-16,6 8 0 0,0 0 0 0,0 0 0 15,0 0 0-15,0 0 0 0,12 8 0 0,1-2-160 0,1 2 160 0,3-2 0 16,4-3 0-16,2 1 0 0,1-2 0 16,9 1 0-16,4-3 0 0,3-3 0 0,5-1-160 0,-1-1 160 15,-2-1 0-15,3-3 0 0,2 1 0 0,2-2 176 16,2 3-176-16,3-1 192 0,0 3-192 0,3 1 192 15,2-4-192-15,-3 2 0 0,-5-3 0 0,-3 4 128 16,-2 1-128-16,0-1 0 0,-5-4 0 0,-1 4 0 16,-5 3-128-16,0 0-64 0,-3-3-16 0,-3 4 0 31,-1 1-1680-31,-3-1-336 0</inkml:trace>
  <inkml:trace contextRef="#ctx0" brushRef="#br0" timeOffset="-162726.09">6753 17212 15663 0,'-3'-7'1392'0,"3"-4"-1120"16,0 3-272-16,5 0 0 0,5 2 1088 0,3 0 144 16,-1-1 48-16,4-1 0 0,-2 4-816 0,3-1-144 15,1 3-48-15,0-1 0 0,0 1-272 0,2 0 0 16,-2 2 0-16,1 0 0 0,0 0 0 0,-1 3 0 16,-3-1 0-16,-1 4 0 0,0 1-192 0,-1 0 16 0,-3 0 0 0,-1-2 0 15,-3 3 176-15,-6-8-128 0,5 9 128 0,-5-9-128 16,4 9 128-16,-4-9 224 0,0 12-48 0,-1 1-16 15,1-13 224-15,-3 12 32 0,-3 0 16 0,1 2 0 16,0-5-144-16,3 1-32 0,-3 2 0 0,2-3 0 16,0 2-128-16,0-3-128 0,3-8 144 0,0 12-144 15,0-3 0-15,0-9 0 0,3 9 0 0,-3-9 0 16,0 0 0-16,6 12 0 0,1-5 0 0,-7-7 0 16,0 0 0-16,6 12 0 0,-6-12 0 0,0 0 0 15,4 11 0-15,-4-11 0 0,-1 13 0 0,-3 1 0 16,-3-3 128-16,-1 1-128 0,-5-1 0 0,-4-1 144 15,-3 3-16-15,-3 0 0 0,0-2 0 0,-1 2 0 16,0-2-128-16,-4-3 0 0,1 1 0 0,1-4 128 16,-1-1-304-16,4 0-64 0,3-2-16 0,2 1-10304 15</inkml:trace>
  <inkml:trace contextRef="#ctx0" brushRef="#br0" timeOffset="-162465.78">7177 17338 17503 0,'0'0'1552'0,"0"0"-1232"0,0 0-320 0,0 0 0 16,0 0 1280-16,14 0 192 0,0 1 32 0,0 2 16 15,0-3-976-15,-2 0-192 0,4 0-32 0,0 0-16 16,2 1-160-16,1-2-16 0,0-2-128 0,-2 2 192 16,-3 1-192-16,-2-1 0 0,0 0 0 0,-1-1-160 31,-1 0-496-31,2 2-112 0,-2-2 0 0</inkml:trace>
  <inkml:trace contextRef="#ctx0" brushRef="#br0" timeOffset="-162156.28">7704 17051 21183 0,'0'0'944'0,"0"0"192"0,-10-1-912 16,10 1-224-16,-9 6 0 0,2 0 0 0,0 1 1520 0,2 4 256 15,-1 2 48-15,2 1 16 0,-2 4-1264 0,1 3-256 16,-2 2-64-16,2 2 0 0,-1 5-256 0,-1-5 128 16,4 3-128-16,-1 3 0 0,0-6 128 0,3 3-128 15,1-1 0-15,2 1 0 0,1-6 0 0,1 1 0 16,1 1 0-16,2-4 0 0,3-6-256 0,1 0-64 16,-1-2-16-16,0-3 0 15,-2 0-416-15,0-3-80 0,0 1 0 0,1-3-16 16,1-3-272-16,-10-1-48 0,12-4-16 0,-12 4 0 0</inkml:trace>
  <inkml:trace contextRef="#ctx0" brushRef="#br0" timeOffset="-161983.65">7448 17374 21183 0,'0'0'1888'0,"0"0"-1504"0,0 0-384 0,0 0 0 15,0 0 1472-15,0 0 240 0,10-7 32 0,4 2 16 16,3-2-944-16,5 1-192 0,3 3-48 0,2-4 0 15,5 2-336-15,2 1-80 0,2-2-16 0,3-3 0 16,5 5-144-16,-1-5 0 0,-1 1 0 0,-4-5 0 16,-6 3-1904-16,-2-3-256 0</inkml:trace>
  <inkml:trace contextRef="#ctx0" brushRef="#br0" timeOffset="-160955.4">8426 16933 15663 0,'-12'-13'688'0,"6"4"144"0,1 0-656 0,0 0-176 0,-1 0 0 0,0 0 0 16,-1 0 1280-16,1 2 208 0,0-5 48 0,-1 2 16 15,-2 0-1072-15,0-3-224 0,0 2-32 0,-1-1-16 16,-2-3-208-16,-1-3 176 0,-1 2-176 0,-3-1 160 15,0 1 32-15,-2-2 0 0,-1-4 0 0,0 2 0 16,-3 1 144-16,0 0 48 0,-1-3 0 0,-2 2 0 16,-4-2-80-16,0 2-16 0,2 0 0 0,-1-1 0 15,-4-1-32-15,-2 2-16 0,-2 1 0 0,-1-1 0 0,-1 1-80 16,1 1-16-16,1 0 0 0,1 1 0 0,1-4 32 0,-2 2 0 16,-1 1 0-16,1 1 0 0,0 0-176 0,-4 2 0 15,-3 0 0-15,-6 3 128 0,-4-1-128 0,-1 1-176 16,0 2 48-16,-1 1 0 0,0 5-128 15,2 4 0-15,-5 0-16 0,-2 4 0 0,-5 1 112 0,1 0 32 16,2-3 0-16,3 0 0 0,3-1 128 0,3 3 0 16,4 2 0-16,1 0 0 0,1 2 0 0,-3 1-128 15,-2-3 128-15,1 3 0 0,-1-1-192 0,3 2 64 16,-1 1 0-16,1 3 0 0,1 0-48 0,0 4 0 16,1 0 0-16,-4 0 0 0,-4 1-16 0,-1 0-16 15,1 3 0-15,0 2 0 0,5 0 208 0,0-1 0 16,4 1 0-16,5-1 0 0,3-3 0 0,3 2 0 0,-2-3 0 15,3 2-192-15,-1 4 192 0,0-4 0 0,5 2 0 16,0-3 0-16,2 1 0 0,1 0 0 0,4 1 0 0,1 2 0 16,1-1 0-16,3 1 0 0,1 4 0 0,2-1-144 15,1 2 144-15,3 0 0 0,1 2 0 0,2 1 0 16,0-6 0-16,1 5 0 0,3 0 0 0,1-1 0 16,2-2 0-16,2 1 0 0,0-2 0 0,4 2 0 15,1-4 0-15,-1 4 0 0,2-3 0 0,2 2 0 16,2-3 0-16,1 5 0 0,3-5 0 0,3 4 0 15,2 2 0-15,1-3 0 0,3 1 0 0,4-1 0 16,3 0 0-16,3 4 144 0,7 1-144 0,-1-2 0 16,0-3 128-16,2-1-128 0,0 1 0 0,1-3 0 15,2 2 0-15,2-3 0 0,1 2 0 0,6-2 0 0,3 1 0 16,4 2 0-16,1-3 0 0,-2 3 0 16,-2-4 0-16,0 0 0 0,0-1 0 0,2 0 0 0,2-2 0 15,5 1 0-15,4-1 0 0,-3-2-144 0,-3-2 144 0,-1 0 0 16,2-2 0-16,4-5 0 0,3 1 0 0,4-6 144 15,-2-1-144-15,-3-1 0 0,-3-6 176 0,-1 0-176 16,0 1 160-16,4-4-160 0,3-5 208 0,-1-3-48 16,-2-1-16-16,-3-3 0 0,-1-3 128 0,-1-2 32 15,-1 0 0-15,1-3 0 0,1-1-112 0,0-5-32 16,-3 0 0-16,-3-1 0 0,-5-2-160 0,-1-2 0 16,-3-2 0-16,-2 0 0 0,0-7 128 0,0-2-128 15,-2 1 128-15,-2-4-128 0,-6-1 0 0,-5-2 0 0,-7-5 128 16,-7-1-128-16,-4-5 448 0,-6-3 48 15,-3 0 16-15,-4-1 0 0,-4-5-16 0,-3 9 0 0,-1 3 0 16,-3 6 0-16,-3 4-288 0,-4 6-48 0,-3 6-16 0,-6 7 0 16,-6 2 16-16,-4 6 0 0,-7 5 0 0,0 4 0 15,-2 5-416-15,-1 4-96 0,-2-1-16 0,-2 4-8672 16,3 3-1744-16</inkml:trace>
  <inkml:trace contextRef="#ctx0" brushRef="#br0" timeOffset="-159846.74">5097 18487 2751 0,'-9'-13'256'0,"3"3"-256"0,0 1 0 16,1-2 0-16,3 2 3280 0,2-2 624 0,-2 3 112 0,2-1 16 16,0 1-3392-16,0 8-640 0,2-11-192 0,-2 11-7312 15</inkml:trace>
  <inkml:trace contextRef="#ctx0" brushRef="#br0" timeOffset="-158540.64">5139 18195 2751 0,'0'0'256'0,"0"0"-256"0,0 0 0 0,-7 5 0 16,7-5 3072-16,-8 2 576 0,8-2 128 0,0 0 0 16,-9 2-2464-16,9-2-496 0,-9 1-112 0,9-1 0 0,-10 1-240 0,10-1-32 15,-9 0-16-15,0 0 0 0,2 0-32 0,7 0-16 16,-8-2 0-16,8 2 0 0,-8-11 192 0,4 4 32 15,-1-5 16-15,5 4 0 0,2-4-256 0,1 1-48 16,3-1-16-16,-1-2 0 0,0-1-288 0,2 2 160 16,1 2-160-16,3-3 128 0,2 1-128 0,1 2 0 15,0-1 0-15,0 1 0 0,-1 3 0 0,-1 3 0 16,0-3 0-16,3 6 0 0,3 2 0 0,-2 4 160 16,-2 6-160-16,-1-1 160 0,-1 4-160 0,-1 3 160 15,-2 1-160-15,0 2 160 0,-4 0-32 0,0 2 0 16,-2 1 0-16,-2 1 0 0,-2-2 16 0,-3 1 0 15,-1-2 0-15,-2-1 0 0,-2 0 48 0,-2-1 0 16,-2-2 0-16,1-2 0 0,-2-1 336 0,-3-2 80 0,2-1 16 16,-4-1 0-16,-3-4-96 0,2-3-16 0,-1 0 0 15,4-2 0-15,0-4-224 0,3-4-48 0,-1 1-16 0,3-6 0 16,1 0-224-16,1 0 176 0,1-4-176 0,4-1 160 16,-1-1-160-16,2-2 0 0,1-1 0 0,3 1 0 15,1 1-160-15,3 1 160 0,1 1 0 0,2 1-144 16,0 4 144-16,2 2 0 0,1 0-144 0,2 5 144 15,1-1 0-15,3 2 0 0,-1 4 0 0,3 1 0 16,0 5-160-16,0 3 160 0,-1-3 0 0,3 4-144 16,-3 2 144-16,1 4 0 0,0 3-144 0,-4-1 144 15,-1-2 0-15,-2 0 0 0,-5-1 0 0,1 1 0 16,0 1 0-16,-3-2 0 0,-1-3 0 0,-5 2 0 16,-1 1 0-16,-4 2 128 0,-2 1 0 0,-2-3 0 15,-7-3 64-15,-1 2 0 0,0 0 0 0,-1-5 0 0,-1 0 192 0,1-3 64 16,1-4 0-16,2-1 0 15,2-1 48-15,4-3 16 0,1-3 0 0,3-1 0 0,2-5-272 0,1 1-48 16,3-2-16-16,1-4 0 0,1-2-176 0,3-1 0 16,2-2 0-16,6 2 0 0,2-2 0 0,4-1-192 15,2 1 32-15,2 1 16 0,-2 4 144 0,0 3-208 16,1 2 80-16,-2 6 128 0,0 0-176 0,0 6 176 16,0 4-128-16,-1 4 128 0,-3 0 0 0,2 7-160 15,0 5 160-15,0 4 0 0,-2 5 0 0,-1 1 0 16,-2 1 0-16,-2 3 0 0,-4 0 0 0,-2 0 0 15,-3-6 0-15,-2 1 0 0,-3-4 0 0,-4 0 0 16,-2-3 0-16,-2-1 0 0,-4-1 128 0,1-2 16 0,-1-3 16 16,2-5 0-16,1-3 192 0,1-1 32 15,1-5 16-15,2-5 0 0,0-3-144 0,4-1-16 0,-1-5-16 16,-1-2 0-16,2-2-224 0,1-2 0 0,1-4 128 0,1 1-128 16,4 0 0-16,1-4 0 0,3 3-192 0,-1 0 192 15,1-2-224-15,0 4 64 0,3 3 16 0,3 2 0 16,-3 3 144-16,2 5-208 0,0 1 80 0,2 7 128 15,0 5-192-15,1 4 192 0,-3-1-160 0,2 6 160 16,-3 2-128-16,3 4 128 0,-3 4 0 0,-2 6-144 16,-3-2 144-16,-3 4-192 0,-2 2 192 0,-2-5-192 15,-3 0 192-15,-3-4-160 0,-2 1 160 0,-3-4-160 16,-3-2 160-16,-1-2 176 0,1-1-48 0,-2-5 0 16,0 0 144-16,3 1 32 0,1-6 0 0,0-3 0 15,-1-4-176-15,1-3-128 0,0-4 144 0,1-1-144 16,0-3 0-16,2-2 0 0,2-2 0 0,2-2 0 0,4-4 0 15,0-3-288-15,1 1 32 0,2-1 16 0,5 2-48 0,0 1-16 16,1 3 0-16,2 3 0 0,2 1 80 0,1 3 16 16,1 4 0-16,0 2 0 0,-3 4 208 0,2 2-144 15,-11 0 144-15,12 10-128 0,0 2 128 0,-2 2 0 16,0 3 0-16,-2 2 0 0,-3 4 0 0,-1 0 128 16,-2 1-128-16,-2 1 0 0,-1-3 0 0,-3-3 128 15,-1-1-128-15,-4-2 0 0,-2-2 208 0,-2-1-16 16,1-2-16-16,1 0 0 0,-2-5 64 0,3-3 16 15,0-1 0-15,10-2 0 0,-10-6-112 0,2-6-16 16,3 2 0-16,3-4 0 0,-1-2-128 0,3-2-256 16,0-1 64-16,3-3 16 0,2-2-96 0,0-1-32 15,0 0 0-15,0 1 0 0,0 4 128 0,1 0 32 0,2 1 0 16,0 2 0-16,-1 3 144 0,2 5-128 0,-1 2 128 0,-8 7-128 16,10-4 128-16,-10 4 176 0,9 6-48 0,-3 4 0 15,-1 2 0-15,-1 0 0 0,-3 4 0 0,-2 0 0 16,-2 1-128-16,0-1 128 0,-5 1-128 0,-1-3 128 15,-1-2 16-15,-1 0 0 0,-2-1 0 0,-1-4 0 16,-1-2 128-16,-1 0 32 0,2-4 0 0,5-2 0 16,1-6-112-16,0 0-32 0,0-6 0 0,2-1 0 15,2-1-160-15,2 0-144 0,-1-2 144 0,4 2-208 16,2 1-112-16,2 0-32 0,1 2 0 0,-1 1 0 16,-1-3-64-1,-4 14-16-15,0 0 0 0,0 0 0 0,0 0-1888 0,0 0-384 0</inkml:trace>
  <inkml:trace contextRef="#ctx0" brushRef="#br0" timeOffset="-157670.17">4434 17161 11967 0,'0'0'1072'0,"-8"3"-864"15,-1-7-208-15,9 4 0 0,0 0 1216 0,0 0 192 16,0 0 32-16,0 0 16 0,-6-6-880 0,6 6-160 0,-3-7-32 0,3 7-16 16,0-9-48-16,0 9 0 0,4-6 0 0,-4 6 0 15,6-7 0-15,-6 7-16 0,9-7 0 0,-1 3 0 16,-8 4 144-16,10-5 16 0,0-1 16 0,-1 2 0 15,-1 2-176-15,2-1-48 0,-10 3 0 0,13-1 0 16,-2-1-16-16,1 5-16 0,-12-3 0 0,16 5 0 16,1 1-32-16,0 3 0 0,2-2 0 0,1 5 0 15,0 1 0-15,0 1-16 0,1 4 0 0,0 0 0 16,2 1-176-16,0 2 0 0,-3 2 0 0,-1-1 0 16,0-1 0-16,2 5 128 0,-1-2-128 0,0 4 0 15,1-4 128-15,0 5-128 0,1 1 0 0,0 0 128 16,-2 2 128-16,0 1 32 0,-1-1 0 0,0 3 0 15,-2 3 128-15,-1-3 32 0,-3-1 0 0,2 0 0 0,-2-3-64 16,0-2 0-16,-3-3 0 0,1 2 0 0,0-4-80 16,-1 0-32-16,-3-1 0 0,0 0 0 0,-3-3-144 15,-1 0-128-15,1-2 192 0,-1 0-192 0,-3 0 0 0,2-3 0 16,0 0 0-16,-2-2 0 16,0-13-560-16,0 0-112 0,0 0-32 0,0 0 0 15,0 0-1296-15,-9 2-272 0,0-4-48 0,0-4-8064 0</inkml:trace>
  <inkml:trace contextRef="#ctx0" brushRef="#br0" timeOffset="-157272.15">4832 17634 4607 0,'0'0'400'0,"0"0"-400"0,-8-4 0 0,0-2 0 15,2 1 4608-15,6 5 848 0,0 0 176 0,0 0 16 16,0 0-4016-16,0 0-800 0,1 14-176 0,3 2-16 16,0 4-368-16,2 0-64 0,3 3-16 0,3 3 0 15,-1 0-192-15,2 2 176 0,1-3-176 0,-2 4 160 16,2-3-160-16,-1 1 128 0,1-5-128 0,0 0 128 15,-3-3 176-15,2-2 16 0,1-5 16 0,-1 4 0 16,-2-6 240-16,1 1 64 0,-1-3 0 0,2-1 0 0,-2-4-32 0,2-3 0 16,1-1 0-16,-1-4 0 0,-1-5-128 0,1-3-32 15,0-2 0-15,0-5 0 0,-2-2-176 0,0-1-32 16,1-4-16-16,-4 0 0 0,-2-2-224 0,-2-3 144 16,-2 1-144-16,1-2 128 0,-2-2-272 0,0 5-64 15,3 2-16-15,-1 1 0 16,-1 5-560-16,1 3-112 0,1 3-32 0,1 3-9184 15,1 3-1824-15</inkml:trace>
  <inkml:trace contextRef="#ctx0" brushRef="#br0" timeOffset="-144700.36">24289 12589 15487 0,'0'0'688'0,"-11"-1"144"0,3 0-672 0,-1-3-160 15,2-1 0-15,1 4 0 0,6 1 768 0,-9 1 128 0,9-1 32 0,0 0 0 16,-9-3-352-16,3 1-80 0,6 2-16 0,0 0 0 16,-10-7 160-16,2 2 16 0,8 5 16 0,-8-2 0 15,8 2 0-15,-8-3 0 0,-1-4 0 0,2 4 0 16,7 3-48-16,0 0-16 0,0 0 0 0,0 0 0 15,0 0 0-15,0 0 0 0,0 0 0 0,0 0 0 16,0 0-96-16,0 0-32 0,0 0 0 0,0 0 0 16,10 5-64-16,1-2-16 0,0-2 0 0,0 2 0 15,0-1-144-15,0 2-48 0,2 1 0 0,1-1 0 16,0-2-208-16,1 2 176 0,0 5-176 0,3-4 160 16,0-2-160-16,1 3 0 0,0 3 144 0,1 0-144 15,1 0 0-15,-1 2 144 0,2-1-144 0,-2 2 0 16,2-3 128-16,-1 2-128 0,2-3 0 0,-1 2 0 15,-2-5 0-15,-1 5 0 0,0-3 0 0,-1 1 0 0,-2-2 0 0,1-1 0 16,-2 3 0-16,0-2 0 16,-1-1 128-16,2 1-128 0,-2-1 0 0,1-1 0 0,0 2 144 0,0 1-144 15,1-4 0-15,2 3 144 0,1-1-144 16,0-2 0-16,-2 0 0 0,3 0 0 0,-3 0 0 0,1 2 0 16,0-2 128-16,0-1-128 0,-3 1 0 0,-1 0 0 15,-1 2 0-15,-2 1 0 0,-1-2 0 0,-10-4 0 16,10 6 0-16,-10-6 0 0,11 9 0 0,-4-3 0 15,-7-6 144-15,8 9-144 0,-8-9 192 0,7 7-48 16,-7-7 0-16,8 6 0 0,-8-6-144 0,0 0 128 16,0 0-128-16,8 9 128 0,-8-9-128 0,0 0 128 15,0 0-128-15,0 0 128 0,6 5-128 0,-6-5 0 16,0 0 144-16,0 0-144 0,0 0 192 0,0 0-48 16,0 0 0-16,0 0 0 0,0 0-144 0,0 0 128 0,-9 9-128 0,9-9 128 15,-9 5 0-15,0 0 0 0,-1 1 0 16,1 0 0-16,0-3-128 0,-2 5 192 0,0-2-192 0,-1 2 192 15,1 1-192-15,-2-3 0 0,0 4 0 0,-1 1 128 16,-2 1-128-16,-1 2 0 0,1-2 144 0,-2 2-144 16,-1 2 0-16,1 2 0 0,0 0 0 0,2 0 128 15,-1-1-128-15,1 4 0 0,-1-2 0 0,2-1 128 16,0-1-128-16,1-1 128 0,-2-2-128 0,2 1 128 16,2-1-128-16,0-3 176 0,2 1-176 0,1 0 192 15,2-3-192-15,-1 0 128 0,-1-2-128 0,9-7 128 16,-6 6-128-16,-1 2 128 0,7-8-128 0,-7 3 128 15,7-3 0-15,0 0-128 0,0 0 192 0,0 0-64 16,-8 4 64-16,8-4 0 0,0 0 0 0,0 0 0 16,0 0-32-16,0 0 0 0,0 0 0 0,0 0 0 15,0 0-32-15,0 0 0 0,0 0 0 0,5-7 0 0,1-2-128 0,2 1 192 16,2-2-192-16,2 1 192 0,2-4-192 0,2 1 0 16,2-1 144-16,0-1-144 0,0-1 0 0,1-1 0 15,1 1 0-15,0 0 0 0,-1 2 0 0,2-2 0 16,2-2 0-16,1 3 0 0,0 2 0 0,1 0 0 15,1-1 0-15,-1 6 0 0,1-5 0 0,-1 5 0 16,0-3 0-16,1 3 0 0,-1 0 0 0,-1 2 0 16,-1-2 0-16,-2 1 0 0,-3 1 0 0,-1 1 0 15,1-1 0-15,-4 1 0 0,-1-1 0 0,-2 2 0 16,-11 3 0-16,10-2 0 0,-1-3 0 0,-9 5 0 16,0 0 0-16,0 0 0 0,10-3 0 0,-10 3 0 0,0 0 0 0,0 0 0 15,0 0 0-15,11 0 0 0,-11 0 0 0,0 0 0 16,0 0 0-16,0 0 0 0,0 0 0 0,0 0 0 15,0 0 0-15,0 0 0 0,0 0 0 0,0 0 0 16,0 0 0-16,0 0 0 0,0 0 0 0,-8 7 0 16,0-4 0-16,8-3 0 0,-11 3 0 0,-1-2 0 15,0-1 0-15,-2-1 0 0,-3 0 0 0,1 1 0 16,-1-3 0-16,-2 1 0 0,-2-5 0 0,-4 2 0 16,0-1 0-16,-2-3 0 0,-2 0 0 0,0-2 0 15,-3 0 0-15,2 3 0 0,-1-5 0 0,1 1 0 16,-1-3 0-16,2-1 0 0,1-2 0 0,1-1 0 15,-1-2 0-15,1 0 128 0,1 0-128 0,-1 2 0 16,0 0 0-16,2 0 0 0,-2 0 0 0,2 0 0 16,2 3 0-16,1 0 0 0,1 6 0 0,0-1 0 15,1-1 0-15,1 6 0 0,-1 0 0 0,2-1-128 16,1 2 128-16,0 0 0 0,-3 1 0 0,4 2-128 0,1-1 128 0,3 2 0 16,0 1 0-16,0-1 0 0,2 1 0 0,4 0 0 15,6 0 0-15,0 0-128 0,0 0 128 0,0 0 0 16,0 0 0-16,0 0-128 0,0 0 128 0,0 0 0 15,0 0-144-15,0 0 144 0,10 3 0 0,4-1-144 16,2-4 144-16,3 4 0 0,2 3-144 0,3 0 144 16,3 0 0-16,3 6-144 0,1 0 144 0,3 1 0 15,1 2 0-15,2 2 0 0,0-6 0 0,-1 2 0 16,-3 1 0-16,-1-1 0 0,-3 0 0 0,-2 2 0 16,-1-4 0-16,-2 3 0 0,-1 2 0 0,-1-1 0 0,-1-2 0 0,0-1 0 15,-1 1 0-15,-1-3 0 0,0 3 0 16,0-2 0-16,-2 1 0 0,-2 0 0 0,-1-5 0 0,0 2 0 15,-1 0 0-15,-2-3 0 0,-1 0 0 0,-10-5 0 16,9 7 0-16,-9-7 0 0,0 0 0 0,8 7 128 16,-8-7-128-16,0 0 0 0,5 9 0 0,-5-9 0 15,0 0 0-15,0 0 0 0,0 11 0 0,-4-1 128 16,-1-2-128-16,-1 1 0 0,-3-3 0 0,0 4 0 16,-1-1 0-16,0 3 0 0,-4-3 0 0,0 1 128 15,-2 2-128-15,-1-1 0 0,-2 1 0 0,-1 2 128 16,-1-2-128-16,-3 3 128 0,1 2-128 0,-3 2 128 15,-2-2-128-15,0 2 0 0,-1 2 128 0,-3-1-128 16,-2-2 0-16,0 1 0 0,-1-4 0 0,4 3 128 16,1-1-128-16,5-2 0 0,3-2 0 0,3 1 128 15,3-3-128-15,3 0 0 0,3 1 0 0,4-6 0 16,6-6-1008-16,0 0-112 0,0 0-32 0,0 0-10560 16,19-2-2112-16</inkml:trace>
  <inkml:trace contextRef="#ctx0" brushRef="#br0" timeOffset="-132623.33">24299 12687 10127 0,'0'0'896'0,"0"0"-704"0,0 0-192 0,-9-1 0 16,0-2 1696-16,9 3 304 0,-10-2 64 0,10 2 16 16,-9-9-928-16,1 3-192 0,8 6-48 0,-7-7 0 15,0-3-224-15,2 2-48 0,-1-3-16 0,1 1 0 0,1 1 112 0,1 0 32 16,-2 0 0-16,0-1 0 0,5 10-144 0,-6-8-32 16,-2 3 0-16,1-1 0 0,-2 0 224 0,0 2 32 15,0 1 16-15,0-1 0 0,0 2-128 0,2-3-32 16,0 2 0-16,7 3 0 0,0 0-160 0,-9 0-32 15,9 0-16-15,0 0 0 0,0 0-240 0,0 0-32 16,-3 9-16-16,3-9 0 0,0 0-208 0,0 0 176 16,3 13-176-16,4-2 160 0,-7-11 48 0,11 7 16 15,2-2 0-15,1 2 0 0,1-2 16 0,2 3 0 16,-1 0 0-16,3-3 0 0,3 2-16 0,-1 0 0 16,5 2 0-16,2 0 0 0,0-2-80 0,1 3-16 15,3-2 0-15,1 2 0 0,0-2-128 0,1 2 0 0,0-2 144 0,1 2-144 16,-3-3 0-16,-2 4 0 0,1-5 0 0,-5 4 128 15,-2-2-128-15,1 2 0 0,-3-1 0 16,1 2 0-16,0-2 0 0,-1 1 0 0,-3-2 0 0,0 1 0 16,1 0 0-16,1 0 0 0,-2-2 0 0,0 3 128 15,-1-2-128-15,-2 2 0 0,-1-4 0 0,1 5 128 16,-2-5-128-16,0 2 0 0,-3-3 0 0,0 1 0 16,1 2 0-16,-3-3 128 0,-9-5-128 0,7 7 0 15,-7-7 0-15,7 9 128 0,-7-9-128 0,0 0 0 16,2 9 128-16,-2-9-128 0,0 10 160 0,0-10-160 15,-5 12 192-15,-1-5-48 0,-2 4-16 0,1-5 0 16,-2 2 32-16,0 1 0 0,-3-2 0 0,1 5 0 16,-4-4-160-16,-2 3 160 0,-1 0-160 0,-1-1 160 0,-1 3-160 15,0 2 128-15,-2-1-128 0,-1 1 128 0,-2 7-128 0,-1-3 0 16,3-1 0-16,-1 0 128 0,1-1-128 0,-2 1 0 16,-2-1 144-16,1 1-144 0,-1-3 176 0,0 0-48 15,-1-2 0-15,2 1 0 0,1 0-128 0,1-3 128 16,0 2-128-16,0 1 128 0,1-1-128 0,3-1 0 15,-1 0 0-15,4-3 0 0,1 2 0 0,4-2 128 16,-1 0-128-16,3-1 0 0,2-1 0 0,0-3 0 16,2 1 128-16,6-5-128 0,-6 6 0 0,6-6 0 15,0 0 0-15,-7 6 0 0,7-6 0 0,0 0 0 16,-6 6 0-16,6-6 0 0,0 0 0 0,0 0 0 16,0 0 0-16,0 0 0 0,0 0 0 0,0 0 0 15,0 0 0-15,0 0 0 0,0 0 0 0,0 0 0 16,0 0 128-16,8-5-128 0,3 0 0 0,-1-5 0 0,-1 1 0 0,4-4 0 15,2 0 0-15,4-1 128 0,2 0-128 0,0-1 128 16,5-2-128-16,3 1 0 0,3-1 0 0,3 0-176 16,2-2 176-16,1-2 0 0,2 2 0 0,-1-1 0 15,-3-2 0-15,-1 3 0 0,1 1 0 0,-2 1 0 16,2-4 0-16,-1 3 0 0,-3 2 0 0,-1 1 0 16,-2 2 0-16,-4-1 0 0,1 1 0 0,-3 4 0 15,-2-1 0-15,-2 3 0 0,-2-4 0 0,-3 6 0 16,-2 0 0-16,-1 0 0 0,-2 1 0 0,-9 4 0 15,0 0-128-15,10-1 128 0,-10 1-128 0,0 0 128 16,0 0-160-16,0 0 160 0,0 0-192 0,0 0 192 16,0 0 0-16,0 0 0 0,-8 5 0 0,0 1 0 15,8-6 0-15,-12 6 0 0,2-1 0 0,-1-2 0 16,-1-3 0-16,-1 0 0 0,-1-1 0 0,0-1 0 16,0-3 0-16,0 2 0 0,0-3 0 0,-1 1 0 0,1-2 0 0,0-3 0 15,-4 0 0-15,1-4 0 0,0-1 128 0,-1 1-128 16,-4-2 0-16,5 2 0 0,-1-2 128 0,-1-1-128 15,-4 0 0-15,1 1 0 0,1 0 0 0,0 1 0 16,-2-2 0-16,0 2 0 0,-2 2 0 0,-2 0 128 16,-2 1-128-16,1 3 0 0,-2-1 0 0,-1 2 0 15,4-3 0-15,2 2 0 0,1-3 0 0,1 5 0 16,1-4 0-16,2 4 0 0,0-3 0 0,4 2 0 16,1-3 0-16,2 0 0 0,2 2 0 0,2-2 0 15,0 3 0-15,0 0 0 0,0 1 0 0,3 3-128 16,6 4 128-16,0 0 0 0,-6-7 0 0,6 7 0 15,0 0 0-15,0 0 0 0,0 0 0 0,0 0 0 0,0 0 0 0,0 0 0 16,0 0 0-16,12 9-192 0,0-6 192 0,2 8-208 16,4-3 208-16,3 5 0 0,3-3 0 15,4 2 0-15,2 1 0 0,3-3 0 0,2 2 0 0,2 2 0 16,3-5 0-16,-2 3 0 0,0 0 0 0,-1-1 0 16,-3 0 0-16,3-2 0 0,-3 2 0 0,2 3 0 15,-1-2 192-15,0-2-192 0,-2 1 192 0,1-2-192 16,-3 3 0-16,-2-3 0 0,-3 1 0 0,-1-3 0 15,-4 4 0-15,-3-5 0 0,-4 3 0 0,-1-3 0 16,-2 1 0-16,-4-1 0 0,-7-6 0 0,0 0 0 16,7 6 128-16,-7-6-128 0,0 0 0 0,0 12 0 15,0-12 144-15,-2 7-144 0,2-7 0 0,-5 12 144 16,5-12-144-16,0 0 0 0,-6 6 0 0,6-6 128 0,0 0-128 0,-7 8 0 16,7-8 0-16,0 0 0 0,0 0 0 0,-9 4 0 15,9-4 0-15,-9 2 0 0,9-2 0 0,-9 0 128 16,9 0-128-16,-11 3 0 0,0-5 0 0,1 1 0 15,0 4 128-15,0-1-128 0,-1-1 0 0,-1 2 0 16,-2 2 0-16,1-1 0 0,-3 1 0 0,-1 3 0 16,-2-3 0-16,0 5 0 0,-5 3 144 0,0 1-144 15,-1-3 160-15,-2 2-160 0,-1 2 192 0,-1 1-64 16,-1 4-128-16,-1-1 192 0,-5 0-32 0,2 1-16 16,-3 3 0-16,-1-3 0 0,-2-2-144 0,3 0 0 15,3 0 144-15,4-1-144 0,3 0 128 0,4-6-128 16,5 0 160-16,6-3-160 15,3 1-304-15,9-9-144 0,0 0-48 0,0 0 0 16,0 0-1808-16,12 3-384 0,5-6-64 0</inkml:trace>
  <inkml:trace contextRef="#ctx0" brushRef="#br2" timeOffset="-119101.68">13049 15703 5519 0,'0'0'496'0,"-11"-1"-496"16,-1-1 0-16,4 0 0 0,-1 1 976 0,9 1 112 16,-12 1 0-16,2-1 16 0,0-3-800 0,1 1-176 15,0 4-128-15,0-2 192 0,-1 0 496 0,0-2 96 16,0 1 32-16,0 0 0 0,-1 1 80 0,-1 0 32 16,0 0 0-16,1 1 0 0,-2 0-160 0,0 3-48 15,1 0 0-15,1-2 0 0,1 0-80 0,0-1-32 16,0 0 0-16,1 2 0 0,0-1-48 0,9-2-16 15,-9-1 0-15,9 1 0 0,-9 4-32 0,9-4-16 16,-9 4 0-16,9-4 0 0,0 0-48 0,0 0 0 16,-6 5 0-16,6-5 0 0,0 0-64 0,0 0-32 0,-1 11 0 0,1-11 0 15,0 0 32-15,7 10 0 0,1 2 0 0,4-6 0 16,0-2 64-16,2 1 0 0,3-2 16 0,3-1 0 16,3 1-48-16,0-1-16 0,2 1 0 0,3 1 0 15,4-3-144-15,1 0-16 0,6 0-16 0,1 1 0 16,-2-1-96-16,0 2 0 0,0-2-128 0,2 0 192 15,0 2-48-15,4 0-16 0,0 0 0 0,4-2 0 16,3-1 48-16,3 0 0 0,3 0 0 0,0-1 0 16,-4-2-48-16,1 0-128 0,2 0 192 0,0-1-64 15,0 0-128-15,3 2 160 0,4-3-160 0,0-2 160 16,1 1-160-16,-2-3 0 0,-4 3 0 0,0-2 0 16,-1 2 128-16,1 2-128 0,1 2 0 0,2-6 128 15,1 0-128-15,-1 2 128 0,-2-2-128 0,-2 3 128 16,1-2 0-16,1 1 0 0,-2 3 0 0,5 3 0 0,3 0 80 0,0-2 16 15,-2-1 0-15,0-3 0 0,-4 3-80 0,0 1-16 16,2 2 0-16,-1 0 0 0,2-1-128 0,-1 0 0 16,-1-2 0-16,-3 0 128 0,-4-4-128 0,1 2 0 15,-1 3 0-15,-2-5 0 0,2 2 0 0,1 1 128 16,3 3-128-16,-2-2 0 0,-1 1 224 0,-3-3-32 16,-3 1-16-16,-1 1 0 0,0 1 32 0,-2-1 16 15,-2 0 0-15,2 0 0 0,-2 1-64 0,1-1-16 16,-2 2 0-16,0-2 0 0,1 2-144 0,-4-2 192 15,-5-3-192-15,0 1 192 0,1 4-192 0,-2-2 192 16,0 1-192-16,-3-4 192 0,2 3-16 0,-2 0 0 16,0 3 0-16,3-1 0 0,-1-4-48 0,-1 0-128 0,1 1 192 15,-1 1-64-15,0-2-128 0,0 0 0 0,-3 1 0 0,-3 1 128 16,-1-1-128-16,1-1 0 0,-4 1 0 0,1 3 0 16,-2-5 0-16,-1 5 0 0,-1 0 128 0,0 1-128 15,-3 0 0-15,0 0 128 0,-1 0-128 0,-1 0 128 16,-2 0-128-16,0 1 0 0,-11-1 0 0,10 1 128 15,-10-1-128-15,7 3 0 0,-7-3 0 0,0 0 0 16,0 0 0-16,0 0 0 0,7 5 0 0,-7-5 0 31,0 0-1088-31,0 0-128 0,0 0-48 0,0 0-10320 0,0 0-2048 0</inkml:trace>
  <inkml:trace contextRef="#ctx0" brushRef="#br2" timeOffset="-118094.56">15728 17446 19343 0,'0'0'1728'0,"0"0"-1392"0,0 0-336 0,0 0 0 16,0 0 1344-16,0 0 208 0,0 0 48 0,0 0 0 16,0 0-960-16,12 9-176 0,2-5-32 0,4 0-16 15,1-2-48-15,2 1-16 0,3-3 0 0,2-3 0 16,4 1-96-16,3 0 0 0,2 1-16 0,5-1 0 15,2-1 160-15,6 2 48 0,5-1 0 0,4 0 0 0,2-3 160 16,2 0 32-16,-3 1 16 0,3-2 0 16,2 0-128-16,3 1-16 0,5 0-16 0,1-1 0 0,3 0-112 15,-1-3-32-15,0 1 0 0,-3 2 0 0,0-2 0 0,6 2 0 16,3-3 0-16,-4 0 0 0,-4-2-64 0,-3 0-16 16,-2 0 0-16,-1 3 0 0,1-1 16 0,-1 3 0 15,0-3 0-15,-4 1 0 0,-5 0-32 0,-2 1-16 16,-4 2 0-16,-3 0 0 0,-1 3-112 0,-4 3 0 15,-1 0-128-15,0 0 192 0,0 2-192 0,-2-1 0 16,-4 1 0-16,-3-2 0 0,-5 2 0 0,-3-1 0 16,-5 1 0-16,-4 2 0 15,-3 0-1408-15,-3 0-336 0,-10-5-64 0,0 0-14288 0</inkml:trace>
  <inkml:trace contextRef="#ctx0" brushRef="#br2" timeOffset="-115617.25">24095 12644 10303 0,'0'0'448'0,"-2"-10"112"16,-2 2-560-16,2-3 0 0,-2-2 0 0,2 4 0 0,2 9 752 0,-1-11 32 15,0 3 16-15,1 8 0 0,0-13-272 0,-1 6-48 16,1 7-16-16,0 0 0 0,-3-12 48 0,2 5 0 15,-2-3 0-15,3 10 0 0,0-8 144 0,0 8 48 16,-1-10 0-16,1 10 0 0,0-8-160 0,0 8-32 16,0 0 0-16,0 0 0 0,0 0 32 0,0 0 0 15,0 0 0-15,0 0 0 0,0 0 128 0,0 0 32 16,0 0 0-16,0 0 0 0,0 0-128 0,0 0 0 16,-1-10-16-16,1 10 0 0,0 0-224 0,0 0-32 0,0 0-16 15,0 0 0-15,0 0 0 0,0 0 0 16,0 0 0-16,7 6 0 0,-7-6 128 0,11 5 32 0,-11-5 0 0,11 5 0 15,2 3-16-15,-2 0 0 0,-1-4 0 0,3 2 0 16,1 1-144-16,1 0-32 0,1 2 0 0,-1-3 0 16,0-1 0-16,2 3-16 0,2-2 0 0,3 6 0 15,1-6-48-15,2 4 0 0,-1-1 0 0,4 4 0 16,2 1-32-16,1-2-16 0,-1 1 0 0,3 1 0 16,-1-1-144-16,0-2 0 0,-3 1 0 0,-1 0 128 15,-1-3-128-15,-2 4 128 0,-1-2-128 0,-1 2 128 16,-3 1-128-16,1-2 192 0,-2-2-192 0,-1 2 192 15,-1 1-192-15,1-3 128 0,-1 3-128 0,-2-4 128 16,0 1-128-16,1 2 128 0,-2-6-128 0,2 2 128 16,-2-1-128-16,-1 0 0 0,-3 1 0 0,3-1 128 15,-3-1-128-15,-10-6 160 0,10 8-160 0,-1-3 160 16,-2 0-160-16,-7-5 0 0,0 0 144 0,0 0-144 0,11 6 128 0,-11-6-128 16,0 0 128-16,0 0-128 0,0 0 128 0,0 0-128 15,0 0 128-15,0 0-128 0,0 0 176 0,0 0-48 16,0 0 0-16,0 0 0 0,0 0 32 0,0 0 0 15,-13-5 0-15,4 1 0 0,9 4-160 0,-13-2 192 16,2-1-192-16,2 1 192 0,-2-1-192 0,-1-2 0 16,1 0 144-16,-2 3-144 0,0-5 0 0,1 1 0 15,-1 1 0-15,-1 2 128 0,-4-1-128 0,2-1 0 16,-1-1 0-16,-1 2 0 0,0-4 0 0,1 3 0 16,-2 2 0-16,-2-6 128 0,0 2-128 0,0-2 0 0,0 1 0 0,-1-3 0 15,0 2 0-15,1-3 0 16,-2-1 0-16,0-1 0 0,1-1 0 0,3 1 0 0,0 1 0 0,0 3 0 15,-1-3 0-15,0 3 0 0,-1 0 0 0,1 0 0 16,2 1 0-16,0-1 0 0,0 3 0 16,1 1-128-16,1-4 128 0,0 3 0 0,1 1 0 0,1 1-128 15,0 0 128-15,2-3 0 0,-2 2 0 0,2 3 0 16,-1 1 0-16,0 1 0 0,0-2 0 0,2 3 0 16,1-1 0-16,10 1 0 0,0 0 0 0,-10 1-128 15,1-2 128-15,9 1 0 0,0 0 0 0,0 0 0 16,0 0 0-16,0 0-160 0,0 0 160 0,0 0 0 15,0 0-144-15,0 0 144 0,11 0 0 0,1 4-144 16,0-1 144-16,1 1 0 0,1 1 0 0,1 2-128 16,-1-4 128-16,2 0 0 0,4 2 0 0,1 3 0 15,4-4 0-15,1 1 0 0,0-2 0 0,4 4 0 0,3 0 0 0,2 4 0 16,-1-4 0-16,3 3 128 16,1-2-128-16,0 2 0 0,-1-2 0 0,-3 2 0 0,-2-4 0 0,0 6 0 15,-7-1 0-15,3 2 0 0,-2 1 0 0,-1-4 0 16,-2 0 0-16,1 3 128 0,-1-4-128 0,-3 4 0 15,3-2 0-15,-1-1 0 0,-2 2 0 0,0-4 0 16,-2 1 0-16,-1-4 128 0,-2 2-128 0,-1-1 0 16,0-2 0-16,-5 0 0 0,-9-4 0 0,9 6 128 15,-9-6-128-15,0 0 0 0,0 0 128 0,0 0-128 16,0 0 128-16,0 0-128 0,0 0 128 0,-3 8-128 16,-2-2 160-16,-2 2-160 0,-4-6 128 0,1 3-128 15,-4 3 0-15,0-3 144 0,-2 0-144 0,-1 0 0 16,-1 2 0-16,1-1 128 0,-2 4-128 0,-1-1 0 0,1 1 144 0,-1 0-144 15,0 3 0-15,1 1 0 0,-2 0 0 0,1-2 0 16,0 1 0-16,-1 4 0 0,1 1 0 0,-4 0 128 16,-3-1-128-16,0 1 0 0,1 0 0 0,-4 1 0 15,3 0 0-15,-3 1 0 0,2 5 0 0,2-5 0 16,-1-1 0-16,3-1 144 0,1-2-144 0,3 1 0 16,1-3 128-16,3-1-128 0,5-1 0 0,-1-3 0 15,1 1 0-15,-1-1 0 0,0 0 0 0,2-1 0 16,1 1 0-16,2-3 0 0,1 0 0 0,6-6 0 15,-9 7 128-15,9-7-128 0,0 0 0 0,0 0 0 16,-6 2 0-16,6-2 0 0,0 0 0 0,0 0 0 16,0 0 160-16,0 0-160 0,0 0 128 0,0 0-128 15,0 0 128-15,0 0-128 0,5-9 0 0,2-1 128 16,1 3-128-16,4-2 0 0,2 1 0 0,-1-2 0 16,3 2 128-16,3-3-128 0,4-2 128 0,3-2-128 0,4 0 144 15,3-3-144-15,2-4 160 0,3 2-160 0,1 0 0 0,-1-1 0 16,0 2 0-16,-3-1 0 0,-2 2 0 0,0-1 0 15,1-1 0-15,-3-1 0 0,-1 2 0 0,-1 3 0 16,0 2 0-16,-1 1 0 0,-3-2 0 0,0 2 0 16,-3 2 0-16,1-2 0 0,0 3 0 0,-4 0 0 15,0-1 0-15,-5 4 0 0,2 2 0 0,-5-2 0 16,-2 3 0-16,0 2 0 0,-9 2 0 0,9-5 0 16,-9 5 0-16,0 0 0 0,9-5 0 0,-9 5 0 15,0 0 0-15,0 0 0 0,0 0 0 0,0 0 0 16,0 0 0-16,0 0 0 0,0 0 0 0,0 0 0 0,0 0 0 15,0 0 0-15,-12 1 0 0,2 3 0 0,0-3 0 0,0 0 0 16,-2-2 0-16,1 0 0 0,-1-2 0 0,1 2 0 16,-2 0 0-16,0-2 0 0,-3-2 0 0,1 3 0 15,-2-2-128-15,-1-1 128 0,1 1 0 0,-2 1 0 16,-3-3-128-16,0 0 128 0,1 1 0 0,-2-2 0 16,-1-3 0-16,0 2-128 0,-2-3 128 0,3 1 0 15,-2 1 0-15,-1-1-160 0,-2 3 160 0,-2-2-128 16,1 2 128-16,-2 2 0 0,-1-3-144 0,1 3 144 15,-1 1 0-15,4-2 0 0,1 3-144 0,2 0 144 16,1-1 0-16,3-1 0 0,5-2 0 0,0 2 0 16,1 3 0-16,1-1-128 0,3-1 128 0,1 3 0 15,2-2 0-15,8 3-128 0,-8 0 128 0,8 0 0 16,0 0-128-16,0 0 128 0,0 0 0 0,0 0 0 16,0 0-160-16,0 0 160 0,0 0-128 0,0 0 128 15,3 12 0-15,-3-12 0 0,0 0 0 0,10 9-128 0,0 1 128 16,0-2 0-16,-1 0 0 0,1-1 0 0,6 2 0 0,2-2 0 15,1 2 0-15,3-2 0 0,5 0 0 0,2 2 0 16,2-4 0-16,2 3 0 0,1-3 0 0,1 0 0 16,-1 1 0-16,-2-1 128 0,-3-1-128 0,0 1 0 15,0 2 0-15,-2-3 0 0,0 1 0 0,-2 1 0 16,-3-1 0-16,-2-1 128 0,-1 1-128 0,-1 3 0 16,-1-3 0-16,-3 0 0 0,-3-3 0 0,-11-2 144 15,0 0-144-15,10 8 0 0,-10-8 128 0,6 6-128 16,-6-6 0-16,0 0 0 0,-1 12 144 0,-5 0-144 0,-2-5 0 0,-2 0 144 15,-4 2-144-15,0-1 160 0,-4 2-160 0,1-2 160 16,-3 3-160-16,0-3 160 0,1 2-160 0,-1 3 160 16,-3-1-160-16,0 2 0 0,0 2 0 0,0 0 0 15,-4-1 0-15,1 1 0 0,-2-4 0 0,0 4 0 16,-1-2 0-16,2 1 0 0,3-5 0 0,3 3 0 16,2-1 0-16,5-1 0 0,-1-3 128 0,5 0-128 15,1 1 0-15,3-4 0 0,6-5 0 0,0 0 0 16,0 0 0-16,0 0 0 0,0 0 0 0,2 12 0 15,-2-12-208-15,0 0 16 0,9 5 16 0,-9-5 0 32,14 1-1440-32,1-2-304 0,3-1-48 0,-3-3-14224 0</inkml:trace>
  <inkml:trace contextRef="#ctx0" brushRef="#br0" timeOffset="-109311.75">23090 14449 18431 0,'0'0'1632'0,"-10"-1"-1312"0,10 1-320 0,0 0 0 15,-8-2 2368-15,8 2 416 0,0 0 80 0,0 0 16 16,0 0-1744-16,0 0-352 0,0 0-64 0,0 9-16 16,0 5-304-16,1 3-64 0,1 3-16 0,-1 4 0 15,-1 8-80-15,0 2-32 0,-3 4 0 0,-2 2 0 0,-2 1-80 0,-2 2 0 16,-3 3-128-16,0-3 192 0,-2 4-16 0,1-5-16 15,0-2 0-15,3 2 0 0,1-2 96 0,3-3 32 16,1-6 0-16,4-3 0 0,3 0-160 0,4-5-128 16,5-2 144-16,3-4-144 0,5-1 0 0,4-6 0 15,3-5 0-15,3-4 0 0,3-2 0 0,0-8-208 16,0-1 16-16,-2-5 0 16,2-2-1648-16,-1-1-320 0,-2-1-64 0</inkml:trace>
  <inkml:trace contextRef="#ctx0" brushRef="#br0" timeOffset="-109088.59">22735 14881 28559 0,'-14'-2'1264'0,"14"2"272"0,-9-4-1232 0,9 4-304 0,0 0 0 0,0 0 0 16,0 0 784-16,11-9 112 0,4 4 0 0,4-3 16 15,1 0-592-15,7 2-112 0,5-3-16 0,5 3-16 16,3 0-48-16,5 0-128 0,4 1 192 0,-2 2-64 16,-3-4-320-16,-5 3-64 0,-1 2 0 0,-2-3-16 31,-2-4-2560-31,0 2-512 0</inkml:trace>
  <inkml:trace contextRef="#ctx0" brushRef="#br0" timeOffset="-108762.56">23645 14776 27647 0,'0'0'2448'0,"0"0"-1952"0,0 0-496 0,0 0 0 15,12-2 1008-15,2 1 96 16,4-7 32-16,5 2 0 0,3 0-576 0,9-4-112 0,4 2-32 0,4-1 0 16,5 1-224-16,5-1-64 0,1 3 0 0,1 0 0 15,-3 2-288-15,-6 0-64 0,-6 0-16 0,-3 3 0 31,-5-1-1424-31,-5 0-272 0,-7 2-64 0,-3 3-6512 0,-5 1-1312 0</inkml:trace>
  <inkml:trace contextRef="#ctx0" brushRef="#br0" timeOffset="-108577.83">23704 14960 13823 0,'-19'9'608'0,"7"-8"128"15,2 0-592-15,10-1-144 0,0 0 0 0,0 0 0 16,0 0 3984-16,10 5 768 0,3-2 160 0,5-2 16 15,5-1-3584-15,6-1-704 0,5-2-160 0,8 1-32 16,7-2 48-16,4 0 0 0,8-3 0 0,-3 2 0 0,2-2-240 0,-6-3-64 16,-7 2 0-16,-3-1 0 15,-2 3-1344-15,-4-3-288 0,-3 3-48 0,-4 0-8192 16,-3-3-1648-16</inkml:trace>
  <inkml:trace contextRef="#ctx0" brushRef="#br0" timeOffset="-108276.66">24351 14214 27647 0,'-14'6'1216'0,"4"-1"256"0,0 3-1168 0,-3 2-304 0,3 4 0 0,-2 6 0 16,0 8 1536-16,-2 3 256 0,-2 4 64 0,0 6 0 16,-1 0-1088-16,-2 6-192 0,-2 4-64 0,-1 5 0 15,0-1-128-15,0 4-48 0,-3-2 0 0,2 4 0 16,1-1-144-16,1-4-48 0,2-3 0 0,4-3 0 16,2-7-144-16,4-1 0 0,3-5 0 0,0-7 128 15,3-3-528-15,3-7-112 0,0-2-32 16,3-4 0-16,-3-14-1568 0,9 6-320 0,1-3-64 0,2-7-11024 15</inkml:trace>
  <inkml:trace contextRef="#ctx0" brushRef="#br0" timeOffset="-107911.87">25280 14474 30399 0,'-18'2'2704'0,"6"0"-2160"15,-5 5-544-15,-1 1 0 0,-1 8 592 0,-2 5 16 0,-4 5 0 0,1-1 0 16,-4 6-240-16,2 2-48 0,-1 1-16 0,3 2 0 16,0-1-48-16,3 3 0 0,5-1 0 0,2-1 0 15,5-3-64-15,5-5-32 0,5-2 0 0,7-4 0 16,3-3 64-16,7-1 16 0,5-4 0 0,4-6 0 15,3-1 192-15,5-4 32 0,3-5 16 0,0-3 0 16,4-2 144-16,-4-6 16 0,-2-2 16 0,-1-4 0 16,-1-4-192-16,-2 0-32 0,-5-4-16 0,-3 1 0 15,-2-5-176-15,-4 2-48 0,-6-2 0 0,-4-2 0 16,-7-2 160-16,-5 0 32 0,-3 4 0 0,-5 4 0 16,-2 1-208-16,-2 7-48 0,-2 4 0 0,-1 5 0 31,-1 0-1232-31,-1 5-256 0,-4 0-48 0,1 1-16816 0</inkml:trace>
  <inkml:trace contextRef="#ctx0" brushRef="#br0" timeOffset="-104992.9">26493 11994 21183 0,'0'0'1888'0,"0"0"-1504"0,-5-6-384 0,5 6 0 15,-4-4-576-15,4 4-176 0,-3-5-32 0,3 5-16 16,0 0 1104-16,0 0 208 0,0 0 64 0,11-6 0 0,-1 2 0 0,2 2 16 15,4-2 0-15,1-3 0 0,3 2 48 0,0 1 0 16,1-2 0-16,5 1 0 0,3 1-96 0,2 0-16 16,-1-2 0-16,2 3 0 0,1 2-80 0,-1 1 0 15,-2 0-16-15,1 4 0 0,-2 6-240 0,-2 2-32 16,-3-1-16-16,1 4 0 0,-6 3-144 0,-1 1 192 16,-1 0-192-16,-7 3 192 0,-1 2-16 0,-3 0 0 15,-2 4 0-15,-4 0 0 0,-1 4 0 0,-3 2 0 16,-4 2 0-16,-1-1 0 0,-2 3-48 0,-1 2 0 15,0 2 0-15,1-1 0 0,0 0-128 0,1 5 0 0,0-1 0 0,1 2 0 16,-1-4 0-16,1 3 128 0,2-2-128 0,5 2 0 16,-2-2 0-16,3 0 0 0,1-7 0 0,5-1 0 15,0-1 0-15,4 0 0 0,1-2 0 0,3-3 0 16,-2-2 0-16,3 1 0 0,1-1 0 0,2 0 0 16,-2-5 0-16,2-1 128 0,-2 0-128 0,-1 0 0 15,0-3 192-15,1-1-64 0,-2-3 0 0,1-2 0 16,0-1 0-16,0 0-128 0,-3-7 192 0,-1 0-64 15,1-1 0-15,-11-4-128 0,9 3 192 0,-9-3-64 16,0 0 0-16,0 0-128 0,0 0 192 0,0 0-64 16,0 0-128-16,0 0 128 0,0 0-128 0,0 0 128 15,0 0-128-15,0 0 0 0,0 0 144 0,-6 8-144 16,1 1 0-16,0 0 0 0,0 4 0 0,1-2 0 16,1 3 0-16,-1 1 0 0,4 1 0 0,2 3 0 0,1 2 0 15,2 5 0-15,-1-4 0 0,0 1 0 0,-1 3 0 16,2-2 0-16,1 0 0 0,1 2 0 0,1-5 0 0,1 3 0 15,1 4 0-15,-1-4 0 0,0 2 0 0,1-1 0 16,5 4 0-16,-4 1 0 0,2 3 0 0,0 0 256 16,-2 1-64-16,0 2-16 0,-3 2 48 0,-2 1 16 15,-4 3 0-15,-2-2 0 0,-5-1 144 0,-4 0 48 16,-5 1 0-16,-1 3 0 0,-6-4 240 0,-1 5 48 16,-5 0 16-16,-4-1 0 0,-2 3-176 0,-1-3-48 15,-2 2 0-15,2-2 0 0,0 4-336 0,1-6-176 16,0-1 160-16,1 1-160 0,3-2 0 0,1-3 0 15,1-4 0-15,0-3 0 16,1-1-1440-16,-1-5-224 0,2-7-64 0,-2-4-9312 0,-4-10-1872 0</inkml:trace>
  <inkml:trace contextRef="#ctx0" brushRef="#br0" timeOffset="-104257.4">28590 12522 16575 0,'0'0'1472'0,"0"0"-1168"0,-2-5-304 0,2 5 0 16,0 0 1072-16,0 0 144 0,0 0 48 0,0 0 0 15,0 0-544-15,0 0-96 0,0 0-32 0,-9 1 0 0,9-1 48 16,-9 4 16-16,2 4 0 0,1 2 0 0,0 2-144 0,-1 2-16 15,1 4-16-15,-2 5 0 0,1 1 48 0,-2 7 16 16,0-2 0-16,0 7 0 0,0 3-160 0,2 3-16 16,-1 1-16-16,0 4 0 0,1 2-128 0,0-4-32 15,2 4 0-15,3-6 0 0,-2 1-16 0,1-4-16 16,2-3 0-16,1-4 0 0,1 2 144 0,2-2 16 16,1-5 16-16,1 0 0 0,1-5-128 0,3-3-16 15,0-2-16-15,2-4 0 0,1-1-176 0,1-4 128 16,0 0-128-16,3-6 128 0,0 0-128 0,0-3-224 15,-1-3 48-15,-1 1 16 16,0-4-1552-16,-2-5-304 0,-1 1-64 0</inkml:trace>
  <inkml:trace contextRef="#ctx0" brushRef="#br0" timeOffset="-104031">27960 13166 5519 0,'0'0'240'0,"0"0"64"0,-9-2-304 0,9 2 0 0,0 0 0 0,0 0 0 15,7-9 6432-15,7 1 1232 0,4 2 240 0,8-3 48 16,4 4-6240-16,6-4-1264 0,6-1-240 0,5-2-48 16,5 6 48-16,1-3 16 0,3 0 0 0,-4-2 0 15,-1-3-224-15,-6 5-160 0,-2-1 32 0,-3 2 0 16,-7-2-2528-1,-2 2-496-15</inkml:trace>
  <inkml:trace contextRef="#ctx0" brushRef="#br0" timeOffset="-103057.86">29815 12537 13823 0,'0'0'1216'0,"0"0"-960"0,0 0-256 0,0 0 0 16,6-11 864-16,-6 11 128 0,0 0 32 0,6-9 0 16,2-1-512-16,-2 5-112 0,-6 5-16 0,5-7 0 15,-5 7 0-15,0 0-16 0,8-6 0 0,-8 6 0 16,0 0 80-16,0 0 32 0,0 0 0 0,0 0 0 16,0 0 256-16,0 0 48 0,0 0 16 0,0 0 0 15,0 0-32-15,0 0 0 0,0 0 0 0,0 0 0 16,-13 6-112-16,1 3-16 0,0-1-16 0,0 3 0 0,-2 4-128 0,0 2-32 15,-1 1 0-15,0 2 0 0,-2-2-96 0,0 5-32 16,-3 2 0-16,1-2 0 0,0 0-80 0,0 0-32 16,0 0 0-16,1-4 0 0,1 1 32 0,-1 1 0 15,1-2 0-15,2 0 0 0,0-3-64 0,1-1-16 16,1 1 0-16,-1-6 0 0,1 1-176 0,2 1 192 16,1-6-192-16,1 3 192 0,1-3-192 0,8-6 0 15,-6 7 0-15,6-7 128 0,0 0 0 0,0 0-128 16,0 0 192-16,0 0-64 0,0 0 96 0,8 9 16 15,2-6 0-15,0 1 0 0,3-3-32 0,-1 1 0 16,2 0 0-16,2 2 0 0,-1-1-208 0,1-2 144 16,2 1-144-16,1 2 128 0,2 3-128 0,-1-4 0 15,0 0 0-15,2 2 128 0,-1 1-128 0,1 0 0 0,0-1 144 0,-3-2-144 16,-2 2 0-16,3-1 0 0,-3 0 0 0,0 1 0 31,-3 2-2144-31,1-4-448 0,-1-3-96 0</inkml:trace>
  <inkml:trace contextRef="#ctx0" brushRef="#br0" timeOffset="-101757.31">30459 12414 5519 0,'0'0'496'0,"0"0"-496"0,0 0 0 0,0 0 0 16,0 0 2288-16,0 0 352 0,0 0 80 0,0 0 16 0,0 0-1360 0,0 0-272 16,0 0-48-16,0 0-16 0,0 0-16 0,0 0 0 15,0 0 0-15,0 0 0 0,7-4-192 0,3-1-32 16,3 1-16-16,1 0 0 0,1 2-112 0,3-3-32 16,1-3 0-16,3 3 0 0,2-3-80 0,4 2-32 15,4 0 0-15,2-1 0 0,4 2-48 0,2 3-16 16,0 0 0-16,0 2 0 0,-1 2-128 0,-5 3-16 15,-3 2-16-15,-6 2 0 0,-6 3-304 0,-3-1 160 16,-5 2-160-16,-3 2 128 0,-7 2-128 0,-3 1 0 16,-7 1 0-16,0 1 0 0,-5 0 0 0,-3 1 0 15,-3-2 0-15,0-3 0 0,-5-1 0 0,4-2 0 16,0 1 0-16,4-2 0 0,1-1 128 0,5 2-128 0,2-7 128 16,4 4-128-16,4-1 0 0,2 3 128 0,3-5-128 0,3 3 0 15,5-1 0-15,2 1 0 0,2-1 0 0,3 2 0 16,3-1 0-16,1 1 0 0,0 4 0 0,0 2 128 15,0-3-128-15,-4-1 0 0,1 3 144 0,-5 1-144 16,0-1 272-16,-3-1-16 0,-3 2 0 0,-4-2 0 16,-3 0 320-16,-2 2 64 0,-2-2 16 0,-4 3 0 15,-5-1 64-15,-3-1 16 0,-5 1 0 0,-4-1 0 16,-6 1-160-16,-5-1-48 0,-6-1 0 0,0-3 0 16,-1 1-288-16,2 1-64 0,-1-2-16 0,2 0 0 15,1-1-160-15,7-5 0 0,1 1 0 0,3-2 0 16,2-4-816-1,5 0-80-15,4-1-32 0,3 2 0 0,12-2-2144 0,0 0-416 16</inkml:trace>
  <inkml:trace contextRef="#ctx0" brushRef="#br0" timeOffset="-100690.16">28703 14403 3679 0,'0'0'160'0,"0"0"32"0,0 0-192 0,0 0 0 0,0 0 0 0,0 0 0 0,0 0 3360 0,-5-7 624 16,5 7 128-16,-5-9 32 0,0 2-2640 0,-1 2-528 16,-1 0-96-16,1-1-32 0,-2-1 32 0,-1 1 0 15,-1 2 0-15,0 2 0 0,-1-3 16 0,-1 1 0 16,-1 4 0-16,0 5 0 0,-4 1-368 0,0 3-64 15,2-1-16-15,0 6 0 0,0 2-128 0,1 2-16 16,1 1-16-16,0 3 0 0,1 1-96 0,3 2 0 16,-1-2-16-16,3 0 0 0,1 1 16 0,3-2 16 15,3-2 0-15,0-4 0 0,3 0 96 0,3-6 16 16,1-1 0-16,1-5 0 0,3 1-64 0,0-4-16 16,2-1 0-16,2-4 0 0,-1-1-80 0,4-6-16 15,0-2 0-15,-1-1 0 0,4-1-144 0,-4-3 128 0,1-1-128 0,-5 0 128 16,1 1 0-16,-1 0 0 0,-2 3 0 0,-2 1 0 15,-3 6-128-15,1 1 0 0,-7 7 0 0,0 0-176 16,0 0 176-16,0 0 0 0,11 3 128 0,-2 6-128 16,-1-1 0-16,-3 5 0 0,1 2 0 0,-2 4 0 15,0 1 0-15,0 1-320 0,-2-2 64 0,2-3 16 32,1-1-1456-32,1-2-288 0,1-6-64 0,2 0-6912 0,1-4-1392 0</inkml:trace>
  <inkml:trace contextRef="#ctx0" brushRef="#br0" timeOffset="-100338.73">29032 14294 14735 0,'0'0'1312'0,"-8"6"-1056"0,0 2-256 0,0-2 0 0,2 6 2544 0,0-2 448 15,-1 0 80-15,0 4 32 0,-2-1-2112 0,1 2-416 16,2 0-96-16,1 2-16 0,-5-2 112 0,3 0 32 15,2-1 0-15,0-2 0 0,1 0-224 0,2-3-64 16,2-9 0-16,0 0 0 0,0 0-80 0,0 0-32 16,0 0 0-16,0 0 0 0,0 0 16 0,10-2 0 15,-1-3 0-15,0-2 0 0,-1-4-32 0,3-1-16 16,-2 1 0-16,1-3 0 0,0 0-176 0,-1 1 192 16,2 2-192-16,-2-1 192 0,-1 7-192 0,-1 0 0 15,-7 5 0-15,11-2 0 0,-11 2 0 0,11 6 128 0,-2 0-128 0,-1 7 0 16,-2 2 128-16,-1 3-128 0,-1 0 0 0,1 1 128 15,-4 1-128-15,-1 1 0 0,0 0 0 0,0 0 0 16,0 0 0-16,0-3 0 0,1-1 0 0,1-5 0 16,-1 0 0-16,1-2 0 0,-2-10 0 0,0 0 0 31,0 0-1760-31,11 6-288 0,-1-6-48 0</inkml:trace>
  <inkml:trace contextRef="#ctx0" brushRef="#br0" timeOffset="-99902.59">29728 14289 27647 0,'0'0'2448'0,"-10"-3"-1952"0,-1-1-496 0,3 2 0 16,-3-1 832-16,0 2 64 0,-2 1 0 0,1 1 16 0,-2 2-640 0,-2-1-128 15,0 5-16-15,-2 0-128 0,0 6 128 0,0 2-128 16,1 3 0-16,-1 1 0 0,0 0 160 0,0 3-160 15,0-2 128-15,4 1-128 0,3 0 0 0,2-3 0 16,4 1 0-16,2-5 0 0,3-3 0 0,4 2 0 16,3-4 0-16,0-1 0 0,6-5 176 0,1-3-48 15,1-1-128-15,2-3 192 0,1-3 16 0,1-2 0 16,0-5 0-16,2-3 0 0,2-2-64 0,0-4-16 16,0-3 0-16,0-1 0 0,-3-2-128 0,-1 2 192 15,-2 0-192-15,-2 2 192 0,-1-4-192 0,-1 0 0 16,-2 1 0-16,-1-4 0 0,-1 0 176 0,-4-1-48 15,0-3-128-15,-1 1 192 0,-1-1 48 0,-1 7 0 0,1 2 0 0,-2 8 0 16,-2 5-112-16,1 5-128 0,0 9 176 16,0 0-176-16,0 0 192 0,-3 16-64 0,1 3 0 0,-5 5-128 15,0 8 0-15,-1 4 0 0,-2 6 0 0,0 3-144 16,0 1 144-16,-2 3 0 0,-1 3 0 0,2 0 0 16,0-1 0-16,-1-5 0 0,2-1-144 0,1-5 144 15,3-3-208-15,1-4 16 0,1-5 16 0,3-6 0 31,2-5-1680-31,3-3-320 0,2-3-80 0</inkml:trace>
  <inkml:trace contextRef="#ctx0" brushRef="#br0" timeOffset="-99571.75">30400 13811 26719 0,'0'0'1184'0,"0"0"240"0,0 0-1136 0,0 0-288 15,0 0 0-15,0 0 0 0,0 0 560 0,8 14 48 16,-6-3 16-16,0 5 0 0,-2 3-160 0,-2 3-16 16,0 0-16-16,-1 3 0 0,1 6 0 0,-2 5 0 15,-2 2 0-15,-1 2 0 0,0 4-176 0,-1-4-16 16,3 2-16-16,-1 1 0 0,2-3-80 0,0-2-16 0,0-1 0 0,2-4 0 15,2-3-128-15,2-5 0 0,1-4 144 0,2 1-144 16,2-8 0-16,2 0 128 0,3-2-128 0,-2-3 0 16,3 0-192-16,-2-4-96 0,4-3-32 0,-3-5 0 31,-1-1-1200-31,1-3-240 0,-2-1-48 0,-3-6-10800 0</inkml:trace>
  <inkml:trace contextRef="#ctx0" brushRef="#br0" timeOffset="-99402.61">30136 14263 26719 0,'0'0'1184'0,"0"0"240"0,11-6-1136 0,5 1-288 0,4-1 0 0,7 0 0 16,4 3 1344-16,5-5 192 0,2 0 64 0,4-2 0 0,1-1-1328 0,3-2-272 15,-3 2 0-15,-2-1 0 16,-3-6-1664-16,-2 1-256 0,-3 0-64 0</inkml:trace>
  <inkml:trace contextRef="#ctx0" brushRef="#br0" timeOffset="-99118.59">30682 14214 23951 0,'0'0'2128'0,"0"0"-1696"0,0 0-432 0,0 0 0 15,0 0 1296-15,0 0 176 0,0 0 48 0,8 6 0 16,3-5-896-16,5-2-176 0,3-3-48 0,5-5 0 16,3 2-96-16,3-6-32 0,3 2 0 0,3 0 0 15,1-4-112-15,0 3-32 0,-1 0 0 0,-1-1 0 16,-5 1-128-16,-3 0 0 0,-3 1 0 0,-4 3 128 31,1 1-560-31,-7 3-112 0,-2-1-32 0,-12 5 0 16,0 0-2240-16,0 0-448 0</inkml:trace>
  <inkml:trace contextRef="#ctx0" brushRef="#br0" timeOffset="-98953.09">30713 14454 14735 0,'0'0'1312'0,"0"0"-1056"0,0 0-256 0,0 0 0 0,13 10 2688 0,1-5 496 15,3-3 80-15,6-2 32 0,1 0-1840 0,4-2-368 16,7 0-80-16,0-3-16 0,3-2-64 0,3 2-16 16,1-2 0-16,0 0 0 0,-1 1-512 0,2-2-96 15,-1 4-32-15,-3 1 0 16,-3-1-2224-16,-6-1-448 0,-4 0-96 0,-6 1 0 0</inkml:trace>
  <inkml:trace contextRef="#ctx0" brushRef="#br0" timeOffset="-98585.17">31107 13780 29135 0,'0'0'1280'0,"0"0"288"0,0 0-1248 0,0 0-320 0,0 0 0 0,1 13 0 16,-1 5 624-16,0 2 64 0,-1 6 16 0,-2 0 0 16,-2 6-80-16,0 5-16 0,0 5 0 0,-2 5 0 15,-2 2-48-15,-3 1-16 0,2 3 0 0,-3 6 0 0,-2 1-224 0,0 1-32 16,0 0-16-16,-1-3 0 0,1 4-128 15,0-4-16-15,1-4-128 0,1-3 192 0,2-6-192 16,4-3-128-16,-2-12 128 0,6-1-208 16,1-6-704-16,5-4-144 0,1-6-32 15,3-7 0-15,-7-6-1728 0,18-4-368 0,5-10-64 16,2-5-16-16</inkml:trace>
  <inkml:trace contextRef="#ctx0" brushRef="#br0" timeOffset="-98105.39">32181 13872 12895 0,'9'-10'576'0,"-9"10"112"0,5-10-560 0,1 2-128 0,1-1 0 0,-7 9 0 15,0 0 3168-15,0 0 608 0,0 0 112 0,0 0 16 16,0 0-2528-16,0 0-512 0,-3 10-96 0,-3 5-32 16,-3 3-96-16,-4 4-32 0,-2 7 0 0,-5-4 0 15,-6 11-160-15,2 6-16 0,-5 4-16 0,2 5 0 16,-5 1 96-16,3 2 0 0,0 2 16 0,5-2 0 0,3-1-208 0,7-3-32 15,2-8-16-15,5-4 0 0,5-5 48 0,2-4 0 16,7-5 0-16,4-1 0 0,3-5 176 0,3-4 32 16,8-3 16-16,0-7 0 0,4-4-32 0,3-5-16 15,0-6 0-15,1-3 0 16,0-4-48-16,0-4 0 0,0-1 0 0,-15 9 0 0,5-4-128 0,2-3-48 16,0-7 0-16,1 0 0 0,-2-5 144 0,0-3 32 15,-5-1 0-15,12-31 0 0,-10 7 112 0,-7 5 16 16,-9 1 16-16,-5 8 0 0,-3 1-272 0,-5 7-64 15,-3 2-16-15,-5 4 0 0,-1 1-240 0,-6 8 0 16,-2 3-144-16,10 10 144 16,-4 4-1504-16,-1-2-208 0,-2 4-32 0</inkml:trace>
  <inkml:trace contextRef="#ctx0" brushRef="#br3" timeOffset="37091.83">29917 4086 8287 0,'0'0'368'0,"0"0"80"0,0 0-448 0,0 0 0 16,0 0 0-16,0 0 0 0,0 0 1712 0,0 0 256 16,0 0 48-16,0 0 16 0,0 0-912 0,0 0-176 15,0 0-48-15,0 0 0 0,0 0-368 0,10 4-80 16,-10-4 0-16,8 12-16 0,-2 5 272 0,-1-1 48 0,-1 2 16 0,-1 3 0 16,3 3-352-16,-2 6-64 15,-2 6-16-15,2-2 0 0,0 0-96 0,-1 1-32 0,-1 0 0 0,-1 2 0 16,1-4-16-16,0-2-16 0,2-3 0 0,0-3 0 15,1-3 144-15,0-7 16 0,0-4 16 0,2-2 0 16,-7-9 416-16,11 2 64 0,0-7 32 0,5-4 0 16,3-8 240-16,2-10 48 0,2-6 16 0,8-10 0 15,3-3-496-15,4-7-96 0,2-5-32 0,3-1 0 16,0 3-384-16,0-4-160 0,0-6 128 0,-1-1-128 16,-3-2 0-16,-1 1 0 0,-1-1 128 0,1 3-128 15,1 4 0-15,-2 4 0 0,-1 5 0 0,-2 7 0 16,-2 3-2240-1,-4 5-368-15</inkml:trace>
  <inkml:trace contextRef="#ctx0" brushRef="#br3" timeOffset="38022.75">31258 9966 8511 0,'3'-22'384'0,"-3"4"64"0,-3-6-448 0,3-2 0 0,3-1 0 16,-2-1 0-16,0-4 1040 0,2 0 112 0,-1 2 32 0,2-1 0 16,0 0-32-16,1 4 0 0,0 0 0 0,2 6 0 15,-1 3-64-15,0 4 0 0,-2 1-16 0,-1 4 0 16,-3 9 80-16,0 0 0 0,0 0 16 0,0 0 0 16,0 0-96-16,0 0-32 0,0 0 0 0,0 0 0 15,0 0-160-15,0 0-48 0,5 15 0 0,-3 5 0 16,0 2-224-16,0 6-48 0,-1 0-16 0,1 5 0 15,-1 2-224-15,1 0-64 0,1 0 0 0,3 0 0 16,-1 0-128-16,2-4-128 0,-2-4 192 0,1 0-192 16,2-4 256-16,2-4-64 0,-1-4-16 0,2-6 0 15,2-3 256-15,1-3 48 0,-1-3 16 0,5-7 0 0,1-4 160 0,1-8 48 16,2-9 0-16,0-8 0 0,0-8-176 0,5-7-16 16,2-4-16-16,3-6 0 0,1-2-208 0,2-6-32 15,1 0-16-15,1-2 0 16,0-4-240-16,-2 0 0 0,0-4 0 0,-2 6 0 0,0 3 0 0,-2 9 0 15,-1 7 0-15,-5 7 0 16,-5 7-288-16,-2 4-160 0,-2 4-16 0,-4 7-16 16,-2 2-2416-16,1 3-496 0,-1-6-80 0,0 9-32 0</inkml:trace>
  <inkml:trace contextRef="#ctx0" brushRef="#br3" timeOffset="38975.03">30797 16206 16575 0,'1'-11'1472'0,"3"2"-1168"16,1-2-304-16,1 2 0 0,-1-4 384 0,3 5 0 16,0-3 16-16,2 4 0 0,-1-2 144 0,0 4 32 15,-2-3 0-15,1 3 0 0,-8 5 304 0,10-3 64 16,-10 3 16-16,10 0 0 0,-1 3-32 0,0 2 0 16,-9-5 0-16,8 14 0 0,-2 3-96 0,0 3 0 15,-1 4-16-15,1 0 0 0,-4 2-240 0,1 2-32 16,-2 2-16-16,1 1 0 0,2 0-288 0,-1 0-64 0,-1-6-16 0,1 2 0 15,-1-4-160-15,2-1 160 0,1-5-160 0,2-3 160 16,-1-1 128-16,5-4 32 0,0-1 0 0,-1-6 0 16,1-3 224-16,2-6 48 0,2-1 16 0,2-9 0 15,-2-6-96-15,5-7 0 0,3-6-16 0,5-11 0 16,3-4-64-16,4-6-16 0,3-3 0 0,6-6 0 16,3-6-288-16,2-3-128 0,2 0 128 0,-1-5-128 15,0 1 0-15,4-1 0 0,4 1 0 0,2 7 0 31,4 7-1184-31,0 7-320 0,3 8-64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6:56:31.16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1973 4817 1839 0,'-1'-5'160'0,"-1"-3"-160"0,2 0 0 0,2-2 0 16,-1 4 1840-16,0-3 336 0,-2 3 64 0,1 1 0 0,1-4-1024 0,2 4-192 15,-3-2-64-15,-3-2 0 0,2 4-64 0,0-1-32 16,1 6 0-16,0 0 0 0,0 0-16 0,0 0 0 16,0 0 0-16,0 0 0 0,0 10-80 0,0 5 0 15,0 2-16-15,0 3 0 0,-2 4-64 0,2 7-16 16,0 4 0-16,0 5 0 0,0 3-160 0,0 0-48 16,0 8 0-16,-1 2 0 0,-2 5-144 0,2 0-48 15,1 2 0-15,-1-2 0 0,-2 1-272 0,1-2 128 16,-3-2-128-16,2-4 0 0,2-7 128 0,0-6-128 15,-2-5 0-15,3-6 0 0,-1-2 128 0,0-4-128 16,-1-4 144-16,1-5-144 0,1-3 144 0,0-9-144 16,0 0 128-16,0 0-128 0,-4-7 192 0,0-5-64 15,-1-4 0-15,0-3 0 0,0-1-128 0,0-7 0 16,-1 1 0-16,-1-7 0 0,1-3 0 0,1-1 0 16,1-4 0-16,2-3 0 0,0-2 0 0,4-2 0 15,0-3 0-15,3-1 0 0,3-1 0 0,2-1 0 16,3 2 0-16,3 0 0 0,6-1 0 0,-2 0 0 15,2 4 0-15,2-1 0 0,0 2 256 0,1 4-16 16,1-2-16-16,1 4 0 0,2 2-48 0,1 4-16 16,-2 0 0-16,3 4 0 0,1 3-160 0,1 6 192 15,-2 1-192-15,2 6 192 0,-1 3-192 0,-1 9 192 16,-5 4-192-16,-1 4 192 0,-3 4-192 0,-1 6 128 0,-8 5-128 0,-3 8 128 16,-5 4 64-16,-4 8 16 0,-5 1 0 0,-3 9 0 15,-9 0 64-15,-3 3 16 0,-5-1 0 0,-3 0 0 16,-3-2 32-16,-4-2 16 0,-3 1 0 0,-1-1 0 15,-2-4 48-15,1 0 0 0,-4-4 0 0,-1 0 0 16,-3-4-384-16,2-4 144 0,0-7-144 0,6-6 0 16,3-7-272-16,6-7-176 0,5-8-16 0,8-7-9760 15,5-7-1936-15</inkml:trace>
  <inkml:trace contextRef="#ctx0" brushRef="#br0" timeOffset="566.59">3418 4828 8287 0,'0'0'736'0,"0"0"-592"15,0 0-144-15,0 0 0 0,0 0 3712 0,9 7 720 16,-1 1 144-16,2 6 32 0,2 4-3088 0,1 4-624 15,0 3-112-15,1 3-16 0,0 3-272 0,-1 2-48 16,-1 4-16-16,-2 1 0 0,-1 1-128 0,-4 4-32 16,-2 1 0-16,-3 1 0 0,-3-9-128 0,-3 1-16 15,-2-2-128-15,-2 1 192 0,-2-2-192 0,-2-1 128 16,-3-3-128-16,1-2 0 16,-5 0-304-16,2-3-144 0,0-5-48 0,1-7-12656 0</inkml:trace>
  <inkml:trace contextRef="#ctx0" brushRef="#br0" timeOffset="1170.01">4955 4532 8287 0,'7'-8'736'0,"-7"8"-592"0,6-6-144 0,0 1 0 16,-6 5 1584-16,4-9 272 0,-4 9 64 0,4-5 16 16,-2 1-512-16,-2 4-96 0,0-6-32 0,0 6 0 15,-2-8-400-15,2 8-64 0,0 0-32 0,-7-4 0 0,1-1-224 0,-1-1-32 16,0 1-16-16,-2 2 0 15,0 1-144-15,-5-1-48 0,-2-1 0 0,0 3 0 0,-4 0-192 0,3 3-144 16,-4 3 192-16,0 1-192 0,-1-1 192 0,-1 4-192 16,1-1 192-16,7 1-192 0,-8 0 144 0,1 4-144 15,1 0 0-15,-1 1 144 0,1 2-16 0,0 2-128 0,2 1 192 0,3-1-64 16,-1-2 0-16,2 1-128 16,3-2 192-16,1 2-64 0,1-1-128 0,-3 7 160 0,3-1-160 0,4-5 160 15,0-3-160-15,5-1 0 16,0 1 0-16,2-4 0 0,2 0 0 0,2-4 0 0,-5-6 0 0,13 3 0 15,1 2 0-15,5-6 0 16,2-4 0-16,3-1 0 0,4-4 0 0,2-1 0 0,3-5 0 0,0-1 0 16,1 3 0-16,-4 2 0 15,-2 1 0-15,-1 0 0 0,-4 5 0 0,-8 3 0 0,1 1 0 0,0 2 0 16,-1 2 0-16,1 2 0 16,-2 2 0-16,-2 4 0 0,1-1 0 0,1 9 0 0,-1 1 224 0,-8-2-64 15,0 1 96-15,-4 6 32 0,-2 0 0 0,-4 4 0 16,-4-1-112-16,-3 4-32 0,-3 5 0 0,0 1 0 15,-5-2-144-15,-1 2 128 0,0 0-128 0,2-4 128 16,-1 0-128-16,4-4 0 0,2-2 0 0,4-3 128 0,0-2-128 0,3-2 0 16,3-5 144-16,4-1-144 0,3-1 0 0,3-4 0 15,3 0 0-15,1-3 128 0,3 2-128 0,4-4 0 16,2 0 0-16,2-3 0 0,3-1 0 0,3-1 0 16,1-1 0-16,5 0 0 15,0-2-576-15,2-2-128 0,3-3-16 0</inkml:trace>
  <inkml:trace contextRef="#ctx0" brushRef="#br0" timeOffset="1470.83">6232 4991 19343 0,'3'5'1728'0,"-2"6"-1392"0,-1 2-336 0,3 13 0 15,-1 0 1408-15,-1-8 224 0,1 6 32 0,-1 2 16 16,-1 5-752-16,-1 1-160 0,-1 2-16 0,0 1-16 15,-2-1-480-15,-7 28-80 0,-1-12-32 0,0-8 0 16,-5-5-1504-16,0-5-304 0</inkml:trace>
  <inkml:trace contextRef="#ctx0" brushRef="#br0" timeOffset="2184.87">8175 4406 13823 0,'0'0'608'0,"0"0"128"0,0 0-592 0,0 0-144 15,-7-9 0-15,2 2 0 0,5 7 1408 0,-5-8 240 16,-1-2 48-16,1 4 16 0,-3-5-1088 0,3 6-224 0,0-2-32 0,-7-4-16 16,0-1-224-16,-2-1-128 0,-4 2 160 0,4 3-160 15,-3 2 128-15,-8-1-128 0,1 1 0 0,-2 3 0 16,0 3 288-16,4 3-32 0,-3 2-16 0,-15 4 0 15,2 6 176-15,3 3 32 0,0 1 16 0,2 4 0 16,5 4-96-16,2-3-32 0,1 6 0 0,4 2 0 16,4 0-336-16,3 1 144 0,4-5-144 0,2-3 0 15,5 1 208-15,3-6-64 0,3-3-16 0,5-4 0 16,4-2 48-16,3-5 0 0,4-2 0 0,5-7 0 0,3-1-176 0,3-1 0 16,5-1 0-16,1-7 0 0,4-2-272 0,2-3 16 15,-4-2 0-15,-3 1 0 0,-3-4 80 0,-3 1 32 16,-1 6 0-16,-2 3 0 0,-2 0 144 0,-2 8 0 15,-3 3 0-15,-2 4 0 0,0 2 320 0,-3 13 64 16,-1 4 0-16,-3 11 0 0,-1 5 128 0,-3 2 16 16,-3 6 16-16,-5 8 0 0,0 7-32 0,-4 5 0 15,-6 1 0-15,-3 6 0 0,-3 1-144 0,-1 2-48 16,-4 0 0-16,-1 0 0 0,-5-3-192 0,-2-2-128 16,-1-8 128-16,1-7-128 0,-4-8 192 0,0-8-16 15,-3-5-16-15,16-18 0 0,-2 2-160 0,-3-2 0 16,0 0 144-16,-2-7-144 0,2-2 208 0,0-4-16 15,-1-3-16-15,0-2 0 0,0-3-416 0,-7-9-80 16,6-7 0-16,4-8-16 0,2-3-48 0,5-3-16 16,5-1 0-16,6-3 0 0,4 11 272 0,4 0 128 15,3-1-128-15,8 4 128 0,3-2-192 0,4 7 64 16,5 1 0-16,7 3 0 0,16 0 128 0,3 8 0 16,1 7 0-16,8 2-128 0,1 3 128 0,1 5-128 0,-2-3 128 0,1 6-128 31,-1-1-896-31,-1 2-192 0,53 11-16 0,-26-6-16 0</inkml:trace>
  <inkml:trace contextRef="#ctx0" brushRef="#br0" timeOffset="2685.85">10694 4181 19343 0,'-15'-9'1728'0,"-3"-2"-1392"16,-1 1-336-16,-3-2 0 0,-1 8 752 0,-2 3 80 16,-3 2 0-16,0 3 16 0,-1 6-240 0,1 1-48 15,-1 5-16-15,2 6 0 0,3 6-544 0,0 2 0 0,2 2 0 0,3 1 0 16,2-1 0-16,5 2 0 0,0 0 0 16,3 1 0-16,4-5 160 0,4-3-160 15,4-4 128-15,2-3-128 0,2-2 192 0,3-5-64 0,2-3 0 0,1-5 0 16,1-4-128-16,1-2 192 0,1-2-192 0,0-4 192 15,-1-2 128-15,1-4 48 0,0-1 0 0,-2 0 0 16,-3-2-144-16,0-1-32 0,0-2 0 0,-2 3 0 16,-2 0 80-16,-2 1 16 0,3 4 0 0,-3 3 0 15,-5 8 64-15,0 0 16 0,8 3 0 0,-2 2 0 16,-1 5-368-16,1-1 0 0,1 3 0 0,0 6 0 16,2 4 0-16,1 3 0 0,2-3 0 0,1 2 0 15,2 0-448-15,3-2-16 0,2-4 0 16</inkml:trace>
  <inkml:trace contextRef="#ctx0" brushRef="#br0" timeOffset="2970.85">11243 4315 21183 0,'-6'12'1888'0,"-3"6"-1504"16,1 5-384-16,-1 2 0 0,-1 6 1440 0,0 3 224 15,0-1 32-15,-2 2 16 0,1 0-624 0,1-3-128 16,1-3-32-16,0-1 0 0,0-6-400 0,0-3-80 16,3-3 0-16,1-2-16 0,1-5-304 0,4-9-128 15,0 0 0-15,0 0 128 0,1-14-272 0,3-6-64 16,2-4-16-16,3-7 0 0,1-2 32 0,2-2 0 16,1-2 0-16,3-1 0 0,3-3 192 0,0-1 192 15,0 1-48-15,2 1 0 0,0 4 32 0,1 3 0 0,2 6 0 0,1 2 0 16,1 3-176-16,2 6 0 0,0 3 0 0,0 7 0 15,-3 1 0-15,1 1 0 0,-4 4 0 0,3 5 0 16,-8-1-1312-16,1 3-288 0,-1 2-64 16</inkml:trace>
  <inkml:trace contextRef="#ctx0" brushRef="#br0" timeOffset="3301.15">11940 4316 22511 0,'23'11'992'0,"-6"-6"224"0,5-3-976 0,-8 0-240 16,4 1 0-16,2-1 0 0,2 2 592 0,-1-3 80 16,1-1 16-16,0-1 0 0,-1-5-400 0,15-6-80 15,-8 0-16-15,-8-2 0 0,-6 1-192 0,-5 0 0 16,-4-1 0-16,-4-2 0 0,-2-1 0 0,-4 1-208 0,-5-1 32 0,-4-1 16 15,-3 3 368-15,-2 4 80 16,-1-2 16-16,-4 4 0 0,0 5 464 0,-6 7 112 0,1 4 16 0,-1 4 0 16,-1 5-224-16,1 4-32 15,-1 7-16-15,11-6 0 0,-1 5-336 0,6-3-64 0,0-1-16 0,2 4 0 16,3 1-208-16,2 2 0 16,5-2 0-16,4 2 0 0,4-3 0 0,8 0-256 15,4-4 48-15,6-2 16 16,6-3-960-16,6-3-176 0,3-5-32 0</inkml:trace>
  <inkml:trace contextRef="#ctx0" brushRef="#br0" timeOffset="4052.2">15360 3985 19695 0,'-16'6'864'0,"8"-4"192"0,-1 1-848 0,-2 3-208 16,-4 3 0-16,-3 0 0 0,-3 3 560 0,-3 4 64 15,-4 2 16-15,-2 1 0 0,-3 2-128 0,0 5 0 16,0-1-16-16,0 6 0 0,1-1 0 0,1 2 0 15,2 0 0-15,4 3 0 0,4 1-176 0,3-1-16 16,5 1-16-16,2-2 0 0,6-1-144 0,5-3-16 16,4-2-128-16,5-3 192 0,5 0-192 0,5-4 128 15,4-3-128-15,5-2 0 0,4-6 0 0,6-1 128 16,6-4-128-16,5-4 0 16,0-3-448-16,1-2-144 0,2-4-32 0,-3-2-10864 0</inkml:trace>
  <inkml:trace contextRef="#ctx0" brushRef="#br0" timeOffset="4386.33">16302 4049 19343 0,'0'0'848'0,"-7"1"192"0,-4 2-832 0,1 1-208 0,-1 1 0 0,-8 4 0 16,0 5 1216-16,2-2 208 0,-2-2 48 0,-10 11 0 0,1 3-640 0,0 0-112 15,0 7-16-15,9-11-16 0,0 5-304 0,0 3-64 16,2 3-16-16,4-3 0 0,5 0-304 0,2-5 128 16,4 0-128-16,7-1 0 0,0-1 128 0,3-6-128 15,3-5 0-15,4 0 0 0,2-5 128 0,2-2-128 16,3-4 144-16,3-2-144 0,-1-2 176 0,3-5-176 16,-2-2 192-16,-1 2-192 0,1-6 192 0,4-8-192 15,-8-1 192-15,-5 3-192 0,-7 1 304 0,-6 5-48 16,-1-2-16-16,-6-11 0 0,-6 3 256 0,-4-2 48 15,-2 3 16-15,3 7 0 0,-7-1-240 0,-1 0-64 16,-5-1 0-16,1 3 0 0,2 3-256 0,-7-2 0 16,4 5 0-16,11 8 0 15,1 0-1648-15,3 2-384 0,0 1-80 0,-1 1 0 0</inkml:trace>
  <inkml:trace contextRef="#ctx0" brushRef="#br0" timeOffset="4735.88">16887 3910 22111 0,'0'0'1968'0,"-5"17"-1584"0,-2 1-384 0,-1 2 0 16,-4 6 720-16,3-6 64 0,-3 3 16 0,-2 5 0 16,-2-2-32-16,0 4-16 0,-2-4 0 0,0 4 0 15,-1 0-112-15,0-3-32 0,0 1 0 0,0-4 0 16,1-2-224-16,2-3-64 0,2-4 0 0,0-1 0 15,2-1-144-15,3-6-48 0,3-2 0 0,6-5 0 0,0 0 112 0,0 0 16 16,4-7 0-16,3-4 0 0,4-1-112 0,2-5-16 16,5-2 0-16,4-1 0 0,2-1-128 0,3 1 128 15,-1 0-128-15,15-8 128 0,-4 2-128 16,-15 11 128-16,0 2-128 0,1 1 128 0,-1 2 80 0,1 6 16 16,0 5 0-16,-2 4 0 0,0 4-224 0,-4 5 176 15,-4 1-176-15,0 4 160 0,-3 4-160 0,-2 4 0 16,-3 2 0-16,0-1 0 0,-5-3-128 0,-3 3-64 15,1-5-16-15,-2 9 0 16,-1-9-624-16,4-9-112 0,-2-5-16 0,3 0-13056 0</inkml:trace>
  <inkml:trace contextRef="#ctx0" brushRef="#br0" timeOffset="5586.5">18494 3280 19343 0,'3'-25'1728'0,"2"9"-1392"15,-2 0-336-15,1 2 0 0,-4 14 400 0,0 0 16 16,0 0 0-16,0 0 0 0,0 0 368 0,0 0 80 16,-5 10 16-16,-3 4 0 0,-2 10-320 0,-4 7-64 15,-1 11-16-15,-4 3 0 0,-4 7-96 0,-3 8-32 16,0 4 0-16,-2 6 0 0,-3 6-224 0,1 1-128 16,-2 0 128-16,13-21-128 0,0 5 144 0,2 3-144 15,1 0 192-15,3-4-192 0,4-2 0 0,3-4 0 16,3-2 0-16,4-4 0 0,5-10-128 0,2-1 128 15,1-4-208-15,5-7 80 16,4-2-1824-16,2-10-352 0</inkml:trace>
  <inkml:trace contextRef="#ctx0" brushRef="#br0" timeOffset="5760.88">18077 4001 3679 0,'-11'-4'320'0,"-1"1"-320"0,3 3 0 0,9 0 0 15,0 0 5904-15,0 0 1120 0,8 18 208 0,-1-6 64 16,3-4-5440-16,6 4-1088 0,4-4-224 0,5 3-32 0,7-2-320 0,8 2-48 16,5-4-16-16,4 0 0 15,4-4-128-15,3-3-192 0,2-1 32 0,29-7-9296 16,-12 0-1856-16</inkml:trace>
  <inkml:trace contextRef="#ctx0" brushRef="#br0" timeOffset="6521.13">22515 3660 18015 0,'0'0'800'0,"-11"0"160"0,0 0-768 0,-2 3-192 0,-1 2 0 0,-1 0 0 16,-3-1 656-16,4 3 96 0,-4 1 16 0,-12 8 0 15,-2 3-96-15,10-2-16 16,-3 2 0-16,-15 14 0 0,5 0-16 0,0 1-16 16,2-1 0-16,3 2 0 0,1-1-352 0,4-1-64 15,5 0-16-15,6 0 0 0,7-6-192 0,5 1 176 0,5-5-176 0,7-2 160 16,5-2-160-16,4-2 0 0,7-3 144 0,0-4-144 16,4-6 0-16,1-4 0 15,4 0 0-15,0-4 128 0,1-6 0 0,-1 1 16 0,1-4 0 0,-2-1 0 16,-1-1-144-16,-1-1 160 0,-3-3-160 0,-4-2 160 15,-6 0 240-15,-4 0 48 0,-5-2 16 0,-5-1 0 16,-5 1 368-16,-5 0 80 0,-5-3 16 0,1 8 0 16,-4-2-320-16,-10-8-64 0,-1 1-16 0,1 7 0 15,2 4-320-15,2 6-64 0,0 3-16 0,1 4 0 16,4 4-1472-16,1 3-288 0,2 5-64 0</inkml:trace>
  <inkml:trace contextRef="#ctx0" brushRef="#br0" timeOffset="6970.78">23849 3416 22111 0,'-7'15'1968'0,"-1"9"-1584"15,-1 6-384-15,-1 5 0 0,-3 6 416 0,-1 1 0 16,0 6 0-16,-3-1 0 0,1 4 64 0,-1 0 16 0,2 0 0 0,-2 0 0 16,0-6-320-16,1-1-176 15,2-6 192-15,2-3-192 0,0-8 304 0,3-2-48 16,2-7-16-16,3-5 0 0,1-3 144 0,3-10 16 16,0 0 16-16,0 0 0 0,12-5 368 0,1-8 80 0,-1-3 16 15,5-5 0-15,1-3-304 0,1-4-48 0,0 2-16 0,0-4 0 16,0-3-272-16,0 0-64 0,0-1-16 0,0-3 0 15,3 0-16-15,-1 0 0 0,0-1 0 0,2 1 0 16,1 2-144-16,0 0 192 0,0 5-192 0,3 5 192 16,1 7-192-16,0 2 0 0,-4 8 0 0,0 4 0 0,-1 9 0 15,-3 6 0-15,-1 10 0 0,-2 7 0 0,-5 5 0 16,0 7 0-16,-6 11 0 0,1 0 0 16,-2 0 0-16,-2 2 0 0,0 2 0 0,0 0 0 0,-1 0 0 0,2-5 0 15,1-8 0-15,-1-1 0 0,1-4 0 0,1-4-192 16,1-3 64-16,1-4 128 15,1 0-1776-15,4-5-224 0,2 5-48 0,2-13-16 0</inkml:trace>
  <inkml:trace contextRef="#ctx0" brushRef="#br0" timeOffset="8872.09">4218 11199 26719 0,'0'0'2368'0,"-3"9"-1888"0,-1 0-480 16,-3 5 0-16,-4-2 0 0,0 6 128 0,-6 5-128 0,-3 1 0 16,-7 5 0-16,-2 2 176 15,0 4-176-15,-4 6 160 0,-3 1 96 0,2-5 0 0,-3-4 16 0,3 3 0 16,-2-1 16-16,1 1 0 0,0 2 0 0,2 0 0 15,-1-2 0-15,0-2 0 0,1-1 0 0,2-5 0 16,2-3-288-16,0-1 160 16,2 2-160-16,1-4 128 0,4-3-128 0,0 1 0 0,5 7 0 15,2-6 0-15,1-2 0 0,3-3 0 0,2-4 0 0,4 3 0 0,0-3 160 16,5-1-160-16,5 0 192 0,2-3-192 0,1-2 256 16,5-3-48-16,3 0-16 0,6 6 0 0,5 1 0 15,3 1 0-15,6-4 0 0,2 3 0 0,10 4-192 0,0 4 176 16,1-2-176-16,0 3 160 0,1 0-160 0,1 0 0 15,0 0 144-15,-1 1-144 0,1-1 0 0,-1 0 0 16,-2 0 0-16,-1-1-192 16,-2-3-1200-16,-2 0-240 0,-2-1-48 0,-3-8-16 0</inkml:trace>
  <inkml:trace contextRef="#ctx0" brushRef="#br0" timeOffset="10143.06">3320 12146 29487 0,'-18'-9'1296'0,"11"4"288"0,2 1-1264 0,5 4-320 0,1-6 0 0,-1 6 0 15,6-4 0-15,7 2 0 0,0 1 128 0,8-1-128 16,2 2 0-16,4 2 0 0,1 1-128 0,4 1 128 0,3-4-128 0,6 0 128 16,5 0 0-16,-1-3-144 0,0-1 144 0,2 0-128 15,1 1 128-15,3-1-128 0,4-1 128 0,6-2 0 16,4 1 0-16,3-2 0 0,3 2 0 0,1-3 0 15,-1 1 128-15,4-2-128 0,2 4 256 0,7-4-32 16,4 0 0-16,0-3 0 0,-1 1 32 0,2 1 0 16,4 0 0-16,2 0 0 0,3-1-80 0,-2-2-16 15,-2 1 0-15,4 2 0 0,3-1-160 0,4 1 128 16,-3-1-128-16,1-2 128 0,0 0-128 0,5 2 0 16,6-2 0-16,-5 0 0 0,-5 1 0 0,5 3 0 15,7-4-224-15,-1 1 80 0,-7 2 0 0,2-1 0 16,2-1 0-16,1 5 0 0,0-4 144 0,2 3 0 15,-2-1 0-15,2 2 0 0,5-3 0 0,-3 2 0 0,-4 0 0 16,5 0 0-16,6 2 0 0,-5-3 0 0,-3-1 0 0,3 1 0 16,6 4 0-16,-3-1 0 0,-3-3 0 15,3 6 0-15,4 2 0 0,0-3 0 0,-3-3 0 0,2 4 0 16,1 3 0-16,1-1 0 0,0-3 0 0,-1 2 0 16,0 2 0-16,2-1 0 0,0-1 0 0,3 0 128 15,3 2-128-15,-1-3 128 0,-2-2-128 0,5 2 128 16,-2-3-128-16,0 1 144 0,0-3-144 0,2-1 160 15,2 2-160-15,0-2 0 0,-4-1 144 0,5 1-144 16,1-3 128-16,-3 1-128 0,0 1 160 0,2-3-160 16,5 3 176-16,-3-1-176 0,-5-3 192 0,5 1-192 15,5-1 144-15,-2-1-144 0,-5 1 0 0,9-5 144 16,8 1-16-16,2 1 0 0,-2 1 0 0,-2 5 0 16,-1-2 48-16,2 0 0 0,2 5 0 0,-4-3 0 15,-2 0-176-15,-1 0 0 0,3 0 0 0,-5 3 128 0,-3 4 16 16,1 1 0-16,4-6 0 0,-3 2 0 0,-1-1 48 15,-4 1 0-15,2 2 0 0,-2-3 0 0,2 3 32 16,-3-3 16-16,-4 1 0 0,0 2 0 0,-1 0-112 0,-1 1-128 16,-5-1 176-16,-2 0-176 0,-2 2 144 0,-1 0-144 15,-2-4 0-15,-1 4 144 0,-4 3-144 0,-1 1 0 16,-1-2 0-16,-2 1 0 0,-3-4 0 0,2-1 128 16,4 2-128-16,-4 0 0 0,-4-1 0 0,2 0 0 15,3 2 0-15,-1 1 0 0,-2-1 0 0,0-1 0 16,-2-1 128-16,1 3-128 0,2 0 0 0,-1 0 0 15,-2 1 0-15,-1-1 0 0,5 1 0 0,-3 0 0 16,-6 0 0-16,0 1 0 0,-1 1 0 0,1-1 0 0,2 0 0 0,-1 0 0 16,-2 2 0-16,4 1 0 0,2-2 128 15,-2 3-128-15,-6 1 0 0,2 1 0 0,2 2 0 0,-1 0 0 16,-1-6 0-16,-5 2 0 0,-3 1 0 0,3 4 0 16,1 0 0-16,1-2 0 0,-8-4 0 0,1 3 0 15,-3 3 0-15,6-2 0 0,-2 0 0 0,-1-2 0 16,-4-1 0-16,-2 5 0 0,2-3 0 0,4 3 0 15,5 0 0-15,-4-1 0 16,-5 1 0-16,1-3 0 0,1 3 0 0,3-3 0 0,3 1 0 0,-1-1 0 16,-6-3 0-16,2 2 0 0,3 2 0 0,0-2 0 15,1 0 0-15,-6 2 128 0,-4-1-128 0,2-2 128 16,1 0-128-16,1 2 0 0,0-2 0 0,-3 0 0 16,-6 0 0-16,-1 3 0 0,4 0 0 0,3 0 0 0,-1-4 0 15,-1 1 0-15,-3 1 0 0,0 2 0 16,1-2 0-16,3 0 0 0,5-1 0 0,-5 1 0 0,-5-2 0 15,1-1 0-15,-2 1 0 0,4 0 0 0,3-2 0 0,-3-1 0 16,-5-3 0-16,-4 1 0 0,-1-1 0 0,-2 2 0 16,-2-4 0-16,0-2 128 0,-4 2-128 0,-6 2 0 15,-7-3 0-15,-1 1 0 0,-1 0 0 0,-1-4 160 16,1 2-160-16,0 2 160 0,1-2 16 0,1 4 0 16,3 0 0-16,-3-2 0 0,-2-4-176 0,0 3 0 15,0-5 144-15,0 6-144 0,0 2 0 0,1 1 0 16,-1-1 0-16,1-1 0 0,1-1 0 0,-5 3 0 15,-4-3 0-15,-5-1-128 0,-5 1-192 0,-2-2-48 0,-3 0 0 16,-3 3 0 0,-3 1-144-16,-4 0-48 0,-3-5 0 0,-2 3 0 15,-2 2-64-15,-4-2-16 0,-8 5 0 0,0 0 0 16,0 0-256-16,0 0-64 0,0 0-16 0,-13-9-7968 0,-4 1-1584 16</inkml:trace>
  <inkml:trace contextRef="#ctx0" brushRef="#br0" timeOffset="10555.13">28394 10777 15663 0,'-10'-13'1392'0,"5"3"-1120"0,0-2-272 0,1 4 0 0,2-3 1280 0,2 4 192 15,0 7 32-15,6-10 16 0,2 2-960 0,3-1-192 16,3 3-48-16,4 1 0 0,1 1-96 0,3-1-32 16,3 1 0-16,4 1 0 0,3 2 96 0,5 0 16 15,2 2 0-15,6 0 0 0,2 2 192 0,9 1 32 16,2 2 16-16,1-1 0 0,-5 2-160 0,2 3-48 16,0 0 0-16,3 5 0 0,-3 3-144 0,2 2-48 15,2 3 0-15,-4 0 0 0,-3-1 0 0,-7 6 0 16,-7 0 0-16,-4 5 0 0,-6 1 400 0,-6 2 80 15,-5 0 16-15,-7 4 0 0,-6-2 48 0,-8 4 16 0,-5 0 0 16,-8 4 0-16,-5-2 224 0,-9 1 48 0,-6-6 16 16,-9 3 0-16,-10-4-208 0,-3-4-32 0,-2-2-16 15,-1 0 0-15,-2-2-288 0,-2-2-64 0,-1 3-16 16,-4-6 0-16,-5 1-368 0,1-3-208 0,2-2 16 0,3-2-17712 16</inkml:trace>
  <inkml:trace contextRef="#ctx0" brushRef="#br0" timeOffset="12625.01">6792 2120 8287 0,'0'0'368'0,"-7"0"80"0,-2-2-448 0,0 1 0 0,-1 1 0 0,10 0 0 16,0 0 2112-16,-6-6 320 0,0-1 80 0,6 7 16 15,-7-7-1264-15,3-2-256 0,3 1-48 0,0-2-16 16,-4 2-304-16,1-2-48 0,-1 1-16 0,1-2 0 16,-4 1-288-16,0-2-64 0,-4 0-16 0,-1 0 0 0,1-4-208 0,-2 2 128 15,-3-2-128-15,-2 2 0 0,0-1 128 0,-4 4-128 16,2-2 0-16,-5 3 0 0,-1 0 128 0,-1-1-128 16,1 4 0-16,-3 4 144 0,1 1-144 0,-3-2 0 15,-5 3 0-15,1 1 0 0,-3 1 0 0,0 4 0 16,-2-1 0-16,2 1 128 0,-2 4-128 0,1-3 160 15,-1 6-160-15,1-1 160 0,2 2-160 0,1 2 0 16,1-1 0-16,-1 0 0 0,-1 1 0 0,1 0 0 16,1-1 0-16,4 4 0 0,4 0 0 0,4 0 0 15,3 1 0-15,2 1 0 0,1 3 0 0,3 5 0 16,1 6-144-16,2 2 144 0,2 2 0 0,2 5 0 16,3 6 0-16,4 4 0 0,2 5 0 0,3 3 0 0,2 2 0 15,1-16 0-15,2 6 0 0,3 4 0 16,2-1 0-16,4 0 0 0,3-2 0 0,5-5 0 15,5-3 0-15,3-7 0 0,4-6-192 0,2-6 64 16,0-1 128-16,23 3-208 0,-4-9 208 0,-24-11 0 0,4-1 0 0,9-2 0 16,3-6 0-16,6-5 128 15,1-1-128-15,0-6 0 0,2-2 176 0,49-21-176 0,-19-2 160 0,-8 1-160 16,-4 0 384-16,-10 2-32 0,-8-3 0 0,-8 2 0 16,-5-1 448-16,-5-1 96 0,-7-7 0 0,-5-1 16 15,-4-4 0-15,-5-3 0 0,-6-7 0 16,-5 1 0-16,-4 2-208 0,-4 29-32 0,-6-6-16 0,-1 0 0 15,-3-4-144-15,-3 1-16 0,-5 2-16 0,-3 2 0 16,-5 4 32-16,-4-1 0 0,-2 4 0 0,-8-1 0 16,-7 5-512-16,-3 2 0 0,-4 6 0 0,-2 4 0 15,1 0-1984-15,3 4-512 0,5 4-80 0</inkml:trace>
  <inkml:trace contextRef="#ctx0" brushRef="#br0" timeOffset="13910.05">13572 10609 13823 0,'0'0'608'0,"0"0"128"0,0 0-592 0,1-4-144 0,-1 4 0 0,0 0 0 16,0 0 2448-16,0 0 464 0,0 0 96 0,0 0 0 16,0 0-1776-16,0 0-352 0,-1 9-80 0,-2 3-16 15,1-5-464-15,-3 6-80 0,1 3-32 0,-1 2 0 0,-2 5 16 0,2 5 0 16,1 1 0-16,-2 21 0 0,1-1 112 0,2-13 32 15,3 2 0-15,0 7 0 0,0-1-64 0,3 4-16 16,-2-1 0-16,1 0 0 0,-2 0-80 0,0-2-16 16,0-2 0-16,-2-3 0 0,-2-4-64 0,2 0-128 15,-3-4 176-15,0-3-176 0,-2 0 0 0,1-6-320 16,0-1 32-16,-1-3-13888 16</inkml:trace>
  <inkml:trace contextRef="#ctx0" brushRef="#br0" timeOffset="14643.13">13555 12493 26607 0,'-2'-8'576'0,"-3"-5"128"0,-2 3 32 0,1-2 16 0,-2 0-608 0,-1 4-144 16,-1 1 0-16,-1 0 0 0,-1 2 368 0,0-2 32 15,-2 2 16-15,-2 2 0 0,2 3-32 0,-2 4 0 16,-2 4 0-16,-1 2 0 0,-1 5-224 0,-2 7-160 15,0 4 192-15,1 5-192 0,2 6 208 0,-2 3-64 0,1 1-16 0,2 7 0 16,4-1 0-16,-1 4 0 0,4 1 0 0,3 0 0 16,4 2-128-16,5-2 0 0,5-3 0 0,0-7 128 15,7-2-128-15,2-8 0 0,3-4 144 0,6-8-144 16,4-2 336-16,5-9 0 0,4-2 0 0,5-7 0 16,1-6 176-16,3-3 16 0,2-6 16 0,-1-4 0 15,-3-9 0-15,-2-2 0 0,-2-5 0 0,-5-1 0 16,-2 1-144-16,-3-5-16 0,-4 1-16 0,-4-3 0 0,-5-4 272 15,-6 0 64-15,-5-2 16 0,-4-3 0 0,-5 0-96 0,-3 3-32 16,-6 1 0-16,-4-8 0 0,-2 17-352 0,6 21-80 16,2-1-16-16,-2 1 0 0,-5 3-144 0,1 3-224 15,-3-1 48-15,-2 1 16 16,0 3-1984-16,-18-8-400 0,5 2-80 0</inkml:trace>
  <inkml:trace contextRef="#ctx0" brushRef="#br0" timeOffset="16194.64">7731 559 9087 0,'15'-8'400'0,"-8"4"96"0,-1 0-496 0,0 2 0 15,2-4 0-15,-2 2 0 0,-1 0 1072 0,0 1 112 16,-5 3 32-16,6-6 0 0,-1 1-128 0,-5 5 0 16,5-5-16-16,-5 5 0 0,0 0-48 0,0-4-16 0,-3-4 0 0,3 8 0 15,-4-6-304-15,-3 2-48 0,-2-2-16 0,-8-2 0 16,-2 2-368-16,8 0-80 0,-3 0 0 0,-3 1-16 16,-2-4 64-16,-2 3 16 0,-4-4 0 0,-1 2 0 15,-5-2 64-15,-8-1 32 0,-2-1 0 0,2 2 0 16,-1 0-32-16,-2-3-16 0,-2 0 0 0,-3 2 0 15,-1-3-160-15,-2 3-16 0,-2 0-128 0,-24-4 192 16,7 4-192-16,7 3 128 0,2-3-128 0,3 6 0 0,-2-3 128 0,28 4-128 16,-8 0 0-16,-3 2 144 0,-3-1-144 0,-4 3 0 15,4 3 0-15,-1-3 128 0,0 1-128 0,-39 3 192 16,12 1-192-16,12 1 192 0,4-2-192 0,5 4 0 16,1 2 0-16,3 4 0 0,1 1 0 0,2 6 0 15,4 1 0-15,16-6 0 0,-4 3 0 0,-3 2 0 16,-3 6 0-16,-2 1 0 0,0 4 0 0,1 1 0 15,1 2 0-15,-30 29 0 0,13-8 0 0,9-10 0 16,6-3 0-16,5-1 0 0,5 4 0 0,15-17 0 16,-4 8-192-16,1 3 192 0,1 5-160 0,1 3 160 15,2 0 0-15,2 1-144 0,1-1 144 0,1 32 0 0,7-15 0 0,7-9 0 16,5-5 0-16,6-8 0 16,2-1 0-16,4-4 0 0,5-1 0 0,7 1 0 15,1-1 0-15,6 0 0 0,4 1 0 0,5 0 0 0,3 0 0 0,2-4 0 16,2-2 0-16,-2-1 0 0,-1-3 128 0,1-3-128 15,1-6 0-15,2-4 128 0,2-3-128 0,5-2 0 16,1-1 0-16,-2-1 0 0,-5-7 0 0,2-1 0 16,-1-3 0-16,3-1 144 0,1-4-144 0,4-4 0 15,5-1 256-15,-3-6-48 0,-3-5-16 0,1 1 0 16,-4 3-64-16,5-5 0 0,3-1-128 0,-2-1 192 16,-2-4-64-16,-3-1-128 0,-3-1 176 0,-3-1-176 0,-3-1 144 15,0 1-144-15,-2 0 0 0,0-3 144 0,-2-4 128 16,-3 2 32-16,-5-6 0 0,-4 2 0 0,-7 0 64 15,-2-4 16-15,0 0 0 0,-5-2 0 0,-5 0 32 0,-1-3 16 16,-4-2 0-16,-2 1 0 0,-3-2 32 0,-3 2 16 16,-4 5 0-16,-3 3 0 0,-4 1 48 0,-4 2 16 15,-6-3 0-15,-3 4 0 0,-3 6-80 0,-6 2-16 16,-6 2 0-16,11 11 0 0,-6 1-288 0,-6 0-160 16,0 0 160-16,-6 0-160 0,-2 2 0 0,-3 1 0 15,-2 2-176-15,-38-10 176 16,11 8-832-16,9 9-32 0,8 0-16 0</inkml:trace>
  <inkml:trace contextRef="#ctx0" brushRef="#br0" timeOffset="17428.11">17885 10238 17503 0,'0'0'1552'0,"0"-9"-1232"0,-2-5-320 0,0 3 0 16,-2 2 1072-16,0-3 144 0,0 5 48 0,1-4 0 16,-1 4-176-16,4 7-48 0,0 0 0 0,0 0 0 0,-5-10-448 0,5 10-80 15,0 0-32-15,0 0 0 16,0 0-256-16,0 0-48 0,0 0-16 0,-8 11 0 0,2-1-32 0,-1 7-128 15,0 4 192-15,0 6-64 0,2 6 128 0,0 1 0 16,1 5 16-16,1 4 0 0,-1 8-80 0,1 3 0 16,1 0-16-16,0 0 0 0,1 0 80 0,1-1 0 15,0-1 16-15,1-1 0 0,3-3 224 0,-2-2 32 16,1 2 16-16,0-7 0 0,1-3-336 0,0-2-64 16,-2-4-16-16,-1-2 0 0,-1-6-128 0,2 2-144 15,-2-5 144-15,-2 0-9968 16,1-4-1872-16</inkml:trace>
  <inkml:trace contextRef="#ctx0" brushRef="#br0" timeOffset="18145.84">17800 12222 23551 0,'0'0'1040'0,"0"0"224"0,-8-8-1008 0,3 1-256 0,5 7 0 0,0 0 0 16,0 0 1088-16,0 0 160 0,0 0 32 0,0 0 16 16,0 0-512-16,0 0-96 0,0 0-32 0,0 0 0 0,-5 10-96 0,1 0-32 15,1 5 0-15,3 2 0 0,-1 2 80 0,1 6 16 16,0 1 0-16,0 6 0 0,0 1 16 0,1 5 16 16,1 10 0-16,-1 0 0 0,1 6-16 0,-2 0-16 15,-2 4 0-15,2-1 0 0,-1-1 64 0,-2-3 16 16,-1-2 0-16,1-4 0 0,-1 0-368 0,0-4-64 15,1-2-16-15,2-3 0 0,0-5-256 0,1-4 0 16,1-2 128-16,2-5-128 16,2-2-1664-16,1-2-384 0,0-4-64 0</inkml:trace>
  <inkml:trace contextRef="#ctx0" brushRef="#br0" timeOffset="20211.39">13714 829 3679 0,'0'0'320'0,"10"-2"-320"16,-1-1 0-16,-9 3 0 0,12-4 2048 0,-12 4 320 0,10-1 80 0,-10 1 16 16,0 0-1664-16,10-1-336 0,-10 1-64 0,0 0-16 15,0 0-48-15,0 0-16 16,0 0 0-16,8-4 0 0,-8 4 336 0,0 0 64 15,0 0 16-15,0 0 0 0,0 0 96 0,0 0 32 0,0 0 0 0,0 0 0 16,6-7-80-16,-3-2-16 0,-3 9 0 0,1-4 0 16,-1 4-128-16,-3-13-16 0,1 3-16 0,-2 1 0 15,1 3-96-15,-2-7-32 0,-1 2 0 0,0 2 0 16,-2-3-32-16,-2 5-16 0,-3-6 0 0,0 0 0 0,1-1-160 16,-4-1-16-16,-3 0-16 0,2-2 0 0,-3 1-112 0,0 0 0 15,-4 0-128-15,5 6 192 0,-4-4-192 0,-13-5 128 16,2-2-128-16,15 7 0 0,-4 0 0 0,-2-1 128 15,-3 1-128-15,-4-1 0 0,-2 0 0 0,-2 1 0 16,-3 1 0-16,-36-9 0 0,9 4 0 0,2 4 0 16,-1 3 0-16,0 1 0 0,-2 6 0 0,2 2 0 15,2 2 128-15,0-2-128 0,1 2 0 0,0 2 0 16,-1-1 0-16,1 0 0 0,-3 3 0 0,4 4 0 16,2-2 0-16,-1 1 0 0,0 4 0 0,0-4 0 15,1 2 0-15,-1-1 0 0,0 2 0 0,28-4 0 16,-3 7 0-16,-3 1 0 0,-3 1 0 0,-2 1 0 15,-3 0 0-15,0 2 0 0,0 1 0 0,-37 17 0 16,14-6 0-16,10 2 0 0,7-2 0 0,5 0 0 16,2 0 0-16,3 3 0 0,2-1-144 0,2-2 144 15,0 0 0-15,1 1-144 0,0-3 144 0,13-4 0 16,1 1 0-16,-10 15 0 0,5 0 0 0,3-1 0 16,2-2 0-16,10-12 0 0,0 7 0 0,2 3 0 15,1 1-144-15,2 1 144 0,2 1 0 0,3 4 0 0,3 3 0 0,3-1 0 16,2 2 0-16,4 1 0 0,2-1 0 0,6-2 0 15,3-3 0-15,6-2 0 0,4 0 0 0,6-3 0 16,4-1 0-16,4-4 0 0,1-1 0 0,2-5 0 16,2 4 0-16,3-4 0 0,-12-5 0 0,9-1 0 15,3 0 0-15,4-1 0 0,1-2 128 0,3-2-128 16,-1 0 0-16,5-4 0 0,0 2 0 0,2-1 0 16,2-3 0-16,2-2 192 0,0 2-192 0,-1-6 192 15,15 2 0-15,-2 0 16 0,-4 0 0 0,-2-4 0 16,0 0-48-16,-2-5-16 0,-1 0 0 0,0 0 0 0,-2-3-144 15,-2 0-256-15,-3 0 64 0,28-6 16 0,-7 0 384 0,-44 2 80 16,4-2 16-16,3 0 0 0,2-2-304 0,1-2 128 16,0 0-128-16,2 0 0 0,2 0 144 0,44-15-144 15,-19 2 0-15,-16 3 144 0,-10 0-144 0,-5 0 0 16,-5-2 0-16,-5-3 128 0,-5 2 112 0,-1-2 16 16,-5-4 0-16,0 2 0 0,-5 0 48 0,-1 3 16 15,-1 0 0-15,-4-1 0 0,-4 5-112 0,-2 3-16 16,-3-2 0-16,-2 3 0 0,-4 1 0 0,-3-5 0 15,-2 1 0-15,-3-6 0 0,-4 0-32 0,2 14-16 16,-3-4 0-16,-2-3 0 0,-2 0-144 0,-2-3 160 16,-2 0-160-16,-1-2 160 0,-1 1-160 0,-18-25 0 15,4 11 0-15,4 4 0 0,-3 6 0 0,3 5 128 16,-2 0-128-16,5 6 0 0,-3-2 0 0,-3 1 128 0,-4 3-128 0,1 2 0 16,-1 1 0-16,-2 0 0 0,0 0 128 0,-2 2-128 15,2 0 0-15,0 3 0 0,0-1 0 0,1-2 0 16,0 1 0-16,2 4 0 0,2 2 0 0,15 5-176 31,-3-2-304-31,0 0-64 0,-2 4-16 0</inkml:trace>
  <inkml:trace contextRef="#ctx0" brushRef="#br0" timeOffset="23916.51">8588 10183 4607 0,'0'0'400'0,"0"0"-400"16,7-6 0-16,1-2 0 0,-8 8 1584 0,8-7 224 15,-2 3 48-15,-6 4 16 0,6-10-480 0,1 5-112 16,-7 5 0-16,6-8-16 0,-6 8-512 0,0 0-112 16,5-6 0-16,-5 6-16 0,0 0-224 0,0 0-32 15,0 0-16-15,0 0 0 0,0 0 96 0,0 0 0 16,0 0 16-16,0 0 0 0,-10 11-16 0,0-2 0 16,0 2 0-16,-2-2 0 0,-2 1 0 0,0 4-16 15,-1-1 0-15,5-3 0 0,-3 2 0 0,-2-1 0 0,2 4 0 0,-11 12 0 16,0-3-32-16,7-6 0 0,-2 1 0 0,-10 17 0 15,1-1-64-15,9-9-16 0,-1 2 0 0,-2 3 0 16,0 0-96-16,-9 19-32 0,5-3 0 0,8-14 0 16,-1 3-192-16,0 3 0 0,0 0 0 0,-9 19 0 15,3-3 128-15,2-2-128 0,1 1 0 0,3-2 144 16,3 0 64-16,6-15 16 0,-2 6 0 0,-1 2 0 0,3 3-48 0,1 2-16 16,0 2 0-16,1-3 0 0,-1 1-160 0,0 1 128 15,1-2-128-15,2-2 128 0,-1 3 0 0,1-1-128 16,0 0 192-16,1-5-64 0,0 3 0 0,2-2-128 15,0-1 192-15,2-2-64 0,1-4-128 0,1-2 160 16,2-4-160-16,2-2 160 0,3-4 0 0,-2-2 0 16,2 0 0-16,2-4 0 0,0-1-160 0,1-2 192 15,2-2-192-15,1-5 192 0,1 2-192 0,6-1 0 16,-2-5 144-16,1 1-144 0,2 0 0 0,2-3 0 16,3 1 0-16,11 3 0 15,-1-3-864-15,-1 0-240 0,4 0-48 0</inkml:trace>
  <inkml:trace contextRef="#ctx0" brushRef="#br0" timeOffset="25166.25">7325 13446 16127 0,'-19'14'704'0,"12"-10"160"0,-1-9-688 0,1 5-176 16,-1 6 0-16,2-3 0 0,-1-7 736 0,2-1 112 16,5 5 32-16,0 0 0 0,-6-2-240 0,6 2-32 15,0 0-16-15,0 0 0 0,4 8 176 0,-4-8 48 16,8-1 0-16,4 1 0 0,1 2 64 0,2 1 16 15,3-3 0-15,1 2 0 0,1-2-304 0,2 0-48 16,1-1-16-16,1 2 0 0,2 1-240 0,1-1-48 16,2-2-16-16,2 2 0 0,1 2-224 0,1-2 0 15,0 1 128-15,1 0-128 0,-1-1 0 0,0 0 0 16,0 0 0-16,-1-1 0 16,-2-2-2192-16,-2-1-384 0</inkml:trace>
  <inkml:trace contextRef="#ctx0" brushRef="#br0" timeOffset="25609.2">8185 13207 21183 0,'-5'-6'1888'0,"-3"1"-1504"0,3-3-384 0,1 3 0 0,3-1 1088 0,1-1 128 15,0 7 48-15,2-5 0 0,2-5-880 0,1 2-160 16,3 3-32-16,2-2-16 0,2 2-176 0,2-2 0 16,3 0 144-16,4 3-144 0,0-1 320 0,3 0 0 15,2-2 0-15,1 3 0 0,-1-2 112 0,1 2 16 16,-2 2 0-16,1 0 0 0,-2 5-128 0,1 0 0 16,-2-1-16-16,-1 4 0 0,-2 1-48 0,-2 4-16 15,-1-1 0-15,4 9 0 0,-6 3-96 0,-8-12-16 16,-1 3 0-16,-3 0 0 0,-3-2-128 0,-3 3 128 15,-2 1-128-15,-4 4 128 0,-2 3-128 0,-19 21 128 16,-3-5-128-16,-1-1 128 0,-2-1-128 0,-2-1 160 16,-2-2-160-16,2-3 160 0,1-1 128 0,4-4 32 15,2-1 0-15,7-4 0 0,5-4 96 0,5-2 32 16,4 0 0-16,5-1 0 0,5-1-256 0,3-1-64 16,5 0 0-16,1-6 0 0,5 3 16 0,5-2 0 15,4 0 0-15,5 2 0 0,2-4 176 0,5-2 16 16,2 2 16-16,35 3 0 0,-8-6-128 0,-5-2-32 15,-4-4 0-15,2-1 0 0,0 1-192 0,-1-5 144 0,-1-1-144 16,-4-3 128 0,-4-1-1136-16,0-3-224 0,0-6-48 0,-3-4-14512 0</inkml:trace>
  <inkml:trace contextRef="#ctx0" brushRef="#br0" timeOffset="27253.89">8524 8128 8287 0,'0'0'736'0,"0"0"-592"0,0 0-144 0,0 0 0 16,-4-8 1312-16,4 8 224 0,0 0 64 0,0 0 0 16,0 0-944-16,0 0-176 0,-10 4-32 0,0 1-16 15,1 3-240-15,-2-1-32 0,-1 6-16 0,-2-1 0 16,-2 4 112-16,-2 2 0 0,-1 3 16 0,-3 2 0 16,-1 2 176-16,-1 5 16 0,-2 2 16 0,0 2 0 15,3 2-80-15,2 1-16 0,-1 1 0 0,2 1 0 16,2 2 32-16,4 3 0 0,-1-1 0 0,4 3 0 15,4-4-96-15,4 4 0 0,-1-2-16 0,4 1 0 0,4-4-304 0,0-2 160 16,4 2-160-16,2-4 128 0,1-4-128 0,2-2 128 16,1 2-128-16,3-5 128 15,2-1-512-15,4-3-128 0,-1 0 0 0,6-6-9312 0</inkml:trace>
  <inkml:trace contextRef="#ctx0" brushRef="#br0" timeOffset="28704.75">8267 8766 7359 0,'0'0'656'0,"-3"-8"-528"0,-1 2-128 0,4 6 0 15,-3-6 1632-15,3 6 288 0,0 0 64 0,0 0 16 16,0 0-1216-16,0 0-240 0,0 0-48 0,0 0-16 16,0 0-352-16,0 0-128 0,10-7 0 0,1 5 0 15,-1 2 0-15,2 0 0 0,2 0 0 0,4 0 0 16,3 0 304-16,3 0-48 0,0 0 0 0,3-3 0 0,-1 1 80 0,5 0 16 15,1 0 0-15,2-1 0 0,1-2-64 0,4 1-16 16,0 2 0-16,5-2 0 0,5 1 128 0,2 0 32 16,1-1 0-16,-1 0 0 0,-2 2 32 0,1-1 16 15,1-1 0-15,1 2 0 0,2-3-16 0,5 2 0 16,3 0 0-16,-1 1 0 0,1-3-176 0,5 2-32 16,-5 1-16-16,1 0 0 0,1 1-240 0,6 0 128 15,5 1-128-15,0 0 0 0,-3-1 0 0,1-2 128 16,-2-1-128-16,4 3 0 0,2 0 0 0,4-1 0 15,0 0 0-15,-1-1 0 0,-1-2 0 0,-2 0 0 16,2 1 0-16,5 2 0 0,4 1 0 0,-2-2 0 16,-3-2 0-16,-3 2 0 0,0 1 0 0,5-1 0 0,7 2 0 0,-2 1 0 15,-6-2 0-15,0 0 0 0,0 1 0 0,5 1 0 16,6 0 0-16,-5 0 0 0,-6-1 0 0,-1 1 0 16,-2-3 0-16,3 2 0 0,6 0 0 0,-3 1 0 15,-6-2 0-15,0 4 0 0,2-2 0 0,2 0 0 16,1-2 0-16,2 1 0 0,-4 0 0 0,1 0 0 15,-2-1 0-15,6 1 0 0,1 1 0 0,2-1 0 16,-6-2 0-16,-1-1 0 0,0 2 0 0,6 1 0 16,3 1 0-16,-1-2-128 0,-1-2 128 0,-1 2 0 15,-2-1 0-15,5 2 0 0,6 1 0 0,-3-4 0 16,-7-2 0-16,1 3 0 0,1 2 0 0,3-1 0 16,4-5 0-16,-3 2 0 0,-2 1 0 0,0 3 0 15,1 2 0-15,1-1 0 0,-2-2 0 0,0-1 0 16,-5 1 0-16,2 2 0 0,2 5 0 0,1-5 0 15,-4-5 0-15,0 2 0 0,-3 1 0 0,2 0 0 0,1 2 0 0,2-2 0 16,-2-5 0-16,-2 2 0 0,-2 3 0 0,6-1 0 16,-1 2 144-16,1-3-144 0,-2-2 0 0,-2 2 0 15,-1 3 0-15,5 1 0 0,2 0 0 0,-3-3 0 16,0-1 0-16,-2-1 0 0,-3 3 0 0,6-1 0 16,4-1 0-16,1 1 0 0,-6-4 0 0,0 3 0 15,-2 1 0-15,3-1 0 0,6-5 0 0,-2 3 0 16,-6-3 0-16,-1 1 128 0,-2-2-128 0,5 2 0 15,1-3 0-15,0 2 0 0,-6-3 0 0,1 5 192 16,0-2-192-16,5 1 192 0,-6-2 48 0,2 4 16 16,-4-4 0-16,1 2 0 0,0 3-80 0,2-1-16 15,2 0 0-15,-2 3 0 0,-4-5-160 0,-1 2-144 0,-1 1 144 16,3-3-208-16,4 2 208 0,-3-5 128 0,-3 4 0 16,-4-3-128-16,-3 2 0 0,4 2 0 0,7-2-160 0,-5 4 160 15,-3-1 0-15,-1 0 0 0,-2 3 0 0,3-2 0 16,-1-1 0-16,1 0 0 0,-1 1 0 0,-4 1 0 15,-3 2 0-15,-1 0 0 0,-2-1 0 0,6 0 0 16,4-1 0-16,-2 1 0 0,-5-1 0 0,-1 1 0 16,1-2 224-16,0 1-32 0,3 2-16 0,0-1 0 15,1-2-176-15,-3 1 0 0,-4 1 0 0,-1-1 0 16,2 1 0-16,0-1 0 0,4 2 144 0,-1-3-16 16,2 1 0-16,-5 1 0 0,-3-1 0 0,0 1 0 15,0-1-128-15,4 2 0 0,5-3 128 0,-4 2-128 16,0-2 0-16,-3 2 0 0,-2 0 0 0,-3 1 128 15,2-4-128-15,4 1 0 0,3 0 0 0,-2 0 128 0,-3 2-128 16,-3-3 0-16,-3 1 128 0,-1 0-128 0,0 4 160 16,4-4-32-16,4-1-128 0,-1 1 192 0,-5 0 0 0,-3 2-16 15,-4-6 0-15,-1 3 0 0,1 0-48 16,0 4-128-16,0-2 192 0,3 3-64 0,1 0-128 0,-3 0 192 16,-5-5-192-16,-3 3 192 0,-3-1-192 0,-1 2 0 15,2 0 0-15,-3-1 0 0,1 2 0 0,0 2 0 16,3 1 128-16,-1 0-128 0,-2-4 0 0,-2-1 0 15,-1-1 0-15,-3 1 0 0,-2 0 0 0,-1 0 0 16,0-1 0-16,-1 1 0 0,2 2 0 0,-3 0 0 16,0 0 0-16,0 2 128 0,1 0-128 0,3 1 0 15,1-1 0-15,-2 1 0 0,-2-4 0 0,0-1 0 0,-4 0 0 0,-3 0 0 16,-1 2 0-16,-1 2 0 0,1-4 0 0,-2 4 0 16,0 0 128-16,-4-2-128 0,2 2 0 0,0 0 128 15,-2-1-128-15,0 2 128 0,-1-1-128 0,4 2 128 16,1-1-128-16,3-2 0 0,-5 2 0 0,2 0 128 15,1 0-128-15,-2 1 0 0,3-2 0 0,-2 0 0 16,-4-1 0-16,0-1 0 0,-1 2 0 0,-1 1 0 16,-1-2 0-16,-2 0 0 0,0 1 0 0,-2-2 0 15,1 0 0-15,-1 1 128 0,-2 3-128 0,1 0 0 16,-1-3 0-16,-2 1 0 0,-9-2 0 0,10 3 0 16,-10-3 0-16,12 6 0 0,-5-2 0 0,-7-4 0 15,0 0-256-15,9 3 32 0,-9-3 0 0,8 3 0 16,-8-3-608-1,0 0-112-15,0 0-16 0,0 0-11872 0</inkml:trace>
  <inkml:trace contextRef="#ctx0" brushRef="#br0" timeOffset="29119.58">26385 7449 23039 0,'6'-14'1024'0,"2"5"192"0,2 3-960 0,4-2-256 0,4 4 0 0,3 3 0 16,3 0 272-16,6 0 16 0,3 2 0 0,4 1 0 15,1 5-160-15,5 3-128 0,4-2 144 0,1 2-144 16,2-5 240-16,-2 5-48 0,-1-1-16 0,0 4 0 16,0-1 208-16,-1 1 32 0,-2 4 16 0,4-1 0 15,-1 1 208-15,0-1 64 0,0 1 0 0,-4 4 0 16,-2 5-80-16,-5-1-16 0,-4 7 0 0,1-2 0 16,-4 2-144-16,-2 3-16 0,-3 3-16 0,-3 0 0 15,-5 1-144-15,-2 2-32 0,-4 0 0 0,-6-1 0 16,-5 5 0-16,-7-5-16 0,-7 0 0 0,-7 2 0 15,-7-3 208-15,-9 1 32 0,-10-1 16 0,-15 3 0 16,-10-3-160-16,-9 2-16 0,-5-3-16 0,-9 4 0 16,-5-3-1216-16,-11 2-240 15,-10 0-64-15,-9 1-14224 0</inkml:trace>
  <inkml:trace contextRef="#ctx0" brushRef="#br0" timeOffset="33490.08">19193 1066 18191 0,'0'0'800'0,"0"0"176"0,-7-4-784 0,7 4-192 16,0 0 0-16,0 0 0 0,-7-5 176 0,7 5-16 15,0 0 0-15,0 0 0 0,-8-8-160 0,8 8 0 0,-6-5 0 0,6 5 0 16,-8-4 0-16,8 4 128 16,-9-7-128-16,2 0 0 0,-1 2 0 0,-1-2 0 0,-1 2 0 0,0-2 0 15,0-2 0-15,-2 4 0 0,-1-2 0 0,1-1 128 16,-1-1-128-16,-1 0 160 0,0 0-160 0,-1 0 160 16,0 1 48-16,-5-1 16 0,-1 0 0 0,1 0 0 15,-3 0 16-15,0 1 0 0,-3 1 0 0,1-3 0 16,-2 2 0-16,1-4 0 0,-1 2 0 0,0 3 0 15,-1-6-48-15,0 3-16 0,1-3 0 0,-3 3 0 16,-1 2-176-16,1 2 0 0,-1-4 0 0,-4 5 0 16,-5-2 0-16,-1 2 0 0,-4 0 0 0,1-5 0 15,0 0 0-15,1-2 0 0,1 3 0 0,0-2 0 16,2 1 0-16,0 2 0 0,2 2 128 0,-1 0-128 16,-5 0 160-16,2 3 0 0,-3-5 0 0,-4 3 0 0,1 4-160 15,0-1 160-15,3 1-160 0,0 2 160 0,-3 1-160 0,1 3 0 16,2 2 0-16,-5 1 0 0,-5 3-144 15,0-2 144-15,-3 4 0 0,5-2 0 0,3 0 0 0,3 1 0 16,0 1 0-16,2 0 0 0,1 2 0 0,0 0 0 16,-2 2 0-16,0 1 0 0,-2-3 0 0,2 1 0 15,2 1 0-15,3-2 0 0,3 2 0 0,2 2 0 16,2 2 0-16,0 2 0 0,1-1 0 0,1 3-128 16,3-2 128-16,1 1 0 0,-2 6 0 0,2-5-128 15,1 2 128-15,1-1 0 0,2 5 0 0,1-1 0 16,1-2-128-16,3 2 128 0,2-5 0 0,1 3 0 0,4-3 0 15,4 5 0-15,2-2 0 0,3 2 0 0,2 2 0 16,2 0 0-16,3-3 0 0,4 1 0 16,2 2 0-16,2-4 0 0,5 1 0 0,2 2 0 0,4-3 0 0,2 1 0 15,1-6 0-15,3 1 0 0,-1-2 0 0,1-2 0 16,2 2 0-16,0-1 0 0,4 2 0 0,0 0 0 16,1-3 0-16,3 2 128 0,3-3-128 0,3 0 0 15,3 0 0-15,2-1 0 0,2-2 0 0,-1 0 0 16,-3-4 128-16,4 0-128 0,-1-2 0 0,2 1 0 15,-1-3 0-15,4 2 128 0,5-1-128 0,-1 0 0 16,-1-4 0-16,-2 1 0 0,-1 1 128 0,0-3-128 16,-2 1 0-16,3-1 0 0,2-1 0 0,2 1 0 15,1-4 0-15,-2 0 128 0,-4-1-128 0,0-3 0 16,0-4 160-16,0 3-160 0,-2 3 160 0,4-6-160 16,1-2 128-16,0-4-128 0,-2 1 0 0,-2 1 144 0,-2-2-144 0,-2-3 160 15,-2-3-160-15,1-3 160 16,-2 0 32-16,2-1 16 0,-1-3 0 0,0 3 0 0,-2-3 96 0,-5-1 16 15,-4-3 0-15,-1-2 0 0,-2 0 112 0,0-3 16 16,-2-2 16-16,-3 0 0 0,-1 0-80 0,-3-1 0 16,-3-3-16-16,-2 1 0 0,-3 0-64 0,-1 4-16 15,-3 1 0-15,-3 1 0 0,-2 0-16 0,-3 2 0 16,-3 0 0-16,-3 0 0 0,-3 2-16 0,-2-2-16 16,-5-2 0-16,-1 3 0 0,-2 3-32 0,-2 1 0 15,-2 0 0-15,-2 2 0 0,-2-6-208 0,-5 6 144 16,-1 0-144-16,-1 4 128 0,-1-1-128 0,-3 0 0 15,-2 0 0-15,-3 6-176 0,-5 1 176 0,-2 5-128 16,-4-2 128-16,0 1-128 16,1 1-448-16,2 2-64 0,-5 6-32 0</inkml:trace>
  <inkml:trace contextRef="#ctx0" brushRef="#br0" timeOffset="35173.3">25646 10319 4607 0,'0'0'400'0,"0"0"-400"0,0 0 0 0,0 0 0 16,0 0 1920-16,-2-7 288 0,2 7 64 0,-4-7 16 16,0-2-1136-16,1 3-240 0,1 2-32 0,2 4-16 0,1-7-160 0,-1 7-16 15,3-9-16-15,1 2 0 0,-1-3-128 0,2 5-32 16,-5 5 0-16,8-9 0 0,1 3 0 0,0 2 0 16,-1-2 0-16,2 2 0 0,0 0-240 0,0 3-48 15,0-2-16-15,2-1 0 0,-1 3 112 0,2 0 32 16,0 0 0-16,0 1 0 0,1 0-16 0,2 2 0 15,-1 2 0-15,3 1 0 0,0 1-48 0,2 5-16 16,2-4 0-16,2 5 0 0,1 4 0 0,1 2 0 16,-1 1 0-16,0 0 0 0,0 4-112 0,2 4-32 15,-1-2 0-15,-2 6 0 0,-2 0 64 0,-1 1 0 16,1 4 0-16,-2-3 0 0,-5-3-48 0,-1 3 0 0,-2 0 0 16,-2 2 0-16,-4 3 224 0,0-4 32 0,-3-2 16 0,-1 3 0 15,-5 2 0-15,-1 3 0 0,-1-3 0 0,-2 2 0 16,-1-3-160-16,-1-1-16 0,0 2-16 0,0-4 0 15,-2-1 0-15,-2-2 0 0,-1 2 0 0,0 1 0 16,0-1 16-16,0-4 0 0,-1-1 0 16,0-3 0-16,-2 2-48 0,1-1 0 0,-2-4 0 0,0 1 0 15,0 1-64-15,-1-3 0 0,0 0-128 0,1-1 192 16,0 2-192-16,2-3 0 0,-1-2 128 0,3 1-128 16,0-2 0-16,4-4 0 0,3-1 0 0,3-2 0 31,4-8-2528-31,0 0-400 0</inkml:trace>
  <inkml:trace contextRef="#ctx0" brushRef="#br0" timeOffset="36127.78">25667 12330 21183 0,'-23'-4'944'0,"7"3"192"0,-1-2-912 0,1 1-224 16,4-2 0-16,0 3 0 0,2 0 752 0,10 1 96 16,-9-2 32-16,9 2 0 0,0 0-512 0,0 0-112 15,0 0 0-15,9-5-16 0,2 3-80 0,5-2-16 0,3-3 0 0,5 4 0 16,3 0 144-16,3-1 32 0,3-2 0 0,0 2 0 15,0 2 0-15,2-1 0 0,0 0 0 0,5 3 0 16,-2 4-192-16,1 0-128 0,1 5 192 0,-1 0-192 16,2 4 192-16,-8-2-64 0,-5 3 0 0,-3 4-128 15,-3-2 128-15,-8 2-128 0,-5 0 0 0,-6 2 0 16,-4 2 304-16,-7 2-48 0,-4-4-16 0,-6 3 0 16,-2 1 144-16,-5-1 48 0,-4-4 0 0,0-1 0 15,-1 1-144-15,2 0-32 0,-2-1 0 0,5-1 0 16,3-2 96-16,6-1 16 0,2-4 0 0,2 1 0 15,5-4-176-15,3 2-16 0,4-9-16 0,2 10 0 16,6 1-160-16,1-3 0 0,2 1 0 0,5 0 0 16,3 2 0-16,2 2 0 0,3-3 0 0,3 3 0 0,1 2 0 15,0 0 128-15,0-1-128 0,-3 1 0 0,-2 1 320 0,-4-1 0 16,-5 2-16-16,-3-2 0 16,-6 0 288-16,-5-1 64 0,-5 1 16 0,-8 2 0 0,-6 1 288 0,-7-1 64 15,-4 1 16-15,-6 0 0 0,-4 0-432 0,-6 2-96 16,-2 3 0-16,-2-3-16 0,-1 1-256 0,-5-4-48 15,-6 0-16-15,1-1 0 0,2-3-176 0,5-1 0 16,3-1 0-16,8-6 0 16,7-1-256-16,9-4-128 0,7-3-16 0,6-2-16 15,5-6-1552-15,4-2-304 0,6-2-64 0,10-5-8864 16,3-3-1760-16</inkml:trace>
  <inkml:trace contextRef="#ctx0" brushRef="#br0" timeOffset="38410.44">27196 8930 2751 0,'0'0'256'0,"0"0"-256"0,0 0 0 0,0 0 0 16,0 0 2528-16,0 0 464 0,0 0 80 0,0 0 32 16,0 0-1904-16,0 0-384 0,0 0-80 0,0 0-16 15,0 0-208-15,1 14-32 0,-4-6-16 0,3-8 0 16,0 0-16-16,0 0-16 0,-8 6 0 0,-1-2 0 16,9-4-112-16,-13 4 0 0,3-1-16 0,-3 1 0 15,0 2 0-15,-2-2 0 0,-3 1 0 0,0 2 0 16,-2-3 0-16,1-3 0 0,-3 1 0 0,0 3 0 15,-3 2 48-15,1-1 16 0,0 3 0 0,-3-3 0 16,-2-2 16-16,-3 1 0 0,-2 0 0 0,-3-1 0 16,-1-1-96-16,0-1-16 0,0 0 0 0,-2 3 0 15,0 0-96-15,-1 0-32 0,-2 0 0 0,0 3 0 16,-3-5-144-16,-4 2 0 0,-7 2 0 0,2-3 128 16,2-2-128-16,-2 2 0 0,1 0 0 0,0 1 0 0,1-3 0 0,-4 0 0 15,-3 1 0-15,-4 1 0 0,-4 1 128 0,0-1-128 16,2 1 0-16,2-1 128 0,1 1-128 15,-2-2 0-15,1-1 144 0,-8 1-144 0,-1-2 0 0,3 2 128 16,-1-2-128-16,2 3 0 0,2 0 0 0,-3-2 0 16,-4 1 0-16,0-1 0 0,-1-2 0 0,3 1 0 15,1 2 0-15,-3 1 128 0,1-3-128 0,-4 2 0 16,-6-2 0-16,2 0 128 0,1 0-128 0,1 2 0 16,1-1 0-16,-4 0 0 0,-7 0 0 0,1 0 128 15,3 0-128-15,4-1 0 0,1-1 0 0,-4 0 0 16,-5 0 0-16,1 2 0 0,2-2 0 0,0 0 0 0,5 0 0 15,-5 0 0-15,-7 0 0 0,3 0 0 16,-2 0 0-16,3 0 0 0,3 0 0 0,-7 0 0 16,-6 0 0-16,3 1 128 0,1 0-128 0,1-1 0 0,-3 0 0 0,1 0 128 15,-3 0-128-15,1 0 0 0,0-1 0 0,-1 1 0 16,-3 1 0-16,-1 0 0 0,0 2 0 0,1-2 0 16,-1-2 0-16,-1 1 128 0,-6 1-128 0,2 1 0 15,3-2 144-15,-4 3-144 0,-2 0 192 0,3-1-192 16,0-2 224-16,2 2-64 0,-2 3-16 0,-2 0 0 15,-2-4-144-15,3 2 128 0,4-1-128 0,-5 0 128 16,-3 0-128-16,0 1 0 0,4-1 0 0,-2 2 128 16,-2-3-128-16,1 0 0 0,1-1 0 0,2 0 0 15,1 0 0-15,-5 0 0 0,0-1 0 0,1 0 0 16,3-3 0-16,-4 3 0 0,-6 0 0 0,5-1 0 16,3 1 0-16,1 0 128 0,-3 0-128 0,1 1 0 0,-1 1 160 15,2 1-160-15,3 0 192 0,-3 0-192 16,-6 1 176-16,4-1-176 0,4 2 160 0,-3-1-160 0,-2-1 128 0,2 1-128 15,4 0 0-15,0 1 0 0,-2-1 0 0,0 1 0 16,-3-1 0-16,2 3 0 0,3-4 0 0,-4 1 0 16,-5-2 0-16,4 3 0 0,4 0 0 0,-2-1 0 15,-2-1 0-15,3-1 0 0,2-1 0 0,5 0 128 16,1 0-128-16,-2-179 0 0,-4 362 0 0,2-181 0 16,3 1 0-16,-1-1 0 0,-3 2 0 0,3 0 0 15,0-3 128-15,7 2-128 0,3-1 0 0,-4 1 0 16,-4 1 0-16,3-2 0 0,4-1 0 0,2 2 176 15,4-2-176-15,-4 2 160 0,-1-3-160 0,2 0 0 16,1 0-160-16,5 1 160 0,3 2 0 0,-2-1 0 0,-5 1 0 0,5-3 0 16,3 0 0-16,5 2 0 0,2 1 0 0,-4-3 0 15,-5-4 0-15,1-1 0 0,5 2 0 0,1 2 0 16,5 0 128-16,-2 0-128 0,-1 1 0 0,0-2 0 16,-2 1 0-16,4-2 0 0,2 2 128 0,0 1-128 15,5 3 192-15,-4-1 0 0,-4 1-16 0,2-1 0 16,0-3 16-16,4 2 16 0,2 2 0 0,0 2 0 15,5-1-208-15,-4 2 0 0,-1 1 0 0,-3-4 0 16,3-1 0-16,4 0 0 0,1 1 0 0,2 0 0 16,2 4 0-16,-3-2 0 0,-1 0 0 0,0 0 0 15,0-4 128-15,4-1-128 0,1 0 0 0,3 3 144 16,-2-1-144-16,4 2 0 0,3 1 0 0,-3 2 0 16,-1-3 0-16,-1-1 0 0,-1-1 0 0,1-1 0 15,6 3 0-15,1-2 0 0,1 0 0 0,4 0 0 16,-3 1 128-16,4 2-128 0,-4 1 192 0,5-2-64 0,-2 1 0 15,1-1-128-15,-2-2 192 0,4 1-64 0,1-1-128 16,1 1 128-16,4-1-128 0,3 2 128 0,1 1-128 0,4-2 0 16,1-2 0-16,3 2 128 0,4 2-128 0,1 1 0 15,4-1 0-15,2-2 0 16,1-5-480-16,8 2 32 0,0 0 0 0,0 0 0 16,0 0-1472-16,0 0-272 0,0 0-64 0,8-11-9808 0</inkml:trace>
  <inkml:trace contextRef="#ctx0" brushRef="#br0" timeOffset="38843.62">7711 8874 26543 0,'-18'-9'1168'0,"9"7"256"0,9 2-1136 0,-9-3-288 0,0 2 0 0,9 1 0 15,-11 2 320-15,1 3 0 0,1 4 0 0,-2-1 0 16,-4 2-192-16,-1 2-128 0,-3 0 192 0,-2 5-192 15,-4 3 128-15,-3 4-128 0,-3 0 0 0,-3 4 0 0,-5-1 0 0,-3 4 0 16,-4-2 0-16,-1 5 0 0,1 2 128 0,2-2-128 16,2 0 192-16,0 2-192 0,4 2 384 0,2 3-48 15,4-1 0-15,2-1 0 0,2-3-128 0,4 1-16 16,2-5-16-16,6 0 0 0,3-6-48 0,5 2-128 16,4-3 192-16,9-1-64 0,6-1 48 0,3-3 0 15,5-1 0-15,4-1 0 0,7-2-32 0,4-2 0 16,5-3 0-16,2 1 0 0,4 0-144 0,6-5 0 15,6-2 0-15,3 2 128 16,2 0-1744-16,0-2-368 0</inkml:trace>
  <inkml:trace contextRef="#ctx0" brushRef="#br0" timeOffset="41578.18">25729 8606 3679 0,'0'0'320'0,"0"0"-320"0,0 0 0 0,5-9 0 16,-5 9 1680-16,5-6 272 0,-5 6 48 0,6-8 16 15,-2-5-624-15,-1 3-128 0,-3 10-32 0,4-9 0 16,-2-2-48-16,-2 11-16 0,5-10 0 0,-5 10 0 16,5-11-208-16,-5 11-64 0,10-5 0 0,-2-1 0 15,-2 0-240-15,3 0-48 0,-9 6-16 0,12-6 0 16,0 4-16-16,0 0 0 0,2 2 0 0,4 0 0 15,2-1-32-15,5 2-16 0,0 6 0 0,3-1 0 16,5 2-208-16,1 3-64 0,1 4 0 0,4 3 0 0,1 1-128 16,-2 4-128-16,-5 3 144 0,-1 0-144 15,-2 5 128-15,-5-2-128 0,-5 3 0 0,-2-1 0 0,-3 3 128 0,-2-1-128 16,-3 1 0-16,0 3 0 0,-5-3 224 0,-1-1-48 16,-1 0-16-16,-4 0 0 0,-2 2 304 0,-2-2 64 15,-1-2 16-15,-1-1 0 0,-3-1-16 0,0-2 0 16,-7 1 0-16,1 1 0 0,-3-4-160 0,-4 6-48 15,-5-2 0-15,-3 1 0 0,0 2-80 0,-4-4-32 16,0 1 0-16,-1 2 0 0,1-4-80 0,4 2 0 16,0 0-128-16,2-1 192 0,0 3-192 0,4-6 0 15,0 0 128-15,4-2-128 0,2-2 0 0,4-2 0 16,1-2 0-16,1-1 0 0,-1-1 0 0,2-5 0 16,2-1 128-16,3-3-128 0,7-6 0 0,0 0 0 15,0 0 0-15,0 0 0 0,0 0 0 0,0 0 0 0,0 0 0 0,0 0 0 16,0 0 0-16,9-7 0 0,2-2 0 0,0 1 0 15,2-3 0-15,0 1 0 0,-2-3-160 0,3 1 160 16,1 1-128-16,2-3 128 0,0-1-128 0,0-2 128 16,1-1-128-16,1 1 128 0,2-4-128 0,1 1 128 15,3 1 0-15,-1-3-128 0,-1-2 128 0,-1 0 0 16,1 0 0-16,0-3 0 0,3 0 0 0,-2-2 0 16,-3-4 0-16,-3 1 0 0,-1 2 0 0,-2-3 0 15,-1-1 0-15,-1-2 0 0,-3 0 0 0,-3 2 0 16,-1 0 0-16,-3-2 0 0,-1-1 0 0,-2 2 128 15,-4 0-128-15,0 2 0 0,-2 2 0 0,-2 1 128 16,-1-1-128-16,-1 5 0 0,-1 2 0 0,-2 2 128 16,0 2-128-16,-2-2 0 0,-2 5 0 0,0 0 0 15,-3 1 0-15,0-1 0 0,-3 1 0 0,3 3 0 16,1 3 0-16,-1-3 0 0,0 3 0 0,1 1-128 0,3 0 128 16,2 0 0-16,0 3-144 0,4-1 144 0,1 1 0 0,2 1 0 15,7 5 0-15,0 0 0 0,0 0-224 0,0 0 80 16,0 0 16-16,0 0 0 0,0 0-96 0,13 11-16 15,1 2 0-15,3 0 0 0,3-1 16 0,0 5 0 16,5 2 0-16,1 5 0 0,3 0-144 0,2 4-16 16,-1 0-16-16,1 5 0 15,-3 5-112-15,-3 1 0 0,-2-1-16 0,-4 5 0 0,-2 3 176 0,-1-1 32 16,-3 0 16-16,-2-1 0 0,-2 3 176 0,-2-5 128 16,-2-1-192-16,0-3 192 0,-1-1 0 0,-3 0 0 0,0-1 0 15,-2-5 0-15,-2-1 0 0,0-2 0 0,-5-1 0 16,-2-1 0-16,-3-1-144 0,-3-3 144 0,-5 1-208 0,-3 0-8544 15,-4-3-1696-15</inkml:trace>
  <inkml:trace contextRef="#ctx0" brushRef="#br1" timeOffset="48900.35">8988 10182 7359 0,'0'0'320'0,"0"0"80"0,-9-4-400 0,3 0 0 0,6 4 0 0,0 0 0 16,-9-5 2400-16,9 5 400 0,-9-2 80 0,9 2 0 15,-9 0-1920-15,0 0-384 0,9 0-64 0,-10 0-32 16,0-2-224-16,1 2-32 0,-1 0-16 0,1 0 0 15,1-1 32-15,-1 1 0 0,1-1 0 0,-1 0 0 16,-2-1 176-16,-1 0 32 0,0-1 16 0,0-1 0 16,-4 3 16-16,1 1 0 0,0 1 0 0,-2 3 0 15,0-1 32-15,-1-1 0 0,-1 1 0 0,-2 2 0 16,0 3 0-16,0-1 0 0,2 5 0 0,-1-2 0 16,-3 0-32-16,0 3 0 0,-2-2 0 0,4 6 0 0,1 0-160 0,-3 3-48 15,-1-1 0-15,-1 1 0 0,1 3-64 0,-2 1-16 16,-1 6 0-16,2-3 0 0,0 1-32 0,0 0-16 15,3 4 0-15,-1 2 0 0,0 3-144 0,0 4 160 16,-1 3-160-16,2 1 160 0,1 2-160 0,-1 2 0 16,-1 1 0-16,1-1 0 0,3 5 128 0,0-2-128 15,1-1 0-15,3 1 128 0,1 1 128 0,4-1 0 16,0 0 16-16,4-1 0 0,2-2 32 0,1 1 0 16,3 3 0-16,0-1 0 0,0-1-48 0,4 2-16 15,-1-2 0-15,0 0 0 0,2-3-48 0,3 0-16 16,1 2 0-16,4-7 0 0,-1 0-176 0,2-2 0 15,4-2 144-15,0-1-144 0,5-1 0 0,0 0 128 0,1-1-128 0,1-1 0 16,3-2 160-16,3-1-32 16,-1-1-128-16,5-5 192 0,1 4-192 0,4-5 128 0,1 3-128 0,-3-8 0 15,1-2 128-15,-2-3-128 0,2 1 0 0,2-6 0 32,1-1-1024-32,0-4-320 0,-1 0-48 0</inkml:trace>
  <inkml:trace contextRef="#ctx0" brushRef="#br1" timeOffset="50050.57">12537 10108 1839 0,'-13'-4'160'0,"6"2"-160"0,-2-2 0 0,1 0 0 15,8 4 3472-15,0 0 672 0,0 0 128 0,0 0 16 16,0 0-3008-16,0 0-592 0,0 0-128 0,0 0-32 16,0 0-256-16,0 0-48 0,0 0-16 0,10 8 0 15,-1-4 112-15,-9-4 32 0,0 0 0 0,13 5 0 16,0-1-32-16,-1 1 0 0,1-2 0 0,1 0 0 16,1 1 80-16,1 1 16 0,-1 1 0 0,1-2 0 15,2 6-192-15,0-1-32 0,1 3-16 0,1-2 0 16,1 2 96-16,0 4 32 0,2-1 0 0,1 3 0 0,1 1 144 0,-3 1 16 15,3-1 16-15,-3 3 0 0,3 1-176 0,0 2-48 16,2 6 0-16,-1-5 0 0,0 2-48 0,-1 0-16 16,1 3 0-16,-3 2 0 0,-2-3-192 0,-2 3 176 15,-1 2-176-15,-3 3 160 0,-1 2-160 0,-1 1 0 16,-2-3 144-16,0 4-144 0,0-1 0 0,-2 0 0 16,0 2 0-16,-2 3 128 0,1-4-128 0,-2 1 176 15,2-3-176-15,-2 4 192 0,0 0 0 0,-1-2 16 16,-2 3 0-16,-1-4 0 0,-2 3 48 0,0 0 0 15,-4-2 0-15,-2 1 0 0,-3-3 0 0,-3-1 16 16,-2 1 0-16,-1 0 0 0,-3 1 192 0,-1-3 48 16,-1 0 0-16,-3-1 0 0,-4-1 64 0,0-2 0 0,2-1 16 15,1-1 0-15,1-7-208 0,1 1-64 0,6-4 0 0,3-2 0 16,0-3-320-16,3-3 0 0,6-5 0 0,4-9 0 31,0 0-752-31,0 0-160 0,0 0-48 0,14-7-9584 0,4-9-1920 0</inkml:trace>
  <inkml:trace contextRef="#ctx0" brushRef="#br1" timeOffset="50801.8">14642 9947 11055 0,'0'0'480'0,"-4"-4"112"0,-3-7-464 0,2 4-128 0,1 0 0 0,4 7 0 16,-4-6 1328-16,4 6 240 0,-5-5 48 0,5 5 16 15,0 0-1184-15,0 0-256 0,-9 0-32 0,9 0-16 16,-9 0-16-16,9 0 0 0,-10 2 0 0,1 0 0 15,0-1 208-15,9-1 48 0,-11 3 0 0,0 1 0 0,3 2 192 0,-1-2 32 16,0 1 16-16,0 4 0 0,-1-1-112 0,1 3-32 16,-4-5 0-16,0 6 0 0,1 1-208 0,-2 2-32 15,-2 3-16-15,1-3 0 0,-1-1-32 0,-2 4-16 16,0-1 0-16,-1 1 0 0,-1 0 64 0,-1 0 16 16,1 1 0-16,-5 0 0 0,-1 3 96 0,1 2 32 15,-2-1 0-15,-1-2 0 0,0 2-48 0,0 2 0 16,-1-3 0-16,6 2 0 0,0 4-144 0,2 1-16 15,0 3-16-15,3 0 0 0,-2-2 16 0,2 4 0 16,3 4 0-16,-2 1 0 0,4 7-16 0,-1-2 0 16,0 6 0-16,1 1 0 0,0 1-32 0,3 4-128 15,2 0 192-15,1 1-64 0,4 1-128 0,2 5 160 0,5-1-160 0,1 0 160 16,4-3-160-16,5 0 0 0,2 2 0 0,5-3 0 31,3 0-464-31,5-3-128 0,0-3-32 0,4-1-8096 0,8-2-1632 0</inkml:trace>
  <inkml:trace contextRef="#ctx0" brushRef="#br1" timeOffset="51772.87">16572 9860 15663 0,'0'0'688'0,"0"0"144"0,0 0-656 0,0 0-176 16,0 0 0-16,0 0 0 0,0 0 944 0,0 0 144 16,0 0 48-16,9-2 0 0,-9 2-736 0,11-4-144 15,-11 4-16-15,13-1-16 0,-2 1 0 0,3 0 0 16,0 1 0-16,0 2 0 0,0-2 80 0,0 0 16 16,3 0 0-16,0 3 0 0,1 4 48 0,1-3 16 0,3 1 0 0,-2 2 0 15,1-3 16-15,0 6 16 0,1 0 0 0,-1 1 0 16,2 2 32-16,1 1 16 0,3 3 0 0,-2 4 0 15,3-2-96-15,-2 6-32 0,-1 2 0 16,1 3 0-16,-2-1-80 0,1 3-32 0,1 2 0 0,-2 1 0 16,-1 1-96-16,1 1 0 0,0 4-128 0,-1 0 192 15,-1 0 0-15,0 2 0 0,1-3 0 0,-1 2 0 16,-3-2-64-16,0-1 0 0,-2 5-128 0,-1-3 192 16,-1 2-32-16,2 1-16 0,-2-3 0 0,-1 2 0 15,-1-1 112-15,-3 6 0 0,-2 0 16 0,-2-3 0 16,-3 1 0-16,-6 1 0 0,-5 2 0 0,-3 1 0 15,-4-2 64-15,-3 5 16 0,-2-3 0 0,-5-1 0 0,-3-1 96 16,-2-1 32-16,-2-2 0 0,-1-3 0 16,-1-1 48-16,1-1 16 0,1-1 0 0,4-4 0 0,5-6-320 15,1-3-64-15,2 0-16 0,2-4 0 0,3-4-336 0,2-5-64 16,2-7 0-16,2-2-11008 16,9-5-2176-16</inkml:trace>
  <inkml:trace contextRef="#ctx0" brushRef="#br1" timeOffset="52636.55">18762 9677 15663 0,'0'0'688'0,"2"-10"144"0,1 3-656 0,-3 7-176 0,2-11 0 0,-2 11 0 15,0 0 576-15,6-6 96 0,-6 6 16 0,0 0 0 16,1-9-448-16,-1 9-96 0,0 0-16 0,0 0 0 16,-10-4-128-16,-1 4 0 0,0 2 0 0,0 0 0 15,-1 1 0-15,1-1 0 0,-5 1 0 0,1-1 0 16,0 5 0-16,0 0 0 0,-2-2 176 0,1 3-176 16,-5 0 656-16,1 0 48 0,0 4 0 0,-1 1 0 15,1-3-320-15,0 3-48 0,1 0-16 0,-2 1 0 16,-2 0 192-16,0 3 16 0,1 0 16 0,-3 0 0 15,1 2 32-15,0 4 0 0,1 0 0 0,0 0 0 16,-1 0-96-16,3 2-16 0,0-2 0 0,0 5 0 16,0-2-144-16,2 4-16 0,1-2-16 0,2 4 0 15,1 2 32-15,2 4 0 0,1 3 0 0,4 3 0 0,0 0-96 0,4 4-16 16,0 3 0-16,3 2 0 0,1 4-48 0,1 1-16 16,2-3 0-16,2 1 0 0,3-3-144 0,0 2 192 15,0-1-192-15,2-3 192 0,3 0-192 0,1 1 128 16,1 0-128-16,2 0 128 0,1 0-128 0,1 0 192 15,2-1-192-15,2-4 192 0,3 0-192 0,2 1 128 16,2-2-128-16,4 1 128 0,1-8-128 0,0 1 128 16,1-5-128-16,2 1 128 0,3-2-320 0,3-1-80 15,3-1-16-15,5-5-14112 0</inkml:trace>
  <inkml:trace contextRef="#ctx0" brushRef="#br1" timeOffset="54317.45">25307 10186 2751 0,'0'0'128'0,"0"0"16"0,-8-9-144 0,3 0 0 0,5 9 0 0,-5-10 0 15,0-3 2208-15,5 13 416 0,-5-13 64 0,5 13 32 16,-1-10-1312-16,1 10-272 0,-2-14-48 0,2 14-16 16,2-10-192-16,-2 10-48 0,0-10 0 0,0 10 0 15,0 0 0-15,2-10 0 0,-2 10 0 0,0 0 0 0,4-9-16 0,-4 9-16 16,6-12 0-16,-6 12 0 0,8-3-240 0,1 1-48 15,1 5-16-15,0 2 0 0,0 3-32 0,4-2 0 16,3 5 0-16,1 1 0 0,-1 2 0 0,4 2 0 16,3 3 0-16,3 5 0 0,2 6-80 0,3 3 0 15,3 2-16-15,2 2 0 0,1-1-112 0,-3 4 0 16,3 4-16-16,-5-2 0 0,-7-3-112 0,-1 2-128 16,-3 2 176-16,-6 0-176 0,-4 3 128 0,0-3-128 15,-5 3 0-15,-3-3 0 0,-4 0 256 0,-2-2-48 16,-2 2-16-16,-1-1 0 0,-4-4 240 0,-1-1 32 0,-2 0 16 15,0-1 0-15,-5-1-32 0,-1 1-16 16,-1 1 0-16,-1 1 0 0,-3-1-128 0,-4 2-32 0,-2-3 0 0,-1 3 0 16,-1 2-144-16,1-4-128 0,-1-1 192 0,2 0-192 15,0-2 128-15,1 1-128 0,2-4 0 0,3-1 0 16,0 0 0-16,3-4 0 0,0-1 128 0,3-3-128 16,2-1 0-16,2-3 0 0,2-3 0 0,3-1 0 15,1-5 0-15,1 0 0 0,6-9 128 0,0 0-128 16,0 0 0-16,0 0 0 0,0 0 0 0,0 0 0 15,0 0 0-15,0 0 0 0,7-15 0 0,0 0 0 16,2-2 0-16,3-2 0 0,-1-1 0 0,2-2-144 16,0-3 144-16,3 0 0 0,-1 1 0 0,2-1-128 15,0 2 128-15,0-1 0 0,2-2 0 0,2 2-128 16,3-1 128-16,-3-2 0 0,2-3 0 0,4 2 0 16,5-3 0-16,-4 2 0 0,0 1 0 0,0-5 0 15,-3 0 0-15,2-3 0 0,0-2 0 0,-5 0 0 0,-3-4 0 16,-1 0 0-16,-1-1 0 0,-2-4 0 0,-4-1 0 0,2-1 0 15,0-3 0-15,0-4 128 0,-4-2-128 0,-1-1 0 16,-1 2 0-16,-2 2 128 0,-1 3-128 0,-2 2 0 16,-2 1 0-16,-2 7 0 0,-2 5 0 0,-1 6 0 15,-4 0 0-15,-1 4 0 0,0 1 0 0,-2 4 0 16,-2 3 0-16,0 3 0 0,-1-1 0 0,1 6 0 16,0-1 0-16,0 5 0 0,1-1 0 0,1 4 0 15,-1 3 0-15,3 0 0 0,1 1 0 0,1 1 0 16,8-1 0-16,0 0 0 0,-9 5 0 0,9-5-160 15,-5 10 160-15,3 0 0 0,0 3-144 0,5 2 144 16,1 3 0-16,2 0-144 0,2 0 144 0,3 3 0 0,2 3-144 0,0 4 144 16,3 7 0-16,-1 1 0 0,-1 8 0 0,2 0 0 15,-2 4 0-15,-3 1 0 0,-1 2 0 0,-4 1 0 16,-2-1 0-16,-1-2 0 0,-3-6 0 0,-5-1 0 16,-3 0 0-16,-1-4 0 0,-1-1 0 0,-4-2 128 31,-2-4-1408-31,-4-7-304 0,-2-3-48 0,-4-3-13648 0</inkml:trace>
  <inkml:trace contextRef="#ctx0" brushRef="#br1" timeOffset="57372.61">29038 9522 28559 0,'1'-23'2544'0,"0"-2"-2032"15,0 2-512-15,-1 3 0 0,0 1-128 0,0 2-128 16,0 3-32-16,0 3 0 0,0 3 544 0,0 8 128 15,0 0 0-15,0 0 16 0,0 0-112 0,-11 9-32 16,-2 2 0-16,-2 8 0 0,-5 8-256 0,-5 5 0 16,-2 5 0-16,-8 5-144 0,-8 6 144 0,-2 5 0 15,0 8 128-15,-4 7-128 0,-1 3 224 0,-4 8-32 16,-2 5 0-16,-5 6 0 0,-6 4 64 0,-3 5 0 0,-2 0 0 16,3 2 0-16,4 0-64 0,1-5-16 0,6-5 0 0,0-3 0 15,2-3 448-15,0-9 80 0,0-3 32 0,4-2 0 16,3 0-208-16,4-3-32 0,1-7-16 0,4 1 0 15,-1 0-256-15,4-1-48 0,2-4-16 0,-1-1 0 16,-1-1-160-16,0-3 0 0,2-1 0 0,-1-7 128 31,3 1-1488-31,3-7-304 0,0-1-64 0,4-3-8256 0,1-8-1632 0</inkml:trace>
  <inkml:trace contextRef="#ctx0" brushRef="#br1" timeOffset="57739.34">26732 10075 35583 0,'5'-19'1584'0,"0"11"320"0,8 1-1520 0,2 7-384 16,6 7 0-16,7 5 0 0,4 4-160 0,9 10-96 16,6 4-32-16,9 7 0 0,6 9 288 0,13 0 0 15,10 2 0-15,7 8 0 0,-2 6 0 0,7 2 0 16,3 3 0-16,3 6 144 0,3 2-144 0,-2 2 0 0,-1-1 0 16,2 3 0-16,5 1 0 0,-1-2 0 0,-6-4 0 0,2-2 0 15,3 2 336-15,2-3 48 0,-2-1 0 0,-1-3 0 16,-3 1 192-16,3-5 32 0,3 2 16 0,-3-2 0 15,-7-4-224-15,1 3-32 0,-1 4-16 0,2-1 0 32,-2-5-864-32,-3 6-192 0,-9-2-16 0,-6 3-16176 0</inkml:trace>
  <inkml:trace contextRef="#ctx0" brushRef="#br1" timeOffset="61308.42">18523 1230 11055 0,'21'-5'976'0,"4"-2"-784"0,0-3-192 0,2 4 0 16,-3-3 0-16,0 4 0 0,-1 1 128 0,-4 1-128 16,-1 0 0-16,-3 1 176 0,-2 1-176 0,-3 0 160 0,-10 1 16 0,11 0 0 15,-11 0 0-15,0 0 0 0,0 0 16 0,0 0 16 16,0 0 0-16,0 0 0 0,0 0 112 0,0 0 32 15,0 0 0-15,0 0 0 0,0 0 208 0,0 0 32 16,-5-1 16-16,0-1 0 0,-1 1-224 0,1-3-32 16,-3-1-16-16,0 0 0 0,0 1-80 0,-1-2 0 15,-9-9-16-15,0 2 0 0,0 1-80 0,0 4-16 16,-1-4 0-16,0 5 0 0,-2-4 176 0,-2 1 16 16,-1-1 16-16,-3 2 0 0,-5-3-64 0,-2 0-16 15,-4 2 0-15,-3-3 0 0,-2-1-16 0,1 1-16 16,3 0 0-16,-3-1 0 0,1 0-16 0,-1 4 0 15,-1-1 0-15,-3-3 0 0,-2 1-224 0,-6 3 128 0,-5 0-128 16,1 2 0-16,1-3 0 0,2 2 0 0,2-4 0 16,0 3 0-16,-2 2 0 0,-2 5 0 0,-4 0 0 0,0-1 0 15,-1 2 0-15,3-2 0 0,1 0 0 0,3 3 0 16,0-1 0-16,2 5 0 0,-2-2 0 16,-2 6 0-16,-5 2 0 0,-1-3 0 0,2 2 0 0,4-2 0 15,1 1 0-15,3 4 0 0,1 1 0 0,-2 0 0 16,1 3 0-16,-2 2 0 0,-1 2 0 0,4 2 0 15,4 3 0-15,0 1 0 0,3 3 0 0,3-2 0 16,2 3 0-16,1 2-128 0,4 2 128 0,2 1 0 16,1-1 0-16,2 0 0 0,-3 0 128 0,6 1-128 15,0-5 0-15,7 1 0 0,2 1 0 0,3-2-160 16,1 3 160-16,5 1 0 0,5 0 0 0,4-4 0 16,3-1 0-16,5 3 0 0,5-3 160 0,4 3-160 0,2 2 0 15,4-2 128-15,3-4-128 0,4 2 0 16,-1-3 240-16,4 4 0 0,4-2 0 0,2 0 0 0,8 1-240 0,4-2 0 15,6 2 0-15,7-4 0 0,6 2 0 0,-2-4 0 16,4-3 0-16,-1 0 0 0,-1 1 0 0,7 0 128 16,7 0-128-16,0-3 0 0,-1-2 0 0,-1-2 0 15,1 3 0-15,3-2 0 0,3-1 128 0,0-8-128 16,-1 1 0-16,-2-2 144 0,-2-3-144 0,4 2 0 16,2 1 0-16,-1-9 128 0,-4-3-128 0,-2 2 0 15,-3-2 0-15,3 1 128 0,-1-3-128 0,2-1 0 16,0-3 0-16,-3-1 0 0,-3 0 176 0,0 0-48 15,-3-1-128-15,1-2 192 0,1-3-64 0,-3 0-128 16,-8-4 176-16,-2-3-176 0,-3-2 128 0,-4 1-128 16,-4-3 0-16,1 2 0 0,-2 0 160 0,-5-3-160 0,-5 0 128 15,-4 3-128-15,-8-4 416 0,-3 1 0 0,-5-4 0 0,-6 1 0 16,-6 2 32-16,-3 0 16 0,-5-3 0 0,-4-2 0 16,-7-1-16-16,-5 3 0 0,-4 0 0 0,-7 3 0 15,-6-2-256-15,-2 0-64 0,-5 2-128 0,0-1 192 16,0-4-192-16,-2 4 0 0,1 3 0 0,-3 1 0 15,-4-1 0-15,-1 4 128 0,-2-2-128 0,-7 3 144 16,-9-2-16-16,-3 3 0 0,-3 0 0 0,-4 2 0 16,-4 4-128-16,-8 3 0 0,-10 2 144 0,-1-2-144 15,-3-2 0-15,-4 10 0 0,-4 0 0 0,-7 2 128 16,-4-2-128-16,-4 3 0 0,-2 5 0 0,1 5 128 16,-1 0-128-16,8 4 0 0,7 2 0 0,2 5 0 15,-2 0-336-15,11 5 16 0,8 4 0 0</inkml:trace>
  <inkml:trace contextRef="#ctx0" brushRef="#br1" timeOffset="63044.58">4495 11036 21823 0,'-19'-32'960'0,"7"13"208"0,-1-2-928 0,3-1-240 0,3 0 0 0,2 5 0 0,0 3 432 0,3 1 32 16,2 0 16-16,4 6 0 15,2-1 0-15,6 4 0 0,-3 2 0 0,7 2 0 0,3 1-480 0,8 4 0 16,1 4 0-16,6 1-160 0,4 5 160 0,3 4 0 16,2 6-144-16,1-3 144 0,-4 4 0 0,2 4 0 15,1 2 0-15,3 2 0 0,0 2 0 0,6 1 0 16,0 1 0-16,3 4 0 0,1 1 0 0,-3-1 192 15,-3 0-192-15,-1 4 192 0,2 3 128 0,0 0 48 16,-1 4 0-16,3-1 0 0,0 0 208 0,3 3 64 16,1 6 0-16,-1 0 0 0,-2 3-432 0,-2-2-80 15,-1 5 0-15,-2-1-128 0,0-2 128 0,0 2-128 16,-1-3 0-16,0 2 0 0,2 1 0 0,-3-6 0 16,-3 0-192-16,-6-7 48 15,-4-3-1824-15,-1-4-352 0</inkml:trace>
  <inkml:trace contextRef="#ctx0" brushRef="#br1" timeOffset="63411.55">6358 10376 38703 0,'-34'-10'3440'0,"10"9"-2752"0,-2 7-560 0,-4 12-128 0,-5 10-192 0,0 17-64 0,-1 8 0 0,-3 14-16 0,-4 12-112 0,-4 10 0 15,-4 9-16-15,-6 10 0 0,-8 9 400 0,-10 8 0 16,-4 2 0-16,-5 5 0 0,-4 1 0 0,-4 1 0 16,-6 3 0-16,-4 0 0 0,2-6 0 0,3-2 0 15,4-5 0-15,2-2 0 16,-5-10-288-16,5-5-128 0,9-3-32 0,7-9 0 16,8-6-1856-16,7-16-384 0</inkml:trace>
  <inkml:trace contextRef="#ctx0" brushRef="#br1" timeOffset="69964.63">14104 1511 12895 0,'3'-19'576'0,"-2"6"112"0,0-1-560 0,2 2-128 0,1-1 0 0,1 1 0 15,0 2 1152-15,0-3 192 0,3 4 32 0,-2-2 16 0,2 1-816 0,-1 1-144 16,2-4-48-16,0 5 0 0,0-2-384 0,-3 3 0 16,-1-6 0-16,-2 2 0 0,-3 2 0 0,0-2-320 15,-1 1 48-15,-2-2 16 0,-2-1 96 0,0-1 32 16,-6-4 0-16,-1-2 0 0,-1-1 512 0,-2 1 128 15,0-2 0-15,-2 2 16 0,0-4 64 0,-1 1 16 16,-3-2 0-16,2-2 0 0,0 3-160 0,0 0-48 16,0-2 0-16,-4 5 0 0,0 2 16 0,-2 1 0 15,-3 0 0-15,0 0 0 0,-1-1-32 0,-3 1-16 16,-2 1 0-16,-7 1 0 0,-6 2-48 0,-4-1-16 16,-3-4 0-16,0-1 0 0,1-2-176 0,-2 4-128 15,-3 0 192-15,-6 3-192 0,-2-1 144 0,-4 2-144 0,-4 2 0 0,3 0 144 16,3 1-144-16,1 4 0 0,3 0 0 0,-5-2 0 15,-5 6 0-15,-1 0 0 0,-1 1 0 0,1 0 0 16,1 2 0-16,-2 3 0 0,-5-1 0 0,-5 2 0 16,-3 3 0-16,2 1 0 0,-1 1 0 0,2 4 0 15,-5 1-144-15,0 1 144 0,-3-1 0 0,5 4 0 16,6 5-160-16,4-1 160 0,3-1-128 0,1 6 128 16,1-2 0-16,7 3-160 0,6-2 160 0,4 4 0 15,2 2-144-15,4 4 144 0,4 3 0 0,0-1-144 16,-1 0 144-16,3 2 0 0,2 2 0 0,6-2-128 15,2 0 128-15,3-1 0 0,5 0 0 0,4-2 0 16,4-1 0-16,5 1 0 0,3 1 0 0,3 0 0 16,2-2-160-16,2 0-48 0,3-1-16 0,3 0 0 15,5-2-112-15,2-2-32 0,1-1 0 0,5 1 0 16,4-1 368-16,5-2-144 0,4 0 144 0,4-3 0 0,4-1 0 0,4 0 0 16,2-3 0-16,3 2 0 0,2 1 0 0,4-1 176 15,3-4-32-15,9 3 0 0,4 0-144 0,5-1 192 16,1-2-192-16,1-1 192 0,-2-1-48 0,3-3 0 15,1 1 0-15,6 0 0 0,3-2-144 0,-4-6 192 16,-5-1-192-16,2-3 192 0,-3-6-192 0,5-3 192 16,3-1-192-16,-2-6 192 0,-3-2-64 0,-3-3-128 15,-2-2 192-15,0-2-64 0,-1-6 0 0,-1 0-128 16,-2-4 192-16,-5-2-64 0,-12 0 16 0,-4-2 0 16,-5-1 0-16,-3 0 0 0,-6 2 272 0,-4-1 48 0,-2 2 16 15,-3 2 0-15,-5 3-176 0,-2 1-48 0,-4 6 0 0,-5 2 0 16,-6 1-256-16,-4 1 0 0,-4 0-208 15,-8 2-13376-15</inkml:trace>
  <inkml:trace contextRef="#ctx0" brushRef="#br1" timeOffset="70848.67">10942 2270 18431 0,'0'0'1632'0,"-3"-8"-1312"16,3 8-320-16,0 0 0 0,0 0 1408 0,0 0 224 0,0 0 32 0,0 16 16 15,2 2-1408-15,-2 0-272 0,-2 2 0 0,1 2-128 16,-2 5 128-16,1-1 0 0,-6 6 0 0,-1 1-128 16,-3 4 128-16,-2 0 0 0,-2 0-144 0,0 1 144 15,-3 1-272-15,-3 3 16 0,-3-1 0 0,-3 2 0 16,-4 2-32-16,-1 2 0 0,-4-2 0 0,-3 5 0 16,-6 2 32-16,-8 1 16 0,-3 1 0 0,-3 1 0 15,2-2 240-15,1 2 0 0,-2 0 0 0,2 4 0 16,0 1 272-16,-3-2-48 0,-6 1-16 0,0 2 0 15,-1-2-16-15,0 0 0 0,3 3 0 0,-1-2 0 16,1 1-64-16,-6 1-128 0,-6-2 176 0,-1 1-176 16,2-3 224-16,1 3-64 0,0 3-16 0,-2-3 0 15,-2 1 96-15,-3-1 16 0,-4 3 0 0,1-3 0 0,1 1-96 16,1 0-16-16,-4 6 0 0,-1-2 0 0,-5-6-16 0,2 6-128 16,2-2 192-16,1 3-64 0,-2 0-128 15,-3-3 0-15,-2 0 144 0,2-1-144 0,4 0 144 0,-3 2-144 16,-3-3 192-16,3 2-192 0,2-4 256 0,2 1-64 15,5 2-16-15,0-2 0 0,1 1 16 0,-2-1 0 16,-1 2 0-16,6-4 0 0,4 0-48 0,1 4 0 16,2 0 0-16,-2 0 0 0,-5-3-144 0,2 4 0 15,2-3 144-15,3 2-144 0,2-3 0 0,2 6 0 16,-1 3 0-16,0-2 0 0,-3-3 0 0,3 0 0 16,6 1 0-16,3 0 0 0,6-1 0 0,5-1 128 15,3 3-128-15,2-2 0 0,0 1 160 0,2 1-32 16,2-3-128-16,2 3 192 0,0-3 80 0,3 3 16 15,3 2 0-15,3 0 0 0,2-3-96 0,0 3 0 0,1 1-16 16,1 2 0-16,1-2-176 0,2 1 0 0,0 3 0 16,3-2 0-16,-1-2 128 0,4-4-128 0,-3 0 0 0,5-3 128 15,3 3 0-15,1 1-128 0,1-2 192 0,1-3-64 16,0-6 64-16,0 0 0 0,3-1 0 0,0-1 0 16,2-2-192-16,-1-2 160 0,3 2-160 0,0 0 160 15,-1-1-160-15,0-7 0 0,-1 1 144 0,1-4-144 16,1 2 0-16,3-6 128 0,-1-2-128 0,2-4 0 15,1-5-208-15,0-2-112 0,-1-4-32 0,1-3-8928 16,0-7-1776-16</inkml:trace>
  <inkml:trace contextRef="#ctx0" brushRef="#br1" timeOffset="71166.39">4280 9530 20271 0,'-15'-3'896'0,"6"7"192"0,-3 1-880 0,6 2-208 16,2 3 0-16,4 4 0 0,3 5 3360 0,2 4 624 16,4 5 128-16,5-2 32 0,-3 4-3376 0,7 0-768 15,3 2 0-15,4 2 0 0,0 2 0 0,2-1 0 16,2 1 0-16,0 0 0 0,0-3 0 0,2 0 0 15,1-5 0-15,2-3 0 0,3-3 128 0,0-7-128 0,0-6 144 16,1-4-144-16,-4-8 192 0,3-1-64 0,1-6-128 0,3-7 192 16,1-8-16-16,1-1-16 0,3-9 0 0,3-8 0 15,5-3-32-15,0-4-128 0,2-5 192 0,0-1-64 16,-1-6-288-16,1-1-64 0,-2-4-16 0,7-2 0 31,4-2-2256-31,1-3-464 0</inkml:trace>
  <inkml:trace contextRef="#ctx0" brushRef="#br1" timeOffset="72783.77">18476 2174 20271 0,'-18'-13'896'0,"9"6"192"0,-2-1-880 0,-2-1-208 0,-1 3 0 16,1 0 0-16,-1-1 496 0,2 5 48 0,-1-1 16 0,0 1 0 15,2-2-192-15,1 1-48 0,2 1 0 0,8 2 0 16,0 0 192-16,0 0 16 0,0 0 16 0,0 0 0 15,0 0-256-15,9 15-48 0,2 3-16 0,2 0 0 16,5 2-224-16,2 5 144 0,-2 5-144 0,2 3 128 16,2 0-128-16,1 2 0 0,2 3 0 0,3 2 0 15,0 2 0-15,3 1 128 0,4-4-128 0,1 3 128 16,2 0-128-16,0-1 0 0,7 3 0 0,3-2-176 16,4-4 176-16,-2 2 0 0,-2-1 0 0,3 2 0 15,3-2 0-15,5-2 0 0,4 1 160 0,6-1-160 0,6-1 176 0,-1 1-176 16,-3-2 192-16,0 2-192 0,3 1 144 0,5-1-144 15,3-1 0-15,0-1 144 0,-1-2-144 16,0 0 0-16,1-1 144 0,4 0-144 0,4-2 0 0,3 1 144 16,-5-1-144-16,5-2 0 0,1-2 144 0,5-3-144 15,10 0 0-15,-5-2 144 0,-3-2-144 0,3-5 0 16,5-2 144-16,1 0-144 0,-1-1 0 0,3-1 144 16,0-4-144-16,3-1 0 0,2-1 144 0,-1-3-144 15,-4-1 0-15,4 0 144 0,3 0-144 0,-6 0 0 16,-9 0 0-16,4 0 128 0,6 2-128 0,-5 0 0 15,-4 1 0-15,0 0 0 0,-1 4 160 0,3-3-160 16,2 1 192-16,-2 0-192 0,-8-1 192 0,6-1-192 16,8 2 192-16,-4-2-192 0,-4-3 192 0,2 1-192 15,1-1 192-15,4 0-192 0,1-1 128 0,-1-2-128 0,-2-2 0 0,6 4 0 16,5-1 0-16,-7 0 0 0,-7 0 0 0,3 2 0 16,6 4 128-16,-4-2-128 0,-4-1 0 0,-2 2 0 15,-1 1 0-15,3 3 0 0,1-2 0 0,-4 1 0 16,-7-1 0-16,3 0 0 0,-2 4 128 0,-2 1-128 15,-4 3 0-15,-6-2 0 0,-4 3 0 0,0 1 0 16,1 2 0-16,-1 1 128 0,3-1-128 0,-5 1 0 16,-5 0 240-16,3 1-64 0,0-1-16 0,1 1 0 15,4 0-32-15,-4 0-128 0,-5 1 192 0,0-1-64 16,0 0-128-16,2 3 0 0,2 0 144 0,-2-1-144 16,-4 2 0-16,-7 4 0 0,-2-3 0 0,-3 4 0 15,-1-1 0-15,-2 4 0 0,-2 2 0 0,0-1 128 16,-3-4-128-16,-2 4 0 0,-4 0 0 0,-3 1 128 0,-5 0-128 15,0 1 0-15,-2-1 128 0,1 2-128 16,-2-1 128-16,-1 3-128 0,-3 2 160 0,0 3-160 0,1-1 208 0,-2-2-48 16,-2 2-16-16,-2 3 0 0,-3-3 32 0,-1 3 0 15,-1-3 0-15,-2 7 0 0,-5 1-16 0,-1 4 0 16,-2 2 0-16,0 2 0 0,-2-4-32 0,-1 2 0 16,-4 1 0-16,0 0 0 0,-2 0-128 0,-1 1 160 15,-1-1-160-15,1 2 160 0,-4 1-32 0,0-2-128 16,-2 2 192-16,-1 0-64 0,-1 0 0 0,-1-1-128 15,1 4 192-15,-3 1-64 0,0 4 16 0,0-1 0 16,-3-2 0-16,-1 1 0 0,0-4-144 0,0 5 0 16,1 1 0-16,-4 2 0 0,1-2 0 0,-1 3 0 15,-1-3 0-15,-2 3 0 0,-1 1 128 0,-2 1-128 0,2 0 0 16,-2-1 128-16,-1-1-128 0,0 1 0 0,-1-1 0 16,0 0 0-16,0 1 0 0,-1 1 0 0,-2 0 0 0,1-1 0 15,2-3 0-15,1-4 0 0,2 0 144 0,-2-3-144 16,0-1 192-16,1-2-16 0,2-3-16 0,1-2 0 15,4-1 48-15,0-3 16 0,1-1 0 0,2-4 0 16,1-2-224-16,2-4 144 0,0 1-144 0,1-3 128 16,1-1-128-16,2-1 0 0,1-3 0 0,1-6 0 15,-1-1 0-15,2 0 0 0,1-5 0 0,-1-1 0 32,2-3-576-32,0-3 0 0,-2-3 0 0,2-9 0 0,0 0-1936 0,-10 2-384 15</inkml:trace>
  <inkml:trace contextRef="#ctx0" brushRef="#br1" timeOffset="73120.24">28586 8566 34143 0,'0'0'1520'0,"-5"5"304"0,-1 3-1456 0,2 5-368 16,2 3 0-16,0 6 0 15,2 3-448-15,3 0-144 0,1 2-48 0,1 0 0 0,0 5 400 0,4-2 80 16,1 1 16-16,1-1 0 0,2 0 144 0,1-4 0 16,0 4 0-16,2-5 128 0,2 2 48 0,0-6 16 0,-1-3 0 0,2-1 0 15,1-3 160-15,2-4 32 0,-1-1 16 0,3-5 0 16,1-7 144-16,0-3 32 0,0-2 0 0,1-9 0 15,-1-3-112-15,3-8-16 0,3-6 0 0,4-9 0 16,6-11-448-16,7-4 0 0,7-10-128 0,8-8 128 31,7-10-1632-31,5-11-224 0,-2-5-32 0</inkml:trace>
  <inkml:trace contextRef="#ctx0" brushRef="#br2" timeOffset="82890.86">21899 1194 19343 0,'-12'-11'1728'0,"6"2"-1392"0,-3 1-336 0,5-1 0 0,-1 2 256 16,0-3 0-16,1 2-16 0,-1-4 0 0,0 4 560 0,0-5 112 16,1-2 32-16,1 1 0 0,0 1-224 0,0-2-32 15,1-1-16-15,-1 1 0 0,1 1-304 0,2 8-64 16,-1-3-16-16,-2 1 0 0,0 1-288 0,0-3 128 15,-2 3-128-15,0-2 0 0,-2 3 368 0,-6-8-48 16,2 2 0-16,0 6 0 0,-1 2 16 0,1 0 0 16,-1-1 0-16,-2 4 0 0,-1 1-48 0,1 0-16 15,-1 4 0-15,0 0 0 0,-2-2-96 0,2 1-32 16,-1 1 0-16,0 3 0 0,-1 2-144 0,-2 5 0 16,-1-1 0-16,0 2 0 0,-3 3 0 0,0 0 0 15,0 2 0-15,-1-1 0 0,0 1 0 0,1 1 0 16,3-2 0-16,2 4 0 0,-1 1 0 0,1 0 0 0,0 0 0 0,0 4 0 15,0-1-128-15,2 3 128 0,1 3 0 16,-2 6 0-16,-3 2 0 0,1 5 0 0,1 1 0 0,-1-2 0 16,0 2 0-16,1-1 0 0,3 3 0 0,-2 1 0 15,-1-6 0-15,2 3 0 0,-1 0 0 0,5 0 0 16,-1 3-144-16,3-1 144 0,6-4 0 0,0 3 0 16,2-1-128-16,3-1 128 0,4 5 0 0,1-3 0 15,1-2 0-15,2 2 0 0,3 0 0 0,2-4 0 16,2-1 0-16,0-1 0 0,1-9 0 0,2-4 0 15,0-1 0-15,1-4 0 0,2 0 0 0,1-3 0 16,-2-5 160-16,2-3-16 0,3-2 0 0,-1 1 0 16,0-6 48-16,2 1 16 0,0-1 0 0,2-4 0 15,3-5 16-15,-3-4 0 0,0 0 0 0,2-5 0 16,1-3 48-16,-2-3 16 0,-5-2 0 0,3-3 0 0,-2 0 16 0,2-5 0 16,0-2 0-16,0-5 0 0,1-4-128 0,-1-1-32 15,0 2 0-15,-1-1 0 0,-2-3-144 0,0 3 128 16,3-1-128-16,-1 0 128 0,-3-2-128 0,-2 2 128 15,-2 2-128-15,1-1 128 0,0-5-128 0,-2 1 128 16,-2-4-128-16,-3 3 128 0,-3-3-128 0,-2 2 160 16,-1-1-160-16,-3 2 160 0,-3-4-160 0,1-2 128 15,-3-1-128-15,-1 2 128 0,-1-3-128 0,0 2 0 16,-2 0 0-16,-1 7 128 0,0 1-128 0,-3 4 0 16,-2-1 0-16,-3 4 0 0,3 5 0 0,-3 4 0 15,-2-2 0-15,1 4 128 0,-1 0-128 0,0 0 0 16,-3 2 0-16,0 2 128 0,0 1-128 0,-2 1 160 15,1 2-160-15,1-1 160 0,0 2-160 0,-1 3 0 0,-1 1 144 16,5-2-144-16,-2 6 0 0,2-1 0 0,1 4 0 0,0 2 0 16,1-1 0-16,-2 2 0 0,0 2 0 0,-1 0 0 15,2 3 0-15,0 4 0 0,-1-2 0 0,0 6-128 16,-2-1 128-16,0 4 0 0,-2 4-144 0,-1 1 144 16,-1 1 0-16,1 5 0 0,-2 0-144 0,0 3 144 15,-1 2 0-15,1-2-128 0,-3 4 128 0,3 2 0 16,-3-2 0-16,2 2 0 0,-1 1 0 0,1 2 0 15,1 0 0-15,0 1-128 0,2 5 128 0,-1-2 0 16,1 3 0-16,-2 0 0 0,5 3 0 0,-1 0 0 16,0-3 0-16,1 6 0 0,5 1 0 0,0 4 0 15,0 2-128-15,1 0 128 0,2-3 0 0,4 1 0 16,2 2 0-16,4-5 0 0,3 0 0 0,2-1 0 16,2 1 0-16,2 0 0 0,1-3 0 0,5-5 0 15,0-3 0-15,3-2 0 0,1-5 0 0,3-6 0 0,0-2 0 16,1-5 128-16,2-4-128 0,2-1 0 0,-2 0 128 0,5-3-128 15,-3-7 0-15,1 4 144 0,2-5-144 0,-2-1 160 16,0-2-160-16,0-5 160 0,-2-3-32 0,0-2-128 16,-3-5 192-16,0 0-64 0,0-6 16 0,0-1 0 15,2-3 0-15,-1 2 0 0,-1-6-144 0,-1 2 128 16,3-3-128-16,-2-3 128 0,2-6-128 0,1-1 128 16,-1 1-128-16,2-1 128 0,1 0-128 0,0 0 0 15,-4-4 144-15,2 1-144 0,1-4 0 0,-4-3 0 16,-3 2 0-16,-2-4 128 0,-3-5-128 0,-1-3 0 15,-1-1 0-15,0 4 128 0,-1 2-128 0,-1-1 0 0,-5 1 128 16,1 3-128-16,1-1 0 0,-2 1 0 0,-2-1 0 0,-2 3 128 16,-2 0-128-16,-1 5 0 0,-1-2 0 15,-3 3 0-15,-2 4 0 0,-2-1 144 0,-2 0-144 0,-1 1 0 16,-2 3 128-16,-1-2-128 0,-1-1 0 0,-2 2 0 16,-1 1 128-16,-1 4-128 0,0 5 0 0,-1 0 0 15,-2 6 0-15,-1 2 0 0,-2 0 0 0,1 2 0 16,0 2 0-16,-2 0 0 0,2 2 0 0,0 3 0 15,-2 4 0-15,1 2 160 0,-2-1-160 0,2 8 192 16,-2 1-192-16,1 5-224 0,1 0 48 0,0 3 16 16,0 0 160-16,-2 4 0 0,-1 1 0 0,-1 5-128 15,-1 6 128-15,1 3-128 0,0 4 128 0,0 2-128 16,1 4 128-16,0 5 0 0,0 5 0 0,0 5 0 16,1 6 0-16,2 7-128 0,1 1 128 0,1 1 0 15,0-3 0-15,4-2 0 0,0-3 0 0,1 5 0 0,1 1 0 0,3-1 0 16,0-1 0-16,7-2 0 0,-3-5 0 0,3 1 0 15,1-4 0-15,5 0 0 0,-1 1 0 0,5-4 0 16,2-2 0-16,5-4 0 0,3-7 0 0,6-2-128 16,8-5 128-16,3 0-128 15,6-5-1408-15,7-2-256 0,5-6-64 0,11-2-16 0</inkml:trace>
  <inkml:trace contextRef="#ctx0" brushRef="#br2" timeOffset="84441.87">27379 602 911 0,'-3'-9'0'0,"1"-4"0"0,-2 2 0 0,-2 1 0 16,-3-2 3136-16,-3 3 528 0,3-2 112 0,-3 5 32 16,-1-3-2048-16,-5 2-416 0,2-2-64 0,-1 3-32 15,-1-3-16-15,-1 4 0 0,-2 1 0 0,0-1 0 16,1 1-272-16,0 2-64 0,-1 1-16 0,2 1 0 16,0 2-256-16,0 4-48 0,-1-1-16 0,2 7 0 15,-3-2-240-15,2 4-64 0,-2 1 0 0,-2 3 0 16,0 2-80-16,0 5-32 0,-1 5 0 0,-3 7 0 15,-1 5-144-15,-1 4 192 0,-1 2-192 0,-2 7 192 0,-4 6-192 0,2 6 0 16,1 4 0-16,0 4 0 0,1 9 0 0,4 1 0 16,4 3 0-16,4 0 0 0,-1-4 0 0,5 1 0 15,3-4 0-15,3 0 0 0,2-2 160 0,4-8 0 16,1-6 0-16,1-8 0 0,2-4 80 0,2-3 16 16,-1-1 0-16,3-7 0 0,0-2 16 0,2-3 16 15,0-3 0-15,3 0 0 0,0-1-64 0,4-5-16 16,2-2 0-16,4-2 0 0,3-3-208 0,4-1 0 15,5-6 128-15,4-3-128 0,5 1 0 0,2-7 144 16,2-5-144-16,0 0 128 0,-3-4-128 0,0-6 128 16,2-4-128-16,-1-2 128 0,-2-7-128 0,-1-2 192 15,2-5-192-15,-1 1 192 0,1-2-48 0,-1-3 0 0,-2-2 0 0,0-2 0 16,0-4-144-16,-5 2 192 0,-5 0-192 0,-1 1 192 16,-3-4-192-16,-1-2 0 0,-3-5 144 0,0 2-144 15,-1 1 128-15,-1-2-128 0,-1 2 128 0,-2 1-128 16,0-2 160-16,-5 0-32 0,1 1-128 0,-3-3 192 15,1-4 0-15,-1 1-16 0,-2-1 0 0,-2 1 0 16,-1 2-176-16,-1-1 160 0,0 3-160 0,-2 3 160 16,-4-1-160-16,2 2 0 0,0-1 0 0,-1 6 0 15,1-1 128-15,-1 6-128 0,-1 2 0 0,-1 1 128 16,-1 0-128-16,1 5 128 0,-1-1-128 0,-2 4 128 16,-1-4-128-16,-1 4 128 0,0 0-128 0,0-2 128 15,-2 5-128-15,1 2 0 0,-3 0 0 0,1 1 0 0,0 0 0 16,-1 2 0-16,0 0 0 0,-1 5 0 15,-1 2 0-15,-1-1 0 0,0 3 0 0,-2 5 0 0,-2-1 0 0,-3 5 0 16,0 0-144-16,-2 6 144 0,1 2 0 0,-6 3-160 16,-1 1 160-16,1 2-128 0,0 3 128 0,1 4 0 15,-1 1-144-15,2 6 144 0,-2-1 0 0,5 6-144 16,-1 4 144-16,4 2 0 0,-1-1-144 0,0 3 144 16,-2 5 0-16,5 5-144 0,-3 2 144 0,-1 1-128 15,1 2 128-15,0 3-128 0,-1 0 128 0,1 3 0 16,1 2 0-16,1-2 0 0,0 1 0 0,3-3 0 15,-1 2 0-15,1-5 0 0,2 5 0 0,3-4 0 16,2 3 0-16,3-3 0 0,3-5 0 0,3-2 0 16,3-1 0-16,4 0 0 0,5-1 0 0,1 1 0 15,1 3 0-15,3-3 0 0,3-2 0 0,1-1 0 0,2-2 0 16,3-4 0-16,2-3 0 0,1-1 0 0,2-6 0 0,-2-2 0 16,1-3 0-16,-2-7 0 0,2-2 0 0,-1-2 128 15,-4-7-128-15,3 0 0 0,-1-6 0 0,4-3 128 16,0-1-128-16,2-5 0 0,3-2 128 0,3-7-128 15,1-4 128-15,3-4-128 0,2-3 128 0,-1-2-128 16,-2-5 128-16,-2-1-128 0,-1-2 160 0,-3-3-160 16,-4-3 144-16,0-2-144 0,-1 1 128 0,0-4-128 15,-2 0 0-15,-1-3 128 0,3-1-128 0,1-1 0 16,1 2 0-16,-1-8 0 0,-1-5 128 0,0 3-128 16,1-4 0-16,-4 1 0 0,0-5 0 0,-4-1 128 15,1-1-128-15,-2-1 0 0,-2 0 0 0,-3 4 0 16,-2 1 0-16,-4 5 0 0,-4-1 0 0,0 4 128 15,-3 2-128-15,0 3 128 0,-4 0-128 0,-3 4 128 0,0 1 0 16,-2 1-128-16,-5 3 192 0,0 2-64 0,-4 4-128 0,-2 3 160 16,-4 1-160-16,-3 2 160 0,1 5-160 0,-4 3 0 15,0 5 0-15,0 1 0 0,-1 5 0 0,-3-1 0 16,-1 7 0-16,2 1 0 0,0 3 0 0,3 2-176 16,1 5 176-16,3 0-192 15,1-1-256-15,6 3-48 0,4 0-16 0,1 0 0 16,5 1-2416-16,7-8-480 0</inkml:trace>
  <inkml:trace contextRef="#ctx0" brushRef="#br2" timeOffset="86376.82">21929 10360 6447 0,'0'0'576'0,"11"-4"-576"0,-2-2 0 0,-2 1 0 16,1 0 144-16,-2-3-144 0,0-1 0 0,0 0 144 15,-1 0 160-15,-2-1 16 0,-1 0 16 0,0-2 0 16,1 0 672-16,-1 0 128 0,1-2 16 0,-1 0 16 16,0 0 240-16,-1 2 64 0,0-2 0 0,-1 0 0 15,0-2 0-15,-1 4 16 0,-2-2 0 0,2-2 0 0,1 2-96 0,-1-1-32 16,0 1 0-16,-1 3 0 0,2 11-464 0,0 0-80 16,0-12-32-16,0 12 0 0,0 0-176 0,0 0-32 15,0 0-16-15,0 0 0 0,-10 9-272 0,4 0-48 16,-1 5-16-16,1 4 0 0,1 2-96 0,1 7 0 15,-1 3-128-15,-1 7 192 0,-3 5-192 0,1 3 144 16,1 3-144-16,-1 4 128 0,0 3-128 0,1 6 0 16,-3 5 0-16,1 4 0 0,0 1 128 0,0 2-128 15,-3-1 128-15,5-1-128 0,-3-1 192 0,1-1-32 16,0-10-16-16,2-1 0 0,2-5 176 0,2-5 16 16,0-6 16-16,2-2 0 0,1-3-32 0,1-6 0 0,2-3 0 0,-1-4 0 15,1-2-144-15,0-8-48 16,1-1 0-16,1-4 0 0,-5-9 0 0,0 0 0 0,0 0 0 0,0 0 0 15,7-12 64-15,-3-1 16 0,-1-3 0 0,-1-4 0 16,-2-5-32-16,2-3-16 0,1 1 0 0,-1-5 0 16,0-4-160-16,0-1 192 0,1-1-192 0,0-4 192 15,3 2-192-15,0-1 128 0,-2-4-128 0,1 2 128 16,0-6-128-16,1 0 0 0,-2 5 0 0,4-6 0 16,-2-1 0-16,-2 1 0 0,0 0 0 0,-1 0 0 15,3 2 0-15,-3 1 0 0,1-1 0 0,-1 6 0 16,1 0 0-16,-2 6 0 0,-2 3 0 0,0 3 0 15,3 0 0-15,-3 8 0 0,-2-1 0 0,1 5 0 16,0 3 0-16,0 2 0 0,-3 0 128 0,1 8-128 16,3 5 0-16,-7-2 0 0,-1 2 0 0,2 2 128 15,-1 6-128-15,0 2 0 0,-2 7 0 0,0 2 0 0,-1 6-128 0,-1 4 128 16,1 7-160-16,-1-1 160 0,-3 7 0 16,2 7-144-16,0 5 144 0,-2 5 0 0,0 4 0 0,0 0 0 15,0 0 0-15,1 3-128 0,0 0 128 0,-1-1 144 16,3-4-16-16,1 3-128 0,-2-3 272 0,2-3-48 15,0-4-16-15,1-6 0 0,3-1-32 0,1-4-16 16,1 2 0-16,1-7 0 0,3-3-160 0,0-3 0 16,2-4 0-16,1-1 0 15,5-6-1392-15,2-3-256 0,0-5-48 0,3-7-14928 0</inkml:trace>
  <inkml:trace contextRef="#ctx0" brushRef="#br2" timeOffset="87110.98">21141 12706 22111 0,'-12'-5'1968'0,"0"3"-1584"16,2-2-384-16,10 4 0 0,-10-5 1792 0,10 5 256 16,-7-5 64-16,7 5 16 0,0 0-1232 0,3-9-240 15,3-3-48-15,6 0-16 0,2-4-208 0,5 2-32 16,5-2-16-16,7-2 0 0,-1-4-208 0,6 2-128 15,3 0 128-15,6-2-128 0,3-1 0 0,1 0 0 16,4 4 0-16,-5 3 0 0,-1 2 0 0,-1 0 0 0,1-3 0 0,-3 7 0 16,-1 3 192-16,-2 5 0 0,-4 2 16 0,-2 4 0 15,-3 6-80-15,-2 0-128 0,-5 8 176 0,-6 3-176 16,-4 5 256-16,-3 2-48 0,-3 5-16 0,-6 5 0 16,-4 6 0-16,-1-2 0 0,-3-2 0 0,-7 3 0 15,-4-1 64-15,-5 3 0 0,-3-3 0 0,-1 1 0 16,-2 0 96-16,-1-1 32 0,-3 1 0 0,3-1 0 15,-1-2-80-15,0-3-16 0,1-2 0 0,4-3 0 16,1-2-160-16,4-3-128 0,1-1 192 0,3-6-192 16,2-5 144-16,6-3-144 0,1 0 0 0,4-5 144 15,2-7-144-15,0 0 0 0,8 5 0 0,3-3 0 16,2-2 0-16,2-1 0 0,3 1 0 0,3-4 0 16,7 0 0-16,3 2 0 0,3-1 0 0,3 1 0 15,6 1 240-15,3-1-48 0,4 1 0 0,3-2 0 0,2 2 128 0,2-1 32 16,0-1 0-16,8 1 0 0,4-2-32 0,7-1 0 15,6 0 0-15,0 1 0 0,-5-1-320 0,5-3 0 16,2 2 0-16,3-2 0 16,6 3-1152-16,-7 1-160 0,-7 3-32 0,-6-2-16256 0</inkml:trace>
  <inkml:trace contextRef="#ctx0" brushRef="#br2" timeOffset="90045.02">3076 15645 23951 0,'-21'-8'1056'0,"5"3"224"0,-3-4-1024 0,5 6-256 16,4 3 0-16,1 3 0 0,2 5 1328 0,1 2 208 0,1 5 32 0,3 10 16 16,-2 1-1344-16,3 7-240 0,1 4 0 0,0 6-192 15,0 4 192-15,1 4 0 0,0 3 0 0,2 0 0 16,-1 5 0-16,2 1 0 0,-1-3 0 0,4-1 0 15,1-3 0-15,0-2 0 0,-1-5 0 0,2-2 0 16,0-6 0-16,1-1 0 0,2-3 0 0,-1-6 0 16,-1-2 0-16,0-5 0 0,2 1 0 0,2-7-192 31,-1-1-272-31,3-5-64 0,-1-2-16 0,1-5-7776 0,0-4-1536 0</inkml:trace>
  <inkml:trace contextRef="#ctx0" brushRef="#br2" timeOffset="90530.05">2835 16253 33167 0,'-21'-7'2944'0,"11"5"-2352"0,10 2-464 0,0 0-128 0,0 0 144 0,0 0 16 15,0 0 0-15,0 0 0 0,0 0-160 0,13-5 0 16,1-3-160-16,4 2 160 0,1-2 0 0,4-5-144 15,1 1 144-15,4-6 0 0,1-1-288 0,1-3 32 16,1-6 0-16,1 0 0 16,2-2-256-16,-3-2-32 0,-4-2-16 0,-1 1 0 0,-3-3 128 0,-3-2 32 15,-2 1 0-15,2-1 0 0,-1-2 400 0,-2 1 0 16,-4-2 0-16,1-1 0 0,0 2 0 0,-1 2 0 16,0 3 144-16,-1 1-144 0,0 6 320 0,0 5-32 15,-3 4-16-15,-2 6 0 0,1 4 16 0,-8 9 0 0,0 0 0 0,0 0 0 16,10 14-64-16,-5 7-16 0,-1 5 0 0,-1 10 0 15,-5 10-48-15,0 5-16 0,-1 2 0 0,-2 5 0 16,0 10-144-16,1-1 0 0,0 3 0 0,-1 0 0 16,3-3 0-16,-2-3 0 0,0-6 0 0,2-8 0 15,-1-8 272-15,2-5-16 0,0-4-16 0,1-6 0 16,5-5 96-16,-3-4 32 0,3-5 0 0,0-3 0 16,-5-10-368-16,10 4 144 0,1-4-144 0,0-4 0 15,1-6 0-15,2-2 0 0,2-4-192 0,3-3 48 16,4-4-176-16,1 1-16 0,0-2-16 0,3 5 0 15,-3 1 0-15,0 2 0 0,-2 2 0 0,-2 8 0 16,-2 4 208-16,0 9 144 0,0 5-192 0,1 7 192 16,-2 6-144-16,0 6 144 0,-3 7 0 0,1 3-144 0,-1 4 144 0,0-2 0 15,-1 4 0-15,0 0 0 16,-2 0-560-16,-1-3-16 0,0-7-16 0,1-4-12800 16</inkml:trace>
  <inkml:trace contextRef="#ctx0" brushRef="#br2" timeOffset="90914.67">4206 16185 26719 0,'-18'-7'1184'0,"8"3"240"0,1 0-1136 0,3 3-288 0,6 1 0 0,0 0 0 16,0 0 1616-16,0 0 272 0,5 14 48 0,6-3 16 15,5 1-1568-15,2-1-384 0,1-3 0 0,2-2 0 16,5-1 0-16,0-4 0 0,1 1 0 0,1-5-176 16,0-6-48-16,2 3-16 0,-2-4 0 0,-1 2 0 31,-1-5-144-31,-4 1-16 0,-3-2-16 0,1-4 0 0,-3 0 176 0,-3 0 48 0,-2-3 0 0,-3 2 0 16,-4-3 192-16,-1 4 0 0,-4 3 0 0,-4 2 0 15,-5-2 0-15,-4 2 0 0,-6 4 0 0,0 0 0 16,0 4 272-16,-3 5-48 0,-1 3-16 0,-1 3 0 15,1 7 80-15,1 3 16 0,0 4 0 0,0 5 0 16,1 8-304-16,2 4 160 0,2 6-160 0,3-1 128 16,3 4-128-16,3-4 0 0,3 2 0 0,2-2 0 0,5-4 0 15,3-3 0-15,4-5-128 0,5-4 128 0,3-2-128 0,4-3 128 16,3-2-160-16,3-5 160 0,4-1-368 0,2 0 32 16,2-7 0-16,3-2-8992 15,3-5-1792-15</inkml:trace>
  <inkml:trace contextRef="#ctx0" brushRef="#br2" timeOffset="91331.76">5255 15988 23087 0,'0'0'1024'0,"-4"9"208"0,-1 4-976 0,2 2-256 0,0 5 0 0,-1 2 0 16,1 2 704-16,1 0 80 0,2 3 32 0,-3 0 0 15,-2-3-240-15,-1 4-32 0,-2-5-16 0,0-2 0 16,0 1 240-16,1-1 64 0,0-3 0 0,-1-2 0 15,-2-4 0-15,2 0 0 0,2-5 0 0,6-7 0 16,0 0-384-16,0 0-80 0,0 0-16 0,-5-7 0 16,1-6 16-16,3 2 0 0,1-7 0 0,2-5 0 15,1 0-128-15,2-2-32 0,1-6 0 0,0-2 0 0,1-1-208 16,0-1 144-16,4 1-144 0,1 4 128 0,2-2-128 16,3 1 0-16,1 3 0 0,-1 2 0 0,0 5 0 15,2 3 0-15,3 2-160 0,-2 5 160 16,0 3-480-16,2 8 0 0,1 2 0 0,-3 7-10256 15,2 0-2048-15</inkml:trace>
  <inkml:trace contextRef="#ctx0" brushRef="#br2" timeOffset="91684.31">5524 16267 33055 0,'-12'-7'1472'0,"12"7"288"0,0 0-1408 0,0 0-352 0,0 0 0 0,0 0 0 16,11 5 0-16,2 0 0 0,3-1 0 0,2-1 0 16,6 1-128-16,3-4 128 0,2-3-128 0,2 0 128 15,-1 0-192-15,-1-6 32 0,-2 0 16 0,1-4 0 16,-5-2-48-16,0-2 0 0,-3 1 0 0,-2-2 0 16,-3 0 192-16,0-1 0 0,-4-2-144 0,-2 1 144 15,-3 1 0-15,-2 2 0 0,-2-2 0 0,-3 1 0 16,-3 1 128-16,-2 2-128 0,-4 2 128 0,-1 4-128 15,-3 0 192-15,0 4-32 0,2 3-16 0,-5 3 0 16,1 4 32-16,-5 5 0 0,1 1 0 0,0 5 0 16,-2 6 64-16,1 2 16 0,0 4 0 0,1 7 0 15,-1 6-256-15,5-2 0 0,3 2 128 0,1 1-128 16,3-5 0-16,4-1 0 0,3-3 0 0,5 1 0 0,1-2 0 16,5-3 0-16,3-5 0 0,0 1 0 0,3-2-384 15,3-4 48-15,2-1 0 0,3 0-9456 16,2-3-1872-16</inkml:trace>
  <inkml:trace contextRef="#ctx0" brushRef="#br2" timeOffset="92548.92">7627 16003 21183 0,'-17'-6'944'0,"6"1"192"0,-2-4-912 0,3 3-224 0,2 2 0 0,8 4 0 16,0 0 2688-16,0 0 480 0,0 0 96 0,0 0 32 16,9 15-2592-16,4 0-528 0,2 1-176 0,5-1 0 15,0 3 0-15,6-2 0 0,7 1 0 0,4-2 0 16,3 0 0-16,2-3 0 0,1-6-144 0,-1-2 144 15,-2-3 0-15,2-3 0 0,-1-2 0 0,1-4-128 16,-4-1 128-16,0-1 0 0,-1-3 0 0,0-3 0 16,1-2 0-16,-2 0 0 0,-3-2 0 0,-4-3 0 15,-4-1 0-15,-2 2 0 0,-5-2 0 0,-4 1 0 16,-4 2 0-16,-3 0 0 0,-4 1 0 0,-3 3 0 0,-3 1 192 16,-5 1-48-16,-6 2 0 0,-4 4 0 15,-3 0 48-15,-10 7 16 0,-2 2 0 0,-3 5 0 0,-2 5-208 16,1 6 0-16,2 3 0 0,2 6 0 0,1 5 0 0,0 7 0 15,-1 2-160-15,5 7 160 0,3 1 0 0,3 3-160 16,3-2 160-16,4 0 0 0,5-1 0 0,2-1-128 16,7-4 128-16,2-2 0 0,5-4 0 0,3-3 0 15,3-2 0-15,0-3 0 0,2-4 0 0,7-2-128 16,0-2 128-16,5-2 0 0,0-4-304 0,2-2 48 16,2-5 16-16,1-3 0 15,1-4-2256-15,4-5-464 0,12-11-96 0,-3-7-16 0</inkml:trace>
  <inkml:trace contextRef="#ctx0" brushRef="#br2" timeOffset="92758.81">8649 15817 24879 0,'0'0'2208'0,"0"0"-1760"0,0 0-448 0,5 10 0 16,4 4 2432-16,0 5 384 0,3 5 96 0,5 6 16 15,2 1-2304-15,1 1-464 0,3 0-160 0,3 2 0 16,0 7 128-16,2-3-128 0,-1 0 0 0,0 0 0 16,-3 0 0-16,0-5-176 0,-2-4 0 0,-5 2 0 15,1-6-1632-15,-1-2-336 0,-1-5-64 0,-2-8-11168 16</inkml:trace>
  <inkml:trace contextRef="#ctx0" brushRef="#br2" timeOffset="92986.52">9200 15712 23039 0,'0'0'2048'0,"-8"-3"-1648"0,-3 0-400 0,2 3 0 0,1 3 2624 0,-1 5 448 16,-3 0 96-16,2 7 16 0,-3 4-2256 0,-2 6-448 16,-1 4-96-16,-4 6 0 0,-1 11-384 0,-1 1 144 15,-1 4-144-15,-2 2 0 0,-4 5 0 0,-2-2 0 16,2-3 0-16,2 0 0 0,3 1 0 0,3-5 0 15,1 1 0-15,5-7 0 0,1-1-176 0,5-6 16 16,0-6 0-16,6-2 0 16,0-8-1504-16,3-1-320 0,4-2-48 0,4-6-11584 0</inkml:trace>
  <inkml:trace contextRef="#ctx0" brushRef="#br2" timeOffset="93180.82">9528 15846 10127 0,'0'0'448'0,"-3"6"96"0,-6 2-544 0,2 2 0 0,3 6 0 0,-1 7 0 16,-1 7 5632-16,1 3 1008 0,1 1 208 0,-1 3 32 16,1 5-5408-16,2 1-1072 0,-3-1-208 0,1-1-64 0,1-1-128 15,2 0-272-15,1-2 64 0,-1-1-10176 16,-2-7-2032-16</inkml:trace>
  <inkml:trace contextRef="#ctx0" brushRef="#br2" timeOffset="93542.48">10207 15745 34847 0,'-19'-7'1536'0,"5"4"320"0,1 3-1472 0,-3 4-384 16,2 1 0-16,-1 7 0 0,-2-2 176 0,2 4-48 16,0 4 0-16,-2-1 0 0,-1 1-128 0,0 5 0 0,-2 2 0 0,2-2 0 15,3 0-144-15,4 0 144 0,2-4-192 0,4-2 192 16,3-2-304-16,9-4 48 0,4 2 16 16,6-3 0-16,2 2-16 0,4 0 0 0,3-3 0 0,1 1 0 15,5-1 256-15,0 1 0 0,-1-2-160 0,1 4 160 16,-1 0 0-16,-3-2 128 0,-4 2 0 0,-1 2 0 15,-2-1 128-15,-3 2 0 0,-4 0 16 0,-5 0 0 16,-4 2 144-16,-4 1 32 0,-7-1 0 0,-6 4 0 16,-3-1-112-16,-6 2-16 0,-6 3 0 0,-5-2 0 15,-3 0-192-15,-4 0-128 0,1-3 160 0,0-3-160 16,-1-5 0-16,-1-3 0 0,1-4 0 0,3-2 0 16,5-3-1808-16,4-4-304 15,4-2-64-15,6-7-16 0</inkml:trace>
  <inkml:trace contextRef="#ctx0" brushRef="#br2" timeOffset="93818.85">10904 15161 31679 0,'-12'-32'1408'0,"8"15"272"0,4 2-1344 0,3 5-336 15,1 1 0-15,0 5 0 0,-4 4 0 0,0 0 0 16,12 10 0-16,0 6 0 0,-2 3 0 0,-5 7 0 16,-1 4 0-16,-3 5-128 0,-2 6 128 0,-4 3 0 15,-3 7 128-15,1 3-128 0,-4 3 0 0,0 5 0 16,-3-1 0-16,0 4 0 0,0-3 0 0,0 4 0 0,0-2 0 0,1-1 0 16,-2-4 0-16,1-6-192 0,1-4 64 0,1-6 0 31,-1-5-448-31,1-4-64 0,2-4-32 0,-1-5 0 15,4-2-1776-15,-4-8-368 0</inkml:trace>
  <inkml:trace contextRef="#ctx0" brushRef="#br2" timeOffset="94007.84">10254 15820 22111 0,'0'0'1968'0,"0"0"-1584"0,9-5-384 0,8 1 0 15,8 4 4160-15,11-1 768 0,8 0 128 0,9 0 48 16,7-2-4000-16,6-3-784 0,3-1-176 0,3 2-16 0,5-4-128 16,3 3-192-16,2-7 64 0,-3 2 0 15,-5 1-3152-15,-5-5-624 0</inkml:trace>
  <inkml:trace contextRef="#ctx0" brushRef="#br2" timeOffset="94950.37">11930 15745 11967 0,'2'-20'1072'0,"1"7"-864"0,-3-1-208 0,1 0 0 0,0 0 3712 16,2 6 704-16,0-4 144 0,0 6 32 0,-3 6-3632 0,0 0-704 16,-4-8-256-16,-3 4 144 0,-4 3-144 0,-3 2 0 15,-5 2 0-15,-4 3 0 0,-8 3 0 0,-4 5 0 16,0 4 0-16,-3 3 0 0,-2 1 0 0,1 2 0 16,-4 2-176-16,3-5 176 0,2 3 0 0,5 1 0 15,6-6 0-15,6-2-128 0,8 0 128 0,7-2 0 16,3-3 0-16,8 0 0 0,5 1 0 0,8-4 0 15,5 0 0-15,5-3 0 0,4 1 0 0,1 1 192 16,0-1-32-16,0 2-16 0,0 0 160 0,0 2 16 16,0-2 16-16,0 2 0 0,-5 3 48 0,-4 0 0 15,-6 2 0-15,-1 1 0 0,-6 0-64 0,-5 1-16 0,-4-2 0 16,-2 2 0-16,-7 1 80 0,-5-1 0 0,-6-3 16 0,-6 2 0 16,-6 0-144-16,-1 1-48 0,-5-4 0 0,0 1 0 15,-3-4-208-15,-2-1 0 0,-7-3 0 0,4 0 0 31,0-3-1360-31,4-4-320 0,5 0-64 0,7-5-16 0</inkml:trace>
  <inkml:trace contextRef="#ctx0" brushRef="#br2" timeOffset="95523.96">13857 15758 19343 0,'-17'-21'1728'0,"8"4"-1392"0,-2-2-336 0,0-1 0 16,5-2 624-16,0 7 48 0,1-2 16 0,2 4 0 15,3 13 272-15,0 0 64 0,-5-10 16 0,5 10 0 16,0 0-496-16,-2 10-96 0,0 4-32 0,2 8 0 16,-1 0-272-16,1 7-144 0,0 0 160 0,1 3-160 15,2-2 208-15,-1 5-48 0,3-2-16 0,1-1 0 16,1 1 16-16,3-4 0 0,2-8 0 0,0-1 0 16,1-5 448-16,2-1 96 0,3-5 0 0,0-2 16 15,0-7 176-15,0-2 48 0,2-3 0 0,2-3 0 16,2-6-432-16,1-2-64 0,3-4-32 0,0-1 0 15,-1-6-224-15,1 0-64 0,2-4 0 0,-7 0 0 16,-3 3-128-16,0-5 0 0,-3-1 0 0,-3 0 128 16,-4-1-128-16,-1 5 0 0,-4 0 0 0,1 8 0 0,-3-5-176 0,0 8-64 15,-1 4-16-15,0 3 0 16,-1 1-1184-16,-1 6-240 0,0 5-48 0,0 0-12352 16</inkml:trace>
  <inkml:trace contextRef="#ctx0" brushRef="#br2" timeOffset="95883.65">14608 15534 29823 0,'0'0'1328'0,"-3"13"272"0,2 5-1280 0,1 4-320 0,1 4 0 16,0 1 0-16,1 5 432 0,0 1 16 15,2 0 16-15,0-1 0 0,0-1-208 0,-2 4-32 0,2-1-16 0,-1-1 0 16,-2-4-208-16,-1-6 128 0,-1-3-128 0,1-3 0 15,1-3 144-15,-1-6-144 0,0-8 128 0,0 0-128 16,0 0 0-16,10-7 0 0,0-4 0 0,2-4 0 16,2-7 0-16,2-2 0 0,1-5 0 0,1 1 0 15,-1-3-144-15,1-1 144 0,-1 1 0 0,-1 0 0 16,-1-1 0-16,1-1 0 0,0 3 0 0,-1 4 0 16,2 0 0-16,-2 4 128 0,-2 4-128 0,0 9 144 15,-2 0 48-15,1 9 16 0,-2 7 0 0,-1 4 0 16,-2 8-16-16,1 7-16 0,-3 3 0 0,-1 5 0 15,-2 2-176-15,-2 3 160 0,-1 4-160 0,-3 1 160 16,-1 4-160-16,0-2-176 0,-3-6 48 0,2-3 0 16,1-4-80-16,0-5-16 0,1-4 0 0,3-3 0 15,2-3-2432-15,3-8-480 0,-4-10-112 0,14 1-16 16</inkml:trace>
  <inkml:trace contextRef="#ctx0" brushRef="#br2" timeOffset="96102.36">15614 15447 33167 0,'0'0'2944'0,"-8"2"-2352"0,1 3-464 15,-2 9-128-15,0 5 944 0,2 4 160 0,-2 8 48 0,1 2 0 16,1 5-960-16,0 1-192 0,1 2 0 0,1 1 0 15,1-1 0-15,0-2-208 0,2 2 80 0,-1-1 128 32,1-4-2384-32,-1-8-368 0</inkml:trace>
  <inkml:trace contextRef="#ctx0" brushRef="#br2" timeOffset="96551.47">16507 15396 33279 0,'-14'-12'1472'0,"2"9"320"0,1-2-1440 0,-2 2-352 0,-1 8 0 0,-1-1 0 0,-3 4 224 0,0 2-32 15,-1-1 0-15,-2 2 0 0,-3 2-192 0,-3-3 0 16,-1 1 0-16,0 2 0 0,0-3-144 0,3 2 144 15,2 2-208-15,2-3 80 0,2 2 128 0,3 1 0 16,3-4-144-16,0 1 144 0,6-4 0 0,7-7 0 16,0 0 0-16,-2 11 0 0,2-11-192 0,0 0 192 15,9 5-160-15,2-2 160 0,-1-3 0 0,2-1 0 16,4-3-128-16,-2 0 128 0,3-2 0 0,3-3 0 16,-3 1 0-16,4-3 0 0,-5 0 128 0,2 1-128 15,0-1 0-15,-2 3 0 0,-2 2 0 0,0 2 0 0,-1 1 128 16,-3 5-128-16,-10-2 0 0,9 12 0 15,-1 2 0-15,-3 7 0 0,-5 3 224 0,0 8-16 0,-4 5 0 0,-2 4 0 16,-3 5-80-16,-3 3 0 0,-2 0-128 0,0 3 192 16,-1 0 0-16,-2 2-16 0,1-3 0 0,1-1 0 15,-2-4-48-15,2-1 0 0,-2-10 0 0,3 1 0 16,2-4-128-16,0-6 0 0,1 4 0 0,1-9 0 31,-1-2-1200-31,4-2-208 0,-3-2-64 0,2-6-8128 0,0-4-1648 0</inkml:trace>
  <inkml:trace contextRef="#ctx0" brushRef="#br2" timeOffset="96935.77">16963 15510 32255 0,'0'0'2864'0,"0"0"-2288"15,0 0-576-15,0 0 0 0,0 0 656 0,-2 14 32 16,2 4 0-16,1 4 0 0,1 2-688 0,2 4 0 16,1 4 0-16,2-3-176 0,-1 4-16 0,2-1 0 15,1 1 0-15,-1-3 0 16,1-4-192-16,0-4-32 0,1 1-16 0,2-9 0 0,-1-4 1072 0,2-3 224 0,0-2 32 0,1-4 16 31,1-6-1504-31,0-3-304 0,2-8-64 0,-1-2-16 0,2-1 976 0,0-3 336 0,-2-4 0 0,1 0 0 16,-2-3-80-16,-2-3-32 0,-3 1 0 15,-2-2 0-15,-6-1 160 0,1 4 16 0,-2 1 16 0,-1 1 0 16,-1 5-192-16,-1-1-32 0,1 5-16 0,1 2 0 16,-1 3-432-16,2 1-96 0,-1 3-16 0,0 1 0 31,-1-1-2416-31,1 10-480 0,4-11-112 0,-4 11-16 0</inkml:trace>
  <inkml:trace contextRef="#ctx0" brushRef="#br2" timeOffset="97273.93">17768 15466 11967 0,'0'0'1072'16,"12"-2"-864"-16,-12 2-208 0,18-5 0 0,3 2 4288 0,4 1 800 15,3 1 160-15,3 1 48 0,0-1-4192 0,2-3-832 16,0-2-272-16,0-1 160 0,0-2-160 0,-3 0-192 16,-2 1 32-16,-4-1 16 0,-1-5-176 0,-4 1-16 15,-4 2-16-15,-2-5 0 0,-3 4 352 0,-5 0 0 16,-2-1 0-16,-3 13 0 0,-6-14 176 0,-2 7 144 16,-6-3 48-16,-2 6 0 0,-3 1 16 0,-6 7 16 15,-2 1 0-15,-2 5 0 0,-2-1-80 0,2 8-32 16,2 3 0-16,1 6 0 0,0-4 96 0,1 8 32 15,1-2 0-15,2 1 0 0,3-1-96 0,4 1-32 16,3 3 0-16,5 0 0 0,4-6-96 0,5 2-32 0,4-5 0 0,3 3 0 16,5-2-160-16,4-5-192 0,1-1 32 0,2-4 16 15,2-3-176-15,4 0-16 0,5-3-16 0,2 0 0 32,3-5-1952-32,2-3-384 0</inkml:trace>
  <inkml:trace contextRef="#ctx0" brushRef="#br2" timeOffset="97851.61">20459 15186 27871 0,'-18'-16'1232'0,"7"7"256"0,-3-3-1184 0,-3 7-304 0,-1 0 0 0,-1 5 0 16,-1 4 704-16,-3 1 64 0,-6 1 32 0,-2 7 0 16,-3 4-384-16,-2 3-80 0,-1 7-16 0,1 1 0 15,-1 1-320-15,1-2 0 0,2 3 0 0,2-3 0 16,3-1 0-16,5-4 0 0,5-3 0 0,6-2 0 31,4-2-448-31,6-2 0 0,3-13 0 0,8 14 0 0,3-3 64 0,7 2 0 0,3-3 0 0,3 1 0 16,1 2 384-16,3-3 0 0,-2 2 0 0,2-3 0 15,-4 1 320-15,1 1-16 0,-1-3 0 0,-2 3 0 16,-3-1 208-16,-3 3 64 0,-3-1 0 0,-3-4 0 16,-1 5-128-16,-5-3 0 0,-4 2-16 0,-4 0 0 15,-5 0-128-15,-3 2-32 0,-4 0 0 0,-4-1 0 16,-2-6-272-16,-3 1 0 0,-2-1 128 0,-2-3-128 0,-1 0-192 0,-2-1-80 15,-1-3-32-15,2-2-9808 16,5-1-1952-16</inkml:trace>
  <inkml:trace contextRef="#ctx0" brushRef="#br2" timeOffset="98670.06">20944 15461 32255 0,'-26'-3'2864'0,"10"3"-2288"0,2 0-576 0,0 6 0 15,0 2 992-15,0 9 96 0,2 0 0 0,0 4 16 16,3 4-1104-16,4 2 0 0,3 2-240 0,2-1 48 31,4 1-624-31,6-2-112 0,-1 2-32 0,5-8 0 16,1-4-256-16,4-1-64 0,4-6-16 0,4-3 0 0,-1-3 784 0,2-2 144 0,-1-5 48 0,-3-1 0 15,1-6 608-15,-4 0 128 0,-2-7 32 0,-4 1 0 16,-2-1 144-16,-3-1 48 0,-2-1 0 0,-5-2 0 16,-3-5-224-16,-2 3-32 0,-3-3-16 0,-4 0 0 15,-4 5-240-15,-3-3-128 0,-3-1 128 0,-3 3-128 16,0 0 0-16,1 4 0 0,0 4 0 0,4 1-128 16,-1 5-64-16,5 1-16 0,0 3 0 0,5 2 0 15,8 2-160-15,0 0-16 0,0 0-16 0,0 0 0 0,14-12 144 0,6 1 48 16,7-3 0-16,4-3 0 0,6 1 208 15,1-3 0-15,2-5 0 0,0-4 160 0,1 2-160 0,0-4 0 16,-2-2 0-16,1-1 128 0,-1-1 64 0,-1-1 16 16,1 2 0-16,-2-2 0 0,-2-5 272 0,-2 1 48 15,-3-2 16-15,-3-1 0 0,-4-2 32 0,-3-1 0 16,2-5 0-16,-4 0 0 0,-4 2-192 0,0 2-16 16,-3-2-16-16,-1 9 0 0,-1 5-352 0,-3 7 0 15,1 7 0-15,-5 9 128 0,1 2-128 0,-3 9 0 16,0 0-176-16,-1 15 176 0,-3 5-256 0,-6 10 32 15,-2 4 16-15,-2 8 0 0,-2 9 64 0,-1 5 16 16,-1 7 0-16,-1 1 0 0,0 3 128 0,1-2 0 0,2-3 0 16,3-1 0-16,3-2 0 0,4-7 0 0,3-8 0 15,3 0 0-15,0-10 160 0,3-2 112 0,0-3 32 0,4-6 0 16,-1-3 16-16,3-3 16 0,0-5 0 16,0-3 0-16,4-2-208 0,-1-5-128 0,4-3 160 0,1-7-160 15,2-1 0-15,2-5-160 0,0-2 0 0,2-2 0 16,0 0 16-16,0-1 0 0,0 0 0 0,-2 4 0 15,0 5 144-15,-2-1 0 0,-5 6-144 0,1-1 144 16,-2 3 0-16,-2 2 160 0,1 2-16 0,-2 5 0 16,-3-1-144-16,-1 5 128 0,-3 3-128 0,1 2 128 15,0 0-128-15,2 0 0 0,-2-3 0 0,1 0 0 16,0 1 0-16,3-5 128 0,0 1-128 0,0-6 0 16,3 0 0-16,0-3 0 0,2-1 128 0,1-1-128 15,1-3 0-15,0-2 0 0,-1-2 0 0,2-4 0 16,-4 0 0-16,6 2 0 0,-1-3-176 0,-2 1 176 0,0 3 0 15,0 1 0-15,-1 2 0 0,2 2 0 0,-6 5 0 0,1 6 272 16,1 0-32-16,-2 8-16 0,0 3 112 0,0 3 32 16,0 3 0-16,0 5 0 0,1 1-240 0,-1 2-128 15,0 0 160-15,1 0-160 0,1-4 128 0,1 1-128 16,-1-4 0-16,2-1 0 0,4-3 0 0,2 0-240 16,-1-4 32-16,4-5 0 15,4-6-2464-15,1-6-480 0</inkml:trace>
  <inkml:trace contextRef="#ctx0" brushRef="#br2" timeOffset="99004.74">24375 14314 35759 0,'0'0'1584'0,"-9"21"336"0,0 8-1536 0,2 8-384 0,-4 5 0 0,4 7 0 0,-3 8 0 0,1 7 128 15,-3-2-128-15,0 6 0 16,-1 1 0-16,-1 1 0 0,0 0 0 0,0 1 0 0,-3-1-192 0,1-7-96 16,-1-6-32-16,1-5 0 15,-3-4-2544-15,1-6-512 0</inkml:trace>
  <inkml:trace contextRef="#ctx0" brushRef="#br2" timeOffset="99388.47">23728 14959 18431 0,'8'-14'816'0,"-2"3"160"0,2-1-784 0,6 2-192 16,3-1 0-16,8 8 0 0,3-1 4032 0,6 0 768 0,4 0 160 0,4 3 32 15,2 0-4032-15,4-1-816 0,1 1-144 0,-1 0 0 16,-3 0-160-16,-6-1 16 0,-4 1 0 0,-5 2 0 31,-4 3-224-31,-5-1-32 0,-3 2-16 0,-4 4 0 0,-4-1 96 0,-4 8 0 0,-2 2 16 0,-2 4 0 16,-5 5 304-16,-1 5-160 0,-1-2 160 0,0 2-128 15,0 1 128-15,1 0 0 0,0-6 0 0,4 0 0 16,4-4 0-16,2-2 128 0,2 2-128 0,6-5 176 16,1-2 48-16,6-3 16 0,3-2 0 0,4-2 0 15,4-1-80-15,4-4-16 0,6-3 0 0,2-3 0 16,0-5-144-16,-2-4 0 0,-3-2 0 0,-3 0 0 15,-4-4-176-15,-6-5 176 0,-4 0-128 0,-7-1 128 0,-6 2 0 16,-6-5 272-16,-8 1-32 0,-7-3-16 0,-6 1 96 0,-6 1 0 16,-4 2 16-16,-9 2 0 0,-7 4-336 0,-8 4-160 15,-3 8 16-15,-1 1-10512 16,-1 3-2096-16</inkml:trace>
  <inkml:trace contextRef="#ctx0" brushRef="#br2" timeOffset="99864.06">26549 14249 34959 0,'-13'-20'1536'0,"7"14"336"0,-3 3-1488 16,9 3-384-16,-8 1 0 0,-2 7 0 0,2 6 0 0,-1 6 0 15,1 8 0-15,-1 7 128 0,-3 5-128 0,1 9 0 16,-2 1 0-16,-1 8-128 0,-2 1 128 0,-4 6 0 16,-1 0 0-16,-3 4 0 0,-2 1 0 0,-3-4-160 15,-1-7 160-15,0-3 0 0,4-4-320 0,0-3 32 16,5-7 16-16,2-5 0 15,2-9-496-15,4-4-112 0,3-4-16 0,4-3-8528 16,2-3-1712-16</inkml:trace>
  <inkml:trace contextRef="#ctx0" brushRef="#br2" timeOffset="100236.47">26938 14188 15663 0,'0'0'1392'0,"0"0"-1120"0,0 0-272 0,-2 14 0 15,1 5 3968-15,0 9 720 0,1 3 160 0,-3 7 16 16,2 5-3936-16,0 2-800 0,0 3-128 0,-1 4 0 15,1 3 0-15,0-1 0 0,-1 1-144 0,1-2 144 16,0-2 0-16,1-2 0 0,1-6 0 0,2-4 0 16,1-6 0-16,-1-1 0 0,4-8 0 0,-1-2 144 0,2-4-144 0,1-6 0 15,-1 0 144-15,3-8-144 0,-1-4 400 16,1-3 16-16,-1-7 0 0,2 0 0 0,1-4 160 0,1-4 16 16,0-4 16-16,-1-3 0 0,1-2-112 0,2-5-32 15,-2-1 0-15,0-2 0 0,-3-3-208 0,4 0-64 16,-1-3 0-16,0-1 0 0,0 2-192 0,-1 5 0 15,-2 3 128-15,0 5-128 0,-2 2 0 0,-1 2-192 16,1 4 48-16,0 1 0 16,-2 2-480-16,-1 2-80 0,-1-3-32 0,-1 5-15840 0</inkml:trace>
  <inkml:trace contextRef="#ctx0" brushRef="#br2" timeOffset="100521">28605 14071 32255 0,'-17'16'1424'0,"4"-1"304"0,-4 5-1392 0,0 11-336 0,-5 12 0 0,-1 4 0 15,-4 6 528-15,2 5 48 0,-4 4 0 0,-2 4 0 16,1 3-368-16,-2-1-64 0,-1-2-16 0,4 3 0 16,2-5-128-16,4-5 0 0,4-9 0 0,1-6 0 0,3-6-400 0,2-6 32 15,2-8 16-15,3-3 0 16,2-6-1200-16,2-2-240 0,4-13-64 0,0 0-11104 16</inkml:trace>
  <inkml:trace contextRef="#ctx0" brushRef="#br2" timeOffset="100854.02">28351 13841 29487 0,'13'-28'1296'0,"-3"11"288"0,3-2-1264 0,5 2-320 0,3 2 0 0,3 2 0 15,2 2 1568-15,2 4 256 0,3 2 48 0,3 4 16 16,0 1-1568-16,3 5-320 0,1 4 0 0,4 4 0 16,1 2 0-16,0 4-128 0,0 2 128 0,-1 10 0 15,-2 1 0-15,-3 5-160 0,-3 3 160 0,-1 4 0 16,-4 5-144-16,-2 3 144 0,-5 2 0 0,-5-2-144 16,-1-4 144-16,-5 0 0 0,-5 1 0 0,-3-7 0 15,-4-4 0-15,-7-3 176 0,-5 2-48 0,-6-4 0 16,-6-2 128-16,-7-1 32 0,-5-6 0 0,-12 1 0 15,-15-3-32-15,-6-3 0 0,-6-7 0 0,-3-2 0 16,0-1-256-16,-3-1 0 0,-6-6-208 0,-1-4-11008 16,-1-10-2208-16</inkml:trace>
  <inkml:trace contextRef="#ctx0" brushRef="#br2" timeOffset="102123.05">4289 17863 30687 0,'-17'-14'1360'0,"7"8"288"0,0-3-1328 0,1 5-320 16,9 4 0-16,-9-4 0 0,0 0 272 0,9 4-16 16,0 0 0-16,0 0 0 0,-5 10-256 0,1 4 0 0,2 3 0 15,2 3 0-15,1 3 0 0,2 6 0 0,0 1-128 0,1 3 128 16,0 1-128-16,1 3 128 0,1 1 0 0,3-1-144 15,2-1 144-15,0-3 0 0,2-2 0 0,3-3 0 16,-2-5 0-16,3-4 0 0,-2-1 0 0,3-4 0 16,0-4 0-16,-1-1 0 0,2-5 0 0,-1-3 0 15,0-1 256-15,0-2-32 0,-3-2 0 0,3-4 0 16,0-1-16-16,-1-3 0 0,0-2 0 0,-2 1 0 16,-2-2-80-16,-2-1 0 0,0 1-128 0,-1 2 192 15,-3 3-192-15,-2-1 144 0,-2 2-144 0,-3 9 128 16,0 0-128-16,0 0 0 0,0 0 0 0,0 0 0 15,4 11 0-15,-2 7 0 0,-2 6-192 0,4 0 192 16,1 3-160-16,2 2 160 0,0 2 0 0,5-3-144 0,4 0 144 0,2-2-128 16,5-1 128-16,-4-6-128 0,1-5 128 0,2-7-160 15,1-3 160-15,2-4-160 0,1-4 160 0,0-3 0 16,2-9 128-16,-1-3-128 0,1-6 224 0,0-2-32 16,-3-3 0-16,1-3 0 0,-1-4 80 0,-2 0 16 15,-1-2 0-15,-6-1 0 0,-1 2 32 0,-3 0 16 16,-5 2 0-16,0 3 0 0,-3-1 96 0,-2 1 16 15,-3 0 0-15,1 4 0 0,-1 3-272 0,1 3-48 16,1 4-128-16,3 5 192 0,2 2-384 0,0 4-64 16,1 0-32-16,3 4 0 15,0 2-1440-15,7 1-272 0,-1-1-64 0</inkml:trace>
  <inkml:trace contextRef="#ctx0" brushRef="#br2" timeOffset="102487.96">6370 17263 26719 0,'-9'-2'2368'0,"9"2"-1888"0,-10-2-480 0,1 5 0 15,0 2 1360-15,0 4 176 0,0 1 48 0,-2 6 0 0,-3 6-1008 0,-3 3-192 16,-3 10-32-16,-4 7-16 0,-3 4-144 0,-1 7-16 16,-3 4-16-16,0 9 0 0,-4 2 16 0,0 5 0 15,-5 2 0-15,1-2 0 0,-1-1-176 0,2-1 128 16,0-1-128-16,1-5 128 0,0-3-128 0,3-4 128 15,1-4-128-15,5-3 128 0,3-4-128 0,7-6-192 16,4-4 32-16,5-4 16 16,5-5-2672-16,4-4-512 0,5-3-128 0,-5-21 0 0</inkml:trace>
  <inkml:trace contextRef="#ctx0" brushRef="#br2" timeOffset="103039.34">7628 17971 32703 0,'-18'-14'1456'0,"6"6"288"0,-1-3-1392 0,0 2-352 0,-2 0 0 0,-2 3 0 16,0-4 160-16,-3 5-32 0,3-2-128 0,-6 2 192 15,0 1-192-15,-4 2-128 0,-3 2 128 0,-2 4-208 16,-1 1-64-16,-1 6-16 0,0 4 0 0,-1 4 0 0,3 3 144 0,0 7 144 16,3 1-208-16,2 4 80 15,3 3 128-15,6 1 0 0,2 4 0 0,3-4 0 0,3-2 0 0,5-3-160 16,2-3 160-16,3-2 0 0,3-5 0 0,3-4 0 15,3-4 0-15,4-1 0 0,1-7 0 0,4-2 0 16,0-5 0-16,1-5 0 0,5-3 304 0,1-6-48 16,2-3 0-16,2-4 0 0,0-10 32 0,3-3 0 15,0-7 0-15,-2-2 0 0,-2-5-160 0,-2 1-128 16,-2 1 144-16,-2-2-144 0,-5-1 128 0,0 0-128 16,-2-3 0-16,-1 0 144 0,-2-3-144 0,-2-2 0 15,-1-2 144-15,-1 1-144 0,0-2 128 0,2 4-128 16,2 8 128-16,2 5-128 0,-2 8 0 0,1 9 0 15,0 8 0-15,-3 5 0 0,0 9 0 0,0 9 0 0,-2 8 0 0,-2 10-128 16,-1 6-64-16,-2 13-16 0,-4 10 0 0,-1 5 0 16,-1 4 48-16,-1 7 16 0,0 6 0 0,0 1 0 31,-1-2-288-31,0 0-48 0,4-3-16 0,-1-4 0 16,2-8-64-16,3-3-16 0,3-6 0 0,1-5 0 15,2-4-1216-15,1-4-256 0,1-6-64 0</inkml:trace>
  <inkml:trace contextRef="#ctx0" brushRef="#br2" timeOffset="103387.96">8589 17873 27647 0,'-28'-2'1216'0,"10"3"256"0,-1 3-1168 16,1 6-304-16,1 6 0 0,0 5 0 0,1 7 1632 0,0 0 272 16,2 2 48-16,3 3 16 0,1 3-1648 0,3 2-320 15,5 0 0-15,1-1 0 0,1-4-288 0,1-1 64 16,3-8 16-16,4-2 0 16,4-5-192-16,1-3-48 0,2-2 0 0,-2-7 0 0,1-3 448 0,0-3-160 15,1-1 160-15,1-7 0 0,0-2 0 0,1-4 144 16,1-4 16-16,-3 1 0 0,-1-3 64 0,0-5 16 15,-1 0 0-15,-3-1 0 0,-1 3-48 0,-5 1-16 0,-1-2 0 16,-3 2 0-16,-3-2 32 0,-2 1 16 0,-3 1 0 0,-1 3 0 16,-1-1-224-16,-1 1 0 0,-2 4 0 0,2 3 0 31,-1 2-1360-31,3 4-176 0,3 2-16 0,6 5-12272 0</inkml:trace>
  <inkml:trace contextRef="#ctx0" brushRef="#br2" timeOffset="103889.82">9256 17990 30399 0,'-9'15'2704'0,"1"4"-2160"0,0 3-544 0,3 1 0 0,1 5 896 0,1-4 80 16,1 1 16-16,-2-2 0 0,0-4-624 15,2-2-128-15,0-3-32 0,1-5 0 0,1-9-208 0,0 0 0 16,0 0 128-16,0 0-128 0,0 0 0 0,3-9-192 16,-1-6 48-16,2-4 0 0,1-4 144 0,2 0 0 15,-1-1 0-15,0-3-128 0,2 0 128 0,2-2 0 16,1 2 0-16,2-3 0 0,0 6 0 0,0-2 0 16,3 6 0-16,1 2 128 0,-1 3-128 0,2 6 0 15,0 1 0-15,1 7 0 0,-4 4 0 0,2 4 0 16,-3 3 0-16,0 7 0 0,-2 6 0 0,0 1 0 15,-2 5 0-15,-4-1 0 0,-1 4 0 0,-2 0 0 16,-2-3 0-16,-2 0-128 0,0-7 128 0,1-2 0 0,0-1 0 16,0-4 0-16,0-3 0 0,0-12 224 0,0 0-48 0,0 0-16 15,0 0 16-15,11-5 0 0,1-8 0 0,0-3 0 16,1-6-176-16,3-3 0 0,2 0-192 0,1-4 192 16,2 1-384-16,-1-2 64 0,2-1 0 0,-1 5 0 15,1-1-32-15,1 5 0 0,-3 4 0 0,-1 4 0 16,4 6 352-16,-3 2-176 0,-2 4 176 0,0 10-128 15,1 2 128-15,-1 10 192 0,0 4-32 0,-3 8-16 16,-4 5-144-16,-1 4 0 0,-1 4 0 0,-2 1 128 16,-3 5-128-16,-3 0 0 0,-1-4 0 0,-1-4 0 15,-2-7 0-15,3-5-320 0,3-3 48 0,2-2-9392 16,2-7-1888-16</inkml:trace>
  <inkml:trace contextRef="#ctx0" brushRef="#br2" timeOffset="104321.66">11300 17830 32255 0,'-17'-17'2864'0,"4"5"-2288"15,-1-2-576-15,1 2 0 0,0-2 896 0,2 3 80 16,-3 1 16-16,1-2 0 0,2 5-800 0,-1 0-192 16,0 6 0-16,-1 4 0 0,-1 4 0 0,-4 3 0 0,0 6 0 0,-3 6-160 15,-3 4 160-15,-4 6 0 0,1 2-144 0,-1 4 144 16,0 4 0-16,3 1-176 0,0-1 176 0,6-2-128 16,4-2 128-16,5-3 0 0,-1-4 0 0,5-6 0 15,5-3 0-15,2-6 0 0,2-4 0 0,3-1 0 16,5-6 0-16,1-2 128 0,2-4-128 0,3-4 0 15,1-4 0-15,2-4 0 0,-1-6 0 0,4-4 128 16,0-1-128-16,0 0 0 0,-3-6 0 0,-1 6 0 16,-3-1 0-16,0 2 0 0,-4-1 0 0,1 4 128 15,-4 4-128-15,0 4 0 0,-3 0 0 0,-6 12 0 16,0 0 0-16,0 0 0 0,12 7 0 0,-3 1 128 16,0 8-128-16,-1 1 0 0,1 4 0 0,0 0-128 15,0 2-16-15,1-1 0 0,0-2 0 0,2 2 0 16,-1 5-2032-16,2-6-384 15,1-2-96-15</inkml:trace>
  <inkml:trace contextRef="#ctx0" brushRef="#br2" timeOffset="104549.27">12030 17611 37199 0,'0'0'1648'0,"0"0"336"0,-6 7-1584 0,-1 8-400 0,2 4 0 0,3 6 0 15,-1 8 384-15,2 2-16 0,-2 2 0 0,1 2 0 16,-1 4-368-16,-1-2 0 0,-1 3 0 0,0-2 0 31,1 0-1056-31,-1 0-224 0,1-2-64 0,1-3-14400 0</inkml:trace>
  <inkml:trace contextRef="#ctx0" brushRef="#br2" timeOffset="104942.64">12749 17821 35535 0,'-5'14'1568'0,"3"-1"336"0,-1 1-1520 16,1 2-384-16,2 2 0 0,0 2 0 0,3 2 384 0,0-2 16 16,1-2 0-16,0-1 0 0,-1-1-400 0,1-3 0 15,-4-13 0-15,7 10 0 16,-7-10-352-16,0 0-160 0,11 1-16 0,-1-6-16 16,0-1-144-16,1-7-16 0,-1-5-16 0,1-1 0 0,-1-6 336 0,3-1 64 15,1 2 0-15,3-4 16 0,-2 3 304 0,3-2 0 16,-1 4 0-16,2 0 0 0,-1-1 0 0,4 5 0 15,0 3 192-15,2 2-48 0,0 4 240 0,0 7 32 16,-1 4 16-16,1 6 0 0,-1 5-176 0,0 6-16 16,-2 0-16-16,0 6 0 0,-1 8 16 0,-1 2 0 15,0 2 0-15,-1 1 0 0,-2 5-80 0,1 0-16 0,-7-4 0 16,0-1 0-16,-1-3-144 0,-2-2 192 0,-2-6-192 0,0 2 192 16,-1-4-192-16,-1-1 0 0,1-2 0 0,-1-4 128 15,-2-1-128-15,2-5-176 0,-2-2 48 0,-1-9 0 31,0 0-2688-31,0 0-512 0</inkml:trace>
  <inkml:trace contextRef="#ctx0" brushRef="#br2" timeOffset="105158.01">11950 17173 43311 0,'-20'-19'3840'0,"8"9"-3072"0,3 2-608 0,9 8-160 0,0 0 320 0,0 0 48 15,0 0 0-15,13 4 0 16,3 3-736-16,6 0-144 0,3 0-16 0,5 1-16 16,1 0-2656-16,-1-2-544 0</inkml:trace>
  <inkml:trace contextRef="#ctx0" brushRef="#br2" timeOffset="105857.62">17093 16789 26607 0,'-12'-14'1168'0,"5"4"256"0,-2 2-1136 0,0-2-288 16,0 2 0-16,1 1 0 0,0 2 576 0,-1 1 64 0,-2 3 16 0,0 1 0 15,-3 0-272-15,-1 2-48 0,-2 3-16 0,-2 4 0 16,-4 0-160-16,-2 4-32 0,-6 3-128 15,-2 1 192-15,-2 2 16 0,-2 4 0 0,0 5 0 0,1 2 0 16,0 6 240-16,1 7 64 0,2 1 0 0,0 7 0 16,3 4-32-16,2 2 0 0,4 5 0 0,1-1 0 15,1 2-144-15,6-4-16 0,4 2-16 0,2-1 0 16,6-3-112-16,4 1-32 0,4-6 0 0,6-4 0 16,2 0-16-16,3-4 0 0,4 0 0 0,4-2 0 15,2-4-144-15,3-1 160 0,3-1-160 0,2-1 160 16,1-2-32-16,4 2-128 0,3-2 192 0,3-4-64 15,3-1-128-15,0-4 0 0,-1-2 0 0,1-5 0 16,0 0-2112-16,1-7-320 0</inkml:trace>
  <inkml:trace contextRef="#ctx0" brushRef="#br2" timeOffset="106457.99">18354 16772 5519 0,'0'0'496'0,"-2"-10"-496"0,-1 3 0 0,0-2 0 0,-1 4 5760 0,4 5 1072 16,0 0 208-16,0 0 32 0,0 0-5200 0,0 0-1040 15,0 0-192-15,3 14-64 0,-3-2 64 0,0 5 0 16,0 4 0-16,0 5 0 0,0 7-176 0,0 4-16 16,0 6-16-16,0 5 0 0,-1 4-48 0,-1 3 0 15,1 5 0-15,0 2 0 0,-2 0-176 0,1 3-32 16,-3 3-16-16,0-7 0 0,-2-2-160 0,1 1 0 0,-1-3 144 16,1-5-144-16,1-3 0 0,0-7-128 0,1-4 0 0,0-4 0 31,1-2-1568-31,0-8-304 0,3-2-64 0,0-6-13040 0</inkml:trace>
  <inkml:trace contextRef="#ctx0" brushRef="#br2" timeOffset="106823.59">19578 17557 33167 0,'0'0'2944'0,"-4"11"-2352"16,2 7-464-16,-1 9-128 0,-1 6 1008 0,0 2 176 15,1 0 32-15,-3 4 16 0,1 2-656 0,-2-1-144 16,-1 4-32-16,-1-4 0 0,-2 2-224 0,-3-2-48 16,-1-1-128-16,-5-1 192 0,0 0-192 0,-5-1-256 15,-2-3 48-15,-1-2 16 16,-1-4-2000-16,1-2-400 0,-1-6-80 0,-1-5-16 0</inkml:trace>
  <inkml:trace contextRef="#ctx0" brushRef="#br2" timeOffset="107493.2">20763 16776 14735 0,'-6'-14'1312'0,"1"2"-1056"15,2 0-256-15,0-1 0 0,7 2 3968 0,2 2 752 16,4-2 144-16,4 3 16 0,4-2-3936 0,5 1-800 15,2-1-144-15,6 2 0 0,3-2 0 0,4 2 0 0,2-3 0 0,-1 6 0 16,-1 2 0-16,2 1 192 16,-3-3-64-16,-1 6-128 0,-1 4 144 0,-3 1-144 15,-4 6 0-15,-4 1 144 0,-5 3-144 0,-5 3 0 16,-5 4 0-16,-6 0-176 0,-6 2 176 0,-6 3-192 0,-7 1 192 0,-3-1-192 16,-3 0 192-16,-5-2 0 15,0 1 0-15,2-3 0 0,-2 1 0 0,5-1 0 0,5-3 128 0,3-2-128 16,2-3 128-16,6 2-128 0,3 0 160 0,5 0-160 15,3-3 0-15,5 3 0 0,4-1-128 0,5 1 128 16,4 0-144-16,5 2 144 0,0 2 0 0,3 7-144 16,3 2 144-16,0 0 0 0,0 1 0 0,4 4 0 15,3-2 0-15,1 2 0 0,0-1 0 0,-3 1 0 16,-4 1 0-16,-4 0 256 0,-1-1-64 0,-6 1-16 0,-4-4 432 16,-5 0 96-16,-4-5 0 0,-4 2 16 0,-6-5 16 0,-6 0 0 15,-5-2 0-15,-6 2 0 0,-7 0-144 0,-10-2-16 16,-11 0-16-16,-8 1 0 0,-7-3-176 0,-4 1-16 15,-4-3-16-15,-3-1 0 0,-4-2-352 0,-3 0 144 16,-3-2-144-16,2-7 0 0,3 0-208 0,7-5-160 16,1-3-16-16,6-4-11712 15,4-3-2320-15</inkml:trace>
  <inkml:trace contextRef="#ctx0" brushRef="#br2" timeOffset="108076.39">21870 16019 20271 0,'0'-10'1792'0,"2"2"-1424"16,3-2-368-16,3 3 0 0,2 1 1504 0,3 2 224 16,7 2 64-16,6 2 0 0,4 1-1344 0,6 1-256 15,3 1-48-15,4 5-16 0,3-2 384 0,6 7 64 16,7 2 0-16,7 5 16 0,6 3-32 0,6 5-16 15,1 1 0-15,-1 7 0 0,-1 1-112 0,0 6-32 16,1 2 0-16,1 7 0 0,2 7-112 0,-9 5-32 0,-7 3 0 0,-9 6 0 16,-6 3-48-16,-6 8-16 15,-7 2 0-15,-8 3 0 0,-8 0-32 0,-7 2-16 16,-12 0 0-16,-7 2 0 0,-9-2 256 0,-9 1 48 16,-9-2 16-16,-12 2 0 0,-11-1 144 0,-15 3 32 0,-16-1 0 0,-11-1 0 15,-8 2-320-15,-15 1-48 16,-13-1-16-16,-8 0 0 15,-8 3-1536-15,-10-1-320 0,-11 0-64 0</inkml:trace>
  <inkml:trace contextRef="#ctx0" brushRef="#br2" timeOffset="110179.17">21870 10500 27647 0,'-5'-33'2448'0,"3"14"-1952"0,2 1-496 0,3-1 0 15,1-2 0-15,-2 5-160 0,3 1 0 0,-1 1 0 16,0 0 592-16,1 1 112 0,-1-1 32 0,0-3 0 15,-2 3-128-15,1 2 0 0,-2 2-16 0,-1-3 0 16,-1 5-80-16,1 8-16 0,0 0 0 0,0 0 0 16,0 0-80-16,0 0-32 0,0 0 0 0,0 0 0 15,-9 12-224-15,0 7 128 0,0 6-128 0,0 3 0 0,2 8 128 0,-2 4-128 16,1 1 0-16,-1 10 144 0,0 4-16 0,0 4-128 16,-1 7 192-16,0 6-64 0,-3-1 64 0,2 1 0 15,-3 4 0-15,-1 6 0 0,-1-1-192 0,0-1 128 16,1-9-128-16,-2-6 128 0,2-2-128 0,0-9 0 15,-1-7 144-15,1-5-144 0,0-5 432 0,1-5 16 16,1-8 0-16,3-5 0 0,-2-5 64 0,4-5 0 16,1-1 16-16,7-8 0 0,0 0 0 0,-6-11 0 15,1-1 0-15,3-10 0 0,4-3-32 0,2-7-16 16,1-6 0-16,4-2 0 0,1-8-352 0,1-3-128 16,1-5 0-16,2-2 144 0,0-8-144 0,1 1 0 15,3-5-160-15,2 0 160 0,4-2-208 0,0-1 48 0,2 1 16 16,0 3 0-16,2 5 144 0,0 6-160 15,-1 5 160-15,-3 3-160 0,-1 9 160 0,-3 8 0 16,-2 9 0-16,-5 4-128 0,0 3 128 0,-3 6 0 16,-5 5 0-16,-5 6-128 0,0 0 128 0,0 0 0 15,-1 19 0-15,-3 6 0 0,-3 9-240 0,-3 6 48 0,-5 4 0 0,0 3 0 16,-2 7 192-16,-2 5 0 0,-1 5-160 0,-2 5 160 16,-1-1 0-16,0-2 0 15,1-5 0-15,0-3 0 0,0-8 0 0,3-3 0 0,3-7 0 0,2-7 0 16,-3-1 208-16,6-8 16 0,1-4 0 0,6-5 0 15,-1-4-16-15,5-11 0 0,0 0 0 0,0 0 0 16,5-11-32-16,4-8-16 0,3-7 0 0,4-4 0 16,1-4-160-16,4-3 128 0,0-6-128 0,2 0 128 15,0-4-128-15,0 0 0 0,-1-5 0 0,-1-7 0 16,1-3 0-16,-2-2 0 0,-1 2 0 0,-1 6 0 0,0 1 0 0,-3 7 0 16,-3 10-144-16,-4 5 144 0,-2 9-160 0,-4 7 160 15,-2 7-128-15,0 10 128 0,0 0 0 0,-9 15 0 16,-2 9 0-16,-7 8 0 0,0 8 0 0,-2 5-208 15,-1 4 80-15,-1 8 128 0,-4 5-144 0,1 6 144 16,-3 0 0-16,0 1 0 0,-3-6 0 0,3 0 0 16,2-11 0-16,3-4 0 0,1-3 0 0,3-6 0 15,3-3 0-15,0-7 0 0,5-8 0 0,3-3 0 16,3-4 0-16,5-14 0 0,0 0 0 0,0 0 128 0,12-6-128 0,0-6 0 16,1-8 0-16,1-8 0 15,1-5 0-15,1-3 0 0,-1 0 0 0,0-3 0 16,-1-2 0-16,-1-7 0 0,-2 0 0 0,-1 1 128 0,1-2-128 0,-1-4 0 15,-1-1 0-15,-1 0 128 0,3 6-128 0,-1 7 0 16,0 8 0-16,-2 9 0 0,-2 5 0 0,-1 6 0 16,-5 13 0-16,0 0 0 15,0 0 0-15,4 16 0 0,-3 3 0 0,-1 7-160 16,-2 9 160-16,-2 5-192 0,-1 4 192 0,-3 5 0 0,-1 1 0 0,-1 5-128 16,-1 3 128-16,-5 3-128 0,-1 0 128 0,0-5-128 15,2-4 128-15,1-9 0 0,1-5 0 0,2-6 0 16,-1-5 0-16,2-8 0 0,2-6 0 0,2-4 128 15,6-9 32-15,0 0 16 0,-6-8 0 0,3-2 0 16,3-8 64-16,5-9 16 0,2-6 0 0,3-6 0 16,2-2-256-16,2-1 0 0,2-6 0 0,0 0 0 15,1-1 0-15,-1 0 0 0,1-1 0 0,-1 6 0 16,0-3 0-16,-1 7-160 0,-1 2 160 0,-2 8-192 16,0 9-288-16,-2 6-64 0,-2 4-16 0,-8 11 0 15,0 0-1184-15,7 7-240 0,-2 5-64 0,-1 9-13760 16</inkml:trace>
  <inkml:trace contextRef="#ctx0" brushRef="#br2" timeOffset="111430.17">19015 9590 20271 0,'-13'-16'1792'0,"7"9"-1424"0,-3-3-368 0,1 3 0 32,-1-2-272-32,2 4-128 0,7 5-32 0,-11-4 0 0,-1-3 880 0,0 3 192 0,1 3 16 0,1 1 16 15,-3 2-384-15,2 3-80 0,-1 3-16 0,-4-2 0 16,0 3 288-16,-3 1 48 0,-5 4 16 0,0 3 0 0,-4 1-64 0,0 7-16 16,-5 7 0-16,-3 0 0 0,-2 1 96 0,0 1 16 15,-1 2 0-15,-4 3 0 0,-5 8 144 0,0 0 48 16,-1 3 0-16,2 3 0 0,3 3-112 0,4 4-16 15,3 3 0-15,5 5 0 0,4 0-240 0,4 3-48 16,0 4-16-16,5 2 0 0,2 5-144 0,4 0-48 16,2 2 0-16,5 1 0 0,3-4-144 0,6 0 0 15,2-3 0-15,7-6 0 0,6-4 0 0,5-7 0 16,5-1 0-16,8-6 0 0,6-2 0 0,8-5 0 16,10 0 0-16,4-3 0 0,2-1 0 0,3-4 0 15,3 1 0-15,9-5-176 16,6-1-912-16,0-2-192 0,2-4-48 0</inkml:trace>
  <inkml:trace contextRef="#ctx0" brushRef="#br2" timeOffset="112227.38">24674 9901 10127 0,'-8'-18'448'0,"3"9"96"0,0-3-544 0,4 4 0 0,3-2 0 0,5 5 0 16,2-3 2864-16,6 3 464 0,6 1 80 0,7 4 32 0,3 0-2672 0,7 1-512 15,3 2-128-15,6 1 0 0,6 2-128 0,9 2 0 16,7 5 0-16,1 2 0 0,-3 0 176 0,2 5-48 16,-4 3 0-16,-2 6 0 0,2 2-128 0,0 3 0 15,4 4 0-15,-7 6 0 0,-6-1 192 0,-7 6 96 16,-7 6 32-16,-1 5 0 0,-5 3 160 0,-6 9 32 16,-3 0 16-16,-4 8 0 0,-6 4 112 0,-4 1 0 15,-4 3 16-15,-6 0 0 0,-6 3 144 0,-3-1 32 16,-4-1 0-16,-6-1 0 0,-1 0-192 0,-5 1-16 15,-5-2-16-15,-5 1 0 0,-4 1-160 0,-11 4-16 16,-11 2-16-16,-9-1 0 0,-9 4-416 0,-7 3 0 16,-6 5 0-16</inkml:trace>
  <inkml:trace contextRef="#ctx0" brushRef="#br2" timeOffset="129172.79">18964 9531 8287 0,'0'0'736'0,"-9"-5"-592"0,1-3-144 0,8 8 0 0,0 0 1184 0,0 0 208 16,-2-10 32-16,2 10 16 0,0-10-992 0,2-1-192 15,2 2-32-15,0-3-16 0,-1 1 208 16,-1 2 32-16,2-1 16 0,-2 3 0 0,-2 7 176 0,2-8 48 16,-2 8 0-16,0 0 0 0,0 0-448 0,-2-8-96 15,2 8-16-15,0 0 0 0,-2-6 64 0,2 6 16 16,0 0 0-16,-6-7 0 0,-3 5 176 0,-2 0 48 15,-2 2 0-15,-3 2 0 0,0-2-96 0,-3 3-16 16,-5 4 0-16,-2-2 0 0,-3 1 64 0,1 4 16 16,1-2 0-16,-1 6 0 0,0 3 240 0,0 2 32 15,-1 2 16-15,1 3 0 0,0-1-320 0,0 5-64 16,-1-1-16-16,-2 6 0 0,-2 1-160 0,-2 2-128 0,-3 1 144 0,-3 0-144 16,-2-2 208-16,1 3-48 0,1 3-16 0,0 4 0 15,0-1 80-15,0 7 16 0,0 3 0 0,3 8 0 16,1-3 32-16,-1 2 16 0,-1 2 0 0,4-1 0 15,6 3 16-15,6-1 0 0,5-4 0 0,12 2 0 16,10 1 32-16,9-2 16 0,7 0 0 0,8 1 0 16,5 4-160-16,5 0-16 0,5-5-16 0,3 4 0 15,4-3-160-15,4 2 0 0,5-4 0 0,7 3 0 16,4-2 0-16,0 0-256 0,-3-4 64 0,-1-2 16 31,0-5-560-31,3-1-112 0,2 0-32 0,1-7-12576 0</inkml:trace>
  <inkml:trace contextRef="#ctx0" brushRef="#br2" timeOffset="129994.62">24720 9823 13823 0,'-6'-6'1216'0,"5"-4"-960"0,5 2-256 0,1-1 0 15,4 4 2992-15,4 0 544 0,1-1 112 0,2 1 32 16,2 1-2960-16,5-2-592 0,2 1-128 0,7 1 0 15,1-1 0-15,4 1 0 0,1 1 0 0,4 3 0 16,4 3 0-16,2 2-144 0,2 1 144 0,-3 7 0 16,-4-2 0-16,1 5 0 0,2-1 0 0,0 7 0 15,0 6 0-15,0 7 0 0,-2 3 0 0,0 7 128 16,-2 3 0-16,-3 5 16 0,-4 5 0 0,-4 1 0 16,-6 0 432-16,-5 3 64 0,-4 2 32 0,-5 2 0 15,-3 0 288-15,-4-1 48 0,-4 0 16 0,-6-4 0 16,-4 2-80-16,-7-1-16 0,-5 4 0 0,-10-3 0 15,-7-2-272-15,-6-4-48 0,-3 0-16 0,-3 0 0 16,-4 2-272-16,3-6-64 0,4-4-16 0,-3 0 0 16,-2-1-240-16,-1-8-240 0,-2-8 48 0,4-10-11536 15,4-3-2320-15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7:01:09.70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6840 10112 26031 0,'0'0'1152'0,"-3"-9"240"0,7-2-1120 0,3 1-272 0,0 2 0 0,6 5 0 16,0 2-144-16,4 0-96 0,5-2-16 0,5-2 0 16,2 3 256-16,5 0 0 0,4 1 0 0,6 0 0 15,4 0-320-15,7-3 0 0,6-4-16 0,-3 0 0 16,1 0-320-16,-2 1-64 0,-3-2-16 16,2 3 0-16,0 3-80 0,4 0-16 0,2-4 0 0</inkml:trace>
  <inkml:trace contextRef="#ctx0" brushRef="#br0" timeOffset="449.97">9523 9666 21999 0,'0'0'960'0,"-9"1"224"0,-1 0-944 0,1 2-240 0,0 1 0 0,9-4 0 0,-8 5 448 0,8-5 32 16,0 0 16-16,0 0 0 0,0 0 144 0,0 0 16 16,0 0 16-16,7 9 0 0,-7-9-96 0,15 6 0 15,6-5-16-15,4 2 0 0,6-2-112 0,6-1 0 16,6 0-16-16,6-1 0 0,7-2-96 0,8 2-16 15,7-1 0-15,4-2 0 0,0 0-320 0,0 0 0 16,1 2 0-16,6 2-128 16,4-2-592-16,0 1-112 0,-2-1-32 0,-2-1-7712 15,-2 3-1552-15</inkml:trace>
  <inkml:trace contextRef="#ctx0" brushRef="#br0" timeOffset="966.61">13140 9798 26719 0,'-8'-11'2368'0,"0"-1"-1888"16,5 3-480-16,3-1 0 0,3 2 592 0,5 0 32 15,3 1 0-15,5 1 0 0,1-2-624 0,4 4-128 0,2-1-32 0,3 4 0 16,6 2-32-16,4 4 0 15,3 1 0-15,6 2 0 16,3-2-256-16,7 4-64 0,6-1-16 0,2 3 0 16,1-3-176-16,-1 3-16 0,1-5-16 0,-1 3 0 15,1-3-1648-15,6 2-336 0</inkml:trace>
  <inkml:trace contextRef="#ctx0" brushRef="#br0" timeOffset="1354.25">16545 9793 32703 0,'0'0'1456'0,"9"-9"288"0,0-1-1392 0,9 4-352 0,8-2 0 0,12 3 0 16,12 0 0-16,10-3-160 0,7-1 16 0,6 0 0 16,4 0 144-16,7-1 0 0,5 3 0 0,5 2 0 15,4-4-256-15,-2 4 16 0,1 3 16 0,2 2 0 32,7 0-1408-32,-1 2-288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6:58:59.47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2204 592 6447 0,'0'0'272'0,"-6"2"80"0,-1 2-352 0,1 0 0 0,1 5 0 0,0-3 0 15,0 4 752-15,1-2 80 16,0 2 0-16,-1-1 16 0,-1 2-672 0,-1-2-176 16,2 0 0-16,-1-2 0 0,-2 1 0 0,-1 0 0 0,-1 0 0 0,3 1 128 15,0-4-128-15,3 2 0 16,-2-2 0-16,6-5 0 0,0 0-336 0</inkml:trace>
  <inkml:trace contextRef="#ctx0" brushRef="#br0" timeOffset="311">2184 701 13183 0,'0'0'576'0,"5"-6"128"0,3-1-560 0,-2 2-144 0,0-2 0 0,-1 2 0 16,-2 2 1024-16,1-2 192 0,-4 5 16 0,0 0 16 16,0 0-400-16,0 0-80 0,0 0 0 0,0 0-16 15,0 0-192-15,0 0-48 0,0 0 0 0,0 0 0 16,0 0-224-16,0 0-48 0,-8 0-16 0,0 1 0 15,1 0-48-15,-2 2-16 0,0-2 0 0,0 1 0 0,-1 1-160 0,0 4 160 16,-2-5-160-16,0 2 160 0,-2 0-32 0,-2 3 0 16,0 0 0-16,-3 2 0 0,-3 1 32 0,-1 5 0 15,0 2 0-15,-3 2 0 0,0 1 208 0,0 4 32 16,-1 5 16-16,1 5 0 0,2 0 32 0,3 1 0 16,2 1 0-16,3 1 0 0,4 1-160 0,3-1-32 15,4 0 0-15,5-3 0 0,2 2-128 0,3-6-128 16,5-3 144-16,3 0-144 0,4-5 144 0,3-4-144 15,4 0 128-15,5-5-128 0,6-6 0 0,4 0 0 16,4-4-144-16,2-3 144 16,1-3-496-16,1-2 16 0,2-3 0 0,2-2 0 15,2 2-1792-15,0-5-352 0</inkml:trace>
  <inkml:trace contextRef="#ctx0" brushRef="#br0" timeOffset="644.16">2831 845 18431 0,'-14'3'816'0,"7"1"160"0,0 1-784 0,-1 4-192 0,-1 4 0 0,-1 1 0 16,-1 4 1136-16,-2 6 176 0,-1-1 32 0,0 5 16 16,-3-2-656-16,4 5-128 0,-3-2-16 0,2 3-16 15,0-2-288-15,0 1-64 0,5-6-16 0,2 5 0 0,3-6-176 0,4-3 0 16,4-3 0-16,1-4 128 0,6-2-304 0,2-9-64 15,2-3-16-15,3-2 0 0,2-6 256 0,3-3-176 16,1-6 176-16,3-2-160 0,1-4 288 0,-1 0 64 16,-2-1 16-16,-1-4 0 0,-2 3 192 0,-3-4 48 15,-2 1 0-15,-5-2 0 0,-4 3-96 0,-2 0-16 16,-4 4 0-16,-5-1 0 0,-3 1-112 0,-5 3-32 16,0 2 0-16,-2 1 0 0,-2 6-192 0,1 3 0 15,0-1-144-15,1 5 144 16,2 3-1744-16,2 1-256 0,-5 3-48 0,14-3-16 0</inkml:trace>
  <inkml:trace contextRef="#ctx0" brushRef="#br0" timeOffset="945.06">3508 716 20271 0,'0'7'1792'0,"2"7"-1424"16,-2 2-368-16,-3 6 0 0,-2 2 768 0,-3 6 96 0,1 2 16 0,-3 0 0 15,-2 2-240-15,-1-1-32 0,-2-1-16 0,2 0 0 16,-1-5-336-16,3 1-64 0,5-11 0 0,-1-1-16 16,2-6-176-16,1 0 0 15,2-6 0-15,2-4 0 0,0 0 0 0,5-3 0 0,4-6 0 0,0-1 0 16,5-6 0-16,1-3 0 0,1-3 0 0,4-1 0 16,1 3 0-16,3 1 192 0,0 0-32 0,2 1 0 15,2 1-32-15,-1 7-128 0,-1-1 192 0,-4 6-64 16,-1-1 160-16,0 6 32 0,-3 2 0 0,-4 7 0 15,-3 5-96-15,-2 5-16 0,-3 4 0 0,-2 6 0 0,-3-1-48 0,1 5-16 16,-4 2 0-16,-1 0 0 0,1-1-144 0,-2 13-224 16,2-8 48-16,2-18 16 15,2-1-1984-15,2-5-400 0</inkml:trace>
  <inkml:trace contextRef="#ctx0" brushRef="#br0" timeOffset="1245.02">4599 354 11967 0,'8'-15'528'0,"-5"8"112"0,4 1-512 0,-1-3-128 0,0 4 0 0,1-1 0 16,-2-1 960-16,-5 7 144 0,0 0 48 0,0 0 0 15,0 0-640-15,-5 9-128 0,-3 0-32 0,-2 8 0 16,-3 3 352-16,1 4 80 16,-4 4 16-16,1 5 0 0,-1 4 160 0,0 2 48 0,1 5 0 0,-1 0 0 15,0 4-320-15,-3 12-64 0,1 1-16 16,4-4 0-16,4-2-416 0,1-8-64 0,2-6-128 0,4-7 176 16,1-6-880-1,2-3-160-15,3-5-32 0,1-6-16 0</inkml:trace>
  <inkml:trace contextRef="#ctx0" brushRef="#br0" timeOffset="1383.11">4238 744 11967 0,'0'0'1072'0,"0"0"-864"16,0 0-208-16,4 9 0 0,1-3 2752 0,2 3 512 16,4 2 112-16,1 1 16 0,2-3-2304 0,3 3-464 15,2-5-96-15,3 3-16 0,2-3-256 0,2 2-64 16,2-4-16-16</inkml:trace>
  <inkml:trace contextRef="#ctx0" brushRef="#br0" timeOffset="2045.85">5876 1154 15999 0,'22'-2'704'0,"-13"5"160"0,4-2-688 16,-1 3-176-16,2 0 0 0,-1-2 0 0,0 1 0 0,-3-3 0 0,-1 0 0 0,-3-3 0 16,-6 3 256-16,0 0 0 0,0 0 16 0,0 0 0 15,0 0 288-15,0 0 48 0,0 0 16 0,-1 5 0 16,-2 7-80-16,1-2-16 0,-2 4 0 0,1 1 0 15,1 0-32-15,-1 1-16 0,2 3 0 0,2-1 0 0,-1-2-192 0,7-1-32 16,-1-1-16-16,3-1 0 16,1-5 16-16,3-1 16 0,1-4 0 0,1-3 0 0,0 0 32 0,-1-3 0 15,-1-4 0-15,-2 0 0 0,1-2-112 0,-3-1 0 16,-2-1-16-16,-3 1 0 0,-2-4-176 0,-4 1 160 16,-3 1-160-16,0-2 160 0,-1-1-160 0,-2-1 0 15,-2-2 144-15,0 1-144 0,-2 2 0 0,2 1 128 16,0 3-128-16,1-2 0 0,1 4 0 0,3-1 0 15,2 2 0-15,-1 1 0 0,4 7 0 0,0 0-160 16,0 0 160-16,15-8-160 0,0-1 160 0,-2 3 0 16,3 1 0-16,5-5 0 0,3-1 0 0,3 1 0 15,2-4 0-15,3-1 0 0,1 0 0 0,15-12 0 16,-7 3 0-16,-13 6 0 0,2-4 0 0,3 1 0 0,0-2 0 0,2-4 0 16,-2 2 0-16,0-2 0 0,0-1 0 0,-1-2 0 15,-2-3 0-15,-1-2 0 0,-2-2 192 0,-8 7-64 16,-1-6-128-16,-3 0 0 15,-1-4 128-15,-1 3-128 0,-2 3 0 0,1 2 0 16,-2 2 0-16,3-8 0 0,-3 1 0 0,-1 4 0 16,-3 5 0-16,3 5 0 0,-2 4 128 0,1 5-128 0,0 6 160 0,-2 4-160 15,-6 4 128-15,5 5-128 16,-1 4 0-16,0 5 0 0,-2 3 0 0,-2 3 0 0,0 3 0 0,0 7 0 16,-3 9 128-16,0 1-128 0,-1 7 0 0,0 11 144 15,-1 6-144-15,-4 6 192 0,-2 1-192 0,-3 3 192 16,1 5-192-16,-13 63 192 0,3-29-192 0,1-21 192 15,3-18-192-15,0-15 0 0,2-10 0 0,2-9 0 16,0-5-704-16,3-6 0 0,2-10-16 16,1-2-7216-16,2-7-1424 0</inkml:trace>
  <inkml:trace contextRef="#ctx0" brushRef="#br0" timeOffset="2182.66">6617 1016 23551 0,'0'0'1040'0,"12"0"224"0,2 2-1008 0,4 1-256 15,2 1 0-15,3 0 0 0,5 2 720 0,13 4 112 16,-2-1 0-16,-1-1 16 0,-1-4-528 0,2 0-128 16,2-2 0-16,2 2-8192 15,0-1-1616-15</inkml:trace>
  <inkml:trace contextRef="#ctx0" brushRef="#br0" timeOffset="2946.97">8664 1545 17503 0,'0'0'768'0,"-6"3"176"0,-1 2-752 0,1 1-192 16,0-2 0-16,0 1 0 0,0 1 576 0,1-1 64 15,1-1 32-15,4-4 0 0,0 0-48 0,0 0-16 16,0 0 0-16,1-13 0 0,3-4 160 0,4-5 16 16,2-3 16-16,0 2 0 0,3-4-288 0,1-3-64 15,4-4-16-15,2-2 0 0,2-3-304 0,11-19-128 16,-3-4 0-16,-9 20 128 0,4-7-128 0,-1 0 0 15,2-4 0-15,-2-5 0 0,-1 1 192 0,11-29-64 16,-4 8 0-16,-9 34 0 0,0-2 0 0,-3 10 0 16,1 1 0-16,2 3 0 0,-1 8-128 0,0 3 0 15,-1 4 144-15,0 5-144 0,-1 8 192 0,-1 7-48 16,-3 7 0-16,-2 3 0 0,0 6-144 0,-1 8 0 16,-3 7 0-16,-3 12 0 0,-6 1 0 0,-4 2-176 0,-2 1 176 0,-2-3-128 15,1 4 128-15,-1-2 0 0,0-8 0 0,1-5-128 16,0-6 128-16,3-8 0 0,0-5 0 0,3-1 0 15,0-9 0-15,2-7 256 0,0 0-64 0,0 0-16 16,7-6 96-16,0-8 32 0,2-4 0 0,2-3 0 16,0-7-176-16,2 1-128 0,1-2 144 0,0-3-144 15,0-5 0-15,-2-2 0 0,0-3 0 0,-1-5-160 16,4-3 160-16,-1 3 0 0,0-1 0 0,-3 13 0 16,3 4 0-16,-2 4 0 0,2 4-144 0,-1 7 144 0,0 3-192 0,-1 10 48 15,2 7 0-15,-1 10 0 0,-1 5 144 0,-2 7-192 16,-1 5 192-16,-3 8-192 0,-3 5 192 0,-3 15 0 15,-3 4 0-15,-3 2 0 0,-3 5-144 0,0 2 144 16,0-1-160-16,-4-3 160 16,-1-6-960-16,2-5-112 0,1-10-16 0,4-3-6640 15,0-9-1328-15</inkml:trace>
  <inkml:trace contextRef="#ctx0" brushRef="#br0" timeOffset="3297.53">10207 1080 19807 0,'0'0'880'0,"0"0"176"0,0 0-848 0,0 0-208 0,0 0 0 0,0 0 0 15,0 0 448-15,0 0 64 0,0 0 0 0,-9-1 0 16,-1 1-224-16,-1 2-32 0,-3 6-16 0,1 2 0 15,-2 6-240-15,1 2 128 16,0 1-128-16,1 0 0 0,2 3 160 0,3 0-160 0,-2 0 160 0,3 0-160 16,4-3 0-16,0 10 128 0,3-8-128 0,3-9 0 15,2-3 0-15,1-6 176 0,4-3-176 0,8-4 160 16,2-4 96-16,2-3 32 0,0-7 0 0,-7 3 0 0,1 0-128 16,7-11-32-16,-4-3 0 0,-9 10 0 0,-1 0-128 0,-1-3 0 15,-3 2 0-15,-2-3 0 0,-3 1 0 0,-2 0 0 16,0-5 0-16,-2 1 0 0,-2 2-144 0,2 0 144 15,0 4 0-15,1 3 0 0,2 3-352 0,1 5 32 16,1-1 16-16</inkml:trace>
  <inkml:trace contextRef="#ctx0" brushRef="#br0" timeOffset="3646.47">10791 941 25631 0,'1'23'1136'0,"0"-10"224"0,0 5-1088 0,1 2-272 15,-1 5 0-15,-1 1 0 0,-3 6 144 0,-3-2-16 16,0-1-128-16,-3 2 192 0,1-4-64 0,-2-1-128 16,0-4 176-16,0-3-176 0,2-4 0 0,0-1 0 15,2-6 0-15,1-2 0 0,5-6 0 0,0 0 0 0,0-11-144 0,2-2 144 16,2-2 0-16,1-3 0 15,2-4 0-15,2-1 0 0,1 1 0 0,1-4 0 0,1 3 0 0,5-10 0 16,0 9 0-16,-6 9 144 0,2 1-144 0,0 1 0 16,2 3 0-16,0 0 0 0,-1 5 0 0,0 3 0 15,-1 4 0-15,-3 3 0 0,-1 4 0 0,-3 1 0 16,1 5 0-16,-5 4 0 0,-3 0 0 0,-1 4-144 16,-4 1 144-16,0 2 0 0,-3 0 0 0,-2 7 0 15,2-8-320-15,6-11 0 0,0-4 16 0,3-1 0 0,3-2 160 0,-3-7 144 16,7 5-208-16,8-3-7136 15,3-4-1424-15</inkml:trace>
  <inkml:trace contextRef="#ctx0" brushRef="#br0" timeOffset="4097.55">12109 1009 17503 0,'-2'-12'1552'0,"0"5"-1232"16,-2-4-320-16,-1 5 0 0,-1 5 544 0,-2 1 48 15,-2-179 16-15,-3 370 0 0,-5-180-240 0,-5 4-48 0,-3 4-16 0,-3 3 0 16,-2 6 144-16,-1 1 16 0,-1 3 16 0,-1 3 0 15,0 5-224-15,1 0-32 0,1 2-16 0,-10 19 0 16,6-5-208-16,8-13 176 0,5-8-176 0,8-10 160 16,5-6-160-16,7-9 0 0,3-10-160 0,0 0 160 15,16-4-160-15,4-8 160 0,3-3-160 0,2-8 160 16,1-7 0-16,2 1 0 0,1-4 0 0,0-2 0 16,-2-2 0-16,-2 1 0 0,-1-2 128 0,-1-4-128 0,-2 0 0 0,-2 0 0 15,-3-5 0-15,2-1 0 0,-1-3 208 0,-2 1-64 16,-4 2-16-16,-3 12 0 15,1-5 0-15,-2-7 0 0,1 0 0 0,3-13 0 0,0 14-128 16,-6 26 0-16,-1 4 0 0,-1 6 0 0,-1 3 0 0,-2 8-176 16,0 0 48-16,-7 15 0 0,0 4-16 0,-4 8 0 15,-3 6 0-15,-2 5 0 0,-3 5 144 0,-1 3 0 16,-2 7 0-16,0 6-128 0,-1-1 128 0,2 5-160 16,1-1 160-16</inkml:trace>
  <inkml:trace contextRef="#ctx0" brushRef="#br0" timeOffset="4531.03">12681 1140 13823 0,'0'0'608'0,"-8"-2"128"0,-2 4-592 0,-3 1-144 0,-2 5 0 0,-2-3 0 16,-2 5 944-16,-1 0 144 0,-2 3 48 0,0 2 0 16,-3-2-272-16,4 0-48 0,-2 3-16 0,3 5 0 15,1 2-256-15,2-1-48 0,3-1-16 0,3-1 0 16,2 0-176-16,4-2-48 0,2-3 0 0,3 1 0 0,3-4 0 0,3-4-16 15,2-3 0-15,3-1 0 0,2-9-96 0,2-1-16 16,3-2 0-16,1-4 0 0,1-2-128 0,-1-1 128 16,-2-1-128-16,-1-1 128 0,0-1-128 0,-2 1 0 15,-3 0 0-15,-1 1 128 0,-1-1-128 0,-3 2 0 16,-1 1 144-16,1 6-144 0,-3 1 208 0,-3 7-16 16,0 0-16-16,0 0 0 0,0 0-176 0,5 10 192 15,-1-1-192-15,1 10 192 0,-2 2-192 0,3 1 0 16,1-3 0-16,0-1 0 0,2-3 0 0,3-1-272 15,-1 0 64-15,2-1-7472 16,-2-1-1472-16</inkml:trace>
  <inkml:trace contextRef="#ctx0" brushRef="#br0" timeOffset="4740.1">13271 1114 17503 0,'0'0'1552'0,"0"0"-1232"0,7 6-320 0,1 7 0 15,-1 2 1456-15,5 10 224 0,-2-1 48 0,-1 2 16 16,-3 0-1120-16,-1 2-240 0,-1 5-32 0,0-4-16 16,0 3-336-16,-4 0 144 0,1 1-144 0,-1-2 0 15,0-1-1344 1,-1-2-384-16</inkml:trace>
  <inkml:trace contextRef="#ctx0" brushRef="#br0" timeOffset="4964.22">13759 1134 20271 0,'0'0'1792'0,"-4"18"-1424"15,0 3-368-15,0-2 0 0,-1 6 848 0,-1 3 112 16,-3 5 0-16,-9 20 16 0,-2 3 96 0,4-17 16 16,-1 2 0-16,-14 24 0 0,1 0-688 0,-1-6-128 15,-1-3-16-15,2-4-16 0,3-3-464 0,3-6-96 16,1-1 0-16,4-7-7936 16,3-10-1600-16</inkml:trace>
  <inkml:trace contextRef="#ctx0" brushRef="#br0" timeOffset="9268.39">14915 547 19119 0,'0'0'832'0,"0"0"192"0,0 0-816 16,0 0-208-16,0 0 0 0,-12 4 0 0,-5 4 736 0,-2-2 96 16,-3 4 32-16,-2 2 0 0,-2 3-416 0,-6 3-96 15,-5 2-16-15,-4 3 0 0,2-3 48 0,-1 2 0 16,4-3 0-16,4 3 0 0,4-1-128 0,5 2-32 15,4-1 0-15,4-3 0 0,3-2-80 0,6 0-16 16,2-2 0-16,4-3 0 0,4 0 16 0,4 1 0 16,4-4 0-16,2 0 0 0,4-5 176 0,4 2 48 15,-3 2 0-15,5-4 0 0,1 3-224 0,-1 1-144 16,-2-2 192-16,-3 3-192 0,-2-3 0 0,-3 5 0 16,-2-4 0-16,0 3 0 0,-6-3 128 0,-1 0-128 15,-5-7 0-15,-1 13 0 0,-4 1 128 0,-4 0-128 0,-3-4 0 0,-3 2 0 16,-4-5 0-16,-4 3-272 0,-2-5 48 15,-1 1-8096-15,2-1-1600 0</inkml:trace>
  <inkml:trace contextRef="#ctx0" brushRef="#br0" timeOffset="9794.81">13896 334 21999 0,'0'0'960'0,"0"0"224"0,0 0-944 0,0 11-240 0,2 1 0 0,1 3 0 16,0 3 368-16,-2-6 16 0,0 5 16 0,0 3 0 15,1 3 96-15,0 4 16 0,-1-3 0 0,2 4 0 16,1 0-272-16,-3 21-48 0,2-9-16 0,-2-5 0 15,-1-5-176-15,1-5 0 0,-1-5 0 0,0-2 128 16,0-1-544-16,0-5-112 16,0-1-32-16</inkml:trace>
  <inkml:trace contextRef="#ctx0" brushRef="#br0" timeOffset="10551.94">16029 1330 14735 0,'0'0'640'0,"0"0"160"15,0 0-640-15,0 0-160 0,-3 10 0 0,3-10 0 0,0 12 832 0,0-12 144 16,0 0 32-16,4 14 0 0,1-7-368 0,-5-7-64 16,9 8 0-16,1-5-16 0,2-6 128 0,2 0 16 15,1-4 16-15,3-1 0 0,1-3-464 0,2-3-112 16,6-3-16-16,1-7 0 0,1-3 64 0,2-6 16 16,1-3 0-16,-2-4 0 0,-1 2 0 0,2-3 0 15,1-2 0-15,-6-3 0 0,1 2-48 0,-4-4-16 16,-3-3 0-16,1-1 0 0,-2-6 208 0,-4 1 32 0,0-4 16 0,-6 26 0 15,3-7-192-15,-1 0-32 16,-1-3-16-16,-1 6 0 0,0 5-160 0,-1 2 0 0,-2 5 0 0,2-15 0 16,-5 18 320-16,-3 11-32 0,0 13 0 0,0 0 0 15,-11 9-160-15,-4 6-128 0,-3 6 192 0,-4 11-192 16,-4 9 0-16,10-14 0 0,-4 14 0 0,-2 3 0 16,-1 8 0-16,-1 3 0 0,0 2 0 0,1 3-144 15,2-3 144-15,-16 49-128 0,9-25 128 0,9-12-128 16,7-12 128-16,5-9 0 0,3-6 0 0,4-6-128 15,1-4 128-15,3-5-208 0,2-5 80 0,3-4 128 16,0-4-592-16,4-7 0 0,0 2 0 0,4-5-7312 16,2-4-1456-16</inkml:trace>
  <inkml:trace contextRef="#ctx0" brushRef="#br0" timeOffset="10919.5">16982 1061 16575 0,'0'0'1472'0,"0"0"-1168"16,0 0-304-16,7 9 0 0,1 2 1328 0,1-2 208 15,0-1 32-15,1-3 16 0,2 0-912 0,1-1-176 16,2-2-48-16,1-3 0 0,2-4-256 0,4-2-48 15,-1 0-16-15,4-6 0 0,3-1-128 0,-2-1 0 16,0-3 0-16,-2-2 128 0,-1-1-128 0,-2 1 0 0,-5 0 0 0,-4-1 0 16,-3 2 0-16,-4-1 0 0,-2 2 144 0,-5 0-144 15,-3 3 256-15,-4 1-32 0,-2 1 0 0,-7 6 0 16,-6 0 96-16,-1 5 32 0,-6 3 0 0,2 7 0 16,0 2-192-16,-2 8-32 0,-1 7-128 0,2 3 192 15,-1 5-192-15,3 4 0 0,3 2 0 0,5 1-160 16,3-7 160-16,7-1 0 0,4-2 0 0,4-3 0 0,5-2 0 0,5-4-160 15,2-2 160-15,4-2-160 16,2 0-512-16,6-4-96 0,5-4-32 0,3-4 0 0</inkml:trace>
  <inkml:trace contextRef="#ctx0" brushRef="#br0" timeOffset="11218.65">18183 968 11967 0,'0'0'528'0,"2"-11"112"0,-2 0-512 0,-2 2-128 16,2 9 0-16,-2-6 0 0,2 6 2256 0,-5-6 432 16,-3 2 64-16,-1 3 32 0,-1 2-1568 0,-1 5-304 15,-5 4-64-15,0 4-16 0,-3-2-496 0,-4 6-96 16,-2 6-32-16,0 0 0 0,0 1-64 0,-2 5-16 15,1 0 0-15,0-1 0 0,3 2-128 0,3-1 192 0,5-7-192 0,-1-1 192 16,5-1-192-16,5-5 128 0,3-2-128 0,7-2 128 16,1-4 64-16,5-2 16 0,7-3 0 0,2-3 0 15,5-6-16-15,3-3 0 0,1-5 0 0,3-2 0 16,4-3-480-16,2-2-96 16,1-2-32-16,1-4-7696 0,-1 3-1536 0</inkml:trace>
  <inkml:trace contextRef="#ctx0" brushRef="#br0" timeOffset="11469.24">18992 368 15663 0,'0'0'688'0,"-9"9"144"0,1 0-656 0,5 1-176 15,-3 0 0-15,0 7 0 0,-3 3 1248 0,-2 4 224 16,-3 0 32-16,-3 8 16 0,-2 5-848 0,-21 33-160 15,5-10-48-15,3-3 0 0,3-1-192 0,2 3-32 16,1 1-16-16,2 2 0 0,-1-3-80 0,4-1-16 16,2 0 0-16,2-2 0 0,2-6-128 0,4-3-176 0,2-11 48 0,4-4 0 31,1-6-928-31,4-4-176 0,1-4-48 0,2-7 0 0</inkml:trace>
  <inkml:trace contextRef="#ctx0" brushRef="#br0" timeOffset="11628.09">18504 1043 17503 0,'0'0'768'0,"0"0"176"0,10 4-752 0,3 1-192 0,2 2 0 0,4-1 0 16,1 0 992-16,4 3 160 0,1 0 48 0,1 0 0 15,1-2-800-15,3 2-144 0,1 0-48 0,5-1 0 16,2-5-1472-16,0 0-288 0</inkml:trace>
  <inkml:trace contextRef="#ctx0" brushRef="#br0" timeOffset="11871.06">19157 1053 15999 0,'0'0'704'0,"8"-5"160"0,-1 1-688 0,-7 4-176 16,11 0 0-16,-11 0 0 0,10 5 848 0,-1 4 144 16,0 0 32-16,-4 4 0 0,-2 2-448 0,1 3-64 15,-1 2-32-15,-1 2 0 0,1 2-256 0,-1 3-48 16,1-4-16-16,1 1 0 0,2-1-160 0,-1-4 0 15,2-2 0-15,1-3 128 0,3-2-128 0,1-2 0 16,2-2 0-16,2-1 128 0,1-4 144 0,2-3 32 16,2-3 0-16,0-2 0 0,1 0-144 0,0-3-32 15,0-3 0-15,0-2 0 0,-3-2-128 0,0-3-256 0,0 0 64 16,0-2 16 0,-1 0-192-16,-1-1-32 0,-3 1-16 0,-2 1 0 0,0-1 144 0,-2 2 16 0,-1 0 16 0,-2 3 0 31,1 2-336-31,0 2-64 0</inkml:trace>
  <inkml:trace contextRef="#ctx0" brushRef="#br0" timeOffset="12237.77">20150 926 20271 0,'0'0'1792'0,"0"0"-1424"16,0 13-368-16,-1 3 0 0,-1 2 1024 0,-3 4 128 15,-2 4 16-15,-2 0 16 0,-1 4-672 0,-2 1-144 16,-2 7-32-16,-1-3 0 0,-2-1-192 0,1-1-144 16,-1-2 192-16,1 1-192 0,-2-6 128 0,3-2-128 15,1-5 0-15,2-3 0 0,3-6 144 0,3-1-144 16,6-9 0-16,0 0 144 0,0 0 304 0,0 0 48 15,10-11 16-15,3-3 0 0,2-3-16 0,2-4 0 16,1-3 0-16,-2-4 0 0,1 2-368 0,-1-4-128 16,2 1 0-16,0 1 0 0,-1-4 0 0,3 3 128 15,-1-1-128-15,0 2 0 0,-2 4 0 0,1 5 0 0,0 3 0 16,-1 3 0-16,-2 5 0 0,-1-1 0 0,0 4 0 16,-1 4-160-1,-2 0-208-15,-11 1-32 0,14 1-16 0</inkml:trace>
  <inkml:trace contextRef="#ctx0" brushRef="#br0" timeOffset="12697.35">20760 1087 25279 0,'0'0'1120'0,"0"12"224"0,3 1-1072 0,0-1-272 0,4 4 0 0,2-2 0 16,1 1 0-16,2-5 0 0,4-1 0 0,2 0 0 0,-1 0 0 15,5-4 0-15,3 1 208 0,1-6-64 0,-2-5-144 0,1 0 0 16,2 0 0-16,-2-5 0 0,0-1 0 0,-4-2 128 16,-2-3-128-16,-1 0 0 0,-4 0 128 0,-1 1-128 15,-3 0 0-15,-2 0 128 0,-3-3 336 0,-3 1 64 16,-2 0 16-16,-4 0 0 0,-2 2 368 0,-4-2 80 15,-2 2 16-15,-3 5 0 0,-3 0-464 0,-4 7-96 16,-5 4 0-16,-2 3-16 0,-3 6-304 0,0 2-128 16,-1 7 0-16,1 6 128 0,2 1-128 0,2 4 0 15,0 5 0-15,4-2 0 0,5 2 144 0,2 0-144 0,8-4 160 16,7-1-160-16,2-2 0 0,6-6 0 0,5-1 0 16,7 0 0-16,5-2 144 0,6 0-144 0,6-3 128 15,7-4-128-15,7-4 0 0,3-3 0 0,2-5-224 16,3-1 80-1,3-4-432-15,2 1-96 0,1 1-16 0,9-2-13456 0</inkml:trace>
  <inkml:trace contextRef="#ctx0" brushRef="#br0" timeOffset="62288.64">2377 3365 17903 0,'-5'-15'784'0,"4"5"176"0,1 2-768 0,0 8-192 0,3-11 0 0,1 4 0 15,-4 7 128-15,5-10 0 0,-2 3-128 0,-3 7 192 16,0 0-192-16,0 0 0 0,0 0 128 0,0 0-128 16,0 0 0-16,0 0 0 0,0 0 0 0,0 0 0 15,0 0 0-15,0 0 0 0,0 0-128 0,0 0 128 16,0 10 0-16,0-10 0 0,5 11 0 0,-5-11 0 15,9 13 0-15,2-6 0 0,3 0 0 0,5-1 0 16,7-3 0-16,4-1 0 0,5 1 0 0,4-4 0 16,3-3 192-16,2 1 80 0,2-2 32 0,5 1 0 15,4 2 160-15,3 0 48 0,6 2 0 0,3 0 0 16,4-1-96-16,-2 0-16 0,-2 0 0 0,1 2 0 16,-1 1-224-16,3 2-48 0,2 4-128 0,1-7 192 15,-1 2-192-15,-2-1 0 0,-5 0 0 0,-1 3 0 0,-2 1 192 0,1-1-64 16,2-1-128-16,-1 1 192 0,-2-2-192 0,-3-2-128 15,-6-2 128-15,-1-1-208 0,-1 0 208 0,-3 0 0 16,-3 2 0-16,-1 0 160 0,-2-3-160 0,-1 0 0 16,-3 1 144-16,-5-1-144 0,-5 0 0 0,-4 0 0 15,-4-5 0-15,-6 4 0 0,-3 0 176 0,-11 4-48 16,7-7 0-16,-7 7 0 0,0 0 496 0,0 0 80 16,-12-7 32-16,-8 1 0 0,-5-2-208 0,-7 3-32 15,-7 4-16-15,-3-3 0 0,-4-1-352 0,-2 3-128 16,-3-1 0-16,-1 3 144 0,-3 3-144 0,-4-1 0 15,-6 1 0-15,-3-1 0 0,-2-4 0 0,1 0 0 16,-1 2 0-16,0 4 0 0,-3 0 0 0,-4-3 0 16,-7-1 0-16,1 0 128 0,3 2-128 0,4 1 0 15,-3 1 0-15,0 3 0 0,-2-4 0 0,3 0 0 0,5-1 0 0,4 1 0 16,3 2 0-16,5 0 128 0,4 0-128 0,1 4 0 16,1-2 0-16,4-2 0 0,-1 1 0 0,9-2 0 15,5-3 0-15,6 2 0 0,3-2 0 0,5 0 0 16,4 0 0-16,8-1 0 0,3 0 128 0,9 0-128 15,0 0 0-15,0 0 0 0,13 2 0 0,7-2 0 16,8 0 0-16,13 2 0 0,9 0 0 0,9-4 0 16,7-2 0-16,3-1 0 0,6 0 0 0,7 1 0 15,7 1 0-15,4-1 0 0,2-3 0 0,3 0 128 16,1 2-128-16,6 0 0 0,4-4 0 0,-2 2 0 16,-4-3 0-16,0 4 0 0,1 1 0 0,-1-3 0 15,-3 1 0-15,-4-4 0 0,-5 4 0 0,-1-1 0 16,-2 6 0-16,-4-2 0 0,-4-1 0 0,-6 1 0 0,-8 3 0 0,-4 2 0 15,-5 3 0-15,-1 5 0 0,-2 5-160 0,-7 3-64 16,-4 4-16-16</inkml:trace>
  <inkml:trace contextRef="#ctx0" brushRef="#br0" timeOffset="68625.75">20240 7617 27647 0,'-15'-6'1216'0,"15"6"256"0,-9-2-1168 0,9 2-304 16,0 0 0-16,0 0 0 0,0 0 0 0,0 0-224 15,0 0 32-15,6-6 16 0,4-2 848 0,3 3 160 16,4 0 48-16,4-4 0 0,3 3-160 0,7-3-16 16,1 1-16-16,3-2 0 0,5-1-240 0,-2-5-32 15,0 3-16-15,1-1 0 0,2 0-160 0,0 0-48 16,-2 2 0-16,-1 5 0 0,0-4-64 0,-2 6 0 0,-3 1-128 0,-1-1 192 16,-3 2-336-16,-2 0-80 0,-3 2-16 0,-5-1-10048 15,-2 2-2000-15</inkml:trace>
  <inkml:trace contextRef="#ctx0" brushRef="#br0" timeOffset="68891.83">20681 7529 27647 0,'0'0'1216'0,"-9"5"256"0,-1 4-1168 0,4 1-304 0,1 2 0 0,1-2 0 16,1 5 960-16,2 4 128 0,0 3 16 0,1 2 16 0,-1-1-432 0,2 4-96 16,1 2-16-16,2 4 0 0,0 1-384 0,0 3-192 15,-2 1 160-15,0 4-160 0,3 3 0 0,-2-1 128 16,3 2-128-16,-1-2 0 0,0 1 0 0,0-7 0 16,-1-2 0-16,2-3 0 0,-1 0 0 0,-2-7 0 15,0 2 0-15,1-5 0 16,-1-1-592-16,-2-4-16 0,-1-4 0 0,-1-2 0 15,1-12-1712-15,0 0-352 0</inkml:trace>
  <inkml:trace contextRef="#ctx0" brushRef="#br0" timeOffset="69085.71">20361 8362 31327 0,'-14'10'1392'0,"14"-10"272"0,-4 9-1328 0,4-9-336 0,4 13 0 0,4-2 0 15,2-2 640-15,2 0 48 0,5-5 16 0,3-3 0 16,4-1-208-16,3 0-48 0,1-1 0 0,3-2 0 16,-1-2-192-16,3 1-64 0,-2-1 0 0,3-1 0 15,3-3-192-15,0 0 0 0,0-6-192 0,2 1 192 32,4 2-2752-32,-1 0-448 0</inkml:trace>
  <inkml:trace contextRef="#ctx0" brushRef="#br0" timeOffset="69442.25">22167 7476 31263 0,'-11'-10'1392'0,"11"10"272"0,-8-8-1328 16,0 0-336-16,8 8 0 0,-8-6 0 0,-1-3 752 0,0 0 80 16,0 4 0-16,0-1 16 0,0 2-416 0,-1 1-96 15,-2 1-16-15,2 2 0 0,-1 1-320 0,-1 4 128 16,0 3-128-16,-4 0 0 0,0 4 144 0,-2 0-144 16,-1 5 192-16,-1 6-192 0,-3 1 304 0,1 6-48 0,1 0-16 0,0 6 0 15,0 2-80-15,3 3-16 0,1-2 0 0,3 2 0 16,3 7-144-16,3-5 0 0,3-1 0 0,4-4 0 15,2-2 0-15,3-3 0 0,2-5-192 0,5 1 192 32,-1-6-624-32,2-3 0 0,2-2 0 0,-2-3 0 15,-1-2-1232-15,1-5-256 0,-2-2-64 0,-10-6-6800 0,0 0-1376 0</inkml:trace>
  <inkml:trace contextRef="#ctx0" brushRef="#br0" timeOffset="69601.17">21551 8076 11967 0,'-33'0'528'0,"10"0"112"15,-1 0-512-15,3 1-128 0,7 0 0 0,3 1 0 16,1-2 4672-16,10 0 912 0,0 0 176 0,0 0 48 0,17-4-4016 0,8-1-816 16,5-4-144-16,7 0-48 0,6-8-352 0,7 2-80 15,7-1-16-15,7-1 0 0,4 3-336 0,6-1 128 16,1-2-128-16,-3 1 0 16,-7-2-2288-16,0 0-528 0</inkml:trace>
  <inkml:trace contextRef="#ctx0" brushRef="#br0" timeOffset="70093.13">23832 7730 27583 0,'-23'-9'1216'0,"9"5"256"0,-1 3-1168 0,-3 4-304 0,-1 4 0 0,0 1 0 15,-4 5 1040-15,-1 3 160 0,-4 3 16 0,-1 1 16 16,0 5-592-16,-3 3-128 0,4 0-32 0,4 0 0 16,5-3-240-16,5 2-48 0,2-3-16 0,6-4 0 0,5-2 32 0,3-4 16 15,3-1 0-15,4-8 0 0,1-3-96 0,7-3-128 16,1-2 176-16,1-4-176 0,2-6 320 0,1-2-32 16,2-4-16-16,-2-2 0 0,-2 0-32 15,-1-3-16-15,-2 0 0 0,-6 4 0 0,-1 3-16 0,-1 0 0 16,-2 4 0-16,-2 5 0 0,-1-1 112 0,-4 9 0 15,0 0 16-15,0 0 0 0,0 0-192 0,5 16-144 16,-2 6 192-16,1 2-192 0,-1-1 0 0,1 5 0 16,1-3 0-16,2 4 0 0,2-2 0 0,3 4 0 15,2-5-160-15,2 1 160 16,2-4-1456-16,2-3-208 0,3-3-64 0,3-5-14000 0</inkml:trace>
  <inkml:trace contextRef="#ctx0" brushRef="#br0" timeOffset="70293.95">24552 8181 34959 0,'-8'22'1536'0,"4"-4"336"0,2 5-1488 0,-3-1-384 0,0 4 0 0,0 2 0 15,-1-4 544-15,1 3 32 0,0-4 16 0,1-1 0 16,1 1-352-16,-1-1-80 0,1-2-16 0,1-2 0 31,-2-4-1424-31,1-3-304 0,0 1-48 0,0 1-16 0,3-13-1184 0,0 0-240 0,0 0-64 16,0 0-7808-16</inkml:trace>
  <inkml:trace contextRef="#ctx0" brushRef="#br0" timeOffset="70728.22">25542 7414 31439 0,'0'0'1392'0,"0"0"288"0,-5 10-1344 0,0 0-336 15,0 4 0-15,-3 4 0 0,-2 2 208 0,-2 5-16 0,1 0-16 0,-2 6 0 16,1 2 176-16,-1 3 32 15,0 1 16-15,0 1 0 0,-2-1-240 0,1 0-160 0,2-2 192 0,0 1-192 16,3-6 160-16,2-4-160 0,1-3 128 0,4-6-128 16,1-4 192-16,3-1-32 0,-2-12-16 0,0 0 0 15,10 0 208-15,3-5 32 0,2-2 16 0,3 0 0 16,1-5-64-16,3-1-16 0,1-2 0 0,2 2 0 16,1-1-128-16,2 3-48 0,2 1 0 0,-2 1 0 15,-1 5-144-15,-2 5 160 0,-1 6-160 0,-2 4 160 16,-3 4-32-16,-3 2 0 0,-4 2 0 0,-4 4 0 15,-5 5 32-15,-4-3 0 0,-5 2 0 0,-6 0 0 16,-6 1-32-16,-6 0-128 0,-6 2 192 0,-5-2-64 16,0-4-128-16,-2-1 0 0,0-4 0 0,3-4 0 0,2-2-256 15,4-6 32-15,5-4 0 0,3-3 0 16,1-6-1504-16,5-5-320 0,4-2-48 0,5-5-8048 16,2-5-1616-16</inkml:trace>
  <inkml:trace contextRef="#ctx0" brushRef="#br0" timeOffset="70923.61">26270 8141 32255 0,'-10'19'2864'0,"3"-2"-2288"15,0 1-576-15,0 6 0 0,0 3 672 0,-2-1 32 0,-2 4 0 16,-1-2 0-16,-4 0-192 0,-1 1-16 0,0-3-16 0,-2 4 0 15,-1-2-224-15,-2 1-32 0,-1-1-16 0,0-2 0 32,0-1-544-32,1-1-112 0,1-5-32 0,3-1-10272 0,0-4-2064 0</inkml:trace>
  <inkml:trace contextRef="#ctx0" brushRef="#br0" timeOffset="71561.57">27241 7734 27647 0,'-17'-3'1216'0,"5"3"256"0,-2 0-1168 0,-2 4-304 0,-2 4 0 0,0 1 0 15,-3 3 864-15,-5 5 112 0,-3 2 32 0,0 5 0 16,-3 5-176-16,3 1-48 0,1 0 0 0,2 6 0 16,2-1-352-16,4-2-80 0,2-1-16 0,3-1 0 15,2-1-16-15,5-1 0 0,5-3 0 0,6-2 0 0,4-4-128 0,4-2-16 16,6-5-16-16,4-2 0 0,7-3-160 0,8-2 0 15,5-5 0-15,6-2 0 0,6-3-160 16,4-5-112-16,9 1-32 0,-2-5-10512 16,-3-2-2096-16</inkml:trace>
  <inkml:trace contextRef="#ctx0" brushRef="#br0" timeOffset="72011.78">28711 7796 5519 0,'0'0'496'0,"0"0"-496"0,0 0 0 0,0 0 0 15,0 0 4080-15,0 0 720 0,-8 1 128 0,-3 4 48 16,-2 1-3024-16,-2 6-608 0,-2 5-112 0,0 1-16 16,-4 1-448-16,2 1-96 0,-1 4-16 0,1 0 0 0,1-3-432 15,3-1-96-15,2-2 0 0,7-3-128 0,-2-1 144 0,4-4-144 16,4-10 0-16,0 0 144 0,0 0-144 0,0 0 192 15,10-1-192-15,2-3 192 0,0-5 32 0,4-1 16 16,0-4 0-16,1-1 0 0,-1-2 16 0,1 3 0 16,-1-1 0-16,0 1 0 0,-1 4-48 0,-2 2 0 15,-1-2 0-15,1 5 0 0,-2 5-16 0,1 4 0 16,-1 5 0-16,1 2 0 0,0 3-192 0,0 4 0 16,-3 1 0-16,1 0 0 0,3 0 0 0,-1 0 0 15,2-1 0-15,3-1 0 0,-1-6-128 0,4 0-32 16,0-6 0-16,1-1 0 15,1-2-2208-15,1-5-432 0</inkml:trace>
  <inkml:trace contextRef="#ctx0" brushRef="#br0" timeOffset="72313.39">29363 7782 34383 0,'-14'20'1520'0,"4"-3"320"0,-3 2-1472 0,0 4-368 0,-1 6 0 0,-1-1 0 16,0 3 160-16,1-3-32 0,1-5-128 0,2-1 192 15,-1 0-192-15,3-2 144 0,3-6-144 0,0-1 128 16,6-13-128-16,0 0-272 0,0 0 64 0,0 0 16 16,0 0-64-16,0 0-16 0,10-13 0 0,4-1 0 15,-3-7 272-15,3-2 0 0,0 0 128 0,2-4-128 0,-1 2 176 0,1-3-176 16,1 2 192-16,1-3-192 0,-2 4 240 0,3-2-64 15,0 6-16-15,3 1 0 0,-4 4-160 0,1 2 0 16,-3 4 0-16,0 0 0 0,-1 3 0 0,-1 6-224 16,0 0 32-16,-2 1-15008 15</inkml:trace>
  <inkml:trace contextRef="#ctx0" brushRef="#br0" timeOffset="72644.6">29855 7945 37199 0,'0'0'1648'0,"9"4"336"0,6 1-1584 0,3 1-400 0,2-3 0 0,2-2 0 16,-1-2 0-16,1-2 0 0,0-6 0 0,1 0-176 15,-6-5 176-15,2 0 0 0,0-2 0 0,-1-2-128 31,-1-1-256-31,-2 0-64 0,-2 0 0 0,-3-2 0 0,-2 1 240 0,-3-4 32 0,-3-1 16 0,-2 4 0 16,-2 3 288-16,-1 4 48 0,-2 4 16 0,-3 4 0 16,-1 6 192-16,-2 4 64 0,1 2 0 0,-3 4 0 15,-2 7-144-15,1 2-32 0,0 4 0 0,2 1 0 16,0 1-272-16,3 6 160 0,3 2-160 0,3-3 128 16,2-3-128-16,6 2 0 0,4-6 0 0,2 0 0 0,3-3 0 15,5 1 0-15,7-6 0 0,4-1 0 16,3-1-1792-16,5-7-304 0,4 2-48 0,7-6-16 0</inkml:trace>
  <inkml:trace contextRef="#ctx0" brushRef="#br0" timeOffset="73462.78">21165 9145 19343 0,'0'0'1728'0,"-6"-3"-1392"0,-3-4-336 0,9 7 0 15,-7-6 1632-15,-1 1 256 0,8 5 48 0,-11-1 16 16,-1 0-672-16,2 2-128 0,0 2-16 0,0 3-16 16,-4 2-480-16,1 1-80 0,-4 3-32 0,0 2 0 15,-1 3-192-15,-1 3-32 0,0 3-16 0,1 4 0 16,1-2-48-16,1 4-16 0,1 1 0 0,1 1 0 15,2 2-224-15,2-2 128 0,4-3-128 0,4 1 0 16,0-3 0-16,6-1 0 0,2-2 0 0,5-4 0 0,6-3 0 0,1 0 0 16,2-5 0-16,4 1 0 0,4-5 0 0,1 0 0 15,1-6-208-15,3-1 64 16,1-3-1472-16,3-4-304 0,0-4-48 0</inkml:trace>
  <inkml:trace contextRef="#ctx0" brushRef="#br0" timeOffset="73778.71">21535 9271 28959 0,'-20'1'1280'0,"7"-1"272"0,1 0-1232 0,-1 2-320 0,-1 1 0 0,1 3 0 16,2-2 960-16,1 2 144 0,-1 2 32 0,3 1 0 16,-1 4-768-16,2 3-160 0,2 2-16 0,1 1-16 15,1 1-176-15,3 2 0 0,2-2 0 0,3 2 0 16,3-3 0-16,5 0 0 0,4-2 0 0,2-7 0 15,3-1-128-15,3-6 128 0,5 1 0 0,-2-4 0 16,0-2 0-16,-3-2-144 0,3-7 144 0,0 0 0 16,-1-3 0-16,-1-1 0 0,0 0 0 0,-3-2 0 15,-3 0 0-15,-5-1 0 0,-2 0 0 0,-4 1 0 16,-4 2 0-16,-5 2 144 0,-5-2-144 0,-4 2 128 16,-1 0-128-16,-4 4 0 0,-3-3 0 0,1 5 0 15,-1-2 0-15,2 4 0 0,0 1 128 0,2 1-128 16,2 1-368-1,2-1-96-15,9 3-32 0,0 0 0 0,0 0-2272 0,0 0-464 0</inkml:trace>
  <inkml:trace contextRef="#ctx0" brushRef="#br0" timeOffset="74099.02">22172 9300 26719 0,'-7'15'2368'16,"-1"4"-1888"-16,2 3-480 0,2 2 0 0,1 5 816 0,2-1 64 0,1-1 16 0,0-4 0 15,0 0-432-15,3-1-80 16,0-5 0-16,2-4-16 0,2-3-240 0,2-4-128 16,0-1 128-16,1-5-128 0,1-2 0 0,3-3 0 0,-2-4 0 0,2-4 0 15,0-4 0-15,1 1 0 0,-1-2 0 0,0 0 0 16,0 1 0-16,0-2 0 0,0-2 0 0,-2 1 0 15,2 0 0-15,0 2 0 0,2 2 0 0,0 2 0 16,-1 4 0-16,1 5 0 0,-1 3 0 0,0 3 0 16,0 4 0-16,-1 5 0 0,0 2 0 0,-1 3 0 15,-1 7 0-15,-4 0 0 0,0 6 0 0,-2 0 0 16,0 2 0-16,-1-5-128 0,-4 2 0 0,1-4 0 16,2-4-1680-1,1-3-336-15,0-2-64 0</inkml:trace>
  <inkml:trace contextRef="#ctx0" brushRef="#br0" timeOffset="74480.73">23263 9324 13823 0,'0'0'608'0,"-9"-3"128"0,0 2-592 0,0-1-144 15,0-1 0-15,-1 1 0 0,0 0 3424 0,-2 2 656 16,4 0 128-16,-5 0 16 0,0 2-3040 0,0 1-608 16,-1 4-128-16,0 0-32 0,2 2-224 0,-3 3-64 15,2-1 0-15,3 4 0 0,1 1-128 0,4 0 0 16,1-1 0-16,6-3 0 0,2-1 0 0,8 1-144 0,3-6 144 0,3 2 0 16,2-2 0-16,3-2 0 0,-1-3 0 15,2 2 0-15,0-2 0 0,0 0 144 0,0 0-144 0,-1 3 128 16,-1 1-128-16,-3-1 0 0,-4 3 0 0,-2 1 128 15,-4-1-128-15,-4 4 0 0,-5 1 0 0,-4-1 0 16,-4 3 320-16,-5 3 0 0,-4 0-16 0,-5 1 0 16,-3 0 32-16,-3 0 16 0,-3 0 0 0,-1-1 0 15,-2-1-192-15,0-5-32 0,2-1-128 0,0-2 192 16,4-3-320-16,5-4-80 0,4-6-16 0,8 0 0 31,4-1-2208-31,7-7-448 0</inkml:trace>
  <inkml:trace contextRef="#ctx0" brushRef="#br0" timeOffset="74703.44">23985 8861 23039 0,'-13'-2'1024'0,"13"2"192"0,0 0-960 0,-6 10-256 16,-3 0 0-16,3 5 0 0,-2 4 1520 0,0 6 256 15,-1 4 48-15,0 4 16 0,1 2-1024 0,0 2-208 16,2 5-32-16,-2 4-16 0,0-2-240 0,2 4-32 16,0 0-16-16,1-2 0 0,-1-1-272 0,6-3 0 15,3-2 0-15,1-5 0 16,2-4-2016-16,3-5-464 0,3-5-80 0</inkml:trace>
  <inkml:trace contextRef="#ctx0" brushRef="#br0" timeOffset="75032">23825 9396 20271 0,'0'0'896'0,"0"0"192"0,-9 0-880 0,9 0-208 0,0 0 0 0,0 0 0 16,9-3 1856-16,3 0 320 0,2-2 64 0,7 0 0 16,5 0-1520-16,4 2-304 0,0-3-64 0,3 2-16 15,4 2-208-15,0-1-128 0,-3 0 128 0,-1 2-128 16,-2-1 0-16,-4-1 128 0,-1 2-128 0,-4 0 0 15,-2-2 0-15,-3 2 0 0,-6-2 0 0,1 3 0 16,-12 0 0-16,0 0 0 0,0 0 0 0,5 9 128 16,-5-9 304-16,-2 13 64 0,-1 0 16 0,-4-2 0 0,-3 4 32 0,0 2 16 15,-3 1 0-15,0 2 0 0,-2-1-256 0,1 3-48 16,-4-1-16-16,3 1 0 0,-1-2-240 0,2-1 0 16,1-2 128-16,4-3-128 0,3-2 0 0,3-3 0 15,3-9 0-15,5 9 0 0,4-4-144 0,3-1-80 16,0-4-16-16,5-2 0 15,-1-2-400-15,2-1-64 0,0-6-32 0,0 1 0 16,-1-1-1504-16,0-4-288 0,-2-3-64 0</inkml:trace>
  <inkml:trace contextRef="#ctx0" brushRef="#br0" timeOffset="75398.86">24592 9394 23039 0,'-5'11'512'0,"-2"-1"96"0,-2 3 32 0,1 1 0 0,3 3-512 0,0-2-128 0,1-1 0 0,2 1 0 15,0 2 896-15,2-2 176 0,2-2 16 0,0-3 16 16,1 3-448-16,1-3-80 0,-3-1-32 0,3-2 0 16,-4-7-256-16,6 9-48 0,-6-9-16 0,10 3 0 15,0-2-96-15,1 0-128 0,-1-2 176 0,2-2-176 16,1-2 160-16,1-4-160 0,0 3 128 0,4-7-128 15,-2 1 128-15,1 0-128 0,-3-2 0 0,0 3 128 16,-1-2-128-16,-1 0 0 0,1 1 144 0,-2 4-144 0,1-1 0 16,-1 4 0-16,1 1 0 0,-1 3 0 0,-1 4 944 0,1 0 112 15,0 4 32-15,-3 2 0 16,-3-2-768-16,0 6-160 0,-1 5-32 0,-2 1 0 0,-2 0-128 0,1 0 192 16,1 0-192-16,-2 0 192 0,-4 0-192 0,0-2 0 15,0-5 0-15,0 2 128 16,2-2-912-16,-1-2-192 0,2 0-48 0,1-10 0 0,0 0 528 0,0 0 112 15,0 0 0-15,0 0-8832 16,0 0-1760-16</inkml:trace>
  <inkml:trace contextRef="#ctx0" brushRef="#br0" timeOffset="75699.16">25496 9035 22111 0,'-1'-12'976'0,"0"3"208"0,-1-5-944 0,2 0-240 0,0 14 0 0,0 0 0 16,-1-8 1744-16,1 8 304 0,0 0 64 0,0 0 16 16,-9 4-1312-16,0 7-272 0,-1 1-48 0,-1 8-16 15,-2 7-128-15,0 3-32 0,-1 4 0 0,4 1 0 16,-3 2-64-16,3 2 0 0,3-1-16 0,3 2 0 15,1 2-48-15,2 2 0 0,2-6 0 0,2 2 0 16,2-2-192-16,4-4 0 0,1-4 128 0,3-6-128 16,1-3 0-16,0 0-192 0,1-9 48 0,3 0 0 15,2-6-560-15,-1 1-128 0,-1-5 0 0,0-3-8688 16,-2-4-1728-16</inkml:trace>
  <inkml:trace contextRef="#ctx0" brushRef="#br0" timeOffset="75856.14">25164 9410 24879 0,'0'0'2208'0,"0"0"-1760"15,0 0-448-15,12-5 0 0,2-1 1024 0,6 1 128 16,3-1 32-16,4-3 0 0,-2 0-672 0,7-3-128 16,5 2-16-16,2 1-16 0,2-4-352 0,5 2 0 15,3-2 0-15</inkml:trace>
  <inkml:trace contextRef="#ctx0" brushRef="#br0" timeOffset="76197.67">26377 9132 23039 0,'0'0'2048'0,"0"0"-1648"0,0 0-400 0,-8 10 0 16,-3-2 784-16,0 3 80 0,-3 1 16 0,-2-1 0 15,-1 3 16-15,-2 3 0 0,-3-1 0 0,0 2 0 16,-1 1-208-16,1-1-48 0,0-2 0 0,3 2 0 16,1 0 32-16,4 1 0 0,3-4 0 0,6 1 0 15,2-3-160-15,6 3-48 0,3-2 0 0,4 2 0 16,3-3-128-16,2-2-16 0,4 2-16 0,3 1 0 0,-1 0-64 0,2-2-16 16,0 0 0-16,-3 0 0 0,-2-2 32 0,-3 4 0 15,-2-5 0-15,-3 2 0 0,-3 1 128 0,-3-4 48 16,-4 4 0-16,0-3 0 0,-6 2 192 0,-4 5 32 15,-10-2 16-15,-2-1 0 0,-6 5-256 0,-6 0-48 16,-5 0-16-16,-7-2 0 0,-1 2-352 0,0-1 0 16,-3-3 0-16,3-2 128 15,4-3-1536-15,1-1-320 0,0-6-48 0,-2-2-15952 0</inkml:trace>
  <inkml:trace contextRef="#ctx0" brushRef="#br0" timeOffset="78732.59">19289 10732 10127 0,'0'0'896'0,"0"0"-704"0,0 0-192 0,0 0 0 0,0-7 1760 0,0 0 320 15,0 7 64-15,-1-5 16 0,1-2-688 0,0 7-144 16,0 0-32-16,0 0 0 0,0 0-320 0,0 0-64 16,0 0-16-16,0 0 0 0,-1 10-368 0,0 4-80 15,-1 1 0-15,1 4-16 0,0 1-112 0,-3 2 0 16,1 2-16-16,0 3 0 0,-3 0-144 0,0 2-32 15,-2 4 0-15,0-1 0 0,-1-2-128 0,-3 2 192 16,0-2-192-16,0-2 192 0,1-1-192 0,0-5 192 16,1-5-192-16,1 0 192 0,3-4-192 0,1-7 192 15,5-6-192-15,0 0 192 0,0 0 176 0,0 0 32 16,2-11 16-16,4-3 0 0,1-4 112 0,2-5 32 16,1-1 0-16,2 0 0 0,-2-2-368 0,3 1-64 15,1-4 0-15,2 2-128 0,-3-4 128 0,5 3-128 16,-1 2 0-16,2-2 0 0,1 1 0 0,-1 0 0 15,2 5 0-15,-2 1 0 0,-1 3 0 0,-1 6 0 0,-1 4 0 0,-4 4 0 16,-2 5-160-16,-3 5 160 16,0 0-160-16,-6 7 160 0,-1 3-176 0,-4 3 176 15,-3 4-192-15,-5 3 192 0,-2-2-144 0,-4 5 144 0,-3 0 0 0,-3 0-144 16,-4-2-176-16,2-4-16 0,1-5-16 16,-8 2 0-1,3-5-1216-15,5-7-240 0,2-4-48 0</inkml:trace>
  <inkml:trace contextRef="#ctx0" brushRef="#br0" timeOffset="79049.42">19833 10176 5519 0,'0'0'240'0,"0"0"64"0,0 0-304 0,0 0 0 15,0 0 0-15,-3 8 0 0,-1 5 3904 0,-1 5 736 16,-3 1 144-16,-1 6 16 0,-2 3-3040 0,1 4-608 16,-4-1-128-16,0 3-32 0,0 2-112 0,0 3-32 15,-2 0 0-15,4 1 0 0,-2-1-320 0,2-1-64 16,3 0-16-16,4-3 0 0,1-3-304 0,7-4-144 15,1-7 128-15,2-3-128 0,4-2-192 0,3-7-112 16,1 0-16-16,4-5-16 16,1-3-624-16,4-3-128 0,1-2-32 0,3-6-11152 0</inkml:trace>
  <inkml:trace contextRef="#ctx0" brushRef="#br0" timeOffset="79282.72">20245 10212 21999 0,'0'0'960'0,"-2"12"224"0,-3 2-944 16,-2 4-240-16,-2 3 0 0,-1 6 0 0,0 1 960 0,-1 4 160 16,-2 1 32-16,0 0 0 0,-2-1-224 0,2-3-32 15,2 4-16-15,1 0 0 0,2 1-432 0,4 2-96 16,-1-2-16-16,2-1 0 0,1-4-336 0,3-1-256 15,2-2 32-15,1-3 16 16,-1-8-2608-16,2-2-512 0</inkml:trace>
  <inkml:trace contextRef="#ctx0" brushRef="#br0" timeOffset="79455">19887 10627 5519 0,'0'0'496'0,"11"0"-496"16,2-3 0-16,3-1 0 0,5-1 4448 0,0 2 800 16,2 0 144-16,1-3 48 0,1-5-3584 0,0 4-720 15,3-2-144-15,1 1-32 16,0-3-1168-16,2 1-240 0,-1 1-64 0,0-1-11664 0</inkml:trace>
  <inkml:trace contextRef="#ctx0" brushRef="#br0" timeOffset="79701.17">20412 10214 23039 0,'7'6'2048'0,"4"6"-1648"0,-1-1-400 0,2 7 0 15,1 3 1040-15,0 1 128 0,2 0 32 0,-2 7 0 16,-3 1-464-16,-1 5-96 0,0-2 0 0,-7 4-16 0,-2 4-352 0,-2-1-64 15,-2-1-16-15,-4 3 0 0,-2 4-48 0,-6-4-16 16,0 0 0-16,-1-5 0 0,-1-5-128 16,0-5 160-16,0-4-160 0,2 0 160 0,3 0-160 0,1-5 0 15,2-4 0-15,1-4-9120 16,2 0-1936-16</inkml:trace>
  <inkml:trace contextRef="#ctx0" brushRef="#br0" timeOffset="80074.69">20985 10681 18431 0,'0'0'1632'0,"0"0"-1312"0,0 0-320 0,0 0 0 0,0 0 1280 0,0 0 192 15,11-3 48-15,2-5 0 0,1 2-592 0,1 2-112 16,-1 0-32-16,2-4 0 0,1 2-240 0,4-2-48 16,-3 2-16-16,1 2 0 0,1 0-320 0,0-1-160 15,-3 2 160-15,-3 1-8624 16,-1 1-1728-16</inkml:trace>
  <inkml:trace contextRef="#ctx0" brushRef="#br0" timeOffset="80209.89">21085 10735 14735 0,'0'0'1312'0,"0"0"-1056"16,0 0-256-16,4 13 0 0,3-5 3440 0,0 3 624 0,1-5 128 0,5-1 32 16,-2 3-2880-16,7-7-560 15,2-1-112-15,3-3-32 0,1-3-160 0,3 0-32 16,2-1-16-16,-1-4-10256 16,0-1-2048-16</inkml:trace>
  <inkml:trace contextRef="#ctx0" brushRef="#br0" timeOffset="81334.42">22003 10023 11967 0,'3'-10'1072'0,"-2"1"-864"0,2 0-208 0,-2-1 0 16,-1 2 1072-16,1-1 160 0,-1 9 48 0,0 0 0 15,0-6-160-15,0 6-32 0,0 0 0 0,0 0 0 16,0 0-304-16,0 0-64 0,0 0-16 0,-5 10 0 16,0 7-80-16,-1 3-32 0,-2 3 0 0,2 0 0 15,-3 2-128-15,0 3-16 0,-3-1-16 0,0 5 0 16,-5 3-128-16,2 1-32 0,2-1 0 0,0-2 0 0,-2-3-144 15,2-5-128-15,2-1 192 0,2-2-192 0,1-8 256 0,5-3-48 16,3-11-16-16,0 0 0 0,0 0 176 0,0 0 16 16,11 2 16-16,2-6 0 0,1-9 224 0,2-2 32 15,1-3 16-15,1 0 0 0,2 0-352 0,-1-1-64 16,0-1 0-16,0 2-16 0,-1 0-240 0,0 4 128 16,-2 4-128-16,1 0 0 0,-1 4 128 0,0 3-128 15,-4 3 0-15,0 3 0 0,-12-3 0 0,11 6 0 16,-3 4 0-16,-3 0 0 0,-3 4 0 0,-2 0 0 15,0 3 0-15,-2-2 0 0,-3-2 0 0,-3 2 0 16,-3 0 0-16,-3 2 0 0,-3-2 0 0,1 2 0 16,-1-2-192-16,-1-6 192 0,-1-2-256 0,0-1 64 15,0 0 16-15,1-1 0 16,2-5-1328-16,1-4-272 0,-3-1-48 0,6 0-6752 16,2-3-1360-16</inkml:trace>
  <inkml:trace contextRef="#ctx0" brushRef="#br0" timeOffset="81635.25">21533 10688 18431 0,'10'-3'1632'0,"3"-1"-1312"16,5 2-320-16,2-2 0 0,1-2 1152 0,6-1 144 15,5-3 48-15,4 3 0 0,0-4-352 0,5 4-64 16,2-5-16-16,4 6 0 0,4 0-16 0,-1 1 0 16,-3 1 0-16,-4 1 0 0,-4 2-528 0,-2-2-112 15,-1 3-32-15,-2-1 0 16,-2 0-1152-16,-4-2-224 0,-3 3-64 0</inkml:trace>
  <inkml:trace contextRef="#ctx0" brushRef="#br0" timeOffset="82087.24">21990 10939 21183 0,'0'0'1888'0,"-8"-6"-1504"0,-1-5-384 0,0 2 0 16,0 4 912-16,0-2 112 0,-4 5 32 0,2 1 0 15,-1 1-528-15,2 2-96 0,0 1-32 0,0 2 0 16,-2 0-80-16,1 2 0 0,0 2-16 0,0 4 0 0,1 5-112 15,0 2-32-15,1-2 0 0,0 0 0 0,2 1 32 0,0 1 0 16,5-2 0-16,0 0 0 0,4-3-32 0,0 0 0 16,5-3 0-16,-1 0 0 0,-1-5-32 0,4 0 0 15,0-3 0-15,5-1 0 0,1-3 224 0,2 0 32 16,0-4 16-16,2-4 0 0,2-1 0 0,-1-1 0 16,2 0 0-16,-4-5 0 0,-1 0 0 0,-3-2 0 15,0 2 0-15,-1 2 0 0,-3-1-128 0,-2 0-16 16,-2 1-16-16,-1 6 0 0,-5 7-80 0,0 0-16 15,0 0 0-15,0 0 0 0,0 0 0 0,3 15 0 16,-3 0 0-16,0 3 0 0,0 0-144 0,0 1 0 16,0 1 0-16,1-2 0 0,2-4 0 0,0-3-144 15,3 2 144-15,0-5-160 16,3-1-1968-16,2-4-400 0,1-2-80 0</inkml:trace>
  <inkml:trace contextRef="#ctx0" brushRef="#br0" timeOffset="82781.07">23264 10680 18191 0,'0'0'800'0,"0"0"176"0,0 0-784 0,0 0-192 0,0 0 0 0,0 0 0 0,0 0 1072 0,3 13 160 15,-3-13 48-15,3 11 0 0,-1 2-192 0,-1 2-16 16,3 1-16-16,0 1 0 0,2 4-352 0,0-1-80 16,-1 4-16-16,-1 3 0 0,3 0-224 0,-2 2-32 15,-1 3-16-15,-2-4 0 0,-2 1-144 0,0-3-48 16,0 1 0-16,-4-3 0 0,-5-2-16 0,-2 1-128 15,-2-3 192-15,0-2-64 16,-2-4-1024-16,1-1-224 0,0-1-32 0</inkml:trace>
  <inkml:trace contextRef="#ctx0" brushRef="#br0" timeOffset="84370.33">24556 10327 20671 0,'0'0'912'0,"-7"-5"192"0,-2-5-880 0,-1 2-224 15,0-1 0-15,-4 1 0 0,-3 2 800 0,1-2 112 16,-3 5 32-16,0 0 0 0,-2 4-224 0,2 1-32 16,-1 0-16-16,2 5 0 0,-1 3-288 0,1 5-64 15,-2 3-16-15,1 0 0 0,1-1 16 0,2 4 0 16,0 4 0-16,2 2 0 0,3-3-192 0,3-1-128 16,1-3 192-16,3-2-192 0,4-5 128 0,4-1-128 15,1-1 0-15,2-8 0 0,4-4 400 0,1-1 32 16,2-2 0-16,3-3 0 0,1-2 48 0,-1-3 16 15,3-1 0-15,-3-1 0 0,0-4-176 0,-2 3-16 16,-2 0-16-16,-3 1 0 0,-1 1-128 0,-1 4-32 16,-3 0 0-16,-5 9 0 0,0 0 48 0,0 0 0 15,0 0 0-15,0 0 0 0,1 13-48 0,-1 1 0 0,-1 2 0 16,-2 4 0-16,1 0-128 0,-2 2 0 0,0 3 0 16,0 2 128-16,0-1-128 0,0 2 0 0,1 3 0 0,-2-5 0 15,-1 2 0-15,-1-3 0 0,-2 0 0 0,0-1 0 16,-1-2 128-16,0-2-128 0,1-2 0 0,0-3 128 15,0-1-128-15,3-1 0 0,-1-7 144 0,7-6-144 16,0 0 0-16,0 0 128 0,-6 4-128 0,6-4 0 16,0 0-208-16,0 0-112 0,0 0-32 0,0 0 0 15,0 0-208-15,0 0-32 0,-6-4-16 0,6 4 0 16,0 0-176-16,0 0-48 0,-3-9 0 0,3 9 0 16,0 0-64-16,0-9-32 0,0-1 0 0,0 10 0 15,0 0 400-15,3-7 80 0,-3 7 0 0,0 0 16 16,0-11-128-16,0 11-16 0,0 0-16 0,0 0 0 15,-3-7-192-15,3 7-48 0,0 0 0 0,0 0 0 16,0 0 64-16,0 0 16 0,0 0 0 0,0 0 0 16,0 0-384-16,0 0-80 0,0 0 0 0,0 0-16 15,5-7-560-15,-5 7-128 0,0 0 0 0,0 0-16 0,0 0 1936 0,0 0 576 16,0 0 32-16,0 0 0 0,0 0 1440 0,0 0 304 16,0 0 48-16,0 0 16 0,0 0-880 0,0 0-160 15,0 0-32-15,0 0-16 0,0 0-704 0,0 0-144 16,0 0-32-16,-9 3 0 0,9-3-288 0,0 0-160 15,-9 1 160-15,9-1-160 0,0 0 0 0,0 0 0 16,0 0 0-16,-9 0 0 0,9 0 0 0,0 0 0 16,-8 3 0-16,8-3-160 0,0 0 160 0,0 0-208 0,-9 2 80 0,9-2 128 15,-9 4-128-15,9-4 128 0,0 0 0 0,-8 7 0 16,8-7 0-16,-8 5 0 0,8-5 0 0,-5 6 0 16,5-6 0-16,0 0 0 0,-8 6-144 15,8-6 144-15,-7 5 0 0,7-5 128 16,-6 7-128-16,6-7 192 0,-7 7 368 0,7-7 64 0,-5 8 16 0,3 2 0 15,-2-1-192-15,4-9-16 0,-4 12-16 0,4-12 0 16,0 0-144-16,-2 12-16 0,-1-2-16 0,1 2 0 16,-1-3-48-16,0 1-16 0,1-2 0 0,-1 0 0 15,3-8 64-15,-3 12 16 0,-1-2 0 0,-1 1 0 16,2-3-16-16,2 1 0 0,1-9 0 0,-3 6 0 16,1-1 80-16,2-5 32 0,-3 9 0 0,3-9 0 15,0 0 16-15,0 0 0 0,0 0 0 0,0 0 0 16,0 0 48-16,0 0 16 0,0 0 0 0,0 0 0 0,0 0 48 15,0 0 16-15,12-9 0 0,0 4 0 0,2 0-48 0,2-4-16 16,-1-1 0-16,1-3 0 0,2 0-128 0,-3-1-32 16,2 1 0-16,1-1 0 0,-2-1-80 0,3-2-32 15,0 4 0-15,0 2 0 0,-3-2-160 0,-1 3 192 16,0 2-192-16,1 0 192 0,-3 0-192 0,0 3 0 16,-3-2 0-16,-1 4 0 0,-9 3-224 0,0 0-80 15,10-3-16-15,-10 3 0 16,0 0-2384-16,0 0-496 0</inkml:trace>
  <inkml:trace contextRef="#ctx0" brushRef="#br0" timeOffset="85337.96">24426 10326 13823 0,'0'0'608'0,"0"0"128"0,0 0-592 0,0 0-144 16,-8 5 0-16,8-5 0 0,-10 0 1024 0,1 1 192 0,9-1 16 16,-9 2 16-16,9-2 80 0,0 0 16 0,-9 0 0 0,-1-3 0 15,0-1-176-15,-1 0-16 0,-3 0-16 0,0-3 0 16,1 4-144-16,-1-1-32 0,-3-5 0 0,0 2 0 15,-1-1-144-15,-1-2-48 0,-2 0 0 0,0 1 0 16,-1 2-128-16,1 2-48 0,-1 3 0 0,2 3 0 16,1 3-288-16,1 4-64 0,-1 4-16 0,2 1 0 15,3 4-224-15,2 2 0 0,-1 1 0 0,3 2 0 16,2-1 0-16,3 2 0 0,2 4 0 0,1-6 0 0,2-3 0 0,2 0 0 16,2 0 0-16,1-4 0 0,2-4 0 15,2 1 0-15,-2-2 0 0,3-2 0 0,1-4 0 0,3-1 272 16,1-2-16-16,3 0-16 0,-1-3 128 0,2-1 16 15,2-1 16-15,8-4 0 0,-6-5-144 0,-3-1-48 16,-1 1 0-16,-1-1 0 0,-3-6-64 0,-1 4-16 16,2-1 0-16,-6 4 0 0,0 0-128 0,1 1 160 15,0 4-160-15,-1-1 160 0,-3 5-160 0,-7 5 0 16,10-4 0-16,-10 4 0 0,0 0 176 0,0 0-48 16,11 9-128-16,-4 4 192 0,-2-3-192 0,-2 5 0 15,-2 3 0-15,0 2 0 0,-2 3 128 0,0-6-128 16,-3 2 0-16,0 4 144 0,-1 3-144 0,-1 6 0 15,-3 1 0-15,-1 3 128 0,-2 1-128 0,0 1 0 16,-1 1 0-16,-6 18 128 0,0-7-128 0,-2-4 128 16,0-3-128-16,6-14 128 0,-3 3 0 0,0-3 0 15,-1 0 0-15,0 2 0 0,2-6 160 0,1-2 32 16,-1-1 0-16,7-4 0 0,1-6-320 0,3 0 0 16,2-2 0-16,4-10 0 0,0 0 0 0,0 0 0 0,6-6 192 0,3 1-192 15,4-8 208-15,1 1-64 16,1-2-16-16,3-1 0 0,1-3-128 0,0 3 0 0,0 1 0 15,9-6 0-15,-2 2 0 0,0 4 0 0,5 3 0 0,-1-1 0 16,1 6 0-16,1-1 0 0,-1 4 128 0,0-1-128 16,-3 3 0-16,-4-1 0 0,-5 1 0 0,-1 0 0 15,-2 1 0-15,-2 0-224 0,-2 0 80 0,-12 0 16 16,0 0-2480-16,0 0-480 0,0 0-112 0</inkml:trace>
  <inkml:trace contextRef="#ctx0" brushRef="#br0" timeOffset="85666.93">24887 10120 10127 0,'0'0'448'0,"0"0"96"0,0 0-544 0,0 0 0 15,0 0 0-15,0 0 0 0,0 0 4064 0,0 0 704 16,0 0 144-16,-9 6 16 0,-1 3-3024 0,0 4-624 16,2 3-112-16,-2 6-16 0,-1 4-448 0,-1 1-64 15,1 4-32-15,0 3 0 0,0-1-96 0,2 1 0 0,2 1-16 0,2-2 0 16,1 0-192-16,1-1-48 0,2 1 0 0,2-7 0 15,2 1-256-15,1-7 0 0,1-2 0 0,1-4 0 32,2-6-1600-32,-1-2-288 0,-7-6-48 0</inkml:trace>
  <inkml:trace contextRef="#ctx0" brushRef="#br0" timeOffset="85930.96">25147 10176 21183 0,'0'0'944'0,"0"0"192"15,0 0-912-15,0 0-224 0,-3 15 0 0,-1-1 0 0,-1 2 1856 0,0 3 320 16,0 0 64-16,0 4 0 0,0-1-816 0,0 0-160 16,-2 0-48-16,2 5 0 0,-1-1-512 0,3-7-128 15,1 2 0-15,-1 6-16 0,0-3-304 0,1 3-48 16,6-6-16-16,-1 0 0 0,0-5-192 0,1 1 0 15,0-2 0-15,1-2 0 16,0-3-544-16,2 0-160 0,-7-10-16 0,0 0-16 16,6 6-2528-16,-6-6-496 0,0 0-96 0,0 0-32 0</inkml:trace>
  <inkml:trace contextRef="#ctx0" brushRef="#br0" timeOffset="86080.71">24890 10483 23039 0,'0'0'2048'0,"0"0"-1648"0,0 0-400 0,0 0 0 15,11 1 1536-15,2 2 240 0,0 0 32 0,5-3 16 16,2-3-736-16,3-1-128 0,1 0-48 0,3-5 0 16,-1 3-320-16,4-3-64 0,-2 2-16 0,-2 0 0 15,0-4-512-15,-3 4-256 0,-1-1 32 0,-3 0-9936 16,-3-5-1984-16</inkml:trace>
  <inkml:trace contextRef="#ctx0" brushRef="#br0" timeOffset="86322.65">25372 10085 25791 0,'0'0'2304'0,"6"9"-1856"16,-2 3-448-16,2-2 0 0,1 4 1408 0,1 1 176 16,-1 2 32-16,0 0 16 0,0 2-464 0,-1 2-80 15,4 0-32-15,-2 4 0 0,2-3-528 0,-2 4-96 16,-1 2-32-16,0 2 0 0,-3-2-240 0,-1-6-160 15,-3 3 192-15,-1 1-192 0,-1 3 176 0,-4 1-176 16,0 0 160-16,-2 0-160 0,1-1 0 0,-3-3 0 16,-1-1 0-16,-5 6 0 15,1-6-1040-15,2-7-304 0,3-7-64 0,1-3-13872 0</inkml:trace>
  <inkml:trace contextRef="#ctx0" brushRef="#br0" timeOffset="86579.19">25870 10423 26719 0,'0'0'2368'0,"0"0"-1888"0,10-5-480 0,2 0 0 15,-1 4 1600-15,3-3 208 0,1-1 48 0,2 1 16 16,-1 0-912-16,1 2-192 0,-1-3-48 0,1-2 0 16,-1 2-496-16,1 3-96 0,-2-2-128 0,-1 0 176 15,-2 3-1248-15,-2 0-240 0,-10 1-48 0,0 0-13440 16</inkml:trace>
  <inkml:trace contextRef="#ctx0" brushRef="#br0" timeOffset="86720.08">25836 10692 23951 0,'0'0'2128'0,"0"0"-1696"16,10 6-432-16,0-1 0 0,0 3 2288 0,3-3 368 0,-3-3 80 0,5 0 16 15,6-2-1504-15,-1-2-288 0,0 0-64 0,2 1-16 16,2-3-656-16,0-1-224 0,-1 0 144 0,-1 1-16656 16</inkml:trace>
  <inkml:trace contextRef="#ctx0" brushRef="#br0" timeOffset="88411.47">27111 9897 18431 0,'0'0'816'0,"-7"-2"160"0,-2-1-784 0,9 3-192 0,-9-8 0 0,0 6 0 16,9 2 1360-16,-10 1 240 0,0 3 32 0,1 0 16 15,-1 1-1072-15,2 4-224 0,1-2-32 0,-3 6-16 16,-3 0 48-16,0 3 16 0,1 2 0 0,-1 3 0 16,0 3-96-16,2-1-16 0,-2 1 0 0,2 1 0 15,0-1 32-15,2 0 0 0,2-3 0 0,2-1 0 16,1-1 80-16,4-2 16 0,2-6 0 0,4 1 0 16,0-2 160-16,5-5 32 0,5-1 16 0,4-2 0 15,4-2 48-15,2-1 16 0,0-3 0 0,3 2 0 0,2-6-384 0,3 0-80 16,2-2 0-16,-1 0-16 0,0 0-176 0,-3 2 0 15,-3-1-160-15,-4 2 160 16,-3 2-1984-16,-3-1-320 0,-5 3-48 0</inkml:trace>
  <inkml:trace contextRef="#ctx0" brushRef="#br0" timeOffset="88645.89">26941 10505 35007 0,'7'-4'3120'0,"3"-1"-2496"0,7 0-496 0,2 1-128 32,0 0-416-32,4 0-96 0,2-1-32 0,3 0 0 0,2 1 544 0,3-6 128 15,1 3 0-15,-14 3 16 0,3-1 112 0,3 1 0 0,2 1 16 0,2 1 0 16,-2-3-272-16,0 0-192 15,-2 1 16-15,0 0-15024 0</inkml:trace>
  <inkml:trace contextRef="#ctx0" brushRef="#br0" timeOffset="89340.2">27357 10913 22575 0,'3'-13'992'0,"-3"8"224"0,0 0-976 0,-2-3-240 0,0 3 0 0,-1-1 0 15,-3-2 640-15,0 3 96 0,-5-2 16 0,1 0 0 16,-6 2 144-16,1-1 16 0,-1 3 16 0,-2 3 0 15,-3 3-208-15,1 2-32 0,-1 0-16 0,1 6 0 16,-2 2-464-16,-1 4-80 0,2 2-128 0,-1 4 176 0,2-1-176 0,2 4 0 16,0 2 0-16,3-4 0 0,1 1 128 0,5-3 64 15,5-2 0-15,4-1 0 0,3-3 256 0,3-4 64 16,4-4 16-16,4-2 0 0,7-1-80 0,2-5-32 16,3-5 0-16,3-2 0 0,4-3-80 0,2-2-16 15,-1-3 0-15,0-2 0 0,-2 1-144 0,-3-2-48 16,-3 0 0-16,-3 0 0 0,-3 1-128 0,-2 0 0 15,-3 3 144-15,-3 4-144 0,-2 1 128 0,-1 4-128 16,-3 2 160-16,-6 3-160 0,0 0 256 0,6 4-64 16,-1 5 0-16,1-1 0 0,-3 4-192 0,1 0 0 15,0 1 0-15,1 1 0 0,-1 1-192 0,1 0-16 16,0-1-16-16,0 1-10944 16,0 1-2192-16</inkml:trace>
  <inkml:trace contextRef="#ctx0" brushRef="#br0" timeOffset="89874.23">28314 10345 21183 0,'0'0'1888'0,"0"0"-1504"16,-9-4-384-16,9 4 0 0,-10-3 496 0,1 2 16 15,-2 1 16-15,-1 1 0 0,2 2 48 0,0 1 16 16,-3 3 0-16,1 1 0 0,-1 2-272 0,0 0-64 16,-1 5-16-16,0 2 0 0,2 0-64 0,0 0-16 15,1 2 0-15,2-1 0 0,2-5-160 0,4-2 128 16,0 1-128-16,3-12 128 0,1 5 128 0,2 2 32 15,1-1 0-15,1-4 0 0,1 3 144 0,2-2 16 16,1-1 16-16,2-4 0 0,1-1-208 0,5-2-32 16,1 0-16-16,3-4 0 0,-2 1-208 0,-3-2 144 15,-1 3-144-15,-1-3 128 0,0 3-128 0,-1 1 0 16,-4-1 0-16,-1 6 0 0,-1 4 0 0,-2 4 0 0,-1 1 0 0,0 7 0 16,0 0-304-16,-3-7 64 0,2 5 16 0,-1-2 0 31,2-1-1312-31,-2 3-272 0,4-4-48 0</inkml:trace>
  <inkml:trace contextRef="#ctx0" brushRef="#br0" timeOffset="90224.92">28707 10384 24815 0,'-11'11'1088'0,"4"1"256"0,0-2-1088 0,-1 4-256 15,2 3 0-15,-2-1 0 0,-1-2 624 0,0-1 64 16,2 0 16-16,0-1 0 0,1-7 16 0,6-5 16 16,0 0 0-16,0 0 0 0,0 0-336 0,0 0-64 15,0 0-16-15,0 0 0 0,1-6 80 0,3-2 16 16,-4 8 0-16,10-10 0 0,0-1-288 0,2 2-128 16,-1-3 128-16,2 0-128 0,-2 1 128 0,2 0-128 15,0 3 128-15,-2 2-128 0,-1 2 0 0,2 3 128 16,-12 1-128-16,14 4 0 0,-3 5 0 0,-1 0 0 0,-2 5 0 0,-3 0 0 15,-1-3 0-15,-3 3 0 16,-2 1 0-16,-2-1 0 0,0-4 0 0,-1 2 0 16,-1 1 0-16,1-5 0 0,4-8 0 0,0 0 0 15,0 0 0-15,0 0 0 0,0 0-240 0,0 0-16 16,0 0-16-16,11 0 0 16,1-1-928-16,0-1-176 0,1-2-32 0,1-4-11456 0</inkml:trace>
  <inkml:trace contextRef="#ctx0" brushRef="#br0" timeOffset="90725.33">29310 10219 18303 0,'11'-8'816'0,"-1"2"160"0,2-1-784 0,-1 2-192 0,-2-2 0 0,2 0 0 0,-4-2 1264 0,0 2 208 16,-7 7 32-16,7-8 16 0,-7 8-304 0,4-10-48 16,-4 10-16-16,0 0 0 0,0 0-384 0,0 0-64 15,0 0-32-15,-11 1 0 0,0 4-320 0,-3 4-64 16,-1 1-16-16,-3 4 0 0,-2 4-96 0,1 3-32 16,-1 1 0-16,1 1 0 0,0-2-16 0,3 0 0 15,3 0 0-15,0-2 0 0,4-3-128 0,3-1 160 16,2-2-160-16,3-1 160 0,1-12-160 0,4 9 0 15,-4-9 0-15,11 5 128 0,2-4 0 0,1-2-128 16,1-2 192-16,4-3-64 0,4-6 0 0,-1 2 0 16,1-3 0-16,1-2 0 0,0 0-128 0,1-3 160 0,-3-2-160 0,-2-1 160 15,-1-3-160-15,-1-2 0 16,-1 0 0-16,-2-6 0 0,-2-2 0 0,-2-3 0 16,-1-5 0-16,0-6-176 0,1-7 176 0,-1-7 0 0,-1 1 0 0,1-5 0 15,0 2 0-15,1 5 0 0,-2 12 0 16,3 10 0-16,-6 10 256 0,1 11-32 0,-4 5 0 0,-3 11 0 15,0 0 128-15,0 0 32 0,-5 19 0 0,-2 4 0 16,-4 7-256-16,1 5-128 0,-2 6 160 0,1 5-160 16,-1 4 0-16,-1 5 0 0,4 5 0 0,-2-3 0 15,-2-1 0-15,0 0 0 0,1-3 0 0,1 1 0 16,1-2-560-16,1-3-208 0,3-5-32 0,1-3-9440 16,1-7-1904-16</inkml:trace>
  <inkml:trace contextRef="#ctx0" brushRef="#br0" timeOffset="91958.36">30211 10240 11055 0,'0'0'480'0,"0"0"112"0,7-6-464 0,0 1-128 16,-2-3 0-16,0 2 0 0,-1-2 2416 0,1 1 464 16,-5 7 80-16,4-9 32 0,-2-3-1696 0,1 0-336 15,-2 2-64-15,0-3 0 0,-3 3 160 0,2 10 32 16,-7-8 16-16,0 4 0 0,-1 3-336 0,-2 3-64 16,-1 1 0-16,-2 5-16 0,-1 2-432 0,-3 5-64 0,0 2-32 0,0 2 0 15,-1 1-160-15,6 0 0 0,-1 2 0 0,4 0 0 16,-1 0 0-16,3-1 160 0,4-5-160 0,0-2 160 15,3-4 48-15,3 2 16 0,0-5 0 0,-3-7 0 16,7 11 176-16,0-6 48 0,-7-5 0 0,13 0 0 16,0-2-16-16,-2 1 0 0,1-1 0 0,0-5 0 15,2 1-240-15,-1 0-32 0,-3-5-16 0,0 6 0 16,1 0-144-16,-4-1 0 0,2 1 0 0,-9 5 128 16,0 0-128-16,0 0 0 0,0 0 0 0,0 0 0 15,9 6 0-15,-4 6 0 0,-2 5 0 0,-3 0 0 0,-3 1 0 0,-2 2 0 16,-1 3 0-16,-6 2 0 0,1-3 0 15,-5 3 0-15,-1 3 128 0,-4-3-128 0,0 1 192 0,-1-4-64 16,-1 1 0-16,-2-2 0 0,-3 2 16 0,1-4 0 16,0-1 0-16,2-1 0 0,1-5-144 0,1 1 0 15,1-3 0-15,5-5 0 16,3-2-2400-16,3-6-560 0</inkml:trace>
  <inkml:trace contextRef="#ctx0" brushRef="#br0" timeOffset="92292.73">30869 9705 11967 0,'0'0'1072'0,"-10"9"-864"0,1-4-208 0,-1 7 0 16,-3-2 2880-16,-1 6 512 0,-2 5 128 0,-2 3 0 15,-4-3-1984-15,2 5-416 0,-3 3-80 0,2 4-16 16,-1 3-32-16,0 1-16 0,2 2 0 0,2 4 0 16,0-1-464-16,2 0-112 0,2 1-16 0,4-3 0 0,2-3-256 0,3-6-128 15,1-4 128-15,3-1-128 0,3-6 0 16,1-1 0-16,2-5 0 0,-1-5-176 15,4 0-592-15,2-4-112 0,1-4-16 0,2-2-8400 16,1 0-1680-16</inkml:trace>
  <inkml:trace contextRef="#ctx0" brushRef="#br0" timeOffset="92535.19">31043 9830 28735 0,'0'0'1280'0,"-5"11"256"0,-1 2-1232 0,-2-2-304 15,-1 2 0-15,-1 6 0 0,-1 8 576 0,1-3 48 16,-2 3 16-16,0 1 0 0,-1 0-128 0,1-2 0 16,1 5-16-16,1-3 0 0,2 0-240 0,2 4-32 15,-2-2-16-15,3 2 0 0,0 0-208 0,0-6 0 16,0 1 0-16,2-5 0 0,2-2 0 0,1-4-160 15,1 0 32-15,3-2 0 16,2-7-1856-16,2 2-352 0,0-4-80 0,-8-5-5936 0,12-2-1184 0</inkml:trace>
  <inkml:trace contextRef="#ctx0" brushRef="#br0" timeOffset="92705.66">30746 10207 27519 0,'0'0'1216'0,"0"0"256"0,6 8-1168 15,3-2-304-15,1 2 0 0,3-3 0 0,1 0 736 0,4-1 96 16,2 0 0-16,4-3 16 0,4-1-208 0,2-1-32 16,-1-3-16-16,1 1 0 0,0 0-416 0,-4-1-176 15,-2 0 128-15,1-1-128 16,-6 0-1920-16,-3 1-480 0,-4-4-96 0</inkml:trace>
  <inkml:trace contextRef="#ctx0" brushRef="#br0" timeOffset="93000.92">31240 9709 13823 0,'0'0'608'0,"0"0"128"16,0 0-592-16,0 0-144 0,0 0 0 0,0 0 0 0,0 0 3264 0,0 0 640 15,8 6 112-15,-3 3 16 0,-1 3-2480 0,0 3-496 0,1 3-96 16,-1 2-32-16,-1 2-208 0,0 6-32 0,2 5-16 0,-1 1 0 16,-2 6-256-16,0-2-48 0,-4 4-16 15,0 3 0-15,-3-1-144 0,-3 1-16 0,-1-1-16 0,-1 3 0 16,0-7-176-16,0 3 128 0,-4-2-128 0,1-4 128 16,-2 0-288-16,3-3-64 0,1-7-16 0,1 1 0 15,1-8-1664-15,1-1-336 0,2-1-64 16,0-5-11120-16</inkml:trace>
  <inkml:trace contextRef="#ctx0" brushRef="#br0" timeOffset="93321.44">31579 10173 16575 0,'-13'4'1472'0,"13"-4"-1168"15,0 0-304-15,0 0 0 0,0 0 2928 0,0 0 528 16,0 0 96-16,11 6 32 0,-1 2-2480 0,1-6-480 16,3-3-112-16,1-3 0 0,1 0-192 0,2-1-48 0,-1 0 0 0,0-2 0 31,3 2-1328-31,-1 0-272 0,-2-1-48 0</inkml:trace>
  <inkml:trace contextRef="#ctx0" brushRef="#br0" timeOffset="93492.97">31524 10436 14735 0,'14'-1'1312'0,"2"-2"-1056"0,3 0-256 0,3-5 0 0,1 0 2512 0,4 2 448 16,1-4 96-16,2 2 16 16,2-3-3712-16,0 1-720 0,11-3-160 0,-6-1-16 0</inkml:trace>
  <inkml:trace contextRef="#ctx0" brushRef="#br0" timeOffset="93960.7">32280 9898 22111 0,'0'0'1968'0,"0"0"-1584"0,0 0-384 0,0 0 0 16,-10 3 1024-16,1 2 128 0,-1 0 32 0,0 3 0 15,0 3-224-15,-2 6-32 0,1-1-16 0,-2 5 0 16,0 0-144-16,1 6-16 0,-2-2-16 0,0 8 0 0,-2-1 0 15,2 1 0-15,0-2 0 0,2 4 0 16,2 2-112-16,4 0-32 0,5-3 0 0,4-3 0 16,2-7-320-16,5-1-64 0,1-7-16 0,3-2 0 0,0-3 144 0,4-4 32 15,1 1 0-15,-6-7 0 16,2 0 112-16,4 1 32 0,3-2 0 0,2-2 0 0,1-3 0 0,1-4 0 16,-2-1 0-16,22-16 0 0,-11-1-240 0,-7-4-32 15,-5-3-16-15,-5 0 0 0,-4-2 80 0,-4 2 16 16,-3-1 0-16,-5 1 0 0,-3-1 48 0,-4-1 16 15,-5-1 0-15,-2 5 0 0,-1 6-144 0,-2 4-32 16,-3 2 0-16,-2 3 0 0,-4 3-208 0,-2 5 0 16,-2 3 0-16,12 3 0 15,-4 2-400-15,-1-1-32 0,-2-4 0 0,2 5 0 16,-2 0-1488-16,1 0-288 0,-1 1-64 0</inkml:trace>
  <inkml:trace contextRef="#ctx0" brushRef="#br0" timeOffset="95077.36">11927 4823 27071 0,'-15'-27'1200'0,"6"10"240"0,0-2-1152 0,1 1-288 0,1 2 0 0,0 3 0 16,2 4 1088-16,3 0 144 0,-2 4 48 0,4 5 0 15,0 0-720-15,0 0-144 0,0 0-32 0,0 0 0 16,14 5-384-16,0 5 0 0,0 0 0 0,5 3 0 16,4 1 0-16,3-2 0 0,5 2-144 0,2 0 144 0,1 0 0 0,1-3 0 15,-2-1 0-15,0 1 0 0,-3-3 0 0,2 3 128 16,-5-3-128-16,-2 5 0 0,1-2 0 0,-4 3 0 15,-1 3 0-15,-1 0 0 0,2 1 0 0,1 0 0 16,1 0 0-16,0 3 0 0,1 5 0 0,3-3 0 16,2 2 0-16,-1 2 144 0,1-3-144 0,1 1-272 15,-2-3 64-15,2-4-14320 16</inkml:trace>
  <inkml:trace contextRef="#ctx0" brushRef="#br0" timeOffset="102432.31">19249 11719 15999 0,'0'0'704'0,"0"0"160"0,-5-2-688 0,-1 0-176 0,1-2 0 0,0 0 0 16,-1 2 1136-16,1-1 192 0,-1 2 32 0,-3 0 16 16,0 1-384-16,-1 1-80 0,-2 0-16 0,-1 2 0 15,-1-1-304-15,0 5-64 0,0-2-16 0,-1 5 0 16,-3-1-272-16,1 3-64 0,-1 0-16 0,0 3 0 16,4 3-160-16,1 2 0 0,2 2 144 0,2-2-144 0,1 1 0 0,2-1 0 15,2 1 0-15,3 4 0 0,3-5 0 0,1-1 0 16,2-4 0-16,3-2 0 0,1-2 0 0,3 0 0 15,1-6 0-15,1-4 176 0,4 0 80 0,0-2 32 16,3-2 0-16,1-5 0 0,1-1-80 0,0-4-16 16,-1 0 0-16,1 0 0 0,-1-2-64 0,-2 0-128 15,-2-3 176-15,-1 3-176 0,-3 0 176 0,-2-1-176 16,-2 2 160-16,-2-1-160 0,-2 0 128 0,-2 2-128 16,-1 3 0-16,-3 0 144 0,0 5-144 0,0 5 0 15,0-8 0-15,0 8 0 0,0 0 0 0,0 0 0 16,0 0 0-16,0 10 0 0,0 2 0 0,4-1-176 15,-2 3 176-15,2 3-128 0,0 1 128 0,0 1 0 16,4 1 0-16,0 0 0 0,0 1-208 0,1-2-16 16,1-2 0-16,0 0-12480 0</inkml:trace>
  <inkml:trace contextRef="#ctx0" brushRef="#br0" timeOffset="102748.54">19896 11851 11055 0,'-8'15'976'0,"8"-6"-784"0,-1-1-192 0,-2 4 0 16,2 1 3344-16,-3 0 624 0,-1 1 128 0,0 1 32 16,0 0-2704-16,0-1-528 0,-2-2-128 0,1-1 0 15,0-5-464-15,-1 1-96 0,7-7-16 0,0 0 0 0,-6-3-48 0,1-1-16 16,1-1 0-16,2-4 0 0,0 1 32 0,2-5 0 15,-1 1 0-15,4-2 0 0,0-1 0 0,2 0 0 16,2 1 0-16,0 3 0 0,2-3 32 0,3 1 0 16,-1 1 0-16,3 1 0 0,1 2 16 0,3 0 16 15,1 3 0-15,0-1 0 0,0 1-96 0,1 1 0 16,-1 1-128-16,1 3 192 0,-2 0-192 0,0 1 0 16,-3 0 0-16,3 1 0 15,-3-1-1456-15,0 1-336 0,-1 0-64 0,-1 2 0 0</inkml:trace>
  <inkml:trace contextRef="#ctx0" brushRef="#br0" timeOffset="103117.13">20535 11738 6447 0,'0'0'576'0,"0"0"-576"0,0 0 0 0,0 0 0 16,0 0 4096-16,0 0 704 0,0 0 128 0,10 1 48 16,0-1-3152-16,1 0-624 0,0 0-128 0,0-1-32 15,1-2-416-15,1-1-96 0,-1-2-16 0,-2 2 0 16,2 0-320-16,-1 2-64 0,-3-2 0 0,1-1-128 16,-2-1 0-16,0 3 0 0,-3-1 0 0,-4 4 0 15,0 0 0-15,2-6 0 0,-1 1 0 0,-2 1 0 0,-4 1 0 0,-1 0 0 16,-1 1 0-16,-2 1 0 0,-1 0 192 0,-2 2-64 15,-1 0 0-15,0 2-128 0,-1 3 640 0,1-3 0 16,3 2 16-16,-1 4 0 0,1-4-48 0,1 2-16 16,2 2 0-16,0 0 0 0,2 4-352 0,-2 1-80 15,5 0-16-15,1 1 0 0,1-1-144 0,1 4 0 16,3-1 0-16,1-1 0 0,-1-1 0 0,2 1 0 16,2-8 0-16,2 3 0 15,2-2-608-15,4-2-208 0,1-4-32 0,9 0-16 0</inkml:trace>
  <inkml:trace contextRef="#ctx0" brushRef="#br0" timeOffset="103768.01">22582 11730 3679 0,'-13'1'160'0,"6"1"32"0,0 0-192 0,-2 1 0 0,-1 3 0 0,-3 3 0 16,-1 0 3792-16,-1 4 720 0,-2 2 144 0,1 1 16 15,-1 2-3008-15,-1 0-624 0,3 4-112 0,0 0-32 16,0 3-80-16,1-3-32 0,1 1 0 0,2 1 0 16,0-1-416-16,5-1-96 0,1-3-16 0,5-2 0 0,0-3-256 0,5 0 0 15,3-4 0-15,4 0 0 16,4-8-304-1,3 1-112-15,5-2-32 0,4-3 0 0,4-2-1264 0,1-4-256 0</inkml:trace>
  <inkml:trace contextRef="#ctx0" brushRef="#br0" timeOffset="104082.02">23140 11776 16575 0,'0'0'736'0,"-9"1"160"0,-2 0-720 0,1 1-176 15,0 0 0-15,0-1 0 0,0 2 1984 0,0 0 384 16,-2-1 64-16,3 3 0 0,2 0-1488 0,2 0-304 16,-3 0-64-16,4 3-16 0,0-2-304 0,3 5-64 15,2-4-16-15,2 1 0 0,1 1-176 0,1-3 0 16,1 2 0-16,2-3 0 0,1 0 0 0,1-1 192 16,0 0-192-16,1-3 192 0,1 0-48 0,-1-1 0 15,1-1 0-15,-1 1 0 0,-1-3-16 0,1-1-128 16,-1 2 192-16,-1-2-64 0,-2 2 64 0,1-2 0 0,-1-3 0 0,0 2 0 15,-2 1-64-15,0-3-128 0,-1 0 192 0,-4 7-64 16,2-5-128-16,0-2 160 0,-2 0-160 0,0 7 160 16,0-5-160-16,0 5 0 0,0 0-160 0,0 0 160 31,0 0-640-31,0 0-48 0,0 0 0 0,0 0 0 0,0 0-672 16,0 0-144-16,0 0-32 0</inkml:trace>
  <inkml:trace contextRef="#ctx0" brushRef="#br0" timeOffset="104434.03">23623 11736 10127 0,'0'0'448'0,"1"11"96"0,-1-4-544 0,0 5 0 16,-1-5 0-16,-2 5 0 0,0-2 3088 0,1 3 512 15,-2 1 112-15,2-3 0 0,-5 2-2192 0,1 1-448 16,1 1-96-16,-7 0-16 0,2-2-384 0,1 1-64 15,0 1-32-15,0-2 0 0,1-2-112 0,1 1-32 16,2-6 0-16,0 3 0 0,4-4 0 0,1-5 0 16,0 0 0-16,0 0 0 0,0 0-16 0,6-1-16 15,2-3 0-15,-1-2 0 0,2-1-96 0,1 0-16 16,1-5 0-16,0 2 0 0,3 1-192 0,0-2 176 16,0 2-176-16,1-1 160 0,-1 3-160 0,2 0 0 0,-1 0 0 0,-3 4 0 15,1 1 0-15,0 2 0 0,1 3 0 0,-1 2 0 16,-3 3 0-16,0-3 0 15,-1 2 0-15,0 2 0 0,-2 1-160 0,0 2 160 16,-2 0-208-16,-1-1 80 16,-1 1-544-16,0 2-96 0,0-1-32 0,-1-4-8416 0,1 0-1664 0</inkml:trace>
  <inkml:trace contextRef="#ctx0" brushRef="#br0" timeOffset="104750.19">24463 11431 13823 0,'0'0'1216'0,"0"0"-960"16,0 0-256-16,0 0 0 0,0 0 1360 0,0 0 240 15,0 0 32-15,4 8 16 0,-2 2-432 0,-2 2-96 16,-2 0-16-16,-5 14 0 0,-2-3-176 0,3-4-32 0,-2 4-16 0,-1 5 0 16,-1-3-224-16,-1 5-32 0,-3 5-16 0,2-2 0 15,1 1 48-15,-2 0 16 0,1-2 0 0,-1 1 0 16,1-1-416-16,2 1-96 0,1-1-16 0,3-7 0 31,0 2-848-31,1-7-160 0,2-1-32 0,-1 0-12432 0</inkml:trace>
  <inkml:trace contextRef="#ctx0" brushRef="#br0" timeOffset="104918.87">24295 11842 17503 0,'0'0'1552'0,"0"0"-1232"15,0 0-320-15,0 0 0 0,0 0 1952 0,0 0 336 0,8 2 64 0,2 0 16 16,3-1-1296-16,-1-2-256 0,0-3-48 0,3-1-16 15,1-3-416-15,2 2-80 0,0-3 0 0,2 1-16 16,2 2-1136-16,0-4-208 0,-1 2-48 0,2-1-6912 16,1 0-1392-16</inkml:trace>
  <inkml:trace contextRef="#ctx0" brushRef="#br0" timeOffset="105092.55">24839 11703 11967 0,'0'0'1072'0,"0"0"-864"15,0 0-208-15,0 9 0 0,1-1 2656 0,-1 5 480 16,-1-3 112-16,0 3 16 0,-2 2-1728 0,-1 0-352 16,-1 2-64-16,3 0-16 0,-5 1-528 0,1 0-96 15,-2 0-32-15,2-2 0 0,0 2-320 0,-1-4-128 16,1 1 0-16,1-1 0 16,4 0-1952-16,-1-4-480 0,2-1-112 0</inkml:trace>
  <inkml:trace contextRef="#ctx0" brushRef="#br0" timeOffset="105419.18">25103 11772 17503 0,'0'0'1552'0,"0"0"-1232"0,0 0-320 0,0 0 0 15,0 0 1456-15,-1 13 224 0,1-3 48 0,-1 3 16 16,-2 2-464-16,0-1-112 0,0-4-16 0,-6 9 0 15,1-2-224-15,3-5-48 0,-1-1-16 0,-2 4 0 0,0-4-240 0,4-3-48 16,0-1-16-16,4-7 0 0,0 0-240 0,0 0-64 16,0 0 0-16,0 0 0 0,10-1-256 0,0-4 0 15,2-1 128-15,2-1-128 0,1-4 0 0,1 0 0 16,1-2 0-16,1-2 0 0,2-2 0 0,-1 2 0 16,-1 0 0-16,0-1 0 0,-2 4 0 0,6-5 0 15,-3 2 0-15,-8 10 0 0,2-3-144 0,-1 4 144 16,-1 4-128-16,0 4 128 0,2 2-320 0,-1 1 0 15,-4 2 16-15,0 1 0 16,-2 4-480-16,0-3-112 0,0 3 0 0,-1 4-8224 16,-2-5-1632-16</inkml:trace>
  <inkml:trace contextRef="#ctx0" brushRef="#br0" timeOffset="105818.53">25892 11644 5519 0,'0'0'496'0,"0"0"-496"0,-4 3 0 0,-3 1 0 0,1 3 3584 0,0 0 640 15,-1 9 112-15,2-1 16 0,-1-3-2688 0,1 4-528 16,-2 0-112-16,1 1-32 0,0 3 320 0,1 0 64 16,0 2 16-16,1-2 0 0,0 1-688 0,3-1-144 15,1-1-32-15,0-1 0 0,1 0-336 0,1-2-192 16,2 1 192-16,3 1-192 0,2-6 128 0,-3-7-128 16,2-2 0-16,0 1 0 0,1-4 0 0,3-3 0 15,-1-1 0-15,2-2 0 0,-2-3 0 0,2 1 0 16,0-4 0-16,-1 0 0 0,1 1 0 0,-1-2 128 15,-2 0-128-15,0 2 0 0,-4-2 160 0,1-2-160 16,-2 1 128-16,0 1-128 0,-1-1 0 0,-3 0 0 16,3 0 0-16,-2 3 0 15,1-2-1408-15,1-1-256 0,-1 3-48 0,3 2-10960 0</inkml:trace>
  <inkml:trace contextRef="#ctx0" brushRef="#br0" timeOffset="106250.96">26530 11641 9215 0,'0'0'816'0,"1"-5"-656"0,-1 5-160 0,1-4 0 16,-1 4 2112-16,0 0 400 0,-1-4 80 0,1 4 16 0,0 0-928 16,0 0-176-16,-6-1-32 0,-1 1-16 0,0 4-432 0,-1 2-96 15,-1 3-16-15,1 3 0 0,-4-1-160 0,0 6-48 16,1 2 0-16,-1 2 0 0,2 3-64 0,0-1-32 16,0 4 0-16,1-2 0 0,1 5-160 0,2-6-16 15,2 0-16-15,2-1 0 0,2-3-256 0,1-2-160 16,3-5 192-16,1-2-192 0,2-2 0 0,4-4 0 15,1-5 0-15,4-2 0 0,0-6 0 0,3 0 0 16,2-4 0-16,1-1 0 0,3 1 0 0,-3-3 0 16,0-3 0-16,1 2 0 0,-1-2 0 0,0 0-144 15,-3 0 144-15,-2 1 0 0,-4-2 0 0,-3 2 0 16,-3 2 0-16,-3 1-128 0,-5 1-128 0,1 0 0 16,-4 2-16-16,-1 3 0 15,-2-1-1184-15,-4 2-224 0,0 4-48 0,-1 0-10896 0</inkml:trace>
  <inkml:trace contextRef="#ctx0" brushRef="#br0" timeOffset="106601.83">26954 11700 11967 0,'0'0'1072'0,"0"0"-864"0,0 0-208 0,0 0 0 16,0 0 2064-16,0 0 368 0,0 0 80 0,0 0 16 15,0 0-1248-15,0 0-256 0,0 7-64 0,0 3 0 0,0-2-208 16,0 2-48-16,-1-1-16 0,0 3 0 0,1-1-320 0,0-1-64 16,0 2-16-16,2-4 0 0,1 1 80 0,-1 0 16 15,3 0 0-15,7 0 0 0,-3 0-176 0,-2-7-16 16,-7-2-16-16,10 2 0 0,1-4-32 0,0 0 0 15,1-1 0-15,0-5 0 0,1 0 96 0,0-5 16 16,-2 0 0-16,-1 1 0 0,-1-4 0 0,0-1 0 16,-1 0 0-16,-2-1 0 0,-1 1-112 0,-1-1-16 15,-1 0 0-15,-1-1 0 0,-1 0-352 0,-1 2-80 16,-1 0-16-16,0 3 0 16,0 3-2112-16,-1 0-416 0,1-8-96 0,1 19 0 0</inkml:trace>
  <inkml:trace contextRef="#ctx0" brushRef="#br0" timeOffset="107002.2">27972 11571 28911 0,'0'0'1280'0,"-3"-4"256"0,-1 1-1216 0,0 0-320 0,-1 0 0 0,-2 1 0 16,0 1 432-16,-2-1 16 0,-2 1 16 0,-1 0 0 0,-2-3-304 0,-1 3-160 15,-3 0 160-15,0 1-160 0,0 0 0 0,-2 1 0 16,5 3 0-16,-2-2-160 0,3 2-96 0,3 0 0 16,1 1-16-16,3 2 0 0,7-7-16 0,-1 8 0 15,2 4 0-15,4-2 0 0,4 0 128 0,3 3 32 16,1-3 0-16,2 2 0 0,3 4 128 0,1 0 176 15,2 2-48-15,-2 0 0 0,0 2 176 0,-1 2 16 16,-1 1 16-16,-3 1 0 0,-3-3 64 0,-3 2 16 16,1 1 0-16,-6-1 0 0,-1-2 80 0,-5-1 16 15,-4 0 0-15,-5 1 0 0,-3 3 192 0,-7-4 32 16,-6-2 16-16,-5 0 0 0,-9 0-384 0,0-3-80 16,-1-4-16-16,0-1 0 15,1-2-1072-15,4-2-224 0,-2-4-32 0,9-5-14240 0</inkml:trace>
  <inkml:trace contextRef="#ctx0" brushRef="#br0" timeOffset="107853">28809 11612 15663 0,'0'0'688'0,"12"-1"144"0,1-1-656 0,1 1-176 0,0-5 0 0,4 1 0 16,2 3 2336-16,4-1 432 0,1-6 96 0,3 1 16 15,1-2-1440-15,6 1-288 0,4-2-48 0,4 0-16 16,2-3-448-16,9 2-80 0,4 0-32 0,2-2 0 16,-1 0-336-16,-4 2-192 0,-5 0 192 0,0-1-192 15,-2 4 0-15,-4 2 0 0,-2 1 0 0,-3-2-144 32,-5 3-2032-32,-1 0-384 0,-6 0-96 0</inkml:trace>
  <inkml:trace contextRef="#ctx0" brushRef="#br0" timeOffset="108086.05">29073 11862 11967 0,'0'0'1072'0,"0"0"-864"15,0 0-208-15,0 0 0 0,0 0 3280 0,0 0 624 16,12 4 112-16,3-3 16 0,4-2-2912 0,5-1-592 15,4-2-112-15,5-1-32 0,4-4-112 0,5 2-16 16,5-3-16-16,1 1 0 0,2-2-240 0,-2 2 176 16,-2-1-176-16,0 0 160 0,-2 1-160 0,1-1 0 15,-3 2 0-15,-3-1 0 16,-5 0-2080-16,-1 3-288 0</inkml:trace>
  <inkml:trace contextRef="#ctx0" brushRef="#br0" timeOffset="108436.92">29552 11213 25103 0,'0'0'1104'0,"0"0"240"0,13 1-1072 0,4 2-272 0,2-2 0 0,5 3 0 16,0-2 240-16,9 5-16 0,4-4 0 0,7 4 0 16,6-2 160-16,3 1 16 0,3 2 16 0,-1 1 0 0,-2-3 0 0,2 4 0 15,0-1 0-15,1 3 0 0,1 0-64 16,-3 0-16-16,0 0 0 0,-5 5 0 0,-5-1-32 0,-6 4-16 16,-5 1 0-16,-7 3 0 0,-1 3-32 0,-8 0 0 15,-4-1 0-15,-7 4 0 0,-6-2-128 0,-5 3-128 16,-6 0 192-16,-7-2-192 0,-6 3 160 0,-9 2-160 15,-9 2 128-15,-6 1-128 0,-7 1 128 0,-3 1-128 16,-5 3 128-16,1 0-128 0,-2 1 0 0,0 0 0 16,-4-2 0-16,6-7-14592 0</inkml:trace>
  <inkml:trace contextRef="#ctx0" brushRef="#br0" timeOffset="109323.03">19127 12849 13823 0,'-2'-7'1216'0,"0"-4"-960"16,-2-1-256-16,4 0 0 0,0-2 2352 0,0 6 416 16,0 8 96-16,0 0 16 0,0 0-1664 0,0 0-336 15,0 0-64-15,0 0-16 0,0 12-288 0,0 3-64 16,0 3-16-16,-1 3 0 0,-1 6-192 0,1 1-48 0,0 4 0 0,0 8 0 15,-1 9-32-15,2-2-16 0,0-7 0 0,2 5 0 16,0-2-144-16,2 4 0 0,1-5 144 0,1-3-144 31,1-4-272-31,3-7-128 0,0-7-32 0,3-3 0 16,0-4-2000-16,1-8-384 0</inkml:trace>
  <inkml:trace contextRef="#ctx0" brushRef="#br0" timeOffset="109771.21">18964 13180 23039 0,'-1'-15'1024'0,"1"11"192"0,0 4-960 0,5-10-256 0,2 0 0 0,4-1 0 15,1-2 576-15,2 1 80 0,-1-3 16 0,3-3 0 0,1-2-400 0,2-7-80 16,0-3 0-16,1 1-16 15,1-4-16-15,2 1 0 0,-2-1 0 0,2-2 0 0,1 4-160 0,-3-1 0 16,-1 0 0-16,-1 3 0 0,0 2 0 0,-2 6 0 16,-5 1 128-16,0 3-128 0,-1 0 128 0,-2 3 0 15,-3 4 0-15,-6 10 0 0,7-6 64 0,-7 6 0 16,0 0 0-16,0 0 0 0,4 16-192 0,-2 3 0 16,-2 5 0-16,0 4 0 0,0 2 0 0,-1 1 0 15,-2 6 0-15,2 0 0 0,0 5 0 0,-3 1 192 16,1 6-192-16,-2 3 192 0,3 4-192 0,-2-3 192 15,0-3-192-15,0-6 192 0,1-2 112 0,0-9 16 0,1-5 16 16,0-6 0-16,2-5-144 0,3-3-48 0,-3-14 0 0,0 0 0 16,0 0-144-16,11-1 0 0,2-4 0 0,0-6 0 15,-1-6-176-15,2-1-64 0,0-2-16 0,0-2 0 32,0 2-320-32,0-2-64 0,-2 1 0 0,0 4-16 15,-1 3 160-15,-1 5 48 0,-1-1 0 0,0 6 0 0,-9 4 80 0,12 8 32 0,1 1 0 0,-2 6 0 31,0 4-368-31,-1 5-64 0,-4 2 0 0,-2-1-9232 0</inkml:trace>
  <inkml:trace contextRef="#ctx0" brushRef="#br0" timeOffset="110205.28">19713 13023 16575 0,'0'0'736'0,"0"0"160"0,0 0-720 0,6 9-176 16,2 1 0-16,0 1 0 0,4-2 1616 0,-1 3 304 15,5-3 48-15,0-1 16 0,2-4-1392 0,2 0-272 16,3-1-48-16,1-3-16 0,2 0 64 0,0-4 0 16,1-1 0-16,-1-3 0 0,-2-1-320 0,-1-4 0 15,-2 5 0-15,0-4 0 0,-4 3 0 0,1-2 0 16,-3-1 0-16,1 2 0 0,-2-1 0 0,-3 2 160 16,-1-1-160-16,-1 1 128 0,-3-3-128 0,-2 3 0 15,-4 9 0-15,2-5 0 0,-4-1 192 0,0 2-32 16,2 4-16-16,-9 1 0 0,-3 3 128 0,0 3 32 15,-1 5 0-15,2 2 0 0,-1-1-80 0,2 6-16 0,4 7 0 0,-1-1 0 16,2 2-208-16,1-2 176 0,2 4-176 0,0-2 160 16,4 0-160-16,3-3 0 15,0 1 0-15,3-3 0 16,3-3-496-16,2-1-16 0,-1-4-16 0</inkml:trace>
  <inkml:trace contextRef="#ctx0" brushRef="#br0" timeOffset="110461.7">20600 13145 16575 0,'-1'15'1472'0,"-1"-5"-1168"16,1 4-304-16,1 0 0 0,0-14 2304 0,3 12 384 15,-3-12 96-15,0 0 16 0,0 0-1024 0,0 0-208 16,0 0-32-16,0 0-16 0,7-9-624 0,1-4-112 15,-2 2-16-15,1-6-16 0,-4-2-448 0,2-4-96 16,1 3-16-16,-3-3 0 0,4-10-192 0,0 9 0 16,1 1 0-16,3 5 0 0,1 3 0 0,1-2-256 0,-1 5 48 0,1-1 16 31,0 3-192-31,1-2-16 0,0 8-16 0,0 1-9664 0,0-1-1936 0</inkml:trace>
  <inkml:trace contextRef="#ctx0" brushRef="#br0" timeOffset="110805.16">21163 13201 18431 0,'0'0'816'0,"0"0"160"0,14 1-784 0,0-2-192 0,1-1 0 0,0-5 0 15,3-2 2704-15,0-1 496 0,1 0 112 0,0-4 16 0,0 0-2496 16,-1-2-480-16,-1-3-96 0,-2 0-32 0,0-1-224 0,-2 1 0 16,-3 1 0-16,-1-2 0 15,-2 2-448-15,-4 0 0 0,-3 2 16 0,-3 2 0 0,-3 2 80 0,-4 1 16 16,-4-2 0-16,0 3 0 0,-4 0 336 0,2 6 208 16,-2 3-16-16,0 3-16 0,2 3 144 0,0 7 16 15,2-2 16-15,2 8 0 0,-1 6 224 0,3 1 32 16,1 6 16-16,4 2 0 0,2 0-272 0,6 0-48 15,2-1-16-15,4-2 0 0,3-4-288 0,5-1 0 16,2-5 128-16,3-2-128 16,2-4-1792-16,2-4-400 0,1 0-96 0</inkml:trace>
  <inkml:trace contextRef="#ctx0" brushRef="#br0" timeOffset="111674.64">22751 13096 18431 0,'0'0'1632'0,"0"0"-1312"0,0 0-320 0,0 0 0 0,0 0 1216 0,0 0 160 15,7 2 32-15,1-2 16 0,-1 0-608 0,1 1-128 16,1-4-32-16,1 2 0 0,0 2-224 0,3-1-48 16,0 0-16-16,2 0 0 0,3-1-368 0,0-1 144 15,-2-3-144-15,3-3 0 0,2 2 256 0,-1-3-64 16,-2 1-16-16,-1-3 0 0,1 2-176 0,-2-3-176 15,-4 3 48-15,0-2 0 0,-3 0-48 0,-2 2 0 16,-4-2 0-16,-2 4 0 0,-1-3-16 0,-4 2 0 16,-3 0 0-16,-2 3 0 0,-2 2 192 0,-1-3 0 15,-5 1-144-15,-1 4 144 0,1 1 128 0,-2 1 112 16,-3 1 16-16,0 3 0 0,1-1-64 0,0 2 0 16,2 4 0-16,2 0 0 0,-1 3 160 0,3 2 32 0,1 2 0 15,2 1 0-15,2 1-384 0,2 1 0 0,1 3 0 16,3-2-192-16,4 0 192 0,1-2 0 15,3 0 0-15,2 0 0 0,3-3-160 0,3 0 160 16,0-4-192-16,4 1 192 16,0-1-576-16,2-6-16 0,0-1 0 0,1 0-7472 0,0-1-1472 0</inkml:trace>
  <inkml:trace contextRef="#ctx0" brushRef="#br0" timeOffset="111890.78">23251 12957 26719 0,'0'0'2368'0,"0"0"-1888"0,0 0-480 0,0 0 0 16,5 10 352-16,1-1-32 0,-1 1 0 0,4-1 0 0,-1 4-128 0,3 2-16 16,0 3-16-16,2-1 0 0,-1 1 32 0,4 2 16 15,-2 3 0-15,1 0 0 0,-2-1-208 0,-1-3-288 16,0-1 64-16,-1 0-8304 15,1-2-1664-15</inkml:trace>
  <inkml:trace contextRef="#ctx0" brushRef="#br0" timeOffset="112117.75">23624 12873 24879 0,'0'0'2208'0,"0"0"-1760"0,0 0-448 16,0 0 0-16,-4 7 1168 0,0 5 160 0,-1-2 16 0,-1 5 16 16,-2 3-656-16,-2 9-128 15,-1 5-16-15,-2-1-16 0,-2 0-272 0,-1-3-48 16,1 2-16-16,-3 3 0 0,3 3-208 0,-1 0 176 0,-2-2-176 0,2-1 160 31,1-3-1696-31,2-2-352 0,2-2-64 0,2-3-16 0</inkml:trace>
  <inkml:trace contextRef="#ctx0" brushRef="#br0" timeOffset="112353.11">23817 13071 5519 0,'1'-9'496'0,"-1"9"-496"15,3-4 0-15,-3 4 0 0,0 0 3024 0,0 0 512 16,0 0 112-16,5 4 0 0,-4 5-2224 0,-1 1-448 16,-2 4-80-16,-2 4-32 0,0 2-160 0,-1 2-48 15,-1 2 0-15,-1-1 0 0,1 1-160 0,-2 0-48 16,3-2 0-16,-1-2 0 0,-1 1-256 0,4-1-64 16,-2-4-128-16,1-2-7616 15,-1 2-1648-15</inkml:trace>
  <inkml:trace contextRef="#ctx0" brushRef="#br0" timeOffset="112735.53">24159 13128 20031 0,'10'-10'448'0,"-5"5"80"0,-1-3 32 0,0-2 0 0,1 3-560 0,-1-1 0 16,-2 3 0-16,0-3 0 0,-4 3 976 0,2 5 96 0,-5 0 16 0,-1-1 0 15,-2 1-512-15,-2 5-112 0,-3 6-16 0,-2 1 0 16,-1-7-304-16,-2 4-144 0,-1 1 128 0,1 3-128 16,1-3 128-16,3 1-128 0,2 2 0 0,2-4 128 15,2 2 272-15,2-3 48 0,2 1 16 0,4-9 0 16,0 8-688-16,4 0-144 0,-4-8-16 0,6 6-16 16,3-1 672-16,2-2 144 0,1 4 32 0,4-5 0 0,1 2-192 0,1 0-16 15,1 0-16-15,0 0 0 16,1-1-224-16,-1 4 0 0,-2 0 128 0,-3 0-128 0,-2 2 128 15,-2 0-128-15,-2 2 176 0,-3-1-176 0,-1 2 240 0,-7 0-64 16,0 0-16-16,-4 0 0 0,-2 4 144 0,-2-4 16 16,-2 1 16-16,-1 0 0 0,-1 0-160 0,1-5-48 15,-3 3 0-15,4-4 0 0,1 1-320 0,1-6-80 16,0 1-16-16,4-3-8816 16,0 0-1776-16</inkml:trace>
  <inkml:trace contextRef="#ctx0" brushRef="#br0" timeOffset="112989.1">24631 12601 28623 0,'5'-8'1264'0,"-5"8"272"0,7-2-1232 0,1 0-304 0,0 4 0 15,-1 0 0-15,-7-2 640 0,9 9 80 0,-1 6 16 0,-2 3 0 16,-2 1-352-16,-3 5-64 0,-1 2 0 0,-2 3-16 16,-2-1-304-16,-1 5 0 0,-2 1 0 0,0 2 0 15,-2-2 0-15,-1 3 0 0,-1 0 0 0,1-4 0 32,0-1-1840-32,-1-2-416 0,3 2-96 0,0-3-16 0,2-7-208 15,0-3-48-15,-6 9-16 0,5-13 0 0</inkml:trace>
  <inkml:trace contextRef="#ctx0" brushRef="#br0" timeOffset="113141.1">24383 13009 22111 0,'0'0'976'0,"0"0"208"0,6-4-944 0,3 3-240 16,1 1 0-16,4 1 0 0,1-1 1664 0,3 0 304 16,1-1 48-16,3 1 16 0,3-2-1376 0,6-1-272 15,2-1-48-15,0 0-16 0,1-1-320 0,-1 1 0 16,-1-1 0-16,-5 1-9024 15,-1 2-1824-15</inkml:trace>
  <inkml:trace contextRef="#ctx0" brushRef="#br0" timeOffset="113773.81">25529 12842 12895 0,'-11'-1'1152'0,"-2"-3"-928"0,2-1-224 0,1 0 0 15,-1 2 3088-15,4 0 576 0,3-4 112 0,0 5 32 16,-1-1-2592-16,5 3-528 0,0 0-112 0,0 0 0 15,0 0-368-15,0 0-64 0,3 12-16 0,0-1 0 16,2 2-128-16,2 2 0 0,-1 0 0 0,3 1 0 16,0-1 0-16,1 0 0 0,2 0 0 0,-1-1 0 15,3-2 0-15,3-5 0 0,0 0 0 0,2-2 0 16,0-3 0-16,2 1 0 0,-1-3 0 0,0-1 0 16,0-1 0-16,-3 0 0 0,-3-3 0 0,2 3 0 0,-2 1 0 0,-2-1 0 15,-2-1 0-15,-1-1 0 16,-9 4-160-16,12-6-112 0,-3 0-32 0,-2 1 0 15,1-3-1168-15,-2 2-256 0,-1-6-32 0</inkml:trace>
  <inkml:trace contextRef="#ctx0" brushRef="#br0" timeOffset="114209.02">26172 12756 21183 0,'0'0'944'0,"0"0"192"0,0 0-912 0,0 0-224 0,-1 11 0 0,-1-3 0 16,2-8 1504-16,-4 15 256 0,-1 0 48 0,-2 2 16 16,1-1-1008-16,-4 4-208 0,-3 0-32 0,3 0-16 15,0 1-112-15,0 0-32 0,-2 2 0 0,-1 0 0 16,0-3 32-16,2 1 0 0,2-4 0 0,1-1 0 15,0-2-224-15,2-4-32 0,6-10-16 0,0 0 0 16,0 0-176-16,0 0 0 0,0 0 144 0,0 0-144 16,6-5 0-16,7-2 144 0,-1-4-144 0,2-2 0 15,0-3 128-15,7-2-128 0,0-1 0 0,3-2 0 16,3 1 0-16,0 1-144 0,-1 1 16 0,1 2 0 0,0-1 128 16,0 3-128-16,-3 2 128 0,0 1-128 0,-3 5 128 15,1 2 0-15,-2 0 0 0,-1 8 0 0,-1 0 0 0,-1 4 0 16,-3 4 0-16,-1 2-128 0,-3 2 128 0,-1 1 0 15,-3 1-144-15,-2 3 144 0,-4 0 0 0,0 3 0 16,-2 0 0-16,-1 1 0 0,-2-3 0 0,1 0 0 16,-3 1 0-16,2-4 0 0,0 0 0 0,1-2-176 15,-2-2 176-15,5-1-128 16,0-3-1760-16,2-1-352 0,-1-10-64 0,5 7 0 0</inkml:trace>
  <inkml:trace contextRef="#ctx0" brushRef="#br0" timeOffset="114467.57">27053 12741 18431 0,'0'0'1632'0,"0"0"-1312"0,0 0-320 0,0 0 0 16,0 0 2096-16,0 0 336 0,0 12 80 0,-1 2 16 15,-1 4-1392-15,-2 1-288 0,-1 1-48 0,-2 1-16 16,0-1-288-16,-1 3-64 0,0 2-16 0,2-2 0 16,-3 3-96-16,2-2 0 0,-1 1-16 0,2 2 0 15,0-3-176-15,0-1-128 0,2-1 192 0,2-5-192 16,-1 0-1120-16,3-6-336 0,0 1-64 0,0-12-11728 16</inkml:trace>
  <inkml:trace contextRef="#ctx0" brushRef="#br0" timeOffset="114894.76">27595 12781 26431 0,'0'0'1168'0,"0"0"240"0,0 0-1120 0,0 0-288 0,0 0 0 0,0 0 0 16,-10-2 576-16,2 2 64 0,-3 5 16 0,0 1 0 15,-1 3-288-15,-1 4-64 0,-1 1-16 0,1 4 0 16,-1-1-128-16,3 4-32 0,-1-1 0 0,2 2 0 16,0 2-128-16,2-4 0 0,2-1 0 0,4-2 0 15,-1-2 0-15,3-5 0 0,1 0-160 0,-1-10 160 16,0 0-304-16,0 0 48 0,14 0 0 0,0-2 0 15,0-5 256-15,-1 0-192 0,2-5 192 0,0 3-160 16,1-2 160-16,-1 2 0 0,0-4 0 0,1 3 0 16,-1 1 128-16,1 4-128 0,0-1 160 0,-2 3-160 15,0 3 0-15,-2 5 128 0,-2 4-128 0,1 7 0 0,-4 1 192 16,0 5 0-16,-4 5 0 0,0 1 0 16,-2 1-64-16,-2-2-128 0,-3 2 176 0,-1-4-176 0,-1 1 320 0,-2-3-32 15,0-2-16-15,1 1 0 0,-1 1-128 0,1-4-16 16,-1-5-128-16,0-2 192 15,2 0-1408-15,6-12-272 0,-6 4-64 0</inkml:trace>
  <inkml:trace contextRef="#ctx0" brushRef="#br0" timeOffset="115244.19">28078 12845 27759 0,'0'0'1216'0,"0"0"272"0,0 0-1184 0,0 0-304 0,0 0 0 0,0 0 0 16,6 11 608-16,-2-2 64 0,0 4 16 0,0 0 0 15,-4-1-240-15,0 4-32 0,-3-1-16 0,3 1 0 16,0 2-96-16,3-1-32 0,-3-2 0 0,2-1 0 15,2 0 16-15,1-1 0 0,1-5 0 0,3 0 0 16,2-7-80-16,0-1-16 0,2 0 0 0,1-6 0 16,1-5 32-16,3-2 0 0,0 1 0 0,1-3 0 15,0-4-32-15,0 0-16 0,0 0 0 0,1-4 0 16,-2-1-176-16,-2 5 0 0,1 0 0 0,-2-3 0 16,0-2-320-16,-3 4 16 0,-1 1 0 0,0 1 0 15,-1 3-1648-15,-1 1-336 0,-2 2-64 0,0 1-10656 16</inkml:trace>
  <inkml:trace contextRef="#ctx0" brushRef="#br0" timeOffset="115562.42">28594 12903 8287 0,'0'0'736'0,"10"0"-592"15,2-1-144-15,2-2 0 0,3 1 4416 0,4-3 864 0,2-2 160 16,-2 2 48-16,2-1-3792 0,0-3-752 0,1 3-160 0,-2-3-16 16,-2 1-368-16,-2-1-64 0,-2 2-16 0,-2 0 0 15,-4-1-320-15,-1 1 0 0,0-2 0 0,-9 9-128 16,3-9-128-16,-3 9 0 0,-3-11-16 0,-3 3 0 16,-3 1-32-16,-2 3 0 0,-2 3 0 0,-4 1 0 15,0 0 304-15,-3 3 0 0,1 5 0 0,2 1 0 16,-1 4 0-16,1 1 272 0,1 0-48 0,1 3-16 15,1 5-16-15,2 0 0 0,3-2 0 0,3 0 0 16,2 2-192-16,3 1 0 0,3-3 0 0,5-2 0 16,4-5-192-16,3-1-96 0,3 1-16 0,3-3-8720 15,5 0-1728-15</inkml:trace>
  <inkml:trace contextRef="#ctx0" brushRef="#br0" timeOffset="116093">30202 12678 21183 0,'0'0'1888'0,"0"0"-1504"0,-8-5-384 0,-1 1 0 16,2 1 1792-16,-3 3 272 0,1 0 64 0,-3 1 16 15,-3 0-1136-15,2-1-240 0,-3-1-32 0,-1 2-16 16,-1 3-96-16,1 2-32 0,-1-2 0 0,0 2 0 15,0 1-320-15,2-2-64 0,2 0-16 0,0 3 0 16,4-3-192-16,2 1 0 0,8-6 0 0,-4 12 0 16,4-12 0-16,3 12-240 0,3 0 48 0,3-1 16 15,2-3 16-15,3 3 0 0,4 1 0 0,0-2 0 16,0 0 160-16,0 0 0 0,-1 3 0 0,0 2 0 0,-2-1 0 0,-1-1 0 16,-2-1 0-16,-5 1 0 0,0-1 0 15,-5 0 0-15,-2 2 0 0,-5 2 0 0,1-1 272 0,-5-1-16 16,-1 1 0-16,-1-1 0 0,-7 1-96 0,0-2-32 15,0 1 0-15,-3-3 0 0,-3 0-128 0,-1-5 0 16,0-4-160-16,1-2 160 16,1-1-1776-16,1-5-256 0,1-7-48 0</inkml:trace>
  <inkml:trace contextRef="#ctx0" brushRef="#br0" timeOffset="116762.54">30596 12713 20271 0,'0'0'1792'0,"0"0"-1424"0,0 0-368 0,0 0 0 16,-4 7 832-16,0 5 112 0,-1-3 16 0,0 5 0 16,-1-2-352-16,1 2-64 0,1 4-16 0,-1-1 0 15,4-1-64-15,-1 2-16 0,2 1 0 0,3-1 0 16,-1-3-320-16,3 0-128 0,2-1 0 0,2-4 144 15,-9-10 32-15,11 9 0 0,3-6 0 0,0-2 0 16,1-2-48-16,2-2 0 0,-2-7 0 0,0 0 0 16,-1-5-128-16,-1-3 0 0,-1-2 144 0,-2-1-144 15,-1-2 0-15,-2 1 0 0,-2 1-192 0,0 0 64 16,-2 0 128-16,-1 0 0 0,-2 0 0 0,0 1 0 16,-1 0 0-16,0-1 0 0,-2 0 0 0,1-1 128 15,1 8-128-15,-1 0 0 0,2-1 0 0,2 5 128 16,0 2-128-16,-2 8 0 0,0 0 0 0,9-6-128 0,1-4 128 15,2 3-160-15,0 0 160 0,5-1-160 0,1-6 0 0,3 1 0 16,5 1 0-16,2-4 0 0,3 0 160 0,1-5 0 16,-1 0 0-16,-3-2-128 0,-3-1-128 0,-2 1 0 15,-3-4-16-15,-1 4 0 0,-2-2 96 0,-3 2 32 16,-1 0 0-16,-3 0 0 0,-3-1 144 0,-2 2 0 16,-1 2 160-16,-2 2-160 0,-4 3 320 0,0 4-48 15,-2 4 0-15,4 7 0 0,0 0 16 0,-10 9 0 16,1 0 0-16,0 8 0 0,-1 4-112 0,1 6-32 15,-3 1 0-15,2 4 0 0,-1 2-144 0,1 2 0 0,0-1 0 16,1 1 0-16,0-1 128 0,4 1-128 0,2-2 0 0,3-5 128 16,0-2 0-16,4-3 0 0,2 0 0 15,2-7 0-15,1-7 320 0,0 2 48 0,1-7 16 0,0-1 0 16,1-6-192-16,2 0-16 0,1-2-16 0,0-5 0 16,1 1-112-16,1-4-32 0,-1-2 0 0,1 1 0 15,1 0-144-15,-2 2 0 0,0 2 0 0,1-3 0 16,-1 2 0-16,-1 4 0 0,-3 5 0 0,1 4-176 15,-2 4 176-15,-1 2-192 0,-1 3 192 0,-1 6-192 16,0 4 192-16,-2 5 0 0,-3-1-144 0,1 3 144 16,-3-2 0-16,1 1 0 0,2-4 0 0,-1 0 0 15,3-6 0-15,0-4 0 0,4-1 0 0,0 0 0 16,-1-7 0-16,2-1 192 0,3-1-32 0,-2-4 0 16,3-1 96-16,1-4 32 0,2-1 0 0,1 1 0 15,1-5-288-15,0 4 0 0,0-4 0 0,0 3 0 16,-1 0 0-16,-1 3-304 0,2 1 64 0,1 2-9616 15,-3 1-1920-15</inkml:trace>
  <inkml:trace contextRef="#ctx0" brushRef="#br0" timeOffset="117459.41">28425 13422 29135 0,'0'0'1280'0,"-8"-4"288"0,8 4-1248 0,0 0-320 16,-10 0 0-16,2 5 0 0,0 2 240 0,0 0-16 15,0 6 0-15,1 3 0 0,-1 2-80 0,0 1-16 16,2 0 0-16,1 2 0 0,0 2 16 0,1-3 0 15,0 0 0-15,-2-1 0 0,0-1 144 0,0-4 32 16,3 0 0-16,0-1 0 0,-1-4-128 0,4-9-32 0,3 7 0 16,-3-7 0-16,0 0-32 0,0 0-128 15,9 2 192-15,2-4-64 0,1-3 0 0,2-2-128 0,1-1 192 0,3-2-64 16,1 3-128-16,-1-2 0 0,-1 3 0 0,1 1 0 16,-3 0 0-16,3 4 0 0,-3 3-144 0,-1 7 144 15,-1-1-272-15,-3 3 0 0,-2 4 0 0,-2 1 0 16,-2-1 128-16,-4 0 144 0,-2 2-208 0,-4-1 80 15,-2 0 128-15,-1 0 0 0,-3 1 0 0,0-1 0 16,-5-3 128-16,-1-2 16 0,-1-1 0 0,0-3 0 16,-4-2-144-16,2 0 0 0,-2-5 0 0,1-5 0 31,-2 2-560-31,5-4-32 0,1-7-16 0,5-3-8608 0,2 2-1712 0</inkml:trace>
  <inkml:trace contextRef="#ctx0" brushRef="#br0" timeOffset="117665.35">28740 13558 9215 0,'0'0'816'0,"0"0"-656"16,0 13-160-16,1-3 0 0,2 4 4368 0,-1-2 848 15,1 1 160-15,2 2 48 0,1 4-4032 0,1-1-816 16,-1-2-144-16,2 0-48 0,2 1-128 0,0-1-16 15,2-1-16-15,-2 1 0 0,0-2-352 0,0 2-80 16,0-3-16-16,2 0-8800 16,-2-6-1776-16</inkml:trace>
  <inkml:trace contextRef="#ctx0" brushRef="#br0" timeOffset="117851.27">29064 13652 22111 0,'-6'19'1968'0,"0"5"-1584"0,-2 0-384 0,0 7 0 15,1-1 1680-15,-1 3 256 0,-1 0 48 0,-1 3 16 16,-1-2-976-16,-1 2-192 0,-2-3-32 0,0-4-16 31,1-1-1184-31,2-2-240 0,0-4-64 0</inkml:trace>
  <inkml:trace contextRef="#ctx0" brushRef="#br0" timeOffset="118310.62">29690 13307 7359 0,'0'0'656'0,"0"0"-528"0,0 0-128 0,0 0 0 16,0 0 2752-16,0 0 512 0,0 0 96 0,0 0 32 15,0 0-1840-15,0 0-352 0,0 0-80 0,0 0-16 16,-5 11-384-16,-1 0-80 0,3 2 0 0,-1 2-16 16,-1 4 16-16,2 1 0 0,-1 0 0 0,1 1 0 15,-1 5 64-15,0-2 0 0,3 0 16 0,-1 3 0 16,0-2-96-16,-1 2-32 0,1-4 0 0,-1 2 0 0,1 2-448 15,-1-2-144-15,1 1 0 0,-1-4 0 16,1 0-208-16,-1 2-160 0,0-2-16 0,1-2-16 16,-1-2-1808-16,2-2-352 0,-1 0-80 0,-1-4-16 15</inkml:trace>
  <inkml:trace contextRef="#ctx0" brushRef="#br0" timeOffset="119096.7">29437 13811 25743 0,'0'0'1136'0,"9"5"240"0,5 1-1104 0,1-3-272 16,1-3 0-16,3-1 0 0,2-2 256 0,0-3-16 16,4-1 0-16,1-4 0 0,1-2-240 0,3-3 176 0,2-3-176 0,1-4 160 15,2 0-160-15,-1-3 128 0,-1-3-128 0,-1-1 128 16,-4 2-128-16,-2-3 0 0,-4 2 0 0,0 4-176 15,-6 0 176-15,-2 0 0 0,-4 3 0 0,-1-1 0 16,-2 2 224-16,-4 3 80 0,0 3 16 0,-3 2 0 16,0 0 288-16,-1 6 64 0,-2-1 16 0,3 8 0 15,0 0-288-15,0 0-48 0,0 0-16 0,-9 13 0 16,-1 0-336-16,0 4 144 0,1 4-144 0,-1-1 0 16,0 4 128-16,-1 3-128 0,0-2 0 0,3 7 0 15,-2 2 0-15,3 1 0 0,-4-1 0 0,2-6 0 16,1 0 0-16,1-4 0 0,2-1 0 0,-1-4 0 15,2-5 384-15,1-3-48 0,3-11 0 0,3 9 0 16,-3-9-112-16,0 0-32 0,11-2 0 0,3-2 0 16,0-4-192-16,4-3 128 0,-1-2-128 0,1-1 0 0,1-4 0 15,1 2 0-15,-2-1 0 0,-3 2 0 0,-1 1-192 0,1 4 64 16,-1 0 128-16,0 6-208 0,-2 3 208 0,-1 3 0 16,-1 2 0-16,3 9 0 0,-2 2 0 0,0 5 0 15,-4 5 128-15,-2 1-128 0,0-2 0 0,-3 4 0 16,1-1 0-16,-1 1 0 0,-2-5 0 0,0-2 0 15,0 1 0-15,1-4 0 0,1-4 128 0,1-1 32 16,-3-13 0-16,5 6 0 0,-5-6 0 0,0 0 0 16,12-1 0-16,-1-3 0 0,-1-6-160 0,0 1 0 15,-1-5 0-15,1 1 0 0,-1 0 0 0,0-3 0 16,0-1-224-16,1 1 80 0,3-1 16 0,-3 3 0 16,-1 0 0-16,2 3 0 0,2-3 128 0,0 4 0 0,-2 2 0 15,0 4-128-15,-1-1 128 0,0 4 0 0,1 1 0 16,1 5 0-16,-1-1 0 0,2 1 0 0,-2 3 0 0,0-2-128 15,-4 2-48-15,1 2 0 0,-1-4 0 0,0 3 0 16,-1-3 0-16,-6-6 0 0,9 10 0 0,-9-10 0 16,0 0 176-16,9 6-128 0,-9-6 128 0,0 0-128 15,0 0 128-15,0 0 0 0,0 0 0 0,0 0 0 16,0 0 0-16,0 0 0 0,0 0 128 0,0 0-128 16,0 0 0-16,0 0 0 0,0 0 0 0,0 0 0 15,5-6 128-15,1-2-128 0,2 0 128 0,0-2-128 16,0 2 0-16,4-2 0 0,-3 5 0 0,2-4 0 15,5 0 0-15,-4 4 0 0,2-1 0 0,1 3 0 16,3 2 208-16,0 3 32 0,0 2 0 0,0 5 0 16,-1-3-240-16,0 6 176 0,-2 3-176 0,-1-3 160 15,0 0-160-15,-4 2 0 0,-1-1 144 0,-1-3-144 0,0-1 0 16,-1-4 144-16,-7-5-144 0,6 5 0 16,-6-5-896-16,0 0-272 0,0 0-64 0</inkml:trace>
  <inkml:trace contextRef="#ctx0" brushRef="#br0" timeOffset="119763.96">31112 13419 17503 0,'-5'-5'1552'0,"0"-5"-1232"15,-1 2-320-15,2-2 0 0,1 1 2832 0,2 2 512 16,1 0 112-16,-1 4 0 0,1 3-2080 0,3-9-416 16,1 1-96-16,1-1-16 0,2 2-464 0,0-4-112 15,3 2-16-15,2-1 0 0,1 3-16 0,2-3-16 16,0-1 0-16,2 1 0 0,-1 3-32 0,1-4 0 16,-1 5 0-16,1 1 0 0,-2 0-192 0,-1 4 0 15,-1 2 0-15,-4 5 0 0,-9-6 0 0,10 9 0 0,-4 4 0 0,-2 1 0 16,-3 1 0-16,-2 7 0 0,-2 1 0 0,-2 3-160 15,-5 2 160-15,-1 3 0 0,-2-2 0 0,-1 3 0 16,-1 0 0-16,1-2 0 0,1-2 0 0,0 0 0 16,2-6 0-16,1-3 128 0,1-2-128 0,2 0 128 15,4-3 32-15,1-5 16 0,2-9 0 0,4 9 0 16,-4-9-176-16,10 4 128 0,3-3-128 0,-3-1 128 16,4-1-128-16,2-3 0 0,1-4 0 0,1 3-176 15,1 0-112-15,0-3-32 0,2 2 0 0,-1 1 0 31,0-3-336-31,-1 3-80 0,-2-1-16 0,-2-1-9168 0,0 2-1856 0</inkml:trace>
  <inkml:trace contextRef="#ctx0" brushRef="#br0" timeOffset="121062.06">31094 13396 4607 0,'0'0'400'0,"-6"7"-400"0,6-7 0 0,-6 6 0 0,6-6 3312 0,0 0 576 16,-8 5 112-16,8-5 32 0,0 0-2208 0,0 0-432 15,0 0-96-15,0 0-16 0,0 0-384 0,0 0-64 16,0 0-32-16,0 0 0 0,0 0-352 0,0 0-64 15,0 0 0-15,0 0-16 0,4-9-112 0,0 2 0 16,2 0-16-16,0-2 0 0,1 3 112 0,2-3 32 16,1 4 0-16,0-1 0 0,4-2 64 0,0 3 32 15,2-3 0-15,2 2 0 0,1 1-128 0,0 1-32 16,0 4 0-16,-1 1 0 0,0 2-80 0,-2 1-32 16,0 1 0-16,-4 3 0 0,1-3-80 0,-3 5-128 15,-1-1 176-15,-1 3-176 0,-3 0 256 0,-1 1-48 16,-3-2-16-16,-1 0 0 0,-1 1-192 0,-2 2 0 15,-2 0 0-15,0-1 0 0,-1 2 128 0,-2 0-128 0,-1 0 176 0,-1 3-176 16,-1 0 256-16,-2 0-64 0,-1-3-16 0,1 0 0 16,-1-1 80-16,1 0 0 0,2 1 16 0,-2-1 0 15,1-2-144-15,0-2-128 0,2 0 144 0,2-3-144 16,8-7 128-16,0 0-128 0,0 0 0 0,0 0 144 16,0 0-144-16,0 0 0 0,0 0 0 0,0 0 0 15,12-9 0-15,0 2 0 0,2 1 0 0,0-2 0 16,4 3 0-16,0 4 0 0,4 1 0 0,-1 0 0 15,1 0-128-15,-1 5 128 0,2 4 0 0,-2 0 0 16,-2 1 0-16,-4-1 0 0,2 2 0 0,-7-2 0 16,-3 3 0-16,-3 0 0 0,-4 0 0 0,-1 1 0 15,-2 0 0-15,-4 1 160 0,-3-1-16 0,-2 0 0 16,-1 1 192-16,-2-4 48 0,-1 1 0 0,0 3 0 0,-1-3 32 16,-4 0 16-16,3 2 0 0,1-4 0 0,-2 1-160 0,1-4-16 15,0 2-16-15,1-3 0 0,0-3-96 0,4 1-16 16,1-3 0-16,2-1 0 0,3-2-128 0,7 3 0 15,-8-2 0-15,8 2 0 16,-2-8-320-16,2 8-160 0,-3-9-32 0,6 0 0 16,-2 0-1472-16,3 0-320 0,-1 1-48 0,2-4-13072 0</inkml:trace>
  <inkml:trace contextRef="#ctx0" brushRef="#br0" timeOffset="121640.06">31580 14003 20271 0,'0'0'1792'0,"0"0"-1424"0,0 0-368 0,6-7 0 16,-6 7 2368-16,7-6 384 0,-2 1 96 15,2-3 16-15,0 1-1616 0,0-5-320 0,0 2-64 0,-1-3-16 16,0 2-48-16,2 1-16 0,0-2 0 0,-2 5 0 16,0-3-496-16,1 4-96 0,-7 6-32 0,7-7 0 15,0 0-160-15,-7 7 192 0,5-5-192 0,-5 5 192 16,0 0-448-16,0 0-96 0,0 0-16 0,5-10-10480 15,-5 10-2096-15</inkml:trace>
  <inkml:trace contextRef="#ctx0" brushRef="#br0" timeOffset="122080.09">31927 13339 20271 0,'0'0'1792'0,"0"0"-1424"15,0 0-368-15,9-5 0 0,0 0 2240 0,0 3 368 16,-9 2 80-16,11-6 0 0,0 0-1808 0,1 2-368 15,-1 2-80-15,1-1-16 0,-3-3 32 0,1 2 0 16,0 0 0-16,1 3 0 0,0 1-128 0,-1 1 0 0,-1 2-16 0,-2 2 0 16,-7-5-176-16,9 11-128 0,-2-1 192 0,-4 2-192 15,0 3 0-15,-2 4 0 0,-2 3 0 0,-3 5 0 16,-4-2 0-16,0 5 0 0,-8 5 0 0,-2 3 0 16,-3 3 0-16,-2-2 0 0,-1-7 0 0,2-2 0 15,2 0 192-15,2-9 16 0,3-2 16 0,3-2 0 16,9-3 224-16,-1-5 64 0,1 2 0 0,3-11 0 15,3 6-256-15,-3-6-32 0,0 0-16 0,11 4 0 16,3 0-208-16,0-3 0 0,0-5 0 0,4 2 0 16,0-2 0-16,1 0-160 0,0-2 0 0,1 0 0 31,2-1-1616-31,-2 0-320 0,-1 0-64 0</inkml:trace>
  <inkml:trace contextRef="#ctx0" brushRef="#br0" timeOffset="122301.46">32456 13738 32943 0,'0'0'1456'0,"0"0"304"0,0 0-1408 0,0 0-352 15,0 0 0-15,0 0 0 0,0 0 688 0,0 0 64 16,11-3 16-16,-2-4 0 0,-9 7-448 0,9-7-96 15,0 0-16-15,-2 0 0 0,1 2-208 0,0 1-240 16,2-4 48-16,-1 3 16 16,-2 0-1376-16,-7 5-288 0,8-8-48 0</inkml:trace>
  <inkml:trace contextRef="#ctx0" brushRef="#br0" timeOffset="122646.29">32686 12894 21183 0,'-3'-14'1888'0,"3"14"-1504"0,3-7-384 0,-3 7 0 0,0 0 1600 0,0 0 240 0,0 0 48 0,0 0 16 0,0 0-848 0,0 0-160 16,5 14-48-16,-3 5 0 0,-2 5 16 0,0 3 0 16,-1 6 0-16,0 6 0 0,-2 7-128 0,1-3-32 15,-2 2 0-15,0 0 0 0,2 6 64 0,-4 6 16 16,1 6 0-16,-1-4 0 0,2 2-384 0,-1-2-80 16,-1-3 0-16,-1-5-16 0,2-9-304 0,1-4-176 15,2-4 32-15,-1-2 0 16,1-3-496-16,2-6-112 0,2-3-16 0,1-4 0 15,-2-4-2064-15,-1-12-432 0</inkml:trace>
  <inkml:trace contextRef="#ctx0" brushRef="#br0" timeOffset="126314.97">31904 7014 21183 0,'0'0'944'0,"0"0"192"0,13 2-912 0,-1 0-224 0,1 2 0 0,0 1 0 16,-2-1 784-16,-1-2 112 0,-1 2 32 0,0 1 0 16,-9-5-320-16,10 7-64 0,-10-7-16 0,0 0 0 15,0 0-144-15,0 0-16 0,0 0-16 0,0 0 0 16,0 0 160-16,0 0 16 0,-5 4 16 0,-1 1 0 0,-4 0-80 0,0-1-16 15,-1-2 0-15,0-1 0 0,-3 1-96 0,-1-1-32 16,-16-1 0-16,3 0 0 0,0 0-320 0,0 0 144 16,-2 0-144-16,2 0 0 0,-4 0 128 0,0 0-128 15,1 0 0-15,-8 1 0 0,-4-2 0 0,-3 1 128 16,-1 1-128-16,0-1 0 0,0 0 192 0,-4-2-64 16,-1 0 0-16,-1 4-128 0,-3 1 256 0,-6 3-48 15,-7-4-16-15,-2 1 0 0,-4-2-48 0,-3 3-16 16,0 1 0-16,-5 2 0 0,-3 0 0 0,-5 2-128 15,-1-4 192-15,-1 5-64 0,0-1-128 0,-4 2 0 16,-6-3 0-16,0 2 0 0,2-4 0 0,-1 2 0 16,0-2 0-16,-2-3 0 0,-8-1 0 0,4-2 0 15,4-2 0-15,-3-1 0 0,-3-3 0 0,2 1 0 0,1 0 0 16,3 0 0-16,-3-3 0 0,1 2 128 16,-8-3-128-16,5 3 0 0,4 0 0 0,-4 0 0 0,-7 1 128 0,3 1-128 15,4 0 128-15,-2 1-128 0,1 0 192 0,0 0-64 16,2 0-128-16,4 0 0 0,2-3 0 0,-3 1 0 15,-6 1 0-15,5-2 0 0,3-5 128 0,0 4-128 16,-2-3 0-16,1-1 128 0,0 0-128 0,4 0 128 16,2 4-128-16,-4-3 0 0,-5 0 0 0,4-3 0 15,0 2 0-15,3 3 0 0,-1-1 0 0,-2 2 0 16,-1-5 0-16,5 6 192 0,5 2 0 0,-3-4 0 16,-3 3 176-16,1 1 32 0,2-3 16 0,7 3 0 15,4 1-80-15,-7 2-16 0,-6 0 0 0,2 1 0 16,3-3-144-16,4 3-48 0,2 2 0 0,-2-2 0 15,-3-3-128-15,1-2 128 0,3 0-128 0,6 1 128 16,0 3-128-16,-1-2 0 0,-2-3 0 0,0 1 0 0,5-2 0 0,4 2 0 16,4 2 128-16,-2-1-128 0,-5 1 0 0,1-1 0 15,0-2 0-15,3 1 0 0,4 0 0 16,2-1 0-16,0-1 0 0,1 3 0 0,-3-2 0 0,1 0 0 16,2 1 0-16,3-2 0 0,1 2 0 0,1 1 0 15,0 0 0-15,-4-2 0 0,3 1 0 0,3 2 0 16,4 0 0-16,-1 0 0 0,-1 1 0 0,6 0 0 15,0 0 0-15,-2 2 0 0,-3 2 0 0,0 2 0 16,3 0 0-16,0-2 0 0,3 2 0 0,0-1 0 16,4 2 0-16,4-1 0 0,1-2 0 0,1 2 0 15,0-1 0-15,-2 2 0 0,0-1 0 0,0-2 0 16,4-1 0-16,2 1 0 0,1-1 0 0,0 0 0 16,1 0 0-16,1 2 0 0,2 1 0 0,1-2 0 15,2 0 0-15,1-1 0 0,-1-1 0 0,1 1 0 0,-1 0 0 0,2 2 0 16,-1 0 0-16,3 0 0 0,2 0 0 0,0-1 0 15,3 0 0-15,1 0 0 0,1 3 0 0,0 2 0 16,2-2 0-16,0 2 160 0,1 2-160 0,2-1 160 16,1 2-160-16,0 3 0 0,0-2 0 0,2 4 0 15,-1 3 0-15,1 3 0 0,2 0 0 0,1 3 128 16,2-1-128-16,-1 5 0 0,0 0 0 0,2 5 0 16,-2 3 0-16,1 1 0 0,-1 0 0 0,1 2 0 15,-2 3 0-15,0 1 0 0,-1 4 0 0,-4 0 0 16,-4 3 0-16,-3 2 0 0,-3 2 0 0,0 4 0 15,-1 0 0-15,-2 2 0 0,-1 2 0 0,1 3 0 16,-1 0 0-16,2 0 0 0,-3 5 0 0,-1 1 0 16,1 0 0-16,0 3 0 0,1 3 0 0,-1-1 0 0,2-2 0 0,-2 2 0 15,-2 2 0-15,-1-1 0 0,2 7 0 0,-2-5 0 16,-2 1 0-16,3 0 0 0,2 3 0 0,0-2 0 16,1 3 0-16,1 3 0 0,0-1 0 0,3-2 0 15,0 1 0-15,1 2 0 0,0-1 0 0,2-2 0 16,2-1 0-16,1 2 0 0,0-4 0 0,2 2 0 15,3-6 0-15,-1 2 0 0,0-4 0 0,0-1 0 16,1-3 0-16,1 1 0 0,0 2 0 0,2-2 0 16,1 0 0-16,-1-1 0 0,1-4 0 0,1 2 0 15,1-6 0-15,0 5 0 0,2-1 0 0,0 2 0 16,-1-3 0-16,-1 0 0 0,5 0 0 0,-2-2 0 16,0-1 0-16,2 5 0 0,-1-2 0 0,1 1 0 0,-3 0 0 0,1-1 0 15,0-3 0-15,1 0 0 0,2-3 0 0,0 1 0 16,0 0 0-16,1-1 0 0,0 3 0 0,1-5 0 15,1-5 0-15,1 2 0 0,-1-3 0 0,2-1 0 16,-2-6 0-16,1 4 0 0,0 0 0 0,-2 1 0 16,0-4 0-16,2-1 0 0,0-4 0 0,-1-2 0 15,-1-2 0-15,-1 0 0 0,-2 0 0 0,1-3 0 16,1-2 0-16,0 1 0 0,-3-1 0 0,2-2 0 16,-1 2 0-16,1 0 0 0,0-5 0 0,2-1 0 15,2-2 0-15,1 2 0 0,2-5 128 0,-1-1-128 16,3-4 0-16,1-2 0 0,1-1 0 0,1 1 0 15,2 0 0-15,2-2-144 0,3-1 144 0,-3 0 0 16,2-5 0-16,0 3-128 0,1-1 128 0,1 2 0 16,0-5 0-16,4 2 0 0,-1 0-128 0,2-3 128 15,1 1 0-15,2 0 0 0,1-2 0 0,4-2 0 0,-2 0 0 16,5-1-128-16,0 0 128 0,5 0 0 0,2-1 0 0,-3 1 0 16,-1-1 0-16,2-1 0 0,2 1 0 0,-1-1 0 15,3-1 0-15,0 3 0 0,2-1 0 0,4 0 0 16,2-1 0-16,1 0 0 0,0-2 0 0,1-2 0 15,-2 0 0-15,1 3 0 0,-1-6 0 0,3 2 0 16,0 2 0-16,3-2 0 0,2 0 0 0,0-3 0 16,-2 1 0-16,-1-1 0 0,1 2 0 0,-1 0 0 15,-1 1 0-15,2 2 0 0,3-3 0 0,1 3-128 16,1 0 128-16,-3-1 0 0,-3 0 0 0,0 2 0 0,-1-4 0 16,4 4 0-16,-2 2 0 0,4 1 0 15,-1-2 0-15,0 0 0 0,-2-2 0 0,-1 3 0 0,0 1 0 16,-1 1 0-16,-1 0 0 0,2 1 0 0,3-1 0 0,1 0 0 15,-1-1 0-15,-1 1 0 0,-3 0 0 0,1 0 0 16,-1 0 0-16,3-2 0 0,-1 1 0 0,4 0 0 16,0 1 0-16,-2-3 0 0,-2-1 0 0,-1 1 0 15,2-2 0-15,3 1 0 0,-2-4 0 0,7 4 0 16,2 0 0-16,-4 1 0 0,-5-8 0 0,-1 6 0 16,-1 3 0-16,6-5 0 0,-1 1 0 0,2 1 0 15,2 0 0-15,-3-1 176 0,0 1-48 0,-3 1-128 16,-1-1 0-16,2 1 0 0,-1 0-160 0,4 3 160 15,1-2 0-15,-1 2 0 0,-1 0 0 0,-2-1 128 16,-5 2-128-16,2 2 0 0,1-1 0 0,2 0-176 0,2 2 176 16,-1-2 128-16,-2 2-128 0,-1 0 176 15,-5 1-176-15,0-1 0 0,2-1-192 0,2 1 192 16,2 1 0-16,-1-1 0 0,2 2 0 0,-1-1 192 0,-5-1-192 0,0 2 0 16,-1 1 0-16,2-2 0 0,0 1 0 0,2 0 0 15,2 2 0-15,-1-5 0 0,-4 2 0 0,-2 0 0 16,-3 1 0-16,1-1 0 0,0-2 0 0,0 2 0 15,2 0 0-15,0 0 0 0,3-4 0 0,-4 0 0 16,0-2 0-16,-5 4 0 0,1-4 0 0,-2 0 0 16,2 1-160-16,-1-1 160 0,2 1 0 0,3 0 0 15,0-4 0-15,0 3 160 0,-2 1-160 0,-3 0 0 16,-2 0 0-16,0-2-176 0,0 2 176 0,2 1 0 16,-1-3 0-16,2 2 0 0,-1 0 0 0,3-1 0 15,0 0 128-15,-3 2-128 0,-5-3 0 0,-1 2 0 0,2-3 0 16,-2 2 0-16,0-1 0 0,1-1 0 0,-1 2 0 15,1-1-128-15,3 2 128 0,0-2 0 0,0 1 0 0,-2 1 0 16,-3 1 0-16,-3 0 0 0,1 0 128 0,-2 0-128 16,-1 0 0-16,-1 0 0 0,1 0 0 0,0 0-128 15,-1 1 128-15,-1 0 0 0,-2-1 0 0,0 0 0 16,-1 0 0-16,-1 1 128 0,-1-1-128 0,-2 0 0 16,-2-2 0-16,-1 1 0 0,-2 1 0 0,1 0 0 15,-1-2 0-15,0 2 0 0,-3 0 0 0,1 0 0 16,-1 2 0-16,1-1 0 0,-3 0 0 0,-2 0 0 15,-1 2 0-15,-3-3 0 0,0 0 0 0,-2 1 0 16,0 2 0-16,-10-3 0 0,9 1 0 0,-9-1 0 16,0 0-144-16,0 0-112 0,0 0 0 0,0 0-16 15,8 6 80-15,-8-6 32 0,0 0 0 0,0 0 0 0,0 0 160 0,-1 12 0 16,1-12 0-16,-6 9 0 0,6-9 0 0,0 0 0 16,-7 9 0-16,7-9 0 0,-9 5 0 0,9-5 0 15,0 0 0-15,-8 9 0 0,8-9-176 0,-10 5 176 16,10-5-208-16,-9 6 80 0,0 2 128 0,9-8-160 15,-9 6 160-15,9-6-160 0,0 0 160 0,-10 5 0 16,10-5 0-16,-9 7-128 0,9-7 128 0,0 0 0 16,-9 3 0-16,9-3 0 0,0 0 0 0,0 0 0 15,0 0 0-15,0 0 0 0,-8 5 0 0,8-5 0 16,0 0 0-16,0 0 0 0,0 0 0 0,0 0 0 16,0 0 0-16,0 0 128 0,0 0-128 0,0 0 128 15,0 0-128-15,0 0 128 0,0 0-128 0,0 0 0 16,1 12 0-16,-1-12 0 0,4 9 0 0,-4-9 0 0,5 11 0 0,0-1 128 15,-5-10-128-15,6 9 0 0,-1 1 0 0,3-3 0 16,-8-7 0-16,7 10 0 0,-1-2 0 16,0-1 0-16,0 2 0 0,-1-1 0 0,2 2 0 0,-1-2 0 15,3 0 0-15,-1 0 128 0,-2 2-128 0,2-1 128 16,0 1-128-16,1-1 0 0,2 3 0 0,-3-1 128 16,1-2-128-16,3 2 0 0,-2-4 0 0,1 3 0 15,0-1 0-15,-1 4 128 0,1-6-128 0,1 5 0 16,-2 0 0-16,1-2 0 0,1 2 0 0,0-3 0 15,0 2 0-15,1 2 0 0,-2-4 0 0,0 2 0 16,0-2 0-16,1 0 0 0,0 3 0 0,-1-5 128 16,2 1-128-16,0 1 0 0,-1 2 0 0,1-2 0 15,0 2 0-15,1-2 0 0,0 3 0 0,0-3 128 0,1 1-128 16,0 0 0-16,2-1 0 0,1 0 0 16,-1 0 0-16,2 0 0 0,2 0 0 0,-1-2 128 15,0 1-128-15,5-3 0 0,-1 1 0 0,1 2 0 0,1-3 0 0,1 3 0 16,0-5 0-16,0 0 128 0,-2 1-128 0,1-2 0 15,-2 1 0-15,3 1 0 0,-1-2 0 0,2 1 0 16,1-2 0-16,3 0 0 0,3 1 0 0,0 0 0 16,2-1 0-16,4-1 0 0,3-2 0 0,1-1 0 15,-1 1 0-15,1-1 176 0,-3-1-48 0,2-1 0 16,2 1 0-16,2 2 0 0,0-2-128 0,5-1 0 16,2 2 0-16,3 1 128 0,0-6-128 0,-1-1 0 15,-1 3 0-15,-1 1 128 0,1 0-128 0,2 2 0 0,2 0 0 16,2 1 0-16,2 1 0 0,-2-2 0 15,-2-3 0-15,0 2 0 0,-3 2-144 0,3 2 144 0,-1 0 0 0,5 0 0 16,3-2 0-16,-1 2 0 0,-2 0 0 0,0 0 0 16,-6-1 0-16,3 2 0 0,1 1 0 0,2 0 0 15,2-2 0-15,0 0 0 0,0 0 0 0,-2 0 0 16,-5-1 0-16,1 1 0 0,1 1 0 0,0 2 0 16,4 1 0-16,-1 1 0 0,-2-4 144 0,-2 0-144 15,-2-1 192-15,-27 2-64 16,7-1 0-16,4 1 0 0,2 2 64 0,3 1 0 0,2-2 0 0,-2-1 0 15,0-2 80-15,36 4 32 0,-15-1 0 0,-33-2 0 16,1-1 64-16,0 0 16 0,-1 0 0 0,0 0 0 16,-1 0-80-16,-1 0-16 0,0 0 0 0,18-1 0 15,-17-2-288-15,-1 2 0 0</inkml:trace>
  <inkml:trace contextRef="#ctx0" brushRef="#br0" timeOffset="147814.6">16085 16531 8287 0,'4'24'736'0,"-3"-19"-592"16,-1-5-144-16,0 0 0 0,0 0 2080 0,0 0 384 15,0 0 80-15,0 0 16 0,0 0-1200 0,0 0-224 16,0 0-48-16,-1 5-16 0,1 3-496 0,-2-2-80 15,1 4-32-15,0 3 0 0,0 1 48 0,-3 3 0 16,2 2 0-16,0 0 0 0,1 6-512 0,-3 2-128 16,0-2-16-16,-1 3 0 0,2 3 144 0,1-3 0 15,-1 2 0-15,3-2 0 0,-1 0 0 0,0-4 0 16,1-2 0-16,1-4 128 0,2-3-128 0,-1-1 0 16,2-1 0-16,0-7 0 0,-4-6 0 0,6 6 0 15,2-4 0-15,2-4 128 0,0-4 320 0,0 0 64 16,3-7 0-16,1 1 16 0,2-1-80 0,2-3 0 0,0 0-16 0,0-1 0 15,1-1-240-15,1 4-64 0,-1 2 0 0,-1-2 0 16,-1-2-128-16,-2 4 0 0,0 2 0 0,0-2 0 31,-4 5-480-31,-1-2-128 0,4 4-32 0,-3 1-11408 0</inkml:trace>
  <inkml:trace contextRef="#ctx0" brushRef="#br0" timeOffset="148181.2">16175 16883 8287 0,'0'0'368'0,"0"0"80"0,0 0-448 0,-6-1 0 16,-2-6 0-16,3 5 0 0,5 2 2336 0,0 0 384 16,-3-7 80-16,3 2 16 0,0-2-1408 0,0 0-256 15,4 1-64-15,1-4-16 0,2-2-16 0,2 1 0 16,2-3 0-16,4-4 0 0,2 0 32 0,1-1 0 16,1-3 0-16,0-4 0 0,4-1-320 0,2-2-48 15,2-1-16-15,2 0 0 0,1-3-384 0,4 0-64 16,1 0-32-16,-1 1 0 0,3 2-64 0,1-1-16 0,-1 5 0 0,15-10 0 15,-5 8-144-15,-21 12 0 0,-1-2 0 0,8-4 0 32,-5 5-320-32,-4 1-112 0,-2 0-16 0,-3 3-14144 0</inkml:trace>
  <inkml:trace contextRef="#ctx0" brushRef="#br0" timeOffset="149148.63">17805 15843 3679 0,'-7'-2'160'0,"3"-1"32"0,1-1-192 0,-4 3 0 0,0 0 0 0,-2 1 0 16,-1-1 3408-16,-2 1 640 0,1 0 128 0,-2 1 32 15,-2 0-2640-15,0 4-528 0,-2 3-96 0,-2-3-32 16,-1 5-400-16,-2 2-64 0,2 3-32 16,-1 1 0-16,2 3-208 0,0 3-32 0,0 3-16 0,0 0 0 15,3 4 80-15,2-1 16 0,1 1 0 0,3 3 0 16,1-3-256-16,2 0 0 0,4 2 0 0,4-7 0 16,0-1 0-16,3-2-160 0,1-3 32 0,1-4 0 15,3 0 128-15,3-4 176 0,-1-6-48 0,3-1 0 16,0-6 128-16,1 1 0 0,2-6 16 0,1-2 0 15,1-8-80-15,1 1 0 0,0 0-16 0,1-4 0 0,-1-5-176 0,-1 0 0 16,-2-3 144-16,-3 5-144 0,-3-2 0 0,-2 5 0 16,-3 0 0-16,-1 5 128 0,-5 1-128 0,0 3 192 15,0 0-64-15,-1 4 0 0,1 8 96 0,0 0 32 16,0 0 0-16,0 0 0 0,0 0-32 0,7 6 0 16,-4 7 0-16,5 2 0 0,0 8-224 0,1-1 128 15,1 1-128-15,0 2 0 0,3-2 0 0,-2 1 0 16,3 3 0-16,-1-7 0 15,1-1-1008-15,-4-2-80 0,1-2-32 0</inkml:trace>
  <inkml:trace contextRef="#ctx0" brushRef="#br0" timeOffset="149564.97">18293 15368 22111 0,'-8'15'976'0,"6"-5"208"16,-2-2-944-16,3 3-240 0,-2 1 0 0,2 2 0 0,-1 1 1680 0,1 4 304 15,1 4 48-15,-1 2 16 0,2 11-1152 0,-1 1-240 16,0 1-32-16,-1 0-16 0,-2 3-352 0,1 2-80 15,1-4-16-15,-2 3 0 0,2 3-160 0,-1-4-192 16,2-1 32-16,-1-3 16 16,1-3-1504-16,0-3-288 0,-1-1-64 0,1-5-10096 0</inkml:trace>
  <inkml:trace contextRef="#ctx0" brushRef="#br0" timeOffset="149882.76">18743 15547 18431 0,'0'0'816'0,"0"0"160"0,0 0-784 0,0 0-192 0,0 0 0 0,0 0 0 0,0 0 1792 0,5 9 304 15,0 0 64-15,-3 5 16 0,0 4-1120 0,-2 2-224 16,0 2-32-16,-4 4-16 0,-1 1-352 0,-2 5-80 16,0 2-16-16,0 2 0 0,-3 2-160 0,3 1-48 15,-3 3 0-15,2-1 0 0,0 2-128 0,2 0 0 16,2-5 0-16,0-1 0 16,2-1-480-16,0-2-128 0,2-3-32 0,3-6 0 15,0-3-656-15,0-4-144 0,2-4-32 0,3 1 0 16,1-9-1168-16,4-1-240 0</inkml:trace>
  <inkml:trace contextRef="#ctx0" brushRef="#br0" timeOffset="150083.65">18502 16016 17503 0,'0'0'1552'0,"8"4"-1232"0,1-5-320 0,4-6 0 0,2 0 2432 0,3-5 448 16,3 3 64-16,5-3 32 0,2-4-1632 0,2 0-320 0,3-2-64 0,0-1 0 31,0 0-1744-31,-1 0-352 0,0 1-64 0,-3-2-11632 0</inkml:trace>
  <inkml:trace contextRef="#ctx0" brushRef="#br0" timeOffset="150465.82">18964 16009 9215 0,'0'0'816'0,"0"0"-656"16,0 0-160-16,0 0 0 0,11-6 4688 0,2-1 912 15,0 0 176-15,2-4 48 0,2 1-4352 0,-2-4-848 16,3-1-176-16,-2 1-48 0,-1-4-400 0,2 1 0 16,-3 0 0-16,-1-1 0 15,-2-1-480-15,-2 1-32 0,-1 0 0 0,-2 2 0 16,-2 2-144-16,-3 1-48 0,0 0 0 0,-2 6 0 16,-2-5 112-16,1 7 16 0,-6 0 0 0,2 0 0 0,-3 1 176 0,-2 4 32 15,-1 3 16-15,1 4 0 0,-2 0 352 0,2 7 0 0,-1 1-144 0,1 3 144 16,-1 2 0-16,1 3 0 15,1 2 0-15,2 2 0 0,2 0 256 0,-1-1 0 16,6-2 0-16,1 1 0 0,1-3 192 0,2-4 32 0,2 1 16 0,0-1 0 16,3-1-64-16,1-3-16 0,-1-7 0 0,3 3 0 15,0-3-256-15,0-1-160 0,2-1 192 0,0-5-192 32,3-6-1152-32,1-1-352 0,-1-6-64 0</inkml:trace>
  <inkml:trace contextRef="#ctx0" brushRef="#br0" timeOffset="150782.57">19612 15792 23039 0,'0'0'1024'0,"-1"9"192"0,-2 0-960 0,2-1-256 15,1 3 0-15,-1 3 0 0,0-2 944 0,-2 2 144 16,2 1 16-16,-2 4 16 0,-2-1-608 0,0 1-112 15,1 1-16-15,-1 1-16 0,-2 0-176 0,1-3-48 16,1-4 0-16,0 0 0 0,1-1-144 0,-1-4 0 16,2-2 144-16,3-7-144 0,0 0 304 0,0 0-16 15,0 0 0-15,-3-10 0 0,2-4 352 0,1-1 64 16,1-4 0-16,2-2 16 0,0 1-384 0,4-2-80 0,2 1 0 16,1-2-16-16,0-1-64 0,1 1-16 15,3 3 0-15,2-1 0 0,-2 0-32 0,3 2 0 16,0-1 0-16,1 5 0 0,1 4-256 0,1-1-64 0,-2 2-16 0,1 0-14976 15</inkml:trace>
  <inkml:trace contextRef="#ctx0" brushRef="#br0" timeOffset="151333.31">20238 15785 16127 0,'0'0'704'0,"0"0"160"0,0 0-688 0,0 0-176 15,-4 0 0-15,0 2 0 0,4-2 1040 0,0 0 176 0,-4 5 48 0,0 3 0 16,1 3-656-16,-1 2-128 0,-1 1-32 0,2 3 0 15,-1 2 64-15,0 1 16 16,2-1 0-16,-3 2 0 0,2-1-160 0,-1-2-48 0,2-3 0 0,-1-1 0 16,1-3-96-16,-2-1-32 0,4-10 0 0,0 0 0 15,0 0 240-15,0 0 32 0,0 0 16 0,0-6 0 16,-1-1 352-16,1-4 80 0,1 1 16 0,2-4 0 16,0-1-208-16,2 0-32 0,2 1-16 0,0 0 0 15,2-2-384-15,2 4-80 0,-3 2-16 16,6-2 0-16,-1 5-64 0,1-1-128 0,1 4 176 0,1 3-176 15,-1 2 0-15,0 4 0 0,0 4 0 0,-2 0 0 16,0 4 0-16,-3 4-176 0,0 1 0 0,-4 4 0 16,1 5-272-1,-3-5-48-15,1-1-16 0,-1-1 0 0,1-1-1472 0,-2-1-320 0,3-3-48 0,-1-5-9536 16</inkml:trace>
  <inkml:trace contextRef="#ctx0" brushRef="#br0" timeOffset="151700.72">20921 15829 18191 0,'0'0'800'0,"0"0"176"0,-6 0-784 0,0-1-192 15,-2 0 0-15,-1-2 0 0,-2-2 560 0,1 1 64 16,-1 0 16-16,1 4 0 0,-1-1-512 0,2 2-128 15,1-1 0-15,1 4 0 0,-1 0 128 0,3 4 0 16,0-1 0-16,2 6 0 0,1 0 304 0,-1 1 64 0,3 1 16 0,2 2 0 16,-1-1 0-16,1 2 0 0,3-3 0 0,2 2 0 15,2-2 64-15,0-4 0 0,-1 0 16 0,3-4 0 16,-1-1-384-16,1-3-80 0,1-3 0 0,0 0-128 16,0-1 304-16,-1-4-48 0,-1-2-16 15,1 1 0-15,-2-4 224 0,-2 1 48 0,2-1 16 0,-3 0 0 16,-1-3-208-16,-1 0-64 0,-1 3 0 0,-1 0 0 15,0 2-256-15,-2-1 0 0,3 3 0 0,-3 6 0 16,4-6 0-16,-4 6-224 0,7 0 16 0,0 3 0 16,2 1-192-16,1 0-48 15,-2 2 0-15,1 3 0 0,0-1-1072 0,0 0-208 0</inkml:trace>
  <inkml:trace contextRef="#ctx0" brushRef="#br0" timeOffset="151917.1">21510 15023 12895 0,'-5'14'1152'0,"1"7"-928"0,2 2-224 0,-4 6 0 15,4 0 4208-15,-1 5 784 16,0 3 176-16,-1 4 16 0,0 1-3632 0,-1 1-720 15,-2 3-160-15,1 3-32 0,-3-2-400 0,0 3-96 16,0 1-16-16,1-2 0 16,-1-2-1792-16,0-1-384 0,0-3-64 0</inkml:trace>
  <inkml:trace contextRef="#ctx0" brushRef="#br0" timeOffset="152112.43">21182 15729 24879 0,'0'0'2208'0,"0"0"-1760"0,0 0-448 0,8 1 0 16,2-1 1408-16,3-1 208 0,1-3 48 0,1 0 0 0,3-1-704 0,1-4-128 16,1 2-16-16,3-6-16 15,0 0-1776-15,2-2-368 0,2-3-64 0</inkml:trace>
  <inkml:trace contextRef="#ctx0" brushRef="#br0" timeOffset="152452.62">21811 15688 27935 0,'5'15'1232'0,"-5"-15"256"0,7 3-1184 0,0 1-304 16,-7-4 0-16,13 1 0 0,-2-1 960 0,6-2 144 16,1-4 32-16,0-4 0 0,-2 1-448 0,1-6-96 15,2-1-16-15,0-2 0 0,0-4-400 0,1-1-176 16,-2-2 128-16,0 2-128 0,7-20-192 0,-13 24-112 16,-2-3-16-16,-1 1-16 0,-2 1 336 0,-2 1-176 0,-1 2 176 0,0 0-128 15,-4 7 128-15,-6-4 144 0,-2 6-16 0,0 11-128 16,-3 6 352-16,1 0-32 0,-3 5-16 0,-1 6 0 15,0 5-48-15,-1 2 0 0,0 4 0 0,-1 3 0 16,4 3-32-16,0 7-16 0,3 1 0 0,7-7 0 16,2-5-208-16,1-5 0 0,4 0 0 0,4-5 0 15,0-4-224-15,4-3-96 0,3-2 0 0,2-1-10176 16,1-8-2016-16</inkml:trace>
  <inkml:trace contextRef="#ctx0" brushRef="#br0" timeOffset="153185.19">23401 15419 25567 0,'0'0'560'0,"0"0"112"0,0 0 32 0,0 0 16 0,-5-2-576 0,5 2-144 0,0 0 0 0,-6 4 0 15,1 0 752-15,0 2 112 0,1-2 32 0,-1 3 0 16,0 2-288-16,0-3-48 0,0 4-16 0,-2-2 0 16,1 4 544-16,0 2 128 0,-1-1 0 0,0 4 16 15,-1-1-912-15,2 2-176 0,-1 2-144 0,1-1 192 16,-2-2-960-16,1-1-192 0,-1 0-48 0,2-1 0 0,1-1 832 0,-1-3 176 15,1 2 0-15,2-3 0 0,0-3 0 0,3-7 0 16,0 5 128-16,0-5-128 0,0 0 224 0,3-5 0 16,0-2 0-16,2-2 0 0,3 0 96 0,1-3 32 15,-1-5 0-15,2 2 0 0,1-2-208 0,5 0-144 16,-3-1 192-16,1 0-192 0,2 3 0 0,-1 2 0 16,0 0 0-16,0 3 0 0,1 5 0 0,-2 3 0 15,0 2 0-15,0 3 0 0,-2 6-128 0,1 1 128 16,-3 4-208-16,-1 5 80 0,-2 3 0 0,-5 3 0 15,1-2 0-15,-6 1 0 0,3 2 128 0,-1-2-128 16,-4-2 128-16,0-3-128 0,-2-4 128 0,6-2 0 16,-3-2 0-16,2-5 0 0,2-6 0 0,0 0 0 15,0 0 0-15,0 0 0 0,6-6 0 0,3-7 144 16,1-2-144-16,3-3 160 0,2-1-160 0,2-1 0 16,-1-5 0-16,4 0 0 0,-1 3-176 0,1 0 48 15,-1 2 0-15,1 4 0 0,-4 2-32 0,2 3 0 16,-1 5 0-16,1 6 0 0,-1 5 160 0,1 5 128 0,-3 0-128 0,-1 7 176 15,-2 5-176-15,-3 5 0 0,-3 0 0 0,-1 2 0 16,-2 3 560-16,-2-3 176 0,-2 3 32 0,-1-2-10928 16,1-6-2192-16</inkml:trace>
  <inkml:trace contextRef="#ctx0" brushRef="#br0" timeOffset="153634.76">24257 15581 17503 0,'-12'4'768'0,"7"4"176"0,0 2-752 0,1 1-192 15,-2-4 0-15,2 2 0 0,2-3 2272 0,0 3 416 16,2-9 96-16,0 0 16 0,0 0-1904 0,0 0-384 16,7 4-80-16,0-5-16 0,2-8-96 0,3 1 0 15,-2-2-16-15,1 0 0 0,2-7-304 0,0 1 0 0,1-1 128 16,-3 1-128-16,1-2 0 0,-2 3 0 0,-1-2 0 0,-2 2 0 15,-2 1-128-15,-2 0 128 16,-2-1 0-16,-1 4-144 0,-1 2 464 0,-2 3 112 0,3 6 16 0,0 0 0 16,-7 1 32-16,-2 4 16 0,-3 7 0 0,4 2 0 15,-3 7-224-15,0 4-32 0,0 1-16 0,-1 2 0 16,2 3-224-16,0 1 176 0,0 6-176 0,2-8 160 16,2-1-160-16,1-3 0 0,2 3-192 0,0-3 192 15,2-5-960-15,2-1-64 0,2-2 0 0,1-5-16 16,0-3-2176-16,2 0-432 0</inkml:trace>
  <inkml:trace contextRef="#ctx0" brushRef="#br0" timeOffset="153912.03">25067 14957 30399 0,'0'0'672'0,"1"-6"144"0,1-4 16 0,2 3 16 0,-4 7-672 0,0 0-176 16,0 0 0-16,0 0 0 0,0 0 960 0,0 0 144 15,-4 11 48-15,-1 4 0 0,-1 4-608 0,-2 5-112 16,-2 0-32-16,-1 8 0 0,2 4-224 0,-5 0-48 0,-1 3-128 0,-1 4 192 15,1 1-192-15,-1 0 0 0,-2 1 0 0,3 2-160 32,1 0-1792-32,1 0-352 0,0-5-80 0</inkml:trace>
  <inkml:trace contextRef="#ctx0" brushRef="#br0" timeOffset="154418.9">24941 15306 21183 0,'6'-7'1888'15,"4"1"-1504"-15,3-4-384 0,2 2 0 0,3-6 1024 0,4-1 128 16,-1-3 16-16,3 0 16 0,1-3-800 0,-3-1-176 16,3-5-16-16,-5 1-16 0,3-7 80 0,-4 3 0 15,-1 2 16-15,-1-1 0 0,-1 3 288 0,0-2 48 16,-2 2 16-16,-1 1 0 0,-3 2 64 0,0 2 16 15,0 5 0-15,-1 2 0 0,-1 5-48 0,-2 1 0 16,-1 3 0-16,-5 5 0 0,8 7-16 0,-3 4-16 16,-1 6 0-16,-3 0 0 0,-1 6-304 0,0 5-64 15,-2 3-16-15,-3 7 0 0,-2 4-64 0,0 7-16 16,0 5 0-16,-3 3 0 0,0 0-160 0,-2 2 128 16,2-2-128-16,0-4 128 0,0-2-128 0,0-3 128 15,2-2-128-15,1-6 128 0,1-7-128 0,1-4 0 16,2-2 144-16,1-8-144 0,1-2 0 0,2-3 0 0,2-6 0 15,1-4 0-15,-4-4-176 0,6-5-48 0,0-2-16 0,1-1 0 16,0 1 240-16,1-6-144 0,1-4 144 0,0 0-128 16,0 2 128-16,1 1 0 0,-1-3 0 0,3 2 0 15,0 0 0-15,1 2 128 0,-2 7-128 0,0 2 0 16,3 0 128-16,-1 8-128 0,0 1 160 0,0 4-160 16,-5 1 144-16,3 4-144 0,-4 3 128 0,1-1-128 15,0-2 0-15,-2 1 0 0,-1 1 128 0,0-1-128 16,0 1 0-16,0-2 0 0,0-3 0 0,-1 0 128 0,2-1-128 0,1-2 0 15,0-4-160-15,0-1 160 16,0 3-2640-16,1-4-432 0</inkml:trace>
  <inkml:trace contextRef="#ctx0" brushRef="#br0" timeOffset="154752.93">25922 15456 31727 0,'-10'-2'1408'0,"6"2"288"0,-1-1-1360 0,0 1-336 16,-1 1 0-16,0 1 0 0,1-4 1344 0,-1 2 208 15,1 0 48-15,-1 2 0 0,-2-1-864 0,3-1-160 16,5 0-48-16,-6 5 0 0,-1 0-336 0,2 0-64 16,0 3 0-16,0 1-128 0,0 3 0 0,0 0 0 15,2 2 0-15,1 1 0 0,-1-1 224 0,2-1-64 16,1 1-16-16,4 0 0 0,-3-2-144 0,3-1 192 15,1 1-192-15,2-5 192 0,1 0 0 0,2-3 0 16,-1-4 0-16,1-2 0 0,0 2 0 0,3-4 0 16,2-4 0-16,-1 0 0 0,-1-2-32 0,-1 1 0 0,-2-2 0 0,2 1 0 15,-3 0-160-15,-2-2 0 0,-3 5 0 0,-2-2 0 16,-2 0 0-16,-2-1 128 0,-5 2-128 0,-2 0 128 16,0 3-128-16,-2 1-144 0,-2 2 144 0,-2 1-208 31,1 1-272-31,0 1-48 0,1 1-16 0,2 2 0 0,1-1-2208 0,2-1-432 0,2 2-80 0</inkml:trace>
  <inkml:trace contextRef="#ctx0" brushRef="#br0" timeOffset="155202.48">26728 15245 29247 0,'0'0'1296'0,"0"0"272"0,0 0-1248 0,0 0-320 16,0-5 0-16,0 5 0 0,0 0 1280 0,-8-2 192 16,-2 1 32-16,-3 0 16 0,-3 1-976 0,-2 0-192 15,-2 0-32-15,-3 1-16 0,-1-1-176 0,-2 3-128 16,7 2 192-16,-1 2-192 0,0 0 0 0,-1 4 0 16,2 2 0-16,0 2 0 0,1 2 0 0,2 0 0 15,1 2 0-15,-3 9 0 0,2-1-128 0,4 2 128 16,2-3 0-16,2 2-144 0,3-2 144 0,2 2 0 15,3-7-144-15,3-2 144 0,1-1 0 0,2-5 0 16,3-7 160-16,2-5-160 0,2 0 384 0,4-5-16 16,2-3-16-16,2-7 0 0,-2-5-160 0,4-7-16 0,3 0-16 0,2-4 0 15,1-2-160-15,1-3 0 0,2-4 0 0,-1-1 0 16,-2-1 0-16,-2-2 0 0,-3 0 128 0,-4 2-128 16,-3-3 0-16,-5 2 128 0,-2 1-128 0,-2-1 128 15,-3 3-128-15,-2 5 192 0,-3 6-192 0,2 2 192 16,-2 7-192-16,0 5 160 0,-2 6-160 0,2 8 160 15,0 0 32-15,-4 8 0 0,-1 7 0 0,0 7 0 16,-2 6-192-16,1 8 160 0,0 7-160 0,1 4 160 0,0 2-160 0,-1 1 0 16,3-1 0-16,-4 4 0 0,3-1 0 0,2 0-192 15,1 0 32-15,2-1-11536 16,3-8-2304-16</inkml:trace>
  <inkml:trace contextRef="#ctx0" brushRef="#br0" timeOffset="155631.71">28358 15016 17503 0,'0'0'1552'0,"0"0"-1232"16,0 0-320-16,0 0 0 0,0 0 2448 0,-8-1 432 16,-1-1 96-16,9 2 16 0,-9 10-1376 0,1-1-272 15,-2 2-48-15,1 5-16 0,-1 8-688 0,3 3-144 16,-4-2-16-16,1 7-16 0,-2 1-288 0,3 3-128 16,0-1 128-16,-1 1-128 0,-1 2 0 0,3-1 0 15,0-3 0-15,2-1 0 16,0-4-1936-16,1-1-320 0,5-6-64 0,-1-3-6480 15,0-5-1296-15</inkml:trace>
  <inkml:trace contextRef="#ctx0" brushRef="#br0" timeOffset="155986.74">27991 15344 17503 0,'0'0'768'0,"0"0"176"0,0 0-752 0,0 0-192 0,0 0 0 0,0 0 0 16,9 2 2752-16,2 2 528 0,0 0 112 0,3 0 0 15,2-3-2192-15,4-1-448 0,1-1-96 0,5-3-16 16,0-2-384-16,5 0-64 0,1-1-32 0,1 0 0 31,-2 2-464-31,2-1-80 0,-1 0-32 0,-4 2 0 16,-4-2-208-16,-1 2-32 0,-4-1-16 0,-2-3 0 0,-3 2 672 0,-3 2 0 0,-2 1 0 0,-9 3 176 16,9 0 640-16,-9 0 128 0,6 5 16 0,-1 8 16 15,-2-1-48-15,-3 4-16 0,-3 2 0 0,0 2 0 16,-2 4-416-16,-2 0-96 0,0 6-16 0,0-5 0 0,2 1-160 15,1-5-32-15,3-2-16 0,1-4 0 0,3-4-176 0,-3-11 0 16,7 10 144-16,3-6-144 0,2-3 0 0,1-5 0 16,2-6 0-16,1 0 0 0,1-5-144 0,1-2 144 15,1-3-160-15,0-1 160 0,1-4-176 0,-2 2 176 16,0 0-192-16,-4-1 192 16,0 1-512-16,-2 1 16 0,0 2 0 0,-2 2 0 15,-2 2-1360-15,-2 3-256 0,-1 4-64 0</inkml:trace>
  <inkml:trace contextRef="#ctx0" brushRef="#br0" timeOffset="156541.34">30175 15187 20207 0,'-4'-12'896'0,"1"4"192"0,-2-3-880 0,-2-1-208 0,-2-6 0 0,-1 1 0 16,-3-1 1136-16,-1 0 176 0,-1 0 32 0,0 2 16 0,-2-1-432 0,1 2-96 15,-1 0 0-15,1 6-16 0,-1-1-144 0,-1 6-32 16,2 1 0-16,-1 5 0 0,-2 0-256 0,0 7-48 16,-2 2-16-16,2 10 0 0,1 8-320 0,0 4 128 15,0 4-128-15,3 1 0 0,0 1 0 0,2 2 0 16,3 1 0-16,2-5 128 0,3-7 128 0,4-2 16 16,3-3 16-16,2-4 0 0,3-8 32 0,1-2 0 15,4-4 0-15,3-5 0 0,4-6-160 0,4-3-32 16,4-7 0-16,2-3 0 0,3-3-128 0,0-7 0 15,-3-1 0-15,-1-5 0 0,-4-2-144 0,0-1-112 16,-5 0-32-16,0 2 0 0,-2 1 144 0,-3-1 144 16,-2-4-208-16,-1-1 80 0,-2 0 128 0,-2 0 0 15,-3-6 0-15,0 3 128 0,-2-4-128 0,2 5 128 0,-3 2-128 0,3 6 128 16,-1 10 16-16,1 4 16 0,-2 7 0 0,-2 12 0 16,0 0-160-16,0 0 0 0,0 0 0 0,-4 21 0 15,-1 11 0-15,0 4 0 0,-1 1 0 0,-2 6 0 16,1 2 0-16,-1 5 0 0,2 2-144 0,-1 3 144 15,1 1-192-15,1 0 0 0,1-2 16 0,3-2 0 32,-1-2-2000-32,4-8-384 0</inkml:trace>
  <inkml:trace contextRef="#ctx0" brushRef="#br0" timeOffset="157138.82">30259 15367 15663 0,'0'0'688'0,"13"5"144"0,2-1-656 0,3-7-176 0,2 0 0 0,6-2 0 15,-1-1 1984-15,3-5 384 0,4-2 64 0,-2-2 0 16,1 1-1792-16,-1-5-384 0,-4-6-64 0,-1 1 0 16,1-2-192-16,-4 0 160 0,-2 5-160 0,-4-4 160 15,-2 2-160-15,-4 4 0 0,-3 3 0 0,-2 1 0 16,-7 2 128-16,0 0-128 0,-3 2 0 0,-4 6 128 15,-3 5 48-15,0 2 0 0,-5 5 0 0,1 5 0 0,-2 7 32 0,1 7 16 16,2 0 0-16,-1 8 0 16,-1 1 112-16,2 2 32 0,2 0 0 0,4-2 0 0,2 1-224 0,3-2-144 15,1 1 192-15,10-5-192 0,-1-6 160 0,3-3-160 16,2-4 128-16,3-3-128 0,4-1 0 0,2-5-304 16,1-4 48-16,3-3-8192 15,1-2-1632-15</inkml:trace>
  <inkml:trace contextRef="#ctx0" brushRef="#br0" timeOffset="157421.48">31289 14745 26031 0,'0'0'1152'0,"0"0"240"0,0 0-1120 0,0 0-272 0,0 0 0 0,-9 10 0 16,1-1 896-16,1 4 112 0,-2 2 16 0,0 5 16 15,-1 5-592-15,1 1-112 0,-1 4-16 0,-1 3-16 16,0 2-80-16,1 6-16 0,-2 0 0 0,2 6 0 15,-1-3 160-15,-1 4 16 0,3-2 16 0,-2 1 0 16,0-2-1376-16,0-1-288 0,2-2-48 0,2-5-12064 16</inkml:trace>
  <inkml:trace contextRef="#ctx0" brushRef="#br0" timeOffset="157673.48">30987 15243 10127 0,'17'-5'448'0,"-3"0"96"0,3-4-544 0,2 3 0 0,0 1 0 0,2 0 0 16,0-2 3408-16,4 4 576 0,2-1 112 0,-1 4 32 15,2 1-2976-15,-1 2-608 0,-3-3-112 0,-2 3-32 32,-4 4-2160-32,-1 0-432 0,6-3-96 0,-6 0-16 0</inkml:trace>
  <inkml:trace contextRef="#ctx0" brushRef="#br0" timeOffset="158005.06">31374 15354 10127 0,'0'0'896'0,"0"0"-704"0,0 0-192 0,6-6 0 0,2 0 3088 0,1-2 592 16,2 0 112-16,2-2 32 0,1 1-2544 0,0-4-512 15,0 0-112-15,-1 2-16 0,-1-3-352 0,0-1-80 16,0 2-16-16,-1 2 0 0,-4-2-192 0,1 1 128 15,-2 1-128-15,-2 0 0 0,-4 11 128 0,0-9-128 16,0-1 0-16,0 10 0 0,-4-7 176 0,4 7-176 16,-9 0 192-16,0 4-192 0,-1 0 160 0,0 6-160 15,-3 0 128-15,1 5-128 0,-1 3 256 0,-1 3-16 16,-1 0-16-16,2 3 0 0,2 0 32 0,2 3 0 16,1-1 0-16,4-2 0 0,3-5-256 0,2 1 0 0,2-5 128 15,3 1-128-15,0-5-208 0,6-2-96 0,-3 0-16 0,2-5-12512 16</inkml:trace>
  <inkml:trace contextRef="#ctx0" brushRef="#br0" timeOffset="158539.16">31745 15203 8287 0,'0'0'736'0,"0"0"-592"16,0 0-144-16,-2 10 0 0,-2-1 3296 0,0 2 624 0,0-1 128 0,-1 4 32 15,-1 3-2288-15,-1 2-464 16,1-1-96-16,-2-1-16 0,1 0-576 0,-1-3-128 0,0-1-32 0,3-2 0 15,-1 1-288-15,1-6-64 0,5-6-128 16,0 0 192-16,0 0-192 0,0 0 0 0,0 0 128 0,0 0-128 16,0 0 368-16,0 0 16 0,0 0 16 0,0 0 0 15,5-5 224-15,1-5 32 0,1 0 16 0,-1-3 0 16,0-1-224-16,3 2-64 0,0 3 0 0,1-1 0 16,-1 0-256-16,1-1-128 0,2 2 0 0,1-1 128 15,-1 2-128-15,0-1 0 0,0 4 0 0,1 0-176 31,0 0-1680-31,0 2-352 0,2-2-64 0,-15 5-16 0</inkml:trace>
  <inkml:trace contextRef="#ctx0" brushRef="#br0" timeOffset="159038.99">32130 15302 22863 0,'-7'10'1008'0,"0"0"208"0,3-1-960 0,-3 5-256 15,-2 1 0-15,-1 4 0 0,-2 2 784 0,1-2 112 16,-2 0 32-16,-1 1 0 0,0-1-320 0,3-1-64 16,-6-1-16-16,6-5 0 0,-1-2-272 0,5 1-64 15,0-5-16-15,1 0 0 0,6-6-176 0,0 0 0 0,0 0 0 16,0 0 0-16,0 0 192 0,6-6 0 0,-2-2 0 0,4 3 0 15,-2-6 48-15,6-1 16 0,-1 0 0 0,3-2 0 16,-3-4-128-16,3 3 0 0,0-1-128 0,-2 1 192 16,3 1-192-16,-2 1 128 15,0-1-128-15,-3 6 0 0,0-4 144 0,0 7-144 0,-4-1 128 0,1 3-128 16,-7 3 0-16,0 0 0 0,0 0 0 0,0 0 0 16,0 0 0-16,5 20 0 0,-1 0 0 0,-3-3 0 15,-2 1-176-15,-1-3 176 0,0 1-128 0,-1-2 128 16,-1-6 0-16,2 3-128 0,1-6 128 0,-1-1 0 15,2-3 0-15,0-1 128 0,2-3 0 0,0-1 0 16,1-1 128-16,2-5 48 0,1 1 0 0,2-3 0 16,-1-1-96-16,2 1-16 0,0-2 0 0,1 0 0 15,1 2-192-15,0 3 0 0,0-1 128 0,0 3-128 0,-4 2 0 16,-3 3 0-16,1-1 0 0,-1 3 0 0,-4 0 192 0,0 0 0 16,0 0 0-16,5 13 0 0,-1 1-192 0,1 18 0 15,-5-3 0-15,0-14 0 0,-3 2 0 0,1 0 0 16,-2 3 0-16,-1-3 0 15,1 0-720-15,-2-1-48 0,2 1 0 0,-1 6 0 16,2-8-1600-16,3-15-336 0,0 0-64 0,0 0-16 0</inkml:trace>
  <inkml:trace contextRef="#ctx0" brushRef="#br0" timeOffset="159281.98">32509 15506 13823 0,'0'0'1216'0,"0"0"-960"0,0 0-256 0,0 0 0 15,5-7 1728-15,-5 7 320 0,0 0 48 0,0 0 16 16,0 0-672-16,0 0-128 0,0 0-32 0,0 0 0 16,3 13-224-16,-2 1-48 0,-1 2-16 0,-3 1 0 15,0 0-448-15,-3 1-96 0,1 0 0 0,0 0-16 16,-1 0-224-16,0-1-32 0,-1 0-16 0,1-2 0 15,0-2-160-15,0 0-272 0,0-1 64 0</inkml:trace>
  <inkml:trace contextRef="#ctx0" brushRef="#br0" timeOffset="159640.17">32697 15499 13823 0,'0'0'608'0,"0"0"128"16,0 0-592-16,0 0-144 0,-9 7 0 0,4-1 0 0,0 2 2896 0,-3-1 560 15,3 0 96-15,-2 4 32 0,-1 0-2256 0,2-1-448 16,-3 3-96-16,2 0-16 0,-4-2-320 0,5 2-80 16,-1 1-16-16,1-4 0 0,-3 0-96 0,3 2 0 15,1-4-16-15,5-8 0 0,-5 9-240 0,5-9 144 16,0 0-144-16,0 0 128 0,0 0 0 0,0 0 0 0,0 0 0 15,10 0 0-15,-10 0 80 0,11-5 16 0,1-1 0 0,-1 1 0 16,-1-3 0-16,-2 3 0 16,-8 5 0-16,11-2 0 0,-2-1-64 0,-9 3-16 15,0 0 0-15,10 4 0 0,-10-4 48 0,8 7 16 0,-3 5 0 0,-1 1 0 16,-3-2-208-16,-1 3 176 16,-1 1-176-16,-2-1 160 0,-2-1-160 0,1 0-144 15,1 1 144-15,-2-2-208 16,-2 0-240-16,2 0-32 0,1-3-16 0,2 0 0 15,2-9-1584-15,0 0-320 0,0 0-64 0</inkml:trace>
  <inkml:trace contextRef="#ctx0" brushRef="#br0" timeOffset="160012.07">32822 15737 11055 0,'0'0'976'0,"0"0"-784"0,0 0-192 0,0 0 0 0,0 0 2560 0,0 0 480 16,0 0 96-16,0 0 0 0,0 0-1536 0,0 0-320 15,7-8-64-15,-7 8-16 0,8-5-32 0,-8 5 0 16,10-4 0-16,-2 0 0 0,-8 4-272 0,10-6-48 16,-1 2-16-16,-9 4 0 0,11-4-480 0,-1 0-96 15,-10 4-32-15,11-6 0 0,-3 1-224 0,-8 5 0 16,7-5 0-16,0-3 0 0,0 2 128 0,-7 6-128 15,4-6 0-15,-4 6 144 0,6-9 16 0,-6 9 0 16,0 0 0-16,0 0 0 0,-3-8 192 0,3 8 32 16,0 0 16-16,-8-4 0 0,-1 3-144 0,0 6-48 15,0 0 0-15,0 4 0 0,0 1-208 0,0 4 0 16,2 1 0-16,-1-1 0 0,0 2-176 0,2 0 176 16,1-1-160-16,2 1 160 0,2-1 0 0,2-4 0 15,2 2-128-15,2 1 128 0,3-4-320 0,2 0-32 16,1 1 0-16,2-5 0 15,1-1-2144-15,32-4-448 0</inkml:trace>
  <inkml:trace contextRef="#ctx0" brushRef="#br0" timeOffset="160189.6">32293 15203 38639 0,'0'0'1712'0,"0"0"352"0,0-5-1648 0,1-2-416 0,3 2 0 0,2 1 0 16,5-3 592-16,-3 0 48 0,4 0 0 0</inkml:trace>
  <inkml:trace contextRef="#ctx0" brushRef="#br0" timeOffset="161224.89">20724 16730 21887 0,'0'0'960'0,"0"0"208"0,4-5-928 0,-4 5-240 15,0 0 0-15,0 0 0 0,0 0 1376 0,0 0 224 16,0 0 64-16,-6-2 0 0,-3 2-832 0,-1 0-144 15,-3 0-48-15,-2 1 0 0,0 3-336 0,2-2-80 16,-2 4-16-16,-1-1 0 0,1 0 112 0,-1 4 0 16,-3-2 16-16,-1 3 0 0,3-2-96 0,-5 6-32 15,2-3 0-15,3-2 0 0,3 3-208 0,3-3 0 16,1 1 0-16,3-2 0 0,3 0 0 0,4 0 0 16,6 2 0-16,2-3 0 0,5 0 0 0,4 1 0 15,2-3 0-15,1 0-160 0,2 0 160 0,2-1 0 16,1-3 0-16,2 3 128 0,1 0-128 0,1 1 0 15,-1-1 0-15,-1-1 0 0,-4 6 0 0,-3-1 0 16,-2 2 144-16,-3 0-144 0,-4 3 160 0,-4 1-160 16,-3-3 128-16,-6 6-128 0,-3 2 320 0,-5 3 0 15,-6-1-16-15,-2 0 0 0,-4 1-304 0,-3-1 128 0,-3-2-128 16,0-3 0 0,0 0-640-16,0-2-256 0,-3-5-32 0,3-2-8736 0,2-6-1760 0</inkml:trace>
  <inkml:trace contextRef="#ctx0" brushRef="#br0" timeOffset="161591.79">21307 16713 24879 0,'0'0'1088'0,"0"0"256"0,0 0-1088 0,0 0-256 15,-7 5 0-15,3-1 0 0,-2-2 1680 0,-2 2 288 16,3 2 48-16,-2 1 16 0,0-2-1584 0,0 4-304 16,-3-2-144-16,3 5 128 0,1-5-128 0,2 5-144 15,3-2 144-15,2 1-208 0,3 1 0 0,2-3 0 16,2 2 0-16,3-2 0 0,1 0 208 0,0-4-192 16,6 0 192-16,0 0-192 0,2-4 192 0,2-1 256 15,2-1-48-15,2-3-16 0,-4 2-192 0,1-2 0 16,0 0 0-16,0-2 0 0,-4-3 0 0,0 3 0 15,-2-5 0-15,-2-1 0 0,-2-4 192 0,-3 1-48 16,-4 3-16-16,-2 0 0 0,0 3 16 0,-4-4 0 16,-5 1 0-16,-3-1 0 0,-2-2-16 0,-4 3 0 15,0 9 0-15,-3-1 0 0,-2-5-128 0,0 4 0 16,0 2 0-16,1-2 0 16,1-1-1408-16,1 2-272 0,4 1-48 0</inkml:trace>
  <inkml:trace contextRef="#ctx0" brushRef="#br0" timeOffset="161918.09">22041 16138 24879 0,'0'0'1088'0,"0"0"256"0,0 0-1088 0,0 0-256 16,0 0 0-16,0 0 0 0,5 7 1664 0,2-1 288 15,-3 5 48-15,-1 2 16 0,1 5-1360 0,-1 5-272 16,-1 1-48-16,-2 3-16 0,-1 14-176 0,-3-1-144 16,-1 2 192-16,-1 4-192 0,-1-2 272 0,0 3-48 15,-2-1-16-15,-1-4 0 0,2 0-32 0,-1-4-16 16,0-4 0-16,2-5 0 15,2-3-624-15,-2-3-128 0,3-5-32 0,3-6 0 16,1-2-528-16,1-2-96 0,-1-8-32 0,0 0-11968 0</inkml:trace>
  <inkml:trace contextRef="#ctx0" brushRef="#br0" timeOffset="162366.79">22418 16259 24063 0,'6'-14'1072'0,"-4"9"208"0,1-4-1024 0,1 1-256 15,1 2 0-15,1-3 0 0,-1 1 1376 0,2-2 224 16,-2 1 32-16,-1-1 16 0,1 3-816 0,0-1-176 16,0 3-16-16,-5 5-16 0,0 0-288 0,0 0-48 15,7 4-16-15,-3 3 0 0,-2 2-128 0,-4 6-16 16,0 2-128-16,-2 1 192 0,-2 1-192 0,-1 0 0 16,-3 3-144-16,0-2 144 15,1 3-480-15,0-4 0 0,0-1 0 0,2-1-9120 16,0-4-1808-16</inkml:trace>
  <inkml:trace contextRef="#ctx0" brushRef="#br0" timeOffset="162732.76">22730 16579 30863 0,'-1'13'1360'0,"1"-7"304"0,1 6-1344 0,-1-2-320 16,0 4 0-16,0 4 0 0,-1-1 784 0,-2 3 96 15,1 0 16-15,-1-1 0 0,-2 0-656 0,-1 0-240 16,1-1 176-16,-2 0-176 0,1-2 0 0,1-1-208 16,1-1 16-16,0 0 0 0,1-5 0 0,0 0 16 15,3-9 0-15,0 0 0 0,0 0 48 0,0 0 0 16,0 0 0-16,6-9 0 0,2-2 128 0,2-3 0 15,0-3 0-15,3-2 0 0,2-2 192 0,2-1-16 16,1 0-16-16,-1 2 0 0,3 1 32 0,0 1 16 16,0 0 0-16,2 6 0 0,-1 7 64 0,2 2 16 0,1-3 0 0,8 10 0 15,-4 4-16-15,-14 3 0 16,-1 1 0-16,0 6 0 0,-3 4-432 0,-3 1-96 16,-3 0 0-16,-3 4-16 15,-1 0-1456-15,-7 23-304 0,-2-10-48 0</inkml:trace>
  <inkml:trace contextRef="#ctx0" brushRef="#br0" timeOffset="168452.3">23757 16504 17791 0,'0'0'784'0,"0"0"176"0,-3-6-768 0,-1 1-192 16,1 1 0-16,3 4 0 0,-2-8 512 0,0 3 80 15,0 1 16-15,1-1 0 0,-2-2-16 0,3 7 0 16,-3-5 0-16,1 0 0 0,2 5 352 0,0 0 64 0,0 0 16 0,0 0 0 16,0 0-432-16,0 0-80 0,0 0 0 0,8 1-16 15,-1 1 96-15,2 0 32 0,2 3 0 0,2-3 0 16,0 2-224-16,1-3-32 0,-1 1-16 0,2-1 0 16,1-1-160-16,2-1-16 0,1-2-16 0,0-2 0 15,0 0 0-15,6-1 0 0,-14-1 0 0,2 2 0 0,-2 1-32 0,1-2-128 16,-4 1 192-16,0 1-64 15,-2 2-128-15,0-2 128 0,-4-3-128 0,-1 2 128 0,-1 5-128 0,0 0 128 16,-6-2-128-16,-3-1 128 0,-1-1-128 0,-3 3 0 16,-2-1 0-16,-2 0 0 0,0 1 0 0,-1 1 0 15,0 0-128-15,0 0 128 0,2 1 0 0,-6 3 0 16,4 4 0-16,7-4 0 0,2 2-160 0,0 4 160 16,1 3 0-16,2 1-144 0,2 2 144 0,2 3-128 15,0 3 128-15,4 0-128 0,0-2 128 0,5 10 0 16,0-7 0-16,0-6 128 0,-1 1 0 0,3 1 16 15,4-3 0-15,-3-7 0 0,2 1 32 0,4-3 0 16,0 0 0-16,2-2 0 0,0 0-176 0,1 1 0 16,-1-3 144-16,1 0-144 0,2-1 0 0,1 1-192 15,0-2 32-15,-2 0 0 16,0-2-2528-16,1 1-512 0</inkml:trace>
  <inkml:trace contextRef="#ctx0" brushRef="#br0" timeOffset="168695.3">24346 16352 24927 0,'0'0'1104'0,"0"0"240"0,0 0-1088 0,0 0-256 0,1-5 0 0,-1 5 0 0,0 0 1200 0,0 0 176 16,0 0 32-16,0 0 16 0,6 7 32 0,1 3 0 15,0-1 0-15,1 4 0 16,2 2-1744-16,0 1-352 0,1 0-64 0,0 2 0 0,0 2 704 0,1-1 0 16,-2 2 0-16,2 0 0 15,-1 3-1024-15,4 6-320 0,-1-4-64 0,-7-8-7520 16,0-3-1504-16</inkml:trace>
  <inkml:trace contextRef="#ctx0" brushRef="#br0" timeOffset="168944.39">24624 16315 18431 0,'0'0'816'0,"0"0"160"0,-7 5-784 0,7-5-192 0,-9 8 0 0,4-5 0 15,0 4 2608-15,-3 2 464 0,0 0 112 0,2 3 16 16,1 2-1920-16,-2 1-384 15,1 2-80-15,0 2-16 0,-1 1-496 0,1 2-112 0,0 2 0 0,-1 3-16 16,2 0-176-16,0 0 0 0,-1 0 0 0,1 0 0 16,2-2-256-16,1 1-128 0,2-5-16 0,2 1-16 15,-2-3-2592-15,3-2-528 0</inkml:trace>
  <inkml:trace contextRef="#ctx0" brushRef="#br0" timeOffset="169284.25">25003 16389 18431 0,'0'0'1632'0,"0"0"-1312"16,0 0-320-16,0 0 0 0,0 0 1632 0,0 0 256 15,0 0 48-15,0 0 16 0,0 0-480 0,0 0-80 16,-6 2-32-16,-1 3 0 0,2 0-672 0,-4 4-144 16,2 3-32-16,-1 3 0 0,0 0-256 0,-2 9-48 15,0 3-16-15,4-8 0 0,-1 3-192 0,2-2 0 16,2 0 0-16,-1-1 0 0,2 0-272 0,0 4-112 0,2-7 0 0,1-8-16 31,2 0-2112-31,1 0-432 0,-1-4-64 0,-3-4-32 0</inkml:trace>
  <inkml:trace contextRef="#ctx0" brushRef="#br0" timeOffset="169613.21">25322 16448 4607 0,'0'0'400'0,"0"0"-400"16,0 0 0-16,0 0 0 0,-5-4 4928 0,5 4 896 16,-6-2 176-16,6 2 32 0,-4-3-3664 0,4 3-720 15,0 0-160-15,0 0-16 0,-9-1-912 0,3 1-176 16,-1 1-48-16,1 2 0 0,-1 1-336 0,1 2 128 16,1-1-128-16,0 5 0 0,0-1 0 0,1 4 0 15,2-3 0-15,0 2 0 0,4 2 0 0,0-2 0 16,2-2 0-16,1 3 0 0,1-4 0 0,3 1 0 15,-2-2 0-15,7 5 0 0,-2-6 0 0,-2 1 0 16,1-2 0-16,-1 3 0 0,1-3 0 0,1 3 0 16,-2-2 0-16,0 2 0 0,-5 1 0 0,0 2 128 15,-2-1-128-15,-3 3 0 0,-3 1 0 0,1 3 144 16,-5-1-144-16,-2 3 0 0,-1-1 0 0,-3 1 0 16,3-5 0-16,-1 0-144 15,1-2-1056-15,-3-1-208 0,-1-2-32 0,0-5-11744 0</inkml:trace>
  <inkml:trace contextRef="#ctx0" brushRef="#br0" timeOffset="169871.56">25855 16172 27935 0,'0'0'1232'0,"-3"12"256"0,1-1-1184 0,-1 5-304 16,1 1 0-16,0 4 0 0,-3 3 1024 0,0 0 128 15,-1 5 48-15,-1-2 0 0,1 2-688 0,0-2-128 16,-1 2-16-16,1-1-16 0,-2-2-352 0,4-1 0 16,1 0 0-16,0-3 0 15,1 0-1936-15,0-3-304 0,5-3-64 0,-2 1-6192 16,0-3-1232-16</inkml:trace>
  <inkml:trace contextRef="#ctx0" brushRef="#br0" timeOffset="170046.56">25564 16478 26895 0,'0'0'1184'0,"8"0"256"0,4-3-1152 0,2 0-288 15,5 1 0-15,1-2 0 0,2-4 1264 0,0 2 192 0,3-4 32 0,-1 1 16 16,0-4-1056-16,2 1-224 0,-3-4-32 0,1 2-9872 16,0-1-1968-16</inkml:trace>
  <inkml:trace contextRef="#ctx0" brushRef="#br0" timeOffset="170364.3">26328 16278 9215 0,'0'0'816'0,"0"0"-656"15,-8-3-160-15,2 3 0 0,-2 0 4944 0,-2 0 960 16,-3 2 192-16,0 0 48 0,-1 1-4096 0,-2 3-800 16,-2-1-160-16,-1 8-48 0,-1-3-528 0,-1 3-128 15,2 2 0-15,3 0-16 0,0-2-240 0,5 1-128 16,2 0 160-16,3 1-160 0,2-2 0 0,3 2 0 15,1-3 0-15,3 4 0 0,4 2 0 0,0 0 0 16,2-3 0-16,2 0 0 0,1 3 0 0,0-6-128 16,2-1 128-16,0 3 0 0,0 6 0 0,-3 1-160 15,2-2 160-15,-4-2-128 0,-3 1-64 0,-2-1 0 16,-4-1 0-16,-4 5 0 0,-2-1 64 0,-6-3 0 0,-3-5 0 0,-2-3 0 31,1 1-992-31,-2-2-192 0,0 0-32 0,1-5-12864 0</inkml:trace>
  <inkml:trace contextRef="#ctx0" brushRef="#br0" timeOffset="171613.63">27108 16026 19807 0,'0'0'880'0,"0"0"176"0,0 0-848 0,0 0-208 15,-1-1 0-15,-2 0 0 0,3 1 1136 0,0 0 176 16,0 0 32-16,0 0 16 0,0 0-624 0,0 0-128 15,0 0-32-15,1 5 0 0,1 6-128 0,2-1-48 0,-2 4 0 0,1 3 0 16,-1-1-144-16,2 5-48 16,1-1 0-16,0 2 0 0,0 2 48 0,0-2 16 15,-1-1 0-15,5 3 0 0,-1-1 48 0,1-2 0 0,-1 0 0 0,3-3 0 16,0-2-128-16,-2 0-32 0,2-2 0 0,0-3 0 16,-3-1-32-16,0-2-128 0,0 0 192 0,-1-6-64 15,2 1 96-15,-9-3 16 0,5 1 0 0,-5-1 0 16,0 0 16-16,0 0 0 0,4-4 0 0,-4 4 0 15,0-10-128-15,-2 2-128 0,-1-1 176 0,-1 2-176 16,-3 2 144-16,-4-2-144 0,-1 2 0 0,-4 3 144 0,0-1-144 16,-1 2 0-16,1 1 0 0,-1 0 0 0,1 4 0 15,-1-1 0-15,3 3 0 0,-1-1 0 0,1 0 0 0,1 1 0 16,2 2 0-16,2-3 0 0,1 1-144 0,2 2 144 16,2-6 0-16,4-2 0 0,0 0-128 0,2 5 128 15,-2-5 0-15,0 0 0 0,5 6 0 0,-2-1-128 16,3-4 128-16,0 1 0 0,2-2 0 0,-1 2 0 15,1 0 0-15,1 1 0 0,-2 1 0 0,1-3 0 16,-2 0 0-16,2 2 0 0,-8-3 0 0,6 3 0 16,-6-3 0-16,0 0 0 0,2 9 0 0,-2-9 0 15,-3 7 0-15,-1 3 0 0,-1-2 144 0,0 2-144 16,-1-4 128-16,-6 8-128 0,1-3 0 0,3 0 128 16,-2 1-128-16,-5 6 0 0,1-6 0 0,5-1 0 15,0-1 0-15,1 4 0 0,2-2 0 0,0 0 0 16,-1-4 0-16,2 2 0 0,5-4 0 0,0 1 0 15,0-7 0-15,0 0 0 0,0 0 0 0,8 9 0 16,2-7-128-16,-2-2 128 0,2 2 0 0,1-2 0 16,2-2 0-16,1 2 0 0,1-1 0 0,0 0 0 0,1-2 0 15,0-1 0-15,1 3-160 0,-1-1 160 0,-1-2-208 0,-1 2 80 16,-1 2-192-16,-1-1-48 0,-3 0 0 0,-2 0 0 31,-7 1-1760-31,0 0-368 0,0 0-64 0,0 0 0 0</inkml:trace>
  <inkml:trace contextRef="#ctx0" brushRef="#br0" timeOffset="171852.49">27156 16794 26495 0,'0'0'1168'0,"0"0"240"0,0 0-1120 0,0 0-288 15,0 0 0-15,0 0 0 0,-4 6 1424 0,-2 5 240 16,2-1 32-16,-1 2 16 0,-1 2-752 0,0 4-128 16,-2 0-48-16,0 1 0 0,1 1-352 0,-2 2-80 15,1 3-16-15,-2-3 0 0,4 0-208 0,-1-1-128 16,1-2 128-16,1-1-128 16,1-1-400-16,3-6-160 0,1-11-16 0,-2 6-10016 15,5 8-2000-15</inkml:trace>
  <inkml:trace contextRef="#ctx0" brushRef="#br0" timeOffset="172292.71">27732 16423 10127 0,'0'0'448'0,"0"0"96"0,0 0-544 0,0 0 0 16,0 0 0-16,0 0 0 0,0 0 4320 0,6 13 752 15,0 1 160-15,-3-2 16 0,1 5-3664 0,-1 3-752 0,-1 6-128 16,-4-1-48-16,0 3-336 0,0 1-64 15,-2 3 0-15,-2 14-16 0,-2-8-240 0,3-17 0 16,0 2 0-16,1 0 0 16,2-2-1792-16,0-4-416 0,2-1-80 0</inkml:trace>
  <inkml:trace contextRef="#ctx0" brushRef="#br0" timeOffset="172501.29">27671 16317 26431 0,'0'0'1168'0,"0"0"240"0,0 0-1120 0,0 0-288 0,0 0 0 0,0 0 0 0,0 0 432 0,0 0 16 16,0 0 16-16,0 0 0 0,3-5-464 0,0 1 0 16,3-3 0-16,-1 2 0 15,-2 1-576-15,3-1-16 0,-3 0 0 0,6 0-7312 16,-9 5-1456-16</inkml:trace>
  <inkml:trace contextRef="#ctx0" brushRef="#br0" timeOffset="173032.23">28319 16261 23439 0,'0'0'1024'0,"-6"0"240"0,1 2-1008 0,-4-2-256 0,0 0 0 0,2 0 0 15,-6 0 1456-15,1 0 240 0,1 0 48 0,-2 1 16 16,-2 0-928-16,2 1-176 0,-2 0-32 0,2-1-16 16,-2 1-336-16,1 1-64 0,1 0-16 0,3 2 0 0,0 0-192 0,2 0 0 15,2 0 0-15,1 5 0 0,1-4-144 0,3 1 144 16,2 1 0-16,2 1-144 0,0 0 144 0,4 3 0 15,0-3 0-15,2 3-128 0,3-3 128 0,6 6 0 16,-2 0 0-16,-1-2-128 0,2-2 128 0,-1 2 0 16,0 0 0-16,-6-6 0 0,3 5 0 0,3 4 0 15,-2 1 0-15,-2-3 128 0,-1-2 176 0,-3 2 32 16,-3 4 16-16,-3-3 0 0,-1 2 112 0,-3 0 32 16,-3-3 0-16,-2 1 0 0,-3 1-160 0,-1 0-16 15,-6 0-16-15,3-3 0 0,-2-3-176 0,-1 3-128 16,0-4 144-16,-1-1-144 0,1-1 0 0,2-1 0 15,0-5 0-15,3-2-160 16,0-4-1488-16,1 0-288 0,2-3-64 0</inkml:trace>
  <inkml:trace contextRef="#ctx0" brushRef="#br0" timeOffset="173582.53">29161 16261 23263 0,'0'0'1024'0,"-8"6"224"0,-1-1-992 0,2 0-256 15,-1 5 0-15,2 0 0 0,-1 5 704 0,2 3 112 0,0 2 16 0,1 2 0 16,-1 2-608-16,0 0-224 16,0 6 176-16,0-4-176 0,0 5 0 0,5-1 128 15,-1 0-128-15,2-3 0 0,5-4 0 0,1-1 0 0,-2-3 0 0,6-4 0 16,2-3-192-16,2-7-16 16,2 0-16-16,2-4 0 0,0-3 224 0,1-5 192 0,1-3-48 0,1 0 0 15,4-5 496-15,-3-4 80 0,-3 1 32 16,-1-3 0-16,-1 1-304 0,-4 1-48 0,-3-1-16 0,-2 1 0 15,-2 0-208-15,-4 1-48 0,-3 3-128 16,0 1 192-16,-3-3-192 0,1 3-240 0,0-1 48 0,-1 6 16 16,-1-1-1632-16,4 10-336 15,0 0-64-15</inkml:trace>
  <inkml:trace contextRef="#ctx0" brushRef="#br0" timeOffset="173966.32">29753 16415 18431 0,'0'0'1632'0,"-2"12"-1312"15,-2 0-320-15,1 4 0 0,1 3 2176 0,-2 2 384 16,-4 3 64-16,1 1 0 0,-2 4-1440 0,0-2-288 0,-3-2-64 15,2 2-16-15,0-4-464 0,0 2-96 16,1-5 0-16,1 1-16 0,1-4-240 0,2-1 0 16,2-5 0-16,2-1 0 15,1-10-384-15,0 0-80 0,0 0-16 0,0 0 0 16,0 0-480-16,8-11-112 0,-1-3-16 0,5-4 0 16,0-2 544-16,2-2 96 0,3-1 32 0,-1 2 0 0,1-2 416 0,1 1-160 0,-1-2 160 0,4 2 0 15,2 5 0-15,-3 0 0 0,0 2 0 0,-1 3 0 16,2 5 0-16,-1 2 144 0,-1 1 16 0,-1 4 0 15,-3 5 160-15,0 1 48 0,-2 7 0 0,-4 2 0 16,-1 3-224-16,-6 2-144 0,0 2 192 0,-2 0-192 16,-3 2 0-16,2 0 0 0,-4-4 0 0,1-1 0 0,0 0 0 15,-1 0 0-15,0-5-160 0,1 0 160 0,1-3-224 16,2-1 32-16,1-10 0 0,0 0-7488 16,0 0-1472-16</inkml:trace>
  <inkml:trace contextRef="#ctx0" brushRef="#br0" timeOffset="174280.55">30418 16425 20271 0,'0'0'896'0,"0"0"192"0,0 0-880 0,0 0-208 0,3 14 0 0,-2 0 0 16,-1-1 2704-16,0 1 496 0,-4 3 112 15,4-1 16-15,-1 3-2240 0,-1 2-448 0,-1 1-96 0,-2 0-16 16,-2 2-352-16,2 0-176 0,0-3 160 0,1-1-160 15,2-1-192-15,-2-1-144 0,0-3-32 0,3 0-9616 16,1-1-1920-16</inkml:trace>
  <inkml:trace contextRef="#ctx0" brushRef="#br0" timeOffset="174767.19">31028 16378 4607 0,'0'0'400'0,"0"0"-400"16,0 0 0-16,-2-9 0 0,2 9 4432 0,-7-5 816 0,7 5 144 0,-9-2 48 15,-3-1-3152-15,-1 0-624 0,0 3-128 0,1 3-32 16,-6 1-752-16,0 0-160 0,-2 4-16 0,1 2-16 16,-4 2-368-16,1 0-64 0,-1 2 0 0,-1 0-128 15,1 1 0-15,0 2 0 0,3 0 0 0,1 0 0 16,0-1 0-16,4-2 0 16,1 0 0-16,3 0 0 0,4 0 0 0,2-3 0 15,5-11 0-15,-2 11 0 0,2-1 0 0,0-10 0 0,0 0 0 0,11 8 0 16,0-4 0-16,0-2 192 0,1-2-64 0,1-1-128 15,1-2 224-15,1 1-64 0,0-2-16 0,2-2 0 16,-2 1-144-16,1 1 160 0,0-3-160 16,-1 5 160-16,0 1-160 0,-3 3 0 0,-1 4 0 0,2 1 128 15,-3 6-128-15,0-2 0 0,-2 9 0 0,-1 1 0 16,1 2-192-16,-4 2 192 0,-2 2-192 0,0 2 192 16,0-2 0-16,-4 3 0 0,-2-2 0 0,-1 0 0 0,0-5-240 0,-3 2 80 15,-2-1 16-15,0 1 0 16,1-3-448-16,-4 0-96 0,2-2-16 0,-1 2 0 15,3-3-1664-15,0-2-320 0</inkml:trace>
  <inkml:trace contextRef="#ctx0" brushRef="#br0" timeOffset="175150.25">31273 16422 20271 0,'0'0'1792'0,"0"0"-1424"16,0 0-368-16,0 0 0 0,0 0 2320 0,0 0 400 15,0 0 80-15,6 15 16 0,-4-1-1760 0,-1 2-352 0,-1 3-64 0,-1 2 0 16,-1-1-320-16,-1 4-48 0,-1 3-16 0,2-3 0 15,-2-1-128-15,1-1-128 0,2-3 192 0,0-2-192 16,3-1 128-16,1-5-128 0,-3-11 0 0,0 0 0 16,7 10 0-16,2-6 128 0,2-3-128 0,-1-3 0 15,1-2 576-15,1-6 16 0,-1 0 0 0,2-7 0 0,1-2-80 16,-2-2 0-16,0-2-16 0,1 1 0 0,1 2-352 16,-2-1-144-16,0 0 128 0,-3 0-128 0,1 4-224 0,0 1-128 15,-1 4-32-15,0 0 0 16,-2 6-1408-16,1-2-304 0,0 3-48 0,-8 5-12112 15</inkml:trace>
  <inkml:trace contextRef="#ctx0" brushRef="#br0" timeOffset="175484.93">31636 16570 7359 0,'0'0'320'0,"0"0"80"0,0 0-400 0,0 0 0 16,6 12 0-16,-6-12 0 0,8 5 5280 0,2 0 976 15,1-4 192-15,1-2 32 0,2-4-4624 0,0 0-944 16,0-2-176-16,-2-1-32 0,1 0-304 0,-1-2-48 16,-1 1-16-16,-1-4 0 0,-2 5-96 0,-1-3-32 0,-1 1 0 0,-4 1 0 15,-2 9-16-15,-1-13-16 16,-2 3 0-16,-1-1 0 0,-2 6 0 0,-2-2 0 0,1 3 0 0,-2 3 0 15,1 1-32-15,-4 4 0 0,-2 4 0 0,0-2 0 16,1 4-144-16,1 3 0 0,1 2 0 0,0 4 0 16,0 1 0-16,3 5 0 0,0-1 0 0,3 4 0 15,0-5 0-15,5 1 0 0,0-3 0 0,5 0 128 16,1-3-128-16,4-7 0 0,4 0 0 0,2-4 0 16,5 0-1632-16,3-4-304 15,4-3-64-15</inkml:trace>
  <inkml:trace contextRef="#ctx0" brushRef="#br0" timeOffset="175683.24">32222 16791 14735 0,'0'0'640'0,"0"0"160"16,0 0-640-16,0 0-160 0,0 0 0 0,0 0 0 0,0 0 5856 0,7-7 1136 15,0 1 240-15,0 0 32 0,0-2-5344 0,-1 1-1088 16,0-2-192-16,1 3-64 0,-7 6-576 0,7-5 0 16,-7 5-192-16,0 0 64 15,0 0-2176-15,0 0-448 0</inkml:trace>
  <inkml:trace contextRef="#ctx0" brushRef="#br1" timeOffset="201368.54">1640 5751 21183 0,'-14'-9'944'0,"5"4"192"0,-1 1-912 0,1 2-224 0,0 0 0 0,9 2 0 15,-8 5 224-15,8-5 0 0,-9 9 0 0,3-2 0 16,0 3 368-16,-1 0 80 0,0 4 16 0,0 3 0 16,-2 0-192-16,4-4-48 0,-1 1 0 0,-2 4 0 15,-3 3-64-15,-2 1-32 0,-1 1 0 0,0 4 0 16,-1 2-160-16,-14 32-48 0,5-12 0 0,-1 0 0 15,5-4-144-15,0 0 128 0,-1 2-128 0,2-4 128 16,-1 2-128-16,1-3 0 0,1 3 0 0,0 0 128 16,-1 2-128-16,3-4 0 0,1 2 144 0,2-6-144 15,1-3 192-15,3 0-48 0,1 0 0 0,1-2 0 16,1-3-144-16,2-3 192 0,-2 2-192 0,2-4 192 0,0 0-192 16,2-3 0-16,-1 0 144 0,0 0-144 0,3-1 0 0,-1-1 0 15,1 2 0-15,0-4 128 0,1-2-128 0,3-2 144 16,0-1-144-16,2 1 160 0,1-3 32 0,2 0 16 15,1 1 0-15,1-3 0 0,1 1 80 0,2-5 16 16,2 3 0-16,2-3 0 0,1 3-96 0,3-1-16 16,1-2 0-16,-1 4 0 0,8 4-16 0,0 0-16 15,2-2 0-15,5 2 0 0,2 1-160 0,2 0 192 16,1 0-192-16,1-5 192 0,-1 2-192 0,1-3 0 16,2 2 0-16,2 2 128 0,2-3-128 0,2 3 0 15,3 0 0-15,3-5 128 0,5 1-128 0,-3-2 0 16,-5 0 144-16,1 1-144 0,3-3 160 0,1 4-32 0,1-3-128 15,4 1 192-15,5 0-192 0,-2-3 0 16,-6 1 0-16,2-1 0 0,0-4 128 0,3 4-128 0,0-2 0 0,6 1 0 16,3-3 128-16,-2 2-128 0,-3 2 0 0,1-1 144 15,1 2-144-15,0-3 128 0,4 2-128 0,1 1 128 16,-2 2-128-16,0-2 0 0,-5 1 0 0,1 2 0 16,4-3 0-16,4 0 0 0,3 1 0 0,-2-2 0 15,-4 2 0-15,-1 1 0 0,0-3 0 0,4-2 128 16,5 1-128-16,-2 0 0 0,-5 1 0 0,2-1 0 15,-2-1 0-15,-2 1 0 0,2-1 0 0,0 2 0 16,1 1 0-16,-3 0 0 0,-3-2 0 0,1 1 0 16,-2-2 0-16,5 2 0 0,5-1 0 0,0-3 0 15,-6 0 0-15,3-2 0 0,0-1 128 0,2 0-128 16,3 1 0-16,0-2 0 0,1 1 0 0,-1 1 128 16,-3-1-128-16,1-1 0 0,2 2 0 0,2-1 128 15,2 1 0-15,-3 2-128 0,-3 0 192 0,0 0-64 16,2 0-128-16,3 0 160 0,6 0-160 0,-3 0 160 0,-5 0-160 0,2 0 0 15,1-2 144-15,3 1-144 0,4 0 0 0,-3-2 0 16,-3 3 0-16,1-2 128 0,1 0-128 0,2 2 0 16,1 0 0-16,-3 0 0 0,-4 0 0 0,2 0 0 15,1 0 0-15,1 0 0 0,1 0 0 0,-2 0 128 16,-2 2-128-16,3-2 0 0,2 0 0 0,0-2 0 16,-2-1 0-16,1-1 128 0,0 1-128 0,1 0 0 15,4-3 0-15,-4 3 0 0,-3-2 0 0,-1-2 128 16,0 5-128-16,1-1 0 0,2 1 0 0,-2 0 144 15,-1 1-144-15,-4 0 0 0,0-2 128 0,4 2-128 16,3-2 0-16,-1 2 0 0,-3-3 128 0,-1 0-128 16,1 2 0-16,4-1 0 0,4 0 0 0,-2 0 0 0,-2-1 0 0,-2 2 0 15,-1-2 0-15,5-2 0 0,3 0 0 0,-4 3 0 16,-5-5 128-16,-2 3-128 0,-1 1 0 0,2 0 0 16,3-2 128-16,-1 1-128 0,-4 0 0 0,-1 1 0 15,-1-4 0-15,5 4 0 0,0-1 0 0,1-1 0 16,-4 0 176-16,0 2-176 0,-2 1 160 0,2-3-160 15,3 1 192-15,-1 0-64 0,-2-5-128 0,0 5 192 16,-3 1-64-16,3 0-128 0,-1 0 176 0,2 2-176 16,0-1 128-16,2-1-128 0,-7-1 0 0,2 1 0 15,2 3 0-15,0-1 128 0,1-2-128 0,-3-4 0 16,-5 0 0-16,-1 3 0 0,1-1 0 0,3 2 0 16,2 2 0-16,-2-2 0 0,-2-4 0 0,-3 2 0 15,-1 0 128-15,1-2-128 0,2 3 0 0,1 0 0 16,-2 0 0-16,-1 2 0 0,-1-1 128 0,-2 2-128 15,2-5 0-15,2 1 160 0,3 0-160 0,-4-2 128 0,-6 2-128 0,-2-1 0 16,-1 0 0-16,-1 2 0 0,-1-3 0 0,4 3 0 16,2 1 128-16,-4-1-128 0,-2-1 0 0,-2 1 0 15,0 1 0-15,1 0 128 0,-2-1-128 0,2 1 0 16,5 2 0-16,-2-4 0 0,-4-1 0 0,0 2 0 16,-2-4 0-16,-2 2 0 0,1 1 0 0,-1-3 0 15,7 3 0-15,-3-2 0 0,1 1 0 0,-3 0 0 16,-6-3 0-16,2 4 128 0,-3-3-128 0,1 2 128 15,-1 1-128-15,-1-2 128 0,2 3-128 0,2 2 192 16,-3-2-192-16,-2-2 192 0,-4 1-192 0,0-2 0 16,-3 3 0-16,0 1 128 0,-2-3-128 0,2 0 0 0,2-3 0 0,1 2 0 15,1 0 0-15,-2-1 128 0,-4 2-128 16,0-2 0-16,-4 3 0 0,0-2 0 0,-1 3 128 0,-1 0-128 16,-1-4 0-16,0 4 0 0,-2 0 0 0,1 1 0 15,0 4 0-15,2-1 0 0,-1-1 0 0,0-3 0 16,-1-2 0-16,-2-2 128 0,-2 3-128 0,0 0 0 15,-2 2 0-15,-2 0 0 0,2 3 128 0,0-2-128 16,-1-2 0-16,1 1 0 0,-3 2 0 0,2 3 0 16,-3 3 0-16,3 1 0 0,-1-1 0 0,1-3 0 15,0 1 0-15,0-2 0 0,-2-1 0 0,0 1 0 16,0 1 0-16,-5 2 0 0,0-2 0 0,1 1 0 16,-2-2 0-16,-2 1 0 0,1 3 0 0,0-2 0 15,0-1 0-15,1 2 0 0,-4 0 0 0,2-2 0 16,-2-1 0-16,0 1 0 0,0-1 0 0,-1 1 0 15,0 1 0-15,0 0 0 0,0-2 0 0,-1 1 0 0,0 1 0 16,-1-2 0-16,1-2 0 0,0-1 128 0,0 0-128 0,-1-1 0 16,0-1 0-16,-1-4 128 0,1 2-128 0,-1-4 128 15,2 1-128-15,-2-4 128 0,2-1-128 0,-2 0 128 16,1-2-128-16,1 5 128 0,-1-1-128 0,2-2 0 16,0-1 144-16,-1 1-144 0,-2-1 0 0,3-2 0 15,-2-1 0-15,2-2 128 0,-3 1-128 0,2-2 0 16,1 0 0-16,1-4 0 0,0 3 0 0,2-3 0 15,1-1 0-15,1-2 0 0,0-2 0 0,2-2 0 16,1-2 0-16,-2 0 0 0,2 0 0 0,-2-1 0 0,3-1 0 16,-1-2 0-16,1-3 0 0,-3 1 0 15,-1 2 0-15,0 1 0 0,0-2 0 0,-1 3 0 0,-3 2 0 0,1-1-128 16,-1 1 128-16,-1 0 0 0,-1 5 0 16,-2-1 0-16,-1 5 0 0,0-2 0 0,-1 0 0 0,-1 1 0 15,-1 3 0-15,2 0 0 0,-4 3 0 0,2 2 0 16,-1 0 0-16,-2 1 0 0,0 1 0 0,1 0 0 15,-3 1 0-15,1-1 0 0,-3 0 0 0,1 2-128 16,-1 3 128-16,0-2 0 0,-1 1 0 0,1 4 0 16,0 9 0-16,-4-10 0 0,4 10 0 0,-5-8-128 15,0 0 128-15,5 8-128 0,-9-3 128 0,0 1-128 16,-1 2 128-16,-1 2 0 0,-2 0-144 0,-1 2 144 16,-3 4 0-16,-3-2-176 0,-3 5 176 0,-4-3-128 15,-4 0 128-15,-2-2 0 0,-3 3 0 0,-1-1-128 16,-6 3 128-16,-3-1-192 0,-2 3 192 0,-7 0-192 15,-3-3 192-15,-10 2-160 0,-4-3 160 0,-2 4-160 0,-1 1 160 16,-2 3-160-16,-2-2 160 0,-8-1-160 0,-7 1 160 0,-2 0-160 16,2 1 160-16,-4 0-160 0,-4-1 160 0,-2-3-128 15,-4 2 128-15,0-1-128 0,1 0 128 0,-7-1 0 16,-6 1 0-16,-1-1 0 0,3-1 0 0,-6-1 0 16,-7 0 0-16,2 0-128 0,3 1 128 0,-5 0 0 15,-8 1 0-15,0 2 0 0,3-6 0 0,-4 1 0 16,-6-3 128-16,0 6-128 0,-2-1 0 0,0 1 0 15,-5-7 0-15,1 4-192 0,0-1 192 0,0 1 0 16,-1-4 0-16,-2 3 0 0,-2 2 0 0,3 2 0 16,4-5 0-16,-6 2 0 0,-3-5 0 0,1 0 0 0,2 2 0 15,1 3 0-15,-2-3 0 0,-2 2 0 0,-2-3 0 16,3 1 0-16,8 0 0 0,-4-3 0 0,-7 0 0 0,1 1 0 16,1 2 0-16,0 0 0 0,-2-1 0 0,-2 2 0 15,-4 0 0-15,6 0 0 0,5 2 0 0,-3-3 0 16,-4 0 0-16,0 2 0 0,1-3 0 0,3 3 0 15,2-3 0-15,0-3 0 0,-3 2 0 0,5 0 0 16,5 0 0-16,0-2 0 0,-4 0 0 0,4-1 0 16,2-1 0-16,1 0 0 0,-2 0 0 0,2 0 0 15,1-1 0-15,2-2 0 0,2 2 0 0,0 0 0 16,0-2 0-16,4 2 0 0,4-1 0 0,1 1 0 16,-3-1 0-16,6-1 0 0,3 1 0 0,1-2 0 15,-1-3 0-15,2 2 0 0,5 2 0 0,0-4 128 16,1 5-128-16,2-2 0 0,2 0 0 0,5-2 0 15,-1 1 0-15,0-1 0 0,-2-1 0 0,4 2 0 0,3 0 0 0,0 2 0 16,-5 3 0-16,3-1 128 0,1-3-128 0,1 3 0 16,-1 0 0-16,0 1 0 0,-2 0 0 15,3 0 0-15,4 0 0 0,0-2 0 0,-4 1 0 0,3-2 0 16,3 1 0-16,0-1 0 0,4 2 128 0,-3 0-128 16,-4 0 160-16,1-3-160 0,5 0 160 0,2 3-160 15,-1 1 160-15,-2 0-160 0,-4 0 176 0,5 1-176 16,5 1 192-16,-2 1-192 0,-4 0 144 0,1-2-144 15,2-1 0-15,3 2 144 0,4 1-144 0,-1-1 128 16,-3 2-128-16,4-1 128 0,4-2-128 0,5 3 160 16,3-4-160-16,2 0 160 0,4 0-32 0,0 0-128 15,-1-4 192-15,6 3-64 0,6-2-128 0,5-1 0 0,3 2 0 0,7-1 128 16,1 1-128-16,6 1 0 0,4-2 0 16,1 3 0-16,2-1-240 0,2 2-128 0,5 3-16 0,2 1-11504 15,2 0-2288-15</inkml:trace>
  <inkml:trace contextRef="#ctx0" brushRef="#br1" timeOffset="203582.45">17360 16775 18303 0,'-17'-15'816'0,"8"8"160"0,0-3-784 0,2 3-192 0,0-4 0 0,2 3 0 16,0-4 0-16,1 2 0 0,1 1-144 0,0-1 144 15,1 1 0-15,0 0 160 0,2 1 0 0,0 1 0 16,-1 0 48-16,-2 1 16 0,3-2 0 0,0 8 0 16,0 0 16-16,0 0 0 0,-1-6 0 0,1 6 0 15,-2-9 336-15,2 3 80 0,0 6 16 0,0 0 0 16,3-7 80-16,3 0 16 0,-1 0 0 0,-5 7 0 16,9-5-32-16,3-1 0 0,0 1 0 0,3 1 0 15,0 0-32-15,3-2-16 0,0 2 0 0,1 0 0 16,1-3-128-16,3 2-32 0,3 1 0 0,0-1 0 15,2-2-96-15,3 2-32 0,-2 0 0 0,3-1 0 16,1 1-32-16,0 2-16 0,4-1 0 0,3-1 0 0,4 3-96 0,-3-1-32 16,-1 2 0-16,-1 1 0 15,1-1-32-15,-1-1 0 0,1 2 0 0,0 0 0 0,1 0-192 0,2-1 0 16,4 0 128-16,1 1-128 0,2 0 0 0,0 0 128 16,-3-1-128-16,0-1 0 0,-2 2 128 0,5 0-128 15,-2-1 0-15,2 1 0 0,1-2 0 0,1 2 0 16,4-2 0-16,-2 1 0 0,-1 0 128 0,-4-2-128 15,1 1 0-15,-2-1 0 0,-1-1 0 0,1 0 128 16,-1 2-128-16,3 1 0 0,-2-1 192 0,2 1-16 16,-1 0 0-16,-2 1 0 0,-3-1 32 0,0 1 16 15,1 0 0-15,-1 0 0 0,-1 0-96 0,2 1 0 16,2-1-128-16,1 0 192 0,3 0-192 0,0 0 176 16,-2-1-176-16,1-1 160 0,0 0-160 0,-2 1 128 15,1-3-128-15,4 1 128 0,-3-1-128 0,4 2 0 0,2-2 144 0,0-2-144 16,-2 1 0-16,0 1 144 0,-4-4-144 0,1 2 0 15,-2 3 128-15,1-1-128 0,0-1 0 0,0 1 0 16,0 2 160-16,3-1-160 0,-4 0 128 0,-1-2-128 16,-3 1 128-16,1 0-128 0,-2 3 0 0,2-3 128 15,-2-1-128-15,5 2 160 0,-2 1-160 0,2 0 160 16,1 1-160-16,1 0 0 0,0-2 144 0,-2 2-144 16,0-3 0-16,1 3 144 0,1 0-144 0,1 1 0 15,0-2 0-15,2 2 0 0,0 0 0 0,-1-1 0 16,-4 0 0-16,-2 0 0 0,-2-2 0 0,-1 3 0 15,3 0 0-15,-2-1 0 0,-2-1 0 0,3 1 0 16,2 0 128-16,-1-3-128 0,-1 4 0 0,-4-1 0 16,-2 0 0-16,0 1 0 0,-3-2 0 0,-2 1 0 15,5-1 128-15,-2 0-128 0,1 2 0 0,1-1 0 0,-1 0 0 0,3 1 0 16,0-2 128-16,0 2-128 0,0-1 128 16,-3 1-128-16,-4-1 192 0,-1-3-192 0,0 5 128 0,-1-1-128 15,0 0 0-15,2 0 0 0,-1 0 128 0,0 0-128 16,-2 0 0-16,2 0 0 0,3 0 128 0,0-1-128 15,-3-3 0-15,2 2 0 0,-2 0 0 0,-1 2 0 16,0-6 0-16,-2 0 0 0,2 2 128 0,0 1-128 16,1-2 0-16,1 0 0 0,0 3 0 0,2 0 0 15,2 1 0-15,0 1 0 0,-1-1 0 0,0 1 0 16,0 0 0-16,-2 0 0 0,-3-1 0 0,0-1 0 16,-2 1 0-16,1-2 0 0,0 1 0 0,1 1 0 15,0 1 0-15,0-2 0 0,-1 1 0 0,2 1 0 16,2 0 0-16,-2 0 0 0,-1-1 128 0,0 0-128 0,-2-2 0 0,-2 1 0 15,-2-2 0-15,-2-1 0 0,-2 1 128 0,-1 1-128 16,-2-1 0-16,0 2 160 0,3-1-160 0,0 0 128 16,-1-1-128-16,-1 1 0 0,3-1 144 0,1-1-144 15,0-2 0-15,0 3 0 0,3-2 0 0,-2-2 128 16,2-1-128-16,1 1 0 0,0 3 0 0,1-4 128 16,-3 2-128-16,1-1 0 0,-2 3 0 0,2 2 0 15,-3 0 0-15,3-2 0 0,-1 1 0 0,3 1 128 16,1 1-128-16,3 0 0 0,-1 2 0 0,4-1 0 15,4 0 0-15,-2 0 0 0,2-1 0 0,-2 0 0 16,-1 1 0-16,-1-2 0 0,1-2 0 0,-5 2 128 16,1 0-128-16,-1-3 0 0,1 3 0 0,-1-1 128 15,0 0-128-15,1-4 192 0,1 3-64 0,-2 3 0 0,0-3 48 0,0 0 16 16,-3 1 0-16,-2 0 0 0,-1-1-192 0,-3-1 128 16,-4 0-128-16,0 3 128 0,-3-5 0 0,0 3 0 15,-4 0 0-15,-1-2 0 0,2 2 0 0,-4 2-128 16,1-2 192-16,-3-1-64 0,1 3-128 0,0 0 0 15,0 1 0-15,-1-1 0 0,-8 3 0 0,9-4 0 16,-9 4 0-16,10-2 0 0,-10 2-192 0,0 0 192 16,9-2-192-16,-9 2 192 0,0 0-400 0,0 0 32 15,0 0 16-15,0 0 0 16,0 0-1248-16,0 0-256 0,0 0-64 0,0 0-15584 0</inkml:trace>
  <inkml:trace contextRef="#ctx0" brushRef="#br1" timeOffset="214227.52">20643 19449 2751 0,'0'0'128'0,"0"0"16"0,-1-9-144 0,0 3 0 15,1 6 0-15,-7-9 0 0,2 3 2256 0,5 6 432 16,-5-10 64-16,5 10 32 0,-5-7-1744 0,5 7-336 15,-4-11-80-15,4 11-16 0,-4-7-160 0,4 7-48 16,-2-10 0-16,2 10 0 0,0 0-48 0,0 0-16 16,0 0 0-16,0 0 0 0,0 0 192 0,-7-5 48 0,7 5 0 0,0 0 0 15,-7-1-96-15,7 1-16 16,0 0 0-16,0 0 0 0,-10 0 96 0,10 0 16 0,0 0 0 0,0 0 0 16,0 0-32-16,0 0 0 0,0 0 0 15,0 0 0-15,0 0 80 0,0 0 16 0,0 0 0 0,0 0 0 16,0 0-80-16,0 0-16 0,0 0 0 0,7 6 0 15,2 2-240-15,1-4-48 0,2-2-16 0,2 2 0 16,1-1-32-16,3 2 0 0,1-1 0 0,2-2 0 16,5 2 96-16,1 0 16 0,2 1 0 0,5-1 0 15,4 1-64-15,4 1 0 0,4 0 0 0,-2-2 0 16,5 0-128-16,-1 1-128 0,2 0 144 0,-1-1-144 16,2 0 128-16,2 1-128 0,2-1 0 0,4-2 144 15,0 1-144-15,1-2 0 0,-3-1 0 0,3 1 0 16,-2 2 0-16,1 1 0 0,-1-3 0 0,3 2 0 15,4-2 128-15,-1-1-128 0,-6 0 128 0,2 1-128 16,-2 2 192-16,1-1-64 0,-1-1 0 0,2-1 0 0,2 0 96 0,2 4 16 16,-3-1 0-16,-4-1 0 0,-3 1-32 0,-1 1 0 15,0-1 0-15,1 5 0 0,0-2-208 16,4 3 176-16,1-4-176 0,0 3 160 0,-3 1-160 0,-2-4 0 16,-3 3 0-16,3-3 128 0,-1 0-128 0,0-1 0 15,1 1 0-15,0-3 128 0,4 0-128 0,-2-2 0 16,-3 1 0-16,-2-1 0 0,-3 0 0 0,-1-1 0 15,0 1 0-15,-1-2 128 0,-3 1-128 0,2 1 0 16,-2-3 0-16,1 2 128 0,-4-3-128 0,-3 3 0 16,-3 0 0-16,-4 0 0 0,-2-2 0 0,-1 2 0 15,-3 1 0-15,0-2 0 0,-2 1 0 0,-2 0 0 16,-2 0 0-16,0 1 0 0,-1 0 0 0,-2 0 0 0,0-2 128 0,-4 2-128 16,1 0 0-16,-2 2 0 0,-10-2 0 0,10 1 0 15,-10-1 0-15,0 0 0 0,0 0 0 0,0 0 0 16,0 0 128-16,0 0-128 0,0 0 0 0,0 0 128 15,0 0-128-15,0 0 0 0,-10 5-160 0,-1 0 160 16,-3-2 0-16,-2 0 0 0,-3-3 0 0,-2 0 0 16,-5 0 0-16,1-1 0 0,-4-1 0 0,-4 2 160 15,-8-2-160-15,-5 0 0 0,-5 1 0 0,-3-1 128 16,-4 2-128-16,-1 0 0 0,-2-1 0 0,-4 1 0 16,0-1 0-16,-4 1 0 0,-4 0 0 0,-2 0 0 15,1-4 0-15,1 1 0 0,1-2 0 0,-4 3 0 16,-6-2 0-16,0 0 0 0,-3-1 0 0,1 3 0 15,1-1 0-15,-2 3 0 0,-5-3 0 0,-1 2 0 16,0 1 0-16,1 0 0 0,1 0 0 0,0 1 0 16,-2 2 0-16,2 0 0 0,2-2 0 0,2 3 0 0,2-1 0 0,0 0 0 15,-1-2 0-15,2 1 0 0,2 1 0 0,4 2 0 16,2-2 0-16,4-2 0 0,1 2 0 0,4-2 0 16,2 3 0-16,4-2 0 0,5 0 0 0,4 0 0 15,6-1 0-15,3 1 0 0,4-1 0 0,4-1 0 16,3 0 0-16,3-1 0 0,3-1 0 0,3 2 0 15,4 0-176-15,3-1 176 0,1-1 0 0,4 0-128 16,9 2 128-16,0 0 0 0,0 0 0 0,0 0 0 16,0 0 0-16,0 0 0 0,0 0 0 0,0 0 0 15,13 5 0-15,2-1-128 0,3 0 128 0,6 0 0 16,4-2 0-16,6 2 0 0,6-1 0 0,7-1 0 16,5 0 0-16,7 1 0 0,6 0 0 0,4 1 0 0,0-2 0 0,2 0 0 15,2-2 0-15,8 0 0 0,4 0 0 0,1 2 0 16,2-1 0-16,0 2 0 0,-1-2 0 0,6 2 0 15,5-1 0-15,-3 2 0 0,-3 0 0 0,-1-3 0 16,1 2 0-16,1-1 0 0,5 0 0 0,-7-1 0 16,-6-1 0-16,0 4 0 0,2-2 0 0,-1 1 128 15,2-3-128-15,-3 0 0 0,-4 0 0 0,0 0 128 16,-4 0-128-16,3 2 0 0,0 2 0 0,-2-1 128 16,-7-2-128-16,-6 3 0 0,-2 0 0 0,-3-3 0 15,-3 1 0-15,-1 2 0 0,-2 1 0 0,-5 2 0 16,-4-5 0-16,-5 1 128 0,-4-2-128 0,-6 1 0 15,-5 5 0-15,-5-5 128 0,-1 1-128 0,-6-1 0 16,-13-2 0-16,10 3 0 0,-10-3 0 0,0 0 0 16,0 0 0-16,0 0 128 0,0 0-128 0,0 0 0 15,-12 0 0-15,-2 0 0 0,-3-1 0 0,-6-1 0 0,-6 2 0 0,-4-1 0 16,-6-1 0-16,-4-1 0 0,-4-2 0 0,-4-1 0 16,-2 2 0-16,-4 3 0 0,-3-1 0 0,-6 0 0 15,-7-1 0-15,-3-1 0 0,-5 1 0 0,1-1 0 16,1 3 0-16,-4-1 0 0,-3 1 0 0,-3 1 0 15,-1-5 0-15,2 4 0 0,1-1 0 0,0 2 0 16,-3 0 0-16,-3 0 0 0,-1-3 0 0,3 0 0 16,4 2 0-16,-1-1-128 0,-2 1 128 0,1-1 0 15,1-3 0-15,3 2-128 0,2 3 128 0,2 0 0 16,-2 0 0-16,3 1-128 0,1-1 128 0,3 3 0 16,2 2 0-16,4-1 0 0,2-3 0 0,2 3 0 0,0 0 0 0,5 1 0 15,5-1 0-15,6-1 0 0,4-1 0 16,7 0 0-16,5 3 0 0,3-1-128 0,4-1 128 15,6 0 0-15,4 0 0 0,2-1 0 0,5 4 0 0,10-6-128 16,0 0 128-16,0 0-128 0,0 0 128 0,0 0-128 16,0 0 128-16,15 3 0 0,5-1 0 0,5 0-128 15,5-1 128-15,7 1 0 0,5-2 0 0,8-2-128 16,8 0 128-16,6 1 0 0,3-2 0 0,5-1 0 16,3-1 0-16,5 1 0 0,4 1 0 0,7-1 0 15,3-3 0-15,1 2 0 0,2 2 0 0,3 0 0 16,6 0 0-16,-5 0 0 0,-3 1 0 0,1 2 0 15,3 3 0-15,-2 2 0 0,1-2 0 0,-5 2 0 16,-4-2 0-16,1 6 0 0,-1 1 0 0,0 2 0 16,-7-1 0-16,-3-2 0 0,-6 3 0 0,-4 0-128 15,-3 1-128-15,-4 1 0 0,-4 1-16 0,-4 1 0 16,-4-2-1504-16,-8 0-288 0,-8-2-64 0,-8 1-11504 16</inkml:trace>
  <inkml:trace contextRef="#ctx0" brushRef="#br1" timeOffset="-212709.61">25171 18540 12895 0,'0'0'1152'0,"0"0"-928"15,0 0-224-15,-9 3 0 0,9-3 1008 0,0 0 144 16,-9 3 48-16,9-3 0 0,-9 1-496 0,9-1-112 16,-8 5-16-16,1 1 0 0,-1-1-128 0,1 0-16 15,-2 1-16-15,2 1 0 0,1 0 96 0,-2 1 0 16,-1 0 16-16,1 3 0 0,-3-2 176 0,1 3 48 16,0-5 0-16,1 4 0 0,0 1-128 0,0-2-32 15,-1 3 0-15,0-1 0 0,0-1-240 0,-2 3-48 16,2 1-16-16,0-2 0 0,2-3-288 0,2 2 128 15,0-5-128-15,1 2 0 0,5-9 192 0,0 0-64 16,0 0 0-16,0 0-128 0,0 0 448 0,0 0 0 16,0 0-16-16,14 0 0 0,1-5 0 0,1 1 0 0,2-1 0 0,0 0 0 15,4-4-80-15,3 3-16 0,3-4 0 0,0 2 0 16,0-3-144-16,0 2-48 0,4-3 0 0,-3 5 0 16,-5-5-144-16,1 2 0 0,0 2 0 0,0 0 128 15,0 0-128-15,0 3 0 0,-4-2 0 0,-2 2 0 16,3 2 0-16,-3 0 0 0,-2 0 0 0,-3 3 0 31,-1-2-896-31,-1 2-64 0,-12 0-16 0,10 4-8496 0,-10-4-1680 0</inkml:trace>
  <inkml:trace contextRef="#ctx0" brushRef="#br1" timeOffset="-212334.69">25086 18856 19919 0,'-11'-2'432'0,"3"1"80"0,-1 0 32 0,2-2 32 0,7 3-448 0,-5-3-128 15,5 3 0-15,-2-11 0 0,2 2 832 0,2-1 160 16,3 4 32-16,3-4 0 0,2 1-336 0,3-4-64 0,1 0-16 0,5-2 0 16,2-3 176-16,4-1 48 0,0-1 0 0,2-2 0 15,-2 1-128-15,3 0 0 0,1 1-16 0,2 5 0 16,-1-2-288-16,6 3-48 0,2 0-16 0,2 2 0 16,-1 3-192-16,0-1-144 0,1 2 192 0,-2 4-192 15,0-2 128-15,-5 2-128 0,-1 0 0 0,-3 4 0 16,-2-1 0-16,-3 0 0 0,-1-1-128 0,-2 2 128 31,1 2-2304-31,-5-1-352 0,-1-1-80 0,1 1-16 0</inkml:trace>
  <inkml:trace contextRef="#ctx0" brushRef="#br1" timeOffset="-211317.04">26498 18267 2751 0,'0'0'128'0,"0"0"16"0,0 0-144 0,0 0 0 0,0 0 0 0,9-2 0 16,-9 2 1984-16,0 0 384 0,0 0 64 0,9-5 0 16,-4-3-1072-16,-5 8-208 0,0 0-64 0,0 0 0 15,6-8-128-15,-6 8-16 0,0 0-16 0,0 0 0 16,4-7-96-16,-4 7 0 0,1-10-16 0,-1 10 0 16,0 0-208-16,0 0-32 0,-4-8-16 0,4 8 0 15,-7-8 64-15,-1 4 16 0,8 4 0 0,-13-1 0 16,1-1-144-16,-1 2-32 0,2 1 0 0,-2 0 0 15,-4 2-32-15,1 2-16 0,-1 2 0 0,1 2 0 16,-1 4-208-16,1 4-32 0,0 0-16 0,0 4 0 0,-2 3-160 0,2 0 0 16,-1-2 0-16,3-1 128 0,3 2-128 0,0 0 0 15,4-1 0-15,2-1 0 0,2-2 0 0,1 0 0 16,2-3 0-16,3-2 0 0,4-6 0 0,0 1 0 16,4-2 0-16,0 0 0 0,2-2 160 0,0-3 96 15,-1 0 32-15,1-2 0 0,2-1-96 0,0 0-32 16,3-1 0-16,3-1 0 0,-1-5-160 0,0 0 128 15,-2-1-128-15,2-1 128 0,1-2-128 0,-2 1-256 16,-1 0 64-16,-1-2 16 16,1 3-2320-16,-3-1-448 0</inkml:trace>
  <inkml:trace contextRef="#ctx0" brushRef="#br1" timeOffset="-211063.42">26906 18459 25791 0,'0'0'1152'0,"0"0"224"0,-5 10-1104 0,0-1-272 0,3 4 0 16,0 1 0-16,1 0 832 0,-1 2 128 0,2 0 0 0,-1-1 16 15,0 1-640-15,0 1-128 0,-1-2-16 0,2 0-16 16,0-3-176-16,0 1 0 0,0-2 144 0,0-11-144 0,0 0 0 0,0 0-288 16,3 8 48-16,-3-8-8544 15,0 0-1712-15</inkml:trace>
  <inkml:trace contextRef="#ctx0" brushRef="#br1" timeOffset="-210433.16">27263 18263 19343 0,'0'0'1728'0,"0"0"-1392"0,0 0-336 0,-1-7 0 15,0-3 1088-15,1 10 128 0,0 0 48 0,0 0 0 16,0-8-688-16,0 8-128 0,0 0-16 0,0 0-16 15,0 0-256-15,0 0-160 0,0 0 192 0,8 10-192 16,0 2 368-16,-2 2-48 0,2-2 0 0,-4 2 0 16,0-1-112-16,2 0-16 0,0-2-16 0,3 3 0 0,-1-2-176 0,0-4 128 15,-1 3-128-15,0-4 128 0,-1 3-128 0,-1-3 0 16,-5-7 144-16,9 6-144 0,-9-6 256 0,0 0-32 16,7 6 0-16,-7-6 0 0,0 0 64 0,11 0 16 15,-11 0 0-15,0 0 0 0,0 0-32 0,0 0 0 16,0 0 0-16,0 0 0 0,0 0-272 0,0 0 0 15,-9-1 0-15,-3 2 0 0,0 2 176 0,-5 2 16 16,-1 3 16-16,-1-2 0 0,3 4-48 0,0-3-16 16,2 0 0-16,0 1 0 0,4 1-144 0,3 1 0 15,3-4 0-15,4-6 0 0,0 0 0 0,0 13 0 16,0-13 0-16,5 11 0 0,3-3-176 0,2-2 176 16,2 1-128-16,0-3 128 0,1-3 0 0,1 0-160 0,1 0 160 15,-2 2 0-15,1-1 0 0,-2 2 0 0,-2 0 0 0,-10-4 0 16,9 4 0-16,-9-4 0 0,8 8 0 0,-8-8 0 15,4 10 0-15,-4 1 0 0,0-3 0 0,0 2 0 16,0-10 0-16,-5 10-128 0,-2 0-16 0,1-5 0 31,-2 0-1904-31,8-5-368 0</inkml:trace>
  <inkml:trace contextRef="#ctx0" brushRef="#br1" timeOffset="-209899.53">28084 18260 2751 0,'0'0'256'0,"5"-9"-256"0,2 1 0 0,-7 8 0 16,2-11 4048-16,2 3 768 0,-1-1 160 0,-3 9 16 16,0 0-2944-16,-2-8-608 0,0 2-112 0,-2-2-32 15,4 8-464-15,-6-5-80 0,-3-1-32 0,-3-2 0 16,2 5-112-16,-3 0-32 0,2 2 0 0,-1 1 0 16,-3 1-144-16,0 2-48 0,0 2 0 0,-1 4 0 15,0-1-96-15,2 5-32 0,-1 4 0 0,-1 2 0 16,0 2-112-16,-1 4-16 0,3 1-128 0,0-2 192 15,3 3-192-15,2-4 0 0,1 0 128 0,5-2-128 16,3-3 0-16,2-3 0 0,2 1 0 0,1-2 0 0,3-2 0 16,1-1 0-16,-2-1 0 0,5-4 0 0,-1 0 0 0,2-3 128 15,-2 0-128-15,1-3 0 0,-1-2 0 0,3 0 0 16,-1-5 0-16,0 2-160 16,1 0-544-16,0-5-96 0,-2 0-32 0</inkml:trace>
  <inkml:trace contextRef="#ctx0" brushRef="#br1" timeOffset="-209548.68">28255 18389 29311 0,'0'0'1296'0,"0"0"272"0,0 0-1248 0,0 0-320 0,11 0 0 0,0 1 0 16,1 2 336-16,-1 1 16 0,3-2 0 0,-2 2 0 16,-2-1-176-16,0 2-48 0,0 2 0 0,-1 0 0 15,-1 3-128-15,1 0 0 0,-3 4 0 0,0 1 0 16,-1-2 128-16,-1 0-128 0,-1 1 0 0,-1 1 128 16,-2 0 160-16,0-1 32 0,0-2 0 0,0 2 0 15,0 1 128-15,2-5 48 0,-2-10 0 0,2 14 0 16,-1 1 0-16,3-2 0 0,-4-13 0 0,5 8 0 15,-5-8-112-15,9 9 0 0,0-4-16 0,1-2 0 16,0-3-80-16,2-2-16 0,1-2 0 0,1-1 0 16,1 0-272-16,0-3 0 0,2-6 0 0,-1-1 0 15,2 1-2016-15,0 0-352 0</inkml:trace>
  <inkml:trace contextRef="#ctx0" brushRef="#br1" timeOffset="-208444.49">29401 18411 11055 0,'0'0'480'0,"0"0"112"0,0 0-464 0,-8 5-128 0,8-5 0 0,0 0 0 0,-7 5 1984 0,7-5 384 16,0 0 80-16,0 0 16 0,0 0-1120 0,0 0-240 15,0 0-32-15,0 0-16 0,-1 9-144 0,1-9-16 16,6 9-16-16,2-4 0 0,3 1-256 0,2-2-48 16,1-1-16-16,0-2 0 0,-2-1-224 0,2 0-32 15,2 0-16-15,0-1 0 0,1-2-32 0,0-1 0 16,-1-3 0-16,2 3 0 0,-3-1 0 0,1-3-16 16,0 2 0-16,-1-4 0 0,0 2-64 0,-2-4-16 15,1 4 0-15,0-4 0 0,-4 1-160 0,-2 1 160 16,-2-4-160-16,-2 1 160 0,-4 1-160 0,0 0 0 15,-4-1 0-15,-1 3 128 0,-4-3-128 0,-1 3-144 0,-2 0 144 0,-2 0-208 16,-2-1 16-16,-2 0 16 0,0 3 0 0,-1 3 0 16,-1 1 176-16,1 7 0 0,0 6-144 0,0 1 144 15,0 3 0-15,-1 5-176 0,0 3 176 0,0 5-128 16,-1-3 128-16,4 2 0 0,0 2 0 0,6-3 128 16,2 1-128-16,4-2 0 0,1 0 0 0,4-3 0 15,4 1 0-15,5-4 144 0,3-4-144 0,4 0 0 16,0 0 320-16,2-5-64 0,1 3 0 0,1-6 0 15,-1-1-96-15,2-3-32 0,0-2 0 0,1-2 0 16,1-1-128-16,1-5 0 0,0 0 0 0,-1-3-176 16,-1-1-1488-1,-2 2-320-15,-2-3-48 0</inkml:trace>
  <inkml:trace contextRef="#ctx0" brushRef="#br1" timeOffset="-208134.74">30010 18166 20271 0,'0'0'1792'0,"0"-11"-1424"16,0 11-368-16,0 0 0 0,0 0 1968 0,0 0 320 15,0 0 64-15,11 3 16 0,-2 5-1536 0,0-1-320 0,-1 6-48 0,-1-2-16 16,1 2-16-16,1 4-16 0,0 2 0 0,2 2 0 16,1 5-128-16,-1-2-32 0,1 2 0 0,-1-1 0 15,-2 0-256-15,1 2 0 0,0-3 0 0,0 3 0 32,-1-3-240-32,0-3-144 0,-2 0-48 0,-1-4 0 15,-2-3-688-15,0-1-144 0,-4-13-16 0,0 0-7232 0,0 0-1424 0</inkml:trace>
  <inkml:trace contextRef="#ctx0" brushRef="#br1" timeOffset="-207872.14">30194 18140 24639 0,'0'0'1088'0,"0"0"240"0,0 0-1072 0,0 0-256 0,0 0 0 0,4 13 0 0,-3-2 640 0,-1 1 80 16,-1 0 16-16,0 5 0 0,-2 1-112 0,-1 1-32 16,-1 1 0-16,-1 4 0 0,0 3-176 0,-1-2-32 15,0 5-16-15,-2-1 0 0,0 1-208 0,-1 3-32 16,0 2-128-16,-1-2 192 0,0-3-192 0,1-4 0 16,1-1 0-16,-1-1 0 15,2-3-528-15,0-4-112 0,1 0 0 0,0-3-16 16,2-5-1904-16,0-2-384 0</inkml:trace>
  <inkml:trace contextRef="#ctx0" brushRef="#br1" timeOffset="-206837.78">30498 18277 8287 0,'0'0'736'0,"1"-10"-592"0,-1 0-144 0,2-1 0 16,0 4 3168-16,-2 7 608 0,1-7 112 0,-1 7 16 15,0 0-2304-15,7-5-480 0,-7 5-96 0,0 0 0 16,0 0-448-16,0 0-64 0,0 0-32 0,6 12 0 16,-1-2-32-16,-2 4-16 0,-1 0 0 0,0 4 0 15,-2 3-64-15,-2-1-16 0,0-1 0 0,-2 0 0 0,-1-1-160 0,1 0-16 16,-1 1-16-16,1-2 0 0,0-1-384 0,1-4-80 15,-1 2-16-15,1-3 0 16,3-11-1712-16,0 0-336 0</inkml:trace>
  <inkml:trace contextRef="#ctx0" brushRef="#br1" timeOffset="-206477.99">30775 18200 8287 0,'0'0'368'0,"0"0"80"0,0 0-448 0,0 0 0 15,0 0 0-15,-7 5 0 0,7-5 3648 0,-11 2 656 0,8 6 128 0,-4 0 32 16,0-4-3440-16,2 2-672 0,-3 0-144 0,0-1-16 16,3 3-192-16,1 0 160 0,4-8-160 0,0 0 160 15,-2 12-32-15,2-3 0 0,0-9 0 0,6 12 0 16,-6-12 224-16,12 7 32 0,-1 2 16 0,3-2 0 15,1-1 64-15,2 1 16 0,1-1 0 0,1 0 0 16,1 2-176-16,0-2-48 0,-1 3 0 0,-2 0 0 16,-3 2-128-16,-1-2-128 0,-3 1 192 0,-4 2-192 15,-6-12 160-15,1 11-160 0,-2 2 128 0,-5 1-128 16,-7-4 416-16,-5 1 0 0,1 3 0 0,-5-3 0 16,0 0-208-16,-1 2-32 0,-2-4-16 0,2-1 0 15,0-2-160-15,2-5 0 0,-1-1 0 0,4-1 128 16,0-7-1904-1,6 0-384-15,0-1-80 0</inkml:trace>
  <inkml:trace contextRef="#ctx0" brushRef="#br1" timeOffset="-206258.76">31314 17829 23951 0,'0'0'2128'0,"0"0"-1696"16,-10 2-432-16,10-2 0 0,-8 8 896 0,1 5 80 16,0 2 32-16,1 3 0 0,1-1-496 0,0 4-112 15,1 3-16-15,3 4 0 0,-3 4-48 0,3-3-16 16,1 1 0-16,0 3 0 0,1 3-160 0,-1 2-32 0,-1-2-128 16,-1-1 192-1,1 1-1344-15,0-2-256 0,0-1-64 0,-1-5-10624 0</inkml:trace>
  <inkml:trace contextRef="#ctx0" brushRef="#br1" timeOffset="-206090.64">30986 18299 22511 0,'12'-11'992'0,"-2"4"224"0,1 2-976 0,3-3-240 0,1 2 0 0,3 1 0 15,1-3 1344-15,3 2 240 0,2 2 32 0,4 0 16 16,4-1-528-16,3 2-96 0,4 0-32 0,3-2 0 15,3-1-432-15,4 0-96 0,1 1 0 0,-3-1-10176 16,-6 0-2016-16</inkml:trace>
  <inkml:trace contextRef="#ctx0" brushRef="#br1" timeOffset="-204944.22">27037 19259 14735 0,'0'0'1312'0,"-10"-8"-1056"15,1-1-256-15,0-2 0 0,1 1 1088 0,1-3 176 16,0 1 16-16,2 1 16 0,1-6-368 0,-1 3-80 16,-1 0-16-16,0 2 0 0,-1 0-288 0,2 1-64 15,0 3-16-15,1-1 0 0,-1 4-64 0,5 5-16 16,-6-4 0-16,1 1 0 0,5 3 128 0,0 0 32 16,-8-3 0-16,8 3 0 0,-13 6-128 0,3 1-32 0,0 4 0 0,1 1 0 15,0 4-240-15,3-1-144 0,0-1 160 16,0 4-160-16,1 4 0 0,5-1 0 0,-2-3 0 15,1-1 0-15,1-2 0 0,2-2 0 0,-1-7 0 0,-1-6 0 16,7 9 144-16,-7-9 48 0,10 5 0 0,0-2 0 16,1-5 176-16,0 0 32 0,0-2 16 0,1-4 0 15,-2 2-176-15,1 0-48 0,2-2 0 0,0 2 0 16,-3-5-192-16,-1 3 144 0,0-4-144 0,-1 5 128 16,0-2-128-16,-2 4 0 0,1-3 0 0,-7 8 0 15,0 0 0-15,0 0 0 0,0 0 0 0,0 0 0 16,11 6 0-16,-3 1-256 0,-8-7 64 0,9 12 16 31,-2-2-304-31,1 1-64 0,-2 0-16 0,2-2 0 0,0 0-496 0,-2-3-96 16,-6-6-32-16,10 7-6816 0,0 0-1376 0</inkml:trace>
  <inkml:trace contextRef="#ctx0" brushRef="#br1" timeOffset="-204575.15">27376 18996 18431 0,'0'0'1632'0,"0"0"-1312"16,-4 10-320-16,2-1 0 0,1 3 1344 0,1-3 208 16,2 5 48-16,1 1 0 0,0 2-832 0,-1-2-144 15,2-2-48-15,-1 1 0 0,1 0-384 0,0-1-192 16,-4-13 160-16,0 0-160 0,6 7 0 0,-6-7 128 0,8 8-128 0,-8-8 0 15,0 0 0-15,6-9 0 0,1 0 128 0,-2-2-128 16,-3-2 0-16,1 1 0 0,-2-2 0 0,4-2 0 16,-2-1 192-16,1 1-64 0,-1 1-128 0,0 3 192 15,3 1-64-15,1-1 0 0,0 6-128 0,2 1 192 16,-9 5-48-16,13-1-16 0,-13 1 0 0,15 3 0 16,2 5-128-16,-5 6 0 0,2 4 144 0,0 2-144 15,-1 6 0-15,-2-2 0 0,-2-1 0 0,-1 2 128 16,-2-2-128-16,-1-3 0 0,-2 1 0 0,0-2 0 15,-2-4 0-15,0-1-160 0,0-4 160 0,1-1-160 16,-2-9-32-16,0 0-16 0,0 0 0 0,0 0-7952 16,0 0-1584-16</inkml:trace>
  <inkml:trace contextRef="#ctx0" brushRef="#br1" timeOffset="-204128.45">28208 18866 16415 0,'0'0'720'0,"-12"4"160"0,-1 1-704 0,2 2-176 15,-3 1 0-15,-1 6 0 0,-2 1 896 0,1 3 128 0,-2 2 48 16,0 3 0-16,2 7-432 0,0-4-64 0,1 2-32 0,2-1 0 15,2 0-96-15,2-2-32 16,1-1 0-16,5-4 0 0,3-2 112 0,0-4 32 0,2-4 0 0,2-1 0 16,-4-9-304-16,9 5-48 0,1-5-16 0,3-5 0 15,-2-5-16-15,3-3-16 0,1-1 0 0,2-7 0 16,1-5-160-16,-1 0 0 0,1-2 0 0,0-1 0 16,-3-5 0-16,1 5-144 0,-4-1 144 0,1 3 0 15,-2-1 0-15,0 3 0 0,-3-3 0 0,0 4 0 16,-2-2 0-16,0 5 0 0,1 0 128 0,-2 3-128 15,0 3 320-15,-1 4-16 0,0 2-16 0,-4 9 0 16,0 0 0-16,0 0 0 0,0 0 0 0,8 6 0 16,-2 7-128-16,3 5-32 0,-2 5 0 0,-1 2 0 15,-1-2-128-15,2 4 0 0,-2 2 0 0,3 4 0 0,-2 0 0 0,2-1 0 16,1-3 0-16,0 1 0 0,0-3 0 16,1-2-192-16,-1-4 32 0,1 0 16 15,-1 2-1968-15,1-2-400 0</inkml:trace>
  <inkml:trace contextRef="#ctx0" brushRef="#br1" timeOffset="-203753.18">29006 18947 13823 0,'0'0'1216'0,"0"0"-960"0,0 0-256 0,0 0 0 16,2 13 2160-16,1 2 384 0,1 2 80 0,0 1 0 15,-1 1-1584-15,1-2-320 0,1 4-64 0,0-1-16 16,0 0-288-16,2 1-64 0,-1-1-16 0,2-5 0 15,-1-2-128-15,0-2-16 0,-7-11-128 0,9 6 192 16,-9-6-192-16,10 0 128 0,2-6-128 0,0-5 0 16,-1-2 256-16,0-1-64 0,-1-5 0 0,-1-1 0 15,-1 0-32-15,1-3-16 0,-2-1 0 0,-1-1 0 16,-1 3-144-16,-2 1 128 0,-1 3-128 0,2 3 128 16,-1 1-128-16,0 5 0 0,0-1 0 0,0 5 128 15,-3 5-496-15,0 0-96 16,0 0-32-16</inkml:trace>
  <inkml:trace contextRef="#ctx0" brushRef="#br1" timeOffset="-203377.17">29557 19011 16575 0,'-5'16'736'0,"3"-6"160"0,-1 3-720 0,3 5-176 0,-2-3 0 0,0 6 0 16,2 3 1728-16,-2 1 320 0,-1-3 64 0,1 1 16 16,-1 0-1440-16,1-3-304 0,2-6-48 0,-2-3-16 15,1-2-192-15,1-9-128 0,0 0 128 0,0 0-128 16,0 0 256-16,0 0-32 0,0 0 0 0,0 0 0 16,-1-11 96-16,2 2 32 0,2-4 0 0,-1-1 0 15,2 0-352-15,2 3 144 0,0-5-144 0,1 2 0 16,1 0 0-16,1 6 0 0,0-3 0 0,0 5 0 15,-1 0 0-15,-8 6 0 0,9-4 0 0,-9 4 0 16,10 0 256-16,-10 0-48 0,12 9-16 0,-2-3 0 16,-10-6 48-16,9 13 0 0,-1-4 0 0,-2 2 0 15,0 3 16-15,-1-2 0 0,-1-2 0 0,0 4 0 16,1-2-128-16,-1 2-128 0,-2-1 176 0,1-1-176 0,0-3 128 16,0 3-128-16,-3-12 0 0,5 9 0 15,-1 0-1216-15,-4-9-320 0,8 4-48 0</inkml:trace>
  <inkml:trace contextRef="#ctx0" brushRef="#br1" timeOffset="-203141.45">30060 19018 29311 0,'0'0'1296'0,"-4"14"272"0,0 0-1248 0,1 4-320 0,1 0 0 0,1 4 0 15,1 2 208-15,1-1-16 0,0-4 0 0,2 1 0 16,-2 2-192-16,1-3 0 0,1-4-192 0,2 1 192 31,-1 0-1920-31,0-6-256 0,0-1-64 0</inkml:trace>
  <inkml:trace contextRef="#ctx0" brushRef="#br1" timeOffset="-202675.61">30539 19007 31727 0,'0'0'1408'16,"4"-14"288"-16,-1 0-1360 0,1 1-336 0,-1 3 0 0,-3 10 0 0,2-10 288 0,-2 10-16 16,0 0 0-16,-2-10 0 0,-3 0-144 0,-3 5-128 15,-3-1 192-15,-3 3-192 0,-4 0 128 0,-4 4-128 16,-3 1 0-16,-2 4 0 0,-2 0 192 0,1 6 0 16,1 0-16-16,3 6 0 0,1 3 224 0,4 2 48 15,3-2 16-15,2 6 0 0,3-3-192 0,4 1-32 16,2 1-16-16,2-5 0 0,3 2-224 0,4-2 144 15,2-4-144-15,5-1 128 0,0-4 64 0,3 0 16 16,1-7 0-16,3-3 0 0,2 1 32 0,1-2 0 16,-1-2 0-16,0-2 0 0,2 1-240 0,-4-2 0 0,-3-5 0 15,-1 3 0-15,-1-2-128 0,-3 3 128 0,-10 5 0 0,10-2 0 16,-10 2 0-16,0 0 0 0,0 0 0 0,10 1 0 16,-10-1 0-16,7 11 0 0,-4-4 0 0,0 5 0 15,-3 1 128-15,-1 2 16 0,-3 3 16 0,0 0 0 16,-1-2-160-16,0 2 0 0,-2 1 144 0,2-1-144 15,0 0 0-15,-1 0-208 0,-2-1 16 0,2 1 16 32,-2-1-464-32,2 1-112 0,-2-1-16 0,2 0 0 15,1-2-1728-15,1 0-336 0,0-4-80 0,4-11-16 0</inkml:trace>
  <inkml:trace contextRef="#ctx0" brushRef="#br1" timeOffset="-202307">30782 19034 26255 0,'0'0'1152'0,"0"0"256"0,0 0-1120 0,0 0-288 16,0 0 0-16,0 0 0 0,0 0 736 0,0 0 96 15,1 12 0-15,0 1 16 0,2-1-272 0,-1 3-64 16,-1 3-16-16,1 2 0 0,-1 4 0 0,3 0 0 0,-3 5 0 0,3-4 0 16,-2-1-112-16,4 2-32 0,-1-5 0 15,2-1 0-15,2 0-160 0,1-4-16 0,0-2-16 0,2-7 0 16,-1 2 160-16,3-6 16 0,-2-2 16 0,2-2 0 16,1-4 224-16,0-4 64 0,2-4 0 0,-1-2 0 15,0-7-192-15,-1-1-48 0,-1 0 0 0,-1-5 0 16,-5 1-224-16,1-4-48 0,-2 2-128 0,-2 2 192 15,-1-2-192-15,-2 5 144 0,-2-4-144 0,-1 5 128 16,0 4-128-16,-2 1-224 0,-1 3 48 0,2 1 16 31,-2 5-1120-31,0 1-240 0,0 2-32 0,4 6-9296 0,0 0-1856 0</inkml:trace>
  <inkml:trace contextRef="#ctx0" brushRef="#br1" timeOffset="-201892.26">31556 18903 29487 0,'0'0'2624'0,"0"0"-2112"15,0 0-512-15,6 10 0 0,3 1 704 0,0 1 16 16,2-3 16-16,1 0 0 0,0-6-16 0,5-1 0 15,-2-4 0-15,4-3 0 0,4-4 240 0,0 1 32 16,2-5 16-16,2-4 0 0,0 1-320 0,0-2-64 16,-3 1-16-16,0 0 0 0,-3-2-288 0,-2-2-64 15,-3 1-16-15,-5 1 0 0,-4 1 0 0,-4 3 0 0,-1 0 0 0,-6 2 0 16,-5 0 160-16,-1 3 48 0,-2 5 0 0,-2 1 0 16,-1 0-192-16,-1 8-48 0,-2 1 0 0,0 4 0 15,-2 5-208-15,-1 5 0 0,0 7 0 0,-1 1 0 16,2 10 128-16,2-1 0 0,0 0-128 0,5-1 192 15,5 1-192-15,4-2 0 0,2-1 0 0,6-1 0 16,4-5 0-16,5-2 0 0,3-5 0 0,6-1 0 16,3-2 0-16,6-8-128 0,4-3 128 0,7-2 0 15,5-3-192-15,5-2 192 0,6-9-192 0,-24 3 192 16,4-3-1248 0,4-2-144-16,4-5-16 0</inkml:trace>
  <inkml:trace contextRef="#ctx0" brushRef="#br1" timeOffset="-192586.77">1713 5826 11919 0,'-5'10'256'0,"-7"14"48"0,7-30 16 0,-2-4 32 0,1 2-352 0,1 2 0 0,-3-2 0 0,2 2 0 0,-8-8 928 0,4 4 112 16,1 3 32-16,2 3 0 0,2-1-336 0,2 0-64 15,-1 0-16-15,4 5 0 0,0 0-272 0,0 0-48 16,0 0-16-16,0 0 0 0,0 0-160 0,0 0-32 16,0 0-128-16,0 0 192 0,-8 8-192 0,-1-1 144 15,0 2-144-15,0 4 128 0,-2 1-128 0,-4 5 160 16,1 1-160-16,-3 3 160 0,-3 5-32 0,1 5 0 15,-4-1 0-15,1 6 0 0,-2 3 32 0,1 2 0 16,0 3 0-16,-1 2 0 0,0-1-160 0,2 2 0 16,-2 0 144-16,1-2-144 0,2 0 0 0,2 0 128 15,-2-5-128-15,4 1 0 0,0 1 0 0,2-6 144 0,0-3-144 0,3 1 0 16,3-3 0-16,2-1 0 0,-1-2 0 16,3 2 0-16,2-4 0 0,3-5 0 0,3-2 0 0,-1-1 0 15,4-3 0-15,0 1 0 0,0-4 0 0,3 0 0 16,0-4 0-16,1 2 0 0,0-6-128 0,2 2 128 15,-1-1 0-15,2 1-144 0,1-3 144 0,0 0 0 16,1 3 0-16,3-3 0 0,1 0 0 0,0 3 176 16,3-2 16-16,3 0 0 0,2 4 0 0,2-3 0 15,5 3 48-15,5-4 16 0,2 2 0 0,1-2 0 16,2-1-48-16,-1 3 0 0,-2-3 0 0,0 1 0 16,4 1-80-16,2-2-128 0,0 1 176 0,3 4-176 15,0-2 128-15,6 3-128 0,0-3 0 0,2 2 0 16,-6-3 128-16,4 1-128 0,1-1 0 0,4 3 0 15,-1-1 0-15,6 1 0 0,5-4 0 0,-3 1 0 0,-3 0 144 0,1-3-144 16,3 1 0-16,0 2 144 0,2-5-144 0,5-1 0 16,3 1 0-16,-2-1 0 0,-4 0 0 0,2 2 0 15,0-1 0-15,2 3 0 0,6 1 0 0,-3 0 128 16,-4-1-128-16,1-2 0 0,0-3 144 0,3 2-144 16,2 2 160-16,0-2-160 0,1-3 160 0,0 0-160 15,-1 1 160-15,2 0-160 0,2 1 144 0,1-1-144 16,-2 0 128-16,2 3-128 0,-4 2 0 0,5-1 0 15,4-1 0-15,-1 1 0 0,-2-3 0 0,-1 3 128 16,0 1-128-16,4 0 0 0,5 1 0 0,-3-1 0 16,0-5 0-16,1 1 0 0,1-1 0 0,3 0 128 15,5-1-128-15,-3-1 0 0,-5 1 0 0,-1 1 0 0,1 0 0 16,2 0 0-16,2 0 0 0,-6 3 0 16,0-1 0-16,-1-1 0 0,1 2 0 0,0 0 0 0,-1-3 0 0,-2 1 0 15,0 1 0-15,2 5 0 0,1-2 0 0,-3 0 0 16,-3-3 0-16,-2 2 0 0,1-2 0 0,3 0 0 15,3-1 0-15,1-1 0 0,-3-1 0 0,2 1 0 16,-1 0 0-16,4-1 0 0,7 0 0 0,-4-2 0 16,-5-3 0-16,0 3 0 0,1 1 0 0,2 0 128 15,3 1-128-15,-1-2 0 0,-5-2 0 0,0 3 128 16,5-1-128-16,-2 1 0 0,-2-2 0 0,-1 0 0 16,-3-2 0-16,4 2 0 0,0 1 0 0,-1 0 0 15,-4-5 0-15,-2 3 0 0,-2-1 0 0,5-1 0 16,4 2 0-16,-2 0 0 0,-4-4 0 0,-2 3 0 15,1-2 0-15,6 2 0 0,5 1 0 0,-3-4 0 16,-7 1 0-16,-2-1 0 0,1 3 0 0,2 2 0 16,4-1 0-16,-3 1 0 0,-6 0 0 0,-3 3 0 0,-3-1 0 15,4 0 0-15,3 1 0 0,-2 0 0 0,-4-3 0 0,0 1 0 16,0 2 0-16,3-1 0 0,3-1 0 0,1-1 0 16,-3-2 0-16,0 0 128 0,0-1-128 0,5-2 0 15,3 3 0-15,-1-4 0 0,-4 2 0 0,0-2 0 16,-3 2 0-16,2-1 0 0,2 3 0 0,-2 1 0 15,-2-4 0-15,-4 4 0 0,-1-3 0 0,0 2 0 16,0 1 0-16,-1-1-176 0,1 2 176 0,-2 0 0 16,-5 0 160-16,-1 0-160 0,-1-1 0 0,3 1 0 15,4 2 0-15,-1-2-160 0,-4-2 160 0,1 2 0 16,-2 0 0-16,-2 3 0 0,1 1 0 0,2 0 0 0,3 0 160 16,-5 0-160-16,-1-1 0 0,-4 1 0 0,0 2 0 0,-2-1-160 15,2 2 160-15,1-2 0 0,1 0 128 0,-3-1-128 16,-4 0 0-16,-2-1 128 0,1-1-128 0,-1-1 0 15,-2 3 240-15,4-1-32 0,3 1 0 0,2 0 0 16,-2-3 0-16,-2 1 0 0,0-3 0 0,-3 2 0 16,-1 2-48-16,2-2-16 0,0 1 0 0,4-2 0 15,0-1-144-15,0 2 192 0,-4-1-192 0,0 1 192 16,-3-2-192-16,3 1 0 0,-1 0 0 0,1 0 128 16,4-3-128-16,-2-1 0 0,-3 2 0 0,-1-3 0 15,-3 2 0-15,2 0 128 0,-3-1-128 0,0 0 0 16,3 5 0-16,0-1 0 0,2 0 0 0,-4-2 0 15,-3 1 0-15,-1 2 0 0,-2 0 0 0,0 0 0 0,-1-2 0 16,-1 2 0-16,0 2 0 0,1 1 0 0,1 0 0 16,-1-2 0-16,3-1 0 0,-7 0 0 0,-2 1 0 15,-2-2 0-15,2 2 0 0,-2 2 0 0,0-1 0 0,1 1 0 16,-1 1 0-16,3-1 0 0,3 0 0 0,-1 0 0 16,1 0 0-16,-3 0 0 0,-3 0 0 0,-1 0 0 15,-1-1 0-15,-1 1 0 0,-2-1 0 0,-1 1 0 16,-1 1 0-16,0 0 0 0,-4 1 0 0,1-1 0 15,0-1 128-15,0 3-128 0,-2-1 0 0,1-1 0 16,-1-1 0-16,1 0 128 0,-3 0-128 0,-1 0 128 16,2 0-128-16,-2 2 128 0,-3-1-128 0,1 1 0 15,0 1 144-15,-2 1-144 0,0 1 0 0,1-3 128 16,-2 2-128-16,-2 1 0 0,0 0 0 0,-2-2 0 16,2-2 0-16,-3 1 128 0,-2 0-128 0,2 2 0 0,-1 1 128 0,0-1-128 15,-2-2 144-15,1 1-144 0,-1 1 192 0,2 1-192 16,0-1 192-16,-1-2-192 0,0 1 192 0,-1 0-192 15,-1 0 128-15,2 1-128 0,-2-2 0 0,-1 1 0 16,-9-3 0-16,10 0 0 0,-1 0 128 0,-9 0-128 16,10 2 160-16,-10-2-32 0,10 3 0 0,-10-3 0 15,10 0 64-15,-10 0 0 0,12 6 0 0,-2-2 0 16,-10-4-192-16,11 3 128 0,0-2-128 0,-11-1 128 16,10 3-128-16,-10-3 0 0,11 1 0 0,-2 0 0 15,-9-1 0-15,10 1 128 0,-10-1-128 0,10 0 0 16,-10 0 128-16,11 0-128 0,-11 0 128 0,10-1-128 15,-10 1 0-15,10-1 128 0,-1 0-128 0,-1-2 0 16,-8 3 0-16,10-4 0 0,-3-2 128 0,-7 6-128 16,9-4 0-16,-1-1 0 0,-2 0 0 0,1-3 0 0,-2 1 0 15,-2-4 0-15,4 2 144 0,-1-1-144 0,2 1 0 0,-1-2 0 16,4 0 0-16,-1-1 128 0,0-4-128 0,0-1 0 16,0-1 0-16,0 0 0 0,3 2 0 0,-1-2 0 15,-1 0 0-15,0-1 0 0,1 1 0 0,-1-3 128 16,1-6-128-16,0 2 0 0,4-7 192 0,-4 3-16 15,2 1-16-15,2-5 0 0,-1-3 32 0,1-1 0 16,4-1 0-16,0-5 0 0,1-3-192 0,1-2 0 16,1-2 0-16,0 2 0 0,1-4 0 0,1-3 0 15,1-2-144-15,1 2 144 0,-1 1-368 0,0-1 48 16,2-1 0-16,-3 4 0 0,-2 4 96 0,-3 1 32 16,-2 2 0-16,0 5 0 0,-2 5 192 0,0 6 0 0,-4-2 0 0,0 5-144 15,-2 2 144-15,-5 3 256 0,0 4-64 16,-1-1-16-16,0 0-48 0,-4 3-128 0,-3 1 192 15,1 2-64-15,-2 0-128 0,0 0 0 0,-1 1 144 0,-1-2-144 16,-2 3 0-16,-1 2 0 0,-1-2 0 0,0 1 0 16,0 1 0-16,-2 2 0 0,1 1 0 0,-1-3 0 15,0 2-144-15,-1 2 144 0,-1-1-160 0,1 0 160 16,-3 1 0-16,-1 2-144 0,-1-1 144 0,-1 1 0 16,-2-2 0-16,-1 1 0 0,-1 1 0 0,-1-1-128 15,-1 2 128-15,-3 0 0 0,-3-1 0 0,-2 1 0 16,-3 0 0-16,-2 0 0 0,-1-2 0 0,-1 2 0 15,2-1 0-15,-5 1 0 0,-3 0 0 0,-1 0 0 16,-2-1 0-16,-5 1 0 0,-3-1 0 0,-1-1 0 16,-3-1 0-16,0 2 0 0,-2-2 0 0,2 1 0 0,-2 2 0 0,-3 0 0 15,-7 0 128-15,0-1-128 0,-4 1 128 0,1-2-128 16,-2 1 128-16,-4 1-128 0,-7 1 0 0,-3 0 0 16,-2 0 0-16,-1 0 0 0,1-2 0 0,-8 2-240 15,-3 2 48-15,-1-2 0 0,-1 0 0 0,-1 1 0 16,-3 1 0-16,0 2 0 0,0-2 64 0,1 0 128 15,0 1-208-15,-3 0 80 0,-5 0 128 0,1 1 0 16,3-2-144-16,-4 1 144 0,-5-2 0 0,4-1 0 16,2 3 0-16,-1-1 0 0,-4 1 0 0,2-2 0 15,5-1 0-15,-4 4 0 0,3-2 0 0,-4 1 0 16,-1-3 0-16,2 1 0 0,2 2 0 0,-1-1 0 16,-2 3 0-16,4-1 0 0,5-1 0 0,-4 2 0 0,-4 2 0 0,3-1 0 15,4 1 0-15,0 1 0 0,-2-2 0 16,-2 0 0-16,1 2 0 0,-4-3 0 0,0 4 0 0,-2-4 0 15,-1-1 0-15,4 1 0 0,3 3 0 0,0-5 0 16,-3 1 0-16,3 1 0 0,5-1 0 0,-4 0 0 16,-4 0 0-16,6 0 0 0,6-2 0 0,1 1 0 15,1 1 0-15,-1-4 0 0,-2-3 0 0,5 0 0 16,3 0 0-16,-1 0 0 0,-3-1 0 0,1 2 0 16,2-5 0-16,4 1 0 0,5 2 0 0,-3 3 0 15,-4-3 0-15,4-2 0 0,5 1 0 0,4 3 0 16,2 1 128-16,-2 0-128 0,-8 0 192 0,5 1-64 15,7-2-128-15,0 2 128 0,0 3-128 0,-1-2 128 16,-5 2-128-16,2-2 0 0,1 0 144 0,3 2-144 16,0 1 0-16,-3-2 0 0,-4 1 0 0,2-2 0 15,2 1 0-15,2 1 0 0,2 0 0 0,-1 2 0 0,0 0 0 0,-2-1 0 16,-3-2 0-16,2 1 0 0,4 0 0 16,-2 3 0-16,1-1 0 0,-2 1 0 0,-1-3 0 0,0-1 0 15,7-1 0-15,-2 3 0 0,2 0 0 0,-4 1 0 16,-4-2 0-16,4-2 0 0,2-1 0 0,3 1 0 15,1 0 0-15,-4 2 128 0,-4-2-128 0,2-1 0 16,0-1 0-16,-1 1 0 0,6 2 0 0,-1 4 0 16,-2-1 0-16,-1-2 0 0,-2 1 0 0,4-1 0 15,1 1 0-15,2 1 0 0,0 2 0 0,-2 4 0 16,-6-6 128-16,2 1-128 0,4-2 0 0,1 0 128 16,2 2-128-16,-2 3 0 0,-4-3 0 0,3 3 0 15,-3-5 0-15,2 1 128 0,2-1-128 0,1 1 0 16,1-1 0-16,-4 1 0 0,-3-3 0 0,5 1 0 0,1 1 0 0,2-2 0 15,1 1 0-15,-3-2 0 0,-3 0 0 0,1 1 128 16,-2-2-128-16,3 1 0 0,2 0 0 0,0 2 0 16,-1-1 0-16,-1-1 0 0,-5-1 0 0,7 0 0 15,3-1 0-15,1 1 0 0,-1-2 0 0,2 0 0 16,-2 1 0-16,1-1 0 0,1-1 0 0,5 0 0 16,3 1 160-16,2 1-32 0,-1-1-128 0,2 2 192 15,-1-2-192-15,1 1 128 0,-2-1-128 0,3 1 0 16,1 0 128-16,0 0-128 0,1-2 0 0,2 2 0 15,0 1 0-15,-3-2 0 0,-1 1 0 0,-1 1 0 16,0-1 0-16,2 0 0 0,4-3 0 0,0 3 0 16,1 1 0-16,1 1 0 0,3 3 0 0,-5-2 0 15,-1 1 0-15,-3-2 0 0,-5-1 0 0,4-1 0 0,3 1 0 16,1 0 0-16,1 0 0 0,1 0 0 0,0 2 0 16,-1 1 0-16,-4-1 0 0,1 0 0 0,1-2 0 0,0 1 0 15,5-1 0-15,0 4 0 0,1-1 0 0,4 1-192 16,0 1 192-16,1 2-208 15,-3-2-960-15,-2 6-192 0,-5-1-48 0,3 6-11776 0</inkml:trace>
  <inkml:trace contextRef="#ctx0" brushRef="#br1" timeOffset="-183864.66">24128 4209 16527 0,'12'-16'720'0,"-3"5"176"0,1 3-720 0,0-3-176 0,2 4 0 0,-3 0 0 0,2-3 320 0,0 0 16 16,1 0 16-16,-2-2 0 0,-1 4 336 0,-3-4 64 15,-1 5 16-15,-1-4 0 16,-1 4-192-16,-2-3-16 0,-1 1-16 0,-1-3 0 0,-2 1-128 0,1 2-32 16,-2-4 0-16,-4 4 0 0,-2-2-64 0,-3 1-32 15,1 1 0-15,-4-3 0 0,-1 3-112 0,-4-2-32 16,0 1 0-16,-4-3 0 0,0-3-144 0,-2 0 0 16,-2 4 144-16,-1-2-144 0,-2-4 0 0,-4 0 128 15,1 0-128-15,-4 0 0 0,3 1 0 0,-6-1 0 16,-4-1 0-16,-5-2 128 0,-4 1-128 0,-2 1 128 15,3 0-128-15,-2 1 128 0,-3-1-128 0,-1 1 0 16,-1 1 0-16,-5-1 0 0,-4 0 0 0,-1 0 128 0,-3 3-128 0,3 0 0 16,3-4 0-16,-5 2 0 0,-4 2 0 15,-2-2 0-15,-4-2 0 0,1-1 0 0,0 2 0 0,0 3 0 16,-1 2 0-16,-2-2 0 0,-4-2-192 0,2 0 64 16,2-5 128-16,-1 4 0 0,-2 2 0 0,-1 0 0 15,-1 0 0-15,1-1 0 0,0 2 0 0,-1 2 0 16,-2-1 0-16,-3-1 128 0,1 0-128 0,1 1 0 15,3 1 0-15,-4-2 0 0,-4-2 0 0,-1 1 0 16,5 1 0-16,-1 1 0 0,3 2 0 0,-5 0 128 16,-6 0-128-16,4 3 0 0,4-2 0 0,1 4 0 15,-3 1 0-15,0 0 0 0,-1 1 0 0,4-1 0 16,4 0 0-16,1 4 0 0,-1 2 0 0,0-2 0 16,-2-3 0-16,2-2 0 0,3-1 0 0,-1 7 0 15,-3 2 0-15,1-2 0 0,0-3 0 0,0-2 0 16,4 0 0-16,-1 5 0 0,-5 1 0 0,2-1 0 0,0-2 0 0,1 1 0 15,2-1 0-15,-2 6 128 0,-2-1-128 0,-2 2 176 16,-1-1-176-16,2-1 192 0,3 1-192 0,-1 3 0 16,-3-1-160-16,1 3 160 0,1 0 0 0,4-2 0 15,3 5 176-15,1 2-48 0,-6-2-128 0,0 2 0 16,1 2 0-16,4 2 0 0,2 1 0 0,2 1 0 16,-2-1 0-16,1 1 128 0,0 0-128 0,3 0 0 15,4-1 0-15,3-1 0 0,1 1 0 0,-2 0 0 16,-4 0 0-16,1 0 0 0,3 1 0 0,4-2 176 15,-2 1-176-15,4 0 192 0,1 1-192 0,-1-2 0 0,-5-2 0 16,2-4 0-16,4 1 0 0,3 2 0 16,0 0 0-16,1-2 0 0,0 2 0 0,-4 0 0 0,-5-2 0 0,-1-2-176 15,3 1 176-15,5-2 0 0,-2 3 128 0,5-1-128 16,0 2 0-16,2 0 0 0,-3 3 0 0,1-1 0 16,1 1 0-16,1 1 0 0,6 1 160 0,3 1-160 15,0 0 128-15,4 2-128 0,1-1 0 0,1 4 0 16,-1 0 0-16,2-2 0 0,0 1 0 0,4 2 0 15,-3-1 128-15,5 3-128 0,3 1 0 0,3-3 0 16,2 1 0-16,2-1 0 0,1 3 0 0,2-2 0 16,1 2 0-16,2-3 0 0,1 4-128 0,0-2 128 15,2 0 0-15,2-1-128 0,1 2 128 0,2-2 0 16,0 0 0-16,2-1 0 0,1 1 0 0,1-2 0 16,2 1-128-16,2 1 128 0,2-2-192 0,2 1 192 15,0-5 0-15,5-1 0 0,0 0 0 0,1-1 0 0,2 1 0 16,2 0 0-16,0 0 0 0,2-1 0 0,-1 0 0 15,2-1 0-15,-1 1 0 0,2 0 0 16,2-1 0-16,3 0 144 0,2 0-144 0,0-2 192 0,2-2-16 0,1 1 0 16,2 0 0-16,4 2 0 0,1 3-48 0,5 0-128 15,2 1 192-15,5-1-64 0,3-7 0 0,1 2 0 16,0-2 0-16,4 0 0 0,5 2-128 0,1 0 128 16,4 0-128-16,4 2 128 0,2-5-128 0,-2-1 0 15,-1 0 0-15,1 2 0 0,1-4 0 0,2 3 0 16,2-2 0-16,5 4 128 0,4-5-128 0,0 4 0 15,-5 1 0-15,1-5 0 0,0 3 0 0,3-4 0 16,6 3 0-16,0-2 0 0,-4 2 0 0,2-2 0 16,0 3 0-16,6-2 0 0,5 0 0 0,-2 0 0 15,-2 0 0-15,2-3 0 0,-2 3 0 0,5-1 0 0,5 2 0 16,-3-4 0-16,-3 3 128 0,1 0-128 0,3 3 128 0,1-4-128 16,1 3 0-16,-4-5 0 0,-2 2 0 0,0-1 0 15,3 7 0-15,0-4 0 0,-1 1 0 0,-1-4 0 16,0 2 0-16,4-1 0 0,4 3 0 0,-1-3 0 15,-3-3 0-15,0 1 128 0,1 6-128 0,3-6 192 16,2-1-48-16,-1 3 0 0,-2-3 0 0,2 2 0 16,2 4-144-16,1-5 0 0,-1-1 0 0,-2 0 0 15,-1 7 0-15,1-4 0 0,0 3 0 0,-2-5 128 16,-5 0-128-16,-1 3 0 0,3-2 0 0,0 1 0 16,0-1 0-16,-3 0 0 0,-4 1 128 0,4-2-128 15,-1 2 0-15,0-3 0 0,-3-2 0 0,-1 2 0 0,-1 2 0 16,3-2 0-16,2 4 0 0,-2-2 0 15,-4-3 0-15,0 1 0 0,-3 0 0 0,3-1 0 0,2-2 0 0,-1 2 0 16,-2 1 0-16,-3-1 0 0,0-2 0 16,-2 0 0-16,5 0 0 0,-1-1 0 0,0 1 0 0,0-1 0 15,-4-1 0-15,3 1 0 0,3-1 0 0,-1 0 0 16,-9-1 0-16,1 0 0 0,-1-1 0 0,-2 1 0 16,0 0 0-16,2-2 0 0,-2 1 0 0,-2-1 0 15,-8-1 144-15,0 1-144 0,-2-2 0 0,2-2 0 16,1 0 0-16,0 0 0 0,1-2 0 0,-3 3 0 15,-3-3 0-15,-1 0 0 0,1-1 0 0,0 1 0 16,1-4 0-16,0 4 0 0,2-5 0 0,-1-1 0 16,-6-4 0-16,1 0 128 0,-3 1-128 0,-1 1 0 15,1 1 0-15,2-2 128 0,0-2-128 0,1-3 0 0,-1-2 0 0,-5 2 0 16,-4 0 0-16,-2 0 0 0,-2 0 0 0,-1 2 0 16,-2-6 0-16,0 0 0 0,-4 1 0 15,-1-2 0-15,-2-2 0 0,0 4 0 0,-5-6 128 0,-2 1-128 16,-4 0 256-16,-1 0 0 0,-3-1-16 0,-3-3 0 15,-6-2 240-15,-1-1 48 0,-1 0 16 0,-2 1 0 16,-3-3-128-16,-3 1-32 0,-4-2 0 0,-2 3 0 16,-5 0 32-16,-5 1 0 0,-6-1 0 0,-3 0 0 15,-5-5-176-15,-4 3-48 0,-5 0 0 0,-2 2 0 16,0 2-192-16,-3 3 0 0,-2 4 128 0,3-1-128 16,-1 4 0-16,-2 0 0 0,-3 9 0 0,-3 4 0 15,-2 0-400-15,-3 4-32 0,-3 5 0 16,5 4-10352-16,-2 4-2080 0</inkml:trace>
  <inkml:trace contextRef="#ctx0" brushRef="#br1" timeOffset="-181578.87">14745 2899 6447 0,'0'0'576'0,"-8"-5"-576"0,1-2 0 0,0 0 0 16,-1-5 1728-16,1-1 256 0,1 6 32 0,-1-3 16 15,1 2-944-15,0-1-176 0,-1 3-32 0,1-3-16 16,1 0-464-16,0 3-80 0,0-5-32 0,0 5 0 16,5 6-128-16,0 0-32 0,0 0 0 0,0 0 0 15,-3-11 48-15,3 11 0 0,0 0 0 0,0 0 0 16,0 0-16-16,0 0 0 0,0 0 0 0,15 0 0 15,3 0 16-15,4 1 0 0,5-2 0 0,3 1 0 16,2 0 48-16,5 0 16 0,3 0 0 0,5 1 0 0,2-2-240 16,6-1 176-16,6 1-176 0,4 0 160 0,5-2-160 0,-1-4 160 15,-1 0-160-15,-1 2 160 0,0-2-160 0,2 0 192 16,4-2-192-16,-1 3 192 0,0 3 64 0,-4 0 0 16,-5-2 16-16,-2 0 0 0,-3 1-32 0,-2 1-16 15,0 4 0-15,-3 2 0 0,-3-2 48 0,-4 3 16 16,-4 2 0-16,-5-1 0 0,-5 1 32 0,-6-3 16 15,0 0 0-15,-5 2 0 0,-3-1-192 0,-2 2-144 16,-5 2 192-16,0-4-192 0,-9-4 160 0,0 0-160 16,0 0 128-16,0 0-128 0,-7 9 0 0,-4-2 0 15,-6 0 0-15,-9 0 0 0,-7-2-176 0,-9 3 176 16,-9-4-128-16,-1-2 128 0,-2-2 0 0,-4 3-128 0,0 1 128 0,-1-2 0 16,0-2 0-16,-4 0 0 0,-3 0 0 15,-1-1 0-15,-2-3 0 0,3 1 0 0,0 1 0 0,3 1 0 16,0 1 0-16,2-3 0 0,-4 1-128 0,2-1 128 15,2-1 0-15,5 3 0 0,5 0 0 0,5-1 128 16,3 2-128-16,5 0 0 0,5 3 0 0,5-2 0 16,3 3 0-16,4 0 0 0,3 1 0 0,4-1 0 15,2-3 0-15,12-1 0 0,0 0 0 0,0 0 0 16,0 0 0-16,0 0 0 0,12 4 0 0,8-2 0 16,4-2 0-16,7 2 0 0,9 1 0 0,7-3 0 15,4-2 0-15,8 2 192 0,9 0-32 0,0-1-16 16,1-3-144-16,1 0 0 0,-3-1 0 0,3 1 128 15,1 3-128-15,2-2 160 0,2-1-160 0,-4 2 160 16,-6-2-32-16,-1-1-128 0,-2 4 192 0,-4-2-64 16,-3 2-128-16,-2 0 0 0,-3-1 0 0,-4 2 128 0,-6 0-128 15,-7 0 0-15,-6 0 0 0,-8 0 0 0,-4 0 192 0,-15 0-32 16,0 0-16-16,0 0 0 0,0 0 48 0,0 0 0 16,-10 12 0-16,-13-6 0 0,-7-3-64 0,-13 1 0 15,-9-2 0-15,-10 2 0 0,-5-2-128 0,-8 2 0 16,-8 4 144-16,-7 0-144 0,-10-7 0 0,-2 3 144 15,-1-1-144-15,-6 5 0 0,-7-2 144 0,8 5-144 16,8-5 0-16,9 3 144 0,10-3-144 0,6 2 0 16,6 1-160-16,10-3 160 0,7 2 0 0,10-3 0 15,9 2 0-15,7 1 0 0,8-3 0 0,7-1 0 16,11-4 0-16,0 0-144 0,-3 11 0 0,3-11 0 16,11 12 0-16,6-6 0 0,9-5-64 0,8 1-16 15,8-2 0-15,8-3 0 0,3-2 224 0,6-5 0 0,2 1-160 0,7-1 160 16,3 2 0-16,7-3 0 0,6-2 0 0,-3-1 0 15,-6 1 144-15,-1 1-144 0,-2 5 160 0,1-2-160 16,-1 2 128-16,-3-3-128 0,-4 3 0 0,-7-2 144 16,-6 3-144-16,-6-3 128 0,-7 1-128 0,-6 5 128 15,-5-1 48-15,-7-1 0 0,-8 1 0 0,-13 4 0 16,0 0 112-16,0 0 32 0,0 0 0 0,-11 0 0 16,-6-1-144-16,-11 3-32 0,-9 3 0 0,-12 3 0 15,-10-2-144-15,-10 2 0 0,-9-3 144 0,-4 1-144 16,-5 5 864-16,-5 1 96 0,-9 1 32 0,2 0 0 15,1-1-1632 1,8-1-336-16,4 3-64 0,8 1-16 0,3-4 784 0,8 2 272 0,7 0-192 0,12 2 192 16,11-1-192-16,10-1 192 0,7 2-208 0,8-1 80 15,8-1-288-15,4-3-48 0,8 1-16 0,7-2 0 0,9 1 160 0,8-5 16 16,8 2 16-16,7-6 0 0,6-2 288 0,6-4 0 16,2-2 0-16,5 2 0 0,2-5 0 0,7 2 176 15,5-2-32-15,-1-1 0 0,-5 1 32 0,-3-4 0 16,-2 1 0-16,-1 3 0 0,2 0 64 0,-2 2 16 15,-2-2 0-15,-9 2 0 0,-6-2-64 0,-8 4-16 16,-6 0 0-16,-8 1 0 0,-7 2 80 0,-7 0 32 16,-4 2 0-16,-11 1 0 0,0 0-64 0,0 0-16 15,-7-1 0-15,-10 1 0 0,-8 1-208 0,-12 3 128 16,-11 1-128-16,-16 0 0 0,-10-3 128 0,-3 1-128 16,-8-1 0-16,-7 2 0 0,-7 3 0 0,-3-4 0 0,2 4 0 15,6-1-160-15,2-1 160 0,12-1-128 0,3 1 128 0,8 4-128 16,8-1 128-16,11 2 0 0,11 0 0 15,11-2-128-15,9-3-128 0,8-2 0 0,11-3-16 0,0 0 0 32,0 0-160-32,19 6-16 0,10-5-16 0,10-2 0 0,10-6 224 0,4 2 48 0,4 0 16 0,5-5 0 15,5-2 176-15,5 0-128 0,4-1 128 0,4 3-128 16,0-3 128-16,-2 0 0 0,-4 1 128 0,-4 2-128 16,-4-4 192-16,0 2-48 0,-1 3 0 0,-4-2 0 15,-9-1 112-15,-8 0 32 0,-7 0 0 0,-9 5 0 16,-9 1 96-16,-5 1 32 0,-14 5 0 0,0 0 0 15,0 0-96-15,0 0 0 0,-13-6-16 0,-9 3 0 16,-11 3-304-16,-13 2 0 0,-11-2 128 0,-8 0-128 16,-6 0 0-16,-10 1 0 0,-6 5 0 0,-10 5 0 0,-7-4 0 15,5 5-144-15,7 2 144 0,1-2-192 0,8 2 192 0,7 0 0 16,5 2-144-16,13-4 144 0,11-2 0 0,12 3 0 16,8-3-144-16,9 3 144 15,9 1-448-15,8 0-16 0,8-3-16 0,12 2 0 16,10-1-32-16,13-5 0 0,10 2 0 0,5-4 0 0,3-4 288 0,5-1 48 15,3-1 16-15,5-3 0 0,3-1 160 0,4-2 0 16,1-2-144-16,-2-1 144 0,-4-4 0 0,-2 3 0 16,-2 0 160-16,1 1-160 0,2 2 320 0,-8 2-64 15,-7-2 0-15,-11 3 0 0,-9-4 128 0,-8 4 0 16,-8 3 16-16,-9-1 0 0,-4 0 16 0,-10 3 0 16,0 0 0-16,-12-1 0 0,-8-1-224 0,-12 4-32 15,-12 1-16-15,-15 1 0 0,-13-2-144 0,-7 3 0 0,-5 2 0 0,-9-2 0 16,-7 2 0-16,-2 2-176 0,3-2 176 15,8 3-128-15,8 0 128 0,9 3-128 0,7-1 128 0,10 0-128 16,8 0 128-16,11 2 0 0,9-2 0 0,9-2-128 16,11 3-192-16,10-4-16 0,11 0-16 0,10-4 0 15,13-2 16-15,8-1 0 0,8-4 0 0,9 2 0 16,6-1 336-16,9-1 0 0,5-2 0 0,2-1 0 16,1-5 0-16,-3 2 0 0,-4-2 0 0,-1 3 0 15,-4-2 0-15,-3 4 192 0,-7 0-64 0,-8 0 0 16,-10 3 32-16,-9 2 0 0,-10 2 0 0,-9 3 0 15,-15-5-160-15,1 10 0 0,-10 4 0 0,-15 3-9040 16,-19 1-1728-16</inkml:trace>
  <inkml:trace contextRef="#ctx0" brushRef="#br1" timeOffset="-179344.34">12944 4635 14735 0,'-8'-19'1312'0,"3"6"-1056"15,0 2-256-15,-1 2 0 0,-1-3 128 0,2 5-128 16,1-5 192-16,1 7-192 0,3 5 800 0,0 0 48 16,-2-7 16-16,2 7 0 0,-2-8-352 0,2 8-80 15,0 0-16-15,0 0 0 0,0 0-272 0,0 0-144 16,0 0 160-16,0 0-160 0,5 13 0 0,0-6 0 15,-1 5 0-15,1-2 0 0,0 1 0 0,1 5 0 16,1-2 0-16,4-2 0 0,1 2 0 0,0 0 0 16,6 3 0-16,4-1 0 0,2 2 0 0,4 4 0 0,0 1 0 0,5 2 0 15,-1-5 0-15,2 1 0 0,2-3 128 0,2 3-128 16,4 7 224-16,3-2-48 0,2 0-16 0,8-3 0 16,6-1-160-16,4-1-144 0,6 3 144 0,-1-2-208 15,-3-3 208-15,5 1 0 0,3 1 0 0,6-3 0 16,8-4-256-16,0 0 64 0,-3-6 0 0,3 4 0 15,3-1 192-15,3-2-176 0,4 0 176 0,-1-2-160 16,-3 0 160-16,3 2 0 0,4-3 0 0,0 3 0 16,-2-4 0-16,2 3 0 0,-6 3 0 0,6 0 0 15,6-5 0-15,-2 0 128 0,-5 2-128 0,5 2 176 16,3 5-32-16,3-3 0 0,-4-7 0 0,0 5 0 0,-1 1-144 0,1 2 0 16,5-1 144-16,-1-2-144 15,-4 3 0-15,6 3 128 0,6 1-128 0,-4-1 0 0,-6-3 0 16,3 1 128-16,0 1-128 0,2 0 0 0,-2 2 0 0,-5-1 0 15,1 3 0-15,-1 0 0 0,4-1 0 0,-4 0 0 16,-5 0 0-16,3 0 0 0,0-3 0 0,-3-2 0 16,0 1 0-16,-2 0 128 0,-1 2-128 0,4-3 192 15,6-4-64-15,-2 2 0 0,-5-1-128 0,4 0 144 16,3-1-144-16,-1 0 160 0,0-4-160 0,1 3 0 16,2-2 0-16,1-1 128 0,0-1-128 0,0 4 0 15,-3-2 0-15,3 3 0 0,6-6 0 0,-3-2 0 16,-5-1 0-16,-3 4 0 0,2 5-160 0,-1-4 160 15,-2-7-208-15,-2 1 80 0,-4 4 128 0,2-2-160 16,3-2 160-16,-6-1-160 0,-5-5 160 0,1 4 0 0,3 2 0 0,-4-2 0 16,1-3 0-16,-9-3 0 0,-3 2 0 0,0 0 0 15,0 3 0-15,0-2 0 0,0-7 128 0,-5 3-128 16,-6 0 144-16,2 2-144 0,-1-3 192 0,1 0-192 16,3-1 160-16,-2-2-160 0,-4-2 128 0,-3 0-128 15,-3-1 128-15,-2-1-128 0,-2-1 0 0,1-2 128 16,3 1-128-16,-1-2 0 0,-2-2 0 0,-1 0 0 15,-5-4 0-15,0 3 0 0,3-2 0 0,1 0 128 16,0 1-128-16,0-2 0 0,-2-4 0 0,-5 0 0 16,-2-2 336-16,-5 2-16 0,-2-1 0 0,-3 0 0 15,-2 0 48-15,-3-1 0 0,-5-2 0 0,-1 3 0 16,-1 4 16-16,-4-3 16 0,-5-4 0 0,-3 3 0 16,-3 0-224-16,-5 0-48 0,-3-1-128 0,-3-2 192 15,-3 1-192-15,-4 2-208 0,-3 0 32 0,0-2 16 0,-6-2-80 16,1 3-16-16,-5 1 0 0,0 1 0 0,-1-1 0 15,0 3 0-15,-4-5 0 0,0 4 0 0,-4 1 80 0,1 4 16 16,-5-5 0-16,1 3 0 0,-2-1 160 0,-2 0 0 16,-1 3 0-16,-7-3 0 0,-4 1-144 0,-4-4 144 15,-3-1-160-15,0 3 160 0,1 2 0 0,-1-3 0 16,-1 1 0-16,0 1 0 0,0-3 0 0,-4 3 0 16,-5 1 0-16,-2-5 160 0,-2-2-160 0,3 3 0 15,-2 4 0-15,3-2 0 0,-1 1 0 0,-2 1 0 16,-6-3 0-16,-1 2 0 0,-3 2 0 0,3 3 0 15,2-1 0-15,-2 3 0 0,-2 4 0 0,-8-2 0 16,-1 0 0-16,-2-3 0 0,0-1 0 0,1 3 0 16,1 4 0-16,-8-1 0 0,-8-1 0 0,1 0-144 0,2-2 144 0,-1 3 0 15,-4 2-256-15,-2 1 48 0,-1-2 16 0,3 2 0 16,0 1 48-16,-3 3 16 0,-4-2 0 0,4 1 0 16,4-3 128-16,-2 4 0 0,0-2 0 0,-1 4-128 15,-2-2 128-15,4-1 0 0,1 1 0 0,-4-2 0 16,-5 0 0-16,4 4 0 0,2-2 0 0,-1 2 0 15,-2-2 0-15,-2 3 0 0,-1-2 0 0,1 2 0 16,3-3 0-16,-6 4-128 0,-9 0 128 0,5 0 0 16,6-4 0-16,-1 7-128 0,-3 3 128 0,0-2 0 15,-1-3 0-15,2 3 0 0,2 2 0 0,-3 1-128 16,-2 0 128-16,3 1 0 0,4 2 0 0,-5 2 0 16,-6-1 0-16,5-3-160 0,6 2 160 0,-1 1-160 15,-2 3 0-15,-1-2 0 0,2-1 0 0,-1 0 0 0,9 1-96 16,-7-2 0-16,-8-2-16 0,7-1 0 0,6 1-48 0,0 2-16 15,0-1 0-15,-1-1 0 0,-1-2 112 0,5 1 32 16,5 3 0-16,-5 0 0 0,-5-1 192 0,7 0 0 16,6 1 0-16,3-1-144 0,1 2 144 0,-7 3 0 15,-5-4 128-15,5 4-128 0,4 2 0 0,5-3 0 16,1 3 0-16,-4 0 0 0,-5 5 0 0,4-4 0 16,4 1-160-16,2 3 160 0,1 4-128 0,-4-1 128 15,-3-2 0-15,3 1 0 0,9 0-240 0,3 0 64 16,2 2 16-16,-1 4 0 0,0 2-80 0,-1-3-16 15,3 0 0-15,6 2 0 0,3-7 16 0,4 6 0 16,2-1 0-16,1 2 0 0,-1 4 16 0,0-5 0 16,-2-3 0-16,6-2 0 0,-1 4 64 0,6 0 16 15,4 3 0-15,0-1 0 0,2 0-112 0,2 4 0 0,3-2-16 0,0 3 0 16,-2-2 96-16,1 7 32 0,1 4 0 0,1-3 0 16,0-2 144-16,3 1 0 0,4 1 0 0,2 4-128 15,2 0 128-15,1 2 0 0,4 3 0 0,2 1-128 16,3-2 128-16,2 3-192 0,4-3 192 0,4 4-5136 15</inkml:trace>
  <inkml:trace contextRef="#ctx0" brushRef="#br1" timeOffset="-179126.93">15204 5254 6447 0,'135'8'272'0,"-34"-3"80"0,18 5-352 16,8-1 0-16,6 0 0 0,10-2 0 0,8 0 384 0,-1-2 0 16,-5-1 0-16,6-4 0 0,9-2-384 0,2 4 0 15,-1-1 0-15,-1-2 0 0,-2-2 0 0</inkml:trace>
  <inkml:trace contextRef="#ctx0" brushRef="#br1" timeOffset="-173755.83">7286 9920 21823 0,'3'-20'960'0,"-2"11"208"0,0 0-928 0,-1 9-240 15,0 0 0-15,0 0 0 0,0 0 0 0,10 8-128 16,-1-1 128-16,-1 8-208 0,-3 6 208 0,0 3 0 16,0 4 0-16,-1 6 0 0,-2 2 0 0,-2-12 0 15,0 8 0-15,0 6 160 0,0 6-160 0,0 5 160 16,0 5-160-16,0 6 160 0,-3 0-160 0,-2 59 160 16,-2-16-160-16,1-7 160 0,1-7-160 0,-2-8 0 15,1-4 0-15,0-4 0 0,-1-3 0 0,2-4 128 16,1 3-128-16,1-1 0 0,-2 1 0 0,-1-2 128 0,0-6-128 15,2 1 0-15,0-2 288 0,1-1-32 0,-1 2 0 16,0 0 0-16,0 2 80 0,2-3 16 0,-3 0 0 0,-2-1 0 16,-3-1-32-16,0-1-16 0,-2 3 0 0,0-1 0 15,0-3 144-15,0-1 48 0,-2-2 0 0,1 1 0 16,0-3-224-16,2-4-32 0,-1-3-16 0,2-2 0 16,1 1-16-16,2-2 0 0,2-4 0 0,-1-2 0 15,3-2-208-15,0-3 176 0,1-2-176 0,3-2 160 16,-1-2-160-16,1-3 0 0,0-2 144 0,1 0-144 15,1-1 0-15,-1-3 0 0,0-1 0 0,2-4 128 16,0 2-128-16,2-4 0 0,-6-8 128 0,4 9-128 16,1-4 0-16,2 4 0 0,-7-9 0 0,8 5 0 15,0 0 0-15,1 2 0 0,0-2 0 0,1-1 0 16,0-2 0-16,3 1 0 0,1 1 0 0,1-1 128 16,3-1-128-16,4 2 0 0,2-1 0 0,1 2 128 0,2-2-128 0,1 0 176 15,1 0-176-15,2 2 192 0,-2 0-64 0,4-1-128 16,2 3 192-16,4 2-64 0,1-3 0 0,5 4 0 15,2-4 0-15,5 5 0 0,6-4-128 0,2 1 0 16,-1-2 0-16,2-2 0 0,2 1 192 0,3 1-64 16,4-3 0-16,3 0 0 0,7-3-128 0,0 0 192 15,-7 1-192-15,4 0 192 0,-1 0-192 0,5 2 0 16,3 2 0-16,1-1 0 0,-3-2 0 0,0 3 0 16,4 2 0-16,4-5 0 0,6 2 0 0,0-1 128 15,0-3-128-15,-2 0 0 0,0 0 0 0,8-2 0 16,2 1 0-16,2 0 0 0,-3-3 0 0,5-1 0 15,2 0 0-15,1 1 0 0,-4-4 0 0,5 3 0 16,0 2 128-16,-1-3-128 0,1-1 0 0,3 2 0 0,-5 1 0 16,3 1 128-16,3-2-128 0,-4 2 0 0,-4-1 0 0,3 4 0 15,2 0 0-15,0 0 0 0,-5-2 0 0,0 1 0 16,0 1 0-16,3 0 0 0,2-1 0 0,-1 0 0 16,-3-3 0-16,4 3 0 0,5-3 0 0,-5 0 0 15,-3 0 0-15,-2 3 0 0,4-3 144 0,-3 1-144 16,-4 1 0-16,-3-1 0 0,-3 2 0 0,4 1 128 15,3-1-128-15,-5 0 144 0,-3-1-144 0,-2 2 160 16,1-1-160-16,-1 0 0 0,3-2 0 0,-2 3 128 16,-6-2-128-16,4-1 0 0,6 1 0 0,-3-1 0 15,-4 0 0-15,0-2 128 0,-3 0-128 0,2 2 0 16,2 1 0-16,-4-2 0 0,0-3 0 0,-2 2 0 16,-2 1 0-16,0-2 0 0,5 2 128 0,-7-1-128 15,-4-6 0-15,-1 4 0 0,-5-2 0 0,-1 4 0 0,-1 1 0 16,-1-4 0-16,1 1 0 0,-6 2 0 0,-6-3 0 0,-1 4 128 15,-3 2-128-15,-1 2 0 0,-2 1 0 0,4 4 0 16,0 0 0-16,2-1 0 0,-4-1 0 0,-2-1 0 16,-1 4 0-16,-1 3 0 0,-3-2 0 0,0 2 0 15,-4-3 0-15,2 5 0 0,0-3 0 0,2 1 0 16,-6-4 0-16,-2 1 0 0,-3 2 0 0,-4-4 0 16,-3 1 0-16,-3 1 0 0,-2-1 0 0,-2 0 0 15,-2 2 0-15,0-1 0 0,-3-1 224 0,-2 3-32 16,0-3-16-16,-1 1 0 0,0 4-48 0,0-1 0 15,-2 1 0-15,2-1 0 0,-3 2-128 0,3-5 0 16,-1 4 144-16,-1-4-144 0,0 3 0 0,-3-4 0 0,0 1 0 16,-1-1 0-16,-10-5 0 0,10 3 0 0,-10-3 0 0,0 0 128 15,9-2-128-15,-9 2 144 0,6-8-144 0,-1 1 160 16,-1-5-32-16,0-1 0 0,-2-2 0 0,0-5 0 16,-1-3-128-16,-1 0 128 0,-1-4-128 0,-1-3 128 15,1-7-128-15,0-6 0 0,0-4 0 0,-1-3 0 16,1-2 128-16,0-1-128 0,0-4 128 0,1-3-128 15,2 0 224-15,1-1-32 0,0-6-16 0,2-3 0 16,-1-3-16-16,1 2 0 0,4 0 0 0,-2-1 0 16,-1-2-16-16,0-4 0 0,-1-2 0 0,1-1 0 15,-3-3-144-15,2-1 192 0,2 0-192 0,-1-3 192 16,-1-2-192-16,2-3 0 0,1-1 0 0,0-3 0 16,1 3 0-16,5 4 0 0,0 3-192 0,0 2 192 15,0 4-240-15,1 3 80 0,0 0 16 0,1 3 0 16,-2 1 144-16,-2 0-160 0,-1-2 160 0,-3 2-160 0,1 3-32 15,-1 1 0-15,0-2 0 0,-2 2 0 0,-1 2 48 16,0 1 0-16,0-3 0 0,0 0 0 0,0 0 16 0,0 0 0 16,3 0 0-16,-3 7 0 0,2-1-32 0,-1 5 0 15,-2 1 0-15,2 0 0 0,2 7 160 0,-5 2 0 16,3 0-144-16,-1 5 144 0,0-2 0 0,-1 7 0 16,-1 2 128-16,0 1-128 0,-1 3 176 0,0 4-48 15,-2 2-128-15,1 0 192 0,-1 2-192 0,0 2 0 16,0 2 0-16,-1 0 0 0,-2 3 0 0,1 2 0 15,-3-1 0-15,-1 5 0 0,0-2 0 0,1 2-160 16,-1 3 160-16,-1-2-192 0,0 2 192 0,0 0 0 16,-2 4 0-16,1 4-128 0,-3-1 128 0,0 2 0 0,-1 2-144 0,-1-1 144 15,-3 0 0-15,-2 2 0 16,-1 1 0-16,-2 2 0 0,-2-1-144 0,-5 3 144 0,-4 1 0 0,-5-3 0 16,-5 0 0-16,-3-1 0 0,-6-2 0 0,0 2 0 15,-1 3 0-15,0-2 0 0,-6 0 0 0,-1 2 0 16,-6-2 0-16,-4 1 0 0,-2-2 0 0,0 0 0 15,4 5 0-15,-2-2 0 0,-2 1 0 0,-6-3 0 16,-4 0 0-16,0 3 0 0,-1-2 0 0,2 3 0 16,-2-5 128-16,-5 4-128 0,-4-2 0 0,-1 3 0 15,2-1 0-15,0 3 0 0,-1-3 0 0,-4 3 0 16,-8-3 128-16,3 1-128 0,2 3 0 0,-4-4 0 16,2 1 0-16,-1-3 0 0,-3-1 0 0,1 2 0 15,3-3 128-15,-7 2-128 0,-2 0 0 0,1 0 0 16,5 1 128-16,-2 0-128 0,1 2 0 0,-3-3 0 15,-1 2 144-15,2-1-144 0,1 6 128 0,-3-3-128 0,-6-1 0 16,3 3 128-16,6-3-128 0,-2 3 0 0,-2 0 144 16,3-4-144-16,-4 0 160 0,3 1-160 0,3 4 0 0,-3-2 0 15,-5 2 0-15,4-5 0 0,4 1 0 0,1-2 0 16,-2 5 0-16,3-3 0 0,-1 0 0 0,3 2 0 16,4-4 0-16,-6 3 144 0,-5-6-144 0,3 2 0 15,4 2 0-15,2-2-176 0,1 3 176 0,-1-3 0 16,-3 4 0-16,3-5 0 0,2-2 0 0,0 1 0 15,-2-1 0-15,-1 1 0 0,1 2 0 0,1-2 0 16,5 2 0-16,-4 2 0 0,-3-2 0 0,5 2 0 16,4-4 0-16,2 5 0 0,2-1 0 0,-3 3 0 15,-4-3 0-15,4 1 0 0,4-3 0 0,3 5 0 0,0-3 0 16,0 1 0-16,-2 0 0 0,1-1 0 0,0-1 0 0,2 1 128 16,4-1-128-16,-3 1 0 0,0 2-128 0,1-1 128 15,2 1 0-15,2-3 0 0,1 1 0 0,4-3 128 16,2 0-128-16,-2 2 0 0,-3-3 0 15,3 0-128-15,3-2 128 0,3 2 0 0,2-1 128 0,5-1-128 16,2 0 0-16,2 0 0 0,-1-1 0 0,2 1 0 16,0-1 0-16,3-1 0 0,3-1 0 0,4 0 0 15,3 0 0-15,0 0 144 0,4 0-144 0,3 3 160 16,1 1-160-16,4 2 128 0,-1-1-128 0,2 0 128 16,-2-1-128-16,3 1 0 0,-1-1 0 0,3-1 0 15,3 2 0-15,2 0 0 0,2-3 0 0,1-2 0 16,1 2 0-16,1-2 0 0,3 0 0 0,10 0 0 15,-9 0 0-15,9 0 0 0,-8 0 0 0,8 0 0 16,-7-2 0-16,7 2 0 0,-7-4 0 0,7 4 0 16,0 0 0-16,0 0 0 0,-7 4 0 0,7-4 0 0,0 0-176 0,-7 3 176 15,7-3-128-15,-7 9 128 0,4 0-352 0,-1 2 16 16,2-1 0-16,-1 2 0 16,3-12-528-16,-4 14-96 0,0 1-32 0,1 7-13408 0</inkml:trace>
  <inkml:trace contextRef="#ctx0" brushRef="#br1" timeOffset="-162464.6">7835 7299 12895 0,'-11'-19'1152'0,"7"6"-928"0,0 2-224 0,3 2 0 16,1-2 848-16,2 2 128 0,1-4 32 0,1 2 0 16,0 0-720-16,1-1-144 0,0 0-16 0,0 3-128 15,0-1 0-15,1 3 0 0,-1-1 0 0,-1 0 0 0,-4 8 0 0,0 0 0 16,0 0 0-16,0 0 0 0,0 0 0 0,0 0 0 15,0 0 0-15,0 0 0 0,0 0 0 0,0 0 0 16,0 0 0-16,0 0 0 0,0 0 0 0,0 0 0 16,0 0 0-16,9 10 160 0,-9-10 384 0,10 6 80 15,-10-6 16-15,12 5 0 0,-2-2 128 0,1 3 48 16,2-4 0-16,2-1 0 0,3-1-208 0,2 0-32 16,3 0-16-16,4 0 0 0,3-1-112 0,5 1-32 15,2-4 0-15,7 0 0 0,6 3-192 0,6-1-32 16,3-2-16-16,4 1 0 0,-4 1-176 0,5-6 0 15,1 0 0-15,5 0 0 0,3 0 0 0,5 3 0 16,3-5 0-16,-3 6 0 0,-2 1 0 0,4 1 0 0,5-2 0 16,3 1 0-16,1 0 0 0,0 0 0 0,-4 3 0 0,4 0 0 15,4-1 0-15,2 0 0 16,1-2 0-16,-2-1 0 0,-1 2 0 0,4-2 0 0,6 1 0 0,-1-2 0 16,-4-1 0-16,-1 1 0 0,-2 2 0 0,5 1 0 15,6-1 0-15,-5 1 0 0,-4 2 0 0,1-2 0 16,4 2 128-16,-2-1-128 0,-1-1 0 0,-2 2 128 15,-3 0 0-15,2 1-128 0,5 1 192 0,-3-2-64 16,-8-2-128-16,-4 2 0 0,2 1 144 0,2-1-144 16,6-1 160-16,-5-2-32 0,-6 1-128 0,-2 0 192 15,-3 4-192-15,3-1 0 0,3 2-192 0,-3-1 192 16,-6-2 0-16,-2 0 0 0,-2 1 0 0,-1 3 0 16,2 0 0-16,0-2 0 0,2 1 0 0,-5 1 0 15,-6-2 0-15,-3 2 0 0,-2-4 0 0,-2 1 0 0,-2 1 0 0,2-2 0 16,0 0 0-16,-2 1 0 0,-3 0 0 0,-4-1 0 15,-5 0 0-15,-6 0 0 0,-2 0 160 0,-2 3-16 16,-3-1 0-16,-2-2 0 0,0-1 48 0,-5-1 0 16,-1 0 0-16,-1 0 0 0,-1-2-192 0,-1-1 192 15,-6 1-192-15,1 1 192 0,-5 0-192 0,-10 3 160 16,8-7-160-16,-8 7 160 0,6-7 0 0,-6 7 0 16,0 0 0-16,-5-7 0 0,-3 1-16 0,-3 1 0 15,-4-1 0-15,-1-2 0 0,-2 4-144 0,-1 0 0 16,-5-2 0-16,-1 2 0 0,-4 0-192 0,-3 0 192 15,-4-2-192-15,-4 4 192 0,-7 2-192 0,-6 0 192 16,-9 0-192-16,-4-3 192 0,0-1-192 0,-3 0 192 16,-1 3-192-16,-2-1 192 0,-7 2-128 0,0-3 128 15,-3-1 0-15,0 2 0 0,5 0 0 0,-3 2 0 0,0 3-144 0,-4-2 144 16,-8-1 0-16,2-1 0 0,0-2 0 0,-4 3 0 16,-4 6 0-16,-4-1 0 0,-3-3 0 0,2 1 0 15,1-1 0-15,-5 2 128 0,-9 2-128 0,2 2 0 16,2-7 128-16,-3 6-128 0,-6 2 0 0,0-2 144 15,0 5-144-15,-2-2 0 0,-5 4 0 0,-1-2 0 16,0 0 0-16,-4-2-176 0,-3 3 48 0,3 1 0 16,1-1-16-16,-2 0 0 0,-2 1 0 0,4 2 0 15,6-4 144-15,0 2 0 0,-1 2 0 0,3-2 0 16,2 1 0-16,3-5 0 0,4 2 0 0,0-5 0 16,1 3 0-16,5-3 0 0,7 0 0 0,-2-2 0 15,-3 2 0-15,9 0 0 0,9-4 0 0,6 2 0 16,6 1 0-16,3-1 0 0,2-2 0 0,7-1 0 15,3 1 0-15,8-3 0 0,7-1 0 0,9 1 0 0,2 1 0 0,6 0-192 16,5-1 192-16,3-1-192 0,3-2-32 0,4 1-16 16,3 1 0-16,3-1 0 0,9 2 240 0,0 0-144 15,0 0 144-15,0 0-128 0,0 0 128 0,0 0-160 16,12-1 160-16,2 1-160 0,5-1 160 0,6 1 0 16,6 0 0-16,7 0 0 0,6 1 0 0,10-1 0 15,8 0 0-15,4 0-128 0,0-6 128 0,5 3 0 16,4 1 160-16,9-1-160 0,10 2 128 0,4-2-128 15,0 1 0-15,5-3 0 0,6 0 0 0,4 1 128 16,3-1-128-16,2-2 0 0,1 2 128 0,4 1-128 16,7-2 176-16,3 0-176 0,0-1 208 0,5-1-64 15,4 0-16-15,3-2 0 0,1 3 128 0,3-2 32 16,0 2 0-16,4 2 0 0,8-3-32 0,-3 3-16 0,-2 0 0 0,5-3 0 16,8 3-80-16,1-1-16 0,1-3 0 0,-6 1 0 15,-7-2-144-15,2 3 0 0,2-2 0 0,-5 4 0 16,-7 1 0-16,-5-1 0 0,-2 1 0 0,-7 3 0 15,-6-1-176-15,-5 4-64 0,-2 1-16 0,-9 6-8560 16,-9 2-1712-16</inkml:trace>
  <inkml:trace contextRef="#ctx0" brushRef="#br1" timeOffset="-160914.58">9874 11398 16575 0,'3'-11'1472'0,"4"-1"-1168"0,2-2-304 0,3 4 0 15,0 1 624-15,6 1 64 0,2-3 16 0,2 0 0 16,2 1 192-16,2-2 32 0,-1 3 16 0,3 1 0 15,0 2-560-15,2-1-96 0,1-1-32 0,1 2 0 16,1-3-256-16,0 5 0 0,1-1 128 0,4 0-128 16,3 2 0-16,1 1 0 0,1 1 0 0,-3-2 0 15,-4 0-128-15,0 2-96 0,-2 1-16 0,2 0-6592 16,1 0-1312-16</inkml:trace>
  <inkml:trace contextRef="#ctx0" brushRef="#br1" timeOffset="-160264.49">14509 10945 1839 0,'0'0'0'0,"0"0"160"0,0 0-160 0,0 0 0 0,-9-6 0 0,9 6 0 0,0 0 2832 0,0 0 544 16,0 0 96-16,0 0 32 0,0 0-2352 0,6 9-448 15,0-4-112-15,2 2-16 0,2-2-256 0,4 0-64 16,4 5-16-16,2-6 0 0,2-1-112 0,2-1-128 15,2 1 176-15,1 0-176 0,4 1 128 0,0-3-128 16,-1-2 0-16,2 0 0 0,1 1 0 0,2 2 0 16,4 0 0-16,0 3 0 0,2-1 0 0,3 5 0 15,4-2 0-15,3 5 0 0,3-3-288 0,-3-1-64 16,12 8-16-16,-13-1-7152 0</inkml:trace>
  <inkml:trace contextRef="#ctx0" brushRef="#br1" timeOffset="-159395.8">9921 12813 6447 0,'-16'-9'272'0,"4"2"80"0,-1 0-352 0,1-2 0 15,-1 3 0-15,2 0 0 0,2-2 1328 0,2 3 192 16,7 5 32-16,-6-4 16 0,6 4-736 0,0 0-128 16,0 0-48-16,0 0 0 0,0 0-384 0,0 0-80 15,0 0 0-15,0 0-16 0,0 0 176 0,0 0 32 0,0 0 16 16,13-4 0-16,1 0 128 0,1 4 32 0,3 2 0 15,2 1 0-15,3 1 80 0,2 0 32 0,3 2 0 0,3 3 0 16,-1-1-240-16,2 1-48 0,1-3-16 0,1 3 0 16,3-1-176-16,1 3-16 0,1-2-16 0,3 3 0 15,2 0-160-15,3-2 0 0,3 2 0 0,-2-2 128 32,-2 1-480-32,-2 3-96 0,-2 2-32 0,0-1-6048 0,-1 0-1200 0</inkml:trace>
  <inkml:trace contextRef="#ctx0" brushRef="#br1" timeOffset="-158741.02">14596 12999 14735 0,'7'-14'1312'0,"2"-3"-1056"15,2 2-256-15,6 1 0 0,3 4 1984 0,5-2 352 16,5 3 64-16,1-1 16 0,2 0-1776 0,2 1-336 16,-2 3-80-16,2 1-16 0,1 1-32 0,0 4-16 15,-1 4 0-15,3 2 0 0,0-1-416 0,4 4-96 16,0 2-16-16,-1 5-10272 0</inkml:trace>
  <inkml:trace contextRef="#ctx0" brushRef="#br1" timeOffset="-148456.58">23764 4449 20271 0,'11'-29'896'0,"-2"10"192"0,1 0-880 0,-1 0-208 16,0 1 0-16,0 2 0 0,4-1 912 0,-2 1 144 15,-1-3 32-15,-1 1 0 0,-1 0-944 0,-3-2-144 16,-1-1 0-16,-2 3-160 15,-2 1-288-15,-1-4-64 0,-2-2-16 0,1 3 0 16,-6-3-192-16,1 2-48 0,-2-1 0 0,-2 2 0 0,0-1 320 0,-2 1 64 16,-2 0 16-16,-3-3 0 0,-1-1 144 0,-4 2 32 15,-2-3 0-15,-6 2 0 0,-3 1 192 0,-3-2 0 16,-5-3 0-16,2 4 0 0,0 2 320 0,1-1-64 16,-3 3 0-16,-1 1 0 0,-1 1 160 0,-3 0 32 15,-3-2 0-15,-8 1 0 0,-5 0-128 0,0 2-32 0,2 1 0 0,-1-2 0 16,-1-2-288-16,-3 4 128 0,-6 1-128 0,-4-1 0 15,-5 1 0-15,-1-2 0 0,0 1 0 0,-2 1 0 16,-3 1 0-16,-3 1 0 0,-5-2 0 0,0 0 0 16,0-2 0-16,-2 6 0 0,-5 4 0 0,3 0 0 15,1-5 128-15,0 6-128 0,0-1 0 0,-5 1 0 16,-6 0 0-16,3 0 0 0,1-3 0 0,-2 2 0 16,-5-3 0-16,0 0 0 0,2-5 0 0,-2 1 0 15,-1 3 128-15,-2-3-128 0,-2 2 0 0,2 1 0 16,0-3 0-16,-3 4 0 0,-6-1 0 0,3 2 0 15,4-3 160-15,-4 3-160 0,-7-2 128 0,2 2-128 16,6-3 0-16,-4 2 0 0,-8 0 0 0,6 3 0 0,8-3 0 0,-4 3 0 16,-4-3 0-16,5 0 0 0,7-4 0 0,-3 3 0 15,0 2 0-15,-2 2 0 16,1-3 0-16,4 4 0 0,2-1 0 0,-2-1 0 0,-3 3 0 0,5 3 0 16,4-1 0-16,-2 0 0 0,-5 4 0 0,3 0 0 15,4-1 0-15,1 3 0 0,0 3 0 0,0-2 0 16,-1-1 0-16,3 4 0 0,3 0 0 0,-5 1 0 15,-6 1 0-15,5 3 0 0,5-3 0 0,4 4 0 16,0 2 0-16,-1 1 0 0,-2 0-144 0,4-1 144 16,5 1 0-16,0 0 0 0,2 2 0 0,-1-1 0 15,0-1 0-15,5 2 0 0,5 0-128 0,1 0 128 16,3 1 0-16,-2-1 0 0,-3 0 0 0,4-1 0 16,3-1 0-16,7 1 0 0,2 2 0 0,1 0 0 15,-2 2 0-15,2-2 0 0,0-1 144 0,5 2 48 16,5 0 0-16,3 6 0 0,3-2-64 0,5 3 0 0,1-4 0 0,4 3 0 15,-1 0-128-15,3-1 0 0,1 6 144 0,1-1-144 16,2-7 0-16,2 1 128 0,4-3-128 0,5 2 0 16,3 3 128-16,4-4-128 0,-1-2 160 0,7 3-160 15,1-1 0-15,3 0 0 0,2 3-208 0,3-2 64 16,3 1 144-16,2 2 0 0,2-6 0 0,3 5 0 16,3-1 0-16,0-1 0 0,4 3 0 0,1-1 0 15,5 2-192-15,2-4 64 0,3 2 0 0,2-1 0 16,3-4 128-16,0 2 0 0,-1 1 0 0,2-2 0 15,-1-3 0-15,3 1 0 0,1 2 0 0,4 1 0 16,-1-2 0-16,7 0 176 0,5 0-48 0,3 1 0 16,4-2-128-16,-1-1 0 0,-1-1 0 0,1 1 0 15,1 1 0-15,4 1 0 0,0-1 0 0,4 2 0 0,4 2 0 0,-3-1 0 16,-2-5 0-16,0 2 0 0,0 0 0 0,2 6 0 16,-1-3 0-16,8-3 0 0,2 0 0 0,2-1 0 15,-5-1 0-15,2 2 0 0,-1 2 0 0,10-3 0 16,6-1 0-16,0-2 0 0,-1-2 0 0,2 2 0 15,-1-1 0-15,8 0 0 0,6 0 0 0,-2 1 0 16,-4-4 0-16,3 2 0 0,4 0 192 0,0 2-64 16,-1-4 0-16,1 5 0 0,-1 1-128 0,4-2 0 15,5-2 0-15,-2 0 0 0,-5-4-176 0,2 3 176 16,5 2-128-16,-1 2 128 0,-2-8 0 0,2 2 0 16,-1 4 0-16,6-3 0 0,2-6 0 0,-3 6 144 0,-1-1-144 0,4 2 160 15,6-4-32-15,-3 2 0 0,-5 0 0 0,7 0 0 16,7-1-128-16,-2 0-144 0,-7 0 144 15,5 3-208-15,4-3 208 0,-1 3 0 0,-7-4 0 0,6 1 0 16,6 1 0-16,-4-1 128 0,-4 3 0 0,4-1-128 16,4-2 0-16,-5 1 0 0,-2-3-160 0,3 2 160 15,5-4 0-15,-4 2 0 0,-5-4 144 0,7-2-16 16,5 1-128-16,-3-1 0 0,-5 0 0 0,5-1 0 16,6 0 0-16,-3-1 0 0,-3-2 0 0,4-2 0 15,3 0 0-15,-4-4-192 0,-1 0 64 0,-2-6 0 16,-3-2 128-16,-3 0-160 0,-4-2 160 0,-2-2-160 15,-1-3 160-15,-6 0 0 0,-6 0 160 0,0 1-160 16,0-1 192-16,-4-1-48 0,-9-5-16 0,-1 2 0 16,-2 2 288-16,0 0 48 0,1-7 16 0,-7-1 0 15,-8 0 80-15,-2 0 16 0,-3 0 0 0,0-3 0 16,-4-2 0-16,-4 0 0 0,-4 0 0 0,-8-1 0 0,-8-4-64 16,-5 0 0-16,-5 0 0 0,-5-4 0 0,-3-1-144 0,-7 0-48 15,-6-2 0-15,-5-2 0 0,-7-3-128 0,-6-2-48 16,-6-2 0-16,-11 2 0 0,-6-5-320 0,-7 1-64 15,-8 2-16-15,-10 3 0 16,-16-1-960-16,-10 6-208 0,-11 3-48 0,-6 10 0 0</inkml:trace>
  <inkml:trace contextRef="#ctx0" brushRef="#br1" timeOffset="-136965.14">12400 19466 12783 0,'-12'-17'560'0,"6"8"128"0,1-3-560 0,-1 3-128 0,-1-3 0 0,1 3 0 15,-2-1 352-15,1 4 32 0,-2 0 16 0,2-1 0 16,-3 2 32-16,3-1 0 0,-1 1 0 0,8 5 0 16,-9-2-240-16,9 2-32 0,-10-1-16 0,10 1 0 15,-13-1 0-15,3 1 0 0,0 2 0 0,1 1 0 0,-1 0 0 0,2-1 0 16,-2-1 0-16,1 4 0 0,-1-1 192 0,-2 1 48 16,4 2 0-16,-3-2 0 0,1 0-96 0,0 0-16 15,0 0 0-15,1-1 0 0,-1 1-64 0,1 1-16 16,1-2 0-16,8-4 0 0,-10 5 208 0,10-5 48 15,-8 7 0-15,8-7 0 0,-6 6 0 0,6-6 0 16,0 0 0-16,0 0 0 0,0 0-160 0,1 11-32 16,3-1 0-16,-4-10 0 0,8 12 32 0,2-4 0 15,0-2 0-15,2 2 0 0,2-6-48 0,1 2-16 16,1 0 0-16,3 1 0 0,6-3-32 0,0 0-16 0,3-1 0 16,4-1 0-16,1 0-32 0,4-1 0 0,3-2 0 0,5 0 0 15,3 0 0-15,2 0 0 0,-2 1 0 0,2 0 0 16,-1 0 16-16,1 2 0 0,1-1 0 0,2-1 0 15,-2 1 16-15,3 0 0 0,6 1 0 0,-1-2 0 16,-5-1-176-16,2 1 192 0,1 0-192 0,2 1 192 16,-2-2-192-16,3 2 0 0,2-2 0 0,2 1 0 15,-1-1 0-15,0 1 128 0,-4-2-128 0,1 1 0 16,0 2 0-16,1-2 0 0,1 2 128 0,3 0-128 16,2-2 0-16,1 3 192 0,-9-1-192 0,1 1 192 15,0 0-192-15,0 0 192 0,1 0-192 0,3 1 192 16,5-1-192-16,-3-1 0 0,-2 0 144 0,-2-1-144 15,2 1 0-15,-2 0 0 0,1-2 0 0,5 2 128 16,3-1-128-16,-5-1 0 0,-2-1 0 0,-3 4 128 16,-3-2-128-16,-1 0 0 0,-2 1 0 0,2 1 0 0,2 0 0 15,-1 0 0-15,-1 0 0 0,-2 0 0 0,-7 0 144 0,-1 1-144 16,0-1 192-16,-1 2-192 0,1-1 160 0,-1 0-160 16,0 1 128-16,1 1-128 0,1-1 160 0,0-1-160 15,-3-1 192-15,-1 2-192 0,-4 1 176 0,-1-1-176 16,1-2 160-16,-1 3-160 0,-1 2 128 0,1-1-128 15,2-3 0-15,1 3 144 0,0 1-144 0,1 1 0 16,2-3 0-16,-6 1 128 0,1 0-128 0,-2-1 0 16,0 1 0-16,-1-1 128 0,0-2-128 0,-2 0 0 15,1-1 0-15,-1 2 0 0,2-1 0 0,1 0 128 16,-1 0-128-16,0-1 192 0,-1 0-16 0,-3 0 0 16,-2 0 0-16,0 2 0 0,-3 0-32 0,1 1 0 15,-1-2 0-15,1 2 0 0,1-3-16 0,-4 2-128 0,1-1 192 0,0 2-64 16,-1-2-128-16,1 0 192 0,0 2-192 0,-1 0 192 15,2-2-192-15,0 0 0 0,-1 0 0 0,0 2 128 16,-1-1-128-16,0 1 128 0,-3-2-128 0,1 3 128 16,-4-3-128-16,1 2 192 0,-1-2-192 0,0 2 192 15,2-2-192-15,-3-1 0 0,-1 0 0 0,0 0 128 16,-2 0-128-16,-1 0 0 0,1 0 0 0,-2 0 0 16,0 0 128-16,-2 0-128 0,1 0 128 0,-2 0-128 15,0 0 192-15,3 3-64 0,-2-1 0 0,1 2 0 16,-2-2-128-16,2 1 128 0,0 1-128 0,0 0 128 15,-3-1-128-15,1 1 0 0,1-1 0 0,-1-2 0 16,-11-1 0-16,13 4 0 0,-3-2 0 0,-1 2 0 16,-9-4 0-16,10 1 0 0,-10-1 0 0,10 3 0 15,-10-3 0-15,10 1 0 0,-10-1 0 0,0 0 0 0,0 0 0 0,0 0 128 16,0 0-128-16,0 0 0 0,9 2 0 0,-9-2 128 16,0 0-128-16,0 0 0 0,0 0 176 0,0 0-48 15,0 0-128-15,0 0 192 0,0 0-32 0,0 0-16 16,0 0 0-16,-11 0 0 0,-1-3-144 0,0 0 160 15,-4 0-160-15,0 1 160 0,-2 1-160 0,-1 0 0 16,-1 1 0-16,-3 0 0 0,-1-1 0 0,-1 1 0 16,1 1 0-16,0 0 0 0,-3-1 0 0,-2 0 0 15,-1 0 0-15,-2 1 0 0,-1 1-144 0,-3-2 144 16,-3 0 0-16,-2 0 0 0,-1 0-144 0,-5 0 144 16,-2 0 0-16,-3 0-144 0,2 0 144 0,-2 0 0 0,-3 2 0 0,-2-2 0 15,-3-2-128-15,-2 2 128 0,-3 0-128 16,0 0 128-16,3 0 0 0,0 0 0 0,-1 0 0 0,0-2-128 15,-2 2 128-15,-4 2 0 0,-3-2 0 0,2 2-128 16,3-2 128-16,-1 0 0 0,1 1 0 0,-2-2 0 16,-4-4-160-16,-4 4 160 0,-3 0-192 0,0-1 192 15,1 1-224-15,-1 0 64 0,-2 1 16 0,-3 0 0 16,-4 0 144-16,6 0 0 0,0 0-144 0,1 0 144 16,-1 0 0-16,-2 0 0 0,-4 0 0 0,2 2 0 15,4 1 0-15,1 1 0 0,1-1 0 0,-4 0 0 16,-4 0 0-16,2 0 0 0,5 0 0 0,0 2 0 15,1-1 0-15,-5-2 0 0,-2 1 0 0,0-1 0 16,7 1 0-16,2-2 0 0,3 2 0 0,-2-3 0 16,-2-3 0-16,-1 2 0 0,-2 0 0 0,6-1 0 15,-1 0 0-15,3-1 0 0,1 2 0 0,-2-1 0 16,-3-1 0-16,2-1 0 0,4 3 0 0,5 0 0 0,1-2 0 0,0 1 0 16,-3 0 0-16,2 1 0 0,0 1 0 0,3-1 0 15,3-1 0-15,5 2 0 0,-2-1 0 0,3 1 0 16,1-2 0-16,-4 2 0 0,2 0 0 0,1 0 0 15,4 2 0-15,2-2 0 0,4 0 0 0,3 1 0 16,3 1 128-16,4-1-128 0,4-1 0 0,3 1 0 16,1 1 0-16,3-2 0 0,0 1 0 0,4-1 0 15,2 2 0-15,0 1 0 0,3-1 0 0,2 2 0 16,6-1 0-16,8-3 0 0,0 0 0 0,0 0-176 16,0 0 176-16,0 0-192 0,0 0-32 0,8 10-16 15,6 0 0-15,4-2 0 0,3-1 48 0,3-4 16 16,0-1 0-16,4 1 0 0,4 0 176 0,2-3 0 0,3-3-144 0,5 0 144 15,4 3 0-15,6-1 0 0,4 0 0 0,2 1 0 16,1-3 0-16,0 1 0 0,-2-1 0 0,4 2 0 16,0-1 0-16,6-1 0 0,1 2 0 0,2-1 0 15,3 1 0-15,-1 1 0 0,-1 0 128 0,2 0-128 16,3 0 0-16,5-1 0 0,7 0 0 0,-4-2 0 16,-1-1 0-16,0 0 0 0,4 1 0 0,3 0 0 15,7-1 0-15,-4-1 0 0,-5 1 0 0,3 1 0 16,2 0 0-16,2-1 0 0,1-2 0 0,0 2 0 15,-5 3-720 1,2-2-240-16,1 1-32 0,-1 0-16 0,-2 2 1616 0,0 0 320 0,-2 0 64 0,1 0 16 16,0-2-816-16,-1 2-192 0,-2 2 0 0,-3 0 0 15,-4-2 0-15,0 0 0 0,-3 0 128 0,-1 1-128 16,-3 0 0-16,-3 0 0 0,-5 1 0 0,-4-2 0 0,-3 0 0 0,-2 1 0 16,-3 2 0-16,1-2 0 0,-2-1 128 0,-1 1-128 15,-5 0 0-15,-4 3 0 0,-7-1 0 0,-1-1 0 16,-3 0 0-16,-3 1 0 15,-4 0-272-15,-2 2-160 0,-5 0-16 0,-3 0-9568 16,-2 3-1904-16</inkml:trace>
  <inkml:trace contextRef="#ctx0" brushRef="#br1" timeOffset="-135911.45">12379 18459 13823 0,'0'0'1216'0,"0"0"-960"15,0 0-256-15,0 0 0 0,4-7 384 0,1-2 48 16,3 5 0-16,1-3 0 0,0-1-208 0,2 2-32 15,1 0-16-15,0 2 0 0,1 0-176 0,1 3 0 16,0-1 0-16,3-1 128 0,2-1-128 0,0 3 0 16,1 1 0-16,2 0 0 0,-1-1 128 0,1-1 0 15,1 2 0-15,1-2 0 0,0-1 80 0,1-2 16 16,1-2 0-16,2 0 0 0,0-2-96 0,0 1 0 16,0-6-128-16,-3 1 192 0,-1 1-16 0,-1-3-16 15,-1-1 0-15,-2-1 0 0,-1 1-160 0,-1-1 0 16,-4 1 0-16,0-2 0 0,-6-3 0 0,-2 2 128 0,-2 3-128 15,-7 2 128-15,-1 1 240 0,-4 0 32 0,-4 1 16 0,-3 4 0 16,-3 2-16-16,-2 1 0 0,-3 1 0 0,-4 5 0 16,-2 4-96-16,-2 4-32 0,0-1 0 0,-2 4 0 15,1 2-48-15,0 5-16 0,-1 3 0 0,0 2 0 16,0 3-208-16,2-3 128 0,-2 3-128 0,3-3 0 16,1-1 192-16,3 1-48 0,5-1-16 0,3-2 0 15,4-2-128-15,2 3 0 0,3 0 0 0,3-1 0 16,1-2 0-16,5 2 128 0,1-2 0 0,3 0 0 15,2-1 0-15,3-1 0 0,3 0 0 0,0-2 0 16,2 2 0-16,7-2-128 0,-2 0 192 0,2 1-64 16,4-1-128-16,1-1 0 0,2-4 144 0,0-4-144 15,0-1 0-15,4 0 0 0,1-2 0 0,3-2 0 16,3-1-1312 0,3-1-224-16</inkml:trace>
  <inkml:trace contextRef="#ctx0" brushRef="#br1" timeOffset="-135643.33">13309 18326 23951 0,'-3'-14'2128'0,"1"0"-1696"15,0 2-432-15,4 5 0 0,-2 7 416 0,7-4 0 16,2 1 0-16,-9 3 0 0,14 5-416 0,0 4 0 0,3 4 0 0,-3 5 0 16,1 1 0-16,0 1 0 0,-1 3-144 0,0 0 144 15,-3 2 0-15,2 5-128 0,-1 0 128 0,-1-2 0 32,-2 1-592-32,0-2-16 0,-1 0 0 0,-1-3 0 15,-1 1-576-15,1-2-112 0,-3-3-32 0</inkml:trace>
  <inkml:trace contextRef="#ctx0" brushRef="#br1" timeOffset="-135410.52">13662 18322 25279 0,'-15'-6'1120'0,"5"3"224"0,-2 0-1072 0,2 2-272 16,-4 1 0-16,3 3 0 0,0-1 192 0,0 5 0 15,-4 4-16-15,-1 2 0 0,0-2-176 0,-2 8 0 16,0 7 0-16,2-1 0 0,1 6 0 0,-1 3 0 16,2 0 0-16,2 2 128 0,0-1-128 0,1 2-144 15,1-1 144-15,2-2-208 16,3-6-704-16,4-1-144 0,-3-6-32 0,4-1 0 0</inkml:trace>
  <inkml:trace contextRef="#ctx0" brushRef="#br1" timeOffset="-135069.27">14024 18290 18431 0,'-6'-11'1632'0,"-2"4"-1312"0,2 1-320 0,6 6 0 16,0 0 1408-16,0 0 224 0,0 0 32 0,-9 6 16 15,1-1-1440-15,1 3-240 0,-1 2-160 0,1-1 32 16,-2 0-304-16,1-1-48 0,0 0-16 0,8-8 0 16,-6 6 80-16,6-6 16 0,0 0 0 0,0 0 0 15,0 0 128-15,0 0 16 0,0 0 16 0,0 0 0 16,0 0-32-16,0 0-16 0,0 0 0 0,6-6 0 0,2 0 16 0,1 2 0 15,-1 1 0-15,2 0 0 0,0 0 0 0,1-2 0 16,1 3 0-16,1 2 0 16,0-4-192-16,3 3-48 0</inkml:trace>
  <inkml:trace contextRef="#ctx0" brushRef="#br1" timeOffset="-134445.47">14852 18200 20271 0,'-9'-15'896'0,"3"3"192"0,-5 3-880 0,2 0-208 16,2 6 0-16,-1-1 0 0,1-1 1136 0,-1 1 176 15,-1 1 32-15,-1 2 16 0,-2 1-1056 0,0 0-304 16,-5 0 0-16,-1 1 128 0,-3 1-256 0,-2 0-64 16,0 2-16-16,0 0 0 15,0-2-416-15,3 1-80 0,1-1 0 0,2 2-16 16,5 1 224-16,2-1 48 0,10-4 16 0,-8 5 0 0,8-5 288 0,-1 10 144 15,1-10-160-15,2 10 160 0,6 3-192 0,3-1 192 16,4-1-208-16,3 2 80 0,1-6 128 0,4 4 0 16,1-6 0-16,1 4 0 0,0-2 0 0,-1 2 0 0,2-4 160 0,-4-1-160 15,-3 1 224-15,-1 3-48 16,-2-3-16-16,-4 4 0 0,0-2 32 0,-5 5 0 0,-7-12 0 0,4 10 0 16,-4-10 64-16,-2 14 0 0,-5-1 16 0,-6-3 0 15,-3 1 176-15,-7 3 48 0,-6-2 0 0,-3 2 0 16,-5 0-224-16,0-2-32 0,-1 0-16 0,1 0 0 15,3 4-80-15,4-4-16 0,2 0 0 0,3-1 0 16,5-3-384-16,5 1-64 0,3-7-32 0</inkml:trace>
  <inkml:trace contextRef="#ctx0" brushRef="#br1" timeOffset="-134155.81">15451 17891 17503 0,'-3'-11'1552'0,"3"11"-1232"0,0 0-320 0,0 0 0 0,0 0 1584 15,0 0 256-15,0 0 48 0,0 0 16 0,1 11-1424 0,-1 8-288 16,-1 5-48-16,0 4-16 0,-2 5-128 0,-1 4 0 15,1 0 0-15,0 2 0 0,2 2 0 0,-1-2 160 16,1 1-160-16,0-1 160 0,0-3-160 0,1-3 0 16,1-4 0-16,1-2 0 0,1 2 0 0,0-6 128 15,0-4-128-15,2-1 0 0,1 0 0 0,-3-3 0 0,5-1 0 0,-3-5 0 32,-5-9-640-32,8 9-64 0,-8-9-16 0</inkml:trace>
  <inkml:trace contextRef="#ctx0" brushRef="#br1" timeOffset="-133970.78">15287 18343 14735 0,'-2'-14'1312'0,"4"-1"-1056"0,1 1-256 0,5 2 0 15,7 1 3776-15,3 0 704 0,2 2 144 0,7-1 32 16,2 4-3856-16,3 0-800 0,1 3 0 0,0 1-224 15,0 4-272-15,2 3-48 0,0-1-16 0,-1 1-8272 16,-3 1-1648-16</inkml:trace>
  <inkml:trace contextRef="#ctx0" brushRef="#br1" timeOffset="-133781.52">13940 18130 37775 0,'-29'-31'3360'0,"9"12"-2688"15,-4 0-544-15,2 4-128 16,8 6-592-16,5 7-160 0,9 2-16 0,0 0-16 16,0 0-1392-16,4 15-256 0</inkml:trace>
  <inkml:trace contextRef="#ctx0" brushRef="#br0" timeOffset="184259.53">18222 11766 9727 0,'0'0'432'0,"0"0"80"0,6-8-512 0,0 3 0 0,2 2 0 0,1-3 0 16,1 4 208-16,-1-2-64 0,-1 1-16 0,0-2 0 0,3 0 496 0,0 0 80 15,0 2 32-15,0 1 0 0,-1-5-224 0,0 4-64 16,1 0 0-16,1 2 0 0,-2-2-80 0,-10 3-32 15,10-2 0-15,-10 2 0 0,0 0 32 0,0 0 0 16,0 0 0-16,0 0 0 0,0 0 112 0,0 0 32 16,0 0 0-16,0 0 0 0,0 0-96 0,0 0-16 15,0 0 0-15,0 0 0 0,-9-9 416 0,2 3 80 16,0-5 0-16,0 4 16 0,-2-3-16 0,0 2-16 16,0-2 0-16,0 2 0 0,0-1-128 0,-1 0-32 15,-1 0 0-15,-2 2 0 0,-1-3-80 0,1 2-32 16,-1 3 0-16,0-3 0 0,-2 1-240 0,-2-2-48 0,-1 2-16 0,-2 2 0 15,-3-2-176-15,0 2-128 0,-3 2 144 0,0-1-144 16,-4-1 144-16,-1 1-144 0,-2 1 128 0,-4 0-128 16,-5-3 0-16,-4 1 0 0,-3 1 0 0,-1-1 0 15,-1-2 0-15,0 4 0 0,-3-1 0 0,-1 0 0 16,-6 0 0-16,-4 2 0 0,-5-2 0 0,0 1 0 16,-1 2 128-16,5 1-128 0,-2 1 128 0,-3 3-128 15,-6 0 144-15,1 1-144 0,-2-1 160 0,0 0-160 16,0 1 128-16,2 4-128 0,-5-2 0 0,-3 3 0 15,-2-5 0-15,1 4 0 0,-1-1 0 0,0 2 0 16,1-1 0-16,-2 1 0 0,-1-5 0 0,1 0 0 16,3 0 0-16,0-1 128 0,0 1-128 0,-1-2 0 15,-5-6 0-15,4 1 0 0,3-1 0 0,1 2 0 16,0 1 0-16,-3-5 0 0,-4-3 0 0,3 3 144 16,2-1 16-16,3 2 0 0,-1 1 0 0,-4 2 0 0,-3-5 256 0,-1-1 48 15,7 2 16-15,0 2 0 0,1 0-160 0,-3-1-48 16,-7 2 0-16,3-1 0 0,2-1-128 0,2 2-16 15,1-3-128-15,-3 2 192 0,-2 1-192 0,1-2 0 16,2 1 128-16,2 1-128 0,0-2 0 0,-2 3 0 16,-2-1 0-16,4 1 0 0,4-1 0 0,2-1 0 15,3 3 0-15,-4-1 0 0,-4-1 0 0,2 1 0 16,4-4 0-16,3 4 0 0,1 1 0 0,0 0-128 16,0 0 128-16,-1-1 0 0,0-1 0 0,2 1 0 15,2-2 0-15,2 2 0 0,2 1 0 0,-3 0 0 16,-4 0 0-16,1 0 0 0,1 1 0 0,1-1 0 15,1 0 0-15,1 3 0 0,1 2 0 0,-1 1 0 0,-3-2 0 0,-1 3 0 16,2-1 0-16,1-1 0 0,1 5 0 0,3-3 0 16,-1-1 0-16,-2 2 0 0,-2-5 0 0,1 2 0 15,3-1 0-15,1 3 0 0,0-4 0 0,1 5 0 16,-3 2 0-16,0 0 0 0,-5-3 0 0,5 0 0 16,2 2 0-16,1-2 0 0,1 3 0 0,2-3 0 15,2 5 0-15,-1-5 0 0,-2 2 0 0,2-4 0 16,2-1 0-16,3 3-128 0,2-2 128 0,1-1 0 15,1 1-128-15,0 1 128 0,0-1 0 0,-3 1 0 16,-2 0-128-16,0-1 128 0,4 2 0 0,-2 3 0 16,-1-1 0-16,1 4 0 0,2 1 0 0,-4 2 0 15,-4 0 0-15,2 2-128 0,2 1 128 0,1 0 0 16,3 0 0-16,1-1 0 0,1 1 0 0,2 2 0 0,4 2 0 0,-2 3 0 16,-3-1 0-16,-1 0 0 0,-1-4 0 0,1-1 0 15,3 3 0-15,2 1 0 0,1-2 0 0,0-2-128 16,3 0 128-16,1 3 0 0,-1 1 0 0,0-1 0 15,1 1 0-15,-5 3 0 0,3-1 0 0,1 1 0 16,3-2-128-16,1 1 128 0,3-3 0 0,4 3 0 16,-1 0 0-16,3-2 0 0,3 2-160 0,3-2 160 15,-3 0-128-15,6 2 128 0,1-2-160 0,1 2 160 16,-1-1-192-16,1 0 192 0,0 0-208 0,1-2 64 16,0 4 16-16,1-2 0 0,3 5 128 0,3-5-208 15,1 2 80-15,1-2 128 0,3 3-224 0,0-4 80 16,2 2 16-16,2 0 0 0,5-1 128 0,2 0-208 15,3-3 80-15,1-2 128 0,2 0-176 0,3 2 176 0,3 1-128 0,2-4 128 16,1-1 0-16,1-1 0 0,4 0 0 0,2 1 0 16,2-4 0-16,3 4 0 0,3-1 0 0,2 1 0 15,5-1 0-15,4-1 0 0,5-1 0 0,3 2 0 16,0-3 0-16,3-1 0 0,-1-2 0 0,2 2 0 16,1-3 0-16,1 3 0 0,5 2 0 0,4-2 0 15,1-4 0-15,-1 2 0 0,-3-1 0 0,3 3 0 16,0 2 0-16,5 2 0 0,4-3 0 0,-2-3 0 15,0 2 0-15,-2-2 0 0,3-1 0 0,4 4 0 16,3 0 0-16,1-4 0 0,0 1 0 0,-3-2 0 16,3 2 0-16,0 2 0 0,2-3 0 0,1 1 0 15,0 2 0-15,1-3 0 0,-1 3 0 0,5-2 0 16,3 0 0-16,-1 2 0 0,1 1 0 0,-2-1 0 16,-1-1 0-16,5 3 128 0,4 0-128 0,-1-2 0 0,-3 1 0 0,-1 0 0 15,4 1 0-15,2-1 0 0,-2-3 0 0,1 2 0 16,-3 0 0-16,4-2 0 0,9 5 0 0,-3-1 0 15,-6-2 0-15,4-2 0 0,4 2 0 0,0-1 0 16,-2-5 0-16,2 4 0 0,1-3 0 0,0 2 0 16,2-4 0-16,-3 3 0 0,-3-5 0 0,3 4 0 15,2 1 0-15,-3-4 0 0,-6 1 0 0,2 3 0 16,1-1 0-16,0-1 0 0,0-4 0 0,0 2 0 16,-2 2 0-16,3 0 0 0,3-3 0 0,-3-1 0 15,-6 0 0-15,3 0 0 0,-1 0 0 0,1 1 0 16,1-1 0-16,-3-1 128 0,-3 2-128 0,5 0 0 15,2-3 0-15,-3 0 0 0,-5-2 0 0,0 2 0 16,2 3 0-16,1-5 0 0,0-3 0 0,-2-1 0 0,-1 0 0 0,2 0 0 16,5 0 0-16,-6-7 0 0,-7 0 0 0,0 3 0 15,-4 4 0-15,4-3 0 0,5 0 0 0,-9-2 0 16,-6 1 0-16,-2-1 0 0,-3 4 0 0,-1-4 0 16,4-1 0-16,-2-3 0 0,-4-3 0 0,-1 0 0 15,-4 2 0-15,2 0 128 0,-1-3-128 0,2 0 0 16,1 2 0-16,-6-4 0 0,-2 0 0 0,-1-1 128 15,0 0-128-15,-5 0 0 0,0-2 128 0,0 2-128 16,1 2 0-16,-3-1 0 0,-6 1 0 0,-2-3 0 16,-4-1 0-16,-1 1 0 0,-4-3 0 0,-4 0 128 15,-1 2-128-15,0-1 0 0,-2-7 128 0,2-2-128 16,-1 0 192-16,-1-2-16 0,0-3-16 0,-2-2 0 16,-4 1 16-16,-1-1 0 0,-3 0 0 0,-1-1 0 0,-1 0-176 0,-1-4 160 15,-4 0-160-15,0-2 160 0,-3 3 32 0,-4-3 0 16,1 0 0-16,-6-2 0 0,-2-2 128 0,-2 2 48 15,-2 2 0-15,-3 1 0 0,-5-7 80 0,-1 1 0 16,-1 3 16-16,-5 0 0 0,-2-1-32 0,-1-2-16 16,-1 0 0-16,-1 0 0 0,-3 0-160 0,-2 2-16 15,-3 3-16-15,-3-3 0 0,-2-2-224 0,-4 3 128 16,-5 1-128-16,-1 2 0 0,-1-3 0 0,-6 7 0 16,-3 2 0-16,-3 4 0 15,-7 4-544-15,-5 7 0 0,-8 5 0 0,-2 8 0 16,2 3-2160-16,-4 13-432 0</inkml:trace>
  <inkml:trace contextRef="#ctx0" brushRef="#br0" timeOffset="186761.27">18023 9621 1839 0,'0'0'0'0,"5"-9"160"0,3 2-160 0,-2-2 0 0,1 3 0 0,0 1 0 15,1-3 2944-15,0 3 576 0,-1-5 96 0,1 2 32 16,-2 2-2448-16,1-2-496 0,-2 3-80 0,-3-4-32 16,-2 9 0-16,1-11 0 0,-2-2 0 0,-1 1 0 15,-3 2-48-15,-4-1-16 0,-3 3 0 0,-1-1 0 16,-4 0-272-16,-4-2-48 0,1 2-16 0,-5-1 0 15,-3 0 16-15,-5 1 0 0,-8 3 0 0,-2-5 0 16,-3 1-80-16,0 0 0 0,2-1-128 0,-5 2 192 16,1-4-48-16,-3 4-16 0,-1-2 0 0,-5-1 0 15,-5 1 48-15,-4-2 0 0,-3 2 0 0,0 0 0 16,1 0 16-16,-4 3 0 0,-1 1 0 0,-9 2 0 16,-3 2-64-16,-1 2-128 0,1 1 192 0,-4 2-64 15,-3 0-128-15,-7 1 0 0,-3 3 0 0,-1 1-176 16,2 0 176-16,-7 1 0 0,-7-2 0 0,3 0-128 0,4 1 128 0,-2 0-160 15,-5 2 160-15,-2-4-160 16,-1 1 160-16,1 2-160 0,-1-3 160 0,-2 0-160 0,-2 1 160 0,4-1 0 16,-1 0 0-16,-2 2 0 0,-5-5 0 0,4 1 0 15,6-2 0-15,-3 2 0 0,-7-2 0 0,4-1 0 16,5 0 0-16,-1-1 0 0,-3-1 0 0,3 1 0 16,4-4 0-16,-1-1 0 0,-1 1 0 0,6 1 0 15,-2 0 0-15,1-1 0 0,3 1 144 0,-5 2-144 16,-2-5 192-16,1 2-192 0,6 3 256 0,0-1-48 15,-7 1-16-15,4-2 0 0,4-1 0 0,2 2 0 16,-1 2 0-16,1 1 0 0,-2-1-192 0,5 1 128 16,2 0-128-16,0 1 0 0,-2 0 128 0,1 2-128 15,4-2 0-15,-1 3 0 0,4 0 144 0,-4-1-144 16,-5 2 128-16,1 2-128 0,7-3 0 0,2 3 0 0,1 3 0 0,-2-2 0 16,-5 1 0-16,8 0 0 0,0 2-176 15,4 5 176-15,-1-2 0 0,-2-2 0 0,-3 2 0 0,3 1-128 16,5 3 128-16,-1 0 0 0,1 0 0 0,0 0 0 15,-3-1 0-15,3 1 0 0,3 3-144 0,1 0 144 16,1 2 0-16,-2-1 0 0,-6-2-144 0,5 3 144 16,6 2 0-16,1-2 0 0,2-2 0 0,-2 0 0 15,-3 3 0-15,3-2-128 0,2-2 128 0,3-1-208 16,3 3 208-16,5 3 0 0,2 1 0 0,-4-1 0 16,-4-2-192-16,3-1 192 0,4-1-208 0,1 5 80 15,6-6 128-15,3 2-128 0,0-2 128 0,4 2-128 16,2-2 128-16,-1 2-160 0,-1 0 160 0,1 1-160 15,3 3 160-15,5-3-160 0,3 2 160 0,5 0-160 0,-1-3 32 0,4 1 0 16,2 2 0-16,4-2 0 0,0 0 128 0,3-1-160 16,5 1 160-16,1-3-160 0,2-1 160 0,3-1-192 15,4 2 192-15,0 2-192 0,3-1 192 16,2 2-128-16,1-1 128 0,3-3-128 0,1 1 128 0,6 2 0 16,4 3 0-16,2-2 0 0,0 1 0 0,3 0 0 15,2-2 0-15,5 1 0 0,3-3 0 0,4 3-128 16,6 0 128-16,3-3 0 0,5 2 0 0,-2-3-160 15,1-1 160-15,0-2 0 0,3 0 0 0,4 0 0 16,1 2 0-16,7-2 0 0,7 1 0 0,1-2 0 16,-1-5 0-16,3 2 0 0,3-3 0 0,5 1 0 15,3 1 0-15,5-6 0 0,3 0-144 0,-1-1 144 0,0 1 0 0,6-1-144 16,5-3 144-16,-1 2-208 0,-5-3 80 16,2 1 128-16,-3-1-144 0,8 2 144 0,5-1 0 15,-2 3 0-15,-6-3 0 0,6 1-128 0,4 1 128 0,0 0 0 16,-3 0 0-16,1 4 0 0,-2-3 0 0,5-1 0 15,0 4 0-15,-2 2 128 0,-4-3-128 0,6 3 144 16,5-3-144-16,-3 3 160 0,-4-4-160 0,4-1 160 16,5 4-32-16,1-3-128 0,-2-4 192 0,2 3-64 15,3 3-128-15,-1-2 0 0,0-2 144 0,-1 2-144 16,0 3 0-16,-2-3 128 0,0 2-128 0,-3 2 0 16,-6-4 0-16,4 3 128 0,4-3-128 0,-4 2 0 15,-9-1 0-15,2-1 0 0,-1-3 0 0,2 2 0 16,-1 0 0-16,-1 1 0 0,-2-1 0 0,4-1 0 15,2 2 0-15,-3 0 0 0,-7-3 0 0,0 1 128 16,4 1-128-16,-4-1 0 0,-1 4 0 0,0-5 0 0,-3 0 0 16,4 0 0-16,4 1 0 0,-2-1 0 0,-3 2 0 15,-2-3 0-15,-2 1 0 0,7 0 0 0,3-2 0 0,-2-1 0 16,-6 0 0-16,2-1 0 0,1 1 0 0,0-2 0 16,-2 2 0-16,-2-1 128 0,-3-2-128 0,2 1 0 15,0-2 0-15,-4 0 0 0,-2 1 0 0,-2 1 0 16,-3-5 0-16,3 3 0 0,3 1 0 0,-1 1 0 15,-3 0 0-15,-2-4 0 0,-4 2 0 0,1 1 0 16,0-2 0-16,1 0 0 0,1-1 0 0,-4-2 0 16,-4 1 0-16,0-5 0 0,-3 1 128 0,2 1-128 15,2-3 160-15,-3-3-160 0,-3 0 0 0,-6-1 0 0,-6 0 0 16,1-1 0-16,-6 0 0 0,1-3 0 16,-2-2 0-16,0 1 0 0,-2-2 128 0,-2-6-128 0,-3-4 0 0,-5-1 144 15,-3-1 112-15,-3-1 32 0,-4-4 0 0,-1 0 0 16,-1-3 144-16,-1-1 16 0,-2-4 16 0,1 1 0 15,-3-3 48-15,1 1 0 0,-4-1 0 0,2-3 0 16,-4-2-80-16,1 2-16 0,0 0 0 0,-1 2 0 16,-3 0-128-16,-3-1-32 0,-1 0 0 0,-5 0 0 15,-3 1-96-15,-5 3-32 0,-2-1 0 0,-8 2 0 16,-3 2-128-16,-5 1 0 0,-3 0 0 0,-1 4 0 16,-6-1-320-16,-6 5 48 0,-5-1 16 0,-6 4 0 15,-9 7-1184 1,-13 2-224-16,-15 4-64 0,-4 5-10048 0</inkml:trace>
  <inkml:trace contextRef="#ctx0" brushRef="#br0" timeOffset="195418.08">16167 7842 1839 0,'4'-15'0'0,"-2"7"160"0,-1-5-160 0,0 4 0 16,-2-2 0-16,2 3 0 0,2-1 3248 0,-1 3 608 15,-1-4 128-15,1 4 32 0,-4-3-2432 0,2 1-496 16,0-1-80-16,0 3-32 0,-1-1-480 0,-1 0-112 16,-1 0 0-16,-1 1-16 0,0-2-176 0,4 8-48 15,-6-3 0-15,-2-2 0 0,0-3-144 0,-1 3 0 16,-2-5 0-16,0 3 0 0,-3 2 0 0,-2-2 160 0,-4 2-160 0,0 2 160 15,-3-2-160-15,-1 0 0 0,-3 1-160 0,-1 1 160 16,-1 0 0-16,-4-2 0 0,-4 2 0 0,-2 2 0 16,-4-1 0-16,-2 2 160 0,-1 2 0 0,1-2 0 15,-2 0 32-15,0-2 16 0,-3 2 0 0,-2 0 0 16,-1-1-16-16,-5 0-16 0,-4 0 0 0,0-1 0 16,-1-1-16-16,1-2 0 0,0 1 0 0,0 1 0 15,-2 2-32-15,-5 0 0 0,-6-2 0 0,0 1 0 16,0-2 0-16,2 0 0 0,-4 1 0 0,-1 2 0 15,-9 0-128-15,2-2 192 0,-3 1-192 0,3-2 192 16,1 3-192-16,-5-1 0 0,-6 1 0 0,0-1 128 16,-1-1-128-16,2 0 0 0,1 1 0 0,-3-2 0 15,-8 0 0-15,3 0 0 0,6 2 0 0,-1-2 0 16,0 0 0-16,-3 2 128 0,-3-3-128 0,2 2 0 0,0-3 144 16,1 3-144-16,-4 1 160 0,0-2-160 0,0-1 144 0,3-2-144 15,2 4 128-15,-4-1-128 0,-6-4 160 0,3 2-160 16,2 2 192-16,0-1-192 0,-1-3 0 0,0 2 0 15,-1-3 0-15,5 3 0 0,2 2 0 0,-4-2 0 16,-4 0 0-16,1 3 0 0,5-1 0 0,1 3 0 16,-2 2 0-16,0-2 160 0,-5-3-32 0,4 2-128 15,3 6 192-15,-4-1-64 0,-6-1-128 0,1 0 0 16,6-1 0-16,1 3 128 0,0 3-128 0,-1-3 0 16,-3-4 144-16,2 1-144 0,8 2 0 0,-3 1 0 15,-1 1 0-15,2-4 0 0,3-1 0 0,4 0 0 16,3 1 0-16,-2 2 0 0,-2-2 0 0,3 1 0 0,-3-2 0 0,5 1 0 15,4 0 0-15,-5 3 0 16,-5 2 0-16,3-2 0 0,3 0 0 0,4 1 0 0,2 4 128 0,-3 4-128 16,-5-1 0-16,2 1 0 0,0 2 0 0,3 0-128 15,2 1 128-15,-2 2 0 0,-2-1 0 0,-2 2 128 16,1-1-128-16,3 1-128 0,4-2 128 0,2 1-192 16,-1 1 64-16,0-2 0 0,-5-3 0 0,4 2 0 15,8-2 128-15,1 1-128 0,1 1 128 0,1 2-128 16,-3-3 128-16,-2 3 0 0,-1 1 0 0,3 0-128 15,3 0 128-15,1 1 0 0,4 0 0 0,-2 3 0 16,0 3 0-16,2-1 0 0,-2-1 0 0,5 0 0 16,5 0 0-16,3 4 0 0,3-1 0 0,3 2 0 15,4 1 0-15,1-2-160 0,3 2 160 0,3-4 0 16,2 2-192-16,5 3 64 0,0-5 128 0,6 5-208 16,6-3-48-16,3 0-16 0,4 1 0 0,4-3 0 0,2 0 112 0,7-2 32 15,5-2 0-15,4 0 0 0,1 1 128 0,6-1 0 16,4-1-144-16,5 0 144 0,1 0 0 0,0 0 0 15,3-2-144-15,4-1 144 0,4-1 0 0,3-2 0 16,3 0 0-16,5 2 0 0,7-1 0 0,3 1 0 16,4-1 0-16,2-2 0 0,-5-1 0 0,3 1 0 15,0 1 0-15,11 2 0 0,1-1 0 0,3-1 0 16,-1-6 0-16,0 4 0 0,2 2 0 0,6 1 0 16,4-4-128-16,0 1 128 0,-1-3 0 0,0 0 0 15,2 2 0-15,4-3 0 0,5 0 0 0,0-3 0 16,-3 4 0-16,4-5 0 0,5 2 0 0,2-1 0 15,-1-2 0-15,2 0 0 0,-2-2 0 0,9-1 0 16,5-1 128-16,1 0-128 0,-2-1 0 0,1 0 0 0,10-2 0 16,-3 1 0-16,-4-1 0 0,6-1 0 0,5-2 0 0,-2 3 0 15,-4 1 0-15,4-1 0 0,2 1 0 0,-2-1 0 16,-4-2 0-16,1 1 0 0,5 1-128 0,-1 0 128 16,-5-2 0-16,4-1 0 0,2-2 0 0,1-1 0 15,-4 4 0-15,4-6 0 0,-1-5 0 0,1 5 0 16,0-2 0-16,1-3 0 0,0-6 0 0,1 2 0 15,2-1 0-15,-2-3 0 0,-4 0 128 0,1 1-128 16,3-2 0-16,-4 1 128 0,-6 2-128 0,-1-2 0 16,2 1 208-16,-3 1-48 0,-5 1-16 0,-1-1 0 15,-1 2 224-15,-3-1 32 0,-3 2 16 0,-3 4 0 16,-5 1-224-16,2 1-64 0,6-3 0 0,-7-1 0 16,-6 3-128-16,2 2 0 0,3 0 0 0,-2-3 128 0,1-4-128 0,-5 1 0 15,-3 2 0-15,4-1 0 0,2-1 0 0,-6-1 0 16,-7 1 0-16,-3 1 0 0,-4-1 0 0,3 1 0 15,0 1 224-15,-3-2-64 0,-6 0-160 0,-5 0 128 16,-5-2-128-16,0 1 128 0,-2 1 256 0,1-2 32 16,-3-4 16-16,-3 1 0 0,-5-1-32 0,-2-4 0 15,-5 0 0-15,-2-4 0 0,-3 0-64 0,-5-1-16 16,-7-2 0-16,-4-2 0 0,-4 0 96 0,-5-1 16 16,-3 1 0-16,-8-1 0 0,-5-3-64 0,-7 0-16 15,-5 7 0-15,-5-1 0 0,-5-2-352 0,-9 1 0 16,-6 0 0-16,-10 3 128 15,-6 3-608-15,-17 2-112 0,-14 5-32 0,-10 5 0 16,-10 4-1536-16,-13 9-304 0,-13 5-64 0</inkml:trace>
  <inkml:trace contextRef="#ctx0" brushRef="#br2" timeOffset="-182271.35">10764 11008 21183 0,'-3'-9'1888'0,"1"-6"-1504"16,-2 1-384-16,1 1 0 0,1 4-192 0,2 9-128 15,-4-12 0-15,2 3-16 0,-1-1 592 0,3 10 112 16,0 0 16-16,0 0 16 0,-3-9-224 0,3 9-48 16,0 0-128-16,0 0 192 0,0 0-192 0,0 0 0 15,0 0-144-15,0 0 144 0,-1 12-320 0,2 2 16 16,1 0 16-16,0 0 0 16,2-2-592-16,1-1-112 0,4 6-32 0,1-5 0 0</inkml:trace>
  <inkml:trace contextRef="#ctx0" brushRef="#br2" timeOffset="-181716.48">16003 11265 16575 0,'0'0'1472'0,"0"0"-1168"0,0 0-304 0,-14 2-7312 16</inkml:trace>
  <inkml:trace contextRef="#ctx0" brushRef="#br2" timeOffset="-179199.32">10791 11300 11967 0,'0'0'528'0,"1"-10"112"0,-1 10-512 0,0 0-128 16,0 0 0-16,0 0 0 0,10 0-144 0,1 3-64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7:04:06.99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15303 1124 9215 0,'-10'-23'816'0,"4"9"-656"0,-2-1-160 0,2 1 0 15,-1-1 2768-15,2-2 528 0,0 1 96 0,1 2 32 16,0 0-2336-16,2 0-480 0,-1-1-96 0,2-1 0 16,-1 2 80-16,0 0 32 0,1 2 0 0,0-1 0 15,-3-1-352-15,0 1-64 0,2 2-16 0,-2-3 0 16,1 0-192-16,-2 3 128 0,-1-2-128 0,1 1 0 16,0 5 176-16,-1-2-176 0,0 1 192 0,6 8-192 15,0 0 432-15,0 0-32 0,-9-2 0 0,9 2 0 0,0 0-144 0,0 0-48 16,-9 5 0-16,6 6 0 0,0 2-16 0,2 5-16 15,-2 3 0-15,3 3 0 0,0 1 16 0,1 6 16 16,2 10 0-16,-2 6 0 0,1 5 80 0,-2 5 16 16,0 6 0-16,-2 0 0 0,1 5-32 0,-2 3 0 15,1 3 0-15,-2 2 0 0,-1 3-96 0,-1-3-32 16,-3 1 0-16,1 3 0 0,-1-2 16 0,-2 2 0 16,-1-2 0-16,1 4 0 0,-1-3 0 0,1 4 0 15,0-2 0-15,-1 0 0 0,3-3-160 0,-3-1 160 16,0 1-160-16,1-6 160 0,0 0-160 0,1-3 0 15,3-1 0-15,-3-2 0 16,3-4-768-16,1-2-176 0,-1-4-32 0,4-3-16 0,-2-2 1632 0,1-3 320 16,-1-6 64-16,0-1 0 0,-2-2-800 0,1 0-224 15,-1-3 0-15,1-4 0 0,-1-4 128 0,-1-1-128 0,0-3 0 0,2-4 128 16,1-1-128-16,0-2 0 0,3-4 144 0,1-4-144 16,1-9 128-16,0 0-128 0,0 0 128 0,3 10-128 15,-3-10 128-15,10 5-128 0,-10-5 128 16,13 2-128-16,-1-2 0 0,4-2 128 0,-1-2-128 0,3-2 0 15,1 1 0-15,1 1 144 0,3-3-144 0,4 1 0 16,1 1 0-16,5 1 0 0,5-2 0 0,4-1 0 16,1 4 0-16,0-4 0 0,0 1 0 0,4 3 0 15,2 2 0-15,-1 1 0 0,2 1 0 0,3 3 0 16,4-3 0-16,3 2 0 0,2-2 0 0,0 2 0 16,-1-3 0-16,3 2 0 0,1 1 0 0,5-2 0 15,5 2 0-15,1-1 0 0,-1 1 0 0,0 1 0 16,0-3 0-16,1 1 0 0,2 1 0 0,6-3 0 0,3 1 0 0,2-1 0 15,-2-1 0-15,3 1 0 0,3 0 128 16,2-3-128-16,3 0 0 0,0-1 0 0,-1 1 0 0,3-1 0 16,6 1 0-16,-2-4 0 0,-3 1 0 0,1 2 0 15,-1 0 0-15,3-1 0 0,4 0 0 0,-1 1 0 16,-2 0 0-16,3-2 0 0,1 1 0 0,0 1 0 16,-4 0 0-16,1-1 0 0,-1 3 128 0,2-1-128 15,2 2 0-15,-1-2 0 0,-2 1 0 0,3 1 0 16,4-3 0-16,-5 1 0 0,-1 2 0 0,-2 0 0 15,6-1 0-15,-2 2 0 0,-1 0 0 0,-1 0 0 16,-1 2 0-16,2-1 0 0,2 0 0 0,-2 2 0 16,-3-2 0-16,0 2 0 0,1-2 0 0,0 0 0 15,-1 2 0-15,0-2 0 0,1 0 0 0,2 1 0 0,1-1 0 16,-2 0 0-16,-4-1 128 0,2 1-128 0,5 2 0 0,-4 1 0 16,-7-2 0-16,1 1 0 0,-1 1 0 0,5-1 0 15,0 4 0-15,-2-3 0 0,-7-1 0 0,3 5 0 16,4-3 0-16,-2-2 0 0,-1 0 0 0,-2 4 0 15,-3-1 0-15,1-1 0 0,4-1 0 0,-3 2 0 16,-6-3 0-16,-1 1 0 0,0 1 0 0,3 1 0 16,3-2 0-16,-5 1 0 0,-2 0 0 0,-2 0 0 15,-1-3 0-15,4 3 0 0,4 2 0 0,-4-3 0 16,-5-3 128-16,0 2-128 0,-3-1 0 0,3 1 0 16,3 1 0-16,-3-4 0 0,-4-3 0 0,-4-1 0 15,-2 1 0-15,1 1 0 0,-3 0 0 0,3-2 0 16,3-2 0-16,-8 1 0 0,-4-4 0 0,-2 2 0 15,0 3 0-15,1 1 0 0,0-1 0 0,1 1 0 0,0 1 0 0,-3-1 0 16,-2 2 0-16,-2 1 0 0,-2-1 0 0,-1-1 0 16,-4 5 0-16,2 0 0 0,-1-1 0 0,3 2 0 15,-3 2 0-15,-6-2 0 0,-3 1 0 0,-1 3 0 16,-4-3 0-16,-1 5 0 0,-2-2 0 0,-3 2 0 16,-1-3 0-16,-3 5 0 0,-1-3 128 0,-1 3-128 15,-2-3 0-15,-1 2 0 0,-4-3 0 0,0 3 0 16,-3-4 0-16,0 3 0 0,-4-3 0 0,-1-1 160 15,0-2-160-15,-2-2 128 0,-1 1-128 0,0 0 192 16,-9-3-192-16,11 5 192 0,-2-4-64 0,-9-1-128 16,10 2 192-16,0-2-64 0,-10 0-128 0,11-2 0 15,-11 2 0-15,10-5 0 0,-10 5 0 0,10-5 128 0,-2 2-128 0,-3-3 0 16,-2-4 128-16,1 2-128 0,-1-3 128 0,2-1-128 16,0-3 176-16,0-4-48 0,-2-4-128 0,4-2 192 15,-2-7-192-15,0-3 0 0,0-1 128 0,2-10-128 16,-2-4 0-16,0-3 0 0,0-4-144 0,-1-3 144 15,-2-5 0-15,1-1 0 0,-1-1 0 0,-2-2 0 16,0-2 0-16,0-2 0 0,3 0 0 0,-2 0 0 16,2-1 0-16,1 1 0 0,1-5 0 0,2 1 0 15,1-2 0-15,1 0 0 0,1 4 0 0,3 4 0 16,-1 4 0-16,2-2 0 0,0 0 0 0,2 1 0 16,-1 4 0-16,0 4 0 0,0-1 0 0,1 4 0 15,-1 5 0-15,1 4 0 0,2-2 0 0,1 1 0 16,-1 4 0-16,2 1 0 0,-2 3 0 0,1-1 0 15,0 0-160-15,0 1 160 0,-1-2-160 0,0 2 160 0,0 1-176 0,-2 2 176 16,-2 1-192-16,2 1 192 0,-5 1-160 16,1 3 160-16,-2 1-128 0,0 6 128 0,-1-4 0 0,-2 6 0 15,1 0 0-15,-2-1 0 0,2 2 0 0,-2 2 0 16,1 2 0-16,-2 0 0 0,0 3 0 0,-1 0 0 16,-1-2 0-16,0 2 0 0,0 1 0 0,-1 1 0 15,-1-1 0-15,1 2 0 0,-2 0-128 0,0-1 128 16,-2 5-128-16,1-3 128 0,0 1-192 0,0 1 64 15,-2 3 0-15,0-3 0 0,-3 1-16 0,0-2 0 16,-2 4 0-16,1-3 0 0,-1 3 144 0,0-2 0 16,-1 2-144-16,0 1 144 0,-1-2 0 0,0 2 0 15,-1 1 0-15,-2 2 0 0,-1-2 0 0,-3-2 0 16,0 3 0-16,-2 0 0 0,-3 2-128 0,-2 1 128 16,-4-1 0-16,-3 1 0 0,-2 0 0 0,2 1 0 0,-1 0 0 0,-1 3 0 15,-3 0 0-15,1 2 0 0,-2 0 0 0,0 1 0 16,-1 2 0-16,-2 3 0 0,-3-2 0 0,-3 2 0 15,-5-1 0-15,2 0 0 0,-1 2 0 0,1-4 128 16,-2 1-128-16,0-1 160 0,0 2-160 0,-1 2 160 16,-1-4-160-16,-4 1 0 0,-5-2 144 0,1-1-144 15,0-2 0-15,0-3 0 0,-1-2 0 0,-3 2 128 16,-2 3-128-16,-5-1 0 0,-7-8 0 0,1 2 0 16,1-1 0-16,2 1 128 0,2 0-128 0,-3 1 0 15,-4-2 0-15,0-2 0 0,3-1 0 0,4 2 128 16,0-1-128-16,3-1 0 0,0 1 0 0,-2-2 128 15,-4 0-128-15,1 2 176 0,1-4-176 0,-1 1 192 0,3 2-192 16,-5-4 192-16,-3 4-192 0,-2-2 192 0,-1 0-192 0,0-2 0 16,2 2 0-16,-3-2 0 0,-4 2 0 0,-3-2 0 15,-1 0 0-15,3 0 0 0,2 3 0 0,-7 0 0 16,-7 2 0-16,48 2 0 0,-8-3 0 0,-7 0 0 16,-5 0 0-16,-6 4 0 0,-5-4-128 0,-4 2 128 15,-2 0 0-15,-83-1 0 0,32 2 0 0,18 1 0 16,12-1 0-16,4 3 0 0,4 1 0 0,3 3 0 15,2-2 0-15,0 0 0 0,-2 1 0 0,45-2 0 16,-8 4 0-16,-10 1 0 0,-8-1 0 0,-6-1 0 16,-2 4 0-16,-3-2 0 0,-5 1 0 0,-85 5 0 15,34 0 0-15,19-5 0 0,12 5 0 0,5-5 0 16,0 2 0-16,6-4 0 0,4 2-128 0,2-3 128 0,-3 1 0 0,1-2 0 16,2-1 0-16,3 3-176 0,-1 4 176 15,-2-4-128-15,-6 1 128 0,4 2 0 0,5-4 0 0,0 5 0 16,-2 1 0-16,1 0 0 0,-2-3 0 0,3 4 0 15,4-2 0-15,2 3 0 0,-2 1 0 0,1-3 0 16,-2-1 0-16,4-3 0 0,2 5 0 0,-1-4 0 16,-1 3 0-16,1-3 0 0,1-2 0 0,2 1 0 15,3-1 0-15,1 0 0 0,-2 3 0 0,1-3 0 16,-1 0 0-16,3-1 0 0,2 1 0 0,2-1 0 16,0 5 0-16,-3 0 0 0,-2-3 0 0,1 0 0 15,5-3 0-15,3-1 144 0,1 1-144 0,1 1 0 16,-1 2 192-16,-2-3-64 0,4-2 0 0,0-1-128 15,5-1 160-15,2 1-160 0,3 0 128 0,-2 0-128 16,-3 0 128-16,0 0-128 0,-1 0 0 0,4-2 128 16,3-3-128-16,3 3 0 0,2-1 0 0,2 2 0 0,3 1 144 0,1 0-144 15,-3-1 160-15,1 1-160 0,1-2 160 0,4 0-160 16,1-1 160-16,3-1-160 0,2 1 128 0,1 0-128 16,1 1 0-16,1 2 0 0,2 0 128 0,3-2-128 15,0 1 0-15,0 1 0 0,1-1 0 0,-1 1 0 16,3 0 0-16,0 1 0 0,0 0-192 0,3 2-144 15,3 1-32-15</inkml:trace>
  <inkml:trace contextRef="#ctx0" brushRef="#br0" timeOffset="1367.69">22754 8217 1839 0,'-3'-13'0'0,"3"13"160"0,-3-9-160 0,1-1 0 0,-2 2 0 0,0 2 0 15,0-4 4064-15,0 2 784 0,4 8 144 0,-1-10 48 16,-2 3-3440-16,1-1-704 0,2 8-128 0,0 0-16 15,-1-10-288-15,-1 0-48 0,0 3-16 0,2 7 0 16,0 0-112-16,0 0-32 0,0 0 0 0,0 0 0 16,0 0-256-16,0 0 0 0,0 0 128 0,0 0-128 15,11-1 0-15,1 2 0 0,0 0 0 0,4 2 0 16,3-2 0-16,4 1 0 0,5 0 144 0,3 1-144 0,6-1 320 0,8 3-48 16,6-1 0-16,2-1 0 0,0-1-32 0,2 1-16 15,2-3 0-15,3 1 0 0,2 2-64 0,7-3-16 16,7 0 0-16,2-4 0 0,-1-1-144 0,2 1 0 15,0-4 0-15,5 3 0 0,3 1 0 0,0 0 0 16,-2-3 0-16,-4 0 128 0,-1 1-128 0,3-2 192 16,4 5-192-16,-2-1 192 0,-3 1 32 0,0-2 16 15,-6 3 0-15,-1 0 0 0,4 2 128 0,1 0 16 16,4 0 16-16,-7-1 0 0,-7 0-144 0,0 1-16 16,3 0-16-16,2 0 0 0,2 0 32 0,-1 0 16 15,-1 0 0-15,-4-1 0 0,-3-4 0 0,-1 1 0 0,-1 2 0 0,4 2 0 16,1 0-32-16,-3 0-16 0,-5-1 0 15,-2 0 0-15,-3 0-224 0,0-1 0 0,-2 1 0 0,1 4 0 16,2 0 0-16,-1 5 0 0,1-4 0 0,-5-2 144 16,-3 0-144-16,-1-1 0 0,-2 0 0 0,-1 2 0 15,-3 2 0-15,0-1 0 0,-1-2 0 0,-1 2 0 16,-1-1 144-16,-3 0-144 0,-3 0 160 0,-2-1-160 16,-2 0 0-16,-4 2 0 0,-3-1-176 0,-3 2 176 15,-2-2-192-15,-1 0 192 0,0-1-192 0,-4 6 192 31,-1-2-736-31,-2 2-32 0,-6 2 0 0,-2 1-13408 0</inkml:trace>
  <inkml:trace contextRef="#ctx0" brushRef="#br0" timeOffset="3218.64">9486 8549 12895 0,'18'-14'1152'0,"-5"5"-928"0,0 4-224 0,-1 1 0 16,0-1 256-16,0-2 0 0,0 4 0 0,1 0 0 15,-2-1 448-15,2-2 112 0,-3 0 16 0,0 3 0 16,-1 0-192-16,-3 1-16 0,-6 2-16 0,8-4 0 16,0 0-144-16,-8 4-16 0,0 0-16 0,0 0 0 15,0 0 16-15,0 0 16 0,0 0 0 0,0 0 0 0,0 0-96 16,-14 2-32-16,-4 0 0 0,-2 3 0 15,-6 0-144-15,-6 0-16 0,-3 4-16 0,-11-5 0 0,-6 0-160 0,0-2 128 16,-2-3-128-16,3 1 128 0,2 0 32 0,-3 1 0 16,2 1 0-16,-2 1 0 0,-3 1 160 0,0-2 16 15,-1-4 16-15,-2 1 0 0,5 2-64 0,1-1-16 16,-1-1 0-16,0 1 0 0,5 1-64 0,0 2-16 16,-2-1 0-16,4 1 0 0,-2-2-192 0,1 2 176 15,0 1-176-15,5-2 160 0,4-1-160 0,4 1 0 16,1-1 0-16,2 0 0 0,2 0 0 0,3 2 0 15,4-2 0-15,0 2 0 0,4-1 0 0,0-2 0 16,6 0 0-16,-1 2 0 0,2-1 0 0,0 1 128 16,2 1-128-16,9-3 0 0,-8 4 128 0,8-4-128 0,0 0 0 0,-7 9 128 15,7-9-128-15,-4 10 0 0,2 1 0 0,1 3 0 16,1 2-144-16,1-1 144 0,0 5 0 0,2 2 0 16,-1 2 0-16,1 5 0 0,-1 0 0 0,0 4 0 15,-4 4 0-15,1 4-128 0,-3 1 128 0,2 7 0 16,-5 0 0-16,1 7 0 0,-2-2-128 0,-1 6 128 15,-1 2 0-15,1 6 0 0,-1 3 0 0,-1 0 0 16,-1-1 0-16,1 5 0 0,-2 6 0 0,0 2 0 16,-1 5 0-16,0 1 0 0,1 0 0 0,-1 6 0 15,1 3 0-15,0 3 0 0,-1 0 0 0,1 1 0 16,1 2 0-16,0-3 0 0,0-3 0 0,0 2 0 16,1-5 0-16,0 0 0 0,1-1 0 0,-1-1 0 15,-1-1 0-15,0-2 0 0,-2-1 0 0,0 1 0 16,0 2 128-16,0 0-128 0,0 4 0 0,-1-4 144 0,2 0-144 0,-1-1 0 15,0 2 0-15,1-3 0 0,0 1 0 0,1-5 0 16,-2-2 0-16,0-5 0 0,-1 3 0 0,2-4 0 16,1-2 0-16,3-6 128 0,1-5-128 0,-1-4 0 15,-3-4 0-15,2-2 0 0,-3-3 0 0,2-4 0 16,-1-1 0-16,2 2 0 0,0-6 0 0,1-2 128 16,-1-6-128-16,1-3 0 0,2-4 128 0,1-7-128 15,3-1 0-15,0-8 128 0,1-3-128 0,2-9 0 16,0 0 0-16,0 0 0 0,0 0 0 0,0 0 0 15,10 3 0-15,1-5 0 0,-1 0 0 0,4-1 0 16,-1-2 0-16,2-2 0 0,2 2 0 0,2-2 192 16,1-2-192-16,2 4 192 0,1-4 0 0,1 4 16 0,-1 1 0 0,1 1 0 15,1 0-208-15,2 6 176 0,2-1-176 0,4 2 160 16,2 0-160-16,3 3 0 0,4 2 0 0,3 3 0 16,9-1-144-16,1 1-64 0,0 0-16 0,4 0 0 31,-1 3-2016-31,6-2-416 0</inkml:trace>
  <inkml:trace contextRef="#ctx0" brushRef="#br0" timeOffset="4536.39">15475 8802 16127 0,'-4'-20'704'0,"3"-174"160"0,1 364-688 0,2-180-176 15,2-3 0-15,1 3 0 0,1-1 400 0,3 1 48 16,1 2 16-16,3-3 0 0,2 0 256 0,3-1 48 15,1 2 16-15,4 1 0 0,4 2-448 0,5-2-80 16,2 3-32-16,2-3 0 0,2 3-64 0,-1-4-16 16,-2 1 0-16,1-1 0 0,-1 3-144 0,2-2 160 15,-1 2-160-15,1 0 160 0,-1-3-160 0,3 4 192 0,0-2-192 16,4 3 192-16,-2 1-64 0,-2-2-128 0,-2 1 192 0,-4 1-64 16,-2 3-128-16,-5-1 0 0,-3 1 144 0,-2 1-144 15,-2 3 0-15,-3-1 144 0,0 5-144 0,-4 2 0 16,-2-2 368-16,1 6-48 0,-4 2 0 0,0 4 0 15,-1 5 128-15,-2 7 0 0,-3 6 16 0,-1 6 0 16,-4 7-464-16,2 7 128 0,-5 8-128 0,0 7 0 16,-6 8 0-16,0 4 0 0,-1 2 0 0,0 6 0 15,-1 5 0-15,1-1 0 0,-1-1 0 0,2 0 0 16,2-9 0-16,2 2 0 0,1-4 0 0,2-3 0 16,3-5 0-16,1-1 0 0,0-2 0 0,1-1 0 15,0 0 0-15,0 2 0 0,2-1 0 0,-1 3 0 16,1-1 0-16,0 0 0 0,1 4 0 0,-2 2 0 15,0 3 0-15,0-3 0 0,0 3 0 0,0 1 0 0,-2 3 0 16,1-4 0-16,1-1 0 0,0-3 0 16,0-8 128-16,3-3-128 0,0-3 0 0,1 0 0 0,1-8 128 15,0 0-128-15,1-4 0 0,0-4 144 0,0-2-16 0,2-6 0 16,-4 0 0-16,2-1 0 0,2-3 64 0,-1-1 0 16,1-3 0-16,0-1 0 0,-1 0-48 0,1 0 0 15,-1 0 0-15,1 0 0 0,-3-5-144 0,1-1 128 16,1 3-128-16,-3-4 128 0,-1 1-128 0,3-2 0 15,-1-1 0-15,-3 0 128 0,2-3-128 0,0 0 0 16,-2 0 0-16,2-1 0 0,-1 0 0 0,1-1 128 16,-2-1-128-16,1-1 0 0,-1-5 0 0,2 2 0 15,0 2 128-15,0-2-128 0,-2-2 144 0,1 2 0 16,-2 0 0-16,0 3 0 0,-1-1 176 0,0 2 16 0,-1-3 16 0,0-1 0 16,-1 2-128-16,1 0-32 0,0-2 0 0,0 0 0 15,-1-3-64-15,1 1-128 0,1 1 176 0,-1-5-176 16,-3 3 224-16,4-5-64 0,0-6-16 0,-3 11 0 15,0-3 48-15,-1 1 16 0,4-9 0 0,0 0 0 16,-8 4-16-16,8-4-16 0,-5 4 0 0,5-4 0 16,0 0 48-16,-9 1 16 0,2 0 0 0,-2 0 0 15,0 2 48-15,0-2 16 0,-1 0 0 0,0 2 0 16,-2-2 32-16,2 3 16 0,-2 0 0 0,1 1 0 16,-2-2-96-16,2-1-32 0,-2 3 0 0,0 0 0 15,-1 0-48-15,2-1-16 0,-1 1 0 0,-1 2 0 16,-2-4 0-16,-2 1 0 0,2 1 0 0,-1 2 0 15,-2-4-160-15,-3 1 192 0,-1 3-192 0,2-1 192 16,-1-3-192-16,-1 2-144 0,-1 1 144 0,-2-1-208 16,0-4-1904-16,-1-1-368 0,-1 2-80 15,0-6 0-15</inkml:trace>
  <inkml:trace contextRef="#ctx0" brushRef="#br0" timeOffset="5523.12">18342 8447 19407 0,'-6'-23'848'0,"1"10"192"0,-3 8-832 0,2-2-208 0,-2 0 0 0,-2 2 0 16,-1-2 224-16,-3 1 0 0,-2 4 0 0,0-1 0 16,-3 0 80-16,-1 1 16 0,-3 1 0 0,-2-2 0 0,-1 3-128 0,-3-1-32 15,-2 0 0-15,-1 1 0 0,-1 2 144 0,-4 1 16 16,-5 0 16-16,-2-3 0 16,-2-2 80-16,2 2 16 0,2 0 0 0,2 0 0 0,5-2-80 0,2 0-16 15,1 2 0-15,3-1 0 0,2-1-160 0,2-1-48 16,0 1 0-16,4-2 0 0,2 1-128 0,1 1 160 15,3-2-160-15,1 1 160 0,-3 0-160 0,3-1 0 16,3 2 0-16,2 1 0 0,9 1 192 0,-8-1-64 16,8 1 0-16,0 0 0 0,0 0-128 0,0 0 0 15,0 0 144-15,0 0-144 0,0 0 0 0,0 13 0 16,1-1 0-16,2 1 128 0,1 4-128 0,-2 4 0 16,5 6 0-16,-2 2 0 0,-1 0 0 0,1 4 0 0,0 4 0 15,-3 5 128-15,-2 5-128 0,0 5 128 0,0 2-128 0,-1 5 128 16,-3 6-128-16,2 4 0 0,-1-2 0 0,-1 1 128 15,-1 3-128-15,0 1 0 0,0 1 0 0,0 6 0 16,0-3 0-16,-1 4 0 0,3-3 0 0,-1 2 0 16,0 4 176-16,1 6-48 0,0 2 0 0,-2 3 0 15,1 3-128-15,2 0 0 0,-2 4 144 0,1-2-144 16,-2 2 0-16,3 2 0 0,-2 1 0 0,0-2 128 16,1 1-128-16,-2 0 0 0,2-6 128 0,-1 3-128 15,1-4 0-15,2-4 128 0,0-5-128 0,1-3 0 16,1-7 0-16,0-2 144 0,0-3-144 0,2 1 0 15,1-5 224-15,1-3-64 0,0-7-16 0,0 0 0 16,0-5 48-16,0-1 16 0,-5-2 0 0,2-1 0 16,-1 0-16-16,-1-5 0 0,-1-1 0 0,-1 0 0 15,-2-3-64-15,-2-2 0 0,-2-1-128 0,-2 0 192 16,-1-4-192-16,-3-1 176 0,-4-1-176 0,0 0 160 0,0 1-160 0,2-2 128 16,-1-3-128-16,1 0 128 0,-1-2-128 0,1 0 0 15,-1-4 0-15,2 0 0 0,2 1 0 0,2-4 128 16,1-4-128-16,1-2 0 0,3-3 144 0,0-1-144 15,6-8 160-15,0 0-160 0,0 0 240 0,0 0-48 16,-7 1-16-16,7-1 0 0,0 0 208 0,0 0 32 16,-3-10 16-16,3 10 0 0,0-8 16 0,4-4 0 15,1-1 0-15,4 3 0 0,-1-3-240 0,4 4-32 16,2-2-16-16,3 2 0 0,2 0-160 0,3-1 0 16,3 1 144-16,4-3-144 0,6 5 0 0,4-3 0 0,4 3 0 0,2 1 128 15,-1-2-128-15,4 5 0 0,5-3 0 16,0 1 0-16,3 0 0 0,4 3 0 15,3-1 0-15,3 1 0 0,-1-3 0 0,-3 2 0 0,-3-1 0 0,-4 2 0 32,-5-3-1488-32,-1-2-224 0,-10 2-32 0,-1-5-12912 0</inkml:trace>
  <inkml:trace contextRef="#ctx0" brushRef="#br0" timeOffset="6458.64">19948 8179 16575 0,'-18'-16'736'0,"7"9"160"0,-3-1-720 0,1 2-176 0,1 3 0 0,2 0 0 16,10 3 752-16,0 0 112 0,-7 0 32 0,7 0 0 15,0 0-240-15,0 0-32 0,0 0-16 0,0 0 0 16,0 0-160-16,0 0-48 0,7 6 0 0,6 1 0 16,0 1 16-16,2-3 0 0,1 2 0 0,5 0 0 15,3-2-48-15,1 0-16 0,2 2 0 0,2-5 0 16,2 1-192-16,1-1-32 0,1 0-128 0,0-1 192 15,1-2-64-15,-1-2-128 0,-1 1 176 0,0 0-176 16,-1 1 0-16,-1 0 0 0,-4-1 0 0,-2 2 0 16,1 0 0-16,-4 2 0 0,-2 0 0 0,-2 1 0 15,-3 3 0-15,0 3 0 0,-7 2 0 0,1 1 0 16,-2 3 0-16,-1 3 0 0,1 1 0 0,-3 4 0 16,-3 5 0-16,2 4 0 0,-1 2 0 0,-1 7 0 0,-3 7 0 15,1 5 0-15,-1 5 0 0,-1 5 160 0,-1 8-160 0,-1 8 128 16,-2 5-128-16,1 4 128 0,-3 1-128 0,-1 5 0 15,4 1 0-15,0-1 128 0,4 0-128 0,0 1 0 16,1-4 0-16,2-4 0 0,2 0 128 0,3-3-128 16,3 0 192-16,-1 0-64 0,4-4 160 0,-1 2 32 15,0-3 0-15,-1 4 0 0,-2-3-48 0,2 4 0 16,-2 0 0-16,-2-1 0 0,-1 5-112 0,-2 2-32 16,-2 6 0-16,-2-2 0 0,-2-1-128 0,-1 1 0 15,-2 1 0-15,0-4 0 0,-2-5 0 0,1-4 0 16,1 0 144-16,0-7-144 0,2-2 128 0,1 1-128 15,0-3 128-15,-1-2-128 0,4-6 224 0,-1-2-32 0,-1 0 0 16,2 0 0-16,1-5-64 0,0 2 0 0,-1-3-128 16,-1 1 192-16,1-3-192 0,0-3 128 0,-1-3-128 15,-1-2 0-15,1-1 128 0,0-4-128 0,-1-3 0 0,1-3 0 16,-2-1 128-16,1-5-128 0,1 0 0 0,1-4 144 16,-2 3-144-16,0-4 0 0,0 1 144 0,-1-3-144 15,-1-2 176-15,0 2-48 0,-2-3 0 0,1-3 0 16,-2-5 416-16,-1 1 80 0,2-2 16 0,-3 2 0 15,1-6-48-15,-3 2 0 0,0-2 0 0,-1 0 0 16,-1-1-176-16,0 3-32 0,-3-5-16 0,0 1 0 16,-2 0-224-16,-3 0-144 0,-1 1 192 0,-2-3-192 15,0-1 144-15,0 3-144 0,-2-2 0 0,1 0 144 16,-4 0-144-16,4 2 0 0,-4-2 0 0,1 1-176 16,-4-2-368-16,4 0-80 15,0-2-16-15,-2 0-10528 0,5-2-2112 0</inkml:trace>
  <inkml:trace contextRef="#ctx0" brushRef="#br0" timeOffset="6950.1">21375 10558 30399 0,'4'-23'2704'0,"1"9"-2160"0,3 2-544 0,6-1 0 0,7-1 432 0,11 1-32 15,9 4 0-15,5-1 0 0,3 2-400 0,6-3-272 16,5 1 32-16,2 2 16 0,3 2 224 0,5-2 208 16,5 3-32-16,-4 1-16 0,-4 2-160 0,-2-2 0 15,-3 1 0-15,-5 2 0 16,-3-1-640-16,-6 2-64 0,-3 1-16 0,-9 1 0 16,-5 2-1840-16,-8 1-384 0</inkml:trace>
  <inkml:trace contextRef="#ctx0" brushRef="#br0" timeOffset="7139.18">21546 10964 29487 0,'0'0'2624'0,"0"0"-2112"0,-7-4-512 0,7 4 0 16,0 0 1024-16,0 0 80 0,12 6 32 0,5 2 0 15,4-1-688-15,4-3-128 0,6 1-16 0,6 0-16 16,6-2-96-16,6-2 0 0,6-1-16 0,10 0 0 31,10 0-512-31,2-2-112 0,2-7 0 0,5 1-9728 0,4-6-1920 0</inkml:trace>
  <inkml:trace contextRef="#ctx0" brushRef="#br0" timeOffset="8024.6">26565 8824 8287 0,'-5'-17'736'0,"0"-4"-592"0,-3 2-144 0,0 1 0 16,1 2 3712-16,1 3 704 0,-2 3 128 0,-1 0 48 15,-2 2-3504-15,-3-2-688 0,-1 2-144 0,-6 1-16 16,-2 2-240-16,-5 2 0 0,-10 1 0 0,-4-1 0 15,-5 1 0-15,-5 2 0 0,-6 0 0 0,-5 2 0 16,-1 1 0-16,-2 0 0 0,2 1 0 0,-6 1 0 16,-6 0 0-16,5-1 0 0,3 1 0 0,5-1 0 15,3 0 0-15,3 0 0 0,1 0 0 0,-1 1 0 16,-2 0 0-16,1-3 0 0,-1 1 0 0,5-3 0 16,4 0 0-16,5-1 0 0,5-2 0 0,3 0 0 0,4-2 144 15,1 2-16-15,5 0 0 0,2-1 0 16,1-2 128-16,2 1 32 0,2 1 0 0,2 1 0 15,3 2-128-15,2 1-32 0,3 0 0 0,10 0 0 0,-9 4 48 0,9-4 0 16,-4 6 0-16,3 6 0 0,2 0-176 0,3 2 128 16,0 6-128-16,5 1 128 0,0 1-128 0,0 3 0 15,2 6 0-15,-3 4 128 0,-2 6-128 0,-1 5 0 16,-1 1 0-16,-3 5 0 0,-3 4 0 0,-2 6 0 16,-5 5 0-16,0 6 0 0,-5 4 0 0,-2 7 0 15,-5-2 0-15,-2 5 0 0,2 4 0 0,-3 5 0 16,-2 0 0-16,2 4 0 0,1-2 0 0,1 4 0 15,1-3 0-15,1 0 0 0,0-6 0 0,4 2 0 16,3 4 128-16,2-4-128 0,-1-3 208 0,2-1-32 16,1-3-16-16,2 1 0 0,-1 0 32 0,-1-2 0 15,1-1 0-15,1-1 0 0,1-5-192 0,-2 0 128 0,-1-2-128 0,1 1 128 16,-1-4-128-16,1-3 0 0,-3-3 0 0,1-6 128 16,-1-4-128-16,-4 0 0 0,-2-4 0 0,0-3 128 15,0-5-128-15,0 2 0 0,-1-1 0 0,2-4 128 16,-2 2 64-16,3-5 0 0,1-2 0 0,2-5 0 15,2-3-64-15,4-1-128 0,2-4 192 0,4-3-64 16,4-4-128-16,1-3 0 0,1-2 144 0,2-1-144 16,1-7 128-16,2 3-128 15,3-5 160-15,1 1-160 0,2-1 208 0,2 0-48 0,3-4-16 0,-1 0 0 16,1-4 64-16,1 1 16 0,1-2 0 0,4 2 0 16,4-4-16-16,2 3 0 0,3 1 0 0,2 0 0 15,4 1-208-15,6-1 128 0,3 0-128 0,1 3 0 16,3 0 0-16,-2 3 0 0,-1 0 0 0,-1-1 0 15,5 1 0-15,1 0 0 0,1 1 0 0,4 3 0 16,1-4-256-16,-1 2-128 0,-6 1-48 16,-2-1 0-16,-3-4-1680 0,0 0-352 0</inkml:trace>
  <inkml:trace contextRef="#ctx0" brushRef="#br0" timeOffset="8699.87">27545 8796 30399 0,'-1'-25'2704'16,"0"3"-2160"-16,1 2-544 0,2 1 0 0,2 0-208 0,2 1-160 0,3 0-16 0,4 2-16 15,1 1 400-15,5-2 144 0,3 3 0 0,3 0 0 0,6-2-144 16,4 3 160-16,6-2-160 0,5-1 160 15,-1 0-160-15,2 1 128 0,-1-1-128 0,1 4 128 0,2-2 16 0,-1 2 0 16,0 1 0-16,0 2 0 0,1 5-144 0,-5-1 192 16,-2-1-192-16,-6 3 192 0,-6 3-192 0,-6 4 128 15,-4 4-128-15,-5 0 128 0,-3 5-128 0,-3 6 0 16,-2 8 0-16,-3 2 0 0,-4 5 0 0,-2 7 0 16,-2 9-176-16,-1 8 176 0,-5 8-144 0,-3 8 144 15,-3 7-160-15,-1 6 160 0,-2 3 0 0,0 5 0 16,-1 10 0-16,-2-1 0 0,1-3 0 0,-2 5 0 15,3 2 0-15,2 5 0 0,2-1 0 0,5 1 0 16,2-4 0-16,3 1 0 0,-2 2 0 0,7-3 0 16,0 0 0-16,3 1 0 0,2-1 0 0,2-1 0 15,2-5 0-15,1 1 0 0,2-5 0 0,3 0 0 0,2 0 0 16,3-3 0-16,3-6 0 0,1 0 0 0,3-2 0 0,-1-2 0 16,-1-3 384-16,-1-2 32 0,-2-7 0 15,0 0 0-15,-2-3 48 0,0-4 16 0,0-6 0 0,0-5 0 16,-1-6-32-16,-1-1-16 0,-3-5 0 0,-2-2 0 15,-1-8-128-15,-2-5-32 0,-3-2 0 0,-1-3 0 16,-4-2-272-16,-2-3 160 0,-4-1-160 0,-4-6 128 31,-4-2-528-31,-5-3-112 0,-9-6-32 0,-12-2-10000 0,-10-11-2000 0</inkml:trace>
  <inkml:trace contextRef="#ctx0" brushRef="#br0" timeOffset="9879.12">15531 5604 22511 0,'0'0'992'0,"-5"-7"224"0,3-3-976 0,2 10-240 16,0 0 0-16,4-10 0 0,0 1 144 0,1 3-16 15,1-3 0-15,2 2 0 0,2-2 352 0,3 3 64 16,2-3 16-16,4 3 0 0,1 2-208 0,5 0-32 0,-1-1-16 0,2 3 0 16,2-2-304-16,3 2 128 0,-1 2-128 15,2-1 0-15,0 0 272 0,2 1-48 0,3 0-16 0,3 0 0 16,-1 1-80-16,4 0 0 0,6 2-128 0,3 0 192 15,5-3-192-15,-3 0 0 0,2 0 128 0,2 0-128 16,1-2 176-16,4 2-16 0,1 0 0 0,8 2 0 16,3-1 96-16,-2 0 32 0,1 0 0 0,1 3 0 15,3-3-48-15,4 2-16 0,6-2 0 0,0 3 0 16,-2-1-96-16,1 0 0 0,-1-3-128 0,6 3 192 16,5 0-192-16,0-1 128 0,-4-2-128 0,1 0 0 15,-3 0 0-15,7 0 128 0,5 0-128 0,-4 0 0 16,-3 0 0-16,-1 1 0 0,2 2 0 0,-1-1 0 15,2 0 0-15,-3-1 128 0,0 3-128 0,2-2 0 0,5 0 160 16,0 0-160-16,-3-2 160 0,1 0-160 0,1 0 144 16,2 0-144-16,5-1 128 0,-1 0-128 0,-7-2 0 0,5 2 0 15,5-3 0-15,-1 3 0 0,-1-2 0 0,0 2 0 16,-1-2 0-16,1 2 0 0,1-1 0 0,-3-1 0 16,-4 0 0-16,0 2 0 0,4 0 0 0,-2-2 0 15,-1 0 0-15,1 0 0 0,-1-1 128 0,2-1-128 16,-1 1 128-16,-2 0-128 0,-3 2 0 0,4 1 0 15,3 1 0-15,-3 0 0 0,-3-4 192 0,-1 4-64 16,2 4 0-16,4-3 0 0,3-1-128 0,-3-1 0 16,-6-3 0-16,3 3 0 0,2-1 128 0,-3 0-128 15,-5-3 0-15,0 2 128 0,-5 1-128 0,2-3 0 0,1 2 0 16,-4-1 0-16,-5-1 128 0,-2-3-128 0,-2 5 0 16,1 0 128-16,2 2-128 0,-4-2 0 0,-3-4 0 15,-2 2 0-15,-4-2 0 0,-1 0 0 0,0 2 0 16,1 2 0-16,3-1 0 0,-5-2 128 0,-6-1-128 0,0-1 128 15,-5 0-128-15,1 3 0 0,-1-3 144 0,0 3-144 16,3 1 272-16,-1-2-16 0,-1 0 0 0,-5 1 0 16,-3-6 80-16,-2 5 16 0,-2-3 0 0,1 3 0 15,0 1-80-15,0-2-16 0,-1 2 0 0,2 1 0 16,-1-2-96-16,-2 1-32 0,-3 1 0 0,-4-1 0 16,-5-1-128-16,1 1 160 0,-3 2-160 0,-3-1 160 15,-2 0 0-15,-3 2 0 0,-2-1 0 0,-3 3 0 16,-4 0-160-16,-4 2 128 0,1-1-128 0,-12-1 128 15,0 0-1040-15,0 0-224 0,-1 11-32 0,-10 2-9232 16,-8-1-1840-16</inkml:trace>
  <inkml:trace contextRef="#ctx0" brushRef="#br0" timeOffset="10746.3">19264 5670 15663 0,'0'-19'1392'0,"0"1"-1120"0,2 1-272 0,4 1 0 0,-1 0 1072 0,2 2 144 16,3 1 48-16,2 2 0 0,-2-1-656 0,4 4-128 15,-1-1-32-15,1 4 0 0,1-3-128 0,0 3-16 16,3 1-16-16,2 2 0 0,-2-3-128 0,0 4-32 15,-3-1 0-15,2 4 0 0,-1 1-128 0,-1 1 0 16,-1 1 0-16,0 4 128 0,0 0-128 0,-1 4 192 16,-3-2-192-16,0 5 192 0,-2 1 128 0,0 1 48 15,-1 1 0-15,-2 3 0 0,1-2 0 0,-3 2 0 16,-1-2 0-16,0 2 0 0,-2-2-144 0,-2 5-32 16,2 2 0-16,-3 1 0 0,-2-3-192 0,0 5 0 15,-1-1 0-15,-2 0 0 0,-2 3 0 0,0 1 0 0,-1-2 0 16,0 0 144-16,-3 5-144 0,-1-1 160 0,-1 1-160 15,-3 1 160-15,-2 4-160 0,-2-3 192 0,-4 0-192 0,-2 1 192 16,0-1-64-16,-2 1-128 0,1-3 192 0,1 0-64 16,1-2 0-16,0 1-128 0,1 0 192 0,3 1-64 15,0-2 0-15,1-1-128 0,0 1 192 0,2 2-64 16,1 0 96-16,2-1 16 0,1 1 0 0,0 2 0 16,1-2-64-16,-1-1-16 0,0-1 0 0,1 2 0 15,-2 0-160-15,2-2 0 0,2-1 144 0,1-4-144 16,0-1 0-16,-1-4 144 0,3 1-144 0,1-3 0 15,1 1 144-15,1 0-144 0,-1 3 0 0,4-7 144 16,0 0-144-16,0-3 160 0,-1 2-160 0,0 0 160 16,3 0-16-16,-2 1 0 0,2-2 0 0,1 0 0 15,2-2-144-15,1 1 0 0,0-1 144 0,2 5-144 0,0-5 0 0,1 3 0 16,0-1 0-16,1 0 128 0,1 0-128 16,2 1 0-16,-3 0 0 0,3-2 0 0,-3-2 0 15,0 1 0-15,0-1 0 0,-1 2-192 16,-2 4-256-16,-2-1-48 0,-1-1-16 0,0 0 0 15,-2-1-1168-15,1 2-240 0,-2 1-64 16</inkml:trace>
  <inkml:trace contextRef="#ctx0" brushRef="#br0" timeOffset="11125.3">18553 7614 31327 0,'-2'-9'2784'0,"2"9"-2224"0,0 0-560 0,0 0 0 16,0 0 144-16,0 0-144 0,4 14 0 0,1 3 144 15,0 1-144-15,2 3-144 0,4 2 144 0,0 4-208 16,0-3 208-16,5 3 0 0,-1 3 0 0,3 1 0 15,2-3 0-15,-1 1 0 0,0 2 0 0,3-5 0 16,1 3 0-16,0-4 0 0,1-4 0 0,0 0 0 16,-1-4 0-16,3-1 0 0,-3-4 0 0,2 0 0 15,-4-6 176-15,3 2 16 0,2-3 16 0,-2-6 0 16,3-8 128-16,4-2 32 0,5-5 0 0,2-8 0 0,3-4-128 0,4-6-32 16,5-3 0-16,1-8 0 0,0-2-80 0,-3-2 0 15,-3-1-128-15,-2 4 192 0,-4-1-192 0,-2 8 0 16,-4 3 0-16,-4 4-160 15,-2 7-1552-15,-4 7-304 0,2-3-64 0,-12 16-16 0</inkml:trace>
  <inkml:trace contextRef="#ctx0" brushRef="#br0" timeOffset="14009.31">19063 8929 18431 0,'-5'-12'1632'0,"1"1"-1312"16,0-3-320-16,1-1 0 0,-1 3 256 0,0 3 0 15,-2-1-16-15,6 10 0 0,-8-8 464 0,-1 1 112 16,-2 0 16-16,-2 4 0 0,-1 1-336 0,-3 1-64 16,-2 0-16-16,-5 1 0 0,-1 1-176 0,-6 2-48 15,-2-1 0-15,0 2 0 0,-1 2-64 0,1-1-128 16,-3 2 176-16,1 3-176 0,-2-1 144 0,1 4-144 15,2 1 0-15,-1 2 144 0,2 3-144 0,2 0 0 16,-1-1 0-16,0 1 128 0,2 3-128 0,2-1 0 16,3 2 0-16,4-1 0 0,3-4 0 0,4 1 0 0,3-2 0 0,3 4 0 15,3-1 0-15,2 0 0 0,7 1 0 0,3 0 0 16,3 0 0-16,4-4 0 0,2 0 0 0,5 0 0 16,3 0 144-16,4 0-144 0,2-3 160 0,1-1-160 15,0 1 128-15,0-4-128 0,-1 1 0 0,4 1 144 16,-1-5-288-16,1 3-64 0,1-5-16 0,1 2 0 31,0-1-1424-31,-2-3-272 0</inkml:trace>
  <inkml:trace contextRef="#ctx0" brushRef="#br0" timeOffset="14275.73">19341 9316 25791 0,'0'0'2304'0,"0"0"-1856"16,7-6-448-16,-7 6 0 0,10 0 272 0,-10 0-32 15,10 11-16-15,-4 5 0 0,-2 1-32 0,-1 5-16 16,-1 7 0-16,-3-1 0 0,-1 3-176 0,-2-1 160 15,-3 2-160-15,1 1 160 0,-3-1-160 0,-1 2 0 16,-1-1-160-16,0 3 160 16,1-1-832-16,1 1-80 0,0 0-16 0,2-6 0 0</inkml:trace>
  <inkml:trace contextRef="#ctx0" brushRef="#br0" timeOffset="14977.4">18688 11083 26719 0,'-11'-9'2368'0,"-3"-1"-1888"0,-3 1-480 0,1 5 0 16,-2-1-448-1,-1 7-176-15,-2 3-32 0,1 1-16 0,-3 5 672 0,2 5 144 0,-5 3 32 0,-3 4 0 16,-5 1-176-16,-1 6 192 0,0 5-192 0,-1 1 192 0,1 4-192 0,0 1 0 15,2 0 0-15,0 0 128 0,1 1-128 0,2 1 0 16,-1-2 0-16,5-2 0 0,1-2 0 0,5-1 0 16,2-4 0-16,4-1 0 0,5 0 0 0,6-3 0 15,1 0 0-15,6-5 0 0,3-2 128 0,3 0-128 16,2-5 0-16,5 1 128 0,2-3-128 0,4 2 160 16,2-3-160-16,1-4 160 0,4 0-160 0,3-4 0 15,4 0-160-15,5-3 160 16,5-2-1504-16,3-2-208 0,1-2-32 0</inkml:trace>
  <inkml:trace contextRef="#ctx0" brushRef="#br0" timeOffset="15360.54">18689 11815 27647 0,'-1'-23'2448'0,"1"2"-1952"0,4 0-496 0,4 2 0 15,3 2 448-15,2 1 0 0,1 2 0 0,5 0 0 16,2 4-128-16,2-1-16 0,0 4-16 0,1 0 0 16,0 2-160-16,-2 2-128 0,-2 4 144 0,-2 3-144 15,-3 1 0-15,-2 5 0 0,-3 3 0 0,-2 2 0 16,-6 3 0-16,-3 4 0 0,-3 2-192 0,-6 8 192 15,-5 0-272-15,-5 1 48 0,-6-2 16 0,-2 4 0 16,-5-2 208-16,3 0-192 0,0 1 192 0,4-3-192 16,2-6 336-16,3 0 80 0,3 0 16 0,7-5 0 0,3 0 16 0,7-1 16 15,2-3 0-15,7-1 0 0,5-4 96 0,6 2 16 16,6 0 0-16,7-4 0 0,5 0-192 0,5-4-16 16,5 0-16-16,0 1 0 0,0-3-160 0,4-2 128 15,2 1-128-15,3 3 128 0,3 2-128 0,3-1 0 16,5 4-160-16,1 1-9632 15,-2 4-1920-15</inkml:trace>
  <inkml:trace contextRef="#ctx0" brushRef="#br1" timeOffset="23381.89">16656 833 11055 0,'2'-16'976'0,"2"6"-784"16,4-4-192-16,-1-4 0 0,3-3 384 0,0-3 16 15,1 0 16-15,0 1 0 0,2-2 64 0,0 1 16 16,-2 1 0-16,-1-4 0 0,3 3 0 0,-3-1 0 15,-1-1 0-15,-4 12 0 0,0-2-208 0,0 0-32 16,-1 1-16-16,0-1 0 0,0-2 16 0,-3 1 0 16,1 2 0-16,1-13 0 0,-3 6 144 0,0 5 48 15,0 0 0-15,-3 4 0 0,0 4 80 0,-4-1 32 16,1 1 0-16,-3-1 0 0,-1 4-128 0,-3 2-32 16,-1-1 0-16,-4 0 0 0,-1 0-80 0,-1-3-32 0,-3 3 0 15,0 1 0-15,-2 3 32 0,-2-3 0 0,-1-5 0 0,-1 6 0 16,-2 4-16-16,2 0 0 0,-4-3 0 0,-1 3 0 15,-1 3-112-15,0 3 0 0,-2-2-16 0,-2 2 0 16,-5-1-176-16,0 0 160 0,-2 5-160 0,-1-4 160 16,-5 5-160-16,0-1 0 0,1 4 0 0,3 3 0 15,1 1 0-15,-4 5 0 0,0 0 0 0,22-7 0 16,-8 3 0-16,-3 6 0 0,-1 3 0 0,-3 4 0 16,0 3-176-16,-1 2 176 0,1 2-128 0,-43 40 128 15,12-15 0-15,9-2 0 0,8-9 0 0,6 3 0 16,6 2 0-16,4 1 0 0,3-3 0 0,2 5 128 15,1 0-128-15,3-1 128 0,1 3-128 0,-1-2 128 16,-1 2-128-16,1 3 0 0,-3-1 128 0,6-1-128 16,-1 0 176-16,3-4-48 0,7 1 0 0,2-2 0 15,3-2-128-15,5 0 192 0,2-4-192 0,3 2 192 0,3-1-192 0,3 0 0 16,3-2 144-16,2 2-144 0,2-1 128 0,4 0-128 16,-1-4 128-16,5 1-128 0,4 0 0 0,1 1 128 15,2 2-128-15,2-4 0 0,-1 0 0 0,1 0 0 16,0-2 0-16,1 2 128 0,-3-1-128 0,1-3 0 15,1 0 0-15,-1-2 128 0,0 2-128 0,1 0 0 16,2-4 0-16,-1-2 0 0,1 3 0 0,0-1 0 16,1 2 0-16,0-2 0 0,1-3 0 0,0-2 0 15,1-2 0-15,1 1 0 0,1 0 0 0,1-1 0 16,-3-3 0-16,0 1 0 0,-1-4 0 0,1 0 128 16,1-2-128-16,-1-1 0 0,-1-5 0 0,4 0 144 0,-2-4-144 15,2 1 0-15,1-3 192 0,2 1-64 16,2-2 0-16,3-4-128 0,-1 0 208 0,2-4-64 0,-3-1-16 15,3 0 0-15,-3 1 0 0,1-5-128 0,2-1 192 0,1-1-64 16,0-3-128-16,1-5 192 0,5 1-192 0,2-6 192 16,1-1-64-16,-3-4-128 0,-2-3 192 0,-3-7-64 15,-1-3-128-15,-3 1 192 0,-1-4-192 0,-1-3 192 16,-2-6-192-16,0 0 192 0,0-1-192 0,-2-4 192 16,0 1-192-16,0-3 0 0,-2 4 144 0,0-4-144 15,-2-2 224-15,-2-4-32 0,-4-3 0 0,1-2 0 16,-4-2-32-16,1-5-16 0,-1 0 0 0,-1-4 0 15,0-2 16-15,-1-5 0 0,-3 1 0 0,0-3 0 16,-1-9 0-16,-1 2 0 0,-3 0 0 0,-1 4 0 16,-1-1-16-16,-4-3 0 0,-1-4 0 0,-3-1 0 15,0-1 48-15,-1 1 16 0,-3-4 0 0,-1 2 0 0,-1 4-16 0,-2 3 0 16,-2 2 0-16,-3 5 0 0,2 4-64 0,-1 8-128 16,-3 10 176-16,0 6-176 0,0 4 208 0,-1 6-64 15,0 4-16-15,-1 6 0 0,0 7-128 0,-1 3 0 16,-1 5 0-16,-2 5 0 15,-1 3-560-15,-3 7-80 0,1 8-32 0</inkml:trace>
  <inkml:trace contextRef="#ctx0" brushRef="#br1" timeOffset="24636.68">16309 3317 10127 0,'-16'-3'448'0,"7"3"96"16,0 0-544-16,2 0 0 0,7 0 0 0,-9 0 0 0,9 0 1904 0,0 0 272 15,0 0 48-15,0 0 16 0,0 0-1088 0,0 0-224 16,-3 9-32-16,3 1-16 0,3 2-512 0,5 1-112 16,-1 3 0-16,3 3-16 0,1 4-240 0,3 1 176 15,-2-1-176-15,5 6 160 0,1 3-160 0,1 0 0 16,1 2 0-16,4 2 0 0,3-2 0 0,2 0 0 15,3 3 0-15,0 0 0 0,3 0 176 0,5 1-48 0,3 2-128 0,3-1 192 16,-1-1-192-16,0 4 0 0,-3 2 0 0,0 0 0 16,0 1 0-16,2 0 0 0,1 2 192 0,3 0-48 15,2 0-16-15,3 1 0 0,3-3 0 0,1 2 0 16,-1-1 64-16,1-3 16 0,-1 0 0 0,4 2 0 16,2-5-48-16,5 3-16 0,5-2 0 0,0-3 0 15,-1-1 32-15,2 0 0 0,-1-1 0 0,2-2 0 16,2 0 64-16,6 0 16 0,1 0 0 0,0-1 0 15,-3-2-256-15,-1 1 144 0,6-1-144 0,2-3 128 16,3 0-128-16,-2-2 0 0,-6 1 0 0,2-2 128 16,2 2-128-16,5-3 0 0,3 3 0 0,-3-4 0 15,-6 0 0-15,3 1 0 0,1-1 0 0,3 0 0 16,2-1 0-16,-3 0 0 0,-4-2 0 0,3-1 0 16,4-1 0-16,0-1 0 0,-1-1 0 0,-3-3 128 0,-1 0-128 15,1 1 0-15,3-5 0 0,-1 0 0 0,-2-1 0 0,0 1 0 16,-2-5 0-16,1 1 0 0,0 0 0 0,1-2 0 15,0-2 0-15,1 0 0 0,-2-1 0 0,3 0 128 16,4-1-128-16,-5 0 0 0,-3-2 0 0,0-2 0 16,1 0 0-16,2 1 0 0,4 0 0 0,-3-1 0 15,-7 2 0-15,-2-1 0 0,1 1 128 0,2-1-128 16,2-2 128-16,-3 2-128 0,-5 0 0 0,0-1 0 16,0-2 0-16,3 2 0 0,2-3 0 0,-1 2 0 15,-3 1 0-15,-1-3 0 0,-5 2 0 0,2 1 0 16,0-3 0-16,2 2 0 0,1 0 0 0,-6-1 0 0,-6 2 0 0,-3 0 0 15,3-4 0-15,-1 4 0 0,2 1 0 0,-2-1 0 16,2 0 0-16,-6 2 0 0,-4-2 0 0,-3 1 0 16,-2 3 0-16,1 0 0 0,0-1 0 0,3 2 0 15,0 2 0-15,-2 0 0 0,-3 3 0 0,-8-1 0 16,0-3 0-16,-3 3 0 0,-2 3 0 0,-1-2 0 16,0 1 0-16,2 4 0 0,-2-1 0 0,2 3 0 15,-1-1 0-15,1-1 0 0,-3 3 0 0,-2-3 0 16,-6 3 160-16,0 1-160 0,-4 0 192 0,0-2-192 15,-5 1 288-15,0 1-48 0,-2 0-16 0,-3 3 0 16,3 2-64-16,-2 1-16 0,-2 0 0 0,0 3 0 16,-1 3 0-16,0-2 0 0,0 1 0 0,0 2 0 15,-1 0 0-15,0 2 0 0,-2 3 0 0,1-1 0 16,1 2 16-16,1 2 0 0,0-1 0 0,0 2 0 0,-3-3 0 0,0 1 0 16,0-1 0-16,0 3 0 0,-1-2-160 0,0 0 128 15,-1 2-128-15,0-2 128 0,-2-2-128 0,-3 2 192 16,0 2-192-16,0 1 192 0,-2 0 0 0,2 1 16 15,-3-3 0-15,1 2 0 0,-4 0 128 0,4 0 32 16,-4 0 0-16,2 0 0 0,0 0-112 0,2-2-32 16,-4-3 0-16,4-2 0 0,0 0-96 0,1-1-128 15,-1-4 176-15,1 5-176 0,1-4 192 0,1 2-192 16,-3-5 192-16,2 0-192 0,1 0 0 0,0-4 0 16,0-1 0-16,2-1 0 0,0 1 128 0,1 0-128 15,0-3 0-15,-2-2 0 0,-1 2 0 0,-1-2 0 16,4-5-192-16,-2 1 48 15,-2-3-368-15,-4-6-80 0,0 0-16 0,10 4 0 16,-10-4-1280-16,6 6-256 0,-6-6-48 0,0 0-6224 16,0 0-1248-16</inkml:trace>
  <inkml:trace contextRef="#ctx0" brushRef="#br1" timeOffset="25005.63">25918 7304 30399 0,'-12'-2'1344'0,"12"2"288"0,-9-2-1312 0,9 2-320 0,-7 7 0 0,3 4 0 15,2 2 240-15,2 1-32 0,1 2 0 0,4 2 0 16,-1 1-208-16,2 3 0 0,2-3 128 0,2 1-128 15,4 1 128-15,0 2-128 0,3-1 176 0,-1 3-176 0,2-4 928 0,1 5 80 16,0 0 16-16,2-2 0 16,-1 1-1648-16,0-5-320 0,1-1-64 0,0-1-16 0,1-7 1024 0,-2 2 0 15,0-2 144-15,-1-4 0 0,-1-2 160 0,0 0 16 16,0-3 16-16,1 0 0 0,0-4 64 0,1-1 16 16,1-5 0-16,7-2 0 0,1-7 128 0,9-6 32 15,5-1 0-15,8-4 0 0,6-5-320 0,8-4-64 16,5-2-16-16,-1-2 0 0,-6 1-176 0,1-4-176 15,-1 2 48-15,2 2 0 16,4-3-2128-16,-3-2-432 0</inkml:trace>
  <inkml:trace contextRef="#ctx0" brushRef="#br1" timeOffset="27685.66">25946 9203 2751 0,'0'0'256'0,"0"-7"-256"16,-1-5 0-16,1 12 0 0,0 0 3904 0,0 0 720 0,0 0 160 0,0 0 16 16,0 0-3520-16,0 0-720 0,0 0-144 0,0 0-32 15,0 0-128-15,1 14-16 0,-1 1-16 0,0 3 0 16,0 1 160-16,0 5 16 0,-1 3 16 0,0 2 0 15,1 7-112-15,-2 5-32 0,0 1 0 0,-1 1 0 16,-1 1-112-16,3-1-32 0,-1-2 0 0,-1-4 0 16,1-3 80-16,-1-3 16 0,2-2 0 0,1-4 0 15,0-3 32-15,1-7 16 0,2-2 0 0,0-2 0 16,2-4 208-16,-5-7 32 0,8 5 16 0,-8-5 0 16,13-3-16-16,2-2-16 0,-2-6 0 0,2-3 0 15,2-6-224-15,0-5-32 0,2-1-16 0,2-5 0 16,-1 1-32-16,0-2 0 0,0-1 0 0,0-1 0 15,3-1-64-15,-3 3 0 0,-2 2-128 0,-2 2 192 16,1-1 0-16,-2 6 0 0,0-1 0 0,-2 5 0 0,-3 2 48 0,0 6 0 16,-2-1 0-16,0 6 0 0,-8 6-112 15,7-8 0-15,-7 8-128 0,8-4 192 16,-8 4-192-16,0 0 0 0,11 9 0 0,-3 1 0 16,-3 6 0-16,-2 7 0 0,-3 6 0 0,0 8 0 0,-3 5 0 0,-1 5 0 15,-2 2 0-15,0 3 0 0,-2 1 144 0,-1-4-16 16,-2-2 0-16,-3 1 0 0,-3-3 128 0,-1 1 32 15,1-3 0-15,-3-2 0 0,0-2-64 0,0-3-16 16,-3-7 0-16,0 0 0 0,0 0-208 0,0-3 0 16,2-1 0-16,-1 2 0 15,0-3-640-15,3-2-64 0,0-2 0 0,2-5-16 16,0 0-1904-16,2-2-368 0,5 0-80 0</inkml:trace>
  <inkml:trace contextRef="#ctx0" brushRef="#br1" timeOffset="28068.84">26807 9902 22111 0,'0'0'1968'0,"0"0"-1584"0,0 0-384 0,0 0 0 15,0 0 1632-15,0 0 240 0,-8 7 48 0,0-4 16 16,1 4-1584-16,1 3-352 0,-2 4 0 0,0 0 0 16,1 4 0-16,-2 5 0 0,-3-2 0 0,2 1 0 15,0 3 0-15,1-1 0 0,1-2 0 0,5 0 0 16,0 1 0-16,3-4 0 0,4-2 0 0,2-3 0 0,4-2 288 0,2-3 96 16,2-4 32-16,0-4 0 0,2 0 256 0,3-3 48 15,2-8 16-15,0-3 0 0,1-5-32 16,1-5 0-16,0-2 0 0,2-6 0 0,1-2-112 0,-4-1-16 15,-1 3-16-15,-3-3 0 0,-3-1 16 0,-5 0 0 16,-5 2 0-16,-5 0 0 0,-5-2-96 0,-1 0-16 16,-3 1 0-16,-3 6 0 0,-3 1-256 0,-1 7-48 15,-1 3-16-15,-2 10 0 16,-3 3-1216-16,-2 6-240 0,-5 5-48 0,-5 7-15872 0</inkml:trace>
  <inkml:trace contextRef="#ctx0" brushRef="#br1" timeOffset="28802.31">25797 11597 27231 0,'-10'-12'1216'0,"6"5"240"0,-2 1-1168 0,1-1-288 15,0-1 0-15,0 3 0 0,0-2 512 0,0 0 64 16,0 1 0-16,5 6 0 0,0 0-16 0,0 0 0 0,0 0 0 0,0 0 0 15,-2 9-176-15,1 6-16 0,0 3-16 0,0 3 0 16,-1 7-128-16,2 2-32 0,0 4 0 0,0 3 0 16,-2 3-64-16,2 0 0 0,2-2-128 0,1 0 192 15,1 0 0-15,1-3-16 0,1-4 0 0,2-7 0 16,2-3 64-16,1-6 16 0,1-2 0 0,2-6 0 16,1-2-48-16,3-6 0 0,1-8 0 0,2-2 0 15,2-4 80-15,3-10 16 0,2-4 0 0,0-5 0 16,-2-7-80-16,1 1-16 0,-3-4 0 0,-2-3 0 15,-3 3-208-15,-3-3 128 0,-2-4-128 0,-3 0 0 16,-3-1 128-16,-1 5-128 0,-2 4 0 0,1 12 144 16,2 6-144-16,-2 8 0 0,-2 8 144 0,-4 9-144 15,0 0 0-15,0 0 144 0,9 13-144 0,0 13 0 16,-3 5 144-16,1 9-144 0,-2 5 0 0,0 8 144 0,4 0-144 0,-6 7 0 16,0 1 0-16,0 7 0 0,3 2 0 0,-6 4 0 15,-4 5 0-15,-1-2 0 0,0-3 0 0,-1-1 0 16,-3-1 0-16,-3-1 128 0,-6-7 16 0,2-3 0 15,-1-7 0-15,2-4 0 0,-1-7 32 0,0-2 0 16,2-2 0-16,2-7 0 0,-2-4-176 0,1-4 0 16,2-4 0-16,-2-4-176 15,-1-5-1152-15,-3-7-224 0,-1-2-48 0,-1-4-14464 0</inkml:trace>
  <inkml:trace contextRef="#ctx0" brushRef="#br1" timeOffset="29170.77">26976 12090 32255 0,'0'0'1424'0,"-9"-1"304"0,-1-2-1392 0,2 6-336 0,3 3 0 0,-1 7 0 15,-1 1 400-15,2 3 16 0,-1 4 0 0,0 0 0 16,-2 3-192-16,0 3-32 0,1-1-16 0,0 5 0 16,1 1 96-16,1-1 32 0,1-1 0 0,1 1 0 15,1-6-176-15,2 2-128 0,2-6 144 0,4-4-144 16,0-7 208-16,3-1-48 0,2-4-16 0,2-2 0 16,0-6 368-16,2-2 80 0,3-1 16 0,1-6 0 0,0-4 144 0,0-3 16 15,0-4 16-15,0-7 0 0,-1-1-224 0,-3-4-48 16,-2 4-16-16,-4-4 0 0,-5 1-112 0,-6-2 0 15,-5 1-16-15,-5 0 0 0,-4 2 80 0,-3 4 32 16,-4 4 0-16,1 3 0 0,-1 6-272 0,0 2-48 16,0 7-16-16,-1 6 0 15,0-2-464-15,-3 10-112 0,-2 0-16 0,-1 7-13104 16,-3 4-2624-16</inkml:trace>
  <inkml:trace contextRef="#ctx0" brushRef="#br2" timeOffset="39793.89">19688 2168 6447 0,'0'0'576'0,"2"-8"-576"0,-2 8 0 0,-2-7 0 15,2 7 704-15,-2-9 48 0,-2 0 0 0,0 5 0 16,4 4-256-16,-6-6-48 0,0-1-16 0,-1 2 0 15,1-2-48-15,-2 0-16 0,-2 1 0 0,1-2 0 16,-1 3 16-16,1-4 16 0,0 2 0 0,0-2 0 0,-1 1-80 0,1 3 0 16,0-3-16-16,2 3 0 0,-1-1-64 0,0 0-16 15,2 0 0-15,-2 4 0 0,1-2-32 0,0-1 0 16,0 1 0-16,1 0 0 0,-5 1-192 0,4-4-128 16,-3 2 128-16,2 3-208 0,0-2 208 0,1 1 0 15,-2-2 0-15,2 3 0 0,2-1 128 0,5 3-128 16,-11-1 192-16,2 0-192 0,0-1 208 0,0 1-64 15,9 1-16-15,-9-1 0 0,-1-3 192 0,1 3 48 16,0-2 0-16,2 2 0 0,-2-2-112 0,0 2-32 16,-1 0 0-16,10 1 0 0,-9-3 160 0,1 1 16 15,8 2 16-15,0 0 0 0,-9-5-192 0,9 5-32 16,0 0-16-16,0 0 0 0,-6-4 208 0,6 4 64 0,0 0 0 0,0 0 0 16,0 0-128-16,0 0 0 0,0 0-16 0,10 4 0 15,3 1 32-15,1-2 16 0,0 0 0 16,2 1 0-16,2-2-80 0,1 3-16 0,-1-1 0 0,5-1 0 15,1-2 16-15,3 2 0 0,-3-2 0 0,3 0 0 16,1 0 0-16,2-1 0 0,2-2 0 0,3-1 0 16,4 1-16-16,0 1-16 0,0-3 0 0,3-3 0 15,3 2-80-15,1 1-16 0,1-4 0 0,-2 0 0 16,-1 0-144-16,1 2 0 0,-1 1 0 0,0-1 0 16,3 0 128-16,1 1-128 0,2 2 0 0,1-3 128 15,0 3-128-15,-2-1 0 0,-1 1 0 0,0-2 0 16,-4-2 0-16,1 3 0 0,-2 1 0 0,-1 1 128 15,-3-2-128-15,3 3 0 0,1-1 0 0,2 1 0 16,-5-1 0-16,1-1 128 0,-2-1-128 0,-2-1 0 0,-2 1 0 0,-2 0 0 16,0 2 0-16,-1-2 0 0,-2-1 0 15,-2 2 0-15,-3 1 0 0,2 1 0 0,-4-2 0 0,1 1 0 16,-1 0 0-16,-1-1 0 0,-2-1 144 0,-1 0-144 16,-4 3 160-16,-1-2-160 0,-2 2 0 0,-2 0 0 15,-10 1 0-15,9-6 0 0,-9 6 0 0,0 0 176 16,0 0-176-16,0 0 160 0,0 0-160 0,0 0 160 15,0 0-160-15,0 0 160 0,0 0-32 0,0 0 0 16,0 0 0-16,-5 11 0 0,-4-4 0 0,-1 2-128 16,-3-3 192-16,-4 5-64 0,0-6-128 0,-2 1 0 15,-3 3 144-15,-1-4-144 0,-1 1 0 0,-3 1 0 16,-2-2 0-16,-3 1 128 0,-2 1-128 0,-2 0 0 16,1 1 128-16,-3-2-128 0,-4 1 0 0,-2 0 0 15,-1-3 0-15,3 1 0 0,1 0 0 0,0-1 0 0,1 0 0 16,-2 1 128-16,-3 0-128 0,2 0 0 0,1-1 0 0,-2 1 0 15,-3 0 0-15,-3-1 0 0,-1-3 0 0,3 0 128 16,2-1-128-16,2 0 0 0,0 0 0 0,2 0 0 16,0 2 0-16,2-1 0 0,2 0 0 0,0 2 0 15,-4-1 0-15,1 0 0 0,0-2 0 0,-1 1 0 16,0 0 0-16,3 0 0 0,2-1 0 0,3 2 0 16,1-2 0-16,1 0 0 0,0 0 0 0,3 0 0 15,2-2 0-15,2 0 0 0,2-1 0 0,-3-2-128 16,1 0 128-16,1 3 0 0,1-4 0 0,3 1 0 15,1 0 0-15,2 3 0 0,3-3 0 0,1-2 0 16,2 2 0-16,1 3 0 0,1-2 0 0,9 4 0 16,-8-6 0-16,8 6 0 0,0 0 0 0,0 0 0 15,-5-7 0-15,5 7 0 0,0 0 0 0,0 0 0 0,8-5 0 0,1 1 0 16,0 3 0-16,3 2 0 0,2 3 0 0,2 0-128 16,-1-2 128-16,4 4 0 0,1 1 0 0,2 2 0 15,-1 2 0-15,2-2-128 0,-4 3 128 0,4-1 0 16,3-1 0-16,0 2 0 0,2-4 0 0,3-1 0 15,1-1 0-15,1 0 0 0,2 0 0 0,3-2 0 16,4-3 128-16,3 0-128 0,2-2 0 0,0 1 144 16,0-3-144-16,-1 1 0 0,1-2 128 0,0 3-128 15,0-2 0-15,1 2 0 0,4-2 0 0,2 2 0 16,-1-1 0-16,0-1 0 0,1-1 128 0,-1 2-128 16,-2-2 0-16,0 1 0 0,-2-2 0 0,2 0 128 15,1 1-128-15,0 1 0 0,-1 0 0 0,-4-3 0 0,2-1 0 16,-6 2 0-16,-2-2 0 0,-3 2 0 0,1 1 0 0,-2-1 0 15,-4-3 0-15,-4 3 0 0,-1 2 0 0,-2 1 0 16,-1-2 0-16,-2 2 0 0,-1 0 0 0,-3 1 0 16,-4-2 0-16,-2 2 0 0,-3 1 0 0,-10 0 0 15,0 0 0-15,10 0 0 0,-10 0 0 0,0 0 0 16,0 0 0-16,0 0 0 0,0 0 128 0,0 0-128 16,0 0 0-16,0 0 0 0,-5 8 0 0,-5 1 0 15,-3-4 0-15,-5 1 0 0,0 2 0 0,1-3 0 16,-5 0 128-16,-2 3-128 0,-2-3 0 0,0 2 0 15,-5 0 0-15,-1-1 0 0,-3 4 0 0,-2-3 0 16,-2 3 128-16,-3-4-128 0,-4 2 0 0,-1-2 0 16,-2-2 0-16,4 1 0 0,-2 1 128 0,1-1-128 0,-2 0 0 15,1 2 0-15,-2-3 0 0,0-1 0 16,-7 1 0-16,-1 1 0 0,-3-1 0 0,3-1 0 0,1 0 0 0,0 1 0 16,0 1 0-16,2-1 0 0,4-1 0 0,-1 1 0 15,0 1 0-15,1-3 0 0,1-3 128 0,2 0-128 16,4-2 0-16,3 2 0 0,3-2 0 0,2 1 0 15,0-2 128-15,4-1-128 0,1 0 0 0,5 1 0 16,2 1 0-16,3 1 0 0,1-4 0 0,1 0 0 16,3 1 0-16,2-4 0 0,3 2 128 0,0 2-128 15,2-3 0-15,3 3 0 0,5 5 0 0,0 0 0 16,0-11 128-16,0 11-128 0,5-7 0 0,-1 1 0 16,2-2 0-16,-6 8 0 0,9-4 0 0,-9 4 0 15,10-1-128-15,0 1 128 0,0 1 0 0,1 3 0 0,0 1 0 16,-2 3-144-16,1-3 144 0,2 5 0 0,0-1 0 0,2 3-128 15,-1-4 128-15,5 3 0 0,2-2 0 0,2 1 0 16,1 1 0-16,3-3 0 0,1 1-144 0,5-3 144 16,5 0 0-16,2 2 0 0,3-3 0 0,4-1 128 15,2-3 0-15,3-1-128 0,2 0 192 0,-1-1-64 16,6 0 16-16,3-1 0 0,3 0 0 0,5-2 0 16,0-4-144-16,2 2 0 0,-1-3 0 0,-2 1 128 15,0-3-128-15,0 0 0 0,1-3 0 0,-3-2 128 16,0 2-128-16,-3-1 0 0,-7 0 144 0,-3 1-144 15,-3-1 256-15,-6 3 0 0,-2 3-16 0,-3 0 0 16,-2 4-240-16,-4 4 128 0,-4 1-128 0,-3 0 0 16,-4 3 0-16,-8 0 0 0,-2 5 0 0,-4 1 0 15,-2 4-2224-15,-7 3-336 0</inkml:trace>
  <inkml:trace contextRef="#ctx0" brushRef="#br2" timeOffset="41070">8612 8831 11967 0,'-3'-5'1072'0,"0"0"-864"16,3 5-208-16,0 0 0 0,0 0 544 0,-3-8 64 15,3 8 16-15,-1-9 0 0,1 3-48 0,0 6 0 16,2-12 0-16,3 2 0 0,0 1-400 0,2-3-176 16,-1 0 128-16,0 1-128 0,0 0 144 0,0 4-144 15,-4 2 160-15,-2 5-160 0,2-9 128 0,-2 9-128 16,0 0 0-16,0 0 144 0,-7-4-144 0,-2 3 0 15,-1 1 0-15,-2 2 0 0,-5 5 128 0,-1-1 0 0,-1 0 0 0,0 6 0 16,-1-2 0-16,-2 3 0 0,-1 1 0 0,-1 0 0 16,-1 1 192-16,-1 4 48 0,2 1 0 0,0 3 0 15,0 1-112-15,1 7 0 0,0-2-16 0,1 3 0 16,1 3-96-16,2 2-16 0,1 1 0 0,2 3 0 16,0 1 32-16,2 4 0 0,4-3 0 0,0 3 0 15,4-2-160-15,2 2 160 0,1-4-160 0,3 2 160 16,3-5-160-16,2-3 160 0,1-1-160 0,3-5 160 15,0 1-160-15,2-2 0 0,1-5 0 0,1-1 128 16,-1-1-128-16,4-7 160 0,1-2-160 0,5-3 160 16,2-6 64-16,3-3 16 0,-1-2 0 0,4-6 0 15,2-4 176-15,-3-2 32 0,0-2 16 0,0-4 0 16,4-4-48-16,0-1-16 0,0-3 0 0,2 0 0 16,-1-2-160-16,0 0-48 0,1-2 0 0,-1 0 0 15,-2-4 64-15,-3 2 0 0,-4-1 0 0,0 1 0 0,-4 2-96 0,-3 0-16 16,-4-4 0-16,-4 4 0 0,-2 1 112 0,-4 1 32 15,-6 5 0-15,-2 0 0 0,-1 3-80 0,-4 2-16 16,-2 0 0-16,-4 0 0 0,-4 1-192 0,-2 2 0 16,-1 1 0-16,-3 1 0 0,4 5 0 0,0-1 0 15,1 3-144-15,1 2 144 16,0-1-608-16,2 3-32 0,2 3 0 0,4 2-7760 16,-2 0-1568-16</inkml:trace>
  <inkml:trace contextRef="#ctx0" brushRef="#br2" timeOffset="41395.89">8936 8673 2751 0,'-19'-19'256'0,"7"8"-256"0,2-1 0 0,0 5 0 16,0-2 3472-16,5 4 656 0,-1 2 128 0,6 3 32 16,0 0-2784-16,0 0-544 0,0 0-128 0,-7 5 0 15,2 7-512-15,0 3-112 0,0 5-16 0,-4 6 0 16,-5 5-192-16,-1 8 0 0,-3 4 0 0,3 4 0 16,-6 5 304-16,5 5 16 0,-6 3 0 0,1 0 0 15,-1 3-320-15,2-3 0 0,-1-5 0 0,2 2 0 16,-2-4 128-16,2-1-128 0,2-1 0 0,1-3 0 0,0-4 128 0,1 1-128 15,0-4 0-15,1 0 0 0,-1-1 0 0,2-4-224 16,-4-6 16-16,5 1-9936 16</inkml:trace>
  <inkml:trace contextRef="#ctx0" brushRef="#br2" timeOffset="42065.51">9000 9705 20271 0,'0'0'1792'0,"-9"-5"-1424"0,9 5-368 0,-7 1 0 15,7-1 976-15,-9 11 128 0,3-1 32 0,1 5 0 16,0 3-496-16,0 1-80 0,0 0-32 0,0 4 0 15,0 0-80-15,-1 1-32 0,0 4 0 0,0 0 0 16,-2 4-272-16,-1-1-144 0,0 0 160 0,2-4-160 16,2-1 0-16,0-2 128 0,-1-1-128 0,3 1 0 31,-2-2-320-31,1-2-128 0,1 1 0 0,2-1-16 0,0-2-1648 0,2-4-320 0,0 1-64 16,-1-15 0-16</inkml:trace>
  <inkml:trace contextRef="#ctx0" brushRef="#br2" timeOffset="42546.46">9821 8756 19343 0,'0'0'1728'0,"0"0"-1392"0,-8 7-336 0,3 1 0 15,0 5 336-15,0 1 0 0,-2 0 0 0,1 7 0 16,1 2-80-16,-3 3-32 0,0 3 0 0,-3 4 0 16,1 1-48-16,-1 2-16 0,-1 2 0 0,0 1 0 15,-2 5-16-15,0 0 0 0,1 1 0 0,0-1 0 16,-1-3-144-16,3 1 0 0,2-2 0 0,3 0-176 15,0-1 176-15,5-1 0 0,-1-5 0 0,0-2 0 16,2-2 0-16,0-5 0 0,2 3 0 0,0-2 0 0,3-4-256 0,0-2-80 16,0-3-16-16,-1-1 0 15,4-3-592-15,-1-3-112 0,-7-9-32 16</inkml:trace>
  <inkml:trace contextRef="#ctx0" brushRef="#br2" timeOffset="42846.83">10421 8833 16815 0,'-8'-16'736'0,"4"4"160"0,2 1-704 0,-1 2-192 0,1 3 0 0,2 6 0 15,0 0 496-15,0 0 64 0,-5-5 16 0,5 5 0 16,-8 5-128-16,-1 1-32 0,0 5 0 0,-1 5 0 15,-4 7-224-15,-1 3-64 0,-2 6 0 0,1 4 0 16,-1-1 0-16,1 5-128 0,0 3 192 0,0 0-64 16,3 4-128-16,2-4 0 0,2 3 0 0,1-4 128 15,1-5-128-15,1 1 0 0,3-4 0 0,1-1 0 16,4-2 0-16,0-4 0 0,3 2 0 0,0-5 0 16,0-1 0-16,2-2 128 0,-1-3-128 0,2-4 0 15,1-1 0-15,0 0-304 0,-1-7 48 0,3 3-5984 16,-2-4-1200-16</inkml:trace>
  <inkml:trace contextRef="#ctx0" brushRef="#br2" timeOffset="43051.73">9851 9554 21183 0,'-6'-18'1888'0,"5"8"-1504"15,1 2-384-15,6-2 0 0,3 1 368 0,7-1 0 16,3 1 0-16,7-1 0 0,2 3-368 0,2-5 0 16,1-1 0-16,2 4 0 0,0-2 0 0,3 3 0 15,0-2 0-15,3 5 0 16,-3 3-1024-16,-1-1-256 0</inkml:trace>
  <inkml:trace contextRef="#ctx0" brushRef="#br2" timeOffset="43402.86">10576 9710 24063 0,'-18'11'1072'0,"7"1"208"0,-2 5-1024 0,3 1-256 0,1-1 0 0,5 0 0 16,4-1 448-16,1 0 16 0,2-5 16 0,2 2 0 15,0-2-96-15,3-3-32 0,-1-1 0 0,3 0 0 16,1-5-352-16,1 0 144 0,0-4-144 0,0 1 0 16,0-7 0-16,1 1-272 0,-1-3 16 0,2-2 16 15,0-3-224-15,1-3-48 0,2-1-16 0,-2-4 0 16,-1-2 272-16,0-1 48 0,-1-4 16 0,-2 2 0 16,-2 1 192-16,-2-1 0 0,-2 3 0 0,-3 1 0 0,-1-3 320 0,-2 5 128 15,-4 3 0-15,-1 3 16 0,-2 1 208 0,-2 3 32 16,-1 3 16-16,-2 5 0 0,-1-1-448 0,-4 5-80 15,2 4-32-15,-2 1 0 16,0 3-1696-16,0 3-352 0</inkml:trace>
  <inkml:trace contextRef="#ctx0" brushRef="#br2" timeOffset="43747.68">10745 8504 25279 0,'0'0'1120'0,"11"-1"224"0,2 3-1072 0,2 9-272 0,4 1 0 0,7 2 0 16,3 3 0-16,4 2 0 0,3 1-128 0,3 7 128 15,3 3 0-15,0 6 0 0,-3 3 0 0,2 2 0 0,0 6 0 16,1 0 0-16,-2 4 0 0,3 5 0 0,-4 5 0 0,1 2 0 16,1 7 0-16,-8 5 0 0,-1 5 0 0,-7-1 0 15,-6 0 0-15,-7 0 0 0,-7 5 0 0,-8 2 128 16,-3 7-128-16,-12 0 160 0,-9 3-160 0,-9 10 0 15,-9 7 0-15,-10 8-11248 0</inkml:trace>
  <inkml:trace contextRef="#ctx0" brushRef="#br2" timeOffset="47443.94">23952 2015 7359 0,'-4'-14'320'0,"4"5"80"0,-3-1-400 0,2 1 0 0,1-3 0 0,1 1 0 16,2 0 1600-16,1 0 256 0,0 3 32 0,1-2 16 16,0 2-1008-16,1-1-208 0,-1 3-48 0,2 1 0 15,-7 5-512-15,7-8-128 0,-7 8 0 0,8-5 0 16,-8 5 0-16,0 0 0 0,0 0 0 0,0 0 0 15,10-2 0-15,-10 2 0 0,0 0 0 0,0 0 0 16,9 0 0-16,-9 0 0 0,11 2 0 0,-11-2-176 16,12 4 176-16,-2-2 0 0,-10-2 0 0,11 2 0 15,-2 0 0-15,3 0 0 0,-2-2 0 0,0 1 0 16,2-6 0-16,-2 2 192 0,1 2-32 0,-1 0-16 0,0-2 224 16,1 1 32-16,-2-1 16 0,-1 1 0 0,-8 2 96 0,11-7 32 15,-3 1 0-15,0 2 0 0,-8 4-48 0,10-6-16 16,-10 6 0-16,10-5 0 0,-1 2-64 0,0 0-16 15,-9 3 0-15,13-2 0 0,0-2-256 0,-2 2-144 16,-1 0 160-16,2 4-160 0,-1 0 0 0,1 3 0 16,-1-1 0-16,2 2 0 0,-1 2 0 0,2-2 0 15,0 3 0-15,0-2 0 0,0 0 0 0,2 2 128 16,0-4-128-16,2 4 144 0,0-4-144 0,1 3 0 16,1 1 0-16,3-2 0 0,2 3 0 0,1-1 192 15,-1 3-192-15,2-3 192 0,1 1-192 0,0 0 160 16,0-4-160-16,2 1 160 0,0-1 0 0,1-2 0 15,2-2 0-15,4 2 0 0,3-4 16 0,4 0 0 0,2-2 0 16,6-1 0-16,1 1-176 0,2-2 192 0,-1-4-192 0,-1 3 192 16,0-5-192-16,1 2 160 0,-1-3-160 0,3 3 160 15,2-3-160-15,1 4 0 0,-2-1 144 0,-3 0-144 16,-9-3 128-16,2 2-128 0,-2-3 128 0,-4 3-128 16,-2-3 128-16,0 0-128 0,-2 1 128 0,0-2-128 15,-1 3 128-15,-3 1-128 0,-2-4 128 0,0 4-128 16,-6-3 208-16,0-2-16 0,-5 1-16 0,-1 3 0 15,-5-3-48-15,1 3-128 0,-3-2 192 0,-3 2-64 16,-1 3-128-16,-3-4 0 0,-1 4 144 0,-4 7-144 16,0 0 0-16,0 0 0 0,0 0 0 0,0 0 0 15,-4-10 0-15,4 10 0 0,-7-5 0 0,-2 3 0 16,-1 2 0-16,0 4 0 0,-3 4 0 0,3-2 0 16,-3 7-128-16,0-2 128 0,-2 3-128 0,-1 2 128 0,-2 0 0 15,-1 2-160-15,0-2 160 0,-3 2 0 16,-1 1-176-16,0 2 176 0,-1-2-160 0,0 0 160 0,0-2-128 15,0 0 128-15,-2-2 0 0,0 0-144 0,1 1 144 0,-1-2 0 16,-1 1 0-16,-1-1 0 0,-1 1 0 0,0-3 0 16,-2-2 0-16,-2 1 0 0,-3-3 0 0,0 2 0 15,-3-2 0-15,4 1 128 0,-1-4-128 0,-2 2 0 16,3 0 0-16,1-4 0 0,0 3 0 0,2 0 0 16,2-2 0-16,1-3 128 0,-3 0-128 0,1-1 0 15,2 0 0-15,0-1 0 0,0-2 0 0,-2-3 128 16,1 0-128-16,0 1 0 0,4-4 0 0,0 1 144 15,0-3-144-15,0 2 0 0,1-4 128 0,-1 2-128 16,0 0 0-16,-1-1 0 0,3-1 0 0,-2 3 0 0,1-3 0 0,-2 4 0 16,-2 0 0-16,1 4 0 0,-2-2 0 0,0 2 0 15,-2 2 0-15,5 0 0 0,-3 2 0 0,5-1 0 16,2-2 0-16,3 3 0 0,1 1 0 0,2-3 0 16,4-1 0-16,2 3 0 0,2-2 0 0,9 3 0 15,0 0 0-15,0 0 0 0,0 0 0 0,0 0 0 16,0 0 0-16,0 0 0 0,0 0 0 0,9-6 0 15,1 4 0-15,4-1 0 0,1 0 0 0,3 2 0 16,1 4 0-16,4-1 0 0,4 1 0 0,1 2 0 16,0 0 0-16,2 0 0 0,2 3 0 0,1-2 0 15,-4 3 0-15,3 2 0 0,0 3 160 0,1-1-160 16,2-3 160-16,2 3-160 0,0-3 192 0,5 2-192 16,3 0 192-16,-1-2-192 0,2 1 192 0,1-4-192 15,0 1 224-15,-3-3-64 0,-2-1-16 0,0 1 0 0,0 0 0 16,1-1 0-16,1 0 0 0,-1-2 0 0,0 2-16 0,2-2-128 15,-3-3 192-15,0 1-64 0,-1 0-128 0,-1 0 192 16,-3-2-192-16,-3-3 192 0,-1-1-192 0,1 1 160 16,-1-4-160-16,2 3 160 0,0-4-160 0,0 1 0 15,-1-4 144-15,0 1-144 0,2-1 0 0,-2-1 0 16,-2-3 0-16,-1 2 0 0,0-3 0 0,-3 4 0 16,-2 3 0-16,-5 0 128 0,0 3-128 0,-6-1 0 15,-1 4 0-15,-1-3 0 0,-2 2 0 0,-1 2 0 16,-10 4 0-16,8-6 0 0,-8 6 0 0,0 0 0 15,0 0 0-15,0 0 0 0,0 0 0 0,0 0 0 16,0 0 0-16,0 0-128 0,0 0 128 0,0 0 0 0,-8 7 0 16,-1 2 0-16,-2 0 0 0,-1 0-128 15,0 1 128-15,-4 3 0 0,-1-3 0 0,-2 4 0 0,-4 1 0 16,-1-1 0-16,-3-3 0 0,-4 1 0 0,-4 0 0 0,-2-2 0 16,0 1 0-16,-1-3 0 0,-3 1 0 0,1-4 0 15,0 3 0-15,1-1 0 0,1-2 0 0,-6 3 0 16,-1-2 0-16,-2-1 0 0,-3-1 0 0,3 1 0 15,-1-2 0-15,2-1 0 0,0 2 0 0,3 0 0 16,0 0 0-16,0 0 0 0,3-2 0 0,-2-1 0 16,-2-3 0-16,-2 2 0 0,-1-3 0 0,0-1 0 15,1-4 0-15,3 1 0 0,1-3 128 0,1 4-128 16,2-3 0-16,2 2 0 0,3-3 0 0,1 3 128 16,1-5-128-16,3 5 0 0,-2-4 0 0,4 4 0 15,2-2 0-15,-2 1 0 0,4-3 0 0,1 2 0 16,1-3 0-16,3 4 0 0,2-4 0 0,1 4 0 15,-1-2 0-15,2 4 0 0,0-2-176 0,-1 3 176 0,2 1-192 0,1-1 48 16,-1 2 16-16,0 0 0 0,3 2 128 0,0-1-192 16,0 2 192-16,1 2-192 0,9-2 192 0,-9 1 0 15,9-1 0-15,-8 6 0 0,8-6 0 0,-6 8-160 16,6-8 160-16,0 0 0 0,-1 13-144 0,1-13 144 16,2 11 0-16,3 2-144 0,2 2 144 0,2-1 0 15,1-2-144-15,3 0 144 0,2 0 0 0,4-2 0 16,2 3-144-16,5-3 144 0,1 0 0 0,6 1 128 15,5-3-128-15,2 1 192 0,1-3-192 0,5-2 0 16,0 1 0-16,-1-1 0 0,4-4 0 0,2 0 144 16,2-1-144-16,5-3 192 0,7 0-192 0,-3 0 0 15,2-1 0-15,-2-3 128 0,1 3-128 0,-2-1 0 16,1-3 0-16,7 2 128 0,-1-4-128 0,1 4 0 0,-2-5 0 16,-3 2 0-16,-6 1 0 0,2-2 0 0,0-1 128 0,-1 1-128 15,0 1 0-15,-2 1 0 0,-2-3 0 0,-2 3 0 16,-3-2 0-16,-4 2 0 0,-7-5 144 0,-2 4-144 15,-4 2 144-15,-4-1-144 0,-4 2 192 0,-4 2-192 16,-6-3 128-16,-3 2-128 0,-4 2 0 0,-8 4 0 16,0 0 144-16,0 0-144 0,0 0 0 0,0 0 144 15,-10-6-336-15,-2 4-64 0,-2 5 0 0,-3 5-16 16,-2-1-528 0,0 5-96-16,0 2-32 0,-4 0-7520 0,-1 2-1488 0</inkml:trace>
  <inkml:trace contextRef="#ctx0" brushRef="#br2" timeOffset="54420.54">13479 9221 10127 0,'0'0'896'0,"0"0"-704"16,-4-6-192-16,4 6 0 0,-6-7 1248 0,6 7 224 15,0 0 32-15,-5-9 16 0,0 4-704 0,5 5-144 16,0 0-32-16,0 0 0 0,0 0-384 0,0 0-96 16,0 0-16-16,0 0 0 0,0 0 16 0,-11 3 0 15,1 3 0-15,0 3 0 0,0 0 96 0,-4 5 0 16,0 3 16-16,-1 3 0 0,-3 0-80 0,0 6-32 0,-2-2 0 0,1 8 0 16,0 4-32-16,1 1-128 0,1 0 192 0,5-1-64 15,2-2 96-15,1-1 16 0,1-1 0 0,3-2 0 16,4 0-48-16,2-5 0 0,3 2 0 0,1-4 0 15,2-2-32-15,4 2-16 0,0-5 0 0,0-4 0 16,2-1 112-16,4-1 0 0,-1-5 16 0,1 0 0 16,-2-4 64-16,3-2 16 15,0-2 0-15,-1-4 0 0,4-3-80 0,0-2-16 16,1 0 0-16,2-6 0 0,5-1-112 0,2-2-16 0,1-4-128 0,-1-4 192 16,1 0-192-16,-3-1 176 0,-4 3-176 0,-5 0 160 15,-2 0-160-15,-4-1 0 0,-3 0 0 0,-1 5 128 16,-3 2-128-16,-2 3 0 0,-1 1 144 0,-4 2-144 15,-3 2 0-15,-2 1 144 0,-3 5-144 0,-2 1 0 16,-1-1 0-16,-3 5 0 0,-2 5 0 0,-1-1-144 16,-2-2-352-16,0 2-64 0,-1 1-16 0,3-1-10880 15</inkml:trace>
  <inkml:trace contextRef="#ctx0" brushRef="#br2" timeOffset="54704.02">13886 8983 15663 0,'0'0'688'0,"-9"-7"144"0,0-5-656 0,0 1-176 16,0 1 0-16,2 2 0 0,-1 5 1440 0,8 3 256 16,-10-3 48-16,2 3 16 0,8 0-1056 0,-9 2-192 15,2 2-64-15,-2 5 0 0,2 1-288 0,1 5-160 16,-3 4 160-16,-1 4-160 0,-2 1 0 0,1 3 0 15,-3 4 0-15,-2 4 0 0,-4 6 128 0,1 3-128 16,-3-3 0-16,-3 6 0 0,-3 0 0 0,0 1 128 16,-1-1-128-16,-1-2 0 0,2 2 0 0,0-6 0 15,0-2 128-15,2-1-128 0,4 0 0 0,0-6 0 16,2-3 0-16,3-3 0 0,3-3 0 0,4-6 0 0,2-4-128 0,3 0-10560 16</inkml:trace>
  <inkml:trace contextRef="#ctx0" brushRef="#br2" timeOffset="55121.38">13956 9848 22111 0,'0'0'976'0,"0"0"208"0,7-8-944 0,-7 8-240 16,9-6 0-16,1 2 0 0,2 3 1264 0,-2 1 208 16,-10 0 32-16,11 5 16 0,-2 1-1072 0,1 0-192 15,-2 3-64-15,1 0 0 0,-4 3-48 0,-1-1-16 16,-2-1 0-16,-2 5 0 0,-2 5-128 0,-3 0 0 15,-4 1 0-15,-3 2 0 0,1-1 0 0,-4-3 128 0,-2 1-128 0,1 2 0 16,-1 1 0-16,1-2 0 16,0-1 128-16,4-1-128 0,2-2 0 0,3 1 0 15,2-1 0-15,3-3 0 0,2-4 0 0,2 1 0 16,-2-11 0-16,6 9 0 0,2 0 0 0,5-4 0 0,-2 0 0 0,5 0 128 16,0-2 16-16,3-3 0 15,1 1 0-15,3-1 0 0,1-1-144 0,2 0 0 0,-1-2 144 0,1-2-144 16,2 1 0-16,-3 2-240 0,2-9 48 0,-6 4-8512 15,0-2-1712-15</inkml:trace>
  <inkml:trace contextRef="#ctx0" brushRef="#br2" timeOffset="55473.94">14847 9000 22863 0,'0'0'1008'0,"0"0"208"0,-2-12-960 0,0 5-256 16,2 7 0-16,0 0 0 0,0 0 544 0,0 0 64 15,0 0 16-15,0 0 0 0,-6 12-320 0,-1 1-64 0,0 4-16 16,-2 3 0-16,-3 4-64 0,1 2-16 16,-3 5 0-16,-3 6 0 0,-2 4-144 0,-4 6 0 15,0 1 144-15,1 3-144 0,-3 6 0 0,3 1 144 16,-3-3-144-16,3 3 0 0,2 0 128 0,5-3-128 16,2-2 0-16,5-6 0 0,1-5 160 0,5-2-160 0,3-6 128 0,5-2-128 15,4 1 0-15,4-4 0 0,6-6 0 0,4-4-8032 16,5-3-1568-16</inkml:trace>
  <inkml:trace contextRef="#ctx0" brushRef="#br2" timeOffset="55822.9">15478 9157 20271 0,'-10'-10'1792'0,"0"4"-1424"16,1 0-368-16,0 3 0 0,2 4 1472 0,7-1 208 15,-9 7 48-15,1-1 16 0,1 5-1200 0,-1 5-240 16,4 3-48-16,-2 4-16 0,-1 3-240 0,0 4 0 15,0 3 128-15,0 2-128 0,-1 5 0 0,-1 4 0 16,0-1 0-16,3 4 0 0,-4-6 0 0,2 0 0 16,2 1 0-16,1-3 0 0,0 0 0 0,3-3 0 15,-1-4 0-15,4-4 0 0,1 0 0 0,1-5 0 0,2-3 0 0,0-1 0 16,2 0-208-16,1-4-144 16,3-1-32-16,0-6-11488 0</inkml:trace>
  <inkml:trace contextRef="#ctx0" brushRef="#br2" timeOffset="56027.7">14976 9816 24879 0,'0'0'2208'0,"0"0"-1760"0,5-10-448 0,7 3 0 0,4-3 1200 15,6 4 144-15,5-4 48 0,7 1 0 0,7-4-1216 0,3-1-176 16,3 0-176-16,0 1 48 16,-1-2-1728-16,0 0-320 0</inkml:trace>
  <inkml:trace contextRef="#ctx0" brushRef="#br2" timeOffset="56356.04">15681 9685 13823 0,'-19'9'1216'0,"-2"-2"-960"15,1 5-256-15,2-1 0 0,3 6 3184 0,2 1 592 16,2 3 112-16,-1 0 16 0,3-1-2848 0,2-1-576 16,2 1-112-16,0 2-32 0,2-3-336 0,3 0 144 15,0 0-144-15,3 3 0 0,0-3 144 0,2-3-144 16,2-4 0-16,0 1 144 0,1-2-144 0,2-3 0 15,2 0 0-15,0-2 128 0,2-8-128 0,2 1 0 0,-1-2 0 16,-1-4 0-16,0-2 0 0,1-5 128 0,0-3-128 0,-1 0 0 16,-2-2 128-16,-2 1-128 15,-1-1 128-15,-4 0-128 0,-3-2 144 0,-2 0-144 0,-5 2 160 0,0 0-160 16,-4-2 448-16,-2 1 0 0,-3 0 0 0,-3 2 0 16,0 1-80-16,-2 5-32 0,-1 0 0 0,3 1 0 15,0 6-336-15,4-3-288 0,-3 4 48 0,4 2-9440 16,2-1-1904-16</inkml:trace>
  <inkml:trace contextRef="#ctx0" brushRef="#br2" timeOffset="56694.04">15618 9057 22223 0,'-12'-19'976'0,"5"10"224"0,2 0-960 0,1 4-240 16,4 5 0-16,-3-9 0 0,-3 2 480 0,4-1 48 16,-1 2 16-16,3 6 0 0,0 0-224 0,0 0-32 15,0 0-16-15,0 0 0 0,0 0-272 0,5 12 0 16,1 4 0-16,4 5 0 0,2 3 0 0,6 7 0 0,3 4 0 0,1 7-144 15,4 7 144-15,1 4 0 0,1 2 0 0,-3 6 0 16,2 5 160-16,-4 2 16 0,-2 2 0 16,-1 0 0-16,-4 5 80 0,-4 0 0 0,-3 5 16 0,-5-3 0 15,-3-5-128-15,-4 3-16 0,-6 4-128 16,-3-2 192-16,-6-2-64 0,-4 8-128 0,-6-2 176 0,-8 7-8224 16,-8 4-1632-16</inkml:trace>
  <inkml:trace contextRef="#ctx0" brushRef="#br2" timeOffset="59991.09">27520 1339 16575 0,'-14'-1'1472'0,"5"3"-1168"0,0 3-304 0,-1 1 0 0,-2 5 960 0,0 0 144 15,-4 6 32-15,0 1 0 0,-3 1-528 0,-5 0-96 16,-2 2-32-16,0-1 0 0,-5-3-176 0,2 0-48 16,0-3 0-16,-2 0 0 0,3 0 96 0,3-3 16 15,3-1 0-15,3 3 0 0,1-4-192 0,3 1-48 16,1-3 0-16,1 0 0 0,3 0-128 0,1-1 0 15,2-1 144-15,7-5-144 0,0 0 256 0,-4 5-32 16,4-5 0-16,0 0 0 0,0 0 64 0,0 0 16 16,7 8 0-16,5-2 0 0,2-2-16 0,2-3 0 15,3 0 0-15,1 3 0 0,6 4 16 0,1-3 0 16,1 1 0-16,0 2 0 0,1-3-304 0,0-1 128 0,-1 1-128 16,-1-3 0-16,-2-2 128 0,0 2-128 0,-3 0 0 0,0 0 0 15,-2-2 0-15,1 0 0 0,-1-2 0 0,-2 2 0 31,0-1-768-31,-4 0-144 0,0-1-48 0</inkml:trace>
  <inkml:trace contextRef="#ctx0" brushRef="#br2" timeOffset="60291.98">26980 1673 19983 0,'0'0'880'0,"0"0"192"0,7-6-864 0,5 0-208 16,2 1 0-16,3 1 0 0,4 1 768 0,3-3 128 15,6-2 0-15,4 3 16 0,2-1-240 0,9-2-48 16,-1-2-16-16,2 1 0 0,0-2-48 0,2 2-16 16,3-4 0-16,4 3 0 0,3 1 16 0,3-1 0 15,5 2 0-15,0 2 0 0,-2-3-176 0,-1 4-16 16,-2-3-16-16,2 3 0 0,-1 1-208 0,4 1-144 15,2-3 192-15,-4 3-192 0,0 0 128 0,-6 2-128 16,0-2 0-16,-2-1 0 0,1-3 0 0,0 3 0 16,-1 0 0-16,-3-2 0 0,-1 0 0 0,-3 0-352 15,-6-2 48-15,-5 1-8752 16,-5-2-1760-16</inkml:trace>
  <inkml:trace contextRef="#ctx0" brushRef="#br3" timeOffset="66212.84">27627 2497 16575 0,'10'-22'1472'0,"0"10"-1168"0,3-2-304 0,4 2 0 15,5 0 128-15,2 1-128 0,2-1 192 0,-1-2-192 16,-1 1 640-16,-1 2 0 0,-1-3 16 0,-2 1 0 15,-2-1 0-15,-3 4 0 0,0-2 0 0,-1 3 0 16,-2-2-208-16,-2 6-64 0,-1-1 0 0,-9 6 0 0,0 0-208 0,0 0-48 16,0 0-128-16,0 0 192 0,0 0 160 0,0 0 32 15,0 0 0-15,-7 10 0 0,-3 1 0 0,-4 2 0 16,-5 8 0-16,-4 1 0 0,-7-2-128 0,-4 2-32 16,-5 3 0-16,-1 2 0 0,-5 5 48 0,0-3 16 15,0 0 0-15,2 2 0 0,1-8 48 0,2 0 16 16,1 1 0-16,0-3 0 0,-2 2 80 0,3 1 16 15,2-3 0-15,1-2 0 0,-2-1-256 0,4-2-32 16,2-2-16-16,5 0 0 0,0-1-144 0,4 1 0 16,2-4 144-16,6 0-144 0,3-5 0 0,2 3 0 15,2-2 0-15,7-6 128 0,0 0-128 0,0 0 0 16,0 0 0-16,0 0 0 0,0 0 192 0,7 13-16 16,-1-4-16-16,6 0 0 0,-1-4 48 0,6 1 16 0,2 2 0 0,4-3 0 15,3 1-32-15,5 2-16 0,3-6 0 0,4 5 0 16,3 0-176-16,0-2 192 0,-2 6-192 0,4-5 192 15,0-1-192-15,2 1 0 0,-1-2 0 0,3-1 128 16,2 2-128-16,-1 2 128 0,-2-1-128 0,-2 0 128 16,-2 2-128-16,-4-3 0 0,-5 0 0 0,-1 1 128 15,-4-1-128-15,0-2 0 0,-1-1 144 0,-1 3-144 16,-3 0 0-16,-1-2 0 0,-2-2 0 0,-1 0 0 31,-1 1-384-31,-3 0-160 0,-1 1-32 0,-3-3-9360 0,0-1-1888 0</inkml:trace>
  <inkml:trace contextRef="#ctx0" brushRef="#br3" timeOffset="66685.75">27361 2784 15375 0,'-14'-2'672'0,"5"0"160"0,0 1-672 0,9 1-160 16,-9 3 0-16,0-1 0 0,0 1 1040 0,9-3 176 0,0 0 48 0,-6 7 0 16,6-7-176-16,0 0-16 15,0 0-16-15,0 0 0 0,14 4-96 0,4-1-32 0,2-6 0 0,6 1 0 16,2-2-352-16,5-2-80 0,4-1-16 0,6 2 0 15,6-4-144-15,7 2-16 0,4-5-16 0,1 5 0 16,4-4 16-16,0 2 0 0,-3-5 0 16,7 1 0-16,1 1 48 0,2 2 16 0,3-2 0 0,1 4 0 15,-2-4 32-15,0 3 16 0,-1-2 0 0,4 2 0 16,1 0-32-16,1 0 0 0,-2 0 0 0,-2 3 0 16,-4-3-96-16,0 4-32 0,-2-5 0 0,4 3 0 15,1 4-128-15,-2-3-16 0,-2 1-128 0,-5 2 192 16,-4-3-192-16,-4 1 144 0,-3 2-144 0,-2-1 128 15,-2-4-128-15,-5 3 160 0,0 1-160 0,-5 0 160 16,-3-1-160-16,-4 2 128 0,-3-1-128 0,-5 0 128 16,-5 0-128-16,-1-1 0 0,-3 1 144 0,-4 2-144 15,-1 0 0-15,-11 2-160 0,0 0 16 0,0 0 0 16,0 0-1600-16,0 0-320 0,0 0-64 0,0 0-12272 16</inkml:trace>
  <inkml:trace contextRef="#ctx0" brushRef="#br3" timeOffset="68765.28">19381 3251 1839 0,'0'0'160'0,"0"0"-160"0,0 0 0 0,0 0 0 15,0 0 2112-15,0 0 400 0,0 0 80 0,0 0 16 16,5-7-1424-16,-5 7-288 0,8-5-48 0,-1-1-16 16,-7 6 0-16,8-3 0 0,-8 3 0 0,10-2 0 15,-10 2-256-15,0 0-64 0,0 0-16 0,0 0 0 16,8 9-96-16,-3-2-16 0,-2 5 0 0,0-3 0 16,0 2 16-16,-1-1 0 0,-1 3 0 0,3 2 0 15,3 1-64-15,0 0-16 0,1 1 0 0,5-3 0 16,1-2 16-16,-1 1 0 0,5-3 0 0,1 2 0 15,3-1 48-15,3-2 16 0,3 1 0 0,4-5 0 16,2 0 112-16,7 0 0 0,0-2 16 0,3 1 0 16,3-2-144-16,0 3-16 0,0 4-16 0,0-5 0 15,-1 0-160-15,2 1-48 0,1-2 0 0,0-1 0 16,2-1-144-16,1 1 160 0,0-2-160 0,1 0 160 0,-1-2 0 16,0 0 0-16,1-2 0 0,-1-4 0 0,-2-1 48 15,2-2 16-15,-1 3 0 0,5-2 0 0,2 0-224 0,-3 1 176 16,-4-5-176-16,-3 1 160 0,4 2-160 0,-4-4 0 15,-1 0 144-15,-1 1-144 0,-1-2 0 0,0 2 0 16,4-2 0-16,-3-2 128 0,-6-1-128 0,0 1 0 16,-2 0 0-16,-4 2 128 0,-3-3-128 0,-2-2 0 15,0 4 0-15,-2 1 0 0,-6 2 880 0,1 0 96 16,-2 0 32-16,1 4 0 16,-4-1-1664-16,0 3-336 0,-3 1-64 0,-3 1-16 0,0 4 816 0,-11 2 256 15,0 0 0-15,0 0-160 0,0 0 160 0,0 0 0 16,7 8 0-16,-7-8 0 0,3 15 0 0,-5-1 0 15,-1 1 0-15,-4 2 0 0,-2 0 0 0,-1 2 0 0,-1 2 0 16,-1-2 128-16,-2 2-128 0,-1 1 0 0,0 0 128 0,0-2-128 16,-1 0 160-16,1-1-32 0,-3-1-128 0,1 0 192 15,-3 0 80-15,1-2 16 0,-1 1 0 0,-3-2 0 16,-4-3-48-16,-2 0-16 0,-1 2 0 0,-2 0 0 16,-4-1-96-16,-3-2-128 0,-2 1 176 0,-1-2-176 15,-1 3 160-15,-4-3-160 0,-4-1 128 0,-1 0-128 16,-1 0 0-16,-3-3 128 0,-1 2-128 0,-1-3 0 15,0 1 0-15,1 0 0 0,0-1 128 0,2-1-128 16,3 1 0-16,0 0 0 0,-2-2 0 0,0-1 128 16,-2 2-128-16,0 0 0 0,2-1 0 0,1-1 0 15,2 1 0-15,4-2 0 0,3-1 128 0,2-1-128 16,0-1 0-16,4-1 0 0,2-4 0 0,3 1 0 0,0-6 0 16,5 2 128-16,1-4-128 0,3-1 128 0,0 0-128 0,4 1 128 15,-1 2-128-15,3-4 128 0,2-1-128 0,1 1 160 16,-1 1-160-16,2 1 160 0,3 1-160 15,-2-1 0-15,-2 0 0 0,2 1 0 0,-1 1 0 0,0-1 0 16,0-2 0-16,0 3 0 0,-1 3 0 0,0-2 0 16,0 3 0-16,-2-3 0 0,-1 2 0 0,2-1 0 15,-2 3 0-15,0 0 0 0,-1 2 0 0,1 1 0 16,1 1 0-16,0-3 0 0,0 1 0 0,5 1 0 16,0 4 0-16,5-1 0 0,-1-3 0 0,8 4-144 15,-6-5 144-15,6 5 0 0,0 0 0 0,0 0-128 16,0 0 128-16,0 0 0 0,0 0 0 0,11 0 0 15,1-1 0-15,2 1 0 0,0 2 0 0,1 3 0 16,5-1 0-16,0 0 0 0,1-2-128 0,2 2 128 0,2 2 0 0,-2 1 0 16,1 3 0-16,3-1-128 0,1 2 128 0,0-2 0 15,1 1 0-15,3 3 0 0,3-3 0 0,2 3 0 16,0 2 0-16,3-1 0 0,1-2 0 0,3 0 0 16,0-5 0-16,1-1 0 0,-3-2 0 0,2-3 0 15,2 0 0-15,3-1 0 0,2 0 144 0,4-1-144 16,2-4 176-16,0-3-48 0,2 2-128 0,-1-3 192 15,-3 2-192-15,0 2 144 0,-2-3-144 0,0 3 128 16,-1-4-128-16,-2 3 0 0,0-1 0 0,-2 1 0 16,-6 3 0-16,-3 1 0 0,-1-1 0 0,-3-1 0 15,-3-3 0-15,-2 0 0 0,-1 1 0 0,-1-2 0 16,0 3 0-16,-1 2 128 0,0-6-128 0,-1 2 0 16,-3-4 0-16,-1 2 128 0,-3-5-128 0,2 3 0 0,1-1 160 15,0-1-160-15,-2-2 192 0,-2 0-192 16,-3 1 0-16,2 0 0 0,-1-3 0 0,1 2 0 0,-2 1 0 0,-1 0 0 15,0 1 0-15,-3 1 0 0,-1-1 0 0,-2 4 0 16,0-1 0-16,-2 4 0 0,-6 6 0 0,0 0 0 16,0 0 0-16,0 0 0 0,5-8 0 0,-5 8 0 15,0 0 0-15,0 0 0 0,0 0 0 0,0 0 0 16,0 0 0-16,0 0 0 0,0 0 0 0,0 0 0 16,0 0 0-16,0 0 0 0,0 0 0 0,0 0 0 15,0 0 0-15,-2 11-144 0,0 2 144 0,2-13 0 16,-1 12 0-16,0-1-128 0,1-11-176 0,0 0-16 15,0 11-16-15,0-11 0 16,-3 9-1120-16,3-9-208 0,-1 13-64 0,0-4-7584 0,1-9-1520 16</inkml:trace>
  <inkml:trace contextRef="#ctx0" brushRef="#br3" timeOffset="70365.27">8721 11904 14735 0,'-9'-11'1312'0,"4"2"-1056"0,-1 1-256 0,1-2 0 16,1 2 528-16,1-2 48 0,0 1 16 0,1-2 0 15,1 1-32-15,0-2-16 0,0 2 0 0,1 10 0 16,-3-6-384-16,3 6-160 0,-5-8 128 0,-1 1-128 16,2 1 0-16,4 6 128 0,-12-1-128 0,3 1 0 15,-1 3 0-15,-1-1 128 0,-1 3-128 0,-4 6 0 16,-3 4 0-16,-3 4 0 0,1 4 0 0,-1 7-176 15,-1 2 176-15,0 5 0 0,0 4 0 0,0 3 0 0,1 3 0 0,0 1 0 16,0-2 0-16,3 2-128 0,3 3 128 0,3-2 0 16,4-5 0-16,4-3 0 0,4-7 0 0,2 0 0 15,3-1 0-15,5-1 0 0,2-8 0 0,4 2 144 16,3-5-16-16,1-2-128 0,0 1 0 0,2-6 0 16,0-4 0-16,2 0 0 0,0-6 0 0,1-2 128 15,3-2 0-15,-2-5-128 0,1-1 144 0,0-6-144 16,1 0 0-16,-1-5 144 0,2-2 0 0,-3-4 0 15,3-4 0-15,0-1 0 0,1-5 272 0,-1 2 48 16,-3 1 16-16,3-1 0 0,0-2 176 0,-2 1 48 16,-3-1 0-16,-4 5 0 0,-3 0-320 0,-2 4-64 15,-2-2-16-15,-5 6 0 0,-3 1 80 0,0 2 0 16,-5 1 16-16,-2 3 0 0,-2-1-160 0,-4 4-48 0,-2 2 0 0,-6-1 0 16,-4 2-192-16,-4 3 0 0,1 1 0 0,0 0 0 15,0-2-352-15,1 1-16 0,3 4 0 0,1 0 0 31,0 0-1680-31,2 0-352 0,-4-2-64 0,7 1-16 0</inkml:trace>
  <inkml:trace contextRef="#ctx0" brushRef="#br3" timeOffset="70666.14">8939 11550 13823 0,'-14'-17'1216'0,"5"7"-960"0,-2 4-256 0,3 0 0 0,0 5 2240 0,8 1 416 15,0 0 80-15,-6 5 16 0,-3 0-2144 0,0 8-416 16,-3 1-192-16,-2 8 160 0,-3 3-160 0,-1 8 0 16,-3 1 0-16,0 10 0 0,-2 8 128 0,0 4-128 15,-1 3 0-15,1 2 128 0,-1 4-128 0,2-1 0 16,2 1-192-16,2-4 192 0,3 2 0 0,2-4 0 15,2-3 0-15,1-2 0 0,1-3 0 0,0 0 0 16,5-4 0-16,1-4 0 0,-3-3 0 0,1-2 0 16,4 0-176-16,-1 0 176 15,0-6-768-15,2 0-80 0</inkml:trace>
  <inkml:trace contextRef="#ctx0" brushRef="#br3" timeOffset="70892.11">9199 12938 30575 0,'-14'3'1344'0,"4"6"304"0,-1 4-1328 0,-1 6-320 0,1 3 0 0,-1 4 0 16,-2 2 0-16,2-2 128 0,-1 2-128 0,1 2 0 15,2-1 128-15,1 1-128 0,4-5 128 0,1 3-128 16,1-2-256-16,0 1-128 0,3-1-32 0,0 1-8496 16,1-5-1712-16</inkml:trace>
  <inkml:trace contextRef="#ctx0" brushRef="#br3" timeOffset="71449.48">9697 11289 21023 0,'0'0'928'0,"0"0"192"0,-6-4-896 0,6 4-224 0,0 0 0 0,-9 7 0 16,3 7 384-16,1 0 48 0,0 0 0 0,0 6 0 15,-2 1-112-15,0 4-32 0,-4 5 0 0,1-4 0 0,0 0-96 0,0-2-32 16,1 4 0-16,0-6 0 0,0-2 16 0,2-1 0 16,-1-1 0-16,2-4 0 0,-1-1 64 0,3-6 16 15,4-7 0-15,0 0 0 0,0 0 64 0,0 0 32 16,0 0 0-16,0 0 0 0,-5-7 80 0,3-6 16 15,1-1 0-15,2-1 0 0,0-4-208 0,2-2-48 16,0 0 0-16,3-5 0 0,0 2-192 0,0 4 128 16,-2 1-128-16,2 2 0 0,1 3 128 0,-2 6-128 15,-1-1 0-15,-4 9 0 0,0 0 0 0,0 0 128 16,0 0-128-16,9 12 0 0,-3 1-144 0,-1 1-80 16,-1 5-16-16,-2 1-12704 0</inkml:trace>
  <inkml:trace contextRef="#ctx0" brushRef="#br3" timeOffset="71934.88">10477 11304 20959 0,'-11'-12'928'0,"11"12"192"0,-5-4-896 0,-1 1-224 15,6 3 0-15,0 0 0 0,0 0 256 0,-10 7 16 16,-2 3 0-16,1 0 0 0,0 4-144 0,-3 5-128 16,-4 4 144-16,-3 6-144 0,-1 5 0 0,-3 5 0 15,-1 2 0-15,-4 5 0 0,0 5 0 0,-2 5 0 16,0 4 0-16,2 5 0 0,1-1 0 0,2 1 0 16,2 3 0-16,-1 0 0 0,1-6 0 0,3 2 0 15,4-4 0-15,6 1 144 0,1-4 48 0,5-2 16 0,3-3 0 16,5-5 0-16,-1-5-80 0,7-4 0 0,1-4-128 15,5-2 192-15,3-7-192 0,4 0 0 0,2-3 0 0,-1-1 0 32,4-2-1632-32,2-4-224 0,14 2-32 0,-4-11-6560 0</inkml:trace>
  <inkml:trace contextRef="#ctx0" brushRef="#br3" timeOffset="72218.24">10905 11753 25279 0,'-11'-31'1120'0,"4"16"224"0,1-3-1072 0,1 6-272 0,0-1 0 0,0 4 0 16,5 9 656-16,-3-9 80 0,-1 0 16 0,4 9 0 0,0 0-304 0,-9 0-48 15,3 7-16-15,-3 3 0 0,0 1-384 0,-1 10 0 16,-3 7 0-16,-2 6 0 0,0 7-128 0,-2 2 128 15,-1 4-160-15,2 5 160 0,-1 1 0 0,2 1 0 16,2-3 0-16,5-3 0 0,0 0-128 0,3-1 128 16,1-6 0-16,1 0-144 0,2-5 144 0,4-1-160 15,1-4 160-15,1 1-160 0,0-6-32 0,2-1 0 16,4-2 0-16,-4-5 0 16,2 0-192-16,2-4-32 0,0-6-16 0,0 4 0 15,1-3-1200-15,-4-2-240 0,-8-7-48 0,16 3-16 0</inkml:trace>
  <inkml:trace contextRef="#ctx0" brushRef="#br3" timeOffset="72392.34">10343 12411 28559 0,'-2'-10'2544'0,"2"4"-2032"0,0 6-512 0,7-10 0 16,6 3 320-16,5-2-16 0,0 2-16 0,6-1 0 15,4-2-288-15,3 0 0 0,4 1 0 0,0-1 0 32,0 2-1088-32,2 2-336 0,1-3-64 0,-3 1-16 0</inkml:trace>
  <inkml:trace contextRef="#ctx0" brushRef="#br3" timeOffset="72670.47">11140 12540 27935 0,'-18'11'1232'0,"8"-1"256"0,0 4-1184 0,0 5-304 16,0 3 0-16,2-2 0 0,5-1 352 0,3-1 16 15,2-1 0-15,-1-3 0 0,7-2 0 0,1-4 0 16,1 0 0-16,2-6 0 0,5-3-112 0,1-4 0 16,0 0-16-16,3-4 0 0,3-6-240 0,2-4 176 15,-3-3-176-15,0-2 160 0,-2 0-160 0,-2-4 0 16,-1 2 0-16,-3-4 0 0,-3-2-144 0,-3 0 144 0,-4 2-192 15,-3-1 192-15,-2 3-160 0,-2 0 160 16,-5 7-128-16,-3 2 128 0,0 1-384 0,-3 4 0 0,-2 4 0 0,-2 5 0 31,0 1-576-31,0 4-96 0,-1 0-32 0</inkml:trace>
  <inkml:trace contextRef="#ctx0" brushRef="#br3" timeOffset="73084.02">11089 11306 13823 0,'-5'-13'1216'16,"1"8"-960"-16,4 5-256 0,0 0 0 0,0 0 1648 0,0 0 272 15,0 0 64-15,12 2 16 0,1 3-1360 0,3 6-256 16,3-1-64-16,7 2-16 0,0 4-80 0,5 1-16 16,-1 4 0-16,6 4 0 0,-1 2-32 0,5 6-16 15,1 1 0-15,6 3 0 0,-3 1-160 0,-1 2 0 16,-5 2 0-16,-2 2 128 0,-4 7-128 0,-2 0 160 15,0-2-160-15,-4 4 160 0,-2 6 160 0,-5-3 16 0,-2 3 16 0,-4 2 0 16,-4-2 416-16,-6 4 64 0,-4 1 32 0,-7 0 0 16,-3-3-112-16,-9 3-32 0,-7-2 0 15,-2 1 0-15,-7-2-176 0,-8 4-32 0,-7-2-16 0,-4 1 0 16,-2-3-288-16,1 0-48 0,1-2-16 0,2-4 0 16,2-2-416-16,4-1-96 0,4-1-16 0,1-3-9200 15,0-2-1840-15</inkml:trace>
  <inkml:trace contextRef="#ctx0" brushRef="#br3" timeOffset="75369.88">24544 3391 5519 0,'0'0'496'0,"0"0"-496"0,-5-5 0 0,5 5 0 16,0 0 640-16,-5-4 16 0,-3-5 16 0,8 9 0 16,-3-7 224-16,3 7 32 0,-3-11 16 0,3 11 0 15,-4-6 80-15,4 6 0 0,0 0 16 0,0 0 0 16,-2-11-272-16,2 11-48 0,-4-6-16 0,4 6 0 15,0 0-48-15,0 0-16 0,0 0 0 0,0 0 0 16,-7 5-176-16,2 5-32 0,0 2-16 0,1-1 0 16,2 2 16-16,1-2 0 0,1 2 0 0,2 1 0 15,1 0-176-15,1-1-16 0,3 0-16 0,2 0 0 16,3 0 48-16,3 0 16 0,4 0 0 0,2 1 0 16,4-4 80-16,1 1 16 0,2-2 0 0,3-1 0 15,-1-2 64-15,5 2 0 0,-4-6 16 0,6 0 0 0,3-1-16 16,2-1-16-16,2-1 0 0,6 1 0 0,3-2-144 0,0 0-32 15,2-3 0-15,-3 0 0 0,-3-1-112 0,-1 0-16 16,0-2-128-16,3 2 192 0,1-4-192 0,3 1 0 16,3-4 128-16,-1 2-128 0,1 3 0 0,-6-3 128 15,-4-1-128-15,-1 0 0 0,0-4 128 0,1 1-128 16,2 1 0-16,3 2 0 0,5-2 128 0,0-2-128 16,-1 4 0-16,-3-4 0 0,-6-1 0 0,1 1 0 15,1 1 0-15,0 1 0 0,-5 4 0 0,-1 2 0 16,-2 3 0-16,-3-1 0 0,-2 1 0 0,-4 2 0 15,-4-3 0-15,-2-1 0 0,-3 4 0 0,-4 1 0 16,-2 0 0-16,-3 1 0 0,-2 1 0 0,-1 0 128 16,-2 1-128-16,-10-1 0 0,0 0 0 0,10 1 0 0,-10-1 0 0,9 4 0 15,-3 2 0-15,-6-6 0 0,0 0 0 0,5 10 0 16,-2 2-192-16,-3-3 64 0,0-9 128 0,0 11-208 16,-4-1 208-16,-1 2 0 0,-2 2-160 0,1-4 160 15,-4 1 0-15,-3 1 0 0,-3-2 0 0,-3 4 0 16,-4 3 0-16,-3-2 0 0,-3 0 0 0,-4-1 0 15,-4-1 0-15,-1 2 0 0,0 1 0 0,-3-2 0 16,-2 0 128-16,1 0-128 0,0-1 0 0,-5 1 128 16,-6-1-128-16,-1 1 0 0,-7-1 144 0,-1-5-144 15,-4 3 0-15,1-4 144 0,0 3-144 0,-1-2 0 16,-2 1 0-16,-5-5-144 0,-3-2-16 0,2 1 0 16,3 1 0-16,5-1 0 0,4 0 0 0,2 0 0 15,0-5 160-15,-2 1-160 0,-3-4 160 0,4-3-160 0,4 2 160 16,5-4 0-16,3 1 0 0,5-4 0 0,2 0-160 0,1 1 160 15,1-4-192-15,0-1 192 0,1-4-192 0,-1 2 192 16,1 3-192-16,3 0 192 0,3 0-192 0,3 2 192 16,1 1-192-16,3 3 192 0,2-1-144 0,4 3 144 15,2-3 0-15,3 6-144 0,-1 1 144 0,6-1 0 16,0 1 0-16,4 1-128 0,6 3 128 0,0 0 128 16,0 0-128-16,0 0 176 0,0 0-176 0,0 0 0 15,7 7 0-15,5 0 0 0,-1-3 0 0,6 2 0 16,3 2-128-16,4-3 128 0,4 4 0 0,6-3 0 15,2 3 0-15,3-1 0 0,2-4 176 0,2 1-48 16,2 0-128-16,2-1 192 0,0-3 32 0,4-1 0 16,1 0 0-16,8 0 0 0,4 0 32 0,2 1 16 15,1 1 0-15,-4 0 0 0,-3 1-16 0,0 2 0 0,1-2 0 16,1 0 0-16,5 0-64 0,-1 0 0 0,-1 4-16 16,-6-3 0-16,-5 1-176 0,-2 2 0 0,-2-2 144 0,-5-2-144 15,-4-2 128-15,-1 0-128 0,-3 1 128 0,-2 0-128 31,1 1-1456-31,-2-1-352 0</inkml:trace>
  <inkml:trace contextRef="#ctx0" brushRef="#br3" timeOffset="76620.16">13751 12078 10127 0,'0'0'448'0,"-5"-9"96"0,-3-3-544 0,3 2 0 0,-1 2 0 0,1 2 0 16,0-3 1712-16,0 2 224 0,-2-3 48 0,2 3 16 0,0-1-1008 0,5 8-208 15,-4-9-32-15,0 0-16 0,4 9-368 0,-6-5-80 16,-2 3-16-16,8 2 0 0,-8-6-272 0,-1 3 0 16,-3 1 128-16,1 4-128 0,-4 1 0 0,-1-1 0 15,0-2 0-15,-2 2 0 0,0 2 192 0,-1 1 0 16,-1 0-16-16,2 0 0 0,-1 0 144 0,2 4 16 15,1 0 16-15,2 3 0 0,-3-6-16 0,2 5 0 16,-1 1 0-16,2 4 0 0,-3 2-144 0,2 4-48 16,-2 1 0-16,3 0 0 0,2 5-144 0,1 1 160 15,3 3-160-15,0 3 160 0,0 3-32 0,6 2 0 16,0-1 0-16,2-1 0 0,3 0-128 0,1-3 0 0,1-4 144 16,1-4-144-16,2 0 176 0,2-4-48 0,3-4 0 0,-1-3 0 15,1-2 64-15,2-4 0 0,2-1 0 0,1-5 0 16,1-1 16-16,2-3 16 0,2-2 0 15,4-1 0-15,4-8 32 0,-1 0 0 0,3-3 0 0,5-5 0 16,-2-6-128-16,-1-3 0 0,-4-4-128 0,-2-1 192 16,-1 2-192-16,0 2 144 0,-3-3-144 0,0 0 128 15,-5-1-128-15,-1 3 160 0,-2-1-160 0,-5 2 160 16,-2 5-160-16,-3 1 128 0,-5 4-128 0,-2 1 128 16,-2 0-128-16,-5 3 0 0,-1 1 144 0,-3 3-144 15,-1 4 0-15,-2 5 0 0,-4-2 0 0,0 3 0 31,0 3-576-31,1 2-144 0,-3 1-32 0,3 2-11728 0</inkml:trace>
  <inkml:trace contextRef="#ctx0" brushRef="#br3" timeOffset="76920.12">13886 11659 22223 0,'-9'-17'976'0,"4"7"224"0,5 10-960 0,-7-10-240 16,-1-1 0-16,0 2 0 0,0 2 560 0,1 4 64 15,-1 0 16-15,8 3 0 0,-10 3-416 0,1 2-80 16,0 7-16-16,-1 2 0 0,0 4-128 0,-2 4 0 16,0 3 0-16,-4 9 0 0,4 12-144 0,-5 1 144 15,-2 5 0-15,1 4 0 0,-3 5 0 0,-1 0 0 0,0 4 0 0,0 4 0 16,-4 1 0-16,3 0 0 0,0-4 0 0,2-1 0 15,-1-7 0-15,0-2 0 0,0 0 0 0,-1-3 0 16,2-2 0-16,-3-3 0 0,1 2 0 0,2-6 0 16,0 1 0-16,4-6 128 0,0-3-128 0,3 0 0 15,1-5-240-15,5-4-80 0,0 0-32 0</inkml:trace>
  <inkml:trace contextRef="#ctx0" brushRef="#br3" timeOffset="77343.33">13809 12869 25791 0,'0'0'2304'16,"0"0"-1856"-16,0 0-448 0,8-8 0 0,2 3 672 0,3 0 32 15,0 3 16-15,1-1 0 0,0 2-448 0,1 2-80 16,-1-1-32-16,0 3 0 0,0 3-160 0,-1 0 0 16,-3-1 144-16,-3 4-144 0,0 1 0 0,-3 2 0 0,-2 2 0 0,-2 1 0 15,-1 3 0-15,-2 2 0 16,-2 2 0-16,-2-3 0 0,-2 1 0 0,1-1 0 0,0 2 144 0,2-3-144 15,0-2 544-15,1-1 0 0,2 1 0 0,2-1 0 16,1-5-112-16,2 0-32 0,3 2 0 0,2-6 0 16,0 2-176-16,4 0-32 0,1-1-16 0,2-1 0 15,0-2-48-15,3-1-128 0,2-2 192 0,2-1-64 16,2 0-128-16,2-1 0 0,4 1 0 0,0-3-176 31,-1 0-400-31,0-2-96 0,0 2-16 0,-1-3 0 16,-2-2-1936-16,-1 0-400 0</inkml:trace>
  <inkml:trace contextRef="#ctx0" brushRef="#br3" timeOffset="77873.39">14604 11576 21183 0,'-8'-11'1888'0,"5"4"-1504"15,-1 0-384-15,4 7 0 0,0 0 896 0,0 0 128 0,0 0 0 0,0 0 16 16,0 0-336-16,-5 10-80 0,0 4-16 0,-1 4 0 16,1 3-384-16,-1 2-80 0,-2 4-16 0,1 2 0 15,-2 3 0-15,0 4-128 0,-1 0 192 0,1 0-64 16,-1-3-128-16,1-1 0 0,-3 0 0 0,6-6 0 16,-4 2 176-16,2-6-48 0,2-4-128 0,2-3 192 15,0-1-32-15,2-5-16 0,2-9 0 0,0 0 0 16,0 0 112-16,0 0 32 0,0 0 0 0,4-9 0 15,2-5-32-15,1-1 0 0,1-6 0 0,2-3 0 16,0-2-256-16,3-4 160 0,0 1-160 0,3-5 128 16,0-3-128-16,1 0 0 0,1 3 144 0,0 1-144 15,-1 2 0-15,-3 7 0 0,-3 2 0 0,-1 6 0 0,-3 2 0 16,-4 6 128-16,-3 8-128 0,0 0 0 0,0 0 128 0,-9 9-128 16,-3 8 160-16,-6 4-160 0,-5 6 0 15,-2 3 0-15,-3 11 0 0,-2 0 0 0,-1 6 0 0,0-3 0 16,2 5 0-16,1-5 0 15,-1 1-640-15,7-7 0 0,4-5-16 0,4-7-8288 16,5 0-1648-16</inkml:trace>
  <inkml:trace contextRef="#ctx0" brushRef="#br3" timeOffset="78323.44">15367 11447 16575 0,'0'0'1472'0,"-13"2"-1168"0,0 3-304 0,0 4 0 16,1 0 832-16,-2 4 128 0,-3 2 0 0,1 2 16 15,-3 0-368-15,0 5-80 0,-3 3-16 0,-1 6 0 0,-1 3-128 0,1 3-48 16,0 9 0-16,-2 3 0 0,2 6-128 0,0 6-16 15,1 1-16-15,0 4 0 0,-1 4-32 0,1 2 0 16,6 0 0-16,-1-1 0 0,2-2-144 0,2-7 0 16,3 0 0-16,4-4 0 0,2-5 192 0,2-2-64 15,5-8 0-15,2 0 0 0,1-3-128 0,3-5 0 16,0-3 0-16,1-7 0 16,2 0-624-16,2-3 0 0,-1-5 0 0,3-7-9712 0</inkml:trace>
  <inkml:trace contextRef="#ctx0" brushRef="#br3" timeOffset="78655.38">15457 11842 22111 0,'-8'-9'1968'0,"1"4"-1584"0,-1 1-384 0,0 4 0 15,-1 4 1296-15,2 4 176 0,-2 2 48 0,1 6 0 16,-1 3-1104-16,1 8-224 0,-1 2-32 0,-4 7-16 16,-1 6-16-16,0 0-128 0,-1 6 192 0,-1-1-64 0,-1 4-128 15,-5 0 0-15,4 2 0 0,2-2 128 0,0-4-128 0,2 0 0 16,3-1 0-16,2-4 0 0,3-4 0 0,2 0 0 15,3-6 144-15,2-2-144 0,3-4 0 0,1-2 0 16,1-1 0-16,3-4-128 16,1-3-448-16,3-3-96 0,2-1-16 0,1-2-7360 15,1-5-1472-15</inkml:trace>
  <inkml:trace contextRef="#ctx0" brushRef="#br3" timeOffset="78851.17">15011 12593 16575 0,'-2'-10'1472'0,"0"1"-1168"0,4-4-304 0,0 3 0 16,4-1 2848-16,4 4 512 0,-1 1 96 0,4 1 32 16,2-5-2768-16,3 2-544 0,2 4-176 0,2-1 0 15,-1 1 0-15,1 1 0 0,1 1-144 0,0 0-8480 16,-2-1-1680-16</inkml:trace>
  <inkml:trace contextRef="#ctx0" brushRef="#br3" timeOffset="79196.87">15631 12490 25791 0,'-13'-2'2304'0,"1"2"-1856"0,-1 2-448 0,3 6 0 0,0 1 1104 0,1 2 128 16,0-2 32-16,1 5 0 0,0 5-880 0,0 1-192 15,-1 5-16-15,0-3-16 0,1 1-160 0,3 3 0 16,1-2 0-16,2-1 0 0,0-2 0 0,4 1 0 16,3-4 0-16,0-4 0 0,1-3-176 0,1-1 48 15,-7-10 0-15,12 5 0 0,0-3 128 0,0-4 0 16,2-3 0-16,2-6 0 0,0 0 0 0,-1-1 224 0,3-3-48 0,0 0-16 15,-3-2 128-15,2 1 32 16,-1-2 0-16,-2 1 0 0,-3 1 0 0,-3-2 0 16,-1-1 0-16,-2 2 0 0,-4 2-16 0,-1 4 0 0,-4-5 0 0,1 4 0 15,-4 0-96-15,-2 1-16 0,-1 4 0 0,0 1 0 32,0 1-512-32,1 4-128 0,-1 1 0 0,1-2-9664 0,0 1-1920 0</inkml:trace>
  <inkml:trace contextRef="#ctx0" brushRef="#br3" timeOffset="79639.36">15485 11224 22623 0,'-7'-10'1008'0,"7"10"208"0,0 0-976 0,0 0-240 16,0 0 0-16,0 0 0 0,12-3 560 0,1 6 64 15,2 2 16-15,3 8 0 0,2 1-144 0,8 4-32 16,5 3 0-16,4 2 0 0,2 3-240 0,3 3-48 0,-1 3-16 16,5 2 0-16,-1 4-160 0,1 4 192 0,3 5-192 0,1 5 192 15,2-2-192-15,2 3 160 16,-1 4-160-16,1 2 160 0,-6 6 0 0,-4-6 0 0,-5 1 0 0,-5 4 0 16,-2 3 224-16,-7 0 64 0,-5 7 0 0,-4-3 0 15,-6 2-48-15,-9 4 0 0,-2 6 0 0,-12 2 0 16,-6 3-96-16,-8 4-32 0,-3 6 0 0,-13 0 0 15,-11 3-272-15,-7 4 0 0,-10 4 0 0,-6 10-9664 16,-6 0-1824-16</inkml:trace>
  <inkml:trace contextRef="#ctx0" brushRef="#br3" timeOffset="86209.81">7992 17187 19343 0,'-7'-9'1728'0,"0"-3"-1392"0,-1-3-336 0,-1 1 0 16,1 5 704-16,1-2 80 0,3-1 16 0,-1 2 0 16,-1-2-160-16,-1-1-48 0,1 1 0 0,-2-2 0 15,1 2-336-15,-2-2-64 0,0 0 0 0,0 0-16 16,-5-1-176-16,-1 2 0 0,-3 3 0 0,-1-3 128 15,0 7-128-15,-5-2 0 0,-1 3 0 0,0 1 0 16,0 2 192-16,-2 3-64 0,-2 3 0 0,-2 1 0 16,1 4-128-16,-1 1 0 0,1 5-192 0,-1 3 192 15,1 2-144-15,-1 7 144 0,-2 2 0 0,0 8 0 16,0 6 0-16,1 0 0 0,0 4 0 0,6-1 0 16,-1 2 0-16,4 5 0 0,4 1 0 0,5-2 0 15,4-3 0-15,4-4 0 0,2 1 0 0,4-8 0 16,4-3 0-16,2-2 0 0,4-9 0 0,2 0 0 0,1-1 144 15,3-5-144-15,0-3 128 0,3-6-128 0,2-3 224 0,0-1-32 16,0-5-16-16,2-2 0 0,2-6 144 0,0-1 48 16,-2-5 0-16,1-4 0 0,1-1-192 0,1-6-48 15,3-2 0-15,1-3 0 0,-1-2-128 0,1 0 0 16,1-1 0-16,1-1 0 0,1-4 0 0,0-3 0 16,1 0-192-16,0 1 192 0,1-6-144 0,-2 0 144 15,0-5 0-15,-5-2 0 0,-1-2 0 0,-2 1 0 16,-1-4 0-16,2 0 0 0,-2 2 0 0,1 1 144 15,-3 2-144-15,-1 2 192 0,-2 4-192 0,0 0 0 16,-1 3 0-16,-2-1 0 0,-4 4 0 0,0 2 0 0,-2-2 0 0,0 6 192 16,-1 0-64-16,-1 6-128 15,-2 1 192-15,0 4-64 0,1 1-128 0,-1 2 0 0,-2 0 0 0,1 3 128 16,-3 3-128-16,5 4 0 0,-1-2 0 0,-2 4 0 16,-3-1 0-16,-1 10-176 0,0 0 176 0,0 0-128 15,0 0-96-15,0 0-16 0,9 11 0 0,-5 8 0 16,-4 6 240-16,-3 8-192 0,-2 2 192 0,-2 15-192 15,-2 7 192-15,-1 4 0 0,-4 6 0 0,3 3 0 16,0 1 160-16,-3 2-160 0,3-2 128 0,-1-1-128 16,2-1 144-16,0-1-144 0,-2-4 160 0,1 1-160 15,-2-6 144-15,4-1-144 0,-2-5 128 0,1-3-128 16,0-1 0-16,1-7 128 0,0-4-128 0,5-3 0 16,-1-4-256-1,2 1-128-15,3-3-16 0,2-2-11728 0</inkml:trace>
  <inkml:trace contextRef="#ctx0" brushRef="#br3" timeOffset="86743.38">8553 17150 22111 0,'-15'-1'976'0,"5"3"208"0,0 2-944 0,1 6-240 0,0 2 0 0,5 2 0 16,0 1 768-16,3 3 128 16,0 1 0-16,2 0 16 0,2-1-640 0,0-1-128 0,3-1-16 0,0-1-128 15,0-4 320-15,2 1-32 0,2 0-16 0,0-4 0 16,0 1-48-16,3-5-16 0,1-2 0 0,0-2 0 15,1-2-80-15,3-3-128 0,0-3 176 0,0 0-176 16,2-6 144-16,2-1-144 0,-1-1 0 0,3-5 144 16,6 1-144-16,-2-3 0 0,-2-6 0 0,0 1 0 15,-3 0 0-15,-1-3 0 0,-1 4 0 0,-5-3 0 16,-3 2 0-16,-4 2 0 0,-4-2 0 0,-1 4 0 16,-4 2 128-16,-1 2-128 0,-3 1 0 0,-3 5 128 15,-3 1-128-15,-1 6 160 0,-3 2-160 0,-3 8 160 16,-2 2 32-16,-4 4 0 0,-1 5 0 0,0 5 0 0,0 6-192 0,0 3 128 15,-2 4-128-15,1 4 128 0,1 3-128 0,0 6 0 16,-1-5 0-16,5 1 128 0,-1 1-128 0,3-3 0 16,1-1 0-16,6-2 0 0,1 0 0 0,1-1 0 15,4-2 0-15,2-2 0 0,3-3 0 0,3 0 0 16,3-4 0-16,3 0 0 0,4-1 192 0,2-3-64 16,1 1 0-16,5-5 0 0,3-3-128 0,3-1 0 15,4 1 0-15,5 0 0 16,3-5-320-16,7-2-128 0,4-1-48 0,-1-9-12432 0</inkml:trace>
  <inkml:trace contextRef="#ctx0" brushRef="#br3" timeOffset="87077.2">10413 16160 21183 0,'-10'-13'944'0,"5"2"192"0,-2-1-912 0,2 6-224 0,0 3 0 0,5 3 0 16,-7 0 672-16,7 0 96 0,-11 8 0 0,1 8 16 15,0 7-336-15,-1 4-80 0,-3 7-16 0,-2 7 0 16,0 7-80-16,-3 6-16 0,-1 5 0 0,-1 8 0 15,1 4-112-15,1 2-16 0,-2 2-128 0,4 3 192 16,1-3-192-16,4-5 0 0,3-8 0 0,2 0 0 0,4-3 192 0,0-4-16 16,3-3 0-16,3-2 0 0,2-6-176 0,1-1 192 15,0-2-192-15,1-5 192 0,0 0-192 0,4-5 0 16,0-7 0-16,-1 0 0 16,0-3-448-16,2-3-128 0,-1-6-32 0,1-1-7200 15,0-6-1456-15</inkml:trace>
  <inkml:trace contextRef="#ctx0" brushRef="#br3" timeOffset="87329.23">9891 16994 31727 0,'-2'-17'1408'0,"5"9"288"0,3-2-1360 0,6 4-336 0,4-2 0 0,6 3 0 16,3 3 0-16,3-2 144 0,3 1-144 0,3 1 0 15,3 0 160-15,4 1-160 0,2-1 128 0,4 0-128 16,2 0 0-16,6 1 0 0,4-2-224 0,-1 1 80 31,-2-4-2080-31,-1 3-400 0,16-5-96 0,-15-1-16 0</inkml:trace>
  <inkml:trace contextRef="#ctx0" brushRef="#br3" timeOffset="87927.59">12264 15792 21647 0,'-21'3'960'0,"9"1"192"0,-2 2-912 0,-3 2-240 0,2 4 0 0,-3 4 0 16,2 3 256-16,-3 5 0 0,-4 6 0 0,-1 5 0 0,-2 3 64 0,-4 8 0 16,-3 8 16-16,1 6 0 0,0-1 64 0,2 7 16 15,-1 4 0-15,2 2 0 0,0 6-32 0,1 3-16 16,-2 0 0-16,4 6 0 0,3-1-160 0,1 1-16 16,4-2-16-16,1 0 0 0,4 1-48 0,-1-1 0 15,1-3 0-15,2 2 0 0,-1 5-128 0,3-3 0 16,1-3 144-16,0 2-144 0,0-1 0 0,3-7 0 15,3-3 0-15,2-3 128 0,2-1-128 0,6-4 0 16,2-10 128-16,5-2-128 0,2-4 0 0,4-4 0 16,4 0 0-16,2-5-128 15,5-5-1312-15,5-4-256 0,4-4-48 0,6-6-16 0</inkml:trace>
  <inkml:trace contextRef="#ctx0" brushRef="#br3" timeOffset="89028.92">13241 15895 12895 0,'0'0'576'0,"0"0"112"0,0 0-560 0,0 0-128 15,-5-5 0-15,5 5 0 0,0 0 768 0,-10 0 112 16,0 0 16-16,0 4 16 0,-2 0-320 0,-2 0-64 16,-2 0-16-16,-2 3 0 0,-1-2-128 0,0 3-16 0,-2 1-16 0,0-3 0 15,-2 4 176-15,0-2 48 0,0 1 0 16,3-2 0-16,1 4-128 0,0-2-32 0,0 3 0 0,0 2 0 15,0 0-144-15,-3 7-16 0,0 1-16 0,1 3 0 16,-1 3-112-16,3 0-128 0,1 2 176 0,0 3-176 16,2 3 144-16,1 1-144 0,1 3 0 0,2 2 144 15,2 0-144-15,2-1 0 0,3 2 0 0,3-2 128 16,1-5-128-16,3 0 0 0,4-2 0 0,5-3 0 16,0-6 0-16,3-1 0 0,4-1 144 0,2-4-144 15,2-3 0-15,2-5 0 0,1-1 0 0,1-3 0 16,2-2 128-16,-3-1-128 0,2-4 160 0,1-4-160 15,0-1 272-15,2-2-32 0,3-4-16 0,0-3 0 16,-1-4-32-16,0-4-16 0,-2 1 0 0,0-7 0 16,-4 0 0-16,0-4 0 0,-2 0 0 0,-2 2 0 15,-3-2 48-15,1-2 16 0,-6-4 0 0,-1-3 0 0,-2 0 256 0,-2 3 48 16,-3 1 16-16,-1 0 0 0,-3 2-176 0,-4 3-16 16,-1 2-16-16,-5 2 0 0,-3 0-32 0,-5 3-16 15,-1 4 0-15,-3 1 0 0,-1 3-176 0,1 3-128 16,-5 3 192-16,3 3-192 0,-3-2 0 0,1 5 0 15,-1 2 0-15,2 2 0 0,0 1-192 0,3 2-128 16,-1 1-48-16,2 2 0 16,0 3-2064-16,4-4-432 0,4 2-80 0,2 0-7936 0</inkml:trace>
  <inkml:trace contextRef="#ctx0" brushRef="#br3" timeOffset="89311.24">13249 15782 5519 0,'0'0'496'0,"0"0"-496"0,-6-4 0 0,6 4 0 15,0 0 3616-15,-9 6 624 0,0 2 128 0,-1 6 32 16,-3 3-3392-16,-5 6-688 0,-2 4-128 0,-6 6-16 15,-3 3 16-15,-1 8 16 0,-2-1 0 0,0 6 0 16,-1 4-80-16,2-1-128 0,-2 1 176 0,3 3-176 16,1 2 176-16,2 1-176 0,2-1 160 0,3 0-160 15,2-1 128-15,4-3-128 0,4-1 0 0,1-5 0 16,3-6-160-16,1 0-128 0,3-4-32 0</inkml:trace>
  <inkml:trace contextRef="#ctx0" brushRef="#br3" timeOffset="89682.25">13484 16818 16575 0,'0'0'1472'0,"0"0"-1168"0,0 0-304 0,0 0 0 16,0 0 1856-16,0 0 304 0,-4 10 64 0,-1 1 16 15,0 3-1584-15,-1 3-304 0,-2 4-64 0,-1 4-16 16,-1 0 96-16,-1 6 16 0,-2-1 0 0,0 1 0 16,-2 3-192-16,2 1-16 0,1-1-16 0,-1 0 0 15,1-2-160-15,2-4 0 0,0-1 0 0,4-4 0 16,-1-2-448-16,4-2-64 0,-1-2 0 0</inkml:trace>
  <inkml:trace contextRef="#ctx0" brushRef="#br3" timeOffset="90547.34">14647 15759 13823 0,'0'0'1216'0,"0"-10"-960"0,0 0-256 0,1-1 0 15,1 3 1152-15,3-1 192 0,1 1 48 0,1 2 0 16,-1-2-912-16,-6 8-176 0,7-3-48 0,-7 3 0 16,0 0-96-16,0 0-32 0,0 0 0 0,0 0 0 15,0 0 64-15,0 0 16 0,-6 19 0 0,-4 1 0 16,-5 4 288-16,-6 3 48 0,-4 2 16 0,-3 7 0 16,0 4-144-16,0 4-32 0,-1 4 0 0,-2 4 0 15,1 0-128-15,2 4-48 0,0 0 0 0,2 0 0 0,4-3-208 0,3 1 0 16,3-5 0-16,5 0 0 0,3-7 0 0,3-3 0 15,3-1 0-15,2-4 0 0,0-1 0 0,2-3 0 16,3-7-128-16,3-1 128 16,1-1-1504-16,3-5-192 0</inkml:trace>
  <inkml:trace contextRef="#ctx0" brushRef="#br3" timeOffset="90947.04">15489 15782 23039 0,'-17'-5'2048'0,"8"5"-1648"0,-3 1-400 0,0 3 0 16,2 6 560-16,0 3 16 0,1 0 16 0,0 6 0 16,0 4-368-16,-2 3-80 0,-3 6-16 0,0 4 0 0,-2 3-128 15,0 3 0-15,1 1 0 0,-2 3 128 0,1 0-128 0,0 0 192 16,5-4-192-16,1-3 192 0,0 3-192 0,2 0 0 15,3-4 0-15,2-1 0 0,3-1 0 0,2-3 0 16,0-3 0-16,3-2 128 0,3 1-256 0,2-7-64 16,0-3-16-16,3-1 0 15,1-2-672-15,2-7-128 0,2-2-16 0,0-5-9264 16</inkml:trace>
  <inkml:trace contextRef="#ctx0" brushRef="#br3" timeOffset="91140.53">14952 16293 30111 0,'0'0'1344'0,"-5"-9"256"0,1 3-1280 0,4 6-320 0,0 0 0 0,0 0 0 15,11 3 176-15,2-1-48 0,0-1 0 0,2 4 0 16,1-1-128-16,3 1 0 0,1 4 0 0,4-4 128 15,3-1-368-15,1 4-80 0,1-3 0 0,2 1-16 32,0 1-1664-32,1-4-336 0,-3 0-64 0</inkml:trace>
  <inkml:trace contextRef="#ctx0" brushRef="#br3" timeOffset="91447.4">15754 16497 18431 0,'-16'2'816'0,"3"3"160"16,-3-1-784-16,-2 5-192 0,-1 5 0 0,1 5 0 0,1 5 2336 0,2 0 416 15,1 6 96-15,3-6 16 0,1-1-2096 0,1-2-400 16,2 3-96-16,5-3-16 0,2-4 0 0,4-1-16 16,2-1 0-16,3-5 0 0,2 0 16 0,7-3 16 15,1 0 0-15,4-3 0 0,1-5-112 0,4-4-32 16,1-2 0-16,3-4 0 0,-1-3-128 0,-2-4 0 15,-1-5 0-15,-1 2 0 0,-1-1 0 0,0-2 0 16,-3-5 0-16,-3 2 0 0,-2 0 0 0,-4 3 0 16,-4-4 160-16,-4 4-160 0,-2-4 208 0,-5 6-64 0,-6 3-16 15,0 0 0-15,-6 3 544 0,-4 2 96 0,-5 5 32 16,-4 1 0 0,-2 4-2592-16,-2 6-528 0,-3 4-112 0,-2 2-10912 0</inkml:trace>
  <inkml:trace contextRef="#ctx0" brushRef="#br3" timeOffset="91881.29">15801 15578 21183 0,'0'0'1888'0,"0"0"-1504"16,0 0-384-16,0 0 0 0,0 0 1040 0,13 3 144 15,5 4 32-15,0 2 0 0,2-2-832 0,4 5-144 16,4 0-48-16,4 1 0 0,1 2 16 0,3 3 0 15,0 5 0-15,5 0 0 0,0 0-80 0,1 4 0 16,0-5-128-16,-4 6 192 0,-1 0-64 0,-2 7-128 16,-4 2 176-16,1 2-176 0,-5 3 128 0,-1 0-128 15,-2 1 0-15,-5 3 0 0,-2-2 192 0,-5 5-64 0,-1 1 0 0,-4 4-128 16,-3 0 208-16,-4 0-64 0,-3-1-16 0,-5 1 0 16,-6 3 32-16,-6-1 0 0,-5 0 0 0,-5 1 0 15,-4-6-32-15,-4 0 0 0,-5-3 0 0,2-5 0 16,-2-1-128-16,4-4 0 0,1-1 0 0,5-3 0 31,3-2-1056-31,6-4-288 0,4-2-64 0</inkml:trace>
  <inkml:trace contextRef="#ctx0" brushRef="#br3" timeOffset="92983.49">19602 16218 8287 0,'-18'-10'368'0,"7"4"80"0,-4-4-448 0,-2 3 0 0,-1 2 0 0,0 0 0 16,-1 4 3344-16,-2-1 592 0,-3 2 112 0,-3 3 32 15,-2 2-3264-15,-2 1-656 0,-1-2-160 0,1 8 0 0,-2-1 208 0,-1 4 16 16,3 2 0-16,-2 3 0 0,1 4 128 0,1 2 32 16,2 4 0-16,2 2 0 0,2 4-128 0,5-1 0 15,-2 2-16-15,8 1 0 0,0 0-240 0,6 2 128 16,3-2-128-16,5-2 0 0,5-2 192 0,4-5-64 16,2-6-128-16,3-4 192 0,2-2-192 0,2-3 0 15,1-4 0-15,4-1 0 0,2-4 256 0,3-3 16 16,3-2 0-16,0-2 0 0,1-3 0 0,3-2 0 15,-1-4 0-15,4-1 0 0,1 0-128 0,3-5-16 16,0-6-128-16,-4 2 192 0,-3-2-192 0,-3-3 128 16,-3 0-128-16,-4-2 0 0,-2 1 160 0,-4-5-160 15,-4 4 160-15,-3-2-160 0,-5-3 480 0,-3 1 0 16,-2-2 0-16,-5 3 0 0,-2 1-144 0,-3 3-16 0,-4 2-16 16,0 4 0-16,-4 1-304 0,-1 3 0 0,-1 5-208 0,1 3 80 31,-3-1-320-31,1 6-48 0,-1 0-16 0,0 4-8608 0,2 2-1728 15</inkml:trace>
  <inkml:trace contextRef="#ctx0" brushRef="#br3" timeOffset="93281.26">19668 15612 25791 0,'-9'-14'2304'0,"0"6"-1856"16,0 1-448-16,1 4 0 15,8 3 368-15,-9 5-32 0,0 4 0 0,0 5 0 0,-3 6-336 0,-2 7 128 16,-2 9-128-16,-4 6 0 0,-3 0 0 0,-5 10 128 16,-4 6-128-16,-6 7 0 0,-2 1 0 0,0 4 144 15,-2 4-144-15,-1 1 0 0,-1 1 128 0,1 0-128 16,0 1 0-16,3 1 0 0,5-1 0 0,1-4 0 15,2-7 0-15,3-1 0 0,2-5 0 0,3-3 0 16,3-3 0-16,4-4 0 0,-1-5 0 0,6-1-224 16,3-5 16-16,3-4-7824 15,1-3-1568-15</inkml:trace>
  <inkml:trace contextRef="#ctx0" brushRef="#br3" timeOffset="94132.05">19683 16882 22111 0,'-10'-14'1968'0,"4"6"-1584"0,1-3-384 0,5 11 0 0,-4-13 1344 16,4 13 176-16,2-10 32 0,4-2 16 0,1 3-1040 0,5-1-208 16,2 3-32-16,1-2-16 0,3 4-64 0,1 1-16 15,1-1 0-15,3 4 0 0,2 2-192 0,1 0 0 16,-1 3 0-16,-1 0 0 0,-1 0 0 0,-1 3 0 15,-2 5 0-15,-2 0 0 0,-3 0 0 0,-2 2-128 16,-3 5 128-16,-4 2 0 0,-3 5-224 0,-4 4 64 16,-6 0 16-16,-3 1 0 0,-6 1 144 0,-3-4-128 15,-3 0 128-15,0 1-128 0,0-3 128 0,0-2 0 16,2-1 0-16,3-5-128 0,3-5 128 0,3 1 0 16,2 0 0-16,4 0 0 0,1-2 0 0,4 1 0 15,1-1 0-15,4-2 128 0,4 1-128 0,1-2 0 0,4-1 128 0,4 0-128 16,2 1 0-16,5-5 0 0,1 5 0 0,2-4 0 31,3-3-448-31,-1 1-128 0,1-3 0 0,-1-1-11536 0</inkml:trace>
  <inkml:trace contextRef="#ctx0" brushRef="#br3" timeOffset="94500.52">21145 15485 22111 0,'-1'-13'1968'0,"0"5"-1584"15,1 8-384-15,0 0 0 0,0 0 400 0,0 0 0 16,-9 3 0-16,-1 2 0 0,-3 8-400 0,-4 6 0 16,-4 4 128-16,-5 11-128 0,-3 6 160 0,-5 7 0 15,-3 3 0-15,-1 6 0 0,-2 4 16 0,0 9 0 16,-2 6 0-16,0 5 0 0,-1 1-48 0,1 4 0 16,2-5 0-16,2 2 0 0,2-6-128 0,3-4 0 0,7-2 0 15,3-7 0-15,5-7 0 0,5-9 0 16,4-4 0-16,9-5 128 0,3-4-128 0,3-2 0 0,3-7 0 0,9-3-176 31,2-5-1248-31,7-6-256 0</inkml:trace>
  <inkml:trace contextRef="#ctx0" brushRef="#br3" timeOffset="94817.02">21647 15698 5519 0,'-4'-19'496'0,"1"8"-496"0,-4 1 0 0,2 1 0 16,-1-1 4768-16,2 5 864 0,4 5 160 0,0 0 32 0,0 0-4624 16,-9 12-944-16,-1 0-256 0,-3 5 0 0,-1 9 0 0,-2-1 0 15,-3 6 0-15,-5 3-144 0,-4 4 144 0,-3 7 0 16,-1 4 0-16,2 5-128 0,-2 2 128 0,3 2 0 15,1 1 0-15,2-5 0 0,5-2 0 0,2-2 0 16,3-6 0-16,5-2 0 0,2-2 0 0,4-6 0 16,1-6 0-16,3-1 0 0,1-6 0 0,4 0 144 15,0-2-144-15,2-4 0 0,2 0 0 0,2-6-320 16,2 1 32-16,2-5 16 16,2-1-1760-16,-1-5-336 0</inkml:trace>
  <inkml:trace contextRef="#ctx0" brushRef="#br3" timeOffset="95004.25">20853 16382 35183 0,'7'-18'1552'0,"4"8"336"0,3 3-1504 0,10 2-384 0,9-1 0 0,6 5 0 16,6-1 0-16,2 0-128 0,0 2 0 0,1 0 0 15,3 0-176-15,1 3-16 0,-1-1-16 0,4 1-9760 16,4 1-1936-16</inkml:trace>
  <inkml:trace contextRef="#ctx0" brushRef="#br3" timeOffset="95267.1">21703 16580 26719 0,'-21'7'2368'0,"7"0"-1888"16,-4 1-480-16,1 7 0 0,2 7 784 0,1 5 64 16,4-2 16-16,2 2 0 0,6-4-672 0,2-2-192 15,2 1 0-15,5-3 128 0,1-1 0 0,4-4 0 16,1-3 0-16,1-3 0 0,0-1 80 0,1-3 32 16,3-4 0-16,-1 0 0 0,1-5 80 0,-1-4 0 15,-2 2 16-15,-1-7 0 0,-1-2-16 0,-2 0 0 16,-2-2 0-16,0-1 0 0,-3 0-80 0,-1 0-32 15,-2 1 0-15,-2 2 0 0,-2-1-208 0,-2 3-256 16,-2 1 48-16,-1 1 16 16,-3-1-1504-16,1 3-288 0,-2-2-64 0</inkml:trace>
  <inkml:trace contextRef="#ctx0" brushRef="#br3" timeOffset="95667.23">22193 15301 23439 0,'0'0'1024'0,"3"-9"240"0,1-3-1008 0,-4 12-256 0,10-5 0 0,2 4 0 0,1 0 0 0,2 3 0 15,-3 4 0-15,4 3 0 0,-1 0 0 0,3 5 0 16,0 4 128-16,2 1-128 0,2 1 128 0,2 7-128 16,1 2 0-16,6 6 144 0,3 2-144 0,3 6 0 15,0 0 0-15,-2 4 128 0,0-1 48 0,-2 1 0 16,-3 1 0-16,-1 3 0 0,-2 4 0 0,2-1 0 16,-2 1 0-16,-2 1 0 0,-2-2 240 0,-2 5 48 15,-4-3 16-15,-4 2 0 0,-7-2 96 0,-2-1 32 16,-5 0 0-16,-7-1 0 0,-7 0-160 0,-6-1-48 15,-7-1 0-15,-8 2 0 0,-5 0-48 0,-7-2-16 16,-9-184 0-16,-8 365 0 0,-6-182-144 0,-2 3-48 0,0 0 0 0,0 4 0 31,-2-2-1344-31,-5 1-272 0,-6-3-48 0</inkml:trace>
  <inkml:trace contextRef="#ctx0" brushRef="#br3" timeOffset="96618.18">12967 18249 25567 0,'-10'-12'1136'0,"2"0"224"0,-1 2-1088 0,-1 1-272 16,2 4 0-16,-1-1 0 0,0 1 384 0,-2 0 0 0,1-2 16 0,-2 5 0 16,-2 3-144-16,-2 2-16 15,-3 0-16-15,-2 2 0 0,-1 4-224 0,-3 4-208 0,3 1 32 0,-3 5 16 16,1-1 32-16,-1 3 0 0,-1 2 0 0,4 4 0 16,0 5 128-16,4 2 0 0,3 7 0 0,3 3 0 15,5 3-144-15,6 3 144 0,3 2-160 0,4-5 160 16,3-1-144-16,7-6 144 0,3-3-128 0,5-6 128 15,0-8-208-15,3-4 32 0,1-4 16 0,3-2 0 16,0-8 160-16,2-3 0 0,1-3 0 0,3-4 128 16,0-6 16-16,2-5 16 0,3-1 0 0,2-6 0 15,-1-3-32-15,-4-6-128 0,1-2 192 0,-5-1-64 16,-4-2-128-16,-5 0 128 0,-3 1-128 0,0 2 128 16,-4 0-128-16,-5-2 192 0,-4-1-192 0,-2 2 192 15,-7 1 0-15,-1 5 16 0,-4 0 0 0,-1 2 0 16,-2 7-496-16,-2 2-96 0,-1 7-32 0,0-2 0 15,-2 5-368-15,4 1-80 0,8 7-16 0</inkml:trace>
  <inkml:trace contextRef="#ctx0" brushRef="#br3" timeOffset="96933.55">13698 17704 23039 0,'-17'-15'2048'0,"6"12"-1648"0,-2 3-400 0,-1 2 0 16,-1 3 832-16,-1 6 64 0,1 3 32 0,-5 5 0 16,-6 4-672-16,-2 8-256 0,-3 5 176 0,-2 8-176 15,-3 8 0-15,-2 6 0 0,-3 6-208 0,1 4 64 16,0 5 144-16,-2 3 0 0,-2 5 0 0,-2 1 0 15,-2 3 0-15,4-5 176 0,4 1-48 0,4-7 0 16,3-5-128-16,5-3 0 0,3-6 0 0,4-4 0 16,5-6-144-16,3-6 144 0,0-4-192 0,6-8 192 31,2-1-2160-31,2-10-320 0,3-2-64 0,0-19-16 0</inkml:trace>
  <inkml:trace contextRef="#ctx0" brushRef="#br3" timeOffset="97166.61">13657 18907 27647 0,'-13'8'2448'0,"-6"6"-1952"15,-2 12-496-15,0 3 0 0,3 9 832 0,2 4 64 16,-1 0 0-16,1 5 16 0,2 1-752 0,0-4-160 16,1-2 0-16,3 0 0 0,0-4-224 0,2-3 0 0,3-2 0 0,1-3-8768 15,2-1-1760-15</inkml:trace>
  <inkml:trace contextRef="#ctx0" brushRef="#br3" timeOffset="97668.37">14547 17620 25791 0,'-14'5'2304'0,"-4"7"-1856"16,-4 6-448-16,2 4 0 0,-3 6 640 0,2 3 48 15,-2 2 0-15,1 3 0 0,0-5-496 0,2 2-192 16,2 0 176-16,3-1-176 0,2-4 144 0,2-1-144 15,2-6 128-15,0 0-128 0,1-5 128 0,3 0-128 16,0-8 0-16,5-8 128 0,0 0-128 0,0 0 160 16,0 0-160-16,0 0 160 0,0 0-160 0,5-6 128 15,3-5-128-15,2-6 128 0,3-4-128 0,3-4 0 0,3-3 0 16,2 3 128-16,0-3-128 0,2 1 0 0,0-2 0 0,0 5 0 16,1 1 0-16,-5 3 0 0,-1 2 0 0,-1 5 0 15,-3 1 144-15,-3 5 0 0,-1 1 0 0,-10 6 0 16,0 0 160-16,0 0 16 0,0 0 16 0,-6 15 0 15,-6 4-208-15,-5 5-128 0,-8 2 160 0,0 7-160 16,-3 2 0-16,-1 2 0 0,-2-1 0 0,3-1 0 31,3 0-1056-31,3-4-208 0,5 0-32 0,3-3-11392 0</inkml:trace>
  <inkml:trace contextRef="#ctx0" brushRef="#br3" timeOffset="98068.48">15612 17643 28559 0,'-17'-10'1264'0,"6"5"272"0,-4 0-1232 0,-2 4-304 0,1 2 0 16,-2 5 0-1,0 2-336-15,-2 6-128 0,-2 1-32 0,-2 5 0 0,-1 3 496 0,-3 9 0 0,0 4 176 0,-4 2-48 16,-2 2-128-16,-2 9 176 0,-1 5-176 0,-1 6 192 15,-5 6-192-15,3 7 192 0,1 3-192 0,1 5 192 16,0 4-192-16,3-5 0 0,4 1 0 0,4-8 0 16,5-3 0-16,6-8 0 0,6-7 0 0,3-5 0 15,2-3-224-15,5-5 32 0,5-3 0 0,0-6 0 32,4-2-432-32,4-8-80 0,5-3 0 0,5-4-6896 0,3-3-1360 0</inkml:trace>
  <inkml:trace contextRef="#ctx0" brushRef="#br3" timeOffset="98353.29">16070 17808 32015 0,'-16'-9'1408'0,"9"9"320"0,-2 4-1392 0,1 6-336 16,2 3 0-16,-2 9 0 0,-2 3 0 0,-1 11 128 16,-3 10-128-16,-3 3 0 0,-3 4 0 0,-1 7 0 15,1 3 0-15,-3 1 0 0,0 6 0 0,-1 3 0 16,0 2 0-16,1-3 0 0,1 3 0 0,5-9 0 0,1-7 0 0,6-8 0 16,3-7-160-16,4-7 0 0,3-4 0 0,5-5 0 31,2 0-576-31,3-8-112 0,1-2-32 0,2-3-7904 0,2-6-1584 0</inkml:trace>
  <inkml:trace contextRef="#ctx0" brushRef="#br3" timeOffset="98557.55">15379 18585 30399 0,'3'-13'2704'0,"2"1"-2160"0,3-5-544 0,7 2 0 16,8 0 1392-16,5 2 160 0,5 3 48 0,5-2 0 0,4 3-1376 16,5-1-224-16,2 4-128 0,1-3 128 15,0 4-192-15,-2 2 192 0,-1 1-160 0,-4 0 160 16,-1 0-2112-16,-5 2-320 0,-4 0-64 0</inkml:trace>
  <inkml:trace contextRef="#ctx0" brushRef="#br3" timeOffset="98854.28">16386 18732 31615 0,'-23'16'1408'0,"5"-4"272"0,-4 6-1344 0,-1 6-336 15,0 6 0-15,5 3 0 0,0-4 224 0,3 3-32 0,2-2 0 0,7-3 0 16,2 0-64-16,8-8 0 0,0-3-128 0,5-2 192 15,2-8-192-15,4-3 128 0,3-2-128 0,1-5 0 16,1-3 192-16,3-10-64 0,-1-6-128 0,5-2 192 16,-2-4-192-16,0 0 0 0,0-5 0 0,-2 1 0 31,-3-3-448-31,-5 0 32 0,-3 0 0 0,-2 0 0 0,-5-4 176 0,-3 5 48 0,-3 4 0 0,-3 4 0 16,-2 3-144-16,-2 3-32 0,1 3 0 0,-6 0 0 31,1 1-1104-31,1 5-240 0,1 3-32 0</inkml:trace>
  <inkml:trace contextRef="#ctx0" brushRef="#br3" timeOffset="99201.8">16628 17478 26607 0,'0'0'1168'0,"0"0"256"0,0 0-1136 0,14 0-288 16,2 5 0-16,3 5 0 0,3 4 160 0,1 1-32 16,1 2 0-16,4 4 0 0,2 5 0 0,2 4 0 0,-1 1 0 15,-1 3 0-15,1 4-128 0,2 3 192 16,0 2-192-16,0 4 192 0,0 5-32 0,0 2 0 0,-1 4 0 0,-1 6 0 15,0-1-160-15,-1 5 192 0,-2-2-192 0,-4-1 192 16,-4-1-192-16,-4 0 192 0,-2-4-192 0,-6-3 192 16,-6 1 16-16,-3-4 16 0,-2-5 0 0,-4 0 0 15,-7-6-32-15,-5 0-16 0,-4-2 0 0,-5-1 0 32,-5 5-512-32,-3-6-112 0,-2-3 0 0,1-2-16 0</inkml:trace>
  <inkml:trace contextRef="#ctx0" brushRef="#br3" timeOffset="99870.42">19779 18136 4607 0,'-8'-10'400'0,"-2"1"-400"0,-2 4 0 0,0 0 0 0,-1 4 4512 0,0 6 816 15,-3 1 176-15,-2 7 16 16,-4 0-4288-16,1 8-848 0,-5 5-192 0,-2 8-16 0,-2 5-176 0,-6 6 0 16,-3-2 144-16,-1 9-144 0,2 5 0 0,1 2 128 15,3 2-128-15,5-5 0 0,4-2 0 0,5-3 0 16,5-6 0-16,6-7 0 0,5-8 144 0,4-4-144 15,4-7 192-15,4-8-192 0,3 1 480 0,6-6-16 16,1-3 0-16,6-6 0 0,4-3 0 0,7-8 0 16,5-4 0-16,0-4 0 0,1-12-464 0,1 0 0 15,-1-3 0-15,-1-1 0 0,-1-3-192 0,-1-1-144 16,-4 3-32-16,-2-1 0 0,-3-4 368 0,-2-1-176 16,-3 5 176-16,-5-2-128 0,-4 4-144 0,-1 3-32 15,-6 1 0-15,-4 6 0 16,-4 1-512-16,-5 7-96 0,-6 2-32 0,-1 6 0 15,-6 3-592-15,-1 5-112 0</inkml:trace>
  <inkml:trace contextRef="#ctx0" brushRef="#br3" timeOffset="100137.42">20038 17819 27647 0,'-11'-9'1216'0,"2"2"256"0,-3 3-1168 0,3 3-304 0,-2 4 0 0,2 3 0 15,-1 0 576-15,0 8 48 0,-2-1 16 0,-3 10 0 0,-3 4-480 16,-2 8-160-16,-4 7 0 0,-2 1 144 16,2 10-144-16,-5-1 0 0,-2 2 0 0,0 2 0 0,-5 4 0 0,3 5 0 15,-3 0 0-15,3-1 0 0,2 3 0 0,0-1 0 16,1-2 0-16,2-2 0 0,2-9-320 0,3-6 16 15,4-3 0-15,4-4 0 16,1-3-912-16,4-3-176 0,2-5-32 0,3-6-9984 0</inkml:trace>
  <inkml:trace contextRef="#ctx0" brushRef="#br3" timeOffset="100503.11">20130 18710 18431 0,'8'-9'1632'0,"-1"0"-1312"0,-2 0-320 0,1 1 0 15,-6 8 3456-15,14 0 608 0,-2 4 128 0,-2 5 32 16,-3 0-3472-16,-1 5-752 0,-3 2 0 0,-3 6 0 15,-1 3-192-15,-7 1 192 0,-4 3-192 0,-7-1 192 16,-5 2-384-16,-6 4 64 0,2-1 0 0,-7-3 0 16,-1 1 128-16,1-2 16 0,1-4 16 0,7-2 0 15,2 0 160-15,4-5 0 0,0-3 0 0,7-4 0 0,4 2 0 0,4-5 0 16,6-8 0-16,0 0 0 16,0 0 0-16,0 0 128 0,0 0-128 0,14 1 0 0,1-1 192 0,4-1-16 15,3-2-16-15,2-2 0 16,1 1-16-16,2-1 0 0,2 1 0 0,-2 1 0 0,0-1-336 0,-1-2-64 15,1-1 0-15</inkml:trace>
  <inkml:trace contextRef="#ctx0" brushRef="#br3" timeOffset="101037.82">20756 17857 6447 0,'-10'-11'272'0,"6"3"80"0,-2 0-352 16,-2-3 0-16,4 4 0 0,1 2 0 0,3 5 4736 0,0 0 864 0,0 0 176 0,0 0 48 16,0 0-4288-16,-7 9-832 0,1 6-192 0,0 3-16 0,-3 0-304 0,2 6-48 15,0 5-16-15,-2 2 0 0,-1-2 64 0,1 1 16 16,0 0 0-16,1-4 0 0,1 1-32 0,3-4-16 15,-1-4 0-15,2 0 0 0,2-2-16 0,1-5 0 16,0-12 0-16,0 0 0 0,0 0 208 0,0 0 32 16,13 0 16-16,1-6 0 0,0-3 16 0,2-6 0 15,1-6 0-15,0-3 0 0,2-1-192 0,0-3-32 16,1-1-16-16,-1-6 0 0,-2 4-176 0,0 0 0 16,-3 3 0-16,0 1 0 0,-3 2 0 0,0 3 128 15,-4 2-128-15,-2 4 0 0,-2 3 128 0,-3 4-128 16,0 9 128-16,0 0-128 0,0 0 160 0,0 0-160 15,-12 5 192-15,-2 4-192 0,-2 5 0 0,-3 6 0 16,-3 6 0-16,-2 2 0 0,-4 7-304 0,0 1 48 0,-1 2 0 0,1 5 0 31,0-2-2496-31,1-2-480 0</inkml:trace>
  <inkml:trace contextRef="#ctx0" brushRef="#br3" timeOffset="101423.32">21797 17604 28271 0,'-5'-12'1248'0,"5"12"272"0,0 0-1216 0,0 0-304 15,0 0 0-15,0 0 0 0,-11 2 304 0,-2 4 0 16,-2 9 0-16,-4 4 0 0,-4 7-160 0,-1 7-16 16,-2 6-128-16,-4 7 192 0,-5-3-192 0,-3 8 0 15,-2 10 0-15,-4 4 0 0,0 6 0 0,1 3 128 16,-1 4-128-16,4-1 0 0,2-1 0 0,5-6 0 15,3-4 0-15,7-10 0 0,4-4-128 0,5-5 128 0,4-4-192 16,4-2 192-16,1-7-320 0,4-3 32 0,2-5 16 0,4-1 0 16,3-5-48-16,4-2-16 0,3-3 0 0,6-2 0 31,3-2-496-31,5-1-112 0,4-5-16 0</inkml:trace>
  <inkml:trace contextRef="#ctx0" brushRef="#br3" timeOffset="101770.66">22683 17798 26719 0,'-9'-18'2368'0,"2"9"-1888"0,-3 1-480 0,-1 4 0 0,1 1 1104 0,-3 2 128 0,2 5 32 0,-3 3 0 0,-4 9-1088 0,-5 4-176 16,-5 4 0-16,-1 4-192 0,-1 6 192 0,-2 7 0 15,0 5-160-15,3 2 160 0,0-3 0 0,2 2 0 16,2 2 0-16,3-3 0 0,3 0 0 0,4-6 0 16,3-1 0-16,2-1 0 0,1-3 0 0,4 0 0 15,4-4 0-15,1 2 0 0,2-5 0 0,2 0 0 16,2-6 0-16,3 0 0 0,2-3-384 0,1-2-16 15,2-3 0-15,3-1 0 16,1-7-1824-16,2 1-352 0,8-6-80 0,-4-12-16 0</inkml:trace>
  <inkml:trace contextRef="#ctx0" brushRef="#br3" timeOffset="101954.46">21858 18369 34847 0,'-7'-18'1536'0,"5"8"320"0,2 1-1472 0,5 0-384 0,7 4 0 0,4 1 0 15,6 2 0-15,7 0-208 0,7 2 16 0,3-2 16 16,2-4 48-16,2 2 0 0,0 1 0 0,3 2 0 16,0-2-1216-16,1 0-256 0,0-1-32 0,-1 1-11728 15</inkml:trace>
  <inkml:trace contextRef="#ctx0" brushRef="#br3" timeOffset="102221.62">22698 18418 21183 0,'-19'11'1888'0,"7"0"-1504"16,-5 4-384-16,-1 4 0 0,1 7 1984 0,1 4 320 15,4 3 64-15,1 2 0 0,4-2-1760 0,3-3-352 16,3 2-80-16,5-3-16 0,3-5 128 0,3-3 32 15,3-3 0-15,4-3 0 0,3-4 64 0,3-6 0 16,1-2 16-16,3-6 0 0,2-1-160 0,3-6-48 16,2-2 0-16,2-5 0 0,-1-5-192 0,-1 0-192 0,2-4 48 0,-4-3 0 31,-5-2-224-31,-5 2-32 0,-4-1-16 0,-5-1 0 0,-7 1 416 0,-4-1 0 0,-6-2 0 16,-5 6 0-16,-5 1-256 0,-4 5 0 0,-5 4-16 0,-1 1 0 31,-1 5-1600-31,-1 2-320 0</inkml:trace>
  <inkml:trace contextRef="#ctx0" brushRef="#br3" timeOffset="102605.93">23108 17511 23039 0,'0'0'2048'0,"0"-5"-1648"0,0 5-400 0,0 0 0 0,0 0 1664 0,11 10 240 16,2 7 48-16,1 3 16 0,1 7-1648 0,0 3-320 15,3 6 0-15,0 3 0 0,0 2 0 0,1 4 0 16,4 0 0-16,0 7 0 0,-2 0 0 0,3 3 0 15,-2 0 0-15,0 2 0 0,-1 0 0 0,0 1 0 16,-4-3 0-16,0-2 0 0,-3-2 0 0,-3-1 0 0,-3 1 0 16,-3-2 0-16,-5 1 0 0,-3-3 0 0,-2 1 0 15,-5 2 128-15,-4-8 128 0,-4 1 32 0,-1-2 0 16,-6-2 0-16,-2-3 96 0,-2-1 32 0,-4 1 0 0,-1-2 0 16,-1-1-288-16,-2-1-128 0,-1-3 128 0,-1 2-128 31,0-9-1392-31,0-2-352 0,1-4-80 0</inkml:trace>
  <inkml:trace contextRef="#ctx0" brushRef="#br3" timeOffset="103673.5">23989 15253 20271 0,'0'0'1792'0,"5"-15"-1424"0,0-1-368 0,0 3 0 16,1 3 1280-16,2 1 192 0,1 4 48 0,0 0 0 16,3-2-848-16,0 4-160 0,-2 0-48 0,3 4 0 15,1 3-208-15,2 0-64 0,2 1 0 0,0 1 0 16,0 8-192-16,-1 0 0 0,1 2 0 0,1 1 0 16,0 1 0-16,2 4-128 0,-1 2 128 0,2 6 0 15,1 1 0-15,1 5 0 0,0 2-128 0,1 2 128 16,3 4 0-16,1 4 0 0,1 5 0 0,4 2 0 15,2 1 0-15,0 4 0 0,3 4 0 0,-1 5 0 16,-1 2 0-16,-3 3 0 0,-4 2 0 0,-2 4 0 0,-2-1 160 0,-6 2-160 16,-1 1 160-16,-2 2-160 0,-5 5 208 15,-3-2-48-15,-4 2-16 0,-2 2 0 0,-4-1 112 0,-4 4 32 16,-4 0 0-16,0 3 0 0,-4-5 32 0,-1 1 16 16,-4-3 0-16,3-2 0 0,-3-4 48 0,-1-6 16 15,-1-1 0-15,-3-6 0 0,-1-6 32 0,-2 0 0 16,-3-5 0-16,0-3 0 0,-2-4 32 0,2-2 16 15,1-1 0-15,2-3 0 0,0-3-224 0,2 1-32 16,1-5-16-16,1-2 0 0,1-2-208 0,1-2 0 16,0-1 128-16,3-3-128 0,0 0 0 0,2-2-208 15,0-5 32-15,-2-3 16 16,3-2-1856-16,0-3-368 0,-1-4-80 0</inkml:trace>
  <inkml:trace contextRef="#ctx0" brushRef="#br3" timeOffset="104389.16">26066 16790 27647 0,'2'-19'2448'0,"2"6"-1952"0,1 1-496 0,5 2 0 16,4-3 1408-16,10 1 192 0,9 2 48 0,7-4 0 0,4 0-1376 0,5-1-272 16,2-1 0-16,4-1 0 0,6-1 0 0,6 0 256 15,4 3-16-15,2 0-16 0,2 0 112 0,-2-2 32 16,-2 4 0-16,-1 3 0 0,0-2-80 0,0 1-16 16,0 4 0-16,-5 3 0 0,-4 1-272 0,-7 2 0 15,-5-3 128-15,-5 6-128 0,-5 1 0 0,-3 2-272 16,-4-1 48-16,-3 4 16 15,-9-2-1824-15,-2 3-352 0,-6 1-80 0</inkml:trace>
  <inkml:trace contextRef="#ctx0" brushRef="#br3" timeOffset="104641.22">26185 17264 32255 0,'7'-16'2864'0,"7"-1"-2288"0,5-1-576 0,7-1 0 16,6 0 976-16,4 2 96 0,0 0 16 0,8-1 0 16,4 2-800-16,5 3-160 0,3-2-128 0,9 2 192 15,6 4-192-15,-1-1 0 0,-4 2 0 0,2-1 0 16,-1 3 0-16,0 2 0 0,1-1 0 0,-2 3 0 15,1 0-384 1,-4 2-64-16,-5 0-16 0,-3 3 0 0,-3-1-1712 0,0 4-352 16,-2-3-64-16,-1-1-16 0</inkml:trace>
  <inkml:trace contextRef="#ctx0" brushRef="#br3" timeOffset="105092.22">27438 15721 29775 0,'-2'-12'1312'0,"2"12"288"0,-4-6-1280 0,4 6-320 0,0 0 0 0,0 0 0 16,-10 14 192-16,0 4-32 0,-2 1 0 0,-3 7 0 15,-4 5 32-15,-4 9 0 0,-1 9 0 0,-4 9 0 16,-2 6 256-16,-5 8 64 0,-3 8 16 0,-4 7 0 15,1 9-112-15,0 2-32 0,0 0 0 0,-1 1 0 16,2-3-208-16,0 0-48 0,-1-6-128 0,-1-2 192 16,2-6 32-16,-4 0 0 0,1-6 0 0,2-1 0 0,1-3-32 15,4-3 0-15,3-3 0 0,4-8 0 0,3 0-16 0,4-4-16 16,4 0 0-16,5-6 0 0,4-2-288 0,3-6-64 16,3-1-16-16,1-5 0 15,6-4-2432-15,2-7-496 0</inkml:trace>
  <inkml:trace contextRef="#ctx0" brushRef="#br3" timeOffset="105807.34">29616 16291 9215 0,'-4'-17'816'0,"2"3"-656"0,-2-1-160 0,0 0 0 0,-2 1 2752 16,2-4 512-16,-1 1 96 0,0-2 32 0,-2 2-2304 0,1 0-464 16,0-1-96-16,-1 2-16 0,0 0-32 0,1 0-16 15,-1 2 0-15,0 1 0 0,0 3 32 0,-1-3 0 16,-1 4 0-16,-1 1 0 0,-1 2-176 0,-1 1-48 15,-3 0 0-15,-1 3 0 0,-2 2-48 0,-3 1-16 16,-1 5 0-16,-4 1 0 0,-3 4-16 0,0 6 0 16,-1 4 0-16,-1 7 0 0,-4 7-48 0,1 8-16 15,-2 3 0-15,1 7 0 0,2 0 16 0,-2 11 0 16,0-1 0-16,2 5 0 0,1 3-144 0,5-2 128 16,1-7-128-16,4 0 128 0,3-7-128 0,6-2 128 15,6 1-128-15,5-9 128 0,6 0 64 0,6-6 16 16,6 2 0-16,4-2 0 0,4-2 272 0,5-2 48 0,6-10 16 15,3-1 0-15,1-1 48 0,6-5 16 0,3-2 0 0,7-6 0 16,6 1-160-16,3-8-16 0,5 0-16 0,0-6 0 16,-4-2-80-16,4-6-16 0,4-2 0 0,2-2 0 15,2-3-32-15,2-6-16 0,-1-7 0 0,-3-3 0 16,-1-3 160-16,-2-3 16 0,-1-4 16 0,-3-5 0 16,-5-3-48-16,-4 0-16 0,-7-2 0 0,-9-2 0 15,-8 0-96-15,-5-1-32 0,-7 3 0 0,-9-1 0 16,-6-2-16-16,-5 1-16 0,-8 1 0 0,-5 3 0 15,-7-1-240-15,-6 2 144 0,-7 0-144 0,-7 0 128 16,-6 1-128-16,-7 6 0 0,-6 2 0 0,-3 3 0 16,-4 4-256-16,1 5 80 0,0 6 16 0,-2 3 0 15,-5 4-752-15,3 4-160 0,0 6-16 0,5 5-11152 16,4 3-2224-16</inkml:trace>
  <inkml:trace contextRef="#ctx0" brushRef="#br0" timeOffset="148836.89">15341 15601 7359 0,'0'0'656'0,"-9"-4"-528"15,2-3-128-15,0 1 0 0,7 6 416 0,0 0 48 16,0 0 16-16,0 0 0 0,-5-5-320 0,5 5-160 0,0 0 160 0,-2-9-160 16,2 9 128-16,0 0-128 0,5-9 0 0,1 3 0 15,-6 6 192-15,9-5-48 0,-9 5-16 0,10-4 0 16,-10 4 512-16,9-3 80 0,-9 3 32 0,0 0 0 15,0 0 224-15,0 0 48 0,8-5 16 0,-8 5 0 16,0 0-128-16,0 0-16 0,0 0-16 0,0 0 0 16,0 0-240-16,0 0-32 0,1 10-16 0,0 3 0 15,-2 0-64-15,0 1-16 0,-3 4 0 0,0-1 0 16,-1 1-128-16,-3 5-16 0,-1 0-16 0,-1 5 0 16,-1-3-160-16,-3 6-16 0,-1-2-16 0,-3 5 0 15,0 5 16-15,0 4 0 0,0-1 0 0,1 7 0 16,-1 3 112-16,1 3 32 0,1 1 0 0,1 0 0 15,-1 0-128-15,5 4-32 0,2-2 0 0,3-2 0 16,3-1-160-16,3-2 0 0,0-2 144 0,4-7-144 0,1 1 0 0,1-8 128 16,2-4-128-16,3-5 0 0,0 0 128 0,1-7-128 15,2 0 128-15,3-4-128 0,-3-4 0 16,4-1 128-16,-1-5-128 0,2-2 0 0,0 2-192 0,3-6-96 16,-2-2-32-16,0-5-7888 15,0 1-1584-15</inkml:trace>
  <inkml:trace contextRef="#ctx0" brushRef="#br0" timeOffset="149080.82">14751 16356 30287 0,'-3'-21'1344'0,"3"10"272"0,3-3-1296 0,6-1-320 0,4 2 0 0,6 4 0 15,5-4 0-15,7 6 0 0,4-4 0 0,7 5 0 16,3-2 0-16,8 5-208 0,7 0 16 0,2 1 16 31,0 2-1568-31,-3 0-320 0,-4 0-64 0,-3 2-16 0</inkml:trace>
  <inkml:trace contextRef="#ctx0" brushRef="#br0" timeOffset="149487.22">15836 16472 21183 0,'-24'-1'1888'0,"-1"1"-1504"15,-4 1-384-15,1 5 0 0,1 4 1264 0,2 1 176 16,2 3 32-16,4 4 16 0,3 4-1184 0,3 3-304 16,1-1 0-16,5 5 0 0,2-2 0 0,3 4 0 0,2 0 0 0,3-3 0 15,2 0 0-15,5-2 0 0,0 0 0 0,4-3 0 16,2 0-128-16,1-4 128 0,3-5 0 0,1-1-144 15,2-2 144-15,1-4 128 0,4-6-128 0,0-2 176 16,-1-3 112-16,1-8 32 0,-2-4 0 0,2-4 0 16,2-3 64-16,-4-7 32 0,0-1 0 0,-5-1 0 15,-3-4 80-15,-4-3 16 0,0-3 0 0,-5 1 0 16,-4-1 224-16,-2 0 48 0,-6 0 16 0,1-2 0 16,-6 5-288-16,2 5-64 0,-6 9-16 0,2 5 0 15,-4 3-432-15,0 3 0 0,-1 5 0 0,2 6 0 31,-2 3-1712-31,3 6-208 0,3 0-64 0,9-6 0 0</inkml:trace>
  <inkml:trace contextRef="#ctx0" brushRef="#br0" timeOffset="150237.81">21380 15526 15087 0,'4'-13'656'0,"-4"13"160"0,8-8-656 0,-1-2-160 16,4 2 0-16,-4-1 0 0,3 3 0 0,-1 2 0 15,3-2 0-15,-2 1 0 0,-1 1 128 0,0 0-128 16,0-1 128-16,-9 5-128 0,10-4 320 0,-1 2-32 16,-9 2 0-16,10-1 0 0,-10 1-32 0,10 1 0 15,-10-1 0-15,0 0 0 0,0 0-256 0,6 10 0 16,-6-10 0-16,3 11 0 0,-3 2 160 0,-1 2-32 16,-2-1 0-16,-2 4 0 0,-4 1 288 0,-1 4 48 15,0 10 16-15,-4-1 0 0,-2-3 96 0,0 4 32 0,-2 4 0 0,0 4 0 16,2 2-128-16,-1 3-32 0,2 3 0 0,0 3 0 15,0 1-192-15,-2 0-32 0,3 0-16 0,0 1 0 16,0-3 64-16,3-4 16 0,0 0 0 0,3-2 0 16,0-3-32-16,4-4 0 0,2-3 0 0,3-1 0 15,1-5-80-15,5-2-32 0,2-2 0 0,3 1 0 16,2-7-16-16,3 0 0 0,3-3 0 0,1-3 0 16,0-3-128-16,2 1 0 0,2-5 0 0,1 2 0 15,-1-6-272-15,2-2-96 0,0-8-16 0,-3 2 0 31,3-4-1904-31,-3 0-384 0</inkml:trace>
  <inkml:trace contextRef="#ctx0" brushRef="#br0" timeOffset="150432.04">21159 16347 31679 0,'0'-14'1408'0,"1"7"272"0,4-2-1344 0,4 3-336 16,4-4 0-16,4 4 0 0,3 0 240 0,3 0-32 15,6 1 0-15,4 1 0 16,4 2-576-16,5-1-112 0,5-1-32 0,1 0-13376 0</inkml:trace>
  <inkml:trace contextRef="#ctx0" brushRef="#br0" timeOffset="150756.93">21861 16486 30287 0,'-24'-12'1344'0,"11"9"272"0,-2 2-1296 0,-2 3-320 0,1 6 0 0,-1 4 0 16,1 4 160-16,2 2-32 0,2 1-128 0,3 5 192 15,3 3-192-15,3-2 128 0,3 3-128 0,5-1 0 16,4 0 128-16,4-5-128 0,1 0 0 0,4-3 144 16,2 0-144-16,2-4 0 0,2-3 0 0,1-3 0 15,2-4 0-15,4-3 128 0,2-2-128 0,0-3 128 16,0-6 0-16,0 0-128 0,-3-4 192 0,-4-3-64 0,-6-4 0 16,-2 0-128-16,-4-5 192 0,-4-1-64 0,-6-2 224 0,-3 2 32 15,-5-1 16-15,-1 0 0 0,-8 1 48 0,-1 0 16 16,-7 1 0-16,-2 1 0 0,-6 1-464 0,-6 6-160 15,-1 3 0-15,-6 7 0 16,-2 3-1376-16,-1 6-256 0,-5 5-64 0</inkml:trace>
  <inkml:trace contextRef="#ctx0" brushRef="#br0" timeOffset="151455.69">16151 17838 1839 0,'0'0'160'0,"-9"-7"-160"0,-2-3 0 0,2 4 0 16,9 6 5408-16,-9-3 1056 15,9 3 192-15,-9 1 64 0,0-1-5376 0,9 0-1056 0,-9 9-288 0,0 1 0 16,0 3 0-16,-1-1 0 0,-1 2 0 0,-1 6 0 16,-3 8 0-16,0 5 0 0,-2 4-144 0,-1 2 144 15,-3 4 0-15,-1 4 0 0,1 4 0 0,0 1 0 16,1-1 0-16,0-1 128 0,-2-1-128 0,2 0 0 15,1-6 176-15,2-1-176 0,2-9 192 0,3 0-192 16,5-1 432-16,2-2-32 0,2-3 0 0,3-2 0 16,1-3-208-16,4-2-32 0,2-2-16 0,4-3 0 15,2-3-144-15,1-3 0 0,2 2 144 0,2-3-144 16,1-4-224-16,2 1-112 0,0-3-32 0,2-2 0 16,4-1-1360-16,-6-5-256 15,1-2-64-15</inkml:trace>
  <inkml:trace contextRef="#ctx0" brushRef="#br0" timeOffset="151634.87">15668 18385 12895 0,'0'0'1152'0,"6"-8"-928"16,7 2-224-16,7 1 0 0,7 0 3728 0,3-1 704 0,5 1 144 0,3 1 32 15,3-4-3712-15,3 2-720 16,2 2-176-16,2-1-8704 16,2 1-1776-16</inkml:trace>
  <inkml:trace contextRef="#ctx0" brushRef="#br0" timeOffset="152023.22">16489 18570 24879 0,'-27'-14'1088'0,"11"5"256"0,-2-1-1088 0,1 2-256 0,4 6 0 0,1 0 0 0,-2 2 1440 0,1 4 224 15,1 4 64-15,-2 3 0 0,-3 4-1344 0,-1 4-256 16,-1 6-128-16,-2 5 128 0,-3 6-128 0,1 1 0 15,1-2 0-15,2 2 0 0,1 0-128 0,2-2 128 16,3 0 0-16,4-3 0 0,2-7-144 0,7 0 144 16,1-3-192-16,1-4 192 0,4-4 0 0,3-5 0 15,2-2 0-15,3-3 0 0,3-5 160 0,2-3 32 16,4-5 16-16,3-5 0 0,1-4 128 0,2-2 32 16,0-4 0-16,0-5 0 0,-2-2-144 0,0 1-32 15,-2-5 0-15,-1 1 0 0,-2-3 16 0,-2 3 0 16,-3 1 0-16,-5 9 0 0,-2 1-32 0,-4 7-16 15,-2 2 0-15,-7 3 0 0,0 6-160 0,-2 1 0 0,-3 0 0 0,-3 7 0 32,0 1-1504-32,-1 5-384 0,1 5-80 0</inkml:trace>
  <inkml:trace contextRef="#ctx0" brushRef="#br0" timeOffset="152873.04">22654 17544 6447 0,'0'0'576'0,"-6"-9"-576"15,-3 0 0-15,0-1 0 0,0 4 4096 0,9 6 704 16,-6-7 128-16,6 7 48 0,0 0-3600 0,0 0-720 16,0 0-144-16,0 0-16 0,-8 3-288 0,-1 1-48 15,9-4-16-15,-9 11 0 0,0-2-144 0,0 5 0 16,-5 0 0-16,0 4 128 0,-2 1 128 0,-3 6 0 15,-3 6 16-15,1 1 0 0,-2 1 16 0,0 5 0 16,0 4 0-16,0 6 0 0,3-1-144 0,1 6-16 0,0 3-128 16,2 3 192-16,1-1-192 0,2-1 0 15,0-2 0-15,3-4 0 0,3-4 160 0,1-5-16 0,2-3 0 0,4-3 0 16,1-4 0-16,4-3 0 0,-1-5 0 0,4-1 0 16,0-3-144-16,2-2 0 0,1-4 144 0,1 0-144 15,1 0 0-15,0-5 0 0,2 1 0 0,1-2-128 31,0 1-1536-31,2-6-288 0,-2-3-64 0,2-3-16 0</inkml:trace>
  <inkml:trace contextRef="#ctx0" brushRef="#br0" timeOffset="153068.18">22126 18323 31327 0,'4'-15'2784'16,"4"-3"-2224"-16,5-2-560 0,6 4 0 0,5 3 896 0,4-1 64 15,5 1 0-15,5 4 16 0,3-1-976 0,2 3-128 16,1 1-64-16,3 0-16 16,3 1-2416-16,-7 0-464 0</inkml:trace>
  <inkml:trace contextRef="#ctx0" brushRef="#br0" timeOffset="153457.7">22990 18332 22111 0,'-21'-9'976'0,"7"4"208"0,-4 0-944 0,1 2-240 0,0 5 0 0,3 0 0 16,0 5 1728-16,0 3 288 0,0 2 64 0,0 4 16 16,3 2-1648-16,-3 2-448 0,0 3 128 0,1 1-128 15,2 4 0-15,2-3 0 0,0 6 0 0,3-3 0 16,0 1 0-16,3 3 0 0,0 0 0 0,3-3 0 16,0-1 0-16,3-5 0 0,0-2 0 0,4-3 0 15,0-1 224-15,5-6-16 0,-1-3 0 0,2-2 0 16,-2-2 176-16,3-4 16 0,0-5 16 0,2-5 0 15,1-3 272-15,1-5 48 0,1-4 16 0,0-2 0 16,0-6-288-16,2-2-48 0,-1 1-16 0,-2-2 0 0,-3-1-16 0,-3-1-16 16,-5 0 0-16,-3 5 0 0,-4 2 96 0,-4 1 32 15,-5 4 0-15,-3 2 0 0,-4-1-256 0,0 4-48 16,-3 4-16-16,-4 4 0 0,-4 4-464 0,-3 4-96 16,-5 6 0-16,0 4-11200 15,-2 7-2240-15</inkml:trace>
  <inkml:trace contextRef="#ctx0" brushRef="#br2" timeOffset="-195516.07">6499 18335 9215 0,'-11'-16'816'0,"2"6"-656"0,-1-4-160 0,-2 1 0 15,2 1 3232-15,1 0 608 0,0-3 128 0,3 2 32 16,1 2-3536-16,1-2-704 0,0-2-144 16,4 2-16-16,-2 3 400 0,2 0 256 0,0 10-48 0,2-8 0 15,-2 8-208-15,0 0 0 0,0 0 0 0,0 0 0 0,0 0 0 0,0 0 0 16,0 0 0-16,2 5 0 0,-1 6 0 0,0 0 0 16,-1 5 144-16,1 6-144 0,-2 5 208 0,-1 3-32 15,-2 3-16-15,-6 39 0 0,-1-5 0 0,0-1 0 16,-2-4 0-16,1 4 0 0,-2 3-160 0,0-4 192 15,-4-5-192-15,0-1 192 0,-1 4-32 0,-1-6 0 16,3 0 0-16,-3-2 0 0,-1-2-32 0,5-3 0 16,2-8 0-16,-1-4 0 0,2-4-128 0,3-4 0 15,2-4 144-15,3-2-144 0,2-4 0 0,1-3 0 16,2-4 0-16,2-4 128 0,-2-9-128 0,6 11 0 16,-6-11 0-16,10 8 128 0,2-1-128 0,1-2 0 15,0-2 0-15,5 1 0 0,2-1 0 0,2 3 144 0,-2-4-144 0,5 1 160 16,5 0-32-16,0 4-128 0,-1-2 192 0,4 0-64 15,2 3 0-15,4-2-128 0,4-2 192 0,4 0-64 16,4-1-128-16,8-1 0 0,2-4 0 0,2 0 0 16,-2-1 0-16,4 0 128 0,1-3-128 0,3-1 0 15,3 2 128-15,5 1-128 0,3-1 0 0,-3-2 128 16,-3 2-128-16,1 3 0 0,2-2 0 0,4 1 0 16,1 3 0-16,0 0 0 0,-4 0 0 0,2 4 0 15,-2 0 0-15,2 0 0 0,4 2 0 0,1 3 0 16,-2-1 0-16,-1 1 0 0,1-3 0 0,3 3 0 15,6-4 0-15,-4 3 0 0,1-1 0 0,0-2 0 16,1 3 0-16,6-2 0 0,10 3 0 0,-6 0 0 16,-3-1 0-16,1 1 0 0,4-2 0 0,3 3 0 15,3-1 0-15,0 3 0 0,-4-3 0 0,7 1 0 0,5 0 0 16,-3-2 0-16,-5 3 0 0,4-3 0 16,2 1 0-16,0-3 0 0,-4-1 0 0,-1 3 0 0,-2-2 128 0,1 0-128 15,2 3 0-15,-3-2 128 0,-6 3-128 0,2 0 0 16,1 4 0-16,1 0 0 0,-4-3 0 0,-1 0 0 15,1 0 0-15,4-3 0 0,7 1 0 0,-1-4 0 16,-7-3 0-16,6 1 0 0,7-2-160 0,-1-1 160 16,-4-4 0-16,2 2-144 0,4 0 144 0,-2 1 0 15,-1-4 0-15,-2 1 0 0,-3 4 0 0,3 0 0 16,7 1 0-16,-4 2 0 0,-7-2 0 0,3 3 0 16,3 0 0-16,-5 4 0 0,-5-2 0 0,1-1 0 15,1 1 0-15,2 2 128 0,-1-4-128 0,-1 5 0 16,-3-4 0-16,1 1 0 0,5 2 0 0,-5-3 0 0,-6-3 0 0,3 5 128 15,-2-1 0-15,3-3 0 0,2-1 0 0,-4-1 0 16,-3 1 0-16,4-2 16 0,2 0 0 0,0-2 0 16,-2-1-144-16,0-1 0 0,1-1 144 0,2 0-144 15,2 0 0-15,-4-3 0 0,-6 2 0 0,3 2 0 16,-1 0 0-16,-1-1 0 0,1 1 0 0,-4 0 0 16,-3 2 0-16,2-1 0 0,4-1 0 0,0 0 0 15,-3-1 0-15,0 3 0 0,0-2 0 0,2-2 0 16,6-1 0-16,0 1 0 0,-6-5 0 0,1-1 128 15,0 6-128-15,2-6 0 0,2 2 0 0,-3-3 0 16,-2 2 0-16,2 2 0 0,1-2 0 0,-2 0 0 16,-3-2 0-16,-2-1 0 0,-3 0 128 0,2 5-128 15,2-3 128-15,-4 5-128 0,-2-4 128 0,-4 4-128 0,-3-6 224 0,4 3-32 16,3 0 0-16,-2-2 0 0,-3 3-32 0,-2-3-16 16,-2 3 0-16,4-3 0 15,1 2-144-15,1 0 0 0,-1-3 144 0,1-1-144 0,-1 3 0 0,2-2 0 16,3 3 0-16,0 0 0 0,-2-4 0 0,-5 1 0 15,1 3 0-15,2-1 0 0,2 2 0 0,-2-2 0 16,-1 1 0-16,-2 1 0 0,-3 3 0 0,0-3 0 16,1 4 0-16,0-3 0 0,1 3 0 0,-1 0 0 15,-5-2 0-15,-3 2 0 0,1 1 0 0,0 1 0 16,2 2 0-16,-1-3 0 0,-5 0 0 0,-2 2 0 16,-8 2 0-16,2 1 0 0,-1 2 144 0,2-1-144 15,-1 2 192-15,0-2-192 0,-1 1 176 0,-1 1-176 16,-6 1 160-16,-2 0-160 0,2-2 128 0,-2 0-128 0,-1 4 0 15,2 0 0-15,0-2 0 0,1 3 128 0,2-3-128 0,-7 0 0 16,-5 0 0-16,1 3 0 0,-2-4 0 0,0 2 0 16,-2 0 0-16,0 0 0 0,-1 2 128 0,6-1-128 15,-1-2 0-15,-1 2 128 0,-2-1-128 0,0-4 0 16,-5 1 128-16,-3-2-128 0,-2 0 0 0,-3 0 0 16,1 2 208-16,-5-2-48 0,-2-5-16 0,0 4 0 15,-2 0 176-15,-2-2 16 0,-2-2 16 0,-1 0 0 16,-2-1 144-16,-1-2 16 0,-1 0 16 0,-3-3 0 15,-2 1 48-15,0-4 0 0,0 1 0 0,-1-1 0 16,0-3-64-16,1-2-16 0,-3-5 0 0,-1 0 0 16,1-1-128-16,0-5-32 0,1-2 0 0,0-5 0 15,-1-2-80-15,0-4-32 0,3-2 0 0,-1-2 0 16,-2-5-224-16,3 4 144 0,-1 3-144 0,0-3 128 16,0 4-128-16,0 1 0 0,-1 1 0 0,1 5 0 0,-3 3 0 0,1 5 0 15,-2 3 0-15,2 6 0 16,-1 2-1472-16,-2 5-192 0,-1-1-16 15</inkml:trace>
  <inkml:trace contextRef="#ctx0" brushRef="#br2" timeOffset="-193111.01">12494 17105 6447 0,'0'0'576'0,"0"0"-576"0,-9-3 0 0,1-1 0 15,8 4 1488-15,0 0 192 0,0 0 48 0,0 0 0 16,-9-3-1136-16,9 3-208 0,0 0-64 0,0 0 0 16,0 0-160-16,0 0-32 0,0 0-128 0,0 0 192 15,0 0-192-15,0 0 144 0,0 0-144 0,0 0 128 16,0 0 112-16,0 0 16 0,0 0 0 0,0 0 0 0,0 0 48 0,0 0 16 15,0 0 0-15,11 2 0 0,-1-4 48 0,3 1 16 16,0-2 0-16,4 0 0 0,2 0 96 0,4 1 32 16,4-1 0-16,1 2 0 0,1-2-192 0,3 2-16 15,-1-3-16-15,2 3 0 0,6 0-48 0,0 1-16 16,3 0 0-16,5 1 0 0,5 0-224 0,5 2 0 16,2-3 0-16,-2 1 0 15,-2 3-496-15,-1-3 16 0,5 2 0 0,-3 2-8560 16</inkml:trace>
  <inkml:trace contextRef="#ctx0" brushRef="#br2" timeOffset="-192377.36">19087 17351 16575 0,'-13'-17'1472'0,"5"5"-1168"0,-3-1-304 0,4-2 0 15,-2-1 624-15,3 5 64 0,0 3 16 0,3-4 0 16,0-2-192-16,2 2-16 0,1-1-16 0,1 2 0 15,2-2 48-15,0 1 16 0,3 0 0 0,1 3 0 16,1 2-160-16,5-1-16 0,-1 5-16 0,3 1 0 0,3 2-32 0,3 2-16 16,3 5 0-16,4 3 0 0,4-1-176 0,7 5-128 15,4 2 144-15,7 1-144 0,6-1 0 0,1 0 0 16,-1-1 0-16,1 0 0 16,1 5-384-16,2 0-160 0,1 0-32 0,1 0-16 0</inkml:trace>
  <inkml:trace contextRef="#ctx0" brushRef="#br2" timeOffset="-191380.81">12630 19395 10127 0,'-6'-5'896'0,"0"-1"-704"0,1-1-192 0,2-1 0 16,0-1 1216-16,2 0 224 15,1 2 32-15,0 7 16 0,1-12-1104 0,2 2-208 16,0 0-48-16,0 0-128 0,-3 10 352 0,8-8-32 0,-2-3-16 0,0 4 0 15,-6 7-16-15,0 0 0 0,9-6 0 0,-1 1 0 16,-1 0-80-16,-7 5-16 0,12-3 0 0,-1 3 0 16,1 2-192-16,2 0 0 0,2-1 128 0,3 1-128 15,3 2 0-15,5 1 0 0,-1-2 0 0,6 3 0 16,2 2 256-16,6-1-32 0,3-1-16 0,5 2 0 16,4-3-208-16,2 1 0 0,-3 1 0 0,1-2 0 31,1 2-384-31,2 2-80 0,2 0-16 0</inkml:trace>
  <inkml:trace contextRef="#ctx0" brushRef="#br2" timeOffset="-190518.56">19481 19514 21183 0,'8'-8'1888'0,"3"1"-1504"0,3 2-384 0,4 2 0 15,2 2 0-15,6 0 144 0,3 1-144 0,2 0 0 16,4-2 0-16,3 2-144 0,2 0-16 0,5 0 0 16,5 0-288-16,1 0-64 0,1-3-16 0,-2 1 0 15,-2 1-448-15,-1 0-96 0,-3 1-16 0,1 1 0 16,-2 3-784-16,2 1-176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7:06:21.32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21035 6816 14447 0,'-8'-10'640'0,"8"10"128"0,-9-5-608 0,1 0-160 16,1-2 0-16,0 4 0 0,1 0 976 0,0 1 176 16,-1-2 16-16,7 4 16 0,-6-5-160 0,6 5-16 15,-6-4-16-15,6 4 0 0,0 0-128 0,0 0-32 16,0 0 0-16,0 0 0 0,-4-4-112 0,4 4-16 16,0 0-16-16,0 0 0 0,0 0-176 0,0 0-48 15,0 0 0-15,0 0 0 0,0 0-272 0,0 0-64 16,6 8-128-16,-1 3 192 0,-1 3-192 0,-1 1 0 0,0 3 128 0,-1 1-128 15,-2 3 0-15,0 1 128 0,-2 3-128 0,-1 0 0 16,1 3 144-16,-1-1-144 0,-3 2 128 0,-1 2-128 16,2-4 128-16,-2 1-128 0,2 5 0 0,-2-7 128 15,0 0-128-15,1-3 0 0,0 3 144 0,1-5-144 16,1-3 144-16,0-2-144 0,-1 1 192 0,2 0-192 16,2-4 208-16,1-3-64 0,0 1-16 0,3-1 0 15,-1-3-128-15,2 2 192 0,1-5-192 0,1 2 192 16,2-1-32-16,2-2 0 0,2-3 0 0,0 0 0 15,1-2 112-15,2 0 32 0,3-2 0 0,1-2 0 16,0 0-48-16,2 0 0 0,0-5 0 0,1 3 0 16,1-1-128-16,1 1-128 0,1 1 144 0,4-3-144 15,1 1 144-15,0 2-144 0,1 2 128 0,2 2-128 16,1-1 128-16,3 3-128 0,1 4 128 0,3-2-128 0,-2 0 0 0,2-1 128 16,-2 2-128-16,3-2 0 0,3 0 0 0,0 0 0 15,1-1 0-15,2 2 0 0,2-1 0 0,2 0 128 16,2-1-128-16,-1 0 0 0,-2-1 0 0,1 1 0 15,1-1 128-15,2-1-128 0,2 1 0 0,3-1 0 16,2-4 0-16,0 3 128 0,-1 0-128 0,-2-2 0 16,-3-3 144-16,2 2-144 0,3-3 0 0,3 3 0 15,2 1 0-15,1-3 128 0,2 0-128 0,-3 0 0 16,-5 1 0-16,1 5 128 0,2-2-128 0,2 0 0 16,1 1 0-16,2 2 0 0,-2 1 0 0,1 0 0 15,-8 0 0-15,-1 3 0 0,1 1 0 0,1-2 0 16,0 1 0-16,1-1 0 0,-1 3 0 0,-1 2 0 15,-5-4 0-15,-2 1 0 0,-1 3 0 0,0 0 0 0,1-3 0 0,0 5 0 16,0 0 0-16,-1 2 0 0,1-3 0 0,-4 1-128 16,-2-4 128-16,-4 2 0 0,-2 1 0 0,-2-2 0 15,0 3 0-15,-3 0 0 0,0 4 0 0,-3-2 0 16,-1 2 0-16,0 1 0 0,-1 3 0 0,1-2 0 16,0-2 0-16,-4 1 0 0,-3-2 0 0,0 1 0 15,-4-4 0-15,-1 2 0 0,-2-3 0 0,-1 1 0 16,-2-5 0-16,-4 1 128 0,0-1-128 0,-2 1 128 15,-9-5-128-15,0 0 128 0,10 2-128 0,-10-2 128 16,0 0 32-16,9-2 16 0,-9 2 0 0,6-7 0 16,-6 7 208-16,5-10 32 0,0-4 16 0,-2 1 0 15,-1-3-64-15,1-3-16 0,-1-4 0 0,1 0 0 16,-1-5-48-16,1-1-16 0,-1-5 0 0,2-3 0 0,1-1 96 0,0-4 0 16,1-5 16-16,2-3 0 0,0-5-16 0,1-3-16 15,0-2 0-15,0 3 0 0,1-3-128 16,0 3-32-16,2 0 0 0,-1 3 0 0,-1 1 16 0,0 5 0 15,-1 3 0-15,-1 1 0 0,-2 6 32 0,1 3 16 16,-2 5 0-16,0-1 0 0,-1 3 0 0,-2 5 0 16,1 4 0-16,-2 4 0 0,0 4-144 0,0-1-128 15,-1 12 192-15,0 0-192 0,4-6 0 0,-4 6-304 16,0 0 48-16,7 9 0 16,4 5-2224-16,2 9-432 0,3 11-96 0</inkml:trace>
  <inkml:trace contextRef="#ctx0" brushRef="#br0" timeOffset="6754.57">16919 11609 11055 0,'0'0'976'0,"-9"-12"-784"15,9 12-192-15,-10-8 0 0,1-2 1600 0,9 10 256 16,0 0 64-16,-10-7 16 0,1 0-896 0,9 7-176 16,-9-7-32-16,9 7-16 0,0 0-272 0,-10-5-48 15,3-2-16-15,7 7 0 0,-9-7-48 0,9 7-16 16,-11-3 0-16,11 3 0 0,-9-4 128 0,9 4 32 16,0 0 0-16,0 0 0 0,0 0 64 0,0 0 0 15,0 0 16-15,0 0 0 0,0 0-144 0,9-5-48 16,1 0 0-16,1 1 0 0,2 0 112 0,2-1 32 0,3 0 0 0,5 1 0 15,5-5 16-15,1 3 0 0,3 1 0 0,4-4 0 16,2 2-64-16,5-1-16 0,5 1 0 0,3 2 0 16,3-3-112-16,-1 3-32 0,0-4 0 0,2 3 0 15,3 2-144-15,2 1-16 0,1-1-16 0,5 1 0 16,6 1-224-16,-3-2 0 0,0 1 128 0,1-3-128 16,1 1 0-16,3 1 0 0,1 1 0 0,4 1 0 15,0-2 0-15,1 0 0 0,-2-1 0 0,2 3 0 16,3-2 0-16,1-1 0 0,2 1 0 0,0 1 0 15,-5 2 0-15,2-1 0 0,-1-1 0 0,3 1 0 16,2-1 0-16,1 2 0 0,-3-2 0 0,-1 2 0 16,-2 0 0-16,7 1 0 0,1 0 0 0,-3 0 0 15,-5 1 0-15,1 1 0 0,0 1 0 0,3 0 0 0,2 2 224 16,-2-3-48-16,-2 2-16 0,0 0 0 0,0-2-160 0,4 2 192 16,4-1-192-16,0-2 192 0,0-1-192 0,-3 1 0 15,-2 0 144-15,3 1-144 0,2-1 0 0,0-1 128 16,-2 0-128-16,3 1 0 0,-2-1 0 0,3 2 0 15,0-1 0-15,-2 0 0 0,-2 2 0 0,3-3 0 16,0 0 0-16,-1 1 128 0,0 0-128 0,-3 2 0 16,-4-2 0-16,5-1 0 0,4 1 0 0,-1-1 0 15,-1 0 0-15,0 0 0 0,4 0 0 0,0 0 0 16,4-1 0-16,-3 2 128 0,0-1-128 0,-2 0 0 16,1-1 0-16,4 1 0 0,3 0 0 0,-5 0 0 0,-7 0 0 15,2 0 0-15,4 3 0 0,-2-2 0 16,-1-1 0-16,-4 1 0 0,-2 0 0 0,4 2 128 0,3 2-128 0,-1-1 0 15,-4-2 0-15,-2 1 0 0,-1-2 0 0,1 4 128 16,5-1-128-16,-1-1 0 0,-3-2 0 0,0 0 0 16,-2-1 0-16,5 1 0 0,0 1 0 0,0-1 0 15,-3-2 0-15,0 1 0 0,0 1 0 0,-1 1 128 16,6 1-128-16,-5-2 0 0,-5 1 0 0,0 0 128 16,0-1-128-16,1 3 0 0,3-1 0 0,-2-1 0 15,2 5 0-15,-3-5 0 0,0-1 0 0,1 3 0 16,2 0 0-16,0 1 0 0,-4-2 0 0,0-2 0 15,-3-1 0-15,2 1 0 0,1 2 0 0,-2-1 128 16,0 0-128-16,-4-2 0 0,-3 0 0 0,-2 1 0 16,0 1 0-16,4 2 0 0,0-1 0 0,-2-1 0 0,-4-3 0 15,1 1 0-15,-2-1 0 0,1 1 0 0,1 0 0 0,1 1 0 16,-2 0 0-16,-3-1 0 0,-4-2 0 0,0 2 0 16,-5-3 0-16,1 3 0 0,-3 2 0 15,-1-2 0-15,-1 0 0 0,-3 0 0 0,-2 0 0 0,-3 0 0 16,-5 0 0-16,-3 1 0 0,-1-4 0 0,0 3 0 15,0 2 0-15,-2-1 0 0,-3-1 0 0,-1 0 0 16,-3 0 0-16,2 1 0 0,-2 2 0 0,-1-2 0 16,-2 0 0-16,1 0 0 0,-1 3 0 0,-1-3-128 15,-3 1 128-15,-2-2 0 0,-1 0 0 0,0-2 0 16,-2 1 0-16,-2 1-128 0,0 3 128 0,0-2-128 16,-2-1 128-16,-2 1-128 0,1 1 128 0,-1-2 0 15,0 0 0-15,-1 0 0 0,-10 0 0 0,10-2 0 0,-10 2 0 0,10 0-128 16,-10 0 128-16,0 0 0 0,0 0 0 0,0 0 0 15,0 0 0-15,0 0 0 0,0 0 0 0,0 0 0 16,-9 2 0-16,-4 0-160 0,-4-1 160 0,-4 2 0 16,-4-1-176-16,-4 4 176 0,-7-3-160 0,-5 0 160 15,-6-2-208-15,-4 0 48 0,-3-1 16 0,-2 2 0 16,-3-1 16-16,-2 0 0 0,0 3 0 0,-6-1 0 16,-8-2-80-16,-4 0-16 0,-2-1 0 0,-3 0 0 15,-1 1-64-15,-5 2-16 0,-8 0 0 0,-4-3 0 16,-2-3 32-16,-4 3 0 0,-5 4 0 0,-4-4 0 15,-4-4 32-15,-2 3 16 0,-1 2 0 0,-2-1 0 16,-4-1 224-16,-1 1 0 0,3 2-160 0,-4 1 160 16,-6-3 0-16,-1 4 0 0,-2 1 0 0,0-3 0 15,-1-1 0-15,-2 2 0 0,-1 3 0 0,1-1 0 0,2-2 0 0,-4 1 0 16,-5-2 0-16,6 5 0 0,2-1-176 0,-4-1 176 16,-8-2-128-16,5 2 128 0,2 1 0 0,-2-1 0 15,-5-1 0-15,0 0 0 0,0-2 0 0,3 3 0 16,2 2 0-16,-3-5 0 0,-3 1 0 0,3-1 0 15,4 4 0-15,-2-1 0 0,-5-3 0 0,1 2 0 16,6-1 0-16,0-1 0 0,1-2 0 0,0 1 0 16,-1 4 0-16,5-3 0 0,1-1 0 0,-3 0 0 15,-4 1 0-15,3-1 0 0,0 1 0 0,1 0 0 16,0-2 0-16,4 2 0 0,4 1 0 0,2-1 0 16,-1-4 0-16,5 2 0 0,6 0 0 0,1-2 0 15,0 2 0-15,4-1 0 0,5-1 0 0,2-1 0 16,-4 2 0-16,4-3 0 0,5-2 0 0,2 2 0 15,1 1 0-15,0 2 0 0,2-8 0 0,5 4 0 0,3 1 0 0,1 0 0 16,-2 2 0-16,3-3 0 0,2 1 0 16,3 1 128-16,2 2-128 0,-2 1 128 0,-1 1-128 0,3-1 128 15,5-1-128-15,2 1 128 0,2 0-128 0,1 3 128 16,-1 2-128-16,4 0 0 0,-1-3 128 0,6 2-128 16,4-1 0-16,2 1 144 0,4 1-144 0,1-2 0 15,0 0 160-15,2 1-160 0,-1-2 128 0,5 0-128 16,2-1 0-16,6-1 128 0,2-1-128 0,2 1 0 15,3 0 0-15,6 0 0 0,1 0 0 0,5 0 0 16,2-2 0-16,4 1 0 0,1 0 0 0,4-2 0 16,0-1-144-16,5 1 144 0,1 3 0 0,8 0 0 15,-4-8 0-15,4 8 0 0,-2-6 0 0,2 6 0 16,6-9 0-16,4 2 0 0,0 1 0 0,4 0 0 0,1 1 0 0,7 1 0 16,4-3 0-16,5 4 0 0,3-1 0 0,6 3 0 15,4-2 0-15,6 2 0 0,7-1 0 16,3-1 144-16,2-1-144 0,3 1 128 0,1 1-128 0,3 2 0 15,2 0 0-15,8-2 0 0,4 2-128 0,4 0 128 16,-1 0 0-16,3 0 0 0,4 2 0 0,6-2 0 16,7-2 0-16,2 2 0 0,1-1 0 0,7 0 0 15,4-2 0-15,6 0 0 0,-4 0 0 0,7 0 0 16,4 0 0-16,3 0 0 0,-4 2 0 0,7 0 0 16,3-3 0-16,1 1 0 0,-3 2 0 0,2 0 0 15,0-1 0-15,2 4 0 0,0 0 0 0,-1 1 0 16,0-2 0-16,1 3 0 0,3-2 0 0,-1 1 0 0,1-3 0 0,6 1 0 15,3 2 0-15,-1-1 0 0,-4 1 0 0,2-3 128 16,2-1-128-16,3 1 0 0,-1 3 0 0,0-1 0 16,-4-2 0-16,4 1 0 0,2 1 0 0,-3 1 0 15,-7 1 0-15,2 0 0 0,3-7 0 0,1 6 0 16,0 4 0-16,-1-3 0 0,-3-4 0 0,3-1 0 16,4 1 0-16,-6 0 0 0,-6 1 0 0,3-1 0 15,2-2 0-15,-1 2 128 0,-4 0-128 0,2 0 0 16,2-2 144-16,-3 1-144 0,2 1 160 0,-3 0-160 15,-3 0 0-15,-1 1 128 0,2 1-128 0,-6-1 0 16,-3-2 0-16,1 2 0 0,-1 3 0 0,-3-2-160 16,-4-4 160-16,1 0 0 0,-1 1 0 0,-3 0 0 15,-5 0 0-15,-2 1 0 0,-2-2 0 0,0 1 0 16,1-2 0-16,-7 3 0 0,-5-1 0 0,1 1 0 0,-1 1 0 16,-6-1 0-16,-4-1 0 0,-3 1 0 0,-2 0 0 0,0 3 0 15,3-1 0-15,-5-2 0 0,-2-2 0 0,-5-1 0 16,-1 1 0-16,-1 0-128 0,-2 4 128 0,-4-2-208 15,-2-3 80-15,-6-1 128 0,-6 2-224 0,-5 0 80 16,-1 1 16-16,-5-1 0 0,-5-2 128 0,-6 3 0 16,-5-1 0-16,-3 2-128 0,-4 0 128 0,-4 0 0 15,-5-2 0-15,-3 2 0 0,-2 1 0 0,-11-1 0 16,0 0 0-16,0 0 0 0,0 0 0 0,0 0 0 16,0 0 0-16,-10 8 0 0,-3-3-128 0,-3-1 0 15,-4-1 0-15,-5 4 0 0,-4-3-96 0,-1 1-16 16,-7-2 0-16,-4 4 0 0,-5-2 16 0,-2 3 0 15,-7-1 0-15,-6-1 0 0,-7 1 96 0,-2-2 128 0,-4-1-208 0,-2 1 80 16,-5 1 128-16,-8-2 0 0,-8-1 0 0,-1 0 0 16,-1 2 0-16,-4-1 0 0,-3-1 0 0,-4 1 0 15,-5-2 0-15,-1 3 144 0,-3-2-16 0,-5-1-128 16,-6 0 208-16,-2-2-64 0,1 2-16 0,-9-1 0 16,-9-1-128-16,-3 0 128 0,-7 0-128 0,0-1 128 15,-1 0-128-15,-7 0 0 0,-4-4 144 0,-10-1-144 16,-3 3 0-16,-3 1 144 0,-2 2-144 0,-3 0 0 15,-5 0 0-15,-3 2 0 0,-1 0 0 0,2 1 0 16,-1 1 0-16,3-1 0 0,3 0 0 0,-1 2 0 16,1 0 0-16,-3 0 0 0,-3-1 0 0,3 1 0 15,1 1 0-15,4-1-144 0,2 1 144 0,0 4-128 16,-2-3 128-16,-1 3-192 0,-2-3 192 0,0 2-192 16,2-5-128-16,3 2-48 0,1 3 0 0,2-4 0 15,-2 1 96-15,2 2 16 0,1-3 0 0,6 0 0 0,7 1 256 0,1-3 0 16,2 1 0-16,1 0 0 0,2 1 0 0,7-3 0 15,6 1 0-15,-1-2 0 0,-1-1 0 0,5 0 0 16,11-1 0-16,-1 1 0 0,0-3 0 0,6 1 176 16,8-5-32-16,1 2 0 0,2 1 128 0,5-3 32 15,7-1 0-15,2 4 0 0,-2-2-64 0,8 1-16 16,3 1 0-16,10-1 0 0,3-3-48 0,2 5-16 16,-2-1 0-16,5-4 0 0,5 2-160 0,5-1 128 15,4 1-128-15,7 1 128 0,5-4 0 0,0 3-128 16,3 2 192-16,4-5-64 0,1 1-128 0,7 2 160 15,7-3-160-15,4 4 160 0,4-5 0 0,3 1 0 0,5 0 0 16,3 1 0-16,1-2 112 0,3 1 32 0,2-3 0 0,4 2 0 16,0 2-96-16,6 8-16 0,-1-12 0 0,1 4 0 15,0 8-192-15,4-11 0 0,4 4 128 0,2 0-128 16,3 0 0-16,4 3 0 0,2 0 0 0,7 2-160 16,6-1 160-16,6 3 0 0,7 0-144 0,5-1 144 15,3-2-160-15,6-1 160 0,2 2-208 0,5-1 80 16,4 2-16-16,9 1 0 0,6 0 0 0,3-1 0 15,-1-3 16-15,4 3 0 0,3 3 0 0,3 1 0 16,6-3 128-16,0 1-128 0,0 2 128 0,7 0-128 16,7 5 128-16,0-2 0 0,-2-3 0 0,6 1-128 15,6 5 128-15,0-4 0 0,0-1 0 0,4 3 0 16,5-2 0-16,2-1 0 0,-1 1 0 0,5 2 0 16,2-2 0-16,1 1 0 0,-2 2 0 0,6-5 0 15,5 0 0-15,1 1 0 0,1 5 0 0,3-4 0 0,1-1 0 0,4 2 128 16,2-1-128-16,1 1 0 0,-1 2 0 0,-1-3 128 15,0 0-128-15,3 3 0 0,5-4 0 0,-8 1 0 16,-7-2 0-16,2 4 0 0,4-3 0 0,2 1 0 16,3-3 0-16,-5 3 0 0,-2-2 0 0,1-1 0 15,4 4 0-15,0 0 0 0,-2-1 0 0,-1 0 0 16,-1 1 0-16,3-1 128 0,5-2-128 0,-7 1 0 16,-9-3 0-16,4 2 0 0,3 0 176 0,1-1-48 15,0-1 0-15,-4-1 0 0,-6 0 0 0,2 0-128 16,3 0 192-16,-7 0-64 0,-7 0 0 0,1-1-128 15,-2-2 192-15,0-2-64 0,-6 0 64 0,0 1 16 0,3-2 0 0,-6 2 0 16,-6-1 48-16,3 1 0 0,0-2 0 0,-3 1 0 16,-6 2-64-16,3-2 0 0,1-1 0 0,-4 1 0 15,-5 2-192-15,2-1 176 0,3-2-176 0,-6 0 160 16,-4 1-160-16,-2-3 0 0,2 3 0 0,-1 0 0 16,-2-4 0-16,-3 2 0 0,-6-1 128 0,-1 1-128 15,-1 1 0-15,-6-3 0 0,-6 0 0 0,-2-2 0 16,-3 2 144-16,-3 1-144 0,1 3 160 0,-6-1-160 15,-3-2 192-15,-6 2-48 0,-6-5-16 0,-4 6 0 16,-6-2-128-16,-4 2 192 0,-3 1-192 0,-5 0 192 16,-4 3-192-16,-6-2 160 0,-4 2-160 0,-4 0 160 15,-2-1-160-15,-4 2 0 0,-12 0 0 0,0 0 0 16,0 0 0-16,0 0-224 0,-9 8 32 0,-7 0 0 16,-6 3-1728-1,-10 2-352-15,-10 2-64 0,-6 2-16 0</inkml:trace>
  <inkml:trace contextRef="#ctx0" brushRef="#br1" timeOffset="25634.39">28547 11468 20271 0,'-15'-14'1792'0,"6"7"-1424"15,-1-5-368-15,1 3 0 0,0-1 672 0,1 3 64 16,3-5 16-16,0 7 0 0,0-3-16 0,5 8 0 16,-3-6 0-16,3 6 0 0,0 0-80 0,0 0-16 15,0 0 0-15,0 0 0 0,12-1-208 0,2 2-48 16,2 0-16-16,6 3 0 0,3-1 0 0,10 2 0 15,4-1 0-15,4-3 0 0,8 1 0 0,6 0 0 16,7-4 0-16,-1 1 0 0,1 0-128 0,3 0-32 16,3-2 0-16,7 0 0 0,5 0 32 0,0-1 0 15,-5 0 0-15,2 4 0 0,1-4-32 0,4 2 0 16,2-2 0-16,-3 4 0 0,-4-1-208 0,-2 1 0 0,-2 0 128 0,-1 0-128 16,0 0 0-16,-3 2 0 0,-4 1 0 15,-7-1 0-15,-3 2 128 0,-7-1-128 0,-11 0 0 0,-4 2 0 16,-5-1 0-16,-5 0 0 0,-5 0 0 0,-8 2 0 15,-2 1 0-15,-10-7 128 0,0 0-128 0,0 12 0 16,-3-4 0-16,-8 1 0 0,-5-3 0 0,-8 3 0 16,-7 0 0-16,-7-3 128 0,-8 3-128 0,-10-6 0 15,-5-2 128-15,-3-1-128 0,-5-1 0 0,-1 1 144 16,-1-3-144-16,-5 1 0 0,-7-5 0 0,2 1 128 16,-2 0-128-16,5-5 0 0,3 0 144 0,2 0-144 15,-1-5 0-15,-2 0 144 0,-3 1-144 0,5-2 0 16,6-2 128-16,5 0-128 0,7-1 0 0,7 0 0 15,3 1 0-15,7 2 0 0,3 0 0 0,5 2 0 16,5 3 0-16,4 4 0 0,6-5 0 0,4 6 0 0,12 7 0 0,0 0 0 16,0 0 0-16,12-11 0 0,4 2 0 0,10 0 0 15,5 5 0-15,6-2 0 0,5-3 0 0,6 5 0 16,8 2 0-16,11 1 0 0,5 1 160 0,6 0-160 16,0-2 128-16,1 0-128 0,-1 2 128 0,2 2-128 15,2 2 128-15,2-1-128 0,0-1 0 0,-4 2 0 16,-3-1 128-16,-6 2-128 0,-6-2 0 0,-2 2 0 15,-2 2 0-15,-6-1 128 0,-9-1-128 0,-6 3 0 16,-4-3 0-16,-11-1 0 0,-4 1 0 0,-7 1 0 16,-14-6 0-16,0 0 0 0,0 0-128 0,0 0 128 15,-12 12 0-15,-11-2 0 0,-7-4 0 0,-11 2 0 0,-9-6 0 0,-4 3 0 16,-5-1 0-16,-4 1 0 16,-5-1 0-16,-7-3 0 0,-9-1 0 0,-1 0 0 0,0 0 176 0,1-1-176 15,2 0 0-15,-4-2 0 0,-5 1 0 0,5-2 0 16,2 1 0-16,10 1 0 0,5-1 0 0,7 3 0 15,9 0 0-15,7-1 0 0,4 1 0 0,9 1 0 16,7-1 0-16,9 2 0 0,6-2 0 0,11 0 0 16,0 0 0-16,0 0 0 0,13 3 128 0,9 0-128 15,6 1 0-15,7-3 0 0,7 0-144 0,7 2 144 16,5-2 0-16,10 3 0 0,7-1 0 0,5 2 0 16,2-2 160-16,3 0-32 0,-2 2 0 0,1 3 0 15,4-2 0-15,-3 4-128 0,2-3 192 0,-4 1-64 16,-6 1-128-16,-1-2 0 0,-8 0 144 0,-5-3-144 15,-8 1 0-15,-5 0 0 0,-7 2 0 0,-7-4 128 16,-12 1-128-16,-6-1-128 0,-6 2 128 0,-8-5-192 0,0 0 32 0,-13 4 0 16,-7-2 0-16,-10 1 0 0,-5-2 160 0,-8 0 0 15,-11 1 0-15,-6-4 0 0,-4 1 0 0,-10-1 0 16,-11-1 0-16,-2 3 128 0,-2-1 0 0,2-2 0 16,-2 1 0-16,1-2 0 0,-4 1-128 0,8 1 128 15,9-1-128-15,8 2 128 0,6-2-128 0,9 2 0 16,11 1 0-16,7 0 0 0,7 0 0 0,9 0 0 15,7 1 0-15,11-1 0 0,0 0 0 0,14 4 0 16,6 1 0-16,11 2-192 0,8-4 64 0,10 1 0 16,8 1 0-16,11 0 0 0,13-2 128 0,0 0 0 15,-1-2 0-15,3-1 0 0,2 0 0 0,4 0 0 0,0-3 0 16,-3 1 0-16,-3-2 0 0,-2 3 0 16,-3-2 0-16,-2 1 0 0,-1-1 0 0,-5 3 0 0,-5-1 0 0,-9 1 0 15,-8 0 0-15,-9 1 0 0,-7-1 0 0,-7 1 0 16,-9 1 0-16,-16-2 0 0,0 0 0 0,0 0 0 15,-10 5 0-15,-11 1-192 0,-9-2 192 0,-15 1-192 16,-13 1 192-16,-12-1 0 0,-10-2 0 0,-9 3 0 16,-3 1 0-16,-11-4-128 0,-7 1 128 0,-2 0-128 15,4 2 128-15,1-2 0 0,2-1-144 0,7 1 144 16,7 2 0-16,10 0 0 0,9 1 0 0,9 3 0 16,7 1 0-16,13 1 0 0,8 2 0 0,10 0 0 15,13-5-144-15,9 2 144 0,12 2-192 0,13-2 192 16,8 1-256-16,15-4 48 0,11 3 16 0,15 0 0 15,14-1 192-15,8 2 0 0,5-5 0 0,5 2 0 0,5-2 160 16,7-1 32-16,4-1 0 0,-1-1 0 0,-3-3 160 16,1 3 32-16,0 2 16 0,-7-1 0 0,-7 0-80 0,-7 3-32 15,-5-2 0-15,-6 2 0 0,-4 2-288 0,-11 3 128 16,-12 0-128-16,-10 3 0 16,-10 2-736-16,-6 6-256 0,-11 1-48 0,-10 9-14880 15</inkml:trace>
  <inkml:trace contextRef="#ctx0" brushRef="#br1" timeOffset="28486.41">8122 14360 19343 0,'0'0'1728'0,"9"-10"-1392"0,4 2-336 0,-1-1 0 0,2 3 1216 0,3 2 192 16,9-1 16-16,2 2 16 0,3-2-1152 0,5 3-288 15,5-1 0-15,1 1 0 0,1-2 224 0,0 3-16 16,2 1 0-16,2 2 0 0,1 3-208 0,5-1 0 16,3 1 128-16,7 2-128 0,4-1 0 0,-1-1 0 15,-4 3 0-15,4-3 0 0,2-2 0 0,7 1 0 16,6 0 0-16,3-1 0 0,-1-3 0 0,-1-2 0 16,1-1 0-16,7 0 0 0,5-1 128 0,2 0-128 15,-2-4 0-15,3 0 0 0,-1 2 128 0,6-3-128 16,6 4 0-16,-1-4 144 0,-4 1 80 0,4 0 16 0,6 3 0 0,-3 2 0 15,0-6-16-15,1 2 0 0,0 2 0 16,1-2 0-16,0 0-80 0,-1 5-16 0,-4-2 0 0,4 0 0 16,5 1 16-16,-7 2 0 0,-5-1 0 0,0-1 0 15,3 3-16-15,0-1-128 0,-1-7 192 0,0 4-64 16,1 3-128-16,2 1 160 0,5-4-160 0,-3 1 160 16,-6-4-160-16,5 3 0 0,2 1 0 0,-2 0 0 15,-6-6 0-15,1 4 0 0,-5 4 0 0,5-3 0 16,2-5 0-16,-3 3 128 0,-7-2-128 0,3 2 0 15,2 1 0-15,-5-4 0 0,-7 1 0 0,1-2 0 16,-10 2 0-16,5 1 0 0,-1 0 128 0,-3 2-128 16,-2-7 0-16,-5 3 0 0,-2-2 0 0,-1 4 0 15,-6-5 0-15,3 5 0 0,1-3 0 0,-4 3 128 16,-4-2-128-16,-5 3 0 0,-3-4 144 0,-4 2-144 0,-6 2 224 16,-4 2-32-16,-7 0 0 0,-3 3 0 0,-3-3 80 0,-5 2 16 15,-4-1 0-15,-6 3 0 0,-13 0-160 0,0 0-128 16,0 0 192-16,0 0-192 0,0 0 0 0,0 0 0 15,-17-1 0-15,-2 1 0 0,-4 0 0 0,-5 1 0 16,-5 2 0-16,-4-1 0 0,-6 1 0 0,-5-2-192 16,-7 1 192-16,-9 2-192 0,-8-4 48 0,-2 3 16 15,1 1 0-15,-6 1 0 0,-4-1 128 0,-7 1-160 16,-9 0 160-16,0 0-160 0,1 5 160 0,-3-4 0 16,-4-1 0-16,-3 3 0 0,-3-3 0 0,-1 4 0 15,0 0 0-15,-2-4 0 0,-7-4 128 0,-1 4-128 16,3 0 128-16,-7-3-128 0,-8-2 256 0,0 0 0 15,-1 0-16-15,-6 2 0 0,-5 2-80 0,-1 2-16 0,-1-2 0 0,-3 0 0 16,-3 0 0-16,-4 5 0 0,-3 1 0 0,6 0 0 16,1-1-144-16,0 0 0 0,-5-4 0 0,7 4-176 15,0 0 176-15,5-2 0 0,-1-3 0 0,3 1 0 16,3 4 0-16,4-5 0 0,4-7 0 0,2 2 0 16,0 2 0-16,5-2 0 0,2-6 0 0,2 3-128 15,2 1 128-15,0-3 0 0,-1-1 0 0,6 2 0 16,6-3 0-16,-3 0 0 0,-5 0 0 0,6 1 0 15,7-1 0-15,4-2 0 0,0-2 0 0,6 5 0 16,3 0 128-16,9-1-128 0,5 2 128 0,8-1-128 16,5 0 0-16,4 2 144 0,0 2-144 0,7-4 0 15,5 2 160-15,7 0-160 0,8-1 128 0,6 3-128 16,5 2 0-16,5-2 0 0,3-1 128 0,5 3-128 16,10 1 0-16,0 0-272 0,0 0 64 0,0 0 16 15,13 4-64-15,2-1 0 0,5 0 0 0,10 0 0 16,6-6 256-16,9 3 0 0,4 2 0 0,6-2 0 0,4-2 0 0,4 2 0 15,3 0 0-15,13-1 0 0,11 1 0 0,3 0 160 16,0 0-32-16,3-1 0 0,5 0 0 0,4-1 0 16,7 2 0-16,1-1 0 0,1 0-128 0,8 1 128 15,6 0-128-15,3 1 128 0,-3-1-128 0,10-1 128 16,1-3-128-16,8 0 128 0,-3 4-128 0,6 0 0 16,4-2 0-16,5-1 0 0,3 1 0 0,-2 2 128 15,-4-3-128-15,4 0 128 0,7 0-128 0,-1 1 0 16,2 1 0-16,0 0 0 0,-3-2 0 0,4 1 0 15,4 2 0-15,-1-3 0 0,-3 1 0 0,-2-3 0 16,1 2 0-16,3 0 0 0,0 1 0 0,-4-2 0 0,-8-2 0 0,0 1 0 16,1 1 0-16,-3-1 0 15,-3-2 0-15,-5 2 0 0,-7 0 0 0,-1-2 0 0,-2 2 0 0,-7-1 128 16,-7 0-128-16,-6 4 0 0,-3-1 0 0,-6 2 128 16,-3-2-128-16,-5 1 0 0,-8-2 0 0,-4 3 0 15,-3-2 0-15,-4 0 0 0,-5 0 0 0,-8 1 0 16,-9 0 0-16,-8 1 0 0,-6-3 0 0,-6 3 128 15,-8-2-128-15,-6 2 0 0,-4 1 0 0,-8 0 0 16,-5 0 0-16,-10 0 0 0,0 0 0 0,0 0-176 16,0 0 16-16,-16 1 0 0,-5 0 0 0,-8-1 0 15,-5 0 160-15,-12 0-128 0,-6 2 128 0,-13-2-128 16,-14 0 128-16,-6 0-160 0,-3 0 160 0,-11 0-160 16,-9-2 160-16,-6 1 0 0,-7 1 0 0,-7-1-128 15,-8-1 128-15,-3 1 0 0,-1 0 0 0,-6 1 0 0,-5 0 0 0,3 0 0 16,3 1 0-16,-3-1 128 0,-7 0-128 0,-1 0 128 15,5 0-128-15,-4 1 128 0,-3 1-128 0,-3-1 128 16,-4 0-128-16,1 1 128 0,2 0-128 0,-4 2 0 16,-7-2 0-16,-2 0 0 0,-5 0 0 0,4 1 0 15,2-1 0-15,-7 1 0 0,-6 2 0 0,-2-3-128 16,-3 2 128-16,5 1-192 0,5 3 64 0,3-2 0 16,1 3 0-16,3-1 0 0,4 1 128 0,11-3 0 15,13 0 0-15,-1 1-128 0,2-2 128 0,9 1 0 16,11 2 0-16,3-2 0 0,-1 3 0 0,11-2 0 15,10-1 0-15,9 1 0 0,5-1 0 0,9 4 0 0,3-1 0 0,9 0 128 16,10-6 0-16,8 4 16 0,8 4 0 16,8-2 0-16,7 2-144 0,8 0 0 0,5-2 0 0,8 6 0 31,5 4-1040-31,7 0-192 0,5 4-48 0,10 4-7536 0,8-2-1504 0</inkml:trace>
  <inkml:trace contextRef="#ctx0" brushRef="#br2" timeOffset="36210.01">7670 14135 20271 0,'-1'-8'1792'0,"-1"-1"-1424"16,2 9-368-16,0 0 0 0,-1-6 640 0,1 6 64 15,3-8 16-15,-3 8 0 0,11-2-272 0,3 1-64 0,4-1-16 0,6 0 0 16,5-1-128-16,4-2-32 0,4-2 0 0,4-2 0 16,-3-5-48-16,4 0-16 0,1 4 0 0,3-2 0 15,2 1 112-15,4 2 32 0,3-3 0 0,3 7 0 16,5 1-64-16,2-1-16 0,-2 2 0 0,3 0 0 16,2 2-16-16,5 1-16 0,6 0 0 0,3 0 0 15,0-2-176-15,3 2 0 0,-1 2 0 0,6-1 0 16,7 0 0-16,0 2 0 0,1-2 0 0,-2 4 0 15,2 0 0-15,9-1 0 0,3 0 0 0,1 2 0 16,-2-1 160-16,7 0-160 0,6 4 192 0,0-2-192 16,-4-4 384-16,8 5-48 0,8-2 0 0,-1 1 0 15,-3-5-64-15,7-2-16 0,4 0 0 0,1 2 0 16,-2-1-128-16,3-4-128 0,4-4 192 0,-3 3-192 16,1 4 192-16,-4-1-192 0,6-1 192 0,-2 0-192 15,-1-2 320-15,-1 3-64 0,1-2 0 0,1 2 0 0,1 0 96 0,-4-1 16 16,-2 0 0-16,3-1 0 0,3 2-144 0,-3 0-32 15,-1-2 0-15,1 1 0 0,2-3-64 0,-3 3 0 16,-4 1-128-16,2 0 192 0,4-6-64 0,-6 2 0 16,-6 4-128-16,0 0 192 0,2 0-192 0,-9 1 0 15,-3-4 0-15,-5 5 0 0,3 3 0 0,-10 0 0 16,-8-2 0-16,-7 3 0 0,-6 0 0 0,-3 4 0 16,-2-1 0-16,-8-6 0 0,-6-2 0 0,-11 0 0 15,-6 2 0-15,-9-2 0 0,-5-2 0 0,-9 1 0 16,-5 1 0-16,-7 0 0 0,-7 0 0 0,-11 0 0 15,0 0 144-15,0 0-144 0,0 0 256 0,-14 1-16 16,-5 1-16-16,-10-2 0 0,-8 0-32 0,-10 0 0 0,-10 1 0 0,-14-1 0 16,-12 0-192-16,-10-1 0 0,-7-4 0 15,-12 3 0-15,-19 2 0 0,-7-1 0 0,-7-5 0 0,-12 3 0 16,-12 3 0-16,-9 1 0 0,-9 2 0 0,-3-3 0 16,-7 0 0-16,-1 0 0 0,-1 0 0 0,-7-1 0 15,-2-3 0-15,-3 1 0 0,-3 1 0 0,1 0 0 16,-2 2 0-16,1 0 0 0,3-1 0 0,0 1 0 15,0 3 0-15,-1-1 0 0,-4 0 0 0,-1-1 0 16,-3-1 0-16,1 1 0 0,-2 2 0 0,-2 2 0 16,1 0 0-16,-2-1 0 0,1 1 0 0,5 4 0 15,10 0 0-15,1 1 0 0,3-5 0 0,7 2 0 16,6-2 0-16,10 3 0 0,7 1 0 0,10-6 0 0,6-3 0 16,11 1 0-16,8 1 0 0,12-2 0 0,9-5 0 0,12 4 128 15,12 1-128-15,10-1 0 0,8-2 0 0,10-2 0 16,10 0-176-16,13 0 176 0,11-1-192 0,10 2 192 15,10 0-160-15,12 4 160 0,0-5-384 0,14-1 32 16,13 3 0-16,12-1 0 0,11 0-32 0,8-3-16 16,8-1 0-16,11 7 0 0,11 1 240 0,14-1 160 15,10-2-192-15,10 2 192 0,9 2 0 0,12-1-128 16,11-4 128-16,11 2 0 0,12 0 0 0,5 2 0 16,5 0 0-16,6 0 0 0,6-2 0 0,6-1 128 15,5 1-128-15,5-2 144 0,4-1-144 0,5 1 0 16,2 2 0-16,3-2 128 0,1-1-128 0,4 1 192 15,0-1-192-15,1 2 192 0,0-1-32 0,3-2 0 16,1 1 0-16,0 2 0 0,-3 0-32 0,0 0 0 0,-3 2 0 16,-1-1 0-16,-1 1-128 0,-6 0 128 0,-6 1-128 15,-7-1 128-15,-7 2-128 0,-10 1 0 0,-11 0 0 0,-7 2 0 16,-4-2 0-16,-9 1 0 0,-10-1 128 0,-10 1-128 16,-10-1 0-16,-13 1 128 0,-17 2-128 0,-9-1 128 15,-4-4 48-15,-15 1 0 0,-12 0 0 0,-13 2 0 16,-13-1-176-16,-10 2 192 0,-9-3-192 0,-6-1 192 15,-13 0-192-15,0 0 0 0,-9 2 0 0,-12-1 128 16,-9-1-128-16,-17 0 0 0,-18 1 0 0,-9 1 0 16,-8-2 0-16,-14 0 0 0,-14 0 0 0,-17 0 0 15,-13 0 0-15,-14 0 0 0,-14 0 0 0,-11 1 0 16,-8 1-128-16,-11 3 128 0,-9 2 0 0,-11-3 0 16,-9-1 0-16,-10 4 0 0,-8-6-144 0,-4 4 144 15,-4 1 0-15,-3 3 0 0,0-1 0 0,3 3 0 0,4-2 0 0,7 3 0 16,6 0 0-16,7-4 0 0,6 1 0 0,9-1 0 15,5 4 0-15,15-4 0 0,4 0 0 0,8-3 0 16,6-2 0-16,12 4 0 0,10 0 0 0,12-5 0 16,8-4 0-16,16 4 0 0,11 4 0 0,11-1 0 15,7-2 0-15,11-1 0 0,7 0 0 0,16-1 128 16,11 4-128-16,11-3 0 0,8-2 0 0,11 4-160 16,14-4 32-16,0 0 0 0,12 7-192 0,8 3-48 15,13-1 0-15,14 2 0 0,18-2 80 0,11 1 16 16,5-3 0-16,14 0 0 0,13 0 272 0,15-2 0 15,16 2 0-15,12-2 0 0,16-3 192 0,13 0-48 16,12 1-16-16,11-3 0 0,5 0-128 0,9 0 128 16,9-2-128-16,8 1 128 0,5 1-128 0,5 0 0 0,1 0 0 0,2 1 0 15,1-1 0-15,-3 3 0 0,-2 2 0 0,-3-4 0 16,-3 1 176-16,-2-2-48 0,-9 0-128 0,-7 1 192 16,-6 0-64-16,-8-1 0 0,-7-1-128 0,-6 0 192 15,-6-1-192-15,-11 2 128 0,-12 0-128 0,-13-1 0 16,-13 0 160-16,-14-2-160 0,-13 2 160 0,-14 0-160 15,-3-2 272-15,-15 1-32 0,-19 0-16 0,-13-2 0 16,-14-1-64-16,-13 2-16 0,-11-1 0 0,-8 4 0 16,-19-5-144-16,-21-7 0 0,-21 0 144 0,-14-2-144 15,-14-3-192-15,-21 3-96 0,-20-1-32 0,-12 1 0 16,-7-3 64-16,-16 6 16 0,-13-3 0 0,-12 0 0 16,-8 2 240-16,-11 2 0 0,-5 0-160 0,-9 2 160 15,-9 3 0-15,-6-1 0 0,-9 1 0 0,-7 4 0 16,-8-1 0-16,-6 4 0 0,-5 3 0 0,-2 2 0 0,-2-3 0 15,5 3 0-15,1 4 0 0,8-2 0 0,8 0 0 0,13-4 0 16,12-1 0-16,13 1 0 0,12-3 0 0,14 1 0 16,12-3 128-16,18 0-128 0,17 1 0 0,11 0 128 15,7 1-128-15,14-5 128 0,15-2 64 0,15-1 0 16,11 4 0-16,8 1 0 0,12-1-64 0,12-1-128 16,8 3 192-16,12-1-64 0,11 1-128 0,8 0 0 15,0 0 0-15,24 4 0 0,7 1-128 0,14 2-16 16,12 0 0-16,17 2 0 0,16-3 144 0,14-1-128 15,13-1 128-15,17 2-128 0,16-1 128 0,9-1 0 16,6-5 0-16,14 0 0 0,13 1 0 0,11-3 0 16,10-1 0-16,7-2 0 0,3 1 0 0,7 1 0 0,7-1 0 15,2-3 0-15,2 2 0 0,3-3 0 0,-1 4 0 0,5-1 0 16,1-7 0-16,-2 5 0 0,-4-1 0 0,-3 3 0 16,-2-4 144-16,-6 1 16 0,-4-3 0 0,-5 5 0 15,-1-3-160-15,-8 2 160 0,-6-2-160 0,-11 3 160 16,-11 0-160-16,-9 1 0 0,-9 0 0 0,-9 0 128 15,-10 0-128-15,-12 1 0 0,-11 0 0 0,-12 2 128 16,-10-1-128-16,-10 2 0 0,-7-6 0 0,-16 3 128 16,-14 1-128-16,-12 0 0 0,-14-5 0 0,-10 3 0 15,-12-3 0-15,-13 2-224 0,-13-4 48 0,-17 2 16 16,-17-5 0-16,-15 6 0 0,-14-3 0 0,-14 5 0 16,-12-3 32-16,-13 4 0 0,-13-3 0 0,-11 6 0 15,-8-1 128-15,-9 1 0 0,-9-1 128 0,-10 3-128 16,-9-1 0-16,-9 0 144 0,-9 2-144 0,-9 0 0 15,-8-1 192-15,-8 3-192 0,-7 1 192 0,-3 2-192 0,-6-2 160 0,3 0-160 16,0 1 128-16,8 1-128 0,4-1 0 0,9 2 128 16,3 0-128-16,9-2 0 0,7 0 0 0,15 2 0 15,10-2 0-15,12-4 0 0,11 0 0 0,15 2 0 16,12-1 128-16,16 0-128 0,8 0 0 0,16-1 0 16,15 2 144-16,9 0-144 0,13 0 0 0,10 2 144 15,9 3-144-15,8-3 0 0,6 3 0 0,8-2 0 16,8 3 0-16,6 0-192 0,9 0-48 0,9 1 0 15,14 5 0-15,10-2 0 0,14-2 240 0,17 1 0 16,18-7-160-16,12 3 160 0,6-2 0 0,15-1 0 16,14-6 128-16,9 1-128 0,7 0 128 0,7-3-128 15,11 1 128-15,5-6-128 0,7-1 192 0,5 3-64 16,7-2 0-16,0 3 0 0,-1-4-128 0,3 2 128 0,5 0-128 0,0 0 128 16,1 1-128-16,0 1 0 0,-4-1 0 0,-4 2 0 15,-7 2 0-15,-2 0 128 0,-5 1-128 0,-2 0 0 16,-5 1 0-16,-8 1 0 0,-7 2 0 0,-6-1 0 15,-2 1 0-15,-10 1 0 0,-10-1 128 0,-7 1-128 16,-2 1 0-16,-7 2 160 0,-9 0-160 0,-2-2 160 16,3 3-160-16,-8-2 0 0,-7-1 0 0,-4-1 0 15,-6 1 0-15,-2-1 0 0,3-1 0 0,-9-1 0 16,-6-2-128-16,-10 0 128 0,-10 0 0 0,-8-1 0 16,-8 1-144-16,-10 0 144 0,-7-3-192 0,-7 1 192 15,-4-2-176-15,-8 4 176 0,0 0-160 0,-9-9 160 16,-5 1 0-16,-9-2 0 0,-7 5 0 0,-11 0 0 15,-7-5 0-15,-15 4 0 0,-12-2 0 0,-5 3 0 16,-2 0 0-16,-10 0 0 0,-10 1 0 0,-8 0 0 0,-8 4 0 16,-6-1 0-16,-8 1 0 0,-8 0 0 0,-1 0 0 15,-13 1 0-15,-4 0 0 0,-3 2 0 0,4-1 0 0,-3 5 0 16,-4-2-128-16,7 1 128 0,9 6 0 16,9-3 0-16,7 1 0 0,15 4 0 0,14-5 0 0,10 3 0 15,12 4 0-15,10-4 0 0,7-3 0 0,14 1 0 16,12-3-128-16,12 0 128 0,7-2 0 0,8-2-144 15,11-3 144-15,0 0-128 0,13 3 128 0,13 0-160 16,9-3 160-16,16-1-160 0,7-1 160 0,14 0 0 16,3 0 0-16,15-1 0 0,13-3 0 0,6 1 192 15,9 1-64-15,11-2 0 0,8 1 0 0,7 1 16 16,6-5 0-16,6 2 0 0,12 4 16 0,5 0 0 0,2 1 0 16,6-1 0-16,0 2-160 0,7 1 192 0,6 1-192 15,4 3 192-15,2-3-192 0,-2 3 0 0,-2 1 144 0,1 4-144 16,1-5 128-16,3 2-128 0,1 0 128 0,3 2-128 15,-2 3 0-15,-2-3 0 0,1-2 0 0,-4 5-128 16,-5 3 128-16,3-4 0 0,2 0 128 0,-2-4-128 16,-3 2 0-16,-5-3 0 0,-7 1 0 0,-3-1-192 15,-3-6 192-15,-2-3-208 0,-4 1 80 0,-6-1 128 16,-8-1-144-16,-2-2 144 0,-2 1 0 0,-5 2 0 16,-5 2 0-16,-2-2 0 0,-2-1 0 0,-6 3 0 15,-5 1 0-15,-4 1 0 0,-4 0 0 0,-10 0 0 16,-8-1 0-16,-5 1 0 0,-5 0 0 0,-9 1 0 15,-8 0 0-15,-9-1 0 0,-10-1 0 0,-7 0 0 16,-8 1 0-16,-6 1-208 0,-7 0 32 0,-7-1 16 0,-7-1-64 16,-12 1-16-16,0 0 0 0,0 0 0 0,0 0 80 0,-14-1 16 15,-7-2 0-15,-6 1 0 0,-7-2 144 0,-9 1-128 16,-11 0 128-16,-8 0-128 0,-7-1 128 0,-8 0 0 16,-6 2 0-16,-8-1 0 0,-10 0 0 0,-7-1 128 15,-7-4-128-15,-8 2 176 0,-6 2-48 0,-3-2 0 16,-7-2 0-16,-8 4 0 0,-7-2-128 0,-4-1 160 15,-1 0-160-15,-6-1 160 0,-5 3-160 0,-2 3 0 16,-5-2 0-16,5-3 128 0,3 1-128 0,-6-2 0 16,-5 1 0-16,-6 0 0 0,-6-3 0 0,-2 4 0 15,-2-4 128-15,0 3-128 0,-2-3 0 0,-3 3 0 16,-5-6 0-16,0 5 0 0,-2-2 0 0,-4 4 0 16,-2-3 0-16,1 2 0 0,0-1 0 0,0 1 0 0,2 2 0 15,-2-1 0-15,-6 2 0 0,-3 0 0 0,0 3 0 0,-2 1 0 16,0 2 0-16,-1 2 0 0,2 3 0 0,3-2 0 15,5 2 128-15,5 2-128 0,6-2 128 0,0 3-128 16,1-3 0-16,3 4 0 0,3-4 0 0,4 3-176 16,14-6 176-16,1 2 0 0,4 2 0 0,2-3 0 15,3 0 0-15,9 2 0 0,7-4-192 0,5 0 64 16,-2 0 128-16,11-1 0 0,7 1 0 16,0-3 0-16,-2-2 0 0,11 2 0 0,6 0 0 0,1 0 0 15,2-2 0-15,7-1 0 0,9 1 0 0,8 2 0 16,6 0 0-16,5 0 0 0,1 0 0 0,6 0 0 15,6 2 0-15,8 2 0 0,11-3-144 0,7 4 144 16,10 1-128-16,7-1 128 0,6 2-160 0,11-2 160 16,6-5-256-16,5 13 32 0,5 0 16 0,11-1 0 15,7 1-48-15,14-1-16 0,10 0 0 0,14 0 0 0,10-6 96 16,9 3 32-16,8-3 0 0,15-1 0 0,14-2 144 0,6 1 0 16,6-2 0-16,8-4 0 0,12-6 0 15,9 3-128-15,5 0 128 0,3-3 0 0,3 1 0 16,9-7 0-16,7-1 0 0,4 2 0 0,7 4 0 0,1 0 0 15,2-4 0-15,-1 1 0 0,0 4 0 0,3-2 128 16,1 5-128-16,6-4 128 0,2 0-128 0,-1-1 0 16,2 3 0-16,3 0 0 0,2 2 0 0,-2 1 128 15,-4-5-128-15,1 3 0 0,2-1 0 0,1-2 0 16,1 3 0-16,-1-3 0 0,-3 3 0 0,-3-1 0 16,-2 0 0-16,-6 0 128 0,-8-1-128 0,-3 0 0 15,-4-1 0-15,-5 1 0 0,-3-1 128 0,-9 3 0 0,-9 1 0 16,-6-3 0-16,-7 1 32 0,-9 3 16 0,-7 1 0 0,-8 0 0 15,-7 0-48-15,-12 2-128 0,-13 0 192 16,-7 1-64-16,-6 2-128 0,-8 1 0 0,-8 0 0 0,-10 1-10464 16,-9 1-2128-16</inkml:trace>
  <inkml:trace contextRef="#ctx0" brushRef="#br2" timeOffset="38365.33">5358 17010 20271 0,'-3'-11'1792'0,"1"-2"-1424"15,2-2-368-15,2 1 0 0,0 2 640 0,3 1 48 0,1-3 16 16,4 0 0-16,3 1-432 0,0 3-80 0,3-3 0 0,3 6-16 15,1-2-48-15,5 4 0 0,0 0 0 0,4 0 0 16,4 1-128-16,4 1 0 0,3 1 0 0,2 2 0 16,0 0 0-16,-1 1 0 0,0 1 0 0,2 1 0 15,2 0 0-15,2 2 0 0,1-3 0 0,6-1 0 16,1 2 176-16,5 0 0 0,5-1 0 0,0 2 0 16,0-3 80-16,2 2 32 0,2-1 0 0,3-1 0 15,6 2 64-15,2 0 16 0,1-1 0 0,2 2 0 16,-2-2-176-16,4 1-48 0,4 0 0 0,3 0 0 15,2 0-144-15,-1 1 160 0,-2-2-160 0,7 1 160 16,6-1-160-16,-2 0 0 0,-3-2 144 0,2-2-144 16,0 1 144-16,3 0-144 0,4-3 192 0,1-1-192 15,-7-3 320-15,8 4-64 0,4 2 0 0,-2-3 0 0,-5 0 16 16,1 2 0-16,2-1 0 0,2-1 0 0,-1 0-80 16,1 1-32-16,-3 2 0 0,4-2 0 0,4-1-160 0,-1 0 0 15,0 1 144-15,3-2-144 0,6 1 0 0,-2 0 0 16,-4-4 0-16,7 2 128 0,5 3-128 0,-2-3 0 15,-6-1 0-15,5 2 128 0,4 1-128 0,-2 0 0 16,-8-2 0-16,4 0 0 0,4 5 0 0,-6-1 0 16,-6-1 0-16,2 3 0 0,-1-1 0 0,2-2 0 15,-5-1 0-15,-1 4 0 0,1 1 0 0,0-1 0 16,1-4 0-16,-3-2 0 0,-2 5 0 0,6-1 0 16,3 2 0-16,-4-3 0 0,-4-1 928 0,1 3 112 15,5 3 32-15,-4-4 0 16,-2-2-1712-16,1 4-320 0,-1 1-80 0,1-1-16 0,-1-6 880 0,-2 5 176 0,-3 1 0 0,4-1 0 15,5 1 0-15,-4 0 128 0,-4-3-128 16,2 0 0-16,2 2 128 0,-1-1-128 0,-3 0 0 0,-2 0 128 16,0 0-128-16,1 1 0 0,2-2 0 0,-2 1 128 15,-2-1 0-15,1 2-128 0,4 1 192 0,-1-2-64 16,-5 2-128-16,3 0 0 0,3-2 144 0,-3 2-144 16,-1 1 0-16,-3 0 128 0,-4 0-128 0,5 1 0 15,3 2 0-15,-3-3 144 0,-7 0-144 0,-1 2 0 16,0 1 160-16,3-1-160 0,0-2 128 0,-1 3-128 15,-4 1 144-15,1 1-144 0,-1-2 160 0,0 1-160 16,3 3 176-16,-4-1-176 0,-2-2 192 0,2 1-192 16,4 4 144-16,-3-5-144 0,-1-2 0 0,-1 2 144 15,-1 2-144-15,2-1 0 0,4 2 0 0,-4-1 0 16,-2-2 0-16,-1 1 0 0,-4 3 128 0,6-2-128 16,6 2 0-16,-3 0 0 0,-5-2 0 0,1 2 128 0,-2-1-128 0,4 2 0 15,4-3 0-15,-2 2 0 0,-4 2 0 0,0-3 128 16,-1 4-128-16,2-4 0 0,2 3 0 0,-1-3 0 15,-4 2 0-15,3-3 0 0,1 4 0 0,0-2 0 16,-3 1 0-16,-1-2 0 0,-1 4 0 0,4-4 0 16,2 1 0-16,-2 1 128 0,-4-2-128 0,-2 3 0 15,1-3 0-15,2 3 0 0,4-2 0 0,-3 2 0 16,-7-3 0-16,-2 4 0 0,1-3 0 0,1 3 0 16,1-4 0-16,-2 2 0 0,-3-2 0 0,-3 3 0 15,-1-3 128-15,2 5-128 0,0-5 0 0,0 2 0 16,2-5 0-16,-3 2 128 0,-5 1-128 0,1-3 0 0,-2 1 0 15,4 4 0-15,5-3 0 0,-1 2 0 0,-4-2 128 16,-3-4-128-16,-1 2 0 0,0 1 0 0,1 3 144 0,-1-3-144 16,3-1 224-16,-7 1-32 0,-4-1 0 0,-1-2 0 15,-3 3 0-15,4 3-16 0,-1-3 0 0,3 3 0 16,3 1-176-16,-3-6 128 0,-3 1-128 0,-1 1 128 16,-1-1-128-16,1 0 0 0,-1 2 0 0,3 1 0 15,6-3 0-15,-3 1 0 0,-6 1 0 0,-2-2 0 16,0-2 0-16,-1 2 0 0,-5 0 0 0,5 2 0 15,0-2 0-15,1 1 0 0,-1 0 128 0,-3-1-128 16,-3-1 0-16,-1 0 0 0,-1 3 0 0,2-1 0 16,-4-2 0-16,2 0 0 0,-4 2 0 0,5 0 128 15,-1-2-128-15,0-2 0 0,-2 0 0 0,-3 0 0 16,0 2 0-16,-1-2 0 0,-1 1 0 0,0-1 0 16,-2 0 0-16,1 3 0 0,-3-3 0 0,2 0 0 15,-1-1 0-15,2 2 0 0,-3-1 128 0,-3-1-128 0,-2-4 0 0,-1 3 0 16,1 1 0-16,-2 0 0 0,-2 0 128 0,0 0-128 15,0 0 128-15,2 0-128 0,-1 0 144 0,0 0-144 16,-4-1 160-16,2 1-160 0,-2 0 144 0,0 0-144 16,-3-3 128-16,-1 3-128 0,-2 0 128 0,-6-1-128 15,0 1 0-15,-2 1 128 0,-12-1-304 0,0 0-64 16,0 0-16-16,0 0 0 16,-10 15-2320-16,-12 1-480 0</inkml:trace>
  <inkml:trace contextRef="#ctx0" brushRef="#br2" timeOffset="40795">773 10277 5519 0,'0'0'240'0,"-7"4"64"0,-1-3-304 0,-1 1 0 0,0-1 0 0,0 1 0 15,0 0 3424-15,1 0 624 0,2 2 128 0,0 1 32 16,-1-1-2656-16,3 0-528 0,2 1-96 0,2-5-32 0,-4 7-240 0,4-1-48 16,1 0-16-16,2 3 0 15,1-3-256-15,2 3-48 0,3-1-16 0,4 3 0 0,2-1-80 0,4 2-32 16,3 0 0-16,4 2 0 0,4 2-160 0,-1 0 0 15,4-1 144-15,-1 1-144 0,-2 0 144 0,2 1-144 16,1-2 192-16,-1-2-192 0,-2 1 192 0,0-2-192 16,-1 0 192-16,0-5-192 0,-4 4 176 0,0-4-176 15,-3 3 160-15,-1-3-160 0,-2 0 144 0,1 4-144 16,-2-3 128-16,-4 1-128 0,-3-4 160 0,-2 3-160 16,-1-3 192-16,-2 0-192 0,-6-5 176 0,0 0-176 15,0 0 160-15,0 0-160 0,0 0-208 0,0 0-144 16,0 0-32-16,-6-4 0 15,0 2-912-15,-1-2-192 0,2-2-48 0,1 1-9472 16</inkml:trace>
  <inkml:trace contextRef="#ctx0" brushRef="#br2" timeOffset="41395.37">1295 10796 23039 0,'0'0'2048'0,"0"0"-1648"16,0 0-400-16,0 0 0 15,0 0 640-15,0 0 64 0,0 0 0 0,0 0 0 0,-4-6-64 0,1 0 0 16,-2-4 0-16,-1 1 0 0,1-5 32 0,-1 0 0 16,-2-2 0-16,1-1 0 0,-1 0-224 0,1-1-32 15,-2 0-16-15,0-1 0 0,0-1-16 0,1-1 0 16,1-3 0-16,-2-3 0 0,-1 3-16 0,2 1-16 15,0-2 0-15,1-4 0 0,-2 1-144 0,2-4-16 16,-3 1-16-16,3 2 0 0,-1-4-176 0,-2-10 0 16,1 4 144-16,0 0-144 0,1 3 0 0,3 9 0 15,-2-2 0-15,2-3 0 0,-3 0 0 0,0-2 0 16,1-2 0-16,-2-2 176 0,1-3-176 0,-2-9 0 16,1 2 0-16,1 3 128 0,2 7-128 0,2 7 0 0,2 4 0 0,-1-2 0 15,-1 2 0-15,2 1 0 16,-1 4 0-16,2-1 0 0,0 0 0 0,0-1 128 0,-1 5-128 0,1 0 0 15,0 1 0-15,-1 2 128 16,1-2-128-16,1 3 0 0,0 1 0 0,0 1 0 0,0-1 128 0,0 0-128 16,0 1 0-16,3-2 0 15,-1 1 0-15,1-1 0 0,-1-2 0 0,2 2 0 16,-1 2 0-16,2 1 0 0,-3-5 0 0,2 1 128 0,-1 0-128 16,0 1 0-16,0 2 0 0,1 2 0 0,1-2 128 0,-1 1-128 15,-2 3 0-15,1-4 0 0,1 2 0 0,-1-1 0 16,1-3 0-16,0 1 0 0,1-1 0 0,0-1 0 15,0-7 0-15,-2 2 128 0,3 2-128 0,1-2 0 16,-2-1 224-16,2 1-32 0,-2 3-16 0,0 1 0 0,1 3-48 16,-3 1 0-16,-1 0 0 0,-1 6 0 0,0-2-128 0,0 4 160 15,-1 5-160-15,0 0 160 0,0 0-160 0,0 0 0 16,0 0 0-16,0 0 0 16,-5 2-1280-16,2 5-256 0,0 3-32 0,0 2-16 15,3 0-656-15,0 1-128 0,6 2-16 0</inkml:trace>
  <inkml:trace contextRef="#ctx0" brushRef="#br2" timeOffset="41814.41">1360 10511 4607 0,'0'0'192'0,"3"8"64"16,-2-1-256-16,-1-7 0 0,0 0 0 0,0 0 0 0,1 9 3360 0,0-1 624 0,-1 3 128 0,3-3 32 16,-3-8-2576-16,0 0-512 0,0 0-96 0,0 0-32 15,0 0 352-15,0 0 64 0,0 0 0 0,0 0 16 16,0-8-224-16,0-4-48 0,1-4-16 0,1-1 0 0,0-4-240 16,1 1-32-16,0-3-16 0,4-6 0 0,0 1-272 0,4-1-48 15,-1-1-16-15,0 4 0 0,0-2-256 0,4-2-64 16,0 1-128-16,-1 8 192 0,-2 3-192 0,-1 3 0 15,-1 4 0-15,1 6 0 16,1 4-1296-16,-4 4-256 0,-2 6-48 0</inkml:trace>
  <inkml:trace contextRef="#ctx0" brushRef="#br2" timeOffset="42507.38">1180 8767 17503 0,'-14'0'1552'0,"9"3"-1232"16,-1-1-320-16,1 1 0 0,-1-2 704 0,6-1 64 15,0 0 32-15,-6-1 0 0,-1 0-128 0,1-1-32 16,0 1 0-16,-1-2 0 0,0 2-192 0,0-1-64 15,2-2 0-15,-1-2 0 0,-1 0 32 0,5-2 0 16,-2-1 0-16,2-4 0 0,3-2-96 0,1-3-32 16,3-2 0-16,3-2 0 0,1 0-32 0,4-4 0 15,1-2 0-15,2-5 0 0,2 0 112 0,4-6 16 16,-5 9 0-16,6-2 0 0,3 3 80 0,4-4 32 16,5 1 0-16,3-1 0 0,5 1-224 0,1-2-32 15,2 0-16-15,0 2 0 0,3 1-224 0,5 5 144 16,1 0-144-16,3 3 128 0,2 4-128 0,-2 3 0 0,-2 1 0 0,13-2 0 15,-6 6 0-15,-2-1 0 0,-2 6 0 0,-2-2 0 16,-2 3 0-16,-1 0 0 0,0-1 0 0,-5 2 0 16,1 1 192-16,-4 1 16 0,-6-1 0 0,16-1 0 15,-7 2 240-15,-25 2 64 0,4 0 0 0,0 1 0 16,0-1-304-16,-2 1-48 0,1 2-16 0,-2-3 0 16,1 0-144-16,-2-3-192 0,-1 1 32 0,0 1-15200 15</inkml:trace>
  <inkml:trace contextRef="#ctx0" brushRef="#br2" timeOffset="43098.34">3994 7293 12895 0,'2'-13'1152'0,"1"-5"-928"16,0-1-224-16,-1-2 0 0,2 0 1360 0,-2 3 240 16,0 6 32-16,-4-1 16 0,0 0-96 0,-2 7-16 15,4 6 0-15,-6-3 0 0,6 3-416 0,-10 6-96 16,-2 5 0-16,1 4-16 0,-2 8-368 0,-2 8-64 16,-2 8 0-16,1 7-16 0,-3 7-176 0,-1 11-16 15,1 8-16-15,7-17 0 0,-4 7-32 0,4 11 0 16,-2 4 0-16,0 1 0 0,1 2-320 0,-2 30 144 15,3-18-144-15,9-41 0 0,0-3 128 0,2-4-128 16,1-4 0-16,4 11 0 16,-2-12-384-16,2-19-128 0,4-2-16 0,-1-6-8816 15,2-6-1776-15</inkml:trace>
  <inkml:trace contextRef="#ctx0" brushRef="#br2" timeOffset="43398.53">3693 7481 22111 0,'9'-19'976'0,"-1"2"208"0,1 0-944 0,4-4-240 0,5-4 0 0,2 2 0 16,4 4 752-16,3 1 96 0,1 0 32 0,4 2 0 0,2-1-112 0,4 3-32 15,5 4 0-15,2 0 0 0,1 4-256 0,-1 3-48 16,-1 4-16-16,-1 3 0 0,-1 6-224 0,-15-2-32 15,-1 6-16-15,1 5 0 0,-2 4-144 0,-1 7 0 16,-2 7 144-16,-3 6-144 0,-4 6 0 0,-3 1 0 16,-3 1 0-16,-2 22 128 0,-5-11-128 0,-9-3 192 15,-5-5-64-15,0-22 0 0,-3 1 448 0,-4 0 112 16,-4 1 16-16,0 1 0 0,-1-2-256 0,-2-1-32 16,1-5-16-16,-3 1 0 0,-2-5-256 0,-2-1-144 15,-3-3 160-15,2-4-160 16,-2-2-1408-16,1-7-384 0,0-2-80 0</inkml:trace>
  <inkml:trace contextRef="#ctx0" brushRef="#br2" timeOffset="43850.04">4815 7856 24815 0,'0'0'1088'0,"0"0"256"0,0 0-1088 0,4 6-256 0,-3 3 0 0,4 0 0 15,2 0 544-15,-7-9 48 0,6 2 16 0,2 2 0 16,2-1-96-16,1-2-32 0,2-2 0 0,2-3 0 15,3 0-80-15,2-3-16 0,4-2 0 0,2-3 0 16,2 1-64-16,1-3-32 0,3-1 0 0,1 1 0 0,-4 2-96 0,0-1-32 16,-1-2 0-16,-2 1 0 0,-6-1-160 0,-2 1 160 15,-2 0-160-15,3-5 160 0,-7 1 16 0,-5 2 0 16,-3 0 0-16,-4 5 0 0,-2 2 144 0,-3-1 48 16,-5 3 0-16,-7 1 0 0,-6 0-64 0,-5 4-16 15,-4 4 0-15,-3 7 0 0,-3 6-144 0,8-2-16 16,-1 4-128-16,-2 8 192 0,2 0-192 0,-1 8 0 15,2 4 0-15,3 0 0 0,3 0 0 0,5 1 0 16,5 0 0-16,8-1 0 0,2-4 0 0,5-3-160 16,4 0 160-16,7-5-128 0,3-3-160 0,5-3-32 15,6-4 0-15,4-2 0 16,3-8-1904-16,6-3-384 0,5-2-80 0</inkml:trace>
  <inkml:trace contextRef="#ctx0" brushRef="#br2" timeOffset="44149.81">6354 7129 26719 0,'-11'-19'1184'0,"7"14"240"0,0-4-1136 0,-1 2-288 0,-1 2 0 0,-1-1 0 15,-1 5 1040-15,-6-2 160 0,0 2 16 0,3 2 16 16,0 3-544-16,-2 5-112 0,-2 0-32 0,-1 3 0 0,-4 5-272 16,3 3-48-16,-1 6-16 0,1 2 0 0,2 4-208 0,-7 21 0 15,5-4 0-15,7-12 0 0,-1 7 0 0,1 6 0 16,1 6 0-16,-1 28 0 0,1-13 0 0,4-26 0 16,0 2-128-16,0 2 128 15,4-4-896-15,-1-1-80 0,2-4-16 0,2-5 0 16,-1-3-1376-16,4-8-288 0,-1-1-48 0</inkml:trace>
  <inkml:trace contextRef="#ctx0" brushRef="#br2" timeOffset="44329.62">5742 7822 13823 0,'0'0'608'0,"9"3"128"0,1-1-592 0,5-1-144 0,4-1 0 0,4 0 0 16,6-1 3360-16,3-1 640 15,4 0 128-15,0-1 32 0,3 1-2752 0,2-2-528 16,4-1-112-16,1-2-32 0,1 1-448 0,-1-3-96 16,-3 2 0-16,18-6-9616 15,-10 1-1920-15</inkml:trace>
  <inkml:trace contextRef="#ctx0" brushRef="#br2" timeOffset="44600.28">6752 7680 28559 0,'4'9'2544'0,"0"2"-2032"0,0 1-512 0,-1 5 0 16,0 2 368-16,-3 1-32 0,-3 4 0 0,-2 3 0 0,-2 0 640 15,-5 1 128-15,-2-3 32 0,-1 3 0 0,-3-1-624 0,-8 12-112 16,4-11-16-16,9-13-16 0,1 1-240 0,0-7-128 16,2-2 128-16,2-3-128 0,2-2 144 0,6-2-144 15,0 0 192-15,0-7-192 0,3-7 368 0,2-5-48 16,2-2 0-16,3 1 0 0,3-1-96 0,7-7-32 15,3 1 0-15,-5 14 0 0,2-3-16 0,2 3-16 16,1 5 0-16,-1 2 0 0,-1 7 32 0,-1 6 16 16,0 0 0-16,-4 7 0 0,-2 1-208 0,-2 6 0 15,-5 0 0-15,1 15 0 16,-4 0-1024-16,-6-2-256 0,0 0-64 0</inkml:trace>
  <inkml:trace contextRef="#ctx0" brushRef="#br2" timeOffset="45233.06">8220 7715 20271 0,'-14'-3'1792'16,"9"2"-1424"-16,-2 1-368 0,-1 0 0 0,2 1 1280 0,-3 1 192 16,1 3 48-16,-1 2 0 0,-1 0-160 0,0 3-16 15,0-1-16-15,0 2 0 0,-1-1-496 0,4 3-112 16,-2 2-16-16,1 2 0 0,2-1-368 0,-3 7-80 15,3-1 0-15,3-2-16 0,-1-5-240 0,3-2 128 16,1-13-128-16,1 6 0 0,3 2 0 0,0-4 0 16,-4-4 0-16,6 2 0 0,2-4 0 0,1-1 0 15,0-1 0-15,0-2 0 0,0 1 0 0,3 0 0 16,0 1 176-16,-6 0-176 0,0-1 192 0,1-5-192 16,-7 10 192-16,0 0-192 0,0 0 192 0,0 0-192 15,10 1 192-15,-10-1-192 0,6 3 0 0,2-2 0 16,0-2 0-16,0-2-192 0,4 1 192 0,2-3 0 15,4-2 0-15,2-5 0 0,3-4 0 0,4-1 0 16,3-4 0-16,2-2 0 0,0-6-256 0,16-14 64 16,-4-3 0-16,-4 4 0 0,-5-2 192 0,-10 15-144 0,0-6 144 0,0-5-128 15,1-4 128-15,-2-1 0 0,0-1 0 0,3-29 0 16,-6 4 128-16,-4 6 16 0,-4 9 0 0,-3 9 0 16,1 9 48-16,-2 11 16 0,-2 8 0 15,-4 6 0-15,-3 4-48 0,0 9-16 0,0 0 0 0,-7 16 0 16,-2 13-144-16,-3 8 192 0,-3 11-192 0,4-10 192 15,-2 7-192-15,-4 8 0 0,1 8 0 16,-13 39 0-16,1 3 0 0,9-33 0 0,-2 3-176 0,-2 6 176 16,-2 2 0-16,3 2 0 0,1-6 0 0,2-4 0 15,3-2-432 1,2-12 0-16,-1-3 0 0,5-9-9840 0,0-7-1968 0</inkml:trace>
  <inkml:trace contextRef="#ctx0" brushRef="#br2" timeOffset="45376.9">8344 8160 21183 0,'0'0'1888'0,"0"0"-1504"16,10 2-384-16,4 3 0 0,2 2 2192 0,3-4 368 15,2-1 80-15,9 0 16 0,-2-2-1440 0,-4-4-272 16,3-1-64-16,2-5-16 0,3 1-624 0,4-3-240 0,2-5 176 16,4-1-15296-16</inkml:trace>
  <inkml:trace contextRef="#ctx0" brushRef="#br2" timeOffset="46032.38">10177 7069 8287 0,'0'0'368'0,"-4"-9"80"0,-1 2-448 0,5 7 0 16,0 0 0-16,-8-4 0 0,0-4 2960 0,1 4 512 16,7 4 112-16,-10 2 0 0,0 0-2032 0,1 6-400 15,0-1-96-15,-1 9-16 0,-3 7-400 0,4-4-96 16,-1 6-16-16,-2 3 0 0,3 5-48 0,-1 6-16 16,-1 6 0-16,-1 7 0 0,0 3-144 0,-1 1-16 15,0 1-16-15,-3 27 0 0,6-13-288 0,4-29 0 0,3-5 0 0,1-3 0 16,4-2 224-16,3-3-64 15,4-7-16-15,2-5 0 0,3-6 304 0,3-4 64 16,2-7 16-16,5-5 0 0,2-4-48 0,4-4-16 16,0 0 0-16,17-17 0 0,-5 0-208 0,-2 1-64 0,-6-5 0 0,-10 12 0 15,2-3-192-15,10-10 128 0,-4 7-128 16,-13 10 0-16,0 3 128 0,0 1-128 0,-1 4 0 16,0 3 0-16,-3 5 0 0,-1 3 0 0,-2 3 0 0,0 7-160 15,-1 5 160-15,1 10-160 0,0 6 160 0,-6-9-160 16,0 5 160-16,1 10 0 0,-2-1 0 0,-1-15 0 15,-1-1 0-15,3-2-160 0,-1-5 160 0,2-2-160 16,2-7 160-16,3-4 0 0,2-5 0 0,2-2 0 16,2-8-736-16,1-5-160 15,1-8-48-15,2-1 0 0,-1-6 1808 0,0-3 352 0,0-2 80 0,7-21 16 16,-3 5-672-16,-15 17-128 0,-1-5-16 0,-4-7-16 16,-7-6 48-16,-1-28 16 0,-5 11 0 0,0 10 0 0,2 16-544 0,1 9 0 15,1 8 0-15,0 8 0 16,2 7-512-16,-2 6-48 0,4 9-16 0,0 0-16064 15</inkml:trace>
  <inkml:trace contextRef="#ctx0" brushRef="#br2" timeOffset="46399.81">11357 7605 21183 0,'-7'13'944'0,"3"-6"192"0,0 3-912 0,2 1-224 0,-1 3 0 15,1 4 0-15,-1 2 1472 0,-1 1 240 0,0-1 48 0,1 4 16 16,-2-2-912-16,1-5-176 0,-1 1-48 0,0 1 0 15,1-3-224-15,1-9-48 0,3-7-16 0,0 0 0 16,0 0 208-16,0 0 32 0,0 0 16 0,1-6 0 16,-1-7 16-16,2-1 0 0,0 0 0 0,1-2 0 15,1-2-48-15,2-10-16 0,0 2 0 0,-1 7 0 16,2-5-288-16,3-7-48 0,1 1-16 0,-3 12 0 0,3 1-80 16,2-1-128-16,2 0 176 0,2 5-176 0,-3 3 0 15,1 0 0-15,2 4 0 0,-1-1 0 16,0 5-1072-16,0 1-160 0,-1 2-48 0</inkml:trace>
  <inkml:trace contextRef="#ctx0" brushRef="#br2" timeOffset="46733.4">12059 7547 29423 0,'0'0'1296'0,"-4"-1"288"0,1-4-1264 0,-4 3-320 16,0 5 0-16,0-2 0 0,0 6 0 0,-6-4 160 16,-4 5-160-16,0 2 128 0,-4 2-128 0,0 0 160 15,-2 5-160-15,-1 1 160 0,1 5-160 0,1-1 0 16,2 1 0-16,2 4 0 0,4-3 0 0,4 0 0 16,2 2 0-16,4-6 0 0,3-3 0 0,4-7 0 0,3-1 0 0,4-6 0 15,3 0 144-15,3-4 112 0,2-3 0 0,3-5 16 16,0-2 192-16,2-5 48 0,0 0 0 15,0-3 0-15,-2-2-192 0,-2 0-48 0,-2-2 0 0,5-8 0 16,-10 1-144-16,-5 12-128 0,-5 0 144 0,-2-3-144 16,-2 0 208-16,-2 10-48 0,-4 2-16 0,-2 3 0 15,-1 1-144-15,-2 1-176 0,-2 1 48 0,-1 7 0 16,2 0-2240-16,2 1-448 16</inkml:trace>
  <inkml:trace contextRef="#ctx0" brushRef="#br2" timeOffset="47035.63">12507 7588 23951 0,'-4'9'2128'0,"-1"6"-1696"16,-3 3-432-16,2 5 0 0,-1 1 1344 0,1 4 192 16,-2 0 48-16,-1 3 0 0,-1-1-816 0,-1-2-144 15,-2 1-48-15,0-6 0 0,2 0-256 0,0-2-48 16,0-3-16-16,5-5 0 0,0-1 0 0,1-7 0 15,2 1 0-15,3-6 0 0,0 0-64 0,1-7 0 0,4-2-16 0,1-2 0 16,0-3 0-16,1-3 0 16,5 0 0-16,2-3 0 0,1 0 64 0,11-8 16 15,-1 5 0-15,-7 9 0 0,1 2-112 0,2-1-16 16,0 0 0-16,0 6 0 0,0-2-128 0,0 5 0 16,-4 5 0-16,1 4 0 0,-2 5 0 0,-2 7-192 0,-1 1 64 0,-3 6 128 31,-4 4-464-31,0 0 16 0,-3 2 16 0,0 2-9904 15,-3 4-1984-15</inkml:trace>
  <inkml:trace contextRef="#ctx0" brushRef="#br2" timeOffset="47439.8">13506 7613 20271 0,'-5'-6'1792'0,"-2"1"-1424"16,-2-2-368-16,2 2 0 0,-1 1 1616 0,0 1 256 15,-3-2 48-15,0 2 16 0,-2 2-1120 0,-1 2-240 16,-1 3-32-16,-1 3-16 0,-1 1-352 0,-5 5-176 15,-1 5 160-15,8-3-160 0,-2 0 0 0,2 3 0 16,1 2 0-16,3-1-160 0,0-1 160 0,6 0 0 16,2 1-144-16,3-1 144 0,2 2 0 0,4-2 0 15,2-2 0-15,2 1 0 0,6-2 0 0,-1 2 0 16,1-5 0-16,8 9 0 0,-2-9 192 0,-3 2 16 16,-2 0 0-16,-7-5 0 0,-3 3-16 0,0 2 0 15,-2-2 0-15,-3 1 0 0,-2 0 128 0,-2 1 0 16,-4 0 16-16,-5 2 0 0,-1 0 0 0,-5-2 0 0,-3 0 0 0,-11 1 0 15,2-6-192-15,0-2-144 16,1-4 192-16,9-4-192 16,-2-3-1088-16,2-3-336 0,2 0-64 0</inkml:trace>
  <inkml:trace contextRef="#ctx0" brushRef="#br2" timeOffset="47833.96">13967 7299 28559 0,'0'0'1264'0,"0"0"272"0,0 0-1232 0,-1 8-304 15,0 4 0-15,-1 2 0 0,0 3 0 0,-1 3 0 16,-1 2-128-16,-2 14 128 0,-2-2 384 0,2-10 192 15,-2 6 16-15,1 4 16 0,-5 1-272 0,1 2-48 16,-2 0-16-16,-1-2 0 0,0 0-272 0,0-2 160 16,-1-3-160-16,1-2 128 0,1-6 32 0,2-4 0 15,1-4 0-15,1-2 0 0,2-4 480 0,1-2 80 16,6-6 32-16,0 0 0 0,0 0 96 0,3-7 32 16,0-6 0-16,6-7 0 0,0-2-384 0,0 7-80 15,1-2-16-15,3-2 0 0,2-1-272 0,3 0-128 16,0-1 0-16,3 2 128 0,1-6-128 0,1 4 0 15,2 2 0-15,0 3 0 0,1-1 0 0,11-3 0 0,-4 3 0 16,-12 9 0-16,-4-4-272 0,1 2-48 16,0 1 0-16,-3-1 0 15,-3 3-2688-15,-1 4-528 0,-5-4-112 0</inkml:trace>
  <inkml:trace contextRef="#ctx0" brushRef="#br2" timeOffset="48135.97">13770 7727 19343 0,'0'0'1728'0,"0"0"-1392"16,0 0-336-16,1 8 0 0,1 2 1984 0,1-2 320 16,4 3 64-16,0-3 0 0,2 3-976 0,4-2-208 0,2 1-32 0,9 7-16 15,1-2-368-15,0-3-80 16,-2-1-16-16,-5-1 0 0,1 2-416 0,1 0-96 16,0 0-16-16,2-1 0 0,1 1-272 0,-1-5-64 15,-3 2-16-15,-2-1-10032 0,-1 0-1984 0</inkml:trace>
  <inkml:trace contextRef="#ctx0" brushRef="#br2" timeOffset="48409.08">14502 7637 33119 0,'0'0'1472'0,"-2"7"288"16,-1 2-1408-16,1 1-352 0,-1 4 0 0,-1 11 0 0,-1 2 176 0,1-8-48 16,-1 1 0-16,-2 2 0 0,-2 2-128 0,0 0 0 15,0 0 0-15,0 0 0 0,0-1 0 0,0-1-256 16,2 1 48-16,-1 1-14544 0</inkml:trace>
  <inkml:trace contextRef="#ctx0" brushRef="#br2" timeOffset="48784.48">15295 7727 25791 0,'0'0'1152'0,"-10"0"224"0,0 0-1104 0,-5 3-272 16,0 0 0-16,-2 0 0 0,-2 4 1088 0,4-2 144 0,-4 0 48 0,-2 4 0 15,0 0-896-15,-1 2-160 0,-1-2-32 0,2 2-16 16,2 3-176-16,1 2 0 0,1-1 144 0,3 0-144 16,2-3 0-16,1 2 0 0,2-5 0 0,4-1 0 15,5-8 0-15,0 0 0 0,0 0 0 0,0 0 0 16,0 0 0-16,9-2 0 0,1-6 0 0,1 2 0 15,-1-3 208-15,1 1 80 0,1-2 16 0,-2 3 0 0,0-5-48 0,-1 5 0 16,0-1 0-16,-4 4 0 0,-5 4-96 0,0 0-32 16,0 0 0-16,6 9 0 0,1 1 80 0,-5 4 16 15,1 5 0-15,-2 2 0 0,0 4-224 0,1-1 0 16,-1 0 0-16,1 0 0 0,1-3 0 0,3-2 0 16,2-5 0-16,2-1 144 15,3-3-528-15,1-3-96 0,2-2-32 0,2-5 0 16,0-3-496-16,0-3-96 0,-1 0-32 0,1-5-12240 15</inkml:trace>
  <inkml:trace contextRef="#ctx0" brushRef="#br2" timeOffset="49102.6">15731 7851 21183 0,'0'0'1888'0,"0"0"-1504"15,0 0-384-15,-6 0 0 0,1-1 1056 0,5 1 144 16,-6 0 16-16,6 0 16 0,-9 5-288 0,4-3-64 0,0 3-16 0,-3 5 0 16,-1-1-176-16,3 1-48 0,-2-1 0 0,-2 3 0 15,1 2-128-15,0-4-48 0,-1 0 0 0,1 0 0 16,1-2 112-16,2 2 0 0,2-4 16 0,4-6 0 16,0 0-32-16,0 0-16 0,0 0 0 0,0 0 0 15,5-6-96-15,3-4 0 0,1 0-16 0,2 0 0 16,5-6-272-16,0 2-160 0,2 0 192 0,0 4-192 15,-1 0 0-15,1 5 0 0,1 4 0 0,-1 2 0 16,-3 3 160-16,-1 7-160 0,0 7 128 0,-2 5-128 16,-2 6 0-16,-1 4 0 0,-2 0 0 0,-1 3 0 0,-5 2 0 15,0 11 0-15,0-3 0 0,1-10-11520 16,-1-6-2288-16</inkml:trace>
  <inkml:trace contextRef="#ctx0" brushRef="#br2" timeOffset="49836.4">18135 7350 26255 0,'-5'-17'1152'0,"3"9"256"0,-2-1-1120 0,0-4-288 16,-1 2 0-16,-5-3 0 0,-1 1 848 0,1-1 112 16,-5 1 32-16,0 4 0 0,-3 0-224 0,-1 6-32 15,-1 1-16-15,-2 4 0 0,-1 0-256 0,-4 6-48 0,-3-2-16 0,-3 8 0 16,-1-1-128-16,-2 8-16 0,-1 7-16 0,0 3 0 16,0 2-240-16,3 5 0 0,1 4 0 0,2 6 0 15,4 7 0-15,10-12 0 0,2 2 0 0,-4 27 0 16,3-2 0-16,9-20-128 0,-1 4 128 0,3 1 0 15,0-2 0-15,1 3 0 0,3-2 0 0,1-4 0 0,1-6-160 16,0 0 160-16,2-6-128 0,0-3 128 16,2-6-1344-16,-3-3-176 0,3-5-32 0,-1-5-12080 15</inkml:trace>
  <inkml:trace contextRef="#ctx0" brushRef="#br2" timeOffset="50219.25">17282 8096 28047 0,'19'8'1232'0,"-5"-6"272"0,4 1-1200 0,4 2-304 15,3 4 0-15,3-7 0 0,3 0 496 0,2-2 32 16,0-3 16-16,0 1 0 16,0-6-1312-16,0 0-256 0,1 2-48 0,3-6-16 15,-1 1-128-15,-2 1-48 0,-1-3 0 0,-3 0 0 16,-2 3-976-16,-2-2-208 0,-3 1-48 0,-5 4 0 15,-4 0 1536-15,-3 0 320 0,-3 7 48 0,-8 0 16 0,0 0 2304 0,1 11 480 16,-2 3 96-16,-2 0 0 0,-2 4-240 0,-1 4-48 16,1-1-16-16,-3 2 0 0,-1 4-864 0,-2 11-176 15,0-5-48-15,6-13 0 0,1-1-368 0,1 0-80 0,1-1-16 0,5-1 0 16,2-3 128-16,1-4 32 0,1 1 0 16,0-3 0-16,2 0-32 0,1-5 0 0,-1-3 0 0,1-1 0 15,-1 0-112-15,3-5-16 0,-2-2-16 0,3-6 0 16,-3-1 0-16,-5 4 0 0,-1-3 0 0,0 1 0 15,-2-3-64-15,-1-2-16 0,-2 2 0 0,-3-3 0 16,-3-1-64-16,-1 0-16 0,-1 3 0 0,0 3 0 16,-1 5-272-16,-3 0 160 0,3 4-160 0,-2 2 128 15,-1 2-1344-15,0 1-256 0,2 1-64 0</inkml:trace>
  <inkml:trace contextRef="#ctx0" brushRef="#br2" timeOffset="50604.68">18600 7958 17503 0,'0'0'1552'0,"0"0"-1232"0,0 0-320 0,-2 8 0 0,-1 3 1024 0,-2 9 128 15,1 3 48-15,-3 1 0 0,-2 3-96 0,3-8-16 16,-3 2 0-16,-5 14 0 0,1-2-64 0,4-12-32 0,-1 3 0 0,0-2 0 16,-2-2-256-16,0 1-48 0,-1-2-16 15,0-1 0-15,2-4 32 0,0-5 16 0,4-2 0 0,1-4 0 16,6-3 160-16,0 0 16 0,0 0 16 0,1-9 0 15,3 0-112-15,2-5-32 0,2-1 0 0,2-3 0 16,1-4-448-16,3 1-80 0,4-4-32 0,2 1 0 16,3 4-208-16,0 2 0 0,1 2 0 0,3 3 0 0,-3 4-160 15,3-1-128-15,1 5-32 0,2 4 0 16,2 2-2688-16,0 1-560 0</inkml:trace>
  <inkml:trace contextRef="#ctx0" brushRef="#br2" timeOffset="51921.08">20433 7863 21183 0,'-9'-7'944'0,"4"1"192"0,-1-5-912 0,-3 5-224 16,-1-2 0-16,-2 5 0 0,0 1 0 0,-2 2 0 16,-1 2 0-16,-2 4 0 0,-1 4 544 0,-2 2 112 15,0 1 32-15,-3 9 0 0,0 2-80 0,0 5-16 16,0-1 0-16,0 6 0 0,2 0-272 0,1 5-64 16,1 2-16-16,3 2 0 0,1-3-112 0,2 0 0 15,3 2-128-15,1 12 192 0,4-11-16 0,5-8-16 16,2-5 0-16,3-13 0 0,3-3 256 0,2-1 48 15,4-2 16-15,10-2 0 0,3 0-32 0,-7-6 0 16,3-3 0-16,4-4 0 0,0-6-48 0,6 1-16 16,0-2 0-16,2-2 0 0,3 0-208 0,3-2-48 15,-3-3-128-15,-1 0 192 0,-1 2-192 0,15-11 0 16,-11 3 128-16,-13 7-128 0,1-2 0 0,-1 0 0 0,-1-2 0 0,0-4 0 16,-1 0 128-16,-1 1-128 0,-3-4 0 0,0 3 144 15,1-5-144-15,-3 2 0 16,-1-2 144-16,-3-2-144 0,-1 0 0 0,1-14 128 15,-5 1-128-15,-5 19 0 0,-1 0 0 0,1-6 128 16,-1 8-128-16,-1 8 0 0,-2 4 0 0,0 3 0 0,-2-1 0 0,0 5 0 16,1 5 0-16,0 0 0 0,-7 10 0 0,-3 0 0 15,0 6-128-15,-1 6 128 0,-2 6-128 0,0 3 128 16,-1 2 0-16,-7 22-128 0,-1 1 128 0,2 2 0 16,-2-4 0-16,0-3 0 0,1-4 0 0,7-16 0 15,-1 0 160-15,-1 0 112 0,2-4 32 0,2 1 0 0,0-6 80 16,3-2 32-16,2-3 0 0,2 0 0 0,1-6-240 15,2-4-48-15,2-7-128 0,0 0 192 0,0 0-64 0,8 0-128 16,1-4 176-16,2-4-176 0,1-3 224 0,8-12-64 16,-2 0-16-16,-5 9 0 0,1 3-144 0,1-2 128 15,0 0-128-15,0 6 128 0,-1-1-128 0,4 5 0 16,-1 5 0-16,1 4 0 0,-1 2 0 0,1 7 0 16,0 3 0-16,-2 3 0 0,-2 5 0 0,-1-2 0 15,-3-1-144-15,-1 3 144 0,-2 0 0 0,-2-1 0 16,1-3 176-16,-1-2-176 15,1-1-256-15,-2-1-176 0,0-1-16 0,1-5-10288 16,0-3-2048-16</inkml:trace>
  <inkml:trace contextRef="#ctx0" brushRef="#br2" timeOffset="52587.65">21543 7899 21135 0,'0'0'928'0,"0"0"208"0,0 0-912 0,0 0-224 16,0 0 0-16,0 0 0 0,0 0 800 0,0 0 112 15,0 0 32-15,0 0 0 0,8-8-192 0,3 0-48 0,2-3 0 0,1 2 0 16,1 3-96-16,3 1-32 16,2-6 0-16,6 3 0 0,3-2-96 0,1 3-32 15,2-1 0-15,1 2 0 0,0 4-32 0,0-1-16 16,2 0 0-16,-2 6 0 0,-2 4-400 0,-4 5 0 16,-5 1 128-16,-6 5-128 0,-3 5 0 0,-8 1 0 0,-4 3-160 0,-5 2 160 15,-3 5-256-15,-6-1 64 0,-3 2 0 0,-6-7 0 16,-3-2 192-16,6-8 0 15,-3 1 0-15,-10 9 0 0,3-6 0 0,11-8 240 0,2-2-32 0,-1 1 0 16,6-1 176-16,2-5 16 0,2 0 16 0,7-7 0 16,3 12-288-16,3 0-128 0,4-5 128 0,4 3-128 15,3-3 0-15,3 3 0 0,6-1 0 0,0 5 0 16,4 0 0-16,-2 2 0 0,0 1 0 0,-6 1 0 0,-1 1 0 16,-5-1 0-16,-3-1 0 0,-5 4 0 15,-6-1 320-15,-4 2 144 0,-6-1 32 0,-6 0 0 0,-6-1 720 0,-8 2 160 16,-7-1 32-16,-3 2 0 0,-4 0-560 0,-3-3-96 15,-5-1-32-15,0-1 0 0,-2-4-416 0,1-4-96 16,2-5-16-16,-20 3 0 16,11-7-1216-16,11-3-256 0,7-7-64 0,10 1-16704 15</inkml:trace>
  <inkml:trace contextRef="#ctx0" brushRef="#br2" timeOffset="53706.56">22800 8728 22111 0,'7'4'1968'0,"1"2"-1584"0,5 4-384 0,0-2 0 16,3 3 688-16,-2 3 48 0,3 3 16 0,-2 1 0 15,0 1-208-15,-2 0-32 0,-1 0-16 0,-4 1 0 0,-2-2 0 0,-3 0 0 16,-5-1 0-16,-2 0 0 15,-5-1 112-15,1 2 32 0,-6-1 0 0,-2-1 0 0,-3 1-288 0,-1-3-48 16,-2 1-16-16,-1-2 0 16,-1 0-1120-16,0-6-208 0,0 0-48 0,-9 1-11920 15</inkml:trace>
  <inkml:trace contextRef="#ctx0" brushRef="#br2" timeOffset="54554.71">23813 8106 14447 0,'-4'-15'640'0,"2"9"128"0,-3-6-608 0,0 0-160 0,0-2 0 0,-2 1 0 16,5 1 1408-16,-5-2 256 0,1 4 64 0,6 10 0 15,-5-7-640-15,-3 2-112 0,8 5-16 0,-7 0-16 0,2 1-432 0,-3 1-64 16,-1 5-32-16,0-1 0 0,0 7-192 0,-1 2-32 15,-1-1-16-15,-2 8 0 0,0-1 32 0,-1 1 16 16,0 7 0-16,0 0 0 0,-1 4 224 0,0 3 32 16,-2 2 16-16,-4 15 0 0,3-6-240 0,4-8-64 15,4-6 0-15,5-2 0 0,5-4-32 0,3-9-16 16,4-2 0-16,3-2 0 0,3-1 208 0,1-5 32 16,3-1 16-16,4 1 0 0,-2-2-176 0,1-2-32 15,2-1-16-15,8-6 0 0,-3 1 0 0,-8-3 0 16,0-2 0-16,4-4 0 0,2-4 0 0,3-3 0 15,3-3 0-15,2 1 0 0,1-2-176 0,2-2 0 16,1-1 0-16,1 1 0 0,-1-3 0 0,-2 3 0 16,-2-3 0-16,-2 2 0 0,-3-3 0 0,-1 1 0 15,-3-2 0-15,-1 2 0 0,-4-2 0 0,-2 1 0 16,-1 1 0-16,-1-2 128 0,-2 0-128 0,-3 0 128 16,-4 3-128-16,1-15 128 0,-5 3-128 0,-2 14 128 0,-2-3-128 0,-4 5 128 15,1 1 0-15,-1 3-128 16,-2 2 192-16,2 3-64 0,0 6-128 0,-1 2 0 0,0 1 0 15,-1 5 128-15,-2 4-128 0,0 1 0 0,-2 8 144 16,-7 11-144-16,1 5 0 0,-1 6 0 0,-1 2 0 16,6-8 0-16,-2 5 0 0,-2 3 0 0,-1 4 0 0,0 3 0 15,-2 2 0-15,2 3 0 0,0 1 0 0,3-7 0 16,0-3 0-16,4-4 0 0,1-4 192 0,3-4-64 16,1-1 144-16,1 5 48 0,2-10 0 0,4-10 0 15,3-7-32-15,-3-6 0 0,7 4 0 0,3-5 0 16,-1-3 64-16,4-2 16 0,2-6 0 0,3-2 0 15,1-4-176-15,1-2-16 0,1-2-16 0,0-4 0 0,0 0-160 0,-1-2 0 16,0 3 0-16,-2 2 0 0,1 0 0 0,-1 5 0 16,0 6 0-16,-3-1 0 0,0 7 0 0,4 0 0 15,-2 8 0-15,-7 5-176 0,0 4 176 0,-2 5-160 16,-2 4 160-16,-2 6-160 0,0-1 160 0,-4 4 0 16,-4 3 0-16,2 3 0 0,-4 1 0 0,-1 0 0 15,-2-2 0-15,1-3 0 0,1-2 0 0,0-4 128 16,0-2-128-16,3-4 0 0,0-1 0 0,2 1-160 15,2-7 16-15,1-5 0 16,-1-7-2096-16,0 0-400 0,0 0-96 0</inkml:trace>
  <inkml:trace contextRef="#ctx0" brushRef="#br2" timeOffset="54999.67">24864 7963 12895 0,'0'0'1152'0,"0"0"-928"0,2-5-224 0,-1-3 0 0,0 3 2368 0,-1 5 416 16,0 0 96-16,0 0 0 0,0 0-1392 0,0 0-272 15,0 0-64-15,-5 13-16 0,0-2-336 0,3 2-64 16,-4 3-16-16,0 5 0 0,0 1-64 0,-1 6-16 16,0-1 0-16,-1 2 0 0,1 2-32 0,-1-3-16 15,0 0 0-15,3-4 0 0,-1 1-240 0,3-2-48 16,2-2-16-16,1 3 0 0,3-9 64 0,2-2 16 15,1-4 0-15,4-2 0 0,2-3 0 0,-2-1 0 16,5-2 0-16,3-2 0 0,1-3-112 0,6 0-32 16,2-2 0-16,2-1 0 0,2 2-224 0,2-1 0 15,-1-1 128-15,2 1-128 0,-1-5 0 0,0-1-192 16,-1 2 48-16,-2-4 0 16,-2 0-1104-16,9-8-224 0,-6 2-32 0,-14 6-8992 15,0-1-1808-15</inkml:trace>
  <inkml:trace contextRef="#ctx0" brushRef="#br2" timeOffset="55238.66">25372 7827 23951 0,'0'0'1056'0,"-3"9"224"0,1-3-1024 0,-1 7-256 0,0 1 0 0,0 12 0 16,-2 6 1568-16,-1 2 256 0,-1 3 48 0,2-5 16 15,-2 6-528-15,0 4-96 0,-3 6-32 0,-3 5 0 0,-2 2-288 16,-9 29-64-16,-2-6-16 0,8-27 0 16,-1 3-288-16,-2 1-64 0,-2-2-16 0,1 0 0 0,3-8-496 0,-5 20 0 15,6-12 0-15,9-19 0 16,2-9-1280-16,2 2-336 0,2-6-80 0,2 1-14416 16</inkml:trace>
  <inkml:trace contextRef="#ctx0" brushRef="#br2" timeOffset="56875.42">25855 8434 21183 0,'0'0'1888'0,"0"0"-1504"0,0 0-384 0,0 0 0 16,-4-7 960-16,4 7 112 0,0 0 16 0,0 0 16 16,0-12-144-16,2 3-48 0,2-2 0 0,1 6 0 0,-5 5-144 0,12-8-16 15,-1 2-16-15,2 3 0 0,1 2-176 0,1 3-48 16,2 2 0-16,2 5 0 0,1 0-80 0,3 6-32 16,1 6 0-16,2 5 0 0,-1 1-80 0,0 6-32 15,0 3 0-15,-4 2 0 0,-3 2-32 0,-3 2 0 16,-2-1 0-16,-4-1 0 0,-5-4 16 0,-2 0 0 15,-3 0 0-15,-5-3 0 0,-6-2 160 0,-4-3 16 16,-4 0 16-16,-2-2 0 0,-3-1-192 0,-1-3-32 16,-3-2-16-16,1-2 0 0,0-4-416 0,0-3-64 15,-2-6-32-15,6-3-11328 16,3-5-2272-16</inkml:trace>
  <inkml:trace contextRef="#ctx0" brushRef="#br2" timeOffset="57718.73">27756 7708 12895 0,'-10'-12'576'0,"5"5"112"0,-1-3-560 0,-1 4-128 15,1-2 0-15,-2 2 0 0,-1 0 2960 0,-1-2 560 16,-2 4 128-16,1-1 0 0,-1-1-2160 0,-4 4-432 16,-1 5-96-16,-2 3 0 0,-2 1-496 0,-2 4-80 15,-2-1-32-15,-1 7 0 0,1 6-224 0,-3 2-128 16,0 3 160-16,0 6-160 0,0 6 0 0,-1 2 128 16,1 5-128-16,1 1 0 0,1 3 0 0,3 3 0 15,2 0 0-15,5-2 0 0,4-1 0 0,6-9 0 16,4-4 0-16,3-4 0 0,3-2 224 0,5-3-48 15,2-5-16-15,5-2 0 0,5-7 160 0,4-1 48 16,-2-5 0-16,3-4 0 0,0-4 80 0,2-4 0 16,1-6 16-16,3 1 0 0,1-3-208 0,3-5-32 15,1-1-16-15,1-4 0 0,1 0-208 0,2-6 176 0,1 0-176 16,0-3 160-16,-1-1-160 0,-2 0 0 0,-1-5 0 0,-4 0 0 16,1 1 0-16,-1-5 0 0,-1 0 0 0,1-1 0 15,-1 4 0-15,0-2 0 0,-1-2 0 0,0 2 0 16,0-1 0-16,-3 1 0 0,-1-3 0 0,-5 3 0 15,0-1 0-15,-3 5 0 0,-2 1 0 0,-3 4 0 16,-2 2 0-16,-3 0 0 0,0 3 0 0,-2 7 0 16,-3 5 0-16,0 6 128 0,-5 7-128 0,0 0 0 15,0 0 0-15,0 0 0 0,0 0 0 0,-9 12 0 0,-1 10 0 16,-3 3 0-16,-2 8 0 0,-2 3 0 0,-3 5-144 0,-3 6 144 16,0-2 0-16,-2 9 0 0,-3 5 0 0,1 0 0 15,1 2 0-15,-1 0 0 0,1-1 0 0,1-4 144 16,2-4-144-16,3-4 192 0,2-11 320 0,3-3 64 15,3-2 0-15,3-8 16 0,1-1-32 0,2-6-16 16,4-5 0-16,2-4 0 0,0-8-272 0,0 0-48 16,0 0-16-16,11-4 0 0,5-5-16 0,1-5 0 15,2-2 0-15,6-3 0 0,-1-3-192 0,2-2 176 16,1-2-176-16,2 5 160 0,2-5-160 0,2 7 0 16,0 3 0-16,-1 4 0 0,-2 1 0 0,-3 7 0 15,0 4 0-15,-2 4 0 0,-1 6 0 0,0 4-176 16,-1 5 176-16,-2 7-128 0,-4-1 128 0,0 4-128 15,-2 4 128-15,-2 2-128 0,-4-1 128 0,0-2 0 0,-5 1 0 0,2-3 0 16,-4 2 0-16,3-8 0 16,-3-2 0-16,2-2 0 0,-1-3-144 0,1-3 0 15,1-2 0-15,2-4 0 16,-7-8-2512-16,0 0-496 0</inkml:trace>
  <inkml:trace contextRef="#ctx0" brushRef="#br2" timeOffset="58274.5">29368 7391 16575 0,'-25'0'736'0,"9"-2"160"0,4 0-720 0,-1 1-176 16,0 1 0-16,4 0 0 0,9 0 2560 0,0 0 464 0,0 0 112 0,0 0 0 15,0 0-1920-15,0 0-400 16,14 0-80-16,5-2-16 0,6-2-64 0,3 1-16 16,2-1 0-16,3 1 0 0,0-3-320 0,1 2-64 0,1-1 0 0,3 1-16 15,4-2 64-15,1 1 16 0,3 2 0 0,0 1 0 16,-2 0 96-16,-1 2 32 0,-2 0 0 0,-3 0 0 16,-4 2-192-16,-3 0-16 0,-6 1-16 0,-3 3 0 15,-2 6-96-15,-6 3-128 0,-1 1 176 16,-4 5-176-16,-4 4 256 0,-1 6-48 0,-4 4-16 0,-4 7 0 15,-5 5-64-15,-4 4 0 0,-1 2-128 0,-5 5 192 16,-2 4-192-16,-5-2 144 0,0-4-144 0,-1-2 128 16,0-2-128-16,1 0 0 0,0-1 144 0,2-5-144 0,1-3 192 15,3-5-48-15,1-1 0 0,1-2 0 0,1-5-144 16,3-6 160-16,3-5-160 0,1 2 160 0,2-4-160 0,3-3-272 16,0-1 64-16,1-6 16 15,4-7-1664-15,0 0-336 0,0 0-64 0,0 0-8000 16,0 0-1600-16</inkml:trace>
  <inkml:trace contextRef="#ctx0" brushRef="#br2" timeOffset="58526.64">29186 8071 18431 0,'10'-9'1632'0,"4"0"-1312"0,4-1-320 0,8 2 0 16,5 4 4256-16,6-1 784 0,4 1 144 0,2 1 48 15,2 0-3904-15,2-1-784 0,2-1-160 0,6 4-16 16,5 3-144-16,5 3-32 16,3-2 0-16,1 0 0 0,-3-3-192 0,-3 0 0 0,-3-3 0 0,-3 3 0 31,-2 1-992-31,-3 2-288 0,-2-1-64 0,-3 1-9472 0,-1 1-1904 0</inkml:trace>
  <inkml:trace contextRef="#ctx0" brushRef="#br3" timeOffset="81539.89">26921 2613 28735 0,'-1'-26'1280'0,"1"15"256"0,1-3-1232 0,2 0-304 0,-1 0 0 0,1 2 0 0,2 0 0 0,-3-1 0 16,2 5 0-16,-4 8 0 16,0 0 0-16,0 0-176 0,3-10 176 0,-3 10-208 0,0 0 0 0,-5-5 0 15,5 5 0-15,-12-5 0 0,0-1-128 0,-4 2-32 16,-4 1 0-16,-2 1 0 16,-7-3-48-16,-7 2-16 0,-7 1 0 0,-2-1 0 0,-4 1 176 0,-2 2 48 15,-2 0 0-15,-3 1 0 0,-2 3 208 0,-9 1 0 16,-6 1 0-16,-5-2 0 0,-3 0 416 0,0 3 32 15,3 1 0-15,-6 2 0 0,-7-2 64 0,-4 2 0 16,0-1 16-16,0 2 0 0,-2-3-288 0,-7 2-64 16,-10-1-16-16,-1 2 0 0,1-2-160 0,-7 1 0 15,-9 2 0-15,3-2 0 0,3 3 0 0,-9-2-144 0,-8-1 144 0,-1 3-208 16,3-3 64-16,-5 3 16 0,-9 1 0 0,1 0 0 16,3-1 128-16,-1 1 0 0,-3-2 0 0,-1-1 0 15,-2 0 0-15,4 2 0 0,-1-3 0 0,-2 0 0 16,-5-5 0-16,2 5 144 0,-1 2-144 0,3-3 0 15,0-8 192-15,-2 5-64 0,-3 4 0 0,4-3-128 16,3-2 288-16,-3-1-48 0,-7-2-16 0,1-1 0 16,2 6 16-16,-1-2 0 0,1-5 0 0,-3 2 0 15,-3 1-48-15,5 0 0 0,3 0 0 0,-3 0 0 16,-2-3 16-16,-4 4 0 0,-1 0 0 0,7-3 0 16,4-1-32-16,-2 0-16 0,-7 0 0 0,3 0 0 15,3 4-16-15,0-1 0 0,-3 1 0 0,-3-1 0 0,-1 1-16 16,4-1 0-16,3 2 0 0,-4 3 0 15,-9-5-128-15,-1 3 0 0,0 2 0 0,3-2 0 0,6 2 0 0,-6-1 0 16,-4 1 128-16,-1 1-128 0,0-2 0 0,7 2 0 16,6-4 0-16,-3 2 0 0,-3-1 0 0,0-2 0 15,4 0 0-15,2-2 128 0,3 2-128 0,0-3 0 16,-6 2 0-16,7-1 0 0,5 0 0 0,-2-1 0 16,1-1 0-16,0-1 0 0,-1 1 128 0,4 0-128 15,1-2 128-15,-1 2-128 0,-1-3 208 0,5-2-32 16,8 2-16-16,-3-1 0 0,-3 0-160 0,7 2 0 15,8-1 0-15,-2-2 0 0,-4 0 128 0,6 3-128 16,6 0 0-16,-1 1 128 0,-4-2-128 0,4 1 0 16,6 2 0-16,-2 4 0 0,-3-2 0 0,4 0 0 15,7 1 0-15,2 1 0 0,3-3 0 0,2 3 0 0,1-2 0 0,9-2 0 16,5 0 0-16,0 0 128 0,-1 0-128 0,4-2 0 16,4-3 0-16,8 3 0 0,6-3 0 0,2 2 0 15,0-3 0-15,1-1 0 0,0 1 0 0,7-3 0 16,5 3 0-16,4-2 0 0,7 2 0 0,1 2 0 15,1-1 0-15,6-2 0 0,2 4 128 0,2 0-128 16,-1 1 0-16,4 0 0 0,1-3 0 0,4 4 0 16,2 1 176-16,3 1-48 0,5 4-128 0,2-1 192 15,-1-1-192-15,3 4 128 0,2 5-128 0,0 3 0 16,0 4 0-16,-2 4 0 0,2 6 0 0,1 2 0 16,0-1-144-16,0 6 144 0,-2 4 0 0,1 2-144 15,0 7 144-15,-3 5 0 0,0 5 0 0,-1 3 0 16,-1 4 0-16,-3 4 0 0,-1 1 0 0,-3 6 0 15,1-1 0-15,-1 1 0 0,1 1 0 0,0 2 0 16,1-4 0-16,0 3 0 0,0 0 0 0,3-4 0 0,-1 0 0 16,1-1 0-16,3-2 0 0,2 0 0 0,0 1 0 0,1 1 0 15,2-2 0-15,-1 0 0 0,2 0 0 0,-1-2 0 16,0-4 0-16,3 0 128 0,2 0-128 0,2-3 0 16,-1 0 0-16,2-5 0 0,-1-1 0 0,2-3 128 15,0-5-128-15,4-4 0 0,3-1 0 0,2-6 128 16,2 2-128-16,2-6 0 0,1-2 0 0,0 0 0 15,3-4 0-15,-1-2 0 0,2-5 0 0,1-1 128 16,1 0-128-16,0-1 0 0,-1-1 0 0,2 1 0 16,-1 2 0-16,0-1 0 0,2-2 0 0,1 0 0 15,0-1 0-15,2-1 128 0,1 0-128 0,2 1 144 0,-1-2-144 0,4 0 160 16,1 2-32-16,3 0-128 0,3 0 192 0,2 0-64 16,2 0-128-16,0 0 128 0,-3-6-128 0,3 3 128 15,1 0-128-15,2 3 0 0,3-1 0 0,3 0 0 16,2-2 0-16,6 1 0 0,2-2 128 0,-3-2-128 15,-3-3 0-15,2 3 0 0,3-3 0 0,4 1 128 16,-1-3-128-16,8 2 0 0,4 2 0 0,2-5 0 16,-8-1 0-16,6-1 0 0,3-1 128 0,5 0-128 15,3-1 0-15,-1-1 0 0,-1 2 0 0,-3-2 128 16,5 0-128-16,1 0 0 0,5 0 0 0,-1 0 0 16,0 1 0-16,-4 0 0 0,0 2 128 0,4-1-128 15,7 1 0-15,-4-1 160 0,-4 1-160 0,2-2 160 16,2-2-160-16,5 1 0 0,-1-1-160 0,-1-1 160 15,-2 0 0-15,4-1 0 0,3 3 0 0,1-1 0 16,-5 0 0-16,0 1 0 0,-2 1 0 0,3 3 0 0,3 0 0 0,-4 0 0 16,-5-1 0-16,1 1 0 0,0 1 0 0,4-1 0 15,1-1 0-15,-3 2 0 0,-3 1 0 0,1-1 0 16,0 3 0-16,2 1 0 0,-1-4 0 0,-1 4 0 16,-4-3 0-16,3 2 0 0,2 1 0 0,0-3 0 15,-3 2 0-15,0-3 0 0,-2 0 0 0,5 1 0 16,-1-1 0-16,-1-1 0 0,-5 1 0 0,-2 1 0 15,1-2 0-15,2 0 0 0,2 0 0 0,-2 1 0 16,-1-1 0-16,-5-2 0 0,-1 1 0 0,5 1 0 16,0 1 0-16,-1-2 0 0,-5 0 0 0,-1 1 0 15,0 2 0-15,3-2 0 0,1-1 0 0,-2 0 0 16,0 1 0-16,-2 1 0 0,-4-1 0 0,0 0 0 16,2 1 0-16,2 3 0 0,0-3 0 0,-1 0 0 0,-4 0 0 0,0-1 0 15,-3 2 0-15,6 3 0 0,2-4 0 0,-4 5 0 16,-1-3 0-16,-1-1 0 0,-3 0 0 0,1 1 0 15,0 3 0-15,3-3 0 0,5 4 0 0,-8-6 0 16,-3-3 0-16,1 3 0 0,0 4 0 0,1-1 0 16,1 1 0-16,2 0 0 0,1-1 0 0,-3-1 0 15,0 2 0-15,-1-2 0 0,0 6 0 0,4-3 0 16,4 2 128-16,-2-3-128 0,0-2 0 0,-2 0 0 16,0 3 0-16,0-3 0 0,1 4 0 0,3-5 0 15,1 2 0-15,-3-2 0 0,-2 3 0 0,0 0 0 16,-1-2 0-16,1 3 0 0,2-1 0 0,-3 0 0 15,-3-1 0-15,-1 2 0 0,-1-1 128 0,1 1-128 16,0 3 0-16,1-3 0 0,0 3 0 0,-2-2 0 16,-4-2 0-16,1 2 0 0,0-3 0 0,1 2 0 0,3-2 0 0,3 2 0 15,3-4 0-15,-2 3 0 0,-2-2 0 0,0 0 0 16,2 1 0-16,5-2 0 0,4 3 0 0,-3-2 0 16,-4 0 0-16,1 2 0 0,0-4 0 0,2 4 0 15,3-3 0-15,0 1 0 0,-4-1 128 0,1-3-128 16,1-1 0-16,-1 1 0 0,1-1 0 0,3 2 0 15,1-4 128-15,-2 0-128 0,-3 0 0 0,2 1 0 16,2 2 0-16,3-2 0 0,1-1 0 0,-2-2 192 16,-4-3-64-16,5 2-128 0,1 0 160 0,4 1-160 15,0-1 128-15,-3 0-128 0,-6-5 0 0,1 4 0 16,5 3 128-16,1-2-128 0,1 0 0 0,-4-1 0 0,-4 1 0 0,-2 2 0 16,1 0 0-16,2 2 0 15,3 1 0-15,-4 1 0 0,-9-3 0 0,0 3 0 0,-1-1 0 0,2 2 0 16,1 3 0-16,-1 2 0 0,2-6 0 0,-5 2 0 15,-2 1 0-15,-1-1 0 0,2-1 0 0,2 4 0 16,4-3 0-16,-6-2 0 0,1 0 0 0,-1 1 0 16,-3 1 0-16,1-1 0 0,-1-1 0 0,4 0 0 15,5 0 0-15,-4 1 0 0,-9-2 128 0,3 1-128 16,-2-1 0-16,-1 2 0 0,3 0 0 0,2 1 128 16,0-2-128-16,-5 2 0 0,-4-1 0 0,0-1 0 15,-1 0 0-15,0-1 0 0,-2 0 0 0,1 2 0 16,0-1 0-16,1 1 0 0,1-4 0 0,-6 0 0 15,-4 0 0-15,-1 0 0 0,0-2 128 0,-2 2-128 16,-2 2 128-16,1-2-128 0,-2 0 192 0,2-2-64 16,0-1-128-16,-1 1 0 0,-4-1 0 0,-3 2 0 0,-4-3 0 15,-1-2 240-15,-3 0-48 0,0 3 0 16,1-1-16-16,-4-3-16 0,1 1 0 0,0 0 0 0,-2-6-160 0,1 1 192 16,-2 1-192-16,0-4 192 0,0-2-192 0,-1 0 0 15,-1-4 144-15,0-2-144 0,1-3 144 0,-2-2-144 16,-2-6 192-16,0-3-192 0,0-3 176 0,0-2-176 15,-3-3 160-15,0-5-160 0,-4-1 128 0,1-6-128 16,-1-2 0-16,-1-1 0 0,-1-4 128 0,2 0-128 16,-2-7 0-16,1-3 0 0,-1-2 0 0,1-3 128 15,-3-2-128-15,4-8 0 0,-3-1 144 0,1-3-16 16,0 0 0-16,2-2 0 0,-2 1 96 0,2-3 16 16,1-4 0-16,0 1 0 0,-3-4 0 0,1 0 0 0,1-3 0 15,-1 0 0-15,0-4-240 0,-3 0 176 0,1-2-176 0,-1 1 160 16,-3 0-160-16,-2-4 0 0,2-3 144 0,-3 1-144 15,-2-3 0-15,0 2 128 0,-1 1-128 0,0-2 0 16,-2-2 0-16,1 5 128 0,0 5-128 0,0-3 0 16,-1 4 0-16,-1 1 128 0,-1 1-128 0,0 3 0 15,3 5 128-15,-2 1-128 0,-1 2 128 0,1 3-128 16,0 8 128-16,0 3-128 0,1 9 160 0,-1 3-160 16,-1 1 128-16,1 3-128 0,1 6 0 0,-1 7 0 15,2 6 0-15,-1 9 0 0,1 4 0 0,1 7 0 31,-2 8-432-31,0 6-80 0,0 4 0 0,3 10-12400 0,-9 4-2464 0</inkml:trace>
  <inkml:trace contextRef="#ctx0" brushRef="#br3" timeOffset="84176.82">7795 14769 18191 0,'-16'-16'800'0,"6"4"176"0,-1 0-784 0,1-2-192 0,1-4 0 0,1 0 0 16,2 1 128-16,1 2 0 0,-2-1-128 0,5 0 192 16,-2 1 112-16,0 1 16 0,-1 3 0 0,1-2 0 15,2 2-64-15,-2 2 0 0,0-3 0 0,0 6 0 16,4 6 96-16,0 0 16 0,-4-10 0 0,4 10 0 16,0 0 0-16,0 0 0 0,0 0 0 0,0 0 0 15,13-2-192-15,2 4-48 0,2-1 0 0,4 2 0 0,6-1 208 0,4 1 48 16,2-1 0-16,1 1 0 0,0-1 224 0,6 1 48 15,0-3 16-15,4 4 0 0,4-1 32 0,3 0 0 16,5 1 0-16,7-2 0 0,7 2-240 0,3-1-32 16,-1 0-16-16,2 0 0 0,3-3-224 0,6-1-32 15,8 2-16-15,0-1 0 0,-5-183 0 0,1 365 0 16,0-181 0-16,6 3 0 0,5 1 16 0,-3-1 0 16,-1-2 0-16,0 2 0 0,2 1 32 0,2 3 0 15,1-3 0-15,0-1 0 0,1-3-64 0,6-1-128 16,4 0 192-16,0 4-64 0,-3-3-128 0,3 2 0 15,3-2 144-15,2 0-144 0,-1-1 0 0,2 1 0 16,3 1 0-16,1-1 128 0,0 2-128 0,1 0 0 0,0 1 128 0,0-1-128 16,5-3 128-16,-4 1-128 0,-2 4 160 0,2 3-160 15,5-3 192-15,-2 1-64 0,-7 2-128 0,7-2 192 16,3 8-32-16,-3-1-16 0,-7-2 0 0,5 3 0 16,6 3-144-16,-5-3 192 0,-3-3-192 0,2 4 192 15,3 2-192-15,1-1 0 0,2 0 0 0,0 0 128 16,7-2-128-16,-1-2 0 0,-1-1 0 0,5-3 0 15,9 2 160-15,-5-6-160 0,-4-1 192 0,3-1-192 16,5 2 0-16,-5-1 0 0,-5-1 0 0,2-2 0 16,3 1 0-16,-5 0 0 0,-3 0 0 0,-1 2 0 15,5 0 0-15,-4 0 0 0,-3 0 0 0,1-2 0 16,6 3 0-16,-4-1 0 0,-1-1 0 0,3 1 0 16,1 2 0-16,-2-3 0 0,-2 0 0 0,4-1 0 0,3-1 0 15,0-1 0-15,0 1 0 0,0-2 0 0,1-2 0 16,1-2 128-16,1 0-128 0,-2-1 0 0,-1-2 0 0,1 4 0 15,0-2 0-15,-3 0 0 0,-4 1 0 0,0-2 0 16,5 2 0-16,-4 1 0 0,-6-3 0 0,2 3 0 16,2 1 0-16,-1-3 0 0,-6 0 0 0,1 2 0 15,1-2 0-15,-1 2 0 0,-2-4 0 0,1 2 0 16,2 4 0-16,-1-2 0 0,-5-3 0 0,1 3 0 16,2-3 0-16,-3 3 0 0,-4 0 0 0,-3 0 0 15,-5 0-144-15,3 0 144 0,2 1 0 0,-6-2 0 16,-9-1 0-16,5 3 0 0,-4 2 0 0,-3-4 0 15,1-1 0-15,-7 5 0 0,-4-2 0 0,-3 3 0 16,0 2 0-16,-4-1 0 0,-1-4 0 0,-8 1 0 0,-9 2 0 0,-3 2 0 16,-2-1 128-16,-3 0-128 0,-3 0 128 0,-1 3-128 15,-5 1 128-15,-2-2-128 0,-4 0 160 0,-6-1-160 16,-5-1 144-16,-5 1-144 0,-3-1 128 0,-6 0-128 16,-2 3 0-16,-13-3 0 0,7 1 128 0,-7-1-128 15,0 0 0-15,0 0 0 0,0 0 0 0,0 0 0 16,-14 0 0-16,-5 1-144 0,-6 2 144 0,-7-1-160 15,-6-2 160-15,-8 0-160 0,-5 0 160 0,-6-2-160 16,-5-1 160-16,-6 2-192 0,-3 4 192 0,-9-5-192 16,-11-4 192-16,-3 1 0 0,-3-3-144 0,-6 3 144 15,-5 3 0-15,-6-5 0 0,-6-2 0 0,-3 6 0 16,-4 1 0-16,-6 1 0 0,-3-7 0 0,-8 5 0 16,-8 1 0-16,0 2 0 0,-6-1 0 0,-3 0 0 15,-11-1 0-15,-3 2 0 0,-6 2 0 0,1 0 0 0,0 3 0 0,-4-2 0 16,-5-4 0-16,-7-1 0 0,-5 2 0 0,-2 3 0 15,-3 2 0-15,0-1 0 0,1-3 0 0,1 0 0 16,-1-1 0-16,-3 0 0 0,-6-2 0 0,-2-1 160 16,2 2-160-16,1 2 160 0,-2 2-160 0,4-2 0 15,4-1-160-15,0 0 160 0,-1 0 0 0,0-1 0 16,-2-2 0-16,0-2 0 0,3 0 0 0,-1 1 0 16,-1-1 0-16,5-1 0 0,3 1 0 0,-1 0 0 15,-5-6 0-15,-1 5 0 0,-4 0 0 0,-1 1 0 16,-1-2 0-16,-1 4 0 0,0 3 128 0,4 0 64 15,3 0 0-15,-1 0 16 0,1 0 32 0,-1 0 0 0,2 1 0 16,4 1 0-16,2 1-112 0,7-2-128 0,4 0 176 0,2 2-176 16,5 0 192-16,-1-2-64 0,-1 3 0 15,4 1-128-15,1 0 192 0,2 2-192 0,4-3 192 0,1 0-192 16,1 0 176-16,5 5-176 0,7 0 160 0,2 0-160 16,-1-7 192-16,8 7-48 0,5 4-16 0,6 1 0 15,7-4-128-15,4 4 0 0,6 1 0 0,3 3 128 16,7 0-128-16,10 3-144 0,9 3 144 0,3 3-208 31,2 5-1840-31,7 1-384 0,9-4-64 0</inkml:trace>
  <inkml:trace contextRef="#ctx0" brushRef="#br3" timeOffset="85678.35">31055 14401 33167 0,'-9'-21'2944'0,"-1"0"-2352"15,0-3-464-15,1 3-128 0,0 2 0 0,2 1 0 16,2 1 128-16,2-3-128 0,3 0 128 0,0-7-128 16,0-2 128-16,2-6-128 15,1-5 160-15,2-3-32 0,0 1-128 0,2-6 192 0,1-4-64 0,0-3 0 16,-2 0-128-16,-1-2 192 0,-1-3-192 0,-2-6 0 16,1-6 0-16,-3-3 0 0,-3-3 0 0,1 1 0 15,-1 0 0-15,1-5 0 0,-1-2 208 0,1 1-48 16,-1-1-16-16,1 8 0 0,0 2 160 0,1 3 16 15,-1 1 16-15,2 6 0 0,0 5 48 0,0 6 0 16,0 1 0-16,2 11 0 0,-1 3-224 0,2 9-32 16,1 4-128-16,2 5 192 0,2 6-192 0,1 3 0 0,1 6 0 0,3-1-160 15,-2 6-192-15,6 6-32 0,2-1-16 16,5 7 0 0,0 5-256-16,5 5-48 0,2 0-16 0,2 10 0 15,1 2 224-15,4 2 48 0,3 1 16 0,1 2 0 0,1 8 192 0,0-3 48 0,-2-1 0 0,-3-1 0 16,-2-3 192-16,-2 3 0 0,-4 3 0 0,-3-2 0 15,-5 1 0-15,-4-3 0 0,-6-2 0 0,-4 1 0 16,-3 0 352-16,-5-1-32 0,-5-4-16 0,-3-2 0 16,-4-1 80-16,-8-2 0 0,-4 4 16 0,-7-3 0 15,-8 4-16-15,-10-2 0 0,-13-3 0 0,-7 2 0 16,-5 0-96-16,-3-3-32 0,-2-1 0 0,-9 2 0 16,-7 1-128-16,-1-6-128 0,2 1 192 0,3 0-192 15,2-1 0-15,1 0 0 0,2-2 0 0,6-5 0 16,7-3 0-16,10-6 0 0,8 0 0 0,10-7 0 0,11-2 0 15,9-5-176-15,7-7 32 0,10-11 0 0,10-8-144 16,10-13-32-16,12-12 0 0,13-8 0 16,12-11-352-16,12-6-80 0,10-3-16 0,3-6 0 15,2-7 256-15,1-6 64 0,2 0 0 16,5 0 0-16,5-2 640 0,1 2 144 0,-1 2 32 0,-1 10 0 0,-3 4 352 0,2 7 80 16,2 8 16-16,-7 5 0 0,0 7-64 0,-5 5-16 15,-3 8 0-15,-4 9 0 0,-3 6-352 0,-1 9-64 16,0 7 0-16,-5 9-16 0,-6 5-304 0,-7 8 0 15,-5 6 0-15,-6 5 0 0,-5 10 0 0,-17-9-192 16,1 6 0-16,-5 8 0 0,-1 6-144 0,-5 8-32 16,-6 2 0-16,-4 12 0 0,-10 2 112 0,-6 11 32 15,-7 9 0-15,-8 5 0 0,-12 3 224 0,-54 88-144 16,2-28 144-16,8-14-128 0,0-13 128 0,-2-11 0 0,-3-4 160 0,2-4-160 16,4-5 624-16,-1 0 16 0,8-7 16 0,0-2 0 15,-1-3-32-15,4 3-16 0,3-1 0 0,7 1 0 16,4 0-416-16,4-2-192 0,4-1 160 0,1-1-160 31,1 3-832-31,4-4-256 0,2-4-48 0,5-6-15856 0</inkml:trace>
  <inkml:trace contextRef="#ctx0" brushRef="#br3" timeOffset="87128.95">1239 14622 20271 0,'-23'-13'1792'0,"-2"-2"-1424"0,0-2-368 0,0-1 0 16,3 2 3248-16,-1-2 576 0,0-1 112 0,0-4 32 15,-1-2-3136-15,-2-3-640 0,-2-6-192 0,-1-6 128 16,-3-4 16-16,2-3 16 0,2-4 0 0,-3-8 0 0,1-3 16 16,13 25 0-16,-4-9 0 0,-2 1 0 0,-3-6-176 15,2-3-144-15,-1 1 144 0,-1-4-208 0,1-4 208 0,-21-54 0 16,9 14 0-16,6 17-144 0,1 11 144 0,4 10-208 16,0 4 80-16,3 7 128 15,2 4 0-15,0 2 0 0,2 4 0 0,2 7 0 0,1 4 0 0,2 7 0 16,0 6 0-16,3 5 128 0,2 6-128 0,9 7 0 15,0 0 0-15,0 0 0 0,0 0-224 0,0 0-80 16,14 13-16-16,4 2 0 16,2 3-368-16,4 3-80 0,6 1 0 0,1 1-16 15,4 1 128-15,-1 3 16 0,-1-5 16 0,1 3 0 0,-1-8 320 0,-14-8 64 16,6 4 16-16,1-3 0 0,4 2 224 0,1 0 0 0,2 0 0 16,3-1 0-16,2 1 336 0,33 7 16 0,-8-4 0 0,-11-5 0 15,-4 2 48-15,-7-4 16 0,-1 3 0 0,-3-4 0 16,-4 2-112-16,2 0-32 0,-6 2 0 0,0 2 0 15,-2-1-96-15,-2 3-32 0,-2 3 0 0,-3 2 0 16,-2 2-144-16,-3 4 128 0,-2 4-128 0,-7 3 128 16,-7 7 0-16,-6 4-128 0,-6 4 192 0,-6 3-64 15,-5 2-128-15,-4 3 0 0,-5 0 0 0,-3 2 0 16,-1 0 0-16,2 0 0 0,-1-1 0 0,-1-5 0 16,-5-6 0-16,0-3 0 0,2-10-128 0,4-8 128 15,4-8 0-15,3-5 0 0,2-10 0 0,3-7 0 16,1-4 0-16,3-10 0 0,2-11-144 0,2-10 144 15,-1-8-192-15,6-10 0 0,0-10 16 0,5-6 0 16,4-6 176-16,3-6-128 0,3-7 128 0,6-3-128 16,5-4 128-16,5-1 128 0,5-3-128 0,5-2 176 0,6 1-176 0,6 0 128 15,6 5-128-15,-1-1 128 0,-1 5-128 0,-1 4 0 16,5 6 0-16,-5 7 0 0,-4 7 128 0,-2 13-128 16,-5 15 0-16,-4 9 128 0,-4 10-128 0,-5 10 192 15,1 6-192-15,-5 10 192 0,-6 7-192 0,-3 13 0 16,-5 9 0-16,-3 15 0 0,-3 12-160 0,-6 18 160 15,-6 14-208-15,-3 13 80 0,-3 6 128 0,-2 15 0 16,-2 11 0-16,3 10 0 0,-2 7 0 0,3 5 0 16,3 7 0-16,0 2-128 0,0 0 336 0,6 1 80 15,-1-5 16-15,3 0 0 0,0 0 176 0,4-6 32 16,4-2 16-16,2-6 0 0,4-4-224 0,2-3-48 16,4-5-16-16,3-3 0 15,2-4-896-15,8-1-176 0,5 2-48 0</inkml:trace>
  <inkml:trace contextRef="#ctx0" brushRef="#br3" timeOffset="90131.5">21350 8782 8975 0,'0'0'384'0,"0"0"112"0,0 0-496 0,0 0 0 0,-9 6 0 0,9-6 0 16,-9 8 640-16,1-2 48 0,8-6 0 0,-7 6 0 16,0 3-144-16,7-9-32 0,-3 6 0 0,-1 2 0 15,0 1-320-15,4-9-64 0,-3 11 0 0,2-2-128 16,1-9 224-16,0 0-64 0,0 13-16 0,0-13 0 16,0 0 320-16,0 0 64 0,0 0 16 0,0 0 0 15,5 6 464-15,-5-6 80 0,10 4 32 0,1 0 0 16,-1-3 64-16,2 2 16 0,4-1 0 0,2-2 0 15,2-1-176-15,5 0-48 0,7-1 0 0,2 1 0 0,3 0-400 16,3 1-64-16,2 0-32 0,2-4 0 0,3 1-160 0,4 2-16 16,-3 1-16-16,7-2 0 0,1-1-288 0,5-1 160 15,-1-1-160-15,-3 1 128 0,-4-1-128 0,1 1 0 16,-4 3 0-16,0 1 128 0,-3 1-128 0,0 3 0 16,0-1 0-16,-2 3 0 15,-5 4-1856-15,-2-3-320 0</inkml:trace>
  <inkml:trace contextRef="#ctx0" brushRef="#br3" timeOffset="90731.54">24620 9222 14447 0,'0'0'640'0,"-8"-4"128"0,8 4-608 0,-9-3-160 16,9 3 0-16,0 0 0 0,0 0 1200 0,0 0 208 0,0 0 32 0,0 0 16 16,0 0-544-16,0 0-96 0,0 0-32 0,0 0 0 15,0 0-80-15,0 0-32 0,10-2 0 0,2-1 0 16,2-3 16-16,4 3 0 0,4-2 0 0,5-1 0 15,3 0-176-15,4 1-48 0,3 1 0 0,4-2 0 16,3 1-320-16,3 2-144 0,3-2 128 0,5 0-128 16,4 3 0-16,0 0-176 0,1 0 16 0,-6 2 0 31,-3 4-736-31,0-1-160 0,-5 2-32 0</inkml:trace>
  <inkml:trace contextRef="#ctx0" brushRef="#br3" timeOffset="91447.24">29340 9079 34095 0,'13'-32'1504'0,"0"9"320"0,2 0-1456 0,8 3-368 0,3-1 0 0,5 1 0 16,2-2 0-16,6 3 0 0,5 0 0 0,5 3 0 15,4 1 0-15,6 3 0 0,5-2 0 0,3 4-128 32,5 0-256-32,1 1-64 0,1 3 0 0,3 3-14144 0</inkml:trace>
  <inkml:trace contextRef="#ctx0" brushRef="#br3" timeOffset="108682.84">9858 5854 10079 0,'-8'-14'448'0,"3"6"80"0,-1-3-528 0,-2 2 0 0,2-2 0 0,-5 0 0 16,4 1 896-16,-3-2 64 0,2 4 0 0,0 0 16 15,1 3-528-15,-1 3-96 0,-1-2-32 0,2 0 0 16,-4 0-176-16,11 4-144 0,-9-1 192 0,9 1-192 16,-10-1 128-16,10 1-128 0,-9 0 0 0,9 0 0 15,0 0 0-15,0 0 0 0,0 0 0 0,0 0 0 16,-2 10 0-16,2-10 0 0,0 0 0 0,0 0 0 16,13 6 0-16,1-1 0 0,-3-2 0 0,4 2 0 15,0-1 0-15,3-3 128 0,1-1 16 0,6 1 0 16,1 1 304-16,2-1 48 0,1-1 16 0,2 0 0 15,-1 0 16-15,2 0 16 0,0 1 0 0,1 0 0 16,0 1-160-16,3-1-48 0,1 1 0 0,1 1 0 16,1 1-192-16,3 1-144 0,1 1 192 0,2-1-192 15,-1-2 160-15,1 1-160 0,-1-1 128 0,1 3-128 0,-2-4 0 0,1 2 0 16,2-2 0-16,1 2 0 0,0 3 0 0,5-4 0 16,6 0 128-16,-1-3-128 0,-3-3 128 0,0 1-128 15,-3-2 192-15,-1-1-64 0,0 1 0 0,1 0-128 16,-2 2 192-16,5-1-64 0,-1-1 48 0,-1 2 0 15,-3-1 0-15,-4 1 0 0,-4-1 16 0,-2 3 0 16,1-1 0-16,-2 1 0 0,0-1-64 0,-1 1 0 16,-4 0 0-16,3 0 0 0,2 0-128 0,-3 0 0 15,-4 0 0-15,-1-2 0 0,-2 1 128 0,-1-1-128 16,-4 0 128-16,-3 2-128 0,-2 0 128 0,0 0-128 16,-2 0 0-16,-2 0 128 0,-1 0-128 0,-3 2 192 15,3 0-192-15,0-1 192 0,-1-1-64 0,-3 2 0 0,-9-2 0 0,10 2 0 16,-10-2-128-16,12 5 128 0,-4 0-128 15,-8-5 128 1,7 9-768-16,-2 3-144 0,-1-2-48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7:08:18.221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12599 9276 10127 0,'0'0'896'0,"0"0"-704"0,0 0-192 0,0 0 0 15,8-8 656-15,1 4 112 0,-9 4 0 0,13-2 16 16,-2-2-784-16,1 1 0 0,-1 0 0 0,2 1-192 15,-2 0 192-15,2 0 0 0,0 1 0 0,-1 0 0 16,0-2 0-16,-1 2 0 0,-1 0 0 0,-10 1-144 16,10-1 144-16,-10 1 192 0,0 0-32 0,0 0-16 15,0 0 624-15,0 0 128 0,0 0 32 0,0 0 0 16,0 0 320-16,0 0 64 0,0 0 16 0,2-8 0 16,-2 8-240-16,-2-12-32 0,-1 5-16 0,-2-3 0 15,-2-3-224-15,0 0-48 0,-2 1-16 0,0-1 0 0,-1 0-128 0,-2-3-32 16,-1-2 0-16,-2-1 0 0,-1-3-16 0,-3-1-16 15,-2-2 0-15,-2-3 0 0,-2 1-176 0,-3-3-16 16,-3 0-16-16,0 2 0 0,-2 0-64 0,1 3-16 16,-2-4 0-16,-3 3 0 0,-1 0-80 0,-6 0 0 15,1-3-16-15,-5 5 0 0,-8-2-176 0,-4 5 0 16,-5-2 144-16,-3 3-144 0,-2 1 0 0,-3 3 0 16,-2 4 0-16,-6-1 0 0,-7-1 0 0,1 1 0 15,0 1 0-15,1 4 0 0,-1 0 0 0,-4 3-128 16,-7 0 128-16,4-3 0 0,0 2 0 0,-4 2-128 0,0-2 128 15,-5 5 0-15,-5 1 0 0,0 5 0 0,0 1 0 16,-4-1-128-16,-4 0 128 0,3 2-160 0,3-1 160 0,-2 3-160 16,-4-3 160-16,0 3 0 0,7-4 0 0,-1 4-128 15,1 3-16-15,0-2 0 0,-1-6 0 0,3-2 0 16,5 4 16-16,-1 2 0 0,-4-5 0 0,6-1 0 16,3 1 128-16,6 1 0 0,2 2 0 0,-4-4 0 15,-4 0 0-15,1 0 0 0,3 2 0 0,-3 4 0 16,-4-3 0-16,1 5 0 0,1-4 0 0,2 2 0 15,3 1 0-15,-3-2 0 0,-6 4 0 0,5 1 0 16,6 2 0-16,3 2 0 0,2-2 0 0,-3 1 0 16,-2 0 0-16,3 0 0 0,7-1 0 0,1 2 0 15,3 0 0-15,0 2-128 0,1 0 128 0,-1-2 0 16,3-1 0-16,2 3 0 0,3 1 0 0,2 3 0 16,5 3 0-16,-1 1 0 0,-4-1 0 0,0 2-128 0,2-4 128 0,3 3 0 15,3 0 0-15,4 3 0 0,0-1 0 0,3 1 0 16,2 4 0-16,0-1 0 0,-2-1 0 0,4 0 0 15,2 2 0-15,3 3 0 0,0 0 0 0,3-1 0 16,0 2 0-16,3 1 0 0,5 0 0 0,1 0-128 16,1-1 128-16,0 4 0 0,-1 0 0 0,-1 1 0 15,2 1 0-15,2 0-128 0,0 7 128 0,2-2 0 16,0-1 0-16,3 1 0 0,3 3 0 0,-1 0 0 16,3 1 0-16,2-1-128 0,1 1 128 0,1 0 0 15,3 0 0-15,1 0 0 0,2-1 0 0,3 1 0 16,0 2 0-16,5-1 0 0,2-1 0 0,5 0 0 15,0-1 0-15,4 3 0 0,4 1 0 0,3 1-128 16,3-2 128-16,3-1 0 0,2 1 0 0,3-1 0 0,6 0 0 0,5-1-128 16,1-2 128-16,2 0 0 0,-1-3-144 0,0-3 144 15,2 4 0-15,1-4-144 0,3 0 144 0,4-5 0 16,3 1 0-16,3-1 0 0,4 1 0 0,0-3 0 16,-1-3 0-16,2-2 0 0,-1-1 0 0,5 2 0 15,4 2 0-15,2-1 0 0,3-7 144 0,2 1-144 16,-2-5 192-16,2 2-32 0,1-1-16 0,8-1 0 15,7-4-144-15,0-2 160 0,-3-3-160 0,5 1 160 16,2-5-160-16,5 2 0 0,3-1 144 0,-3-2-144 16,-3 0 0-16,6-2 0 0,7 1 0 0,-2-3 0 15,-5-1 0-15,1 0 0 0,0-2 0 0,4 1 0 16,-1-2 0-16,0-1 0 0,-2 0 0 0,2 0 0 16,2 0 0-16,-2 0-128 0,-8 0 128 0,2-1-128 15,1-3 128-15,1 1 0 0,1 1 0 0,-3-1 0 16,-1-2 0-16,3-2 0 0,4 0 0 0,-2-3 0 0,-4 1 0 0,1-1 0 15,3 0 0-15,-3-3 0 0,1-2 0 0,-1 1 0 16,-4-1 0-16,7-1 0 0,2-1 0 0,-2-2 0 16,-6-6 0-16,0 6 0 0,3 3 0 0,1-2 0 15,-4-5 0-15,-1 4 0 0,-4-3 0 0,3 1 0 16,3 2 0-16,-7 2 0 0,-2-2 0 0,-3-1 0 16,2-3 0-16,1 1 0 0,2-2 0 0,-5 0 0 15,-5 0 0-15,-1-3 128 0,-1 3-128 0,2-3 0 16,3 2 0-16,-6-4 0 0,-5 0 0 0,-1-5 0 15,-1-1 0-15,-3-1 0 0,-2 1 0 0,1-1 0 16,1-2 0-16,-5-4 0 0,-5-2 0 0,-2-2 0 0,1 3 128 0,-4-3-128 16,-2-2 128-16,0-6-128 0,-2-4 128 0,-1-1-128 15,-1 2 176-15,-4-3-48 0,-6-3 0 0,-2 2 0 16,-1-5 96-16,-1 1 16 0,-1 1 0 0,-3-1 0 16,-2 3-48-16,0-4-16 0,-3 0 0 0,0 2 0 15,0-2 64-15,-1 1 16 0,-2 1 0 0,-2-4 0 16,-3 3-32-16,-5 3 0 0,-1-1 0 0,-2 2 0 15,-3 1 32-15,-5-1 0 0,-4 1 0 0,-5 0 0 16,-2 2-128-16,-3 2 0 0,-4 0-128 0,-6 3 192 16,-2 3-192-16,-2 4 144 0,-3-1-144 0,-1 5 128 15,0 2-128-15,0 4 0 0,-1 2 0 0,2 6 128 16,-2 0-128-16,5 6 0 0,1 6 0 0,4 3 0 16,3 7-448-1,0 2 16-15,5 4 16 0,-2 2 0 0,0 10-2608 0,1 1-528 0</inkml:trace>
  <inkml:trace contextRef="#ctx0" brushRef="#br0" timeOffset="1025.45">13372 9857 13823 0,'-4'-13'608'0,"4"13"128"16,2-9-592-16,0-3-144 0,2 2 0 0,2 0 0 0,2-4 400 0,0 1 48 0,2 1 16 0,1-2 0 15,1-1-32-15,-1 1-16 0,1-3 0 0,-4 2 0 16,4 3 144-16,-1 0 16 0,2 0 16 0,0 2 0 16,-1-3 32-16,5 3 0 0,0-3 0 0,0 2 0 15,2 0-272-15,3-3-48 0,-3-3-16 0,3 0 0 16,1 0-96-16,-1-2-32 0,3 1 0 0,0-2 0 16,2-2-160-16,3-1 192 0,3 1-192 0,2 2 192 15,0 1-32-15,3 1 0 0,3 2 0 0,0-1 0 16,3 1-32-16,2-1 0 0,2 2 0 0,-7 2 0 15,-2 0 64-15,-1 2 16 0,-1 2 0 0,-1-1 0 16,-2 2-64-16,-1-2-16 0,0 4 0 0,3 1 0 0,1-2 16 0,1 5 0 16,0-1 0-16,0 3 0 0,0-1 32 0,0 2 0 15,-2-1 0-15,0 2 0 0,-5-1 32 0,2 3 16 16,0 2 0-16,2-2 0 0,-2 0-48 0,1 2-16 16,1 0 0-16,1-3 0 0,3 1 16 0,0-1 0 15,-1 3 0-15,-1-1 0 0,-2-2-176 0,-1 5 128 16,-3-3-128-16,1-1 128 0,0 0-128 0,-3 1 0 15,-3-1 0-15,0-2 128 0,-2 1-128 0,-3 1 0 16,-1-2 0-16,-2 2 0 0,0-2 0 0,-4 1 128 16,1-3-128-16,0 3 0 0,-1-1 320 0,0 1 0 15,-1 0-16-15,1 0 0 0,-1 0-96 0,0-1-16 0,1 1 0 0,2 0 0 16,-1 3-192-16,0-3 0 16,2 2 128-16,-2 1-128 0,0-1 0 0,-1-2 0 0,0 0 0 0,0 1 0 15,-1-2 0-15,0 3 0 0,-2-1 0 0,-1-1 0 31,-2 2-448-31,-1 2-96 0,-7-7-16 0,6 8 0 16,-6-8-1872-16,3 12-384 0</inkml:trace>
  <inkml:trace contextRef="#ctx0" brushRef="#br0" timeOffset="2558.19">15934 9405 11679 0,'0'0'512'0,"-9"-4"128"0,2 1-512 0,7 3-128 0,0 0 0 0,-9-3 0 15,9 3 384-15,0 0 48 16,-9-2 16-16,9 2 0 0,-8 3-80 0,8-3-16 16,0 0 0-16,-7 5 0 0,7-5-224 0,-6 11-128 0,1-2 160 0,1-1-160 15,4-8 448-15,-3 14-16 0,3-3 0 0,0 0 0 16,0 2-176-16,2-4-16 0,2 2-16 0,1-2 0 15,2 2 32-15,0 2 16 0,4-4 0 0,0 2 0 16,5 0 144-16,2 0 32 0,2 1 0 0,3-2 0 16,3 0 0-16,1-3 0 0,5 2 0 0,2-1 0 15,4 2-16-15,4-3 0 0,3-1 0 0,-1 2 0 16,1-5-112-16,1 2-32 0,-1 2 0 0,2-2 0 16,2 1-80-16,0 4-16 0,5-2 0 0,4 2 0 15,1-2-48-15,2 2-16 0,-2-1 0 0,2 2 0 16,0 2 0-16,2-3 0 0,0 3 0 0,6 1 0 15,3-4 16-15,1 3 0 0,-2-1 0 0,0 0 0 0,0 1-144 16,7 1 0-16,3 0 0 0,2-4 0 16,1 0 0-16,-3-2 0 0,3 2 0 0,2-1 0 0,5 1 192 0,0-1-64 15,1-3 0-15,-2-1 0 0,-1 3-128 0,2 1 160 16,3-2-160-16,-2 1 160 0,0-3-32 0,-6 4 0 16,2-1 0-16,2 3 0 0,4-3 48 0,-1 2 0 15,-2-5 0-15,1 4 0 0,-1 2-176 0,6 3 192 16,5-5-192-16,-2 1 192 0,-2-1-192 0,4 0 0 15,1 0 0-15,2 0 0 0,1-2 0 0,-3 1 128 16,-2-3-128-16,2 0 0 0,3 2 0 0,-5-2 0 16,-4 1 128-16,-3 2-128 0,-2-3 0 0,2 1 0 15,2 2 0-15,-2-3 128 0,-3 1-128 0,1 1 0 16,2-7 0-16,0 1 0 0,-1-1 0 0,-1 1 0 0,-3 2 0 16,2-3 0-16,5-3 0 0,-2 2 0 0,-3-3 0 0,-1-1 0 15,-3 2 0-15,2 1 0 0,1-2 0 0,-1 3 0 16,-2-3 0-16,-4-1 0 0,-1 1 0 0,2 1 0 15,0 2 0-15,-1-1 0 0,1-2 0 0,-4-3 0 16,-3 1 0-16,-1-3 0 0,0 2 0 0,6 2 0 16,-2-6 0-16,-3 0 0 0,-6-2 0 0,1-2 0 15,-5-2 0-15,-1 0 0 0,-2 0 0 0,-1-1 0 16,-1-1 0-16,-3 0 128 0,-4-6-128 0,-2-2 0 16,-2-1 128-16,-5 1-128 0,-1 3 128 0,1-2-128 15,-3-1 240-15,2-4-48 0,1-2 0 0,-2 3 0 16,1 2 0-16,-5-4 0 0,-4 0 0 0,-2-1 0 15,-1-1 64-15,0 3 0 0,-4 0 0 0,2-1 0 0,-3-2-64 16,2 0 0-16,-2 4 0 0,-1-2 0 0,-1-1-192 0,-2 3 0 16,-1-2 0-16,-3 1 0 15,0 0 0-15,-6 0-128 0,-1 3 128 0,0-4 0 0,-3-1-160 0,-1 0 160 16,-4 1-128-16,-1-2 128 0,-2-1 0 0,-2-1 0 16,0 0 0-16,-2 0 0 0,-2-1 0 0,-3-3-128 15,-1 1 128-15,-3 3 0 0,-3 2 0 0,-1-2 0 16,-4 0 0-16,-1-1 0 0,1 1 0 0,-3 2 0 15,-6-2 0-15,0 2 0 0,-2-2 0 0,-3 3 128 16,-2 3-128-16,0-2 128 0,-4 1-128 0,-1 3 128 16,-8-2-128-16,-5 5 128 0,-4-2-128 0,0 3 0 15,-4-2 128-15,1 1-128 0,-1 2 0 0,-4 0 0 16,-5 4 0-16,-3-1 128 0,-4-2-128 0,1-1 0 16,-1 0 0-16,-2 5 0 0,-1-1 0 0,-5 2 0 0,-4-1 0 0,-2 1 0 15,2 1 0-15,-1 3 0 0,0-1 0 0,-4 1 0 16,-4-1 0-16,-1 3 0 0,5-3 0 0,-8 5 0 15,-2 0 0-15,0 3 0 0,1-4 0 0,1 5 0 16,-1-3 0-16,-4 4 0 0,-5 2 0 0,2-1 0 16,2 2 0-16,-5-2 0 0,-6 3 0 0,5 0-128 15,3 0 128-15,0 0 0 0,-4 0 0 0,3 2 0 16,3-1 0-16,1-1 0 0,-1 0 0 0,1 1 0 16,-2 0 0-16,5 3 0 0,2 0 0 0,-1 1 0 15,-4-5 0-15,2 3 0 0,4 0 0 0,2 4 0 16,1-1 0-16,0-2 0 0,-3 0 0 0,5 3 0 15,5 1 0-15,-1 2 0 0,0-2 0 0,0 3 0 16,0-3 0-16,2 2 0 0,2-2 0 0,1 3 0 16,2 1 0-16,-1 2 0 0,1-2 0 0,-1 1 0 0,7 0 0 0,1 4 0 15,2 2 0-15,-4 1 0 0,-3-3 0 0,5 4 0 16,3-2 0-16,2 4 0 0,0-2 0 0,-2 3 0 16,-3 1 0-16,0-3 0 0,2 0 0 0,2 2 0 15,4-1 0-15,2-3 0 0,0 1 0 0,1 0 0 16,-5 2 0-16,6-2 0 0,3-2 0 0,3-2-160 15,3 2 160-15,2 3 0 0,2-2 0 0,2 3 0 16,-2 0 0-16,0 0 0 0,0 2 0 0,2-2-128 16,2-2 128-16,3 2 0 0,2 1 0 0,1-1 0 15,5-3 0-15,-2 2 0 0,0-2 0 0,1 2 0 16,-2-3 0-16,1 0 0 0,-1-3 0 0,5 1 0 0,0-2 0 16,3 3 0-16,5 0 0 0,2-2 0 0,2-2 0 15,2 1 0-15,2 2 816 0,2-1 160 0,0-2 48 0,3 0 0 31,-1 3-1664-31,6-1-320 0,1 1-64 0,-1-1 0 0,2 0 768 0,1-2 256 0,0-2-160 0,2 4 160 16,-1-1-272-16,0 0 16 0,2 0 16 0,-1-1 0 31,-1-1-432-31,2 2-96 0,0 1 0 0</inkml:trace>
  <inkml:trace contextRef="#ctx0" brushRef="#br0" timeOffset="5904.01">10600 8265 22111 0,'-18'12'976'0,"8"-2"208"0,2 1-944 0,-1-3-240 0,1 1 0 0,1-3 0 16,7-6 0-16,-9 5 0 0,9-5 0 0,0 0 0 16,0 0 256-16,0 0 0 0,0 0 0 0,0 0 0 15,-9-5 192-15,6 0 32 0,1-6 16 0,2-1 0 16,3-2-272-16,1-4-48 0,1-3-16 0,1-2 0 15,2-3 16-15,-1-5 0 0,4-5 0 0,0-1 0 16,2-6-176-16,2 0 128 0,1-4-128 0,2 0 128 16,0-4-128-16,2-3 0 0,2 2 0 0,1-1 128 15,5-3 0-15,4 1-128 0,2-3 192 0,3-2-64 16,1 0 32-16,3 3 0 0,-1-2 0 0,2 0 0 16,-1 1-160-16,3-3 128 0,3 2-128 0,2 2 128 15,2-2-128-15,3-2 0 0,7 2 0 0,-1-1 0 16,1 0 0-16,0 3 0 0,0 0 0 0,3-2 0 15,2 1 0-15,5-1 0 0,3 1 0 0,1-3 0 0,-4 1 0 16,2 0 0-16,1-3 0 0,5 2 0 0,4 1 0 0,2 3 0 16,-1 1 0-16,1 0 0 0,0 0 0 0,4 0 0 15,5 2 0-15,1 0 0 0,-3 2 0 0,3 1 0 16,3-1 0-16,4 1 0 0,2 3 0 0,0 1 0 16,-5 0 0-16,4 4 0 0,4-2 0 0,0 3 0 15,1-4 0-15,1 5 0 0,-2-4 0 0,4 2 0 16,6 3 0-16,-9 0 0 0,-5-2 0 0,2 2 0 15,4 2 144-15,-2 3-144 0,-3 2 176 0,-2 2-48 16,0 2 0-16,3-2 0 0,1 7 16 0,-6 0 0 16,-6 2 0-16,2 3 0 0,2 2 0 0,-2 1 0 15,2 4 0-15,-5 2 0 0,-4-6-144 0,1 6 192 0,3 2-192 16,-3 3 192-16,0-2-192 0,-2 0 0 0,-4 2 144 16,1 1-144-16,2 7 0 0,-1 0 144 0,2-1-144 15,-4 1 0-15,-6 0 0 0,1 4 0 0,0 0 0 0,4 4 0 16,4-2 128-16,-7 3-128 0,-7 0 0 0,-2 2 0 15,0-2 144-15,-1 5-16 0,1-1-128 0,-1 1 192 16,0 1 80-16,-6 2 16 0,-6 0 0 0,-2 3 0 16,-3 1-16-16,0-1 0 0,-1 5 0 0,-1 3 0 15,-2 1 64-15,-1 3 16 0,-1 1 0 0,-5 1 0 16,-1 1 0-16,-5 2 0 0,-2 5 0 0,-1-3 0 16,-1 5-144-16,0-3-16 0,-1 3-16 0,0 2 0 15,-3-4 32-15,1 5 16 0,2-2 0 0,2-1 0 16,-2 0-96-16,1 5-128 0,0 1 176 0,-2-1-176 0,-3-1 176 15,1-1-176-15,-6 4 160 0,-2-2-160 16,-1-1 160-16,-2-2-160 0,-2 1 160 0,-1-4-160 0,0 1 192 16,0-3-48-16,-3 1-16 0,1-3 0 0,-2 2 0 0,0-2-128 15,-1-1 192-15,0-1-64 0,0-3-128 0,-2 0 0 16,1 0 144-16,1-1-144 0,-3-3 0 0,2-4 128 16,0-1-128-16,-1-4 0 0,3 1 0 0,-2-7 0 15,0-6 0-15,-1-1 128 0,2-6-288 0,-9-5-48 16,12 0-16-16,-4-2 0 15,-1-3-1424-15,-2-9-272 0,-3-4-64 0,-3-4-12800 0</inkml:trace>
  <inkml:trace contextRef="#ctx0" brushRef="#br0" timeOffset="6249.38">19330 6741 32127 0,'-5'24'1424'0,"7"-6"304"0,4 4-1392 0,4 1-336 0,2 1 0 0,6-3 0 16,4 3 0-16,1-3-240 0,0-1 48 0,3-7 0 15,-2-4 192-15,4-5 0 0,3-3 144 0,-1-2-144 16,3-3 352-16,4-8-32 0,0 2 0 0,3-4 0 16,2-1-32-16,-2-2-16 0,0-3 0 0,-2-4 0 0,-1-7 112 0,-2-4 0 15,-4-6 16-15,-2-6 0 0,-2-9-112 16,-4-7-32-16,-2-6 0 0,-2-6 0 0,-1-6-256 16,-3-5 0-16,-2-2 0 0,1 1 0 15,-3 1-400-15,1 2-192 0,-2-1-48 0,0 6-14848 16</inkml:trace>
  <inkml:trace contextRef="#ctx0" brushRef="#br0" timeOffset="7122.19">12835 2638 18431 0,'3'-34'816'0,"1"11"160"0,0-5-784 0,0-1-192 0,0-2 0 0,-2 2 0 15,-3 4 896-15,-3 0 128 0,-1 3 16 0,-5-1 16 16,-2 2-32-16,-2 2 0 0,-1 3 0 0,-3 2 0 16,-2 1-368-16,0 4-80 0,-1 0 0 0,0 4-16 15,-2 3-256-15,-3 2-48 0,-2 2-16 0,-1 2 0 16,1 1-240-16,-2 0 0 0,-1 0 0 0,-1 7 0 16,4-1 0-16,-1 4 0 0,1 4 0 0,3 6 0 15,-1 0-144-15,5 11 144 0,2 8 0 0,-3 6-144 16,2 4 144-16,3 9-128 0,5 1 128 0,1 3-128 0,1 1 128 0,6 6 128 15,1 1-128-15,1 1 176 0,2-1-48 0,3-2-128 16,1-1 192-16,3 2-64 0,4-4 128 0,1-3 32 16,1-6 0-16,2 0 0 0,-1-4-64 0,5-5-16 15,2-6 0-15,-1-3 0 0,0-3-80 0,2-6-128 16,-1-2 176-16,0-5-176 0,-2-5 192 0,1 0-192 16,1-2 192-16,-1-4-192 0,-1-6 0 0,-1 0 0 0,0-5 0 0,1-1 0 31,-2-3-2048-31,1-3-384 0,-4-4-64 0</inkml:trace>
  <inkml:trace contextRef="#ctx0" brushRef="#br0" timeOffset="7415.66">12593 3469 28559 0,'-9'-12'1264'0,"5"3"272"0,4 9-1232 0,-2-9-304 0,3-1 0 0,3 2 0 16,1-2 448-16,3 2 48 0,-2 1 0 0,2-2 0 16,0-3-16-16,3 2 0 0,-2 1 0 0,1 2 0 15,-1-4-336-15,-1 4-144 0,4-3 128 0,-1 1-128 16,1-1 0-16,1 2 0 0,-1-2-224 0,3 2 80 15,3-3-432 1,-1 3-64-16,-3-1-32 0,0 4 0 0,4-1-1968 0,-1-3-400 0,6-4-80 0,-1 0-16 0</inkml:trace>
  <inkml:trace contextRef="#ctx0" brushRef="#br0" timeOffset="8090.57">12069 3730 12895 0,'-9'0'1152'0,"9"0"-928"16,0 0-224-16,0 0 0 0,0 0 1936 0,0 0 352 16,0 0 64-16,0 0 16 0,0 0-1360 0,0 0-272 0,0 0-48 0,2-6-16 15,-1-6-48-15,3 5-16 0,1-5 0 0,2 1 0 16,2 1-272-16,2-3-48 0,-1 3-16 0,1-3 0 16,2-2-48-16,1-1-16 0,4 1 0 0,2-3 0 15,3-1 48-15,1 0 16 0,1 0 0 0,5 0 0 16,1-1-16-16,5 2 0 0,1-2 0 0,5-2 0 15,4-2-256-15,1 1 0 0,0-4 128 0,-3 2-128 16,-3-1-176-16,-3 0-80 0,-1 3-32 0,-3 0-12656 16</inkml:trace>
  <inkml:trace contextRef="#ctx0" brushRef="#br0" timeOffset="8490.49">13440 2990 12895 0,'0'0'1152'0,"0"0"-928"0,0 0-224 0,0 0 0 16,0 0 960-16,0 0 128 0,0 0 48 0,0 0 0 15,-7-6-240-15,7 6-64 0,0 0 0 0,0 0 0 16,0 0-208-16,-1 11-48 0,2 5-16 0,3 1 0 16,2 2-128-16,2 3-32 0,0 3 0 0,1 1 0 15,1 4-112-15,0 0-32 0,-1 1 0 0,0 5 0 16,3 2-256-16,-1 0 0 0,-5 3 0 0,0-7 0 16,2-5 0-16,-2-1-224 0,1-5 64 0,0-2 16 15,-2-5-560-15,0-3-96 0,-5-13-32 0</inkml:trace>
  <inkml:trace contextRef="#ctx0" brushRef="#br0" timeOffset="8906.93">14078 2797 27695 0,'0'0'1216'0,"0"0"272"0,-7 5-1184 0,4 7-304 0,3 2 0 0,2 5 0 15,1 1 144-15,0 0-16 0,3 4-128 0,1 2 192 16,2-5 0-16,1 7 0 0,2-1 0 0,-1 2 0 15,2-3-192-15,1-2 128 0,-2-4-128 0,0-6 0 16,-1-1 0-16,1-2-128 0,-5-6-16 0,-7-5 0 16,11 4-48-16,-11-4 0 0,6-5 0 0,0-6 0 15,-1 1 192-15,-1-7 0 0,-1-7 0 0,-2 0 0 16,-1-2 0-16,0-2 144 16,0 2-144-16,0-4 0 0,0 2 240 0,1-1-64 0,1-4-16 0,0 1 0 0,3-1 64 0,0 4 16 15,4-1 0-15,3 5 0 0,0-1-112 16,2 5-128-16,4 4 176 0,2 1-176 0,1 4 0 0,0 0 0 15,5-3-160-15,1 2-13008 16</inkml:trace>
  <inkml:trace contextRef="#ctx0" brushRef="#br0" timeOffset="9342.27">15208 2278 28559 0,'-36'-11'2544'0,"15"6"-2032"0,-4 4-512 0,3 4 0 31,0 5-832-31,3-3-272 0,-3 0-48 0,4 4-16 0,2-4 1168 0,3 3 176 0,2 1 64 0,-1 1 16 16,7 3-64-16,1 1-16 0,2-2 0 0,2 0 0 15,2-1-176-15,3 2 0 0,3-5 0 0,2 2 0 16,3-5-256-16,2 1 0 0,2 0 16 0,3-2 0 16,0-2-32-16,5-1-16 0,0-1 0 0,2 2 0 15,-1 1 160-15,1 1 128 0,-1 2-192 0,-4 0 192 0,-1 6-128 16,-6 3 128-16,-2 2 0 0,-4 3 0 0,-2 5 0 0,-3 5 0 15,-3-1 192-15,-3 5-48 0,-5 3 304 0,-3 5 48 16,-4 0 16-16,-5 0 0 0,-5 1 0 0,-3-6 0 16,-2-1 0-16,4-1 0 0,1-4-160 0,1-6-32 15,4-2 0-15,5-7 0 0,-2-4-320 0,6-8 0 16,1-6 0-16,4-5-12768 0</inkml:trace>
  <inkml:trace contextRef="#ctx0" brushRef="#br0" timeOffset="9607.57">15862 1358 26719 0,'0'0'2368'0,"0"0"-1888"0,-3 15-480 0,1 8 0 16,1 3 0-16,1 8-160 0,0 4 0 0,1 4 0 16,2 3 160-16,-1 4 144 0,1 1-16 0,1 6-128 15,0 2 128-15,-1 6-128 0,2 6 0 0,1 1 0 16,0 1-160-16,1-1-96 0,2 2 0 0,-1-7-16 16,0-6-2064-1,1-9-416-15</inkml:trace>
  <inkml:trace contextRef="#ctx0" brushRef="#br0" timeOffset="9822.35">15766 2172 27647 0,'0'0'2448'0,"5"-11"-1952"15,5 3-496-15,5-1 0 0,4 0 880 0,4-1 80 16,3-1 0-16,4-4 16 0,6-3 96 0,2 1 16 16,3-2 0-16,3-2 0 15,4-2-1936-15,1 3-384 0,-2 0-80 0,-3 2-8288 16,-1 0-1648-16</inkml:trace>
  <inkml:trace contextRef="#ctx0" brushRef="#br0" timeOffset="11025.46">17943 1643 28559 0,'-14'-19'1264'0,"7"11"272"0,0-1-1232 0,1 3-304 15,6 6 0-15,0 0 0 0,0 0 0 0,0 0 0 16,0 0 0-16,0 0 0 0,-5 13 288 0,2 2-48 16,2 5-16-16,1 7 0 0,1 7-64 0,2 6-16 15,1 5 0-15,-1 6 0 0,1 4-144 0,0 3 192 16,-1 1-192-16,2-1 192 0,-2-2-192 0,1-4 0 15,-1-6 0-15,-1-9 0 0,2-8 0 0,1-10 0 16,-3-6 0-16,-2-13 128 0,0 0 96 0,0 0 16 16,7-17 0-16,1-9 0 0,-1-9 256 0,2-4 48 15,0-4 16-15,0-8 0 0,1-2-368 0,3-2-64 0,0-1 0 0,1 0-128 16,-2-1 0-16,4 2 0 0,1 1 0 0,5 5 0 16,0 5-256-16,4 7 0 15,4 3 0-15,0 6 0 16,3 4-512-16,1 4-128 0,5 4 0 0,-3 2-12688 0</inkml:trace>
  <inkml:trace contextRef="#ctx0" brushRef="#br0" timeOffset="11375.4">19114 1352 30751 0,'-17'-1'1360'0,"7"2"288"16,1 3-1328-16,0 5-320 0,1 1 0 0,-1 7 0 0,0 6 0 0,1 4 0 15,-1 9-160-15,2 4 160 0,-2 5 0 0,0 4 0 16,4 7 0-16,-3 3 0 0,3 1 0 0,2-2-128 16,2-6 128-16,2-9 0 0,3-6-128 0,3-6 128 15,3-8-192-15,1-4 192 0,2-8-240 0,2-7 64 16,2-5 16-16,0-4 0 0,3-7 160 0,-1-6 0 15,1-5 0-15,0-6 128 0,-1-1 368 0,2-5 80 16,-3-2 0-16,-1-2 16 0,1-2-80 0,0 1 0 16,0-3-16-16,-3 2 0 0,-4 1 48 0,1 1 16 15,-3-2 0-15,-4 3 0 0,-3 4-240 0,-2 6-32 0,-2 1-16 16,-3 7 0-16,-3 2-272 0,-2 4 0 16,-3 4-128-16,-2 0 128 15,-3 5-512-15,-1 2 0 0,-1 3 0 0,-1 3 0 16,1-1-2208-16,1 3-448 0</inkml:trace>
  <inkml:trace contextRef="#ctx0" brushRef="#br0" timeOffset="11859.92">19794 1117 15663 0,'-10'3'1392'0,"0"6"-1120"0,1 2-272 0,2 6 0 0,4 10 3824 0,0-2 704 16,0 7 144-16,3 1 16 0,2 3-3744 0,-1 1-752 15,-1 1-192-15,3 3 0 0,-1 6 0 0,2-7 0 16,0 0 0-16,1-6 0 0,1-5 0 0,3-5 0 16,1-5 0-16,2-5 0 0,0-1-240 0,5-8 32 15,-1-4 0-15,5-4 0 0,-2-8 80 0,1-3 128 16,1-8-208-16,-1-3 80 0,0-3 128 0,-1-1 0 15,-1-4 0-15,-1-2 128 0,-3 0-128 0,-2 2 192 16,0 1-64-16,0 3 0 0,-1-1 16 0,0 6 16 16,0-1 0-16,0 9 0 0,0 7-160 0,-1 0 0 15,-1 5 0-15,-9 4 0 0,10 9 0 0,-1 3 0 16,-1 5 0-16,1 8 0 0,1 1 0 0,0 5 0 16,0 3-176-16,0 4 176 0,4 0-368 0,0 4 16 0,2 2 0 15,0-5 0 1,1-2-480-16,2-8-80 0,2-11-32 0,3-9 0 0,3-8 752 0,0-6 192 15,0-8 0-15,-2-6 0 0,-1-5 896 0,0-7 192 0,-1-5 64 0,1-6 0 16,-5-10-224-16,2-3-32 16,-3-2-16-16,-2-4 0 0,-1 1-160 0,-5-5-16 15,-1 2-16-15,-5-5 0 0,0 2-240 0,-1 8-32 0,-1 8-16 0,-2 12 0 16,-1 7-400-16,0 9 0 16,-2 8 0-16,-1 5 0 15,4 9-1024-15,0 0-272 0,0 0-64 0</inkml:trace>
  <inkml:trace contextRef="#ctx0" brushRef="#br1" timeOffset="20098.09">25639 10523 13823 0,'14'-17'1216'0,"-3"9"-960"0,-1 0-256 0,0 1 0 15,-2-3 1472-15,-2 4 240 0,3 1 48 0,-1-1 16 16,-1 1-336-16,-7 5-64 0,9-3-16 0,-9 3 0 15,0 0-592-15,0 0-112 0,0 0-16 0,0 0-16 16,0 0-432-16,0 0-64 0,0 0-128 0,-9 0 176 16,-3 0-176-16,-6 0 0 0,-6 1 0 0,-3-1 0 15,-2-1 0-15,-4-2 0 0,-5 0 0 0,-3 2 0 16,-2-1 0-16,-3 0 0 0,-1 2 0 0,-5-1 0 16,-7-1 0-16,-4 0 0 0,-2 1 0 0,-1 1 0 15,-1-1 224-15,-1 2 16 0,0 2 0 0,-7 0 0 16,-7 4 80-16,-3-3 0 0,2-3 16 0,1 4 0 15,-5 6-192-15,-3 1-144 0,-8-6 192 0,0 1-192 16,0-4 128-16,-1 5-128 0,-1 1 0 0,-6 0 0 16,-5-11 0-16,1 4 0 0,1 5 0 0,-4 2 0 0,-4-6 0 0,2-2 0 15,4 0 0-15,-5 3 0 0,-5 1 0 0,3-2 0 16,2-4 128-16,3-1-128 0,1-2 0 0,0-1 0 16,-1-2 0-16,1-2 0 0,2 4 144 0,-2-3-144 15,-1 1 0-15,4 1 144 0,-2-1-144 0,-2 2 0 16,-5 0 0-16,1-3 0 0,4 3 0 0,-1 1 0 15,0-1 0-15,2-1 0 0,-1 1 144 0,5 3-144 16,1 2 160-16,-1-2-160 0,-1-7 256 0,3 4-32 16,6 1-16-16,-4-1 0 0,-2 2-48 0,4 0-16 15,1-1 0-15,5 0 0 0,4 3-144 0,-6-2 192 16,-1 1-192-16,-2-1 192 0,5 2-192 0,0 1 0 16,1 0 144-16,-2 0-144 0,-2 0 0 0,4-2 0 0,2 1 0 0,2 0 0 15,-2 0 0-15,1-1 0 0,-1 0 0 0,4-2 128 16,3 1-128-16,2 1 0 0,2-1 0 0,-2 1 0 15,-2 1 0-15,4-2 0 0,0 1 0 0,5 2 0 16,1 3 0-16,-3 0 0 0,-4-1 0 0,3 2 0 16,3-1 0-16,2 3 0 0,1-1 0 0,-4 3 128 15,-3 1-128-15,0 0 0 0,1 1 0 0,2 5 0 16,3-1 0-16,1 1 0 0,3 7 0 0,0-3 0 16,-3-1 0-16,4 1 0 0,4 1 0 0,3 3 0 15,0 6 0-15,2-2 0 0,2 2 0 0,-4 6 0 16,-1 0 0-16,2-1 0 0,4 1 0 0,2 0 0 15,3 2 0-15,3 1 0 0,3 3 0 0,3 0 0 16,0 1 0-16,1-3 0 0,-3-1 0 0,6 0-128 0,3 0 128 16,3 4 0-16,1-1 0 0,3 1 0 15,4 0-176-15,1-1 0 0,1-2 0 0,5 2 0 0,3-1 176 16,3-2 0-16,3-1-144 0,3 0 144 0,4-1 0 0,3-1 0 16,2 1-144-16,3 1 144 0,5-2 0 0,6 1 0 15,1-2 0-15,6 2 0 0,3 0 0 0,4-1 0 16,3-1 0-16,7 1 0 0,4-1 0 0,2 0 0 15,1-3 0-15,1 3 0 0,3 2 0 0,4 1-128 16,1 0 128-16,7-1 0 0,6 0 0 0,3 0 0 16,2-2 0-16,2-2 0 0,2-1 0 0,8 2 0 15,2 2 0-15,5-5 0 0,1 0 0 0,4-4-128 16,1 1 128-16,6 1 0 0,7-1-144 0,-1-1 144 16,-3 1 0-16,1-4-144 0,3 2 144 0,4-3 0 0,-3-3 0 15,3 0 0-15,3 0 0 0,2-2 0 16,-2-2 0-16,0-4 0 0,1 1 0 0,4-1 0 0,1-4 0 15,1-1 0-15,1-2 0 0,4-2 0 0,4 0 128 0,0-2-128 16,0 0 0-16,2-2 128 0,1 0-128 0,1-2 0 16,-2 1 144-16,2 1-144 0,-1-2 192 0,1 1-192 15,3 0 0-15,1-5 0 0,-2-2 0 0,1-3 0 16,6-2 0-16,-5 0 0 0,-6-3 0 0,1 0 0 16,2-5 0-16,-3 3 128 0,-5-4-128 0,1 1 0 15,4 1 128-15,-4-1-128 0,-3 0 0 0,3 2 0 16,2 0 0-16,-3 0 0 0,-4-5 0 0,2 2 0 15,4 4 160-15,-7-3-160 0,-5-4 128 0,1 3-128 16,0-5 0-16,-2 4 0 0,-7-3 0 0,1 1 0 16,-1-4 0-16,-1 1 0 0,-2-3 0 0,-6 2 0 0,0 0 128 0,0 0-128 15,1 4 128-15,-7-1-128 0,-9-3 192 16,-3 3-64-16,-4-3 0 0,3-1 0 0,0 1 80 0,-3-4 16 16,-5 0 0-16,0-5 0 0,0 2 48 0,2-1 16 15,2-1 0-15,-2-2 0 0,-5 0-288 0,-4 2 160 16,-3 0-160-16,-5-2 128 0,-3 2-128 0,0 0 160 15,-2 0-160-15,-3-1 160 0,-4 3 96 0,-9 0 0 16,-8 2 16-16,-10 3 0 0,-3 4 144 0,-9 0 32 16,-4 6 0-16,-7-3 0 0,-5 3-288 0,-8 2-160 15,-6-3 192-15,-7 2-192 16,-6 0-368-16,-7 2-176 0,-4 1-32 0,0 1-16 16,0 0-2480-16,4 3-512 0</inkml:trace>
  <inkml:trace contextRef="#ctx0" brushRef="#br1" timeOffset="20631.75">27090 10684 12895 0,'-5'-13'1152'0,"0"1"-928"16,-1-4-224-16,1 1 0 0,-2 2 2656 0,2 3 480 15,5 10 112-15,-6-13 16 0,-1 1-2496 0,1 4-480 16,6 8-96-16,-10-5-32 0,-2-4-160 0,1 7 0 16,-4 0 0-16,-2 4 0 0,-3 4 0 0,-3 3 0 15,-2 0-128-15,-6 5 128 0,-4 4 0 0,-7 1 0 0,-4 1 0 16,0 5 0-16,0 3 0 0,2 4 0 15,1 1 0-15,3 3 0 0,3-8 0 0,7 1 208 16,4-1-16-16,6-3-16 0,4 6 192 0,4-7 32 0,4-4 16 0,5 1 0 16,3-1-160-16,3-1-48 0,5-4 0 0,5 1 0 15,3-1-32-15,6 0-16 0,5 3 0 0,4-2 0 16,4 2 80-16,2-1 16 0,1-2 0 0,6 3 0 16,1 0-96-16,0-1-16 0,0 0 0 0,-3-3 0 15,-5 1-272-15,-2 0-64 0,0-1-16 0,-2 0-8528 16,-3-3-1696-16</inkml:trace>
  <inkml:trace contextRef="#ctx0" brushRef="#br1" timeOffset="21817.62">26508 11223 24879 0,'-3'-15'1088'0,"3"6"256"0,0-3-1088 0,4 3-256 15,-4 9 0-15,9-12 0 0,1 0 432 0,3 3 16 16,0-2 16-16,2 5 0 0,3 1-272 0,2-2-48 16,1 1-16-16,8 3 0 0,4 1-128 0,2-2 0 15,0-1 0-15,2 1 0 0,-1 1 0 0,1 0 0 16,0-4 0-16,1 2 0 0,2-1 0 0,2 0-144 15,0 0 144-15,0 5-208 0,5 0 208 0,0-2 0 0,1 0 0 0,1 1 0 16,1 2 0-16,0 2 128 16,-2-2 0-16,3 5-128 0,0 1 304 0,2 7-48 0,2 2-16 0,-1 1 0 15,0 2-112-15,-5 0 0 0,-2 1-128 0,-5 1 192 16,-4 2-192-16,-2 3 0 0,-4 2 0 0,-4 4 0 16,-4-2 0-16,-4 4 0 0,-2 1 0 0,-3 3 0 15,-3 1 0-15,-3 4 0 0,-3 0 0 0,-5 0 0 16,-3 1 0-16,-3-1 0 0,-6 4 0 0,-1-1 0 15,-4 3 0-15,-3-5 0 0,-3 2 0 0,-5-2 0 16,-4 6 0-16,-4-3 0 0,-7 0 0 0,-7 1 0 16,-6-5 0-16,-5 1 0 0,-2 3 0 0,-6-3 144 15,2 3-144-15,-6 1 0 0,-5-3 0 0,-1 2 0 16,-3-4 0-16,-2 0 0 0,0 1 0 0,-1-3 0 0,-1-1 0 16,-7 0 0-16,-6-2 0 0,1 3 0 15,0-2 0-15,-5-3-144 0,-8 0 144 0,2-4 0 0,0 0 0 16,-3 3 0-16,-3 1 0 0,-3-5 0 0,-3-7 0 0,-3 1 0 15,1 4 0-15,-4-4 0 0,-6 0 0 0,-2-2 0 16,0-2 0-16,-4 2 0 0,-3-2 0 0,0 1 0 16,-1 0 128-16,-2 0-128 0,-1-2 320 0,-2 0-48 15,-7-2 0-15,1 1 0 0,6-1-64 0,-7-2-16 16,-5-4 0-16,2 3 0 0,2 2-192 0,-4 0 128 16,-3-3-128-16,-3 0 0 0,-4-1 144 0,0 5-144 15,0-1 128-15,-3-2-128 0,-1-5 0 0,-2 3 0 16,-3-3 0-16,1 3 0 0,3 1 0 0,-1-4 0 0,-2 1 128 15,-1-4-128-15,-1 1 128 0,2 2 0 16,2-2 0-16,2-2 0 0,1-3 0 0,1-2 0 0,-1 0 0 0,1 1 0 16,1 2 0-16,1-2-128 0,-2-2 192 0,0 1-64 15,-3 1-128-15,4 1 160 0,3 1-160 0,-3-2 160 16,-3-2-32-16,0 1 0 0,1 5 0 0,4-1 0 16,6-2-128-16,0 0 0 0,-7-2 0 0,2 1 0 15,4 1 0-15,2 1 0 0,3-2 0 0,-1 2 0 16,0-2 128-16,6 2-128 0,5-1 192 0,-4-1-64 15,-5 2-128-15,4 2 0 0,3 3-160 0,0-3 160 16,-2 2 0-16,2 1 0 0,2 2 0 0,1-1 0 16,1 4 0-16,-1-2 0 0,-2 3 0 0,4-1 0 15,5 3 0-15,-3 1 0 0,-3 1-128 0,4 2 128 16,6-1 0-16,-3 0 0 0,-6-2 0 0,4 3 0 16,3 4 0-16,0 2 0 0,-6-2-128 0,6 4 128 15,3-3 0-15,-1 4-192 0,-5-3 192 0,3 3-192 0,4-4 192 16,3 3 0-16,-3-3 0 0,6 5-144 15,2 1 144-15,0-2 0 0,-2 4 0 0,7 1 0 0,5 1 0 0,1 3 0 16,-3 2 0-16,3 1 0 0,6-2 0 0,2 0 0 16,-1 0 0-16,4 2 0 0,2-1 0 0,4 1 0 15,7 1 0-15,-3 2 0 0,-4-3 0 0,6 1 0 16,7-1 0-16,6 2 0 0,6 4 0 0,-1-3 0 16,1 2 0-16,1-1 0 0,2 0 0 0,5-1 0 15,5 0 0-15,4-3 0 0,7-1 0 0,4 2 0 16,6-1 0-16,3-3 0 0,3-2 0 0,5-2 0 15,2-2 0-15,5-3 0 0,5-1 0 0,4-1 0 16,3-1 0-16,8-1 0 0,4 0 0 0,3-3 0 0,3 2 0 16,5 0 0-16,6-1 0 0,3-4 0 15,3-1 0-15,2-2 0 0,5-1 0 0,4-4 0 0,2-1 0 0,4-5 128 16,7 0-128-16,6-1 192 0,3-5-64 16,2-5 0-16,-1-1 16 0,2-3 16 0,2 1 0 0,5-1 0 15,2 1 0-15,4-3 0 0,5 0 0 0,0 0 0 16,-2-3-160-16,-4 2 128 0,-1 3-128 0,2-1 128 15,4 3-128-15,-4-2 0 0,-3 3 0 0,-3-3 0 16,-4 4 0-16,-3-2 0 0,-2 6 0 0,-3-1 0 31,-2 2-832-31,-5 0-64 0,0-1 0 0,-7 2-8608 0,-2 3-1728 0</inkml:trace>
  <inkml:trace contextRef="#ctx0" brushRef="#br1" timeOffset="22635.3">10196 15426 13823 0,'0'0'608'0,"-8"-9"128"0,-1-2-592 0,3 1-144 16,1-3 0-16,3 2 0 0,4 2 2944 0,2-4 544 15,1 0 112-15,2 2 32 0,5-4-2752 0,2 1-560 16,2-2-96-16,3 4-32 0,3-4-192 0,3 3 128 15,3 0-128-15,3 3 0 0,1-3 0 0,2 4 0 16,3 4 0-16,-3 0 0 0,-2 1 0 0,0 3 0 16,-4 3 0-16,-3 3 0 0,-1 7 0 0,-2 2-128 15,-2 4 128-15,-3 6 0 0,-6 1-192 0,-1 6 192 0,-6 2-192 0,-4 1 192 16,-4 0 0-16,-6 2-128 0,-1 0 128 0,-6 0 0 16,-3 1 0-16,-4 0 0 0,-3 0 176 0,-4 0-176 15,-3-2 336-15,-3 2-32 0,-2-1-16 0,1-1 0 16,2 0 208-16,3-1 32 0,3-2 16 0,3-3 0 15,1-1-304-15,5-4-64 0,2 2-16 0,3-6 0 16,5-3-160-16,3-3 0 0,3-2 0 0,4 1 128 16,2-4-128-16,4 1-176 0,3-4 48 0,3 2 0 15,5-3 128-15,3-1 0 0,2 0 0 0,6 1 0 16,2-1 0-16,7-3 0 0,0 0 192 0,3 2-64 16,3-2 64-16,-3 2 0 0,-1 0 16 0,1 0 0 15,-1-1-208-15,0 0 144 0,-5-5-144 0,-1 2 128 16,2 0-832-1,-2-3-192-15,-3-1-16 0,3-4-12336 0</inkml:trace>
  <inkml:trace contextRef="#ctx0" brushRef="#br1" timeOffset="23056.56">11242 14914 29663 0,'0'0'1312'0,"0"0"272"0,-5-9-1264 0,5 9-320 0,0 0 0 0,0 0 0 16,0 13 128-16,0 2-128 0,0 0 144 0,0 6-144 15,0 2 0-15,0 6 0 0,-4-4 0 0,1 3 0 16,0-2 0-16,-3 2 0 0,1-4 0 0,0-1 0 15,-1 0 0-15,2-8 0 0,-1-1 0 0,4-4 0 16,1-10 0-16,0 0 128 0,0 0-128 0,0 0 144 16,2-14 1056-16,2-3 208 0,3-4 32 0,-1-2 16 31,1-6-1680-31,4 1-336 0,0 0-64 0,2 0-16 0,1 4 640 0,-1 2 0 0,2 3 224 0,0 4-64 16,-1 2-160-16,0 7 128 0,0-1-128 0,1 7 128 15,0 5-128-15,3 2 0 0,0 4 0 0,1 6 0 16,0 3 0-16,-1 3 0 0,-1 6 0 0,-2-2 0 15,-3 3-240-15,0 1 80 0,-3-2 16 0,0 2 0 16,1-6-1392-16,-2 0-256 0,-2-4-64 16,3-5-16-16,-2-4-928 0,4-3-176 0</inkml:trace>
  <inkml:trace contextRef="#ctx0" brushRef="#br1" timeOffset="23499.72">12213 15097 18431 0,'-3'-14'1632'0,"1"5"-1312"16,-2-3-320-16,0 0 0 0,4 1 3024 0,0-5 544 0,0 1 96 0,0 0 32 16,0 0-2864-16,0 2-576 0,-2-2-128 0,-1 1 0 15,1 2-128-15,-2 3 0 0,-3 2 0 0,1 4 0 31,-3 3-464-31,-1 5-64 0,-1 2-16 0,-3 7 0 16,-4 0-64-16,0 6-16 0,0 2 0 0,-1 3 0 0,-1 7 432 0,1 2 192 0,1 0-192 0,4-1 192 16,0-2 0-16,5-2 0 0,3-1 0 0,2-6 0 15,3-8 160-15,4-3 160 0,4-1 16 0,3-5 16 16,1-2 272-16,3-4 48 0,2-3 16 0,4-5 0 16,4 0-320-16,0-9-64 0,0-8-16 0,2-5 0 15,-1-4-160-15,2-4-128 0,1-5 144 0,0-2-144 16,-3-1 752-16,1-5 48 0,-6 0 16 0,0-1 0 15,-2-5-1568-15,-2 2-304 16,-5-3-64-16,-1 3-16 0,-2 1 928 0,-2 0 208 0,-1-2 0 0,2 10 0 16,-1 9 192-16,-1 11 64 0,-1 10 0 0,0 3 0 0,-3 7 16 15,-1 7 16-15,0 0 0 0,7 14 0 0,-3 13-288 16,0 8 0-16,-1 11 0 0,-3 14 0 0,-2 7 0 16,0 7 0-16,-3 2 0 0,0 8-144 15,-2 1-224-15,4 3-32 0,-1-1-16 0,1-5-9184 16,2-8-1824-16</inkml:trace>
  <inkml:trace contextRef="#ctx0" brushRef="#br1" timeOffset="23967.39">13891 15182 11967 0,'-12'7'1072'0,"2"-1"-864"0,-2 3-208 0,-4 7 0 16,-2 9 4384-16,2 6 832 0,1 8 160 0,-3 4 48 16,3 0-4304-16,-2 4-864 0,1-3-256 0,-2 3 128 15,-3-5-128-15,4-1 0 0,0-7 0 0,3-4 0 0,1-6 0 0,2-5 0 16,1-6 0-16,2-2 0 0,1-6 0 0,7-5 0 16,0 0 0-16,-3-10 0 0,3-4 160 0,5-8 48 15,3-2 16-15,2-2 0 0,1-9-32 0,5 1-16 16,1-2 0-16,2 3 0 0,1 0-176 0,0 6 0 15,0 1 144-15,1 5-144 0,-1 4 0 0,2 4 0 16,2 3 0-16,1 1 0 0,-1 5 0 0,2 2 0 16,-1 0 0-16,-1 2 0 15,-1 0-1200-15,1 2-208 0,0-1-32 0</inkml:trace>
  <inkml:trace contextRef="#ctx0" brushRef="#br1" timeOffset="24286.2">14627 15334 37727 0,'-23'-11'1664'0,"6"5"352"0,-2 2-1616 0,2 2-400 0,0 2 0 0,6 1 0 16,2 4 384-16,1 3 0 0,0-2 0 0,2 7 0 15,1 5-560-15,0 4-112 0,1 6-32 0,0 0 0 16,0 3-352-1,3 2-80-15,0-3-16 0,1 2 0 0,5 0-304 0,-1-2-64 16,2-8-16-16,4-3 0 0,2-5 32 0,3-5 0 0,4-1 0 0,4-6 0 16,-1-6 1120-16,2-5 0 0,0-1 160 0,3-5 0 0,-2-3 528 15,-1-5 96-15,-2-1 32 0,-3 1 0 0,-1-2-224 0,-4 2-32 16,-3 1-16-16,-2-3 0 0,-3 0-160 0,-1-1-48 16,-7-1 0-16,-2 3 0 0,-4-4-16 0,0 4-16 15,-3-4 0-15,-1 7 0 0,-5 4-144 0,2 4-32 16,0 3 0-16,-2 5 0 0,2 3-128 0,-2 7-272 15,1 0 64-15,-1 5-10128 16,-1-1-2016-16</inkml:trace>
  <inkml:trace contextRef="#ctx0" brushRef="#br1" timeOffset="24752.64">15355 15245 38927 0,'-13'-4'1728'0,"6"6"352"0,-2 6-1664 0,3 1-416 0,2 4 0 0,1 1 0 16,3 3 0-16,0 2 0 0,3 4-224 0,2 0 80 31,2-2-272-31,4 1-48 0,0-1-16 0,2-3 0 16,1-7-736-16,1-1-160 0,3-2-32 0,0-2 0 15,-1-5 368-15,0-1 64 0,1-2 16 0,1-5 0 0,0 0 720 0,0-3 240 0,-1-2 0 0,0-2-160 16,-1 0 512-16,1 2 96 0,-3 1 32 0,1 0 0 0,-1 3 48 16,-2-1 16-16,-2 6 0 0,-2 1 0 15,-9 2-240-15,11 7-48 0,-11-7-16 0,11 14 0 16,-3 5-240-16,0 1 0 0,-2 2 0 0,1-1 0 0,-1 0-128 0,2 2 128 16,-2 3-192-16,2-3 192 0,-2-5-176 0,3-3 176 15,1-7-160-15,2-2 160 0,-1-3 128 0,2-6 112 16,-1-6 16-16,1 0 16 0,0-3 368 0,0-5 80 15,1-3 16-15,0-4 0 0,1-2-96 0,-2 1 0 16,-1-6-16-16,1 2 0 0,-2 2-240 0,1-3-32 16,-3-1-16-16,2 1 0 0,-1-2-336 0,1 2 144 15,-1 5-144-15,-1 5 0 0,-2 4 0 0,0 2 0 16,-2 3 0-16,-5 11 0 0,0 0 0 0,0 0 0 16,0 0 0-16,0 0-144 15,0 0-368-15,0 0-64 0,5 12 0 0,-3 1-16 16,-2-2-2368-16,2 3-480 0</inkml:trace>
  <inkml:trace contextRef="#ctx0" brushRef="#br1" timeOffset="25128.66">17120 15253 31151 0,'-12'-13'1376'0,"7"7"288"0,5 6-1328 15,0 0-336-15,0 0 0 0,1-12 0 0,7 2 688 0,2 3 64 16,3 2 16-16,8 0 0 0,5 2-576 0,4 2-192 16,6 1 144-16,3-1-144 0,3-3 0 0,1 2 0 0,-1-1-224 0,0 1 80 31,2-2-1520-31,-5 2-288 0,-1 1-64 0,-4 1-6752 0,-3 3-1344 0</inkml:trace>
  <inkml:trace contextRef="#ctx0" brushRef="#br1" timeOffset="25310.37">17075 15539 26207 0,'0'0'1152'0,"0"0"256"0,0 0-1136 0,-1 8-272 0,1-8 0 0,11 13 0 16,3-3 1088-16,8 0 144 0,2 0 48 0,6-3 0 15,6-5-384-15,6 1-80 0,4-1-16 0,-1-2 0 16,0-2-432-16,1-1-96 0,1 1-16 0,-1 2 0 16,-2-2-256-16,1 1-176 0,-2-1 32 0,1-2-10032 15,2 1-1984-15</inkml:trace>
  <inkml:trace contextRef="#ctx0" brushRef="#br1" timeOffset="25934.45">20375 14690 24815 0,'-14'-6'1088'0,"8"2"256"0,-5 3-1088 0,11 1-256 16,-7 1 0-16,7-1 0 0,-4 10 496 0,1 7 32 15,2 3 16-15,1 8 0 0,1 3-224 0,2 9-32 16,2 6-16-16,1 6 0 0,1 8-16 0,-3 4-16 16,-4 5 0-16,-3 5 0 0,-2 4-112 0,-3 1-128 15,-3 4 176-15,-2-2-176 0,0-1 0 0,1-7 0 0,-4-8 0 16,2-5 0-1,-1-12-576-15,5-6-192 0,1-10-16 0,2-12-16 0</inkml:trace>
  <inkml:trace contextRef="#ctx0" brushRef="#br1" timeOffset="26385.29">19948 15218 31327 0,'-9'-12'2784'0,"3"5"-2224"0,0-2-560 0,6 9 0 15,8-5 1280-15,6 2 128 0,5 1 48 0,7 1 0 0,4-5-1248 16,8 4-208-16,8-2 0 0,7 4-192 16,8-1 192-16,11 2 0 0,8-1 0 0,-2 0-128 0,-3-2-96 0,0 0-16 15,0 2 0-15,0-1 0 16,-2-3-256-16,-6 0-48 0,-3-1-16 0,-10-4 0 15,-9 2 112-15,-7 0 32 0,-6-2 0 0,-5 4 0 16,-7 0 416-16,-5-1-128 0,-5 1 128 0,-10 5 0 0,0 0 240 0,0 0 128 16,-2-10 16-16,-5 5 16 0,-3 2 80 0,-3 1 16 15,0 2 0-15,-4 2 0 0,-2 1-256 0,-1 6-48 16,-2-1-16-16,-2 6 0 0,-3 4-176 0,0 1 0 16,1 3 0-16,-2 5 0 0,-1 1 0 0,2 3 0 15,4 1 0-15,3 1 0 0,3 0 0 0,6-1 0 16,2 0 0-16,5-2 0 0,1-6-128 0,6-2 128 0,1-3 0 15,2-1 0-15,2-3 0 0,2-1 0 0,0-5 0 0,3 0 0 16,1-5 128-16,0-2-128 0,0-2 0 0,1-2 128 16,2-2-128-16,0-6 0 0,0-2 0 0,3-3 0 15,-1-3-336-15,0 2 48 0,-1-2 16 0,0 1 0 32,-3 1-432-32,-1 3-96 0,-1 3-16 0,-3 2 0 15,-1 5-416-15,-9 3-96 0,8 6-16 0,-1 2 0 16,-3 3-144-16,0 0-48 0,-2 3 0 0,0 2 0 0</inkml:trace>
  <inkml:trace contextRef="#ctx0" brushRef="#br1" timeOffset="26936.68">21792 14465 12895 0,'0'0'1152'0,"0"0"-928"0,0 0-224 0,0 0 0 16,0-11 1904-16,0 11 336 0,0 0 64 0,0 0 0 16,0 0-1184-16,0 0-240 0,0 0-48 0,0 0-16 15,8 6-176-15,-4 6-16 0,-3 4-16 0,-1 8 0 16,-1 11-32-16,-2 4 0 0,-1 6 0 0,0 6 0 16,-1 4-304-16,0 5-64 0,1 6-16 0,-1 5 0 15,0 2-64-15,0 2-128 0,-1 0 176 0,-1-1-176 0,0-4 0 0,2-7 0 16,1-8 0-16,1-4 0 0,3-8 176 0,2-6-176 15,2-6 160-15,1-3-160 16,1-9-1152-16,3-7-320 0,1-2-64 0</inkml:trace>
  <inkml:trace contextRef="#ctx0" brushRef="#br1" timeOffset="27287.91">22411 14697 34143 0,'-20'-9'1520'0,"10"6"304"0,-3 6-1456 0,0 3-368 0,-1 3 0 0,0 5 0 16,0-1 0-16,-1 7 144 0,-3 3-144 0,0 1 0 16,-1 5 0-16,-1-1 0 0,0-1 0 0,-2 4 0 15,-1-3 0-15,3 1 0 0,-4-4 0 0,2 3 0 16,2-2 0-16,2-2 0 0,1-6 0 0,4-4 0 15,1-2 0-15,3 0-176 0,2-6 176 0,7-6-160 16,0 0 160-16,0 0-160 0,0 0 160 0,0 0-160 16,0 0 32-16,0 0 0 0,0 0 0 0,0 0 0 15,0 0 128-15,0 0 144 0,0 0-16 0,0 0-128 16,0 0 0-16,11 6 0 0,0 3 0 0,0-1 0 16,-4 1 160-16,2 0-160 0,1 2 128 0,3 2-128 15,1-3 0-15,1 1 0 0,2 0 0 0,2 0 0 16,0 2 128-16,2-4-128 0,0 0 128 0,4-3-128 0,1 3 0 0,0-3 0 15,2 1 0-15,2-1 0 16,-1-2-432-16,1-2-160 0,1 2-48 0,-1-3-13824 16</inkml:trace>
  <inkml:trace contextRef="#ctx0" brushRef="#br1" timeOffset="27736.67">23168 15032 15663 0,'-14'-1'688'0,"3"0"144"0,0-2-656 0,1 3-176 0,1 5 0 0,4 6 0 16,-2 4 2912-16,6-4 544 0,1 1 128 0,4 2 0 15,1 1-2832-15,5-4-576 0,4-1-176 0,3-4 0 16,1-3 128-16,2-3-128 0,1-2 0 0,5-3 128 16,1-2 0-16,2-4-128 0,3-3 192 0,-2-3-64 15,3 0-128-15,0-4 192 0,-1 0-192 0,-2 0 192 16,1 0-192-16,-8-2 0 0,-2 1 0 0,-4 3 128 16,-4 1-128-16,-7 1 0 0,-6-2 144 0,-5 3-144 15,-6 2 192-15,-7 4-16 0,-8 0-16 0,-3 6 0 16,-4 4-32-16,-3 4 0 0,-3 6 0 0,-2 2 0 15,1 3 16-15,0 8 0 0,2 1 0 0,0 3 0 16,-1 1 64-16,3 5 16 0,4 1 0 0,6 0 0 0,4-2-96 0,7 0-128 16,3-2 176-16,7 1-176 0,4-5 144 0,7 4-144 15,3-9 0-15,8 0 144 0,4-2-416 0,6-1-96 16,2-3-16-16,4-3 0 16,4-5-2080-16,5-5-416 0,23-7-96 0,-3-6-16 0</inkml:trace>
  <inkml:trace contextRef="#ctx0" brushRef="#br1" timeOffset="28478.21">26657 14971 19343 0,'1'-19'1728'0,"0"7"-1392"16,1-5-336-16,0 0 0 0,1 1 1664 0,-1-2 272 16,-1 0 48-16,2 1 16 0,0 3-1152 0,-2-3-224 15,0 2-48-15,-1-2-16 0,-2 1-16 0,-2 2 0 16,-1 2 0-16,-2-2 0 0,0-1-304 0,-3 4-64 15,-2 3-16-15,-2 3 0 0,-4-4-160 0,-2 5 0 16,-3 3 0-16,-2 0 0 0,-5 3 0 0,-1 5-144 16,-4 4 144-16,-2 7-160 0,-6 1 160 0,1 3 0 15,0 3-144-15,2 2 144 0,0 6 0 0,6 1 0 0,3 4 0 0,5 3 0 16,0 2 0-16,7-2 0 0,3-3 0 16,8-1 0-16,4-4 0 0,6-5 0 0,4-9 0 0,7-5 0 15,3-2 176-15,6-5-48 0,4-7-128 0,4-5 192 16,5-5 272-16,7-9 48 0,3-8 16 0,0-5 0 15,-1-5-272-15,1-3-48 0,4-6-16 0,0-3 0 32,1-5-512-32,-1-1-96 0,1-3-32 0,-2-2 0 0,-2-7 144 0,-5-1 32 0,-6 0 0 0,-3-6 0 15,-5-2 272-15,-4-3 192 0,-2-8-16 0,-2 2-16 16,-1-3 96-16,0 7 32 0,-1 5 0 0,-4 15 0 16,-2 10-288-16,-1 13 0 0,-4 9 0 0,1 8 0 15,-2 10 192-15,-5 11-64 0,0 0 0 0,-3 10-128 16,-1 9 0-16,-5 15 0 0,-5 15-192 0,-6 9 48 15,-5 12 16-15,-5 10 0 0,-3 3 0 0,-5 8 0 16,-4 6-128-16,0-3 0 0,-1 0-16 0,8-6 0 0,5-4-48 0,9-12-16 16,5-3 0-16,8-10 0 0,4-3 336 0,4-6 0 15,4-8 0-15,3-1 0 0,6-3-256 0,5-5 80 16,2-5 16-16,5 0-8656 16,5-7-1728-16</inkml:trace>
  <inkml:trace contextRef="#ctx0" brushRef="#br1" timeOffset="28837.89">27102 14890 29487 0,'-4'-6'2624'0,"1"1"-2112"0,3 5-512 0,0 0 0 16,0-8 1472-16,0 8 176 0,0 0 32 0,14 1 16 15,2 2-1488-15,1-3-208 0,2 0-208 0,6-3 32 16,3 1-112-16,2-2-32 0,3-1 0 0,0-5 0 31,0-1-208-31,-2-3-48 0,-3-2-16 0,-2-2 0 0,-2-1 336 0,-2-3 80 0,-4-2 16 0,-3 3 0 16,-2 0 1056-16,-4 2 192 0,-4-4 64 0,-4 4 0 31,-3 2-1472-31,-4 1-272 0,-2 0-64 0,-4 3-16 0,-2 5 672 0,-1 5 128 0,-2 8 16 0,-2-2 16 16,-4 4-160-16,-2 6 0 0,-3 8 0 0,1 5 0 15,1-1 0-15,0 7 0 0,3 1 0 0,3 1 0 16,3-1-128-16,7 3 128 0,5-1 0 0,5 0 0 0,8-2 0 0,2-1 0 16,7 1 128-16,4-9-128 0,6-3 0 0,5-3 0 15,-2-3 0-15,4-2 0 0,2-1-192 0,1-7-80 16,1-5-16-16,1-4-9456 16,2-4-1904-16</inkml:trace>
  <inkml:trace contextRef="#ctx0" brushRef="#br1" timeOffset="29108.96">27896 14666 27647 0,'-9'4'2448'0,"-1"5"-1952"0,0-3-496 16,-2 7 0-16,2 0 1456 0,-1 5 192 0,1 3 32 0,-1-1 16 15,1 0-1280-15,1-1-256 0,3-3-160 0,1-4 192 16,2 0-192-16,3-12 192 0,0 0-192 0,0 0 192 15,0 0-192-15,12 4 160 0,1-8-160 0,2-2 160 16,3-8-160-16,2-1 192 0,3-3-192 0,0-2 192 16,0-1-192-16,-1-4 0 0,3 1 0 0,-1 1 0 15,0 1 0-15,0 1 0 0,-1 2 0 0,0 5 0 16,-2 3 0-16,0 6-192 0,-2-2 64 0,0 5 128 16,0 9-320-16,-2 0 48 0,-3 6 16 0,-2-3-9856 15,0 2-1952-15</inkml:trace>
  <inkml:trace contextRef="#ctx0" brushRef="#br1" timeOffset="29346.69">28710 14608 37375 0,'-4'-13'1664'0,"4"13"320"0,0 0-1584 0,0 0-400 16,-8 13 0-16,2 3 0 0,1 0 160 0,0 9-160 16,-3 3 192-16,2 4-192 0,-4 2 0 0,-1 2 0 15,1 1-160-15,0 1 160 16,0 2-720-16,1-3-32 0,0-6 0 0,3-1 0 16,1 2-1792-16,2-8-352 0,3-4-80 0,3-4-9424 0</inkml:trace>
  <inkml:trace contextRef="#ctx0" brushRef="#br1" timeOffset="29654.38">29224 14535 27647 0,'0'0'2448'0,"-7"7"-1952"0,-2 8-496 0,0 5 0 15,0 6 736-15,1 3 48 0,0 3 16 0,0 1 0 16,0-4-672-16,2 2-128 0,1-2 0 0,2-4 0 0,2 1 0 0,2-4 0 16,3-4 0-16,1-5 0 0,2 0 192 0,-1-3-32 15,-6-193 0-15,13 370 0 0,-1-187 256 0,2-4 48 16,3-6 16-16,1-4 0 0,1-5 96 0,4-2 0 16,1 0 16-16,1-2 0 0,-1-5-304 0,2 1-64 15,-2-2-16-15,0-3 0 0,-1-1-208 0,-1 5 0 16,-2 3 0-16,-2 4 0 15,-2 2-496-15,-1 4-32 0,-2 5-16 0,-1 0 0 16,-3 5-1584-16,-2 0-320 0</inkml:trace>
  <inkml:trace contextRef="#ctx0" brushRef="#br1" timeOffset="30070.91">29856 14618 28559 0,'-18'-9'2544'0,"6"4"-2032"0,-5 2-512 0,2 6 0 15,-3 5 1744-15,0 2 256 0,1 5 48 0,-1 5 16 16,0 5-1776-16,0-3-288 0,3 3-192 0,3-1 16 16,1-3-160-16,7-2-48 0,2-1 0 0,3-3 0 15,3 1 48-15,2-5 0 0,3-1 0 0,2-3 0 16,3-1 336-16,3-3-176 0,-3-2 176 0,4-2-128 15,1-6 128-15,1 0 0 0,-1-4 0 0,3 2 0 16,3-3 0-16,1 0 128 0,-2 0-128 0,0-2 128 16,0 1 0-16,0 1 0 0,3-1 0 0,-7 2 0 0,-1 4 0 0,-1 3 0 15,-4-2 0-15,-2 3 0 0,-12 3-128 16,10 1 0-16,-3 4 0 0,0 2 0 0,-7-7 0 0,1 14 0 16,-1-2 0-16,-1 4 0 0,-2-2-160 0,2 1 160 15,1-15-192-15,-1 16 192 0,-1-2-320 0,2-2 64 16,0-12 0-16,4 14 0 15,1-3-320-15,2-3-48 0,0 0-16 0,2-3 0 0,0-2 224 0,4 0 32 16,-1-2 16-16,1-1 0 16,0 0-96-16,0-2-32 0,-1-1 0 0,1 2 0 15,1-3-416-15,0-2-96 0,-1 1-16 0,2-3-9952 0</inkml:trace>
  <inkml:trace contextRef="#ctx0" brushRef="#br1" timeOffset="30321.65">31130 13621 24879 0,'-5'-8'1088'0,"5"8"256"0,0 0-1088 0,-10 5-256 0,-1 7 0 0,0 9 0 16,0 10 1824-16,-5 8 304 0,1 6 64 0,-4 7 16 15,-3 9-1824-15,-2 8-384 0,-2 7 0 0,-2 4 0 16,-2 1 0-16,-1-3-144 0,-1 4 144 0,1-4 0 16,1 0-720-1,3-12-48-15,3-5 0 0,1-7 0 0,5-7-2112 0,6-3-448 0</inkml:trace>
  <inkml:trace contextRef="#ctx0" brushRef="#br1" timeOffset="30513.52">30605 14553 38927 0,'0'0'1728'0,"6"-10"352"0,1-3-1664 0,3 4-416 16,4-1 0-16,4 5 0 0,1 3 0 0,2-5 0 15,3 1-192-15,3 2 192 16,1-4-512-16,3 3 32 0,0 2 0 0,2-4 0 15,2-2-2672-15,-1 2-544 0</inkml:trace>
  <inkml:trace contextRef="#ctx0" brushRef="#br1" timeOffset="30698.37">31299 14562 34383 0,'-10'10'1520'0,"2"0"320"0,-2 7-1472 0,0 8-368 0,0 5 0 0,-1 4 0 16,1 1 208-16,0 1-16 0,0 0-16 0,0-1 0 16,0 0-176-16,-1-1 0 0,3-4 0 0,-3 1-176 15,1-1-2480-15,3-2-496 0,-4 0-112 0,10-12 0 0</inkml:trace>
  <inkml:trace contextRef="#ctx0" brushRef="#br1" timeOffset="31005.19">31500 14553 32255 0,'-4'-11'2864'0,"4"11"-2288"16,0 0-576-16,-6 12 0 0,-2 2 1024 0,2 8 112 16,-1 2 16-16,1-174 0 0,0 362-960 0,-3-180-192 15,1-1 0-15,0 0 0 0,2-1 0 0,1-1 0 16,-3-1 0-16,4-4-128 0,3-4-32 0,1-1 0 0,1-5 0 0,5 0 0 15,1-6 160-15,3-2-160 0,1-2 160 0,3-8-160 16,3 1 160-16,1-5-160 0,2-6 160 0,3-3-160 16,0-2 160-16,1-1 176 0,-1-3-48 0,0-2 0 15,-3 2 32-15,-2 1 0 0,1-2 0 0,-1 4 0 16,0-1 80-16,-2 2 16 0,0-1 0 0,-2 5 0 16,-2 3-128-16,1 3-128 0,-1-1 176 0,-4 3-176 31,3 0-336-31,-4 0-176 0,-7 7-48 0</inkml:trace>
  <inkml:trace contextRef="#ctx0" brushRef="#br1" timeOffset="31323.19">32060 14796 14735 0,'0'0'1312'0,"0"0"-1056"0,0 0-256 0,0 0 0 0,13-1 4672 0,2-1 896 15,4 1 160-15,0-1 32 0,0-1-4496 0,2-3-912 16,3-1-176-16,1-4-48 0,1-1-128 0,-11 4 128 16,3 0-128-16,1-5 128 15,0 0-128-15,0 1-176 0,-1-3 48 0,-2-3 0 0,-2-3-64 0,7-18-16 16,-10 3 0-16,-5 7 0 0,-6 1 208 0,-2 7 0 16,-4 3-160-16,-5 6 160 0,-3 7 0 0,0 5 0 15,-3 4 0-15,5 2 0 0,-4 2 0 0,-2 7 128 16,-2 6-128-16,-3 3 128 0,-3 2-128 0,1 6 0 0,-2 3 0 0,-17 26 0 15,9-9-176-15,9-10 176 16,8-5-128-16,6-4 128 0,5-4-240 0,6-5 48 0,2-2 0 0,4-5 0 31,2-1-896-31,4-5-160 0,1-6-32 0</inkml:trace>
  <inkml:trace contextRef="#ctx0" brushRef="#br1" timeOffset="31487.96">31830 13988 45951 0,'5'-21'2048'0,"-1"10"400"0,0 3-1952 0,-4 8-496 16,8-9 0-16,3 7 0 0,2 2 0 0,-1 1 0 0,2 0 0 0,0 0-160 15,2-2-2608-15,-1 0-528 0</inkml:trace>
  <inkml:trace contextRef="#ctx0" brushRef="#br1" timeOffset="31758.76">29505 13475 42383 0,'-10'-35'3776'0,"5"12"-3024"0,-3 0-608 0,5 4-144 16,3 5 336-16,0 1 48 0,0 13 0 0,0 0 0 15,5-5-528-15,-5 5-112 0,0 0 0 0,0 0-16 31,10 1-2096-31,0 3-400 0,-10-4-96 0</inkml:trace>
  <inkml:trace contextRef="#ctx0" brushRef="#br1" timeOffset="36291.85">20708 16967 22111 0,'-24'-26'976'0,"7"10"208"0,-2-3-944 0,0 1-240 0,1 2 0 0,2 4 0 16,1-1 1136-16,1-1 176 0,1 2 32 0,0 0 16 15,2 0-528-15,-1 0-128 0,1-1 0 0,1 1-16 16,1 2-368-16,0 1-80 0,0-5-16 0,-1 4 0 16,0-3-224-16,-1 0 176 0,1 4-176 0,-1-1 160 0,-2 6 0 0,-3 3 0 15,-2 2 0-15,-1 4 0 0,-4 7-160 0,-3 7 0 16,-3 5 0-16,-3 8 128 0,-2 6-128 0,1 8 0 16,0 2 0-16,5 3 0 0,5 1 0 0,7 0 0 15,3 1 0-15,8-4 0 0,5-7 0 0,5-6-176 16,4-4 176-16,5-8-128 0,4-6 128 0,1-5 0 15,6-3-144-15,2-5 144 0,2-4 0 0,1-3 160 16,4-6-16-16,-3 1 0 0,2-4 240 0,0 0 32 16,0-3 16-16,-2-4 0 0,-4 0 32 0,-3-2 16 15,0-1 0-15,-5-2 0 0,-4 1-96 0,-2 0-32 16,-2 0 0-16,-2-1 0 0,-4 2-32 0,-3 1 0 16,-4-2 0-16,-1-1 0 0,-5-2-16 0,-2 2-16 0,-3 0 0 0,-2 0 0 15,-5 2-160-15,-1 2-128 0,0 1 192 16,-2 1-192-16,-3 2 0 0,2 4-176 0,1-1 0 0,3 5 0 31,1-1-336-31,2 4-80 0,3 3-16 0,3 0-10208 0,1 2-2032 0</inkml:trace>
  <inkml:trace contextRef="#ctx0" brushRef="#br1" timeOffset="36608.83">22050 16198 17503 0,'-18'-24'768'0,"4"9"176"0,-3-3-752 0,-1 1-192 0,0 7 0 0,-1-1 0 0,-1 3 3680 0,-1 0 704 15,0 5 144-15,-2 1 16 0,-3 4-3584 0,-2 3-736 16,-2 3-224-16,-2 9 128 0,2 2-128 0,-2 7-128 15,-2 4 128-15,-3 6-192 0,-3 4 192 0,1 9-128 16,2 3 128-16,1 6-128 0,3 6 128 0,3 4-128 16,3 5 128-16,6-2-128 0,0-4 128 0,5 2-192 15,3-2 192-15,5-6-192 0,3-7-128 0,4-6-16 16,1-3-16-16,4-5 0 16,1-4-224-16,1-2-32 0,4-6-16 0,1 0 0 15,-1-9-1664-15,1-2-336 0</inkml:trace>
  <inkml:trace contextRef="#ctx0" brushRef="#br1" timeOffset="36793">21032 16950 34095 0,'-18'-12'1504'0,"9"7"320"0,3-2-1456 0,6 7-368 0,0 0 0 0,0 0 0 15,14-1 640-15,9 0 64 0,6-1 16 0,12 0 0 16,8-4-544-16,12-5-176 0,11 1 0 0,10-1 0 15,11-2 192-15,5 3-64 0,1-3 0 0,5 2-128 32,3 6-1472-32,-2-2-384 0,-5 0-96 0</inkml:trace>
  <inkml:trace contextRef="#ctx0" brushRef="#br1" timeOffset="37102.86">24353 16295 35935 0,'-14'-8'1600'0,"6"5"320"0,-3 6-1536 0,1 5-384 0,0 9 0 0,-4 7 0 16,0 9 0-16,-1 7 0 0,-2 4 0 0,1 9 0 15,1 4 0-15,-1 8 0 0,1-2 192 0,1 4-64 16,1 5-128-16,2 0-256 0,-1 7 64 0,2 2 0 31,-1 3-2448-31,2-8-496 0</inkml:trace>
  <inkml:trace contextRef="#ctx0" brushRef="#br1" timeOffset="37594.12">23836 16957 36047 0,'-5'-17'1600'16,"6"8"320"-16,4-3-1536 0,6-1-384 0,4 4 0 0,9-4 0 0,5 1 0 0,8-1 0 15,5-4 0-15,6-4 0 0,3-5 0 0,1-3-224 16,0-3 48-16,-1-6 16 16,-2-1-256-16,0 1-48 0,1-1-16 0,-1 1 0 15,0-2-256-15,-2-2-48 0,-3 1-16 0,-2 2 0 0,-3-3 384 0,-3-3 80 16,-7-2 16-16,-2-1 0 0,-5-3 320 0,-3 3 0 16,-4 10 0-16,-2 3 0 0,-3 7 320 0,-1 7-32 15,-3 4 0-15,-2 8 0 0,-4 9 80 0,0 0 16 16,0 0 0-16,1 19 0 0,-2 6-384 0,-2 11 144 0,-2 11-144 15,-4 9 0-15,0 9 0 0,-3 6 0 0,-1 8 0 0,-5 5 0 16,-2 0 0-16,0-3 0 0,-1-4 0 0,2-11-144 16,1-9 288-16,3-8 64 0,1-8 16 0,5-4 0 15,0-5 272-15,7-7 48 0,-1-5 16 0,4-7 0 16,-1-13-432-16,9 9-128 0,-9-9 0 0,16-1 0 16,-1-8 0-16,5-5-176 0,-5-6 0 0,3-5 0 15,0-1 48-15,-1 0 0 0,-1-2 0 0,1 2 0 16,-1 0 128-16,1 2-160 0,-1 4 160 0,1 3-160 15,-2 8 32-15,0 6 0 0,-1 9 0 0,3 3 0 16,-2 5 128-16,0 7 0 0,2 7 0 0,-2 4 0 16,0 5 0-16,-1 4 0 0,-2 1 0 0,-1 5 0 15,2 3 0-15,0 0 0 0,-2-3 0 0,0 0-128 16,1-7-1184 0,1-5-224-16,-1-2-64 0</inkml:trace>
  <inkml:trace contextRef="#ctx0" brushRef="#br1" timeOffset="37926.98">25515 16915 35007 0,'8'-9'3120'15,"3"4"-2496"-15,5 0-496 0,9-2-128 0,6 2-224 0,9-1-64 0,3-6-16 16,2 0 0 0,1-3-208-16,-1-5-64 0,0-4 0 0,-1 0 0 15,-3-3-384-15,-2 1-64 0,-2-5-32 0,-5 2 0 16,-1 2 160-16,-8-2 48 0,-4 2 0 0,-7 2 0 0,-5 3 848 0,-6 5 0 0,-6 3 0 0,-5 5 192 16,-4 1 816-16,-7 9 160 0,-5 7 48 0,-6 5 0 15,-4 4-352-15,-1 8-64 0,1 8-16 0,-1 6 0 16,-1 9-336-16,2 2-64 0,3 3 0 0,5-1-16 15,4-1-176-15,9-2-48 0,7-7 0 0,10 1 0 32,10-5-512-32,6-3-96 0,10-3-32 0,3-4-9408 0,5 0-1872 0</inkml:trace>
  <inkml:trace contextRef="#ctx0" brushRef="#br1" timeOffset="38361.22">28823 16005 29487 0,'-45'-18'1296'0,"13"8"288"0,-6 3-1264 0,-1 6-320 0,0 5 0 0,2 10 0 15,2 4 864-15,6 6 112 0,0 8 32 0,-2 10 0 16,1 6-816-16,-1 7-192 0,1 3 0 0,-1 8 0 15,1 4 0-15,1 0 0 0,4 0 0 0,5-4 0 16,2 0 0-16,4-4 176 0,3-5-48 0,2-1-128 16,1-2 256-16,5-5-48 0,-1-3-16 0,2 0 0 15,1-5-560 1,1 1-112-16,0-2-32 0,0-3 0 0,0-8-2272 16,0-1-464-16,-1-1-80 0,-3-11-7680 0</inkml:trace>
  <inkml:trace contextRef="#ctx0" brushRef="#br1" timeOffset="38529.25">27829 16947 35007 0,'-9'-14'1552'0,"6"3"320"0,5 4-1488 0,-2 7-384 16,8-12 0-16,4 6 0 0,7-2 1248 0,4 3 176 15,4 1 48-15,6-2 0 0,5 1-1152 0,7 1-320 16,9-2 0-16,2-2 128 0,5 3-336 0,2 0-80 15,3-1-16-15,-5 1 0 16,-5 0-1792-16,-2-2-352 0,-6 2-80 0</inkml:trace>
  <inkml:trace contextRef="#ctx0" brushRef="#br1" timeOffset="38737.76">29289 16700 18431 0,'0'0'816'0,"-10"8"160"0,0 2-784 0,0 8-192 0,0 6 0 0,-2 7 0 15,2 6 3936-15,0 1 736 0,0 7 160 0,1-1 32 16,0 3-3600-16,1-1-720 0,1 3-144 0,1-5-16 16,0 3-560-16,2-4-96 0,2-1-32 0,1-6 0 15,1-3-2400-15,2-9-496 16</inkml:trace>
  <inkml:trace contextRef="#ctx0" brushRef="#br1" timeOffset="39078.37">29641 16935 37727 0,'-12'-2'1664'0,"12"2"352"0,-12 5-1616 0,2 7-400 16,1 2 0-16,3 4 0 0,-1 4 0 0,2-3 0 0,2-1-144 0,0-3 144 15,2-4-240-15,1 1 64 0,0-12 16 16,0 0 0-16,0 0-160 0,0 0-16 0,0 0-16 0,0 0 0 16,9-8 176-16,-2-1 48 0,0-6 0 0,3-3 0 15,-3-2 288-15,4-4 64 0,-4-6 16 0,3 4 0 16,-2-2 64-16,1-4 16 0,0 0 0 0,1 3 0 15,0-3-176-15,3 0-16 0,1 5-128 0,2-3 192 16,2 1-192-16,1 6-208 0,0 5 32 0,3 3 16 31,2 1-352-31,3 5-80 0,1-1-16 0,0 5 0 16,0 4-2128-16,0-1-416 0,10 0-96 0,-5-1-16 0</inkml:trace>
  <inkml:trace contextRef="#ctx0" brushRef="#br1" timeOffset="39429.1">30648 16605 38751 0,'-11'-21'1728'0,"4"12"336"0,1-1-1648 0,0 6-416 15,6 4 0-15,-9-1 0 0,0 2 0 0,0 3 0 16,-1 5 0-16,-3 0-176 0,-1 5 16 0,-3 1 0 15,-2 2 0-15,-2 4 0 16,-2 1-288-16,-1 1-48 0,-2 0-16 0,2 0 0 16,1-3-240-16,4 0-48 0,4-1-16 0,6-3 0 15,5-2 80-15,4-2 16 0,4-3 0 0,8 1 0 0,5-2 336 0,8 2 64 0,2-3 0 16,5 3 16-16,1-4 304 0,0 6 0 0,-1 0 176 0,-5 3-176 16,0 3 192-16,-3 0-192 0,-1 4 192 0,-4-1-192 15,-5-5 336-15,-4 4-32 0,-4-1-16 0,-5 1 0 16,-3 1 0-16,-7-4 0 0,-4 1 0 0,-6 1 0 15,-8 2 48-15,-8-2 16 0,-8 0 0 0,-7-3 0 16,-6-4-352-16,0-6 0 0,2-1-192 0,3 0 64 31,4-6-1024-31,5-5-192 0,4-1-32 0</inkml:trace>
  <inkml:trace contextRef="#ctx0" brushRef="#br1" timeOffset="39712.71">31357 15867 31327 0,'-6'-16'1392'0,"1"8"272"0,-1 1-1328 0,6 7-336 15,-8 5 0-15,0 6 0 0,1 11 1056 0,-1 7 144 16,-2 8 16-16,0 6 16 0,-3 2-1088 0,3 9-144 15,-2 5-176-15,-2 4 48 0,3 3 128 0,-2 2 0 16,1 3 0-16,0-1 0 0,2-2-144 0,1-1 144 16,1-10-160-16,2-4 160 15,1-2-768-15,0-8-48 0,1 2-16 0,0-8 0 16,-1-6-1728-16,0-5-368 0,1-2-64 0,0-6-16 0</inkml:trace>
  <inkml:trace contextRef="#ctx0" brushRef="#br1" timeOffset="39899.31">30990 16704 35007 0,'0'-19'3120'0,"4"6"-2496"0,2 2-496 0,7 2-128 16,6-1 832-16,6 3 128 0,7 3 48 0,6-2 0 15,8 3-864-15,6 1-144 0,5-1 0 0,8 1 0 16,6 2-192-16,3-3 192 0,-4 1-160 0,4-2 160 15,-7 1-1488-15,0 2-208 0,0-1-32 0</inkml:trace>
  <inkml:trace contextRef="#ctx0" brushRef="#br1" timeOffset="40135.96">29413 16016 48671 0,'-21'-53'2160'0,"10"22"432"0,3-1-2080 15,6 5-512-15,5 5 0 0,8 5 0 16,3 3-432-16,6 3-192 0,7-2-32 0,1 4-16 15,0-1-1760-15,2 6-336 0,2 2-80 0</inkml:trace>
  <inkml:trace contextRef="#ctx0" brushRef="#br1" timeOffset="40847.72">21139 18125 31039 0,'-21'-18'1376'0,"9"9"288"0,-1-2-1344 0,0 2-320 0,-1 1 0 0,3 4 0 16,2 3 288-16,1 2-16 0,1 1 0 0,7-2 0 16,-4 15-272-16,3 5 0 0,1 8 0 0,1 5 0 0,0 7 0 0,0 3 0 15,-1 4-160-15,-2 2 160 0,-2 2-128 0,-1 7 128 16,-1 0 0-16,-3 2 0 0,0 2 0 0,-1-6 0 16,0-6 0-16,-1-10 0 0,1-8 288 0,1-7 128 15,-1 0 32-15,3-5 0 0,0-7 416 0,2-2 96 16,5-11 0-16,0 0 16 0,0 0-208 0,0 0-32 15,0 0-16-15,8-17 0 0,4-2-416 0,6-12-96 16,3-9-16-16,4 0 0 0,3-7-416 0,0 2-96 16,0-2 0-16,1 0-16 0,0 4-48 0,3 5-16 15,1 2 0-15,1 4 0 16,2 4-80-16,1 5-16 0,1 3 0 0,4 4 0 0,3 2 144 0,0 3 32 16,2 0 0-16,-2 7-10048 0,-2 2-1984 15</inkml:trace>
  <inkml:trace contextRef="#ctx0" brushRef="#br1" timeOffset="41262.68">22704 18393 34095 0,'-11'-5'3024'0,"0"2"-2416"0,-3 2-480 0,-3 1-128 0,0 1 560 16,-2 6 80-16,-3 3 32 0,0 0 0 15,-3 3-672-15,0 3 0 0,-2 2 0 0,3 6 0 0,1 4-272 16,2 4 64-16,4-4 16 0,1 4 0 0,5 0-112 0,5-4-16 16,2-1 0-16,5-2 0 15,4-4-128-15,3-3-16 0,2-4-16 0,3-3 0 0,4-3 160 0,4-3 48 16,0-4 0-16,5-3 0 0,2-7 272 0,0-4 0 15,0-6 0-15,-2-1 0 0,0-2 0 0,-3 1 0 16,-4-5 0-16,-1 3 144 0,-4 2 48 0,-3 0 16 16,-3-1 0-16,-3 1 0 0,-4 1 176 0,-2 0 16 15,-3 0 16-15,-4 1 0 0,-2-3 288 0,-1-3 48 16,-2 4 16-16,-1 2 0 0,0 2-336 0,0 3-64 0,-3 3-16 16,6-1 0-16,1 5-352 0,2-1-128 0,8 8 0 15,0 0 0 1,0 0-1488-16,0 0-304 0,0 0-48 0,5 10-8016 0,3-1-1600 0</inkml:trace>
  <inkml:trace contextRef="#ctx0" brushRef="#br1" timeOffset="41732.33">23249 18276 20271 0,'0'0'1792'0,"0"0"-1424"0,-6 0-368 0,6 0 0 16,-8 10 3040-16,2 7 544 0,0 3 96 0,3 6 32 15,-1-1-3072-15,1 5-640 0,1 4 0 0,-1 0-128 0,1 1 128 0,0 0 0 16,2-5 0-16,0 1-128 0,2-3 128 0,0-5 0 16,2-4 0-16,2-3 0 0,1-8-256 0,4-2 48 15,2-3 0-15,2-7 0 0,2-6 208 0,2-4 0 16,1-4 0-16,2-2 0 0,1-2 0 0,-1-5 192 15,0-1-48-15,-2 0 0 0,-2 3 80 0,-1-3 16 16,-3 3 0-16,-2 2 0 0,1 1 320 0,-3 3 64 16,-2 3 16-16,-2 4 0 0,-1-1-64 0,-5 13-16 15,0 0 0-15,0 0 0 0,12 0-560 0,-12 0 0 16,7 13 0-16,1 5 0 0,0 2 0 0,-2 7-224 16,0 0 16-16,2 3 0 0,-3 1 16 0,3 0 0 15,1 1 0-15,-1-5 0 0,4-2 64 0,1-6 128 0,-2-1-208 0,2-3 80 16,1-3 128-16,-2-2 0 15,4-4 128-15,2-3-128 0,1-6 256 0,3-3 0 0,5-8-16 0,5-6 0 16,2-8 64-16,4-3 16 0,3-4 0 0,1-2 0 16,0-5 112-16,-1 1 16 0,-3 2 16 0,-5-6 0 15,-5 1 112-15,-5-3 0 0,-7 1 16 0,-2 1 0 16,-5 5-240-16,-3 5-48 0,0 6-16 0,-4 4 0 31,1 6-672-31,-2 4-128 0,-1 7-16 0,0 8-11952 0,0 0-2400 0</inkml:trace>
  <inkml:trace contextRef="#ctx0" brushRef="#br1" timeOffset="73735.22">31319 12948 19343 0,'0'0'848'0,"-5"-7"192"0,-1 1-832 0,6 6-208 0,-7-5 0 0,7 5 0 15,0 0 240-15,0 0 0 0,0 0 0 0,0 0 0 16,0 0-96-16,0 0-16 0,0 0 0 0,0 0 0 16,8 5-128-16,-8-5 0 0,10 13 0 0,-2-3 0 15,-1 0 0-15,1 3 0 0,-3-2 0 0,4 7 0 16,-1 4 0-16,-1 2 0 0,0-4 0 0,-2 3 192 16,-1 4 80-16,2-4 32 0,-1-1 0 0,0-1 0 15,0-3-16-15,2-3 0 0,-1-1 0 0,3-5 0 16,0-4-96-16,2-4 0 0,2-3-16 0,3-7 0 0,5-3 704 15,0-12 144-15,2-6 16 0,5-12 16 16,1-9-64-16,6-8-16 0,5-4 0 0,6-6 0 0,5-8-144 0,4-2-48 16,4 0 0-16,1-2 0 15,-1-2-336-15,-2 0-80 0,0-3-16 0,-26 48 0 0,4-5-192 0,5 2-32 16,-4 2-128-16,1 2 192 0,-1 2-192 0,-4 7-256 16,-1 6 48-16</inkml:trace>
  <inkml:trace contextRef="#ctx0" brushRef="#br0" timeOffset="90094.69">12829 4673 18431 0,'0'0'816'0,"0"0"160"0,0 0-784 0,0 0-192 16,0 0 0-16,0 0 0 0,0 0 1120 0,0 0 176 16,0 0 48-16,0 0 0 0,0 0-416 0,0 0-80 15,0 0-16-15,3 8 0 0,-2 2-224 0,2 0-48 16,1 0-16-16,2 4 0 0,-2 1-160 0,2 2-16 15,2-2-16-15,-2 3 0 0,6 4-16 0,-5-1 0 16,3 1 0-16,1 2 0 0,-3 0-208 0,1-2-128 0,2-1 128 0,-3 0-128 16,1-3 128-16,0-2-128 15,0 1 128-15,-3-3-128 0,2-6 0 0,-3 1 0 0,-1-1-192 0,0 0 64 32,-2-5-656-32,-2-3-128 0,0 0-32 0,0 0-7600 0,0 0-1520 0</inkml:trace>
  <inkml:trace contextRef="#ctx0" brushRef="#br0" timeOffset="90461.35">13306 4502 11967 0,'0'0'528'0,"0"0"112"0,0 0-512 0,1 11-128 0,1 0 0 0,-2 1 0 0,2 2 2192 0,-1 2 416 15,1-3 80-15,-1-2 0 0,0 3-1376 0,1 2-288 16,-1 0-48-16,-1-2-16 0,0-4-192 0,0 3-32 16,0-3-16-16,1 3 0 0,-1-3-224 0,0-10-48 15,0 0-16-15,0 0 0 0,0 0 976 0,0 0 208 16,3-13 48-16,-1-1 0 16,2-1-1664-16,-3-3-368 0,4-1-48 0,0-4-16 0,2-1 688 0,0-2 128 15,4 3 16-15,-4-4 16 0,3 3-96 0,2 2-32 16,1 1 0-16,1 2 0 0,1 3-128 0,3 4-32 15,2 4 0-15,2 3 0 0,0 7-128 0,4 6 0 16,-1 7 0-16,-2 6 0 0,0 2 0 0,-3 6 128 16,-2 4-128-16,-1 1 0 0,-3 3 160 0,-3-1-160 15,-1-5 192-15,-2 2-192 16,-2-1-1136-16,-1-1-336 0,0-7-64 0,-1-2-13472 0</inkml:trace>
  <inkml:trace contextRef="#ctx0" brushRef="#br0" timeOffset="91127.19">15275 3724 15663 0,'0'0'1392'16,"-9"3"-1120"-16,0 1-272 0,-2 3 0 16,-1-2 1136-16,-2 1 160 0,-2 4 48 0,1-1 0 15,-1 3-304-15,1 3-48 0,-3 1-16 0,1 3 0 0,-1 2-384 0,-1 2-80 16,-2 3 0-16,2 1-16 0,2 4-48 0,1-4-16 15,2 1 0-15,3 2 0 0,1-6 32 0,3-3 16 16,3 0 0-16,4-2 0 0,3-3-288 0,1 0-64 16,2-2-128-16,1-6 192 0,3 1-192 0,2-5 176 15,0 0-176-15,4 1 160 0,5-2-160 0,7-1 128 16,-3-2-128-16,-7 1 128 0,1 2-128 0,0-3-192 16,0 0 32-16,-1 0 16 15,0 1-432-15,2 1-96 0,-5-1-16 0,1-1-11728 0</inkml:trace>
  <inkml:trace contextRef="#ctx0" brushRef="#br0" timeOffset="91461.39">15665 3799 12895 0,'0'0'576'0,"0"0"112"0,0 0-560 0,0 0-128 0,0 0 0 0,-1 7 0 16,0 2 2144-16,-2 1 400 0,1 2 80 0,-1 2 0 16,1 4-1472-16,-3-2-320 0,2 1-48 0,0-1-16 15,1 1-384-15,1-2-64 0,1 0-32 0,1 0 0 16,3-1-112-16,0 0-32 0,1-5 0 0,1 0 0 16,2-4 32-16,-1-1 0 0,2-1 0 0,1-3 0 15,0-3 320-15,1-1 64 0,1-1 16 0,-1-2 0 16,-1-1 160-16,1-6 32 0,-1 1 16 0,-5 3 0 0,-2-3-208 0,-3 4-64 15,0-1 0-15,-4 5 0 0,-1-4-208 0,-4 2-48 16,-1-4-16-16,-3 4 0 0,1-2-64 0,-1 3-16 16,1 1 0-16,1-2 0 0,1 3-160 0,1 2 0 15,0 1 0-15,9 1-176 16,0 0-1552-16,0 0-304 0,0 0-64 0</inkml:trace>
  <inkml:trace contextRef="#ctx0" brushRef="#br0" timeOffset="91745.74">16002 3655 17503 0,'0'0'1552'0,"0"0"-1232"16,0 6-320-16,1 6 0 0,1-1 1056 0,-2 2 160 16,0 2 16-16,0 2 16 0,0 1-32 0,0 1 0 0,0 0 0 0,0 9 0 15,-2-6-624-15,2-5-128 16,0 0-16-16,0 0-16 0,0 0-304 0,0-2-128 15,2-3 0-15,-1-1 128 0,-1-5-128 0,0-6 0 0,1 9 144 0,-1-9-144 16,0 0 304-16,0 0-16 0,0 0 0 0,0 0 0 16,2-9 528-16,3 0 96 0,0-3 32 0,-1-1 0 15,-1-5-240-15,4-2-32 0,-3 1-16 0,2 0 0 16,1-2-384-16,2 2-80 0,3-1 0 0,-1 2-16 16,2 2-176-16,1-1 0 0,1-1 0 0,2 3 0 15,1 1-1472-15,1 1-240 0,3-2-32 0</inkml:trace>
  <inkml:trace contextRef="#ctx0" brushRef="#br0" timeOffset="92228.45">16634 3511 1839 0,'-9'-2'160'0,"-1"-2"-160"0,0-2 0 0,0 1 0 16,-1-1 2000-16,2 0 368 0,1 2 80 0,1 2 16 15,7 2-848-15,-6-4-160 0,6 4-48 0,0 0 0 16,-9-1 0-16,9 1-16 0,0 0 0 0,-5 5 0 16,0 0-320-16,1 8-64 0,0 1-16 0,2 2 0 15,-1 3-96-15,2-2 0 0,-2 2-16 0,1 4 0 16,-1 1-208-16,2 5-32 0,0 0-16 0,-3-2 0 16,0 0-304-16,0-3-48 0,0-4-16 0,2 0 0 0,-3-3 112 0,1-3 16 15,1-4 0-15,1-2 0 0,-1-2 144 0,3-6 48 16,0 0 0-16,0 0 0 0,-1-6 48 0,1-6 16 15,0-2 0-15,0 4 0 0,3-5-288 0,-1-2-48 16,1-2-16-16,2-2 0 0,0-6-288 0,2 2 0 16,4-5 128-16,3-10-128 0,5 3 0 0,0 5 0 15,1 5 0-15,0 2 0 0,1 3-288 0,0 5-16 16,1 0 0-16,1 3 0 16,-2 4-1632-16,1-2-336 0,0 6-64 0</inkml:trace>
  <inkml:trace contextRef="#ctx0" brushRef="#br0" timeOffset="92562.28">16962 3603 19919 0,'0'0'880'0,"0"0"192"0,0 0-864 0,0 0-208 15,6 0 0-15,3-1 0 0,0-1 960 0,1-3 160 16,0-4 32-16,7-6 0 0,-1-4-496 0,0 0-80 16,-1-1-32-16,0 1 0 0,2-2-240 0,-5 2-48 0,0-4-16 0,-3 3 0 15,1 2-112-15,-5 2-128 0,-2-1 176 0,-1 4-176 16,-4-1 288-16,-1 2-48 0,-3 2-16 0,-5-1 0 16,-2 6 224-16,-1 3 32 0,-3 3 16 0,0 3 0 15,-2 3 48-15,2 6 16 0,-1 5 0 0,3 5 0 16,2 5-144-16,3 4-32 0,0 3 0 0,4-9 0 0,0 4-384 0,2-2 0 15,2 1 128-15,3 1-128 16,4-6 0-16,3 0 0 0,-1-3 0 0,3-3 0 16,4-5-384-16,3-2-96 0,1-3-32 0,2-3-13760 15</inkml:trace>
  <inkml:trace contextRef="#ctx0" brushRef="#br0" timeOffset="92945.48">18116 3158 21183 0,'0'0'1888'0,"-5"0"-1504"0,-3-3-384 0,1 3 0 16,-2 0 832-16,-1 2 80 0,-1-1 32 0,-1 2 0 15,-1-1 16-15,-1 4 0 0,-2 1 0 0,0 2 0 16,0-2-448-16,-2 6-96 0,-1 1-16 0,-1 1 0 16,2 7-208-16,-3-1-32 0,1 2-16 0,1 4 0 15,1-2-144-15,3 1 0 0,2 1 144 0,4-3-144 16,3 2 0-16,5-3 0 0,-1 0 0 0,5-1 0 15,2-3 0-15,3-4 0 0,2-1 0 0,9 4 0 0,4-5 0 16,-7-11 128-16,2-1-128 0,3-2 128 0,3-1-128 0,1-3 0 16,2-6 0-16,1 0 0 15,2-3-608-15,2-3-32 0,1-2-16 0</inkml:trace>
  <inkml:trace contextRef="#ctx0" brushRef="#br0" timeOffset="93179.09">18499 2596 9215 0,'0'0'816'0,"0"0"-656"0,0 0-160 16,-5 9 0-16,1 4 2992 0,1 1 560 15,1 5 112-15,0 5 32 0,0 8-2240 0,1 5-448 16,1 3-96-16,0 9-16 0,-2 0-432 0,2-9-80 15,3 8-32-15,-2 1 0 0,0 4-192 0,2 1-32 16,0 3-128-16,0-1 192 16,2-1-1728-16,2-7-368 0,-1-3-64 0,-1-6-16 0</inkml:trace>
  <inkml:trace contextRef="#ctx0" brushRef="#br0" timeOffset="93342">18264 3277 27407 0,'0'0'1216'0,"0"0"256"0,6-7-1184 0,3-1-288 0,7-2 0 0,3 0 0 15,4-4 1168-15,4-1 176 0,0-1 48 0,3-1 0 0,3-4-752 0,0-2-160 16,-1 2-32-16,19-15 0 16,-5 1-2048-16,-3 2-400 0,-2 2-96 0</inkml:trace>
  <inkml:trace contextRef="#ctx0" brushRef="#br0" timeOffset="93880.28">19805 2786 15663 0,'-14'-8'1392'0,"6"3"-1120"0,-4-1-272 0,1 0 0 15,-2 1 1136-15,0 0 160 0,0 3 48 0,1 3 0 16,-2 4-368-16,0 1-64 0,0 6-16 0,2-5 0 0,2 6-528 0,-6 10-112 16,0 8-32-16,2-1 0 0,-1 3-224 0,8-6 176 15,-1 1-176-15,0 18 160 0,6-7-160 0,3-15 0 16,3-2 0-16,4-4 0 0,2-5 0 0,4-1 0 15,1-2 0-15,4-5 0 0,1-5 304 0,3 0 16 16,1-5 16-16,3-5 0 0,1-4 224 0,3-4 32 16,-4-2 16-16,3-2 0 0,-4-1-96 0,-1-1 0 15,-4 0-16-15,-2 2 0 0,-5-2-240 0,-5 3-32 16,-4 0-16-16,-5-5 0 0,-5 1 32 0,-4 5 0 16,-6 1 0-16,2 9 0 0,-2 1-240 0,-3 3-160 15,0-2 32-15,1 4 0 16,1 2-1600-16,1 2-304 0,4 1-64 0</inkml:trace>
  <inkml:trace contextRef="#ctx0" brushRef="#br0" timeOffset="94496.77">20337 2595 11743 0,'0'0'512'0,"0"0"128"0,1 6-512 0,-1 4-128 16,-1-2 0-16,-2 2 0 0,1-2 896 0,-1-1 144 16,1 1 48-16,-1-3 0 0,0 4-416 0,3-9-80 15,0 0-16-15,0 0 0 0,-2 5-80 0,2-5-32 16,0 0 0-16,0 0 0 0,-8 3-192 0,8-3-32 15,-6 2-16-15,6-2 0 0,-6 0-32 0,6 0-16 16,-7-1 0-16,2-2 0 0,1 0 160 0,1-1 48 16,3 4 0-16,0 0 0 0,0 0 16 0,0-8 16 15,0 8 0-15,1-5 0 0,1-3-192 0,-2 8-32 16,2-6-16-16,1 2 0 0,-3 4-176 0,4-5 0 16,-4 5 0-16,4-6 128 0,-4 6-128 0,0 0 0 15,0 0 0-15,0 0 0 0,0 0 0 0,0 0 0 16,0 0 0-16,0 0 0 0,0 0 0 0,0 0 0 15,0 0 160-15,0 0-160 0,0 0 320 0,0 0-64 16,0 9 0-16,1-2 0 0,1 5-256 0,0-2 128 16,-2 1-128-16,3 5 0 0,-1-1 0 0,1-1 0 15,-1 2 0-15,2 0 0 0,0 0 0 0,0-1 0 0,0 2 0 16,2-3 0-16,-1-3 128 0,0 3-128 0,0-1 0 0,2-4 0 16,-2 1 288-16,0-1-48 0,0-1-16 0,-1-4 0 15,-4-4 160-15,0 0 48 0,0 0 0 0,0 0 0 16,0 0 64-16,0 0 16 0,0 0 0 0,0 0 0 15,0 0-160-15,0 0-32 0,-2-8 0 0,-3-4 0 16,1 1 0-16,2-2 0 0,-1-1 0 0,1-3 0 16,1-4 0-16,1-2-16 0,0 0 0 0,2 1 0 0,2-1-112 0,3 0-32 15,1 1 0-15,2 1 0 0,0 0-160 0,3 0 0 16,2-2 0-16,1 2 0 0,-1 1 0 0,0 2-224 16,2 0 48-16,-2 2 16 15,-1 1-2496-15,-1 1-496 0</inkml:trace>
  <inkml:trace contextRef="#ctx0" brushRef="#br0" timeOffset="94953.19">21107 2397 20271 0,'0'0'1792'0,"0"0"-1424"16,0 0-368-16,-1-11 0 0,-4 4 1152 0,1-2 176 16,-1 5 16-16,-2-1 16 0,1-1-368 0,-3 2-80 15,-1 3-16-15,-3 1 0 0,-2 2-384 0,0 2-96 0,-3 2-16 0,-2 2 0 16,-1 5-80-16,-2 2-32 0,1 5 0 0,0 2 0 16,2 2-96-16,2 5-32 0,3-2 0 15,-1 1 0-15,4-3-160 0,1-1 0 0,6-3 144 0,3-3-144 16,2-4 0-16,2-6 0 0,-2-8 0 0,8 7 128 15,3-5-128-15,3-3 0 0,4-5 128 0,4-2-128 16,2-5 240-16,-1-4-32 0,1-5 0 0,1-2 0 16,1-7 0-16,-3 0 0 0,-3 0 0 0,-2 1 0 15,0-5-48-15,-2 1-16 0,-3 0 0 0,-3-3 0 16,-2-1 0-16,-5-3 0 0,0-1 0 0,-3-3 0 0,-1-4-16 0,-2-1-128 16,1 6 192-16,-1 2-64 0,2 8-128 0,0 7 0 15,-1 3 0-15,1 9 0 0,1 2 0 0,0 13-176 16,0 0 176-16,0 0-192 0,-1 9 192 0,-4 6-208 15,1 5 80-15,0 7 128 0,-1 7-144 0,0 4 144 16,1 7 0-16,-1 6 0 0,-1 5-320 0,1 6 64 16,-2 4 0-16,1-1 0 15,1 1-2048-15,2-8-384 0,2-5-96 0,2-5-16 16,3-9 624-16,4-4 128 0</inkml:trace>
  <inkml:trace contextRef="#ctx0" brushRef="#br0" timeOffset="95364.88">21567 2318 11967 0,'0'0'1072'0,"0"0"-864"0,-5 4-208 0,5-4 0 16,0 0 2496-16,0 0 448 0,-2 9 80 0,2-9 32 16,0 0-2208-16,0 0-432 0,0 0-96 0,0 0 0 15,0 0 256-15,7-3 64 0,2-3 16 0,0 1 0 0,1-2-32 0,-1-2-16 16,2 0 0-16,0-2 0 0,0 2-160 0,-2-2-16 16,0-3-16-16,-1 3 0 0,-2-1-224 0,-1-1-64 15,-1 3 0-15,-2-3 0 0,-2 0 32 0,0 5 0 16,-2-3 0-16,-2 6 0 0,-1-2 80 0,0 4 16 15,-2 2 0-15,0 1 0 0,-3 2-16 0,2 5 0 16,-2 0 0-16,0 6 0 0,1 1-112 0,-1 4-128 16,1 2 176-16,1 3-176 0,0 3 0 0,3 0 0 15,3 3 0-15,3-3 0 0,4 2 0 0,4-4 0 16,0-2 0-16,4-2 0 16,2-1-800-16,4-4-64 0,1-2-16 0,2-8-8384 15,1-2-1680-15</inkml:trace>
  <inkml:trace contextRef="#ctx0" brushRef="#br0" timeOffset="95680.87">22285 1984 28559 0,'-3'12'2544'0,"0"0"-2032"0,0-2-512 0,1 3 0 16,-1 2 0-16,1 3 0 0,1-1 0 0,-2 1 0 16,0-1 0-16,0 6 0 0,1-3-160 0,1-7 160 0,0-1 0 0,0-3 0 15,1 1 144-15,0-3-144 0,0-7 576 0,0 0 16 16,0 0 0-16,0 0 0 0,0 0 304 0,0 0 64 16,2-5 16-16,2-5 0 0,0 1-48 0,1-5-16 15,1-2 0-15,1 0 0 0,0-3-336 0,2-2-80 16,-1 1-16-16,3-5 0 0,2-1-256 0,2 2-48 15,2 0-16-15,0 2 0 0,2 2-160 0,12-7 0 16,2 4 0-16,-1 6 0 16,-2-1-1136-16,2 1-208 0,1 2-32 0,-2 1-14896 0</inkml:trace>
  <inkml:trace contextRef="#ctx0" brushRef="#br0" timeOffset="96331.93">19870 3931 19343 0,'0'0'1728'0,"-2"-7"-1392"16,-5 2-336-16,7 5 0 0,-9-5 976 0,2 3 128 16,-1-1 32-16,1 3 0 0,-2 3-48 0,0 4 0 0,-3 1 0 0,1 6 0 15,-1 5-448-15,4-1-80 16,-4 7-32-16,-2 4 0 0,1 7-64 0,1 5-16 0,-2 5 0 0,1-1 0 15,2 2-128-15,2 4-16 0,1 4-16 0,4-1 0 16,3-1-288-16,2-1 160 0,4-8-160 0,4-3 128 16,3-7-128-16,0-6-144 0,4-1 144 0,3-4-208 15,1-6-384-15,4-4-80 0,3-5-16 0,3-4-8304 16,3-6-1664-16</inkml:trace>
  <inkml:trace contextRef="#ctx0" brushRef="#br0" timeOffset="96798.53">20738 4143 21183 0,'0'0'944'0,"-1"-6"192"0,-1-3-912 0,-1 1-224 15,-1 2 0-15,0-2 0 0,-1 3 704 0,0 4 112 16,5 1 16-16,-11 0 0 0,-1 1-176 0,3 3-16 16,-1 2-16-16,-1 4 0 0,-2 4-288 0,0 2-48 15,1 1-16-15,-4 3 0 0,2 1-32 0,2 2-16 16,0 1 0-16,2 0 0 0,3-2-48 0,-2 0-16 0,4-3 0 0,1-3 0 16,1-4-160-16,6-4 160 0,-2-1-160 0,-1-7 160 15,8-4 96-15,1-5 32 0,2 0 0 0,8-14 0 16,1-1-64-16,-4 5-16 15,0-4 0-15,2-5 0 0,1-1-208 0,1-1 0 0,-1-5 0 0,3-2 0 16,-3-2 0-16,-1-3-160 0,-2 1 160 0,-2-3-128 16,-1-3 128-16,-3-5 0 0,-2-2 0 0,-3 0 0 15,-2-7 0-15,0-19 0 0,0 12 0 0,-2 33 0 16,2 7 0-16,-1 4 0 0,1 6 0 0,1 8 0 0,-1 1 0 0,-3 9-192 16,4 9 192-16,1 3-192 15,0 9 192-15,0 4-128 0,1 9 128 0,0 3-128 0,-1 5 128 0,3 5 0 16,-1 8 0-16,1 1 0 0,-3 1 0 0,0-1-160 15,0 0 160-15,2-5-160 16,-1-4-592-16,1-5-112 0,0-7-32 0,4-3-7360 16,-2-5-1472-16</inkml:trace>
  <inkml:trace contextRef="#ctx0" brushRef="#br0" timeOffset="97132.35">21664 3692 19343 0,'-12'11'848'0,"7"-6"192"0,0 0-832 0,-1 6-208 16,-1-2 0-16,0 5 0 0,-1 2 2336 0,-2 3 416 16,2 1 96-16,-3 2 16 0,-3 3-2176 0,0-2-432 0,1 1-96 0,-1 2-16 15,2-4-144-15,3 2 0 16,2 1 144-16,4-5-144 0,0-1 0 0,6-2 0 15,2-2 0-15,2-6 0 0,6 0 0 0,1-5 0 0,1-4 0 0,3-1-128 16,1-3 128-16,1-8 0 0,1-3 0 0,-1-3 0 16,-1-1 144-16,-1-1 64 0,-2-2 16 0,0 1 0 15,-4-2 192-15,-1 1 32 0,-5 1 16 0,-4 0 0 16,0 3-128-16,-4 2-16 0,-3-1-16 0,-2 5 0 16,-3 2-48-16,-2 1 0 0,-1 4 0 0,-1 1 0 15,2 1-256-15,-2 3-176 0,2 1 32 0,0 3-10032 16,3 0-1984-16</inkml:trace>
  <inkml:trace contextRef="#ctx0" brushRef="#br0" timeOffset="97415.71">22119 3547 23951 0,'0'6'2128'0,"0"6"-1696"16,-1 3-432-16,1 3 0 0,-2 2 848 0,2 2 96 15,-1 4 16-15,0 1 0 0,-2 5-128 0,1-2-32 16,-3 0 0-16,0 0 0 0,-2-6-512 0,-2 8-96 16,3-8-32-16,3-11 0 0,2-4-32 0,1-9-128 15,0 0 192-15,0 0-64 0,0 0 208 0,0 0 48 16,1-12 0-16,2 0 0 0,1-2-144 0,1 0-32 16,-1-5 0-16,1-3 0 0,1 2 32 0,0-1 0 15,1 1 0-15,0 2 0 0,2 2-240 0,0 2 0 0,1 1 0 0,2 3 0 16,-1 3 0-16,3 2 0 15,1 4 0-15,-1 2 0 0,3 6-240 0,-3-1 64 16,1 6 16-16,-2-2-9840 16,-2 1-1968-16</inkml:trace>
  <inkml:trace contextRef="#ctx0" brushRef="#br0" timeOffset="97765.46">23034 2530 20095 0,'0'0'896'0,"-5"17"176"0,0 0-864 0,0 5-208 15,-2 3 0-15,0 3 0 0,-3 8 816 0,-2 2 112 16,-1 2 32-16,-2 4 0 0,-1-1-192 0,-2 4-16 16,-1 3-16-16,5-16 0 0,-1 3-416 0,-1 0-64 15,0-2-32-15,2 0 0 0,1-5-480 0,-2 12-112 16,6-15-16-16,8-13-7376 0,2-4-1488 15</inkml:trace>
  <inkml:trace contextRef="#ctx0" brushRef="#br0" timeOffset="98049.19">23790 2169 11967 0,'0'0'528'0,"0"0"112"0,0 0-512 0,0 0-128 16,0 0 0-16,0 0 0 0,3 12 3248 0,-1 4 608 15,-2 8 128-15,-1 0 32 0,-3 6-2624 0,-1 4-528 16,3 5-96-16,-3 3-32 0,0 5-464 0,-2 3-80 16,1 1-32-16,-2 6 0 0,1 1-160 0,-1 3 0 15,0 4 0-15,3-18 128 16,1 4-992-16,1 1-208 0,-1-1-32 0,1-3-16 15,1-6-192-15,-1 13-32 0,1-12-16 0,2-21 0 16,1-2-176-16,-1-3-48 0,-1-3 0 0,-1-7-6096 0</inkml:trace>
  <inkml:trace contextRef="#ctx0" brushRef="#br0" timeOffset="98189.42">23354 3011 27183 0,'0'0'1200'0,"16"0"256"0,0-6-1168 0,10-1-288 0,4 0 0 16,7-4 0-16,6 0 752 0,3-6 80 0,1-6 32 0,-13 5 0 16,3-3-384-16,22-14-80 0,-3 1-16 0,-1-1-14224 15</inkml:trace>
  <inkml:trace contextRef="#ctx0" brushRef="#br0" timeOffset="98583.05">25228 2296 13823 0,'-17'0'608'0,"9"0"128"0,-1 0-592 0,-3-1-144 15,0 0 0-15,-2-2 0 0,-3-3 1184 0,-1 2 208 16,-2 1 32-16,0 1 16 0,-3-2-288 0,4-1-64 16,1 0-16-16,0 4 0 0,0 4-160 0,-2 8-16 15,2-1-16-15,3 8 0 0,-2 6-448 0,2 4-96 16,2 6-16-16,-1 5 0 0,-1 6-96 0,6-16-32 15,0 4 0-15,6 4 0 0,-1 0-192 0,2 1 144 16,4-2-144-16,2-5 128 0,2-1-128 0,4-5 0 0,1-3 0 0,6-7 0 16,2-4 0-16,5-6 0 15,4-5 144-15,5-5-144 0,4-2 0 0,2-9 0 0,2-4 0 0,0-5-8416 16,-2-2-1600-16</inkml:trace>
  <inkml:trace contextRef="#ctx0" brushRef="#br0" timeOffset="98950.23">25586 1523 17503 0,'0'0'1552'0,"-3"13"-1232"16,1 0-320-16,2 2 0 0,2 2 1536 0,-2 3 256 15,-3 2 64-15,2 6 0 0,0 1-848 0,-2 5-176 16,-1 5-16-16,0 3-16 0,1 3-336 0,-2 3-64 15,-1 4-16-15,0 0 0 0,0 1-192 0,-1-1-64 16,1 0 0-16,2-4 0 0,2-2-128 0,-1-7 128 16,3-2-128-16,3-6 128 0,-1-12-128 0,2-3 160 15,0-2-160-15,1-4 160 0,-5-10-160 0,8 7 192 16,-8-7-192-16,12-2 192 0,0-4 320 0,0-3 64 16,4-6 0-16,-1-2 16 0,-1 0-176 0,2-2-32 15,2-2-16-15,0 2 0 0,-1-4-368 0,0 7 0 16,2 7 0-16,-1 2 128 0,0 2-128 0,-2 8 0 15,0 6-128-15,-2 5 128 0,-2 1-160 0,1 4 160 0,-1 3-192 16,-1 3 192-16,-5 4 0 0,1 4-128 16,-2-2 128-16,-1-7 0 15,-2-1-1408-15,1 4-208 0,-1-3-48 0,1-4-11184 0</inkml:trace>
  <inkml:trace contextRef="#ctx0" brushRef="#br0" timeOffset="99302.33">26507 1879 29487 0,'-29'-4'2624'0,"9"3"-2112"16,0 0-512-16,1 2 0 0,1 4 448 0,2 0 0 15,0 4-16-15,1 3 0 0,-1 3-32 0,-2 4 0 16,-1 4 0-16,0 5 0 0,0 1-400 0,-3 2 0 15,0 0 0-15,3 2 0 0,-2 0 0 0,3 1 0 16,0 0 0-16,6-1 0 0,3-3 0 0,5-5 0 16,4-5 0-16,2-2 0 0,3-6 0 0,4-3 0 15,1-5 0-15,3-4 0 0,2-2 0 0,1-9-192 16,-2-3 32-16,2-3 16 0,1-2 144 0,1-4 0 16,-3-1 0-16,-1-3 128 0,-3 1-128 0,1 0 0 15,-5 2 0-15,0 2 0 0,-2-2 0 0,0 5 144 16,-1 1-144-16,-1 5 0 0,1 2 0 0,-4 11 0 15,0 0 0-15,0 0 0 0,0 0 0 0,8 7-176 16,-2 5 176-16,-1 3-160 0,0 0-32 0,-1 1-16 0,0-2 0 16,4 1-9104-1,1 0-1824-15</inkml:trace>
  <inkml:trace contextRef="#ctx0" brushRef="#br0" timeOffset="99637.41">27037 1648 25791 0,'-4'11'2304'0,"-1"6"-1856"15,0 3-448-15,-2 6 0 16,2 2 976-16,-1 5 112 0,-5 1 0 0,-1 3 16 0,-1 1-208 0,1-1-32 16,-1 0-16-16,3-4 0 0,-2-4-560 0,4-2-112 15,0-3-32-15,2-5 0 0,0-3-144 0,4-4 0 16,1-2 0-16,1-10 0 0,0 0-160 0,0 0-16 15,9-1 0-15,-1-2 0 0,1-4-128 0,3-1-16 16,-1-5-16-16,1-2 0 16,-1-1-208-16,-1-6-32 0,-1-2-16 0,0-3 0 15,0 2-512-15,0-2-112 0,0 4 0 0,3-4-16 16,0 8-48-16,-3 9-16 0,0 4 0 0,1 5 0 0,-1 3 720 0,0 4 160 16,-2 6 32-16,0 3 0 0,-2 3 384 0,-1 3 128 15,1 2 0-15,-3 4 0 0,-2-2-128 0,-1 3 0 16,-2-3 0-16,0 0 0 15,1 0-1056-15,1-3-176 0</inkml:trace>
  <inkml:trace contextRef="#ctx0" brushRef="#br0" timeOffset="100069.49">27815 1569 21183 0,'0'0'1888'0,"0"0"-1504"0,0 0-384 0,-5 0 0 0,-4 0 1296 0,1 1 192 16,1 3 48-16,-2 0 0 0,-4 1-1024 0,-1 5-192 15,-3-1-32-15,-8 10-16 0,0 3-128 0,9-7-16 16,0 3-128-16,-8 11 192 0,3-5-192 0,10-5 0 15,-2-1 0-15,4 0 0 0,2 0 0 0,3-4 0 16,4-2 128-16,1-1-128 0,3-2 0 0,2-6 144 16,3-1-144-16,4-4 128 0,-3 0 176 0,4-3 16 15,0-5 16-15,6-4 0 0,-3-2-16 0,-4 6 0 16,2-4 0-16,0 0 0 0,-1-2-320 0,-1 2 0 16,-2 0 0-16,1 2 128 0,-5 3-128 0,1 2 0 15,-2 2 128-15,-6 5-128 0,0 0 224 0,5 9-32 16,-1 2 0-16,-1 4 0 0,-2 4 0 0,-1 7 0 15,-3 2 0-15,1 6 0 0,-3 2-192 0,-2 2 0 16,1 4 0-16,-4 1 0 0,0-4 0 0,0 3 128 16,-1 1-128-16,2-3 0 15,2-2-960-15,1-2-272 0,0-3-64 0,1-7-7584 0,3 0-1504 0</inkml:trace>
  <inkml:trace contextRef="#ctx0" brushRef="#br0" timeOffset="100468.23">28435 1600 25631 0,'0'0'1136'0,"3"11"224"0,3-5-1088 0,2 2-272 16,0 0 0-16,5-3 0 0,1-1 752 0,8-3 80 15,2-4 32-15,1-2 0 0,5-1-256 0,1-7-48 16,6-1-16-16,4-4 0 0,3-3-224 0,1-1-64 16,-4-4 0-16,-2 0 0 0,-5-3-112 0,-4 2-16 15,-6-2-128-15,-5 1 192 0,-3-1-192 0,-8-3 0 16,-4 0 0-16,-6 4 0 0,-3-1 0 0,-4 9 176 15,-2 2-176-15,-6 13 160 0,-4 7 80 0,-6 7 16 16,-3 9 0-16,-6 7 0 0,-5 5 0 0,2 9 0 16,0 4 0-16,2 9 0 0,4 3-128 0,6 2 0 15,5-1-128-15,10-1 192 0,5-3-192 0,10 0 0 0,7-1 0 0,10-2 0 32,6-7-992-32,9-2-240 0,9-3-48 0</inkml:trace>
  <inkml:trace contextRef="#ctx0" brushRef="#br0" timeOffset="100961.14">23082 4343 28623 0,'-2'-13'1264'0,"1"3"272"0,-1 0-1232 0,2 2-304 0,0 8 0 0,0 0 0 16,0 0 560-16,0 0 48 0,5 10 16 0,3 2 0 15,-2 4-368-15,3 7-64 0,1 1 0 0,6 19-16 16,-2 2-176-16,0 1 0 0,-2 3 0 0,0 1 128 16,-1-1-128-16,-1 1 0 0,-2-1 0 0,-3 1 0 15,-1 0-576 1,-4-8-32-16,-3-4-16 0,1-4 0 16,-5-2-1296-16,0-7-272 0,-3-1-48 0</inkml:trace>
  <inkml:trace contextRef="#ctx0" brushRef="#br0" timeOffset="101418.89">23117 4927 19343 0,'0'0'1728'0,"6"4"-1392"16,2-1-336-16,1 0 0 0,-1 0 848 0,5-3 112 16,-1-3 0-16,2-3 16 0,1-3-272 0,3-6-48 15,1-2-16-15,2-3 0 0,0-8-144 0,3 0-48 16,1-5 0-16,3-1 0 0,3-3-112 0,0-2-16 15,5-6-16-15,0 2 0 0,-3-4 144 0,0 2 48 16,0-3 0-16,5-21 0 0,-9 7-240 0,-14 21-64 16,-2 1 0-16,5-17 0 0,-4 7-64 0,-4 12-128 15,-1 9 176-15,-1 7-176 0,-3 11 320 0,-5 11-32 16,0 0-16-16,0 0 0 0,4 12 112 0,-1 4 0 0,0 4 16 0,-1 7 0 16,0 2-400-16,-1 6 128 15,-1 7-128-15,0 3 0 0,-1 4 0 0,-3 30 0 0,-2-3 128 16,-1-11-128-16,0-6 0 0,1-26 128 0,1-1-128 0,0-2 128 15,0-6 32-15,1-2 0 0,4-2 0 0,-2-7 0 16,2-2-16-16,2-4 0 0,-2-7 0 0,0 0 0 16,7-7 128-16,2-4 32 0,1-4 0 0,1-3 0 15,3-2-128-15,-1-1-32 0,0 1 0 0,-2 1 0 16,4 2-144-16,6-1 0 0,-4 7 0 0,-1 8 0 16,-1 3-192-16,7 8 192 0,-1 2-192 0,-7 3 192 0,0 4-176 15,0 2 176-15,0 2-128 0,1 5 128 16,-3-2 0-16,-1 2 0 0,1 1 0 0,4 10-128 0,-1-6-176 0,-6-15-16 15,2-2-16-15,-1-3 0 16,0 0-624-16,3-6-128 0,-1-5-32 0,2-2-12960 16</inkml:trace>
  <inkml:trace contextRef="#ctx0" brushRef="#br0" timeOffset="101754.14">24336 4564 22111 0,'0'0'976'0,"0"0"208"0,0 0-944 0,0 0-240 16,7 2 0-16,5-2 0 0,2 0 1440 0,4-3 240 15,-1-8 48-15,5 1 16 0,3-5-656 0,5-2-128 16,0 0-16-16,1-4-16 0,-3-3-496 0,10-9-112 0,-5 4 0 0,-15 11-16 15,-2-2-176-15,4-10-128 16,-6 6 144-16,-6 10-144 0,-3 0 144 0,-2 4-144 16,-2 0 128-16,-1 10-128 0,-6-1 352 0,-2 2-16 15,-4 7 0-15,-1 4 0 0,-5 5-80 0,-1 5 0 0,-3 3-16 0,-1 3 0 16,0 4 16-16,-9 20 16 0,10-3 0 0,10-19 0 16,3 3-272-16,4-2 0 0,3 0 0 15,5-4 0-15,4-1 0 0,4-4-256 0,6-2 64 0,13 3-10496 16,3-10-2080-16</inkml:trace>
  <inkml:trace contextRef="#ctx0" brushRef="#br0" timeOffset="102337.54">26521 3950 6447 0,'0'0'576'0,"0"0"-576"15,-2-12 0-15,1 1 0 0,1 11 2688 0,-4-10 416 16,1-3 96-16,-3 2 0 0,6 11-1280 0,-7-9-256 15,-2-3-48-15,1 7-16 0,8 5-448 0,-9 0-80 16,9 0-32-16,-11 7 0 0,1 7-400 0,-3 3-96 16,0 9-16-16,-1 6 0 0,0 3-256 0,3-8-48 15,1 2-16-15,1 2 0 0,4 0-32 0,-3-3-16 16,3 2 0-16,3-4 0 0,2 1-16 0,3-9 0 16,1-2 0-16,4-6 0 0,1-1 240 0,3-5 64 15,2-3 0-15,13-7 0 0,0-9-64 0,-9 2 0 16,3-5 0-16,5-5 0 0,0 1-144 0,14-20-48 15,-7 1 0-15,-4 2 0 0,-5 3-192 0,-5 0 0 0,-5 3 0 16,-2 3 0-16,-6-1-224 0,-6 1 16 0,-4 6 0 0,-1-1 0 16,-2 6-48-16,-2 5-16 15,-2 6 0-15,-1 4 0 16,0 6-432-16,1 3-96 0,-1 6-16 0,2-1 0 16,0 4-1200-16,4 1-240 0,1 3-48 0</inkml:trace>
  <inkml:trace contextRef="#ctx0" brushRef="#br0" timeOffset="102652.88">26898 3530 22111 0,'0'0'1968'0,"-2"17"-1584"0,-1 1-384 0,1 1 0 0,-1 4 416 0,1 2 0 15,-1-2 0-15,2 1 0 0,1 5 176 0,0 3 48 16,0-3 0-16,0 4 0 0,0 0-144 0,0 1-32 15,-2-4 0-15,2-5 0 0,-2 1 80 0,2-5 16 16,0-7 0-16,0-2 0 0,0-12-48 0,0 0 0 16,0 0 0-16,0 0 0 0,0 0 48 0,0 0 0 15,0 0 0-15,10-8 0 0,-4-6-48 0,2-2 0 16,-3-1 0-16,0-2 0 0,-1-8-208 0,1 3-48 16,-1 1-16-16,1-2 0 0,1 1-240 0,3 2 0 15,0 1 128-15,-1 2-128 0,-1 1 0 0,0 4 0 16,-1 0-144-16,2 4 144 15,-1 1-1408-15,2 0-176 0,1 1-32 0,-1 3-12752 0</inkml:trace>
  <inkml:trace contextRef="#ctx0" brushRef="#br0" timeOffset="103152.75">27770 3491 13071 0,'0'0'576'0,"0"0"128"0,5-13-576 0,-2 4-128 0,-3 1 0 0,-3 0 0 15,-2-2 368-15,-4 3 32 0,-1-2 16 0,-5 4 0 16,-3 5 432-16,0 2 96 0,1 3 16 0,-4 6 0 15,0 2-64-15,-2 6 0 0,-3 3 0 0,9-5 0 16,-3 6-128-16,-8 14-16 0,2 0-16 0,9-9 0 16,3 2-144-16,-2 1-16 0,2 1-16 0,-3 15 0 15,5-8-160-15,4-6-16 0,4-6-16 0,5-6 0 16,2-3-160-16,2-5-16 0,1-4-16 0,7-4 0 0,1-6 160 0,3-4 48 16,2-7 0-16,2-3 0 0,5-5-32 0,-2-3 0 15,3-7 0-15,-1 0 0 0,2-6-160 0,0 1-48 16,0-1 0-16,0-3 0 0,-3-2-144 0,-2-5 128 15,0 2-128-15,-4-8 128 0,-2-3-128 0,-3-7 192 16,-1-4-192-16,-3-4 192 0,-4-4-64 0,0-2 0 16,-1-2 0-16,2 5 0 0,-1 1 32 0,2 14 0 0,-2 10 0 0,1 11 0 15,-1 9-32-15,-1 9-128 16,0 7 192-16,-5 12-64 0,0 0-128 0,0 0 160 16,5 10-160-16,-1 10 160 0,-4 7-160 0,0 7 0 15,-3 5 0-15,1 4 0 0,-2 5 0 0,-2 8 0 0,-1 8-128 0,0 1 128 31,-2 2-528-31,-1 4-48 0,-2 3 0 0,0-7-13568 0</inkml:trace>
  <inkml:trace contextRef="#ctx0" brushRef="#br0" timeOffset="103588.56">28049 3305 21999 0,'0'0'960'0,"3"12"224"0,0-2-944 0,2-2-240 15,-1-1 0-15,2 1 0 0,2-4 608 0,1 0 80 16,-9-4 16-16,14-2 0 0,1-2 144 0,2 1 48 0,-1-6 0 0,4 2 0 16,2-4-192-16,2 1-16 15,2-4-16-15,-1-1 0 0,-1-5-256 0,0 0-48 16,-1 0-16-16,-2-1 0 0,-5 0-176 0,-2 1-48 0,-3 0 0 0,-2 1 0 16,-2 0-128-16,-3 0 128 15,-2 0-128-15,-1 3 128 0,-2 2-128 0,0 4 160 16,-2-1-160-16,3 11 160 0,0 0-160 0,-7 5 0 0,-1 6 0 0,-1 6 0 15,0 4 0-15,-1 7 0 0,0 0-160 0,-2 7 160 16,2 8-144-16,0 1 144 0,0 4-128 0,1-2 128 16,1-2 0-16,3-2 0 0,5-1 0 15,0-3 0-15,4-6-336 0,0-13 16 0,2-1 0 0,2-3 0 16,2-2-848 0,4-2-176-16,0-5-16 0,10-3-10928 0</inkml:trace>
  <inkml:trace contextRef="#ctx0" brushRef="#br0" timeOffset="103937.63">29040 2998 11055 0,'-13'16'480'0,"6"-3"112"0,-2 1-464 0,0 4-128 16,-1 3 0-16,0 4 0 0,-1 3 3136 0,-4 0 624 15,-1 3 112-15,-2 4 32 0,-1 0-2432 0,-2 1-464 16,1-2-112-16,1-2 0 0,1-3-336 0,2-1-64 16,-2-5-16-16,7-3 0 0,0-2-128 0,6-5-32 15,1-3 0-15,4-10 0 0,0 0 176 0,0 0 16 0,11 0 16 0,0-6 0 16,2-3 272-16,1-5 48 16,1-5 16-16,3-3 0 0,1-3-192 0,2-1-32 15,2-3-16-15,2 1 0 0,-1-2-272 0,1-1-48 16,1 3-16-16,-7 10 0 0,7 0-128 0,4 1-32 0,1 1 0 0,21-4 0 15,-1 4-128-15,-1 2 160 0,-1 2-160 16,1 6 160-16,-3-1-160 0,0 1 0 0,-1 1 0 0,1 2 0 16,-1 0-1696-1,3-2-368-15,-1 2-80 0</inkml:trace>
  <inkml:trace contextRef="#ctx0" brushRef="#br0" timeOffset="105433.44">5892 11417 7359 0,'0'0'656'0,"-7"-6"-528"0,7 6-128 0,-7-13 0 16,0 2 688-16,2 2 96 0,5 9 32 0,-4-13 0 16,2 2-544-16,1-2-96 0,-2 2-32 0,3 1 0 15,-5-2 80-15,1 3 16 0,0-2 0 0,1 2 0 16,3 9 0-16,-7-9 0 0,1-1 0 0,-3 2 0 16,1 2 464-16,-2-1 80 0,10 7 32 0,-9-5 0 15,-1 3 288-15,1-2 64 0,0-1 16 0,9 5 0 0,-9-3-272 0,2 1-48 16,-1-1-16-16,8 3 0 0,-10-4-192 0,10 4-32 15,-8-6-16-15,1 2 0 0,-5 2-176 0,3-1-48 16,0 2 0-16,9 1 0 0,-11-1-48 0,1 1-16 16,0 0 0-16,2 1 0 0,8-1 64 0,-8 0 16 15,8 0 0-15,0 0 0 0,0 0-16 0,0 0-16 16,0 0 0-16,0 0 0 0,0 0-112 0,0 0-32 16,12 1 0-16,1 1 0 0,2-1 32 0,4-1 16 15,3 0 0-15,3 1 0 0,3-1 16 0,1 0 0 16,4-1 0-16,3 1 0 0,4 1 96 0,4-1 32 15,4-1 0-15,5 1 0 0,6 1 128 0,2 0 32 16,2 1 0-16,0 1 0 0,-2 1-160 0,-2-1-32 0,0-1 0 0,2 1 0 16,1 1-64-16,1-1-32 15,-2 3 0-15,-2-3 0 0,-4-1-288 0,-4-1 128 0,0-1-128 0,-3 1 0 16,-1-1 256-16,-1 0-48 0,-1 0-16 16,2 1 0-16,1-2 16 0,-1-1 0 0,-3-1 0 0,-5-1 0 15,-3-1-48-15,-4 0-16 0,-2 1 0 0,-2 2 0 16,-1 0-144-16,-2-1 192 0,-2-1-192 0,-4 0 192 15,-1 3-192-15,-1-2 0 0,0-1 0 0,-5 1 128 16,-2 1-128-16,-10 2-144 0,0 0 144 0,0 0-208 31,0 0-2048-31,0 0-416 0,0 0-80 0,0 0 0 0</inkml:trace>
  <inkml:trace contextRef="#ctx0" brushRef="#br0" timeOffset="106354.93">9849 11219 13823 0,'0'0'1216'0,"-5"-2"-960"0,1-4-256 0,4 6 0 0,0 0 2736 0,0 0 496 15,0 0 96-15,0 0 32 0,10-7-2016 0,1 2-416 16,1 2-80-16,2 2-16 0,1 0-192 0,3 1-32 16,2-4-16-16,2 4 0 0,2-1-144 0,3 1-48 15,-1-2 0-15,5 2 0 0,2 0-144 0,1 0-48 16,3-1 0-16,2 0 0 0,3-2 48 0,5 2 0 15,4-2 0-15,3 0 0 0,2-5 128 0,0 3 48 16,-2-4 0-16,2 3 0 0,1 1-80 0,2-3-16 16,-1 2 0-16,2 2 0 0,2 1-160 0,-2-3-48 15,-4-2 0-15,-3 1 0 0,-3 2-128 0,-2 2 0 0,-2 2 144 0,-3-2-144 16,-2 1 0-16,-3-1 144 0,0 3-144 0,-2 3 0 16,-8 0 128-16,-2 0-128 0,-3 0 0 0,-4 0 0 15,-5 4 144-15,-2-2-144 0,-12-5 0 0,0 0 144 16,0 0-144-16,0 7 192 0,-5 4-192 0,-7-5 192 15,-6 2 0-15,-2-5 16 0,-7 2 0 0,-3-1 0 16,-7 1-16-16,-4-1-16 0,-3 0 0 0,-4 1 0 16,-5 1-176-16,-2-2 0 0,-8 1 144 0,-3 2-144 15,-5-3 0-15,0-2 0 0,2 4 0 0,-2 1 128 16,1-3-128-16,-2 3 0 0,-5 3 0 0,4-1 0 16,1 0 0-16,4 3 0 0,2-5 0 0,5 6 0 15,3-2 0-15,4 2 0 0,0 0 0 0,4-3 0 16,4 0 0-16,6 3 0 0,7-3 0 0,8 1 0 15,6-3 0-15,9 1 0 0,10-9 0 0,0 0 0 16,23 6 0-16,13-1-192 0,15-1 192 0,10-6-192 0,8-5 192 0,10 2 0 16,10-4-144-16,12 0 144 0,13-5 0 0,4 1 0 15,1-3 192-15,6 0-64 0,3 0-128 0,-2-1 0 16,-5-2 0-16,0 2 0 16,3 2-1024-16,-8 2-256 0,-11 4-32 0,0 2-9680 15,-5 4-1936-15</inkml:trace>
  <inkml:trace contextRef="#ctx0" brushRef="#br0" timeOffset="107538.07">17011 9848 1839 0,'0'0'0'0,"-6"-7"160"0,0-3-160 0,-2 2 0 15,0 2 0-15,1-1 0 0,-5 1 2784 0,2 1 528 16,0-1 96-16,-1 2 32 0,-2 2-2608 0,3-3-528 15,-2 1-112-15,1 1 0 0,-1 2-464 0,2 0-96 16,-1-2-16-16,1 2-3776 16,1-2-768-16</inkml:trace>
  <inkml:trace contextRef="#ctx0" brushRef="#br0" timeOffset="108223.32">16753 9760 3679 0,'-10'5'320'0,"-6"-1"-320"16,-2 1 0-16,-1 3 0 0,-3-3 1920 0,2 0 320 16,-2 2 64-16,-1-2 16 0,-1 1-1040 0,0 1-224 0,0-2-32 0,0 4-16 15,-2 0-224-15,2 2-32 0,1-4-16 0,3 2 0 16,0 1-160-16,3 0-16 0,4-4-16 0,3-2 0 15,1 1-32-15,9-5 0 0,-6 8 0 0,6-8 0 16,0 0 16-16,0 0 0 0,0 0 0 0,11 1 0 16,2 2-112-16,2-1-32 0,5-3 0 0,4 1 0 15,4 0 0-15,5 1 0 0,2 1 0 0,7-1 0 16,7 3 192-16,6-1 16 0,9 1 16 0,1-1 0 16,-2-3-96-16,3 1 0 0,2 2-16 0,3 3 0 15,3-1-240-15,2 0-32 0,2-4-16 0,-3 1 0 16,-4 1-80-16,-1-3-128 0,-2 0 176 0,1 0-176 15,2-2 128-15,-2 1-128 0,-4 1 0 0,-6-3 0 16,-3-2 0-16,-5 4 128 0,-6 0-128 0,-6-1 0 16,-5 2 224-16,-4 0-64 0,-6-1-16 0,-4 1 0 15,-3 3 112-15,-6-2 0 0,-11-1 16 0,0 0 0 16,0 0 64-16,0 0 16 0,0 0 0 0,0 0 0 0,-13 1 64 0,-8 2 16 16,-9-2 0-16,-9 1 0 0,-9 1-192 0,-11 3-48 15,-7 2 0-15,-8 2 0 0,-7-2-192 0,-2 3 0 16,0-4 0-16,-3 3 0 0,0 0 0 0,1 0 0 15,-3-2 0-15,3 1 0 0,2-3 0 0,3 3 0 16,3 0 128-16,2 2-128 0,1-5 0 0,8 1 0 16,7-5 0-16,9 1 0 0,6-1 0 0,9 2 0 15,6 0 0-15,7 0 0 0,4-2 0 0,5 1 0 16,13-3 0-16,0 0 0 0,0 0 0 0,0 0 0 16,13 11 0-16,6-4-160 0,4-1 160 0,11-1-128 15,10-2 128-15,10-1-128 0,12 0 128 0,6-2 0 0,3 0 0 0,2-3 0 16,3 2 0-16,8-4 128 0,6 1-128 15,-3-1 128-15,-3-5-128 0,-4 2 128 0,-4 2-128 0,1-5 128 16,2 0-128-16,-7 1 128 0,-7-5-128 0,-7 2 128 16,-5 4-128-16,-6-1 144 0,-7 2-144 0,-6 1 160 15,-5 3 80-15,-5 1 16 0,-7 1 0 0,-2 0 0 16,-5 2 0-16,-1 2 0 0,-13-2 0 0,0 0 0 16,0 0-256-16,-5 6 0 0,-6 2 128 0,-10-2-128 15,-9 0 0-15,-15 3 0 0,-11-1 0 0,-17 3 0 16,-11 2 0-16,-9-2 0 0,-5 1 0 0,-4-3 0 15,-4 1 0-15,-3-1 0 0,3 1 0 0,4 3 0 16,8-4 0-16,6 2 0 0,4-2 0 0,6 2 0 16,5 3 0-16,7-3 0 0,6 0 0 0,8 0 0 15,4-2-592-15,7 2-16 0,8-1 0 16,5 1 0-16,5-2-1232 0,8 1-240 0,5-1-48 0,10-9-12336 16</inkml:trace>
  <inkml:trace contextRef="#ctx0" brushRef="#br0" timeOffset="109229.24">21565 10252 18431 0,'-17'-12'1632'0,"2"4"-1312"0,0-3-320 0,3 5 0 16,1-2 1312-16,4 2 192 0,7 6 32 0,0 0 16 15,0 0-144-15,0 0-48 0,0 0 0 0,16-4 0 16,4 3-688-16,9 0-144 0,9-2-16 0,8-1-16 16,10 2 144-16,13-2 16 0,11-2 16 0,7-3 0 15,9 1 32-15,2-3 16 0,0 2 0 0,3-4 0 16,6 2-336-16,-5-1-64 0,-10-1 0 0,1 1-16 15,-4 0-80-15,-1 0-16 0,0-2 0 0,-6 1 0 16,-7 0 16-16,-5 0 0 0,-4 5 0 0,-3 1 0 16,-6 5-32-16,-4 0 0 0,-6 4 0 0,-4-2 0 15,-7 0-192-15,-4 2 144 0,-7 2-144 0,-4 2 128 16,-7-2-128-16,-4 0 0 0,-10-4 0 0,0 0 128 0,-5 11-128 0,-12-2 0 16,-8 4-160-16,-15-4 160 0,-14 0-256 0,-11 2 32 15,-10 1 16-15,-9 0 0 0,-8 0-16 0,-7-5 0 16,-9-1 0-16,0 1 0 0,0-2 224 0,-8 2 0 15,-8-2-160-15,6 0 160 0,7-1 0 0,0 1 0 16,1-1 0-16,11-1 0 0,10 1 0 0,9 2 0 16,10 2 0-16,7-2 0 0,8 5 0 0,10-5 0 15,9 5 0-15,10-4 0 0,5-3 0 0,10 1 0 16,11-5 0-16,0 0 128 0,14 4 0 0,13-2 0 16,12-1 0-16,13-2 0 0,12-1-128 0,13-6 192 15,17-1-192-15,4 0 192 0,5 0-64 0,9-2-128 16,8 2 192-16,3-3-64 0,0 2 32 0,0-1 0 15,-1 1 0-15,-1 1 0 0,-3-3-160 0,-7 5 192 0,-8-2-192 16,-6 2 192-16,-7 2-192 0,-8 0 160 0,-7 4-160 0,-14 0 160 16,-12-1-160-16,-10 5 0 0,-6 2 0 0,-10 0 0 15,-6-1 0-15,-8 6-144 0,-7 0 144 0,-8 6 0 16,-11 3-384-16,-15 7 16 0,-15 2 16 0,-23 8 0 31,-22 7-1920-31,-20 2-384 0</inkml:trace>
  <inkml:trace contextRef="#ctx0" brushRef="#br0" timeOffset="132773.6">5920 11260 20271 0,'-19'-21'1792'0,"5"13"-1424"16,-3-4-368-16,-1 4 0 0,0 0 0 0,1 3-192 15,-1-3 32-15,4 2 0 0,1 0 160 0,3-1 0 0,1-1-144 0,3-3 144 16,2-1-160-16,1 0 160 0,1 0-208 0,1 2 80 16,-1-4 128-16,1 0-208 15,0 4 80-15,-3 1 128 0,4 9 224 0,0 0 160 0,-5-5 48 0,5 5 0 16,0 0 416-16,0 0 96 0,0 0 16 0,0 0 0 16,0 0-400-16,0 0-80 0,0 0-16 0,0 0 0 15,0 0-224-15,15 6-48 0,0 3-16 0,3-3 0 16,0 5 192-16,1-5 32 0,-1 0 16 0,5 3 0 15,2-2 256-15,4 0 48 0,4 0 16 0,4-1 0 16,3 0-96-16,7-2 0 0,7-3-16 0,6-1 0 16,4-1-128-16,3-1-32 0,2-6 0 0,2 4 0 15,0 2-144-15,8-1-48 0,6-1 0 0,-2-1 0 16,-5-1-272-16,0 2 128 0,-2-1-128 0,2 5 0 16,-1 0 0-16,0 0 0 0,-1 0 0 0,-6 2 0 15,-4 1 0-15,-1 1 0 0,-4 3-160 0,0 4 160 16,-2-4-720-16,1 3-32 0,-1-2 0 15,-6 3 0-15,-6 3-1488 0,-1 2-320 0,-3 1-48 0</inkml:trace>
  <inkml:trace contextRef="#ctx0" brushRef="#br0" timeOffset="133425.39">9975 11241 16575 0,'-3'-8'1472'0,"0"-2"-1168"15,0 2-304-15,3 1 0 0,0 7 768 0,0 0 112 16,3-9 16-16,-3 9 0 0,12-5-144 0,-1 0-32 15,1 2 0-15,2 3 0 0,-2 0 32 0,4 1 0 16,-1 1 0-16,4-1 0 0,1 4-48 0,5-1-16 0,1-2 0 0,3 1 0 16,2-1 112-16,2 2 32 0,1-1 0 0,6-2 0 15,3-1-112-15,4-1-16 0,3-2 0 0,-1-1 0 16,2-1-128-16,-4 3-16 0,3-1-16 0,-2 2 0 16,0-2-176-16,2 0-48 0,1-1 0 0,-2 4 0 15,3 0-128-15,-3 1-48 0,-5-1 0 0,-3 3 0 16,-4 3-144-16,-2 0 0 0,0 4-160 0,-5 2 160 15,-2 1-256-15,-4 2 32 0,-4-1 16 0,-4 5 0 32,-6 3-2112-32,-8 2-432 0</inkml:trace>
  <inkml:trace contextRef="#ctx0" brushRef="#br0" timeOffset="135830.84">16808 10146 24991 0,'-16'-12'1104'0,"8"4"240"0,0 3-1088 0,2 0-256 0,6 5 0 0,0 0 0 15,0 0 0-15,0 0 0 0,0 0 128 0,0 0-128 16,0 0 128-16,0 0-128 0,0 0 144 0,0 0-144 16,0 0 128-16,0 0-128 0,0 0 0 0,0 0 144 15,0 0 240-15,9 7 32 0,1 1 16 0,4 0 0 16,4-6 384-16,2 1 80 0,3-3 0 0,2 1 16 16,3 0-272-16,5-2-48 0,4 0-16 0,3-3 0 15,3-1-176-15,4 1-32 0,5 0-16 0,3-1 0 16,1-5 32-16,-3 1 16 0,-5-1 0 0,-1 1 0 15,-1-1-16-15,-3 4-16 0,-2-2 0 0,-4 4 0 16,-5 3-144-16,-6 1-32 0,1-1 0 0,-4 2 0 16,-3 0-64-16,-3 3-128 0,-3-2 176 0,-4 4-176 15,-10-6 0-15,8 6-144 0,-3 5-16 0,-2-3 0 16,-3-8-1328-16,-8 15-272 0,-8 2-48 16</inkml:trace>
  <inkml:trace contextRef="#ctx0" brushRef="#br0" timeOffset="136859.48">21406 10506 2751 0,'11'3'256'0,"2"2"-256"16,2 0 0-16,0-1 0 0,3-6 1696 0,0 5 288 15,1-1 64-15,-1 1 16 0,0-1-1536 0,-1-2-304 16,1-3-64-16,3 3-16 0,-4 0-16 0,1 0 0 16,0 1 0-16,0-1 0 0,0 0 416 0,1-1 80 15,0-2 16-15,0 1 0 0,-1-2-32 0,1 4 0 16,-2 0 0-16,2 0 0 0,2 0 96 0,0-2 32 15,1 0 0-15,7 1 0 0,4 1 0 0,7-3 0 16,3 1 0-16,0-1 0 0,0-1-144 0,2 2-16 0,1-2-16 0,2 1 0 16,2 1-304-16,0 3-64 0,2 4-16 0,3-1 0 15,2-4-48-15,-2-1 0 0,-3-2 0 0,-1 4 0 16,0 2-128-16,0 0 0 0,-1 2 0 0,3 3 0 31,-1-1-1408-31,0 0-304 0,22 0-64 0,-13-5-16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7:10:43.45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3015 14071 23151 0,'-9'-12'1024'0,"7"8"208"0,-1-1-976 0,1 1-256 16,-1-1 0-16,3 5 0 0,0 0 448 0,0 0 32 15,-3-6 16-15,1-2 0 0,-2 4-112 0,4 4 0 16,-4-2-16-16,4 2 0 0,0 0-16 0,-5 0 0 15,0 0 0-15,0 2 0 0,0 1-80 0,-3 6-16 16,1 1 0-16,-1 4 0 0,-1 2-64 0,-1 7 0 16,0 9-16-16,0 2 0 0,0 3-48 0,1 5-128 15,-2 6 192-15,4 6-64 0,0-1-128 0,4 3 0 16,1 4 0-16,2 1 128 0,4-5-128 0,3-3 0 16,1-3 0-16,4-10 0 0,1-4 0 0,1-6 0 0,2-7 0 0,3-5 0 15,3-6 128-15,2-7 112 0,1-7 16 0,3-8 0 16,4-4 304-16,0-7 64 0,-2-6 16 15,2-7 0-15,0-5-160 0,0-4-32 0,-2 0 0 0,2-3 0 16,0 3-240-16,-2-1-48 0,-2 3-16 0,0 3 0 16,0 3-144-16,-1 5 0 0,-2 4 144 0,-2 7-144 15,-1 3 0-15,-3 7 0 0,-3 5 0 0,0 11 0 16,-2 0 0-16,1 10 0 0,-2 0 0 0,-1 6-128 16,1 4 128-16,-3 4 0 0,-1 4 0 0,1 6 128 15,2-1-128-15,-2 1 0 0,0 0 0 0,0-3 0 0,2-9 0 0,-1-2 0 16,1-7-128-16,2-6 128 0,-1-7 0 15,3-6 0-15,2-4 0 0,1-9 0 0,1-7 368 0,2-6 48 16,0-6 16-16,3-6 0 0,-1-5 112 0,0-5 32 16,0-2 0-16,-1 1 0 0,-1-3-256 0,-5-1-64 15,0 0 0-15,-3 3 0 0,-3 4-48 0,1 1-16 16,-3 3 0-16,0 3 0 0,-2 1-400 0,-2 5-96 16,-1 8-16-16,0 4 0 15,-2 4-2080-15,-2 5-416 0</inkml:trace>
  <inkml:trace contextRef="#ctx0" brushRef="#br0" timeOffset="550.97">5950 12804 26079 0,'-5'-11'1152'0,"-1"7"256"0,6 4-1136 0,-10-4-272 0,-1 0 0 0,0 4 0 16,-2 4 960-16,-2 1 128 0,-2 3 16 0,0 6 16 15,-2 2-496-15,-4 5-112 0,-3 5 0 0,-4 7-16 16,-1 8-192-16,-1 9-48 0,-3 4 0 0,-1 10 0 16,-2 10-256-16,0 7 0 0,0 7 0 0,0 3 0 15,2 4 0-15,7 2 0 0,2-5 0 0,4-9 0 16,6-5 128-16,5-7-128 0,3-2 0 0,4-7 0 16,4-7 0-16,5-3 0 0,-1-3 128 0,8-7-128 15,0 0 0-15,7-9-144 0,6-2 16 0,1-3 0 31,6-5-2400-31,5-4-480 0</inkml:trace>
  <inkml:trace contextRef="#ctx0" brushRef="#br0" timeOffset="1318.1">7262 13344 5519 0,'0'0'496'0,"0"0"-496"15,0 0 0-15,0 0 0 0,0 0 1776 0,6-3 256 16,-6 3 48-16,4-8 16 0,-4 8-672 0,1-6-128 15,1-1-16-15,-2-2-16 0,0 9-144 0,-3-6-32 16,-1-5 0-16,-1 4 0 0,0 0-32 0,-3-1-16 16,-3 4 0-16,0-4 0 0,-5 2-336 0,-1 2-64 15,-1-1 0-15,-4 4-16 0,-1 2-192 0,-1 3-48 16,-5 0 0-16,-3 2 0 0,-2 6-384 0,-3 2 0 16,-2 1 0-16,-1 3 0 0,-2 3 0 0,3 0 0 15,1-1 0-15,2 0 0 0,4 2 0 0,6 1 0 16,3-2 0-16,5 0 0 0,3-3 0 0,3-1 0 15,6 1-176-15,1 0 176 0,5-3-128 0,6 0 128 16,3-2-128-16,4 1 128 0,2 1-128 0,5 2 128 0,4-3-128 0,3-1 128 16,1-1 0-16,-1 2 0 15,0-1 0-15,-2 0 0 0,-2-1 0 0,-2 2 144 0,0 0-144 16,-3-1 0-16,-2 2 224 0,-3 1-64 16,-4 0-16-16,-4 2 0 0,-4-2 112 0,-3 2 0 15,-6 0 16-15,-2 1 0 0,-4-1 224 0,-4 2 32 16,-5 3 16-16,-4 2 0 0,-7-4-208 0,-4-1-32 15,-1 1-16-15,0 0 0 0,4 5-288 0,2-6-256 16,1-5 64-16,3-2 0 16,2 0-1104-16,3-3-224 0,2-6-32 0</inkml:trace>
  <inkml:trace contextRef="#ctx0" brushRef="#br0" timeOffset="1570.06">7611 13473 10127 0,'0'0'896'0,"0"0"-704"16,0 0-192-16,2 11 0 0,-2 1 2800 0,0 3 528 15,-2 4 96-15,-1 0 32 0,-5 4-1792 0,0 0-368 16,0 6-64-16,-3 3-16 0,0 1-560 0,-2 4-112 15,0 1-32-15,-2 6 0 0,0 0-304 0,1 3-64 16,0-3-16-16,3 2 0 0,0 0-320 0,4-6-80 16,2-4-16-16,2-7-8208 15,3-2-1632-15</inkml:trace>
  <inkml:trace contextRef="#ctx0" brushRef="#br0" timeOffset="1917.97">8173 13634 25791 0,'0'0'2304'0,"-1"9"-1856"0,-1-1-448 0,0 6 0 16,1 3 944-16,-2 3 80 0,1 2 32 0,-2 5 0 16,-2 0-304-16,-2-1-64 0,-1-3-16 0,0-1 0 15,0 0-240-15,1-5-48 0,0-1-16 0,-1-4 0 16,0 1-208-16,0-7-32 0,2-1-128 0,0-3 192 0,2-5 16 0,3-2 0 15,4-5 0-15,-1-3 0 0,3-3 0 0,3-7 0 16,4-3 0-16,6-2 0 0,0-1-208 0,4-3 0 16,2 1 0-16,2 1 0 0,3 1 0 0,-1 6 144 15,1-1-144-15,0 5 128 0,-2 6-128 0,0 5 0 16,-2 5 0-16,-3 7-176 0,-3 7 176 0,-3 4-128 16,-3 7 128-16,-2 1-128 0,-5 5 128 0,-4 2 0 15,-3 9 0-15,-7-1 0 0,-4 1-320 0,-1-1 32 16,-3 0 0-16,-1 7 0 15,0-2-1680-15,1-7-336 0,3-10-64 0,4-4-10320 0</inkml:trace>
  <inkml:trace contextRef="#ctx0" brushRef="#br0" timeOffset="2234.66">9453 12894 15663 0,'0'-20'688'0,"3"7"144"0,1-3-656 0,1 3-176 0,0 4 0 0,-5 9 0 16,0 0 2384-16,0 0 448 0,0 0 96 0,0 0 16 0,-6 5-1776 15,-7 12-336-15,-4 4-80 0,-3 10-16 0,-3 7-96 0,-4 5 0 16,-3 6-16-16,1 5 0 0,-1 7-176 0,14-25-48 15,-2 8 0-15,-4 10 0 0,0 9-48 0,-1 1-16 16,1 2 0-16,0 5 0 0,3 2-336 0,3-2 0 16,2-1 0-16,5-7 0 15,1 1-368-15,3-8-80 0,3-2-32 0,3-5 0 16,2-9-640-16,8 25-128 0,7-24-32 0,6-12-7424 16,1-12-1504-16</inkml:trace>
  <inkml:trace contextRef="#ctx0" brushRef="#br0" timeOffset="2535.94">10308 12933 11967 0,'-6'-13'1072'0,"6"13"-864"15,-6-8-208-15,1-1 0 0,5 9 3584 0,0 0 656 16,0 0 144-16,-11 7 32 0,-1-1-3088 0,1 8-624 0,-3 4-112 0,2 0-16 16,0 4 704-16,-13 24 160 0,-3 1 32 0,0 7 0 31,1 5-1840-31,-4 6-352 0,2 8-80 0,7-17-16 0,-2 11 816 0,0 9 0 0,1 2 0 0,5-3 192 16,2-2-192-16,3-1 0 0,5-4 0 0,6-11 0 15,4-3-160-15,7-3 160 0,0-20-128 0,3-4 128 31,3 1-432-31,3-6 0 0,2-4 0 0,3-6 0 0,-2-3-1056 0,2-1-224 0,1-7-32 0</inkml:trace>
  <inkml:trace contextRef="#ctx0" brushRef="#br0" timeOffset="2738.95">9655 13750 29487 0,'-12'-4'2624'0,"12"4"-2112"15,0 0-512-15,0 0 0 0,0 0 864 0,9-3 64 16,3 2 16-16,4-1 0 0,4-2-480 0,2 0-80 16,2-2-32-16,5 1 0 0,5 0-96 0,20-6 0 15,-1 4-16-15,-17-2 0 0,0 1-240 0,4-3 0 16,1 1 0-16,18-8 0 16,-7 0-1680-16,-2 0-384 0,-6 0-80 0,-2 2-16 0</inkml:trace>
  <inkml:trace contextRef="#ctx0" brushRef="#br0" timeOffset="3075.87">10836 12653 23039 0,'-2'-15'2048'0,"1"-1"-1648"15,2 4-400-15,4-7 0 0,1 2 896 0,2 3 80 16,1 6 32-16,-3 1 0 0,3 3-512 0,-9 4-112 16,11 5 0-16,1 7-16 0,1 0-80 0,-2 1-16 15,3 5 0-15,8 15 0 0,-1 4 48 0,-6-7 0 16,2 8 0-16,5 31 0 0,-5 2-128 0,0 2 0 16,-6 4-16-16,-6-16 0 0,-1 8-32 0,-2 8 0 15,-1 14 0-15,-5-1 0 0,-2 4-144 0,-3 4 128 16,-4-4-128-16,-2-1 128 0,-2-3-128 0,-3-6 0 15,-4-11 0-15,1-4-176 0,0-9 176 0,0-8 192 16,2-9-32-16,-1-10-16 16,2-4-2256-16,1-7-464 0,-21 7-96 0,11-25-16 0</inkml:trace>
  <inkml:trace contextRef="#ctx0" brushRef="#br0" timeOffset="4003.65">11464 13802 29487 0,'-12'-13'2624'0,"8"8"-2112"16,-1-4-512-16,2 4 0 0,3 5 640 0,0 0 32 15,0 0 0-15,4-7 0 0,0 1-272 0,1 4-48 16,2 2-16-16,2 1 0 0,0 4-336 0,1 5 128 15,2 3-128-15,1 2 0 0,1 8 0 0,-2 0 0 16,2 1 0-16,-4 7 0 0,-1 4 0 0,-2 4 0 16,-5-1 0-16,-2 4 0 0,-4-2 0 0,-2 1 0 0,-3-3 0 0,-2-2 0 15,-3-3 0-15,-2-1-160 0,-3-2 160 16,0-3 0-16,-1-2-272 0,0-2 48 0,-2-4 16 0,2-1 0 31,-1-4-1696-31,1-5-336 0,1 0-64 0</inkml:trace>
  <inkml:trace contextRef="#ctx0" brushRef="#br0" timeOffset="4336.89">12894 12983 13823 0,'0'0'608'0,"-5"-6"128"15,-5-3-592-15,1 4-144 0,0-3 0 0,0 5 0 0,-1 1 3232 0,-1 2 608 16,-3 4 128-16,0 4 32 0,-1 2-2672 0,-2 9-544 16,0 4-96-16,-2 6-32 0,-1 4-272 0,-2 4-64 15,0 4-16-15,-1 4 0 0,1 5-304 0,-1 1 0 16,5 2-176-16,2 4 176 0,3 1 304 0,3-5 160 15,4-2 48-15,3-9 0 0,6-2-256 0,2-4-64 16,1-3 0-16,6-2 0 0,4-8-192 0,3-3 0 16,1-2-192-16,3-7 192 15,1-1-1152-15,6-3-128 0,-1-6-32 0,1-4-12272 0</inkml:trace>
  <inkml:trace contextRef="#ctx0" brushRef="#br0" timeOffset="4687.05">13470 13131 25167 0,'0'0'1104'0,"0"0"240"0,-5-1-1072 0,0 1-272 0,-1 0 0 0,-2 3 0 0,-2 5 896 0,-2 0 112 15,-2 3 16-15,-1 3 16 0,-14 20-208 0,10-10-32 16,-2 3-16-16,-8 19 0 0,5-2-432 0,11-13-96 15,-1 3 0-15,3-2-16 0,2-3-112 0,3 1-128 16,3-5 176-16,6-1-176 0,1-7 320 0,3-6-32 16,5 0-16-16,4-7 0 0,4-2-112 0,5-6-32 15,1-5 0-15,18-10 0 0,0-5-128 0,-3-1 128 16,1-4-128-16,-2 0 128 0,-2 1 32 0,-1-2 0 16,-2 2 0-16,-10-2 0 0,-3 2 288 0,-7 2 48 15,-5-1 16-15,-5 2 0 0,-6 2-16 0,-4-1 0 16,-7 2 0-16,-5 5 0 0,-8 7-288 0,-4-1-48 15,-3 1-16-15,-2 6 0 0,-3 4-400 0,3 4-64 16,2 1-32-16,3-1-11104 16,1 2-2208-16</inkml:trace>
  <inkml:trace contextRef="#ctx0" brushRef="#br0" timeOffset="5054.85">14455 12934 18015 0,'0'0'800'0,"3"-8"160"0,-3 8-768 0,0-6-192 16,0 6 0-16,-10-7 0 0,-3 2 512 0,0 3 64 16,-5 2 16-16,-11 2 0 0,-3 1-448 0,8 1-144 15,-5 3 0-15,-21 9 0 0,-3 3 224 0,2 2-64 16,5 5-16-16,7-2 0 0,5 4 208 0,4-3 32 15,6 3 16-15,10-10 0 0,3 2-192 0,-2 7-32 16,7 0-16-16,1-6 0 0,3 0 48 0,5-7 16 16,1 1 0-16,2 0 0 0,3-3 400 0,1 2 80 15,2 0 0-15,2 2 16 0,0-2-64 0,1 0-16 16,1 3 0-16,1-3 0 0,-1 0-112 0,-2 2-16 16,-2 1-16-16,-3-1 0 0,-4 1-48 0,-5 2-16 15,-4-2 0-15,-9 8 0 0,-4 0-80 0,1-7-16 16,-5-2 0-16,-5 2 0 0,-2 4-336 0,-2-3 0 15,-2 0 0-15,0-3 128 16,3 1-1296-16,2-4-256 0,3-2-48 0</inkml:trace>
  <inkml:trace contextRef="#ctx0" brushRef="#br0" timeOffset="5687.57">15747 12198 18431 0,'0'0'816'0,"0"0"160"0,0 0-784 0,0 0-192 0,0 0 0 0,0 0 0 15,0 0 1152-15,0 0 192 0,0 0 48 0,0 0 0 16,-10 2-384-16,-4 5-80 0,0 2-16 0,-4 2 0 16,-1 4-432-16,-4 4-96 0,-3 9 0 0,0 7-16 15,-2 4-176-15,-2 11-16 0,-1 4-16 0,-1 7 0 0,-2 7-160 0,-1 7 192 16,0 7-192-16,0 3 192 0,1 1-192 0,12-24 0 16,-3 0 0-16,2 0 0 0,2-2 0 0,0 2 0 15,3-4 0-15,2-4 128 0,3-2-128 0,2-3 0 16,4-6 144-16,5-5-144 15,1-1-272-15,3-5-128 0,4-6-32 0,7 0-7968 16,2-7-1600-16</inkml:trace>
  <inkml:trace contextRef="#ctx0" brushRef="#br0" timeOffset="5972.54">16291 12655 22111 0,'-4'-14'976'0,"3"6"208"0,-1 0-944 0,1 0-240 16,1 8 0-16,0 0 0 0,-4-6 1040 0,0 5 176 16,-2 2 16-16,-5 4 16 0,-2 6-544 0,-4 2-128 15,-2 5 0-15,-1 6-16 0,-3 7-176 0,7-6-48 16,-3 9 0-16,-9 26 0 0,1 1-160 0,3 1-48 0,1 5 0 0,9-18 0 15,-1 1-128-15,1 7 0 0,1 1 0 0,3 1 0 16,2-2 0-16,7-6 0 0,1-3 0 0,4-5 0 16,2-2 0-16,3-3 0 0,6-7 0 0,0-5 128 15,3-3-432-15,1-5-80 16,3-3-32-16,2-2-8352 0,-1-8-1664 0</inkml:trace>
  <inkml:trace contextRef="#ctx0" brushRef="#br0" timeOffset="6168.57">15758 13273 26895 0,'-7'-1'1184'0,"7"1"256"0,0 0-1152 0,0 0-288 16,0 0 0-16,7-1 0 0,6-2 704 0,2-1 64 16,2 0 32-16,12-3 0 0,-2-2-272 0,-5 3-48 15,5-2-16-15,18-7 0 0,-1-1-304 0,-11 5-160 16,5 2 160-16,6-2-160 15,3-3-1008-15,1-3-288 0,-4 1-64 0,17-10-7216 16,-7 5-1456-16</inkml:trace>
  <inkml:trace contextRef="#ctx0" brushRef="#br0" timeOffset="6561.03">16532 11909 23039 0,'0'0'2048'0,"0"0"-1648"16,0 0-400-16,10-3 0 0,2 1 624 0,-1 4 32 15,-1 0 16-15,2 2 0 0,-1-2-80 0,0 7-16 16,-1 3 0-16,2 4 0 0,2 8-144 0,0 4-48 16,-1 7 0-16,1 2 0 0,-1 4-384 0,1 8 0 15,-2 4 128-15,1 7-128 0,-1 7 0 0,0 6 0 16,0 3 0-16,-1 4 0 0,-1-5 0 0,2 1 0 16,-3 1 0-16,-2-1 0 0,-2 0 192 0,-2-2 64 15,-3-3 16-15,-3-4 0 0,-3 2 192 0,-3-5 48 16,0-1 0-16,-5 3 0 0,-5-3-160 0,-1 0-32 15,0-7 0-15,3-18 0 0,-3 3-320 0,-2-2 0 16,-3 3-192-16,0-4 64 16,1-2-2448-16,-1-1-496 0</inkml:trace>
  <inkml:trace contextRef="#ctx0" brushRef="#br0" timeOffset="7789.14">17128 11415 6447 0,'5'-12'272'0,"-1"5"80"0,0-6-352 0,2 7 0 16,0-2 0-16,6 4 0 0,1 2 1568 0,0 0 240 15,-2 2 48-15,1-1 16 0,-2 1-1360 0,0 1-256 16,0 2-64-16,3 0-16 0,-2-1 464 0,2 4 80 16,1-2 32-16,2 4 0 0,2 1 128 0,3-2 16 15,1 4 16-15,3 0 0 0,-1 2-64 0,2 3-16 16,1 5 0-16,4 5 0 0,-1 2-240 0,1 10-48 15,-1 3-16-15,1 6 0 0,-2 9-32 0,-10-14-16 16,0 11 0-16,10 38 0 0,-1 1-144 0,-9 1-16 16,-6-1-16-16,-5 4 0 0,-5 1-112 0,-5 1-32 15,-7-5 0-15,1-26 0 0,-4 9 320 0,-5 8 64 16,-4 0 16-16,0 1 0 0,-5-4-144 0,-4-2-32 16,1 1 0-16,-4-2 0 0,-1-3-80 0,-1 1-32 15,1-5 0-15,0-7 0 0,-1-7-128 0,2-5-16 16,2-3-128-16,-9 8 192 15,6-13-2368-15,7-11-496 0</inkml:trace>
  <inkml:trace contextRef="#ctx0" brushRef="#br0" timeOffset="8482.12">18621 12650 16703 0,'0'0'736'0,"-5"-2"160"0,1-1-720 0,1 2-176 16,3 1 0-16,0 0 0 0,0 0 1168 0,0 0 208 15,7-3 32-15,0 3 16 0,3 0-464 0,4 0-112 16,2-1-16-16,3 1 0 0,2 0-80 0,6 3-32 16,5-1 0-16,2 0 0 0,3-1-272 0,4 0-64 15,-4 0-16-15,-1 1 0 0,1 0-368 0,0-1 0 16,-1-1 0-16,12 4-8512 16,-10-1-1664-16</inkml:trace>
  <inkml:trace contextRef="#ctx0" brushRef="#br0" timeOffset="8644.11">18550 13112 25791 0,'0'0'1152'0,"3"4"224"0,4 1-1104 0,5-2-272 0,6 0 0 0,6 0 0 16,7-2 1408-16,6-1 240 0,6-1 32 0,27-3 16 15,0-3-816-15,-2 0-176 0,-1-3-16 0,-1-1-16 0,1-3-480 16,-1 4-192-16,0 1 176 0</inkml:trace>
  <inkml:trace contextRef="#ctx0" brushRef="#br0" timeOffset="9441.2">20859 11322 8287 0,'1'-14'368'0,"-1"14"80"15,-2-14-448-15,2 5 0 0,0 9 0 0,0 0 0 0,0 0 3520 0,0 0 608 16,0 0 128-16,0 0 32 0,0 0-2832 0,0 0-560 16,-3 19-128-16,1 2 0 0,-2 3-368 0,1 8-64 15,1 6-16-15,-2 7 0 0,-1 5-32 0,-1 7-16 16,-1 5 0-16,1 12 0 0,0 8-64 0,-2 7-16 0,-1 1 0 0,0 10 0 15,0 3-192-15,-2 9 0 0,1 1 0 16,2-33 0-16,-2 17 160 0,-2 8-160 0,-2 6 160 0,0 2-160 16,-3 4 576-16,0-3 0 15,-1 7 16-15,1 10 0 0,-4-4 48 0,3-12 16 0,2-5 0 0,-2 5 0 16,-2 5-336-16,-2 10-64 0,3-9 0 0,0 1-16 16,-1 0-240-16,1-4 144 0,1-4-144 0,3-1 128 15,1-1-128-15,1-5 0 0,1-7 0 0,4-4 0 16,-4-5 0-16,6-4 0 0,-2-3 0 0,6-11 0 15,-1-3 0-15,2-10-272 0,-1-5 32 0,4 12 16 16,2-16-528 0,-1-27-96-16,1 0-32 0,1-3-8784 0,2-4-1776 0</inkml:trace>
  <inkml:trace contextRef="#ctx0" brushRef="#br0" timeOffset="12041.85">22119 11885 1839 0,'0'0'160'0,"0"0"-160"15,-12 0 0-15,0 0 0 0,-2-1 2928 0,0 2 544 16,0 0 112-16,-3 3 32 0,-2-2-2336 0,-2-1-480 16,-4 1-96-16,0 0 0 0,-6 0-240 0,2 1-32 15,0-1-16-15,0 3 0 0,0-1-80 0,-1 0-16 16,1 0 0-16,2 3 0 0,2 0 128 0,2 3 0 16,3-1 16-16,2 2 0 0,1-3-240 0,3 5-48 0,0-1-16 0,4 0 0 15,6-1-160-15,1 3 0 0,-1-2 144 0,3 2-144 16,2-2 0-16,3-2 0 0,2 2 0 0,3 3 0 15,2 2 0-15,1 0 0 0,-1 1 0 0,3 1 0 16,0 0 0-16,0 2-128 0,0 0 128 0,-1 6 0 16,0-4 0-16,-3 1 0 0,-1 1 0 0,-4-4 0 15,-1-2 0-15,-2-1 0 0,-3-1 192 0,-3 1-64 16,-4 1 256-16,-1-1 64 0,1-1 16 0,-6 0 0 16,-2 1 304-16,-1-1 64 0,-3-2 16 0,0-1 0 15,-4-3-416-15,0 1-96 0,2-7-16 0,-2 3 0 16,-3-5-320-16,2 0 0 0,1-3-192 0,3-3-8176 15,2 0-1616-15</inkml:trace>
  <inkml:trace contextRef="#ctx0" brushRef="#br0" timeOffset="12343.11">22681 11914 28559 0,'-12'14'2544'0,"6"-3"-2032"0,0 1-512 0,-3 7 0 16,-3 9 0-16,-1 0 0 0,1 4-208 0,-5 2 64 15,-2 2 336-15,-1 0 80 0,-3 0 16 0,0 0 0 16,0 2-112-16,2-1-32 0,0-1 0 0,3-1 0 16,1 1-144-16,4-2-224 0,-1 0 48 0,4-3 16 31,1-8-1936-31,1-2-384 0,-1 1-80 0,6-7 0 0</inkml:trace>
  <inkml:trace contextRef="#ctx0" brushRef="#br0" timeOffset="12742.14">22925 12109 28095 0,'0'0'1248'0,"0"0"256"0,-7 6-1200 0,1 6-304 16,1 2 0-16,-1 1 0 0,-1 5 208 0,0 1-16 15,-2-1 0-15,0 3 0 0,-1 6 32 0,-2-2 0 16,1-2 0-16,-2-2 0 0,0 0-32 0,1 1 0 16,0-2 0-16,-1-3 0 0,1 0 64 0,-1-3 16 15,4-3 0-15,-1-4 0 0,2 0 0 0,8-9 0 16,0 0 0-16,0 0 0 0,-3-9-32 0,3-3-16 16,3-1 0-16,2-5 0 0,4-4-96 0,4-1 0 15,2-1-128-15,3-4 192 0,0 0-192 0,2-1 0 0,3 6 0 0,3 1 0 16,0 5-144-16,2 0 144 0,0 4 0 15,0 3-144-15,-2 6 144 0,-2 4 0 0,-4 5-144 0,-2 6 144 16,-4 3 0-16,-3 3 0 0,-2 4 160 0,-4 5-160 16,-2 5 128-16,-3 1-128 0,-3 2 0 0,-2 2 0 15,-2 1 0-15,-1-1 0 0,-2 1 0 0,3-4 0 32,4-9-400-32,3-2-144 0,3-2-32 0,4-9-13664 0</inkml:trace>
  <inkml:trace contextRef="#ctx0" brushRef="#br0" timeOffset="13226.11">24027 11753 22975 0,'0'0'1024'0,"0"0"192"0,0 0-960 0,-7 0-256 16,0 3 0-16,-1 3 0 0,-2 3 272 0,0 0 16 16,-3 5 0-16,-1 3 0 0,-1 4 192 0,-2 3 32 15,0 0 16-15,-2 9 0 0,-2 4-128 0,0 5-16 16,-1 4-16-16,-1 2 0 0,3 2-144 0,-2 2-32 0,-1 0 0 0,2 0 0 15,2-1-192-15,-2-2 0 0,3 0 0 0,6-4 0 16,3-3 0-16,4-1 0 0,3-5 128 0,6-6-128 16,3-1 0-16,4-7-256 0,7-3 48 0,1-5-7984 15,3-3-1600 1</inkml:trace>
  <inkml:trace contextRef="#ctx0" brushRef="#br0" timeOffset="13509.91">24666 11856 27583 0,'0'0'1216'0,"-5"4"256"0,1 2-1168 0,-1 6-304 15,0 0 0-15,-1 4 0 0,-1 5 288 0,-2 2 0 16,1 4 0-16,-4 2 0 0,1 5-288 0,-2 2 0 16,-1 1 0-16,0 1 0 0,3-6 0 0,-2 4 0 15,-1 1 0-15,1 3 0 0,0 0 0 0,1 0-272 0,2-2 48 0,-2-1 16 16,1 6 16-16,2-6 16 0,2-5 0 0,5-2 0 31,1-7-416-31,3-4-96 0,3-5-16 0,2-2-6944 16,3-5-1392-16</inkml:trace>
  <inkml:trace contextRef="#ctx0" brushRef="#br0" timeOffset="13705.14">24277 12361 15663 0,'0'0'688'0,"0"0"144"0,0 0-656 0,9-6-176 0,1-1 0 0,3 2 0 15,4 1 2992-15,2-4 560 0,2 3 112 0,6 0 32 0,1-1-2944 0,5-1-592 16,2 1-160-16,5-4 0 0,2 4 128 0,0-5-128 16,0 5 144-16,-3-2-8784 15,-3 1-1744-15</inkml:trace>
  <inkml:trace contextRef="#ctx0" brushRef="#br0" timeOffset="14027.13">25018 11635 25455 0,'0'0'1120'0,"3"-4"240"0,1 0-1088 0,-4 4-272 15,7 0 0-15,1 0 0 0,1 1 608 0,0 3 64 16,1 1 16-16,1 4 0 0,2-1-112 0,1 3 0 15,1 5-16-15,2-1 0 0,1 6-176 0,-1 2-48 16,2 8 0-16,0 1 0 0,1 6-160 0,-3 4-48 16,0 7 0-16,-2 3 0 0,-5-11-128 0,-1 6 160 15,-1-1-160-15,-3 1 160 0,-1-3 0 0,-2 2 0 0,0 5 0 0,-2-3 0 16,-3 7 48-16,-2-7 16 0,0 0 0 0,-4-2 0 16,0-4-224-16,-5-2 0 0,0-4 0 0,-1-3 0 31,0-1-1808-31,-1-8-368 0,-17 21-64 0,9-22 0 0</inkml:trace>
  <inkml:trace contextRef="#ctx0" brushRef="#br0" timeOffset="14779.61">27193 11982 26719 0,'-11'-7'2368'0,"-1"2"-1888"0,1 3-480 0,-2 1 0 16,2-1 384-16,-2 2 0 0,-1 0-16 0,-1 4 0 15,-3 4 208-15,0 1 32 0,2-1 16 0,-6 4 0 16,-1 2-192-16,2 1-48 0,-2 4 0 0,0 2 0 16,-1 0 0-16,-1 6 0 0,1-3 0 0,1 3 0 15,2-1-48-15,3 0-16 0,2 2 0 0,3 1 0 16,3-2-32-16,3 1-16 0,5-5 0 0,4-3 0 16,5-1-144-16,0-1-128 0,6 2 144 0,3-5-144 15,4-2 0-15,0-4 0 0,3 1 0 0,1-5 0 16,1-2-1248-16,3-3-192 0,3-3-32 0,1-1-12736 15</inkml:trace>
  <inkml:trace contextRef="#ctx0" brushRef="#br0" timeOffset="15130.46">27766 12082 23951 0,'0'0'1056'0,"-6"-7"224"0,-3-5-1024 0,4 4-256 0,5 8 0 0,0 0 0 16,0 0 1792-16,0 0 288 0,-10 0 64 15,2 3 16-15,-2 3-1728 0,0 5-432 0,-1 3 0 0,0 1 0 16,0 3 0-16,-1 1 0 0,2 2 0 0,0 2 0 16,3 4 0-16,0-2 0 0,2 4 0 0,3-3 0 15,4-2 0-15,3 1 0 0,4-4 0 0,3-2 0 16,1-4 0-16,4-2 0 0,1-4 0 0,2 0 0 15,2-4 208-15,-1-4 16 0,1-2 0 0,1-1 0 16,0-1 144-16,0-5 16 0,-2 2 16 0,-2-6 0 16,-3 2-128-16,-2-3-16 0,-3-2-16 0,0 1 0 15,-4 1-48-15,-3-2 0 0,-4-1 0 0,-4-1 0 16,1-1 96-16,-3 2 16 0,-3-2 0 0,3 5 0 16,-3 4-304-16,1-1 0 0,0 4-176 0,8 6 176 15,0 0-1984-15,0 0-304 0,-7-7-48 0</inkml:trace>
  <inkml:trace contextRef="#ctx0" brushRef="#br0" timeOffset="15494.76">28609 11989 26719 0,'0'0'2368'0,"0"-9"-1888"15,0-3-480-15,0 3 0 0,0 1 640 0,0 8 16 16,0 0 16-16,-5-6 0 0,-1-2-176 0,-3 4-48 16,-1 1 0-16,-6 1 0 0,1 2-192 0,-1 4-64 15,-3 0 0-15,-2 6 0 0,-2 2-192 0,3 3 0 0,-3 3 0 0,3 1 0 16,2 1 0-16,5 2 0 0,3-2 0 0,5-2 0 16,5 0-128-16,5-2 128 0,3-4 0 0,4 0 0 15,4 1 0-15,2-2 0 0,1 0 0 0,1 0 0 16,0-2 128-16,2 2 0 0,-2 0-128 0,-1 0 192 15,-1 0-192-15,-4 0 0 0,-2 3 0 0,-5 0 0 16,-3 1 192-16,-4-1 0 0,-4 1 0 0,-6 2 0 16,-3 0 224-16,-3 0 32 0,-5-2 16 0,-4 3 0 15,-6 0-208-15,-5 0-32 0,-5-3-16 0,-4-3 0 16,0 0-208-16,0-1 0 0,6-2-192 0,4-2 192 16,6-7-2080-16,6-4-304 15,4 0-64-15</inkml:trace>
  <inkml:trace contextRef="#ctx0" brushRef="#br0" timeOffset="16062">29566 11457 7359 0,'0'0'656'0,"0"0"-528"0,0 0-128 0,0 0 0 15,0 0 2256-15,0 0 432 0,0 0 64 0,-6 10 32 16,0-2-1392-16,-1 2-288 0,1-3-48 0,-2 4-16 15,1 1-208-15,-2 0-64 0,0 3 0 0,-3 3 0 0,2 3-224 0,-2 2-48 16,-5 0-16-16,-1 4 0 0,-2 3-64 0,0 6-16 16,-1 5 0-16,1 3 0 0,0-1-160 0,-1 4-48 15,2 4 0-15,3-5 0 0,0 0-48 0,2-4-16 16,2 2 0-16,0-4 0 0,2-4 64 0,1-1 0 16,2-2 0-16,1-3 0 0,3-1-192 0,1-1 128 15,2-5-128-15,3-4 128 16,1 2-448-16,3-3-112 0,4-2-16 0,1-1 0 15,3-6-1888-15,5-1-384 0,13-4-80 0,-2-1-16 16</inkml:trace>
  <inkml:trace contextRef="#ctx0" brushRef="#br0" timeOffset="16362.17">29993 11720 19343 0,'0'0'1728'0,"0"0"-1392"0,0 0-336 0,0 0 0 16,-2 14 560-16,-2 1 32 0,-1 2 16 0,-3 2 0 15,-2 2-64-15,-4 4-16 0,-2 4 0 0,-3 3 0 16,-4 3 64-16,-1 6 16 0,-1 3 0 0,4 2 0 15,-3 0 144-15,2-2 16 0,4-1 16 0,3 2 0 16,1-3-272-16,5-1-64 0,4-8-16 0,4-3 0 0,3 1-112 0,5-7 0 16,2-1-16-16,3-3 0 0,2-5-304 0,4 1 0 15,0-1 0-15,1-4 0 16,1-6-416-16,2 0-96 0,1 2 0 0,-2-3-8384 16,-3-6-1664-16</inkml:trace>
  <inkml:trace contextRef="#ctx0" brushRef="#br0" timeOffset="16535.82">29601 12209 11967 0,'0'0'1072'0,"11"0"-864"0,2-5-208 16,2 1 0-16,3 2 3536 0,5-1 672 0,2 2 128 0,3-2 16 15,3 2-3248-15,2-1-656 0,4-2-128 0,-2 1-16 16,-1 0-304-16,1-4 0 0,-3 0 0 0,-3-1-8432 15,-5 0-1776-15</inkml:trace>
  <inkml:trace contextRef="#ctx0" brushRef="#br0" timeOffset="17147.27">30224 11387 15663 0,'0'0'1392'0,"0"0"-1120"0,0 0-272 0,0 0 0 16,0 0 1040-16,0 0 160 0,0 0 16 0,0 0 16 15,0 11-144-15,3 1-16 0,2-3-16 0,4 5 0 16,4 3-240-16,1 3-48 0,3-1-16 0,2 2 0 16,1 5-400-16,4-1-80 0,3 3-16 0,1-1 0 15,1 1-256-15,-1 1 0 0,-3 3 0 0,0 3 0 16,-4 7 0-16,-3-1 0 0,-4-2-240 0,-5 3 80 15,0 4-32-15,-7-5 0 0,-2 3 0 0,-2-4 0 16,-6-1 576-16,-1-1 128 0,-5-2 0 0,-2-1 16 0,-6 0 384 16,-2-1 80-16,-4 0 16 0,-3 2 0 0,-4-2-400 15,-1-2-80-15,1-3-16 0,0 2 0 0,2 0-288 0,4-3-64 16,2 0-16-16,3-2 0 16,4-3-1040-16,3-3-192 0,5-3-64 0</inkml:trace>
  <inkml:trace contextRef="#ctx0" brushRef="#br0" timeOffset="18129.52">31181 11062 4607 0,'5'-6'400'0,"1"3"-400"0,-1-5 0 0,-5 8 0 15,0 0 2336-15,0 0 384 0,0 0 80 0,0 0 16 16,0 0-1952-16,0 0-384 0,0 0-80 0,0 0-16 16,0 0 304-16,0 0 48 0,0 0 16 0,0 0 0 15,9 6 128-15,-9-6 16 0,0 0 16 0,8 12 0 16,-2 2-128-16,-1 4-16 0,0 1-16 0,2 4 0 15,0 2-176-15,2 5-16 0,-1 2-16 0,-1 8 0 16,1 0-96-16,2 6-32 0,-2 4 0 0,-1 4 0 16,1 9 32-16,-2-1 16 0,0 4 0 0,-1 5 0 15,-2 2-208-15,4 3-32 0,-3 3-16 0,1-1 0 0,-3 1 0 0,5 1 0 16,-2-1 0-16,0 1 0 0,-1-2 288 0,-1 3 48 16,0-3 16-16,1 3 0 0,1-2-16 0,-1 5 0 15,-1-2 0-15,0 2 0 0,-2 4-304 0,2 2-64 16,-2-1-16-16,-1 0 0 0,-1 0-32 0,0 1 0 15,-3 2 0-15,0-2 0 0,-1 0-128 0,-2 2 192 16,0 4-192-16,-1-4 192 0,-1-1 64 0,-1-2 32 16,-3 0 0-16,3 2 0 0,-1-1 128 0,-1-1 32 15,2-3 0-15,0-3 0 0,0 2-64 0,1 0 0 16,0 0 0-16,0-3 0 0,0 2-128 0,2-4-48 16,-4 1 0-16,1 2 0 0,-1-2-208 0,-1 3 128 15,1-5-128-15,0 1 0 0,-1-4 144 0,2 0-144 0,-4 3 128 0,3-3-128 16,0-2 192-16,2-3-64 0,1-1 0 0,-1-1 0 15,-3-7-128-15,5 4 160 0,-4-5-160 16,5 3 160-16,-2-3-160 0,2-3 0 0,0-7 0 0,2-3 0 16,-1 1-128-16,2-5 128 0,-1-1-160 0,1-2 160 15,0-3-192-15,2-3 48 0,1-2 16 0,1-8 0 32,0 0-240-32,2-4-32 0,-1-5-16 0,0-2 0 15,-2-5-1200-15,0-9-240 0,0 0-64 0,0 0-8896 0,0 0-1776 0</inkml:trace>
  <inkml:trace contextRef="#ctx0" brushRef="#br0" timeOffset="21033.2">21767 14411 20095 0,'-18'-8'896'0,"8"4"176"0,0-1-864 0,-2-2-208 0,-1 0 0 0,1 5 0 16,-1-6 992-16,0 2 160 0,1 1 16 0,-2-3 16 15,2 3-352-15,1 2-64 0,1 2 0 0,-3 2-16 16,0 1-368-16,-1 4-80 0,-4 4-16 0,-1 4 0 0,-1 4-288 0,-2 5 128 15,-1 4-128-15,-1 6 0 0,-2 3 144 0,0 8-144 16,1-2 0-16,2 5 144 0,3-4 80 0,3 4 16 16,2-3 0-16,3 1 0 0,3-6-96 0,4-1-16 15,4-5 0-15,2 1 0 0,3-5-128 0,4-1 0 16,2-7 144-16,3 0-144 0,1-4 0 0,3-4 0 16,1-1-160-16,4-5 160 15,3 0-816-15,5-2-48 0,3-7-16 0,0-3 0 16,0-2-1344-16,-2-2-272 0</inkml:trace>
  <inkml:trace contextRef="#ctx0" brushRef="#br0" timeOffset="21400.17">22250 14599 21071 0,'0'0'928'0,"-13"0"208"0,2 5-912 0,-3 0-224 0,0-2 0 0,1 2 0 16,0 6 960-16,2-2 128 0,-3 1 48 0,1-1 0 15,2 4-496-15,-5 2-80 0,0 4-32 0,1-1 0 16,-2 0-272-16,1 1-48 0,0 0-16 0,2 0 0 16,3 0 0-16,1-1-16 0,1 0 0 0,5-6 0 15,3-3 80-15,1-9 32 0,6 10 0 0,0-2 0 16,1 0-160-16,3-3-128 0,4-3 192 0,0-2-192 15,0-1 0-15,1-2 0 0,2 1 0 0,-1-2 0 0,-1-2 0 0,1-1 0 16,-1 0 0-16,0-5 0 0,2 1 0 0,-1-1 0 16,0 0 0-16,-4-1 0 0,-2 3 0 0,-1-3 0 15,-1 0 0-15,-2 4 0 0,-2-1 128 0,-1 5-128 16,-3 5 0-16,0 0 0 0,-4-5 0 0,4 5 0 16,-8-4 0-16,1 6 0 0,-4 3-368 0,1-1 32 15,0 1 0-15,1 1 0 16,2-1-176-16,7-5-48 0,0 0 0 0,-9 3-7536 15,9-3-1504-15</inkml:trace>
  <inkml:trace contextRef="#ctx0" brushRef="#br0" timeOffset="21757.11">22923 14553 11967 0,'0'0'1072'0,"0"0"-864"0,-10 6-208 0,-1 0 0 16,-1 2 2496-16,0-1 448 0,-2 2 80 0,-2 0 32 15,-1 2-1840-15,0 1-352 0,-2 3-80 0,-1 3-16 16,-3 2-192-16,1 0-64 0,3 2 0 0,0-2 0 16,3 1-64-16,-1-1-32 0,6 0 0 0,3-1 0 15,2-2-32-15,3-2-16 0,4-4 0 0,2 0 0 16,2 0-224-16,4 2-144 0,1-2 192 0,4 1-192 0,0 0 0 0,4-1 0 15,1-1 0-15,0-3 0 0,-3 4 0 0,0-4 0 16,-1 3 0-16,-1-2 0 16,-3 1 0-16,0-2 0 0,-5 4 0 0,-2-2 0 0,-4-9 0 15,-2 14 0-15,-1 1 144 0,-2-1-144 0,-7-2 160 0,2 2-160 16,-7 0 160-16,0 0-160 0,-2 3 0 0,-6-4 0 16,0-1 0-16,-2 1 0 15,-1-3-1904-15,-3-1-272 0</inkml:trace>
  <inkml:trace contextRef="#ctx0" brushRef="#br0" timeOffset="22100.38">23898 14178 20271 0,'0'0'1792'0,"-8"-4"-1424"0,-1 3-368 0,9 1 0 16,-9 6 1152-16,-1 0 144 0,-1 0 48 0,-1 4 0 15,2-1-416-15,-4 4-80 0,-2 4-16 0,-2 8 0 16,1 6-384-16,-4 5-96 0,-2 2-16 0,1 8 0 15,-6 3-208-15,2 5-128 0,-3 2 160 0,1 0-160 16,-1 3 176-16,3 1-176 0,5-4 192 0,3-3-192 0,4 0 0 16,4-6 0-16,5-3 0 0,5-4 0 0,6-5 0 15,5-1-176-15,3-8 0 0,7-1 0 16,5-6-1808-16,2-1-352 0,4-6-80 0</inkml:trace>
  <inkml:trace contextRef="#ctx0" brushRef="#br0" timeOffset="22415.62">24647 14260 23039 0,'-22'5'2048'0,"11"0"-1648"0,-3-3-400 0,0 6 0 16,-1 6 688-16,0 5 48 0,-2 4 16 0,1 5 0 16,-5 5-368-16,1 1-80 0,0 4-16 0,-1 2 0 15,2 2 96-15,1 2 32 0,1 4 0 0,0 1 0 16,4 2-160-16,1 1-16 0,0-2-16 0,3 1 0 16,2-5-224-16,3 0 0 0,1-5 0 0,3-5 0 15,3-3 0-15,2-3 0 0,1-5-176 0,2-3 176 16,-2-3-1760-1,3-4-224-15,1-4-64 0,2-3-8672 0</inkml:trace>
  <inkml:trace contextRef="#ctx0" brushRef="#br0" timeOffset="22588.85">23942 14885 29487 0,'0'0'2624'0,"0"0"-2112"15,0 0-512-15,10-9 0 0,4-2 736 0,9 0 32 16,6 1 16-16,9-2 0 0,4-1-640 0,1 0-144 16,2-2 0-16,0-2 0 0,2 0 0 0,4 0 0 15,1 0 0-15,2 3-9568 16,-1 4-1904-16</inkml:trace>
  <inkml:trace contextRef="#ctx0" brushRef="#br0" timeOffset="22933.07">24793 14031 28559 0,'0'0'2544'0,"0"0"-2032"0,5 10-512 0,3-1 0 16,0 2 496-16,6 4 0 0,5 2 0 0,5 2 0 16,4 1 80-16,6 10 0 0,4 0 16 0,4 7 0 15,5 4-288-15,3 2-64 0,-4 5-16 0,-2 3 0 0,-3 4-96 0,-3 4-128 16,-4 8 176-16,-5-3-176 16,-3 4 0-16,-6 0 0 0,-5 2 0 0,-6-2 0 0,-4-4 0 0,-5 1 0 15,-6-5 0-15,-5 1 0 0,-7-6 0 0,-3-3 0 16,-3 0 128-16,-1-5-128 0,-4 0 0 0,-4-4 0 15,-4-1 0-15,-1-4 0 16,-1-3-2080-16,4-9-480 0</inkml:trace>
  <inkml:trace contextRef="#ctx0" brushRef="#br0" timeOffset="24267.24">26774 14870 12895 0,'0'0'1152'0,"0"0"-928"0,-4-7-224 0,4 7 0 15,0 0 2032-15,0 0 352 0,2-10 80 0,-2 10 16 16,4-8-1392-16,-4 8-256 0,9-8-64 0,1 0-16 16,-1 3 64-16,1-1 16 0,1 2 0 0,0 1 0 15,2 2-128-15,2 1 0 0,3 0-16 0,2 1 0 16,2 0-272-16,3 3-48 0,3 3-16 0,4-2 0 16,3 2-224-16,2 2-128 0,0-4 128 0,3 3-128 31,0-2-256-31,0-2-128 0,-7 0-32 0,-2 0-8672 0,-3-2-1728 0</inkml:trace>
  <inkml:trace contextRef="#ctx0" brushRef="#br0" timeOffset="24684.93">28049 14523 24879 0,'-3'-9'2208'0,"3"9"-1760"16,-4-8-448-16,4 8 0 0,0 0 496 0,0 0 16 16,0 0 0-16,-11 0 0 0,-1 3-256 0,1 2-64 15,-2 2 0-15,-3 1 0 0,-3 3-32 0,-3 2-16 16,-2 5 0-16,-4 1 0 0,-4 3 0 0,-2-2 0 15,0 2 0-15,2-1 0 0,1 2 48 0,5 0 0 0,3-4 0 0,5 1 0 16,3 1-192-16,3-2 0 0,5 2 144 0,3-3-144 16,1-4 0-16,6 0 128 0,1-1-128 0,2-3 0 15,2 1 0-15,2 2 0 0,1-4 0 0,1 2 0 16,-2-2 0-16,1 0-240 0,-2-1 48 0,0 2 0 16,-3 3 192-16,-2-3-144 0,-4 4 144 0,-2-3-128 15,-2-2 128-15,-3 4 0 0,-3-2 0 0,-2 2 0 16,-1 2 0-16,-4-1 0 0,0-5 0 0,-3 3 0 15,1 2 0-15,0-4 0 0,0-1 0 0,3-4 0 32,2 0-1776-32,4 0-320 0</inkml:trace>
  <inkml:trace contextRef="#ctx0" brushRef="#br0" timeOffset="24957.97">28467 14553 27183 0,'0'0'1200'0,"-4"14"256"0,-1 1-1168 0,-1 4-288 16,-1 7 0-16,0-2 0 0,-4 4 688 0,1-3 80 15,-5 3 0-15,0 0 16 0,-2 4-240 0,1 1-48 0,-1 0-16 0,-2-1 0 16,-2 1-272-16,1 1-48 0,3 1-16 16,-1-2 0-1,1 0-1360-15,2-7-288 0,2 0-48 0,2-6-7072 0,2-3-1408 0</inkml:trace>
  <inkml:trace contextRef="#ctx0" brushRef="#br0" timeOffset="25370.18">28561 14720 24191 0,'0'0'1072'0,"0"0"208"0,0 0-1024 0,-5 12-256 0,0 1 0 0,0 2 0 0,0 1 192 0,1 1 0 16,-1 1-16-16,1 1 0 0,-1 2 240 0,3-1 48 15,0 3 16-15,-1-2 0 0,0 0 32 0,0-1 16 16,2-1 0-16,-3-1 0 0,1-3-240 0,1 0-48 16,-1-2-16-16,1-4 0 0,2-9-224 0,0 0 144 15,0 0-144-15,0 0 128 0,0 0 64 0,0 0 0 16,0 0 0-16,0 0 0 0,1-11 64 0,3-1 0 16,1-3 16-16,1 1 0 0,2-1-144 0,1-3-128 15,1-2 144-15,1-1-144 0,1 1 0 0,1 1 0 16,-1-3 0-16,2 6 0 0,0 2 0 0,-2 5 0 15,-1-1 0-15,2 5 0 0,-13 5 0 0,10 2 0 0,0 3-128 16,-1 7 128-16,-3 0 0 0,0 6 0 0,-1 5 0 0,-2 2 0 16,-3 6 0-16,-1-1 0 0,-4 2 0 0,-1 1-160 15,-3 5 160-15,-1-2 0 0,0-4 0 0,-1 0 0 16,1-7-192-16,0 0 0 0,1-4 0 0,5-6 0 31,-1-4-1696-31,5-11-352 0</inkml:trace>
  <inkml:trace contextRef="#ctx0" brushRef="#br0" timeOffset="25736.72">29669 14071 25167 0,'0'0'1104'0,"0"0"240"0,0 0-1072 0,0 0-272 16,0 0 0-16,0 0 0 0,0 0 704 0,-2 12 64 15,-3 3 32-15,-3 4 0 0,-3 3-80 0,-2 3-16 16,-4 1 0-16,0 5 0 0,-4 4-112 0,1 4-16 15,-3 6-16-15,-1 0 0 0,-4 5-240 0,-1 3-64 16,-2 5 0-16,1 3 0 0,-2-6-256 0,1 1 128 16,6-2-128-16,3-2 0 0,3-5 0 0,4-1 0 0,4-4 0 15,3-4 0 1,5-3-256-16,2-3-144 0,2-1-48 0,5-7 0 16,4-4-640-16,0-2-144 0,4-5-32 0,2-4-11728 0</inkml:trace>
  <inkml:trace contextRef="#ctx0" brushRef="#br0" timeOffset="26052.73">30052 14244 18431 0,'0'0'1632'0,"0"0"-1312"16,0 0-320-16,-1 18 0 0,-1 2 2192 0,0 5 368 15,-3 0 80-15,-2 5 16 0,0 5-1392 0,-1 2-288 16,1 0-48-16,-2 4-16 0,-3 5-336 0,-1 3-64 16,1 1 0-16,-2 1-16 0,0 0-272 0,1 0-48 15,2 0-16-15,0-6 0 0,3 1-160 0,2-5 0 16,4-4-160-16,2-4 160 15,4-1-768-15,1-6-48 0,1-2-16 0,1-4 0 16,-1-5-704-16,3-6-128 0,1-3-48 0,0-1-6256 16,-10-5-1248-16</inkml:trace>
  <inkml:trace contextRef="#ctx0" brushRef="#br0" timeOffset="26233.29">29568 14854 26719 0,'0'0'1184'0,"0"0"240"0,10-7-1136 0,4-1-288 0,4-1 0 0,3 4 0 16,6-1 768-16,3 1 112 0,5 1 16 0,4 1 0 15,6-3-672-15,4 0-224 0,5 1 144 0,-2-3-144 16,0 0 0-16,0 2 0 0,0-2 0 0,-2 1 0 16</inkml:trace>
  <inkml:trace contextRef="#ctx0" brushRef="#br0" timeOffset="26602.65">30321 14041 25743 0,'-6'-18'1136'0,"5"8"240"0,1 10-1104 0,1-8-272 0,0-1 0 0,-1 9 0 15,0 0 336-15,0 0 16 0,10 0 0 0,1 3 0 16,-11-3 224-16,12 4 32 0,0 1 16 0,2 8 0 16,2 2 128-16,2 4 16 0,0 4 16 0,2 7 0 15,3 0-128-15,0 6-16 0,2 5-16 0,-2 4 0 16,0 7-288-16,-1 5-48 0,-3 6-16 0,-4 5 0 15,-5 4-272-15,-5 6 0 0,-8 4 0 0,-6 0 0 16,-4 3-256-16,-5-6-48 0,-3 1-16 0,-5-7 0 16,-7-4 96-16,-4-5 16 0,-5-3 0 0,0-7 0 31,-1-3-224-31,1-3-32 0,1-2-16 0,2-6-13856 0</inkml:trace>
  <inkml:trace contextRef="#ctx0" brushRef="#br0" timeOffset="30472.12">17538 7186 3679 0,'0'0'160'0,"0"0"32"0,0 0-192 0,0 0 0 0,0 0 0 0,0 0 0 0,7-4 752 0,-7 4 96 16,0 0 32-16,8-5 0 0,-8 5-688 0,0 0-192 16,0 0 0-16,0 0 128 0,0 0-128 0,0 0 0 15,0 0 0-15,0 0 0 0,0 0 336 0,0 0 48 16,0 0 16-16,0 0 0 0,0 0 464 0,5-5 96 15,-5 5 0-15,3-9 16 0,-1 3-160 0,1-3-48 0,-3 9 0 16,5-12 0-16,0-2-288 0,0 0-64 0,0 4-16 0,3-1 0 16,1 1-192-16,1 1-32 0,0-5-16 0,1 1 0 15,2 2-160-15,1-3 160 0,-1-2-160 0,2 2 160 16,3 4-160-16,0-2 0 0,-1 1 0 0,4 3 128 16,-4 1-128-16,-1 0 0 0,-1-1 0 0,-1 2 0 15,-1 4 0-15,-2 2 0 0,-11 0 0 0,12 2 128 16,-12-2-128-16,10 6 0 0,-10-6 0 0,5 10 0 15,1 5 0-15,-1 3 0 0,-3 1-144 0,-2 0 144 16,-2-1 0-16,2 1 0 0,-2 3 0 0,0 1 0 16,0-1 128-16,2 4-128 0,1-2 176 0,2-2-176 15,-1-2 0-15,2-1 0 0,0-1 0 0,2-2-5168 16,2 0-976-16</inkml:trace>
  <inkml:trace contextRef="#ctx0" brushRef="#br0" timeOffset="31186.35">17802 7128 13823 0,'0'0'608'0,"-6"-6"128"0,1 3-592 0,5 3-144 0,-11-2 0 0,11 2 0 16,0 0 288-16,0 0 32 0,0 0 0 0,-2 9 0 15,2 4 96-15,0-2 32 0,0 5 0 0,2 0 0 16,2 2-256-16,1 1-32 0,-1 1-16 0,1 5 0 15,2-1-144-15,2 6 192 0,-1 3-192 0,1-2 192 16,0-2-192-16,3 2 0 0,-3-4 0 0,3 3 0 16,2-7 0-16,-1 2 0 0,2-2 0 0,2 0 0 15,-1 5 0-15,2-7 160 0,1 0-32 0,3-1-128 16,2 0 192-16,3-1-64 0,2-1 0 0,1-1-128 16,2-3 160-16,4 0-160 0,1-2 128 0,5 1-128 0,2 4 128 0,2-3-128 15,-2 0 0-15,1-2 128 16,-2-2-128-16,0 3 0 0,4-4 0 0,0 3 0 0,0-1 0 0,5-2 0 15,3 2 0-15,1-4 128 0,5-2-128 0,-3 0 0 16,-2-1 0-16,2-3 0 0,0 0 0 0,3 2 0 16,4-1 0-16,4 0 128 0,2 0-128 0,0-2 0 15,-2-2 0-15,0 2 0 0,0-4-272 0,4 0 16 16,4 3 0-16,-3-6 0 0,-2-4-80 0,-1-2-16 16,-2 2 0-16,0-1 0 0,-2 1 112 0,4 1 32 15,3-3 0-15,-3-1 0 0,-5-1 208 0,-3 1 0 16,-5-2 0-16,1 2 0 0,-2 1 0 0,1 0 0 15,3 0 144-15,-1-2-144 0,-2-3 272 0,-4 0-32 0,-2 0-16 16,-2 1 0-16,-2-5 32 0,-1 2 0 0,-3-2 0 0,1 3 0 16,3 0 0-16,0 0 0 0,2-1 0 0,0-2 0 15,-5-6-256-15,0 4 128 0,-2-3-128 0,-1 0 0 16,0-1 0-16,-8 3 0 0,2-2 0 0,-1 2 0 16,-3 0 0-16,-1-1 0 0,-2 3 0 0,-6 0 0 15,-2-1 0-15,0 4 0 0,-5 0 0 0,-3 0 0 16,-3 4 0-16,-1 2 0 0,-3 4 0 0,-2 0 0 15,0 1 176-15,-4 9-16 0,-1-10 0 0,1 10 0 16,0 0-160-16,0 0 0 0,0 0 0 0,0 0-5760 16,0 0-1120-16</inkml:trace>
  <inkml:trace contextRef="#ctx0" brushRef="#br0" timeOffset="31606.44">21496 7093 19295 0,'-1'-16'848'0,"5"7"176"0,-2-1-816 0,7 1-208 16,4-5 0-16,4 1 0 0,6 2 128 0,0-2 0 0,3-1-128 0,0-3 192 16,2 0-192-16,2-2 176 0,0 1-176 0,2 1 160 15,1 1-160-15,1 2 0 0,-1-2 0 0,4 2 0 16,1-3 0-16,0 1 0 0,-1 1 0 0,0 1 0 16,-3 4 192-16,-2 0 0 0,-3 3 0 0,-2 4 0 15,-3 0 160-15,-1 4 32 0,-1 3 16 0,-2 4 0 16,-2 5-208-16,-2 3-64 0,-2 2 0 0,-1 5 0 15,-3 10-128-15,-3 0 160 0,-2 1-160 0,-3 0 160 16,-3 3 80-16,0 1 16 0,-4-1 0 0,0 0 0 16,-2 0-256-16,0 0 144 0,-1-1-144 0,-2 0 128 15,-2 3-128-15,-2 4 0 0,-1 0 0 0,0 3 0 32,0-4-368-32,-1 3-144 0,0-1-48 0,-2 4 0 0</inkml:trace>
  <inkml:trace contextRef="#ctx0" brushRef="#br0" timeOffset="32890.11">18664 8043 8287 0,'8'-9'736'0,"-1"0"-592"0,1 3-144 0,1 0 0 15,-3-1 1152-15,-6 7 192 0,0 0 32 0,8-8 16 16,-5-2-832-16,-3 10-176 0,2-8-16 0,-2 8-16 15,0 0-96-15,-4-10-32 0,-2 4 0 0,-2 3 0 0,-2 1-16 0,-2 2 0 16,-2 2 0-16,-3 0 0 0,-2-2-208 0,-3 1 176 16,-4 3-176-16,1 3 160 0,-3 0-160 0,-4 2 0 15,-3 0 0-15,-5-2 0 0,-2-1 0 0,-2 0 0 16,-3 1 0-16,0 1 0 0,0-2 0 0,0 3 0 16,-4 1 0-16,-1 0 128 0,-2-3-128 0,-7 3 0 15,-3-4 0-15,1 4 0 0,2-2 0 0,-1 6 0 16,0 3 0-16,-3-2 0 0,-1 0 0 0,-5 0 0 15,-7 3 0-15,3 0 0 0,4-2 0 0,1 2 0 16,0 1 0-16,-1-1 0 0,-7 0 0 0,0-3 0 16,-4 2 0-16,3-1 0 0,1 2 0 0,3 1 0 0,-6 1 0 15,-4-2 0-15,-5-3 0 0,2 1 0 0,4-5 0 0,3 6 0 16,1 4 0-16,-3 0 0 0,-3-4 0 0,3 1 0 16,5-1 128-16,1 1-128 0,2-1 192 0,-5 1-64 15,-6 0-128-15,2 0 0 0,1 2 0 0,4 2 0 16,2 1 0-16,-4-1 0 0,-1-1 0 0,0-1 0 15,-2 3 0-15,2 4 0 0,5-2 0 0,-1 6 0 16,1-6 0-16,-3 3 0 0,-3-5 0 0,7 5 0 16,5-7 128-16,3 6 0 0,3 1 0 0,-3 3 0 15,-2-2-128-15,-1 4 0 0,-3 1 0 0,3 2 128 16,2-2-128-16,3 5 160 0,2 6-160 0,-3-2 160 16,-4 6-160-16,1-6 0 0,3 0-160 0,3-1 160 15,4 5 0-15,6-3 0 0,0 3 0 0,5-1 0 16,-1 2 256-16,4 2 32 0,-1 0 16 0,4-1 0 15,2 5-96-15,2-2-16 0,5-1 0 0,4-1 0 16,0 1 0-16,3-4 0 0,2 2 0 0,2 0 0 0,0-6-192 0,4 4 0 16,-1-2 0-16,4 1 0 0,0-4 0 0,2 1 0 15,-1-4 0-15,3 2 144 0,1-2-144 0,1 1 0 16,-1-5 0-16,1-2 0 0,0 2 0 0,0 0 0 16,0 2 0-16,0-4-176 15,-1-2-560-15,1-2-112 0,-1-2-32 0</inkml:trace>
  <inkml:trace contextRef="#ctx0" brushRef="#br0" timeOffset="33797.39">6729 6362 13823 0,'-9'9'1216'0,"-1"-1"-960"16,-1-2-256-16,3-1 0 0,8-5 0 0,0 0-128 15,-7 4 128-15,7-4-208 0,-9-4 848 0,1 2 192 16,2-5 16-16,6 7 16 0,-5-10-208 0,2 0-32 16,2 1-16-16,-2-4 0 0,2 2-272 0,1 0-48 15,0-6-16-15,1 2 0 0,2-2 48 0,1-2 0 16,1-1 0-16,1-2 0 0,3-4-64 0,1-2-16 15,3-5 0-15,2-2 0 0,3 0-240 0,0-1 144 16,-3-2-144-16,3 1 128 0,1 2-128 0,1-1 0 16,-2 0 0-16,-3 6 0 0,-2 9 0 0,-2 4 0 15,-1 4 0-15,1 4 0 0,-2-1 0 0,1 6 0 16,-10 4-144-16,10 1 144 0,0 4 0 0,0 7-128 16,-2 6 128-16,-1 6 0 0,0 6-176 0,-1 7 176 0,1 5-160 15,-1 4 160-15,-1 1 0 0,0 4 0 0,-4 6 0 0,2-2 0 16,-1-6-288-16,4 0 32 0,1-4 16 0,1-3 0 31,1-1-720-31,0-7-128 0</inkml:trace>
  <inkml:trace contextRef="#ctx0" brushRef="#br0" timeOffset="34257.76">7123 6304 19343 0,'0'0'1728'0,"-9"-1"-1392"0,1 1-336 0,8 0 0 0,-8 12 1072 0,3 4 144 0,2 3 16 0,3 2 16 0,2 1-1008 0,1 6-240 16,3-1 0-16,1 3 0 0,2-2 0 0,4 5 0 16,3 4 0-16,3 4 0 0,4-2 0 0,5-1 0 15,1 0 0-15,6 2-144 0,2 3 144 0,1-5 0 16,-1-4 0-16,5-1 0 0,-4-3 0 0,4-1 0 15,1-6 0-15,5-2 0 0,6-4 0 0,3-3 0 16,2-1-144-16,0-6 144 0,-2 0-304 0,0-5 16 16,2-2 0-16,1 0 0 0,1-6 288 0,5-1 0 15,5 1 0-15,-3-4 0 0,-3 1 0 0,0-3 0 16,-1-1 0-16,-2 2-160 0,4-3 288 0,3-1 48 0,2-3 16 16,-1 1 0-16,-3-3-32 0,-2 1 0 15,0-1 0-15,-2-3 0 0,4-1 32 0,0 2 0 0,3 0 0 0,-3-4 0 16,-2 2 0-16,-3-4 16 0,1 0 0 0,-1-4 0 15,0-3-64-15,3 2-16 0,2-2 0 0,-4 0 0 16,-2-5-128-16,-3 1 160 0,-5-4-160 0,-2-1 160 16,-1 0-160-16,-2-1 0 0,-2 1 144 0,-4 1-144 15,-1 3 0-15,-5 4 128 0,-4 2-128 0,-3 5 0 16,-2 3 0-16,-4 0 0 0,-5 3 0 0,-2 3 128 16,-4 2-128-16,-2 4 0 0,0 4 0 0,-2-1-128 31,-2-2-1504-31,-1 4-288 0</inkml:trace>
  <inkml:trace contextRef="#ctx0" brushRef="#br0" timeOffset="34860.07">9676 6037 28559 0,'-5'-15'2544'0,"1"-4"-2032"0,1 0-512 0,5-3 0 31,3-1-1248-31,4-4-352 0,3 2-64 0,6-3 0 0,2 1 1664 0,6-2 144 0,4 2 128 0,9-1 32 16,0 3-304-16,4-3 128 0,3 1-128 0,-2 1 0 15,-2 4 0-15,2 0 0 0,1 1 0 0,-1 6 0 0,0-1 0 0,1 4 0 16,2 1 0-16,-3 5 0 0,2 4 0 0,-2 2 128 16,-2 2-128-16,-2 3 0 0,-6 3 0 0,-1 1 0 15,-2 6 0-15,-2 4-192 0,-3 5 192 0,-1 3 0 16,-4 5 0-16,-3 3 160 0,-3 6-160 0,-2 6 0 15,-7 0-192-15,-3 5 192 0,-3 1 0 0,-4 6 0 16,-2-1 192-16,-3 1-64 16,-4 3-560-16,-2 0-112 0</inkml:trace>
  <inkml:trace contextRef="#ctx0" brushRef="#br0" timeOffset="35408.12">8998 7510 12895 0,'-11'-15'1152'0,"4"2"-928"0,0 0-224 0,1 1 0 16,-1-1 736-16,5-1 96 0,-1-4 32 0,1 2 0 0,-2 0 128 0,4 4 32 16,0-1 0-16,0-1 0 15,1-1-224-15,2 5-32 0,0-2-16 0,-3 12 0 0,0 0-368 0,0 0-80 16,11 3-16-16,-3 4 0 0,1 2-288 0,-1 8 0 15,2 4 0-15,-4 9 0 0,1 5 0 0,-1 5-144 16,-1 5 144-16,2 8 0 0,-4 6 0 0,4 10 0 16,-3 3 0-16,-2 7 0 0,1 9 0 0,-1 6 0 15,-2 5 0-15,4-1 0 0,0 4 0 0,1 2 0 16,0 0 0-16,3 0 0 0,1-2 128 0,-1 1-128 16,3 2 128-16,-1-4-128 0,0-5 128 0,1 2-128 15,0 0 128-15,0 1-128 0,-1-1 160 0,0-6-32 16,-1-5-128-16,1 2 192 0,1 0-48 0,-1 0-16 0,-1-2 0 0,0-6 0 15,-1-2 16-15,3-3 0 0,-3-1 0 16,3-2 0-16,-4-3-144 0,0-2 0 0,-2-2 0 0,1-5 0 16,-3-1 0-16,3 1 128 0,-1-1-128 0,-2 1 128 15,-1-3-128-15,-1-3 192 0,-1 0-192 0,0-2 192 16,4 0-16-16,0-2 0 0,0-4 0 0,1-1 0 16,-1 1-176-16,1-5 128 0,1-4-128 0,3-1 128 15,4-5-128-15,0-2 0 0,1-6-192 0,-1 1 192 31,0-5-1952-31,2-4-272 0</inkml:trace>
  <inkml:trace contextRef="#ctx0" brushRef="#br0" timeOffset="35744.44">8885 11321 23951 0,'0'0'2128'0,"-7"4"-1696"16,-1 3-432-16,4 9 0 0,3 4 448 0,3 8 0 16,2 7 0-16,4 5 0 0,3 4-320 0,6-1-128 15,2 3 0-15,4 0 128 0,-2 1-128 0,6-5 192 16,2-1-192-16,4-3 192 0,3-6-192 0,2-3 160 15,3-4-160-15,3-2 160 0,3-5-32 0,3-4-128 0,3-5 192 0,-3-7-64 16,-1-4 32-16,-2-8 0 0,0-4 0 0,0-8 0 16,4-3-160-16,3-7 192 0,4-6-192 0,2-3 192 15,3-5-192-15,2-3-272 0,-5-5 64 0,1-3 16 32,0-3-624-32,1-4-112 0,4 0-32 0</inkml:trace>
  <inkml:trace contextRef="#ctx0" brushRef="#br0" timeOffset="38146.01">8631 17625 18191 0,'0'0'800'0,"-6"-2"176"0,0-2-784 0,6 4-192 0,0 0 0 0,0 0 0 15,0 0 880-15,0 0 128 0,0 0 16 0,0 0 16 16,0 0-320-16,0 0-64 0,16-5-16 0,0-4 0 15,3 3-416-15,2-3-96 0,-1 0 0 0,5 0-128 16,3 0 144-16,3-1-144 0,3 2 0 0,3-1 144 16,0 2-144-16,0 0 0 0,0-2 0 0,2 3 0 15,2-3 0-15,2 3 0 0,0-1 0 0,6 1 0 16,3 2-240-16,2 2-80 0,5-2 0 0,-2 0-16 16,-2 2-672-1,-3 0-128-15,-3 2-16 0,-2-1-16 0</inkml:trace>
  <inkml:trace contextRef="#ctx0" brushRef="#br0" timeOffset="38427.12">8684 18036 23951 0,'-20'-14'1056'0,"10"4"224"0,1 2-1024 0,4 0-256 15,2 2 0-15,3 6 0 0,8-6 896 0,6 3 128 16,4 1 32-16,5 2 0 0,5 2-624 0,6 3-128 0,7 0-32 0,3 0 0 16,4 4-144-16,2-2-128 0,-1 0 192 0,4 2-192 15,0-4 144-15,4 2-144 0,0-2 0 0,4-1 144 16,3 1-144-16,-2 0-192 0,-2-4 32 0,0-1 16 31,-2 0-656-31,1 1-128 0,0-1-32 0,5-1-10848 0</inkml:trace>
  <inkml:trace contextRef="#ctx0" brushRef="#br0" timeOffset="39777.79">10778 17665 12895 0,'0'-13'1152'0,"1"0"-928"0,2 2-224 0,0-2 0 16,3-1 848-16,-1 1 128 0,1 2 32 0,0-2 0 15,1 1-128-15,-1 3-32 0,-1-1 0 0,2 3 0 16,-1-3 48-16,0 4 16 0,-6 6 0 0,9-4 0 0,-1-1-224 0,2 2-48 16,1 2-16-16,3 1 0 0,0 0-368 0,3 2-64 15,-1 4 0-15,5-3-16 0,2-1-176 0,2 1 160 16,3 0-160-16,2-2 160 0,2 1-160 0,3-2 0 16,1-2-160-16,5 0 160 15,1-1-1536-15,3 1-192 0,21-9-64 0,0 3 0 0</inkml:trace>
  <inkml:trace contextRef="#ctx0" brushRef="#br0" timeOffset="40245.56">12817 17258 25743 0,'-19'-20'1136'0,"6"7"240"0,-1 3-1104 0,1 1-272 0,1 4 0 0,0-2 0 15,1 2 176-15,-2 3-32 0,-1 2 0 0,-1-1 0 16,-3-2-144-16,-4 2 0 0,-3 3 0 0,-3 1 0 15,0 1 0-15,-5-1 0 0,0 3 0 0,1 0 0 16,3 0 0-16,0 4 0 0,1-1 0 0,1 3 0 0,0 0-128 0,2 4 128 16,2-1 0-16,1 1 0 15,6 1 0-15,3-2 0 0,2-1-144 0,2 3 144 0,2 1-128 0,5 1 128 16,2-2-192-16,4 1 192 0,2 3-304 0,3 0 48 16,2 1 16-16,5-1 0 0,1 0-16 0,3-1 0 15,-1-1 0-15,0 4 0 0,0 1 256 0,0-2 0 16,0-3 0-16,-1 2 0 0,-3 1 0 0,-2-2 0 15,-3 1 0-15,-1-6 0 0,-2 0 0 0,-3 0 0 16,-4-1 0-16,-4 2 0 0,-3-6 192 0,-6 1 64 16,-5 6 32-16,-3-2 0 0,-6 2-32 0,-4-2 0 15,0 0 0-15,-2 2 0 0,-1-3-256 0,3 0 128 16,-2-6-128-16,5 1 0 0,-2-4 0 0,5 1-304 16,2-1 48-16,5-4-11008 0</inkml:trace>
  <inkml:trace contextRef="#ctx0" brushRef="#br0" timeOffset="40578.82">13340 17259 9215 0,'0'0'816'0,"0"0"-656"0,0 0-160 0,0 0 0 0,0 0 3584 0,0 0 672 16,9 13 144-16,-2 1 16 0,-1 6-3536 0,-2 4-720 15,-2 2-160-15,-2 7 0 0,-2 5 128 0,-3 3 0 16,-4 1 16-16,-3 1 0 0,-3 5-16 0,-1 2-128 15,2-5 192-15,0 0-64 0,1-7-128 0,3-2-256 16,1-5 64-16,4-3 16 16,1 0-416-16,1-3-96 0,3-3-16 0,3-2-9872 0</inkml:trace>
  <inkml:trace contextRef="#ctx0" brushRef="#br0" timeOffset="41062.41">13803 17601 26431 0,'-11'-7'1168'0,"11"7"240"0,0 0-1120 0,0 0-288 0,0 0 0 0,0 0 0 15,-3 10 0-15,1 4 0 0,-1 2-176 0,2 2 176 16,-2-1-144-16,1 2 144 0,-2 5 0 0,0 2-144 16,-2-1 144-16,-2 3 0 0,4-3 0 0,-2 3-128 15,-2-4 128-15,1 0 0 0,-1-1 0 0,2-3 0 0,-1-2 0 16,2-4 0-16,1-4 0 0,4-10 0 0,0 0 0 0,0 0 144 16,0 0-144-16,0 0 0 0,0 0 400 0,0-5-16 15,3-7-16-15,2-5 0 0,0-1 16 0,3-2 0 16,-2 0 0-16,2-3 0 0,-1-1-384 0,2-1 144 15,0-1-144-15,1 2 0 0,1-2 0 0,-1 1 0 16,0 2 0-16,0 4 0 0,0 1 0 0,2 4 0 16,-2 6 0-16,0 2 0 0,-10 6-176 0,11 0 176 15,-11 0-192-15,12 10 192 0,-2 5-192 0,-2 5 192 16,-1 0-192-16,0 9 192 0,-2 2-192 0,0 3 192 16,-1 0-192-16,1 3 192 0,-1 3-256 0,1 0 64 15,-2-2 16-15,3-3 0 0,-1-6 176 0,0-1-160 16,0-4 160-16,0 0-160 0,1-1 160 0,1-4 128 0,-1 0-128 15,-1-2 176-15,-1-1-304 0,0-2-64 0,-2-2-16 16,2-1-7712-16,-4-11-1536 0</inkml:trace>
  <inkml:trace contextRef="#ctx0" brushRef="#br0" timeOffset="42063.21">14320 16326 19583 0,'3'-15'864'0,"2"2"176"0,4 3-832 0,4-3-208 0,5 2 0 0,3 2 0 15,5-4 0-15,2 4 0 0,3-2-144 0,4 5 144 16,0-2 0-16,3 4 0 0,2-1 0 0,-1 1 160 16,-2 3-160-16,-3 0 0 0,-3 0 0 0,-3 3 0 15,-3 3 0-15,-3 0 0 0,-3 3 0 0,-3 3 0 16,-2 1 0-16,-3-1 0 0,-5 4-176 0,-4 1 176 15,-2 0 0-15,-2 2 0 0,-4 1 192 0,-6 1-64 16,-3 2 240-16,-2 2 48 0,-3 2 16 0,-2 0 0 16,-6-2-96-16,3 1-16 0,-4 0 0 0,2-2 0 15,4 0 16-15,2 1 0 0,3-1 0 0,3-2 0 16,1 0-176-16,3-1-32 0,4-3-128 0,3 0 192 16,4 1-192-16,3 0 0 0,0-3 0 0,5 1 0 0,2-1 0 15,3-3 0-15,1-1-128 0,2 1 128 0,2-1-320 0,1-1-16 16,3 1 0-16,-1-2 0 0,1 2-32 0,-3-3 0 15,1 1 0-15,1-1 0 16,-2-2-400-16,1 3-64 0,2-7-32 0,-2 1 0 0</inkml:trace>
  <inkml:trace contextRef="#ctx0" brushRef="#br0" timeOffset="42496.7">15997 16320 14111 0,'0'0'624'0,"0"0"128"0,0 0-608 0,0 0-144 0,-1 14 0 0,0 0 0 15,-3 0 176-15,1 1 0 0,-1 3 0 0,-2 2 0 16,-2 2-32-16,-2 3 0 0,-1 3 0 0,-3 7 0 16,0 1 80-16,-3 5 16 0,0 6 0 0,-3 4 0 0,0 4 224 0,-4 3 48 15,-3 9 16-15,-1 6 0 16,-2 2-144-16,1 2-16 0,-1 1-16 0,4-4 0 0,3-4-160 0,4-4-48 15,2 0 0-15,4-1 0 0,3-4 16 0,3 0 0 16,0-7 0-16,3-4 0 0,3-3 224 0,1-1 32 16,0-4 16-16,3-2 0 0,1 0-144 0,1-5-32 15,1-3 0-15,2 0 0 0,2-5-96 0,1-1-32 16,-1-4 0-16,4 1 0 0,3 1-336 0,2-5-80 16,1-3-16-16,4-4-6416 15,3-2-1296-15</inkml:trace>
  <inkml:trace contextRef="#ctx0" brushRef="#br0" timeOffset="42830.2">15367 17426 20271 0,'-7'-18'1792'0,"2"9"-1424"0,-1-2-368 0,1 3 0 15,0-2 1088-15,5 10 128 0,-4-5 48 0,4 5 0 16,0 0-976-16,0 0-288 0,0 0 128 0,0 0-128 16,0 0 0-16,11 0 0 0,1 0 0 0,2 1-128 15,1-1-192-15,4 0-48 0,3-1 0 0,3-1 0 16,2-1 368-16,3-2 0 0,3-1 0 0,7 4 0 0,4-2-144 0,3-1 144 15,2 0 0-15,-1 2 0 0,-7 1 0 16,2-1 0-16,-1 2 0 0,1 1 0 16,-4-4-416-16,1 4-32 0,-1 2 0 0,-1 0-9472 15</inkml:trace>
  <inkml:trace contextRef="#ctx0" brushRef="#br0" timeOffset="43499.27">17103 17633 22111 0,'3'-14'976'0,"0"8"208"0,1-6-944 0,4 6-240 0,2-2 0 0,4 3 0 16,4 1 1088-16,3-3 160 0,6 2 32 0,4 2 16 16,2-1-752-16,2 2-160 0,2-2-16 0,0 3-16 15,-2-1-224-15,1 2-128 0,0 0 128 0,-2 3-128 16,-2 2 0-16,0-1 0 0,-2 0 0 0,-3 1 0 16,-2 0-336-16,3 0-96 0,-2 0-16 15,0 3-7632-15,-2-3-1536 0</inkml:trace>
  <inkml:trace contextRef="#ctx0" brushRef="#br0" timeOffset="44498.28">18952 17290 15663 0,'-17'-9'1392'0,"7"6"-1120"16,-6 2-272-16,0 2 0 0,-3 4 496 0,-4 3 32 15,-1-3 16-15,1 7 0 0,-1-4-400 0,1 6-144 16,0 3 0-16,1-1 144 0,2 1-16 0,0 1-128 15,2 3 192-15,2 2-64 0,3 5 256 0,1-4 32 16,2 4 16-16,1-2 0 0,1 3 112 0,3-4 32 16,3 2 0-16,0-3 0 0,4 2-240 0,2-1-32 15,-1-5-16-15,4 2 0 0,0-4-96 0,4 1-32 0,-1 0 0 0,1-2 0 16,2-4-160-16,1 1 0 0,1-2 0 16,3-1 0-1,0 1-496-15,2-5 32 0,2 1 0 0</inkml:trace>
  <inkml:trace contextRef="#ctx0" brushRef="#br0" timeOffset="44882.31">19578 17398 24879 0,'-8'-17'2208'0,"3"7"-1760"0,-2 2-448 0,0 2 0 15,2 1 640-15,5 5 64 0,0 0 0 0,-11 0 0 16,-2 1-704-16,-1 7 0 0,-4 0-208 0,-2 6 48 0,-3 3 160 16,-1 4-160-16,-2 4 160 0,1 4-160 0,0 3 160 0,2 2 0 15,2 3-144-15,5 1 144 0,2 1 0 0,5-3-176 16,3-1 176-16,4-3-128 16,5-8-256-16,4-4-32 0,5-3-16 0,4-5 0 15,6-7-16-15,6-2 0 0,4-4 0 0,3-5 0 0,2-1 448 0,0-7 0 16,-3-4 0-16,-1 0 176 0,-1-1 48 0,-1-5 16 15,-2-3 0-15,-2 3 0 0,-3-1 48 0,-3 2 16 16,-3-4 0-16,-4 2 0 0,-2 2 144 0,-5-2 48 16,-3-1 0-16,-5 2 0 0,-4 1 144 0,-7 4 16 15,-4 1 16-15,-5 4 0 0,-4 5-480 0,-6 4-192 16,-3 0 176-16,-4 8-176 0,-5 6 0 0,-3 2-192 0,-1 2 16 0,0 5 0 31,5 1-1376-31,4 3-288 0,5 1-48 0</inkml:trace>
  <inkml:trace contextRef="#ctx0" brushRef="#br0" timeOffset="45272.5">20363 17338 24879 0,'0'-13'2208'0,"-1"1"-1760"0,0 0-448 0,1 12 0 15,0 0 896-15,0-7 112 0,0 7 16 0,-4-8 0 0,4 8-896 16,-9-5-128-16,-1 1 0 0,-3 4-160 0,-3-1 160 0,-5 2-208 16,-1 3 80-16,-6 3 128 0,-3 1-192 0,1 4 192 15,0-2-160-15,4 2 160 0,7 0 0 0,3-1 0 16,4 3-128-16,3 3 128 0,4 1 0 0,3-1-176 16,5 1 176-16,5 0-160 0,3 1-96 0,4 0 0 15,2 0-16-15,4-1 0 0,2-1 144 0,5-1 128 16,0 2-192-16,1 0 192 0,1 1 0 0,-4 0 0 15,0 0 0-15,-1 1 144 0,1 0-16 0,-5 0-128 16,-3-3 192-16,-4 0-64 0,-4-1 64 0,-5 1 16 16,-5-2 0-16,-5 0 0 0,-5 2 64 0,-7-2 16 15,-7 0 0-15,-4-1 0 0,-5 2 0 0,-4 0 0 16,-3-1 0-16,-2 2 0 0,-1-2-112 0,1-3-32 0,3 0 0 16,1 1 0-16,2-4-368 0,1 0-80 15,2-5-16-15,5-2-12672 0</inkml:trace>
  <inkml:trace contextRef="#ctx0" brushRef="#br0" timeOffset="45867.33">20557 16737 22111 0,'-2'-18'976'0,"4"7"208"0,1 2-944 0,4-1-240 0,3 2 0 0,3-1 0 16,3 3 336-16,5-2 32 0,3 2 0 0,2 1 0 15,2-3-368-15,4 3 0 0,1 2-192 0,3 1 64 16,1-3 128-16,2 3 144 0,6 2-16 0,-4 0-128 16,0 2 0-16,-4-1 0 0,-4 3 0 0,-5 1 0 15,-3 4 0-15,-3 1 0 0,-4 1 0 0,-4 1 0 16,-3 2 0-16,-4 1 0 0,-4 3 0 0,-4 0 0 16,-5 1 192-16,-4 1-192 0,-6 2 192 0,-3-1-192 15,-2-3 304-15,-5 2-48 0,-4 1-16 0,-1-2 0 16,1 0 16-16,2-1 16 0,2-1 0 0,4 1 0 15,4-1-80-15,4-3-32 0,4-3 0 0,4 2 0 16,5-2-160-16,4 0 0 0,2 0 0 0,4-2 0 16,3 1 0-16,4-5-144 0,3 1 144 0,2-2-208 15,5 0-160-15,2-1-16 0,2-3-16 0,-1 0 0 16,-1 1-416-16,0 0-80 0,0-1 0 0,-1-1-5776 16,0 0-1152-16</inkml:trace>
  <inkml:trace contextRef="#ctx0" brushRef="#br0" timeOffset="46433.64">22304 16635 9215 0,'0'0'816'0,"-12"-2"-656"15,-2-3-160-15,0 5 0 0,0 5 3456 0,0 4 672 16,0 6 128-16,1 4 32 0,0 4-3440 0,-1 3-672 15,-1 7-176-15,-3 3 0 0,-3 5 128 0,-3 6 0 16,-2 4 0-16,-2 2 0 0,-1 3-128 0,1 0 160 16,0 1-160-16,1 0 160 0,2-2-16 0,2 0 0 15,1-2 0-15,3 0 0 0,2-1 32 0,1 1 0 16,4-4 0-16,1-1 0 0,4-7-48 0,3-3 0 16,1-2 0-16,3-2 0 0,3 0-128 0,2-3 192 15,1-6-192-15,2 2 192 0,1-3-192 0,0-1 128 0,4 1-128 16,-1-2 128-16,2-3-128 0,3-3-224 0,-2-3 48 15,5 0 16 1,2 0-384-16,2-6-80 0,2 2-16 0,-2-4-6976 0,2 0-1392 0</inkml:trace>
  <inkml:trace contextRef="#ctx0" brushRef="#br0" timeOffset="46668.44">21464 17395 31263 0,'0'-23'1392'16,"3"12"272"-16,2-2-1328 0,5 1-336 0,7 3 0 0,2-3 0 0,5 5 128 0,2-5-128 15,7 2 128-15,2 1-128 0,2 3 0 0,3-1 144 16,1 2-144-16,2 4 0 0,0 1-144 0,4 1-144 15,2 2-32-15,0 1-8864 16,2-2-1776-16</inkml:trace>
  <inkml:trace contextRef="#ctx0" brushRef="#br0" timeOffset="47316.25">23588 17353 22287 0,'16'-9'976'0,"-4"2"224"0,5 0-960 0,3 1-240 0,3-2 0 0,1 3 0 16,2-4 896-16,2 2 128 0,2 0 16 0,3 1 16 16,1 1-48-16,5 2-16 0,1 0 0 0,5-1 0 15,0 3-544-15,5-1-96 0,1 2-32 0,-3 0 0 16,-3-3-320-16,-2 1 128 0,-1 5-128 0,-2 1 0 15,0 2-176-15,-3-1-96 0,-2 0-32 0,-2 4 0 32,-2-1-1632-32,-3 2-336 0,-1-3-64 0</inkml:trace>
  <inkml:trace contextRef="#ctx0" brushRef="#br0" timeOffset="47552.28">23455 17779 26719 0,'-17'-13'2368'0,"8"5"-1888"16,-1-8-480-16,4 6 0 0,6 10 1568 0,0 0 224 16,2-9 32-16,6 4 16 0,5-3-1520 0,5 5-320 15,3 0 0-15,11 1 0 0,7-7 0 0,10 4 0 16,3 0 0-16,4-1 0 0,2 4 0 0,6 1 0 15,2 2 0-15,5 1 0 16,3 2-384-16,2-1-64 0,-4-2-32 0,-2 2-9072 0,-4-3-1824 16</inkml:trace>
  <inkml:trace contextRef="#ctx0" brushRef="#br0" timeOffset="48650.73">25906 17601 22975 0,'-9'-14'1024'0,"9"14"192"0,-4-10-960 0,1 0-256 16,3 10 0-16,0 0 0 0,-1-7 128 0,1 7-128 15,0-10 176-15,0 10-176 0,0 0 240 0,0 0-64 16,4-7-16-16,-4 7 0 0,5-9-160 0,3 4 0 16,-8 5 0-16,12-4 128 0,0 0-128 0,0 0 0 15,4 3 144-15,3 0-144 0,4 1 336 0,3 0 0 16,4 0 0-16,8 1 0 0,2 0-48 0,5-1-16 15,3-1 0-15,-1 1 0 0,-2-1-144 0,-1-2-128 16,-1 1 144-16,2 0-144 0,-6-1 0 0,-1-3 0 16,-1 3 0-16,-4 0 0 0,-3 2 0 0,0-3 0 0,-3 1 0 15,-6 1 0-15,-5 2 0 0,-5 0 0 0,-11 0 0 0,0 0 0 16,0 0 144-16,0 0-16 0,-9 8 0 0,-7-3 0 16,-9 0-128-16,-5 2 160 0,-4-2-160 0,-7 3 160 15,-4-2-160-15,-2 0 128 0,-3 1-128 0,-6-2 128 16,-9 2-128-16,3 0 192 0,1-3-192 0,5 1 192 15,3 1-64-15,8 0-128 0,5-4 192 0,7 3-64 16,4 2-128-16,7-2 128 0,2 0-128 0,6 1 128 16,5-3-128-16,9-3 0 0,0 0 0 0,0 0 0 15,0 0 0-15,0 0 0 0,19 2 0 0,5-3 0 16,4 1 0-16,8-3 0 0,5-2 0 0,3 1 0 16,4 1 320-16,6-4 16 0,3 0 16 0,-2 0 0 15,-4-2 208-15,1 3 32 0,-4-4 16 0,0 4 0 16,-3 2-112-16,-5-3-32 0,-7 2 0 0,-5 1 0 0,-6 3-208 15,-4 0-64-15,-5 0 0 0,-13 1 0 0,0 0-192 0,0 0 128 16,-12 1-128-16,-7 1 0 0,-9 1 0 0,-9 1 0 16,-9 1-176-16,-4 0 176 0,-6-1-160 0,-7 2 160 15,-7 3 0-15,3-4-144 0,5 4 144 0,2-1 0 16,7 4 0-16,6-1 0 0,6-1-160 0,7 2 160 16,4 4-192-16,5-5 192 15,2 2-816-15,5-2-48 0,3-1-16 0,5 3 0 16,4-4-1760-16,6-9-368 0,0 0-64 0,22 9 0 0</inkml:trace>
  <inkml:trace contextRef="#ctx0" brushRef="#br0" timeOffset="49734.53">27506 17079 19343 0,'-4'-22'848'0,"2"8"192"0,-1-2-832 0,0-1-208 15,1 1 0-15,1 3 0 0,-2 4 1360 0,3-1 240 16,0 10 32-16,0 0 16 0,-5-7-1152 0,5 7-240 16,0 0-32-16,0 0-16 0,0 0-208 0,-10 3 0 15,0 2-144-15,1 5 144 0,0 3-128 0,-1 1 128 16,0 2 0-16,-1 7-144 0,1 2 144 0,0 8 0 15,-1 5 0-15,-1 1-128 0,1 2 128 0,-1 3 256 16,1 3-64-16,1 3-16 0,-3 3-176 0,1 2 0 16,2 2 0-16,0 0 128 0,1-1 32 0,2-2 0 15,0-4 0-15,3-4 0 0,1-4 320 0,0-2 64 0,1-4 16 0,0 1 0 16,1-2 16-16,0-2 16 0,-1-5 0 0,2 0 0 16,-1-6-288-16,0 0-64 0,0-4-16 0,-3-2 0 15,1 1-96-15,1-4-128 0,-1-4 176 0,2-1-176 16,1-8 272-16,0 0-48 0,0 0-16 0,0 0 0 15,0 0 48-15,0 0 0 0,0 0 0 0,-3-14 0 16,3-2 0-16,2-3 16 0,-1-3 0 0,3-1 0 16,1-5-144-16,2-2-128 0,2-4 144 0,0-1-144 15,0-3 0-15,1 0 128 0,1 0-128 0,-1-2 0 16,1-4 0-16,1 1 144 0,-1 1-144 0,-1-3 128 16,0 3-128-16,2-2 0 0,-1 1 0 0,1 1-176 15,-3 0 176-15,2 2 0 0,-2 2 0 0,0 3 0 16,-3-1 0-16,0 3 0 0,0 0 0 0,-1 4 0 15,-2-2 0-15,0 7-160 0,-4-1 160 0,-1 4 0 0,0 4 0 16,2 0-128-16,-1 3 128 0,-1 1 0 0,1 2 0 0,0 2 0 16,1 9 0-16,0 0 0 0,-4-6 0 0,4 6-208 15,0 0 64-15,0 0 16 0,-9 5-128 0,3 4-32 16,-1-1 0-16,2 8 0 0,0 3 144 0,0 5 144 16,-2 0-208-16,1 8 80 0,0 2 128 0,0 3 0 15,-1 0 0-15,2 0 0 0,-1 0 0 0,1-1 0 16,0 4 144-16,0 1-144 0,0 1 256 0,1-3-48 15,0 0-16-15,0 3 0 0,-1-1-192 0,0-4 0 16,0-4 0-16,0-4 0 0,-4 3 0 0,1-4 128 16,1-7-128-16,-2 0 0 0,-1-1 256 0,1-2-32 0,0-2-16 15,1 0 0-15,2-2-16 0,-1-4 0 0,0 0 0 16,7-10 0-16,-6 8 0 0,6-8-16 0,0 0 0 0,0 0 0 16,0 0-48-16,0 0-128 0,-4-8 192 0,2-3-64 15,2-2 0-15,3-4 0 0,1-4 0 0,2-2 0 16,2 0-128-16,1-8 0 0,1-3 0 0,3-1 0 15,2-6-128-15,0 0-16 0,3-3 0 0,-3 2 0 16,2-3-48-16,-1 2-16 0,-1 2 0 0,-2 1 0 16,-1 2 208-16,-2 3 0 0,0 1-160 0,0 3 160 15,-2 0 0-15,-1 3 0 0,0 1 0 0,-2 5 0 16,-3 3 0-16,1 3 0 0,-1 2 0 0,-2 2 0 16,0 12-192-16,0 0 192 0,0 0-160 0,0 0 160 15,-9 5-144-15,-1 3 144 0,0 7-128 0,-3 6 128 16,-1 8-256-16,-1 4 16 0,-3 3 16 0,2 3 0 15,1 0 224-15,1 5 0 0,-2 4 0 0,4 4-144 0,-1 1 144 16,3 2 0-16,1 1 0 0,1 2-128 0,1 1 128 0,0-1 0 16,2 1 0-16,3 2 0 0,-5-3-208 0,3 3-16 15,1 5 0-15,-1 2 0 16,0-3-2400-16,0-2-464 0,-5 25-112 0,0-19 0 0</inkml:trace>
  <inkml:trace contextRef="#ctx0" brushRef="#br0" timeOffset="56156.57">28054 17666 7359 0,'0'0'656'0,"0"0"-528"15,0 0-128-15,0 0 0 0,0 0 1952 0,0 0 352 16,0 0 80-16,0 0 16 0,0 0-912 0,0 0-176 0,0 0-32 0,0 0-16 16,0 0-176-16,0 0-16 0,0 0-16 0,0 0 0 15,0 0-464-15,0 0-80 0,0 0-32 0,0 0 0 16,0 0-288-16,0 0-48 0,9-5-16 0,2 2 0 15,0 1 176-15,5 1 16 0,3 1 16 0,5 1 0 16,4 0 320-16,8-1 64 0,5 0 16 0,7 0 0 16,2 0-96-16,2 1-32 0,1 1 0 0,0-1 0 15,8 1-160-15,1 0-48 0,4-4 0 0,0 2 0 16,1-2-144-16,-6 1-16 0,-7-1-16 0,0 1 0 16,-5 1-96-16,-2-2-128 0,-4-1 176 0,-4 3-176 15,-5-1 0-15,-5-2 0 0,-5-2 0 0,-2 0-192 16,-3 2-1872-16,-5 1-368 0,-5-2-80 0,-9 4-16 15</inkml:trace>
  <inkml:trace contextRef="#ctx0" brushRef="#br0" timeOffset="56473">28149 18018 10127 0,'-15'0'896'0,"1"0"-704"15,1 0-192-15,3 0 0 0,10 0 4368 0,0 0 848 16,0 0 160-16,0 0 48 0,0 0-3728 0,9 10-736 16,4-1-160-16,4 0-32 0,6 0-32 0,6 0-16 15,6 0 0-15,4 1 0 0,6 3-144 0,0-4-48 0,0 1 0 0,-1-1 0 16,1 1-144-16,2-3-48 0,3 4 0 0,-3-6 0 15,-3-2-112-15,2 3-32 0,1-3 0 0,-1-1 0 16,-4-2-192-16,-3-2 128 0,-3 0-128 0,-1-5 0 16,-2 1 0-16,0-4 0 0,0-3-128 0,-2-2 128 31,1-2-1600-31,-3 0-192 0,-3-4-64 0,1 1-8480 0,-1-2-1696 0</inkml:trace>
  <inkml:trace contextRef="#ctx0" brushRef="#br0" timeOffset="56875.14">29186 17074 21183 0,'-4'-10'1888'0,"2"2"-1504"15,1-1-384-15,1 9 0 0,0 0 1648 0,0 0 256 16,0 0 48-16,0 0 16 0,0 0-816 0,0 0-176 16,0 0-16-16,0 0-16 0,0 0-304 0,0 0-64 0,-4 15-16 0,-3 6 0 15,-4 5 144-15,-2 3 48 0,-2 7 0 0,-1 9 0 16,0 4-144-16,-1 11-32 0,-4 2 0 0,3 8 0 15,3 5-176-15,0 6-32 0,-3 5-16 0,2-3 0 16,2 1-208-16,-2 3-144 0,0-3 192 16,-1-6-192-16,-1 0 304 0,4-7-48 0,-3-6-16 0,0-7 0 15,1-3-96-15,-1-4-16 0,1-3 0 0,2-7 0 16,2-4-128-16,3-4-272 0,-1-3 64 0,1-5 16 31,2-5-1632-31,1-5-320 0,3-3-64 0,3-12-13664 0</inkml:trace>
  <inkml:trace contextRef="#ctx0" brushRef="#br0" timeOffset="57423.42">30699 17666 29423 0,'0'0'1296'0,"0"0"288"0,0 0-1264 0,0 0-320 0,0 0 0 0,-9 3 0 16,9-3 912-16,-11 5 128 0,-2 4 32 0,0-1 0 15,-1 5-384-15,-1 2-80 0,0 3-16 0,-3 5 0 16,0 1-160-16,2 5-48 0,-1 1 0 0,1 3 0 16,-2 6-176-16,1 2-32 0,-1 5-16 0,4 3 0 15,2 3-160-15,2-1 128 0,4 1-128 0,6-4 128 16,7-6 96-16,4-5 16 0,3-2 0 0,5-5 0 15,4-4 96-15,1-6 32 0,3-2 0 0,2-6 0 16,4 0-160-16,0-7-16 0,2-5-16 0,2-4 0 16,-2-5 272-16,2-1 64 0,-1-8 16 0,-1-5 0 15,-1-1 160-15,-3-2 16 0,-6-1 16 0,0-6 0 0,-8-4 0 0,-5-1 0 16,-5-7 0-16,-7-2 0 0,-7-5-144 0,-7-1-48 16,-8-2 0-16,-2 3 0 0,-4 4-288 0,0 7-64 15,-1 5-16-15,-3 7 0 0,-1 5-368 0,0 5-80 16,-1 5-16-16,1 8 0 15,-3 1-1312-15,2 10-272 0,-1 4-48 0,1 6-17840 0</inkml:trace>
  <inkml:trace contextRef="#ctx0" brushRef="#br0" timeOffset="68070.77">9028 3722 21183 0,'0'-14'1888'0,"1"3"-1504"16,-1 3-384-16,1-3 0 0,2 2 208 0,-1-2-16 16,2 2-16-16,0-3 0 0,0-4-16 0,-1 0 0 15,1 0 0-15,1-1 0 0,-2 0-160 0,-1-1 0 16,1 0 0-16,-2 4 128 0,-1 0-128 0,0 0-192 15,-2 3 32-15,-2 0 16 0,-1-1-112 0,-3 3-32 16,-1-1 0-16,-2 2 0 0,-3-1 80 0,-3 3 16 16,-1-3 0-16,-2 3 0 0,-7-3 192 0,-3 1 0 15,-4-5 0-15,-3-1 0 0,-1 0 0 0,-2-1 192 16,-2 0-16-16,-1 1 0 0,-3 1 240 0,-1 3 48 16,-1-5 16-16,-7 6 0 0,-6-1-32 0,-2-1 0 0,-3 0 0 0,0-2 0 15,1 4-80-15,0-1-32 0,3 3 0 0,-7-4 0 16,-6 1-80-16,-1 4 0 0,1 1-16 0,2 1 0 15,2-1-32-15,0 4 0 0,-3 1 0 0,-1 1 0 16,-4 1-80-16,3 4-128 0,2 0 176 0,1 5-176 16,-1 2 0-16,-5 4 0 0,-6 2 0 0,2 1 0 15,1-1 128-15,2 4-128 0,1 0 0 0,-4 5 0 16,-3-2 0-16,-1 2 0 0,1-2 0 0,5 3 0 16,4-3 0-16,4 3 0 0,1 1-128 0,1 0 128 15,3-1 0-15,3 3 0 0,4-3 0 0,1 6 0 16,5 7 0-16,3 2 0 0,1 5 0 0,-2 2-144 15,-4-4 144-15,1 6 0 0,0 6-144 0,4 1 144 16,3-2 0-16,4 4 0 0,3-3-144 0,2 2 144 16,7 1 0-16,2-2 0 0,3 2 0 0,5-2 0 0,4 1 0 0,2 1 0 15,3 0 0-15,4 1 0 0,2-4 0 0,6 4 0 16,4-4 0-16,6 5 0 0,3-3 0 0,6-1 0 16,2-2 0-16,5-3 0 0,4-2 0 0,5-3 0 15,3 2 0-15,4-1 0 0,5 1 0 0,6-1 0 16,3 2 0-16,2-2 0 0,0 0 0 0,1 0 0 15,2 2 0-15,1-2 0 0,1 0 0 0,6 0 0 16,5 1 0-16,5-4 0 0,0-6-144 0,3-4 144 16,0-5 0-16,4-7-144 0,8-4 144 0,1-9 0 15,-6-7-144-15,5-3 144 0,-1-6 0 0,6-5 0 16,3-4 0-16,1-3 0 0,-2-4 224 0,-1-5 64 16,-3-4 16-16,6-7 0 0,3-4-48 0,-1-6 0 15,-5-4 0-15,2-3 0 0,3-2-64 0,-2 0 0 0,-4-2-16 16,0-4 0-16,-4-3-48 0,5 2-128 0,1 3 192 0,-3-3-64 15,-5-2-128-15,-2-3 0 0,-3 1 144 0,1 0-144 16,-2-5 0-16,-5-1 144 0,-5-2-144 0,-7-2 0 16,-5-3 176-16,-7 1-176 0,-3 1 160 0,-7-3-160 15,-6 1 272-15,-3-5-32 0,-5-4-16 0,-8 0 0 16,-2-1 288-16,-9 0 64 0,-7 1 16 0,-7-1 0 16,-7 3-144-16,-10 5-16 0,-7 1-16 0,-6 4 0 15,-4 4-224-15,-7 8-64 0,-5 4 0 0,-7 8 0 16,-4 6-288-16,-11 9-64 0,-10 2-16 0,-1 10 0 31,0 7-144-31,3 6-48 0,0 9 0 0,0 6 0 0,2 7-416 0,1 3-96 0,7 6-16 16</inkml:trace>
  <inkml:trace contextRef="#ctx0" brushRef="#br0" timeOffset="68998.14">8468 3839 24879 0,'-7'-9'2208'0,"0"-2"-1760"0,2 2-448 0,1-4 0 16,3 2 384-16,1 1-16 0,1-4 0 0,2 1 0 15,1 2 80-15,1-3 32 0,1-3 0 0,3-1 0 16,1 2-112-16,2-3-32 0,0-2 0 0,5-2 0 16,1-1-96-16,1 1-32 0,1-4 0 0,3 0 0 15,1-4-80-15,3 0 0 0,3 1-128 0,5 0 192 16,2-3-192-16,4-2 0 0,5-3 0 0,0 0 0 0,0 0 0 0,1-1 128 16,1-6-128-16,3 3 0 0,2-5 0 0,7 5 0 15,5-1 128-15,2 1-128 0,1-4 0 0,3 2 0 16,-3-4 0-16,4 4 0 0,1 0 0 0,9 1 0 15,5-4 0-15,1 2 0 0,-4 1 0 0,1 2 0 16,3 1 0-16,6-2 0 0,5 1 0 0,-1 1 0 16,-3-2 0-16,4 5 0 0,4 2 0 0,2 2-128 15,-2 0 128-15,0-1 0 0,1 0 0 0,4 0 0 16,5 2 0-16,-4 0 0 0,-6 0 0 0,8 3 0 16,5 3-128-16,-3-2 128 0,-5-4 0 0,4 1 0 0,-2 4 0 0,3-3 0 15,2 5-128-15,-1-3 128 16,-2 3 0-16,5-3 0 0,1 0 0 0,3 2 0 0,-7-4 0 0,6 6 0 15,3-2 0-15,-5 3 0 0,-6 3 0 0,2-2 0 16,6 4 0-16,-2-2-128 0,-1-2 128 0,-2 4-160 16,-4 3 160-16,-1 1-192 0,-1-2 192 0,-3 2-192 15,-7 2 192-15,0 2 0 0,1 2 0 0,-2 1 0 16,-1 0 0-16,-4 1 0 0,-3 1 0 0,0 3 0 16,2 6 0-16,-3-1 0 0,-3-3 0 0,-1 2 0 15,-1 2 0-15,0 2 0 0,1 4 0 0,-2-2 0 16,-7 5 0-16,-2-3 0 0,-4 1 0 0,-4 4 0 15,-3 1 128-15,0 4-128 0,3 0 160 0,-3 0-160 16,-2 0 128-16,-4 0-128 0,-4 2 0 0,-3 1 0 16,-1 4 128-16,-2 1-128 0,-2 2 0 0,0 4 0 15,-1 0 128-15,0 1-128 0,-4-1 0 0,0 4 144 16,-3 4-144-16,-2-2 128 0,-4 1-128 0,-2 0 128 0,0 1 16 0,-1 1 0 16,0 5 0-16,0-4 0 0,-4-1 32 0,0 1 0 15,-1-2 0-15,-1-2 0 0,-3 0-48 16,0-1-128-16,-1-3 192 0,-2 3-64 0,0 2-128 0,-2-5 192 15,0 1-192-15,-3 0 192 0,-1 0-64 0,-1 1-128 16,-1 0 192-16,1-3-64 0,-3 1 0 0,2-1-128 16,-2-2 192-16,2-2-64 0,-1 3-128 0,3-2 0 15,3-7 0-15,0 3 128 0,1-6-256 0,-2 0-64 16,0-3-16-16,1-3 0 16,-1 0-736-16,1-4-144 0,-2 1-16 0,2-2-12272 0</inkml:trace>
  <inkml:trace contextRef="#ctx0" brushRef="#br0" timeOffset="69348.53">17456 2922 30687 0,'-9'-6'1360'0,"9"6"288"0,0 0-1328 0,-5 8-320 0,5-8 0 0,-1 17 0 16,1 0 0-16,4 5 0 0,4 3 0 0,2 3-128 15,0 4 128-15,5 0 0 0,3-4 0 0,2 1 0 16,3 0 0-16,4-2 0 0,2 2 0 0,2-5 0 16,3-1 0-16,3-2 0 0,6-5 0 0,0-3 0 0,3-4 0 15,-3-7 0-15,-3-4-160 0,3-6 160 0,-3-2-160 0,4-5 160 16,-4-9-128-16,4-3 128 0,-1-9 0 0,6-3 176 15,5-8-16-15,-1-4 0 0,1-5 256 0,-4-4 48 16,-1-8 16-16,-2 0 0 0,0 1 80 0,-3 3 16 16,-2-2 0-16,-1 9 0 0,-3 4-416 0,-2 7-160 15,-5 10 128-15,-3 6-128 16,-4-2-1152-16,-3 11-304 0,-8 3-64 0</inkml:trace>
  <inkml:trace contextRef="#ctx0" brushRef="#br0" timeOffset="70699.27">13709 4073 18191 0,'-4'-21'800'0,"3"7"176"0,1-4-784 0,-3 1-192 0,3 2 0 0,0-2 0 16,0 0 192-16,-1-2-16 0,0-3 0 0,-2 2 0 16,0 1 160-16,-4 0 48 0,0-1 0 0,-4 3 0 0,-3 0-80 0,-1 1-16 15,-1-2 0-15,-5 3 0 0,-4 1-96 0,1 1-32 16,-6-1 0-16,4 1 0 0,-1-1-160 0,-2 0 0 15,-2-1 0-15,1 0 128 0,-2-1-128 0,-1 1 160 16,0-1-160-16,-1 0 160 0,-4 0-160 0,-4-3 160 16,-4 0-160-16,-1 1 160 0,-2 1 80 0,0 1 16 15,-1 1 0-15,1-2 0 0,-1 1 80 0,-3 2 32 16,1 4 0-16,-6-3 0 0,-4 1-112 0,1 1-32 16,-2-2 0-16,2 0 0 0,0 5-80 0,2-1-16 15,2 4 0-15,-5 2 0 0,-6 1-128 0,0-2 0 16,-2 1 0-16,1 2-176 0,2 0 176 0,3 4 0 15,2 5 0-15,-3-2 0 0,-6 2 0 0,2-2 0 0,1-1 0 0,0 6 0 16,3-4 0-16,1 7-128 0,-1 3 128 0,-5 1 0 16,-5-2 0-16,-1 2 0 0,2 1 0 0,1 4-128 15,3 5 128-15,1 0 0 0,-3 2 0 0,1 2 0 16,-1-3 0-16,4 1-128 0,5 1 128 0,4 2-192 16,3 2 192-16,6-1 0 0,3 0 0 0,-2 2-128 15,0-1 128-15,0 6 0 0,4-1 0 0,1 3 0 16,2 1 0-16,4-1 0 0,1 6 0 0,3 0 0 15,1-2 0-15,-1 4 176 0,2 3-48 0,0 0 0 16,0 1-128-16,-3 0 0 0,-5-3 0 0,0 2 0 16,-2 1 0-16,4-2 0 0,3-2 0 0,4-2 0 15,1-2 0-15,6-3 0 0,4 2 0 0,5-3 0 16,3 0 0-16,2 0 160 0,5-3 16 0,2 1 0 16,3 2-16-16,3-3 0 0,3 1 0 0,3 2 0 15,4-1 32-15,2 4 0 0,3-1 0 0,2 4 0 0,4 2-64 0,6 0-128 16,4-2 192-16,4 3-64 0,5 2-128 0,1-1 160 15,-1-1-160-15,4 2 160 0,1-1-160 0,4 2 0 16,2-4 0-16,5-1 0 0,5-4 0 0,1-1-224 16,0-8 80-16,1-1 16 0,-2-4 128 0,5-3 0 15,1 2-144-15,4-2 144 0,5-8 0 0,-6-4 0 16,-2 0-144-16,2-3 144 0,-2-3 0 0,2-1 0 16,0-4 0-16,2-3 0 0,2-3 128 0,-4-2 0 15,1-5-128-15,1-5 192 0,1-2 48 0,6-5 0 16,3-3 0-16,0-5 0 0,-4-7 0 0,3-5 0 15,1-3 0-15,7-3 0 0,4-4-80 0,-3-6-16 16,-3-5 0-16,3 2 0 0,1-1-144 0,2 0 0 16,-1-5 0-16,-2-1 128 0,-7 2-128 0,-1-2 128 15,-2 1-128-15,-2-2 128 0,-1 0-128 0,-8 0 0 0,-11-4 0 0,-7 0 0 16,-4 2 992-16,-8-2 112 0,-5-3 32 0,-6-1 0 31,-5 2-1360-31,-6 0-272 0,-6-1-48 0,-5 2-16 0,-4 1 928 0,-5 4 176 0,-5 9 32 0,-4 2 16 16,-5 3-32-16,-4 4-16 0,-4 1 0 0,-6 5 0 15,-4 6-288-15,-4 4-64 0,-6 6-16 0,-5 1 0 32,-10 3-752-32,-4 2-160 0,-4 4-32 0,3 7 0 15,2 1-1728-15,6 3-336 0</inkml:trace>
  <inkml:trace contextRef="#ctx0" brushRef="#br0" timeOffset="71684.64">12753 3896 22111 0,'-16'-6'976'0,"7"4"208"16,0-3-944-16,4-2-240 0,0 2 0 0,5 5 0 0,0 0 192 0,-3-6 0 0,2-3 0 0,2 1 0 15,3-3 480-15,1-1 96 0,1 0 0 0,5-4 16 16,0-1-560-16,3-3-224 0,4 0 176 0,0-4-176 16,-1 1 128-16,1 0-128 0,1-5 0 0,3 0 0 15,1-2 0-15,1-1 128 0,6-2-128 0,1 1 0 16,5-1 0-16,2-1 0 0,2-3 0 0,2-1 0 16,0-4 144-16,1 3-16 0,2-1 0 0,1 4 0 15,5-3 96-15,3-1 16 0,5 0 0 0,4 1 0 16,3 1-240-16,0-2 176 0,-2 0-176 0,2 0 160 0,1 1-160 0,7 2 0 15,8 0 0-15,-1 2 0 0,0-1 0 0,1 3 0 16,-1 0 0-16,4 4 0 0,2-2 0 0,0-1 0 16,0 2 0-16,-1 2 0 0,-1-1 0 0,4 5 0 15,4 1 0-15,-1-5 0 0,-3-3 0 0,-2 6 0 16,0-2 0-16,3 3 0 0,3 1 0 0,0-2 0 16,-5-1 0-16,1 3 0 0,0-1 0 0,7 3 0 15,4 0 0-15,-2-2 0 0,-5-1 0 0,1 1 0 16,0 2 0-16,3-3 0 0,3 1 0 0,-2 1 0 15,-3 2 0-15,2 1 0 0,2 1 0 0,0-2 0 16,-1-5 0-16,-3 5 0 0,-1 3 0 0,4 0 0 16,1 0 0-16,1-1 0 0,-4-2 0 0,0 2 0 0,-2 3 0 15,3 2 0-15,5 1 0 0,-3-2 0 0,-1 1 0 0,-1 3 0 16,3 0 0-16,-1 2 0 0,0-2 0 0,1 3 0 16,-5 1 0-16,4 0 0 0,3 1 0 0,-1 0 0 15,0-3 0-15,-4 2 0 0,-2-3 0 0,3 2 0 16,2 1 0-16,-2-3 0 0,-6 3 0 0,-1-2 0 15,1 2 0-15,-1 3 0 0,-1-1 0 0,-3 1 0 16,-5 0 0-16,-1 2 0 0,-4-1 0 0,3 2 0 16,3 2 0-16,-3 0 0 0,-6 2 0 0,-2 0 0 15,2-2 0-15,-4 4 0 0,1 1 0 0,0 1 0 16,0 2 0-16,-2-1 128 0,-8 2-128 0,-1-1 0 16,-3 4 0-16,-1 0 0 0,0 4 0 0,1 0 0 15,-2 2 0-15,-5 4 0 0,-3 2 0 0,-2 1 0 16,-4 2 128-16,-2 4-128 0,-3 1 128 0,-3 2-128 15,-4 2 224-15,-1 1-32 0,-3 3-16 0,-1 1 0 0,-2-3 64 0,-4 1 16 16,-2 2 0-16,-2-1 0 0,-1 1 48 0,-2 1 16 16,-2 1 0-16,-2 1 0 0,-3-1-160 0,-2 0-32 15,1 3 0-15,-3-3 0 0,-3-3-128 0,1 0 0 16,-1 0 144-16,2-3-144 0,1-3 0 0,-3-2 0 16,1 0 0-16,0-1 0 0,1-1 0 0,1-7 0 15,-1 1 0-15,2-6 128 0,3 2-128 0,-2-2 0 16,2-3-128-16,0-2 128 15,2 0-448-15,1-2-16 0,0-3 0 0,2 0 0 16,1-5-1488-16,2 0-288 0,-2 2-64 0</inkml:trace>
  <inkml:trace contextRef="#ctx0" brushRef="#br0" timeOffset="72067.25">22162 2845 24879 0,'0'0'2208'0,"0"0"-1760"0,0 0-448 0,0 0 0 16,0 0 0-16,8 13 0 0,-2 2 128 0,3 2-128 15,0-1 0-15,1 3 0 0,1 2 0 0,2 2 0 0,1 1 0 0,3 0 128 16,0 0 0-16,4-1 0 0,3-1 16 0,-1-2 0 16,2-5 0-16,4 0 0 0,3-1 240 0,3-5 32 15,1 0 16-15,1-5 0 16,0 0-176-16,-1-5-48 0,-2-5 0 0,-2-2 0 0,2-3 144 0,2-5 32 16,-1-4 0-16,5-7 0 0,-3-1 96 0,5-6 32 15,2-2 0-15,2-5 0 0,2-2-128 0,-1-7 0 16,-2-5-16-16,-1-1 0 0,-2 1-208 0,1 2-32 15,2 0-128-15,-1 8 192 16,-2 4-544-16,0 9-112 0,-1 8-32 0,-2 4-13712 0</inkml:trace>
  <inkml:trace contextRef="#ctx0" brushRef="#br0" timeOffset="82757.77">28561 9841 3679 0,'0'0'320'0,"-10"-1"-320"0,0-2 0 0,10 3 0 15,0 0 4320-15,0 0 800 0,0 0 144 0,0 0 48 16,0 0-3680-16,0 0-736 0,0 0-128 0,2-8-48 15,-2 8-176-15,5-8-32 0,0-1-16 0,-5 9 0 16,8-8-240-16,-8 8-32 0,8-5-16 0,-1-1 0 16,-7 6-16-16,0 0 0 0,8-6 0 0,-8 6 0 15,0 0 192-15,9-4 16 0,-9 4 16 0,10-5 0 16,-10 5-64-16,11-4-16 0,-1 0 0 0,2 3 0 16,-1-2 64-16,3 2 16 0,0-2 0 0,5 1 0 15,3 1 16-15,5-1 0 0,3 1 0 0,4-1 0 16,2-1-48-16,1 0 0 0,1-3 0 0,3 2 0 0,2-2 48 15,3-4 0-15,1 0 0 0,6-3 0 0,1 3 32 0,1 0 16 16,1-3 0-16,-1 4 0 0,-4-1-96 0,-4 1-32 16,-4-1 0-16,0 3 0 0,-3-2-176 0,-5 4-48 15,-3 0 0-15,-4 0 0 0,-4 3-128 0,-5 0 0 16,-5 4 0-16,-2 0 0 0,-2 2 0 0,-10-4-272 16,0 0 32-16,0 0 16 15,-3 10-1472-15,-2 3-288 0,-4-4-64 0,-2 1-16 0</inkml:trace>
  <inkml:trace contextRef="#ctx0" brushRef="#br0" timeOffset="83174.85">28323 10219 28559 0,'0'0'2544'0,"0"0"-2032"0,-4 10-512 0,4-10 0 16,0 0 496-16,0 0 0 0,9 9 0 0,4 0 0 15,2-5 272-15,6-2 48 0,1-2 16 0,5-2 0 16,2-6-128-16,6-1-32 0,4-1 0 0,7-2 0 0,3-3-16 0,6 0 0 16,4 1 0-16,0 1 0 0,0-2 48 0,-3 1 0 15,-4 0 0-15,3 1 0 0,2 2-128 16,0-1-32-16,-1 6 0 0,-2-2 0 0,1 5-304 0,-4-1-64 16,-5 1-16-16,-4-1 0 0,-7 1-160 0,-4 0 128 15,-3 1-128-15,-2-1 128 0,0 0-128 0,-2 1 0 16,-2-2 0-16,-5 3-176 15,-1 0-1008-15,-5 1-208 0,-11 0-32 0,0 0-16 16,0 0-1456-16,0 0-304 0,0 0-48 0</inkml:trace>
  <inkml:trace contextRef="#ctx0" brushRef="#br0" timeOffset="83642.89">29227 8804 29599 0,'-9'-1'1312'0,"9"1"272"0,0 0-1264 0,0 0-320 0,0 0 0 0,0 0 0 0,-6 10 576 0,1 5 64 15,0 4 16-15,-2 7 0 0,0-1 0 0,-1 8 0 16,2 5 0-16,-3 9 0 0,-1 7-32 0,-3 7-16 15,-2 9 0-15,-3 10 0 0,-1 2-160 0,-2 11-16 16,-4 6-16-16,1 3 0 0,1-3 48 0,-3 5 16 16,-4 3 0-16,1 1 0 0,-3-1 192 0,-4-2 32 15,-3 1 16-15,3-3 0 0,5-3-80 0,1-1-32 16,1-6 0-16,5-3 0 0,2-4-352 0,5-10-80 0,3-4-16 0,5-7 0 16,5-9-320-16,6-8-64 0,6-7-16 0,5-9 0 31,2-9-3008-31,8-13-592 0</inkml:trace>
  <inkml:trace contextRef="#ctx0" brushRef="#br0" timeOffset="118783.31">25775 19004 2751 0,'0'0'256'0,"-7"-5"-256"0,-2 0 0 0,2 1 0 16,-2-2 2432-16,9 6 448 0,-9-4 96 0,0 0 16 15,0 2-1968-15,1-2-384 0,8 4-64 0,-10-4-32 16,3 0-96-16,7 4-32 0,-10-3 0 0,10 3 0 16,-8-3-160-16,8 3-48 0,0 0 0 0,0 0 0 15,0 0 48-15,0 0 16 0,0 0 0 0,0 0 0 16,0 0 32-16,0 0 0 0,0 0 0 0,14 4 0 0,1 1 32 0,4 1 16 16,4-2 0-16,1 3 0 0,2 1-176 15,2 0-48-15,2 1 0 0,3-1 0 0,3 2 64 0,4-1 0 16,5 3 0-16,5-4 0 0,5 0 0 0,4-3 16 15,3 1 0-15,0 3 0 0,-2-5 32 0,1 1 0 16,-2 1 0-16,4-2 0 0,3 1-240 0,0 1 128 16,2 0-128-16,-5-3 0 0,-4 0 0 0,-2 1 128 15,-4 3-128-15,-2-4 0 0,-1 1 0 0,-2 2 0 16,-2 0 128-16,0-2-128 0,-4 1 0 0,-5 2 176 16,-6-5-176-16,-4 6 160 0,-7 2 112 0,-4-6 32 15,-4-5 0-15,-12 1 0 0,9 5 80 0,-9-5 0 16,0 0 16-16,0 0 0 0,-4 10-48 0,-6-5-16 0,-4 1 0 0,-9-2 0 15,-7-4-208-15,-7-1-128 0,-8-2 128 16,-2-1-128-16,-1 1 0 0,-3 0 0 0,0 2 0 0,1 0 0 16,-3-1 0-16,-1 1 0 0,-8 0 0 0,-1-3 0 15,-2 1 0-15,1 2-128 0,-1 2 128 0,2 2-192 16,2-1-64-16,-3 0-32 0,-10-2 0 0,3 1 0 16,1 3 144-16,1-4 144 0,3 0-208 0,3 2 80 15,4 7 128-15,-1-4-208 0,-1-3 80 0,5 0 128 16,4-2 0-16,6-1 0 0,7 1 0 0,6-1 0 15,6-1-144-15,7 0 144 0,6-3 0 0,5 2 0 16,9 3 0-16,0 0 0 0,10-1 128 0,8 0-128 16,11-1 0-16,16 0 0 0,15 1 0 0,6-5 0 15,2-2 0-15,9 0 0 0,5-2 0 0,10 2 0 16,8-5 128-16,-1 1-128 0,-1 2 0 0,1-3 144 0,3 0-144 16,-2 4 0-16,1-1 0 0,-11 2 128 0,-7-3-128 15,-6 5 0-15,-8-5 0 0,-6 6 0 16,-4 4-320-16,-8 2-80 0,-9 2-32 0,-11 6-11024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7:12:20.82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25848 17705 11055 0,'0'0'976'0,"0"0"-784"16,13-3-192-16,-3-5 0 0,2 2 608 0,2 1 80 15,-3-6 16-15,2 4 0 0,-2-1-144 0,2 3-32 16,-2-5 0-16,0 2 0 0,1-2-80 0,0 2-32 15,-2 2 0-15,-3-3 0 0,-7 9-32 0,7-4-16 0,-7 4 0 0,0 0 0 16,5-9-176-16,-3 2-48 0,-4 0 0 0,2-3 0 16,-3 3 288-16,0-5 48 0,-4 2 16 0,0-1 0 15,-2-6 400-15,-1 2 96 0,-2-2 16 0,1 1 0 16,-2-2 48-16,-2 1 16 0,-3 0 0 0,3 0 0 16,-6 1-304-16,1 2-64 0,-4-3-16 0,-3 1 0 15,-1-1-112-15,-5 1 0 0,-5-1-16 0,-3 1 0 16,-3 0-304-16,1 2-64 0,-1 2-16 0,1-1 0 15,0-1-176-15,2 4 192 0,1-2-192 0,-1 3 192 16,-2 3-192-16,-7 2 0 0,-3 3 0 0,-1 0 0 16,-2-1 0-16,-1 4 0 0,1 0 128 0,2 5-128 15,0 4 0-15,0-3 0 0,-4 1 0 0,-1-2 0 16,-6 3 160-16,0-2-160 0,1 2 192 0,5-5-192 0,3 4 160 16,4 0-160-16,1 6 128 0,-3-1-128 0,-2-5 0 0,-1 4 0 15,0-6 0-15,0 6 0 0,2 2 0 16,2 1 0-16,5 0 0 0,0 2 0 0,4 1 0 0,-1-1 0 15,-2 0 0-15,-1 2 0 0,-4 2 0 0,2-1 0 16,2 3 0-16,1 2 0 0,3 3 0 0,3-4 0 16,-1 5 0-16,5-2 0 0,3 1-144 0,0 4 144 15,-2 3 0-15,2-2 0 0,-1 0 0 0,1 3-128 16,1 1 128-16,0 2 0 0,5 0 0 0,-1 7-128 16,2 0 128-16,2 0 0 0,2 3 0 0,1 2 0 15,6 3 0-15,3 2 0 0,3 1 128 0,-1 5 48 16,4-4 0-16,3 2 0 0,2-2 16 0,4-1 0 0,3-1 0 15,4 2 0-15,1-3-192 0,5-1 128 0,5-3-128 0,4 0 128 16,4 0-128-16,3-5 0 0,4 0 0 0,3-6 0 16,4-1 0-16,2-4 0 0,1-3 0 0,-2 0 0 15,-2-1 0-15,4-4 0 0,2 0 0 0,6 0 0 16,0-4-128-16,3 0 128 0,5 3 0 0,-3-4 0 16,1-2 0-16,-3-2 0 0,0 0 0 0,1-3 0 15,0-4 0-15,4 0 0 0,5-6 0 0,0-1 0 16,-1-1 0-16,-5 1 0 0,-3-4 0 0,2-1 0 15,-2 0 0-15,4-2 0 0,2-2 0 0,2 0 128 16,0 2-128-16,0-4 0 0,-5-2 0 0,1-1 0 16,-2-5 0-16,4-2 0 0,1-1 0 0,4-6 0 15,3-4 0-15,-6 0 0 0,-7-1 0 0,2-3 0 16,-5-9 192-16,1-2-32 0,0-5-16 0,1-7 0 0,1-7 224 16,-2-3 32-16,-2 2 16 0,-5-6 0 0,-3 2-112 0,0 3-32 15,-4-3 0-15,1 3 0 0,-3 0-80 16,1 4-32-16,0-2 0 0,0 5 0 0,3 2-160 0,-5 5 192 15,-4 1-192-15,-3 0 192 0,-7 2-64 0,-3-2-128 16,-6 1 192-16,-6 2-64 0,-5 0 96 0,-2 1 16 16,-4-1 0-16,-2 0 0 0,-5-3-48 0,0 3-16 15,-4-2 0-15,1 5 0 0,-1-2-384 0,-2 4-80 16,-1 5-16-16,0 3 0 16,-3 4-1552-16,-2 3-304 0,-5 3-64 0</inkml:trace>
  <inkml:trace contextRef="#ctx0" brushRef="#br0" timeOffset="767.14">23971 16940 26207 0,'-13'-4'1152'0,"4"2"256"0,0-1-1136 0,0-1-272 0,2 3 0 0,7 1 0 16,-8 1 640-16,2 3 64 0,6-4 0 0,-8 5 16 15,1-1 48-15,7-4 16 0,-7 9 0 0,3-3 0 16,4-6-304-16,-1 14-64 0,0-1-16 0,2 2 0 16,2 3-176-16,1 3-32 0,1 1-16 0,0 1 0 15,1 5-176-15,2-2 0 0,-1-1 0 0,2 2 0 16,-4-4 0-16,2 0 0 0,-1-2 0 0,0-1 0 16,-1 1 0-16,2-3 128 0,-2-4-128 0,1-4 0 0,1-1 304 15,-1-6-32-15,-6-3 0 0,11 2 0 0,-2-5 256 0,3 2 48 16,-2-7 16-16,0-1 0 0,0-5-80 15,-2-2 0-15,-1-2-16 0,1-2 0 0,0-2-208 0,1-1-32 16,-3-3-16-16,3 1 0 0,0-4-240 0,0 4 0 16,-2-3 128-16,2 4-128 0,3-2 0 0,0 5 0 15,0 2 0-15,-1 2 0 0,1-1-320 0,-1 2 64 16,-1 2 0-16,3 2 0 16,-2 0-400-16,2 4-80 0,-1-1-16 0,-2 4 0 15,1 2-2032-15,-11 3-416 0</inkml:trace>
  <inkml:trace contextRef="#ctx0" brushRef="#br0" timeOffset="1184.5">24169 17362 21183 0,'-14'10'944'0,"5"-2"192"0,-2-4-912 0,1 0-224 0,3-4 0 0,1-3 0 16,1 1 2624-16,5-7 496 0,-3-2 80 0,3-6 32 16,0-7-2224-16,3-3-448 0,-3-7-96 0,5-5-16 15,-1-8-176-15,1 0-32 0,1-5-16 0,3 0 0 16,5 1-224-16,1-2 128 0,1-1-128 0,-4 0 0 16,2 0 176-16,0-3-176 0,3-4 192 0,2 1-192 15,0 1 256-15,3-5-64 0,-2-1-16 0,5 2 0 0,3-7-32 0,3 0 0 16,1-4 0-16,2 2 0 15,4 1-144-15,0 1 0 0,-1-1 0 0,-1 3 0 16,-3 3 0-16,-4-1 0 0,-1 1 0 0,-3 3-176 0,-2 0 48 0,3 3 0 16,-1 2 0-16,0 0 0 0,-2-1 0 15,3 2 0-15,2 1 0 0,1 0 0 0,-1 3 0 0,4 1 0 16,1 2 0-16,1-1 0 0,2-2 128 0,0 1-192 16,1 0 192-16,-4 1-192 0,-2 1 0 0,-1 1-16 15,2 2 0-15,-3 4 0 16,-2 3-240-16,-1 3-32 0,-2 4-16 0,-3 7 0 15,-3 0-592-15,-3 6-128 0,-3 2-32 0,-5 2 0 16,-1 5-992-16,-1-3-192 0</inkml:trace>
  <inkml:trace contextRef="#ctx0" brushRef="#br0" timeOffset="1784.84">25963 13170 16575 0,'0'0'1472'0,"-9"3"-1168"16,2 3-304-16,7-6 0 0,-6 9 3648 0,2 6 656 15,2 4 144-15,0 3 32 0,2 2-3648 0,0 0-832 16,-1 4 0-16,1 1 0 0,0 4 0 0,0 2 0 16,0 0 0-16,0 1 0 0,-2 0 0 0,0-2 0 0,0-2 0 0,1-6 0 15,1 1 0-15,-2-7 0 16,1-4 0-16,-1-7 0 0,2-9 0 0,0 0 176 0,0 0-48 0,0 0 0 16,-2-8 320-16,2-6 64 0,-1-5 16 0,2-7 0 15,3-2-240-15,1-7-48 0,1-3-16 0,3-4 0 16,2-1-224-16,0 2 0 0,2-2 0 0,1 3 0 15,1 2 0-15,1 6 0 0,0 7 0 0,0 3 0 16,-1 5 0-16,1 5-160 0,0 6 160 0,2 3-128 16,0 7 128-16,1 5 0 0,0 7 0 0,0 6 0 15,-1 6-128-15,-2 5 128 0,2 3-128 0,-3 3 128 16,-2 4-208-16,-1 3 32 0,-4-4 16 0,0 0 0 16,-2-9-16-16,1-4 0 0,-1-7 0 0,1-7 0 15,-2-2 0-15,2-8 0 0,0-1 0 0,-1-6 0 16,3-3-2000-16,-4-9-416 15</inkml:trace>
  <inkml:trace contextRef="#ctx0" brushRef="#br0" timeOffset="2101.04">26784 12880 36511 0,'0'0'1616'0,"-8"4"336"0,8-4-1568 0,-7 9-384 16,0 0 0-16,3 4 0 0,1 2 0 0,0 2 0 16,1 0 0-16,0 2-176 0,1 2 176 0,1-2 0 15,1 2 0-15,2 2 0 0,1 3-240 0,-1-6 48 0,0-1 0 0,1-4 0 16,1-1-16-16,1-7 0 0,1-1 0 0,-7-6 0 16,0 0 208-16,11-1 0 0,0-3 144 0,-2-1-144 15,-2-3 512-15,-1-1 16 0,0-5 0 0,0-1 0 16,-3-4-64-16,1-1-16 0,0-1 0 0,-1 2 0 15,-3-1-224-15,0 0-48 0,-2-1-16 0,1 6 0 16,0-1-160-16,-1 2 128 0,0 0-128 0,-1 5 128 16,1-2-128-16,2 11 0 0,0 0 0 0,-4-5-176 31,4 5-1040-31,0 0-224 0,0 0-32 0,-8-2-14432 0</inkml:trace>
  <inkml:trace contextRef="#ctx0" brushRef="#br0" timeOffset="2386.85">27194 11686 27183 0,'0'0'1200'0,"0"0"256"0,0 0-1168 0,0 0-288 15,0 0 0-15,2 15 0 0,-4 1 400 0,2 5 32 16,0 2 0-16,0 5 0 0,0 7 144 0,0 2 16 16,0 5 16-16,3 6 0 0,2 7-224 0,-1 2-64 15,4 3 0-15,3 0 0 0,-1 1-320 0,3 2 0 16,1-1 0-16,0 1-128 16,1-5-576-16,-4-2-128 0,2-4 0 0,-1-6-16 15,-5-7-512-15,0-4-112 0,0-2 0 0,-3-9-6176 0,-1-4-1232 0</inkml:trace>
  <inkml:trace contextRef="#ctx0" brushRef="#br0" timeOffset="2566.88">26896 12485 26719 0,'0'0'2368'0,"9"-8"-1888"0,2-2-480 0,4-2 0 16,6 1 1856-16,3-1 256 0,5-1 64 0,4-2 16 15,4-2-1296-15,2-2-256 0,3-4-48 0,2 2-16 0,-1-1-576 0,-4-5-160 16,-2 1-16-16,-5-2-10576 16,-4 2-2128-16</inkml:trace>
  <inkml:trace contextRef="#ctx0" brushRef="#br0" timeOffset="3602.96">27993 11201 20271 0,'-8'-11'1792'0,"3"3"-1424"0,0 1-368 0,-1-5 0 15,-1-2 1408-15,2 4 192 0,-1-4 64 0,2 1 0 16,-2 4-704-16,1-1-128 0,-1 4-16 0,1-2-16 16,0 2-208-16,0 2-32 0,5 4-16 0,0 0 0 15,0 0-144-15,0 0-16 0,0 0-16 0,-6 9 0 16,2 4-368-16,3 3 144 0,1 5-144 0,1 5 0 16,4 7 0-16,3 12 0 0,2 4 0 0,4 6 0 15,1 4 0-15,4 0 0 0,5 5 0 0,2-4-144 16,-1-6-64-16,3-4-16 0,1-11 0 0,1-3 0 15,0-4 96-15,-1-8 128 0,-1-5-208 0,-1-5 80 16,0-3 128-16,-1-6 128 0,0-2-128 0,-3-4 176 0,-3-3 272 16,-2-1 64-16,-2-7 16 0,-2 2 0 15,-1-3-48-15,-4-1-16 0,-1-3 0 0,-1-1 0 0,-2 0-272 0,-1-1-48 16,-4-1-16-16,-1-1 0 0,-3 0-128 0,-1-2 160 16,-1 1-160-16,0 1 160 0,1 0-160 0,2 1 0 15,0 5 0-15,3 2-176 0,0 0-16 0,1 4 0 16,-1 9 0-16,0 0 0 0,0 0 16 0,12 3 0 15,-1 1 0-15,-1 6 0 0,4 0 16 0,0 3 0 16,0-4 0-16,3 1 0 0,1-3 160 0,2 2 0 16,0-4 0-16,2-1 0 0,2-4 0 0,-2-2-128 15,-1-2 128-15,1 0 0 0,-3-6 0 0,1 0 0 16,-1-7 192-16,3-2-64 0,-3-5 144 0,-2 0 48 16,-3-7 0-16,-3-2 0 0,-2-1 64 0,-4-3 32 0,-2-1 0 0,-5 0 0 15,-2-2 208-15,-4 0 32 0,-6-7 16 0,-4-4 0 16,-5-5 64-16,-3 0 16 0,0-2 0 0,0 0 0 15,3 9-368-15,3 4-80 0,5 8-16 0,2 6 0 16,4 5-288-16,3 7 0 0,1 1 0 0,2 6-144 16,-1 1-128-16,4 11-32 0,0 0 0 0,0 0 0 31,-1-8-2144-31,1 8-432 0</inkml:trace>
  <inkml:trace contextRef="#ctx0" brushRef="#br0" timeOffset="4255.13">29021 10037 8287 0,'-6'-14'736'0,"2"6"-592"0,-1-3-144 0,2 2 0 16,-2-4 2880-16,1 1 560 0,1 1 96 0,-1 0 32 0,0 1-2208 0,1 2-432 15,0 3-96-15,3 5 0 0,0 0-144 0,0 0-32 16,0 0 0-16,0 0 0 0,-6 8-144 16,3 6-48-16,0 6 0 0,1 4 0 0,-1 4-144 0,0 3-48 15,1 4 0-15,1 6 0 0,-3 2-144 0,3 4-128 16,2 7 192-16,3 2-192 0,-3 6 0 0,4 0 0 15,1 4 0-15,3 3 0 0,3-3 0 0,2-1 0 16,1-3 0-16,3-1 0 0,2-5 0 0,2-5 0 16,-1-8 0-16,3-5 0 0,1-6 0 0,3-8 0 15,2-4 0-15,3-9 0 0,1-2-304 0,5-9-16 16,0-8 0-16,0-2 0 16,-2-6-1104-16,-4-5-240 0</inkml:trace>
  <inkml:trace contextRef="#ctx0" brushRef="#br0" timeOffset="4653.7">29674 10069 26719 0,'0'0'2368'0,"0"0"-1888"0,0 0-480 0,-8 1 0 16,8-1 272-16,-8 5-32 0,-1 2-16 0,3 3 0 15,-2 4 144-15,3 1 16 0,0 3 16 0,0 3 0 16,-2 2-160-16,6 6-48 0,0 1 0 0,1 3 0 0,1 1-192 0,0 2 0 16,4 2 0-16,1-4 0 0,1-2 0 0,3-3 0 15,1-5 0-15,1-3 0 0,2-6 0 0,0-2 128 16,0-6-128-16,3-2 0 0,1-1 384 0,-1-4 0 15,-1-2-16-15,1-4 0 0,4-2 16 0,-2-5 16 16,1-5 0-16,-2-1 0 0,-5-3-64 0,2-3-16 16,-2 1 0-16,-3-4 0 0,-3 2-160 0,-3-4-32 15,-4 2-128-15,-5-3 192 0,-5-2-192 0,-7 3 176 16,-2-1-176-16,-2 0 160 0,-3 1 64 0,1 6 16 16,5 6 0-16,0 2 0 0,0 4-240 0,1 5 0 15,0-2 0-15,2 4 0 16,1 1-464-16,1 1-48 0,0 2 0 0,1 4-9600 0,-1 1-1936 0</inkml:trace>
  <inkml:trace contextRef="#ctx0" brushRef="#br0" timeOffset="4954.09">29604 9602 29423 0,'0'0'640'0,"0"0"144"0,0 0 32 0,0 0 16 0,0 0-672 0,-2 9-160 0,3 4 0 0,0 2 0 16,2 3 144-16,1 4 0 0,-2 6 0 0,3 2 0 0,-3 2 160 0,3 3 16 16,1 4 16-16,3 5 0 0,0 4-96 0,2 6-32 15,0 5 0-15,-1 1 0 0,-1 1-208 0,0 3 176 16,-2-3-176-16,0 0 160 0,-1-4-160 0,-1-4 0 15,-2 2 144-15,-2-4-144 0,-1-5-256 0,1-2-112 16,-2-4-16-16,-2-4-16 16,1 0-464-16,-3-4-96 0,0-9 0 0,1-3-11824 15</inkml:trace>
  <inkml:trace contextRef="#ctx0" brushRef="#br0" timeOffset="5194.71">30221 10501 14735 0,'3'13'1312'0,"-2"1"-1056"0,1 7-256 0,3 3 0 16,2 1 4480-16,-1 3 832 0,0-3 160 0,2 3 32 15,-4-4-4416-15,1 0-880 0,-1-3-208 0,1-4 0 32,-3 1-2176-32,2-4-448 0,-1 3-80 0,-3-17-32 0</inkml:trace>
  <inkml:trace contextRef="#ctx0" brushRef="#br0" timeOffset="5771.1">30498 9290 2751 0,'0'0'128'0,"-9"0"16"0,-1 0-144 0,1 0 0 0,2 0 0 0,0 1 0 16,1 3 5648-16,-2 5 1104 0,2-2 224 0,-2 6 32 16,-2 3-5344-16,1 4-1056 0,-1 0-224 0,1 8-32 15,-1 2-128-15,1 6-32 0,0 5 0 0,1-1 0 16,3 6-192-16,2-3 128 0,0 2-128 0,4-1 0 16,3-2 0-16,4-4 0 0,2-3 0 0,3-6 0 0,6-6 192 0,1-4-48 15,3-4-16-15,1-5 0 0,-1-7 256 0,1-4 32 16,0-7 16-16,0-1 0 0,-1-6-176 0,1-4-16 15,1-2-16-15,-1-5 0 0,-5-2-32 0,-1-4-16 16,-1-1 0-16,-3 1 0 0,-3 2-176 0,-4-2 192 16,-3-3-192-16,-4 1 192 0,-4-3-192 0,-6 0 0 15,-5-1 0-15,-3 1 0 0,-5 3 0 0,1 5 0 16,2 5 144-16,-2 5-144 0,2 3 0 0,1 5 0 16,1 5-160-16,0 4 160 15,-2 4-512-15,-1-1 0 0,-1 4 0 0,0 5-9184 16,-1-1-1824-16</inkml:trace>
  <inkml:trace contextRef="#ctx0" brushRef="#br0" timeOffset="6058.17">30376 8793 17503 0,'-13'0'1552'0,"13"0"-1232"0,-10-2-320 0,10 2 0 16,0 0 2880-16,0 0 512 0,0 0 96 0,-5 8 32 16,-1 0-2624-16,3 6-512 0,3 2-96 0,1 3-32 15,1 4 32-15,2 6 0 0,-2 7 0 0,3 2 0 16,4 5 32-16,1 7 16 0,2 4 0 0,0 9 0 16,2 2-192-16,3 4-144 0,-3 5 192 0,1 2-192 15,0-3 0-15,2-3 0 0,-2-7-192 0,0 0 48 16,2-9-528-16,-2-4-96 0,-1-1-32 0,-1-4 0 15,1-7-160-15,-3-2-48 0,-2-3 0 16,-1-3 0-16,-4-1-1504 0,-2 1-304 0</inkml:trace>
  <inkml:trace contextRef="#ctx0" brushRef="#br0" timeOffset="6489.19">30907 9681 35007 0,'9'-4'3120'16,"1"-2"-2496"-16,2 2-496 0,1 3-128 0,-1 1-160 0,1 2-48 0,-2 5-16 0,0-3 0 16,-2 2 224-16,-2 4 0 0,0 2 0 0,-2 2 0 15,-5 1 0-15,0 5 0 0,0 4 0 0,-4 0 0 16,-4-3 0-16,1 3 0 0,-1 1 192 0,-1-2-192 16,3 0 208-16,1-1-64 0,1-5-16 0,1-3 0 15,3-3 256-15,0-11 32 0,7 7 16 0,1 0 0 0,4-5 208 0,2-3 32 16,1-5 16-16,4-2 0 0,0-4-256 15,2 1-48-15,-1-5-16 0,4-1 0 0,0-1-368 0,2 0 128 16,-1-1-128-16,-1-1 0 16,-2-3-944-16,-4 2-256 0,-4-1-48 0,-4 3-9984 15,-4 0-2000-15</inkml:trace>
  <inkml:trace contextRef="#ctx0" brushRef="#br0" timeOffset="6905.06">30410 8448 12895 0,'0'0'1152'0,"-10"-2"-928"0,1-5-224 0,3 1 0 16,6 6 2128-16,0 0 384 0,0 0 80 0,0 0 16 16,0 0-1392-16,9-4-288 0,1 3-48 0,3-2-16 15,2-1-64-15,3-1-16 0,1 3 0 0,4 1 0 16,2 4-64-16,3 0-16 0,4 2 0 0,7 0 0 0,5 7-400 0,5 4-96 15,6 6-16-15,5 3 0 0,2 7-192 0,-1 3 0 16,-5 4 0-16,-2 8 0 0,-4 3 0 0,-3 9 0 16,-4 3 0-16,-2 7 0 0,-4 5 0 0,-5-1 256 15,-6 4-64-15,-4-4 0 0,-6 1 80 0,-5-3 16 16,-6 3 0-16,-3-5 0 0,-6-6 112 0,-1-3 32 16,0-5 0-16,-2-6 0 0,-2-7-192 0,2-6-48 15,2-7 0-15,3-5 0 16,-1-5-1088-16,3-5-208 0,0-14-48 0,0 0-13376 0</inkml:trace>
  <inkml:trace contextRef="#ctx0" brushRef="#br0" timeOffset="7355.15">31502 7520 25391 0,'0'0'1120'0,"-2"-14"240"0,0 2-1088 0,2-2-272 0,-1 3 0 0,2 4 0 0,-1 7 688 0,0 0 80 16,0 0 0-16,0 0 16 0,0 0 48 0,0 0 16 15,0 0 0-15,0 0 0 0,-3 15-144 0,0 5-48 16,-3 5 0-16,-1 5 0 0,2 7-352 0,0 6-80 16,3 7-16-16,0 7 0 0,2 8-208 0,3 5 128 15,1 3-128-15,1 4 0 0,1 5 0 0,4-7 0 16,3-1 0-16,2-5 0 0,3-5 0 0,1-5 0 15,0-7 0-15,2-2 0 0,-4-10 192 0,9-3-48 16,-2-1-16-16,1-8 0 0,2-11 64 0,0-4 0 16,-1-1 0-16,1-7 0 0,0-3-192 0,-3-3 0 15,0-4 0-15,-2-3 128 16,-3-3-1696-16,-3-4-352 0,-2-4-64 0</inkml:trace>
  <inkml:trace contextRef="#ctx0" brushRef="#br0" timeOffset="7671.72">31783 7499 7359 0,'0'0'656'15,"0"0"-528"-15,-1 15-128 0,2 4 0 0,3 1 5120 0,0 10 976 16,0 1 208-16,2 5 32 0,2 3-4784 0,1 2-960 16,-2 1-192-16,5 6-32 0,2 6 16 0,1 2 0 15,3 0 0-15,3-1 0 0,1 1-224 0,1-6-32 16,0-2-128-16,1-10 192 0,0-5-192 0,1-2 128 16,-2-7-128-16,0-4 0 0,-1-2 160 0,-2-4-160 15,-2-7 160-15,-2 0-160 0,-2-2 0 0,-1-3-192 16,0-2 16-16,-7-3 0 15,-1-7-1424-15,-4 1-304 0,-2-5-48 0</inkml:trace>
  <inkml:trace contextRef="#ctx0" brushRef="#br0" timeOffset="7850.12">31610 8256 23951 0,'0'0'2128'0,"0"0"-1696"0,3-10-432 0,3-3 0 15,4 1 2544-15,7-2 416 0,3-4 96 0,6-4 16 16,3-2-2240-16,5 0-432 0,3-5-80 0,4 0-32 16,3-3-128-16,3 0-32 0,0-2 0 0,-1 1 0 15,-4 0-336-15,-3-1-80 0,-3 0-16 0</inkml:trace>
  <inkml:trace contextRef="#ctx0" brushRef="#br0" timeOffset="8189.26">31735 7181 27759 0,'0'0'1216'0,"14"-5"272"0,2-3-1184 16,7 3-304-16,5 1 0 0,8 3 0 0,6 1 272 0,5 3 0 15,1 4 0-15,3 6 0 0,1 2 160 0,-21-1 16 16,4 5 16-16,6 5 0 0,3 9-16 0,2 6 0 0,-1 5 0 0,-2 4 0 16,-3 11-64-16,25 56 0 0,-20-9-16 0,-16-9 0 15,-10-6 16-15,-10-7 0 0,-9-4 0 0,-6-2 0 16,-5-2 192-16,-5-4 64 0,-6-4 0 0,-4-7 0 15,-1-12-208-15,-4-2-48 0,0 0 0 0,-1-2 0 32,-1 3-1904-32,15-24-384 0,-2 4-80 0</inkml:trace>
  <inkml:trace contextRef="#ctx0" brushRef="#br0" timeOffset="8956.02">31763 9754 23951 0,'0'0'2128'0,"0"-12"-1696"16,1 1-432-16,3-3 0 0,1-2 592 0,-1 0 48 15,3-6 0-15,1 1 0 0,2-5-32 0,0 1 0 16,4-4 0-16,0 2 0 0,0-1-224 0,4 3-64 16,1-3 0-16,0 3 0 0,-1 1-176 0,0 4-144 15,0 5 192-15,-3 3-192 16,-1 5 128-16,-4 0-128 0,-1 3 0 0,-9 4 0 0,11 3 224 0,0 2-16 0,-1 4 0 0,-3 4 0 16,1 1 80-16,-2 9 16 0,-1 2 0 0,1 7 0 15,-1 0-112-15,0-1 0 0,-3 4-16 16,1-1 0-16,-2 0-176 0,-1 1 128 0,0-1-128 0,0-1 128 15,-1-5-128-15,0-1 0 0,-1-3 0 0,1-1 128 16,-2-2-128-16,0 0-192 0,3-4 32 0,-2-1 16 31,0-5-2048-31,1-1-416 0</inkml:trace>
  <inkml:trace contextRef="#ctx0" brushRef="#br0" timeOffset="9257.03">31931 9751 14735 0,'0'0'1312'16,"0"0"-1056"-16,-3 11-256 0,3 1 0 0,4 3 3904 0,0 4 704 15,0 2 160-15,-2 3 32 0,1 0-3648 0,-2 5-736 16,-2 0-144-16,-2 4-16 0,-2 3-32 0,0 3 0 15,-3 3 0-15,-1 2 0 0,-1 5-32 0,-1-2-16 16,-1 1 0-16,-2 2 0 0,-2 1-176 0,-2 1 0 16,-1 3 0-16,-1-3 0 0,-2-5 0 0,2 2-192 15,-2 0 0-15,2-2 16 16,-2 2-336-16,4 1-64 0,-3-2 0 0,0 0-16 16,1 3-368-16,-3-2-64 0,-2-1 0 0,-3-1-16 15,-1 1-2160-15,-3-1-416 0</inkml:trace>
  <inkml:trace contextRef="#ctx0" brushRef="#br0" timeOffset="9575.79">30984 11885 8287 0,'-40'52'736'0,"14"-15"-592"0,-6 6-144 0,0-1 0 16,-1-1 3072-16,-1 3 576 0,-1-2 112 0,1 4 16 15,1-3-1888-15,0 6-384 0,0-5-80 0,-1 3-16 16,0 4-768-16,-6-5-144 0,-6 0-48 0,-1-6 0 16,0 0 16-16,0-1 0 0,0-1 0 0,-3-1 0 15,2-1 528-15,1-2 96 0,3-1 32 0,-4-3 0 16,-1 1 96-16,-2 1 32 0,-2-3 0 0,2 2 0 15,3 2-464-15,2-2-80 0,3 0-32 0,-1 2 0 16,2 2-352-16,7-1-64 0,3-1 0 0,0 1-16 16,0 0-240-16,1 2 0 0,0-3 0 0,1-1 0 0,-2-1 0 15,1 0 0-15,3-1 0 0,4-5 0 0,0 1 0 0,3 0 0 16,1-6 0-16,4 0 0 0,1-1 128 0,2-2-128 16,2-3 0-16,2 0 144 0,1-5-144 0,3 1 0 15,5-10 0-15,-5 6 0 0,5-6 0 0,0 0 0 16,0 0 0-16,0 0 0 15,-3 11-400-15,3-11-112 0,0 0-32 0,0 0 0 16,0 0-240-16,0 0-48 0,0 0-16 0,0 0 0 16,0 0-944-16,0 0-192 0,0 0-48 0,0 0-7808 15,0 0-1552-15</inkml:trace>
  <inkml:trace contextRef="#ctx0" brushRef="#br0" timeOffset="10492.1">28253 14853 18431 0,'-4'-8'1632'0,"2"-3"-1312"16,-1-2-320-16,3-1 0 16,0-1 1344-16,-1 0 208 0,-1 0 48 0,0-2 0 0,-2-1-640 0,1-2-128 15,-2-2-32-15,-3 3 0 0,-1 1 0 0,0 1 0 16,0-2 0-16,0 2 0 0,-1 2-368 0,3 7-80 15,3 1-16-15,4 7 0 0,-8 0-48 0,1 6-16 16,0 3 0-16,1 6 0 0,-2 3-272 0,1 5 128 16,1 5-128-16,0 2 0 0,2 6 0 0,2 2 0 15,-1-1 0-15,3 0 0 0,3-4 0 0,1-3 0 16,2-1 0-16,3-4 0 0,2-9 0 0,-1-2 0 16,2-6 0-16,1-3 0 0,1-6 128 0,2-6 80 15,-1-3 16-15,2-4 0 0,-1-6 128 0,1-4 32 16,-6-2 0-16,3-2 0 0,-2-1-144 0,-2-2-32 0,-2 1 0 0,-3 5 0 15,-2-3-208-15,3 5 144 0,-3 5-144 0,2 4 128 16,-1 4-128-16,1 1 0 0,-5 9 0 0,0 0 128 16,11 1-128-16,-1 7 0 0,4-1 0 0,-4 6 0 15,1 5 0-15,3 1 0 0,0-1-144 0,1 2 144 32,2-1-432-32,1 0-16 0,2-1-16 0,0-1-9696 0,0-4-1936 0</inkml:trace>
  <inkml:trace contextRef="#ctx0" brushRef="#br0" timeOffset="10875.26">29630 13541 26431 0,'-12'-9'1168'0,"12"9"240"0,-7-5-1120 0,-2 0-288 15,0 3 0-15,9 2 0 0,-10 0 256 0,1 2 0 16,0 6 0-16,0 3 0 0,0 6 112 0,2 2 16 15,-4 5 0-15,3 5 0 0,-1 4 64 0,0 3 32 0,0 1 0 0,0 4 0 16,1 3-320-16,1 0-160 0,-2 5 160 0,2-2-160 16,4 1 128-16,-1-2-128 0,1-4 0 0,2-5 0 15,1-4 0-15,0-7 0 0,0 0 0 0,3-7-160 32,-2-1-416-32,1-3-96 0,3-4-16 0,-2 1-7952 0,-2-6-1600 0</inkml:trace>
  <inkml:trace contextRef="#ctx0" brushRef="#br0" timeOffset="11036.16">29165 14318 13823 0,'0'0'608'0,"0"0"128"0,0 0-592 0,11 3-144 0,1-7 0 0,4-1 0 16,4-2 3648-16,6-4 704 0,3-3 144 0,4-5 32 0,3-3-3280 0,2-1-656 15,-3-5-128-15,1 0-16 0,-3-3-448 0,-5-1-176 16,0 3 16-16,-1 2-9120 15,-4-4-1840-15</inkml:trace>
  <inkml:trace contextRef="#ctx0" brushRef="#br0" timeOffset="11326.69">29753 13821 26031 0,'0'13'1152'0,"0"-13"240"0,3 12-1120 0,-1 5-272 0,2 3 0 0,2 3 0 16,2 3 800-16,0-1 96 0,-1 4 32 0,4-3 0 15,-1-1-224-15,0-2-32 0,-1 1-16 0,1-5 0 16,1-5-400-16,1-2-64 0,2-10-32 0,-2 1 0 16,1-3-160-16,1-3 160 0,3-2-160 0,-3-6 160 15,-2-3-160-15,1-3 160 0,-3-3-160 0,3-3 160 16,-3-6-32-16,-1 2 0 0,-3-2 0 0,1 5 0 15,-1-3-128-15,-2 3 0 0,-2 1 0 0,0-1-176 16,0 3-160-16,-2 4-48 0,0 1 0 0,0 5 0 31,0-2-1344-31,0 3-288 0,0 10-48 0</inkml:trace>
  <inkml:trace contextRef="#ctx0" brushRef="#br0" timeOffset="11675.01">30179 13512 31039 0,'-6'15'1376'0,"3"-1"288"0,1 4-1344 0,2 3-320 16,2 1 0-16,1 4 0 0,0-3 0 0,0 0 0 15,0-1 0-15,-1-2 128 0,-1-4-128 0,4-3 0 16,1-2 128-16,-3-1-128 0,-3-10 160 0,0 0-32 15,0 0-128-15,0 0 192 0,0 0-192 0,11-3 176 16,-4-3-176-16,0-2 160 0,-2-5 32 0,0-4 0 16,-1 0 0-16,1-1 0 0,0-1 0 0,1-4 0 0,0-1 0 0,1 3 0 15,3 2-192-15,-4 1 0 0,2 1 0 0,2 4 0 16,2 5 0-16,-1 3 0 0,-1 0 0 0,4 5 0 16,-2 5 0-16,0 2 0 0,0 4-176 0,-1 2 176 15,-2 6-304-15,-4 2 32 0,0 1 0 0,-2 1 0 31,-3 0-480-31,-3 2-80 0,-1-3-32 0,1-2 0 16,-1-2-1248-16,0-4-256 0,-1-3-64 0</inkml:trace>
  <inkml:trace contextRef="#ctx0" brushRef="#br0" timeOffset="11960.61">30752 13227 23439 0,'0'0'1024'0,"0"0"240"15,-9 0-1008-15,1 0-256 0,8 0 0 0,-11 7 0 0,1-2 752 0,0 4 96 16,4 0 32-16,-1 3 0 0,1 0-48 0,2 3 0 16,-1 2 0-16,1 2 0 0,0 2-208 0,3 3-48 15,-1-2-16-15,3 1 0 0,1-3-400 0,1 2-160 16,-2-4 128-16,3-4-128 0,1-2 128 0,3-2-128 15,2-6 0-15,0-1 128 0,2-3-128 0,-1-3 0 16,2-1 0-16,-1-3 0 0,1-2-256 0,0-4-64 0,-3-1-32 0,3-1 0 31,-2 0-1872-31,-2-3-368 0</inkml:trace>
  <inkml:trace contextRef="#ctx0" brushRef="#br0" timeOffset="12185.13">31064 12523 15663 0,'-5'15'1392'0,"1"-6"-1120"0,0 3-272 0,1 2 0 16,2 1 3776-16,1 5 704 0,1 5 144 0,2 3 32 15,1-3-3696-15,0 5-720 0,-2 2-240 0,5-3 128 16,-2 1-128-16,1-2 128 0,2 1-128 0,-1 3 128 15,1-2-352-15,1-1-64 0,-2 1-16 0,1-5 0 16,-2 3-2608-16,1-8-528 0</inkml:trace>
  <inkml:trace contextRef="#ctx0" brushRef="#br0" timeOffset="12356.49">30924 13008 12895 0,'0'0'1152'0,"0"0"-928"16,8 8-224-16,2-5 0 0,2-4 3936 0,6-3 736 16,4-1 160-16,-1-2 32 0,1-5-3520 0,0-4-688 15,1-3-144-15,1-2-16 0,1 0-496 0,-1-1 0 0,-1-3 0 0,0 3-9456 16,-1-1-1936-16</inkml:trace>
  <inkml:trace contextRef="#ctx0" brushRef="#br0" timeOffset="12595.1">31417 12596 30399 0,'0'0'1344'0,"0"17"288"0,4 5-1312 0,-3 2-320 0,3-1 0 0,0 0 0 0,0 4 240 0,1-2-32 16,-3 2 0-16,2-3 0 0,1-5-64 0,-1 1-16 16,-1-1 0-16,-1-1 0 15,2-3-1280-15,0 1-272 0,0-4-48 0,-4-12-11104 16</inkml:trace>
  <inkml:trace contextRef="#ctx0" brushRef="#br0" timeOffset="13092.8">31594 12521 13823 0,'0'0'1216'0,"0"0"-960"16,0 0-256-16,0 0 0 0,0 0 2832 0,-4 14 528 0,1 0 96 0,1 1 32 16,-1 0-2368-16,1 0-480 0,2 2-80 0,0 1-32 15,2 1-16-15,1-3 0 0,-1 0 0 0,2-5 0 16,0-1-192-16,1-2-64 0,-5-8 0 0,10 5 0 15,0-3-96-15,2-4-32 0,-1-4 0 0,1-2 0 16,-2-4-128-16,0 1 0 0,0-3 0 0,-2-2 0 16,-2-1 0-16,-1 0 0 0,-1 2 144 0,-3 0-144 15,-2 1 160-15,0-3-32 0,-3 1-128 0,-1 2 192 16,-3-1-32-16,3 2-16 0,-1 4 0 0,1-1 0 16,0 2-144-16,1 3 192 0,4 5-192 0,0 0 192 15,0 0-192-15,0 0 0 0,0 0 0 0,0 0 0 16,0 0 0-16,0 0-144 0,0 0 144 0,10-6-160 15,-1 2-64-15,0 2-16 0,1-2 0 0,0-4 0 16,2 2 64-16,-1-4 16 0,-1 2 0 0,2-4 0 0,0 1 160 0,1-4-192 16,-1 0 192-16,-2 1-192 0,0 3 192 15,-1 0 0-15,-3-2 0 0,2 6-128 0,-3-2 128 0,-5 9 0 16,0 0 0-16,5-7-128 0,-5 7 128 0,0 0 0 16,0 0 128-16,13 5-128 0,-3 3 0 0,-1 1 128 15,1 4-128-15,0 1 0 0,2 0 0 0,-2 2 0 16,-1 1 0-16,1-3 0 0,0 1 0 0,0-1 0 15,0-4 0-15,2-1 0 0,0-5 0 0,0 1 128 16,-2 1-128-16,2-3 0 0,-12-3 0 0,10-3-208 16,0-3 16-16,-4 0 16 15,-6 6-1360-15,5-8-256 0,-2-1-64 0,1-1-16 0</inkml:trace>
  <inkml:trace contextRef="#ctx0" brushRef="#br0" timeOffset="13240.97">31504 12097 26719 0,'0'0'1184'0,"-8"0"240"0,0-1-1136 0,8 1-288 0,0 0 0 0,0 0 0 16,0 0 1696-16,0 0 288 0,0 0 48 0,0 0-15968 16</inkml:trace>
  <inkml:trace contextRef="#ctx0" brushRef="#br0" timeOffset="14045.18">30034 15012 16575 0,'0'0'1472'0,"-5"-8"-1168"0,0-4-304 0,1 3 0 15,0 0 2240-15,4 9 400 0,0 0 80 0,0 0 16 16,-5-5-2016-16,5 5-400 0,0 0-64 0,0 0-32 16,-9 1 288-16,3 3 48 0,1 2 16 0,-1 3 0 15,0 3-192-15,3-1-48 0,-2 3 0 0,2 3 0 16,2-1-144-16,2-1-48 0,0-3 0 0,3-1 0 15,2 2 64-15,1-4 16 0,0 0 0 0,-7-9 0 16,0 0 0-16,13 1 0 0,-1-1 0 0,-2-3 0 0,0-3 128 0,-1-2 32 16,-2-4 0-16,2 2 0 0,-1-2-144 0,1-2-32 15,-4 0 0-15,0 1 0 0,-1 1-208 0,0-1 128 16,-4 5-128-16,0 8 0 0,0-10 144 0,0 10-144 16,0 0 128-16,-9-5-128 0,0 4 0 0,9 1 0 15,-10 0 0-15,10 0 0 0,-8 4 0 0,8-4 0 16,0 0 0-16,-9 6 0 0,9-6 0 0,0 0 0 15,0 0 0-15,0 0 0 0,0 0 0 0,0 0-144 16,12-8 144-16,-1-2 0 0,1-1-160 0,2-6 160 16,2-1-128-16,1-1 128 0,-2-3-192 0,3-6 32 15,2-3 16-15,0-3 0 0,-1-6 16 0,3 1 0 16,0 0 0-16,-5-5 0 0,0 0 128 0,-1-2 0 0,1 4-144 0,-3 1 144 16,-3 2 0-16,-2 1 0 15,-6 0 128-15,1 1-128 0,-2 1 320 0,-2 3-32 0,-4 3 0 0,1-2 0 16,-4-1 32-16,6 4 16 0,-3 8 0 0,3 4 0 15,0 3-176-15,1 5-32 0,0 2-128 0,0 7 192 16,0 0-192-16,0 0 128 0,3 11-128 0,4 6 0 16,3 7 128-16,1 7-128 0,2 6 0 0,0 5 0 15,1 0 0-15,2 2 0 0,3 6 0 0,0 3 0 16,-3 3 0-16,-1 0 176 0,1 0-48 0,0-1-128 16,-1-1 240-16,3-5-64 0,-6-2-16 0,4-5 0 15,-1-3-160-15,-1-6 160 0,0 0-160 0,-4-4 160 16,0-5-320-16,0-2-64 0,-2-2-16 0,-2-4 0 15,-1-4-1904-15,-2 0-384 16,-3-12-80-16</inkml:trace>
  <inkml:trace contextRef="#ctx0" brushRef="#br0" timeOffset="14196.99">30394 15087 35471 0,'0'0'1568'0,"0"0"336"0,9-5-1520 16,3-5-384-16,5-6 0 0,3 1 0 0,7-1 336 0,1-3 0 15,4-7 0-15,3 1 0 0,2-1-32 0,4-4-16 16,-3-2 0-16,3 0 0 16,-1 2-1904-16,2-1-384 0,-4 2-80 0</inkml:trace>
  <inkml:trace contextRef="#ctx0" brushRef="#br0" timeOffset="14715">30762 15597 32255 0,'0'0'2864'0,"0"0"-2288"16,-6-5-576-16,6 5 0 0,-2-7 688 0,2 7 16 15,0 0 16-15,0 0 0 0,10 14-432 0,-1 4-96 16,1 2 0-16,0 6-16 0,1-2 144 0,1 6 48 16,-2 0 0-16,1 4 0 0,3 2-112 0,2 0-32 15,-2 0 0-15,2 0 0 0,2 0-224 0,0-2 144 0,0-4-144 0,1-3 128 16,1-3 80-16,2-5 16 0,-3-4 0 0,1-5 0 15,0-2-16-15,5-3 0 0,-1-5 0 0,0-2 0 16,3-5-208-16,-3-2 0 0,2-7-192 0,0-2 192 31,-3-2-1280-31,-3-3-160 0,-2-4-32 0,-3 4-9216 0,-4 2-1840 0</inkml:trace>
  <inkml:trace contextRef="#ctx0" brushRef="#br0" timeOffset="14880.14">30789 15885 29487 0,'0'0'2624'0,"8"-7"-2112"0,2-6-512 0,7-4 0 15,3 1 1792-15,8-5 256 0,5 0 64 0,1-10 0 0,3-3-1632 16,-3-4-320-16,-1-3-160 0,-2-4 160 0,1-1-160 16,-3 0 0-16,-2 7-192 0,-5-1-16352 15</inkml:trace>
  <inkml:trace contextRef="#ctx0" brushRef="#br0" timeOffset="15894.96">30668 12237 10127 0,'0'0'896'0,"0"0"-704"0,0 0-192 0,0 0 0 15,0 0 1808-15,0 0 336 0,0 0 64 0,0 0 16 16,0-10-1520-16,4 0-320 0,-1-3-48 0,1 3-16 0,1-3-64 0,1 1-32 16,0-4 0-16,2 5 0 0,0-2-224 0,1 2 0 15,-1-1 128-15,3 0-128 0,-2 1 0 0,2 3 176 16,0-1-176-16,0 0 160 0,-1 0 464 0,1 3 80 15,1 0 32-15,-1-2 0 0,2-1 176 0,-1-2 48 16,5 4 0-16,1-3 0 0,0 1-320 0,-1-4-64 16,1 0-16-16,1 1 0 0,0-4-144 0,0 0-32 15,0-2 0-15,-2-1 0 0,-1-1-128 0,1 1-48 16,0-2 0-16,-2 1 0 0,0-2-208 0,-1 2 176 16,0 1-176-16,-1 0 160 0,-2 0-160 0,1 0 0 15,-2-3 0-15,0 2 0 0,1-1 128 0,1 1-128 16,-1-2 0-16,2 0 128 0,-2-5 48 0,3 5 0 0,0-3 0 15,2 2 0-15,0 0 112 0,-1 0 32 0,3-1 0 0,3 0 0 16,-4 2-112-16,2 3-16 0,-1 3 0 0,0-1 0 16,-1 1-192-16,-3 0 128 0,-2 4-128 0,-2 2 0 15,-1-1 0-15,-2 6 128 0,0 0-128 0,-7 5 0 16,0 0 0-16,0 0 0 0,0 0 128 0,0 0-128 16,0 0-176-16,0 0-80 0,0 0 0 0,4 10-16 31,-4 3-1504-31,0-3-288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6:38:04.64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3385 829 14735 0,'0'0'1312'0,"-8"-2"-1056"0,2-3-256 0,0 1 0 16,1 0 960-16,5 4 144 0,-7-2 32 0,7 2 0 16,-9-4-336-16,9 4-64 0,-7 0-16 0,7 0 0 0,-8 7-192 0,3 6-32 15,1-1-16-15,2 5 0 0,-2 6-176 0,3 4-48 16,-1 5 0-16,2 5 0 16,3 3-32-16,1 6-16 0,-1 5 0 0,3 2 0 0,-1 4 48 0,1 3 0 15,2 5 0-15,-1 4 0 0,1 2-64 0,-2 1 0 16,1 2 0-16,-2-2 0 0,0 2-192 0,0-3 128 15,-4-1-128-15,0-7 0 0,2-5 0 0,-1-10-208 16,1-3 16-16,-2-10 0 16,1-3-1792-16,-1-9-336 0</inkml:trace>
  <inkml:trace contextRef="#ctx0" brushRef="#br0" timeOffset="267.3">2748 1312 27647 0,'0'0'1216'0,"0"0"256"0,-2-8-1168 0,4-3-304 0,5-4 0 0,5-1 0 15,5-5 384-15,4-3 0 0,6-6 16 0,6-3 0 16,5-1-224-16,8 0-48 0,6-1-128 0,0-1 192 15,-1-1-192-15,1 3-208 0,0 3 32 0,2 1 16 32,-1 1-736-32,0 4-160 0,1 5-32 0,-1 2 0 0,-2 3-496 0,-5 4-96 0</inkml:trace>
  <inkml:trace contextRef="#ctx0" brushRef="#br0" timeOffset="616.69">4497 1464 18431 0,'-15'34'1632'0,"7"-6"-1312"15,1 4-320-15,2 3 0 0,1 3 2416 0,1 2 400 16,2-2 96-16,2 3 16 0,3 1-2352 0,0-3-576 15,0-2 0-15,2-3 0 16,2-1-256-16,1-7-128 0,2-5-32 0,3-7 0 0,-1-4 32 0,3-7 16 0,3-6 0 0,2-7 0 16,0-5 368-16,2-5 0 0,1-5 0 0,-3-4 0 15,-2-5 256-15,-3-2 160 0,-3-1 32 0,-3-1 16 16,-2-1 304-16,-4 1 64 0,-4 2 16 0,-6 3 0 16,-5 0 32-16,-7 9 0 0,-3 1 0 0,-5 8 0 15,-7 1-48-15,-2 2 0 0,-6 6 0 0,-1 2 0 16,0 4-528-16,-2 5-112 0,3 4-32 0,4 4 0 15,4 1-160-15,6 2-224 0,6 4 48 0,3-1 16 16,6 2-2208-16,6 2-432 16</inkml:trace>
  <inkml:trace contextRef="#ctx0" brushRef="#br0" timeOffset="1252.52">6906 1273 21183 0,'-15'6'1888'0,"7"-2"-1504"0,-2 3-384 0,10-7 0 16,-9 5 592-16,0 0 48 0,3 5 16 0,2 0 0 15,-1 4-64-15,1 3-16 0,2 2 0 0,2 5 0 0,0 4-352 0,2 6-80 16,3 2-16-16,2 6 0 0,-1 2 16 0,3 2 0 15,1 3 0-15,5 1 0 0,0-6 16 0,5 2 0 16,1-5 0-16,2-4 0 0,1-8-160 0,3-6 0 16,-3-8 0-16,1-5 0 0,2-7 192 0,1-10-64 15,1-3 0-15,1-8 0 0,-5-6 288 0,2-2 48 16,-3-10 16-16,1-3 0 0,-2-7 192 0,-4-1 32 16,-4-5 16-16,-2 1 0 0,-4-1-288 0,-1 1-64 15,-4 4-16-15,-3 4 0 0,-4 2-128 0,-4 4-32 16,-5 4 0-16,-1 3 0 0,1 4-48 0,-3 2-16 15,-2 6 0-15,4 8 0 0,3 1-128 0,2 7-192 16,1 2 32-16,7 0 16 16,-7 9-592-16,1 1-112 0,4 2-32 0,3 5-8640 0,4 2-1728 0</inkml:trace>
  <inkml:trace contextRef="#ctx0" brushRef="#br0" timeOffset="1650.88">8037 973 14735 0,'0'0'1312'0,"7"-9"-1056"0,-1 0-256 0,-6 9 0 15,6-6 1280-15,-6 6 192 0,0 0 32 0,0 0 16 16,0 0-832-16,0 0-176 0,0 0-16 0,0 0-16 16,-9-4 112-16,-3 8 32 0,0 2 0 0,-3 3 0 15,-3 3 176-15,0 3 32 0,2 3 16 0,-1 1 0 0,0 6-208 0,-1 6-64 16,-2 3 0-16,2 4 0 0,2 1-272 0,2 3-64 15,3-1-16-15,3-2 0 0,5 0-224 0,3-1 176 16,0-5-176-16,5-4 160 0,4-5-160 0,3-1 0 16,1-3 0-16,0-3 0 0,1-4 0 0,1-1 0 15,-1-1 0-15,1-6 0 0,2 0 0 0,1 1 0 16,1-2 0-16,-2-2 0 0,1-2 0 0,-1 2 0 16,-1 0 0-16,-1 2 0 0,-2 1 0 0,-1 0 0 15,-3 0 144-15,-3 5-144 0,-1-2 176 0,-2 5-48 16,-3 1 0-16,-3 2 0 0,-2 3 96 0,-4 3 16 15,-4 1 0-15,-3 5 0 0,-3 1-80 0,-3 4-16 16,-2 1 0-16,-3 5 0 0,2-1-144 0,-2-1 0 16,2-3 0-16,-3-4 0 15,0 1-496-15,4-8-16 0,3-3-16 0,0-5-13312 0</inkml:trace>
  <inkml:trace contextRef="#ctx0" brushRef="#br0" timeOffset="2084.11">8407 1283 20271 0,'-10'23'896'0,"8"-10"192"0,-1 1-880 0,6 1-208 16,-2 0 0-16,3 3 0 0,1 1 1408 0,2 1 256 15,-2 2 32-15,4-2 16 0,0-2-1152 0,1-3-240 16,1-1-32-16,0-2-16 0,-1-6-272 0,2-2 0 16,-1-4 0-16,2-4 0 0,1-1 0 0,-2-6 0 15,1-3 0-15,0-3 0 0,-2-3 176 0,2-3 16 16,-2-5 16-16,0 1 0 0,-4-3 96 0,0 1 16 15,-2 1 0-15,-3 3 0 0,-3-3-144 0,0 9-32 0,-2 2 0 16,-5 1 0-16,2 5 384 0,-1 5 80 0,-4 3 16 16,0 7 0-16,1 7 160 0,-2 7 48 0,0 5 0 0,-2 9 0 15,2 5-512-15,1 5-112 0,1 7-16 0,2 5 0 16,3 1-64-16,4 3-128 0,4 0 176 0,5-5-176 16,2-4 0-16,4-3 0 0,3-6 0 0,2-2 0 31,4-3-336-31,5-5-128 0,1-3-32 0,4-3 0 15,4-6-2576-15,3-5-528 0</inkml:trace>
  <inkml:trace contextRef="#ctx0" brushRef="#br0" timeOffset="2601.31">10764 711 16175 0,'-13'-13'704'0,"7"3"176"0,-2 3-704 0,1-2-176 0,1 2 0 0,3 1 0 16,3 6 1136-16,0 0 192 0,-4-2 32 0,4 2 16 15,0 0-32-15,0 17-16 0,2 5 0 0,2 6 0 16,3 5-704-16,0 5-144 0,2 9-32 0,1 4 0 16,0 7-48-16,3 5-16 0,0 5 0 0,1 5 0 15,6 3-176-15,-2 4-32 0,0-1-16 0,0 1 0 16,1-1-1200-16,0-3-240 0,-4-5-64 0,-1-7-10416 15</inkml:trace>
  <inkml:trace contextRef="#ctx0" brushRef="#br0" timeOffset="3068.14">10460 1429 26431 0,'0'0'1168'0,"6"11"240"0,3-5-1120 0,3 0-288 16,2-3 0-16,2-5 0 0,2-4 160 0,1-3-32 0,3-7 0 0,2-5 0 15,3-8-128-15,-1-4 192 16,4-5-192-16,-3-5 192 0,3-9-192 0,0-3 0 0,-2 0 0 0,1 1 0 16,1-4 0-16,-2 1 0 0,-3 1 0 0,-2 3 0 15,-3 2 0-15,-3 4 160 0,-3-2-160 0,-3 3 160 16,1 4 160-16,-7 21 16 0,-1 0 16 0,-1 1 0 15,1-1-96-15,0 7 0 0,0 0-16 0,1 9 0 16,-5 5-32-16,6 5 0 0,3 10 0 0,3 6 0 16,-2 7-80-16,2 7-128 0,1 9 176 0,1 5-176 15,0 8 128-15,12 58-128 0,-5-10 0 0,-2-1 0 16,-2 2 128-16,-3-8-128 0,0-2 0 0,-8-13 0 16,-2-10 272-16,-2-11 0 0,0-9 0 0,-1-11 0 15,-1-10 464-15,1-8 96 0,-1-6 0 0,0-7 16 16,0-11-400-16,0 0-96 0,0 0-16 0,3-7 0 0,-2-7-64 0,0-7-16 15,-1-7 0-15,2 2 0 16,-1-5-256-16,3 3 0 0,-2 3 0 0,2 4 0 0,1 5 0 0,0 1-224 16,0 3 16-16,3 6 0 0,2 5 208 0,4 3-192 15,3 8 192-15,3 8-192 0,5 6 192 0,3 11-144 16,-1 1 144-16,0 11-128 0,-2 3 128 0,-1 3 0 16,-3 7 0-16,-2-3 0 15,-4-1-768-15,1-1-240 0,-2-3-32 0,0-2-13872 0</inkml:trace>
  <inkml:trace contextRef="#ctx0" brushRef="#br0" timeOffset="3802.8">11992 1272 23951 0,'0'0'1056'0,"0"0"224"0,0 0-1024 0,0 0-256 0,0 0 0 0,10 7 0 16,0 5 704-16,2 3 96 0,-1 7 16 0,3 1 0 0,-1 4-240 0,-1 4-64 16,0 3 0-16,-1 4 0 0,-1 4-96 0,-1 0-32 15,0 4 0-15,-2-1 0 0,-4 2 80 0,1-4 16 16,-1 0 0-16,-2-4 0 0,-1-2-208 0,1-5-32 15,-1-6-16-15,-1-6 0 0,0-6-224 0,1-14 176 16,0 0-176-16,0 0 160 0,0 0 224 0,-1-13 64 16,-1-7 0-16,2-6 0 0,0-5-176 0,2-6-16 15,0-4-16-15,1-3 0 0,0-1-240 0,2-2 0 0,1 3 0 0,1 3 0 16,2 4 0-16,1 4-192 0,2 2 192 16,-1 2-160-16,3 5 160 0,1 2-128 0,3 5 128 0,3 5-128 15,-1 2-48-15,0 6 0 0,1 6 0 0,-2 4 0 16,-3 5-144-16,-1 6-16 0,-2 3-16 0,-1 7 0 15,-2 0 352-15,-1 6-176 0,-3 2 176 0,-1 1-128 16,-1-2 128-16,-2-5 0 0,0-3 0 0,-2-5 128 16,0-3-128-16,2-4 0 0,-2-14 0 0,0 0 0 15,0 0 176-15,0 0-48 0,4-10 0 0,1-1 0 16,0-6 128-16,2-3 0 0,-1-4 16 0,4-1 0 16,2 1-272-16,0 0 0 0,1 4 0 0,2 1 0 15,0 1 0-15,3 3 0 0,0 4 0 0,2 1 0 16,-4 5 0-16,1 4 0 0,1 2 0 0,1 6 0 15,-1 5 0-15,0 5 128 0,0 1 0 0,-1 2-128 16,-4 2 288-16,-1 2-48 0,-2 1-16 0,-3-2 0 0,2 1 16 0,-1 0 0 16,-2-3 0-16,1-4 0 0,-1-3 144 0,2-3 16 15,-8-11 16-15,12 11 0 0,1 0-272 0,4-4-144 16,-3-1 160-16,3 2-160 16,2-2-928-16,0 4-288 0,4 0-48 0,-1 3-14368 15</inkml:trace>
  <inkml:trace contextRef="#ctx0" brushRef="#br0" timeOffset="4609.14">13403 1701 24879 0,'0'0'2208'0,"6"12"-1760"16,0-1-448-16,3 3 0 0,3-1 1088 0,0 2 144 16,4 3 32-16,0 5 0 0,1 1-304 0,-2 1-64 15,-1 3-16-15,-3 0 0 0,-4 2-592 0,-1 0-112 16,-3-3-32-16,-5 2 0 0,-4 2-336 0,-3-2-64 15,-6 3 0-15,-4-1-16 16,-3-5-2496-16,-4 2-496 0</inkml:trace>
  <inkml:trace contextRef="#ctx0" brushRef="#br0" timeOffset="5086.56">15287 1366 2751 0,'0'0'128'0,"-6"-12"16"0,3-2-144 0,-4 3 0 16,2-6 0-16,1 5 0 0,-1 3 4352 0,-1-1 848 16,-2 2 176-16,-1-2 16 0,-3 1-4080 0,0-3-816 15,-3 1-176-15,-4 3-16 0,-4 3 96 0,-2 2 32 16,1 0 0-16,1 3 0 0,-3 1 208 0,5 4 64 15,-1 3 0-15,2 6 0 0,-2 4-192 0,2 5-16 16,-2 8-16-16,3 6 0 0,1 6-272 0,0 8-48 16,-1 5-16-16,2 4 0 0,0-3-144 0,3 4 0 15,3 4 144-15,3-7-144 0,3 0 272 0,2-9-16 16,3-4 0-16,4-11 0 0,1-7-48 0,4-6-16 16,1-4 0-16,4-4 0 0,3-8-192 0,2-4 0 15,3-6-192-15,4-7 192 16,5-5-832-16,3-9-64 0,2-8-16 0,4-3-7744 0,5 0-1552 0</inkml:trace>
  <inkml:trace contextRef="#ctx0" brushRef="#br0" timeOffset="5471.28">15826 543 26543 0,'0'0'1168'0,"-8"9"256"16,2 1-1136-16,0 4-288 0,1 2 0 0,0 4 0 15,-2 2 544-15,-1 7 48 0,-1 6 16 0,-1 7 0 0,-1 8-336 0,-1 3-64 16,-1 3-16-16,1 4 0 0,-1 6-64 16,3 4 0-16,-3 1-128 0,0 4 192 0,1-1-64 15,0 1-128-15,2-3 176 0,1-3-176 0,-1-7 144 0,2-12-144 16,1-7 0-16,2-11 144 0,0-11-144 0,3-7 128 15,0-5-128-15,2-9 128 0,0 0-128 0,0 0 192 16,2-14-192-16,5-6 192 0,0-4-192 0,3-8 0 16,3-1 0-16,2-1 128 0,4-1-128 0,1 6-272 15,0-1 64-15,1 7 16 0,2 2 192 0,-1 6-144 16,0 5 144-16,0 9-128 0,1 6 128 0,1 9 0 16,1 9-144-16,0 7 144 0,-3 5 0 0,-1 5 0 15,-2 6 0-15,-1 4 0 0,-3 2 128 0,-1 2-128 0,-3 1 0 16,-3-2 128-16,1-4-384 0,-1-4-96 0,0-5-16 15,0-7-8384-15,1-5-1680 16</inkml:trace>
  <inkml:trace contextRef="#ctx0" brushRef="#br0" timeOffset="5804.08">16354 1631 23039 0,'-1'16'2048'0,"1"-16"-1648"0,4 11-400 0,2 2 0 15,2 0 416-15,2-5 0 0,3 0 0 0,2-3 0 0,1-1-192 0,1-1-32 16,1-5-16-16,1-2 0 0,0-1-176 0,-3-5-192 16,2 3 32-16,0-5 16 0,-3 1-176 0,-2-1-48 15,0-3 0-15,-2 0 0 0,-2 1 368 0,-1 1-144 16,-3-3 144-16,-3 0 0 0,-2 1 128 0,-1 1 128 15,-3 5 16-15,-2-1 16 0,-3 4 272 0,0 1 48 16,-1 5 16-16,0 3 0 0,-2 2 64 0,2 4 16 16,-1 7 0-16,2 3 0 0,0 4-384 0,3 2-64 15,2 5 0-15,2 0-16 0,2 0-240 0,4 3 0 16,1-2 0-16,2-2 0 16,2 0-1168-16,2-2-288 0,2-3-48 0</inkml:trace>
  <inkml:trace contextRef="#ctx0" brushRef="#br0" timeOffset="6086.86">17414 1312 16575 0,'-11'7'1472'0,"6"0"-1168"0,-3 0-304 0,-1 3 0 16,-2-1 1312-16,-1 4 208 0,-2-2 32 0,-2 3 16 15,-3 2-912-15,0 2-176 0,-2 1-32 0,1 2-16 16,0 0-432-16,-1 2 128 0,1 1-128 0,5 6 0 16,-2-4 0-16,6 5 0 0,1 1 0 0,2-3 0 15,2 0 192-15,2 0-64 0,4-5 0 0,0 1 0 16,5-3 80-16,1-3 16 0,1-1 0 0,4-4 0 16,2-4 48-16,2-3 16 0,3-2 0 0,0-5 0 15,1-3-672-15,1-3-128 0,2 0-16 16,1-8-16-16,-2-4-384 0,-3-4-80 0,1-4-16 0</inkml:trace>
  <inkml:trace contextRef="#ctx0" brushRef="#br0" timeOffset="6478.33">17922 617 28047 0,'-7'17'1232'0,"5"-1"272"0,0 5-1200 16,2 6-304-16,0 3 0 0,0 9 0 0,2 6 448 0,-1 5 48 0,0 3 0 0,1 5 0 15,-1 2-240-15,1 5-64 0,0 3 0 0,-2-3 0 16,0 1-16-16,0 3-16 0,0-2 0 0,0 1 0 16,-3-4 0-16,2-5 0 0,-2-7 0 0,3-9 0 15,-2-9-160-15,0-7 0 0,1-8 144 0,2-4-144 16,-1-7 160-16,0-8-32 0,0 0-128 0,3-10 192 15,0-7 128-15,-1-3 0 0,1-8 16 0,0-1 0 16,0-4-208-16,1-3-128 0,1 1 160 0,2 3-160 16,1 3 0-16,2 3 0 0,2-2 0 0,2 5 0 15,2 3 0-15,2 5 0 0,1 6 0 0,0 3 0 16,5 6 0-16,-1 6 0 0,0 3 0 0,2 6-160 0,0 3 160 16,0 6 0-16,0 5 160 0,1 4-160 0,-1 0 128 15,1-1-128-15,-3 0 0 0,-1 1 0 0,1 1 0 0,-2-2 0 16,-5-7 0-16,2 2 0 15,1-4-1952-15,-1-4-384 0</inkml:trace>
  <inkml:trace contextRef="#ctx0" brushRef="#br0" timeOffset="7287.49">20008 401 2751 0,'0'0'128'0,"0"0"16"0,0 0-144 0,-8 0 0 0,8 0 0 0,-8 0 0 0,8 0 2976 0,-9-1 560 15,9 1 112-15,-9-3 32 0,9 3-2432 0,-8-6-480 16,1 1-112-16,7 5-16 0,-6-5-352 0,6 5-80 16,-5-8-16-16,5 8 0 0,0 0-192 0,0 0 0 15,0 0-144-15,0 0 144 16,0 0-512-16,0 0-16 0,0 0 0 0</inkml:trace>
  <inkml:trace contextRef="#ctx0" brushRef="#br0" timeOffset="7871.19">17920 1603 3679 0,'0'0'320'0,"0"0"-320"0,0 0 0 0,-5 11 0 0,-1-6 2496 0,6-5 416 0,0 0 96 0,0 0 0 15,0 0-1536-15,0 0-320 0,0 0-64 0,0 0-16 16,10-5-64-16,1-8-16 0,1-4 0 0,3-2 0 16,3-5-96-16,4-6-32 0,0-3 0 0,4-4 0 15,2-1-256-15,1-4-48 0,3-4-16 0,3 5 0 16,4-1-160-16,0 3-48 0,0 0 0 0,-2 2 0 15,-4 0-336-15,-1 4-160 0,-6 6 16 0</inkml:trace>
  <inkml:trace contextRef="#ctx0" brushRef="#br0" timeOffset="8622.62">19963 390 21535 0,'0'0'960'0,"0"0"192"0,0 0-928 0,0 0-224 0,0 0 0 0,0 0 0 0,0 0 816 0,0 0 112 16,0 0 32-16,-9 16 0 0,4 2-496 0,2-4-80 16,-2 4-32-16,4 5 0 0,-4 3 48 0,0 5 16 15,1 7 0-15,0 1 0 0,2 5 16 0,-6 43 0 16,-1-4 0-16,3-4 0 0,0 3-192 0,-2-3-48 16,-1 2 0-16,-4-8 0 0,-3-6-192 0,1-7 176 15,-3-4-176-15,1-4 160 0,1-7-160 0,4-7 128 16,2-13-128-16,2-5 128 0,3-6 48 0,5-14 0 15,0 0 0-15,0 0 0 0,0 0 112 0,5-12 32 16,2-5 0-16,2-3 0 0,0-2-320 0,5-6 0 16,1-2 0-16,1-1 0 0,2 1-208 0,1 0 48 15,2 0 16-15,3-1 0 0,-1 4-16 0,-1 0 0 16,1 6 0-16,-1 8 0 0,-2 5 160 0,2 7-160 0,-3 4 160 0,1 10-160 16,1 5-128-16,-4 5-32 0,-1 7 0 0,-4 6 0 15,0 5 320-15,-2 2-128 0,-4 4 128 0,-1 4 0 16,-2-2 0-16,1 0 0 0,-2-1 0 0,1-5 0 15,-2-2 0-15,2-7 0 0,1-3 0 0,1-5 0 32,1-5-1712-32,2-5-384 0,-1-7-80 0</inkml:trace>
  <inkml:trace contextRef="#ctx0" brushRef="#br0" timeOffset="8878.19">20642 1208 24527 0,'0'0'1088'0,"0"0"224"0,-1 13-1056 0,1-3-256 16,2 1 0-16,4 5 0 0,1 2 400 0,3 2 32 15,1 5 0-15,3 3 0 0,3 5-192 0,2 2-48 16,0 0 0-16,1 1 0 0,1-2-192 0,2 2 0 15,-1-1 0-15,1-3 0 0,-1 1 0 0,0 0 0 16,-1 0 128-16,0-1-128 16,-1-5-416-16,1 1-128 0,-1-8-32 0,-3-1-7040 15,-4-6-1424-15</inkml:trace>
  <inkml:trace contextRef="#ctx0" brushRef="#br0" timeOffset="9163.29">21271 1202 27647 0,'-19'24'1216'0,"6"-6"256"0,-1 0-1168 0,2 3-304 0,0 3 0 0,1 3 0 15,-2 5 784-15,3 6 112 0,-3 4 0 0,2 5 16 16,-1 4-608-16,2 3-128 0,-1 5-32 0,-2 3 0 15,0 0-144-15,0 6 0 0,-1 3 0 0,0 0 0 0,-3 2 0 16,-1 0 0-16,1 2 0 0,0-2 0 16,-3-8-384-16,3-7-96 0,-4-7-32 0,2-5 0 15,1-7-576-15,1-3-128 0,-1-7-32 0,1-4-10656 16</inkml:trace>
  <inkml:trace contextRef="#ctx0" brushRef="#br0" timeOffset="9623.49">21915 1387 26607 0,'-1'21'1168'0,"2"-3"256"0,1 7-1136 0,0 3-288 0,1 5 0 0,-1 8 0 16,0 4 384-16,0 8 32 0,-1 1 0 0,1 2 0 16,-5 1-192-16,-1 2-32 0,-3 0-16 0,-2 1 0 15,-1 4-176-15,-2-2 0 0,-2 2 144 0,0-8-144 16,2-7 128-16,-2-7-128 0,-2-8 128 0,4-9-128 16,0-8 384-16,2-4 0 0,1-7 0 0,9-6 0 15,-10-7 176-15,1-11 32 0,0-9 16 0,2-1 0 16,0-6-368-16,2-7-80 0,1-6-16 0,3-2 0 15,1-5-144-15,1-2 0 0,2-3 0 0,3-4 0 16,-2 2 0-16,6-1-176 0,4 0 176 0,3 3-128 0,2 1-64 0,4 8-16 16,-1 3 0-16,6 9 0 0,3 4 80 15,1 6 128-15,1 9-208 0,-1 7 80 0,-2 2-128 0,-2 9-32 16,-4 5 0-16,-2 7 0 0,-3 3-96 0,-4 5 0 16,-3 3-16-16,-4 3 0 0,-4 3 64 0,-4 1 16 15,-1 2 0-15,-5 6 0 0,-5 6 128 0,-1-2 48 16,-6-1 0-16,-5-3 0 0,-1-4 144 0,-2-3-208 15,0-9 80-15,-1-2 128 16,2-5-576-16,1-4 16 0,1-3 0 0,4-9-7152 16,-2-5-1440-16</inkml:trace>
  <inkml:trace contextRef="#ctx0" brushRef="#br0" timeOffset="9939.58">22719 1114 22111 0,'-4'10'1968'0,"-1"2"-1584"0,-1 2-384 0,-3 2 0 16,1 3 1456-16,-2 3 208 0,0 6 32 0,-4 1 16 15,-2 7-1040-15,0 1-208 0,-1 1-32 0,0 2-16 16,-1-3-416-16,3 1 0 0,2-1 0 0,1 3 0 16,1 2 0-16,3 0 0 0,3-4 0 0,1-3 0 15,3-3 0-15,4-8 0 0,2-4 0 0,2-4 0 16,4-2 0-16,0-7 0 0,2-2 0 0,1-8 0 15,0-5 368-15,1-5-16 0,1-5 0 0,-2-3 0 16,2-3-128-16,-4-4-32 0,0 1 0 0,-2-3 0 16,-1-3-64-16,-4 2-128 0,-4 3 176 0,-1 1-176 0,-2 4 192 0,-1 4-192 15,-3 2 192-15,1-1-192 0,-4 4 256 16,-1 1-64-16,-2 3-16 0,0 1 0 0,-2 3-176 0,0 4-144 16,2 2 144-16,-2 0-208 15,3 3-2096-15,1 1-400 0</inkml:trace>
  <inkml:trace contextRef="#ctx0" brushRef="#br0" timeOffset="10206.37">23170 645 11055 0,'0'0'480'0,"-1"-11"112"0,0 0-464 0,1 11-128 0,0 0 0 0,0 0 0 16,0 0 4064-16,0 0 800 0,0 0 144 0,5 12 48 15,-2 4-3968-15,1 9-768 0,-1 6-176 0,-1 8-16 16,1 9-128-16,-3 4 0 0,-1 3 0 0,-1 4 0 16,1 9 0-16,0 4 128 0,-2 2-128 0,1 2 176 15,-1 4-176-15,1-2 192 0,0-1-192 0,1 1 192 32,-1-2-1408-32,0-3-288 0,2-4-48 0,-1-6-16 15,0-7-32-15,-2-14-16 0,1-9 0 0,-1-10 0 16,1-8 144-16,-1-5 48 0,3-10 0 0,0 0-5536 0</inkml:trace>
  <inkml:trace contextRef="#ctx0" brushRef="#br0" timeOffset="10733.26">22908 1459 16575 0,'0'0'736'0,"0"0"160"0,0 0-720 0,0 0-176 16,0 0 0-16,12 0 0 0,0-3 1632 0,1-1 288 16,4-3 64-16,-1-2 16 0,2-4-1600 0,1-4-400 15,3-4 0-15,-2-2 0 0,0-6 0 0,2-3 0 16,1-6 0-16,-2-3 0 0,1-6 0 0,0 1 0 16,-1-3 0-16,2-1 0 0,4-2 176 0,-2 0-48 15,1-3-128-15,0 3 192 0,-2 1-16 0,-2 3-16 0,-2-1 0 16,-2 7 0-16,-4 0 96 0,-5 21 32 0,1 0 0 0,2-1 0 15,-1 2 112-15,-1 2 32 0,0 3 0 0,1 2 0 16,-2 7-112-16,7-1 0 0,-5 12-16 0,-5 2 0 16,-3 7 16-16,1 6 16 0,0 5 0 0,-1 8 0 15,-1 4-192-15,-1 7-144 0,1 0 192 0,-4 46-192 16,-1-8 0-16,-6-7 0 0,1-4 0 0,-5 0 0 16,1 1 0-16,-5-3 0 0,-1-7 0 0,3-4 0 15,1-9 240-15,5-4-64 0,-4-10-16 0,5-6 0 16,0-3 288-16,3-6 64 0,4-5 16 0,-2-3 0 15,3-12-240-15,0 0-48 0,0 0-16 0,0 0 0 16,0 0-224-16,0 0 128 0,11-5-128 0,2 0 0 16,1-7 0-16,0 6 0 0,1 1 0 0,3-1 0 0,-1 0 0 15,1 3 0-15,2 0 0 0,0 3 0 16,3 4 0-16,1 0 0 0,-1 6 0 0,0 1 0 0,-4 7-144 16,-1 2 144-16,-2 5 0 0,1-1-144 0,-3 4 144 0,-3-3 0 15,-2 3-144-15,-1-2 144 0,-2-2-320 0,-1-1 0 16,-1-4 0-16,0-4-9232 15,-2-4-1840-15</inkml:trace>
  <inkml:trace contextRef="#ctx0" brushRef="#br0" timeOffset="11174.85">23924 1301 19343 0,'-15'13'848'0,"7"-2"192"0,2 1-832 0,-1 0-208 0,5 4 0 0,2-3 0 16,4 1 1280-16,1 4 224 0,1 0 32 0,5 0 16 15,1 0-1232-15,2-4-320 0,1-2 0 0,3-4 0 16,2 1 128-16,3-5-128 0,1 0 0 0,3-3 0 15,2-2 256-15,2-5-64 0,0-4-16 0,0-4 0 16,1-7 144-16,1-2 16 0,1-3 16 0,2-3 0 16,-1-1-96-16,3 0 0 0,-2-1-16 0,-3 0 0 15,-1 2-112-15,-3 0-128 0,-4-1 176 0,-3 6-176 16,-5 1 144-16,-5 4-144 0,-1 4 0 0,-5 1 144 0,-4 1-144 0,-3 4 192 16,-4-1-192-16,-5 5 192 0,-5 0-48 0,-6 4 0 15,-4 2 0-15,-4 4 0 0,-3 3-144 0,-1 6 0 16,-5 2-160-16,5 6 160 0,2 5 0 0,2-1 128 15,2 5 16-15,6 2 0 0,0 2 112 0,6 2 32 16,1 1 0-16,3 2 0 0,0 1-160 0,6-1-128 16,3-3 192-16,3-1-192 0,2-3 0 0,2-5 0 15,4-2 0-15,5-5 0 0,0-6-192 0,3-6-64 16,4-4 0-16,2-1 0 16,1-8-144-16,6-4-48 0,3-4 0 0,3-5-8128 15,1-5-1616-15</inkml:trace>
  <inkml:trace contextRef="#ctx0" brushRef="#br0" timeOffset="11574.46">25552 780 23039 0,'-20'4'1024'0,"6"2"192"0,-4-1-960 0,-1 4-256 0,-3 0 0 0,1 2 0 16,-1 1 1312-16,1 4 224 0,-1 3 32 0,0 2 16 16,1 3-1008-16,0-3-192 0,4 2-32 0,0 3-16 15,3-3-336-15,3-4 0 0,3 0 0 0,4-3 0 16,3-2 0-16,2-4 0 0,3 1-160 0,4 1 160 0,-1-3-320 0,2 1 32 16,1-5 16-16,3 2 0 0,0-1 272 0,2-1 0 15,2-1 0-15,0 4 0 0,2-1 0 0,-1 5 0 16,-5-3 128-16,-2 3-128 0,-2-1 128 0,-1 1-128 15,-3 2 0-15,-5 3 144 0,-4 2 352 0,-1 0 64 16,-4 4 16-16,-5 3 0 0,-5-1 0 0,-4 4 0 16,-1 0 0-16,-3 0 0 0,-4-1-128 0,-4-4 0 15,-3 3-16-15,-1-1 0 0,-2-5-288 0,3 1-144 16,4-4 160-16,2-4-160 0,4-4-176 0,2-5-128 16,6-3-16-16,7 0-16 15,3-4-688-15,5-1-128 0,5-8-16 0,5-3-8160 16,7-3-1616-16</inkml:trace>
  <inkml:trace contextRef="#ctx0" brushRef="#br0" timeOffset="11824.31">26253 793 28559 0,'-2'19'1264'0,"2"-4"272"0,0 0-1232 0,2 4-304 0,3 4 0 0,-2 6 0 16,0 2 1008-16,1 6 144 0,-2 6 16 0,3 0 16 15,-1 4-768-15,-1 0-160 0,-4 4-16 0,-1-1-16 16,-3-1-224-16,-1 1 0 0,-3-3 0 0,0 1 0 16,-6-7 0-16,2-2 0 0,-1-1-176 0,0-6 176 15,-1-4-1664-15,2-8-192 0,3-3-64 16,1-8-6784-16,3-2-1376 0</inkml:trace>
  <inkml:trace contextRef="#ctx0" brushRef="#br0" timeOffset="12048.16">26282 458 15663 0,'-22'14'1392'0,"9"-2"-1120"0,-4-6-272 0,0-1 0 16,4 0 4672-16,-1 0 864 0,4-2 176 0,1-1 48 15,3 2-4496-15,6-4-896 0,0 0-176 0,0 0-48 32,0 0-1680-32,0 0-352 0,-9 1-64 0</inkml:trace>
  <inkml:trace contextRef="#ctx0" brushRef="#br0" timeOffset="12447.26">27154 716 30863 0,'-9'21'1360'0,"4"-10"304"0,-3 3-1344 0,1 3-320 0,-2 2 0 0,-2 2 0 0,1 3 0 0,-4-1 0 16,-2 3 0-16,-3 2 0 0,-2-3-240 0,1 3-112 15,-2-8-32-15,2 2 0 0,1-2 32 0,1-1 0 16,3-2 0-16,5-2 0 0,0-3 352 0,3-4-144 16,1 3 144-16,6-11 0 0,0 9-144 0,2-1 144 15,-2-8 0-15,7 7-144 0,2-1 144 0,3-3 224 16,2-2-48-16,3 0-16 0,2 3 256 0,4 0 48 15,2 0 16-15,1 0 0 0,-1-1-96 0,3 4 0 16,-2 0-16-16,-2 2 0 0,-3 5 16 0,-3 1 0 0,-3 3 0 0,-2 1 0 16,-5 3 320-16,-3 6 80 0,-6-3 16 0,-5 6 0 15,0 2 64-15,-8 2 16 0,-2 1 0 0,-5 1 0 16,-2 1-304-16,-1 4-64 0,-5-3-16 0,-2-1 0 16,-2-4-352-16,0-1-144 0,0-2 128 0,-4-1-128 31,-5-5-2096-31,-6-2-496 0,-8-5-96 0</inkml:trace>
  <inkml:trace contextRef="#ctx0" brushRef="#br0" timeOffset="13642.46">2636 16455 18431 0,'-9'-9'1632'0,"-1"0"-1312"15,-1-1-320-15,1 0 0 0,2-4 2032 0,2 3 336 16,-2 2 64-16,0 4 0 0,-4-1-1408 0,-2 3-272 16,0 1-64-16,-3 3-16 0,-2 4-352 0,-2 5-64 15,-6-1 0-15,0 7-16 0,-2 4-240 0,-3 7-256 16,-1 2 48-16,-1 6 16 0,-1 6 192 0,2 0-192 16,0 1 192-16,-1 2-192 0,-4 1 192 0,1-1 0 15,1 1-160-15,1-1 160 0,-2-6-192 0,4 0 16 16,5-2 16-16,5-4 0 0,5-2 160 0,7-7 0 15,3-4 0-15,6-2 0 0,0-2 0 0,7-3 0 16,6-4 0-16,4-1 0 0,5-5 0 0,6 0 0 16,4-2 0-16,4-2-128 0,6-2 128 0,-2 2 0 0,-5-1 160 0,1 3-160 15,2 0 0-15,1 3 0 0,0 1 0 0,-2 3 0 16,1 1 0-16,-3 5 0 0,-4 2 0 0,0 4 0 16,1 1 0-16,-5 3 0 0,-3 5 0 0,-6 1 0 15,-6 5 144-15,-2 4-144 0,-8 5 128 0,-4 4-128 16,-2 8 192-16,-8 6-32 0,-6 0-16 0,-5 1 0 15,-1-4-144-15,-6 2 160 0,0-1-160 0,-3-5 160 16,-4-4-160-16,0-3 0 0,-2-1 0 0,-2-7 0 31,-1-5-1664-31,-3-4-224 0,-7-4-32 0,2-7-9392 0</inkml:trace>
  <inkml:trace contextRef="#ctx0" brushRef="#br0" timeOffset="14126.13">3025 16385 12895 0,'-6'29'576'0,"2"-10"112"0,0 1-560 0,2 3-128 16,2 8 0-16,2 4 0 0,6 6 4672 0,0 9 896 0,-2 3 176 0,-1 3 32 15,0 2-4592-15,-1 7-928 16,0 1-256-16,0 5 0 0,-2 6 0 0,1-4 0 0,-3 0-160 0,0-3 160 31,-4-8-528-31,0 0 16 0,-1-4 0 0,0-2 0 16,-2-4-464-16,1-4-96 0,4-10-16 0,-2-4 0 15,-4-6-336-15,2-5-80 0,1-8-16 0,1-4 0 16,4-11 560-16,0 0 96 0,0 0 32 0,0 0 0 0,0 0 832 0,10-7 0 0,-1-5 0 0,1 0 0 16,4 1 832-16,0-3 64 0,0 1 32 0,4 3 0 15,0-2 32-15,-1 5 16 0,1-1 0 0,1 4 0 16,0 3-592-16,0 4-112 0,0 2-16 0,1 4-16 16,-1-2 0-16,-3 7 0 0,-1 3 0 0,-1 2 0 15,-1 1 208-15,-1 4 64 0,-4 0 0 0,1 3 0 16,0 0-320-16,-2 2-64 0,-1-1-128 0,0 1 192 0,-2-3-384 0,0 0-96 15,0-1-16-15,1 0 0 16,-3 2-1616-16,2-4-320 0,0-2-64 0,-1-1 0 16</inkml:trace>
  <inkml:trace contextRef="#ctx0" brushRef="#br0" timeOffset="14526.35">4224 17220 20271 0,'-10'15'896'0,"0"-5"192"0,-4 3-880 0,2 2-208 0,3 2 0 0,2 2 0 16,-1 2 3232-16,0 5 608 0,0 3 112 0,4 3 16 15,0-2-3168-15,1 3-640 0,2 4-160 0,1 0 0 16,0 3-272-16,1-2-96 0,1 0-16 0,1 1 0 31,3-1-592-31,1-3-128 0,2-4-32 0,0-6 0 16,-1-3 96-16,-1-8 16 0,1-3 0 0,1-6 0 0,0-3 576 0,0-3 112 0,-2-4 16 0,2 0 16 16,-4-7 528-16,3 1 96 0,-1-3 32 0,0-3 0 15,-2-2 272-15,0-4 48 0,-1-1 16 0,-2 0 0 16,-2-4-288-16,0 0-48 0,-1-2-16 0,-2-2 0 15,1 3-336-15,-3 2 144 0,-3-2-144 0,2 5 0 0,-3 2 0 16,1 3 0-16,-1 0 0 0,1 2 0 0,-4 3-240 0,1 3-96 16,-2 5-32-16,1 2 0 15,2 4-1936-15,10 0-400 0,0 0-80 0,-2 11-3872 16,-1 3-768-16</inkml:trace>
  <inkml:trace contextRef="#ctx0" brushRef="#br0" timeOffset="14976.46">4712 17142 17503 0,'0'27'1552'0,"1"6"-1232"0,3 1-320 0,1 3 0 15,0 3 2336-15,2-1 416 0,-1 2 64 0,3 1 32 16,0-4-1696-16,1-1-320 0,0 0-80 0,2-2-16 15,-1-1-544-15,-1-7-192 0,0-1 0 0,1-6 144 32,-1-1-480-32,-3-4-112 0,1-8 0 0,-8-7-16 15,0 0-160-15,13-2-16 0,-2-3-16 0,-3-6 0 16,3-5 176-16,-2-1 32 0,-1-5 16 0,-1-1 0 0,4 0 432 0,-1-3 0 0,-1 1 0 0,1 0 128 16,1 3 80-16,-1 2 32 0,3 1 0 0,1 3 0 15,3 0 240-15,2 4 48 0,2 1 16 0,1 3 0 16,2 2-272-16,-1 3-48 0,-4 1-16 0,1 0 0 15,1 1-208-15,-2-1 0 0,-3 2 128 0,-1-2-128 16,-2-1 0-16,-3 1 0 0,-10 2-192 0,11-4 192 16,-1 1-128-16,-3-1 128 0,-7 4 0 0,8-7 0 0,-3 0 0 0,0-1 0 15,-1 0 128-15,0-2-128 0,-2 1 320 0,1-4-48 16,-1-1 0-16,0-1 0 0,-1-3 48 0,-2-1 0 16,-1-3 0-16,1 1 0 0,0-3 0 0,0-3 0 15,-2 0 0-15,0 1 0 0,0 3-144 0,-1 0-32 16,0-1 0-16,0 5 0 0,0 1-144 0,2 1-224 15,-4 0 48-15,2 0-9392 16,0 0-1888-16</inkml:trace>
  <inkml:trace contextRef="#ctx0" brushRef="#br0" timeOffset="18495.62">6914 16809 27007 0,'-13'-4'1200'0,"7"2"240"0,-3-1-1152 0,2 3-288 0,1 2 0 0,2 1 0 16,-3-1 800-16,7-2 96 0,-9 5 32 0,2 2 0 15,1 4-592-15,0 3-112 0,0 5-32 0,3 5 0 16,-2 8-192-16,3 4 0 0,2 9 128 0,2 5-128 15,4 5 0-15,2 4 0 0,0-2 0 0,1-1 0 16,-1 1 0-16,2-3 0 0,0-5 0 0,0-6 0 16,2-8 0-16,-1-5 0 0,0-7 0 0,-1-4 0 15,-4-5 0-15,4-4 0 0,-10-10 0 0,15 2 0 16,-1-5 160-16,-1-5-16 0,-4 0 0 0,3-8 0 16,2-2 176-16,1-7 16 0,0-3 16 0,2-5 0 0,-2-3-112 0,1 1-32 15,2 1 0-15,-3 2 0 0,-2 4-208 0,0 2 128 16,-1 9-128-16,0 6 0 0,-1 5 0 0,0 5 0 15,-11 1 0-15,12 11 0 0,0 7-192 0,-2 2 32 16,0 5 0-16,1 4 0 0,1 4 160 0,1 2-160 16,2 2 160-16,-1 1-160 0,-1 2 160 0,1-7 0 15,-3-4-144-15,2-9 144 0,-4-2 0 0,0-9-176 16,-9-9 176-16,12-1-128 0,1-6 128 0,0-10 176 16,-2-9-48-16,3-12 0 0,-1-8 368 0,3-7 64 15,1-3 16-15,-1-1 0 0,0-2-352 0,-1 1-64 16,-2 2-16-16,-3 3 0 0,-3 2-144 0,-3 2 0 15,0 5 0-15,-1 6 0 0,-2 5 0 0,1 6-256 16,1 4 48-16,-1 5 0 16,0 8-2048-16,-2 10-416 0</inkml:trace>
  <inkml:trace contextRef="#ctx0" brushRef="#br0" timeOffset="18896.41">8506 16967 37087 0,'-29'-4'1648'0,"9"5"336"0,-4 4-1600 0,-2 2-384 0,0 4 0 0,-4 4 0 16,-1 5 192-16,-1 2-32 0,1 0-16 0,5 6 0 0,1 0-144 0,3 2 0 15,1 4 0-15,3-1-176 0,3-2-128 0,2 7-16 16,5 2-16-16,-1-2 0 16,2-2-384-16,5-1-80 0,3 0-16 0,4-10 0 15,3-1 256-15,4-6 48 0,4-7 16 0,1-1 0 0,3-6 320 0,2-5 176 16,4-3-192-16,1-8 192 0,0-5 464 0,3-3 208 16,0-2 32-16,1-8 16 0,-2-6 0 0,-1 2 0 15,-5-3 0-15,-3 0 0 0,-2 0-208 0,-3 3-64 16,-2 1 0-16,-4 6 0 0,-4 2-224 0,-3 2-48 15,-3 1-16-15,-3 2 0 0,-3 2-160 0,-2 3 160 16,-3 1-160-16,1 6 160 16,0-3-624-16,0 6-128 0,2-2-32 0,9 7 0 15,0 0-2432-15,0 0-480 0</inkml:trace>
  <inkml:trace contextRef="#ctx0" brushRef="#br0" timeOffset="19180.16">9125 16795 30111 0,'0'0'1344'0,"-2"13"256"0,-1-2-1280 0,2 7-320 0,-1 5 0 0,2 1 0 15,-2 9 672-15,2 2 64 0,-1 0 16 0,0 3 0 16,-1 2-352-16,1 2-64 0,-1 0-16 0,2-3 0 16,-3 0-192-16,2 0-128 0,1-4 128 0,0-2-128 15,-4-5 0-15,0-7 0 0,0-7 0 0,1-6 0 16,3-8 128-16,0 0-128 0,0 0 128 0,0 0-128 15,0 0 320-15,-6-14 0 0,4-3 0 0,2-4 0 0,0-2 128 0,2 3 0 16,4-5 16-16,-1 1 0 0,1 1-192 0,2-2-32 16,2 5-16-16,0 2 0 0,1 4-224 0,2 3 144 15,0-3-144-15,3 5 128 0,-2-1-128 0,3 6 0 16,1-2 0-16,1 2 0 16,2 0-1296-16,-2 3-144 0,2 0-32 0,-1-1-14000 0</inkml:trace>
  <inkml:trace contextRef="#ctx0" brushRef="#br0" timeOffset="19447.56">10084 16442 24879 0,'-9'-15'2208'0,"5"7"-1760"0,-1-5-448 0,1 6 0 16,0-2 1152-16,4 9 128 0,0 0 48 0,0 0 0 15,-7 9-496-15,0 2-80 0,2 4-32 0,-4 11 0 16,1 4-480-16,0 10-112 0,-1 4 0 0,1 8-128 16,-1 7 0-16,-1 2 0 0,-2-1 0 0,1 3 0 15,-1-2-240-15,-1 7 0 0,3 0 0 0,-2 2 0 16,1-3-80-16,2 2 0 0,0-2-16 0,0 0 0 31,0-6-2448-31,2-3-480 0,-3 18-112 0,3-21-16 0</inkml:trace>
  <inkml:trace contextRef="#ctx0" brushRef="#br0" timeOffset="19799.74">11098 16273 8287 0,'0'0'368'0,"0"0"80"0,0 0-448 0,0 0 0 15,0 0 0-15,0 0 0 0,-6 11 6064 0,2 7 1120 16,-4 5 240-16,-2 1 32 0,-5 7-5952 0,-4 3-1184 16,-4 4-320-16,-9 3 0 0,-5 5 0 0,-2-1 0 15,-3 4 0-15,-1-1 0 16,-4-4-464-16,-2 2 16 0,0-4 16 0,-2-2 0 16,-2-6-16-16,-1-1 0 0,1-6 0 0,2-2 0 0,5-6 192 0,6-2 16 0,3-10 16 0,5 2 0 15,3-5 224-15,5 0 0 0,5-2 0 0,2 2 0 16,4-3 224-16,2 1-16 0,4-1 0 0,7-1 0 15,0 0 128-15,0 0 32 0,0 0 0 0,7 14 0 16,7 0-128-16,4 2-32 0,3 2 0 0,6 1 0 16,3 0 128-16,6 3 32 0,2-2 0 0,5 1 0 15,6-2-80-15,-1 0-16 0,-1 1 0 0,0-1 0 16,1-2-272-16,3-1 0 0,0 1 0 0,2-1 0 16,2 2-1392-1,1-3-336-15,0-5-64 0</inkml:trace>
  <inkml:trace contextRef="#ctx0" brushRef="#br0" timeOffset="20251.4">13133 16434 18431 0,'-14'2'1632'0,"3"0"-1312"0,11-2-320 0,-8 8 0 15,8-8 2064-15,1 12 352 0,7 1 64 0,6-3 16 16,5 1-1424-16,7-1-288 0,5-3-48 0,7 0-16 16,8 0-16-16,5-3-16 0,4 0 0 0,6-2 0 15,5-2-288-15,1 0-48 0,-2-2-16 0,-1-1 0 16,-3 1-336-16,-2-3 0 0,-1-3-160 0,-1 2 160 15,-1-3-2048-15,-3 1-288 0,-3-1-64 0</inkml:trace>
  <inkml:trace contextRef="#ctx0" brushRef="#br0" timeOffset="20446.86">12861 16994 37151 0,'0'0'1648'0,"0"0"336"0,0 0-1600 0,0 0-384 16,8 5 0-16,7 1 0 0,7-2 624 0,6 1 32 15,10-1 16-15,6 0 0 0,6-4-336 0,3-2-64 16,3-2-16-16,6-1 0 0,10 0-64 0,4-4-32 16,4 1 0-16,3-5 0 0,-1 1-352 0,1 3-64 0,0-5 0 0,-1 2-11760 15,1 0-2336-15</inkml:trace>
  <inkml:trace contextRef="#ctx0" brushRef="#br0" timeOffset="20897.63">16231 16741 23327 0,'-17'-18'1024'0,"6"5"224"0,-3-2-992 0,-2 1-256 16,0-1 0-16,0-1 0 0,-2 1 912 0,0 0 144 15,-2 1 32-15,-4 4 0 0,0-3-576 0,-4 7-96 16,-2-3-32-16,-1 6 0 0,-4 3-384 0,-3 5 0 16,-4 7 0-16,-4 6 0 0,-4 4 0 0,0 8 0 0,3 3-144 0,2 6 144 15,3 9-144-15,7 5 144 0,2 1 0 0,6 5-144 16,4-1 144-16,7 2 0 0,8-3 160 0,8-2-160 15,8-4 304-15,8-3-48 0,7-2 0 0,8-7 0 16,8-2-128-16,11-7-128 0,8-8 192 0,4-3-192 16,4-5 0-16,3-6-272 0,2-5 16 0,3-8 16 31,2-3-2080-31,3-8-432 0</inkml:trace>
  <inkml:trace contextRef="#ctx0" brushRef="#br0" timeOffset="21315.44">17206 15744 29487 0,'-18'0'2624'0,"3"4"-2112"15,-2 5-512-15,0 7 0 0,-2 9 816 0,-2 11 48 16,-2 13 16-16,0 7 0 0,-1 10-720 0,-2 5-160 15,-1 5 0-15,-1 7 0 0,0 2 0 0,-3 5 0 16,0 8 0-16,-2-3 0 0,0 3 0 0,2-1 0 16,-1-3 0-16,7-1 0 0,3-7 0 0,3-10 0 15,4-16 0-15,5-10 0 0,2-17-192 0,4-10 64 16,2-9 128-16,2-14-208 0,0 0 208 0,12-9-192 16,2-9 192-16,8-9-192 0,0-10 192 0,6-8-144 15,3-5 144-15,2 0-128 0,2-2-80 0,-3 2-16 0,-3-1 0 0,1 4 0 16,0 3 224-16,-1 6 0 0,0 3 0 0,0 5 0 15,-3 10 224-15,-1 6 32 0,-1 7 16 0,-2 4 0 16,-2 7-112-16,1 6-32 0,-1 10 0 0,1 6 0 16,-3 8-128-16,0 5 0 0,0 6 0 0,0 1-176 15,-6 3 176-15,1 7 0 0,-3 6 0 0,-1 1 0 16,-4 4-240-16,0-2-16 0,-1 2 0 0,0-1 0 31,1 2-1616-31,0-10-336 0,3 17-64 0,2-21-16 0</inkml:trace>
  <inkml:trace contextRef="#ctx0" brushRef="#br0" timeOffset="21699.33">17578 16882 34607 0,'0'0'1536'0,"-6"9"320"0,1 2-1488 0,6 6-368 15,6 0 0-15,7 2 0 0,5 2 0 0,6-2 144 16,4-3-144-16,8-3 0 0,5-9 0 0,5-3 0 16,1-3 0-16,1-9 0 0,-4-3-192 0,0-6 16 15,1-3 0-15,-3-1 0 0,-1-6-112 0,-4 0-32 0,-5 2 0 0,-2-3 0 16,-2 0 128-16,-5 2 32 0,-6-2 0 0,-4 6 0 15,-4-3 160-15,-6 6 0 0,-7 2-144 0,-7 4 144 16,-3-1 0-16,-4 6 192 0,-6 4-32 0,-4 5 0 16,-4 2-160-16,-4 7 128 0,-6 10-128 0,0 11 128 15,-4 6-128-15,-4 7 0 0,-3 3 0 0,1 6-176 16,-1 2 176-16,5 5 0 0,4 4 0 0,5-1 0 16,9 3-176-16,5-4 176 0,5-4-208 0,7-5 80 31,6-8-400-31,8-3-80 0,6-4-16 0,8-3-8528 0,7-7-1728 0</inkml:trace>
  <inkml:trace contextRef="#ctx0" brushRef="#br0" timeOffset="22000.33">19396 16756 12895 0,'-30'-14'1152'0,"5"6"-928"16,-5-3-224-16,-3 2 0 0,-1 4 4272 0,1 4 800 16,-3 3 176-16,-2 6 16 0,1 3-4112 0,1 7-832 15,1 6-176-15,-2 3-16 0,-3 2-128 0,0 7 0 16,-1 3 0-16,0 8-128 0,3 0 128 0,3 5 0 16,3 2 0-16,4-1 0 0,3 0-128 0,4-2-64 15,6-8 0-15,7-2 0 0,6-5-48 0,6-8-16 0,4-2 0 0,8-5 0 16,4-3 80-16,4-7 16 0,5-2 0 15,6-4 0-15,5-5 160 0,2-5 0 0,4-5 0 0,-1-3 0 32,-1-5-576-32,2-3-16 0,0-6-16 0,1-2-12096 0</inkml:trace>
  <inkml:trace contextRef="#ctx0" brushRef="#br0" timeOffset="22415.26">20210 15684 26255 0,'0'0'1152'0,"0"0"256"0,-9 3-1120 0,0 7-288 0,1 2 0 0,-2 7 0 15,2 7 384-15,-2 4 32 0,-1 5 0 0,-1 11 0 0,-2 3-176 0,-1 10-48 16,-3 8 0-16,1 7 0 0,-8 6 128 0,0 7 0 15,-3 5 16-15,-4 5 0 0,2 6-80 0,-1-4 0 16,3 0-16-16,3-5 0 0,3-9-32 0,4-8 0 16,3-6 0-16,5-9 0 0,1-10 416 0,3-6 80 15,1-12 0-15,2-4 16 0,3-6-48 0,3-5-16 16,-1-7 0-16,1-5 0 0,-3-7-208 0,0 0-64 16,0 0 0-16,0 0 0 0,9-9 0 0,0-4-16 15,-1-6 0-15,1-5 0 0,-1-1-48 0,3-7 0 0,2-3 0 16,4 0 0-16,-1-5-160 0,6 2-32 15,2-2-128-15,4-2 192 0,2 1-192 0,3 0 0 0,3-1 0 0,2 2 0 16,3 0 0-16,2 1 0 0,2 0 0 0,2 0 0 16,-2 1-240-16,2 1 64 0,0 2 16 0,0 3 0 31,-2 4-1264-31,-3 0-256 0,-5 4-48 0,-2 2-9008 0,-2 5-1792 0</inkml:trace>
  <inkml:trace contextRef="#ctx0" brushRef="#br0" timeOffset="22799.12">20006 16971 23951 0,'0'0'1056'0,"0"0"224"0,0 0-1024 0,0 0-256 16,0 0 0-16,4 10 0 0,1 1 2624 0,3 2 448 0,2-2 112 0,1 2 16 15,2 1-2240-15,4-1-448 16,2-2-96-16,4 3-16 0,3 3-48 0,5 1-16 0,3-1 0 0,3 4 0 16,2 2-208-16,5 2-128 0,1 0 128 0,4 2-128 15,-1-4 0-15,-1 1 0 0,1 3 0 0,-1-4 0 32,0 0-1328-32,-1 1-176 0,0-5-32 0,1-4-13888 0</inkml:trace>
  <inkml:trace contextRef="#ctx0" brushRef="#br0" timeOffset="23718.82">23701 15125 31727 0,'-6'-18'1408'0,"1"7"288"0,-1 1-1360 0,2 2-336 16,-3 2 0-16,7 6 0 0,-7 5 288 0,-2 9-16 0,-1 7 0 0,0 12 0 16,-1 8-272-16,-1 11-144 0,-2 4 16 0,-4 12 0 15,-1 5 128-15,-3 9 0 0,-2 9-144 0,4 6 144 16,-3 4 0-16,0 5-144 0,-2 3 144 0,0 1 0 16,4-1-144-16,0-6 144 0,2-9 0 0,2-12-144 15,1-9 144-15,5-13 0 0,3-12 0 0,2-9 0 16,2-12 768-16,2-3 64 0,2-9 32 0,2-6 0 15,-2-9-16-15,0 0 0 0,13-2 0 0,1-8 0 16,4-4-496-16,-1-9-96 0,5-4-32 0,2-6 0 16,2-3-224-16,2 1-192 0,1-1 48 0,1 1 0 15,5 3-112-15,-4 8-32 0,1 3 0 0,-3 7 0 16,-3 4 96-16,-2 9 32 0,-2 7 0 0,-2 7 0 16,-1 10 160-16,0 5 0 0,-1 8-144 0,-2 7 144 0,0 0 0 15,-1 8 0-15,-1-2-144 0,-3 5 144 16,-1 2-160-16,1 1 32 0,-1 0 0 0,-1 5 0 15,0 2-2112-15,-1-2-400 0,1-5-96 0</inkml:trace>
  <inkml:trace contextRef="#ctx0" brushRef="#br0" timeOffset="23967.19">24310 16414 12895 0,'0'0'576'0,"0"0"112"0,0 0-560 0,0 0-128 0,0 0 0 0,8 19 0 15,2 4 6464-15,4 6 1248 0,4 0 256 0,2 7 48 16,1 6-6416-16,1 0-1296 0,4 6-304 0,-2-1 0 16,5 3 0-16,-3 3 0 0,2 3 0 0,-4 3 0 15,1 4-144-15,-2 3-64 0,-3-1-16 0,-1 0 0 31,-3 1-2272-31,0-6-448 0,-4-2-80 0</inkml:trace>
  <inkml:trace contextRef="#ctx0" brushRef="#br0" timeOffset="24250.28">25320 16240 22111 0,'0'0'976'0,"0"0"208"0,0 0-944 0,0 0-240 16,0 0 0-16,-8 11 0 0,3 3 3408 0,-3 10 640 16,1 7 128-16,-2 8 32 15,-3 7-3312-15,-6 9-640 0,-2 7-256 0,-4 8 176 0,-5 6 32 0,-3 4 16 16,-5 7 0-16,0 5 0 0,-5 9-96 0,-1 6 0 16,0 3-128-16,1 6 192 0,0 0-192 0,1 3 0 15,1-5 0-15,-1-3 0 16,0-5-320-16,2-5-128 0,4-9 0 0,6-11-16 15,3-16-512-15,5-10-112 0,5-12 0 0,6-13-16 16,2-8-1648-16,7-13-336 0,1-9-64 0,19-17-16 0</inkml:trace>
  <inkml:trace contextRef="#ctx0" brushRef="#br0" timeOffset="24716.87">26085 16133 37551 0,'-5'9'1664'0,"1"0"336"0,-3 5-1600 0,0 9-400 0,-1 15 0 0,-1 11 0 16,-1 12 128-16,-3 11-128 0,-1 8 0 0,0 7 128 15,-1 7-128-15,-1 9 0 0,-2 4 0 0,0 8-176 16,-1 5 176-16,0 2 0 0,-1-1 0 0,-3 2-128 0,0 3-96 0,-1-11-16 15,0-17 0-15,1-10 0 0,4-7 32 0,1-20 0 16,4-12 0-16,2-12 0 0,4-12 336 0,1-5 64 16,3-10 0-16,4-10 16 0,0 0 432 0,5-17 96 15,1-8 16-15,5-12 0 0,2-9-272 0,3-9-48 16,5-4-16-16,-1-10 0 0,1-6-416 0,4-6-144 16,-4-2 0-16,2-2 0 0,1-5 144 0,3-4-160 15,2-3 160-15,3 4-160 0,2 2 0 0,3 7 0 16,1 6 0-16,2 6 0 0,0 3-96 0,2 8-32 15,0 9 0-15,-2 9 0 16,-3 6-128-16,-6 5-32 0,-3 11 0 0,-2 3 0 0,-3 8 224 0,-3 6 32 16,-2 6 16-16,-4 10 0 0,-2 4 48 0,-6 6 0 0,-4 10 0 0,-4 5 0 15,-6 3 128-15,-5 9 0 0,-6 1-144 16,-4 5 144-16,-5-2 0 0,-5 1 0 0,-5-2 0 0,-5-4 0 16,-5 2 288-16,-1-6-32 0,0-6 0 0,2-3 0 15,2-7 16-15,7-2 0 0,4-7 0 0,4-5 0 31,6-7-1296-31,5-7-256 0,5-9-48 0,4-4-13984 0</inkml:trace>
  <inkml:trace contextRef="#ctx0" brushRef="#br0" timeOffset="25017.25">27261 16383 28559 0,'0'0'2544'0,"-13"6"-2032"0,-4 1-512 0,-2 3 0 0,-1 8 2128 0,-2 8 336 16,1 8 64-16,0 7 16 0,2 1-1968 0,3 6-384 16,2 0-64-16,2-1-128 0,5 1 0 0,3-1 0 15,3-3 0-15,3-1-160 0,5-2-96 0,4-7 0 16,3-7-16-16,4-6 0 0,3-6-48 0,6-4-16 16,5-9 0-16,2-7 0 0,3-8 336 0,2-4 0 15,1-9 128-15,-2-1-128 0,-2-7 128 0,-6 0-128 16,-1-2 0-16,-8 1 128 0,-5 0 0 0,-4 1 0 15,-7 0 0-15,-5-1 0 0,-11 0 192 0,-4 4 16 16,-6 1 16-16,-7 6 0 0,-8-3-352 0,-6 5-256 0,-6 5 32 16,-4 1 16-1,-3 7-1472-15,2 2-304 0,-1 4-48 0</inkml:trace>
  <inkml:trace contextRef="#ctx0" brushRef="#br0" timeOffset="25283.57">28085 15302 33055 0,'12'-31'1472'0,"-4"13"288"0,-2 3-1408 0,0 4-352 0,1 4 0 0,-7 7 0 16,0 0 400-16,7 20 16 0,-3 6 0 0,-4 14 0 15,-2 7-416-15,-6 16 0 0,-4 10 128 0,-4 7-128 16,-2 10 0-16,-1 8 0 0,-5 6 0 0,0 7 128 15,-3 6-128-15,-2 3 0 0,-4 4 0 0,-3 3 0 0,-1 2 0 16,2-5 128-16,0-10-128 0,4-10 128 0,3-7-128 0,5-14 0 16,2-16 0-16,6-12 0 0,4-14-176 0,2-11 176 15,4-9-128-15,2-9-10160 16,2-6-2016-16</inkml:trace>
  <inkml:trace contextRef="#ctx0" brushRef="#br0" timeOffset="25784.17">27759 16186 35935 0,'0'0'3200'0,"0"0"-2560"0,0 0-512 0,9-5-128 16,3-1 1392-16,9 2 256 0,5 2 48 0,6-1 16 15,6-3-1216-15,7-3-240 0,3-4-64 0,8-3 0 16,6-5-416-16,8-4-96 0,5-7 0 0,0-2-16 31,-2-4-288-31,-5-2-48 0,2-3-16 0,-2-1 0 16,-2-6-16-16,-1-2 0 0,-1-5 0 0,-4-3 0 0,-6-5 544 0,-6-4 160 0,-4 3 0 0,-3 3 0 15,-4-1 0-15,-4 3 224 0,-4-1-16 0,-3 12 0 16,-5 6 112-16,-4 12 32 0,-6 8 0 0,-3 6 0 16,-4 8-160-16,-4 10-16 0,0 0-16 0,0 0 0 15,-12 20-160-15,-3 8 0 0,-5 12 0 0,-6 12 0 16,-3 10 0-16,-3 9 0 0,-3 6 0 0,-4 9-176 15,-3 4 176-15,-3 4 0 0,-5 3 0 0,2-1 0 0,0 5 0 0,3-6 0 16,3-2 0-16,6-10 0 0,7-12 176 0,5-11 16 16,4-11 0-16,6-8 0 0,4-6 272 0,3-5 64 15,3-7 16-15,3-7 0 0,1-3-288 0,0-13-64 16,0 0-16-16,12-4 0 0,0-4-48 0,5-6-128 16,2-7 192-16,5-2-64 0,3-8-384 0,3 3-64 15,1 2-32-15,2 5 0 16,2 1-160-16,1 3-16 0,-3 2-16 0,-4 6 0 0,-3 9 352 0,-5 8 192 15,-2 7-192-15,-2 7 192 0,-4 10 0 0,-3 6 0 16,-3 5 0-16,-1 5 0 0,-5 3 0 0,-1 1 0 16,-1 4 0-16,-3 1 0 0,-3 7 0 0,0-4-128 15,-3 2 128-15,-2 0 0 16,-2-3-2912-16,0-6-528 0</inkml:trace>
  <inkml:trace contextRef="#ctx0" brushRef="#br0" timeOffset="26135.5">29421 16522 33167 0,'0'0'1472'0,"13"-5"304"0,-1-1-1424 0,0-1-352 0,2-3 0 0,4 0 0 16,-3-3 2288-16,6-3 384 0,-1-1 80 0,3-1 0 15,0-2-2304-15,-2-2-448 0,2-3 0 0,-2 1-208 16,-2-5-240-16,-3 3-32 0,-3-3-16 16,-4 2 0-16,-3-3-144 0,-3 2-16 0,-3 1-16 0,-3 4 0 0,-2 2 368 0,-3 7 80 15,-2 1 16-15,0 8 0 0,-3 5 16 0,-1 5 0 16,-2 8 0-16,-2 7 0 0,0 5 48 0,2 7 16 16,-1 5 0-16,2 4 0 0,0 1 128 0,2 0 0 15,3 3 0-15,1-3 0 0,4 0 0 0,1-5 0 16,5-6 0-16,4-1 0 0,2-6 0 0,3-1 0 15,3-1 128-15,2-4-128 0,4-4 0 0,3-2 0 16,0-2 0-16,5-5 0 16,2-3-1152-16,3-4-288 0,3-4-64 0,0-7-13344 0</inkml:trace>
  <inkml:trace contextRef="#ctx0" brushRef="#br0" timeOffset="26501.38">30357 16097 27647 0,'-13'-12'1216'0,"3"4"256"0,-4-6-1168 0,-2 3-304 0,-2 2 0 0,0 5 0 16,-1 0 2240-16,0 3 400 0,1 1 80 0,-1 4 16 16,0 1-2224-16,1 0-512 0,2 4 0 0,2 0 0 15,0 3 0-15,4 1-192 0,2-3 64 0,4 4 128 16,3-1-336-16,5-2 48 0,2 3 16 0,5 2 0 15,5-1-48-15,3 0-16 0,1 2 0 0,4 0 0 16,3-3 336-16,1 3 0 0,1 1 0 0,-1-2 0 16,-1 2 0-16,-2 0 0 0,-1 0 160 0,-3 1-160 15,-4-1 256-15,-4-2-64 0,-5-1-16 0,-2 2 0 0,-5-1 32 16,-4 1 16-16,-6-1 0 0,-7 1 0 0,-4-3-48 0,-4 0-16 16,-5-1 0-16,-3-1 0 0,-1 1 16 0,-3-2 0 15,2-2 0-15,1-1 0 0,-1-4-176 0,3-2 0 16,2 0 144-16,-2-2-144 15,2-5-304-15,4-1-128 0,3-1-16 0,2-1-16 16,6-6-2000-16,5 0-400 0,6 4-80 0,10-6 0 0</inkml:trace>
  <inkml:trace contextRef="#ctx0" brushRef="#br0" timeOffset="26684.56">30916 15979 31327 0,'0'0'2784'0,"0"0"-2224"0,0 0-560 0,0 0 0 16,-9 10 1808-16,4 7 256 0,-1 2 48 0,1 4 16 16,0 11-1648-16,-2 4-336 0,0 6-144 0,2 0 128 15,-3 6-128-15,-1 3 0 0,-1 0 0 0,-1 1 0 16,-2-2 0-16,-1 0 0 0,0 0 0 0,0-4 0 31,0-1-1504-31,3-3-176 0,-1-2-48 0,4-7-8800 0,5-9-1760 0</inkml:trace>
  <inkml:trace contextRef="#ctx0" brushRef="#br0" timeOffset="26908.99">30635 15271 47055 0,'-9'-25'2080'0,"4"8"432"0,0 3-2000 0,3 3-512 16,0 7 0-16,2 4 0 0,0 0 0 0,0 0 0 15,11 5 0-15,0 2 0 16,2 0-1168-16,1 1-336 0,2 3-64 0,1 3-11424 16,-1-4-2272-16</inkml:trace>
  <inkml:trace contextRef="#ctx0" brushRef="#br0" timeOffset="27254.56">31754 15913 22111 0,'-17'-1'1968'0,"6"-4"-1584"0,-4-3-384 0,-4 1 0 16,-2 4 4928-16,-7 6 896 0,-2 4 176 0,-3 2 32 15,-3 4-4848-15,1 3-976 0,-2 1-208 0,5 1 0 16,5-3-480-16,6 0-96 0,2-2 0 0,3 1-16 16,5 0-624-16,5-1-128 0,3-2-32 0,6 3 0 31,4 1 96-31,7 3 0 0,5 1 16 0,7 4 0 0,7 2 896 0,4-2 176 0,3 3 48 0,1 0 0 0,-2 0 336 16,1 4 80-16,-2-3 16 0,-1 1 0 0,-4 1 384 0,-4-3 80 15,-5 0 16-15,-6-2 0 0,-8-4 352 0,-7-1 80 16,-7-2 16-16,-9 2 0 0,-10 2-224 0,-11-2-32 15,-13 0-16-15,-15 3 0 0,-16-2-240 0,-12-1-32 16,-11-5-16-16,-5-1 0 0,-7 2-656 0,-8-2 0 16,-6-5 0-16,-3 1-13424 15,-2-4-2736-15</inkml:trace>
  <inkml:trace contextRef="#ctx0" brushRef="#br0" timeOffset="44414.4">18078 5601 2751 0,'10'-9'256'0,"-1"5"-256"0,1 0 0 0,3 1 0 16,-3-4 880-16,1 3 128 0,1 1 16 0,-1-1 16 16,0-1-144-16,-3 1-16 0,-8 4-16 0,9-4 0 0,-9 4-256 0,0 0-48 15,0 0-16-15,0 0 0 0,8-5 112 0,-8 5 32 16,0 0 0-16,0 0 0 0,0 0-32 16,0 0 0-16,0 0 0 0,0 0 0 0,-1-6-224 0,-1 1-48 15,0 1-16-15,-1-3 0 0,0 2 48 0,-3 2 16 16,1-1 0-16,0-3 0 0,-9-2 16 0,3-1 16 15,-2 3 0-15,0-3 0 0,1 2-48 0,-2-2-16 16,-2 2 0-16,0-2 0 0,-2 2-128 0,0-1-16 16,-2 1-16-16,-3 1 0 0,-2-3-80 0,-5 2-16 15,-4-2 0-15,-3 0 0 0,-1-5 80 0,-1-2 16 16,-3 1 0-16,1-1 0 0,-1 2-16 0,-1 0 0 16,-3 1 0-16,0 2 0 0,1-2-96 0,-6 2-128 15,-5 0 176-15,-3-1-176 0,0-1 160 0,0 2-160 0,1-1 128 0,-1-1-128 16,1 0 128-16,-2 3-128 0,-7-1 128 0,-2-2-128 15,-1 1 272-15,2 2-16 0,0-2-16 0,3 4 0 16,0 1-240-16,-6 1 0 0,-4-2 128 0,-1 4-128 16,1-4 0-16,-1 3 0 0,3 1 0 0,2-1 0 15,1 2 0-15,-3 0 0 0,-5-1 128 0,4-2-128 16,6 2 0-16,1 3 144 0,3-2-144 0,-2-1 128 16,-2 2-128-16,0 0 0 0,-4-1 0 0,4-3-176 15,4 1 176-15,2 4 0 0,1-1 0 0,0 2 0 16,-1-1 0-16,-2-1 0 0,-6-1 0 0,4-1 0 15,5 0 0-15,1-3 0 0,1 3 0 0,0 2 0 16,1 5 0-16,-3-2 0 0,-6-2 0 0,3 1 0 16,3 0 0-16,2 2 0 0,3 2 0 0,3-1-128 0,2 5 128 15,0 1 0-15,-2-1 0 0,-1 3 0 0,0-2 0 0,0 2 0 16,2-3 0-16,1 2 0 0,2 0 0 0,2 4 0 16,0-3 0-16,0 4 0 0,0 0 0 0,-3 3 144 15,-3-1-144-15,-1 1 160 0,1-1-160 0,2-1 0 16,2 3 0-16,0 3-176 0,2-2 176 0,1 0-160 15,2-2 160-15,-1 3-160 0,-3-1 160 0,-1 0 0 16,-4 0 0-16,5 0 0 0,2 1 0 0,2 0 0 16,1 1 0-16,1-2 0 0,1 0 0 0,2 0 0 15,-1 1 0-15,1-2 0 0,-2 0 0 0,0 0 0 16,1-4 0-16,0-2 0 0,2 2 0 0,3 2 0 16,2 1 0-16,2 1 0 0,1-1 0 0,0 1 0 15,2-1 0-15,2 4 0 0,2-2 0 0,-3 0 0 0,3 0 0 16,1 0 0-16,0 3 0 0,-1-2 0 15,-2-1 0-15,2 1 0 0,1 4 0 0,0 1 0 0,-1-6 0 0,3 0 0 16,0 0 0-16,2 0 0 0,-1 0 0 0,3-1 0 16,2 0 0-16,0-2 0 0,0-1 0 0,1 1 0 15,-2-2 128-15,5 2-128 0,-2 2 160 0,-1 0-160 16,2-3 0-16,-1 1 0 0,0 2 0 0,2 0 0 16,-1 1 0-16,3 0 0 0,1-1 0 0,1 1 0 15,0 1 0-15,3 4 0 0,0 1-192 0,1 0 192 16,1 2 0-16,2-1-128 0,2 2 128 0,0 0 0 15,3-3 0-15,1 0 0 0,2-1 0 0,2-1 0 16,1 2 0-16,2 2 0 0,0-3 0 0,-1 4 0 16,2-2 0-16,4 2 0 0,1-6 0 0,2 6 0 15,1-1 0-15,4 4 0 0,3-3 0 0,3 2 0 0,2 1 0 0,3-5 0 16,1 1 0-16,0-3 0 0,-1 2 0 16,4-4 0-16,1 0 0 0,2 0 0 0,3-2 0 0,4 2 0 15,1-2 0-15,4 0 0 0,1-2 0 0,1 0 0 16,-5 0 0-16,3-2 0 0,1-1 0 0,3-2 0 15,2-1 0-15,4-1 0 0,7-5 0 0,-1 1 0 16,-2-2 0-16,3-3 0 0,2-2 128 0,3-1-128 16,5 0 0-16,0-4 144 0,-1-3-144 0,1-1 0 15,1 0 144-15,2 0-144 0,2 1 0 0,0-3 0 16,-3 0 0-16,-3-2 128 0,0 2-128 0,-1 1 0 16,3-2 0-16,1 2 128 0,2-3-128 0,-2 2 0 15,-4-1 128-15,1 0-128 0,4-1 0 0,0 3 144 16,2-3-144-16,-4-2 0 0,-3 1 128 0,2 4-128 0,-2-3 0 0,7 0 0 15,0 1 0-15,-3-5 0 0,-4-5 0 0,-1 7 0 16,-2-1 0-16,3-3 0 0,3-4 128 0,-3 0-128 16,-6-1 0-16,0-3 0 0,-3 3 0 0,-2-4 0 15,1 1 128-15,2-5-128 0,-1-2 0 0,-6-2 0 16,-5 1 128-16,-2-2-128 0,0-1 0 0,-2-2 0 16,0-1 0-16,2 0 0 0,-1-1 128 0,-2-4-128 15,-2 2 0-15,-6-5 128 0,-7 4-128 0,-5 1 0 16,-2 5 384-16,-5 1-16 0,-6-3-16 0,-4 6 0 15,-4-1 176-15,-5 6 48 0,-5-2 0 0,-2 1 0 16,-6 2-288-16,-2 4-48 0,-5 4-16 0,-3 2 0 16,-3 3-224-16,-5 2 0 0,-3 3 0 0,0 3-160 15,-5 3-656-15,1 3-128 0,-1 1-16 16,-1 4-8128-16,4 2-1632 0</inkml:trace>
  <inkml:trace contextRef="#ctx0" brushRef="#br0" timeOffset="45564.64">25424 5438 10127 0,'4'-14'448'0,"-2"3"96"0,3 1-544 0,-1-2 0 0,0 5 0 0,0-4 0 0,-4 11 1184 0,3-8 128 15,0-3 32-15,-3 11 0 0,0 0-672 0,3-7-128 16,-2-5-32-16,-1 6 0 0,-1-2-192 0,1 8-64 15,-3-7 0-15,-2-3 0 0,-4 1 112 0,-1 0 16 16,-3 1 0-16,-1 1 0 0,-4 0-208 0,-1 1-48 16,-4-3 0-16,-3 3 0 0,-7-3 0 0,-7 0-128 15,-3-1 192-15,-4 2-64 0,-1-3 80 0,-3 2 16 16,-3-3 0-16,1 2 0 0,-2 0 112 0,-3-4 32 16,-4 1 0-16,-4 4 0 0,-6-1-32 0,1 0 0 15,0-4 0-15,-1 0 0 0,-2 1-80 0,-8 3 0 16,-8-1-16-16,0 2 0 0,-2-3-112 0,0 3-128 15,-2 1 176-15,-7 0-176 0,-6-4 128 0,1 5-128 16,1-2 0-16,-6 3 0 0,-8-3 0 0,1 2 0 0,2-2 0 0,-3 6 0 16,-8 1 0-16,4 1 0 0,3-1 0 0,2 2 0 15,-4 2 0-15,2 1 0 0,-2-1 0 0,2 6 0 16,-1 1 0-16,1 1 0 0,0-4 0 0,1 7 0 16,2 0 0-16,-2-1 0 0,-3 2 0 0,4 2 0 15,3 3 0-15,-2 2 0 0,-5 1 0 0,5 3 0 16,7-1 0-16,2 4 0 0,1-3 0 0,4 1 0 15,3 0 0-15,6 4 0 0,5 3 0 0,1 0 0 16,0 2 176-16,5-2-176 0,5-3 160 0,3 3-160 16,5 0 0-16,6 3 128 0,4 2-128 0,2 1 0 15,-2-2 0-15,3 3 0 0,2-1 128 0,7 3-128 16,4-4 0-16,5-1 0 0,6-1 0 0,5 0 0 16,4 3 0-16,5-3 0 0,4-1 0 0,6-1 0 0,4 0 0 15,6 1 0-15,4-2 0 0,6 1 0 0,3 0 0 0,5 2 0 16,5 2 0-16,4-1 0 0,3 0 128 0,4-2-128 15,11 1 0-15,2 0 0 0,4-5 176 0,0 2-176 16,0 4 192-16,5 1-192 0,4-1 192 0,7 1-64 16,6-1 0-16,3 0-128 0,3 1 160 0,1 0-160 15,2-3 128-15,6 0-128 0,5 3 160 0,0-5-160 16,4-2 192-16,-1-3-192 0,-1 2 192 0,6 1-64 16,5-4 0-16,-2 1-128 0,-3-6 0 0,2 1 0 15,4-4 0-15,2-1 0 0,1-3 0 0,4-2 0 16,0 0 0-16,4-4 0 0,3-2 144 0,0-3-144 15,0-3 0-15,4-1 144 0,5 0-16 0,-4-3-128 0,0-4 192 16,2 0-64-16,4-6-128 0,-4 2 0 0,-4-3 0 16,3-3 0-16,6-3 0 0,-3-1 240 0,-3-2-64 0,2-1-16 15,2-1 48-15,1-2 16 0,-6 3 0 0,3-6 0 16,4-5-96-16,-5 0 0 0,-4-2-128 0,2-1 192 16,3-2-192-16,-7-6 176 0,-7 1-176 0,-1-6 160 15,3-2 32-15,-7-3 16 0,-9-4 0 0,-6 1 0 16,-3 1 16-16,-3-4 0 0,-1-1 0 0,-7-1 0 15,-12-3 80-15,-8 4 16 0,-7-2 0 0,-8 4 0 16,-7-3 0-16,-7 5 0 0,-7-4 0 0,-10 1 0 16,-6-3-16-16,-8 4 0 0,-10-1 0 0,-7 2 0 15,-9 1-144-15,-11-1-32 0,-3 5 0 0,-11 2 0 16,-12 1-128-16,-14 6-272 0,-16 0 64 0,-10 9 16 16,-10 8-1856-16,-19 6-384 15,-72 3-64-15,5 8 0 0</inkml:trace>
  <inkml:trace contextRef="#ctx0" brushRef="#br0" timeOffset="47099.44">6061 7833 11055 0,'0'0'976'0,"-5"-8"-784"0,5 8-192 0,-5-5 0 15,-3 0 1264-15,8 5 208 0,0 0 32 0,-8-5 16 16,-1 3-864-16,2 0-160 0,-2 2-48 0,1 2 0 15,-1 0-448-15,0 2 128 0,1-2-128 0,-3 2 0 16,1-1 0-16,0 2 0 0,-4 0 128 0,1 0-128 16,1 1 0-16,0 2 0 0,1-3 0 0,-1 1 0 15,2 1 0-15,1-3 0 0,9-4 128 0,-9 5-128 16,9-5 0-16,0 0 0 0,0 0 0 0,0 0 0 16,0 0 240-16,0 0 0 0,0 0 0 0,0 0 0 15,0 0 320-15,13-3 64 0,2-1 16 0,6 2 0 16,3-3 128-16,3 1 16 0,3-1 16 0,4 2 0 0,6 1-160 15,7-3-16-15,6 0-16 0,6 2 0 0,0 1-256 0,6-1-48 16,3-2-16-16,3 2 0 0,5 0-96 16,7 1-32-16,7 0 0 0,0-2 0 0,-2-1-160 0,2 2 192 15,4 3-192-15,3-1 192 0,6-2-192 0,-2 3 0 16,-3-2 144-16,4 2-144 0,2 1 0 0,-2 0 128 16,-5 1-128-16,-3 0 0 0,-2 1 0 0,4 2 0 15,4-1 0-15,-7 0 0 0,-7-1 0 0,-3 4 0 16,-2-2 0-16,1-1 0 0,0 1 0 0,-4 0 0 15,-8-4 0-15,-4 2 0 0,-4-1 0 0,-3 2 0 16,-3 4 0-16,-6-3 128 0,-1 1-128 0,-5 3 0 16,-3-4 0-16,-6 1 128 0,-3 2-128 0,-5-4 0 15,-5 0 0-15,-8 2 0 0,-6-1 0 0,-8-5 0 0,0 0 128 0,0 0-128 16,-7 9 160-16,-8 0-32 0,-10-3-128 0,-10 2 192 16,-11-3-32-16,-2 1-16 0,-7 2 0 0,-3-2 0 15,-7 4-144-15,-9-1 0 0,-7 4 144 0,-6-3-144 16,-2-2 160-16,-2 1-32 0,-2 2-128 0,-7-1 192 15,-10-1 0-15,1 3 0 0,1-5 0 0,-3 5 0 16,-2-5-64-16,-4 4 0 0,-2-3-128 0,-2 4 192 16,-2-5-192-16,-1 2 144 0,1-2-144 0,2 3 128 15,1-2-128-15,-2 0 128 0,-2-2-128 0,7 1 128 16,5 2-128-16,1 0 0 0,-5 0 0 0,9-2 128 16,9 1-128-16,9-3 0 0,8 2 0 0,3-1 0 15,3-4 0-15,7 0 0 0,7 2 0 0,10-1 0 16,4 1 0-16,9 0 0 0,6-4 0 0,6 1 0 0,9-1-208 0,5 1 80 15,12-1 128-15,0 0-208 0,0 0-16 0,0 0 0 16,18 6 0-16,6 0 0 0,8-6-32 0,10 0 0 16,9 0 0-16,11-3 0 0,9 0 256 0,6-3 0 15,1 1 0-15,9-2-144 0,6 0 144 0,7 0 0 16,3-2 0-16,4 3 0 0,1-6 0 0,5 4 0 16,8-2 0-16,-2 3 128 0,-1-3-128 0,7 3 0 15,7-2 128-15,-1 4-128 0,-5-2 128 0,5 0-128 16,5 3 128-16,-5-1-128 0,-7-1 176 0,6 2-48 15,3 3 0-15,-4 1 0 0,-7-1-128 0,0 2 0 16,0 3 144-16,-6 3-144 0,-8-3 0 0,-5-1 0 16,-4-1 0-16,-3 1 0 0,0-1 0 0,-10 3 0 15,-11-2 0-15,-6-1 128 0,-8 0-128 0,-7-1 0 16,-5 0 128-16,-6 1-128 0,-4-1 0 0,-8-1 0 0,-10-1 0 0,-7-1 128 16,-14 2-128-16,0 0 0 0,0 0 0 0,-5-7 0 15,-10-4 0-15,-8 4 128 0,-7-5-128 0,-8 5 128 16,-8-2-128-16,-6 4 0 0,-7-3 0 0,-8 3 0 15,-13 1 0-15,-8-1 0 0,-2 1 0 0,-3-1 0 16,-2 0 0-16,-10 0 0 0,-8-1 128 0,-4 2-128 16,2 3 192-16,-9-2-16 0,-7 2-16 0,2 1 0 15,3 1 32-15,-6 2 16 0,-7-1 0 0,6 2 0 16,6 1-64-16,-2 0-16 0,0-2 0 0,7-1 0 16,8 1-128-16,4 2 192 0,-1 1-192 0,6-1 192 15,8 4-64-15,7-1 0 0,7 3 0 0,4 3 0 16,5 0-320-16,1 5-64 0,3 6 0 0,7 0-14816 15</inkml:trace>
  <inkml:trace contextRef="#ctx0" brushRef="#br0" timeOffset="49934.36">13306 6768 16575 0,'0'0'736'0,"0"-9"160"0,0 0-720 0,0 9-176 0,0 0 0 0,0 0 0 16,3-9 656-16,2 0 112 0,-5 9 0 0,4-7 16 16,-4 7 32-16,2-11 0 0,1 5 0 0,-3 6 0 15,0 0-128-15,0 0-32 0,0-11 0 0,0 11 0 0,0 0-192 0,0 0-32 16,0 0-16-16,0 0 0 0,0 0-224 0,0 0-64 16,0 0 0-16,11-2 0 0,2 1-128 0,-3 1 0 15,1 0 0-15,3 0-176 0,2 3 176 0,1-1 0 16,4 1 0-16,2 1 0 0,3-3 0 0,5-1 0 15,2 0 0-15,4 0 0 0,2 0 0 0,1 1 0 16,-1 0 0-16,2-1 128 0,2-1 32 0,1 1 16 16,0-1 0-16,3 1 0 0,2 0-48 0,2 0 0 15,4-1 0-15,3-3 0 0,-2 2-128 0,-1 1 0 16,-2 0 144-16,-1 0-144 0,-2-1 0 0,-1 1 144 16,1 1-144-16,0 0 0 0,-1-1 144 0,-1 0-144 15,-3 1 0-15,-4 0 144 0,-6 1-144 0,-3-1 0 0,-3 0 0 0,-5-1 0 16,-1 2 0-16,-2 0 128 0,-4-1-128 0,-3 3 0 15,-2-1 0-15,-1 1 0 0,-11-3 128 0,0 0-128 16,0 0 144-16,0 0 0 0,0 0 0 0,0 0 0 16,0 0-144-16,0 0 0 0,-11 6 0 0,-4-2 0 15,-5 1 128-15,-1-1 0 0,-3 1 0 0,-4-1 0 16,-7-3 0-16,-4 2-128 0,-7-2 192 0,-2 0-64 16,-4 0 64-16,1-1 16 0,-1 0 0 0,1 0 0 15,-2 0-48-15,-2 0-16 0,-3 0 0 0,-2 0 0 16,-4 0 0-16,-1 0 0 0,3-2 0 0,4 1 0 15,-1 1 736-15,5 0 144 0,1 1 16 0,3-1 16 16,-3 0-1632-16,1 0-336 0,-1 0-64 0,5 0-16 16,2 0 800-16,4 0 192 0,1-1 0 0,4 1 0 15,2 0 0-15,4 1 0 0,5 0 0 0,3 0 0 0,1 1 0 16,4 1 0-16,6 0 0 0,0-1 0 0,5-2 0 0,7 0 0 16,0 0 0-16,0 0 0 0,0 0 0 0,8 8 0 15,4 0-160-15,3-3 160 0,4 1 0 0,7 1 0 16,4-4 0-16,3 2 0 0,3 1 0 0,6-1 0 15,3-2-176-15,6 3 176 0,4 0 0 0,-2-2 0 16,-1-1 0-16,2 0 0 0,1 0 736 0,2-1 224 16,0-1 64-16,5 3 0 15,6 0-1648-15,0 0-320 0,2-3-64 0,-4-2-16 0,-2-2 1664 0,-3 1 336 16,-3 0 64-16,1 1 16 16,0 1-1648-16,0 0-336 0,-4-1-64 0,-6-2-16 0,-4-3 816 0,-6 1 192 15,-3 2 0-15,-3 1 0 0,-3-3 832 0,-3 1 144 0,-5 0 48 0,-3 3 0 31,-7 1-1600-31,0 0-304 0,-12 0-64 0,0 0-16 0,0 0 832 0,0 0 128 0,0 0 0 0,-13-3 128 16,-5 0-128-16,-5-1 0 0,-3 2 0 0,-6 4 128 16,-5 3-128-16,-6-1 0 0,-7-2 0 0,-7 1 128 15,-1-3-128-15,-3 2 0 0,1 1 128 0,-4 3-128 16,-3-3 128-16,-6-1-128 0,-5 8 128 0,-2-5-128 16,2 1 0-16,3 0 128 0,-1-4-128 0,2 5 0 15,2 4 0-15,-1-4 128 0,1-2-128 0,6 1 0 16,5-1 0-16,5 1 0 0,5 1 0 0,9-3 128 15,4 2-128-15,8 2 0 0,6-3 0 0,10 0 0 16,4 1 0-16,10-6 0 0,0 0 0 0,0 0 0 16,13 9 0-16,7-3 0 0,7-1 0 0,12-2 0 15,7-2 0-15,14-1 0 0,8 0 0 0,7-6 128 0,2-5-128 16,2 0 0-16,-1 2 0 0,5-1 128 16,2 3-128-16,2-2 0 0,-1-3 0 0,-3-2 128 0,-3 2-128 0,-3 1 0 15,-1 1 0-15,-1 0 128 0,0-4-128 0,-7-1 0 16,-8 1 0-16,-8 4 0 0,-7-2 0 0,-8 6 0 15,-4-2 0-15,-10 4 128 0,-7 1-128 0,-8 0 0 16,-8 3 0-16,0 0 128 0,-14-6 0 0,-8 2 0 16,-10 3 0-16,-15 2 0 0,-8 2-128 0,-14 0 0 15,-11 2 0-15,-6 2 0 0,-4 7 0 0,-9 2 0 16,-8 6-192-16,0-4 64 16,1-1-1792-16,10 3-336 0,6 1-80 0,2-1-16 0</inkml:trace>
  <inkml:trace contextRef="#ctx0" brushRef="#br0" timeOffset="51403.56">21329 6694 18591 0,'-12'-6'832'0,"3"1"160"0,-1 1-800 0,0 4-192 0,-1 1 0 0,2 2 0 16,1-1 336-16,-3 2 32 0,0 0 0 0,0-2 0 0,-1 3-48 0,2 3 0 15,0-3 0-15,2 2 0 0,8-7 64 0,0 0 16 16,0 0 0-16,-4 10 0 0,4-10 48 0,5 11 16 15,3-5 0-15,6 2 0 0,5 1-48 0,8-4-16 16,5 0 0-16,7 0 0 0,8-1-80 0,6-1 0 16,7 0-16-16,2-4 0 0,2-4-96 0,3 3-16 15,3-2 0-15,5 0 0 0,3 3 32 0,1-2 0 16,-1-2 0-16,0-3 0 0,-2 1 96 0,0 4 32 16,5-1 0-16,-1-1 0 0,0 2 16 0,-7-1 0 15,-5 1 0-15,-2 1 0 0,-4-2-160 0,-2 1-16 16,-3 2-16-16,-4 1 0 0,-3-1-176 0,-5-1 0 15,-6 1 144-15,-7 0-144 0,-7 1 0 0,-4 0 128 16,-8 0-128-16,-1 0 0 0,-12 0 0 0,0 0 144 0,0 0-144 16,0 0 0-16,-13 0 0 0,-7 1 0 0,-8-1 0 0,-9 4 0 15,-10-1 0-15,-5 0 0 0,-4-1-176 0,-4 3 176 16,-5 0-144-16,-7 4 144 0,-8-6 0 0,-7 4-144 16,-3 0 144-16,-1 1 0 0,3 5 0 0,-4-3 0 15,0 0 0-15,1 2 0 0,4-4 0 0,4 6 0 16,4 0 0-16,7-1 0 0,3 1 0 0,6-1 0 15,3-3 0-15,8-1 0 0,5-3 0 0,9 1 0 16,5-2 0-16,6 1 0 0,8 3 0 0,5-4 0 16,4-2 128-16,10-3-128 0,0 0 160 0,0 0-160 15,16 1 352-15,10 0-32 0,7-1 0 0,11 0 0 16,12-2-96-16,6-3-32 0,6-2 0 0,5-2 0 16,5 3-192-16,6-3 144 0,6 3-144 0,-1-3 128 15,-2 0-128-15,0 1 128 0,1 2-128 0,3-2 128 0,2-4 0 0,-5-1 0 16,-5 0 0-16,-5 2 0 0,-1-2-128 0,-4 7 0 15,-3-2-192-15,-1 2 192 0,-8-1 0 0,-6 0 0 16,-10 0 0-16,-7 2 192 0,-6 0-192 0,-6 3 0 16,-7 2 0-16,-7-2-176 0,-12 2 176 0,0 0 0 15,0 0 128-15,0 0-128 0,-8 3 0 0,-10 2 0 16,-9 0 0-16,-10 0 0 0,-14 3 0 0,-10-2 0 16,-7-2 0-16,-6 1 0 0,-4 1 0 0,-7-1-192 15,-6 4 32-15,-6-2 0 0,-8-5 160 0,-2 2 0 16,0 2 0-16,-1-1 0 0,-4 1 0 0,5 1 0 15,7-2 0-15,7-1 0 0,8 1 0 0,10 0 0 16,6-1 0-16,12-1 0 0,10-1 0 0,9 2 0 16,6 2 0-16,9-3 0 0,7-3 0 0,7 1 0 0,9-1 0 0,0 0 0 15,14 4 0-15,9-2 0 0,12 0 0 0,14-4 0 16,12-1 0-16,6-4 0 0,7-7 0 0,10 3 0 16,3 3 0-16,6-2 0 0,5-1 0 0,0-5 0 15,-4 0 0-15,5-1 0 0,2 5 0 0,-4 0 0 16,-2-1 0-16,-5 1 0 0,-4 0 0 0,-2 0 0 15,0-1 144-15,-6 4-144 0,-6-4 192 0,-8 3-192 16,-15 3 0-16,-6-2 0 0,-8 2 0 0,-7 3 0 16,-7 1 176-16,-4-1-32 0,-8 1 0 0,-9 3 0 15,0 0 16-15,-14 0 0 0,-9 2 0 0,-13 1 0 16,-12 1-160-16,-14-1 0 0,-11 2 0 0,-9 1 0 16,-4 1 0-16,-6-1 0 0,-9 4-192 0,-6-2 192 0,-4 1-176 15,0-2 176-15,3 5-128 0,1-3 128 16,2 1 0-16,4-1 0 0,7 2 0 0,6 4 0 0,6 2 0 0,7-1 0 15,4-4-128-15,13 0 128 0,10 2-160 0,13-2 160 16,8-3-192-16,13-3 192 0,14-6-320 0,0 0 64 16,24 9 0-16,19-5 0 0,20-7-64 0,13 0 0 15,10-6 0-15,16 4 0 16,14 3-1024-16,7 0-192 0</inkml:trace>
  <inkml:trace contextRef="#ctx0" brushRef="#br1" timeOffset="75953.44">24994 6943 1839 0,'0'0'0'0,"0"0"160"0,0 0-160 0,0 0 0 0,0 0 0 0,0 0 0 15,0 0 2112-15,0 0 400 0,0 0 80 0,0 0 16 16,0 0-1392-16,0 0-288 0,0 0-48 0,0 0-16 0,0 0-400 16,0 0-80-16,0 0 0 0,0 0-16 0,0 0-112 0,9-4 0 15,-1-3-16-15,-8 7 0 0,11-3-112 0,1 2 0 16,-2 0-128-16,2-1 192 0,1 2-192 0,1-1 0 16,0 0 0-16,1 0 0 0,-1-1 144 0,4-1-144 15,-1 1 128-15,-2 0-128 0,0-2 240 0,2 1-48 16,-1 0 0-16,1-1 0 0,-3 1 256 0,0 1 64 15,0-2 0-15,0 0 0 0,0 3-80 0,-3-2-16 16,-1 2 0-16,0 0 0 0,1-1 96 0,-1 2 0 16,0 2 16-16,1-2 0 0,3-2-176 0,0 1-32 15,0-1-16-15,2 2 0 0,-1 2-48 0,1 1 0 16,1-1 0-16,1 2 0 0,-1-1 0 0,3-1-16 0,-3 4 0 0,4 2 0 16,0-4-240-16,1 1 128 0,-1 1-128 15,1-1 0-15,-2 2 192 0,1 3-64 0,-2-4-128 0,-1 6 192 16,-1-2-192-16,-1 1 0 0,-2 3 0 0,0-2-160 15,-3 1 160-15,2 0 0 0,0 3 0 0,-2 0 0 16,-1 1 0-16,0 2 0 0,-2 1 128 0,-2 1-128 16,1 0 192-16,-2 5-16 0,-3-2-16 0,0 2 0 15,-1 4 0-15,-2 4 0 0,-3 3 0 0,-1 1 0 16,-2 1-32-16,1 5 0 0,1-4 0 0,-4 5 0 16,0 2-128-16,0 1 0 0,2 4 144 0,-4-2-144 15,2-1 0-15,-5 3 0 0,0 1 0 0,-3-1 128 16,-4 0-128-16,0 2 0 0,-1 0 0 0,-1-1 128 15,0-1-128-15,0 2 176 0,1-2-176 0,1-1 192 16,3-3-192-16,4 3 0 0,2 0 144 0,3-1-144 0,1 0 0 16,2-3 0-16,2 3 0 0,0-1 128 0,0 3-128 15,1-1 0-15,0-1 0 0,2-1 0 0,0 1 0 0,1 2 0 16,0-1 0-16,2 0 128 0,1-2-128 0,2 2 0 16,1 1 0-16,3-1 0 0,0-4 0 0,4-4 144 15,2 3-144-15,3-4 0 0,3-4 144 0,3-1-144 16,3 0 0-16,0-2 144 0,-1 0-144 0,2-2 0 15,2-8 144-15,0 2-144 0,-3-2 128 0,2 0-128 16,3-5 160-16,0-2-160 0,-1-3 144 0,2-5-144 16,2 2 128-16,-1-4-128 0,0 0 176 0,1-4-48 15,-2-2-128-15,-4 2 192 0,2-3-192 0,-5-1 176 16,-4-1-176-16,-3-1 160 0,-5 0-160 0,0 0 0 16,-5-1 0-16,-9 3 128 0,0 0-128 0,0 0 160 0,6 5-160 15,-6-5 160-15,0 0 96 0,-6 12 32 0,-2-5 0 0,-2 6 0 16,-3 1-144-16,1 0-16 0,-1 3-128 0,-1 2 192 15,-3 2-192-15,1 1 0 0,-2 0 0 0,0 2 0 16,0 0 0-16,1 1 0 0,-1 6 0 0,3 1 0 16,-1-2 0-16,4 4 0 0,-4 3 0 0,2 3 0 15,2-4 0-15,0 4 0 0,1 1 0 0,1 6 0 16,-1 0 0-16,3 3 0 0,-1 5 0 0,1 0 0 16,0-2 0-16,0 3 0 0,1 5 0 0,0-4 0 15,-2 2 0-15,1 2 0 0,0-4 0 0,2 1 0 16,0 0 0-16,2 0 0 0,0-2 0 0,0 0 0 15,-2-1 0-15,1-2 144 0,1-1-144 0,-1 0 128 16,-3-5 0-16,1-1-128 0,-1-3 192 0,-3 0-64 16,-3-4 64-16,-4 0 0 0,-6-1 0 0,-4 0 0 0,-4-3 240 0,-6-4 48 15,-7 1 16-15,-2-1 0 0,-2-5 16 0,-1 2 16 16,-2-4 0-16,-3 2 0 0,-1-1-192 0,-3-2-32 16,-5 0-16-16,1 0 0 0,-1-4-288 0,0-4 0 15,3-5 0-15,6 1 0 16,1-6-1840-16,2-3-320 0,1-4-64 0</inkml:trace>
  <inkml:trace contextRef="#ctx0" brushRef="#br1" timeOffset="76674.12">28080 9259 10127 0,'0'0'448'0,"-2"-7"96"0,-4-1-544 0,2-2 0 0,-3 2 0 0,2-1 0 16,-1 3 2224-16,6 6 336 0,-8-7 64 0,8 7 0 15,-10-2-1408-15,2-1-304 0,-3 1-48 0,-2 3-16 16,-2 3-368-16,-1 4-80 0,-4 0-16 0,-2 6 0 16,-4 6-96-16,-4 2-32 0,-5 5 0 0,-2 1 0 15,-6 6-32-15,-1 2-16 0,-1 1 0 0,2 0 0 16,0 2 112-16,6 0 32 0,5 1 0 0,8 1 0 15,1-2-16-15,7 0 0 0,4-1 0 0,5-1 0 16,4-4-144-16,6-3-48 0,3-2 0 0,7-2 0 16,3 1-144-16,2-4 128 0,2-3-128 0,6-2 128 15,6-3 0-15,6-2 0 0,6-4 0 0,4-3 0 0,5-3-128 0,-1-5 128 16,-1-4-128-16,-2-1 128 16,-1-5-1536-1,1 2-320-15,0-3-64 0</inkml:trace>
  <inkml:trace contextRef="#ctx0" brushRef="#br1" timeOffset="77036.75">28888 9198 19343 0,'-16'-4'1728'0,"5"3"-1392"0,-3 2-336 0,-3 3 0 16,-2 4 656-16,-4 3 64 0,-3 4 16 0,-4 3 0 15,-1 3 160-15,-2 3 48 0,-3 2 0 0,0 6 0 16,-2 3-384-16,7 0-80 0,1-2-16 0,2 0 0 16,5-2-144-16,4-1-48 0,4-4 0 0,6-1 0 15,5-5-272-15,4 1 128 0,4-2-128 0,4-4 0 16,3-5 128-16,3-1-128 0,2-5 0 0,1 0 0 16,1-4 144-16,4-2-16 0,-1 0-128 0,2-3 192 15,3-8 0-15,-2-1-16 0,1-2 0 0,1-2 0 16,-2-3 256-16,-3 0 48 0,0-1 16 0,-1-2 0 15,-1-1 128-15,-5 2 16 0,-2-4 16 0,-6 2 0 16,0-3-208-16,-6 1-64 0,-2-3 0 0,-3 4 0 16,-3-1-256-16,-2 3-128 0,-3-2 128 0,-1 5-128 15,-2 5-1280-15,-2 6-352 0,-4-1-64 0,1 6-12192 16</inkml:trace>
  <inkml:trace contextRef="#ctx0" brushRef="#br1" timeOffset="77403.81">29296 9002 28559 0,'0'0'2544'0,"-8"5"-2032"16,2 6-512-16,-1 1 0 15,-4 6-944-15,1 2-272 0,-1 3-64 0,3 3-16 0,-1 2 1296 0,-1 0 272 16,-1-4 48-16,1 3 16 0,-1-1-192 0,-1-2-144 0,1-1 192 0,1-2-192 15,0-4 144-15,2-4-144 0,0 0 0 0,3-3 144 16,5-10 112-16,0 0 32 0,0 0 0 0,0 0 0 16,0 0 384-16,0 0 80 0,0 0 16 0,1-10 0 15,5-4-160-15,2-3-32 0,4-2 0 0,1-1 0 16,-1-2-256-16,2 2-48 0,0-3-16 0,2-2 0 16,-1-1-112-16,3 0-16 0,-1 3-128 0,2 4 192 15,1 1-192-15,-4 4 0 0,-2 4 0 0,-1-2 0 16,-1 6 0-16,1 0 0 0,-3 4 0 0,-1 6 0 15,-2 2 0-15,0 3 0 0,-2 7 0 0,-2 3 0 16,-4 7 0-16,-2 4 0 0,-1 6 0 0,-1 3 0 16,0 0 0-16,-1 2 0 0,-3 6 0 0,2-5 0 15,-1-6-624-15,0 0-64 16,2 0-16-16,2-6-8560 0,1-4-1712 0</inkml:trace>
  <inkml:trace contextRef="#ctx0" brushRef="#br1" timeOffset="77770.42">30296 8967 20271 0,'0'0'1792'0,"0"0"-1424"0,-4-9-368 0,2-1 0 16,2 10 752-16,0 0 80 0,-7-10 0 0,7 10 16 16,-6-6-304-16,6 6-64 0,-13-1-16 0,-2 2 0 15,-3-1-336-15,-3 4-128 0,-4 4 0 0,-3 1 0 16,-3 6 0-16,-4 5 0 0,1 3 0 0,-4 1 0 16,-5 1 256-16,-1 4-64 0,0-1 0 0,2 2 0 15,8 2 384-15,4-3 80 0,6-2 16 0,4 1 0 16,7-5-96-16,4 0-32 0,6-2 0 0,4 0 0 15,4-6-288-15,5 0-64 0,3-3-16 0,6-4 0 16,5 1-176-16,6-5 160 0,6-1-160 0,3-6 160 16,3-6-448-16,0-3-96 0,-1-5 0 0,1 2-8592 15,-1-2-1712-15</inkml:trace>
  <inkml:trace contextRef="#ctx0" brushRef="#br1" timeOffset="78070.73">30652 7909 27647 0,'-15'-2'2448'0,"4"2"-1952"0,1 2-496 0,-4 10 0 31,-1 7-704-31,-1 4-224 0,-1 8-48 0,-1 5-16 0,-2 5 1360 0,1 6 272 0,0 7 48 0,1 5 16 16,0 4-304-16,0 5-48 0,-2 0-16 0,0 4 0 15,-1 0-112-15,2-1-32 0,1-1 0 0,5-3 0 16,-1-8-192-16,3-3 0 0,2-7 0 0,2-7 0 31,0-1-576-31,2-5-64 0,0-6-16 0,1-1 0 16,2-6-384-16,1-4-80 0,2-5-16 0</inkml:trace>
  <inkml:trace contextRef="#ctx0" brushRef="#br1" timeOffset="78472.78">30900 8613 17503 0,'0'0'1552'0,"0"0"-1232"16,0 0-320-16,0 0 0 0,-10 11 736 0,-1 3 96 15,3 5 0-15,-3 2 16 0,1 5-160 0,1 0-48 16,0-1 0-16,3 5 0 0,1 4-208 0,1 2-48 15,0-3-16-15,4-3 0 0,0 0-240 0,4-2-128 0,1-4 160 0,4-6-160 16,-1-2 192-16,3-3-48 16,2-6-16-16,2 0 0 0,2-3 368 0,2-4 64 0,-1-3 16 0,1-3 0 15,1-6 224-15,-1 0 48 0,3-6 16 0,-5 0 0 16,-3 0-304-16,0-2-64 0,-3-2-16 0,-4 1 0 16,0-5-160-16,-2-3-48 0,-3 0 0 0,-2 1 0 15,0-3-272-15,-1 3 160 0,0-2-160 0,-1 2 128 16,1 2-400-16,0 6-96 0,0 1-16 0,1 5 0 31,-3 3-2128-31,3 3-432 0</inkml:trace>
  <inkml:trace contextRef="#ctx0" brushRef="#br1" timeOffset="78855.84">31645 8405 17503 0,'0'-14'1552'0,"0"14"-1232"16,-2-10-320-16,2 10 0 0,0 0 1216 0,0 0 176 16,-10 5 32-16,-1-1 16 0,-3-2-512 0,-4 5-96 15,-2 3-32-15,-3 0 0 0,-3 4-448 0,1 1-96 16,-3-1 0-16,3 4-16 0,3 1-240 0,4-1 0 15,5-3 0-15,5-2 0 0,1-2 0 0,3 2 0 0,4-13 0 0,3 11 0 16,2 0 128-16,3 0-128 16,2-3 176-16,4 1-176 0,1-3 464 0,0 3-16 0,1 2 0 0,-5 4 0 15,0 1-192-15,-2 2-32 0,-2 2-16 0,-2-1 0 16,-4 1-208-16,-2 1 176 0,-4-1-176 0,-4 2 160 16,-3-2-160-16,-5-1 192 0,-9 0-192 0,1-2 192 15,-2-2-32-15,0-4 0 0,1 1 0 0,1-5 0 16,3 1-160-16,1-6 0 0,7 1 0 0,5-2-8992 15,9-1-1792-15</inkml:trace>
  <inkml:trace contextRef="#ctx0" brushRef="#br1" timeOffset="79081.8">32096 8410 19343 0,'0'0'1728'0,"0"0"-1392"15,-6 14-336-15,-1 4 0 0,-2 3 624 0,-2 4 48 16,-1 4 16-16,-2-1 0 0,-2-2 16 0,-3 6 0 16,-3 3 0-16,1 0 0 0,-2-1-576 0,1-3-128 15,3-2 0-15,1 2 0 16,0-3-1024-16,3-2-256 0,1-7-32 0,5-3-16 0</inkml:trace>
  <inkml:trace contextRef="#ctx0" brushRef="#br1" timeOffset="79488.46">32238 8678 21183 0,'0'0'1888'0,"-7"14"-1504"0,-1 1-384 0,0 3 0 16,1 1 0-16,-1 0 0 0,1 0 0 0,1 1 128 15,4-1 176-15,1-2 32 0,1-3 16 0,2-3 0 16,-2-11-224-16,8 8-128 0,-8-8 160 0,11 4-160 16,1-1 304-16,-1-3-48 0,2-3 0 0,1-1 0 0,0-3 240 0,-7 0 32 15,1-1 16-15,1-3 0 16,0-1-160-16,-2-2-48 0,0 0 0 0,-1-3 0 0,-1 1 0 0,3-16 0 15,-3 6 0-15,-1 4 0 0,0 4-144 0,-1 3-16 16,1 3-16-16,0-1 0 0,0 6-160 0,0-2 0 16,-4 9 0-16,9-5 0 0,-9 5 0 0,8-3 0 15,-8 3 0-15,13 2 0 0,-3 0 0 0,-1 2 0 16,-9-4 0-16,10 13 0 0,-2 1 0 0,-2 0 0 16,1 1 0-16,-2 1 0 0,-1 1 0 0,-1-1 0 15,1 0 0-15,0 1 0 0,0 1 0 0,1 0 0 16,-4 0 0-16,2 0 0 0,-1-2 0 0,1 1 0 15,-2 0 128-15,-1-1-128 0,0-4-240 0,-1 2-80 16,0 0 0-16,-1-5-16 0</inkml:trace>
  <inkml:trace contextRef="#ctx0" brushRef="#br1" timeOffset="79635.37">32597 8580 31263 0,'0'0'1392'0,"0"0"272"0,0 0-1328 0,0 0-336 0,0 0 0 0,0 0 0 16,14 5 704-16,3-1 64 0,4 3 0 0,4 2 16 31,7-2-1776-31,0-3-352 0,95 2-80 0,-44 2-16 0</inkml:trace>
  <inkml:trace contextRef="#ctx0" brushRef="#br1" timeOffset="80875.96">18453 9436 16575 0,'-9'-9'1472'0,"9"9"-1168"0,-5-8-304 0,5 8 0 16,0 0 1584-16,0 0 256 0,0 0 48 0,0 0 16 16,0 0-832-16,0 0-176 0,0 0-16 0,11-4-16 15,1 1-688-15,1 1-176 0,1 0 0 0,1-1 0 16,1-1 128-16,-7 3 0 0,5-3 0 0,0 1 0 15,3 0-128-15,0-3 0 0,3 2 0 0,1-1 0 16,3 0-128-16,20-8 128 0,0 4 0 0,0 3 0 16,1 2 208-16,1-4 112 0,0 2 32 0,-1 2 0 15,4-1 80-15,0 0 16 0,1 2 0 0,2 0 0 16,4 3-64-16,2 0 0 0,1 1 0 0,-2 0 0 16,-1-1-144-16,-2 1-48 0,1 1 0 0,-1-1 0 15,-1 2-64-15,0-1-128 0,1-2 176 0,-2 0-176 16,-3 0 160-16,-3 0-160 0,-3-2 128 0,-4 0-128 15,-6 1 128-15,-2 0-128 0,1-1 0 0,-6 2 128 16,-5 0 48-16,1 0 0 0,-6 0 0 0,-2 0 0 0,-4-1-16 0,-10 1 0 16,0 0 0-16,0 0 0 0,0 0 128 15,0 0 32-15,0 0 0 0,-11 0 0 0,-3 1 80 0,-6 2 32 16,-6 0 0-16,-4 2 0 0,-5-2-304 0,-3 0-128 16,-4 1 0-16,-7 1 128 0,-3-5-128 0,-4 1 0 15,0-1 0-15,-3 3 0 0,0-1 0 0,-2 2 0 16,-2-1 144-16,0-1-144 0,-7 1 0 0,4-3 144 15,1 0-144-15,3 0 0 0,1 1 128 0,3 1-128 16,5 1 0-16,0-3 0 0,0 0 0 0,1 0 0 16,-1-1 0-16,8 1 0 0,1 1 0 0,7-1 0 15,2 0 0-15,3 0 0 0,4 0 0 0,4 0 0 16,3 0 0-16,6 0 0 0,4 0 0 0,11 0 0 16,-9 1 0-16,9-1 0 0,0 0 0 0,0 0 0 0,19 3 0 0,6-2 0 15,7 0 160-15,7 1-160 0,7-1 128 0,8-1-128 16,5-3 0-16,6 1 0 0,-3-2 128 0,7 3-128 15,2-3 0-15,4 3 160 0,1-2-160 0,3 2 160 16,0-3-160-16,0 0 0 0,-3-1 0 0,0 0 0 16,1 2 0-16,-1 1 0 0,-1-1 0 0,-4 1 0 15,-3-2 0-15,-6-1 0 0,-5 1 0 0,-5 3 0 16,-5 1 0-16,-7 2 0 0,-6 1 144 0,-4 0-144 16,-3-1 160-16,-7 2-32 0,-6 0-128 0,-5 1 192 15,-9-5-48-15,0 0-16 0,-6 11 0 0,-5 1 0 16,-11 0 0-16,-5 1 0 0,-7 1 0 0,-7-3 0 15,-5 0-128-15,-1 0 0 0,-1-2 0 0,-5 4 128 0,-4-3-304 16,-1 1-64-16,2 1-16 0,3-7 0 16,1-1-2176-16,4-1-448 0</inkml:trace>
  <inkml:trace contextRef="#ctx0" brushRef="#br1" timeOffset="81556.97">19223 9798 1839 0,'0'0'160'0,"0"0"-160"16,0 0 0-16,0 0 0 0,12-4 3136 0,-1 3 576 0,-11 1 128 0,9 0 32 0,-9 0-2336 0,0 0-448 16,0 0-112-16,10-3-16 0,-10 3-208 0,0 0-48 15,0 0-16-15,0 0 0 0,0 0 32 0,0 0 16 16,0 0 0-16,10-3 0 0,-1 0-160 0,1-5-48 15,1 2 0-15,0-2 0 0,2-3-144 0,1-3-16 16,2 1-16-16,2-1 0 0,-1-2-112 0,0 1-32 16,0-3 0-16,1 3 0 0,-2-2-80 0,1 0-128 15,-3 0 176-15,0 0-176 0,-2 2 144 0,1 2-144 16,-1-1 0-16,-2 3 144 0,0 1-144 0,0 1 0 16,-1 4 0-16,-9 5 0 0,11-2 0 0,-11 2 0 15,11 7 0-15,-5 4 0 0,-1 2 0 0,-2 1 0 0,-3 5 0 16,0 5 0-16,-2 0 0 0,1 4 0 0,-2 1 0 0,2 2 192 15,0 1-192-15,0-3 0 0,-2-1 144 0,2 0-144 16,-3-4 0-16,3-1 144 0,-2 1-144 0,2-1 0 16,0-4 192-16,-1-1-192 0,0-3 192 0,1-2-192 15,-2 2 176-15,-1 0-176 0,3 1 160 0,-2-4-160 16,2-4 0-16,1-8 0 0,-1 10-208 0,0-2 64 31,1-8-2192-31,0 0-432 0</inkml:trace>
  <inkml:trace contextRef="#ctx0" brushRef="#br1" timeOffset="81824.42">19369 9846 22287 0,'0'0'976'0,"0"0"224"0,0 0-960 0,0 0-240 15,0 0 0-15,0 0 0 0,0 0 1184 0,0 0 192 16,-2 12 32-16,1 1 16 0,1-3-720 0,0 4-160 15,0 2-32-15,-2 2 0 0,-2 1-192 0,-2 0-64 16,-3 1 0-16,-2 6 0 0,-2-2-80 0,-2-1-32 16,-3 2 0-16,-1-2 0 0,-3-1 48 0,-1 5 16 15,-1-1 0-15,-1 1 0 0,-3-5-16 0,0-2 0 16,1 3 0-16,1-3 0 0,-2-2-48 0,1-2-16 16,2 1 0-16,-1-2 0 0,-3 0-128 0,1-2 0 0,1-4 0 15,-2 2 0 1,0-2-1648-16,2 0-256 0,2-6-48 0</inkml:trace>
  <inkml:trace contextRef="#ctx0" brushRef="#br1" timeOffset="82541.2">17085 10490 23151 0,'-11'-20'1024'0,"4"12"208"0,0-3-976 0,-1 5-256 0,1-2 0 0,-1 1 0 16,0-3 624-16,-3 2 80 15,-1 3 0-15,0-4 16 0,-4 1-464 0,1 1-80 0,-1 3-32 0,-2 1 0 16,0 5-144-16,-1 1 0 0,-3 6 0 0,-2 2 128 16,-1 3-128-16,-2 3 0 0,0 4 0 0,3 3 0 15,-1-3 128-15,3 2-128 0,3 3 0 0,4 0 128 16,2-3-128-16,4 1 0 0,0-2 0 0,7-2 0 16,4 2 0-16,3-4 0 0,2-3 0 0,4 0 0 15,5-5 192-15,4-1 16 0,0-6 0 0,4-3 0 16,3-3 112-16,-2-6 0 0,2 1 16 0,5-9 0 15,-2-2-144-15,2-4-16 0,1-4-16 0,-2 1 0 16,1-5-160-16,-1-1 0 0,0 2 0 0,-2-1 128 16,-1-3-128-16,0 0 0 0,-1-2 0 0,-2 1 0 15,-1-1 0-15,-2-3 0 0,-3-3 0 0,-1 1 0 16,-3 2 0-16,-2 0 0 0,-3 1 144 0,0 5-144 0,-6 4 240 0,1 7-32 16,-1 5 0-16,-2 4 0 0,-2 13 48 0,0 0 0 15,0 0 0-15,0 0 0 0,-7 14-256 0,-3 8 144 16,-2 4-144-16,-1 3 128 0,-1 4-128 0,2 6 0 15,-5 5 0-15,2 1 128 0,1 2-128 0,0-3 0 16,0 1 0-16,1 2 0 0,2-3 0 0,-1 2 128 16,5-8-128-16,-3-2 0 0,3-3 0 0,2-4-224 15,1-4 32-15,2-2 0 16,2-1-384-16,4-3-64 0,1-3 0 0,6-2-8128 16,4-1-1632-16</inkml:trace>
  <inkml:trace contextRef="#ctx0" brushRef="#br1" timeOffset="82890.91">17727 10488 28223 0,'-23'-6'1248'0,"8"2"256"0,1-1-1200 0,0 4-304 0,1 3 0 0,1 5 0 15,-1-1 480-15,0 8 32 0,-1 0 16 0,1 2 0 16,2 2-528-16,1 1 0 0,0 3 0 0,1-3 0 16,0 3 0-16,3-2 0 0,0-1 0 0,4-1 0 15,1-3 0-15,3-2 0 0,3-2 0 0,-5-11 0 16,10 9-272-16,2-4-16 0,-2-7 0 0,1-3 0 0,3-4 112 0,-1 0 32 16,0-5 0-16,1 1 0 0,-1 2 144 0,1-6 144 15,-2-1-16-15,1-1-128 0,-2 0 304 0,1 0-48 16,-1 1-16-16,-1 1 0 0,1-3 16 0,-5 4 0 15,-2 1 0-15,-3-1 0 0,-2 2-48 0,-2 3 0 16,-1 0 0-16,-1 0 0 0,0 5-208 0,5 6 176 16,-9-2-176-16,9 2 160 15,-9-4-1504-15,9 4-320 0,0 0-48 0</inkml:trace>
  <inkml:trace contextRef="#ctx0" brushRef="#br1" timeOffset="83408.02">18478 10472 23727 0,'0'0'1040'0,"-6"7"240"0,0 0-1024 0,-2 5-256 0,3 1 0 0,0 2 0 16,0 1 752-16,0-1 96 0,-2 1 32 0,2 0 0 15,0-2-592-15,0-3-112 0,0 2-32 0,0-4 0 16,0 0-144-16,5-9 0 0,-5 7 0 0,5-7 128 16,-8 8-128-16,8-8 128 0,-9 2-128 0,9-2 128 15,0 0 64-15,-5-2 0 0,3-7 0 0,0 3 0 16,2 6 208-16,0-12 48 0,4 2 16 0,1-3 0 0,2 1-80 0,1-1 0 16,4 0-16-16,1-1 0 0,-2 3-208 0,0 2-32 15,1 0-128-15,1 1 192 0,-1 2-64 0,2-2-128 16,-1 3 176-16,-2 3-176 0,0-1 128 0,-1 3-128 15,-10 0 0-15,10 5 0 0,-4 3 0 0,-2 2 0 16,-4 5 0-16,-1-1 0 0,-3-1 0 0,-1 4 0 16,1-1 0-16,-2-1 0 0,-2-1 0 0,2-4 0 15,6-10 0-15,-5 11 0 0,5-11 144 0,0 0-144 16,0 0 0-16,0 0 144 0,0 0-144 0,0 0 128 16,0 0-128-16,0 0 128 0,11-4 128 0,3-4 32 15,1 2 0-15,3-3 0 0,0 0-288 0,1-1 0 16,0 3 0-16,1 2 0 0,2-2 0 0,-4 2 0 0,0 2 0 0,-1 2 0 15,-1 3 0-15,0 5 0 0,0 4 0 16,-1 2 0-16,0-2 0 0,0 5 0 0,-2 1-160 0,-2 1 160 16,1 3 0-16,1-2 0 0,-2 0 0 0,0-2 0 15,1-1-336-15,1-2 0 0,2-2 0 0,3-4-9392 16,1 0-1856-16</inkml:trace>
  <inkml:trace contextRef="#ctx0" brushRef="#br1" timeOffset="83808.08">19699 10609 19343 0,'0'0'848'0,"0"0"192"0,-5-5-832 0,5 5-208 0,0 0 0 0,0 0 0 0,-8-6 1984 0,0 2 336 16,1 2 80-16,-2 2 16 0,-1 0-1888 0,-2 3-368 15,-1 1-160-15,-1 0 128 0,-2-1-128 0,-1 1 0 16,1 4 0-16,-2 1-176 0,-1 0 176 0,0 1 0 16,1 3-144-16,0-3 144 0,1 1 0 0,1 4 0 15,4 1 0-15,3-4 0 0,4 0 192 0,3 2-64 16,5-3 0-16,3 1 0 0,2-2 144 0,3-4 32 16,3-1 0-16,4-2 0 0,0-3 0 0,1-3 0 15,1-2 0-15,2-1 0 0,-3-6-304 0,3 1 0 16,-2-2-176-16,2-2 176 0,-2 0-416 0,0-3 32 0,-2 1 0 0,0 1 0 15,-6 1 176-15,0 1 32 16,-2 4 16-16,-2-1 0 0,-2 5 160 0,-6 6 0 0,0 0 128 16,0 0-128-16,0 0 336 0,8 13 0 0,-6-1 0 0,2 6 0 15,0 4-112-15,1 1-32 0,1 0 0 0,3 3 0 32,3-2-912-32,0 1-192 0,1-1-48 0,1-4-11648 0</inkml:trace>
  <inkml:trace contextRef="#ctx0" brushRef="#br1" timeOffset="84014.75">20605 10488 29487 0,'-14'-2'1296'0,"6"6"288"0,1 7-1264 0,0 3-320 15,-2 5 0-15,4 3 0 0,2 3 1408 0,0 3 208 16,2-3 48-16,1 2 16 0,0-1-1232 0,4 2-240 16,2-4-48-16,0 2-16 15,1-4-1888-15,0-3-384 0,2-4-80 0</inkml:trace>
  <inkml:trace contextRef="#ctx0" brushRef="#br1" timeOffset="84409.22">21374 10482 17503 0,'0'0'768'0,"-8"10"176"0,3 7-752 0,-2 2-192 0,3 5 0 0,-3 0 0 15,4 4 3664-15,-1-3 704 0,-1 5 144 0,0-6 32 16,0 2-3328-16,1-1-640 0,0-4-144 0,0 0-32 15,2-5-400-15,0-2 128 0,1-1-128 0,1-13 0 32,0 0-288-32,0 0-144 0,0 0-16 0,13-7-16 15,1-2-32-15,2-7 0 0,1-3 0 0,1-3 0 0,2-2 320 0,3 0 176 0,0 1-192 0,1-1 192 16,-1 1 0-16,0 3 0 0,-1-2 192 0,-1 1-48 16,-2 0 192-16,-1 5 48 0,-2 4 0 0,-1 3 0 15,-1 6 64-15,-1 1 32 0,0 5 0 0,0 3 0 0,-2 3-224 16,2 6-32-16,-2 4-16 0,1 2 0 0,-1 3-208 0,-1 4 0 15,0 5 128-15,1-4-128 0,-3-1 0 0,0 1 0 16,-2-1 0-16,1 1 0 0,-2-3 0 0,0-1 0 16,0-3 0-16,-1-3 0 0,0-1-320 0,-2 0 0 15,2-3 0-15,-3-1 0 16,-1-4-2016-16,0-10-416 0</inkml:trace>
  <inkml:trace contextRef="#ctx0" brushRef="#br1" timeOffset="84576.77">21099 10014 43311 0,'-38'-39'3840'0,"18"21"-3072"0,2 4-608 0,5 4-160 16,5 6 432-16,8 4 48 0,0 0 16 0,0 0 0 31,0 0-1664-31,0 0-336 0,0 0-64 0,0 0-16896 0</inkml:trace>
  <inkml:trace contextRef="#ctx0" brushRef="#br1" timeOffset="86559.95">22191 8029 18015 0,'-15'-3'800'0,"15"3"160"0,-9 4-768 0,9-4-192 0,-10 4 0 0,10-4 0 15,-9 2 912-15,9-2 144 0,0 0 32 0,0 0 0 16,0 0-368-16,0 0-64 0,0 0-16 0,0 0 0 15,0 0-112-15,0 0-16 0,0 0-16 0,10 2 0 16,2-2-144-16,2 0-32 0,2-2 0 0,5 0 0 16,4-1-160-16,3-3-32 0,2 2-128 0,5 0 192 15,-1 2-48-15,8-1-16 0,4-1 0 0,2 1 0 16,0-2 16-16,-1-1 0 0,0-4 0 0,2 4 0 16,3-2 48-16,1 4 0 0,3 2 0 0,4-1 0 15,5-4-192-15,-2 0 128 0,0 0-128 0,-2-2 128 16,-3 4-128-16,2 1 0 0,0 0 0 0,2 3 128 15,3 1-128-15,-3-1 0 0,-1 1 0 0,-4-3 0 16,-5 1 128-16,-1 0-128 0,-1 4 192 0,-5-1-64 16,-1-1-128-16,-4 1 192 0,-2 2-192 0,-3-1 192 0,-3 3-192 0,-6-1 128 15,-3-3-128-15,-4 2 128 0,-4-1 0 0,-4-2 0 16,-11 0 0-16,0 0 0 0,0 0 96 0,0 0 16 16,0 0 0-16,-12 9 0 0,-6-6 160 0,-7-3 48 15,-7 0 0-15,-5 1 0 0,-3 2-192 0,-5 0-48 16,-6 3 0-16,-2-1 0 0,-6-2-208 0,-7 1 176 15,-6 0-176-15,-4-1 160 0,-2-3-160 0,2 2 128 16,0 1-128-16,-4-1 128 0,-6 0-128 0,1-2 128 16,-4 0-128-16,7 0 128 0,3 0-128 0,0 0 0 15,-1-2 144-15,1 0-144 0,0-1 128 0,4-1-128 0,5-1 128 0,7 4-128 16,6 0 0-16,3 1 0 0,3 1 0 0,8 0 128 16,5-3-128-16,6-2 0 0,6 1 0 0,3 0 0 15,4-3 0-15,6 3 144 0,5 0-144 0,8 3 0 16,0 0 256-16,10-1-48 0,6-2-16 0,7 3 0 15,3 2-192-15,9-2 0 0,4 0 128 0,5-3-128 16,2-2 0-16,6 4 0 0,7 2 0 0,6 4 0 16,5-1 0-16,1-4 0 0,-1 0 0 0,0 0 0 15,-1 0 0-15,1-1 0 0,2 1 0 0,1 1 0 16,4 3 0-16,-5-2 0 0,-3-3 0 0,-5 0 0 16,1-3 0-16,-2 1 0 0,-4 3 0 0,0 3 0 15,-2-2 0-15,-4 3 0 0,-3 0 0 0,-7 0 0 16,-5-4 0-16,-5 0 0 0,-7 1 0 0,-3 1 0 15,-4 1 0-15,-4-1 0 0,-4 1 0 0,-11-3 0 16,0 0 0-16,0 0 0 0,2 11 0 0,-2-11 0 0,-13 3 0 0,-5 1 0 16,-6 2 0-16,-8-1 0 0,-8-1 0 0,-9-1 0 15,-10-3 0-15,-2 1 0 0,-4 1 0 0,-1 3 0 16,-2-1 0-16,-2 1 0 0,-7-2 0 0,-2-3 0 16,-5 0 0-16,5 0 0 0,4 4 0 0,5-2 0 15,4 1 0-15,1-1 0 0,1 0 0 0,3-4 0 16,5 0 0-16,5 2 0 0,5 0 128 0,7-1-128 15,3-2 0-15,8 2 0 0,8 1 0 0,2-3 128 16,5 2-128-16,4 0 0 0,9 1 0 0,0 0 128 16,0 0-128-16,9-4 0 0,7 0 0 0,8 0 0 15,6-2 0-15,10 1 0 0,4 4 0 0,12-1 0 0,5 2 0 16,3-1 0-16,-2-5 0 0,3 2 0 0,1 0 0 16,4 3 0-16,2 1 0 0,2 0 0 0,0-2 0 15,-3 1 0-15,-9-1 0 0,2-1 0 0,-1-1 0 0,-2 4 0 16,-2 2 160-16,-3 1-160 0,-3 0 160 0,-6-2-160 15,-4-1 0-15,-8-1 128 0,-6 0-128 0,-6-1 0 16,-6 1 0-16,-5 1 0 0,-12 0 0 0,0 0 0 16,0 0 0-16,0 0 0 0,0 0 0 0,-9 3 0 15,-9 0 128-15,-7 0-128 0,-11 2 0 0,-8-4 144 16,-8-2-144-16,-4 1 0 0,-5 3 0 0,-3 2 128 31,-2-3-448-31,-9 5-112 0,-10 1-16 0,-4-1-10432 0,-3-1-2080 0</inkml:trace>
  <inkml:trace contextRef="#ctx0" brushRef="#br1" timeOffset="88644.88">5360 9232 4607 0,'0'0'400'0,"0"0"-400"0,2-6 0 0,-2 6 0 16,0 0 2304-16,0 0 368 0,6-9 80 0,-6 9 0 15,9-4-1856-15,0 1-368 0,-9 3-80 0,12-6 0 16,1 5-272-16,-3 0-48 0,-10 1-128 0,12 0 192 15,-2 0-192-15,3 1 0 0,-2 0 0 0,1-1 0 16,0 2 352-16,2 0-32 0,0 1 0 0,1-2 0 16,3 0 128-16,4 1 0 0,2 0 16 0,3 2 0 15,1 2 64-15,2-2 16 0,3-1 0 0,3-1 0 0,2 0 48 0,3-1 16 16,2-1 0-16,1 0 0 0,1 0-64 0,3 0-16 16,4-1 0-16,5-1 0 0,4 0-96 0,0 0-32 15,-2 1 0-15,3-1 0 0,-1-1-96 0,2 1-32 16,-1 0 0-16,1 1 0 0,5 0-144 0,-2-1-128 15,-3 0 192-15,0 1-192 0,-4 1 144 0,1-3-144 16,-1-1 0-16,0-1 144 0,1 0-144 0,4 3 0 16,-3-4 144-16,-4 0-144 0,-8 1 0 0,0 0 0 15,-5-1 0-15,-1 1 128 0,-3-2-128 0,-6 1 0 16,-3 2 128-16,-7 1-128 0,-3 1 0 0,-1 1 128 16,-5 1-128-16,-5 0 0 0,-10 0 192 0,0 0-16 15,0 0-16-15,0 0 0 0,0 0 240 0,-8 0 48 0,-6 0 16 16,-2 1 0-16,-3 0-112 0,-4 3-32 0,-3 1 0 0,-5 1 0 15,0-2-112-15,-4 1-16 0,-4 2-16 0,-5-3 0 16,-7-2-48-16,-2 3-128 0,-4-1 192 0,-2 2-64 16,-1-1-128-16,-1 2 192 0,-1-1-192 0,-5-1 192 15,-5 4-192-15,-1-3 128 0,-4-2-128 0,2 4 128 16,4-2-128-16,-2 1 128 0,0 3-128 0,-2-4 128 16,-1 3-128-16,1-4 0 0,0 1 0 0,6 3 0 15,6-2 0-15,7 2 0 0,9-4 0 0,5 0 0 16,5 0 0-16,6-1 0 0,6-2 0 0,6 3 0 15,4 2 0-15,4-2 0 0,11-5 0 0,0 0 0 16,0 0-240-16,14 1 80 0,6 2 16 0,1-3 0 16,7-2 0-16,5 1 0 0,7-2 0 0,5 0 0 15,6-5 144-15,9 2 0 0,5-3 0 0,2 2 0 0,0 4 0 16,3-4 0-16,2 1 0 0,3 1 0 16,1-2 0-16,4 4 0 0,3-1 0 0,-2 0 0 0,-1-5 0 0,-4 4 0 15,-3 2 0-15,-1 1 0 0,1-2 0 0,-2 0 0 16,-1 1 0-16,-4 1 0 0,-5 0 0 0,-5 0 0 15,-4 2 0-15,-5 0 0 0,-4 2 0 0,-2 0 0 16,-3 0 0-16,-6 1 128 0,-7 1-128 0,-5 2 0 16,-3-2 0-16,-7 3 0 0,-10-7 0 0,0 0 0 15,0 0 128-15,-9 10-128 0,-5-1 256 0,-6 0-32 16,-8-4 0-16,-5 2 0 0,-4-2-16 0,-4 2 0 16,-3 0 0-16,-6 0 0 0,-2 2-80 0,-4-3 0 15,-5-2-128-15,-2 1 192 0,-5-5-64 0,2-4-128 16,1 2 176-16,3-1-176 0,0-1 192 0,-4-3-64 0,-3 0 0 15,4-4-128-15,-1-1 176 0,5 0-176 0,3-4 160 0,4 4-160 16,3 1 128-16,4 1-128 0,3 4 0 0,3-2 144 16,3 3-144-16,4 1 0 0,6 1 0 0,5-2 0 15,4 2-128-15,5-1 128 0,4 2 0 0,10 2 0 16,0 0-192-16,0 0 48 0,11-2 0 0,10 1 0 16,5 0-192-16,10-2-48 0,7-2 0 0,7 1 0 15,6 2 240-15,6-2 144 0,4-2-192 0,6 3 192 16,10 2-128-16,-3 0 128 0,-3-1 0 0,0 0 0 15,0-8 0-15,4 3 0 0,3 3 0 0,-4-2 0 16,-3 2 0-16,-3-1 128 0,-4 0-128 0,-2-3 0 16,-6 2 288-16,-4-1-32 0,-3 1-16 0,-4 3 0 15,-5-2-80-15,-10 1-16 0,-8 1 0 0,-7 1 0 16,-5-2-144-16,-3 3 192 0,-12 1-192 0,0 0 192 0,0 0-48 0,-17 2 0 16,-8 2 0-16,-12 1 0 0,-9 0-144 0,-8 0 192 15,-9 3-192-15,-7 2 192 0,-5 1-192 0,-8 1 0 16,-10 3 0-16,-1-1 0 0,1-5 0 0,-1 2 0 15,6 3-144-15,-5 0 144 0,0 0 0 0,11 0 0 16,2 0 0-16,6 3 0 0,5-3-192 0,7 1 32 16,5-2 0-16,4-1 0 15,3 1-704-15,5-5-144 0,6-3-16 0,7 0-9024 16,7-2-1792-16</inkml:trace>
  <inkml:trace contextRef="#ctx0" brushRef="#br1" timeOffset="89712.48">5556 9375 17503 0,'0'0'768'0,"-10"1"176"0,1 3-752 0,9-4-192 15,-8 8 0-15,8-8 0 0,0 0 1376 0,0 0 240 16,0 0 48-16,-3 8 16 0,3-8-976 0,0 0-208 0,1 12-48 0,-1-12 0 15,0 0 48-15,0 0 0 16,0 0 0-16,10-7 0 0,0 1-112 0,0-1 0 0,1-6-16 0,1-5 0 16,2 0-112-16,3-2 0 0,1-6-16 0,1 1 0 15,0-2-112-15,0 1-128 0,0-6 176 0,1 1-176 16,-1 2 288-16,0-4-48 0,-1-1-16 0,0 5 0 16,0 2 0-16,1 5 0 0,-3 3 0 0,1 3 0 15,-1 0-224-15,1 4 0 0,-1 4 0 0,-2 2 0 16,0 7 0-16,0 8 0 0,0 4 0 0,0 1 0 15,-1 2-192-15,0 7 192 0,1 2-192 0,-3 8 192 16,-2-1 0-16,0 4 0 0,0 1 0 0,-2-2 0 16,1 0 0-16,0-5 0 0,-2-2 0 0,0-8 0 15,1-2 0-15,-1-3 0 0,2-6 128 0,-1 0-128 16,1-1 432-16,2-3-16 0,3-4 0 0,1-2 0 16,5-7-64-16,3-2-16 0,0-5 0 0,3-2 0 0,0-3-160 15,-1-3-48-15,0 0 0 0,-1 0 0 0,0-2-128 16,0 1 0-16,1 2 0 0,-4 1 128 0,-2 2-128 0,0 3 0 15,0 4 0-15,-3 5 0 0,0 1 0 0,-1 5 0 16,-1 3 0-16,-3 6 128 0,2-1-128 0,-2 7 0 16,-1 4 0-16,0 1 0 0,-1 2 0 0,0 0 0 15,-2 1 0-15,2-3 0 0,1 2 0 0,0 0 0 16,0-1 0-16,0-5 0 0,-2-2 0 0,3-5 0 16,2-1 128-16,2-3-128 0,1-3 0 0,3-2 192 15,1-4-192-15,3-5 192 0,2-2-64 0,-3 0 0 16,-3-7 0-16,4-2 0 0,-2 2-128 0,0 0 128 15,0 0-128-15,-3 0 128 0,1 0-128 0,-3 1 0 16,-1 2 0-16,-1 3 128 0,0 4-128 0,-2 5 0 16,1 0 0-16,-2 2 0 0,-10 2 0 0,11 6 0 0,-2 1 0 0,-1 4 0 15,-2-1 0-15,1 4 0 0,0 1 0 0,-1 3 0 16,1 0 0-16,0-4 0 0,1-4 0 0,1 2 0 16,0-3 0-16,2-2 0 0,1-4 0 0,4-2 0 15,2-2 0-15,4-3 0 0,3-6 176 0,3 0-176 16,-1-6 192-16,-1 0-48 0,0-3-16 0,-1-2 0 15,-1 0-128-15,-1 3 0 0,-2 3 144 0,-2 1-144 16,-4-3 128-16,-4 6-128 0,-3 3 128 0,-8 8-128 16,9 0 384-16,-1 5 0 0,-2 8 0 0,2 1 0 15,-3 0-128-15,0 5 0 0,0 3-16 0,2-1 0 16,1 2-240-16,0 0 128 0,2 0-128 0,0-3 0 16,1-2 192-16,3-2-64 0,3-4-128 0,3-2 192 15,2-2-192-15,5-3 0 0,2-5 0 0,5-5 0 16,4-3-1088-16,3-5-224 0,1-4-32 0,1-6-14848 15</inkml:trace>
  <inkml:trace contextRef="#ctx0" brushRef="#br1" timeOffset="90863.29">22134 8132 18431 0,'0'0'1632'0,"1"-8"-1312"0,2-1-320 0,-1 3 0 16,-2 6 1280-16,0 0 176 0,6-8 32 0,0-2 16 15,0 2-336-15,2-3-64 0,1 1-16 0,1 0 0 0,1-4-256 16,3 1-64-16,3 0-16 0,2-2 0 0,0-2-400 0,1 2-80 15,2-3-16-15,1 2 0 0,1-1-128 0,0 2-128 16,-2-3 144-16,-1 2-144 0,1 1 128 0,-3 1-128 16,3 0 0-16,-5 1 144 0,0 1-144 0,-6 1 0 15,0 3 0-15,-4 3 0 0,-7 5 128 0,0 0-128 16,0 0 0-16,7 9 128 0,-2 0-128 0,-4 4 0 16,-2 2 0-16,-1 4 0 0,0 3 0 0,1 4 0 15,-2-3 0-15,3-4 0 0,3-1 0 0,0-1 0 16,4-5 144-16,2-1-144 0,2 0 224 0,4-5-32 15,4 2 0-15,2-4 0 0,-1-6 208 0,3-3 48 16,2-1 0-16,3 0 0 0,5-4-128 0,0 2-32 16,3-4 0-16,2 2 0 0,-1-4-128 0,1-1-32 0,0 1 0 0,-1 1 0 15,-3 3 0-15,-2-1 0 0,-1 3 0 0,-5 0 0 16,-3 3 16-16,-2 3 0 0,-4 2 0 0,-3 4 0 16,-1 5 0-16,-3-1 0 0,-2 6 0 0,-2 2 0 15,-1-2-144-15,-1 0 0 0,0 2 0 0,1 2 0 16,0-1 0-16,3-2 128 0,2-1-128 0,4-8 0 15,1-2 128-15,6 0-128 0,4-7 0 0,2-2 128 16,6-1 0-16,5-6-128 0,5 3 192 0,7-7-64 16,0-8-128-16,-2-2 0 0,-3-2 144 0,0 2-144 15,-1-4 0-15,-1 6 144 0,-2 0-144 0,-4 0 0 16,-3 4 176-16,-1 3-176 0,-2 1 160 0,-4 5-160 16,-5 1 512-16,-1 6 0 0,-3 3 0 0,-3 4 0 15,-2 4-256-15,-1 6-32 0,0 2-16 0,-2 3 0 16,0 2-208-16,0 3 0 0,0 3 0 0,-1 0 0 15,0 5-1024-15,1 2-128 16,2 0-48-16,2-2-16016 0</inkml:trace>
  <inkml:trace contextRef="#ctx0" brushRef="#br1" timeOffset="92197.95">18978 9441 13823 0,'-13'-4'1216'0,"13"4"-960"0,-10-5-256 0,1 2 0 15,1 0 704-15,8 3 112 0,0 0 16 0,-10 0 0 16,-1 1-640-16,1 1-192 0,-3 0 0 0,2 0 0 0,-1 0 0 0,-3-1-352 16,1-1 48-16,-3 1 16 15,0 3-544-15,-1-3-96 0,-1-1-32 0,1 0 0 16,1 1-64-16,2 1-32 0,1 0 0 0,0 0 0 0,0-1 864 0,1 1 192 16,1 1 0-16,0 2 0 0,1 0 672 0,1 3 96 15,-2 1 0-15,2-4 16 0,-3 2 288 0,2 0 48 16,1-4 16-16,2 1 0 0,8-4 208 0,-10 7 32 15,4-4 16-15,6-3 0 0,0 0-16 0,0 0 0 16,0 0 0-16,0 0 0 0,0 0-352 0,0 0-80 16,0 0-16-16,2-12 0 0,2 2-528 0,4-3-96 15,2 0-32-15,5 2 0 0,0-2-144 0,2-2-128 16,2-1 144-16,0 0-144 0,0-2 128 0,1 0-128 16,1 1 0-16,-1 1 0 0,-1 4 0 0,-1-2 0 0,0 2 0 0,-3 3 0 15,-1 0 0-15,-3 4 0 0,-11 5 0 0,0 0 0 16,11 2 0-16,-11-2 0 0,0 0 0 0,3 15 0 15,0-1 0-15,-3 2 0 0,-1 3 0 0,-1-1 0 16,1 0 0-16,0-1 0 0,-3-4 0 0,4 1 0 16,4 0 0-16,0-5 256 0,-4-9-64 0,0 0 0 15,10 9 288-15,1-6 48 0,3-3 16 0,3-3 0 16,3-1-96-16,3-4-32 0,1 0 0 0,-1-5 0 16,2-1-176-16,1-2-48 0,-1-1 0 0,-1 2 0 15,3-2-192-15,-3 2 128 0,0-1-128 0,-2 3 0 16,-2 1 0-16,-1 2 128 0,-1 5-128 0,-3 0 0 15,-2 3 0-15,0 4 144 0,0 4-144 0,-2 2 128 16,0 4-128-16,0 0 0 0,-1 1 0 0,4 5 128 0,0 5-128 0,1-2 0 16,-1 0 0-16,4-4 0 0,3 1 0 0,4-5 0 15,0-7 0-15,2-1 0 0,-1-2 128 16,5-2-128-16,2-1 192 0,3 0-64 0,0-4 0 0,3-1-128 16,0-6 192-16,2 2-64 0,-1-4-128 0,1 0 0 15,0 0 144-15,-3-4-144 0,-3 0 128 0,-3 1-128 16,-4-1 128-16,-2 3-128 0,-6 0 160 0,0 4-32 15,-2 0-128-15,-1 5 192 0,-5 4 320 0,2 2 64 16,-2 4 16-16,-2 5 0 0,1 0-304 0,1 3-64 16,-1 2-16-16,2 2 0 0,0-1-208 0,2 1 0 15,1-6 0-15,5 3 0 0,0 0 0 0,6-1 0 16,7-3 128-16,3-5-128 0,0-5 0 0,5-2 0 0,-1-3 0 16,3 0-160-1,-1-6-1696-15,2 3-352 0,2-6-64 0,-3-3-16 0</inkml:trace>
  <inkml:trace contextRef="#ctx0" brushRef="#br0" timeOffset="106090.39">11239 10978 2751 0,'0'0'128'0,"0"0"16"0,0 0-144 0,0 0 0 0,0 0 0 0,0 0 0 15,0 0 1984-15,0 0 384 0,0 0 64 0,0 0 0 16,0 0-1664-16,0 0-320 0,0 0-80 0,-7-7-16 16,7 7-208-16,-11 0-144 0,1-2 192 0,1 2-192 15,9 0 0-15,-8 1 0 0,8-1 0 0,-9 3 0 16,1-3 0-16,8 0 0 0,-8 5 0 0,8-5 0 15,-7 0 336-15,7 0-32 0,0 0-16 0,0 0 0 16,-7-11 480-16,5 1 80 0,1-1 32 0,1-3 0 16,2 0-16-16,2-1 0 0,1-3 0 0,1-1 0 15,2-3-144-15,2 1-16 0,2-6-16 0,-1 0 0 16,-1-3-208-16,-1 2-32 0,3-3-16 0,0 2 0 16,1 4-112-16,0-3 0 0,-1 2-16 0,2 1 0 0,0 2-48 15,0 3-16-15,-1-1 0 0,0 2 0 0,-1-4-240 0,2 2 128 16,0 4-128-16,0 3 0 0,-2-1 0 0,-1 1 0 15,1 2 0-15,-2 5 0 0,-1 0 0 0,-9 7 0 16,0 0-192-16,0 0 192 0,0 0-144 0,7 6 144 16,-7-6 0-16,4 10-144 0,-2 1 144 0,-4 4 0 15,-2 3-144-15,-1 0 144 0,0 1 0 0,0 3 0 16,0 3-144-16,-1 1 144 0,-2 7 0 0,2 0 0 16,-3 2 0-16,1 6 0 0,2 7 128 0,0-1 96 15,-1 2 16-15,0 3 0 0,0 2-96 0,1 2-16 16,-1 1 0-16,1-1 0 0,-2 0 0 0,1 3 0 15,-1 2 0-15,1 4 0 0,-4-2-128 0,4 2 0 0,-3 1 0 16,2-2 0-16,-2 0 0 0,1 3 0 0,-1-5 128 0,0 0-128 16,-1-3 256-16,1-4-16 0,1-2-16 0,2-3 0 15,-3 0 48-15,-1-4 16 0,1 0 0 0,1-5 0 16,2 1-160-16,2-2-128 0,0-5 192 0,-1-3-192 16,3 1 144-16,0-2-144 0,1-6 0 0,0 1 144 31,1-6-528-31,1-4-128 0,1-2 0 0,-1-2-8096 0,0-12-1616 0</inkml:trace>
  <inkml:trace contextRef="#ctx0" brushRef="#br0" timeOffset="106407.28">10522 12504 19519 0,'0'0'864'0,"9"-11"176"0,-2-1-832 0,4 2-208 16,2 5 0-16,2-1 0 0,4 2 704 0,5-1 112 15,4 1 16-15,7-1 0 0,-1 4-64 0,5 1 0 0,4-3 0 0,7 3 0 16,7 3-192-16,2 0-64 0,-3 1 0 0,2 0 0 16,-3-1-512-16,1 2 0 15,1 2 0-15,1-2 0 0,3 6 0 0,2-4 0 0,-1 2 0 0,-2 0-8048 16,-4 5-1552-16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7:12:56.71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3900 4752 7359 0,'0'0'656'0,"0"0"-528"15,0 0-128-15,0 0 0 0,0 0 1392 0,0 0 240 16,0 0 48-16,0 0 16 0,0 0-416 0,-7 10-64 16,1-1-32-16,0 2 0 0,-1 3-192 0,1 0-32 15,0 0-16-15,-1 8 0 0,1 2-176 0,0 5-16 16,-3 2-16-16,4 4 0 0,0 4-160 0,-3 4-16 16,-2-1-16-16,1 2 0 0,2-1-160 0,-3 1-16 15,3 0-16-15,-1-3 0 0,2-3-208 0,1-4-144 16,1-1 192-16,0-6-192 0,1-7 352 0,3-3-32 15,0-6-16-15,4-2 0 0,-4-9 304 0,0 0 64 16,9 3 16-16,0-5 0 0,-1-5 80 0,3-2 0 16,3-2 16-16,3-6 0 0,0-3-400 0,5-2-96 15,2 0-16-15,3 1 0 0,2-1-272 0,2 1 0 0,0 0 128 16,0 3-128-16,-1 5 0 0,-3 2 0 0,0 1 0 0,-3 5 0 31,0 0-576-31,-4 1-128 0,-3 3-32 0,-2 2-13984 0</inkml:trace>
  <inkml:trace contextRef="#ctx0" brushRef="#br0" timeOffset="234.39">3693 5684 28623 0,'0'0'1264'0,"0"-9"272"0,1-5-1232 0,3-3-304 0,3-3 0 0,3-2 0 0,3-4 592 0,5-4 64 15,1-5 16-15,6-5 0 0,5-3-304 0,2 0-64 16,3-5-16-16,3-2 0 0,3 0-64 0,2 1-16 16,3-1 0-16,-3-1 0 0,-1 3-208 0,0 2 0 15,1 1 128-15,-1 4-128 0,1 4 0 0,-1 0 0 16,2 3 128-16,14-5-128 16,-7 7-1088-16,-5 4-272 0,-3 6-48 0,-16 9-7536 15,3 3-1488-15</inkml:trace>
  <inkml:trace contextRef="#ctx0" brushRef="#br0" timeOffset="850.94">5418 4134 18303 0,'-9'-11'816'0,"4"7"160"0,-3 1-784 0,3 1-192 15,5 2 0-15,-8 0 0 0,1 2 784 0,0 1 112 0,1 3 32 0,1 4 0 16,0 2-288-16,0 4-48 16,1 3-16-16,0 7 0 0,-1 1-192 0,2 4-32 0,2 4-16 0,1 3 0 15,3 1-112-15,0 2-32 16,-1 0 0-16,4-5 0 0,6-1-192 0,-1-9 0 0,0-1 128 0,3-6-128 16,3-7 304-16,2-5 16 15,1-6 0-15,3-4 0 0,1-5 448 0,3-4 112 0,-3-7 16 0,2-4 0 16,-1 0-64-16,0-1-16 0,-3-5 0 0,-2 0 0 15,-2-1-304-15,-3-3-64 0,-2 2-16 0,-4-2 0 16,-5 1-128-16,-3-1-32 0,-2 0 0 0,-2 1 0 16,-2 5-112-16,0 2-32 0,0 3 0 0,0 4 0 15,0 3-128-15,0 5-176 0,1-1 48 0,0-1 0 32,2 3-1696-32,2 9-336 0,0 0-64 0</inkml:trace>
  <inkml:trace contextRef="#ctx0" brushRef="#br0" timeOffset="1168.51">6343 3753 24239 0,'-13'4'1072'0,"13"-4"224"0,-9 0-1040 0,0 2-256 16,-2 1 0-16,1 3 0 0,-4 3 624 0,-3 0 64 15,-1 4 16-15,-2 4 0 0,-4 4-320 0,-3 3-64 16,-1 3-16-16,2 2 0 0,0 1-304 0,3 2 160 15,3 1-160-15,3-2 128 0,5-3-128 0,2-2 0 16,5-4 0-16,3 0 128 0,5-5-128 0,3-1 0 16,4-1 0-16,4-5 0 0,2 0 0 0,5-5 0 15,2 3 144-15,1-4-144 0,2-3 240 0,-4-1-32 16,-1 3 0-16,-2-2 0 0,-3 1-208 0,-2 0 176 16,-3-1-176-16,-4 4 160 0,-2-1 112 0,-3 2 32 15,-5 3 0-15,-3 0 0 0,-6 2 208 0,-3 5 64 16,-7-2 0-16,-2 0 0 0,-4 1-416 0,0 1-160 0,-2 2 128 0,-10 5-128 31,6-8-1568-31,10-2-400 0,6-4-80 0</inkml:trace>
  <inkml:trace contextRef="#ctx0" brushRef="#br0" timeOffset="1484.76">6886 3963 12895 0,'0'0'1152'0,"0"0"-928"0,0 0-224 0,0 0 0 0,0 0 2256 0,3 8 416 16,3-2 80-16,-6-6 0 0,0 0-1680 0,0 0-352 15,10 2-64-15,0-3-16 0,0-3-160 0,0-5-32 16,2 0-16-16,-2-5 0 0,0 2-192 0,0-1-48 16,-1-2 0-16,0-1 0 0,-1 0-192 0,-2 2 128 15,-1 0-128-15,-1 2 0 0,-7 0 208 0,2 4-48 16,-3-2-16-16,-1 5 0 0,0-2 640 0,-5 5 128 15,-3 1 32-15,0 3 0 0,-3 5-160 0,-1-1-16 16,-2 7-16-16,0 2 0 0,-1 5-384 0,-2 2-80 16,1 2-16-16,0 3 0 0,4-2-272 0,0 4 0 15,3-2 128-15,3 1-128 0,2-1 0 0,1-2 0 16,3-6 128-16,4-1-128 0,6-2-160 0,0-4-96 16,4-3 0-16,9 0-16 15,3-3-2592-15,3-6-512 0</inkml:trace>
  <inkml:trace contextRef="#ctx0" brushRef="#br0" timeOffset="1851.61">8492 2980 8287 0,'2'-9'736'0,"-2"-5"-592"16,0 0-144-16,-2-1 0 0,0-2 1552 0,-2 3 288 15,-1 2 48-15,-1-2 16 0,-2 1-640 0,0 3-128 16,-1 0-32-16,-2 2 0 0,-4 0-112 0,-2 3-32 16,-1 3 0-16,1 2 0 0,-2 1-128 0,-1 5-16 15,0 5-16-15,-1 0 0 0,-1 3-352 0,-1 9-64 16,-1 5 0-16,0 5-16 0,1 3-128 0,1 5-32 15,2 6 0-15,1 6 0 0,2 4 0 0,1 6 0 16,-1 3 0-16,3 3 0 0,-2-3-208 0,2 0 128 16,1-2-128-16,3-3 0 0,1-4 160 0,1-4-160 15,2-2 160-15,2-4-160 0,2-2 0 0,0-6 128 16,1-4-128-16,2 6 0 16,3-8-2080-16,0-6-464 0</inkml:trace>
  <inkml:trace contextRef="#ctx0" brushRef="#br0" timeOffset="2010.23">7866 3799 23951 0,'0'0'2128'0,"0"0"-1696"0,0 0-432 0,7 1 0 16,4 0 480-16,0-1 16 0,3-2 0 0,2-2 0 16,4-4 624-16,1 1 128 0,3-4 32 0,3 0 0 15,2-4-608-15,2-2-112 0,-2-2-32 0,13-6 0 16,-6 3-1728-16,-6 3-336 0,-3 0-80 0</inkml:trace>
  <inkml:trace contextRef="#ctx0" brushRef="#br0" timeOffset="2269.01">8517 3555 10127 0,'0'0'448'0,"0"0"96"0,5 10-544 0,0 0 0 16,1 3 0-16,-3 1 0 0,2 2 3024 0,-3 1 496 15,-1 3 112-15,-1 0 16 0,-1 2-2016 0,-1 1-400 16,-1 0-80-16,-1-4 0 0,1 1-448 0,0-2-96 15,0-3-16-15,3-1 0 0,2-6-352 0,2-2-80 16,1-1-16-16,3-5 0 0,0-2 224 0,2-5 32 16,-1 1 16-16,5-7 0 0,-1-1 80 0,1-4 16 15,1-3 0-15,-1-2 0 0,0 0 128 0,0-4 16 16,-2 1 16-16,-1-5 0 0,-1-2-224 0,-2 0-32 16,-2 0-16-16,0 4 0 0,0 0-272 0,0 4-128 15,-2 1 0-15,1 5 128 0,-1 5-352 0,-2 2-80 16,-1 0-16-16,3 6-10560 15,-4 1-2112-15</inkml:trace>
  <inkml:trace contextRef="#ctx0" brushRef="#br0" timeOffset="2701.71">9479 2633 23039 0,'0'0'2048'0,"0"0"-1648"16,0 0-400-16,0 0 0 0,0 0 352 0,0 0-16 15,0 0 0-15,4 8 0 0,-1 6 592 0,0 3 112 16,-2 6 32-16,-1 7 0 0,-1 3-368 0,-3 3-64 15,-2 4 0-15,-3 9-16 0,-3 6 16 0,0 2 16 16,-5 7 0-16,2 2 0 0,-2 1-256 0,1 1-48 0,-2-6-16 16,3-2 0-16,3-6-208 0,4-7-128 0,1-2 160 0,1 6-160 31,3-13-960-31,6-9-304 0,3-6-48 0</inkml:trace>
  <inkml:trace contextRef="#ctx0" brushRef="#br0" timeOffset="3422.76">10792 3309 11967 0,'0'0'1072'0,"0"0"-864"16,-4 8-208-16,4 0 0 0,3-1 1520 0,-1-1 256 16,2 2 48-16,2-3 16 0,3-1-368 0,5-1-80 15,0-2-16-15,8-4 0 0,-2-2-384 0,6-5-80 16,1 0-16-16,4-4 0 0,1-3-336 0,-2-2-80 15,-2-1-16-15,3 0 0 0,-3-1-224 0,-4-2-48 16,-3 3-16-16,-3-2 0 0,-2 1-176 0,-4 1 128 16,-3-2-128-16,-3 3 128 0,-3 0-128 0,-4 0 160 15,-3 0-160-15,-4 2 160 0,-2 4 32 0,-4 3 16 16,-4 6 0-16,-3 4 0 0,-3 3 16 0,-4 5 0 16,-4 7 0-16,-1 5 0 0,0 8-224 0,-2 3 176 15,1-1-176-15,2 4 160 0,4 2-160 0,3 0 0 16,3-2 0-16,6-1 0 0,4 0 0 0,5-5 0 15,4 0 0-15,6-5 0 0,4-2-160 0,5-3 160 16,6-4 0-16,12 0-144 16,6-6-1312-16,7-4-256 0</inkml:trace>
  <inkml:trace contextRef="#ctx0" brushRef="#br0" timeOffset="3768.93">12111 2920 25791 0,'-20'-1'1152'0,"11"2"224"0,-1 1-1104 0,-2-2-272 16,-2 1 0-16,-1 1 0 0,-3 3 272 0,-2 1 0 16,-3-1 0-16,-2 2 0 0,-1 2-272 0,2 0 0 15,1 1 0-15,3 2 0 0,2-3 0 0,5 2 0 16,5-2 0-16,2 2 0 0,4-2 0 0,4 3 0 15,4 0 0-15,2-1 0 0,5 0 0 0,2 2 160 16,4-4-32-16,4 2 0 0,3-3 0 0,-1 3-128 16,1-3 192-16,-2 3-64 0,-3-2 0 0,-2 3-128 15,-3 3 192-15,-5-3-64 0,-2 0-128 0,-4 1 160 16,-4 1-160-16,-4-3 160 0,-4 2 320 0,-5 1 64 16,-6-2 16-16,-6-1 0 0,-3 1-176 0,-4-1-16 15,0-1-16-15,-15 4 0 16,5-7-1376-16,6-3-288 0,-12-6-48 0,17-4-16 0</inkml:trace>
  <inkml:trace contextRef="#ctx0" brushRef="#br0" timeOffset="4386.74">12913 2802 4607 0,'0'0'400'0,"0"0"-400"16,0 0 0-16,-5 6 0 0,0 0 2304 0,1-1 368 15,1 4 80-15,-1-1 0 0,0 6-1024 0,0 2-224 16,-1 0-32-16,1 6-16 0,0 7-528 0,1 2-96 16,-1 5-32-16,-4 6 0 0,1 3-160 0,-4 4-48 0,1 1 0 0,-3 2 0 15,-1 1-208-15,-1 1-32 16,0-3-16-16,-2-3 0 0,0-4 48 0,4-5 16 0,-2-6 0 0,1-8 0 16,0-2 160-16,1-5 16 0,2-4 16 0,2-4 0 15,0-5 240-15,2-5 64 0,7 0 0 0,-5-6 0 16,2-7-16-16,1-5 0 0,2-5 0 0,3-6 0 15,1-3-496-15,2-3-112 0,0-5-16 0,3-2 0 16,1-6-256-16,3-4 0 0,2-3 0 0,3-1-144 16,2-2-48-16,5 1-16 0,0 3 0 0,2 8 0 15,1 3 64-15,1 10 16 0,-1 4 0 0,0 10 0 16,0 4 128-16,-3 8-160 0,-2 6 160 0,4 5-160 16,-7 3-304-16,-5 9-64 15,-4 3-16-15,-8 7 0 0,-6 4-304 0,-8 7-64 0,-5 6-16 0,-7-3 0 16,-5 2-2096-16,-2-2-432 0</inkml:trace>
  <inkml:trace contextRef="#ctx0" brushRef="#br0" timeOffset="4704.28">13183 3060 26255 0,'0'0'1152'0,"0"0"256"0,9 0-1120 0,1-1-288 16,4-4 0-16,1 0 0 0,3-2 896 0,1-4 112 16,0-3 16-16,1-4 16 0,2-3-704 0,0-1-144 15,-2-1-16-15,5-10-16 16,-3 1-480-16,-4 2-112 0,-8 4-16 0,-1-3 0 16,-4 1-96-16,-4-1-32 0,-3 3 0 0,-1 11 0 0,-3 1 272 0,-1 4 48 15,0 2 16-15,-5 5 0 0,1 1 592 0,-2 7 112 0,-2 3 32 0,0 6 0 16,-2 4 64-16,-1 3 16 0,-1 5 0 0,2 1 0 15,0 3-368-15,0 2-64 0,3-3-16 0,3 2 0 16,3-5-128-16,5-2 128 0,1-5-128 0,6-1 128 16,2-3-304-16,7-4-64 0,4-2-16 0,9-6-13072 15</inkml:trace>
  <inkml:trace contextRef="#ctx0" brushRef="#br0" timeOffset="4970.83">14121 2643 18431 0,'0'0'816'0,"0"0"160"0,-5-4-784 0,5 4-192 16,-5-3 0-16,-2 1 0 0,1 1 1120 0,-2 1 176 16,1 0 48-16,-3 3 0 0,-3-3-176 0,0 3-16 15,-3 2-16-15,-2 4 0 0,-4 3-432 0,-1 1-96 16,-3 4-16-16,-2 7 0 0,-2-1-352 0,1 4-80 15,1 1-16-15,3 1 0 0,1-2-144 0,2 0 192 16,7-4-192-16,2-4 192 0,4 0-192 0,5-2 0 16,3 0 0-16,5-4 128 0,4-7 0 0,3-1-128 15,4-2 192-15,6-3-64 0,4-2-128 0,4-3 0 16,3-4-192-16,16-5 192 16,-1-1-2480-16,-3 2-368 0</inkml:trace>
  <inkml:trace contextRef="#ctx0" brushRef="#br0" timeOffset="5220.45">14591 2437 31263 0,'0'0'1392'0,"-2"9"272"0,-1 10-1328 16,1 4-336-16,-3 1 0 0,2-5 0 0,-1 4 304 0,-2 3-16 15,-2-3 0-15,1 5 0 0,-2-1 0 0,0 4 0 16,-3-1 0-16,1 1 0 0,-4 1-80 0,-1 2-16 16,0-1 0-16,-1 1 0 0,1 1-352 0,2-5-80 15,1 0-16-15,-3 6 0 16,0-4-784-16,6-8-176 0,4-6-16 0,3-8-7840 16,3-5-1552-16</inkml:trace>
  <inkml:trace contextRef="#ctx0" brushRef="#br0" timeOffset="6288.06">15078 2614 25743 0,'0'0'1136'0,"0"0"240"0,0 0-1104 0,0 0-272 15,-4-5 0-15,-2 0 0 0,-2 1 704 0,-1-1 64 16,-2-4 32-16,-2 5 0 0,-1 0-256 0,-2 4-48 0,-2 0-16 0,0 4 0 15,-1 1-208-15,-1 7-32 0,-3 0-16 0,0 4 0 16,0 4-224-16,3 2 176 0,1 1-176 0,1 1 160 16,3 0-160-16,3-1 0 0,3 0 0 0,3-3 0 15,2 0 0-15,5-4 128 0,2-3-128 0,2-1 128 16,3-6 384-16,2 2 64 0,0-6 0 0,4-2 16 16,1-2-112-16,0-4-32 0,1-1 0 0,2-3 0 0,-1-1-176 0,1-3-32 15,0-3-16-15,-2 2 0 0,2 1-96 0,-3 1-128 16,1-1 176-16,-2 0-176 0,-2-1 144 15,0 1-144-15,-3 4 0 0,0 0 144 0,-3 1-144 0,0 1 0 16,-1 4 0-16,-5 4 0 0,0 0 0 0,8-1 0 16,-8 1 0-16,9-1 0 0,0 1 0 0,1 0 0 15,0-2 0-15,2 1 0 0,0-3 0 0,4-2 0 16,1 1 0-16,4-3 0 0,2-3 0 0,0-2 0 16,-1-2-160-16,3-3 160 0,-1-2-192 0,1-2 48 15,2-3 16-15,-4-3 0 0,-2-1 128 0,3-2 0 16,1-2 0-16,0-3 0 0,2 0 0 0,-1-5 0 15,1-5 0-15,0-3 0 0,0-7 0 0,-1-3 0 16,0-4 0-16,-1 2 0 0,-1-3-176 0,-1 4 176 16,-1 4-208-16,-2 4 80 0,-3 6 128 0,-2 7-128 15,-2 3 128-15,-5 7-128 0,-1 3 128 0,-2 5 0 16,-4 5 0-16,-1 6-128 0,-1 3 128 0,1 7 0 16,-10 4 0-16,-2 6 0 0,-4 5 0 0,-3 6 0 0,-4 0 0 0,-3 7-128 15,-3 5 128-15,-3 5 0 0,-2 1 0 0,0 5 0 16,1 8 0-16,1 5 0 0,3 7 0 0,4-4-128 15,6-3 128-15,7-4 0 0,5-4 0 0,4-4 0 16,5-5 0-16,4-5-128 0,6-3 128 0,3-6-128 16,3-5 128-16,9-3-192 0,4-4 192 0,6-4-192 15,5-6 192-15,3-5 0 0,2-6 0 0,2-3 0 16,1-6 0-16,1-5 0 0,1-3 0 0,-1-1 0 16,1-3 0-16,-1-3 144 0,-3-2-144 0,0-5 160 15,-5-8-160-15,-2-1 0 0,-3-5 0 0,-6-5 0 0,-4-2 0 0,-3 1-304 16,1-4 48-16,-7 2 16 0,-3 2 64 0,-2 3 16 15,-2 3 0-15,-2 5 0 0,-4 7 160 0,-1 7 0 16,-2 5 0-16,-3 5-128 0,-3 7 128 0,-2 6 144 16,-1 0-16-16,-3 6-128 0,-2 4 160 0,-3 7-160 15,-3 6 128-15,-3 5-128 0,-3 5 0 0,-5 6 0 16,-4 7 0-16,-2 3 0 0,-2 4 0 0,-1 0 0 16,1 7 0-16,0 2 0 0,3 4 0 0,2 0 0 15,6 4 0-15,2-6 0 0,5-7 0 0,4-5 0 16,5-2 0-16,4-8 0 0,4-3 0 0,6-5 0 15,2-3 0-15,1-7 0 0,4-2 0 0,2-2 0 16,1-5 0-16,5-5 128 0,2-2 128 0,2-5 32 16,2 0 0-16,-2-4 0 0,0 1-128 0,0-2-32 15,0 1 0-15,-1 0 0 0,-3-2-128 0,0 4 0 16,-3-1 0-16,1 1 128 0,-1-1-128 0,-2 5 0 16,-1 1 0-16,-3 4 0 0,-2 4 0 0,1 2 0 15,-2 6-176-15,0-1 176 0,-2 6-192 0,-1 2 32 0,-1 4 16 0,0-2 0 16,0 4-112-16,-1-4 0 0,2 1-16 0,2-4 0 15,-1-6 64-15,4 0 16 0,0-2 0 0,3-4 0 16,1-5 192-16,4-1 0 0,1-1 0 0,3-3 0 16,2-3 128-16,2 0 0 0,2-3 16 0,0 3 0 15,-2 2-144-15,-2-2 0 0,-2 3 0 0,-2 2 128 16,-2 1-128-16,-3 1 0 0,-5 1 0 0,3 4 0 16,-5 4 0-16,-3 2 0 0,-2 6 0 0,0 2 0 0,-3 4 0 15,-1 0 208-15,-3-2-48 0,0 5-16 0,-1-2-144 0,1 2 0 16,0 2 144-16,2 2-144 15,-2-6-1920-15,0 3-448 0,4-3-80 0</inkml:trace>
  <inkml:trace contextRef="#ctx0" brushRef="#br0" timeOffset="6479.97">14661 2073 39615 0,'0'0'3520'0,"0"0"-2816"16,0 0-560-16,0 0-144 16,15 7-736-16,6-4-176 0,2-1-48 0,2-3 0 0</inkml:trace>
  <inkml:trace contextRef="#ctx0" brushRef="#br0" timeOffset="6988.56">19000 1442 21183 0,'-16'-25'944'0,"10"12"192"0,-3-1-912 0,0 2-224 16,-2 0 0-16,-1-1 0 0,1 4 1152 0,-2 0 192 16,0 4 48-16,-1 3 0 0,0 0-656 0,-5 5-128 15,-1 1-32-15,-2 6 0 0,-2 0-272 0,-1 8-64 0,-1 9-16 0,0 3 0 16,-6 7-224-16,1 5 144 15,1 0-144-15,-1 9 128 0,1 2-128 0,1 4 160 0,-1 4-160 0,2 2 160 16,0 4-160-16,1-2 0 0,2-3 0 0,6-6 0 16,1-3 128-16,3-3-128 0,5-6 0 15,2-2 128-15,2-5-352 0,2-4-80 0,0-5-16 0,2 10 0 32,1-7-800-32,-2-6-160 0,-1-6-48 0,0-3-6368 0,-1-5-1280 0</inkml:trace>
  <inkml:trace contextRef="#ctx0" brushRef="#br0" timeOffset="7322.03">18152 2412 20095 0,'0'0'896'0,"0"0"176"0,0 0-864 0,3-8-208 16,-3 8 0-16,8-6 0 0,2-2 1136 0,4 3 176 16,4-1 32-16,2-3 16 0,8 1-176 0,5-2-32 15,4-4-16-15,3-1 0 0,-1 0-464 0,2-1-96 16,-3-1 0-16,0-1-16 0,0 0-320 0,-1 0-64 16,-1 2-16-16,-5-1 0 0,0-1-160 0,-6 6 160 15,-3 0-160-15,-2 2 160 0,-3 5-160 0,-5-1 0 16,-12 6 0-16,9-2 0 0,-9 2 0 0,0 0 0 15,3 12 0-15,-6 0 0 0,1 4 192 0,-3 4-64 16,-5 0 0-16,2 2 0 0,0 0 0 0,3-1-128 16,1 1 192-16,3-3-64 0,1-5-128 0,4 0 0 15,4-1 144-15,4-2-144 0,5-5 224 0,2-2-32 16,0 0 0-16,6-4 0 0,3-3 224 0,0-3 32 16,0-5 16-16,0-1 0 0,-1-6-224 0,1 1-48 15,-1 0-16-15,-5 1 0 0,-4-1-48 0,-4-1-128 16,-4-1 192-16,-4 0-64 0,-6 0-128 0,-6 1 192 15,-4 0-192-15,-5 3 192 0,-5 0-64 0,-4 2 0 16,-3 6 0-16,-4 0 0 0,-2 5-128 0,-1 3 160 0,1 4-160 0,-1 0 160 16,3 7-160-16,4-2 0 15,3 3 0-15,5-3-11200 0,5 0-2112 0</inkml:trace>
  <inkml:trace contextRef="#ctx0" brushRef="#br0" timeOffset="7606.53">19471 1907 30287 0,'-13'26'1344'0,"6"-6"272"0,-1 5-1296 0,-2 7-320 16,0 3 0-16,-2-1 0 0,1-2 320 0,-2-1-16 16,0 5 0-16,1-5 0 0,-1-6 144 0,2-2 16 15,0-3 16-15,3-5 0 0,0-7-208 0,8-8-32 16,0 0-16-16,0 0 0 0,0 0 64 0,0 0 16 15,4-10 0-15,3-5 0 0,5-3 144 0,2-5 48 16,2-1 0-16,2 0 0 0,0-6-272 0,2 4-48 16,3-4-16-16,-5 11 0 0,0 0-160 0,2-1 0 15,2-5 0-15,2 3 0 0,3 2 0 0,0 3 0 16,3 2-192-16,-1 2-10848 16,0 3-2160-16</inkml:trace>
  <inkml:trace contextRef="#ctx0" brushRef="#br0" timeOffset="8106.55">21617 1649 24879 0,'-10'-18'1088'0,"3"8"256"0,-3 4-1088 0,0 3-256 16,-2 3 0-16,0 5 0 0,-4 7 368 0,-4 2 16 15,-4 10 0-15,-4 1 0 0,-5 7 0 0,-4 4 16 16,-1 3 0-16,0 4 0 0,-2 3-224 0,4 5-48 15,0 1-128-15,5-2 192 0,5-6-192 0,4 1 128 0,6-5-128 0,7-4 0 16,1-12 0-16,7-4 0 16,5-3 0-16,2-6 0 15,7-4-288-15,6-6-160 0,5-3-16 0,5-4-16 0,4-5 96 0,7-2 32 0,4-3 0 0,7-6-11104 16</inkml:trace>
  <inkml:trace contextRef="#ctx0" brushRef="#br0" timeOffset="8439.43">22228 1258 23951 0,'-13'19'2128'0,"8"-5"-1696"15,-1 2-432-15,-2 6 0 0,-1 1 176 0,-5 17-48 16,-1 4-128-16,3-2 192 0,-2 2 320 0,-2-1 48 15,-1 1 16-15,-1 0 0 0,-3 3-112 0,4-5-16 16,-1 0 0-16,5-5 0 0,3-7-256 0,1-2-64 16,0-6-128-16,7-4 192 0,2-7-32 0,0-11-16 15,3 9 0-15,-3-9 0 0,17 0 368 0,2-4 64 16,3-5 0-16,-2-2 16 0,2-6-128 0,-6 3-16 16,3-3-16-16,1-2 0 0,2-1-304 0,1 3-128 15,1-1 128-15,9-1-128 0,-5 6 0 0,-1 9 0 16,-3 3 0-16,-1 5 0 0,-2 7 0 0,-1 7 0 15,-4 6 0-15,-2 2 0 0,-3 2 0 0,0 6 0 16,-6 3 0-16,-3 0 0 0,-3 1 0 0,-3-1-144 16,-2-4 144-16,-1 1-9760 0,0-4-1824 15</inkml:trace>
  <inkml:trace contextRef="#ctx0" brushRef="#br0" timeOffset="8872.93">22836 1910 21183 0,'-14'13'1888'0,"4"-2"-1504"15,2-1-384-15,2 3 0 0,2 0 208 0,4-3-16 0,2-1-16 0,6-6 0 16,-8-3 928-16,18 0 192 16,1-2 48-16,6-7 0 0,6-1-576 0,4-4-128 0,5-1 0 0,2-2-16 15,0-1-416-15,-3 0-80 16,-2-1 0-16,-5-1-128 0,-3 1 128 0,-4 1-128 0,-3-1 0 0,-3 3 0 15,-2-1-144-15,-9 4-144 16,-1 2-32-16,-6 1 0 0,-1 10 96 0,0 0 16 16,-16 0 0-16,-4 6 0 0,-2 6 208 0,-4 7 0 15,-2 2-160-15,-1 6 160 0,-5 0 128 0,-2 4 80 0,-1 5 32 0,3 3 0 16,1 6-48-16,4-4 0 0,4-3 0 0,6-1 0 16,5-2-192-16,6-3 0 0,4-4 0 0,8-7 0 15,7-3-896-15,5-4-256 0,9-2-64 0</inkml:trace>
  <inkml:trace contextRef="#ctx0" brushRef="#br0" timeOffset="9146.43">23808 1720 28271 0,'-19'7'1248'0,"6"3"272"0,-2 0-1216 0,1 4-304 16,-1 4 0-16,-2 2 0 0,0 3 0 0,-1 1 0 15,0-1 0-15,0 1 0 0,3 2 0 0,3-3 0 16,4-1 0-16,3 1 0 0,2-1 0 0,7-3 0 0,2-2 0 0,6-3 0 16,3-6 0-16,4 3 0 15,4-8 0-15,1 0 160 0,4-4-160 0,4-2-176 16,1-4 48-16,4-2 0 15,2-5-1920-15,0-3-368 0</inkml:trace>
  <inkml:trace contextRef="#ctx0" brushRef="#br0" timeOffset="9758.77">24563 1020 17503 0,'7'-25'1552'0,"-1"3"-1232"16,-2 0-320-16,0 7 0 0,-2 5 2960 0,-2 10 544 16,0 0 96-16,0 0 32 0,-4 11-2608 0,-3 5-528 0,-4 3-112 0,-1 5 0 15,-2 9-192-15,-4 5-48 0,-2 7 0 0,-1-2 0 16,-2 5-144-16,2-1 128 0,-3 4-128 0,3 1 128 16,1 1-128-16,1 0 0 0,1-3 0 0,3 1 0 15,3-8 0-15,2-2 128 0,3-3-128 0,3-7 0 16,1-6 0-16,2-6 0 0,1-2 0 0,3-8 0 15,-1-2 0-15,-2-7 0 0,9-1 128 0,2-5-128 16,2-2 352-16,5-6 32 0,0-4 16 0,2-2 0 16,6-8-112-16,-1 1-32 0,2-4 0 0,2-4 0 0,1-3-96 0,2 1-32 15,1-2 0-15,0 3 0 0,0 4-128 0,0 1 0 16,-1 3-160-16,-9 10 160 0,1-2 0 0,2 4-144 16,2 1 144-16,0 1 0 0,-1 4-128 0,1 2 128 15,2 4-128-15,-2 2 128 16,-2 1-1856-16,1 1-304 0,-5 1-48 0</inkml:trace>
  <inkml:trace contextRef="#ctx0" brushRef="#br0" timeOffset="9923.9">24694 1485 31503 0,'-5'14'1392'0,"4"2"288"0,2 3-1344 0,3 1-336 16,2 3 0-16,3-2 0 0,3 0 320 0,3-1 0 15,-2-1 0-15,-1-6 0 0,3 1 112 0,5-4 16 0,1 0 0 0,3-2 0 32,4 1-1056-32,2-2-208 0,1 1-32 0</inkml:trace>
  <inkml:trace contextRef="#ctx0" brushRef="#br0" timeOffset="10459.08">25585 1148 24879 0,'0'0'2208'0,"0"0"-1760"16,0 0-448-16,0 0 0 0,0 0 0 0,-1 12 0 16,-3 3 128-16,-4 4-128 0,0 4 512 0,-3 2 64 15,-1 9 0-15,-4 0 16 0,-1 3-272 0,-1 2-64 16,-1 4-16-16,1 2 0 0,1-1-48 0,1 1-16 0,-1-6 0 0,5-1 0 15,0-3-176-15,3-5 192 16,4-7-192-16,1-3 192 0,3-6-192 0,1-2 128 0,0-12-128 0,0 0 128 16,10 0 192-16,2-3 16 15,1-7 16-15,3-3 0 0,3-3 16 0,3-4 0 0,1-3 0 0,1 0 0 16,0-4-368-16,1 2 0 16,2-5 0-16,-2 4 0 0,0-5 0 0,-3 7 0 0,1-1 0 0,-2 7 0 15,-2 4 0-15,-3 6 0 0,-2 3 0 0,-2 4 0 16,0 5 0-16,-3 5-160 0,-2 5 160 0,-2 5-160 15,-3 4 160-15,2 3 0 0,-1 5 0 0,-3-2 0 16,-2 4 0-16,-3 1 0 0,1 4 0 0,-3-1 0 16,-1 0-704-16,-1-3-128 0,2-6 0 0,0-6-16 15,4-2-496-15,3-4-80 0</inkml:trace>
  <inkml:trace contextRef="#ctx0" brushRef="#br0" timeOffset="10797.47">26523 1382 15663 0,'-4'-9'1392'0,"-1"2"-1120"16,-1-1-272-16,1 4 0 0,0-2 2512 0,-1 1 448 15,0-3 96-15,-2 3 16 0,-1-2-2304 0,-2 3-464 0,1 1-96 16,-1 3-16-16,-3 4 0 0,-6 6-16 15,-1 3 0-15,-2 1 0 0,-1 4-176 0,0 5 0 0,-1-1 0 0,3 4 0 16,4 2 0-16,3-4 0 16,2 1 0-16,6-4 0 0,3-5 0 0,6-4 0 15,5-3 0-15,4-4 0 0,3-3 0 0,4-2 0 0,2 0 160 0,1-5-160 16,-2-1 144-16,-5-2-144 16,0-1 0-16,1-3 144 0,-4-1-144 0,2 0-224 0,-2-2 48 15,2-5 16 1,-3 0-208-16,-3 5-32 0,-4 3-16 0,0 4 0 15,-3 8-96-15,0 0 0 0,0 0-16 0,0 0 0 16,-11 1-48-16,0 4 0 0,0 3 0 0,1 2 0 0,0 1-160 16,2 0-32-16,2 1-16 0</inkml:trace>
  <inkml:trace contextRef="#ctx0" brushRef="#br0" timeOffset="11342.08">26409 1339 17503 0,'0'0'1552'0,"0"0"-1232"0,0 0-320 0,0 0 0 16,-4 8 1040-16,0-2 160 0,2 3 16 0,0-1 16 16,-3 3-240-16,3 2-48 0,-1 2-16 0,1 3 0 15,-1 6-448-15,2 0-96 0,0 4 0 0,1 13-16 16,0-4 144-16,0 2 48 0,2 5 0 0,-1-2 0 16,-1-1-48-16,0 2 0 0,-1-2 0 0,-1 1 0 0,-1 0-64 0,-1-3 0 15,-2-1-16-15,1-2 0 0,0-3-80 0,-2-4-16 16,-1 2 0-16,-3-3 0 0,1-4-112 0,-5 1-32 15,1 1 0-15,-4-3 0 0,-3-4-192 0,8-7 144 16,-4-3-144-16,-6 4 128 16,-2 0-2096-16,2-11-416 0,-10-6-96 0,5-10-16 0</inkml:trace>
  <inkml:trace contextRef="#ctx0" brushRef="#br0" timeOffset="11492.57">25382 1044 42383 0,'-15'-13'3776'0,"8"8"-3024"16,7 5-608-16,0 0-144 16,-5-3-576-16,5 3-128 0,0 0-48 0,0 0 0 15,0 0-592-15,0 0-112 0,-5-8-16 0,5 8-14688 0</inkml:trace>
  <inkml:trace contextRef="#ctx0" brushRef="#br0" timeOffset="13432.97">7092 4986 17503 0,'-7'-13'1552'0,"7"13"-1232"0,-4-13-320 0,1 3 0 16,3 10 720-16,0 0 96 0,-3-9 16 0,3 9 0 16,0 0 352-16,0 0 80 0,0 0 16 0,0 0 0 15,-4 10-656-15,2 8-128 0,-1 8-32 0,3 0 0 16,3 5-240-16,3 3-48 0,2 6-16 0,3 2 0 15,3 0-160-15,-2-9 0 0,3 2 0 0,0 5 0 16,3-5 0-16,1 1 0 0,-1-7 0 0,2-4 0 16,3-4 128-16,-1-3-128 0,-1-5 0 0,1-2 128 15,1-6 176-15,-3-7 16 0,4-4 16 0,0-3 0 0,-1-7 192 16,3-2 48-16,-2-4 0 0,10-12 0 0,-5 1-144 0,-3-1-32 16,-2 1 0-16,-5 0 0 0,-1 3-240 0,-3 1-160 15,-2 4 192-15,-2-1-192 0,-2 3 160 0,-1 3-160 16,-3 3 128-16,1 3-128 0,0 3 0 0,-6 11 0 15,8-5 0-15,-8 5 0 0,10 5 0 0,-2 5-272 16,-3 4 32-16,3 3 16 0,-3 3-128 0,0-1-32 16,0 3 0-16,2-1 0 0,5 3 144 0,-1-2 32 15,2-3 0-15,0-4 0 0,1-4-144 0,2-1-32 16,3-8 0-16,-1-3 0 0,0-7 64 0,1-3 0 16,0-7 0-16,1-1 0 0,2-1 320 0,-3-6 0 15,-1 1 128-15,-3-8-128 0,-3-1 384 0,-4 0 0 16,-2 1 0-16,-4 0 0 0,-2-2 64 0,-5 0 0 15,-4 1 0-15,0 1 0 0,0 4-192 0,-1 5-16 0,0 2-16 0,2 4 0 16,2 4-448-16,2 2-96 0,3 4 0 0,1 8-8816 16,0 0-1744-16</inkml:trace>
  <inkml:trace contextRef="#ctx0" brushRef="#br0" timeOffset="13743.44">8556 4856 18431 0,'0'13'1632'0,"1"5"-1312"15,2 3-320-15,2 5 0 0,0 2 1600 0,0 6 240 16,0 2 48-16,1 3 16 0,0 0-1216 0,-1 2-240 16,-3-3-64-16,2 0 0 0,-1-2-208 0,0-6-48 15,-1-4-128-15,-1-10 192 0,0-3-48 0,0-3-16 16,-1 0 0-16,0-10 0 0,0 0 176 0,0 0 16 15,0 0 16-15,7-11 0 0,-1-4 352 0,-2-4 64 16,0-4 16-16,1 0 0 0,0-5-384 0,1 2-64 16,1-5 0-16,0 1-16 0,3 4-176 0,2-2-128 0,1 2 144 15,1 1-144-15,2 5 0 0,2 2 0 16,0 3 0-16,1 4 0 16,0 0-384-16,2 6-192 0,0 4-16 0,2-1-16 0</inkml:trace>
  <inkml:trace contextRef="#ctx0" brushRef="#br0" timeOffset="14127.01">9546 4729 16991 0,'0'0'752'0,"0"0"144"0,-7 8-704 0,-4 1-192 16,1-1 0-16,-1 6 0 0,-2 4 768 0,-1 4 112 16,-2 2 16-16,-1 5 16 0,-3 4-336 0,2 4-80 15,1 1-16-15,3 3 0 0,2-2 80 0,3-3 16 16,2-6 0-16,6-7 0 0,6-5 272 0,3-3 64 15,2-7 16-15,4-4 0 0,4-5-80 0,2-5-16 16,3-2 0-16,0-8 0 0,0-1-304 0,0-8-64 16,-3-3-16-16,0-3 0 0,1 0-224 0,-5 2-48 15,-4-3-16-15,-3 3 0 0,-3 3-160 0,-4 0 160 16,-3 4-160-16,-3 3 160 0,-2 3-160 0,-4 2 0 16,-3 2 0-16,-2 2 0 15,-2 6-416-15,0 3-64 0,-1 2-16 0,1 6 0 16,2 4-1456-16,1 2-288 0,1-4-64 0</inkml:trace>
  <inkml:trace contextRef="#ctx0" brushRef="#br0" timeOffset="14409.88">9930 4655 22111 0,'-3'19'1968'0,"1"6"-1584"0,-1 4-384 0,0 4 0 16,-1 2 960-16,-1 2 128 0,-3 0 0 0,-1 0 16 15,-2-3-208-15,1-1-64 0,-1-2 0 0,2-3 0 16,2-3-432-16,2-3-80 0,1-8-32 0,3-3 0 0,1-11-160 0,0 0-128 16,0 0 144-16,0 0-144 0,9-7 0 15,1-6 0-15,1-5 0 0,-1-1 0 0,-1-1-144 0,1-1 144 16,2 1 0-16,2-2-144 0,0 0 144 0,4 1 0 16,-2 1 0-16,-1 2 0 0,3 3 0 0,-1 2-160 15,-1 6 160-15,2 1 0 0,-1 5-176 0,3 5 176 16,2 1-160-16,-2 5 160 0,-2 5-400 0,-2 5 16 15,-1 1 0-15</inkml:trace>
  <inkml:trace contextRef="#ctx0" brushRef="#br0" timeOffset="14829.65">10916 4537 23951 0,'-14'-16'1056'0,"7"7"224"0,-1-4-1024 0,1 3-256 0,-5-2 0 0,2 2 0 16,-1 3 432-16,-1 5 16 0,-1 4 16 0,-3 0 0 15,1 4-48-15,-6 7-16 0,-2 5 0 0,0 5 0 16,-2 4-400-16,1 3 128 0,-2 2-128 0,4 2 0 16,0 2 0-16,4 1 0 0,3-2 0 0,5-3 0 15,2-3 0-15,6-5 0 0,5 2 0 0,3-7 0 0,2-6 0 0,4-2 0 16,2-3 0-16,5-2 0 0,4-3 320 0,1-3 64 16,1-2 32-16,2 0 0 0,0-1-144 0,-1-1-16 15,1 3-16-15,-3 1 0 0,-2 5-240 0,-3 0 0 16,-4 2 0-16,-2 4 0 0,-5-2 160 0,-5 4-160 15,-3 2 160-15,-5 1-160 0,-4 2 384 0,-2 3-32 16,-4 1 0-16,-4 4 0 0,-6-3-352 0,0-3 128 16,0-1-128-16,-1-1 0 15,2-3-464-15,2-2-176 0,2-8-16 0,1-4-12528 0</inkml:trace>
  <inkml:trace contextRef="#ctx0" brushRef="#br0" timeOffset="15193.83">11299 4095 20271 0,'0'0'1792'0,"0"0"-1424"0,-4 11-368 0,0 3 0 16,2 3 464-16,-1 3 32 0,0 3 0 0,-1 6 0 15,0 3 112-15,0 1 32 0,-1 0 0 0,0 6 0 16,0 2-128-16,-2 2-32 0,1 6 0 0,0 0 0 16,-2 1-256-16,2-8-48 0,2-3-16 0,-1-5 0 15,0-3-160-15,1-8 0 0,1-3 0 0,2-5 128 16,1-3 32-16,0-12 0 0,0 0 0 0,0 0 0 0,10-6 416 0,0-3 64 16,2-7 32-16,2-1 0 0,2-5-96 0,2-5-32 15,1-1 0-15,2-3 0 0,0-5-352 0,2 0-64 16,1 2 0-16,3 2-128 0,0 0 128 0,1 6-128 15,-2-2 0-15,1 4 0 0,0 2 0 0,-4 3 0 16,-4 4 0-16,1-1 0 0,-2 4 0 0,-3 2-224 16,-2-2 16-16,-2 5 0 0</inkml:trace>
  <inkml:trace contextRef="#ctx0" brushRef="#br0" timeOffset="16904.66">11419 4571 21935 0,'0'0'960'0,"0"0"224"0,1 14-944 0,3 2-240 16,1 0 0-16,2-1 0 0,3 2 896 0,3-3 144 16,1 1 32-16,4 3 0 0,2 0-384 0,2-2-80 15,0 0-16-15,-2-1 0 0,4 3-352 0,-2-4-80 16,-1-4-16-16,-6-1 0 0,2-3-144 0,8 4 0 15,-2-2 144-15,-1-2-144 16,-2 2-1696-16,-1-6-416 0,-2 2-64 0</inkml:trace>
  <inkml:trace contextRef="#ctx0" brushRef="#br0" timeOffset="17117.29">12133 4421 25791 0,'0'0'2304'16,"0"0"-1856"-16,-1 12-448 0,-2 2 0 0,2 4 944 0,0 1 80 15,-2 1 32-15,0 3 0 0,1-1-544 0,-1 0-128 16,-2 5 0-16,4-5-16 0,-2-3-208 0,2 0-32 16,0-4-128-16,1 0 192 15,0-4-1904-15,1 0-384 0</inkml:trace>
  <inkml:trace contextRef="#ctx0" brushRef="#br0" timeOffset="17548.03">12749 4345 23951 0,'-17'-4'1056'0,"6"3"224"0,3 1-1024 0,-1 0-256 0,0-1 0 0,9 1 0 16,-12-1 1504-16,2 1 240 0,0 1 48 0,10-1 16 15,-13 2-1440-15,1 3-368 0,-4 1 0 0,4-1 0 16,-2 2 0-16,-2 2 0 0,-1 5 0 0,-1 3 0 16,0 0 0-16,0 4 0 0,-1-2 0 0,1 2 0 15,0 4 0-15,4-3 0 0,3-1 0 0,2 0-128 16,3 0 128-16,3-3 0 0,2-4 0 0,5-2-128 0,-4-12 128 0,13 7 224 15,2-4-48-15,3-4-16 0,2-3 192 0,2-3 32 16,0-6 16-16,1-1 0 0,3-3-208 0,-2 1-32 16,-1-4-16-16,-2-2 0 0,-2 0-144 0,-2 1 128 15,-2-1-128-15,-1 4 128 0,-2 4-128 0,-2 2 0 16,-3 3 0-16,1 5 0 0,-8 4 0 0,10 3 0 16,-10-3 0-16,9 11 0 0,-1 3 0 0,-3-1 0 15,-3 2 0-15,1 1 0 0,-1 1 0 0,2-1 0 16,0 0 0-16,1-1 0 15,-1-4-1040-15,-4-11-304 0,13 9-48 0,-1-5-7520 16,1-3-1520-16</inkml:trace>
  <inkml:trace contextRef="#ctx0" brushRef="#br0" timeOffset="17863.57">13282 4119 23903 0,'0'0'1056'0,"-1"13"224"0,-2-3-1024 0,2 4-256 0,1 4 0 0,-4 2 0 16,2 2 816-16,-2 4 112 0,-1 0 32 0,-2 2 0 15,2-3-16-15,-1 3 0 0,-1-3 0 0,2 3 0 16,0-6-432-16,0-2-96 0,1-2-16 0,1-3 0 16,0-6-256-16,3-9-144 0,0 0 160 0,0 0-160 15,0 0 320-15,0 0-48 0,0 0 0 0,10-9 0 16,0-5 288-16,2-3 48 0,-1-4 16 0,3 0 0 0,-1-5-224 0,0 2-32 15,-3 0-16-15,3-1 0 0,-2 2-112 0,3 4-32 16,1-2 0-16,2 5 0 0,-1 0-64 0,2 9-16 16,2-1 0-16,1 7 0 0,-1 5-128 0,3 6 0 15,-3 4 0-15,1 6 0 0,-4 4 0 0,-1 6 0 16,-4-1 0-16,-1 1 0 16,-4 2-1664-16,1 0-256 0,-4-5-48 0</inkml:trace>
  <inkml:trace contextRef="#ctx0" brushRef="#br0" timeOffset="19181">14903 3633 16575 0,'0'0'1472'0,"0"0"-1168"0,-4-12-304 0,1 1 0 0,3 3 816 0,0 8 96 16,0 0 32-16,0 0 0 0,-5-11 288 0,5 11 64 16,0 0 16-16,0 0 0 0,-9-5-528 0,9 5-96 15,0 0-32-15,-7 12 0 0,-3 0-336 0,4 11-80 16,1 0-16-16,3 6 0 0,-3 1-64 0,1 3-16 15,1 4 0-15,2 1 0 0,0 5-144 0,3-2 0 16,2 2 144-16,3-4-144 0,1-7 0 0,3-4 0 16,-1-6 0-16,1-6 128 0,2-3-128 0,3-7 176 15,4-2-176-15,0-5 192 0,1-6 64 0,2 0 32 16,0-6 0-16,1-5 0 0,1-5 160 0,-3-2 16 16,-1 2 16-16,-3-2 0 0,-4-2-224 0,0 0-64 15,-3 1 0-15,-1-1 0 0,-4 3-192 0,1-2 144 16,-3-3-144-16,-3 4 128 0,-1-3-128 0,0 5 160 0,0 2-160 0,2 5 160 15,0 2-160-15,0 5-192 0,-2 9 32 16,0 0 16 0,7-6-1712-16,0 2-320 0,2 0-80 0</inkml:trace>
  <inkml:trace contextRef="#ctx0" brushRef="#br0" timeOffset="19481.18">15839 3464 14735 0,'0'0'640'0,"0"0"160"0,0 0-640 0,-7 7-160 16,7-7 0-16,-10 6 0 16,-2 0 1760-16,-2 5 320 0,-2-3 64 0,-2 4 16 0,0 1-1552 0,-1 1-304 15,-3 1-64-15,1 3-16 0,-2-1-96 0,3 1 0 16,1-1-128-16,3-2 192 0,4-1-192 0,3 1 128 16,4-5-128-16,5-10 0 0,3 12 240 0,4-1-48 15,2-4-16-15,5-1 0 0,3 0 160 0,3-2 48 16,-1 0 0-16,1 0 0 0,4 0-128 0,-1-2-32 15,-1 2 0-15,-3 0 0 0,-3 1-32 0,-2 4 0 16,-2-3 0-16,-5 3 0 0,-2-3 144 0,-2 5 32 16,-6-3 0-16,-2 5 0 0,-4 1 16 0,-2 0 16 15,-6 1 0-15,-2 3 0 0,-5 0-144 0,-3 0-48 16,-3-3 0-16,2 0 0 0,0-1-208 0,3-2-208 16,0-1 32-16,5-2-13408 0</inkml:trace>
  <inkml:trace contextRef="#ctx0" brushRef="#br0" timeOffset="19776.04">16434 3419 21183 0,'0'0'1888'0,"0"0"-1504"0,0 0-384 0,11 3 0 16,-11-3 480-16,8 12 32 0,0-2 0 0,-3 5 0 15,-4 4 192-15,1 3 32 0,-2 1 16 0,-3 1 0 16,-2-1-288-16,-1 4-48 0,-2-3-16 0,0 5 0 16,0 1-192-16,-4 2-32 0,-1-1-16 0,1-5 0 0,-1 2-160 0,2-4 0 15,0-3 0-15,4-3 0 16,-1-6-400-16,3 1-112 0,1-5-32 0,4-8 0 15,0 0-608-15,0 0-128 0,0 0-32 0</inkml:trace>
  <inkml:trace contextRef="#ctx0" brushRef="#br0" timeOffset="20197.79">16762 3447 6447 0,'0'0'576'0,"0"0"-576"16,-3 11 0-16,0 3 0 0,0-3 3840 0,1 3 672 0,-1 5 128 0,0 2 32 16,-1-1-3040-16,0 3-608 0,0-3-112 0,0-1-16 15,0 0-448-15,-2-1-64 0,1 0-32 16,0-1 0-16,0-2-224 0,1-4-128 0,1-2 128 0,3-9-128 16,0 0 176-16,0 0-48 0,0 0 0 0,0 0 0 15,0 0 256-15,11-1 32 0,-1-4 16 0,1-5 0 16,1-2-96-16,-1 1-16 0,1-2 0 0,0 2 0 15,1 0-176-15,0 0-144 0,-2 2 192 0,-1-1-192 16,1 2 192-16,-4-1-64 0,-7 9 0 0,8-6-128 16,-8 6 208-16,0 0-64 0,0 0-16 0,0 0 0 0,0 0-128 15,0 0 0-15,10 1 0 0,-10-1 0 0,0 0 0 0,10 5 0 16,-10-5 0-16,10 12 0 0,-2-6 0 0,0 3 0 16,-8-9 0-16,7 6 0 0,1 2 0 0,-1 1 0 15,0-3 0-15,-1 5 0 0,0-5 0 0,2 4 0 16,-3-2 0-16,2 2 0 0,0-4 0 0,2 4 0 15,1-2 0-15,2 1 128 0,-6-3-128 0,0-1 0 16,1 2 0-16,0-5 0 0,2 1-304 0,-1-1 64 16,2-2 16-16,3-1 0 15,-1-2-1264-15,1-4-256 0,-1-2-48 0</inkml:trace>
  <inkml:trace contextRef="#ctx0" brushRef="#br0" timeOffset="20648.72">17543 3393 21247 0,'0'0'944'0,"0"0"192"0,0 0-912 0,1-5-224 0,-1 5 0 0,0 0 0 16,-1-5 832-16,-3-3 128 0,-2 3 32 0,-5 4 0 15,1 4-384-15,-4 2-80 0,-1 4-16 0,-1-2 0 16,-2 6-288-16,-1 3-64 0,0 2-16 0,-3 4 0 16,-1 3 16-16,3 1 0 0,1-1 0 0,3 3 0 15,4-1 16-15,3-2 0 0,2-6 0 0,5-1 0 16,2-3-48-16,5-5-128 0,-5-10 192 0,13 8-64 0,3-5 96 0,0-3 16 16,1-4 0-16,1-4 0 0,0 1 16 0,0-5 0 15,-1 3 0-15,1-5 0 0,-1-4-64 0,-1 1 0 16,2 0 0-16,-6 7 0 0,-2 0 16 0,0-2 0 15,-2 5 0-15,0-2 0 0,0 2-208 0,0 4 176 16,-8 3-176-16,7 2 160 0,0 2-160 0,-1 6 160 16,-1 3-160-16,-1 6 160 0,0 6-160 0,-2 3 0 15,-2 4 0-15,-1 5 0 0,-2 5 0 0,-4 1 0 16,-3 5 0-16,-8 21 0 0,-2-7 128 0,0-4-128 16,1-9 128-16,2-6-128 0,0-3 128 0,3-10-128 15,1-3 128-15,3-7-128 0,1-5 0 0,3-6 0 16,2 0 0-16,4-9-9808 15,0 0-1936-15</inkml:trace>
  <inkml:trace contextRef="#ctx0" brushRef="#br0" timeOffset="20821.03">16551 3135 38703 0,'-25'-1'3440'0,"13"0"-2752"0,12 1-560 0,0 0-128 16,0 0 0-16,0 0-256 0,0 0 64 0,0 0 16 16,0 0-592-16,0 0-128 0,11-6-32 0,-1 3-9792 15,0-2-1952-15</inkml:trace>
  <inkml:trace contextRef="#ctx0" brushRef="#br0" timeOffset="21315.66">19458 2791 23951 0,'-14'-14'2128'0,"7"4"-1696"0,-2 1-432 0,0-3 0 16,-1 1 320-16,-2 1-32 0,0-2 0 0,-4 7 0 15,2 5 416-15,-3 3 96 0,-2 2 16 0,-2 5 0 0,1 5-400 0,-2 4-80 16,-1 3-16-16,1 8 0 0,0 3-48 0,2 7-16 16,0 2 0-16,5 6 0 0,0 0-128 0,5 1-128 15,0 0 192-15,2 2-192 0,4 0 0 0,0-4 0 16,3-1 0-16,1-3 0 0,4-1-176 0,1-5-144 15,1-4-16-15,1-7-16 16,-2-3-688-16,1-1-144 0,1-4-32 0,-1-4-10496 16</inkml:trace>
  <inkml:trace contextRef="#ctx0" brushRef="#br0" timeOffset="21464.77">18824 3571 23151 0,'26'0'1024'0,"-5"-2"208"0,6-2-976 0,5-1-256 16,3-3 0-16,5 0 0 0,0-7 1024 0,3 0 144 15,2 0 48-15,-1-1 0 0,1 2-768 0,-1-1-160 16,0 0-32-16,-4 0-8560 0,-3-1-1712 0</inkml:trace>
  <inkml:trace contextRef="#ctx0" brushRef="#br0" timeOffset="21682.73">19490 3410 14735 0,'-2'10'1312'0,"-1"1"-1056"0,2 3-256 0,-2 4 0 16,1 4 1056-16,-5 2 160 0,1 1 16 0,1 4 16 15,-3-3-256-15,3 1-48 0,3-5-16 0,2 0 0 16,1-3-96-16,3-2-32 0,2-2 0 0,2-1 0 16,2-8-288-16,1-2-64 0,3-4-16 0,2-2 0 0,0-4-48 0,3 0 0 15,3-7 0-15,-2-2 0 16,-1 0-80-16,-1-3-32 0,-1-2 0 0,-4-1 0 0,0 0-272 0,-1-2 0 15,-6 0 0-15,2-10 0 16,-8 5-304-16,-3 1-160 0,-3 7-48 0,-3 1-12048 16</inkml:trace>
  <inkml:trace contextRef="#ctx0" brushRef="#br0" timeOffset="22016.06">20029 3401 13823 0,'-2'16'1216'0,"0"-8"-960"15,1 5-256-15,0-2 0 0,-1 4 2288 0,1 3 400 16,-1 2 96-16,-1 2 16 0,1-4-1504 0,-1-3-288 15,1-1-64-15,-1-2-16 0,-1-4-288 0,4-8-64 0,0 0-16 0,0 0 0 16,0 0 48-16,0 0 16 0,-2-6 0 0,3-5 0 16,1-1-64-16,2-3-16 0,0-4 0 0,1-1 0 15,1-1-208-15,2-2-32 0,1 0-16 0,1 3 0 16,2-3-160-16,0 0-128 0,2 2 144 0,4 2-144 16,-1 1 0-16,3 4 0 0,-2 0 0 0,1 4 0 15,0 2 0-15,0 3-160 0,-1 2 32 0,0 3-10096 16,-1 3-2000-16</inkml:trace>
  <inkml:trace contextRef="#ctx0" brushRef="#br0" timeOffset="22883.61">20736 3173 14111 0,'0'0'624'0,"0"0"128"0,0 0-608 0,0 0-144 16,0 0 0-16,0 0 0 0,0 0 848 0,0 0 144 15,0 0 32-15,0 0 0 0,1 8-288 0,-1-8-48 16,0 0-16-16,3 9 0 0,-2 0 80 0,0 0 16 16,0-1 0-16,-1 1 0 0,0 4 0 0,-1-3 0 15,0 3 0-15,-2 2 0 0,1 0-224 0,-2 3-32 16,-1 3-16-16,-1 0 0 0,-1 0-48 0,0 0-16 15,-2 3 0-15,0-1 0 0,0-1-16 0,1-2 0 0,2-2 0 0,1-3 0 16,2-1-144-16,3-2-16 16,3-4-16-16,2-1 0 0,1-2-16 0,3-4 0 0,1-3 0 0,2-5 0 15,1 1-32-15,-1-7-16 0,6-2 0 0,0-3 0 16,0-1-48-16,3-1 0 16,0-2 0-16,-1-1 0 0,2-2-128 0,-1 2 0 15,1-1 0-15,-3-2 128 0,0 4-128 0,1 0 0 0,-1 3 0 0,0 2 0 16,-2 3 0-16,-3 4 0 0,-1 3 0 0,-2 4 0 15,-1 3 0-15,-1 3 0 0,-3 4 0 0,2 5 0 16,-3 4-160-16,-1 2 160 0,-3 4 0 0,-2 2-144 16,-2 2 144-16,0 0 0 0,-4 2 0 0,1-2 0 15,-2 1-256-15,1-5 48 0,-2-1 0 0,2-3 0 16,2-5 208-16,3-3-176 0,2-10 176 0,0 0-160 0,0 0 160 0,9-5 0 16,0-1 0-16,2-6 0 0,0-2 0 0,6-4 0 15,-1-3-144-15,4-2 144 0,1-1 0 0,1-3-144 16,-1 3 144-16,2-1 0 0,-1 3-192 0,2 0 64 15,-2 2 128-15,-1 2-208 0,0 3 208 0,-2 6 0 16,-2 1-160-16,-1 6 160 0,-2 4 0 0,-2 7-176 16,-1 1 176-16,-3 6-128 0,-1 1 128 0,-1 5 0 15,-5 4-144-15,-1-1 144 0,-1 3 0 0,-4-3 0 16,0 3 0-16,0-5 0 0,-1 0 0 0,2-4 0 16,1-1 0-16,3-4 128 0,3-3-128 0,2-4 0 15,2-2 0-15,9 0 128 16,-1-9-1504-16,4-2-304 0,3-3-64 0</inkml:trace>
  <inkml:trace contextRef="#ctx0" brushRef="#br0" timeOffset="23300.77">21952 3055 18431 0,'0'0'816'0,"0"0"160"0,0 0-784 0,-3 9-192 0,0 0 0 0,3 2 0 0,0 5 1488 0,0 0 256 15,-3 2 48-15,2 1 16 0,1 0-736 0,1 3-160 16,2-1-16-16,-2 5-16 0,1-6-368 0,-1 2-80 16,1-3-16-16,2 0 0 0,0-4-256 0,1-1-160 15,0-5 192-15,1 0-192 0,1-4 208 0,0-1-64 16,2-1-16-16,-1-5 0 0,2-3 96 0,-1-2 16 16,2-3 0-16,0 1 0 0,-2-5-32 0,-1-2 0 15,0-2 0-15,-2-1 0 0,0 0-208 0,-4-1 144 16,2-1-144-16,-3 2 128 0,-1 1-128 0,0-2 0 15,0 5-192-15,1-9 192 16,2 5-1600-16,0 3-192 0,0 5-32 0,0-2-10528 0</inkml:trace>
  <inkml:trace contextRef="#ctx0" brushRef="#br0" timeOffset="23536.07">22313 2671 20271 0,'0'0'896'0,"8"-5"192"0,-3 0-880 0,3 2-208 16,-1 2 0-16,1 4 0 0,-2 3 2048 0,2 2 352 16,-3 6 80-16,0 1 16 0,-2 3-1504 0,-3 3-288 0,-3 5-64 0,-1 3-16 15,-2 3-192-15,-2 2-48 0,-1 3 0 0,-1 1 0 16,0-1-144-16,1-1-48 0,2-1 0 0,-6 15 0 31,4-8-1488-31,3-4-304 0,2-5-64 0,1-3-11584 0</inkml:trace>
  <inkml:trace contextRef="#ctx0" brushRef="#br0" timeOffset="23918.05">22822 3079 3679 0,'0'0'320'0,"0"0"-320"16,0 0 0-16,-7 3 0 0,1-2 4800 0,-2 2 880 0,1 0 176 0,-1 4 32 16,-3-2-4128-16,1 4-832 15,1 0-160-15,-1-2-48 0,-1 3-288 0,1 3-64 16,1-3-16-16,2 3 0 0,-2 2-208 0,2-1-144 0,1-4 192 0,2 3-192 15,2-3 320-15,0 2-32 0,2-3-16 0,3-3 0 16,-3-6 128-16,0 0 32 0,0 0 0 0,9 0 0 16,0 0-80-16,0-3-16 0,0-3 0 0,-1 0 0 15,1-1-80-15,0-3-32 0,0 1 0 0,0-3 0 16,-1 0-32-16,-1 5-16 0,0-4 0 0,-1 5 0 16,0 2-48-16,-6 4-128 0,8-1 192 0,-8 1-64 15,8 5 16-15,-1 3 0 0,1 2 0 0,1 4 0 16,0 1-144-16,0 0 0 0,-1 1 0 0,5 0 0 0,-1-1 0 15,2 1 0-15,1 0 0 0,1-4 0 16,3-4-1552-16,2-1-352 0,2-2-64 0</inkml:trace>
  <inkml:trace contextRef="#ctx0" brushRef="#br0" timeOffset="24601.78">24216 2449 12895 0,'1'-7'1152'0,"2"0"-928"16,0-5-224-16,-1 3 0 0,-1-2 1536 0,1 2 256 15,0 3 48-15,-2 6 16 0,0 0-464 0,0 0-96 16,0 0-16-16,1 9 0 0,-1 1-448 0,-1 8-80 16,0 8-32-16,0 5 0 0,-1 3-144 0,2 8-16 15,3 0-16-15,-1 8 0 0,1 0-128 0,1 1-32 16,-2 4 0-16,0 3 0 0,-2 2-128 0,0 0-16 15,0-2-16-15,0 0 0 0,-2-1-224 0,1-4 144 16,0-2-144-16,0-1 128 0,-1-10 0 0,1-4 0 0,1-2 0 16,1-6 0-16,1 0-128 0,0-5 0 0,1-3 0 0,-1 6 128 31,1-9-1552-31,2-6-320 0,-3-2-64 0,-2-9-16 0</inkml:trace>
  <inkml:trace contextRef="#ctx0" brushRef="#br0" timeOffset="25218.36">24872 2439 13471 0,'0'0'592'0,"0"0"128"0,0 0-576 0,0 0-144 0,-6 1 0 0,6-1 0 16,-8 5 1232-16,3 3 224 0,-3-2 32 0,1 4 16 15,-1 0-448-15,2 4-96 0,-3 3 0 0,1 1-16 16,1 1-464-16,0 1-96 0,2 0 0 0,-1 2-16 0,2 1 32 16,3-2 16-16,2 5 0 0,0-2 0 0,2-4-16 0,3-2 0 15,1 0 0-15,1-7 0 0,3-2 48 0,3-2 16 16,3-1 0-16,2-6 0 0,1-4-160 0,1-1-48 16,2 0 0-16,1-5 0 0,2-2 16 0,-1-3 0 15,2-7 0-15,-1 1 0 0,0 2 0 0,-5-2 0 16,-3 0 0-16,-3-1 0 0,-3-2-80 0,-6 0-32 15,-3-3 0-15,-6-1 0 0,-3 4-16 0,-6-3 0 16,-3 5 0-16,-1 0 0 0,-2 4-144 0,0 4 0 16,0 1 0-16,1 7 0 0,0 2-224 0,0 6-80 15,2 3-16-15,-9 7 0 16,5 0-1424-16,4 2-304 0,5 0-48 0</inkml:trace>
  <inkml:trace contextRef="#ctx0" brushRef="#br0" timeOffset="25460.56">25247 2277 20271 0,'0'0'896'0,"0"0"192"0,0 0-880 0,0 0-208 0,0 0 0 0,-5 5 0 15,-1 5 1152-15,-1 2 192 0,-2 4 48 0,0 3 0 16,-1 4-416-16,-1 1-80 0,-3 8 0 0,0 1-16 15,-1 0-304-15,-2 3-48 0,-1 2-16 0,1-2 0 16,-1 1-240-16,0-1-48 0,0 1-16 0,2 0 0 16,0 0-368-16,2 0-80 0,4-5-16 0,-5 6 0 15,5-8-1088-15,2-6-240 0,3-6-32 0,3-4-10144 16</inkml:trace>
  <inkml:trace contextRef="#ctx0" brushRef="#br0" timeOffset="25644.11">25472 2808 26719 0,'-1'8'2368'0,"0"4"-1888"16,-3-4-480-16,4 6 0 0,-3 2 544 0,1 0 16 15,-2 1 0-15,0-3 0 0,-1 0-368 0,2-2-64 16,1 1 0-16,1-1-128 15,1-12-1536-15,-2 11-432 0</inkml:trace>
  <inkml:trace contextRef="#ctx0" brushRef="#br0" timeOffset="26185.33">26636 2220 14735 0,'-12'-1'1312'0,"12"1"-1056"15,-9 0-256-15,0 2 0 0,0 1 1136 0,0 1 160 16,1 4 48-16,-2 0 0 0,0 4-352 0,-1-1-64 16,-1 4-16-16,1 3 0 0,-1 2-464 0,1 1-80 15,2 2-32-15,1-2 0 0,1-3 112 0,3 1 32 16,4 0 0-16,3-4 0 0,0-2 32 0,4-4 16 15,0 2 0-15,5-4 0 0,0-2-144 0,4 0-48 16,-1-5 0-16,3-4 0 0,0-2-144 0,1 2-48 16,0-5 0-16,1 1 0 0,2 0-144 0,-3-1 192 15,0 0-192-15,-1 0 192 0,-3-1-192 0,-4 0 128 16,1-3-128-16,-3 3 128 0,-3-2-128 0,-1-2 160 0,-1 1-160 0,-3 1 160 16,-2-6-160-16,-3 1 160 0,-2 2-160 0,-2 1 160 15,-2 0-160-15,-3 3 0 0,-1-2 144 0,-2 3-144 16,-2 0 0-16,0 0 0 0,-1 2 0 0,1 4-128 15,0-1-2176-15,2 1-448 0</inkml:trace>
  <inkml:trace contextRef="#ctx0" brushRef="#br0" timeOffset="26362.74">26864 1898 28559 0,'0'0'2544'0,"-9"7"-2032"16,-1 4-512-16,-2 2 0 0,-3 5 256 0,-1 5-64 16,-3 1 0-16,-4 6 0 0,-3-1 256 0,-2 3 32 15,-1 0 16-15,1 4 0 0,1-1-192 0,2 3-48 16,1 2 0-16,1 2 0 0,3 0-256 0,2-2 0 16,1 5 0-16,5-6-144 15,1-1-2096-15,4-3-400 0,3-5-96 0</inkml:trace>
  <inkml:trace contextRef="#ctx0" brushRef="#br0" timeOffset="26650.19">26955 2467 29599 0,'0'0'1312'0,"11"3"272"0,-1-1-1264 0,3 0-320 0,0-1 0 0,1 3 0 16,2-1 992-16,-1 2 144 0,2-1 16 0,-2-1 16 16,-1 3-656-16,1 0-128 0,-4-1-16 0,-2 1-16 15,2 3-224-15,-4 0-128 0,-1 1 128 0,0 1-128 0,-3-3 128 16,0 4-128-16,1-3 160 0,1 3-160 0,0-4 128 0,1 1-128 16,2-3 0-16,0 1 144 0,2-1-144 0,1-2 0 15,1 1 0-15,0 0 0 0,1-2 0 0,0 0-192 16,-2-3 0-16,1 3 16 15,-2-2-1936-15,-10-1-400 0,0 0-80 0</inkml:trace>
  <inkml:trace contextRef="#ctx0" brushRef="#br0" timeOffset="27469.15">24784 3494 19007 0,'0'0'832'0,"0"0"192"0,0 0-832 0,0 0-192 16,0 0 0-16,0 0 0 0,0 0 608 0,0 0 80 15,0 0 16-15,0 0 0 0,-5 2-240 0,1 4-32 16,1 3-16-16,-2 3 0 0,1-1 32 0,1 4 16 16,-1 1 0-16,1 2 0 0,0 1 48 0,2-3 0 15,0-2 0-15,1-1 0 0,0-2 112 0,1 3 16 16,3-4 16-16,-3 2 0 0,0-1-256 0,4-4-48 16,-5-7-16-16,8 11 0 0,-8-11-176 0,7 5-32 15,-7-5-128-15,9 5 192 0,-9-5-192 0,9 8 144 16,-1-4-144-16,-8-4 128 0,0 0-128 0,10 2 0 15,-10-2 144-15,10 0-144 0,-10 0 0 0,10-1 128 0,-10 1-128 0,16-1 0 16,-1-3 0-16,-1-2 128 16,2-1-128-16,1 1 0 0,1-4 0 0,1 3 128 15,-1-3-128-15,-1 4 0 0,0-4 0 0,-2 3-256 16,-2 0 32-16,0 2 16 16,-2 1-272-16,-1-4-48 0,-10 8-16 0,10-5 0 15,-10 5-32-15,9-5-16 0,-4-3 0 0,-5 8 0 16,0 0-240-16,8-6-64 0,-8 6 0 0,6-5 0 15,-6 5 64-15,7-8 0 0,-7 8 0 0,7-6 0 0,-7 6 368 0,0 0 80 0,5-6 0 0,-5 6 16 16,7-9 368-16,-2 4 160 0,-5 5-16 0,6-9 0 16,-1 1 368-16,-1 2 80 0,-4 6 16 0,3-13 0 15,-1 0 0-15,-2 3 0 0,-2-3 0 0,-1 2 0 16,1 1-224-16,-2-3-32 0,-3 0-16 0,0 1 0 16,-2-2-144-16,-1-2-16 0,-3 2-16 0,2 4 0 0,-2-1 96 15,1 1 32-15,-3 2 0 0,0 4 0 0,-2 2-16 0,1 3 0 16,-3 4 0-16,0 1 0 0,0 6-144 0,-3 1-128 15,-2 0 192-15,0 5-192 0,2 4 176 0,2-1-176 16,-1 0 160-16,4-1-160 0,1-2 0 0,4 0 0 16,2-3 0-16,3 0 0 0,3-3 0 0,3-2-128 15,1-10-16-15,0 0 0 16,0 0-1728-16,14 1-352 0</inkml:trace>
  <inkml:trace contextRef="#ctx0" brushRef="#br0" timeOffset="27719">25336 3206 16575 0,'0'0'1472'0,"0"0"-1168"16,0 0-304-16,0 0 0 0,-9 7 1376 0,2 0 224 15,0 0 32-15,1 4 16 0,-4-1-496 0,2 4-112 0,-3 3-16 0,-1 1 0 16,-1 6-288-16,-2 5-64 0,0-2-16 0,0 3 0 15,-2 1-128-15,-1 0-16 0,1 6-16 0,-3 3 0 16,-1-1-144-16,-1 2-32 0,3 1 0 0,-1-3 0 16,1-2-320-16,1 0 128 0,1 0-128 0,2-4 0 31,3-5-384-31,0-2-128 0,2-3-48 0,2-2-8464 0,2-9-1712 0</inkml:trace>
  <inkml:trace contextRef="#ctx0" brushRef="#br0" timeOffset="28237.21">25607 3641 5519 0,'0'0'496'0,"0"0"-496"0,0 0 0 0,0 0 0 16,0 0 1392-16,0 0 176 0,-10 5 32 0,1 0 16 15,0-1-1264-15,1 0-352 0,1 1 128 0,0 1-128 16,0-2 144-16,0 1-16 0,7-5 0 0,-7 9 0 15,0-3 928-15,7-6 176 0,-4 11 48 0,4-11 0 16,-3 6-80-16,3-6-16 0,0 0 0 0,2 10 0 16,-2-10-288-16,0 0-64 0,10 5-16 0,2-1 0 15,1-4-64-15,0-1-16 0,1-2 0 0,2 2 0 16,2 0-128-16,-1-1-32 0,0 0 0 0,-2-1 0 0,-1 6-240 16,0-1-48-16,-14-2-16 0,11 4 0 0,-3 3-96 0,1 3-32 15,-3-1 0-15,-3 2 0 0,-3 4-16 0,0-1-128 16,-4 0 192-16,-1 3-64 0,-4 1 16 0,-1-1 0 15,-1 1 0-15,-1-3 0 0,2 1 80 0,1-2 16 16,1-4 0-16,3 0 0 0,5-10-48 0,0 0 0 16,0 9 0-16,0-9 0 0,0 0-48 0,16 2-16 15,-2-4 0-15,6-2 0 0,0-1-128 0,4-5-176 16,1 1 48-16,1-4 0 16,-2 0-1984-16,1 1-400 0</inkml:trace>
  <inkml:trace contextRef="#ctx0" brushRef="#br0" timeOffset="29620.87">25611 3640 6447 0,'0'0'576'0,"0"0"-576"0,0 0 0 0,0 0 0 16,0 0 2752-16,0 0 448 0,0 0 96 0,0 0 16 16,0 0-1616-16,0 0-320 0,0 0-64 0,7 12-16 15,0-3-208-15,-4 3-32 0,0-3-16 0,-2 2 0 16,-2 4-48-16,0 3-16 0,-1 3 0 0,-1 0 0 16,0 5-256-16,1-1-48 0,0 5-16 0,0 0 0 0,-3-1-208 0,1 0-32 15,1-2-16-15,2 2 0 0,0-3-16 0,2-1 0 16,3-5 0-16,1-1 0 0,-1-1-144 0,1-3-48 15,-1-3 0-15,1-1 0 0,-5-11-64 0,9 10-128 16,-9-10 176-16,10 6-176 0,0-4 288 0,-10-2-48 16,11-4-16-16,0-5 0 0,-3 0-16 0,-1-5 0 15,-2 0 0-15,-1-2 0 0,-1-3-80 0,0-1 0 16,-3-2-128-16,0-1 192 0,-1-1-192 0,-2 0 128 16,-1 0-128-16,-1-3 0 0,4 3 0 0,-1 0 0 15,-1 1 0-15,2 4 0 0,1 3 0 0,1 6 0 16,0-1 0-16,-1 11 0 0,0 0 0 0,0 0 0 15,0 0-160-15,2 11 160 0,-4 1-176 0,1 3 176 16,0 4-208-16,-1 3 80 0,1 3 128 0,-1 2 0 0,-3 2 0 16,2 3-128-16,-1-3 128 0,0-1 0 15,2-1 0-15,-1-2 0 0,2-5 0 0,-3-1 192 0,3-3-32 0,0-4-16 16,1-12 48-16,0 0 16 16,0 0 0-16,0 0 0 0,0 0 80 0,0 0 16 0,7-11 0 0,2-3 0 15,0-5 0-15,1-4 0 16,0-5 0-16,1 1 0 0,-3-3-304 0,1 3 128 0,-2-3-128 15,-1-2 0-15,-1 0 128 0,-2 5-128 0,2 2 0 0,-1 5 0 16,-1 2 0-16,0 6 0 0,0 2 0 0,-3 10 0 16,0 0 0-16,0 0 0 0,-2 14-144 0,0 3 144 15,-3 1-176-15,-4 2 176 0,2 4-208 0,-2 3 80 16,-2-3-64-16,0 4-16 0,-2-5 0 0,0 0 0 16,0 1-1712-16,3-5-320 0,0-3-80 0,5-5-8144 15,5-11-1632-15</inkml:trace>
  <inkml:trace contextRef="#ctx0" brushRef="#br0" timeOffset="29877.2">25981 3096 26431 0,'0'0'1168'0,"-4"-7"240"0,-1 1-1120 0,5 6-288 16,0 0 0-16,0 0 0 0,0 0 944 0,0 0 128 16,0 0 16-16,-9 9 16 0,0 5-208 0,0 1-32 15,0 4-16-15,-1 3 0 0,-2 5-368 0,1-1-80 0,0 6-16 0,-1 0 0 16,1-2-144-16,-1-2-48 16,2 0 0-16,1-4 0 0,2 0-192 0,1-2-192 15,4-5 48-15,2-3 0 16,2-4-2320-16,5-3-464 0,-7-7-80 0</inkml:trace>
  <inkml:trace contextRef="#ctx0" brushRef="#br0" timeOffset="30321.52">27370 3033 2751 0,'-10'-1'256'0,"-3"0"-256"16,-2 0 0-16,-2 1 0 0,-2 1 3072 0,-1 1 576 15,-3 0 128-15,0 0 0 0,-1 3-1728 0,0 0-336 16,1 3-80-16,0 3-16 0,-2 6-336 0,2 1-64 15,-3 0 0-15,1 4-16 0,-2 6-320 0,4-1-64 16,0 2-16-16,2 2 0 0,0-1-208 0,5 1-32 16,2-1-16-16,4-4 0 0,1-6-336 0,2-1-64 15,4-2-16-15,0-2 0 0,6-4-128 0,-3-11 128 16,6 7-128-16,-6-7 128 0,11 2-128 0,1-3 0 16,1-3 144-16,-1-1-144 0,2-8 176 0,3 1-48 15,-1-4 0-15,1-3 0 0,-1-3 32 0,0 1 0 0,-2 1 0 0,0 0 0 16,-4-3-32-16,0 0-128 15,-2 0 192-15,-2 0-64 0,-1-1-128 0,-1 2 0 0,-2 4 0 0,0 4 0 16,-4 3 0-16,0 0 0 0,-1 2-192 0,-1 1 192 31,-1 3-1600-31,-1 0-208 0,-3 2-48 0,-2 1 0 0</inkml:trace>
  <inkml:trace contextRef="#ctx0" brushRef="#br0" timeOffset="30555.08">27214 2863 24879 0,'0'0'2208'0,"-6"13"-1760"15,0 2-448-15,-3 0 0 0,-2 2 784 0,-2 3 80 16,-1 6 16-16,-2-1 0 0,-2 7 208 0,-3 1 32 16,0-1 16-16,-2 1 0 0,-1 1-512 0,0 3-112 15,-3 0 0-15,0 1-16 0,-1 3-304 0,2-1-48 16,-2 0-16-16,1-5 0 0,3-3-304 0,2 0-64 15,3-6-16-15,4 1 0 16,2-4-1648-16,3-3-336 0,5-3-64 0,1-3-10240 0</inkml:trace>
  <inkml:trace contextRef="#ctx0" brushRef="#br0" timeOffset="30833.04">27192 3452 23039 0,'0'0'2048'0,"0"0"-1648"0,0 0-400 0,0 0 0 15,13-3 720-15,-1 2 64 0,2-2 16 0,0 1 0 16,0-1 480-16,0 3 80 0,-1 0 32 0,0 1 0 16,-2 2-688-16,1 1-144 0,-4 3-32 0,0 1 0 15,-3 3-336-15,-1 3-64 0,-1 0 0 0,-3 4-128 16,-2 0 400-16,0 1-16 0,-2 3-16 0,-1-2 0 15,0-1 80-15,0-1 32 0,0-4 0 0,1-3 0 16,-1 1 0-16,2-1 0 0,3-11 0 0,0 9 0 0,0-9-288 0,8 6-48 16,3-2-16-16,3-5 0 0,1-4-352 0,3-1-80 15,0-5-16-15,2 1-10880 16,1-5-2192-16</inkml:trace>
  <inkml:trace contextRef="#ctx0" brushRef="#br0" timeOffset="31660.65">27812 2761 11967 0,'0'0'1072'0,"0"0"-864"0,0 0-208 0,0 0 0 15,0 0 2320-15,0 0 432 0,0 0 64 0,-2 13 32 16,-3-3-1248-16,-2 4-240 0,-2 3-48 0,-1 2-16 0,-1 2-272 0,-1 4-64 16,-3-1-16-16,1-4 0 0,-1 0-288 0,2 0-48 15,0-1-16-15,3-2 0 0,-1-3-144 0,6 0-48 16,0-6 0-16,5-8 0 0,0 0-160 0,0 0-48 16,0 0 0-16,0 0 0 0,0 0 0 0,0 0 0 15,0 0 0-15,3-10 0 0,1-3-192 0,-1 2 176 16,1 0-176-16,-1 0 160 0,1 2-336 0,0-1-64 15,-4 10-16-15,0 0-10112 16,3-8-2048-16</inkml:trace>
  <inkml:trace contextRef="#ctx0" brushRef="#br0" timeOffset="32123.79">28336 1344 28559 0,'0'0'1264'0,"4"-13"272"0,-2 1-1232 0,2 3-304 16,-1-3 0-16,-3 12 0 0,5-7 288 0,-5 7 0 16,0 0 0-16,0 0 0 0,0 0 368 0,5 11 80 15,0 7 16-15,-3 7 0 0,2 2-368 0,0 11-80 16,0 9-16-16,1 7 0 0,3 4-48 0,0 8-16 15,-2 9 0-15,-1 10 0 0,-2 6 48 0,1 10 16 16,-2 1 0-16,-4 12 0 0,-2 6-96 0,-2 3 0 16,-2 2-16-16,-2-4 0 0,-1-1 0 0,-1-8 0 15,1-4 0-15,2-4 0 0,0-8 112 0,2-3 32 16,0-7 0-16,6-3 0 0,2-3-160 0,4-2-32 16,3-3 0-16,5-2 0 15,2-3-1920-15,0-3-400 0</inkml:trace>
  <inkml:trace contextRef="#ctx0" brushRef="#br0" timeOffset="41779.23">15401 7626 3679 0,'0'0'320'0,"0"0"-320"16,0 0 0-16,0 0 0 0,0 0 2304 0,0 0 384 16,0 0 64-16,0 0 32 0,-9-3-1344 0,9 3-272 15,-8-1-48-15,0-3-16 0,-1-2-464 0,0 2-80 16,0 1-32-16,0 3 0 0,0-1-80 0,-4 1-32 16,3 1 0-16,-1 3 0 0,-2 4-16 0,-1 1 0 15,-4 5 0-15,-1 4 0 0,-1 3-48 0,-1 5-16 16,0 0 0-16,-1 7 0 0,1 4 144 0,0 4 32 15,2 2 0-15,4-1 0 0,2 3-224 0,3-1-32 0,2 1-16 0,5-5 0 16,3-5-240-16,6-5 144 16,2-1-144-16,4-6 128 0,4-5 16 0,4-5 0 15,4-6 0-15,4-2 0 0,4-7 304 0,2-3 64 16,3-7 16-16,2-4 0 0,-3-7-192 0,2-3-32 16,2-4-16-16,-1-2 0 0,0-3-144 0,0-4-16 15,-1 3-128-15,-1-3 192 0,-3 0-192 0,-1 0 0 0,-5-5 0 0,-1 2 0 16,-3-5 128-16,-3 3-128 0,-3-3 0 0,-3 1 144 15,-2-2-144-15,-1 1 160 0,-2 5-160 0,0 8 160 16,-1 8-160-16,-3 5 0 0,0 5 0 0,0 6 0 16,-6 10 0-16,0 0-176 0,0 0 176 0,1 13-128 15,-4 3 272-15,-1 7 64 0,-1 4 16 0,-2 5 0 16,-3 5-96-16,-2 6 0 0,-1 1-128 0,-3 6 192 0,-4 2-192 0,-2 3 144 16,0 2-144-16,1-5 128 0,-1-5-128 0,2-8 0 15,2-6 0-15,4-8 128 0,4-5 32 0,3-4 0 16,2-4 0-16,5-12 0 15,0 0 160-15,0 0 48 0,0 0 0 0,13-10 0 0,0-4 208 0,1 0 32 16,1-4 16-16,2-4 0 0,-1 1-416 0,1 0-80 16,-1 4 0-16,1 1-128 0,-2 6 0 0,-1 3 0 15,-1 3 0-15,-2 4 0 0,-1 4 144 0,0 4-144 16,-1 1 0-16,-1 7 144 0,0 4-144 0,-2 5 160 16,0 2-160-16,-2 2 160 0,-1 1-160 0,-2 0 192 15,-1 2-192-15,0-4 192 0,0-2-480 0,1-1-96 16,0-5 0-16,3-5-16 15,0-3-2384-15,2-5-480 0</inkml:trace>
  <inkml:trace contextRef="#ctx0" brushRef="#br0" timeOffset="42370.42">17027 7393 11967 0,'0'0'1072'16,"-9"-4"-864"-16,2-3-208 0,-4 0 0 0,-2 2 1024 0,2-4 176 16,-1 3 16-16,0 0 16 0,-5-2-320 0,1 3-64 15,-1 0-16-15,2 0 0 0,0 2 96 0,1 2 16 0,1 0 0 0,4 1 0 16,9 0-96-16,0 0-16 16,0 0 0-16,0 0 0 0,0 0-384 0,0 0-64 0,0 0-32 0,10 12 0 15,2-3-64-15,3 2-16 16,4-4 0-16,3 6 0 0,2 0-16 0,1 3-16 15,1 2 0-15,-1 2 0 0,-2 2-64 0,-4 3-16 16,-3 3 0-16,-4-2 0 0,-4 0 16 0,-3-2 0 0,-4-1 0 0,-4 0 0 16,-4-2 336-16,-3-2 64 15,-3-2 0-15,-4 0 16 0,0-2 0 0,-3-2 0 16,-1 1 0-16,4-1 0 0,3-7-48 0,3 3-16 0,1-4 0 16,10-5 0-16,0 0-256 0,0 0-48 0,5 10-16 0,6-4 0 15,7 2-208-15,0 1 0 0,-2-3 0 0,3 6 0 16,3-2 0-16,-3 1 0 0,1 3 0 0,0 0 0 15,-5 3 0-15,-4 2 0 0,-2-1 0 0,-5-2 0 16,-4-2 0-16,-5 2 0 0,-4 1 0 0,-6 1 0 16,-4 0 144-16,-6 1-144 0,-4 0 128 0,-3 0-128 15,-7 0 128-15,0-1-128 0,-2 0 0 0,-2-2 128 0,2 0-256 0,0-4-64 16,2-3-16-16,6-2 0 16,8-5-2208-16,4-4-432 0,0-10-96 0,13-2 0 0</inkml:trace>
  <inkml:trace contextRef="#ctx0" brushRef="#br0" timeOffset="43298.13">18616 7851 12895 0,'-12'9'1152'0,"7"-2"-928"0,5-7-224 0,-8 7 0 15,0 0 1600-15,8-7 288 0,0 0 48 0,0 0 16 16,0 0-304-16,0 0-64 0,0 0-16 0,0 0 0 15,14-7-544-15,1-6-128 0,4-1 0 0,4-4-16 16,2-1-368-16,6-2-64 0,3-4 0 0,2-3-16 16,-1 0-208-16,3 0-32 0,0 4-16 0,-4 3 0 15,-8 3-176-15,-2 3 192 0,-3 2-192 0,-2 7 192 0,-4-1 64 0,-2 7 0 16,-13 0 16-16,10 14 0 0,-1 7 224 0,-5 4 32 16,-4-2 16-16,-2 4 0 0,-3 3-144 0,-4 3-16 15,-1 4-16-15,-3 0 0 0,-2 0-160 0,0 0-16 16,-4-1-16-16,-1-4 0 0,-2-3-176 0,3-7 192 15,2-4-192-15,6-4 192 0,-1-4 64 0,6-1 0 16,6-9 16-16,0 0 0 0,0 0-64 0,8-8-16 16,2-2 0-16,4-4 0 0,5-4 16 0,1 1 0 15,-1-4 0-15,4-4 0 0,1-1-208 0,2 2 0 16,-1-4 128-16,-1 5-128 0,3-1 0 0,-3 6 0 16,-1 7 0-16,-3 1 0 0,0 5 0 0,-3 5 0 15,-1 1 0-15,-2 7-160 0,-3 4 160 0,-1 7-160 16,-3 7 160-16,-4-1-160 0,-1 4 160 0,-5 1 0 15,-3 1 0-15,-3 3 0 0,-1 0-176 0,-3 0 176 16,-1-2-208-16,3-5 80 16,-3-3-1712-16,3-3-336 0,2-3-64 0</inkml:trace>
  <inkml:trace contextRef="#ctx0" brushRef="#br0" timeOffset="43629.34">20099 7589 26719 0,'0'0'2368'0,"0"0"-1888"16,0 0-480-16,0 0 0 0,0 0 576 0,0 0 32 16,10 11 0-16,4-3 0 0,5-2 256 0,5-1 48 15,2-2 16-15,6-4 0 0,-1-6-320 0,6 1-64 16,4 1-16-16,1-1 0 0,0 2-352 0,-3 0-176 16,-3 1 160-16,-6 1-160 15,-3-1-288-15,-5 1-160 0,-6 2-16 0,-6 4-16 16,-10-4-2160-16,0 0-432 0,0 0-96 0</inkml:trace>
  <inkml:trace contextRef="#ctx0" brushRef="#br0" timeOffset="43765.3">20010 7927 22287 0,'-29'19'976'0,"15"-6"224"0,2-4-960 0,6 1-240 16,3-2 0-16,3-8 0 0,9 11 960 0,7-7 160 0,3-3 32 0,6-1 0 16,1-1-320-16,7-2-64 0,3-1-16 0,5-2 0 15,2-2-448-15,4 2-96 0,3-2-16 0,2 3 0 16,1-2-336-16,0-1-80 0,-4-2-16 0</inkml:trace>
  <inkml:trace contextRef="#ctx0" brushRef="#br0" timeOffset="44247.92">21357 7565 23039 0,'-12'-18'2048'0,"5"5"-1648"15,2 1-400-15,3 0 0 0,3 1 864 0,5-3 96 16,2 4 0-16,7-3 16 0,7 0 112 0,6 3 0 16,7-3 16-16,7-2 0 0,7-2-528 0,3 1-128 15,4 1 0-15,2 3-16 0,3 0 80 0,3 5 32 16,2 2 0-16,-3 9 0 0,-2 2-112 0,-6 8-32 16,-7 3 0-16,-4 3 0 0,-8 2-256 0,-5 7-144 15,-12 1 160-15,-6 7-160 0,-9 7-192 0,-10-1-144 0,-6 4-32 0,-10 1 0 16,-3 0 112-16,-3 2 32 0,-3-4 0 0,-2-6 0 15,-1-3 496-15,1-2 112 0,2-7 0 0,6-4 16 16,3-5 656-16,8-3 128 0,8-3 32 0,3 2 0 16,9-3-560-16,6-5-96 0,9 1-32 0,3-3 0 15,7-1-336-15,8 1-192 0,4-3 192 0,6-2-192 16,6-2-192-16,7-2-128 0,6 3-48 0,5 0 0 16,10-2-464-16,-2 0-80 0,0 0-32 0,4 1-10448 15,4-1-2112-15</inkml:trace>
  <inkml:trace contextRef="#ctx0" brushRef="#br0" timeOffset="56373.64">9732 9562 22111 0,'-4'-11'976'16,"4"5"208"-16,1-2-944 0,3 5-240 0,2-5 0 0,5 3 0 0,1 2 144 0,2-3-16 15,0-2 0-15,3 3 0 0,1-4-128 0,-1 3 160 16,-3 0-160-16,0-3 160 0,-1 0-160 0,-3 0 0 16,-3 3 144-16,-1-3-144 0,-2 1 320 0,-2-2 0 15,-3 1 0-15,-2 0 0 0,-2 3 320 0,-1 0 64 16,-2-7 16-16,-1 3 0 0,-1 1-64 0,-1-3-16 15,-3 1 0-15,0-2 0 0,1-1-208 0,2-1-48 16,-3-2-16-16,-2 0 0 0,0-1 0 0,-2 1 0 16,-1 3 0-16,-1-4 0 0,-2-3 32 0,-1 2 16 15,0 2 0-15,-1 1 0 0,-1 2-128 0,-2-1-32 16,-1-2 0-16,-1 0 0 0,-2 2-64 0,2 1 0 0,-3 3-16 0,4-3 0 16,-6-4-48-16,2 3 0 0,3 0 0 0,-3-1 0 15,1 0-128-15,-1 2 0 0,-3-3 0 0,2 3 0 16,0 4 0-16,0 1 128 0,0-1-128 0,-2 1 0 15,-3 0 0-15,-2 4 0 0,-1 1 128 0,1 1-128 16,-1-3 0-16,0 4 0 0,3 1 0 0,-2 1 0 16,-1 1 0-16,2 1 0 0,0 1 0 0,-1 2 0 15,-2 1 0-15,-1 3 0 0,-3-1 0 0,-1 2 0 16,0-4 0-16,1 3 0 0,0 2 0 0,3 1 0 16,-1-2 0-16,-1 3 0 0,2 2-128 0,-2-1 128 15,-3 0 0-15,1 0 0 0,-3-1 0 0,3-2 0 16,3 0 0-16,-1 3 0 0,1 3 0 0,1 0 0 15,-1-1-144-15,4 1 144 0,0 1 0 0,0 3 0 16,-2 1 0-16,0 0 0 0,0 2 0 0,1 0 0 16,1 4 0-16,0-4-128 0,1 1 128 0,2 3 0 0,0 3 0 0,-1-2 0 15,-2 3 0-15,2 2 0 0,0-1 0 0,-1 0 0 16,-2-2 0-16,-1-1 0 0,1 1 0 0,-2-2 0 16,3 2 0-16,0 2 0 0,1 0-128 0,2-2 128 15,-1 0 0-15,2 2 0 0,1 3 0 0,0-2 0 16,3-1 0-16,-1 3 0 0,-2 0 0 0,-1 1-128 15,1-1 128-15,0 1 0 0,1 2 0 0,2 3 0 16,4-1 0-16,0-1 0 0,4-3 0 0,1 5 0 16,2 0 0-16,3 0 0 0,1-4-128 0,3 5 128 15,2-3 0-15,0 3 0 0,3 2 0 0,3-2-128 16,1 0 128-16,2-5 0 0,3 0 0 0,3 0-160 16,1 2 160-16,2-3-128 0,2-3 128 0,2 3 0 0,-3 2 0 15,2-1 0-15,4-2 0 0,0 0 0 0,2-6 0 0,2 3 0 16,0-1 0-16,2 1 0 0,2-1 0 0,2-3 0 15,2-1 0-15,0-3 0 0,5 3 0 0,0-4 0 16,3 2 0-16,0-4 0 0,-1-5 0 0,1 0 0 16,-1-1 0-16,2 0 0 0,3-4 0 0,1 2 0 15,0 2 0-15,4-4 0 0,2 0 0 0,4-1 128 16,0-1-128-16,0-1 0 0,5-1 0 0,-1-2 0 16,1-2 0-16,0 1 0 0,1-1 0 0,-2 1 0 15,3-1 0-15,3-2-128 0,6 1 128 0,-3-2-128 16,-3-2 128-16,1 0 0 0,-1-1 0 0,2 1-128 15,-2 0 128-15,5 1 0 0,1-1 0 0,-1-3 0 16,-4-4 0-16,0 2 0 0,-3-4 0 0,0 1-128 16,0-3 128-16,1 3 0 0,0-5 0 0,0 0 128 0,1 2-128 0,-4-1 0 15,0-4 0-15,-2 2 0 0,-1-3 0 0,-2 1 144 16,1 0-144-16,1 2 160 0,-1-2-160 0,1 1 0 16,0-2 0-16,-3 0 128 0,-1-1-128 0,-2-1 0 15,-3-2 0-15,-3-3 0 0,4 1 0 0,-1-1 128 16,0-4-128-16,-1 4 0 0,1-2 0 0,-1 2 0 15,2-2 128-15,0-1-128 0,0-5 0 0,-3 0 0 16,-5-1 0-16,1 1 0 0,-3-1 0 0,-3 3 128 16,2-2-128-16,-3 0 0 0,2-3 0 0,-1 2 0 15,0-2 128-15,-1 1-128 0,-5 0 0 0,2 2 128 16,0 3-128-16,-2-6 128 0,-1-3-128 0,3-1 128 0,-3 1-128 16,-3 2 128-16,-4-1 0 0,1-2 0 0,-2-3 0 15,-1 3 0-15,0-4-128 0,-4 2 0 0,0 0 0 16,-1 1 0-16,0 1 0 0,-1 3 0 0,0-1 0 0,-5 1 0 15,2 0 0-15,-2 2-176 0,0-2 176 0,-3 0-128 16,-2 0 128-16,1 2 0 0,-2-2 0 0,-2 0 0 16,-2 0 0-16,-2 1 0 0,0 2 0 0,-1 0 128 15,-3 0-128-15,-1 0 0 0,-1 1 0 0,0 3 0 16,-7 2 0-16,0-4 128 0,1 2-128 0,-2 2 0 16,-1-2 0-16,0 4 0 0,-1-1 0 0,-1 3 0 15,0 0 0-15,2 1-128 0,-1 0 128 0,1-1-128 16,-2-2-16-16,-2 5 0 0,-1-1 0 0,1 3 0 15,0-4-32-15,0 2 0 0,-1-1 0 0,-2 4 0 16,-3 0 176-16,0 2-192 0,-3-1 192 0,0 2-192 0,-2 6 192 0,0-1-128 16,3 2 128-16,-3 1-128 0,0 2 128 0,-2 2 0 15,1 2 0-15,-1 1 0 0,-2 0-192 0,0 1 64 16,-6 2 0-16,1-1 0 0,-2 2 128 16,2 1-128-16,2-1 128 0,1 0-128 0,-4 0 128 0,2 3 0 15,1 0-144-15,-1 3 144 0,-3-3 0 0,-3 4 0 16,0-4-144-16,1 5 144 0,4-2 0 0,-1 1-160 15,1 3 160-15,0 3-128 0,-1-3 128 0,0 2 0 16,-3 1-144-16,-2 1 144 0,-2-1-192 0,3 2 48 16,1 1 0-16,1 0 0 0,1 0 144 0,1 2-128 15,-1-2 128-15,1 3-128 0,-2 1 128 0,-1 2 0 16,-3 4 0-16,4-2 0 0,0 0 0 0,4 1-128 16,0-1 128-16,4 4 0 0,0 4 0 0,2-1 0 15,3 1 0-15,0 1-128 0,0-2 128 0,1 1 0 0,0-4 0 0,2 1-128 16,0 0 128-16,2 1 0 0,1 2 0 0,2-2 0 15,-1-1 0-15,2 0 0 0,0 3 0 16,1-1 0-16,1 1 0 0,1 1 0 0,3-2 0 0,1 1 0 16,0-1 0-16,3 1-128 0,2 1 128 0,0 1 0 15,1 1 0-15,2 2 0 0,2-3 0 0,2 2-128 16,1-2 128-16,4 1 0 0,0-1-144 0,2 3 144 16,2 0 0-16,2-3 0 0,3 0 0 0,3 1 0 15,0 6 0-15,3-5 0 0,2 0 0 0,2 3 0 16,0-4 0-16,1 2 0 0,0 1 0 0,2-1 0 15,-1-2 0-15,3-1 0 0,2 0 0 0,0 2 0 16,2-2 0-16,1-1 0 0,2-3 0 0,2 0 0 16,1-3 0-16,4 1 0 0,1 0 0 0,2-2 0 15,1-2 0-15,1 3 0 0,3-6 0 0,-2 0 0 0,-1-3 0 16,3-3 0-16,1 1 0 0,1-1 0 0,0-2 128 0,2-2-128 16,-1-2 0-16,6-5 128 0,2-2-128 0,0-1 0 15,-2-4 144-15,-1-2-144 0,1-5 128 0,-1 1-128 16,0-1 160-16,3-1-160 0,-1-1 288 0,2 2-32 15,2-6-16-15,1 2 0 0,-3-2 16 0,-2-4 0 16,1 0 0-16,1-1 0 0,1 2-48 0,0-2 0 16,2 0 0-16,3-4 0 0,0-2-208 0,0-2 128 15,-4 0-128-15,-1-2 0 0,2-2 128 0,-2-4-128 16,-1 0 0-16,3-2 144 0,1 3-144 0,0 1 0 16,-1-2 144-16,-2-3-144 0,-5-1 0 0,-1-1 144 15,1-1-144-15,-2-2 0 0,-1 0 176 0,-2-7-176 16,-2-2 160-16,0-2-160 0,0-2 224 0,-3-4-48 0,-1-1-16 0,-3-7 0 15,-6-3 176-15,-4-1 48 0,-2-2 0 0,-4 0 0 16,-3 4 64-16,-5-2 32 0,-3 0 0 0,-6 1 0 16,-3-1 16-16,-4 1 0 0,-2-4 0 0,-5 2 0 15,-7 1-208-15,-5 3-32 0,-7 2-16 0,-5 3 0 16,-5 3-240-16,-1 4 176 0,-3-1-176 0,1 6 160 16,2 8-160-16,0 1-192 0,1 7 32 0,2 7 16 31,2 4-1440-31,-3 7-272 0,0 3-64 0</inkml:trace>
  <inkml:trace contextRef="#ctx0" brushRef="#br0" timeOffset="57640.78">2100 9429 5519 0,'-18'-5'496'0,"8"2"-496"0,1 0 0 0,1 3 0 15,8 0 3984-15,0 0 704 0,-7 3 144 0,7-3 32 0,-10 6-3536 0,3-1-704 16,1 4-144-16,6-9-32 0,0 0-128 0,0 0-48 16,0 0 0-16,0 0 0 0,0 0 112 0,0 0 0 15,0 0 16-15,0 0 0 0,8 5 288 0,-8-5 48 16,15-3 16-16,-3-3 0 0,4-2 0 0,2-6 0 15,1-3 0-15,1-5 0 0,0-1-288 0,4-4-48 16,-1 0-16-16,1-4 0 0,2-1-16 0,1 0 0 16,-2-2 0-16,2 1 0 0,-1-2 16 0,1 1 0 15,0 1 0-15,1 3 0 0,1 2-144 0,0-3-16 16,-1 0-16-16,0 0 0 0,-1 1-224 0,-3-1 176 16,-2 4-176-16,-1-1 160 0,1 4-160 0,-3-1 0 0,-1 2 0 15,-3 4 0-15,-1 1 0 0,0 2 0 0,-1 2 0 16,-2 6 0-16,-1 0 0 0,-2 5 0 0,-8 3 0 15,0 0 0-15,7 10 0 0,0 0-192 0,-2 4 64 0,-3 4 128 16,0 2-192-16,-1 5 192 0,0 0-160 0,-2 5 160 16,-3 4 0-16,-1 0-144 0,0 2 144 0,-3 5 0 15,2 0 0-15,-2 2 0 0,1 1 0 0,0 6-128 16,0 0 128-16,-1 2 0 0,-1 0 0 0,2 1 0 16,-1 2 0-16,0 1 0 0,-1 0 0 0,4 1 0 15,-1-1 0-15,0 2 0 0,2 1 0 0,0 0 0 16,2 0 0-16,-2-2 0 0,0 2 0 0,3-2 0 15,-2-1 0-15,2-2 0 0,0 0 0 0,-1-1 128 16,-2 1-128-16,2-4 0 0,-2-3 0 0,4-1 128 16,-5-3-128-16,1 2 0 0,0-7 0 0,-1-1 128 15,3-3-128-15,-3-2 0 0,0-4 128 0,1 1-128 16,4-5 0-16,-3 2 128 0,1-5-128 0,0-3 0 0,1-5 128 16,1-4-128-16,0-9 160 0,0 0-160 0,0 0-208 0,0 0-144 15,3-8-32-15,-1-3 0 16,1-2-2256-16,-2 0-464 0</inkml:trace>
  <inkml:trace contextRef="#ctx0" brushRef="#br0" timeOffset="58073.62">1703 11081 30351 0,'-11'-6'1344'0,"11"6"272"0,-8-2-1296 0,8 2-320 0,0 0 0 0,0 0 0 16,0 0 240-16,0 0-32 0,0 0 0 0,0 0 0 15,0 0-48-15,15 8-16 0,3-1 0 0,3-3 0 16,3 1 16-16,2-1 0 0,8-2 0 0,6 0 0 16,7-4 64-16,7 0 16 0,5-3 0 0,4-2 0 15,-1-4 176-15,4 2 32 0,4-4 16 0,5 5 0 16,4 0-48-16,-2 0-16 0,0-4 0 0,-2-2 0 0,-2 0-64 0,2 2-16 15,3-1 0-15,1 3 0 0,-1 0-144 0,-1-3-48 16,-2 1 0-16,-3 3 0 0,-2 4-128 0,1 1-176 16,0 1 48-16,-2 5-16544 0</inkml:trace>
  <inkml:trace contextRef="#ctx0" brushRef="#br0" timeOffset="60661.25">9598 8930 11055 0,'-11'-18'480'0,"4"7"112"0,-1-1-464 0,-1-2-128 0,0-2 0 0,-1 0 0 15,-2 6 768-15,1-2 144 0,-6 0 32 0,1 2 0 16,-3-3-624-16,0 2-112 0,-3 1-16 0,0-6-16 15,-2 0-176-15,-1-1 0 0,-3 2 0 0,1 0 0 16,2 1 0-16,-2 1 0 0,-2 0 0 0,-2 5 0 16,-2-1 192-16,0 5-64 0,-1 1 0 0,-3 1 0 15,-2-2 80-15,-6 4 16 0,-3 4 0 0,-4 1 0 16,-2 4-96-16,0 3 0 0,-2 2-128 0,-3 4 192 16,-1 1-192-16,-6 2 0 0,-5 0 128 0,-1 2-128 15,-5-4 0-15,4 3 0 0,-1 2 0 0,0 6 0 16,-1 6 0-16,-2 0 0 0,-5-6 0 0,2 4 0 15,3 3 0-15,2 4 0 0,2 2 0 0,-5 4 0 16,-8 0 0-16,6-2 0 0,4 1 0 0,5 1 0 0,2 3 0 0,4 3 0 16,2-1 0-16,-2 1 0 0,-2-1 0 0,6 2 0 15,3-2 0-15,5 4 0 0,1-2 0 0,1 3 0 16,3 7 0-16,1-6 0 0,0 1 0 0,-2 3 0 16,5 2 0-16,-1 2 0 0,1 0 0 0,4-3 0 15,5 1 0-15,4-2 0 0,6 4 0 0,2 2 0 16,4-6 0-16,4-1 0 0,5-6 0 0,2-1 0 15,7 0 0-15,1-3 0 0,1-7 0 0,7 2 0 16,0-4 0-16,8 1 0 0,2 0 192 0,3-3-64 16,8-1-128-16,6-1 192 0,5-1 112 0,5 0 16 15,1-4 0-15,1-3 0 0,0 0-96 0,1-4-16 16,3 5 0-16,2-6 0 0,3 2-48 0,1-5-16 0,9-1 0 0,1 0 0 16,-3-1 80-16,2 2 16 0,-2-3 0 0,0-7 0 15,-1-3-64-15,6 0-16 0,3 0 0 0,-1-6 0 16,-3-5 32-16,0-3 16 0,2-6 0 0,4-2 0 15,2 0 48-15,4-3 16 0,2-2 0 0,-3-5 0 16,-3-2-144-16,1-1-128 0,1-2 144 0,5-1-144 16,3-1 128-16,-1-6-128 0,-6-5 0 0,-3-1 144 15,-1-1-144-15,3-6 0 0,2-4 0 0,-3-2 0 16,-4-9 128-16,-5-2 0 0,-4-7 0 0,-4-3 0 16,-4-1 512-16,-3 0 80 0,2 0 32 0,-4 3 0 15,-4 2 64-15,-5 4 16 0,-4 5 0 0,-10 0 0 16,-7 5-224-16,-7 7-32 0,-5 9-16 0,-8 5 0 15,-4 0-384-15,-9 4-176 0,-8 5 160 0,-11 6-9568 16,-9 5-1904-16</inkml:trace>
  <inkml:trace contextRef="#ctx0" brushRef="#br0" timeOffset="66730.73">18060 12161 7359 0,'0'0'656'0,"0"0"-528"0,-7 1-128 0,-1 1 0 16,8-2 1488-16,-8 0 272 0,-1 1 48 0,9-1 16 15,-5 0-640-15,5 0-128 0,0 0-32 0,0 0 0 16,0 0-32-16,0 0-16 0,0 0 0 0,0 0 0 16,0 0-224-16,0 0-48 0,12 0-16 0,-12 0 0 15,11-1-240-15,2 1-64 0,1 0 0 0,2 0 0 16,2 0-32-16,0 0-16 0,-2 0 0 0,4-2 0 16,-1 2 32-16,2 0 0 0,3 2 0 0,1-2 0 15,-1 0-48-15,1 0-16 0,-1 0 0 0,2 1 0 16,0-1-112-16,0 0 0 0,-3 0-16 0,-2 0 0 15,1 0-48-15,-2 0-128 0,-2 0 192 0,-1 2-64 0,2 1 0 16,-3-2 0-16,-2 0 0 0,-2 3 0 0,2-1-128 16,-3-1 128-16,-1-2-128 0,-10 0 128 15,10 3 64-15,-10-3 0 0,0 0 0 0,0 0 0 0,0 0 64 0,0 0 0 16,0 0 16-16,0 0 0 0,0 0 112 0,0 0 32 16,-14 4 0-16,-1-1 0 0,-3 3-64 0,-2-3-16 15,-3 0 0-15,-1 1 0 0,-1 1-112 0,-3-1-32 16,-4-2 0-16,-1-1 0 0,1 1 16 0,0-2 0 15,2 0 0-15,2 2 0 0,4 2-80 0,4 0-128 16,4-4 176-16,3 0-176 0,4-1 128 0,9 1-128 16,0 0 0-16,0 0 0 0,0 0 160 0,0 0-32 15,0 0 0-15,0 0 0 0,14-4 64 0,4 1 16 16,4 2 0-16,2-2 0 0,1 2-208 0,6 0 0 16,6 1 128-16,-2-1-128 0,-2-1 0 0,2 0 0 0,-4-2 128 0,-1 1-128 15,-4 1 0-15,0 1 0 0,-2-1 0 0,-6 2 0 16,-3-1 128-16,-2 0-128 0,-13 1 0 0,10-1 0 15,-10 1 0-15,0 0 0 0,0 0 0 0,0 0 0 16,-9 0 128-16,-3 2 0 0,-5 1-128 0,-4 0 192 16,-4 0-192-16,-3 2 176 0,0-1-176 0,-5-2 160 15,-5 0-160-15,-3 0 160 0,0 1-160 0,1 1 160 16,2-2 0-16,3 1 0 0,5-1 0 0,6 2 0 16,5-3-160-16,5 2 160 0,3 2-160 0,11-5 160 15,0 0-160-15,0 0 0 0,0 0 0 0,0 0 0 16,0 0 0-16,16 1 0 0,2-2 0 0,1 0 128 15,5-3-128-15,1 0 128 0,1 2-128 0,0 0 128 16,2 1-128-16,0 0 0 0,0-2 0 0,-2 2 128 16,-4 1-128-16,-5 1 0 0,0 0 0 0,-5-1 0 0,-12 0 0 15,0 0 0-15,0 0 0 0,0 0 0 0,0 0 128 0,0 0-128 16,-11-2 128-16,-7-2-128 0,-4 2 128 0,-3 0-128 16,-4 1 128-16,-6 0-128 0,-1 1 128 0,-3 0-128 15,0-2 128-15,1 1-128 0,1 1 176 0,4 0-48 16,2-2-128-16,6-1 192 0,5 2-192 0,2-3 144 15,6 0-144-15,12 4 128 0,0 0-128 0,0 0 0 16,0 0 0-16,0 0 0 0,13-5 0 0,4 0 0 16,0-1 0-16,5 2 0 0,2 0 0 0,3 0 0 15,1 0 0-15,2 3 0 0,1 1 0 0,1 1 0 16,-1 1 0-16,1 0 0 0,-3-2 0 0,-3 3 0 0,-3-1 0 0,-5 0 0 16,-6-1 0-16,-12-1 0 0,0 0 0 0,0 0 0 15,0 0 0-15,0 0 128 0,-10 7-128 0,-5 1 0 16,-8-4 128-16,-1 0-128 0,-3-3 0 0,-1 3 128 15,-1-2 16-15,1 0 0 0,1-1 0 0,4 0 0 16,4-1 48-16,4 0 16 0,4 0 0 0,11 0 0 16,0 0-208-16,0 0 128 0,0 0-128 0,11 0 0 15,6 0 0-15,7 0 0 0,6 0-128 0,10-1 128 32,7 1-2368-32,2 1-352 0</inkml:trace>
  <inkml:trace contextRef="#ctx0" brushRef="#br0" timeOffset="85076.87">16470 13221 10815 0,'0'0'480'0,"0"0"96"0,0 0-448 0,0 0-128 16,5 11 0-16,-5-11 0 0,0 0 464 0,0 0 80 15,0 9 16-15,0-9 0 0,0 0-32 0,0 0 0 16,0 0 0-16,0 0 0 0,0 12 80 0,0-12 16 16,0 0 0-16,0 0 0 0,0 0-192 0,0 0-48 15,0 0 0-15,0 0 0 0,0 0-96 0,0 0-32 16,1 11 0-16,-1-11 0 0,0 0 208 0,3 10 48 16,-3-10 0-16,0 0 0 0,2 11 0 0,-2-11 0 15,0 0 0-15,0 0 0 0,0 0-128 0,0 0-32 0,2 7 0 0,-2-7 0 16,0 0 64-16,0 0 16 15,0 0 0-15,-2 10 0 0,2-10-32 0,0 0 0 0,0 0 0 0,0 0 0 16,0 0-80-16,0 0-32 0,0 0 0 0,0 0 0 16,0 0 32-16,0 0 16 0,0 0 0 0,0 0 0 15,0 0-32-15,0 0-16 0,0 0 0 0,0 0 0 16,0 0-64-16,0 0-16 0,3-10 0 0,-2 3 0 16,0-5-208-16,1 2 144 0,-1 1-144 0,0-2 128 15,2 0-128-15,-3 0 0 0,0 11 0 0,0-9 128 16,0-2-128-16,0-1 0 0,0 5 0 0,0 7 0 15,0-13 128-15,0 4-128 0,-3-1 0 0,3 1 128 16,0 9 48-16,-1-10 0 0,1 0 0 0,0 1 0 16,0 9 48-16,0-9 16 0,0 9 0 0,0 0 0 15,4-10-64-15,-3 0-16 0,-1 10 0 0,0 0 0 0,0 0-160 0,0 0 192 16,4-8-192-16,-4 8 192 16,0 0-192-16,0 0 0 0,0 0 0 0,0 0 0 0,0 0 0 15,4 6 128-15,-2 4-128 0,0 1 128 0,-4 0-128 0,1 3 0 16,-2 1 0-16,1 4 0 0,-1 2 0 0,1 2 0 15,-3 4 0-15,1-1 0 0,0 2 0 0,0-1 0 16,3 3-144-16,-3-3 144 0,2-1 0 0,-2-1 0 16,-1 3 0-16,0-6 0 0,0 0 0 0,2-2 0 15,2-2 0-15,0-1 0 0,-2-2 0 0,0-2 0 16,3-13 0-16,0 14 0 0,-3-4 0 0,3 0 0 16,0-10 0-16,0 0 0 0,0 0 128 0,0 0-128 15,0 0 0-15,0 0 144 0,0 0-144 0,0 0 0 16,0 0 0-16,10-4 128 0,-1-2-128 0,-2-2 0 0,-2-3 0 0,3 3 128 15,-2-2-128-15,2 2 0 0,0-3 0 0,1 3 0 16,-1-2 0-16,3 5 0 0,-2 0 0 0,1-1 128 16,0 1-128-16,-1-1 0 0,2 1 0 0,1 3-176 15,0 1 176-15,1-1 0 0,-2 0 0 0,3 2-128 16,2 2 128-16,-1 1 0 0,0-2 0 0,0 2 0 16,-1 2 0-16,0-1-128 0,-1-1 128 0,0 0 0 15,-2-2 0-15,2 4 0 0,-2-1 0 0,3-1 0 16,-1-3 0-16,0 2 0 0,0 1 0 0,-3 0 0 15,2 3 0-15,0-4 0 0,-1 3 0 0,1 4-128 16,-1-5 128-16,1 1 0 0,-1 3 0 0,2-3 0 16,2-4 0-16,-1 3 0 0,-3 1 0 0,2 2 0 15,2-1 0-15,-2 1 0 0,1-3 0 0,-1-1 0 16,1 2 0-16,-4-2 0 0,0 0 0 0,-10-3 0 16,13 4 0-16,-3 0 0 0,-2 1 0 0,-8-5 128 0,0 0-128 0,0 0 144 15,10 7-144-15,-10-7 160 0,0 0-32 0,0 0-128 16,11 2 192-16,-11-2-64 0,12 1 0 0,-12-1 0 15,0 0 0-15,12-1 0 0,-3-2 0 0,-9 3 0 16,13-5 0-16,-1 1 0 0,-2-2 16 0,-1-3 0 16,-2 3 0-16,1-6 0 0,-3 2 96 0,-1-5 16 15,0-2 0-15,-2-2 0 0,1 0 32 0,0-3 16 16,0-3 0-16,0 0 0 0,-1-5-32 0,2 4 0 16,-2-5 0-16,2 2 0 0,-1 1-32 0,-1 1-16 15,1 4 0-15,-2 4 0 0,2 2-32 0,-3-1 0 16,1 1 0-16,0 3 0 0,-2 5-192 0,1 9 144 0,-1-10-144 0,1 5 128 15,0 5-128-15,0 0 0 0,0 0 0 0,0 0 0 16,0 0 0-16,0 0 0 0,0 0 0 0,0 0-176 31,0 0-784-31,0 0-176 0,12 1-16 0,4 1-10352 0,3 1-2064 0</inkml:trace>
  <inkml:trace contextRef="#ctx0" brushRef="#br0" timeOffset="90130.17">1327 6064 11967 0,'-14'-7'528'0,"5"5"112"0,0-1-512 0,2 1-128 0,-1 0 0 0,8 2 0 0,-9-1 1312 0,9 1 224 16,-9 0 64-16,9 0 0 0,0 0-656 0,-9 5-128 16,9-5-32-16,-9 12 0 0,3-3-288 0,2-1-64 15,0 3-16-15,2 3 0 0,-1 2-160 0,0 3-16 16,-4 2-16-16,1 4 0 0,-2 3-32 0,-7 30 0 16,2 1 0-16,2-1 0 0,-1 1-192 0,3 6 144 15,-1-2-144-15,1 1 128 0,2 1-128 0,3-7 0 16,0-3 0-16,3-4 128 0,1-10-128 0,1-2 0 15,3-8 144-15,-1-1-144 0,-1-8 0 0,2 1 144 16,0-1-144-16,-1-4 0 0,3-6 224 0,-3 1-64 16,-1-4-16-16,-2-9 0 0,3 10 80 0,-3-10 16 15,4 7 0-15,-4-7 0 0,0 0 160 0,0 0 48 16,0 0 0-16,10 0 0 0,1-2 0 0,1 0 16 16,1-1 0-16,-2-2 0 0,1-2-272 0,2 0-64 0,1-4-128 0,4 3 192 15,0-2-192-15,3 4 0 0,2-3 128 16,4 1-128-16,1 2 0 0,7-3 0 0,2 1 0 0,0-1 0 15,4 2 0-15,0-2 0 0,0 4 0 0,1 1 0 16,2-4 0-16,2 4 0 0,0 3 0 0,2 4 0 16,3 1 0-16,3 1 0 0,4-3 0 0,-4 2 0 15,0 1 128-15,0 1-128 0,2-2 0 0,3 0 0 16,3 5 144-16,6-3-144 0,3-2 128 0,0 4-128 16,-3-2 128-16,3 0-128 0,0 0 0 0,4-1 128 15,7-2-128-15,1 3 0 0,0-1 0 0,2-2 128 16,1-1-128-16,3 0 0 0,4-1 0 0,-2-1 0 15,-4-2 0-15,1 1 128 0,2 1-128 0,3 0 0 16,4 0 0-16,-4 0 0 0,-3 0 128 0,-2 0-128 16,-1 0 0-16,3 1 0 0,4 1 0 0,-3 4 0 0,-4 0 0 0,-2-4 0 15,1 1 144-15,3 1-144 0,5 1 0 0,-3-3 0 16,-6 1 0-16,2-2 128 0,1-1-128 0,3 0 0 16,2 0 0-16,-3 2 128 0,-3-2-128 0,1 0 0 15,2-2 0-15,3 2 0 0,-1 0 0 0,0 0 128 16,-5 0-128-16,1 0 0 0,1 0 0 0,2 2 0 15,0-2 0-15,-3 0 0 0,-5 0 0 0,1 0 0 16,2 0 0-16,0 0 0 0,2 0 0 0,-3 0 0 16,-5 1 0-16,0-1 0 0,-1-1 0 0,3-1 0 15,1 2 0-15,-3 0 0 0,-8 2 0 0,-2-1 0 16,0-1 0-16,0 1 0 0,4-1 0 0,0 1 0 16,-2 1 0-16,-3-2 0 0,-4-2 0 0,0 1 0 0,-1-1 0 15,2 0 128-15,0 0-128 0,1-2 176 0,0-1-176 0,-3-2 192 16,-2-1-16-16,-2 0 0 0,0 2 0 0,0-3 0 15,0 2 16-15,1 0 16 0,0-2 0 0,-2 0 0 16,-7 1-64-16,-3 2-16 0,-2-3 0 0,-2 5 0 16,-3-1 0-16,0 0 0 0,-2 3 0 0,2-1 0 15,2 0-128-15,-2 0 192 0,0-1-192 0,-5 1 192 16,-5-1-192-16,-1 2 0 0,0 1 144 0,-3-1-144 16,2 2 0-16,-3 0 0 0,-2 0 0 0,0 2 128 15,-2 0-128-15,-2 2 0 0,-3-1 0 0,-2 0 128 16,-1 0-128-16,-1 1 0 0,0-3 0 0,-1 2-128 15,-2-1 128-15,-1 1 0 0,0-1 0 0,-11-2-128 16,11 0 128-16,-1 0 0 0,1 0 0 0,-1-2 0 16,-10 2 0-16,12-3 0 0,-2-1 0 0,0 0 0 15,0-4 0-15,-1 0 128 0,1-4-128 0,-2 1 0 0,2-6 0 0,-2 0 144 16,2-4-144-16,-2-3 0 0,2-1 144 16,0-6-144-16,-2 0 0 0,2-1 144 0,-3-4-144 0,4-3 0 15,-3-3 144-15,1 1-144 0,-1-3 144 0,2-2-144 16,-2-5 192-16,2-1-192 0,-2 1 144 0,2 0-144 15,0 0 0-15,0 1 144 0,-1-3-144 0,0 1 0 16,0 3 0-16,-2 3 0 0,0 3 0 0,-1 5 128 16,-1 1-128-16,-1 2 0 0,0 1 208 0,-2 4-32 15,1 3-16-15,-1 0 0 0,-2 3-32 0,4 4 0 16,-2-4 0-16,-1 5 0 0,-1 2-128 0,0 4 0 16,-1 1 0-16,-1 1 0 0,-2 3 0 0,2 2 0 0,2 6-160 15,0 0 160-15,-8-7-192 0,1 3 48 0,-2 1 16 0,0 2 0 16,0 1 128-16,-1 3-128 0,-3-1 128 0,0 2-128 15,-1 1 128-15,-1 0 0 0,1-1-144 0,-4 2 144 16,-3 3 0-16,-2-2 0 0,-4-1 0 0,-2-1 0 16,-3-1 0-16,-2 1 0 0,-4 0 0 0,0-1 0 15,1-3 0-15,0 2 0 0,-3-1 0 0,0 3 0 16,-2-2 0-16,-3-1 0 0,-4 0 0 0,-3 0 0 16,-6 1 0-16,0 1 0 0,-3 1 0 0,0-1 0 15,-3-2 0-15,0 2 0 0,-1 1 0 0,-6 0 0 16,-10-1 176-16,1 1-48 0,4-1-128 0,-3 0 192 15,2-2-192-15,-5 2 0 0,-1-2-144 0,-6 0 144 16,2-2 0-16,1 1 0 0,0 2 0 0,-2-2 0 16,-8-1 0-16,2 0 0 0,3-1 0 0,0-2 0 15,1 3 0-15,-5 0 0 0,-7-3 0 0,2 2 0 0,3 0 0 0,-1 0 0 16,0-1 0-16,-1 1 0 0,-3-3 0 0,3 2 0 16,4-1 0-16,-3 1 0 0,-4-2 0 0,3 1 0 15,0-1 0-15,3-1 0 0,0 2 0 16,-2-1 0-16,-6 1 0 0,2-1 0 0,2-1 0 0,2 2 0 15,0-1 0-15,-1-1 0 0,-3-3 0 0,3 3 0 16,4 1 0-16,-2-2 0 0,-1 1 0 0,1 1 0 16,-3-5 0-16,5 3 0 0,4 3 0 0,-4-2 0 15,-5-3 0-15,1 5 0 0,5-3 0 0,1 0 0 16,3 0 0-16,-3-1 0 0,-4-2 0 0,3 6 0 16,4 0 0-16,0 1 0 0,0-2 0 0,-3 3 0 15,-1 1 0-15,1 1 0 0,3 0 144 0,-1 3-144 0,2-2 0 0,0 1 144 16,2 2-144-16,3 1 128 0,4-2-128 0,0-1 128 15,2-2-128-15,-1 2 0 0,-2-2 144 0,6 3-144 16,1 2 0-16,6-3 0 0,0-3 0 0,3 2 0 16,1 1 0-16,1-1 0 0,0-1 0 0,4 2 128 15,5 0-128-15,4-1 0 0,4 1 0 0,4 0 0 16,2 1 0-16,4 1 0 0,3-1-160 0,3 1 160 31,-1 3-544-31,3-3 0 0,3 3 0 0,2 0 0 16,0 0-2096-16,3 2-432 0,-7 3-64 0,7-4-32 0</inkml:trace>
  <inkml:trace contextRef="#ctx0" brushRef="#br0" timeOffset="91031.07">1139 7292 7359 0,'-15'-11'320'0,"6"5"80"0,-3 1-400 0,2 1 0 0,1 4 0 0,0 0 0 16,-1 1 2800-16,0 4 464 0,0 3 112 0,1 2 16 15,0 5-2624-15,-1 7-528 0,-3 6-112 0,-2 6 0 16,-2 3 16-16,-2 6 16 0,-4 4 0 0,3 9 0 16,0 9 0-16,1 1 0 0,0 3 0 0,0 9 0 15,-2 3-160-15,3 7 0 0,-1 3 0 0,8-39 128 0,-2 13-128 16,-2 5 0-16,-3 4 0 0,-1 4 128 0,-1 10-128 0,-1 2 0 16,1 2 0-16,-18 88 0 0,5-23 0 0,6-16 0 15,4-9-144-15,2-2 144 0,0-3 0 0,1 0 0 16,2 0 0-16,0 3 0 0,2 2 0 0,-1-1 0 15,5-3 0-15,2 7 0 0,1 1 0 0,4 0 0 16,-2-4 0-16,3 5 0 0,2 7 0 0,2-7 0 16,1-6 0-16,0 5 0 0,1 8 0 0,0-8 176 15,2-8-32-15,2 7 0 0,1 7 288 0,0-7 48 16,-3-4 16-16,4 2 0 0,2 9 32 0,0-8 16 16,4-8 0-16,1 2 0 0,2 2-96 0,-1-4-32 15,1-7 0-15,-1-2 0 0,4 8-224 0,-1-7-32 0,0-7-16 16,1 2 0-16,3 5-144 0,0-5 192 0,2-5-192 0,-11-47 192 15,4 12 0-15,1 3 0 0,4 8 0 16,1 2 0-16,3-1 64 0,-1 3 0 0,5-1 16 0,30 73 0 16,-6-32-272-16,-7-21 0 0,-6-13 0 0,-1-14 0 15,-3-8 0-15,0-4 0 0,4-8-160 16,-3 1 160-16,4-3 0 0,2-2-144 0,2 0 144 0,0-4 0 16,1-1 0-16,-1-4 0 0,-1-1 0 0,-1 1 0 15,-2-3 0-15,0 1 0 0,0-5 0 0,3 1 0 16,2-2 0-16,4 0 0 0,2-6 0 0,3 0 0 15,0-4 0-15,0-5 0 0,-2 0 0 0,2-4 144 16,2 0 48-16,4-4 16 0,3-1 0 0,3-2 0 16,1-2 48-16,-1 1 0 0,-5-6 0 0,2 2 0 15,-1 0 16-15,5-5 16 0,0 1 0 0,5-4 0 16,-2-2-128-16,-2-2-32 0,-1 1 0 0,1-4 0 0,1-1 0 16,2-1 0-16,4 4 0 0,-6 0 0 0,-6-4-128 0,0 1 0 15,-2 3 0-15,1-1 0 0,-1 2-176 0,3 2-16 16,0 2 0-16,-4-3 0 15,-2 1-2112-15,-2-4-416 0</inkml:trace>
  <inkml:trace contextRef="#ctx0" brushRef="#br0" timeOffset="91671.81">6517 16165 23951 0,'-28'-12'2128'0,"10"7"-1696"0,-2-4-432 0,1 4 0 0,0 4 624 0,0-3 32 16,-3 3 16-16,2 1 0 0,-4 4-448 0,-3 0-96 15,2 2 0-15,-6 2-128 0,-3-3 0 0,1 5 0 16,0-1 0-16,2 3 0 0,1-3 176 0,3 4-176 16,1 1 160-16,4 0-160 0,4-1 0 0,3 1 0 15,2 2-208-15,3 0 64 0,3 1 144 0,6 0 0 16,4-1-144-16,3 2 144 0,3-1-192 0,5-1 48 15,2-4 0-15,6 0 0 0,2 1 144 0,5-2 0 16,3 1-144-16,4 2 144 0,1 0 0 0,-1-1 0 0,0 2 0 0,-3 0 0 16,-4 0 0-16,-3 1 0 0,-5-4 160 0,0 5-160 15,-4-1 480-15,-4 1-16 0,-3 1 0 0,-2-3 0 16,-3 1 128-16,-5 1 32 0,-5 1 0 0,-4 2 0 16,-5 4 80-16,-5 3 0 0,-8-3 16 0,-6 5 0 15,-11-1-400-15,-4 2-96 0,-3-1-16 0,-5-4 0 16,1 2-208-16,0-4 0 0,-1-4 0 0,2-4 0 31,-1-5-1536-31,-1 0-368 0,-2-6-64 0</inkml:trace>
  <inkml:trace contextRef="#ctx0" brushRef="#br0" timeOffset="92064.4">7573 16293 18431 0,'0'0'1632'0,"7"-9"-1312"16,-7 9-320-16,7-6 0 0,-7 6 1472 0,0 0 208 16,0 0 48-16,0 0 16 0,0 0-1120 0,-6 9-240 15,-5 2-32-15,-5 8-16 0,-2 2-160 0,-4 4-48 16,-1 1 0-16,1 4 0 0,2 2-128 0,3 2 0 15,3 3 0-15,4 0 0 0,4 1 0 0,3-2 0 16,6-2 0-16,3-2 0 0,3-4 0 0,4 0-144 16,1-5 144-16,4-6 0 0,1-1 0 0,3-8-128 0,1 1 128 0,1-6 0 15,-1-3 256-15,0-1 96 0,0-3 32 0,-1-4 0 16,-3 1 496-16,2-5 96 0,-3-3 32 0,-4-2 0 16,0 0-208-16,-6-1-32 0,-3-1-16 0,-5 0 0 15,-6-2-240-15,-5 0-32 0,-4-1-16 0,-5-1 0 16,-4 4-224-16,-3 1-48 0,-2 3-16 0,-6 1 0 15,1 1-176-15,1 6 0 0,2-1-192 0,5 4 192 32,3 3-560-32,5 0 16 0,2 1 0 0,5 0-14784 0</inkml:trace>
  <inkml:trace contextRef="#ctx0" brushRef="#br0" timeOffset="92547.95">8176 16474 20271 0,'-12'4'1792'0,"2"3"-1424"16,1 2-368-16,3 5 0 0,0 1 2976 0,1 3 528 16,1 0 96-16,0-3 32 0,1-1-2672 0,2-1-544 15,1 0-96-15,3-6-32 0,-3-7-160 0,0 0-128 16,0 0 192-16,0 0-192 0,10-1 0 0,-1-4 0 15,-2-5-192-15,1-1 48 0,1-3-208 0,-3 1-32 16,2-5-16-16,0-1 0 16,0 0-32-16,3-2 0 0,-1 3 0 0,1 1 0 0,1 1 112 0,-1 5 0 0,0 2 16 0,-2 5 0 15,-9 4 304-15,0 0 0 0,0 0 0 0,11 8 0 16,-6 6 0-16,-3 2 0 0,-3 3 0 0,-2 6 0 16,0 3 0-16,-4 3 0 0,-2 5 0 0,-1 1 0 15,0-7 0-15,-1 1 0 0,0-3 0 0,4-7 0 16,2-2 336-16,2-5-16 0,2-6-16 0,1-8 0 15,0 0 176-15,0 0 32 0,9-2 16 0,3-6 0 16,5-7-352-16,2-4-176 0,4-4 160 0,2-3-160 31,-1-8-240-31,3 0-144 0,1-2-16 0,-1 3-16 16,-2 2-256-16,-1 2-48 0,1 1-16 0,-3 3 0 0,0 5 432 0,-3 3 96 0,-2 6 16 0,-3 5 0 16,-4 5 384-16,0 5 64 0,-2 7 32 0,-2 5 0 15,-4 3 64-15,-2 4 16 0,-2 3 0 0,-2 6 0 16,-2 6-96-16,-2 0-16 0,-2 1 0 0,1-1 0 0,-1-1-128 0,2-4-128 15,-1-9 192-15,7-3-192 0,1-3 144 0,3-4-144 16,3 0 0-16,4-9-9536 16,3-2-2032-16</inkml:trace>
  <inkml:trace contextRef="#ctx0" brushRef="#br0" timeOffset="92964.87">9017 16497 29087 0,'0'0'1280'0,"0"0"272"0,0 0-1232 0,5 11-320 0,2-2 0 0,0 1 0 16,5 2 384-16,1-5 32 0,-2 3 0 0,6-3 0 15,-1-1-48-15,3-1-16 0,3-5 0 0,2-4 0 16,1-3 0-16,2-3 0 0,1-2 0 0,2-3 0 16,2-3-112-16,-4-2-32 0,0-4 0 0,-4-1 0 15,-5 1-208-15,-1 0 0 0,0 1 0 0,-8 2 0 16,-5 0-144-16,-3 2 144 0,-5-1 0 0,-5-2-144 16,-4 2 144-16,-6 1 0 0,-1 2 128 0,-3 6-128 15,-2-1 224-15,-4 10-32 0,-4 2 0 0,-1 8 0 16,-2 7-192-16,-2 8 0 0,-1 5 0 0,2 7 0 15,2 6 0-15,3 6 0 0,6 3 0 0,2 4-160 0,5 5 160 16,5-3-192-16,8-4 192 0,5-9-192 16,7-6-416-16,5-8-96 0,6-5 0 0,5-4-16 15,5-7-128-15,4-3-32 0,3-5 0 0,4-2-12144 16</inkml:trace>
  <inkml:trace contextRef="#ctx0" brushRef="#br0" timeOffset="93217.14">10379 15542 33455 0,'-7'-11'1472'0,"7"11"320"0,0 0-1424 0,0 0-368 0,0 0 0 0,0 0 0 16,4 16 224-16,1 7-32 0,-1 5 0 0,-4 5 0 15,-2 1-64-15,-2 6-128 0,0 7 176 0,-4 9-176 16,-2 6 128-16,-1 10-128 0,-2 8 0 0,-4 2 0 16,-2 2 0-16,-1 3-224 0,-3 6 32 0,3-5 16 31,-1-2-720-31,4-7-160 0,0-5-32 0,3-11-8304 0,3-7-1664 0</inkml:trace>
  <inkml:trace contextRef="#ctx0" brushRef="#br0" timeOffset="93434.5">9743 16461 36159 0,'15'-19'1600'0,"4"9"336"0,11-3-1552 0,7-2-384 16,10 0 0-16,3 1 0 0,3 2 0 0,0-2 0 15,2 1 0-15,1 5 0 0,-1-1 0 0,4 4 0 16,1 3 0-16,-1 1 0 0,-3 0-320 0,-5 1-32 16,-6 0-16-16,-6 1-10096 15,-2 3-2016-15</inkml:trace>
  <inkml:trace contextRef="#ctx0" brushRef="#br0" timeOffset="93643.75">11228 16419 36799 0,'-23'15'1632'0,"10"-1"336"0,2 7-1584 0,1 2-384 0,-1 10 0 0,3 2 0 16,-1 3 0-16,1 2 0 0,0-2 0 0,2-1 0 15,1-2 0-15,2-7-144 0,0-5 144 0,0-5-160 16,2-4-1536-16,1-14-304 0,1 10-64 0,-1-10-12032 15</inkml:trace>
  <inkml:trace contextRef="#ctx0" brushRef="#br0" timeOffset="94116.8">11521 16312 31039 0,'-16'19'1376'0,"5"-1"288"0,0 4-1344 0,1 3-320 16,1 2 0-16,2 1 0 0,2-5 464 0,1-2 32 16,1-3 0-16,6-4 0 0,1-1-112 0,2-6 0 15,-6-7-16-15,14 3 0 0,1-4-368 0,3-4 144 0,-2-8-144 0,2-2 0 16,4-3 0-16,-2-4 0 0,-1-3-160 0,0-6 160 31,0-2-496-31,2 0 32 0,-2-1 0 0,1 2 0 16,2 2-80-16,-2 5-16 0,-1 3 0 0,-1 4 0 0,-2 6 272 0,-2 5 48 0,2 5 16 0,-5 6 0 15,-2 5 224-15,-1 5 160 0,-3 7-32 0,-5 4 0 16,-3 8 0-16,-3 6 0 0,-4 5 0 0,-4 0 0 16,-4 6-128-16,-1 2 192 0,-1-3-192 0,0-8 192 15,4-5-192-15,3-10 192 0,3-7-192 0,5-6 192 16,0-3 384-16,5-10 96 0,0 0 16 0,0 0 0 16,9-11-320-16,5-6-64 0,0-6-16 0,2-5 0 15,2 0-288-15,2-5-192 0,2-1 16 0,0-3 16 16,-1-1-160-16,2 0-48 0,0 1 0 0,1 4 0 15,2 1 96-15,-2 7 16 0,0 2 0 0,-1 6 0 16,-2 6 256-16,-3 2 0 0,-1 5 0 0,0 8 0 0,0 8 0 16,-2 4 320-16,-2 4-32 0,-2 5-16 0,-2 6-112 0,-2 6-32 15,-1 9 0-15,-2 1 0 0,-3 5-128 0,-1 2 0 16,0-1 0-16,0-4 0 0,0-8-224 0,1-8-32 16,2-4 0-16,-1-7-9376 15,7-7-1888-15</inkml:trace>
  <inkml:trace contextRef="#ctx0" brushRef="#br0" timeOffset="94567.55">12716 16297 25103 0,'0'0'1104'0,"0"0"240"0,0 0-1072 0,0 14-272 0,0-14 0 0,5 14 0 16,2-3 720-16,0 1 96 0,-7-12 16 0,13 9 0 16,0 0-320-16,2-3-64 0,2-1-16 0,2-4 0 15,0-2-112-15,2-4-32 0,3 0 0 0,2-1 0 16,-1-6-128-16,2 2-32 0,0 0 0 0,1-5 0 15,1-3-128-15,-1 0 0 0,-1-2 0 0,-3-2 0 16,-3-1 0-16,0 0 0 0,-2 0-160 0,-3-2 160 16,-4 0 0-16,-2 0 0 0,0-1 0 0,-4 0 0 0,-2-3 0 0,-3 4 0 15,-2-5 0-15,-1 9 0 0,-3 0 0 0,-4 7 0 16,-3 3 192-16,-6 5-192 0,-4 6 400 0,-8 5-16 16,-3 6-16-16,-4 6 0 0,-3 6 64 0,-1 7 16 15,3 3 0-15,-1 4 0 0,-1 4-64 0,3 8-16 16,2 2 0-16,3-4 0 0,3-1-368 0,7-4 144 15,4-3-144-15,4-1 0 0,4-2 0 0,2-4 0 16,6-2 0-16,2-4 0 0,5 0-224 0,4-4-48 16,4-3-16-16,3-2 0 15,4-2-1648-15,7-6-336 0,5 0-64 0</inkml:trace>
  <inkml:trace contextRef="#ctx0" brushRef="#br0" timeOffset="94934.66">14323 15984 33167 0,'-14'-10'2944'0,"-2"4"-2352"0,-1-2-464 0,-1 6-128 15,-2 2 688-15,-4 3 112 0,-3 4 32 0,-5-1 0 16,-1 4-656-16,1-1-176 0,2 4 0 0,6 0 0 15,2-1 0-15,4 2-128 0,3 2 0 0,4-1 0 16,2 1-368-16,5 1-64 16,4-2-16-16,6-2 0 0,6 0-512 15,7 1-96-15,5-3-32 0,8 6 0 0,5 2 704 0,2-2 128 0,4 0 16 0,-2 1 16 0,-3 1 352 16,0 1 0-16,-1 4 0 0,-4-1 0 0,-2 3 320 0,-6 0 64 16,-5 1 32-16,-3 0 0 0,-6-3 144 0,-6 0 16 15,-5-4 16-15,-5 1 0 0,-7-1 16 0,-10 3 0 16,-9-3 0-16,-8 4 0 0,-8 2-160 0,-9 2-16 15,-7-7-16-15,-7 0 0 0,0-2-416 0,-3 0 0 16,0 1 0-16,-4-2-10464 16,2-4-2096-16</inkml:trace>
  <inkml:trace contextRef="#ctx0" brushRef="#br0" timeOffset="95933.66">18290 16039 11055 0,'-21'-15'480'0,"7"5"112"0,-3-1-464 0,1 0-128 0,-1 2 0 0,1 0 0 16,0 3 3648-16,-2-1 720 0,1 4 144 0,-1 1 32 16,0 2-3424-16,2 3-672 0,-1-1-144 0,2 4-32 15,1-4-272-15,2 1 0 0,2-2 0 0,0 1 0 16,1 0-128-16,0-1 128 0,2-2 0 0,7 1-144 15,-11-2 144-15,3 1 0 0,8 1-144 0,-9-2 144 16,1 0-128-16,8 2 128 0,-10-2-160 0,10 2 160 16,-10-3 0-16,2-1 0 0,0 1-128 0,8 3 128 15,0 0 0-15,-7-4 0 0,2 1 0 0,5 3 0 16,0 0 0-16,0 0 208 0,0 0-64 0,0 0-16 0,-9-3-128 0,9 3 0 16,-10-3 0-16,-1 3 0 0,0 0 0 0,0 4 0 15,-2-2 0-15,-2 1 0 0,-2 1 0 0,-1 1 0 16,-1 0 0-16,0-1 0 0,0 2 0 0,1 2 0 15,1-3 0-15,-4 5 0 0,3-2 0 0,-1 3 0 16,2 0 0-16,-3 5 0 0,0 0 160 0,0 5-160 16,-2 1 192-16,2 5-192 0,-1 0 0 0,4 2 0 15,-1 4 0-15,3-1 0 0,2-2 0 0,3 3 0 16,3 0 0-16,4-1 0 0,1-4 0 0,6 0 0 16,4-2 0-16,4-4 0 0,2-4 0 0,4-3 0 15,4-3 0-15,3 1 0 0,3-6 0 0,4 0 0 16,1-5 0-16,3-4 0 0,1-6 0 0,2 0 0 0,0-6 0 15,3-1 0-15,-2-4 0 0,-2-3 0 0,-4 0 0 16,-2-4 0-16,-3 2 0 0,-2-4 0 0,-3 3 0 0,-4-6 0 16,-2-2 0-16,-3 3 0 0,-2-5 144 0,-3 2-144 15,-2-2 448-15,-2 3-16 0,-2 8 0 0,0 3 0 16,-4 6-96-16,1 2-16 0,-1 13 0 0,0 0 0 16,0 0-64-16,0 0-32 0,-7 16 0 0,-1 4 0 15,0 8-224-15,3 1 0 0,0 5 0 0,3 2 0 16,0 1 0-16,5 1 0 0,2-2 0 0,3-3 0 15,2 0 0-15,1 0 144 0,3-5-144 0,3-2 128 16,0-3 192-16,3-4 16 0,-1-2 16 0,6-4 0 16,3-1-480-16,4-5-112 0,2-2-16 0</inkml:trace>
  <inkml:trace contextRef="#ctx0" brushRef="#br0" timeOffset="96551.13">21635 15975 18431 0,'-3'-17'1632'0,"0"4"-1312"0,0-2-320 0,-2-6 0 15,-2 4 1984-15,0 1 320 0,-4 0 64 0,0 1 0 16,-6-1-1200-16,0 5-240 0,-4 2-48 0,-4-1-16 15,-4 2-544-15,-2 2-96 0,-1 3-32 0,-3 5 0 16,-2 3-192-16,-1 2 0 0,0 7 0 0,0 4-160 16,-1 4 160-16,3 7 0 0,-1 0 0 0,2 5 0 15,2 2 0-15,4 2 0 0,2 5 0 0,6-5 0 16,4-3 0-16,8-3-128 0,3-8 128 0,5 0-128 16,2-5 0-16,5-5 0 0,2-1 0 0,5-7 0 0,1 0 128 0,3-2 0 15,1-3 128-15,4-2-128 0,1-3 256 0,2-3-32 16,1-1 0-16,2-3 0 0,2 0-96 0,1-1-128 15,-1-3 176-15,1 3-176 0,-1 1 128 0,-2-3-128 16,-1 1 0-16,-1 7 0 0,1 3 128 0,-1 3-128 16,-2 1 0-16,-3 7 0 0,0 7 192 0,-5 7-192 15,-3 5 192-15,-4 2-192 0,-5 5 352 0,-4 11-32 16,-4 2-16-16,-5 9 0 0,-5 3-48 0,-5 6 0 16,-8 4 0-16,-1 2 0 0,-1-1-256 0,-2-2 0 15,0 0 0-15,0-10 0 0,3-7 0 0,0-3 128 16,2-8 0-16,-1-5-128 0,1 0 304 0,2-10-48 15,0 1-16-15,1-9 0 16,0-5-1392-16,2-5-256 0,2-8-64 0,-2-9-16 0</inkml:trace>
  <inkml:trace contextRef="#ctx0" brushRef="#br0" timeOffset="96885.06">22519 16095 37199 0,'-11'-20'1648'0,"4"8"336"0,0 7-1584 0,-1 0-400 0,8 5 0 0,-10 6 0 16,1 2 0-16,2 6 0 0,-1 6-192 0,0 6 192 0,3-1-192 0,1 6 192 16,2-3-160-16,1 2 160 15,1 1-320-15,3-5 48 0,2 2 0 0,4-5 0 16,2-1-192-16,2-4-48 0,4-4 0 0,2-3 0 0,1-5 384 0,2-2 128 15,-2-4 0-15,1-1-144 0,-2-3 288 0,-1-6 64 16,-2 0 16-16,-2-6 0 0,-1 1 32 0,-3-1 16 16,-1-3 0-16,-3 0 0 0,-3-3 0 0,-2-1 0 15,-2-1 0-15,-4 0 0 0,-6-4-144 0,-2 0-128 16,-4-4 144-16,-3 0-144 0,-3 2 0 0,-1 4 0 16,-3 6 0-16,3 2 0 15,-3 3-336-15,4 7-176 0,3 2-16 0,2 6-9984 16,0 5-2000-16</inkml:trace>
  <inkml:trace contextRef="#ctx0" brushRef="#br0" timeOffset="97218.27">23094 15951 32591 0,'5'-25'1440'0,"0"12"304"0,0 0-1392 0,0 1-352 0,-5 12 0 0,0 0 0 15,0 0 0-15,0 0 128 0,0 0-128 0,-6 12 0 16,-4 4 0-16,-6 4 128 0,-1 4-128 0,-3 5 0 16,1 6 0-16,0 2 0 0,0 3 0 0,3 4 0 15,3-8 0-15,4 0-128 0,3-6 128 0,5-2-128 16,3-7 128-16,3 0-192 0,3-4 192 0,4-3-192 16,5-3 192-16,2-4 0 0,3-4 0 0,2-1 128 0,-1-5 32 0,0-2 16 15,-2-6 0-15,0 2 0 0,-2-5 208 0,-3-1 64 16,-2-4 0-16,-2 1 0 0,-2-3 112 0,-5-2 16 15,-5-3 16-15,-3 0 0 0,-2-2-80 0,-4 3 0 16,-2-6-16-16,-4 7 0 0,-4-1-144 0,-1 3-32 16,1 5 0-16,0 1 0 0,0 4-320 0,1 3 0 15,-1 4-192-15,0-1 64 16,2 3-1984-16,-1 1-384 0</inkml:trace>
  <inkml:trace contextRef="#ctx0" brushRef="#br0" timeOffset="97685.89">24111 15658 36735 0,'-22'-19'1632'0,"8"11"336"0,-2-1-1584 0,-1 8-384 0,1 3 0 0,-2 5 0 16,-3 0 0-16,0 6-224 0,-2 1 32 0,0 4 0 15,-1 5-128-15,-2 7-32 0,0-1 0 0,-2 8 0 16,0 5 80-16,-1 0 16 0,-2 7 0 0,2-2 0 16,1 1-64-16,2 0 0 0,2-3 0 0,8-1 0 15,4-7 64-15,7-7 16 0,4-4 0 0,6-6 0 16,5-2 240-16,5-1 0 0,5-6 0 0,1-6-144 16,3-1 496-16,2-4 96 0,0-5 32 0,4-7 0 15,1-5 144-15,3-5 16 0,0 0 16 0,1-8 0 0,1-3-320 0,1-4-64 16,1-4-16-16,0-3 0 0,0-2 0 0,-1-7-16 15,-1-1 0-15,-2-8 0 0,-2-2 32 0,-2-5 16 16,-2-6 0-16,2-6 0 0,1-1-144 16,1-3-16-16,0-2-128 0,0 7 192 0,-2 0-192 0,-1 8 0 15,-2 2 0-15,0 11 0 0,-2 6-224 0,-1 15 16 16,-3 5 0-16,-2 10 0 0,-3 8 64 0,1 4 16 16,-1 8 0-16,0 5 0 0,-2 6 128 0,-2 10-208 15,-3 7 80-15,-2 12 128 0,-2 11-208 0,-5 8 80 16,-3 6 128-16,-3 10-208 0,-3 6 80 0,-5 5 128 15,-1 7-208-15,-2 3 80 0,-2 0-144 0,2-6-32 16,5-5 0-16,3-2 0 16,2-6-336-16,5-2-64 0,2-3 0 0,2-4-14336 0</inkml:trace>
  <inkml:trace contextRef="#ctx0" brushRef="#br0" timeOffset="98452.72">20215 18196 10127 0,'-3'-10'896'0,"1"-4"-704"0,-1 1-192 0,2 0 0 16,0-2 3616-16,1 0 688 0,0-2 144 0,0 0 32 16,0 0-3152-16,-2-1-624 0,0-1-128 0,-1-1-32 15,-3 0-80-15,1-1-16 0,-4-2 0 0,0 6 0 16,-4 1 128-16,2 5 32 0,-4-1 0 0,-3 7 0 16,-1 2-224-16,-5 3-32 0,-4 2-16 0,-4 4 0 15,-5 3-336-15,-4 4 0 0,-2 5 0 0,5 5 128 16,2-2-128-16,6 3 0 0,3 4 0 0,5 0 0 15,5 2 0-15,5-4 128 0,6 4-128 0,5-1 176 0,4-4-176 0,6 4 0 16,5-3 0-16,5 1 0 0,4-5 0 0,6 3 0 16,5 0 0-16,2-3-176 0,4-3 176 0,2 1 0 15,-2 0 160-15,-1-1-160 0,-3-1 256 0,0 1-64 16,-2 2 0-16,-1-2 0 0,-2-2 288 0,-4 1 48 16,-6 3 16-16,0 0 0 0,-6 0-96 0,-5 1 0 15,-5 1-16-15,-2 0 0 0,-3 1-176 0,-7 1-16 16,-5-5-16-16,-6 0 0 0,-4 6-80 0,-6-1-16 15,-4-5 0-15,-2 1 0 0,-3-2 0 0,-3-4 0 16,-5-2 0-16,1-6 0 0,-3-3-128 0,5-3 0 16,2-2-160-16,7-5 160 15,4-6-1856-15,6-3-288 0,4-3-48 0</inkml:trace>
  <inkml:trace contextRef="#ctx0" brushRef="#br0" timeOffset="98936.09">20863 17375 24879 0,'6'-6'2208'0,"1"0"-1760"0,-1-1-448 0,-6 7 0 16,10 0 1792-16,-10 0 288 0,9 7 48 0,-1 4 16 15,-6 3-1248-15,1 7-240 0,-2 7-48 0,-1 8-16 16,-1 1-144-16,-3 6-16 0,-2 5-16 0,-3 7 0 0,-3 5-160 0,-2 3-16 16,0 6-16-16,-2 1 0 0,1 1-224 0,-1-1 0 15,1-4 0-15,1-3 0 0,-1-7 0 0,6-5 0 16,0-8 0-16,3-4-160 0,1-8 160 0,3-4 0 16,4-8 0-16,0-5 0 0,2-5 0 0,-4-9 0 15,11 4 160-15,1-6-160 0,3-3 160 0,2-7-160 16,0-4 160-16,2-3-160 0,1-4 0 0,1-2 0 15,2-4-128-15,1-7 128 16,0-1-464-16,0 2 16 0,1-2 0 0,-4 3 0 0,2 2 144 0,-1 8 48 16,-2 3 0-16,-1 6 0 0,-1 2-64 0,0 7 0 15,0 1 0-15,-1 7 0 0,0 4 320 0,1 2 0 16,-1 8-128-16,1 4 128 0,-1 4 0 0,-1 3-192 0,0 7 192 16,-4 3-160-16,3 2 160 0,-3 1 0 0,-3-3 0 0,1 0-128 15,-2-3 128-15,-2-4 0 0,0 1 0 0,2-3 0 16,-3-5 0-16,1-3 0 0,1-2 0 0,-1-2 0 15,2 1 0-15,2-3 144 0,1-5-144 0,0 1 0 32,0-5-2048-32,3-1-512 0,5-7-96 0,1-9-32 0</inkml:trace>
  <inkml:trace contextRef="#ctx0" brushRef="#br0" timeOffset="99269.1">21889 18116 36735 0,'-17'0'1632'0,"6"2"336"0,-3 6-1584 0,-1 9-384 16,-1 7 0-16,1 2 0 0,4 4 0 0,-1 3 0 16,2 2-224-16,1 2 80 15,1 0-240-15,6 0-32 0,-2 0-16 0,4-3 0 16,4-7-816-16,2-3-160 0,6-6-48 0,-1-9 0 15,6-4 768-15,3-5 160 0,4-7 16 0,2-4 16 0,-1-4 688 0,3-7 128 16,1-2 16-16,0-3 16 0,1-1-32 0,-4 0 0 16,-1 2 0-16,-4-5 0 0,-3-1 176 0,-5 1 16 15,-4-4 16-15,-4 2 0 0,0 3 304 0,-3 4 48 16,-3 1 16-16,0 6 0 0,-4 6-256 0,1 2-64 0,-3 0 0 16,-1 5 0-16,-3 5-448 0,0 1-128 0,-2 0 0 0,-1 4 0 31,-1 1-2336-31,0 1-544 0,-9 0-96 0,-1-6-32 0</inkml:trace>
  <inkml:trace contextRef="#ctx0" brushRef="#br0" timeOffset="99570.86">22677 17902 28559 0,'0'0'2544'0,"4"19"-2032"0,-1 11-512 0,0 1 0 16,0 6 752-16,-2 5 48 0,-1 0 16 0,-1 4 0 16,-2-3-400-16,0-2-80 0,1-2-16 0,-1-9 0 0,1-5 256 0,-1-6 64 15,0-4 0-15,0-3 0 0,3-12 304 0,-4 9 64 16,4-9 16-16,0 0 0 0,0 0-368 0,0 0-64 16,-2-18-16-16,2-3 0 0,2-4-224 0,3-3-48 15,3-4-16-15,2-2 0 0,0 0-288 0,4 2 0 16,1 3-208-16,3-1 80 0,1 4 128 0,2 2-128 15,0 3 128-15,3 3-128 0,1 3-32 0,-1 2 0 16,0 3 0-16,1 0 0 0,2 4-112 0,3 1-32 16,2-2 0-16,1 4 0 15,0 0-2288-15,-1 0-464 0</inkml:trace>
  <inkml:trace contextRef="#ctx0" brushRef="#br0" timeOffset="99888.83">24333 16929 28671 0,'0'0'1280'0,"0"0"256"0,5-10-1232 0,0 2-304 0,-5 8 0 0,0 0 0 15,0 0 128-15,0 10-128 0,0 4 144 0,-4 5-144 16,-2 5 448-16,-3 7-16 0,-2 4 0 0,-3 9 0 16,-1 4-80-16,-3 7-16 0,-3 4 0 0,1 4 0 0,-3 5-64 15,2-2-16-15,-2 2 0 0,2 3 0 16,4 4-256-16,3-6 160 0,2-6-160 0,3-3 128 0,3 1-128 0,2-8 0 16,3-7 0-16,1-2 0 0,2-5 0 0,2-1 0 15,1-4 0-15,2-2 0 16,0-8-1232-16,1-2-288 0,2-2-48 0</inkml:trace>
  <inkml:trace contextRef="#ctx0" brushRef="#br0" timeOffset="100094.91">23681 17802 24879 0,'11'-15'1088'0,"0"6"256"0,1-6-1088 0,4 2-256 0,5 1 0 0,7 0 0 16,5 5 3600-16,5 1 672 0,6 0 128 0,3 2 16 16,2-4-3552-16,3 2-720 0,2 0-144 0,-2-3 0 31,-3 1-384-31,-2-2-48 0,-3 1-16 0,-5-3 0 16,-3 2-3008-16,-5 0-624 0</inkml:trace>
  <inkml:trace contextRef="#ctx0" brushRef="#br0" timeOffset="100306.81">25041 17829 22111 0,'0'0'976'0,"0"0"208"16,9-14-944-16,4 6-240 15,5 3 0-15,3 5 0 0,3 5 4512 0,4 0 864 0,4-2 160 0,0 1 32 16,0-2-4896-16,-2 2-992 0,1-4-192 0,0-3-32 16,-3 2-2880-16,-1-3-576 0</inkml:trace>
  <inkml:trace contextRef="#ctx0" brushRef="#br0" timeOffset="100636.86">26389 17511 20271 0,'8'-15'1792'0,"-6"6"-1424"0,-2-3-368 0,0 5 0 16,0 7 2928-16,0 0 512 0,0 0 96 0,-12-5 32 15,1 3-2576-15,-3 6-512 0,-6 4-96 0,-3 1-32 16,-4 3-352-16,-4 6 0 0,-3 3 0 0,-1 5 0 15,-2 2 0-15,-1 5 0 0,-1 4 0 0,4 1 0 16,0 3 0-16,6 0-128 0,5-3 128 0,5 1 0 16,5-3-192-16,6-5 32 0,2-1 16 0,7-5 0 15,6-1-176-15,3-2-16 0,4-7-16 0,4-2 0 16,2-2 352-16,3-4 0 0,2-4 128 0,5-1-128 0,0-4 0 16,4-1-144-16,3-4 0 0,3-4 0 15,2-2-2288-15,0-2-464 0,16-16-96 0,-8 3-16 0</inkml:trace>
  <inkml:trace contextRef="#ctx0" brushRef="#br0" timeOffset="101005.91">27048 17463 15663 0,'0'0'1392'0,"0"0"-1120"0,0 0-272 16,0 0 0-16,0 0 3872 0,0 0 720 0,0 0 144 0,0 0 16 15,-4 17-3504-15,1 2-704 0,-2 4-144 0,-3 0-16 16,-1 1 0-16,0 4 0 0,-2 0 0 0,2 3 0 16,-1-1-144-16,2-2-32 0,3 0 0 0,1-2 0 15,2-2-208-15,2-5 144 0,2-1-144 0,2-7 128 16,1-1 96-16,1-3 16 0,3-2 0 0,1-4 0 15,2-1 176-15,-1-5 32 0,2-3 16 0,1-2 0 16,1-3 16-16,2-3 0 0,1-1 0 0,-1-2 0 16,1-2-32-16,0-5-16 0,-2-2 0 0,4-3 0 15,-1-1-96-15,0-1-16 0,1-3 0 0,0-3 0 16,1-2-320-16,-1 0 128 0,-1 7-128 0,0 0 0 16,-1 2-448-16,0 1-144 0,0 6-48 0,-1-2 0 15,-1 3-1520-15,0-3-304 0,-1 2-64 0,2 1-13280 16</inkml:trace>
  <inkml:trace contextRef="#ctx0" brushRef="#br0" timeOffset="101288.02">28369 16015 30399 0,'0'0'2704'0,"0"0"-2160"0,0 0-544 0,0 0 0 16,4 16 1216-16,-2 10 144 0,-2 4 32 0,0 10 0 16,-2 4-1152-16,-3 7-240 0,1 2 0 0,-6 8 0 15,-2 11 0-15,-2 8 0 0,-6 1 0 16,-3 2 0-16,0 1 0 0,0-1 0 0,0 4 0 0,2-2 0 16,-1-6 0-16,4 0 0 0,2-6 0 0,2-3 0 15,2-5-160-15,1-3 160 0,2-6 0 0,0-4-144 31,0-5-304-31,0-5-64 0,3 0-16 0,-2-5 0 16,2-2-2032-16,0-5-416 0</inkml:trace>
  <inkml:trace contextRef="#ctx0" brushRef="#br0" timeOffset="101489.32">27432 17084 42559 0,'54'-23'1888'0,"-7"6"384"0,15 1-1824 0,14 2-448 16,11 4 0-16,3-2 0 0,0 6 144 0,5-2-144 15,6 5 128-15,-1 0-128 0,1-1 0 0,-7 0 0 16,-7 3 0-16,-3 1 0 16,-5 0-1936-16,-4 1-432 0,-4-1-64 0,-7-2-32 0</inkml:trace>
  <inkml:trace contextRef="#ctx0" brushRef="#br0" timeOffset="110928.02">9178 9104 21359 0,'0'0'944'0,"0"-13"208"0,0 2-928 0,3 2-224 16,1-2 0-16,3 2 0 0,0-3 496 0,3 2 48 16,2-3 16-16,2 1 0 0,-2 3-304 0,1 0-64 15,0 4-16-15,2-3 0 0,-2 2-176 0,1 2 0 16,-3 0 0-16,1 0 0 0,-1 1 0 0,-2-1 0 16,-9 4 0-16,13-4 0 0,-4-5 0 0,-2 1 128 15,0-3-128-15,-4 1 0 0,-3-3 192 0,-1 2-64 16,-3 0 0-16,-2-3 0 0,-4 0 128 0,1 1 0 15,-5-1 16-15,-1 0 0 0,-3-2 112 0,-1 2 32 16,-3 3 0-16,-2-1 0 0,-3 1-224 0,-2 3-64 16,-1-1 0-16,-3 3 0 0,-2 1-128 0,0-1 0 0,-1 1 0 15,-3 2 0-15,-3 1 0 0,-7-1 0 0,1-2 0 0,0 4 0 16,2 2 0-16,-1 0 0 0,-1-1 144 0,1 0-144 16,0 0 176-16,-4 5-48 0,-3-1 0 0,-3 1 0 15,-5 3 32-15,1-1 0 0,4 6 0 0,-2 1 0 16,0 1-160-16,0 6 0 0,-1-1 144 0,-2 3-144 15,-5 4 128-15,2 1-128 0,4 1 160 0,1-3-160 16,2 5 192-16,2 1-64 0,2 2-128 0,0-1 192 16,-2-1-192-16,1 2 128 0,0 2-128 0,6 1 0 15,3 0 0-15,3 1 0 0,2 4 0 0,2-3 0 16,-1 4 0-16,5 4 0 0,2 0 0 0,1-1 0 16,0 2 128-16,2 2-128 0,-1-1 0 0,3 2 0 15,3-2 128-15,-1 0-128 0,2-1 0 0,5 2 144 16,1 1-144-16,2 0 0 0,1-5 0 0,-1 2 0 15,1 1 0-15,0-3 128 0,-1-1-128 0,0-2 0 0,2 0 0 0,-1-2 0 16,1-2 128-16,0 3-128 0,1-1 0 16,-2-2 0-16,1-2 0 0,1 1 0 0,4 3 0 0,3 1 0 15,1 0 0-15,3 2 0 0,4-6 144 0,3 2-144 16,5 2 160-16,3 2-160 0,3-3 224 0,2 2-48 16,6-1-16-16,4-3 0 0,5 2-160 0,5-2 128 15,6 1-128-15,4-3 128 0,5 0-128 0,-2-2 0 16,0 0 0-16,1-2 128 0,3-3-128 0,-1 3 0 15,2-1 0-15,2-2 128 0,1-4-128 0,2 1 0 16,0-6 0-16,-2-1 128 0,-3-2-128 0,-2-1 0 16,0-1 0-16,0 0 0 0,2-1 128 0,2-4-128 0,-1 2 0 15,-3-4 128-15,-2-3-128 0,1-3 128 0,-1-5-128 0,1-1 128 16,1-6 32-16,0 0 0 0,5-4 0 0,0-2 0 16,1-2-160-16,-3-3 128 0,-2-4-128 0,0-4 128 15,1 4 16-15,-2-7 0 0,1 1 0 0,0-2 0 16,-1-6-144-16,1 0 160 0,-2-3-160 0,-3-1 160 15,-4-5-160-15,-2 0 0 0,1 0 144 0,-2-3-144 16,-4 0 128-16,1-4-128 0,-2-2 160 0,0 0-160 16,4 3 0-16,0-7 0 0,-2-2 0 0,0 4 0 15,-6-1 176-15,0-1-176 0,-3 6 192 0,-1-2-192 16,1-3 192-16,-2-2-192 0,-2 1 192 0,-2 5-192 16,-1-1 160-16,-2 0-160 0,-2 2 128 0,-2 2-128 15,-1 1 0-15,-3 2 128 0,-3 4-128 0,-2-2 0 16,-3 2 0-16,-3 0 0 0,-4-2 128 0,-4 3-128 15,-3-4 0-15,-3 4 0 0,-5-4 0 0,0 2 0 0,-5 1 0 0,0 0-144 16,-5 0 144-16,0-1-208 0,-2 2 208 0,0 1 0 16,0 2 0-16,-1 2 0 0,-2 2 0 0,-2 0 0 15,-4 0 0-15,-2 0 0 0,1-1 0 0,1 0 0 16,-1 1 0-16,3 5 0 0,0 2 0 0,-1 1 0 16,-2 2-128-16,1 0 128 0,-1 3 0 0,-1 0 0 15,-3 2 0-15,-2 6-144 0,-3 3 144 0,-1 0 0 16,-3 3 0-16,2 3 0 0,0 0-128 0,0 2 128 15,-2 5-128-15,0 1 128 0,0 3-128 0,-3-1 128 16,-5 1-128-16,1 2 128 0,2 4-192 0,0 2 64 16,4 0 0-16,0 3 0 0,-1 2 128 0,0 2 0 15,-2 1-144-15,-2 6 144 0,-4-1 0 0,0 7-144 0,0 0 144 0,1 3 0 16,2 4 0-16,3 2 0 16,2 8 0-16,-4-3 0 0,-2-2 0 0,2 2-192 0,-1 5 192 15,4-1-160-15,3 1 160 0,2 1 0 0,0 1 0 0,2 0 0 16,4-1 0-16,0-1 0 0,0-3 0 0,0 3 0 15,-1 0 0-15,2 1 0 0,3-4 0 0,2 1 0 16,5 1 0-16,1 3 0 0,4-3 0 0,3 1 0 16,2 0 0-16,4 0-128 0,3 1 128 0,0 0 0 15,2-1 0-15,5 1 0 0,2 1 0 0,2 1 0 16,2 1 0-16,3-2 0 0,4-1 0 0,1 1-128 16,6 2 128-16,2-2 0 0,1 1 0 0,4-2 0 15,3 1 0-15,5 1 0 0,2 0 0 0,4-3-128 16,5-5 128-16,4 1 0 0,4 3 0 0,-2-6-128 15,-1 1 128-15,1-6 0 0,3 0 0 0,1 2-128 0,1-4 128 0,1-2 0 16,2 0 0-16,5-3 0 0,3-4 0 16,-1-7 0-16,-2 1 0 0,0-6 0 0,1 0 0 0,1-6 0 15,-2-1 0-15,7-6 128 0,4 0-128 0,0-6 0 16,-2-2 128-16,-1-5-128 0,-2 0 0 0,2-7 0 16,1-3 0-16,3-4 128 0,3-1-128 0,2-7 128 15,-8-5-128-15,0-1 128 0,-1 1 16 0,0-2 16 16,0-3 0-16,2 0 0 0,0-2-160 0,-1-3 128 15,-3-1-128-15,-4 2 128 0,-1-2-128 0,-2-2 128 16,-2-2-128-16,1-1 128 0,0 1-128 0,-2-3 0 16,-2-3 0-16,-3-1 0 0,-6-3 144 0,-4 2-144 15,-2 3 160-15,-3-4-160 0,-3 1 144 0,-3 1-144 16,0-8 128-16,-4 3-128 0,-3-1 160 0,2-1-160 16,-5-2 192-16,1 5-192 0,-4-2 0 0,0 4 0 0,-1-4 0 0,0 5 0 15,-5 2 0-15,1 1 0 0,-4-2 0 0,-1 5 0 16,-3 0 0-16,-2 1 0 0,-1-1 0 0,-5 2 0 15,-7 1 0-15,0 3 0 0,-2 2 0 0,-3-3 0 16,-3 1 0-16,-2 2 0 0,-4-1-128 0,-2 6 128 16,-4 2 0-16,-1 1-144 0,-2-2 144 0,-4 5-128 15,-4-1 128-15,-6 7 0 0,-1-2-144 0,1 6 144 16,2 1 0-16,1 1 0 0,-1 1 0 0,-1 3 128 16,-1 3-128-16,-1 2-192 0,-4 5 32 0,-4-1 16 15,-3 2-16-15,1 0 0 0,-1 6 0 0,2 3 0 16,-1 3 160-16,-5 5-208 0,-2-3 80 0,-1 8 128 15,-1-1-224-15,0 1 80 0,1 2 16 0,1 5 0 16,-1 1-64-16,-4 1-16 0,-4 8 0 0,-2 2 0 0,2 4 208 0,2 2 0 16,1 1-160-16,1 5 160 0,-1 4 0 0,0-1-176 15,0 0 176-15,1 3-128 0,8 2 128 0,1 3 0 16,2 2 0-16,1-1 0 0,-3 1 0 0,4 5-128 16,0-6 128-16,6 1-128 0,3 1 128 0,6-1 0 15,3 1 0-15,2 3 0 0,2-2 0 0,5 6 0 16,3-1 0-16,4 1 0 0,3 4 0 0,1-1-160 15,6 4 160-15,-1 1 0 0,5 2 0 0,5-1 0 16,3-3 0-16,5 3 0 0,4-3 0 0,4-1 0 16,3 2 0-16,3 0 0 0,3-3 0 0,2-5 0 15,1-2 0-15,4-3 0 0,3-4-160 0,3-3 160 16,4-2-128-16,1-1 128 0,3-1 0 0,5-4-128 16,3 2 128-16,5-8 0 0,4-1 0 0,-2-1-160 0,-3 0 160 15,1-4 0-15,1-1 0 0,1 0 0 0,0-3 0 0,5 0 0 16,3-1 0-16,0-5 0 0,0-4 0 0,-2-5 0 15,0-6 0-15,-1-3 0 0,2-5 128 0,2-5-128 16,3-8 0-16,5-9 144 0,4-6-144 0,0-9 128 16,-2-7 0-16,0-3 0 0,1-4 0 0,3-7 0 15,7-3-128-15,-3-3 160 0,-8-1-160 0,1-3 160 16,-3-2-32-16,1-3 0 0,-4-1 0 0,3-1 0 16,0-2-128-16,-6-1 0 0,-7-2 144 0,-4-1-144 15,-3-4 0-15,-6 3 144 0,-4 0-144 0,-5 1 0 16,-2-2 128-16,-5 3-128 0,-4 6 0 0,-4 11 0 15,-8 4 0-15,-4 12 0 0,-8 4 0 0,-4 8 0 16,-7 8-1536-16,-3 0-224 0,-12-5-32 0,-4 7-16 16</inkml:trace>
  <inkml:trace contextRef="#ctx0" brushRef="#br1" timeOffset="-166845">9675 9056 22111 0,'-2'-24'1968'0,"2"7"-1584"0,-1-2-384 0,0 1 0 16,-1 3 320-16,1 0-32 0,-1 2 0 0,-2 0 0 15,1-1 224-15,-2-1 32 0,-2 1 16 0,-1 1 0 16,-1-1-320-16,0 0-64 0,0-2-16 0,0 2 0 16,-1 2-160-16,0 0 160 0,0-1-160 0,1 3 160 15,-2-2-160-15,-2 1 0 0,-1 2 0 0,-4-1 0 16,-4 4 0-16,-2-3 192 0,-4 1-192 0,-2-1 192 15,-2 2 16-15,0-1 16 0,-3-2 0 0,3 2 0 16,-2-2 176-16,-1 2 48 0,0-3 0 0,-1-1 0 16,2 5 0-16,-2-5 0 0,-2 6 0 0,-1 1 0 15,-2-1-64-15,-1 0-16 0,-1 0 0 0,0 0 0 0,1 2-208 16,1 3-32-16,-1-1-128 0,0 2 192 0,1 2-192 16,-2 2 128-16,0 3-128 0,-4-1 0 0,-7 2 160 0,0 4-160 15,-2 3 160-15,1 3-160 0,2 2 160 0,-1 3-160 16,0 4 160-16,-3-1-160 0,-3 3 0 0,-2 3 0 15,-3-3 0-15,2 3 0 0,4 0 0 0,0 0 0 16,3-2 0-16,3 3 0 0,1 0 0 0,0 0 0 16,-2-1 0-16,1-1 0 0,0 3 0 0,2 2 0 15,5-1 0-15,3 3 0 0,-1 3 0 0,3 2 0 16,0 8 176-16,4 1-176 0,1 0 128 0,1 3-128 16,-2 0 0-16,1 2 0 0,1 3 0 0,0-1 0 15,4-3 0-15,0 4 0 0,6 4 0 0,3-5 0 16,2 2 0-16,3 2 0 0,3 5 128 0,3 0-128 0,-1-4 192 0,4 4-192 15,-1 0 128-15,2 4-128 0,1 0 0 0,2-1 0 16,2 0 160-16,0-1-160 0,1-1 128 0,4-2-128 16,0 3 0-16,4-2 0 0,0-1 0 0,1-5 0 15,6 0-128-15,2-3 128 0,2-1-160 0,4 0 160 16,3-9-160-16,5-2 160 0,3 0-160 0,1-4 160 16,1-2-144-16,1 1 144 0,0-3-128 0,1-2 128 15,-1-1 0-15,5-4 0 0,-2-4 0 0,5 1 0 16,3-4 0-16,5 1 0 0,5-7 0 0,2-4 0 15,-1-5 0-15,0-1 0 0,2-5 0 0,2-1 128 16,2-3 32-16,6-3 16 0,5-1 0 0,-1-6 0 16,-3 0-32-16,0-4 0 0,-1-8 0 0,4-2 0 15,2 1 48-15,3-3 16 0,2-2 0 0,-5-7 0 16,-1 0-208-16,-1-2 144 0,0 2-144 0,2-1 128 16,2-5-128-16,-3-4 0 0,-3 0 0 0,-2-4 128 0,-3-3-128 0,1-1 0 15,-2-3 144-15,2-1-144 0,2-6 0 0,-5 1 128 16,-4-5-128-16,-5-2 0 0,-4-1 128 0,-3-1-128 15,-2-3 128-15,-2 1-128 0,1 0 144 0,-5 2-144 16,-2 0 192-16,-3 2-192 0,-4 3 240 0,-4 3-64 16,-3-4-16-16,-3 4 0 0,-6-2 32 0,-2 4 16 15,-4-1 0-15,-2 5 0 0,-4 2-32 0,-2-2-16 16,0-3 0-16,-4 3 0 0,0 0-160 0,-2 1 0 16,-2-4 0-16,-3 0 128 0,-3 2-128 0,-2-3 0 15,-4 1 0-15,1 3 0 0,-5 2 0 0,-2 3 0 16,-2 1-176-16,-2 2 176 0,-3-2 0 0,-1 2-160 0,0 2 160 0,-3 7 0 15,-5 2-144-15,1 1 144 0,-3 2 0 16,-3 4-144-16,-4-1 144 0,-5 8 0 0,-5 0 0 0,1 2 0 16,2 4 0-16,2 3 0 0,-2 1 0 0,2 1 0 15,1 4 0-15,-3 2 0 0,-4 2 0 0,1-4 0 16,-4 0 0-16,5 0 0 0,1 4-144 0,1 2 144 16,-1 1-128-16,-2 2 128 0,-1 1-160 0,-2 3 160 15,-7 0-160-15,5 3 160 0,1 1-160 0,2 3 160 16,2-2 0-16,0 6-144 0,-2 5 144 0,-2 1 0 15,-7 6 0-15,1 0-160 0,2 4 160 0,1 4 0 16,1 0-144-16,2 5 144 0,1 4 0 0,-3 1-144 16,-2 3 144-16,2-1 0 0,3-1 0 0,5 3-128 15,3-2 128-15,3 3 0 0,3 2 0 0,2 1 0 16,3 3 0-16,2 1-128 0,-1 3 128 0,2-1 0 16,2-2 0-16,2 4-128 0,2 0 128 0,6 4 0 0,2-4 0 0,5 5-128 15,2-4 128-15,0 3 0 16,1-3-192-16,3 3 32 0,4 1 16 0,3-2 0 0,0-2-16 0,3-1 0 15,2 3 0-15,3-1 0 0,0 2 160 0,3-2 0 16,1 2 0-16,3-4 0 0,3 0 0 0,3-3 0 16,2-3 0-16,3 1-128 0,0-1 128 0,2-4 0 15,3-3 0-15,5-1 0 0,5-4 0 0,3-2 0 16,1 1 0-16,0-4 0 0,-1-1 0 0,0-3 0 16,3-4 0-16,3 1 0 0,2 0 0 0,1-3 0 15,2 0 0-15,7-3 0 0,5 1 0 0,4-7 0 16,0-4 0-16,2 0 0 0,-1-5 0 0,2-1 0 15,2-5 0-15,5-3 0 0,3-1 0 0,-1-3 0 0,-2-5 0 0,-1 0 128 16,-1-6-128-16,6-1 0 0,-2-1 128 0,2-7-128 16,3-3 0-16,-6-4 128 0,-4-2-128 15,-2-4 0-15,-2-2 128 0,1 1-128 0,1-2 128 0,0-4-128 16,-5-2 0-16,-3-2 144 0,-3 0-144 0,-5-1 0 16,-2-2 240-16,-2-3-64 0,-1-4-16 0,1 1 0 15,2 0 96-15,0-4 0 0,-3-1 16 0,0-5 0 16,-5-1-64-16,-3 2-16 0,-2-4 0 0,-2 1 0 15,1-4-192-15,-2-1 0 0,-1-1 0 0,0 0 0 16,-5-1 0-16,-1 4 0 0,-1 4 0 0,-4-2 0 16,0-1 0-16,-3 5 0 0,-4 3 0 0,-4 1 0 15,-8-3 0-15,-4 5 0 0,-4-2 0 0,-5 2 0 16,-5 1 0-16,-3-1 0 0,-4 2 128 0,-1-1-128 16,-2-1 0-16,-2-1 0 0,-3 2 0 0,-3 3 0 0,0 4 128 0,-2 4-128 15,0 0 0-15,-2 2 0 0,-6 5 0 0,-6 3 128 16,-5 3-128-16,-1 1 0 0,-1-1 0 0,-1 3 0 15,-4 1 0-15,-1 7 0 0,-3 4 0 0,-8 1 0 16,-7-1 0-16,0 5 0 0,3 1 0 0,-1 8-192 16,0 4 192-16,0 3-208 0,-4 0 32 0,5 5 16 15,3 3 0-15,4 6 0 0,4-1 16 0,4 5 0 16,2 2 0-16,-1 3 0 0,-1 5-48 0,-2 3-16 16,1-2 0-16,4 5 0 0,2 3-96 0,2 6-16 15,2 4 0-15,-2 7 0 0,-1 8 16 0,-2 3 0 16,-4 4 0-16,0 7 0 15,1 10-288-15,0 5-64 0,-1 9-16 0,-4 5-13552 0</inkml:trace>
  <inkml:trace contextRef="#ctx0" brushRef="#br1" timeOffset="-163610.16">10077 11081 10127 0,'0'0'896'0,"0"0"-704"0,-11-2-192 0,2 1 0 15,0 0 384-15,9 1 32 0,-9-2 16 0,-1 2 0 16,3 0-272-16,-5 3-160 0,1 1 192 0,-1-3-192 15,0-1 0-15,-1 3 0 0,-1-2 0 0,-1 0 0 16,1 3-320-16,0-4-64 0,0-1 0 0,0 2-16 31,0 0-352-31,0 1-64 0,1-2-16 0,2 0 0 0,-2 1 528 0,3-1 112 0,10 0 0 0,-11-1 16 16,1-1 176-16,0 1 0 0,0-4 0 0,2 0-128 16,-2 2 416-16,10 3 96 0,-11-4 0 0,1 2 16 15,1 1 688-15,0-1 144 0,-1 2 32 0,1-1 0 16,0-3-288-16,9 4-48 0,-10 3-16 0,10-3 0 15,-11 2-432-15,11-2-96 0,0 0 0 0,0 0-16 16,0 0-176-16,0 0-16 0,0 0-16 0,0 0 0 16,7 9 48-16,3-1 16 0,1-3 0 0,3-2 0 15,3 0 144-15,1 2 16 0,1-2 16 0,5 0 0 0,3-2-144 0,3 0-16 16,3 0-16-16,4 2 0 0,2-1-224 0,1-2 176 16,-2-5-176-16,1 3 160 0,1 2-160 0,2 2 0 15,1-2 144-15,1 0-144 0,3-1 192 0,6 1-48 16,4 0 0-16,0-1 0 0,-4-4-144 0,0 0 0 15,-4 1 0-15,2 3-176 0,-4-1 176 0,0 4 0 16,-1-1 0-16,2 1 0 0,3 0 0 0,-2-2 0 16,-1 0 0-16,-5 1 0 0,-3-2 0 0,-3-1 0 15,-5 1 160-15,-1 2-160 0,-3 2 192 0,-2 1-64 16,-2-2-128-16,-3 1 192 0,-2-1-192 0,-3 1 0 0,-2-2 128 16,-4 4-128-16,1-1 144 0,-11-4-16 0,0 0 0 0,0 0 0 15,0 0-128-15,0 0 0 0,0 0 0 0,0 0 0 16,-11 6 0-16,1 0 192 0,-5-1-192 0,-3-2 192 15,-1 0-192-15,-2-1 0 0,-4 1 0 0,0-2 128 16,0 3-128-16,-2-3 0 0,-2-1 0 0,-3 0 128 16,-4-1-128-16,-3-3 0 0,-1 2 144 0,2-3-144 15,1 1 144-15,2-4-144 0,-2 1 192 0,1 0-192 16,0 0 352-16,-1 0-32 0,0-3-16 0,-4 2 0 16,-5 0-48-16,-1 0-16 0,-2 3 0 0,-1-3 0 15,3 2-240-15,1-2 128 0,3 2-128 0,3 3 0 16,1 0 0-16,4-3 0 0,3 3 0 0,3 0 0 15,2 2 0-15,3 0 0 0,1 1 0 0,3 0 0 16,-1 0 0-16,4 1 0 0,1-1 0 0,2 2 0 16,2 2 0-16,1 0 0 0,11-4 0 0,0 0 0 15,0 0 0-15,0 0-160 0,0 0 160 0,0 0-192 0,7 6 192 0,4-1-160 16,3-2 160-16,4 2-160 0,1-1 160 0,3-2 0 16,3 1 0-16,2 1 0 0,5-2 0 0,3 5 176 15,3-2-48-15,6 1 0 0,3-2 128 0,7 0 0 16,9-2 16-16,0 1 0 0,-1-4-32 0,1-1-16 15,0 1 0-15,1 0 0 0,1 2-64 0,3-1-16 16,3-1 0-16,-2-3 0 0,-3-2-144 0,-4 2 128 16,-2 2-128-16,-3 0 128 0,-2 1-128 0,0-2 0 15,-1-1 144-15,1 2-144 0,-2 1 0 0,-4-1 128 16,-7-3-128-16,-7 4 0 0,0 0 0 0,-5-1 0 0,-3-1 0 0,-3 1 0 16,-5 1 0-16,-2 1 0 0,-5 1 0 0,0-1 128 15,-12 0-128-15,0 0 0 0,0 0 0 0,0 0 0 16,0 0 0-16,-13-4-192 0,-9 1 192 0,-3 1-192 15,-6 5 0-15,-4-1 0 0,-7 1 0 0,-6 3 0 16,-8-2 64-16,0 1 0 0,0-2 0 0,0 2 0 16,-1-3 128-16,1 1 0 0,-1 6 0 0,-4 2 0 15,-7-3 0-15,-1 1 0 0,0-4 0 0,0 3 0 16,2-2 0-16,3 0 0 0,4 4 0 0,2-2 0 16,-1 2 0-16,5-1 0 0,2 1 0 0,7 3 0 31,7-3-1600-31,2 2-224 0,-6 5-48 0,13-1-8320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7:14:55.37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8159 4748 23615 0,'-3'-15'1040'0,"3"7"224"0,0-1-1008 0,2 3-256 16,2-5 0-16,-2 3 0 0,2-2 240 0,0 2 0 16,0-2 0-16,0 0 0 0,-4-3 208 0,1 4 32 15,-1-2 16-15,-1 2 0 0,-3 0-240 0,-1 0-32 16,-3 3-16-16,-2-1 0 0,-1-4-80 0,-3 3-128 16,-3-1 176-16,-3 3-176 0,-4-4 0 0,-2 2 0 15,-2-1 0-15,-4 3 0 0,-4-3-176 0,-6 1 16 16,-5 2 0-16,0-5 0 0,1-1 160 0,0-1 0 15,0-2 0-15,0-1 0 0,-3-2 0 0,1 3 0 0,-2 1 0 0,-6 1 0 16,-6-1 0-16,-2-3 0 0,2-2 192 0,-3 2-64 16,-1 1-128-16,-1 1 144 0,-5 2-144 0,-5 2 160 15,-8-3-32-15,3 3 0 0,5 2 0 0,-1 0 0 16,0 2 32-16,-6 2 0 0,-5-2 0 0,4 3 0 16,3 3-160-16,2-1 192 0,1 0-192 0,-5 0 192 15,-6 1-192-15,1 1 0 0,3 0 0 0,1 0 128 16,1-2-128-16,-4 0 0 0,-6 1 0 0,1 1 0 15,3 0-224-15,1-1 80 0,0-2 16 0,-1 2 0 16,-8 0 128-16,4 1 0 0,3-1 0 0,4 1 0 16,-1-2 0-16,-3 2 0 0,-6 0 0 0,3 2 0 0,4-1 0 15,2-1 144-15,3 2 0 0,-3 1 0 0,-5-1 16 16,4 3 0-16,2-1 0 0,3 0 0 0,-2 2-160 16,-1 3 160-16,-5-4-160 0,6 4 160 0,2-2-160 0,4 4 0 15,1-1 0-15,-4 3 0 0,-2 0 0 0,3-2 128 16,2 2-128-16,3 2 0 0,2 3 0 0,0 4 0 15,-2-2 0-15,0-1 0 0,1 1 0 0,1 3 0 16,4-1 0-16,2-2 0 0,5 3 0 0,-5 2 0 16,-4-2 0-16,4 4 0 0,0-3 0 0,3 2 0 15,1 0 0-15,3-2 0 0,4 3 0 0,-3-1 0 16,-2 0 0-16,-1-2 0 0,1 2 0 0,4 2 0 16,3-3 0-16,26-10 0 0,-4 3 0 0,-2 3 0 15,-2 3 128-15,0 0-128 0,0 4 0 0,-2 0 0 0,1 4 0 16,-34 29 128-16,14-8-128 0,9-5 0 0,7-5 0 0,21-18 0 15,-1-1 0-15,0 4 0 0,1-4 0 0,-1 4 0 16,0-3 0-16,0 6 0 0,0-2 0 0,-14 28 0 16,7-10-144-16,7-2 144 0,5-6 0 0,3-2 0 15,6-3 0-15,5-13-128 0,4-21 128 0,0 0 0 16,0 0 0-16,0 0 0 0,0 0 0 0,0 194 0 16,6-167 0-16,3 1 0 0,4 2 0 0,0 0 0 15,2 0 0-15,3 3 0 0,3-1-128 0,2-3 128 16,0 2 0-16,-8-15 0 0,4 2 0 0,4 1 0 15,1 1 0-15,7 2 0 0,-1 2 0 0,5-2 0 16,0 1 0-16,31 15 0 0,-8-9 0 0,-6-4 0 16,-3-1 0-16,-19-11 0 0,1 4 0 0,5 2 0 15,5 2 0-15,2 1 0 0,4 0 0 0,2-1 0 16,2 6 0-16,43 15 0 0,-16-8 0 0,-9-2 0 16,-5-4 0-16,1 2 0 0,-3 2 0 0,6-6 0 0,4-2 0 0,-2-4 0 15,-6-1 0-15,3 0 0 0,2-1 0 0,5 1 0 16,2-1 0-16,3 0 0 0,1-1 0 0,-2-3 128 15,1-3-128-15,3 1 0 0,3 2 0 0,1-2 128 16,2 2-128-16,-3-2 0 0,-2-3 0 0,1 2 128 16,2-3-128-16,2 1 0 0,2 0 128 0,-2 0-128 15,-3-1 0-15,1 1 0 0,1 0 0 0,0 1 0 16,1-4 0-16,-3 2 0 0,-2-4 0 0,2-1 128 16,2 1-128-16,0 1 0 0,1-2 0 0,0-2 0 15,-4-1 128-15,2-3-128 0,2-2 0 0,2 0 0 16,3 0 0-16,-2-4 0 0,-3 0 144 0,0-2-144 15,1 1 128-15,0-3-128 0,2 0 192 0,-2-1-32 0,-2 2-16 0,-1-4 0 16,0 2 0-16,3 1 0 0,2-1 0 0,-5 0 0 16,-2-3-16-16,0-1 0 0,1 0 0 0,3-1 0 15,0-5-128-15,-2 1 128 0,-3-1-128 0,-2-1 128 16,-2-1-128-16,5 1 0 0,2-4 144 0,-3 1-144 16,-7 1 0-16,0-3 128 0,-2-1-128 0,2 2 0 15,2-4 0-15,1 1 0 0,-2-1 0 0,-2-3 128 16,-2-4-128-16,0 2 0 0,-2-1 0 0,-1-3 128 15,7-3-128-15,-7-4 0 0,-6-3 0 0,-1 0 0 16,-5-4 0-16,-2 0 144 0,-4 0-144 0,2 0 0 16,-1-6 176-16,-2 1-176 0,-3-2 160 0,-6 0-160 15,-6-3 432-15,-6 3-16 0,-3-3 0 0,-6-1 0 16,-3 3 128-16,-4-2 32 0,-7 1 0 0,-2 4 0 0,-7-4-256 16,-4 4-64-16,-4 4 0 0,-5-1 0 0,-6 1-16 0,-7 4-16 15,-7 0 0-15,-6 4 0 0,-5 1-224 0,-3 0 0 16,-5 3 0-16,-4 4 0 15,-7 8-1136-15,-7 3-160 0,-10 7-48 0,-9 1-14336 16</inkml:trace>
  <inkml:trace contextRef="#ctx0" brushRef="#br0" timeOffset="8422.7">18419 13370 11967 0,'1'-9'1072'0,"3"-4"-864"0,-3 4-208 0,1-2 0 15,1 3 480-15,0-2 48 0,0 4 16 0,2-2 0 16,-5 8 48-16,0 0 16 0,4-6 0 0,0 1 0 15,-4 5-224-15,0 0-32 0,0 0-16 0,0 0 0 16,5-8 64-16,-5 8 16 0,0 0 0 0,4-3 0 16,-4 3-80-16,6-2-16 0,-1 2 0 0,2-3 0 15,-1 3 0-15,1 2-16 0,-2-1 0 0,7 1 0 16,-2 4-48-16,-1 2 0 0,-1 0 0 0,0 3 0 16,-2 0 16-16,2 4 0 0,-2 4 0 0,0 4 0 15,1-3-48-15,-1 1-16 0,0 1 0 0,1 4 0 16,-2-2-16-16,1 1-16 0,1 1 0 0,0-2 0 15,2-2-176-15,2-1 192 0,-2-2-192 0,3-1 192 0,3-1-192 0,-3-3 128 16,0-2-128-16,2 1 128 0,1-5-128 0,2-1 0 16,1-2 144-16,0-3-144 0,3-2 144 0,1-2-144 15,1 1 192-15,2-4-192 0,-5-5 192 0,3 0-192 16,1-2 192-16,1-4-192 0,-2-5 176 0,-1-2-176 16,0-1 160-16,0 1-160 0,-1-6 160 0,1 5-160 15,-1-1 160-15,0 3-160 0,-1 3 0 0,-2 1 0 16,1 2 0-16,-1 4 0 0,-2 1 128 0,-2 2-128 15,-1 2 0-15,-2 5 0 0,1 2 0 0,-1 1 128 16,-2 3-128-16,1 4 0 0,-2-1 0 0,0 6 0 16,-2-2 0-16,0 5 0 0,1 3 0 0,-2 4 0 15,-1 0 0-15,-2 1 0 0,-1-3 0 0,1 3 0 16,-1-2 0-16,0-2 0 0,0-2 0 0,-1-4 0 0,0 0 0 0,0-6 0 16,0-8 192-16,0 0-64 0,0 0-128 0,0 0 192 15,0 0-32-15,0 0-16 0,0 0 0 0,0 0 0 16,0 0 112-16,0-10 32 0,3-2 0 0,1 1 0 15,-2 2-160-15,6-3-128 0,1 3 192 0,2-1-192 16,2 1 128-16,2-2-128 0,-1 1 0 0,3 2 0 16,-1 4 0-16,1-2 128 0,-2 3-128 0,-1 5 0 15,0 4 128-15,0-1-128 0,-1 3 0 0,0 2 0 16,-1 3 0-16,1-1 0 0,0 4 0 0,1 0 0 16,0-2 0-16,2-1 0 0,1-2 0 0,0 1 0 15,4-7 0-15,0-1 208 0,2-6-64 0,3-1-16 16,2-3 448-16,5-5 64 0,0-4 32 0,0-6 0 15,2-4-64-15,0-5-16 0,-3-2 0 0,-2 0 0 0,-2-2-112 16,-3-3-32-16,0-1 0 0,-3 5 0 0,-4 2-192 0,0 2-32 16,-3 3-16-16,-3 5 0 0,-3 2-208 15,0 5 0-15,-4 1 0 0,-2 7 0 16,-3 6-1376-16,0 0-272 0,0 0-48 0</inkml:trace>
  <inkml:trace contextRef="#ctx0" brushRef="#br0" timeOffset="10023.7">22140 13419 10367 0,'0'0'448'0,"11"-1"112"0,-11 1-560 0,10-2 0 16,-10 2 0-16,10-6 0 0,-2 0 1168 0,-8 6 128 15,6-8 32-15,0 0 0 0,-1 0-336 0,-1-1-64 16,-4 9-16-16,4-10 0 0,0-3-128 0,0 3-16 15,-2-1-16-15,1-1 0 0,-1 1-112 0,2-1-32 16,0 2 0-16,1 1 0 0,-2 0-192 0,2 0-32 16,0 2-16-16,1-2 0 0,0 1-368 0,1-2 144 15,-7 10-144-15,9-9 0 0,-2-2 128 0,1 1-128 16,-2 2 0-16,3-2 0 0,-4 2 128 0,2-1-128 0,-1 0 0 0,0 3 0 16,-1-4 0-16,2 5 0 15,-7 5 0-15,7-12 0 0,0 3 0 0,-1 0 0 0,-6 9 128 0,0 0-128 16,6-11 0-16,0 2 0 0,-6 9 0 0,5-9 0 15,-5 9 128-15,5-9-128 0,-3 3 144 0,-2 6-144 16,0 0 208-16,0 0-48 0,0 0-16 0,0 0 0 16,0 0-144-16,0 0 0 0,0 0 0 0,-2 6 128 15,2-6-128-15,-8 14 0 0,3-2 144 0,-1 2-144 16,-3 4 192-16,0 1-16 0,0 0-16 0,0 4 0 16,0-1-160-16,0 1 0 0,0 4 0 0,0-2 128 15,1 3-128-15,0-1 0 0,2 4 0 0,-1-5 0 16,3 2 0-16,1-2 0 0,-1 2 0 0,1-3 0 15,1 3 0-15,-1-4 0 0,2 2 0 0,0-4 0 16,-1 1 0-16,2 0 0 0,0-1 0 0,2-2 128 16,-1-2-128-16,1-1 0 0,1-2 0 0,2-3 0 15,0 1 0-15,1 0 0 0,2-7 0 0,1 3 0 0,-9-9 128 0,13 8-128 16,-2-1 0-16,2-2 128 0,0-5 0 0,1-1 0 16,-2-3 0-16,6-1 0 0,-1-2 64 0,0-6 16 15,2 0 0-15,3 1 0 0,3-5-16 0,2-1-16 16,-3-3 0-16,3-1 0 0,0-2-48 0,-2-4-128 15,1 1 192-15,-2 1-64 0,-3 1-128 0,0 5 160 16,-4-2-160-16,4 5 160 0,-3 1-160 0,-1 4 0 16,-1 4 0-16,-1 2 0 0,-1 2 0 0,-1 3 0 15,-2 1 0-15,0 3 0 0,1 5 0 0,1 0 0 16,-2 3 0-16,2 4 0 0,-2 6 0 0,1 0 0 16,-2 5 0-16,-1 3 0 0,-3 1-144 0,3 0 144 15,-3 0 0-15,1-1 0 0,-2-3 0 0,0-3 0 0,-1 0 0 16,2-3 0-16,-2-1 0 0,-2-1 0 15,-2-4 0-15,0-3 0 0,0-1 0 0,0-10 0 0,0 0 144 0,0 0-144 16,0 0 352-16,0 0-16 0,0 0 0 0,0 0 0 16,0 0 160-16,0-12 16 0,0-2 16 0,3 1 0 15,-1-2-256-15,2-1-48 0,1 3-16 0,0 0 0 16,-1 1-208-16,4 0 128 0,-2 3-128 0,2-3 0 16,-1 3 0-16,-7 9 0 0,9-7 0 0,-9 7 0 15,9-3 0-15,-9 3 0 0,0 0 0 0,10-1 0 16,-10 1 0-16,0 0-128 0,12 5 128 0,-2 5 0 15,-2-1-144-15,2 4 144 0,0-3 0 0,3 0-144 16,-1 0 144-16,4-3 0 0,0-1 0 0,3 0 0 16,2-3 0-16,2-3 0 0,1-1 0 0,4-2 0 15,1-4 0-15,3-4 0 0,1-1 160 0,5-5-160 16,3-1 256-16,4-3-64 0,4-7 0 0,0-4 0 0,-1-5 160 16,-1-5 32-16,-1-5 0 0,-1 0 0 0,-1-2 112 0,1-5 16 15,-6 1 16-15,-1 2 0 0,0 0 48 0,-5 4 16 16,-2 0 0-16,-3 1 0 0,-5 4-32 0,-4 7-16 15,-5 3 0-15,-3 7 0 0,-3 0-304 0,-3 5-64 16,-1 6-16-16,-3 1 0 16,-2 4-960-16,1 9-192 0,0 0-32 0,-12 4-10880 15,-5 1-2176-15</inkml:trace>
  <inkml:trace contextRef="#ctx0" brushRef="#br0" timeOffset="13493.69">2236 16330 7359 0,'0'0'656'0,"-6"-10"-528"0,-1 1-128 0,7 9 0 16,-2-14 1440-16,0 5 256 0,2 9 48 0,2-11 16 15,-2 11-1456-15,3-13-304 0,1 3 0 0,0-2 0 16,-4 12-192-16,5-7 192 0,0-5-208 0,0 5 80 16,-5 7 128-16,0 0-208 0,8-12 80 0,0 2 128 15,-8 10-176-15,7-8 176 0,-7 8-128 0,10-3 128 0,-3-6 0 0,-7 9 0 16,9-5 0-16,-9 5 0 15,10-4 128-15,0-1 128 0,-1 1 0 0,-9 4 16 0,0 0 272 0,11-3 48 16,-1 2 16-16,-10 1 0 0,12 0 208 0,-2 0 32 16,0 0 16-16,-10 0 0 0,10 0-288 0,2 3-48 15,-1-1-16-15,3 3 0 0,0-2-224 0,4 1-48 16,2-2-16-16,2 1 0 0,1-1-32 0,4 0-16 16,2-4 0-16,1 1 0 0,-2 0 48 0,5-1 16 15,-1 0 0-15,4 1 0 0,2-2-96 0,1 2-16 16,2 1 0-16,2 2 0 0,2 1-128 0,2-1 192 15,1-2-192-15,0 0 192 0,-1 4-192 0,0-2 0 16,-2-4 0-16,-1 4 0 0,2 0 0 0,1 1 0 16,1 0 0-16,5-1 0 0,4-2 304 0,0-2-32 0,-2-1 0 0,-1-4 0 15,1 2 16-15,0 0 0 0,-1-2 0 0,3 3 0 16,1 2-96-16,1 0 0 0,5-2-16 0,-3-4 0 16,-3 2 16-16,1 1 0 0,-1 0 0 0,1 0 0 15,-1 1-48-15,3 0 0 0,5 0 0 0,-2 1 0 16,0-3-144-16,0 3 160 0,-3-2-160 0,0 2 160 15,-1 2-160-15,5 1 0 0,1 0 0 0,0 0 0 16,2-3 0-16,-5 2 128 0,-3 0-128 0,-2-1 0 16,1 2 0-16,1 0 0 0,1 3 0 0,3-2 0 15,0-1 0-15,-3 0 0 0,-4-1 0 0,0 1 0 16,1 3 0-16,-1-2 0 0,1-1 0 0,4 1 0 16,2 4 0-16,0-4 0 0,-2-2 0 0,-1-1 0 15,-1 2 0-15,-1 0 0 0,-1 2 0 0,1 1 0 16,4-1 128-16,0-1-128 0,1-1 0 0,-3 2 128 15,-4-1-128-15,0 0 0 0,-2 1 144 0,-1 0-144 0,0 2 0 0,0 0 0 16,4-3 0-16,-5 0 128 0,0-1-128 0,-2-1 0 16,-2-3 0-16,-2 3 0 0,-2 1 0 0,0 0 0 15,-3 0 0-15,0 1 128 0,5 2-128 0,-5-2 0 16,1-2 0-16,-4-1 0 0,0 1 0 0,-3 1 0 16,-5 0 0-16,-2-1 0 0,-2-3 0 0,-3 3 128 15,0 1-128-15,-4 0 0 0,-2-1 0 0,-1-1 0 16,-3 1 0-16,-2 0 128 0,0 1-128 0,-12 0 0 15,10 0 128-15,-10 0-128 0,12 0 0 0,-12 0 144 16,0 0-144-16,10 0 0 0,-10 0 176 0,0 0-176 16,0 0 160-16,0 0-160 0,0 0 128 0,0 0-128 0,0 0 0 15,-3-5 144-15,3 5-144 0,-9-8 0 0,-1 2 0 16,-1 2 0-16,-3-1 0 0,-3 1 0 0,-1 0 0 0,-2 2 0 16,-3-3 0-16,-2 1 128 0,-2 2-128 0,-5 1 0 15,-3 0 160-15,-3 0-160 0,-6-1 192 0,0 2-192 16,-3-1 192-16,1 0-64 0,-2 1 0 0,-3-3-128 15,1 3 144-15,-2-1-144 0,0 0 0 0,-4-2 144 16,-4 1-144-16,1-1 128 0,0-1-128 0,2 2 128 16,-1-2-128-16,-1-1 192 0,-1 1-192 0,-3 0 192 15,-6 2-192-15,-1-2 0 0,-1 0 0 0,-1 3 0 16,-1-2 0-16,-1 2 128 0,-2 0-128 0,-5 1 128 16,-6 1-128-16,2 2 0 0,3-2 0 0,0 0 128 15,2 3-128-15,-1-3 0 0,-4-1 0 0,3 0 0 16,5 0 0-16,2 0 0 0,1 0 0 0,-4-1 0 15,-3-2-192-15,-2 2 16 0,2-1 16 0,1 0 0 0,0 0 0 16,0 0 0-16,-5 1 0 0,-2 0 0 0,2 0 160 0,0 1-128 16,1 0 128-16,-1 0-128 0,0 1 128 0,-2 1 0 15,-2-2 0-15,3 3-128 0,3 0 128 0,4-1 0 16,3 2 0-16,-1-2 0 0,-2 0 0 0,3 0 0 16,7 0 0-16,3 0 0 0,2-1 0 0,-2 1 0 15,0-1 0-15,1-1 0 0,0-3 0 0,6 2 0 16,1-1 0-16,4 0 0 0,0 2 0 0,5-1 0 15,1 0 0-15,2 1 0 0,-1 1 0 0,0 0 0 16,-2 2 0-16,6-2 0 0,4 0 0 0,3 1 0 16,3-1 0-16,4 0 0 0,2-1 0 0,3 0 0 15,4 0 0-15,1 3 0 0,0-3 0 0,2 0 0 0,3 2 0 0,1-1 128 16,2-1-128-16,3 0 0 0,8 0 0 0,0 0 128 16,-7 0-128-16,7 0 0 0,0 0 0 0,0 0 128 15,0 0-128-15,9 3 0 0,6-3 0 0,3 1 0 16,4 1 0-16,6-2-160 0,5 0 160 0,7 0 0 15,7 1-144-15,6-1 144 0,5-1 0 0,0-1-144 16,-1 1 144-16,3 0 0 0,3 1-144 0,5 1 144 16,3-2 0-16,5-1 0 0,4 0 0 0,2-2 0 15,-2 3 0-15,5-2 0 0,5 1-144 0,2-1 144 16,2-2 0-16,0 0 0 0,0 3 0 0,5-2 0 16,4 0 0-16,0 0 0 0,-3-1 0 0,1 2 0 15,-1 1 0-15,5 1 0 0,3 1 0 0,-3 0 0 16,-1 0 0-16,4 0 0 0,4 2 0 0,-2 1 0 15,-4-2 0-15,2 2 0 0,0 2 0 0,2-3 0 0,2-1 0 0,-3-1 0 16,-4 2 0-16,2-2 0 0,2 0 0 16,-4 0 0-16,-7 0 0 0,-4 0 0 0,-4 0 0 0,1 0 0 15,5 0 0-15,-5 1 0 0,-7 0 0 0,-2 1 0 16,-7-2 0-16,1 2 0 0,-1-1 0 0,1 3 0 16,-4-1 0-16,-5-1 0 0,-4-2 128 0,-4 3-128 15,-5-1 0-15,0 1 0 0,-1-2 0 0,-2 4 0 16,-3-2 0-16,-5-2 0 0,-2 3 0 0,-8 1-208 15,-2 1 16-15</inkml:trace>
  <inkml:trace contextRef="#ctx0" brushRef="#br0" timeOffset="18629.66">19193 13666 5519 0,'0'0'240'0,"0"0"64"0,0 0-304 0,0 0 0 15,0 0 0-15,2-10 0 0,1 1 128 0,-3 9-128 16,4-13 144-16,-3 6-144 0,-1 7 192 0,0 0-48 16,0 0-16-16,0 0 0 0,0 0 544 0,-1-11 96 15,1 11 32-15,0 0 0 0,-7-5 64 0,7 5 16 16,-9-4 0-16,9 4 0 0,-9-1-304 0,9 1-64 15,0 0-16-15,0 0 0 0,-8 0-176 0,8 0-16 16,0 0-16-16,0 0 0 0,0 0 32 0,0 0 0 16,0 0 0-16,0 0 0 0,0 0 96 0,0 0 32 0,0 0 0 0,0 0 0 15,-6 8-32-15,6-8 0 0,0 0 0 0,-3 13 0 16,0 3-80-16,3-3-16 0,-2 1 0 0,2 0 0 16,0 1 0-16,2-1 0 0,-1-1 0 0,3 2 0 15,1 1-192-15,3 2-128 0,-2-1 160 0,6-1-160 16,-2-2 192-16,3 0-64 0,1 3-128 0,2-1 192 15,3 1-16-15,3-1-16 0,1 0 0 0,1 0 0 16,4 2-32-16,2-2 0 0,3 2 0 0,-1-1 0 16,-1-3-128-16,0-2 0 0,2 2 0 0,3 2 128 15,1-5-128-15,0-1 192 0,0 4-192 0,2-4 192 16,2-1-192-16,2-1 0 0,1-2 0 0,1-2 128 16,-2 1-128-16,0 3 192 0,-6-3-192 0,1 0 192 15,2-4-192-15,-1 4 0 0,-1 0 144 0,0 1-144 16,2 1 0-16,2-2 128 0,0-2-128 0,2 1 0 0,-1 2 0 15,-1-1 0-15,-4-4 0 0,1 2 0 0,-5 1 0 16,0 1 0-16,1 0 0 0,-2-1 128 0,1 1-128 0,-1 1 0 16,0-2 0-16,3 1 0 0,2 1 0 0,1-1 0 15,1-1 0-15,-1 0 0 0,-1 2 0 0,-2 1 0 16,-5-1 0-16,3 4 0 0,-5 3 0 0,1-2 0 16,0 1 0-16,-3 3 0 0,0 0 0 0,0 1 0 15,-3 4 0-15,3-1 0 0,-3 1 0 0,1-1 0 16,1 1 0-16,-1 1 0 0,-5 7 0 0,2-1 0 15,-2-2 0-15,-1-1 0 0,-3 4 0 0,-4-2 0 16,0-1 0-16,-2 1 0 0,0-6 0 0,-3 2 0 16,-2-1 0-16,0 5 0 0,-1-2 0 0,-2 4 0 0,1-2 0 0,-3 4 128 15,0-4-128-15,-2 2 0 0,0-2 0 16,-2 3 128-16,-1 3-128 0,-1-3 128 0,-1 3-128 0,-3-1 128 16,-4 0 16-16,-1-2 16 0,-2 2 0 0,0-2 0 15,-4-4-32-15,-2 1 0 0,-1 0 0 0,0 4 0 16,0-6 112-16,1 1 16 0,-4 1 0 0,1-6 0 15,-2 0-32-15,0 2 0 0,-2 2 0 0,0-2 0 16,-1-1 16-16,0 2 0 0,-4 3 0 0,1-5 0 16,-3 1-96-16,0-3-16 0,-2 0 0 0,2 0 0 15,1 0-128-15,3-1 0 0,-1-3 144 0,2 2-144 16,0-2 176-16,1 1-48 0,-2-2 0 0,2 2 0 16,-1-4-128-16,-1 2 0 0,-1 0-160 0,-3-3 160 15,-2 0 0-15,-2-1 0 0,0-2 0 0,3 3 0 16,1-2 176-16,-1 3-32 0,-2-4 0 0,-2 3 0 0,0-2 80 15,0-1 16-15,0 1 0 0,-1 0 0 0,-3 0-32 0,-1 0 0 16,0 1 0-16,2 0 0 0,2-3-208 0,1 0 144 16,0-2-144-16,1 6 128 0,1-4-128 0,2 5 0 15,1-5 144-15,0 5-144 0,-1-2 128 0,1 1-128 16,1 1 160-16,1-5-160 0,0 2 0 0,4-2 128 16,3 4-128-16,1-3 0 0,2-1 0 0,2 2 0 15,0 0 0-15,2 3 0 0,2-1 0 0,0-1 0 16,2 2 0-16,-1 0 0 0,1-1 0 0,2 1 0 15,1 1 0-15,0-3 0 0,0 3 0 0,4-3 0 16,-2 0 0-16,1 2 0 0,1-4 0 0,1 5 0 16,-3-4 0-16,2 1 0 0,-1 3 128 0,2 0 0 15,-1 2-128-15,1 0 192 0,0 2-192 0,3-1 128 0,-1 2-128 16,1 0 0-16,1-2 128 0,0 2-128 0,0 0 0 0,0 1 0 16,-2-1 128-16,3 0-128 0,1-2 0 0,-1 1 0 15,0-5 0-15,0 2 0 0,0-1 0 0,2 1 0 16,-2-1 0-16,4-2 0 0,0 1 0 0,0-6 0 31,0-6-368-31,3 11-64 0,-1-2-16 0,2-1 0 16,-4-8-1472-16,0 0-320 0,0 0-48 0</inkml:trace>
  <inkml:trace contextRef="#ctx0" brushRef="#br0" timeOffset="18930.21">18747 16544 34031 0,'-25'-18'1504'0,"9"9"320"0,-1 3-1456 0,3 2-368 16,3 3 0-16,1 2 0 0,0 0 176 0,1 3-48 16,1 3 0-16,2 0 0 0,-1 0 128 0,4 5 32 15,-1 2 0-15,2-3 0 0,2 3-32 0,4 0-16 16,1 3 0-16,3-3 0 0,2-1-32 0,4-1 0 15,1 2 0-15,4-4 0 0,3-1-80 0,5 0-128 16,5 0 176-16,3-1-176 0,2-1 160 0,6-2-160 16,-1-1 128-16,3 1-128 0,0 0 0 0,2-3-224 15,3 1 32-15,2 1 0 16,2 3-400-16,4-4-80 0,4 3-16 0,-1-3-9872 0,-2 0-1968 0</inkml:trace>
  <inkml:trace contextRef="#ctx0" brushRef="#br0" timeOffset="20214.37">22809 13919 21711 0,'-1'-14'960'0,"1"14"192"0,0-189-912 0,0 370-240 16,0-181 0-16,0 0 0 0,0 0 128 0,0 0 0 16,0 0-128-16,0 0 192 0,0 0-192 0,0 0 176 15,11 2-176-15,1 1 160 0,-1 2-160 0,1 2 0 16,-1-2 0-16,2 0 128 0,2 0 112 0,-2-1 16 16,1-3 0-16,3 3 0 0,4 1-32 0,-2 1 0 0,-1-3 0 0,2 1 0 15,2 0 48-15,2 1 16 0,0-3 0 0,3 1 0 16,1 1 32-16,0-1 16 0,-1 1 0 0,4-1 0 15,1-1-208-15,1 1-128 0,0-2 128 0,2 4-128 16,1 1 128-16,1 0-128 0,0-1 160 0,0 4-160 16,-1-1 0-16,0 4 128 0,-2 2-128 0,-2-1 0 15,-5-2 0-15,0 2 0 0,-3-3 0 0,-3 3 0 16,0 1 0-16,-2 0 0 0,0-3 0 0,0 7 0 16,-1 1 0-16,-1 1 0 0,1 1 0 0,-2-1 0 15,-3 0 0-15,1 2 0 0,-1 1 0 0,-1 2 0 16,-3-1 0-16,-1 0 0 0,-1 1 0 0,-3-4 0 15,-2 2 160-15,-2 3-16 0,-1-4 0 0,-2 1 0 16,-2 0 144-16,0 0 32 0,-2-3 0 0,-2 2 0 0,-3-2 64 16,-1 3 0-16,-1-1 16 0,-1-2 0 0,-1-2-64 0,-1 0-16 15,-1 2 0-15,-1 0 0 0,-1 2-64 0,1 2-32 16,-1-1 0-16,-2 1 0 0,-2 3-80 0,-2-2-16 16,-2 1 0-16,-1-2 0 0,-3 5-128 0,-2-3 0 15,0 0 0-15,-1-2 128 0,0-1-128 0,-1 1 0 16,1-1 144-16,-1 0-144 0,1 4 0 0,-1-3 144 15,0 1-144-15,-1 0 0 0,-2-3 128 0,-2 5-128 16,2-1 0-16,-2 2 0 0,2-4 0 0,2 1 0 16,1 2 128-16,3-1-128 0,0 2 0 0,2 0 0 15,-4 3 0-15,5 1 0 0,-1-1 0 0,2-1 0 16,0 1 0-16,-2 1 0 0,-2 3 0 0,0-2 0 16,-2-3 0-16,-1 2 0 0,0 0 0 0,2-1 0 0,4-1 0 15,0-2 0-15,2-3 0 0,3 0 0 0,1 0 0 0,1 1 160 16,0-2 0-16,1 2 0 0,3-2 0 0,2-2 0 15,-1-1-160-15,2 1 160 0,1 1-160 0,3-2 160 16,-1-3-160-16,0 0 0 0,-2 1 144 0,3-1-144 16,1 0 0-16,-2 1 0 0,2-2 0 0,1 3 128 15,1-1-128-15,2-2 0 0,2-1 0 0,2-1 0 16,0-4 0-16,2 1 0 0,1-12 0 0,0 13 0 16,0-13-352-16,5 10-32 0,1-1-16 0,2-4 0 31,-8-5-2320-31,14 2-464 0,2-6-80 0,2-5-32 0</inkml:trace>
  <inkml:trace contextRef="#ctx0" brushRef="#br0" timeOffset="20531.41">21854 16068 27647 0,'-22'-2'1216'0,"4"0"256"0,-1 1-1168 0,-3 6-304 15,-1 8 0-15,0 9 0 0,0 8 960 0,3 2 144 16,2 3 32-16,3 2 0 0,2 0-848 0,6 1-160 16,2-1-128-16,3 0 144 0,5 0 64 0,3-3 16 0,4-1 0 0,4-2 0 15,3-5-32-15,5 4 0 0,-1-5 0 0,6 3 0 16,2-3 0-16,8-3-16 0,2-3 0 15,7-1 0-15,6 2 0 0,5-6 0 0,4-4 0 0,3-7 0 16,3-2-48-16,6-1-128 0,4 0 192 0,6-2-64 31,1-1-1168-31,-3-4-240 0,-3-2-64 0</inkml:trace>
  <inkml:trace contextRef="#ctx0" brushRef="#br0" timeOffset="21649.72">18444 19827 11055 0,'0'0'976'0,"-6"-9"-784"15,-1 3-192-15,1-1 0 0,0 0 1344 0,1 1 240 16,1-1 32-16,4 7 16 0,0 0-576 0,0 0-112 16,-4-5-32-16,4 5 0 0,0 0-368 0,0 0-80 15,0 0-16-15,0 0 0 0,0 0 48 0,0 0 0 16,13-1 0-16,1 1 0 0,1-2 0 0,3 2 0 16,2-1 0-16,4 0 0 0,4-1-32 0,4 0 0 15,2-1 0-15,3 2 0 0,2 1-272 0,5 3-48 16,1-2-16-16,4-1 0 0,2-3-128 0,-3 1 0 0,-4-1 144 0,1 2-144 15,-1-3 0-15,1 2-240 0,-1 2 48 0,0 2-7904 16,-1 2-1568 0</inkml:trace>
  <inkml:trace contextRef="#ctx0" brushRef="#br0" timeOffset="22265.91">20792 20017 18431 0,'-7'-11'1632'0,"4"3"-1312"0,1 1-320 0,1 0 0 16,1 7 976-16,0 0 128 0,8-6 32 0,2 2 0 16,1 0-432-16,5 1-96 0,1 0-16 0,8 1 0 15,2-1-144-15,8 2-48 0,3-2 0 0,4-2 0 16,2-1 48-16,3 2 0 0,3 1 0 0,2 1 0 16,0-2-160-16,3 3-32 0,2 1 0 0,5 0 0 15,1 0-128-15,0 0-128 0,-2 0 192 0,0 2-192 0,-1 3 128 0,2 0-128 16,3 7 0-16,1-3 0 0,-2 4-192 0,-1 1-128 15,-2-2-48-15</inkml:trace>
  <inkml:trace contextRef="#ctx0" brushRef="#br0" timeOffset="24785.06">26364 19424 5007 0,'0'0'208'0,"0"0"64"0,-9-1-272 0,1-2 0 16,0-1 0-16,8 4 0 0,-9-6 1248 0,9 6 192 15,-8-5 32-15,8 5 16 0,0 0-160 0,0 0-48 16,-7-4 0-16,7 4 0 0,0 0-480 0,0 0-96 16,0 0-32-16,0 0 0 0,0 0-336 0,0 0-64 15,7 4-16-15,4 2 0 0,3 3 352 0,5 0 64 16,6 4 16-16,8-1 0 0,8-3 32 0,10 4 16 16,61 9 0-16,-6-2 0 0,-4-2-416 0,6 0-64 0,8-6-32 15,3 1 0-15,6-4-224 0,8 0 176 0,7-5-176 16,1-3 160-16,0-2-160 0,3-5 0 0,6 0 144 0,-4 0-144 15,-5-4 0-15,2 1 0 0,1-3 0 0,-5 3-128 16,-8-1 128-16,0 5 0 0,2 1 0 0,-8 3 0 16,-11 4-160-16,-1 2 0 0,-1 6 0 0,-5-2 0 15</inkml:trace>
  <inkml:trace contextRef="#ctx0" brushRef="#br0" timeOffset="29722.92">8931 5333 10127 0,'0'0'896'0,"0"0"-704"0,0 0-192 0,0 0 0 15,0 0 1408-15,0 0 240 0,0 0 48 0,0 0 16 16,0 0-496-16,4-7-112 0,5 1-16 0,1-182 0 16,3 360-256-16,-2-181-48 0,5-3-16 0,6 1 0 0,2-2 192 0,5-1 16 15,5 0 16-15,5-1 0 0,5-2 48 0,7 0 16 16,5-4 0-16,3 1 0 0,-1 0-416 0,4 0-96 15,2 3-16-15,2-2 0 0,1 2-272 0,1 2-64 16,-2 3-16-16,-4 3 0 0,-3-1-48 0,-5 3 0 16,-2-2 0-16,-2 4 0 0,-2 1-128 0,-2 4 0 15,-4-1 0-15,1 1 0 0,-3-2 0 0,-2 1 0 16,-4 0 0-16,-1-3 128 0,-2 1-128 0,-2 1 0 16,-4-2 144-16,-1 2-144 0,-1-5 0 0,-1 2-160 15,0-1 16-15,-1-2 0 16,1 2-2000-16,-1 1-400 0,1-3-80 0</inkml:trace>
  <inkml:trace contextRef="#ctx0" brushRef="#br0" timeOffset="30073.34">10244 4508 18431 0,'10'0'1632'0,"5"0"-1312"0,6-1-320 0,5-3 0 16,5 1 736-16,6 1 80 0,5-1 16 0,-10 3 0 0,3 0 304 0,6 0 64 16,5 1 16-16,3 2 0 0,5 1-432 0,7 3-80 15,6 1 0-15,3 5-16 0,0 1-256 0,-2 2-48 16,-4 2-16-16,-3 4 0 0,-4-1-176 0,-5 6-48 15,-6 1 0-15,-7 4 0 0,-4 1-144 0,-9 2 128 16,-5 1-128-16,-7 0 128 0,-7-1 112 0,-5-1 16 16,-7-1 0-16,-3 3 0 0,-6 2 432 0,-6-1 80 15,-3-1 32-15,-3-1 0 0,-3 1-224 0,-1-2-64 16,-5-1 0-16,1 0 0 0,-4 3-384 0,-2-3-128 16,-3 0 0-16,-1-1 0 15,0-6-2096-15,1 2-464 0,3-7-112 0</inkml:trace>
  <inkml:trace contextRef="#ctx0" brushRef="#br0" timeOffset="30807.79">12556 5412 8287 0,'-10'11'368'0,"6"-7"80"0,-5 0-448 0,3 2 0 0,-4-3 0 0,3-1 0 16,1-1 2704-16,1 2 464 0,5-3 96 0,0 0 0 16,0 0-1520-16,0 0-304 0,0 0-64 0,4-9-16 15,0-4-208-15,6-4-64 16,2-5 0-16,5-6 0 0,1-4-288 0,3-7-64 0,2-3-16 15,3-9 0-15,4-4-400 0,2-3-64 0,-2-8-32 0,4-4 0 16,-1-4-48-16,0-3-16 0,0-6 0 0,-2-5 0 16,-3 1-160-16,3-1 128 0,1-1-128 0,-2 6 128 15,-3 2-128-15,3 10 0 0,2 12 0 0,-4 7 128 16,-5 11-128-16,-1 7 0 0,-5 4-160 0,1 8 160 16,-4 4 0-16,0 7 0 0,0 6 0 0,1 5 160 15,-1 2-160-15,-2 10 0 0,-1 4 0 0,-1 7 0 16,1 4 0-16,-2 10 0 0,-3 6 0 0,-2 6 0 15,1 6 0-15,-8 4 0 0,1 5 0 0,-3 8 0 0,-2 4 0 0,0 3 0 16,-1 2 0-16,4-25 0 0,2 2 0 0,-2 3 0 16,-1-5 0-16,2-4 0 0,-1-3-208 0,2-3 80 15,-1-7 128-15,0 10-208 16,0-13-560-16,0-9-96 0,0-4-32 0,0-11-12720 0</inkml:trace>
  <inkml:trace contextRef="#ctx0" brushRef="#br0" timeOffset="30961.52">12779 4836 21183 0,'0'0'1888'0,"0"0"-1504"15,0 0-384-15,0 0 0 0,0 0 1232 0,17-3 176 16,5-1 48-16,6-2 0 0,8 0-112 0,4-1-32 16,7-3 0-16,7-2 0 0,2-5-608 0,-3 0-128 0,2 0-32 0,-5-2 0 31,3-2-1472-31,-3 1-288 0,-1 0-64 0</inkml:trace>
  <inkml:trace contextRef="#ctx0" brushRef="#br0" timeOffset="31422.79">14048 3691 26719 0,'0'0'1184'0,"3"-12"240"0,-3 12-1136 0,9-6-288 16,1 3 0-16,0 1 0 0,-10 2 160 0,12 1-32 16,-3 3 0-16,-3 1 0 0,-6-5 64 0,5 13 0 15,-4 2 0-15,3 4 0 0,-4 3-192 0,-1 5 0 16,-2 3 144-16,-1 7-144 0,1 8 0 0,-4 9 0 15,0 5 0-15,-2 9 128 0,-4 4-128 0,-1 3 0 16,-2 0 128-16,-2 0-128 0,-1-2 176 0,2-8-48 16,-1-4 0-16,2-8 0 0,1-9 416 0,-1-3 80 15,2-9 16-15,4-4 0 0,4-7-16 0,2-4 0 16,1-4 0-16,3-13 0 0,0 0-304 0,7 3-48 16,3-4-16-16,0-6 0 0,2-4-80 0,2-4-32 0,-3-5 0 15,4-1 0-15,2-1-144 0,3 1 0 0,2 1 0 0,2 2 0 16,0 2-208-16,2 4 80 15,0 2 128-15,3 7-208 0,-1 3 208 0,-2 6-176 0,-3 5 176 0,-3 3-160 16,-1 2 160-16,-5 9 0 0,-2 1-144 0,-5 5 144 16,-6 2 0-16,-3 1 0 0,-4 2 0 0,-2 2 0 15,-5-2 0-15,-1-2 0 0,-1-7 0 0,0-1 0 16,-3-4-1088-16,1-3-208 0,3-5-48 0</inkml:trace>
  <inkml:trace contextRef="#ctx0" brushRef="#br0" timeOffset="31771.9">14393 4688 15663 0,'0'0'1392'0,"-5"9"-1120"15,1 3-272-15,4-12 0 0,5 10 2624 0,4-4 448 16,2-5 112-16,7-2 16 0,4-3-2224 0,5-4-432 15,6-4-96-15,-8 2 0 0,7-4-96 0,3-3-16 16,2-3 0-16,-2-2 0 0,-5-3-336 0,1 1 144 16,-3 1-144-16,-3-1 0 0,-3 1 0 0,-1 1 0 15,-6-2 0-15,-1 1-192 0,-2 3 192 0,-6 1 0 0,-3 0 0 16,-4 4-144-16,-5-2 352 0,0 6 80 16,-2 3 16-16,-7 3 0 0,-3 4 384 0,1 4 80 15,-2 10 0-15,-2 2 16 0,-3 8-208 0,-1 3-32 16,-2 3-16-16,2 7 0 0,-1 2-272 0,3 4-48 0,7 2-16 0,4-4 0 15,6-2-192-15,6-4 0 0,5-2 0 0,6-3 0 16,6-5 0-16,7-5 0 0,4-5-176 0,-4-9 176 31,3 2-1792-31,3-5-256 0,3-6-32 0</inkml:trace>
  <inkml:trace contextRef="#ctx0" brushRef="#br0" timeOffset="32123.02">15801 3345 25791 0,'0'0'2304'0,"0"0"-1856"16,-9 0-448-16,9 0 0 0,-6 6 256 0,1 7-32 16,0 0-16-16,1 3 0 0,-2 3 416 0,-2 8 80 15,-1 6 0-15,-1 6 16 0,-1 5-128 0,0 9-16 16,1 9-16-16,-4 3 0 0,-2 6-352 0,-3 7-64 16,-3 2-16-16,0 4 0 0,0-3-128 0,0-1 0 15,2-4 0-15,2-7 128 0,3-8-128 0,2-5-176 16,1-8 48-16,4-4 0 15,1-10-528-15,2-7-112 0,5-6 0 0,0-2-8032 16,4-7-1600-16</inkml:trace>
  <inkml:trace contextRef="#ctx0" brushRef="#br0" timeOffset="32381.77">16537 3298 28559 0,'0'0'2544'0,"0"0"-2032"16,0 0-512-16,7-1 0 0,-7 1 0 0,0 0 0 15,5 5 0-15,-1 6 0 0,-4 1 736 0,-3 4 48 16,-2 6 16-16,-3 2 0 0,-3 1-368 0,-2 4-80 15,-3 3-16-15,-3 0 0 0,-2 1-336 0,0 0 144 16,0 0-144-16,2 0-9648 16,0-1-2000-16</inkml:trace>
  <inkml:trace contextRef="#ctx0" brushRef="#br0" timeOffset="32776.76">17098 3908 22111 0,'0'0'1968'0,"-8"0"-1584"0,-1 0-384 0,2 0 0 16,-2 0 448-16,-9 2 16 0,3 2 0 0,-2 3 0 0,-2-4 144 0,0 4 32 15,1-1 0-15,1 2 0 16,-1 2-448-16,2-1-64 0,3 2-128 0,2-2 176 0,5 1-176 0,2 3 0 16,5 0 0-16,3 1 0 0,1 0 0 0,8 2 0 15,2 2 0-15,4 0 0 0,3 0 0 0,-4-7 128 16,2 3-128-16,3 3 192 0,0 0-192 0,-2 4 0 16,1-1 0-16,-3 3 0 0,-4-1 128 0,-2-2-128 15,-3 2 128-15,-2-3-128 0,-7 0 704 0,-5 1 64 16,-3 0 16-16,-6-2 0 0,-5-1 304 0,-15 7 48 15,-5-4 16-15,-1-1 0 0,-6-1-320 0,-3-2-64 16,-4 0-16-16,-2-2 0 0,-2-5-512 0,4 0-112 16,4-6 0-16,7-3-128 15,8-3-1856-15,8-8-496 0,7-3-80 0</inkml:trace>
  <inkml:trace contextRef="#ctx0" brushRef="#br0" timeOffset="33374.99">18674 3383 14447 0,'3'-14'640'0,"-1"4"128"0,1 0-608 0,1-2-160 16,-2 3 0-16,2-2 0 0,-3-1 1264 0,2 4 208 15,-3-3 64-15,0 11 0 0,0 0-256 0,0 0-64 0,0 0 0 0,0 0 0 16,0 0-560-16,0 0-112 16,-12 8-32-16,2 7 0 0,-4 7-224 0,1 7-48 15,-1 9-16-15,2 7 0 0,-4 9-64 0,0 10-16 16,-3 3 0-16,2 8 0 0,1 2-16 0,-1 3-128 0,2 1 192 0,2-2-64 16,2-2-128-16,2-4 0 0,1-10 0 0,2-3 128 31,2-5-496-31,0-11-96 0,2-7-32 0,-1-5-7504 0,2-7-1520 0</inkml:trace>
  <inkml:trace contextRef="#ctx0" brushRef="#br0" timeOffset="33825.66">18190 4119 22111 0,'0'0'976'0,"0"0"208"0,0 0-944 0,9 9-240 15,2-2 0-15,4-4 0 0,3 0 448 0,4-3 32 16,4-3 16-16,5-3 0 0,5-7-64 0,0-1-16 16,0-3 0-16,2-2 0 0,0-2-256 0,3-1-160 15,0-3 192-15,1 1-192 0,2-4 128 0,-1 2-128 16,1-2 0-16,-3 2 0 0,0-5 0 0,-1-2 0 0,-6-3 0 16,0-2 0-16,-3-2 0 0,-11 9 0 15,2-6 128-15,-1-3-128 0,0-10 0 0,1 2 128 16,0 1-128-16,-2 0 0 0,1 5 144 0,-2 2-144 15,-3 5 0-15,0 4 144 0,-2 7 32 0,-2 4 0 16,-3 6 0-16,0 2 0 0,-4 7 80 0,0 0 0 16,-5 5 16-16,0 0 0 0,0 0-272 0,2 15 0 0,-4 4 0 15,-2 7 0-15,-1-1 0 0,-2 8 0 0,-2 7 0 16,-4 8 0-16,-2 5 0 0,-2 8 0 0,-3 5 0 0,-9 29 0 16,1-10 128-16,5-10-128 0,5-7 0 0,2-9 0 15,0-8 320-15,5-7-64 0,3-6 0 0,3-10 0 16,3-5 256-16,0-9 64 0,2-2 0 0,0-12 0 15,2 8-144-15,-2-8-32 0,0 0 0 0,0 0 0 0,7 0-32 16,1-6-16-16,1 0 0 0,0-4 0 16,0 1-192-16,-2 1-32 0,0 2-128 0,3 2 192 0,0 1-192 15,1 5 0-15,1 1 0 0,-2 9 0 0,4 1 0 0,-4 6-160 16,0 6 160-16,-1 0-192 0,-2 6 192 0,-1 2 0 16,-2 3 0-16,-2-1 0 15,-2 1-1136-15,0-1-144 0,-1 1-16 0</inkml:trace>
  <inkml:trace contextRef="#ctx0" brushRef="#br0" timeOffset="34541.75">19847 3816 8287 0,'0'0'368'0,"0"0"80"0,0 0-448 0,0 0 0 0,0 0 0 0,0 0 0 0,0 0 3424 15,0 0 608-15,0 0 112 0,0 0 16 0,2 8-2720 0,-2 3-544 16,0 5-128-16,-4 0 0 0,-1 2-256 0,-2 2-32 16,0 2-16-16,-1 5 0 0,-3 3 48 0,-1 5 16 15,1 1 0-15,1 1 0 0,1-4-272 0,-1-2-48 16,2-6-16-16,0-2 0 0,4-4 64 0,1-6 16 15,0-2 0-15,3-1 0 0,0-10 240 0,0 0 32 16,0 0 16-16,8-8 0 0,2-5 96 0,3-1 32 16,1-5 0-16,3-4 0 0,4-1-416 0,0-7-80 15,2 3 0-15,0-3-16 0,0 0-176 0,-1-1 0 16,2 0 0-16,0 2 0 0,-1 1 0 0,-2 6 0 16,1 3 0-16,-2 2 0 0,1 4 0 0,-2 5 0 15,-1 0 0-15,-2 6 0 0,-1 5-208 0,-2 4 80 16,-2 4 128-16,-2 5-208 0,-1 3 208 0,-4 3-176 15,-2 3 176-15,-4 5-160 0,-1 3 160 0,-1-3-192 16,-1 0 192-16,-1-1-192 0,1-4 192 0,2-5 0 16,1-3-144-16,1-6 144 0,1 0 0 0,0-10 0 0,0 0 0 0,7-1 0 15,2-3 0-15,3-9 160 16,2 0-32-16,1-4-128 0,3-6 240 0,1 0-64 16,1-4-16-16,4 1 0 0,2-5-160 0,2 2 0 0,-3 0 0 0,2 1 128 15,3 6-128-15,-1 3 128 16,-2 1-128-16,-2 3 128 0,0 9 64 0,-4 3 0 15,0 6 0-15,-1 4 0 0,-5 8-64 0,0 8 0 0,-2 8 0 0,-3 6 0 16,-1 5 16-16,-2 5 0 0,-6 5 0 0,3 1 0 16,-2 4-144-16,2 1 0 0,2-5 0 0,8 14 0 31,4-13-2448-31,1-11-528 0</inkml:trace>
  <inkml:trace contextRef="#ctx0" brushRef="#br0" timeOffset="35429.19">21649 3383 25391 0,'0'0'1120'0,"0"0"240"0,0 0-1088 0,3-11-272 15,2 3 0-15,1-4 0 0,0 2 1088 0,3 1 144 16,-3 4 48-16,3-2 0 0,0 0-640 0,0 0-128 16,-3 0-32-16,2 4 0 0,1-8-320 0,1 5-160 15,-1 2 160-15,-2-2-160 16,-7 6-1920-16,0 0-464 0,0 0-112 0,0 0 0 0</inkml:trace>
  <inkml:trace contextRef="#ctx0" brushRef="#br0" timeOffset="35558.91">21603 4007 24879 0,'0'0'2208'0,"0"0"-1760"0,0 0-448 0,0 0 0 16,0 0 2432-16,0 0 416 15,0 0 80-15,7 6 16 0,-7-6-1792 0,12-1-368 16,2 1-64-16,-1-4-16 16,-1-2-1216-16,1 0-240 0,2-5-48 0,-3 3-15280 0</inkml:trace>
  <inkml:trace contextRef="#ctx0" brushRef="#br0" timeOffset="36376.08">23333 3340 8287 0,'0'0'368'0,"-4"-7"80"0,1-4-448 0,1 3 0 0,2 8 0 0,0 0 0 0,0 0 3008 15,0 0 512-15,0 0 96 0,0 0 32 16,-6 7-2384-16,-1 5-480 0,2 6-80 0,0 6-32 0,1 6-336 0,-1 5-64 15,-3 6-16-15,3 6 0 0,-2 2-112 0,-1 5-16 16,0 3-128-16,1 4 192 0,-2 1 0 0,-1-2-16 16,-2 0 0-16,0-2 0 0,-1-3-176 0,3-9 160 15,-2-7-160-15,2-5 160 0,-1-4 288 0,2-5 48 16,0-5 16-16,4-6 0 0,0-1 240 0,1-3 48 16,4-10 16-16,0 0 0 0,0 0-208 0,1-10-32 15,2-5-16-15,2-5 0 0,1-5-48 0,4-6 0 16,-2-8 0-16,3-6 0 0,2-4-336 0,2-4-176 15,1-7 160-15,0 1-160 0,1-6 0 0,3 5 0 16,2 0 0-16,3 7 0 0,4 3 0 0,2 6 0 16,2 6 0-16,0 6 0 0,-1 8-192 0,2 6 192 15,-3 5-192-15,-4 8 192 0,-1 4-176 0,-2 7 176 16,-4 8-160-16,-7 7 160 0,-4 6-192 0,-6 7 192 16,-6 5-208-16,-5 3 80 0,-4 4 128 0,-7 1 0 15,-8 2 0-15,-2 0 0 0,-3-11 0 0,-1-3 0 16,0-2 0-16,2-7 0 0,2-6 0 0,5-3 0 15,4-6 128-15,3-5-128 16,6-6-960-16,0-5-272 0,1-4-48 0</inkml:trace>
  <inkml:trace contextRef="#ctx0" brushRef="#br0" timeOffset="36631.51">23831 3971 22111 0,'-1'11'1968'0,"1"4"-1584"16,1 4-384-16,-1 3 0 0,-1 3 1072 0,-4 2 128 15,-3 4 16-15,0 1 16 0,0 0-304 0,-1-1-64 16,0 0-16-16,0 1 0 0,0-4-512 0,1 0-96 15,1 0-32-15,3-6 0 16,-1-5-912-16,2-1-176 0,2-5-32 0,1-11-16 0</inkml:trace>
  <inkml:trace contextRef="#ctx0" brushRef="#br0" timeOffset="36975.93">24950 2894 13823 0,'0'0'1216'0,"0"0"-960"0,0 0-256 0,0 0 0 16,0 0 1856-16,-8-2 320 0,-1 2 64 0,0 3 0 15,-1 5-832-15,0 0-192 0,0 6-16 0,-2 5-16 16,-3 8-352-16,0 1-64 0,0 4 0 0,-2 7-16 0,-1 5-208 16,0 1-32-16,2 7-16 0,1 6 0 0,-3 6-176 0,3 3-16 15,-1-3-16-15,5 1 0 0,1-3-288 0,5 1 128 16,2-9-128-16,7-4 0 0,1-6 128 0,4-3-128 16,1-3 0-16,4-6 0 0,-1-4 0 0,2-5-224 15,0-3 16-15,2-2 0 16,1-3-704-16,2-2-144 0,3-5-32 0</inkml:trace>
  <inkml:trace contextRef="#ctx0" brushRef="#br0" timeOffset="37259.93">25707 3052 19343 0,'0'0'848'0,"0"0"192"0,0 0-832 0,0 0-208 0,-9 7 0 0,6 2 0 16,-1 6 2176-16,-3 2 384 0,1 0 64 0,-2 4 32 15,-1 3-1520-15,-1 4-304 0,-1 6-64 0,-1 2-16 16,0 1-368-16,-1 3-64 0,0 5 0 0,2 2-16 16,1 2-304-16,2 3 160 0,2 1-160 0,2-1 128 15,4-5-128-15,0-3 0 0,1-7 0 0,4-3 128 0,2-2-128 16,1-4 0-16,3-2 0 0,1-6 0 0,4-4 0 0,-2-3 0 15,1-3-192-15,1-3 192 16,1-2-608-16,1-4 0 0,2-6 0 0,-2-1-13328 16</inkml:trace>
  <inkml:trace contextRef="#ctx0" brushRef="#br0" timeOffset="37426.1">25320 3684 30351 0,'0'0'1344'0,"0"0"272"0,12-2-1296 0,6 0-320 16,4 0 0-16,4-2 0 0,5 2 624 0,6-4 48 16,6-5 16-16,8-3 0 0,6-1-208 0,0-3-32 15,-1-1-16-15,-18 5 0 0,3-1-432 0,1-2 0 16,1-2 0-16,16-9-15280 0</inkml:trace>
  <inkml:trace contextRef="#ctx0" brushRef="#br0" timeOffset="37728.08">26300 2261 33167 0,'0'0'2944'0,"0"0"-2352"0,12 5-464 0,5 6-128 16,3-1 320-16,6 8 64 0,4 8 0 0,4 7 0 16,2 7-256-16,2 11-128 0,2 5 160 0,-1 9-160 0,3 2 128 0,-4 7-128 15,-2 5 0-15,-6 5 0 0,-6 5 0 0,-6 5 0 16,-4 0 0-16,-9 0 0 0,-6-3 0 0,-8 1 128 16,-2-7-128-16,-9-2 0 0,-4-11 0 0,-5-3 128 15,-5-8-128-15,-2-5 0 0,-3-4 160 0,-2-3-160 16,-2 1 160-16,1-7-160 15,0 0-1216-15,-3-3-320 0</inkml:trace>
  <inkml:trace contextRef="#ctx0" brushRef="#br0" timeOffset="38846.03">657 5440 12095 0,'0'0'528'0,"0"0"112"0,-6 1-512 0,-1 0-128 15,0-1 0-15,-1 1 0 0,-1 2 1024 0,0-2 192 16,1 0 16-16,-1 5 16 0,-2-4-352 0,3 1-64 16,-3-2 0-16,2-1-16 0,1 1-304 0,8-1-48 15,0 0-16-15,0 0 0 0,-9 3-32 0,9-3-16 0,0 0 0 0,0 0 0 16,0 0 224-16,0 0 32 15,0 0 16-15,0 0 0 0,11-7-112 0,2-2-32 16,1 2 0-16,1-5 0 0,3 4-32 0,-7-1-16 0,5 1 0 0,-2-5 0 16,3-1-16-16,2-1 0 15,0 1 0-15,3-2 0 0,-2-2-144 0,15-15-48 16,-9 6 0-16,-4 5 0 0,0 6-128 0,-6 4-16 0,-4 1-128 0,-2 3 192 16,-3 1-192-16,-7 7 128 0,0 0-128 0,0 0 0 15,0 0 0-15,0 0 0 0,0 0 0 0,0 0 0 16,2 15 160-16,-4 4-160 0,-1 3 160 0,-1 6-160 0,0 3 176 0,-4 8-176 15,1 2 192-15,0 8-192 0,0 0 144 16,0 2-144-16,2 3 0 0,-1-2 144 0,-3-3-144 0,4 1 0 16,-1-4 144-16,-1 1-144 0,-2-2 256 0,0-3-32 15,2-4 0-15,-1-1 0 0,-1-1-96 0,2-4-128 16,-1-4 176-16,2-2-176 0,1-3 192 0,0-1-192 16,-1-1 192-16,3-3-192 0,0-5 128 0,-1-2-128 15,4 1 0-15,0-12 0 0,0 0 0 0,0 0-320 16,0 0 32-16</inkml:trace>
  <inkml:trace contextRef="#ctx0" brushRef="#br0" timeOffset="39062.1">358 6446 28383 0,'0'0'1264'0,"12"-2"256"0,6 0-1216 16,2-3-304-16,3-1 0 0,1 0 0 0,5-5 896 0,7 1 112 0,3-5 16 0,-12 5 16 16,7 0-336-16,6-3-64 0,3-1 0 0,1 4-16 15,3 0-304-15,2 2-48 0,-3-1-16 0,31-2 0 16,-17-1-256-16,-11 7 0 0,-5 0-176 0,-11 4-15440 16</inkml:trace>
  <inkml:trace contextRef="#ctx0" brushRef="#br0" timeOffset="41445.91">3731 6373 7359 0,'0'0'320'0,"0"0"80"0,-8 2-400 0,0 1 0 15,0 0 0-15,-1 1 0 0,0-1 1856 0,0-1 304 16,-1 0 48-16,1 0 16 0,1 1-1104 0,1-1-224 15,0 1-32-15,0-2-16 0,7-1 16 0,-7 1 0 16,7-1 0-16,0 0 0 0,-6 2-144 0,6-2-16 16,0 0-16-16,0 0 0 0,0 0-176 0,0 0-16 15,0 0-16-15,0 0 0 0,0 0-64 0,0 0-16 16,9-2 0-16,2 2 0 0,1 0-16 0,2 3 0 16,1-1 0-16,4 2 0 0,1-1-64 0,3 2-32 15,1-1 0-15,0-2 0 0,1 2-64 0,0 0-16 0,0 1 0 0,0-3 0 16,-2-2 16-16,-2 2 0 15,-2-2 0-15,-1-2 0 0,-1 1 96 0,-1 0 32 16,-1-2 0-16,-1-2 0 0,-2 0 96 0,-2 1 32 0,-1 1 0 16,-3-4 0-16,-1 2-160 0,-5 5-16 0,3-9-16 0,-3 3 0 15,-3 1-112-15,-1-3-32 0,-2 3 0 0,0 1 0 16,-2 3-144-16,0 1 0 0,2 1 0 0,-3 3 0 16,4 5-1360-16,1 1-304 0,3 3-64 0</inkml:trace>
  <inkml:trace contextRef="#ctx0" brushRef="#br0" timeOffset="42463.04">27042 3416 17503 0,'0'0'768'0,"0"0"176"0,0 0-752 0,10-8-192 15,3 3 0-15,2 0 0 0,3-2 1152 0,5 0 192 0,5-3 32 0,3 5 16 16,6 2-240-16,3-3-64 0,-2-3 0 0,0 3 0 16,-1-3-384-16,1 5-64 15,-1-1-32-15,2 1 0 0,-2 3-384 0,-1 2-80 0,-3 1-16 0,-1 3 0 16,-3-2-368-16,-4 1-80 16,-4 4 0-16,-6-2-8096 15,-4-1-1616-15</inkml:trace>
  <inkml:trace contextRef="#ctx0" brushRef="#br0" timeOffset="42609.51">27226 3720 17503 0,'0'0'1552'0,"-6"6"-1232"0,1 1-320 0,5-7 0 16,0 0 1168-16,7 11 176 0,4-2 48 0,4-2 0 16,4-4 240-16,6-3 48 0,7-3 16 0,5-2 0 0,2-5-608 0,7 0-112 15,6 0-16-15,7-4-16 0,3 1-560 0,2 2-128 16,3-3 0-16,-6 1-16 15,-6-1-2352-15,-6 0-480 0</inkml:trace>
  <inkml:trace contextRef="#ctx0" brushRef="#br0" timeOffset="43630.91">29625 2745 13935 0,'0'0'608'0,"0"0"144"0,6-3-608 0,-6 3-144 16,7-3 0-16,-7 3 0 0,6-6 896 0,-1 3 128 15,-5 3 48-15,4-5 0 0,-4 5-592 0,0 0-112 16,0 0-32-16,0-4 0 0,0 4 16 0,0 0 0 16,0 0 0-16,0 0 0 0,-5-4 32 0,0 1 16 15,-2 2 0-15,1 1 0 0,-2 3 112 0,-1-2 0 16,4-1 16-16,-2 2 0 0,-1 1-16 0,0 0 0 16,1-2 0-16,-2 3 0 0,0-1-112 0,-1 4-16 15,1-3-16-15,-3 1 0 0,1-1-48 0,-2 2-16 16,-1-2 0-16,-1 2 0 0,-1 0-96 0,0-2-16 0,2 1 0 15,0 2 0-15,0-2-16 0,-1-3-16 16,0 1 0-16,0-1 0 0,-2 3-160 0,-1-2 160 0,-1 0-160 0,1-2 160 16,-1-2-160-16,-1 1 0 15,-2 0 144-15,0 1-144 0,-4 1 0 0,2 1 0 16,-1-1 0-16,-12 4 128 0,4-3-128 0,3 0 128 16,2-1-128-16,2 1 128 0,0 2-128 0,2-1 0 0,4-2 0 0,3 1 0 15,5-4 0-15,3 2 0 0,9-1 144 0,-7 5-144 16,7-5 176-16,0 0-176 15,0 0 160-15,0 0-160 0,0 0 240 0,0 0-48 16,9 8-16-16,-9-8 0 0,12 5-176 0,-2 0 160 0,1-1-160 16,-11-4 160-16,10 2-160 0,-10-2 160 0,0 0-160 0,11 3 160 15,-11-3-160-15,0 0 0 0,0 0 0 0,0 0 0 16,0 0 0-16,0 0 0 0,-3 10 0 0,-5 0 0 16,0 0 0-16,-3-1 0 0,0 4 0 0,0-2 0 15,-2 1 0-15,-1 3 0 0,1 1 128 0,0 0-128 0,-2-2 0 16,1 2 0-16,0 1 0 0,0 1 128 0,0-2-128 0,3 1 0 15,1-3 0-15,1 3 0 0,0 1 0 0,4 0 0 16,1 1 0-16,1 0 0 0,2 0 0 0,4-1 0 16,0-2 0-16,3 0 0 0,1-2 0 0,3-3 0 15,2 1 0-15,2 0 0 0,2-3 0 0,2 3 0 16,1-6 160-16,0 4-160 0,0-5 240 0,3 2-64 16,2 0-16-16,1-3 0 0,1 0-32 0,1 0 0 15,-1 1 0-15,-5-1 0 0,3-2-128 0,1 2 0 16,6 4 0-16,0-3 0 0,3 2 0 0,1 2 0 15,3-1 144-15,-1 2-144 0,-4 3 144 0,-4-1-144 16,1 4 192-16,-6 3-192 0,-3 0 128 0,-3 1-128 16,-4 2 0-16,-4 1 0 0,-3-1 160 0,-4 6-32 15,-5-1 0-15,-3 2 0 0,-4-2 320 0,-2 2 64 16,-9-1 16-16,-2-4 0 0,-6 6 336 0,-5-5 64 16,-6 3 16-16,-3-3 0 0,-5 1-64 0,-20 7-16 15,5-4 0-15,-2-2 0 0,-2-2-432 0,0-4-96 0,-1-5-16 0,1-1 0 16,6-3-320-16,5-3 144 0,4-3-144 0,7-2 0 31,3-4-1248-31,6-3-352 0,0-2-80 0,2-1-16128 0</inkml:trace>
  <inkml:trace contextRef="#ctx0" brushRef="#br0" timeOffset="47082.84">13348 6214 12895 0,'0'0'576'0,"-4"-4"112"0,0-1-560 0,4 5-128 0,-3-5 0 0,3 5 0 15,-5-3 1312-15,5 3 224 0,0 0 64 0,-7 4 0 16,2 1-544-16,1 1-96 0,0 7-32 0,1 7 0 16,-4 5-256-16,2 5-48 0,1 3-16 0,2 5 0 15,-1 4-176-15,1 8-48 0,2 3 0 0,0 2 0 0,0-1-192 0,2 1-32 16,1-1-16-16,2-5 0 0,-1-7-144 0,1-5 128 16,1-4-128-16,3-3 128 0,3-5 192 15,3-6 16-15,-2-5 16 0,3-2 0 0,3-5 64 0,4-3 16 16,0-4 0-16,5-6 0 0,4-2 80 0,1-6 0 15,4-6 16-15,-2-4 0 0,-1-1-144 0,-1 1-48 16,-1-5 0-16,-2 4 0 0,-4 1-176 0,-2 4-32 16,-2 2-128-16,-3 4 192 0,-4 5-192 0,-1 0 0 15,-1 7 0-15,-3 4 0 0,0 3 0 0,0 2 0 16,-2 5 0-16,1 4 0 0,0 3 0 0,-3-5 0 16,1 2 0-16,3 10 0 0,-1-6 0 0,1-2 0 15,0-4 0-15,0-7 0 0,0 2 0 0,2-5 0 16,1-3 0-16,2-3 0 0,3-4 160 0,2-3 32 15,-1-8 16-15,1-1 0 0,3-5 272 0,1-3 48 16,-3-2 16-16,-2-4 0 0,-1-4-176 0,-2-2-48 16,-1-4 0-16,-3 2 0 0,-5-1 0 0,-2-3 0 15,-2-1 0-15,-3-2 0 0,-3 3-48 0,2 3-16 16,-3 7 0-16,2 2 0 0,-1 0-256 0,2 7 0 16,1-2 0-16,1 5 0 15,1 1-1344-15,0 2-208 0,2 1-48 0,-2 4-13872 0</inkml:trace>
  <inkml:trace contextRef="#ctx0" brushRef="#br0" timeOffset="47616.41">15240 5639 18591 0,'0'0'832'0,"-3"-9"160"0,-1 0-800 0,0 4-192 0,4 5 0 0,0 0 0 15,-9-1 1152-15,-1 5 192 0,-1 2 48 0,-2 8 0 16,-2 5-448-16,-5 5-96 0,-2 6-16 0,-2 5 0 16,-3 7-64-16,-1 8-32 0,-2 6 0 0,-3 10 0 15,-2 6-160-15,0 7-48 0,-3 5 0 0,3 2 0 16,3 2-256-16,6-2-48 0,3-3-16 0,6-4 0 16,7-9-208-16,6-9 144 0,4-4-144 0,9-6 128 15,3-3-128-15,5-8 160 0,5-5-160 0,5-2 160 0,6-9-416 0,9-5-64 16,6-6-32-16,9-7-13712 15</inkml:trace>
  <inkml:trace contextRef="#ctx0" brushRef="#br0" timeOffset="48300.84">15870 6300 1839 0,'0'0'0'0,"-3"-9"160"0,1-2-160 0,-2-1 0 16,0 3 0-16,-1 1 0 0,5 8 3136 0,-7-4 576 15,7 4 128-15,-11 0 32 0,1 2-2144 0,-2 7-416 16,-1 1-96-16,-4 6 0 0,-1 0-400 0,-2 3-80 15,-3 7-16-15,-2 3 0 0,-3 5-272 0,0 0-64 16,0 2-16-16,3 3 0 0,2 8-96 0,2-1-16 16,4 1 0-16,8-5 0 0,2-2-96 0,5-5-32 15,7-4 0-15,4-3 0 0,2-8 272 0,6-5 48 16,3-5 16-16,7-2 0 0,4-7-64 0,5-3-16 16,0-10 0-16,2-3 0 0,0-4 0 0,4-3-16 15,-3-4 0-15,-1-1 0 0,-1-7-48 0,-2-1-16 0,-2 2 0 16,-3-2 0-16,-2-5-64 0,-4 3-16 0,-3-1 0 0,-5 0 0 15,-4-1 48-15,-6-1 16 0,-5-2 0 16,-3 6 0-16,-3 1-96 0,-3 6-32 0,-3 5 0 0,-1 5 0 16,-4 2-160-16,-1 6 0 0,-3 5-192 0,-2 4 192 15,-1 4-768 1,-1 3-48-16,1 5 0 0,3-1-13008 0</inkml:trace>
  <inkml:trace contextRef="#ctx0" brushRef="#br0" timeOffset="48570.01">16034 5920 18431 0,'0'0'1632'0,"0"0"-1312"16,-8-5-320-16,8 5 0 0,-10 1 1152 0,1 4 144 15,0 2 48-15,0 4 0 0,-1-1-256 0,1 7-32 16,1 3-16-16,-4 7 0 0,-4 1-288 0,0 6-64 15,1 3-16-15,0 7 0 0,-2 5-128 0,2 2-32 16,0 6 0-16,-2 3 0 0,-2 6-304 0,0 1-64 16,0 7-16-16,0-7 0 0,1-2-128 0,3-5 0 15,2-1 144-15,0-5-144 0,1-6 0 0,2-5 0 16,1-7 0-16,0-6-192 16,1-3-464-16,3-4-112 0,-1-3 0 0,1-2-16 15,0-3-2032-15,2-2-384 0</inkml:trace>
  <inkml:trace contextRef="#ctx0" brushRef="#br0" timeOffset="48808.42">16132 6905 28223 0,'0'0'1248'0,"0"0"256"0,0 0-1200 0,6 10-304 16,2 3 0-16,-1 4 0 0,-3-1 480 0,0 3 32 16,-3-1 16-16,-1 2 0 0,-2-1-160 0,-2 0-48 15,-1-3 0-15,-1 1 0 0,-2 2-320 0,0-1 0 16,-1-2 0-16,1 0-9296 16,-3-3-1776-16</inkml:trace>
  <inkml:trace contextRef="#ctx0" brushRef="#br0" timeOffset="49274.07">16704 6736 17503 0,'0'0'1552'0,"0"0"-1232"0,6-6-320 0,-6 6 0 16,12 0 1168-16,-12 0 176 0,10 1 48 0,1 4 0 0,-1 3-336 0,2 2-64 16,-1 4-16-16,1 6 0 0,-2 7-448 0,0 1-80 15,-1 2-32-15,-1 6 0 0,-6 2-176 0,-2-1-48 16,-1-1 0-16,-4 0 0 0,-4 1 64 0,-1-2 16 15,-2-4 0-15,1 1 0 0,-4-6-144 0,-1 0-128 16,0-3 144-16,-3-3-144 0,-2-2 0 0,1-1-128 16,2-1-16-16,-2 0-8512 15,2-2-1712-15</inkml:trace>
  <inkml:trace contextRef="#ctx0" brushRef="#br0" timeOffset="49718.29">17782 6195 23039 0,'-8'-11'1024'0,"8"11"192"0,-6-7-960 0,1 2-256 0,-4-2 0 0,0 4 0 16,0-1 240-16,0 4 0 0,-1 0 0 0,-2 2 0 16,1 5 32-16,-2 4 16 0,1 4 0 0,-4 3 0 15,2 5-160-15,0 7-128 0,0 2 192 0,2 6-192 0,0 3 144 0,2 4-144 16,1-2 0-16,4-3 144 0,1-1-144 0,4-6 0 16,4-4 0-16,0-13 128 0,2 1-128 0,4-2 0 15,1-1 0-15,8 3 0 0,1-5 320 0,0-1-32 16,5-8 0-16,0-3 0 0,2-2 272 0,1-6 48 15,0 1 16-15,0-6 0 0,0-2 32 0,-1-2 16 16,-5-3 0-16,-2 1 0 0,-2 0-288 0,-4-2-48 16,-2 1-16-16,-5-5 0 0,-3-3-64 0,-4-4 0 15,-4 1-16-15,-2-2 0 0,-4-2-96 0,-3 2-16 16,-3 1 0-16,-2 4 0 16,-1 6-512-16,-2 6-128 0,1 3 0 0,1 4-16 15,0 4-1568-15,0 1-304 0,0 4-64 0,-2 0-16 0</inkml:trace>
  <inkml:trace contextRef="#ctx0" brushRef="#br0" timeOffset="49937.4">18033 5799 23551 0,'0'0'1040'0,"0"0"224"0,0 0-1008 0,4 7-256 0,-1 3 0 0,-1 4 0 0,1 0 288 0,1 9 16 16,-4 3 0-16,-3 6 0 0,-1 4 144 0,-2 4 48 16,-3 7 0-16,-2 3 0 15,-3 3-112-15,-3 3 0 0,-1 3-16 0,-6 2 0 0,-5 2-368 0,-2 5 144 16,0-2-144-16,-1-4 0 16,1-5-1760-16,2-2-464 0,4-6-80 0</inkml:trace>
  <inkml:trace contextRef="#ctx0" brushRef="#br0" timeOffset="50319.07">18167 6662 31151 0,'6'-12'1376'0,"-1"7"288"0,2-1-1328 0,2 3-336 0,1-2 0 0,2 1 0 16,4 0 528-16,0 3 48 0,1-1 0 0,-3 2 0 16,1 2-256-16,-2 0-32 0,-2 2-16 0,-2 2 0 15,-1 5-272-15,-6 3 128 0,-3 2-128 0,-4 3 0 16,-4 1 0-16,-6 5 0 0,-4 3 0 0,-3 1 0 0,-2-1 0 0,0 1 0 15,1-5 0-15,3-1 0 16,2-3 192-16,5-6 0 0,4-2-16 0,4 0 0 0,5-4 432 0,3 0 96 16,3-3 0-16,5-3 16 0,3 2-224 0,5-3-48 15,4-2-16-15,4 0 0 0,1 1-240 0,6-1-64 16,2-2 0-16,-1 1 0 16,0-5-1088-16,0 3-240 0,1-1-32 0</inkml:trace>
  <inkml:trace contextRef="#ctx0" brushRef="#br0" timeOffset="50936.35">18576 5490 15663 0,'3'-12'688'0,"1"3"144"0,1 1-656 0,1 1-176 16,3-4 0-16,2 6 0 0,3-1 1200 0,3 3 208 16,1 1 32-16,1 2 16 0,2 2-368 0,5 6-80 15,3 1-16-15,1 5 0 0,1 4-400 0,1 2-80 16,6 5 0-16,-2 6-16 0,-7 5-176 0,1 2-48 16,1 2 0-16,-1 5 0 0,-1 6 16 0,-2 2 0 15,-1 4 0-15,-5 6 0 0,-2-1 0 0,-2 6 0 16,-3 2 0-16,-4 0 0 0,-2 1 160 0,-6 2 16 15,-3-1 16-15,-3 1 0 0,-4-1 80 0,-2-4 16 16,-4-6 0-16,0 1 0 0,-4-5 112 0,-1-4 16 16,-2-2 16-16,-1-3 0 0,1-7-336 0,0 0-64 0,0 0 0 0,-1-6-16 15,0 0-432-15,2-5-96 0,-2-5-16 16,5-3-10512-16,3-1-2112 16</inkml:trace>
  <inkml:trace contextRef="#ctx0" brushRef="#br0" timeOffset="52219.77">19807 5550 6447 0,'0'0'576'0,"0"0"-576"0,0 0 0 0,0 0 0 15,0 0 1792-15,0 0 256 0,1 12 64 0,-1-4 0 16,0 5-784-16,-3 1-160 0,0 4-16 0,-3 2-16 15,-1 3-112-15,-2 5-32 0,-1 3 0 0,-2 4 0 16,-2 8-176-16,-1 6-48 0,-3 9 0 0,-2 7 0 16,1 6-160-16,-5 3-32 0,-4 3-16 0,4 2 0 15,-2 4-368-15,3-7-64 0,-1 0 0 0,0-6-128 16,0-4 176-16,2-2-176 0,2-4 160 0,6-6-160 16,0-5 0-16,9-7 0 0,4-3 0 0,6-6 0 0,5-4 0 0,8-5-320 15,3-4 64-15,5-4 0 16,0-3-640-16,5-8-112 0,3-1-16 0</inkml:trace>
  <inkml:trace contextRef="#ctx0" brushRef="#br0" timeOffset="52553">20184 5898 21711 0,'0'0'960'0,"0"0"192"0,0 0-912 0,-10 12-240 0,1 3 0 16,-1 3 0-16,0 0 704 0,-2 3 112 15,0 7 16-15,0 3 0 0,-3 6-144 0,0 3-32 16,-1 2 0-16,4 5 0 0,-4 0-288 0,2 2-64 0,1 1-16 0,-1 1 0 15,1 1-160-15,3-3-128 0,1-1 144 0,5-1-144 16,3-6 0-16,2-6 0 0,0-3 0 0,6-6 0 16,-1 0-464-16,3-4-48 0,2-3 0 0,-1-5 0 15,1-4-336-15,-3 0-80 0,0-3-16 0,-8-7-9840 16</inkml:trace>
  <inkml:trace contextRef="#ctx0" brushRef="#br0" timeOffset="52714.14">19785 6548 22575 0,'0'0'992'0,"0"0"224"0,0 0-976 0,0 0-240 15,8 5 0-15,3-1 0 0,6-4 848 0,2-3 128 16,4-1 32-16,6-1 0 0,3-5-272 0,6 1-48 16,0-2-16-16,4-3 0 0,2-3-464 0,1 1-80 15,2-1-128-15,0 5 176 16,-3-1-2112-16,0 4-432 0</inkml:trace>
  <inkml:trace contextRef="#ctx0" brushRef="#br0" timeOffset="53077.73">20610 5499 21183 0,'0'0'944'0,"0"0"192"15,5-5-912-15,-5 5-224 0,8-4 0 0,-8 4 0 0,0 0 960 0,14 7 128 0,-2 4 48 0,1 3 0 16,0 5-288-16,1 8-48 0,2 3-16 0,0 7 0 15,-2 5-288-15,1 8-64 0,-1 4-16 0,-1 7 0 16,-2 8 80-16,-1 6 16 0,-1 6 0 0,0 5 0 0,-1-2-192 0,-5 3-48 16,-1-2 0-16,-4 3 0 0,0-1-112 0,-6-9-32 15,-2-1 0-15,-4-2 0 0,-4-7 0 0,-2 0 0 16,-2-6 0-16,-3-5 0 0,-3-6 16 0,9-18 0 16,-1-4 0-16,-16 20 0 15,4-1-1104-15,0-8-208 0,-1 0-48 0</inkml:trace>
  <inkml:trace contextRef="#ctx0" brushRef="#br0" timeOffset="53837.18">21314 6379 17615 0,'-10'8'768'0,"10"-8"192"0,-8 1-768 16,8-1-192-16,0 0 0 0,0 0 0 0,0 0 1408 0,0 0 240 15,0 0 48-15,16 5 16 0,3 0-560 0,4-1-128 16,10-7 0-16,1-1-16 0,4-1-512 0,4-4-112 16,1 1 0-16,4-3-16 0,0 1-64 0,0-1-16 15,0 3 0-15,-1-2 0 0,-1 2-288 0,-2-1 0 16,-1 3 0-16,-4 5-13216 16</inkml:trace>
  <inkml:trace contextRef="#ctx0" brushRef="#br0" timeOffset="53960.58">21326 6889 22111 0,'0'0'1968'0,"14"3"-1584"0,5 1-384 16,9-3 0-16,7-2 1072 0,8-1 128 16,7-3 16-16,3-2 16 0,8 2-848 0,6 0-160 15,5 0-32-15,6-5-8176 16,4-3-1616-16</inkml:trace>
  <inkml:trace contextRef="#ctx0" brushRef="#br0" timeOffset="55923.43">23274 6512 8287 0,'0'0'736'0,"-1"11"-592"16,-2-1-144-16,2 1 0 0,1-2 1472 0,3 2 256 15,-1 0 48-15,2 0 16 0,1-2-512 0,3 0-112 16,2-4-16-16,4 4 0 0,1-3-112 0,6-1-16 0,1 0-16 0,4-2 0 16,2-1-304-16,4-2-48 15,2 0-16-15,0 0 0 0,-1-2-192 0,0-1-32 16,0 0-16-16,-6-1 0 0,0-1-96 0,-4-4-32 16,1 2 0-16,-1 0 0 0,2-6-96 0,-1 2-32 0,2 0 0 0,-1-1 0 15,2 0 160-15,-3 2 16 0,-1-4 16 0,1 3 0 16,-4 1-208-16,1-3-128 0,-1 1 160 0,-1 1-160 15,-1-4 128-15,-2 1-128 0,-3 5 0 0,-3-3 144 0,-1 1-144 0,-4 2 0 16,-2-2 144-16,-1 2-144 0,0-3 128 0,-5 1-128 16,-2-1 128-16,-4 0-128 0,1 3 128 0,-3-1-128 15,-6 1 160-15,0-3-160 0,-1-2 144 0,-2 5-144 16,-1-1 128-16,1 5-128 0,-3-1 0 0,1 2 0 16,0 0 0-16,-1 5 0 0,-3 2 0 0,2 3 0 15,1 1 0-15,0 0 0 0,0 5 128 0,-1 3-128 16,-2 3 128-16,-1 0-128 0,-2-1 0 0,-1 2 128 15,-1-1-128-15,0 4 0 0,-2 2 128 0,4 3-128 16,-2 2 0-16,3 1 128 0,-1 4-128 0,5 0 0 16,0-1 144-16,1 2-144 0,-1-1 0 0,2-1 0 15,3-2 0-15,1 2 0 0,2 0 0 0,3 2 144 16,3 0-16-16,2 0-128 0,3-1 384 0,4 0-16 16,3-1-16-16,4-1 0 0,2-1 16 0,5 0 0 15,5-3 0-15,5-1 0 0,2-3 128 0,7 0 16 16,6-1 16-16,3-4 0 0,5-2-80 0,2-1 0 15,4 0-16-15,0-9 0 0,-2 0-112 0,2-2 0 16,-1-3-16-16,-2-1 0 0,-2-1-112 0,-1 2-32 0,-3-1 0 0,0 0 0 16,-3-2-160-16,-2 0 0 0,-6-2 0 15,-4-2 0 1,-3-3-2176-16,-3 3-448 0</inkml:trace>
  <inkml:trace contextRef="#ctx0" brushRef="#br0" timeOffset="56976.88">24200 5551 15663 0,'0'0'688'0,"0"0"144"0,0 0-656 0,0 0-176 16,0 0 0-16,0 0 0 0,0 0 1168 0,0 0 208 16,0 0 32-16,0 0 16 0,0 0-368 0,10-2-80 15,-10 2-16-15,11 1 0 0,2-1 48 0,-2 0 0 16,2 0 0-16,2 1 0 0,3 1-80 0,3 2-16 15,1-2 0-15,5-2 0 0,1-2-112 0,3-1-32 16,-1 2 0-16,2-2 0 0,1 1-304 0,-1-1-64 16,-2-1-16-16,-4 3 0 0,-5 0-192 0,-2 1-32 15,-1 0-16-15,-3 0 0 0,-1-2-144 0,-1 0 128 16,-2-1-128-16,-11 3 128 16,0 0-1280-16,0 0-272 0,0 0-48 0,0 0-13072 0</inkml:trace>
  <inkml:trace contextRef="#ctx0" brushRef="#br0" timeOffset="57640.39">25886 4775 9215 0,'0'0'816'0,"0"0"-656"16,-10-3-160-16,0-1 0 0,0-1 1168 0,0 4 208 16,-2 1 32-16,1 1 16 0,-3 3-256 0,-1 4-48 15,-2-2-16-15,-1 1 0 0,-1 1-400 0,0 0-64 16,0 3-32-16,0-2 0 0,0 3-64 0,-1 2-16 16,2 1 0-16,0 2 0 0,3 2-48 0,-2 1-16 15,1 0 0-15,4 1 0 0,3 0-128 0,-1 3-16 0,0 1-16 0,6-3 0 16,0-1 80-16,3 2 0 0,0 0 16 0,2 1 0 15,2 0 48-15,2-1 0 0,1 2 0 0,2 3 0 16,1-1 0-16,2 2 0 0,2-1 0 0,0-3 0 16,2 6-128-16,-2-6-32 0,1 3 0 0,-2-2 0 15,-2 0-144-15,1 0-16 0,-4 2-128 0,1-4 192 16,-2-2-48-16,-1 0-16 0,-3 1 0 0,-2-2 0 16,-4-2 304-16,-1-1 48 0,-3-3 16 0,-5 0 0 0,1 3 64 0,-5-2 16 15,-2 0 0-15,-1-1 0 0,-1 0-256 0,0-1-32 16,-3-4-16-16,1 0 0 0,1 1-128 0,0-3-16 15,2 3-128-15,1-6 192 0,1-5-192 0,3 0-160 16,0 0 32-16,3 0 0 16,3-3-1744-16,2-3-352 0,4-3-64 0</inkml:trace>
  <inkml:trace contextRef="#ctx0" brushRef="#br0" timeOffset="58357.93">26330 5283 18191 0,'0'0'800'0,"0"0"176"0,-4 13-784 0,-1-2-192 15,-1 2 0-15,-1 2 0 0,-1 3 976 0,-1 0 160 16,1 4 16-16,0-1 16 0,1 3-400 0,-1 0-64 16,-1 2-32-16,2 2 0 0,-2 4-320 0,2-1-64 15,0 1-16-15,-3 1 0 0,2-1-112 0,-1-2-32 16,0-5 0-16,-1-1 0 0,0-3-128 0,1-2 160 15,0-2-160-15,1-3 160 0,0-3-160 0,1 1 192 16,2-5-192-16,5-7 192 0,-6 7-16 0,6-7 0 16,0 0 0-16,0 0 0 0,0 0 480 0,0 0 112 15,5-10 0-15,2-7 16 0,2-3-288 0,0-2-64 16,0-3-16-16,4 2 0 0,-2-4-208 0,2-1-32 16,-2-5-16-16,2 0 0 0,4-2 48 0,-1 0 16 0,1 3 0 0,1 3 0 15,-1-4 16-15,1 4 0 0,-1 2 0 0,-2 4 0 16,-1 3-80-16,-1 5-16 15,-1 1 0-15,0 1 0 0,-3 4-144 0,-2 2 0 0,-7 7 0 0,0 0 0 16,0 0 0-16,10 2 0 0,-10-2 0 0,5 12 0 16,-2 2 0-16,-3 1 0 0,-4 0 0 0,-1 5 0 15,-2 1-128-15,-2-1 128 0,-2-1 0 0,0 1 0 16,-4-2 0-16,-2 0 0 0,-1-3 0 0,1 1 0 0,-2-6 128 16,0 2-128-16,-1 1 128 0,5-7-128 15,2 0 0-15,3-3 0 0,0-5 0 0,4-2 0 16,-1-4-1552-16,7-3-240 0,2 1-64 15,4-4-11664-15</inkml:trace>
  <inkml:trace contextRef="#ctx0" brushRef="#br0" timeOffset="58565.47">26738 5484 23951 0,'-9'11'2128'0,"0"0"-1696"15,0 3-432-15,-1 2 0 0,-6 3 912 0,2 3 112 16,0 1 0-16,0-2 16 0,-1 3-256 0,2 1-48 16,0-4-16-16,0-2 0 0,1 2-400 0,2-2-96 15,-1 0-16-15,5-1 0 0,1-1 688 0,1-1 128 16,2-1 16-16,4-6 16 16,-2-9-1952-16,6 9-400 0,-6-9-80 0,9 3-8112 15,3 3-1632-15</inkml:trace>
  <inkml:trace contextRef="#ctx0" brushRef="#br0" timeOffset="58925.14">27268 4771 18431 0,'0'0'816'0,"0"0"160"0,-6 8-784 0,-1-2-192 16,-3 5 0-16,-1 0 0 0,-2 0 960 0,-2 4 128 15,-2 3 48-15,1 2 0 0,-1 8-368 0,1 2-80 16,-1 5-16-16,1 3 0 0,0 3-64 0,0 1-16 15,1 0 0-15,1 2 0 0,2 0-432 0,1-1-160 16,-1-5 0-16,2 1 144 0,1-6-144 0,4-1 160 16,0-4-160-16,1-2 160 0,1-6-160 0,1-2 0 15,5-4 0-15,1-2 0 16,-4-12-768-16,7 13-16 0,1-5-16 0</inkml:trace>
  <inkml:trace contextRef="#ctx0" brushRef="#br0" timeOffset="59181.9">27507 4948 22111 0,'0'0'976'0,"0"0"208"0,0 0-944 0,0 0-240 0,-5 14 0 0,0 0 0 16,0-4 448-16,1 4 32 0,-5 1 16 0,2 4 0 0,-2 1 80 0,0 2 32 15,0 2 0-15,0 0 0 0,0 4-208 0,1-1-32 16,0 4-16-16,1 2 0 0,3-3-224 0,1 1-128 16,0-2 128-16,2-5-128 0,1-2 0 0,1 0 128 15,2-2-128-15,-1-4 0 16,1-5-544-16,2 1-176 0,-5-12-48 0,6 9-10768 16</inkml:trace>
  <inkml:trace contextRef="#ctx0" brushRef="#br0" timeOffset="59336.12">27238 5316 13823 0,'0'0'1216'0,"0"0"-960"15,0 0-256-15,0 0 0 0,7 5 2240 0,5-1 416 16,2 0 80-16,2-1 16 0,3-2-1120 0,3-1-224 16,3-7-32-16,3 1-16 0,0-2-544 0,-5 1-112 15,4 2-32-15,2-5 0 16,-1 2-2432-16,1-2-480 0</inkml:trace>
  <inkml:trace contextRef="#ctx0" brushRef="#br0" timeOffset="59624.86">27730 4714 20271 0,'0'0'896'0,"0"0"192"0,0 0-880 0,8 1-208 0,1 0 0 0,2 4 0 0,0 0 848 0,0 3 128 16,2 2 32-16,1 0 0 0,3 3-48 0,0 4 0 15,3 0 0-15,-3 5 0 0,1 6-416 0,-1 3-96 16,-1 2 0-16,1 7-16 0,-3 1-240 0,-3 1-32 16,-3 4-16-16,-4-1 0 0,-4 6-144 0,-4-1 128 15,-6 2-128-15,-2-1 128 0,-6-8-128 0,-3-1-144 16,-5-5 144-16,-2-4-208 15,-5-1-288-15,0-4-48 0,0-8-16 0,-10 4-11888 0</inkml:trace>
  <inkml:trace contextRef="#ctx0" brushRef="#br0" timeOffset="60859.19">28650 5037 6447 0,'0'0'576'0,"0"0"-576"0,-6-5 0 0,6 5 0 16,-7-9 2592-16,7 9 416 16,-10-2 64-16,1 4 32 0,-1 1-1936 0,0 3-384 0,0 1-80 0,-2 3 0 15,-2 3-256-15,0 0-32 0,1 2-16 0,-1 3 0 16,-2 2-128-16,2 2-16 0,-1-1-16 0,-1 0 0 16,0 3 80-16,-1 0 0 0,2-1 16 0,2-3 0 15,1 2 128-15,2-3 32 0,2-4 0 0,3-1 0 16,5-5 32-16,0-9 16 0,0 8 0 0,0-8 0 15,9 3 224-15,2-4 32 0,1-3 16 0,2-5 0 0,0 1-240 0,1-5-64 16,-2-4 0-16,2 1 0 0,-1-3-272 0,0 1-64 16,0-1-16-16,-2 0 0 0,-1 1-160 15,0-1 0-15,1-1 0 0,-2-2 128 0,0 0-128 0,-1 1 0 16,0-2 0-16,0 0 0 0,-2 1 0 0,2 3 0 16,0 2 128-16,0-1-128 0,-1-1 0 0,0 0 0 15,1-3 0-15,0 3 0 0,-1 1 0 0,-1 3 0 16,1 1 0-16,0 1 0 0,1-2 0 0,-2 0 0 15,1-1 0-15,-1 1 0 0,1 0 0 0,0 1 0 16,-3-3 0-16,2 2 0 0,1-3 0 0,-3 2 0 16,2-2 0-16,-4 2 0 0,0-1 0 0,-1-1 0 15,1 2 0-15,-3 0 0 0,-1 1 0 0,-1 3 0 0,1-2 0 16,0 2 0-16,-3 4 0 0,2 1 0 16,2 7 0-16,0 0 128 0,-4-7-128 0,4 7 0 15,0 0 0-15,0 0 0 0,0 0 0 0,0 0 0 16,-7 0 0-16,7 0 0 0,-7 13 0 0,0 2 0 15,1 2 0-15,0 2 0 0,1 4 0 0,-1 1 0 0,1 5 0 0,0 3 0 16,2 6-160-16,-1 0 160 16,-1 2 0-16,1 3-144 0,1-1 144 0,-2 0 0 15,1-3 0-15,2 1 0 0,1-2 0 0,-1-4 0 0,4-1 0 0,-2-6 0 16,0-3 0-16,2-1 0 0,2-1 0 0,2-5 128 16,-2-4-128-16,4-4 0 0,1 1 128 0,2-4-128 15,0 2 192-15,3-2-48 0,3-3 0 0,1-3 0 16,1-1 192-16,0-8 48 0,1 1 0 0,1-3 0 15,-1-1-256-15,0-3-128 0,2-3 128 0,-3-1-128 16,0-5 128-16,0 1-128 0,0 2 128 0,-7 4-128 0,0-3 0 0,4-3 0 16,0-1 0-16,2 1 128 0,-2 0-128 0,2-1 0 15,0 1 0-15,-1 1 0 0,-1-3 0 0,1 2 0 16,-1 1 0-16,2-1 0 0,-4-1 0 0,1 1 0 16,0 1 0-16,-1-4 0 0,0 2 0 0,-1 1 0 15,-2-5 0-15,1 3 0 0,-2-2 0 0,-1 4 0 16,0 2 0-16,-1 3 0 0,-2 0 0 0,-1 4 0 15,-1 3 0-15,-2 4 0 0,0 1 0 0,-2 6 0 16,0 0 0-16,0 0 0 0,0 0 0 0,-7 7 0 16,0 9 0-16,-2 0 0 0,-1 5 0 0,-2 4 0 15,-3 4 0-15,0 6 0 0,-3 4 0 0,3 3 0 16,-3 2-144-16,0 7 144 0,-1 3 0 0,1 0 0 16,2 0 0-16,2-4 0 0,2-1 0 0,2-3 0 15,2-7 0-15,3-1 0 0,1-2-224 0,2-6-32 16,-1-6 0-16,2 2 0 15,-1-7-1776-15,0-3-352 0,1 0-80 0</inkml:trace>
  <inkml:trace contextRef="#ctx0" brushRef="#br0" timeOffset="61028.15">28891 5081 27647 0,'0'0'2448'0,"16"0"-1952"0,4 3-496 0,7-3 0 15,4-2 1136-15,8 1 128 0,6-1 16 0,-7-1 16 16,8 0-304-16,6 0-64 0,4 0-16 0,23-6 0 16,-8 2-624-16,-22 4-128 0,3 1-32 0,1 0-10752 15,0 1-2144-15</inkml:trace>
  <inkml:trace contextRef="#ctx0" brushRef="#br0" timeOffset="61716.41">21403 8819 11967 0,'0'0'1072'0,"0"0"-864"16,0 0-208-16,0 0 0 0,-1 11 2240 0,1-11 384 16,8 8 96-16,0-1 16 0,4-1-1136 0,3-2-208 15,4-3-48-15,4 0-16 0,3-2-192 0,1 0-48 0,5-5 0 0,4 0 0 16,2 1-400-16,3 3-96 0,3-6-16 0,-1 3 0 16,2 0-320-16,-1-3-64 0,-2 2 0 0,-1 1-16 31,-5-4-1136-31,-3 3-240 0,-4-2-32 0,-6 3-12288 0</inkml:trace>
  <inkml:trace contextRef="#ctx0" brushRef="#br0" timeOffset="61858.04">21614 9161 28559 0,'3'9'2544'16,"1"1"-2032"-16,2 0-512 0,3-2 0 0,4 2 864 0,2-3 80 15,3-1 16-15,3-3 0 0,5-3-368 0,4-2-64 16,4-2-16-16,5-2 0 15,1-7-1024-15,3-2-224 0</inkml:trace>
  <inkml:trace contextRef="#ctx0" brushRef="#br0" timeOffset="63778.78">22893 6449 18303 0,'0'0'816'0,"0"0"160"0,5-7-784 16,-5 7-192-16,0 0 0 0,6-8 0 0,-6 8 1088 0,0 0 160 16,0 0 32-16,4-8 16 0,-4-2-544 0,0 10-112 0,0 0-32 0,-5-8 0 15,-1 3-96-15,-2 1-32 0,-1 2 0 0,-2 2 0 16,-1 0-128-16,-3 2-32 0,0 5 0 0,-3-1 0 15,-5 4-64-15,-1 3 0 0,2 7-16 0,0-1 0 16,-4 0 32-16,-2 3 16 0,-1 3 0 0,-2 6 0 16,-2 3-32-16,0 2 0 0,0 1 0 0,4-1 0 15,2 1 0-15,4-1-16 0,4-1 0 0,3 0 0 16,2-2 96-16,5 0 32 0,3-4 0 0,3 2 0 16,3-3-128-16,3-4-32 0,2 1 0 0,1 1 0 15,6-7-80-15,-1-2-128 0,2-4 176 0,3-3-176 16,3 2 256-16,5-6-48 0,1 2-16 0,0-4 0 15,2-2 16-15,1-1 0 0,1-2 0 0,1 0 0 0,1-3-16 16,1-2 0-16,3-1 0 0,-2 2 0 0,-1-2-48 0,0 0-16 16,-2-4 0-16,0 4 0 0,-2 1 16 0,-2-3 0 15,1 2 0-15,-4-4 0 0,-3 6-144 0,-2-2 0 16,-4 2 0-16,-3 1-176 0,0 0 176 0,-11 4 0 0,0 0 0 16,0 0 0-16,0 0 0 0,0 0 0 15,0 0 0-15,0 0 0 0,0 0 0 0,0 0 0 16,0 0 0-16,-6 10 0 0,-1-1 0 0,-2-1 0 15,-2 2 0-15,-5-1-128 0,-2 1 128 0,1-2 128 0,-4 0-128 0,1-1 176 16,-3 0-176-16,-1 1 0 16,-1-3 0-16,-1 3-176 0,1-3 176 0,-2 1 0 15,0 1 0-15,1-2 0 0,-1-3 0 0,0 3 0 16,2-2 128-16,-1-4-128 0,2-3 0 0,1-1 0 16,2 0 0-16,2-4 128 0,0 0-128 0,1-4 128 15,0 0-128-15,3 2 128 0,1-4-128 0,2-1 128 0,2 0-128 16,3-2 128-16,1 2-128 0,3 0 0 0,0 1 128 0,3-1-128 15,3-2 128-15,-2 1-128 0,1 3 128 0,2-2-128 16,1-1 0-16,0-1 128 0,-1-2-128 0,6 1 0 16,2 0 0-16,1 1 0 0,-2-2 0 0,2 2 0 15,-1-1 0-15,1 1 0 0,0 2-144 0,1 0 144 16,0 0-160-16,2 1 160 0,0-1-208 0,1 2 80 16,0 4 128-16,-1-1-192 0,1-2 192 0,1 3-192 0,1-4 192 0,1 2 0 15,2 1-144-15,1 0 144 0,0 0 0 0,1 2 0 16,1 6-144-16,2-4 144 0,-2 1 0 0,1 3 0 15,-2 1 0-15,-3 1 0 0,-3 1 0 0,-4 1 0 16,-2 0 0-16,-12-1 0 0,10 1-144 0,-10-1 144 16,0 0 0-16,0 0-144 0,0 0 144 0,0 0-192 15,0 0 192-15,0 0-192 0,0 0 192 0,-9 4 0 16,-3 0-144-16,2 1 144 0,-2-1 0 0,-1-2 0 16,-1 1 0-16,0-2 0 0,0-1 0 0,-1 2 0 15,-2 0 0-15,-2-2 0 0,0 1 0 0,1 4 0 16,-1-1 0-16,0 3 0 0,-1 0 0 0,-2 1 0 15,2 2 0-15,-3-1 0 0,0 1 0 0,-2 2 0 16,-1 3 0-16,-1 3 0 0,2 1 0 0,0 0 0 16,-1-1 0-16,1 3 0 0,-1 2 0 0,2 0 0 15,1 4 0-15,2-5 0 0,2 0 0 0,2 1 0 16,3 0 0-16,3-2 0 0,1 2 0 0,3-1 0 16,3 1 0-16,3-4 0 0,1-3 0 0,4 1 0 0,2-2 0 0,4 0 0 15,2 1 0-15,2-2 0 16,2 1 0-16,2-6 0 0,1-2 0 0,3-1 0 0,2-1 128 0,1 1-128 15,1-3 192-15,1-3-64 0,1 0 0 0,-2-2 0 16,1-2-128-16,1 1 192 0,0-1-192 0,1 1 192 16,-1-2-192-16,-1 0 0 0,-3 0 144 0,0 2-144 15,-2 1 0-15,-2-1 128 0,-2 0-128 0,-3-1 0 0,-4-1 0 16,1 2 128-16,-12 3-128 0,0 0 0 0,0 0 0 0,0 0 0 16,0 0 0-16,0 0 128 0,0 0-128 0,1 9 0 15,-1-9 0-15,-6 11 0 0,-3-2 0 0,-3 2 144 16,0-3-16-16,-2 1-128 0,0-1 0 0,1 1 0 15,0-4 0-15,-1 0 0 0,-2 1 0 0,-1-2 0 16,1 1 0-16,-2 2 0 0,3-2 0 0,0-1 0 16,-1-1 0-16,1-1 0 0,0-2 0 0,0-3 0 15,-1-1 0-15,1-1 0 0,0-5 144 0,1 0-144 16,-1-4 0-16,1 1 144 0,1 0-144 0,0-1 0 16,0-2 144-16,2-2-144 0,0-1 0 0,-1 0 0 15,-1 0 0-15,2-1 128 0,0-1-128 0,-1 0 0 16,2 0 0-16,-2 0 128 0,5-2-128 0,-3 0 0 15,3 0 0-15,2 1 0 0,1 2 0 0,1-1 0 16,1-1 0-16,5 3 0 0,2 1 0 0,5 0 0 16,2 0 0-16,5 1-128 0,5-1 128 0,3 1-208 0,2 1 80 15,2-3 128-15,4-3-176 0,-3 3 176 16,1 1-128-16,0 0 128 0,-1 3 0 0,-2 1 0 16,-1 4 0-16,-2-1-128 0,-3 2 128 0,-2-1 0 15,-1-1 128-15,-1 6-128 0,-2 4 0 0,-2 1 0 16,-2 1 0-16,0-1-192 0,-12 0 192 0,11 2 0 15,-11-2-144-15,0 0 144 0,0 0 0 0,0 0 0 0,0 0 0 0,0 0 0 16,0 0 0-16,0 0 0 0,0 0 0 0,0 0 0 16,-5 10 0-16,5-10 160 0,-10 4-32 0,1-1-128 15,-1 1 128-15,0 1-128 0,-2-2 0 0,2-2 0 16,0 0 128-16,0 1-128 0,1-1 0 0,-4 1 0 16,0 4 0-16,-1-1 0 0,0 0 0 0,0 4 0 15,-2-3 0-15,-1 5 0 0,1 1 0 0,-1 2 0 0,0 2 0 0,-3 2 0 16,0 1 0-16,-3 4 0 0,-1 3 0 0,0-2 0 15,1-1 128-15,0 4-128 0,-1 3 0 0,1-1 0 16,3 1 0-16,2-4 0 0,5 1 0 0,2-1 0 16,1 2 0-16,2-2 0 15,3 0-1200-15,1-1-288 0,2 1-64 0</inkml:trace>
  <inkml:trace contextRef="#ctx0" brushRef="#br0" timeOffset="66114.07">23419 8601 18303 0,'0'0'816'0,"0"0"160"0,0 0-784 0,0 0-192 15,0 0 0-15,0 0 0 0,0-9 1040 0,-1 1 176 16,-3-2 16-16,4 10 16 0,0 0-352 0,-2-8-64 15,-6-3 0-15,0 0-16 0,-1-2-64 0,1-2-16 16,-3-2 0-16,1 3 0 0,-3-1-160 0,1 3-16 16,-1 1-16-16,0-1 0 0,1 2-288 0,0 0-48 15,1 4-16-15,-1-2 0 0,0 7-192 0,-2 1 144 0,-3 1-144 0,-1 7 128 16,-1 1-128-16,-4 5 192 0,-2 1-192 0,-2 3 192 16,-1 1-192-16,-2 2 0 15,-5 4 0-15,2-3 0 0,-1 4 0 0,4 3 0 16,-1 2 0-16,2-3 0 0,0 2 0 0,3 1 0 15,3-2 0-15,0 1 0 0,3 3 0 0,5-1 0 16,0 0 0-16,3-3 0 0,3-3 0 0,3-4 0 16,3-1 0-16,3-1 0 0,3-1 0 0,2-1 160 15,3-3-160-15,3 2 160 0,3-5 96 0,4-1 32 0,3 0 0 0,4-1 0 16,0 3 32-16,3 1 16 16,6-5 0-16,6 2 0 0,3-4-176 0,1 0-32 0,1-2-128 0,-2 2 192 15,-1-2-192-15,-1-3 176 0,-2 0-176 0,-1-2 160 16,-1-2-160-16,-3 1 0 0,-2 0 144 0,-3-4-144 15,-1 1 0-15,0 1 144 0,-5 0-144 0,1-4 0 16,-1 1 128-16,-2 3-128 0,-2 1 0 0,-5-2 0 0,0-1 0 16,-3 1 0-16,-2 0 0 0,-9 4 0 0,0 0 144 0,0 0-144 15,0 0 0-15,9-2 144 0,-9 2-144 16,0 0 0-16,0 0 0 0,0 0 0 0,0 0 128 0,0 0-128 16,-8 3 128-16,-1 3-128 0,-2-4 0 0,-4 3 0 15,-3 0 0-15,-1 2 0 0,-2 3 128 0,0-3-128 16,-3 4 0-16,0-4 128 0,-2 2-128 0,-2-1 0 15,-1 1 0-15,1-3 128 0,-3 3-128 0,1-3 192 16,-2 2-192-16,-1-2 192 0,-2-3-192 0,0-3 0 16,1-4 144-16,1-2-144 0,1-1 160 0,3-4-32 15,1 1-128-15,5-6 192 0,1-3-64 0,5-2 0 16,0-3-128-16,2 1 192 0,3 1-192 0,1-2 128 16,2 1-128-16,1 1 0 0,1 0 128 0,2 0-128 15,1 3 0-15,0 1 144 0,0-1-144 0,3 1 0 16,-2-1 0-16,2 3 0 0,1 3 0 0,1-1 0 15,2-3 0-15,1 2 0 0,1 0 0 0,4 1 0 16,0 0 0-16,2-1 0 0,4-1 0 0,4 0 0 0,3-3 0 0,5 1 0 16,5 0 0-16,-1-2-176 0,1 0 176 0,2-2-128 15,-1 4 128-15,-1 0-160 0,-1 1 160 0,-3 1-160 16,1 1 160-16,1 2-208 0,0 4 80 0,3 1 128 16,-7-1-192-16,2 0 192 0,-1 5-160 0,1 1 160 15,-1 5-224-15,-1 0 48 0,1 1 16 0,-1 1 0 16,-4 1 160-16,-1 0-208 0,-2-3 80 0,-5 2 128 15,-1 2-144-15,-2 0 144 0,0-4 0 0,0 2 0 16,-3-2 0-16,-8-2 0 0,0 0 0 0,0 0 0 16,0 0 0-16,0 0 0 0,0 0 0 0,0 0 0 15,0 0 128-15,-7 4-128 0,-3-4 176 0,-2 0-176 0,0-2 192 16,-1 0-64-16,-8 0 0 0,4-2-128 0,-2-1 128 0,-3 0-128 16,-1 1 0-16,-2 0 0 0,1 2 0 0,-1-2 0 15,1 0 0-15,0 3 0 0,-3 1 0 0,2 1 0 16,2 2 0-16,0 0-144 0,0 3 144 0,0 2 0 15,-1-1 0-15,0-1 0 0,-1 4 0 0,1-2 0 16,-3 2 0-16,0-1 0 0,-1 1 0 0,0 3 0 16,0 0 0-16,2 2-128 0,0 3 128 0,2 1 0 15,1 0-144-15,3 1 144 0,1 3 0 0,1-1 0 16,1 4 0-16,2 1 0 0,1-3-144 0,1 3 144 0,5-3 0 0,0 4 0 16,2-1 0-16,2 2 0 15,5-1 0-15,-1 0 0 0,0-1 0 0,5-1 0 16,4 0 0-16,1 0 0 0,0-3 0 0,3-1 0 15,2-2 0-15,4-2 0 0,3-2 0 0,3-2 0 0,3 0 0 0,4-1 0 16,2-4 0-16,1 0 128 0,-2-4-128 0,1-1 0 16,-2-2 0-16,0 1 128 15,0-4-128-15,-2-1 0 0,1 1 0 0,-4 0 0 0,-1 0 0 0,-2-2 0 16,0 2 128-16,-1-3-128 0,0 0 0 0,-5 0 0 16,0-1 0-16,-4 3 128 0,0-2-128 0,-2-1 0 15,-2 0 128-15,-2 2 0 0,-3-2-128 0,-5 5 192 16,0 0-192-16,0 0 0 0,0 0 0 0,0 0 0 15,-7-5 0-15,-2 4 0 0,-3 2-176 0,-2 0 176 0,-2 3-144 16,-2-1 144-16,-2 0 0 0,-1 1 0 0,-6 0 0 0,1 2 0 16,-2 0 0-16,-1 0 0 0,-2 0 0 0,-1-2 0 15,-1 0 0-15,-1-2 0 0,-3-3 0 0,1-1 0 16,2-2 0-16,2-1 0 0,2-4 0 0,2 1 0 16,1-5 176-16,4-2-176 0,2-4 160 0,2 0-160 15,1-3 128-15,1-3-128 0,3-2 0 0,3-2 0 16,1 4 0-16,2-2 0 0,2 3 0 0,1 2 0 15,1-3 0-15,3 1 0 0,1 0-128 0,0-1 128 16,1 4 0-16,1 0 0 0,4 4 0 0,-4-2 0 0,6-1 0 16,-1 3 0-16,3-1 0 0,1 0 0 15,0-2 0-15,4-2 0 0,3 1-160 0,5 0 160 16,2 1 0-16,5 2-144 0,1-2 144 0,4-1 0 16,0 0 0-16,2 6 0 0,0-1 0 0,0 1-160 15,-1 1 160-15,-1 4 0 0,-2-2-208 0,0 4 64 16,-4 0 16-16,2 4 0 0,-4-2 128 0,-2 3 0 15,-2 2 0-15,-1 0-128 0,-5 1 128 0,-3 0 0 0,0 0 128 16,-2 1-128-16,-2 0 0 0,-1 0 0 0,-9-1 0 0,0 0-128 16,0 0 128-16,0 0 0 0,0 0 160 0,-4 9-160 15,-2-2 192-15,-2 2-48 0,-3-3-16 0,-3 0 0 16,-2 2 16-16,-4 0 0 0,0 3 0 0,-3-2 0 16,-3 0-144-16,1 2 0 0,0-2 0 0,-2 4 0 15,0 0 0-15,0 2 0 0,0 0 0 0,-3 3 0 16,1 1-128-16,0 1 128 0,-2 2 0 0,1 1 0 15,-1 0 0-15,2 2 0 0,1-1 0 0,4 0 0 16,1 3 0-16,1-2 0 0,3 3 0 0,2-2 0 0,3 2-128 0,1-1 128 16,0-1 0-16,3-2 0 0,4 3 0 0,3-2 0 15,3 5-144-15,3-7 144 0,0-1 0 0,5 0 0 16,4 0 0-16,4-2 0 0,4-3 0 0,5-3 128 16,2 0-128-16,5-2 0 0,6-4 192 0,2-1-64 15,2-4-128-15,1-3 192 0,1-3-192 0,5 0 144 16,-1-5-144-16,23-5 128 15,-3 2-960-15,-6-3-192 0,-2 0-32 0</inkml:trace>
  <inkml:trace contextRef="#ctx0" brushRef="#br0" timeOffset="69131.58">24493 8577 14047 0,'0'0'624'0,"0"0"128"0,0 0-608 0,-4 6-144 0,-3-1 0 0,2 0 0 0,0 3 832 0,-3-2 128 15,-1 0 16-15,0 3 16 0,0-2 96 0,-1 4 0 16,3-1 16-16,-2 0 0 0,4-2-128 0,0 0-16 15,5-8-16-15,-3 6 0 0,3-6-160 0,3 12-16 16,-3-12-16-16,10 8 0 0,4 1-96 0,2-4-16 16,5-1 0-16,4-1 0 0,4 2 32 0,4-1 0 15,4-2 0-15,1 2 0 0,-1 1-272 0,1-1-48 16,-5-2-16-16,0 1 0 0,-2-2-192 0,-3 1-144 16,0-5 192-16,-4 2-192 0,1-1 176 0,-2 2-176 15,-1-1 160-15,-3-3-160 0,1-2 208 0,-2 0-48 16,-3 1-16-16,-1-6 0 0,-1 4 0 0,-2-5 0 15,-2 0 0-15,0 1 0 0,-5-1-144 0,0 0 160 16,-2 2-160-16,-2-3 160 0,-1 1-160 0,-3-1 128 16,-1-1-128-16,-4-3 128 0,0 0-128 0,-3-2 0 15,-4 1 144-15,0 0-144 0,-2 0 0 0,0 6 0 0,-1 1 0 16,1 0 0-16,1 3 128 0,-2 2-128 16,-4 2 128-16,1 5-128 0,1 6 0 0,-4 3 0 0,-1 4 0 0,-4 4 0 15,-3 1 176-15,-2 2-48 0,-2 5 0 16,0 3 0-16,-2 4 0 0,2 1-128 0,2 3 192 15,2 1-64-15,3 3-128 0,4 2 0 0,5-2 144 0,1 2-144 16,0-2 0-16,5-3 0 0,4-1 0 0,4-2 128 16,5 1-128-16,4-2 128 0,4-2-128 0,2-4 128 15,5 1 192-15,4-7 64 0,2-3 0 0,5 0 0 16,6 0-64-16,7-1 0 0,5-3 0 0,4 0 0 0,4-3-16 0,-1-5-16 16,1 0 0-16,2-2 0 0,0-3-16 15,3-2 0-15,3-2 0 0,2 1 0 0,1-6-80 0,0 2-32 16,-9-4 0-16,-3 0 0 0,-5-1-160 0,-5 0-176 15,-2-5 48-15,-4-2 0 16,-5 1-3328-16,-4-3-672 0</inkml:trace>
  <inkml:trace contextRef="#ctx0" brushRef="#br0" timeOffset="70099.17">25509 7747 12255 0,'0'0'544'0,"0"0"112"0,0 0-528 0,0 0-128 0,0 0 0 0,0 0 0 16,0 0 864-16,-9 2 144 16,-1-1 16-16,0 2 16 0,1-1 240 0,0 0 64 15,0-1 0-15,9-1 0 0,-10 0 80 0,10 0 32 16,-9 0 0-16,9 0 0 0,0 0-464 0,0 0-96 0,-9 4 0 0,9-4-16 15,0 0-384-15,0 0-80 16,0 0-16-16,0 0 0 0,0 0-48 0,0 0-16 0,0 0 0 0,10 1 0 16,2-1-16-16,3-1 0 0,3 0 0 0,2-3 0 15,4 0-32-15,2-1-16 0,0-3 0 16,4 1 0-16,-1 1-48 0,0-1-16 0,-4-1 0 0,0 1 0 16,-6-1 0-16,-3 2 0 0,-2-1 0 0,-2 2 0 15,-4 3-64-15,-8 2-16 0,0 0 0 0,0 0 0 16,0 0-128-16,0 0 160 0,-8-2-160 0,-5 4 160 15,-4 0-160-15,-3 5 0 0,-4 1 0 0,-7 3 0 16,-4 0 0-16,-2 2 0 0,-1-3 0 0,1 3 0 0,1 1 0 0,1-2 0 16,-1 0 0-16,4 0 0 0,3 0 0 0,2-4 0 15,3 2 0-15,4-3 128 0,3 1-128 0,5 0 0 16,3-5 0-16,9-3 128 0,0 0-128 0,0 0 0 16,0 0 0-16,0 0 0 0,13-5 0 0,3-4 0 15,2 2 0-15,5-5 0 0,5 3 0 0,1-3 0 16,1 0 0-16,3 2 0 0,4-3 192 0,3 2-32 15,2 1-16-15,-3-2 0 0,-3 3 112 0,-2 2 32 16,-6 2 0-16,-4 2 0 0,-6-4-160 0,0 3-128 16,-4 1 192-16,-14 3-192 0,0 0 208 0,0 0-64 15,0 0-16-15,0 0 0 0,-5 12 16 0,-6-3 0 16,-3 1 0-16,-3-3 0 0,-6 4 48 0,-4-4 0 16,-5 5 0-16,-1-6 0 0,-2 2-64 0,3-3-128 15,3-3 192-15,3 1-64 0,5-1-128 0,4 0 0 0,3-2 0 16,3-2 0-1,1 1-2512-15,10 1-432 0</inkml:trace>
  <inkml:trace contextRef="#ctx0" brushRef="#br0" timeOffset="74301.96">26663 6688 8287 0,'0'0'368'0,"0"0"80"0,0 0-448 0,0 0 0 0,0 0 0 0,6-8 0 0,-6 8 1728 0,0 0 256 15,0 0 48-15,0 0 16 0,0 0-640 0,-10-1-112 16,1 5-16-16,-2 2-16 0,-3-1-496 0,-1 3-112 15,1 2-16-15,-3 6 0 0,2 2-224 0,-2 3-48 16,1 1-16-16,-1 6 0 0,2-1 16 0,2 6 0 16,-2 5 0-16,2 4 0 0,2 0 0 0,1 4 0 15,1-3 0-15,1 3 0 0,-1-2-160 0,3 3-16 16,4-3-16-16,-2 0 0 0,2-6-32 0,0 0 0 16,2-1 0-16,2-1 0 0,-2-2 80 0,2-2 16 15,0 0 0-15,1-2 0 0,-1-2 80 0,1-2 0 16,1 2 16-16,0-3 0 0,-2-1-32 0,1 2-16 15,-3-6 0-15,0 2 0 0,0-1-160 0,-2 1-128 16,1-3 192-16,-1 0-192 0,0-1 160 0,-2-2-160 16,-1-2 128-16,0 3-128 0,1-5 160 0,-3 2-160 15,0-3 192-15,4 1-192 0,-5 0 0 0,3-3-192 0,0 2 0 16,5-11-9072 0,0 0-1808-16</inkml:trace>
  <inkml:trace contextRef="#ctx0" brushRef="#br0" timeOffset="74825.28">26967 6878 8287 0,'0'0'736'0,"0"0"-592"0,0 0-144 0,0 0 0 16,0 0 2272-16,0 0 416 0,0 0 96 0,0 0 16 15,0 0-1008-15,0 0-208 0,10-6-48 0,3 2 0 16,2-2-448-16,3 1-112 0,6 0-16 0,4-5 0 16,6-2-416-16,3-1-96 0,3-2 0 0,1 2-16 15,3 2-112-15,-5-3 0 0,-3-1-16 0,-5 3 0 16,-3 2-176-16,-2-1-128 0,-5 1 144 0,-1-2-144 16,-4 3-448-16,-4 3-176 0,-5 1-32 0,-7 5-7920 15,0 0-1568-15</inkml:trace>
  <inkml:trace contextRef="#ctx0" brushRef="#br0" timeOffset="75170.3">27041 6836 12895 0,'-18'6'576'0,"9"0"112"0,0 0-560 0,0 2-128 16,0 0 0-16,-2-3 0 0,-1 2 1568 0,1 2 288 16,1 4 48-16,1-3 16 0,-3 0-992 0,4-1-192 15,-1 3-32-15,0-4-16 0,2 3-256 0,2 0-48 16,-1-3-16-16,3 3 0 0,1-2 48 0,2 4 16 15,1-2 0-15,2-1 0 0,0 4-144 0,3 0-32 16,1 2 0-16,5-1 0 0,0 0 128 0,6 2 0 16,2 0 16-16,2 4 0 0,1 3 0 0,4-1 0 15,3-3 0-15,3 2 0 0,0-2-64 0,0 2-16 16,-1-3 0-16,-3 1 0 0,-5-1-80 0,-2 0-32 16,-3-1 0-16,-5 0 0 0,-1-3-16 0,-7 0-16 15,-2-1 0-15,-3 3 0 0,-5-1 288 0,-3 0 64 0,-5-3 16 0,-4 0 0 16,-4 0-32-16,-6 0 0 0,-6-3 0 0,-3 0 0 15,-2 3-96-15,-1-1-32 0,2-4 0 16,-2-2 0-16,-1-2-384 0,3-4 0 16,6-1 128-16,2-2-128 0,2 0-288 0,3-1-96 15,4 1 0-15,5-2-16 16,3-5-2720-16,4 2-528 0</inkml:trace>
  <inkml:trace contextRef="#ctx0" brushRef="#br0" timeOffset="76287.52">28201 7192 5519 0,'0'0'496'0,"-1"-11"-496"0,0 3 0 0,-2-1 0 16,-1 2 2544-16,0-2 400 0,-1 3 96 0,2 0 16 15,-3-1-1744-15,6 7-352 0,-8-3-64 0,8 3 0 16,-9-4-272-16,1 1-48 0,-2 0-16 0,2 1 0 16,-2 2-112-16,2 2 0 0,-2 1-16 0,0 0 0 15,-1 1-64-15,-1 1-16 16,2 3 0-16,-5-2 0 0,-2 3 96 0,1 0 0 0,-1 4 16 0,1 2 0 16,0 0 16-16,0 1 0 0,-2 0 0 0,2 2 0 15,-2 0-128-15,4 1-32 0,-1 4 0 0,3-4 0 16,1 0-64-16,2-4 0 0,2-4-16 0,5 3 0 0,2 3-32 0,2-2 0 15,2-1 0-15,4-4 0 0,2-3 144 0,4-3 32 16,-3-2 0-16,3 2 0 0,0-2-80 0,-1 0-16 16,4-2 0-16,-2-2 0 0,-1 0-144 0,1-3-16 15,3 0-128-15,-1-3 192 0,-2 2-64 0,1-3-128 16,-2 1 176-16,3-2-176 0,-1 0 176 0,1-3-176 16,-1 2 160-16,1-1-160 0,-1-2 0 0,2 0 0 15,3-1 0-15,-1-1 0 0,0 0 0 0,1-1 128 16,-4-1-128-16,4-3 0 0,-2 2 0 0,-1-2 0 15,-1 0 128-15,1 1-128 0,-1-3 0 0,-2-2 0 16,-2 2 0-16,-1 0 0 0,1-1 0 0,-2 1 128 16,1 0-128-16,-1-4 0 0,0 2 0 0,0-3 0 15,-1 1 128-15,2-3-128 0,-2 1 0 0,2 1 0 16,2-3 0-16,-1 1 0 0,-3 0 0 0,2-1 0 16,0-2 0-16,0 2 0 0,-1 3 0 0,0 1 0 15,-1 5 0-15,0 1 0 0,-2 2 0 0,-1 1 0 16,-2 1 0-16,2 3 0 0,-4 3 0 0,2 0 0 15,-3 2 0-15,0 0 0 0,-2-1 0 0,0 2 0 16,-2-1 0-16,2 9 0 0,-2-8-128 0,2 8 128 0,-7-4 0 0,7 4 0 16,0 0-176-16,0 0 176 0,-10-2-160 0,1 5 160 15,0 2 0-15,1 7 0 0,1-2-128 0,-1 2 128 16,-1 4 0-16,0 0 0 0,0 3 0 0,2 5 0 16,2 7 0-16,-2 2-176 0,1-1 176 0,1 1-160 15,0 1 160-15,1 0 0 0,0 1 0 0,2-2-128 16,0 0 128-16,1-3 0 0,0-3 0 0,1 4 0 0,0-6 0 15,1 2 0-15,0-4 0 0,2-3 0 0,-1-1 0 0,3 0 0 16,1-2 0-16,-1-4 128 0,0 1-128 0,-1-3 0 16,3 0 128-16,2-5-128 0,1 1 192 0,2-6-16 15,2-3-16-15,1-5 0 0,-1 1 224 0,4-6 32 16,1 1 16-16,2-4 0 0,2-3-240 0,1-5-32 16,1-4-16-16,-3 1 0 0,1 0-144 0,0-3 0 15,1-8 0-15,0-4 0 0,-1-3 0 0,1-3 0 16,1-5 0-16,-1 1 0 0,-1-1 0 0,1 1 0 15,0 5 0-15,0-1 0 0,0 3 0 0,-1-2 0 16,-3 5 0-16,0 4 0 0,-3 3 0 0,0 0 160 16,-4 5-160-16,-1 3 160 0,0 3-160 0,-2 7 0 15,-4 4 0-15,-1 7 0 0,-5 5-160 0,0 0 160 16,0 0-208-16,0 0 80 0,-7 14 128 0,-3 7 192 16,-2 1-32-16,-2 8-16 0,-1 0-144 0,-3 7-224 15,-4 6 48-15,1 3 16 0,-2 6 160 0,-2 9 0 16,-2 3 0-16,0 2 0 0,4 1 0 0,2-2-128 15,2 0 128-15,3-5 0 0,4-6 0 0,1-3 0 0,3-3 0 16,1-8 0-16,1-5 0 0,1 0 0 16,0-2 0-16,1-2 0 15,0-4-400-15,2-4-160 0,-1-3-16 0,2-6-9808 0,1-2-1968 0</inkml:trace>
  <inkml:trace contextRef="#ctx0" brushRef="#br0" timeOffset="76436.32">28776 6873 32255 0,'0'0'1424'16,"10"3"304"-16,4 2-1392 0,4 3-336 0,6-3 0 0,3 1 0 0,4 0 720 0,0-3 80 15,2-2 16-15,4 0 0 0,2-1-368 0,6 2-80 16,4 0-16-16,5 5 0 16,3-1-1232-16,3 0-240 0</inkml:trace>
  <inkml:trace contextRef="#ctx0" brushRef="#br0" timeOffset="77092.14">20984 10909 27647 0,'19'0'2448'0,"2"-6"-1952"0,5-2-496 0,6-1 0 16,2 3 320-16,9-1-48 0,2-3 0 0,4 4 0 15,5-4-272-15,2 2 0 0,2-2-176 0,-2 2-12464 16</inkml:trace>
  <inkml:trace contextRef="#ctx0" brushRef="#br0" timeOffset="77261.61">21179 11279 23039 0,'-14'6'2048'0,"3"-2"-1648"15,3 0-400-15,8-4 0 0,0 0 2272 0,0 0 368 16,0 0 80-16,8 9 16 0,5-5-1872 0,2-2-368 15,3-3-80-15,5-2-16 0,6-6-144 0,5 2-48 16,6-5 0-16,4 3 0 16,3-2-1168-16,3-2-256 0,1 1-32 0</inkml:trace>
  <inkml:trace contextRef="#ctx0" brushRef="#br0" timeOffset="77905.58">23680 10632 1839 0,'0'0'160'0,"0"0"-160"15,-10-5 0-15,2 1 0 0,-2-6 2720 0,2 5 512 16,-6 0 96-16,3-2 32 0,-3 2-1760 0,-3 3-336 15,-3-1-80-15,-2 2-16 0,-2 1-176 0,-1 2-32 16,-2 2-16-16,-1 1 0 0,-1 4-128 0,-3 0-32 0,-2 5 0 0,-1 3 0 16,1 0-128-16,-1 4-16 0,-2 3-16 0,0 4 0 15,-3 4 16-15,1-2 0 0,-2 1 0 0,3 4 0 16,3 6-112-16,3 2-16 0,3-2 0 0,4-1 0 16,5 0-192-16,5-3-32 0,5-2-16 0,5 0 0 15,5-5 80-15,5-1 16 0,7-2 0 0,2 0 0 16,8-6 32-16,5 0 16 0,6-2 0 0,4-3 0 15,3 1-128-15,3-4-32 0,3-6 0 0,-1 2 0 16,-2-6-256-16,3 0 0 0,2 1-208 0,0-3 80 16,1-1-2384-16,0-1-480 0</inkml:trace>
  <inkml:trace contextRef="#ctx0" brushRef="#br0" timeOffset="78806.27">24426 10863 8287 0,'-13'4'368'0,"6"2"80"15,-2 1-448-15,1 2 0 0,0-3 0 0,1 0 0 0,-2 6 2320 0,1-5 384 16,2 2 80-16,1-1 16 0,1 3-1392 0,1 1-256 15,3-3-64-15,7 3-16 0,-1-4-384 0,2 3-80 16,-1 0-16-16,4 0 0 0,1 1-80 0,5-5-32 16,2 0 0-16,4 1 0 0,2 4 96 0,6-6 0 0,4-1 16 0,3 2 0 15,3-2-80-15,1-3-32 0,-1 1 0 16,3-2 0-16,1-3 16 0,3-1 0 0,3-2 0 0,2 0 0 16,2 2-144-16,-2-1-32 0,-1 2 0 0,-3-3 0 15,-6-3-192-15,-5 2-128 0,-5-6 128 0,-4 4-128 16,-4-4 128-16,-3 1-128 0,0 0 128 0,-2 0-128 15,-3 0 0-15,-6-1 144 0,-1-1-144 0,-3 3 0 16,-3-2 0-16,-4-2 0 0,-4 1 0 0,-3 3 0 16,-3-3 0-16,-1 0 0 0,-8 1-208 0,-3-2 80 15,-6 2 128-15,-4 1-192 0,-6-1 192 0,-4 8-192 16,-5 1 192-16,-2 8 0 0,-5 1 0 0,1 8 0 0,0 3-128 0,1 4 128 16,1 8-128-16,0 5 128 0,-3 4 0 0,1 0 0 15,0 2 0-15,3 4 0 0,6-1 192 0,5 4-48 16,8-1 0-16,8 2 0 0,6-6 96 0,8 1 16 15,7-2 0-15,6-6 0 0,6-4 96 0,4-4 32 16,7-2 0-16,5-5 0 0,6-2-16 0,4-3 0 16,4-4 0-16,3-3 0 0,4-2-80 0,3-6-16 15,3-4 0-15,7-1 0 0,3-2-416 0,6 1-96 16,2-3-16-16,-3-1-16256 0</inkml:trace>
  <inkml:trace contextRef="#ctx0" brushRef="#br0" timeOffset="80423.46">25827 10206 1839 0,'0'0'160'0,"0"0"-160"15,0 0 0-15,0 0 0 0,0 0 2928 0,0 0 544 16,0 0 112-16,-7 8 32 0,7-8-1824 0,0 0-352 16,-7 2-80-16,7-2-16 0,0 0-96 0,-9 4-32 15,0 0 0-15,9-4 0 0,0 0-80 0,0 0-32 16,-10 5 0-16,10-5 0 0,-8 4-208 0,8-4-64 16,0 0 0-16,0 0 0 0,0 0-240 0,0 0-48 15,0 10-16-15,0-10 0 0,6 8 128 0,3-3 32 16,2-3 0-16,3 1 0 0,1-1-112 0,3 0-32 15,1-2 0-15,1-2 0 0,0 0-272 0,4 0-48 16,2 0-16-16,-1-1 0 0,3 1-80 0,-2 1 0 16,0-2-128-16,0 2 192 0,-2-4-192 0,-2 2 0 15,-5 2 0-15,-1 1 0 16,-2-1-1344-16,-4 1-304 0,-10 0-64 0,0 0-13680 0</inkml:trace>
  <inkml:trace contextRef="#ctx0" brushRef="#br0" timeOffset="81325.53">27180 9624 18431 0,'0'0'816'0,"0"0"160"0,0 0-784 0,0 0-192 0,0 0 0 0,0 0 0 15,0 0 832-15,0 0 112 0,0 0 16 0,0 0 16 16,0 0-336-16,0 0-80 0,0 0-16 0,0 0 0 16,-7-1-96-16,-3 1 0 0,-3 2-16 0,-1 1 0 15,-1 2-96-15,-3 1-16 0,-2-2 0 0,-1 2 0 16,1 1 48-16,-2-3 0 0,-2-2 0 0,0 1 0 16,1-1 160-16,2 1 48 0,-1-3 0 0,2 1 0 0,-1 2-176 0,1-1-16 15,0 1-16-15,0-3 0 16,4 0-176-16,1-2-48 0,1 1 0 0,2 0 0 0,2 0-144 0,10 1 0 15,-9 0 144-15,9 0-144 0,0 0 208 0,0 0-16 16,0 0-16-16,0 0 0 0,0 0 32 0,0 0 16 16,0 0 0-16,0 0 0 0,10 0-32 0,1 0-16 15,-1 1 0-15,0 3 0 0,0-2-176 0,-1 3 160 16,0 3-160-16,-3-3 160 0,-6-5-160 0,5 10 0 16,0-2 0-16,-2 4 0 0,-3-1 0 0,-1 1 0 15,-1 4 0-15,-3-1 0 0,-1 1 0 0,-3 1 0 16,-2-2 0-16,0 5 0 0,-1-2 0 0,2 0 0 15,-2 0 144-15,3-4-144 0,3 1 0 0,2-2 0 16,1-1 0-16,3-1 128 0,4 0-128 0,1-5 0 16,3 3 0-16,2-4 128 0,2-1-128 0,-1 0 0 15,6 0 0-15,0 0 0 0,2-2 176 0,1 2-48 16,0 0 0-16,1 1 0 0,1-5-128 0,1 1 160 16,-1 2-160-16,0-1 160 0,-2 5-160 0,-3 3 0 15,0 3 0-15,-4-3 0 0,-1 2 0 0,-3 1 0 0,0-1 0 0,-4 3 0 16,-2 3 0-16,-3-1 0 0,-3 2 0 15,-2-1 0-15,-4-1 224 0,-2-1 16 0,-3 1 0 0,-3 1 0 16,-3-2 128-16,-2 1 16 0,1-3 16 0,-6-2 0 16,0 2-128-16,-3 0-16 0,-6-3-16 0,1 0 0 15,-2 3-112-15,0-5-128 0,0 1 176 0,4-6-176 16,4-2 0-16,5-3-272 0,3-4 16 0,5-4-11168 16,4-2-2240-16</inkml:trace>
  <inkml:trace contextRef="#ctx0" brushRef="#br0" timeOffset="81841.27">27894 9479 9215 0,'-4'-10'400'0,"4"10"96"0,-3-4-496 0,3 4 0 0,0 0 0 0,0 0 0 15,0 0 2800-15,0 0 464 0,0 0 80 0,0 0 32 16,0-180-2000-16,0 360-400 0,-6-176-80 0,6-4 0 16,-9 10-176-16,0 0-16 0,1 3-16 0,0 1 0 15,-3 0-160-15,0 0-16 0,1 5-16 0,0 1 0 0,-2 2 64 0,-2 3 16 16,-2 6 0-16,-1 1 0 0,3-2-16 0,0 2 0 15,-1 0 0-15,3 2 0 0,2-1-224 0,1-3-32 16,0 1-16-16,4-3 0 0,2-5-144 0,0 0-16 16,3-4-128-16,3 0 192 0,0 2-64 0,4-3 0 15,0-2-128-15,2-3 192 0,1-2 0 0,3-5 0 16,0 2 0-16,1-2 0 0,1 2-320 0,0-1-80 16,1-2-16-16,-1-1 0 15,-2-5-1312-15,-1 0-272 0,0-1-48 0,-2 0-11664 16</inkml:trace>
  <inkml:trace contextRef="#ctx0" brushRef="#br0" timeOffset="82010.45">27391 9897 33231 0,'0'0'1472'0,"0"0"304"0,13-4-1424 0,2-1-352 16,3-1 0-16,5 1 0 0,5 1 688 0,3-4 64 0,4 1 16 0,7 0 0 15,5-3-288-15,3 3-48 0,-1-4-16 0,2 1 0 32,-1 1-768-32,-3-2-160 0,-4 2-16 0,-1-4-15600 0</inkml:trace>
  <inkml:trace contextRef="#ctx0" brushRef="#br0" timeOffset="86710.67">23404 10604 8287 0,'0'0'736'0,"0"0"-592"16,0 0-144-16,0 0 0 0,0 0 912 0,0 0 160 15,0 0 16-15,0 0 16 0,0 0-160 0,0 0-48 16,0 0 0-16,0 0 0 0,0 0-192 0,11 4-64 16,0-3 0-16,-11-1 0 0,10 0-320 0,-10 0-80 15,12 3-16-15,-1-3 0 0,-11 0-64 0,0 0-16 16,10-2 0-16,-10 2 0 0,0 0 112 0,0 0 0 15,0 0 16-15,0 0 0 0,0 0 432 0,0 0 64 16,0 0 32-16,0 0 0 0,0 0 160 0,0 0 48 16,0 0 0-16,0 0 0 0,0 0-96 0,0 0-16 15,0 0 0-15,-8 0 0 0,-1-1-336 0,-1 1-80 16,-3-3-16-16,-1 2 0 0,-1 0-160 0,-3 1-48 16,-1 0 0-16,-1 1 0 0,-3 2-96 0,0-1-32 15,-1 3 0-15,0 3 0 0,0-3 0 0,0 5 0 0,-1 0 0 0,1 4 0 16,-1-2-128-16,1 3 0 0,0 5 0 0,2 2 0 15,2-2 0-15,-1 5 0 0,0 2-144 0,0-4 144 16,4 5 0-16,0-1 0 0,0 4 0 0,3-5 0 16,6 2 0-16,0-4 0 0,4 3 0 0,3-4 0 15,1 1 0-15,5 0 0 0,-1-3 0 0,5 0 144 16,3 3 128-16,2 2 32 0,3-6 0 0,2 2 0 16,1-3-112-16,2 1-32 0,0 0 0 0,0-2 0 0,0-3-160 15,1-1 128-15,0-1-128 0,1-3 128 0,-1-1-128 0,1-2 128 16,1-2-128-16,3-3 128 0,3-1-128 0,1 1 160 15,1-4-160-15,1 1 160 0,-2-1-160 0,2-3 128 16,0 1-128-16,1 0 128 0,-4-1-128 0,0-3 0 16,0 3 144-16,-5 0-144 0,-2-3 0 0,-2 3 0 15,-3 0 0-15,-2-1 128 0,-1 2-128 0,-2 2 0 16,-2 0 0-16,-12 2 0 0,0 0 0 0,0 0 128 16,0 0-128-16,0 0 0 0,0 0 0 0,-4 10 0 15,2 2 0-15,-4-1 0 0,-4 0 0 0,-3 0 0 16,-3-2 0-16,-2 1 128 0,-4 1-128 0,-2-3 0 15,-1 2 0-15,-3-3 128 0,-5-1-128 0,2 2 176 16,-2-3-176-16,1 1 192 0,1-1-192 0,-1-1 192 16,0-3-192-16,1-1 192 0,1 0-192 0,1-4 128 15,0-3-128-15,-1 0 128 0,1-3-128 0,0 3 0 16,0-9 0-16,-1 0 128 0,1-2-128 0,2-2 0 16,2-2 144-16,3-1-144 0,6 0 128 0,2 0-128 15,2-1 160-15,2-1-160 0,4 2 128 0,2 0-128 0,3-1 0 0,2 1 0 16,4 1 0-16,2-2 0 0,-1 1 0 0,4 1 0 15,3 0 0-15,3-2 0 0,3 0 0 0,3 0 0 16,1-3 0-16,1 3 0 0,1-3 0 0,2 3 0 16,0 2 0-16,2-3 0 0,0 4 0 0,2 1-160 15,-1 0 160-15,2 1 0 0,0 1 0 0,1 1 0 16,1 3 0-16,3 4 0 0,0-1 0 0,-1 2-128 0,-5 1 128 16,0 4 0-16,1 1-144 0,-7-1 144 0,-2 1-256 0,-3 3 32 15,1 3 0-15,-7 2 0 0,-2 0 96 0,0 1 128 16,-2 2-208-16,-2-3 80 0,-8-5 128 15,7 10 0-15,-7-10-144 0,5 9 144 0,-5-9 0 0,0 0 0 16,-2 13 0-16,-2-6 0 0,4-7 0 0,-8 9 0 16,-1-5 0-16,-2-1 0 0,1-1 176 0,-3 1-48 15,-1 1-128-15,-1-4 192 0,-3-4-192 0,-2 1 176 16,-1 1-176-16,1 0 160 0,-3 2-160 0,-2 2 0 16,-1 0 144-16,1 1-144 0,-2 1 128 0,2-2-128 15,-2 2 128-15,2 2-128 0,-1 6 128 0,1 2-128 16,-2-4 160-16,0 5-160 0,1 3 0 0,0 1 0 15,-2 1 0-15,3 3 0 0,-2 0 0 0,2 1 0 0,1 7 0 16,2-7 0-16,-1 0 0 0,4-2 0 16,0-2 0-16,4 2 0 0,3 1 0 0,5 1 0 15,3-4 0-15,3 2 0 0,1-2 0 0,3 0 0 16,2 1 0-16,6-2 0 0,0 0 0 0,3-1 0 16,3-2 0-16,0-3 0 0,5 0 0 0,0-1 0 15,4-3 0-15,4 1 0 0,1-5 0 0,6 2 0 0,3-2 0 0,4-3 0 16,4 2 0-16,2 0 0 0,2 1 0 0,-5-1 0 15,0-3 0-15,-2 2 0 0,-10-1 0 0,-3 1 0 16,-5 2 0-16,-3-3 128 0,-5 1-128 0,-4 1 0 16,-2 0 0-16,-3 1 0 0,-10-5 0 0,0 0 0 15,0 0 128-15,0 0-128 0,0 0 0 0,-1 9 0 16,-6-3 128-16,-2 2-128 0,-2-3 0 0,-3 4 144 16,-5-4-144-16,-3 0 0 0,-3 1 0 0,-4 0 128 15,-4-2-128-15,-7 1 0 0,-3 2 0 0,0-5 0 16,0 2 0-16,-1 0 0 0,2 0 128 0,3-4-128 0,2 0 0 0,3-5 0 15,3-1 0-15,2 0 128 0,1-5-128 0,0-1 0 16,4 0 144-16,2-4-144 0,2 0 128 0,2-2-128 16,2-4 128-16,-1 1-128 0,6 0 0 0,1 1 0 15,2-3 0-15,2 2 0 0,3 0 0 0,2 0 0 16,2-1 0-16,2 0 0 0,4 1 0 0,2-3 0 16,1 1 0-16,2 1-128 0,1 3 128 0,2-4 0 15,-1-2-144-15,4 3 144 0,2 3 0 0,1 0-144 16,0-1 144-16,0 2 0 0,1 0-192 0,0 2 192 15,-1 0-192-15,1 2 192 0,3 2-256 0,-2 3 48 16,-2-3 16-16,-1 6 0 0,1-2 192 0,1 5-144 16,-2 1 144-16,2 1-128 0,0 1 128 0,1 1 0 15,-1-1 0-15,0 3-128 0,-3-1 128 0,-1 3 0 16,-3-2 0-16,-2 1 0 0,-2-2 0 0,-11-2 0 16,0 0 0-16,10 7 0 0,-10-7 0 0,0 0 0 15,0 0 0-15,0 0 0 0,0 0 0 0,-6 6 0 16,-4-1 0-16,-2 1 0 0,-2-2 160 0,-3 0-32 15,-5 2-128-15,-2 3 192 0,-3-1-192 0,1 3 144 0,-2 2-144 0,-3 1 128 16,2 4-128-16,0 4 0 0,-1-3 0 0,4 2 0 16,0 1 0-16,3-1 0 0,3-2 0 0,0 3 0 15,3-2 0-15,2-1 0 0,1 2 0 0,2-3 0 16,4-2 0-16,1 1 0 0,2 0 0 0,3 1 0 16,3-1-176-16,4 1-64 0,5-3-16 0,3 0 0 15,3 2-1616-15,2-1-336 0,4-1-64 16</inkml:trace>
  <inkml:trace contextRef="#ctx0" brushRef="#br1" timeOffset="94616.14">25964 10040 3679 0,'0'0'160'0,"0"0"32"0,0 0-192 0,0 0 0 0,0 0 0 0,0 0 0 16,0 0 912-16,0 0 144 0,0 0 32 0,0 0 0 15,0 0-480-15,0 0-96 0,-1-12 0 0,1 12-16 16,0 0 560-16,0 0 112 0,-3-9 32 0,3 9 0 15,0 0 128-15,0 0 16 0,0 0 16 0,0 0 0 0,0 0-592 0,0 0-112 16,-7-4-16-16,7 4-16 16,0 0-288-16,-9 2-48 0,9-2-16 0,-9 0 0 0,9 0-16 0,-9 4-16 15,0-1 0-15,9-3 0 0,-9 4 144 0,9-4 16 16,-8 8 16-16,8-8 0 0,0 0-32 0,-8 2 0 16,8-2 0-16,0 0 0 0,-9 4-256 0,9-4-128 15,-9 0 0-15,9 0 128 0,-9 3-128 0,9-3 0 16,-10 3 0-16,10-3 0 0,-9 3 208 0,0 0-32 15,9-3-16-15,-10 2 0 0,0 2 96 0,10-4 32 16,-12 4 0-16,2 1 0 0,0-1 32 0,10-4 16 16,-10 2 0-16,1 2 0 0,0 1-128 0,9-5-16 15,-9 5-16-15,9-5 0 0,-10 4-176 0,10-4 0 16,0 0 144-16,0 0-144 0,0 0 144 0,0 0-144 16,0 0 192-16,0 0-192 0,0 0 192 0,0 0-64 15,0 0 0-15,12 4-128 0,4-2 320 0,-1-2-64 16,1 0 0-16,4-1 0 0,2 0 32 0,4-1 0 15,2 0 0-15,4 1 0 0,3-1-80 0,3 1-16 16,2 1 0-16,-1 1 0 0,1 1-32 0,-2 0-16 16,-3-1 0-16,0-1 0 0,-4 0 16 0,-10 0 0 0,-4-1 0 0,1 1 0 15,-2 0-160-15,-4 0 0 0,-2 0 0 0,2 1 128 16,-12-1-128-16,0 0 0 0,0 0 144 0,0 0-144 16,0 0 160-16,0 0-32 0,-9 12-128 0,-4-4 192 15,-3 0 0-15,-3-2-16 0,-5-1 0 0,-4 4 0 16,-4-2 16-16,-5 3 16 0,-5-3 0 0,-1 3 0 15,-2-3-32-15,-1 4-16 0,1-6 0 0,3 0 0 16,0 0-160-16,2-4 192 0,4-2-192 0,0 2 192 0,3 2-192 0,5-2 0 16,3-2 0-16,8-1 0 15,0 1 0-15,7 0 0 0,10 1 0 0,0 0 0 16,0 0 0-16,10-5 128 0,4 1-128 0,6 0 0 0,1 0 0 0,6-1 0 16,3 1 0-16,3 2 0 15,2-1 0-15,2 3 128 0,2 0-128 0,2 2 0 0,-1-2 128 0,0 0-128 16,-3 0 0-16,-4 0 128 0,-4 2-128 0,-5 1 192 15,-5-1-192-15,-2 2 192 0,-7-1-192 0,-10-3 0 16,0 0 0-16,0 0 0 0,0 0 192 0,-7 9-32 16,-3-1-16-16,-6-1 0 0,-7 2 96 0,-3-2 16 0,-3 3 0 15,-3-2 0-15,-3 0-96 0,-1 1-16 16,1-3 0-16,2 3 0 0,1-3 16 0,1 2 0 0,5-3 0 0,3-3 0 16,4 2-160-16,5-1 0 15,2-2 144-15,12-1-144 0,0 0 0 0,0 0 0 0,0 0 0 0,0 0 0 31,13-5-1440-31,3 1-208 0,4-1-32 0,2-5-14544 0</inkml:trace>
  <inkml:trace contextRef="#ctx0" brushRef="#br1" timeOffset="95768.12">24610 10934 6447 0,'0'0'576'0,"-11"8"-576"16,-2-2 0-16,2-2 0 0,-1-1 1664 0,2 2 208 15,1-1 48-15,9-4 16 0,-6 2-592 0,6-2-112 16,-9 0-16-16,9 0-16 0,0 0-272 0,0 0-48 16,0 0-16-16,0 0 0 0,0 0-144 0,0 0-16 15,0 14-16-15,0-14 0 0,6 9-48 0,2 1-16 16,-1-3 0-16,4 0 0 0,0 0-112 0,2-2 0 15,-2 2-16-15,5 0 0 0,1 0 16 0,2 2 16 16,2-1 0-16,0 1 0 0,2-3-128 0,0 2-16 0,-1-5-16 16,3 0 0-16,2 0-48 0,1-3-16 0,0 0 0 0,2-3 0 15,2-1 128-15,1-5 16 0,0 0 16 0,3 1 0 16,2 1-144-16,-3-2-48 16,-3 0 0-16,0-2 0 0,-1-2-144 0,-5 0-128 0,-4-3 144 0,-2-1-144 15,-2 0 128-15,0 0-128 16,0 2 0-16,-3 1 144 0,-3 1-144 0,1-1 0 0,-3 0 144 15,1 2-144-15,-4 1 0 0,0-3 0 0,-4 2 0 0,0 3 128 16,-4-5 0-16,-4 2 0 0,-1 2 0 0,-1-3 0 16,-3 3 64-16,-2-2 32 0,-2-6 0 0,-1 5 0 15,-3 3-80-15,-2-2-16 0,-2 2 0 0,-6 3 0 16,-1 0 32-16,-5 1 0 0,-3 2 0 0,-3 4 0 16,2 1-32-16,-2 3-128 0,-2 6 192 0,1 3-64 0,0-1-128 0,1 2 0 15,0 3 0-15,0 2 0 0,-2 6 0 0,2 0 0 16,1-3 0-16,-1 4 0 0,0-2 0 0,3 6 0 15,4-4 0-15,2 5 0 0,3-4 0 0,4 2 0 16,3-4 0-16,5 3 0 0,6 0 0 0,4 1 192 16,2 1-32-16,1-2 0 0,2 1 32 0,4 1 16 15,3-4 0-15,3 2 0 0,2-3 0 0,5 1 0 16,1-2 0-16,4-3 0 0,2 3-16 0,2-2-16 16,3-3 0-16,4-1 0 0,-2-2-48 0,2-3-128 0,1 0 192 15,2 0-64-15,-1-8-128 0,3-2 0 16,1 0 144-16,0 2-144 0,0-2 0 0,2-1 0 15,-1-1 0-15,0 2 0 16,2-2-1360-16,-3 1-352 0,-1-4-64 0,-4-2-14608 0</inkml:trace>
  <inkml:trace contextRef="#ctx0" brushRef="#br1" timeOffset="96429.58">26797 9626 9215 0,'0'0'816'0,"0"0"-656"16,0 0-160-16,0 0 0 0,0 0 1584 0,0 0 272 15,0 0 64-15,6-3 16 0,3-1-736 0,2-3-160 16,2 2-16-16,1 0-16 0,1-5-176 0,2 3-16 15,2-4-16-15,1 4 0 0,0-6 256 0,3 4 48 16,2 0 16-16,0 0 0 0,2 2-240 0,-4 2-48 16,-2-2-16-16,-1 3 0 0,-2 3-512 0,-2 0-112 15,-4 1 0-15,-3 0-16 0,-9 0-176 0,0 0-272 16,0 0 64-16,0 0-8656 16,0 0-1728-16</inkml:trace>
  <inkml:trace contextRef="#ctx0" brushRef="#br1" timeOffset="96784">26882 9612 11055 0,'-14'3'976'0,"5"1"-784"16,-1-2-192-16,-2 1 0 0,0-2 1360 0,1-1 240 0,0 3 32 0,-1 1 16 16,0 1-432-16,-1 0-96 0,2-1-16 0,-1 2 0 15,-1 3-224-15,-2 0-48 0,-3 1-16 0,-1 3 0 16,0-5-128-16,2 5-32 0,0 0 0 0,4 0 0 15,2-1 0-15,4 4 0 0,4-2 0 0,1-3 0 16,5 2-144-16,3 2-16 0,4-1-16 0,4-1 0 16,6 3-208-16,1 1-32 0,1-1-16 0,2 2 0 15,0 1-224-15,0-1 128 0,2-2-128 0,-4 1 0 16,-2-1 160-16,1 2-160 0,-3 0 160 0,-4 0-160 0,0 0 272 0,-3-1-32 16,-3 1-16-16,-3 0 0 0,-2 0 144 0,-5 1 16 15,-1 0 16-15,-4-1 0 0,-2-3 48 0,-2 3 0 16,-3 0 0-16,-4-2 0 0,-5-1-128 0,-2-2-32 15,-3 0 0-15,-3-1 0 0,-2-4-288 0,1 0 160 16,-3-3-160-16,3-5 128 16,3-1-576-16,3-5-128 0,4-2-32 0,4-4-9920 15,4-2-1984-15</inkml:trace>
  <inkml:trace contextRef="#ctx0" brushRef="#br1" timeOffset="97201.32">28078 9035 1839 0,'0'0'160'0,"-10"-1"-160"0,-2 0 0 0,-2 2 0 16,2-1 3472-16,1 1 672 0,1 5 128 0,0 2 16 16,0 0-1984-16,0 6-416 0,0 1-80 0,-1 4-16 0,0 4-592 0,0 5-128 15,-1 3-32-15,1 3 0 0,-2 2-464 0,-1 6-112 16,-1 2-16-16,-2 3 0 0,1-2-128 0,0 2-48 15,1-2 0-15,4 0 0 0,2-6-64 0,2 2-16 16,2 1 0-16,4-3 0 0,-1-4-192 0,4-4 144 16,-1-1-144-16,3 1 128 0,0 0 48 0,1-6 0 15,-1 2 0-15,1-4 0 0,-1-3-32 0,1-2 0 16,0-1 0-16,0-1 0 0,0-3-320 0,1-4-64 16,-6-9-16-16,9 9 0 15,0-4-1792-15,-9-5-384 0</inkml:trace>
  <inkml:trace contextRef="#ctx0" brushRef="#br1" timeOffset="97359.97">27421 9738 18431 0,'0'0'1632'0,"11"2"-1312"15,4-4-320-15,8 2 0 0,4 3 3296 0,10-3 592 0,6 0 112 0,7 1 32 16,6 2-2880-16,5-3-576 0,0-4-128 0,1 1-10464 15,-1 1-2096-15</inkml:trace>
  <inkml:trace contextRef="#ctx0" brushRef="#br1" timeOffset="103422.77">25011 11847 17503 0,'-5'-9'768'0,"2"2"176"0,3 0-752 0,0 7-192 0,0-11 0 0,0 11 0 0,1-9 1152 0,-1 9 192 15,5-9 32-15,-5 9 16 0,8-6-672 0,-8 6-128 16,0 0-16-16,11-2-16 0,0 1-176 0,-11 1-48 16,11 3 0-16,-11-3 0 0,13 8-80 0,-2 3-32 15,-4 0 0-15,0-1 0 0,2 3 48 0,0 0 16 16,-1-2 0-16,1 4 0 0,2 2-16 0,-1 1 0 15,4 1 0-15,1 5 0 0,2 4-80 0,1 0-32 16,-2-3 0-16,1 7 0 0,-2 2 32 0,0-1 0 16,3-2 0-16,0 2 0 0,0 3 32 0,2-1 16 15,4 3 0-15,2-1 0 0,-2-1 16 0,2 1 0 16,4-1 0-16,3 4 0 0,2-1-64 0,2-1 0 16,1 2 0-16,2-1 0 0,-3-2-64 0,-1 0 0 0,0 4-128 15,1-3 192-15,0-1-192 0,2-2 128 0,3 2-128 0,3-3 0 16,5-1 128-16,2 0-128 0,2-1 0 0,1 1 144 15,-1-2-16-15,-2-2-128 0,-1-4 192 0,1 1-64 16,3 1-128-16,2-2 128 0,3 3-128 0,1 5 128 16,2-4-128-16,-2 2 0 0,-3-1 0 0,-2-2 0 15,-3 3 0-15,3 2 0 0,2 2 0 0,-2 2 0 16,0-1 0-16,0-1 128 0,-1 3-128 0,-6-2 0 16,-3 0 192-16,0 3-64 0,-3 3 0 0,0-1 0 15,-1 1 96-15,2 6 16 0,-1 3 0 0,0-2 0 16,4-3-240-16,0 2 176 0,-4-2-176 0,-2 1 160 15,-3-1-160-15,-1-2 0 0,-4 3 0 0,3-2 0 16,-2 2 0-16,0-4 128 0,-1 0-128 0,0 1 0 16,-1 1 128-16,-1-1-128 0,-3-1 0 0,0 1 128 0,-4 0 112 15,-1 3 16-15,-3 1 0 0,-1-1 0 0,-4 2 48 0,-1 2 16 16,-4 0 0-16,1-1 0 0,-3-1-16 0,0 2 0 16,-3 1 0-16,0 2 0 0,2-2-160 0,-1 1-16 15,2 1-128-15,0-2 192 0,-1-3-192 0,-1-2 128 16,3 0-128-16,-4-1 0 0,1 1 0 0,0 0 0 15,-1-2 0-15,0 3 0 0,-1-1 0 0,-2-1 128 16,-2 2-128-16,0-1 0 0,-1 1 0 0,-2 1 176 16,-2-6-176-16,0 4 160 0,-1-3 96 0,-2 2 32 15,1 1 0-15,-2-4 0 0,-2 3-48 0,3-4-16 16,-1 0 0-16,1-3 0 0,-1-3-224 0,0-2 176 16,-1 1-176-16,1-5 160 0,2-1-160 0,-1-3 128 0,2-1-128 15,0 2 128-15,3-4-128 0,-2 1 0 0,-1-2 0 16,0-2 0-16,1-2 0 0,1-2 0 0,-1-2 0 0,4-2 0 15,-2-1 0-15,2 0 0 0,1-11 0 0,0 0 0 16,-4 7-256-16,4-7 0 0,-5 11 16 0,0-4 0 31,-3-6-208-31,2 1-64 0,0 0 0 0,-1-4 0 16,0 0-1264-16,-3-2-256 0,-1-4-48 0,1 1-8352 0,0-2-1664 0</inkml:trace>
  <inkml:trace contextRef="#ctx0" brushRef="#br1" timeOffset="103756.64">27718 16794 5519 0,'0'0'496'0,"-7"6"-496"0,-4 2 0 0,2-3 0 0,3 3 6656 0,2 3 1216 15,0 4 256-15,4 3 64 0,4 4-6528 0,1 2-1312 16,0 1-352-16,3 1 128 0,4 3 0 0,1 4 0 15,4 0 0-15,1-1 0 0,1 0 64 0,4-2 32 16,1 1 0-16,0-7 0 0,0-5 32 0,0-3 0 16,2 0 0-16,2-6 0 0,0 0 96 0,4-5 32 15,1-1 0-15,1 0 0 0,-1-3 64 0,5-4 0 16,-4-5 16-16,6 1 0 0,-1-2-112 0,-2 0-32 16,0-5 0-16,-4-3 0 0,-3-2-96 0,-2-3-32 0,-1-1 0 15,-1 0 0-15,-2-1 32 0,-1-1 0 0,-2-1 0 16,1 5 0-16,-2-4-224 0,0 6 0 0,0 2 0 15,-3-2 0-15,0-1-224 0,-2 3-144 0,-1 0-16 0,-2 2-12144 16,-6 1-2416-16</inkml:trace>
  <inkml:trace contextRef="#ctx0" brushRef="#br1" timeOffset="114514.3">3410 6280 2751 0,'-2'-14'256'0,"2"9"-256"0,1-3 0 0,2 2 0 15,1-1 256-15,-1-4 16 0,2 1 0 0,-1 2 0 0,0-1 224 0,-1 3 32 16,-2-2 16-16,1 1 0 0,0 0 32 0,0 0 16 16,-2 7 0-16,0-9 0 0,0 4 192 0,0 5 48 15,0 0 0-15,-4-8 0 0,4 8-144 0,0 0-32 16,-5-5 0-16,5 5 0 0,0 0-336 0,0 0-64 16,0 0 0-16,0 0-16 0,0 0-240 0,0 0 0 15,0 0 0-15,0 0 0 0,0 0 0 0,0 0 0 16,0 0 0-16,0 0 0 0,0 0 128 0,9 11-128 15,-9-11 0-15,0 0 0 0,10 8 448 0,-2 0-16 16,-8-8 0-16,10 7 0 0,-10-7 96 0,10 9 32 16,-1 0 0-16,1-3 0 0,1 6-368 0,1-3-64 15,1 1 0-15,2 1-128 0,1-2 128 0,1 3-128 16,5-3 0-16,-2 2 0 0,1-3 128 0,0 2-128 16,0-5 0-16,-1 4 0 0,0-2 144 0,-1 1-144 0,0 0 0 0,0-3 144 15,2 0-144-15,0 1 0 0,0-2 0 0,0-3 128 16,1-3 0-16,2-1-128 0,0-3 192 0,2 1-64 15,0 0-128-15,2-4 0 0,2 0 0 0,-1-4 128 16,-1 2-128-16,-2-1 0 0,1 0 0 0,-4 0 0 16,-4-3 192-16,-1 1-32 0,-3 2-16 0,-2 2 0 15,-3-1 176-15,0 2 48 0,-2-2 0 0,-1 4 0 16,-7 7-16-16,6-9 0 0,-1 4 0 0,-5 5 0 16,0 0-192-16,0 0-32 0,0 0-128 0,0 0 192 15,0 0-192-15,0 0 0 0,0 0 0 0,0 0 0 16,0 0 0-16,0 0 0 0,0 0 0 0,-4 12 0 15,0-1 0-15,1 2 0 0,-3-2 0 0,0 2 0 16,1 3 0-16,-3 4 0 0,-1-3-128 0,-1 2 128 0,-2 0 0 16,0 1 0-16,-3-4 0 0,-1 2 0 0,-2 0 176 15,-1-1-16-15,-2 1 0 0,-3-1 0 0,-2-1 80 16,0 0 16-16,1-1 0 0,0-1 0 0,0-3 0 0,-1 2 16 16,-1-2 0-16,2-2 0 0,-2 1 16 0,6-3 0 15,-2-2 0-15,1 1 0 0,-1-2-96 0,2-3-32 16,-3-1 0-16,1-1 0 0,0 0-32 0,-1-2-128 15,-2-2 192-15,1 0-64 0,-2 0-128 0,2-3 128 16,-1 1-128-16,2-2 128 0,5 0-128 0,0 3 0 16,1-3 0-16,2 0 128 0,0-4-128 0,2-1 0 15,2 3 0-15,0 0 0 0,2-4 0 0,0 2 0 16,1 3 0-16,1-2 0 0,2 1 0 0,-2 3 0 16,1 1 0-16,0-3 0 0,1 0-144 0,1 1 144 0,1 0 0 0,-1 1 0 15,1 1 0-15,0-1-128 0,4 8 128 0,0 0 0 16,0 0 0-16,-5-5 0 0,5 5 0 0,0 0 0 15,0 0 0-15,0 0-128 0,0 0 128 0,0 0 0 16,0 0-128-16,0 0 128 0,0 0 0 0,9 5 0 16,0 3-128-16,0-2 128 0,0 3 0 0,2 1 0 15,-2 2 0-15,1-2-128 0,1 1 128 0,0-1 0 16,2 4 0-16,0 0 0 0,1 2 176 0,-1-2-176 16,3-3 0-16,2 2 0 0,1-2-192 0,2-2 48 15,1 1 144-15,1-5 0 0,-2 0 0 0,3 1 0 16,1-3 0-16,0 0 144 0,-1-2-144 0,-1-1 0 15,-1-1 176-15,-2-2-176 0,0 0 160 0,2-4-160 16,-2 2 176-16,2-4-176 0,3 2 192 0,-1-1-192 16,2-5 160-16,-1-3-160 0,2-2 128 0,1 4-128 0,3 0 128 0,0 4-128 15,2-5 0-15,2-2 128 0,0-5-128 0,-2 1 0 16,-2-2 0-16,-2 4 0 0,0 1 0 0,-2 0 0 16,-3 0 0-16,-1 2 128 0,0-2-128 0,-3 4 0 15,-2 1 0-15,0-1 0 0,-3 6 0 0,-1-3 0 16,-3 6 0-16,1-2 0 0,-3 0 0 0,-9 7 0 15,0 0 0-15,0 0 0 0,0 0-192 0,7 9 192 16,-7-9-160-16,3 14 160 0,-4 4-144 0,-1-1 144 16,-3-1-128-16,-1 2 128 0,-3-2 0 0,0 1 0 15,-1 1 0-15,-1-1 128 0,-1 1-128 0,-1 3 0 16,1-1 0-16,-1-1 0 0,0 0 0 0,-1 1 0 16,2 2 0-16,-2-3-128 0,0-2 128 0,0-1 0 0,-2-1 0 15,-1 2 0-15,-1-2 128 0,-6-1-128 16,-3 1 128-16,-2-2-128 0,-3-3 128 0,-2 3-128 0,-2-3 160 0,2-1-160 15,2 4 128-15,0-7-128 0,0-1 0 0,1-2 144 16,-1-5-144-16,3-1 128 0,2-2-128 0,1-4 128 16,-1 1-128-16,2-2 192 0,1 1-192 0,0-4 192 15,-1-2-192-15,2-1 160 0,2-4-160 0,0 0 160 16,-1-1-160-16,3-2 0 0,0-2 0 0,3 1 0 16,0-4 0-16,2 2 0 0,5-1 0 0,-1 4 0 15,1 3 0-15,3 1 0 0,-3 0-160 0,3 0 160 16,1-1 0-16,0 4 0 0,-1 1-128 0,1 1 128 15,0 0 0-15,0 4 0 0,0-3 0 0,3 5 0 16,-3 1 0-16,5 7 0 0,0 0-160 0,0 0 160 16,0 0 0-16,0 0-144 0,0 0 144 0,0 0 0 0,0 12-176 0,2 4 176 15,2-2-160-15,1 0 160 0,1 3-128 16,2 0 128-16,0-1 0 0,2 1-144 0,1 1 144 0,3 1-128 16,1 0 128-16,3 0-128 0,1-4 128 0,3 2-160 15,0-1 160-15,2 1-160 0,2-1 160 0,2 2 0 16,3-5 0-16,-4-3 0 0,-1 1 0 0,1-2 0 15,-2 1 0-15,6-2 0 0,-2 2 0 0,0-3 0 16,2 1 0-16,-2-2 0 0,0-6 0 0,2 1 0 16,1-1 0-16,1 0 0 0,-3-1 0 0,4-1 144 15,-1-2-144-15,-1-1 0 0,-2 2 128 0,-3-2-128 16,0-4 0-16,2 1 0 0,2 2 0 0,-2-3 0 16,-1 2 128-16,0-4-128 0,0 1 0 0,0-2 0 0,1 1 0 0,-1-1 0 15,3-4 128-15,-2-1-128 0,-2 1 0 0,-3-2 0 16,-4 2 128-16,2-1-128 0,-3-1 0 15,-4 2 0-15,-4 2 0 0,-2 1 0 0,-1-2 128 0,-4 0-128 16,-4 3 0-16,-4 3-256 0,-4 2 64 0,-3 4-12160 16</inkml:trace>
  <inkml:trace contextRef="#ctx0" brushRef="#br1" timeOffset="124269.72">30731 18077 25279 0,'-13'-13'1120'0,"5"3"224"0,-1-3-1072 0,1-2-272 16,1-2 0-16,2 1 0 0,3 2 608 0,-1 4 64 16,1-2 16-16,0 2 0 0,2 1-32 0,0 3 0 15,0-3 0-15,0 9 0 0,0 0-32 0,0 0-16 16,4-3 0-16,1 1 0 0,0-1-256 0,3 2-48 15,-2 1-16-15,1 2 0 0,3 2-16 0,0 1 0 16,9 8 0-16,0 5 0 0,-1 0-80 0,1 1 0 16,1 4-16-16,2 3 0 0,1 2-176 0,0 4 0 15,-4 1 0-15,-3 3 0 0,-1 0 0 0,-2 1 0 16,-3 0 128-16,-2-4-128 0,0-1 0 0,-5-4 0 0,0 1 0 0,-1-5 128 16,-2-3-128-16,0-4 0 0,2-1 0 15,-1-4 128-15,-1 0 0 0,0-12 0 0,0 0 0 0,0 0 0 16,0 0 128-16,8 2 0 0,-8-2 16 0,12-12 0 15,-1-5 208-15,0-6 32 0,0-8 16 0,2-6 0 16,2-5-240-16,1-8-48 0,-1-6-16 0,1-7 0 16,1-6-224-16,1-5 176 0,0-3-176 0,3-1 160 15,5-2 64-15,2 5 16 0,2 4 0 0,9 1 0 16,3 3-32-16,2 7 0 0,0 8 0 0,1 6 0 16,-6 2-16-16,-2 5 0 0,-2 5 0 0,-3 4 0 15,-3 3-192-15,-2 3 0 0,-3 5 128 0,-3 4-128 16,-5 2 0-16,-2 1 0 0,-4 5 0 0,-2 0 0 15,-8 7-384-15,0 0 48 0,0 0 0 0,0 0 0 16,0 0-432-16,-6 12-96 0,-3-1-16 0,-1 1 0 16,-3 0-2064-16,0 5-432 0</inkml:trace>
  <inkml:trace contextRef="#ctx0" brushRef="#br1" timeOffset="131008.29">27530 17894 911 0,'0'0'0'0,"6"-9"0"16,-1-3 0-16,1 3 0 0,0-2 1664 0,0 2 256 15,1-1 64-15,-1 2 0 0,-1-2-384 0,-5 10-80 16,9-5-16-16,0-3 0 0,-4 2 0 0,1 1 0 16,-6 5 0-16,9-9 0 0,-1 4-464 0,-8 5-80 0,6-5-32 0,-6 5 0 15,10-7-224-15,-10 7-64 0,0 0 0 0,0 0 0 16,0 0 128-16,0 0 32 0,0 0 0 0,0 0 0 15,0 0 32-15,0 0 0 0,0 0 0 0,0 0 0 16,0 0-336-16,-10 7-64 0,5-2-16 0,5-5 0 16,-8 6-112-16,3 4-32 0,2 1 0 0,-1-1 0 15,-1 1-128-15,1-1-16 0,-4 4-128 0,2 3 192 16,0-2 32-16,-2 4 0 0,0 1 0 0,1 2 0 16,-2 2 96-16,0-1 0 0,-1-1 16 0,-1 3 0 15,4 3-16-15,-2 3-16 0,3-2 0 0,-2 3 0 16,0 1-128-16,3 1-32 0,-1 2 0 0,2 0 0 15,-1 3-144-15,2 0 160 0,3 3-160 0,0 0 160 16,2-1-160-16,0 2 0 0,2-3 0 0,1 1 0 0,2 2 0 16,0-2 0-16,-2 0 128 0,0-2-128 0,-2 0 0 0,1 0 0 15,0-1 0-15,-1-1 0 0,0-3 0 0,1 0 0 16,-2-1 144-16,2 2-144 0,-1-5 128 0,-1 1-128 16,1-7 128-16,-1 1-128 0,1-2 0 0,-1 0 128 15,2-4-128-15,-1 3 0 0,-2-3 128 0,1-2-128 16,0-3 160-16,0 0-160 0,1-1 176 0,-1 0-176 15,2-4 192-15,-1 1-192 0,-1-2 192 0,-2-8-192 16,7 8 192-16,-7-8-192 0,5 7 176 0,-5-7-176 16,7 5 160-16,-7-5-160 0,0 0 128 0,0 0-128 15,0 0 0-15,0 0 144 0,0 0-144 0,0 0 192 16,9-5-192-16,-9 5 192 0,5-9-64 0,-2-1 0 16,-7-2 0-16,1 3 0 0,0-1-128 0,-2-4 192 15,-4-5-192-15,1 0 192 0,-1 3-192 0,0-3 0 0,0-3 0 0,-1-1 128 16,0-6-128-16,1 1 0 0,2-3 0 0,-2 0 128 15,-3-1-128-15,3 1 0 16,-2 1 0-16,2-3 0 0,0 1 0 0,0 3 0 0,-1-4 0 0,1-2 0 16,0 1 0-16,2 0 0 15,-1-1 0-15,3 1 0 0,0 0 0 0,1 1 0 0,0 2 0 0,2-1 0 16,0-2 0-16,1 1 0 0,1 1 0 0,1 3 0 16,1-3-128-16,0 3 128 0,1 1 0 0,0-2 0 15,1 0 0-15,1 2 0 0,2-2 0 0,2 3 0 16,0-2-128-16,-1 2 128 0,0-1 0 0,1 5 0 15,1-1 0-15,0 1 0 0,4 2-144 0,-4-2 144 16,1-1 0-16,-1 3 0 0,-1 0 0 0,2 3 0 16,-1 0-128-16,0 3 128 0,1 0 0 0,-1 1 0 15,0 2-128-15,-1 1 128 0,-2 3 0 0,1-1 0 16,-2 3-144-16,-6 6 144 0,6-9 0 0,-6 9-144 0,3-8 144 0,-3 8 0 16,4-10 0-16,-4 10 0 0,0 0 0 0,0 0 0 15,0 0 0-15,0 0 0 0,-4-6 0 0,4 6 0 16,0 0 0-16,0 0 0 0,-10-1 0 0,1 3 0 15,2 3 0-15,-1 3 0 0,-1-2 0 0,0 6-128 16,-1-2 128-16,2 5 0 0,-2 2 0 0,0 3 0 16,0 5 0-16,1 1-128 0,1 2 128 0,0 2 0 15,-3 6 0-15,2 6-128 0,1 2 128 0,0 7 0 16,2 4 0-16,0 5 0 0,0 3 0 0,5-2 0 16,0 0 0-16,-1-4-128 0,2 3 128 0,2-5 0 15,0-3 0-15,1-3 0 0,0 1 0 0,0-6 0 16,1 1 0-16,0-4 0 0,1-2 0 0,1-2 0 15,0-5 0-15,2-1 0 0,0 1-192 0,1-8-128 16,1-3 0-16,0-2-16 16,3-3-2544-16,-2-2-496 0</inkml:trace>
  <inkml:trace contextRef="#ctx0" brushRef="#br1" timeOffset="132562">29427 17419 5519 0,'0'0'496'0,"6"-11"-496"16,-2 1 0-16,0-2 0 0,1 5 2288 0,-5 7 352 15,6-12 80-15,-6 12 16 0,2-10-1136 0,-2 10-240 0,0 0-32 0,0 0-16 16,0-9-240-16,0 9-48 0,0 0-16 0,0 0 0 15,0 0-112-15,0 0 0 0,0-10-16 0,0 10 0 16,0 0-176-16,0 0-16 0,0 0-16 0,0 0 0 16,0 0-224-16,8 8-32 0,-2-1-16 0,3 6 0 15,2 0-16-15,0 3-16 0,2 6 0 0,1 3 0 16,0 7-112-16,3 1-32 0,3 3 0 0,-1 3 0 0,-3 7-224 0,2 1 128 16,-2 4-128-16,0 0 0 0,-2-1 0 0,-3 1 128 15,2 3-128-15,-3-5 0 0,-2 2 208 0,-1 0 0 16,0 1 0-16,-2 0 0 0,-1 0 128 0,-2 0 32 15,-2-3 0-15,-1-1 0 0,0 3-64 0,-5 0-16 16,3-6 0-16,-4 2 0 0,-2 0-32 0,-1-2-16 16,-3 3 0-16,-1-5 0 0,-2 2-48 0,-1-2-16 15,0 4 0-15,-4-5 0 0,-2 0-48 0,1 0 0 16,-1-3 0-16,0-2 0 0,-1-1 0 0,-3-1 0 16,0 0 0-16,-2-3 0 0,0-7-128 0,1-2 192 15,0-2-192-15,0-1 192 0,0-5-192 0,2-5 0 16,2 0 0-16,1-5 128 0,2-1-128 0,3-1 0 15,3-3 144-15,3 1-144 0,2-2 0 0,10 1 0 16,0 0 0-16,0 0-128 0,-5-7 128 0,5 7-128 0,1-9 128 0,-1 9-128 16,8-10 0-16,3 0 0 0,2 0 0 0,1-2 0 15,1 5 128-15,3-6-192 16,1-1 192-16,0 3-192 0,3-1 192 0,2-1 0 16,2-3-144-16,-1-2 144 0,-1-1-128 0,2-1 128 0,-2-1-160 15,-1-1 160-15,-2-3 0 0,-1 3 0 0,-2-3 0 16,-1-4 0-16,1 2 0 0,-1-2 0 0,0 0 0 0,-1 1 0 15,2-3 0-15,-3-2 0 0,-3-3 0 0,-1-4 0 16,1 1 0-16,-3-4 0 0,0 1 128 0,-3-3-128 16,-2-1 0-16,-2 2 128 0,0-1-128 0,-1 0 0 15,-1 0 128-15,-1-1-128 0,-3 3 0 0,0-3 0 16,-1 3 0-16,-1-3 0 0,-2 2 128 0,0-3-128 16,-1 0 0-16,0-1 160 0,-2-3-160 0,0 4 128 0,-3-2-128 0,1 0 0 15,0 1 0-15,3 6 0 0,0 2 0 0,1 6 0 16,0 2 0-16,3 4 0 0,2 1 0 0,-2 3 0 15,3 1-128-15,0 4 128 0,1 0 0 0,1 1 0 16,-1 2-144-16,1 3 144 0,-1 1 0 0,-1-2 0 16,-1 2 0-16,0 2 0 0,1-3 0 0,1 6 0 15,-2-2 0-15,2 4 0 0,2 5 0 0,0 0 0 16,0 0 0-16,0 0 0 0,0 0 0 0,0 0 0 16,0 0 0-16,0 0 0 0,0 0 0 0,0 0 0 15,4 12-160-15,2 1 160 0,0 2 0 0,3 3-128 16,0 2 128-16,3 6 0 0,2 1 0 0,1 3-160 15,1 4 160-15,1 3 0 0,0 4 0 0,2 3 0 16,2 0 0-16,2 5 0 0,0 1 0 0,1-1 0 0,0 1 0 0,2-1 0 16,-1 0 0-16,-3-5 0 15,-2-1 0-15,-1-1 0 0,-2 3 0 0,-5-1 176 16,-4-5-176-16,-4 0 160 0,-2 0 64 0,-2 1 16 16,-3-2 0-16,-5 0 0 0,-2-1-48 0,-3 1 0 15,0-1 0-15,-2 0 0 0,-4 1-16 0,-1 1-16 16,-1 1 0-16,0-2 0 0,-2 2-32 0,-1 1 0 0,-2 1 0 15,2-3 0-15,-3 2-128 0,5 2 0 16,-4-2 0-16,1 5 128 0,1-3-128 0,-1 0 0 0,-1 3 0 0,0-8 0 16,3-2 0-16,0-3 0 0,2-9 128 0,-1-1-128 15,4-7 0-15,2-2 0 0,-1-2 144 0,5-5-144 16,0 1 0-16,2-5 0 0,2-2-160 0,-2-2 160 16,3-1-272-16,7 2 48 0,-7-7 16 0,7 7 0 15,-3-9 48-15,3 9 16 0,1-12 0 0,3 2 0 0,1-4 144 16,2 1-128-16,5 2 128 0,0-3-128 0,2-2 128 0,4-4 0 15,3-4-144-15,0-1 144 0,1-3-256 0,-1-1 0 16,1-4 16-16,-2-4 0 0,-1 0 240 0,-1-3-192 16,-1 1 192-16,-1-2-192 0,0 2 192 0,-3-5 0 15,-1-4 0-15,-1-1 0 0,1-2 0 0,-1 0 0 16,-1 2 0-16,1-2 0 0,-3-1 128 0,1 0-128 16,4 2 0-16,0 4 0 0,-3-1 0 0,3 0 0 15,-2 4 0-15,1 1 0 0,-4-1 0 0,0 3 0 16,-3-2 128-16,-1-2-128 0,0 0 0 0,-3-4 0 15,-3 3 0-15,-2 0 0 0,0-4 0 0,-5 5 0 16,1 0 0-16,1 6 0 0,-1 4-160 0,1 4-32 16,-1 4-16-16,-1 4 0 0,1 3 32 0,2 5 16 15,0 6 0-15,2 2 0 0,4 6-16 0,0 0 0 0,0 0 0 0,-8 9 0 16,2-2-16-16,2 5-16 0,1-1 0 0,3 2-10384 16,2 1-2080-16</inkml:trace>
  <inkml:trace contextRef="#ctx0" brushRef="#br1" timeOffset="133676.82">27765 17675 10127 0,'0'0'896'0,"0"0"-704"0,0 0-192 0,-5-6 0 16,-1-6 1088-16,2 6 176 0,4 6 32 0,0 0 16 16,-1-13-960-16,1 5-192 0,0 8-32 0,2-10-128 15,-1 1 272-15,1-1-48 0,-2 3-16 0,0 7 0 16,0-11 112-16,-2 5 0 0,2 6 16 0,-3-9 0 15,-4 4 240-15,0 1 64 0,7 4 0 0,-11 0 0 0,1 1 64 0,1 2 0 16,1 0 16-16,-1 2 0 0,0 0 176 0,1 0 16 16,0 0 16-16,1 3 0 0,-2-3-112 0,1 6-32 15,-2-1 0-15,3 3 0 0,-4-3-320 0,4 4-64 16,-2 1-16-16,-3 3 0 0,2-1-64 0,0 4-32 16,0 1 0-16,0 3 0 0,0-1 96 0,1 7 0 15,1 1 16-15,0 0 0 0,1 3-48 0,-1 5-16 16,1-1 0-16,1 2 0 0,3 4-144 0,0 2-16 15,2 3-16-15,1 2 0 0,0 3-160 0,0-1 0 16,0 1 144-16,1-2-144 0,2-2 0 0,-1 0 0 16,2-4 0-16,1 3 128 0,-2-2-128 0,2 2 0 15,-1-7 0-15,3 3 0 0,1-5 192 0,1 1-16 16,2-2-16-16,1-3 0 0,0 0-32 0,4-1-128 16,-1-3 192-16,0-1-64 0,-1 1-128 0,0-2 0 15,0-1 0-15,-1-4 128 0,-1 0-128 0,-1-1 0 16,-1-8 0-16,-3 4 128 0,0-4-128 0,-1-1 0 0,-2-1 0 0,-3-2 128 15,2-2-128-15,-3 1 192 16,-3-4-192-16,2 4 192 0,-3-6-192 0,0 3 0 0,-2-4 0 0,6-5 128 16,-10 4-128-16,0-1 128 0,-3-5-128 0,0-1 128 15,0-3-128-15,1-4 128 0,-2 3-128 0,0-6 128 16,0-1-128-16,1-1 0 0,-2-3 0 0,1-1 128 16,1-4 16-16,2 1 0 0,0 1 0 0,4-3 0 15,-3-2-16-15,2-1-128 0,-1 1 192 0,2-6-64 16,-1-1 0-16,3-3-128 0,0-2 192 0,1-2-64 0,3 1-128 15,-1-4 0-15,1 0 144 0,1-4-144 0,3 1 0 0,-2-5 0 16,3-2 0-16,1 2-192 0,1 2 64 0,3 2 0 16,3-3 0-16,-2 2 0 0,1-3 128 0,3 4 0 15,3 0 0-15,-1 4 0 0,-1-2 0 0,4 4-160 16,1 2 160-16,0 3 0 0,-2 3-128 0,1-1 128 16,1 0 0-16,-1 1 0 0,0 5-176 0,-1-3 176 15,-3 3-160-15,1 3 160 0,-2 2-192 0,-1-1 48 16,1 3 16-16,-3 4 0 0,-2 0 128 0,-2 3-160 15,0 3 160-15,-2-1-160 0,-5 12 160 0,3-7 0 16,1-4-144-16,-4 11 144 0,0 0 0 0,0 0 0 16,0 0 0-16,0 0 0 0,0 0-128 0,0 0 128 0,0 0-160 0,0 0 160 31,0 0-672-31,8 12-32 0,-2-3-16 0,-1 0-14336 0</inkml:trace>
  <inkml:trace contextRef="#ctx0" brushRef="#br1" timeOffset="155375.4">3465 6106 1839 0,'-5'-19'160'0,"0"7"-160"0,1 2 0 0,0-3 0 16,0 7 1360-16,1-3 240 0,-2 4 64 0,5 5 0 15,0 0-448-15,-11-1-96 0,3-1-16 0,8 2 0 16,-9 2-544-16,-2 0-112 0,4 5-32 0,0 0 0 15,7-7-256-15,-7 6-160 0,3 5 192 0,-1-4-192 16,5-7 128-16,-4 12-128 0,2-6 0 0,2-6 0 16,0 0 0-16,3 12 0 0,1-5 0 0,3 1 0 15,-7-8 128-15,10 5 64 0,0-3 0 0,3 2 16 16,-3 0 64-16,0 2 16 0,0-2 0 0,2 3 0 16,-1 1 96-16,2 1 0 0,-1 3 16 0,5 3 0 0,2 0 128 0,1 3 32 15,1 4 0-15,3-2 0 0,3 2-64 16,-1 2-16-16,2-4 0 0,-1 0 0 0,-4-2-128 0,0 0-32 15,-2-4 0-15,2-3 0 0,0 1-128 0,0 1-16 16,-1-4-16-16,-1-4 0 0,-2-3 32 16,-1-2 0-16,-1 0 0 0,-1-4 0 0,-3-2-64 0,1-2 0 15,0-3 0-15,0-1 0 0,2 0 240 0,1-3 32 16,1-2 16-16,2-5 0 0,-2-4-192 0,2 3-32 16,-2 0-16-16,1 1 0 0,0 3-176 0,-1 3 0 15,-3-1 0-15,0 4 0 0,-2 0 0 0,-2 1 0 16,-2 4 0-16,-1 1 0 0,-8 7 0 0,0 0 0 15,0 0 0-15,0 0 0 0,0 0 0 0,0 0 0 0,0 0 0 0,5 11 0 16,-2 2 0-16,-3-2 0 0,-2 2 0 16,1 1 0-16,-3 3 0 0,0 0 0 0,2 2 0 0,-7 1 0 15,0-3 0-15,-1 1 0 0,0 0 0 0,-3-2 0 16,-2 2 0-16,-2-4 0 0,-1-2 0 0,1 0 0 16,0 1 224-16,-2-3-32 0,-3 2-16 0,0 0 0 15,-1-3 112-15,-1 1 32 0,-3 1 0 0,0 0 0 16,-1-3-192-16,-1 2-128 0,-2-4 192 0,2 2-192 15,2-4 320-15,1 1-32 0,-1-1-16 0,0-1 0 16,-2-3-80-16,1-1-32 0,2-3 0 0,-1 1 0 16,0-1-160-16,3-3 192 0,0-3-192 0,2 0 192 15,2-1-192-15,2-6 0 0,0 1 144 0,3-1-144 16,0 2 0-16,2 1 128 0,2 2-128 0,-1 0 0 16,2 4 0-16,2 0 0 0,8 8 0 0,0 0 0 15,-6-5 0-15,6 5 0 0,0 0 0 0,0 0 0 0,0 0-272 0,0 0 16 16,0 0 16-16,1 9 0 15,2 1-1312-15,2 3-272 0,1-4-48 0,2 1-9088 16</inkml:trace>
  <inkml:trace contextRef="#ctx0" brushRef="#br1" timeOffset="155794.64">4768 6210 12895 0,'0'0'1152'0,"1"-9"-928"16,-1 9-224-16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0" timeString="2021-03-03T17:17:40.5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03-03T17:17:40.664"/>
    </inkml:context>
  </inkml:definitions>
  <inkml:trace contextRef="#ctx0" brushRef="#br0">11518 15733 0,'0'0'16,"0"0"-16,0 0 16,0 0-1,0 0 1,0 0 0,0 0-1,0 0 1,0 0-1,0 0 1,0 0 0,0 0-1,0 0 1,0 0 0</inkml:trace>
  <inkml:trace contextRef="#ctx1" brushRef="#br0">3813 19493 37775 0,'-15'6'3360'0,"15"-6"-2688"0,-8 9-544 0,5-4-128 0,3-5 0 0,0 0-224 0,0 0 48 0,7 7 16 31,-7-7-1216-31,12 7-240 0,0-5-48 0</inkml:trace>
  <inkml:trace contextRef="#ctx1" brushRef="#br0" timeOffset="899.12">18541 4887 20271 0,'1'-5'1792'0,"1"-2"-1424"15,0 2-368-15,-1-1 0 0,2-3 880 0,-3 3 96 16,-3-2 32-16,2 2 0 0,-3-3 80 0,-1 1 0 0,-3 0 16 0,1-2 0 16,-4 5-448-16,0-2-80 0,-3 0-32 15,-4 6 0-15,-2 2-96 0,-4 3-32 0,-6 5 0 0,-1 2 0 16,-7 6-224-16,-3 2-32 0,-2 8-16 0,-25 17 0 16,2 6 48-16,25-15 16 0,-3 7 0 0,-3 4 0 15,1 5-64-15,2 1-16 0,3 1 0 0,7 2 0 16,4 0-128-16,6-2 128 0,8 0-128 0,8-2 128 15,9-2-128-15,8-2 0 0,7-8 144 0,8-2-144 16,6-5 128-16,10-4-128 0,-1-7 128 0,7-3-128 16,5-7-240-16,5-3-112 0,5-7-32 0,2-1 0 15,3-4-1552-15,-3-4-320 0,-2-3-64 16,-7-3-9712-16</inkml:trace>
  <inkml:trace contextRef="#ctx1" brushRef="#br0" timeOffset="1231.64">19169 5080 29999 0,'-11'-8'1328'0,"11"8"272"0,-6 0-1280 0,-3 1-320 0,-1 2 0 0,-8 5 0 15,-2-1 496-15,5 5 16 16,-3 3 16-16,-1 3 0 0,-3 1-304 0,2 1-64 0,-1 8-16 0,4-2 0 15,0 3-144-15,4-3 0 16,6 5 0-16,2-6 0 0,3 1 0 0,8-5 0 0,0-3 0 0,5-2 0 16,3-6 0-16,3 1 0 15,2-6 0-15,1-1 0 0,6-4 0 0,-2-3 128 0,0-2-128 0,-1-1 0 16,-2-3 288-16,1 0-32 0,-5-3 0 0,-3 0 0 16,-3 1 336-16,-3-3 64 0,-6-3 16 0,-3 2 0 15,-4-2-128-15,-5-2-32 0,-7-1 0 0,-3 1 0 16,-6-3-192-16,-2 3-32 0,0 3-16 0,2 0 0 15,0 1-272-15,5 4 128 0,-1 3-128 0,8 2 0 16,1 1-768-16,6 2-272 0,7 3-48 0,0 0-9792 16,0 0-1936-16</inkml:trace>
  <inkml:trace contextRef="#ctx1" brushRef="#br0" timeOffset="1632.86">19790 5082 21183 0,'0'0'1888'0,"0"0"-1504"16,0 0-384-16,1 7 0 0,2 3 240 0,-1 1-32 15,0 1 0-15,0-5 0 0,-2-7 112 0,3 9 0 16,2-4 16-16,1 3 0 0,2-4 48 0,2-3 0 15,2 0 0-15,0-1 0 0,2-1 256 0,4 0 48 16,0-3 16-16,0-2 0 0,3-1 64 0,0 2 32 16,-2-5 0-16,0 2 0 0,0-2-48 0,-1 1-16 15,-3-5 0-15,-1 0 0 0,-2 3-288 0,-1 1-64 0,-4-4-16 0,-3 2 0 16,-4 1-144-16,-4-2-32 16,-3 2 0-16,-5 2 0 0,-3-1 96 0,-4 3 16 0,-7 5 0 0,-3 2 0 15,-4 2-48-15,0 6-16 0,-2 3 0 0,-4 7 0 16,3 5-64-16,-1 5-16 0,2 0 0 0,-12 18 0 15,9-4-160-15,12-3 0 0,8-5-192 0,10-2 192 16,8-1-240-16,5-13 80 0,3-1 16 0,8 1 0 16,3-3-496-16,7 1-112 0,4-6-16 0,3 1-9520 15,7-4-1904-15</inkml:trace>
  <inkml:trace contextRef="#ctx1" brushRef="#br0" timeOffset="1998.97">21636 4060 25679 0,'-3'-17'1136'0,"2"8"240"0,-3 0-1104 0,0-1-272 16,-1 2 0-16,-4-2 0 0,-5 5 512 0,-2-2 32 0,-3 2 16 0,-3 2 0 15,-2 0-288-15,1 2-48 0,-2 3-16 0,-2 5 0 16,-2 5 96-16,0 5 16 0,-2 2 0 0,-2 6 0 16,1 6-176-16,-2 7-16 0,-3 9-128 0,0 5 192 15,-2 5-192-15,-1 9 0 0,0 3 128 0,0 6-128 16,3-1 0-16,3-2 0 0,1-2 0 0,4-1 0 15,2-4 0-15,6-2 0 0,0-4 128 0,6-5-128 16,2-3 0-16,3-4 0 0,1-5 128 0,3-4-128 16,1-1-384-16,0-4-112 0,1-6-16 0,0 0-8176 15,4-6-1616-15</inkml:trace>
  <inkml:trace contextRef="#ctx1" brushRef="#br0" timeOffset="2165.86">20478 5068 23039 0,'15'4'2048'0,"5"0"-1648"16,7 1-400-16,7-2 0 0,8-2 2320 0,-7-1 384 15,7 0 80-15,6 0 16 0,8 0-1776 0,4-4-336 16,2-2-80-16,0-2-16 16,0-1-2064-16,26-6-432 0,13-12-80 0,-25 6 0 0</inkml:trace>
  <inkml:trace contextRef="#ctx1" brushRef="#br0" timeOffset="3182.87">23376 4924 22047 0,'-9'-20'976'0,"5"12"208"0,-1-1-944 0,-9-5-240 0,-2 5 0 0,-2 1 0 0,-2 4 1088 0,-3 4 192 16,0 3 16-16,-3 7 16 0,0 1-672 0,-4 5-144 15,-1 3-32-15,-2 4 0 0,1 2-192 0,3 3-32 16,1 3-16-16,11-6 0 0,2 2-224 0,1 4 128 15,6 1-128-15,3-1 0 0,4-1 0 0,5 1 0 16,3-6 0-16,5 1 0 0,3-9 128 0,3-4-128 16,3-4 0-16,2-5 144 0,1-2 128 0,11-7 32 15,-6-9 0-15,-11 2 0 0,0-2 80 0,-2-3 0 16,-1-6 16-16,-2-2 0 0,-3-3-256 0,0-14-144 16,-4 1 160-16,-5 2-160 0,-4-1 0 0,-1 6 0 15,-2 4 0-15,0 2 0 0,-2 5 0 0,3 5 0 0,1 1 0 0,2 7 0 16,2 10 0-16,0 0 0 15,0 0-144-15,0 0 144 0,11-6-176 0,3 2 176 16,4-1-192-16,-2 0 192 0,6-1 0 0,7-1 0 16,6-4 0-16,8-2 0 0,3-2 0 0,4-4 0 15,4-4 0-15,-1-3 0 0,-1-4 0 0,-1-6 144 16,-1 1-144-16,1-1 128 0,-3-2-128 0,17-18 0 16,-8 7 144-16,-10-1-144 0,-8-2 192 0,-16 16-48 0,0-4 0 0,-1-6 0 15,-5-3 96-15,0 2 16 0,-2 7 0 0,-2 7 0 16,-2 5 192-16,-3 7 32 0,-2 7 16 0,-1 8 0 15,-5 6-192-15,0 0-48 0,-1 20 0 0,-4 11 0 16,-4 10-256-16,-3 9 0 0,-5 11 0 0,-3 13 0 16,-8 5 0-16,-3 14 0 0,-6 10 0 0,-2 10 0 15,-3 6 0-15,1 5 0 0,1-1 0 0,1 0 0 0,4-3 0 0,3-2 0 16,2-10 0-16,2-5 0 0,1-13 144 0,4-8-144 16,1-11 0-16,3-6 144 15,3-12-1424-15,1-5-304 0,2-7-48 0,-5 1-13024 16</inkml:trace>
  <inkml:trace contextRef="#ctx1" brushRef="#br0" timeOffset="3311.56">23517 5526 23039 0,'0'0'2048'0,"9"1"-1648"16,4 2-400-16,1-1 0 0,1 2 1600 0,4-1 224 16,3 3 48-16,0-3 16 0,3-2-672 0,1-1-128 15,4 0-16-15,3-4-16 0,5-5-736 0,18-4-160 16,0-1-32-16,-3-1-15200 0</inkml:trace>
  <inkml:trace contextRef="#ctx1" brushRef="#br0" timeOffset="4016.94">26292 4133 27935 0,'-11'-5'1232'0,"11"5"256"0,0 0-1184 0,-11 1-304 15,2 4 0-15,1 2 0 0,-1 4 160 0,-3 2-32 16,-2 4 0-16,-4 9 0 0,1 2-128 0,-4 5 192 16,-2 4-192-16,1 9 192 0,-1 7-192 0,0 8 0 15,0 8 144-15,1 3-144 0,1 3 0 0,0 1 0 16,7-1 0-16,7-24 0 0,-1 1 0 0,4-3 0 15,4-2 0-15,3 10 0 0,3-13 288 0,1-21-16 16,4-5 0-16,4-2 0 0,4-5 432 0,3-2 96 16,3-8 16-16,3-2 0 0,5-5 48 0,3-6 16 15,1-6 0-15,16-15 0 0,-6-5-496 0,-5 0-80 16,-4-4-32-16,-12 11 0 0,-1-4-272 0,2-7 0 16,0-3 0-16,-2 1 0 0,0 2 0 0,1 4 128 0,0 2-128 15,1 8 0-15,-1 6 0 0,-4 7-176 0,0 8 0 16,-3 4 0-16,-1 6 48 0,-3 9 0 0,-2 3 0 0,-3 11 0 15,-2 6 128-15,-3 6 0 0,-3 5-144 0,-3 10 144 16,-5 11 0-16,-6 6-144 0,-3 7 144 0,-5 6 0 16,-4 1 0-16,-4 7 0 0,-5 2 0 0,-1-4 0 15,-1-4 0-15,-3-1 0 0,3-2 128 0,0-7-128 16,-1-3 448-16,-2-6-16 0,0-6 0 0,-1-3 0 0,-2-6 80 16,0-3 32-16,-1-7 0 0,0-4 0 0,2-4-336 0,0-8-64 15,2-3-16-15,4-8 0 16,3-4 0-16,2-9 0 0,4-5 0 0,0-7 0 0,4-6-128 0,3-4 0 15,4-3-160-15,5-4 160 16,4 0-480-16,5 2 0 0,4 5 0 0,4-1 0 16,2-1 16-16,6 4 0 0,3 0 0 0,5 0 0 15,4 0-1888-15,4-1-368 0,38-26-80 0,-4 9-16 0</inkml:trace>
  <inkml:trace contextRef="#ctx1" brushRef="#br0" timeOffset="4337.62">28272 3309 25791 0,'-1'-10'2304'0,"0"4"-1856"0,-2-4-448 0,-1 3 0 16,-1-2 1568-16,-1 3 224 0,-2 3 32 0,-2 1 16 15,-1 2-1040-15,-2 2-208 0,-1 1-32 0,-1 5-16 16,-3 3-224-16,-9 12-64 0,2 5 0 0,-3 6 0 16,1 6-80-16,1 3-32 0,-1 4 0 0,3 2 0 0,3-2-16 0,1 0-128 15,1 0 192-15,2-6-64 0,2-5-128 0,2-3 192 16,5-4-192-16,0-2 192 0,0-6-192 0,3-2 0 15,3-3 144-15,2-1-10992 16,2-2-2208-16</inkml:trace>
  <inkml:trace contextRef="#ctx1" brushRef="#br0" timeOffset="5818.61">17566 6908 20847 0,'0'0'912'0,"6"-3"208"0,0-3-896 0,1-1-224 0,-1 4 0 0,0-4 0 15,0 3 768-15,-1-1 96 0,-2 0 32 0,1-6 0 16,-4-1 48-16,0 5 16 0,-2-3 0 0,-2 1 0 15,-2-4 112-15,-2 3 16 0,-1-3 16 0,-1 0 0 16,-4-1-336-16,0 2-64 0,-4-4 0 0,-11-1-16 16,1 1-320-16,9 13-64 0,-4 0-16 0,-5 6 0 15,-3 0-288-15,-3 9 128 0,-4-1-128 0,-18 17 0 16,7 5 160-16,18-6-160 0,-2 6 128 0,0 6-128 16,0 8 0-16,1 7 128 0,2 3-128 0,3 8 0 15,-1 1 0-15,2 4 0 0,2 4 0 0,3-1 0 0,2-3 0 16,3-4 0-16,5-3 0 0,5-7 0 0,4-4 0 0,5-5 0 15,2-3 0-15,1-7 0 0,3-5 0 0,1-7-256 16,1-1 64-16,-1-3 16 0,0-7-128 0,0-3-16 16,-1 1-16-16,-1-7 0 15,-2-2-384-15,-6-3-80 0,0 0-16 0,0 0 0 16,0 0-448-16,-4-8-80 0,-2-6-32 0,-9-7 0 16,-5 1 128-16,5 6 32 0,-5-1 0 0,-2 1 0 15,-1 0 512-15,2 2 96 0,0 0 32 0,2 5 0 0,2 1 1072 0,3 2 208 16,1 1 64-16,3 1 0 0,2 1 176 0,3-1 32 15,5 2 16-15,0 0 0 0,0 0-64 0,5-6-16 16,3 1 0-16,6 0 0 0,3-4-464 0,5 1-80 16,6-4-32-16,1-2 0 0,4-3-64 0,4-1-16 15,3-1 0-15,3 0 0 0,3-1-16 0,2-2-16 16,1 3 0-16,0-1 0 0,-2-3 48 0,-3 3 16 16,-3 1 0-16,-4 2 0 0,-4-1-48 0,-5 3-16 15,-5 5 0-15,-5 1 0 0,-5 4-64 0,-4 6-16 16,-5 7 0-16,-6 3 0 0,-7 8 16 0,-4 7 0 15,-7 2 0-15,-4 6 0 0,-6 5-16 0,-1 6 0 16,-3-1 0-16,3 3 0 0,1-1-144 0,4-4 0 16,3-3 0-16,6-2 128 0,6-4-128 0,6-3 0 0,6-6 0 15,5-4 0-15,5-5 0 0,5 1 0 0,6-7 0 0,6-3 0 16,4-7 0-16,3-7 0 0,3-2 0 0,-1-5 0 16,1-3 0-16,2-1 0 0,0-3 0 0,-2-3 0 15,-2-1 128-15,-3-3-128 0,-4 0 192 0,-3 2-64 16,-7-3 160-16,-5 2 32 0,-8-4 0 0,1 3 0 0,-7 1 192 0,-4 1 32 15,-4 4 16-15,-2 4 0 0,-4 2-288 0,-4 3-48 16,-1 6-16-16,-3-1 0 0,-2 5-208 0,0 3 0 16,1-1 0-16,2 1 0 0,0 2 0 0,4 1-208 15,1-1 16-15,4-1 0 16,1 0-208-16,3-1-48 0,8 1 0 0,0 0 0 16,0 0-96-16,6-9-32 0,3 1 0 0,5-1 0 0,4-1 160 0,3-1 32 15,3 2 0-15,3 0 0 0,1 2 384 0,2 2-128 16,1 2 128-16,1 1 0 0,1 2-176 0,-1 2 176 15,-3-1-208-15,-1 1 80 0,-2 0 128 0,-1 0 0 16,-5 1 0-16,7-1 0 0,-8 1 0 0,-8-1 0 16,-1 2 0-16,-1 1 0 0,-2-2-160 0,-2 1 0 15,-5-4 0-15,0 0 0 16,1 10-640-16,-1-3-128 0,-1 2-32 0,-2-1 0 16,1 1-240-16,-1-2-48 0,1 5-16 0,0-2 0 15,2 4 688-15,0 1 128 0,0 3 16 0,2 0 16 0,-1 0 416 0,0 1 0 16,0 1 0-16,1 0 176 0,-2 1 336 0,3 0 80 15,1 0 16-15,0 0 0 0,0 0 416 0,-2 1 96 0,5 4 16 16,-2-6 0-16,0 1-80 0,0 0-16 0,-1 2 0 0,0-1 0 16,-1-3-400-16,0 0-96 0,2 0-16 0,-1-1 0 15,-2-4-352-15,1 1-176 0,-1 0 160 0,0-1-160 16,0-1 160-16,0 1-160 0,-4-5 160 0,4 2-160 16,-2-3 144-16,-2 2-144 0,0-4 128 0,-1 2-128 15,-1-3 0-15,4-5 0 16,-7 3 0-16,0-1 0 15,0-2-1072-15,-1-2-288 0,1-2-64 0</inkml:trace>
  <inkml:trace contextRef="#ctx1" brushRef="#br0" timeOffset="6469.91">19954 7072 24239 0,'-13'-9'1072'0,"11"2"224"0,-2 2-1040 0,2-1-256 0,-1-4 0 0,3 0 0 0,3-1 704 0,2-1 96 16,3-2 16-16,5 0 0 0,4-3-304 0,4 2-48 16,1-2-16-16,5 0 0 0,2 3-176 0,4 0-32 15,3 1-16-15,2 3 0 0,0 6-16 0,0 3 0 16,1 3 0-16,-3 7 0 0,-4 5-208 0,-3 6-192 15,-5 8 48-15,-6 4 0 0,-7 4-112 0,-7 4 0 16,-6 10-16-16,-12 25 0 0,-8 0 144 0,-6-5 128 16,-6-3-192-16,8-21 192 0,-4 6 0 0,-5 2 0 15,-1-1 192-15,-1-2-48 0,0 0 944 0,3-8 176 16,2 0 32-16,4-5 16 0,5-3-112 0,5-6-32 16,7-4 0-16,6-4 0 0,6 0-672 0,7-6-144 15,2-2-32-15,5-5 0 0,5-1-320 0,6-4 0 16,4-4 0-16,6-2 0 0,4-6 0 0,6 2-160 0,6-6 16 0,2-4 0 31,-1-2-1904-31,-1-2-368 0,2-5-80 0,-4 0 0 0</inkml:trace>
  <inkml:trace contextRef="#ctx1" brushRef="#br0" timeOffset="6819.22">21207 6681 32127 0,'0'0'1424'0,"0"0"304"0,0 0-1392 0,0 0-336 0,3 11 0 0,0-3 0 16,-3 4 256-16,0 2-32 0,-3 2 0 0,0 2 0 0,0 3-32 0,-1 0 0 16,-1 3 0-16,-3 16 0 0,2-3-192 0,2-15 0 15,0-1 0-15,0-1 0 0,0-2 128 0,2-2-128 16,1 0 0-16,-1-7 144 0,2-1-16 0,0-8 0 15,0 0 0-15,0 0 0 0,9-3 48 0,1-5 0 16,1 0 0-16,-1-4 0 0,0-2-176 0,5-9 192 16,-1 1-192-16,1-1 192 0,1-1-192 0,-5 13 0 15,2-4 144-15,2-1-144 0,3 1 0 0,1 4 0 16,1 2 0-16,2 5 0 0,1 1 0 0,-2 5 0 16,0 1-128-16,-1 6 128 0,-2 5-128 0,-2 5 128 15,0 3-128-15,-6 5 128 0,-1-1-320 0,-4 5 32 16,-3-1 0-16,0 0 0 15,-4 0-2976-15,2 10-576 0</inkml:trace>
  <inkml:trace contextRef="#ctx1" brushRef="#br0" timeOffset="7205.01">22470 6627 23039 0,'-13'-4'2048'0,"7"4"-1648"0,-3 1-400 0,-1 0 0 16,-2-1 1968-16,-2 3 304 0,-2 3 64 0,-5-1 16 16,-3 3-1232-16,-13 7-240 0,0 1-48 0,12-4-16 15,-3 4-560-15,-1-1-128 0,-3 5 0 0,0 0-128 16,3 2 0-16,2 0 0 0,3-1 0 0,5-2 0 0,5-5 0 0,1 4 0 16,3-4-160-16,9-6 160 0,1-8-272 0,6 6 64 15,4-3 16-15,3-1 0 0,5-2 192 0,0-2-144 16,2-3 144-16,12-8-128 0,-3-1 128 0,-9 6 0 15,2-6 0-15,3-4 0 0,1-1 240 0,1-2-32 16,1-5 0-16,0 2 0 0,1-6 64 0,10-15 16 16,-3-1 0-16,-6 2 0 0,-3-3 16 0,-4-3 0 15,-7-3 0-15,0-4 0 0,-2-4 144 0,-3-5 48 16,-1-4 0-16,0 10 0 0,-2 9-304 0,2 13-64 16,-5 8-128-16,-1 11 192 0,-1 5-192 0,-3 14 0 15,0 0-192-15,-11 11 192 0,0 5-208 0,-4 11 64 16,-2 11 16-16,-4 9 0 0,-2 5-96 0,-3 4-16 15,0 5 0-15,-2 7 0 16,0 4-1600-16,0 6-320 0</inkml:trace>
  <inkml:trace contextRef="#ctx1" brushRef="#br0" timeOffset="7653.34">23354 7149 23951 0,'0'0'2128'0,"0"0"-1696"16,-6 7-432-16,-2-2 0 0,1 5 576 0,-8 9 16 16,-3 4 16-16,2-4 0 0,1 4-48 0,-5 6-16 15,-2 5 0-15,-3 2 0 0,-2 1-176 0,-1 2-48 16,-1-1 0-16,1 2 0 0,1 0-192 0,6-2-128 16,3-2 128-16,5-3-128 0,6-8 160 0,4-3-32 15,6-5-128-15,4-6 192 0,5-3 256 0,2-3 32 16,3-4 16-16,10-6 0 0,1-1 96 0,-9-2 32 15,1-5 0-15,2-5 0 0,0-1 0 0,-1-3 0 16,3-4 0-16,-2 2 0 0,-2-5-176 0,-1 1-48 16,-2-3 0-16,-2 2 0 0,-3 1-48 0,-3 0-16 0,-2 4 0 15,-3 2 0-15,-1 5-336 0,-1 1 128 16,-2 2-128-16,0 0 0 16,-1 5-1424-16,1 9-368 0,-1-6-64 0,1 6 0 0</inkml:trace>
  <inkml:trace contextRef="#ctx1" brushRef="#br0" timeOffset="7938.17">24101 7139 11055 0,'0'0'976'0,"-3"10"-784"0,-2 4-192 0,0 4 0 0,-2 1 4544 0,-4 15 848 16,-3 3 176-16,1-9 48 15,-3 1-3712-15,-3 6-752 0,-3 4-128 0,-2-1-48 0,-1 0-544 16,0 0-112-16,1 1-32 0,1-5 0 0,3-2-160 0,2-8-128 15,2-3 192-15,3-3-192 0,4-8 192 0,4-3-64 16,5-7 0-16,0 0-128 0,1-7 256 0,4-4-64 16,3-6-16-16,2-3 0 0,3-3 32 0,10-16 16 15,1-2 0-15,-5 14 0 0,3 0 48 0,4-3 16 16,5-3 0-16,2 1 0 0,1 2-160 0,2 3-128 16,-1 6 192-16,0 0-192 0,-4 1 0 0,0 6 0 15,-2-1 0-15,-1 3 0 16,0 6-1264-16,-2 2-256 0,-4 2-48 0,1 2-14304 0</inkml:trace>
  <inkml:trace contextRef="#ctx1" brushRef="#br0" timeOffset="8386.9">25246 7192 21183 0,'0'0'944'0,"0"0"192"0,-7-2-912 0,1 1-224 0,0-2 0 0,-1 3 0 16,1 3 2240-16,-2-2 384 0,-2 1 96 0,-1 1 16 15,-3 2-2192-15,-3 4-544 0,-3 0 0 0,-2 4 0 0,-1 2 0 0,1 4 0 16,-3 2 0-16,1 7 0 0,0-1 0 0,1 5 0 16,2 3 0-16,0 4 0 0,1 0-144 0,5-2 144 15,3-3-128-15,2 9 128 0,6-13 0 0,7-14 0 16,2-3 0-16,5-2 0 0,2-4 160 0,2-6 112 15,3-2 32-15,6-3 0 0,0-8 384 0,2-3 80 16,2-4 0-16,4-4 16 0,0-6-160 0,3-4-48 16,-1-4 0-16,-2-4 0 0,0-3-304 0,-2-6-64 15,-1-3-16-15,10-33 0 0,-5-1 112 0,-5 2 16 16,-4 0 0-16,-1-2 0 0,0 1-80 0,-1 2-16 16,-2 6 0-16,2 14 0 0,-2 10-224 0,0 12 0 15,-1 12 0-15,-2 8 0 0,-6 7 0 0,-3 9-160 16,-8 6 0-16,0 0 0 0,4 20 0 0,-5 13 0 15,-5 8 0-15,-1 11 0 0,-8 10-48 0,-3 9-16 16,-5 9 0-16,-4 9 0 16,-5 9-416-16,10-27-96 0,-5 11-16 0,1 7 0 15,4 2-2336-15,2-1-480 0,4-6-80 0,5-10-4400 16,3-10-864-16</inkml:trace>
  <inkml:trace contextRef="#ctx1" brushRef="#br0" timeOffset="8770.6">26026 7332 27935 0,'0'0'1232'0,"0"0"256"0,0 0-1184 0,0 0-304 16,12 8 0-16,2 2 0 0,0-4 0 0,2 2-192 15,2 0 16-15,5-6 16 0,5-2 160 0,1-1 224 16,2-4-48-16,0-3-16 0,2 2 352 0,2-3 80 16,-3 1 16-16,2-1 0 0,-1-1 112 0,-1-3 32 15,-4 3 0-15,-3-1 0 0,-1-2-336 0,-3 3-64 16,-5-3-16-16,-6-2 0 0,-3 1-144 0,-5-1-16 16,-3 0-16-16,-5-1 0 0,-7 1 64 0,-4-1 16 15,-4 0 0-15,-6 7 0 0,-5 3-80 0,-3 7-16 16,-4 7 0-16,-2 7 0 0,-7 6-144 0,-1 5 0 15,-2 10 144-15,4 7-144 0,4 1 144 0,6 7-144 16,5 4 192-16,8 0-192 0,9-2 0 0,10-16 0 16,3 2 0-16,9 1 0 0,7-2 0 0,5-4 0 0,8-5 0 15,7 1 0 1,7-7-352-16,28 7-80 0,0-11-16 0,4-13-15280 0</inkml:trace>
  <inkml:trace contextRef="#ctx1" brushRef="#br0" timeOffset="9355.19">28322 6196 23727 0,'0'0'1040'0,"0"0"240"0,0 0-1024 0,0 0-256 0,-8 0 0 0,8 0 0 16,-9 5 848-16,-1 5 128 0,1-1 32 0,-1 8 0 16,-1 7-192-16,-1 5-48 0,0 7 0 0,-2 7 0 15,0 1-160-15,0 10-32 0,-2 8-16 0,5 3 0 16,-2 5-288-16,1 5-48 0,-1 0-16 0,0 2 0 16,3 6-208-16,2-27 144 0,1 1-144 0,-2 0 128 0,1 2-128 0,2-7 0 15,2-4 0-15,0-5 128 0,2-2-320 0,0-7-64 16,2-3 0-16,3 4-16 15,1-9-2272-15,1-17-448 0</inkml:trace>
  <inkml:trace contextRef="#ctx1" brushRef="#br0" timeOffset="9661.62">27914 6229 29487 0,'9'-13'1296'0,"0"7"288"0,3-2-1264 0,6 1-320 16,5 3 0-16,6 1 0 0,6 4 0 0,5 3-176 0,6-1 32 0,7 6 0 16,6 0 368-16,1 6 80 15,-2 7 16-15,2 4 0 0,-3 2-320 0,2 9 128 0,-1 9-128 0,1 0 0 16,-1 2 0-16,-5 8 0 0,-6 9 0 0,-6 2 0 15,-9 2 0-15,-9 6 0 16,-11 1-240-16,-9-24 80 0,-8 5 160 0,-4 4-192 0,-6 1 192 0,-7-1-192 16,-6-1 640-16,-6-3 128 0,-7-4 32 0,-21 20 0 15,-2-14 224-15,24-22 64 0,-5-3 0 0,-4-2 0 16,-5-2-512-16,-2-4-80 0,-1 0-32 0,-1-5 0 16,4-5-2448-16,6-7-512 0</inkml:trace>
  <inkml:trace contextRef="#ctx1" brushRef="#br0" timeOffset="10027.62">30095 6210 18431 0,'0'0'1632'0,"-9"7"-1312"15,-3 5-320-15,0 4 0 0,1 3 2256 0,-2 8 384 0,-2 8 80 0,-2 3 16 16,-3 6-1920-16,-1 1-384 0,0 2-80 0,-1 6-16 16,-2 7-112-16,0 3-32 0,0 2 0 0,3-1 0 15,1 1 16-15,2-4 0 0,3 1 0 0,4-6 0 16,4-5 256-16,3-4 48 0,4-4 16 0,6-6 0 15,4-4 32-15,4-3 0 0,4-2 0 0,6-5 0 16,4 3-192-16,5-7-48 0,5-3 0 0,0-6 0 16,0-2-128-16,3-3-16 0,1-4-16 0,1-1 0 15,0 2-288-15,-1-4-64 0,-1 0-16 0,1-2 0 16,-4-1-1648-16,-1 1-320 0,-7-2-64 16,2-5-7008-16,-5 3-1408 0</inkml:trace>
  <inkml:trace contextRef="#ctx1" brushRef="#br0" timeOffset="10222.78">29500 6897 30575 0,'41'-19'1344'0,"-8"4"304"0,10-3-1328 0,12-1-320 16,7 0 0-16,8 1 0 0,8 1 128 0,-1-1-128 0,-1-1 128 0,-1 0-128 15,-1-2 0-15,-3 2-208 0,-1 0 16 0,-6 1-8832 16,-7-1-1760-16</inkml:trace>
  <inkml:trace contextRef="#ctx1" brushRef="#br0" timeOffset="10405.89">29638 6342 20271 0,'31'-19'1792'0,"16"0"-1424"0,13 0-368 0,10 2 0 16,8 2 3008-16,7 4 544 0,6-1 96 0,10 6 32 15,7-2-2656-15,0 3-512 0,-3-4-128 0,3 2 0 0,2-1-256 16,-1-2-128-16,-5 0 128 0,-3 1-10496 16,-5-1-2080-16</inkml:trace>
  <inkml:trace contextRef="#ctx1" brushRef="#br0" timeOffset="11189.67">15939 10782 21183 0,'0'0'1888'0,"0"0"-1504"16,-3 5-384-16,6-1 0 0,-3-4 3152 0,9 6 560 0,3 0 128 0,7-3 0 16,5 0-2640-16,7-1-544 0,5-1-96 0,8-1-32 15,4-1-352-15,26 0-176 0,-7-2 160 0,-18 2-160 16,5 0 0-16,33-2 0 0,-7 1 0 0,-27-1 0 16,7 2-1728-1,-3 0-384-15,-2-1-64 0</inkml:trace>
  <inkml:trace contextRef="#ctx1" brushRef="#br0" timeOffset="11346.58">16086 11579 38127 0,'0'0'1680'0,"0"0"368"16,8 6-1648-16,8-2-400 0,11-4 0 0,9 1 0 0,7 1 736 0,5-1 64 15,7-2 16-15,4-1 0 0,8-5-224 0,41-4-32 16,0-5-16-16,-4-1 0 0,-2 0-336 0,-1-2-64 15,2-3-16-15,-4-3 0 16,-2-2-928-16,-47 12-192 0,5-3-32 0,4-3-17280 0</inkml:trace>
  <inkml:trace contextRef="#ctx1" brushRef="#br0" timeOffset="12523.65">4464 4437 12895 0,'0'0'1152'0,"5"-7"-928"15,0 0-224-15,2-1 0 0,0-1 768 0,2 0 96 16,0 0 32-16,4-2 0 0,1 0-64 0,-1-3 0 15,-3 1 0-15,0 3 0 0,-2-3-160 0,-2 2-32 16,-1-5-16-16,-1 4 0 0,0-2 160 0,-3 0 48 16,-2 0 0-16,-2 1 0 0,-2-1 64 0,-1 0 32 15,-3-1 0-15,-1-1 0 0,-2 0-224 0,1 1-64 16,-2-7 0-16,-2 7 0 0,-2 0-272 0,1-1-64 0,-1 0-16 0,2 2 0 16,-5 1-288-16,2 4 160 15,-3-1-160-15,0 5 128 0,-3 2-128 0,-1 2 0 0,0 1 0 0,-3 0 0 16,-4 0 0-16,-1 1 0 15,0 4 0-15,-2 6 0 0,-4 0 0 0,1 4 0 0,-2 3 160 0,-1 6-160 16,-1 2 160-16,3 5-160 0,-2 2 128 16,3 6-128-16,1 1 176 0,0 10-48 0,0 3-128 15,12-12 192-15,-4 6-192 0,-1 6 0 0,1 5 128 0,-13 36-128 16,8-5 0-16,15-26 0 0,1 8 0 0,4 4 0 16,-1 2 0-16,2 4 0 0,2-1 0 0,2 5 0 15,4 3 0-15,0 39 0 0,7-18 144 0,4-40-144 16,6-2 0-16,4-2 0 0,6 1 0 0,3-2 0 15,7-4 0-15,5-8 0 0,6-8 128 0,3-7-128 0,4-8 0 16,3-3 0-16,3-9 0 0,2-5 0 0,7-3 224 16,-1-7 16-16,3-8 0 0,2-3 0 0,-1-10-48 0,4-8 0 15,-2-3 0-15,1-6 0 0,2-7 0 0,-5-3 0 16,-3-5 0-16,-4-5 0 0,-2-3 48 0,-3-2 0 16,-4-5 0-16,-5-2 0 0,-5 0 96 0,-6-4 32 15,-5-4 0-15,4-38 0 0,-11 6 320 0,-12 39 64 16,-5-5 16-16,-3 2 0 0,-5 1-240 0,-3 2-32 15,-6 8-16-15,-8-23 0 0,-5 19 32 0,-3 16 0 16,-6 6 0-16,-8 11 0 0,0 9-512 0,-7 8 0 16,-5 6 0-16,-2 2 0 0,-3 5 0 0,4 2 0 15,-2 1 0-15,4 4-160 0,-2 3-16 0,27-3 0 16,0 3 0-16,-1-1 0 16,1 7-2016-16,4 0-416 0,1-2-80 0</inkml:trace>
  <inkml:trace contextRef="#ctx1" brushRef="#br0" timeOffset="13407.34">19294 10084 23951 0,'-2'-20'2128'0,"2"12"-1696"16,-1-2-432-16,1 1 0 0,0-2 736 0,1 4 64 16,-1 7 16-16,0 0 0 0,0 0 192 0,0 0 32 15,0 0 16-15,0 0 0 0,0 0-464 0,-6 13-80 16,-1 1-32-16,1 8 0 0,-1 0-48 0,0 22-16 15,-2 4 0-15,5-12 0 0,-2 5-96 0,1 8-32 16,1 7 0-16,-1 5 0 0,-3-2-160 0,2 9-128 16,-1 0 144-16,2-3-144 0,-1 1 144 0,1 2-144 15,-1-7 128-15,0 2-128 0,0-7-144 0,0-7-112 0,2-5-32 16,0-3 0 0,2-6-1296-16,-1-4-256 0,2-10-48 0</inkml:trace>
  <inkml:trace contextRef="#ctx1" brushRef="#br0" timeOffset="13590.87">18925 10796 34095 0,'0'0'1504'0,"0"0"320"0,0 0-1456 0,7 4-368 0,7-1 0 0,4 0 0 0,2 0 1088 0,7-1 128 15,5-1 48-15,5-1 0 0,5-1-656 0,25-3-128 16,-28 2-32-16,5-6 0 0,5 2-320 0,3-1-128 15,2-1 0-15,2-1 144 16,-2-5-1584-16,1 1-320 0,0 1-64 0</inkml:trace>
  <inkml:trace contextRef="#ctx1" brushRef="#br0" timeOffset="13940.1">21501 9843 28559 0,'0'0'1264'0,"0"0"272"0,0 0-1232 0,0 0-304 0,0 0 0 0,0 0 0 16,12-2 896-16,7 0 112 0,0-2 16 0,-2-1 16 15,1 1-608-15,6 0-128 0,3-2-32 0,5-2 0 16,2 2-64-16,4-3-16 0,2 0 0 0,2-2 0 16,2-2-192-16,20 0 0 0,-10 1 0 0,-9 1 0 15,-8 1-448-15,-5-1-48 0,-6 3 0 0,-4-2-9232 16,-3 1-1856-16</inkml:trace>
  <inkml:trace contextRef="#ctx1" brushRef="#br0" timeOffset="14240.7">21429 9893 32703 0,'-41'13'1456'0,"27"-7"288"0,-4 6-1392 0,2-1-352 15,-2 1 0-15,1 2 0 0,1 0 768 0,1 4 96 16,-1 3 16-16,4-1 0 0,0 1-624 0,2 0-128 15,1 2-128-15,7 4 176 0,2 4-176 0,6 10 0 16,4-2 0-16,1-11 0 0,6-2 0 0,14 21 0 16,3-4-128-16,-6-11 128 0,6 4 0 0,21 17 0 15,-3-1 0-15,-19-20 0 0,0-4 0 0,0 3 208 16,1 2 0-16,-1-4 0 0,-1 1 720 0,0 0 144 16,-4-6 16-16,-1 0 16 0,-4 1-208 0,-6-4-32 0,-4-1-16 0,-5 0 0 15,-3 3-272-15,-8 5-48 16,-8-2-16-16,-5-9 0 0,-6 2-192 0,-10 4-32 0,-8 3-16 0,-8 3 0 15,-12-2-96-15,-3-1-32 0,-10 4 0 0,-5-4 0 16,-4 4-144-16,-5-4 0 0,-8 2-192 0,-9-1-13712 16,3 0-2736-16</inkml:trace>
  <inkml:trace contextRef="#ctx1" brushRef="#br0" timeOffset="20295.84">2100 14745 29423 0,'0'0'2624'0,"0"0"-2112"0,0 0-512 0,0 5 0 16,-4-10 736-16,0 3 32 0,0-1 16 0,4 3 0 15,0 0-624-15,0 0-160 0,-3 4 0 0,-2 6 0 16,1 1 0-16,2 10 0 0,1 3-192 0,1 9 192 0,-1 3-192 0,1 7 192 16,0 8-160-16,0 5 160 0,1 5-128 0,2 1 128 15,-1 6 0-15,2 1-144 0,-1 0 144 0,4-8 0 16,1-5-144-16,5-4 144 0,1-3 0 0,1-7 0 16,3-4 0-16,-1-6 0 0,4-4 448 0,2-6 0 15,1-4 0-15,0-7 0 0,3-1-128 0,1-5 0 16,2-3-16-16,2-6 0 0,3-4-112 0,4-7-32 15,1-3 0-15,1-5 0 0,-3-6-32 0,-1-3 0 16,-1-3 0-16,-3-2 0 0,-3-3-128 0,-2 2 0 16,0-1 0-16,-3-2 128 0,-2 3-128 0,-1 6 0 15,-2 5 144-15,-2 7-144 0,-1 2 0 0,-3 4 0 16,-4 7 0-16,1 4 0 0,1 8 0 0,-1 4 0 16,-1 9-128-16,2 9 128 0,-3 6 0 0,2 6-128 0,-1 4 128 15,2 6 0-15,-1 3 0 0,3-6 0 0,0-3 0 0,1-9-128 16,3-9 128-16,1-4 0 0,2-7 0 0,0-4 0 15,-1-6 0-15,2-8 0 0,-2-7 0 0,2-6 0 16,0-3 128-16,-2-8 0 0,0-9 0 0,1-5 0 16,-4-4 80-16,1-2 32 0,0-2 0 0,-5-3 0 15,-2-4-48-15,-2-3 0 0,-6 3 0 0,-2-2 0 16,-2 2 128-16,-2 1 0 0,-1 4 16 0,-1 2 0 16,1 9-336-16,2 2 0 0,2 10 0 0,-3 5 0 15,2 6-1568-15,1 8-384 0,0 10-80 0</inkml:trace>
  <inkml:trace contextRef="#ctx1" brushRef="#br0" timeOffset="20696.11">4932 14004 28447 0,'-9'-11'1264'0,"3"7"256"0,-4 1-1216 0,1 2-304 0,-4 4 0 0,-2 4 0 16,-3 3 240-16,-5 8-16 0,-4 6 0 15,-4 9 0-15,-6 5-96 0,-5 7-128 0,1-1 176 0,-1 12-176 16,1 8 256-16,-1 7-64 0,3 4-16 0,3 8 0 16,5 1 16-16,3 5 0 0,2 3 0 0,5 0 0 15,3-1 0-15,6-4 0 0,5-6 0 0,3-1 0 16,3-5 16-16,5-5 16 0,4-6 0 0,4-2 0 16,3-6-224-16,3-3-192 0,4-6 48 0,2-6 0 31,5-8-1776-31,4-6-336 0,3-6-80 0,6-4-9504 0</inkml:trace>
  <inkml:trace contextRef="#ctx1" brushRef="#br0" timeOffset="21095.22">6035 14757 27647 0,'-20'-11'2448'0,"-3"4"-1952"15,-1 4-496-15,1 3 0 0,0 4 976 0,0 7 112 16,-1 1 0-16,-1 8 16 0,-3 7-784 0,0 5-144 16,-1 3-48-16,3 6 0 0,2 3-128 0,0 5 0 15,3 3 0-15,5 0 0 0,3 0 0 0,6-6 0 0,3-3 128 0,3-6-128 16,3-2 0-16,3-3-224 0,4-5 48 15,3-5 16-15,1-5 32 0,5-1 0 0,1-5 0 0,2-6 0 16,-2 1 256-16,5-4 48 0,0-6 16 0,-1-4 0 16,-3-2 16-16,2-3 16 0,-1-4 0 0,2-7 0 15,3-2 48-15,-2-3 16 0,0 1 0 0,-1-5 0 16,-1-4-48-16,-5-2-16 0,-3-2 0 0,-5-1 0 16,-4-4 208-16,-1 3 32 0,-5 2 16 0,-2 3 0 15,-2 4-80-15,-4 3-16 0,-3 8 0 0,-1 4 0 16,-4 4-240-16,0 4-144 0,-4 4 160 0,1 1-160 15,-2 3-896-15,2 3-256 0,1 3-64 16,0 3-14400-16</inkml:trace>
  <inkml:trace contextRef="#ctx1" brushRef="#br0" timeOffset="21362.48">6245 14116 36863 0,'-24'-17'3264'0,"12"8"-2608"16,2-2-528-16,1 8-128 0,0 7 192 0,1 1 16 15,-1 4 0-15,0 8 0 0,1 6-208 0,3 10 0 16,-1 2 0-16,1 12 0 0,-2 7 0 0,1 8 0 16,-2 10-144-16,1 9 144 0,-4 1-160 0,-2 7 160 15,-5 0-160-15,-1-1 160 0,-4-2 0 0,-3-1-144 0,-2-3 144 0,0-2 0 16,0-5-288-16,-3-4 32 0,-1-4 0 0,1-6 0 31,-2-1-320-31,9-6-64 0,0-6-16 0,5-4 0 16,2-7-2064-16,6-9-416 0,-2 3-64 0,12-14-32 0</inkml:trace>
  <inkml:trace contextRef="#ctx1" brushRef="#br0" timeOffset="21640.83">7059 15438 23039 0,'0'0'2048'0,"0"0"-1648"0,0 0-400 0,6 16 0 0,-2 6 3200 0,2 6 544 16,-1 1 112-16,-1 7 32 0,-1 3-2864 0,-2 1-576 16,-2-2-128-16,-2 1 0 0,-1-1-192 0,-3 2-128 15,-2-2 192-15,-2-1-192 16,-4-1-1152-16,0-2-320 0,-3-7-80 0,-1 1-13984 0</inkml:trace>
  <inkml:trace contextRef="#ctx1" brushRef="#br0" timeOffset="22735.59">6484 15373 23951 0,'-13'-11'1056'0,"7"4"224"0,-2 2-1024 0,8 5-256 0,0 0 0 0,0 0 0 0,0 0 2336 0,0 0 416 16,-1 15 64-16,4 6 32 0,2 4-2112 0,2-1-416 15,3 8-96-15,-3 2-16 0,0 3-208 0,0 3 0 16,0-2 0-16,-3 2 0 16,0 5-768-16,-4-4-256 0,-2 1-64 0,-1-2-13376 0</inkml:trace>
  <inkml:trace contextRef="#ctx1" brushRef="#br0" timeOffset="23066.22">8367 15784 34207 0,'-12'7'1520'0,"6"-2"304"0,-2 8-1456 0,-2 2-368 0,0 6 0 0,0 0 0 15,-6 5 0-15,1 0 0 0,0-2 0 0,0 2 0 16,-1-5-832-16,2 0-192 0,0-1-48 0,-1-2-13040 15</inkml:trace>
  <inkml:trace contextRef="#ctx1" brushRef="#br0" timeOffset="23549.09">9624 14593 30399 0,'-13'-28'2704'0,"7"12"-2160"0,-3 0-544 0,0 4 0 16,0 3 256-16,-1 6-64 0,0 0-16 0,-3 7 0 15,-2 5-48-15,-2 2 0 0,-2 6 0 0,1 11 0 16,-1 5-128-16,-1 5 0 0,-3 1 0 0,1 8 0 16,1 2-160-16,0 5 160 0,2 5 0 0,3-1-144 15,4 6 144-15,3 1-192 0,3-2 192 0,4-9-192 16,7-7-48-16,2-5-16 0,5-9 0 0,4-5 0 16,5-8 256-16,1-5 0 0,8-3 144 0,0-7-144 15,5-5 352-15,-2-5-32 0,0-7 0 0,2-3 0 0,1-4-48 16,1-4-16-16,0-5 0 0,-2-1 0 0,-1-7-112 15,1-3-16-15,-2-3-128 0,-3-1 192 0,-3-4-192 0,-5-2 0 16,-3-2 0-16,-5 1 0 0,-8-8 160 0,-6 2 32 16,-3-1 16-16,-3 4 0 0,-3 2 64 0,-1 10 16 15,-4 8 0-15,-4 12 0 0,-2 3-288 0,-3 9 0 16,-1 5 0-16,-3 11 0 0,-3 3-144 0,-3 10-48 16,-3 11 0-16,0 3 0 15,1 3-1360-15,-1 2-288 0</inkml:trace>
  <inkml:trace contextRef="#ctx1" brushRef="#br0" timeOffset="23749.06">9779 14317 35823 0,'-17'1'1584'0,"10"8"336"0,2 4-1536 0,1 8-384 0,0 6 0 0,0 8 0 15,-2 11 176-15,-1 8-48 0,0 4 0 0,-5 8 0 16,0 3 0-16,-4 6 0 0,-3 5 0 0,-1 8 0 16,-3 7-384-16,0-2-96 0,-2-3-16 0,1-1 0 31,-2-3-1968-31,1-2-400 0</inkml:trace>
  <inkml:trace contextRef="#ctx1" brushRef="#br0" timeOffset="24098.07">10263 15803 35935 0,'14'-22'1600'0,"-1"11"320"0,5-5-1536 0,3 2-384 16,7 3 0-16,4 3 0 0,2-1 576 0,1 4 32 15,-2 1 16-15,-7 4 0 0,-5-1-624 0,-5 5 0 16,-2 9 0-16,-4 2 0 16,-2 3-304-16,-6 3-128 0,-5 2-16 0,-6 9-16 15,-9 2-160-15,-7 4-16 0,-7 1-16 0,-4 3 0 0,-3 1 384 0,2-4 80 0,4 2 0 0,5-3 16 16,2-6 752-16,6-2 128 0,5-4 48 0,5-2 0 16,7-6-176-16,6-3-16 0,4-5-16 0,7 4 0 15,7-9-544-15,7-1 0 0,8-3 0 0,9-2 0 16,7 0 0-16,0-6-224 0,-1-3 64 0,0 1 16 31,0-6-448-31,-3 1-96 0,-1 1-16 0,-1-1 0 16,2-3-2096-16,-5-8-416 0</inkml:trace>
  <inkml:trace contextRef="#ctx1" brushRef="#br0" timeOffset="25101.72">11741 13290 22111 0,'-6'-10'1968'0,"0"2"-1584"0,1-2-384 0,5 10 0 15,-4-8 416-15,4 8 0 0,0 0 0 0,-8-10 0 16,3 2-288-16,5 8-128 0,0 0 0 0,0 0 128 15,-4-11-128-15,4 11 0 0,0 0 0 0,0 0 0 16,0 0 0-16,0 0 0 0,0 0-128 0,0 0 128 16,0 0-192-16,0 0 48 0,0 0 0 0,0 0 0 15,0 0 144-15,0 0 144 0,0 0-16 0,0 0-128 16,10 2 560-16,2 6 0 0,1-4 0 0,-2 1 0 16,3 5-32-16,3 4 0 0,2 0 0 0,2 3 0 15,2-1-112-15,5 3-32 0,1 5 0 0,6 2 0 16,0 3-32-16,3 3-16 0,2 5 0 0,-1 2 0 15,-2 2-176-15,-1 4-32 0,-3-1-128 0,0 7 192 16,0 1-192-16,0 2 0 0,-3 0 0 0,0 3 0 16,-3 6 0-16,4-2 0 0,-3 4 0 0,0-2 0 0,-3 0 128 0,1-2-128 15,-3 0 0-15,-3-1 0 0,-5 3 192 0,-3 0-64 16,-3-1-128-16,-7 2 192 0,-3-2 112 0,-6 3 16 16,-3 2 0-16,-7 5 0 0,-6 2 48 0,-7 2 16 15,-5 1 0-15,-7 0 0 0,-4 2-64 0,-3 2 0 16,-4-1 0-16,-3 1 0 0,-2-3-32 0,-3-4-16 15,-3-4 0-15,6-5 0 0,5-8-112 0,3-5-32 16,6-4 0-16,4-11 0 16,6-9-1712-16,6-5-336 0,4-14-80 0</inkml:trace>
  <inkml:trace contextRef="#ctx1" brushRef="#br0" timeOffset="25582.28">13311 13874 6447 0,'-2'-14'576'0,"0"3"-576"0,0 1 0 0,1-2 0 0,-1 6 4448 0,2 6 784 16,0 0 144-16,0 0 48 0,0 0-3632 0,0 0-704 15,-5 13-160-15,-1 5-32 0,-2 4-240 0,-2 3-48 16,-1 5-16-16,-5 8 0 0,0 5-112 0,-2 7-32 16,-1 5 0-16,0 4 0 0,-1 4 0 0,1 3 0 15,1 2 0-15,0 10 0 0,1 5-256 0,6 0-48 16,-2-1-16-16,4-1 0 0,3 3-128 0,2-3 0 16,2 1 0-16,2-9 0 0,0-8 0 0,2-5 128 0,2-4-128 0,0-5 0 15,2-5-224-15,4-7-128 0,3-6-32 0,4-6 0 31,0-6-2496-31,5-4-512 0,7-4-112 0,3-13-16 0</inkml:trace>
  <inkml:trace contextRef="#ctx1" brushRef="#br0" timeOffset="25849.07">13958 14277 35007 0,'-4'-7'3120'0,"1"-2"-2496"0,3 9-496 0,0 0-128 16,-9-4-640-16,1 8-128 0,-1 6-48 15,0 0 0-15,-2 4 624 0,-2 9 192 0,-1 7 0 0,-1 6-160 0,-3 6 160 16,3 6 0-16,-3 7 128 0,0 6-128 0,2 1 0 0,0 6 144 16,1 0-144-16,1 1 0 0,4-3 0 0,1 0 0 15,2-1 0-15,4-5 0 0,4-7 128 0,3-5-128 16,1-6 0-16,3-5 0 0,2-1 128 0,0-2-128 15,0-7 0-15,2-3 0 16,-2-5-1360-16,3-4-336 0,-1-6-64 0,-2-1-10912 0</inkml:trace>
  <inkml:trace contextRef="#ctx1" brushRef="#br0" timeOffset="26049.66">13309 14971 35935 0,'0'-9'3200'0,"3"1"-2560"0,6-1-512 0,8 2-128 16,7 0 1152-16,9-2 224 0,8 4 32 0,7-4 16 15,12 0-1184-15,3-5-240 0,1 0 0 0,1-3 0 32,0 2-960-32,-1 1-64 0,0-1-32 0,1 1 0 15,1 1-1728-15,-4 0-352 0,18-9-64 0,-19 3 0 0</inkml:trace>
  <inkml:trace contextRef="#ctx1" brushRef="#br0" timeOffset="26386.28">14282 13675 13823 0,'-1'-21'608'0,"1"9"128"0,0-6-592 0,4 1-144 16,2 3 0-16,2 1 0 0,3 6 3744 0,3 2 720 15,2 3 144-15,3 7 16 0,1 2-2576 0,3 7-528 16,1 5-112-16,1 5 0 16,1 8-1824-16,1 5-352 0,-1 4-80 0,2 6-16 0,1 6 736 0,2 8 128 15,-2 7 0-15,-2 5 0 0,-2 5 256 0,-1 3-48 16,-6 6 0-16,0 4 0 0,-4 7-208 0,-4-8 176 0,-2-6-176 15,-4-1 160-15,-2-4 192 0,-2-1 32 0,-2-4 16 0,-6-1 0 16,-2-6 112-16,-7-2 32 0,-4-3 0 0,-5-4 0 16,-3 0-272-16,-3-4-48 0,-2-7-16 0,0 0 0 31,1-1-576-31,2-5-112 0,2-7-32 0,-2-5-10368 0,3-6-2096 0</inkml:trace>
  <inkml:trace contextRef="#ctx1" brushRef="#br0" timeOffset="27150.16">16162 14640 32255 0,'18'-16'2864'0,"9"0"-2288"0,6 1-576 0,4 1 0 16,6 6 304-16,3-1-48 0,3 4-16 0,3 1 0 16,1 0-240-16,4 2 0 0,2-1 0 0,4 1 0 31,0-1-416-31,-3-3-128 0,-4 1-32 0,-4 0-8896 0,-5-7-1776 0</inkml:trace>
  <inkml:trace contextRef="#ctx1" brushRef="#br0" timeOffset="27325.19">16187 15030 34383 0,'0'0'1520'0,"0"0"320"0,12-4-1472 0,6 3-368 0,5 2 0 0,5 0 0 16,4 1 608-16,3-2 48 0,3 0 16 0,7 0 0 16,3 0-416-16,3-3-64 0,4-1-32 0,7-2 0 15,8 1-160-15,0 0 0 0,-2-4 0 0,1 1 0 16,-3-1-2352-16,-2 0-336 0</inkml:trace>
  <inkml:trace contextRef="#ctx1" brushRef="#br0" timeOffset="28336.18">18472 14408 21599 0,'0'0'960'0,"0"0"192"0,-6-6-928 0,6 6-224 0,0 0 0 0,0 0 0 15,0 0 528-15,0 0 64 0,0 0 16 0,0 0 0 16,6 9-176-16,0-3-48 0,3 3 0 0,1 1 0 16,4 2 112-16,4-3 16 0,4 2 0 0,2-1 0 15,1 2 0-15,6-1 16 0,2-2 0 0,4 1 0 0,3-6 0 0,5 0 0 16,2-2 0-16,4 0 0 0,-5-2-304 0,-1-3-64 15,0-2-16-15,-1-1 0 0,2-3-16 0,-1 2-128 16,-2-5 192-16,1-2-64 0,3-3 16 0,-2-1 0 16,2-2 0-16,-5-3 0 0,-7 0-144 0,-4-4 0 15,-6 3 144-15,-4-5-144 0,-5 4 0 0,-6-6 144 16,-5-1-144-16,-1 3 0 0,-5-1 0 0,-4-1 0 16,-4 4 0-16,-4 3-144 0,-3 5 144 0,-6 4-208 15,-3 6 80-15,-8 3 128 0,-5 2-128 0,-6 8 128 16,-1 1 0-16,-4 8 0 0,-3 7 0 0,0 4 0 15,-1 5 0-15,-2 8 0 0,0 5 0 0,1 8 160 16,-1 0-32-16,3 8-128 0,4 0 144 0,3 8-144 0,6 3 0 0,3 1 144 16,2-4-144-16,5 4 0 0,1 2 0 0,5 1 0 15,4 0 0-15,3-3 0 0,2-1 144 0,8-3-144 16,2-7 288-16,5-2-16 0,5-5 0 0,5-3 0 16,6-4 176-16,5-4 48 0,6-5 0 0,7 0 0 15,3-3-16-15,6-6 0 0,7-2 0 0,6-7 0 16,8-7-336-16,3-3-144 0,0-9 128 0,8-6-128 31,6 0-320-31,7-8-160 0,7-6-32 0,2-5-10240 0,-1-4-2064 0</inkml:trace>
  <inkml:trace contextRef="#ctx1" brushRef="#br0" timeOffset="28985.33">19959 13346 26719 0,'-15'-12'2368'0,"9"7"-1888"0,6 5-480 0,0 0 0 0,-5-4 976 0,5 4 112 16,0 0 0-16,7-4 16 0,5 1-208 0,5 0-64 15,5-2 0-15,5 1 0 0,3-2-256 0,8 0-64 16,8 0-16-16,5-1 0 0,4 0-208 0,6 4-32 16,5-1-16-16,1-3 0 0,0 1-240 0,1 4 0 15,-2-2 0-15,-3 0 0 16,-3 0-384-16,1 2-32 0,-2 0 0 0,-3 2 0 15,-4-1-2576-15,-5-2-512 0</inkml:trace>
  <inkml:trace contextRef="#ctx1" brushRef="#br0" timeOffset="29555.35">22617 12195 18591 0,'-10'-10'832'0,"10"10"160"0,-10-4-800 0,-2-3-192 15,0 0 0-15,-2 4 0 0,-3 1 304 0,1 0 16 16,-3-3 0-16,-2 2 0 0,1 2-320 0,-2 0 128 15,2 1-128-15,-3 2 0 0,-1 2 256 0,1 4-64 16,-1-3-16-16,0 5 0 0,-2-1 160 0,2 3 48 16,0 2 0-16,1 4 0 0,-2 3 80 0,-1-1 32 0,1 3 0 0,-1 2 0 15,1-2-112-15,1 2-32 0,1 2 0 0,5 1 0 16,0-1 96-16,3 2 32 0,2-4 0 16,6 3 0-16,3-1-16 0,5 2 0 0,4-2 0 0,5 4 0 15,3 0 32-15,5 0 0 0,4 2 0 0,3 4 0 16,4 6-208-16,2-1-32 0,-1 4-16 0,1 1 0 15,1 1-240-15,-1 2 0 0,-1-2 128 0,-4-1-128 16,-2-3 0-16,-2-2 0 0,-4-2 128 0,-5-1-128 16,-5 2 0-16,-2-3 0 0,-6-4 0 0,-4 2 0 15,-5 2 0-15,-5-2 0 0,-5-2 0 0,-7-4 0 16,-4 2 384-16,-6 0-32 0,-3-2 0 0,-6-4 0 16,-3-5 128-16,-2 0 32 0,0-1 0 0,3-2 0 15,3-2-304-15,6 0-48 0,3-2-16 0,3-2-10432 16,6-5-2080-16</inkml:trace>
  <inkml:trace contextRef="#ctx1" brushRef="#br0" timeOffset="30087.19">23178 12481 9215 0,'-10'-10'816'0,"3"6"-656"0,-2 2-160 0,0-3 0 15,2 1 1904-15,7 4 336 0,-7-4 80 0,7 4 16 16,0 0-480-16,0 0-80 0,0-8-32 0,7 1 0 16,5 2-272-16,8 0-48 0,5-6-16 0,8 3 0 0,8-5-304 0,7 0-64 15,8 0-16-15,10 3 0 0,9-4-512 0,4 3-128 16,0-1 0-16,1-2-16 0,-1 2-368 0,1 0 128 16,-2 0-128-16,-3-1 0 15,-3 3-432-15,-10-3-144 0,-10 3-48 0,-10 2 0 16,-10-2-2592-16,-7 2-528 0,-3-3-96 0,-22 11-32 0</inkml:trace>
  <inkml:trace contextRef="#ctx1" brushRef="#br0" timeOffset="30419.33">23175 12565 33231 0,'-16'-21'1472'0,"7"12"304"0,0 0-1424 0,1 5-352 0,2 1 0 0,6 3 0 16,-12 6 144-16,0 4-144 0,-1 0 192 0,-1 4-192 16,0 2 0-16,1 2 0 0,2 0 0 0,3 1-144 15,3-2 144-15,4 0 0 0,2 1 0 0,4 0 0 16,3 0-192-16,3 1 32 0,3 0 16 0,5 1 0 16,4-1-208-16,4 0-32 0,3 5-16 0,2-1 0 15,1-1 16-15,3 3 0 0,1 0 0 0,1 1 0 16,0 2 16-16,0 4 16 0,-2-3 0 0,1 2 0 15,-2 2 352-15,-4-7-176 0,-3 0 176 0,-4-6-128 16,-5-1 128-16,-6-2 0 0,-8-1 0 0,-5 0 128 0,-4-1 448 16,-6-1 80-16,-7 1 32 0,-6 2 0 0,-7-1 48 0,-3-1 16 15,-4 1 0-15,-1-2 0 0,-3-2-448 0,0 1-96 16,1 0-16-16,0-4 0 16,1 2-1216-16,3-2-256 0,1 0-64 0,2-5-12608 15</inkml:trace>
  <inkml:trace contextRef="#ctx1" brushRef="#br0" timeOffset="31319.58">24681 13035 25791 0,'-5'-26'2304'0,"3"11"-1856"0,-1 2-448 0,1 0 0 16,-2 0 688-16,-1 5 32 0,-2-3 16 0,0 8 0 15,-2-1-400-15,-3 2-80 0,0 2 0 0,-3 3-16 16,-2 2-240-16,-1 5 0 0,-1-1 0 0,-2 5 0 16,-2 4-144-16,0 2 144 0,-1 4 0 0,-1 3-144 15,1 0 144-15,1 2 0 0,3 2-144 0,4-6 144 16,4 0 0-16,5-6 0 0,1-1 0 0,4-4 0 15,2-1 0-15,2 0 0 0,-2-13 160 0,11 7-160 16,0 1 512-16,3-4-16 0,3-6 0 0,2-1 0 16,0-6-96-16,5 1-16 0,0-5 0 0,1-2 0 0,1-3-176 15,2-1-32-15,1-1-16 0,0 1 0 0,-2-1-160 0,0-5 128 16,1 0-128-16,-3 1 128 0,-3-3-128 0,-1 4 0 16,-2-1 0-16,0 1 0 0,-2 2 0 0,-2 2 0 15,-2 1 0-15,-2 0 128 0,2-1-128 0,-3 2 0 16,-1 0 0-16,-1 3 128 0,-2 1-128 0,0 3 0 15,0-4 0-15,-1 5 128 0,-2-3-128 0,0 6 0 16,-3 6 0-16,0 0 0 0,-1-6 0 0,1 6 0 16,0 0 0-16,0 0 0 0,0 0-208 0,-9 7 80 15,2 5 128-15,1-1-208 0,0 1-48 0,2-2 0 16,1 4 0-16,1 0 0 0,1-2 0 0,1 1 0 16,1 0 0-16,1-4 0 0,-2-9 256 0,5 11 0 0,1 1 0 0,0-3 0 15,2-2 0-15,2-2 0 16,0-1 0-16,-1-1 0 0,2-2 800 0,2-1 208 0,0-3 32 0,1 0 16 31,0-1-1584-31,1-4-320 0,0 0-64 0,2-3-16 0,-3 0 928 0,2-5 0 0,1-1 0 0,-1-3 128 16,2-2-128-16,0 1 144 0,-2 0-144 0,2 0 160 15,0-2-160-15,0-2 0 0,1-2 144 0,0-3-144 16,0 1 0-16,1-3 128 0,2-8-128 0,-2 2 0 16,2-1 0-16,1 1 0 0,0-4 0 0,1-1 128 15,0 2-128-15,1-4 0 0,2 1 0 0,-3-2 128 16,0 2-128-16,-1-3 0 0,0 2 0 0,1-1 0 15,0 7 0-15,-2 2 0 0,-6 2 0 0,0 1 0 16,-2 1 0-16,-3 5 0 0,-1 1 0 0,-2 4 0 16,-2 1 0-16,1 0 0 0,-2 6 0 0,1 3 0 15,-5-1 0-15,2 4 0 0,-1 1 0 0,2 2 128 0,-4 7-128 0,0 0 0 16,0 0-128-16,0 0 128 0,0 0-256 0,-10 7 16 16,-1 3 16-16,-2 3 0 0,3 4 64 0,-3 4 16 15,-2 6 0-15,-3 5 0 0,-2 10 144 0,1 2-128 16,2 4 128-16,2 8-128 0,1 7 128 0,0-1 0 15,1 4 0-15,4 3 0 0,3-1 0 0,2-3 0 16,2 1 0-16,-1-6 0 0,0 0 176 0,1-4 64 16,-1-3 16-16,1-1 0 0,-2-2-80 0,0-1-16 15,-1-3 0-15,1-5 0 0,0-3-160 0,2-3 0 16,-1 0 144-16,2-4-144 0,0-4 128 0,1 2-128 16,1-3 128-16,3 0-128 0,0-5-192 0,0-1-96 15,1-1-32-15,0-1 0 16,0-1-2528-16,0-3-512 0,-5-14-96 0,10 12-32 0</inkml:trace>
  <inkml:trace contextRef="#ctx1" brushRef="#br0" timeOffset="31603.18">25185 12321 29487 0,'1'-27'1296'0,"4"12"288"0,2 1-1264 0,3 2-320 0,1 0 0 0,6 7 0 0,3 1 1024 0,3-1 160 15,1 1 32-15,3 2 0 0,1 2-848 0,5 2-176 16,1 1-16-16,3 2-16 0,1-1-160 0,1-2 0 15,-2 1 0-15,5 1-176 0,1 1-96 0,2 0-32 16,-2-1 0-16,-5 1 0 16,-2 0-2064-16,-6-1-432 0</inkml:trace>
  <inkml:trace contextRef="#ctx1" brushRef="#br0" timeOffset="31887.14">25215 11926 33055 0,'0'0'1472'0,"0"0"288"0,5 9-1408 0,-1 11-352 0,-1 11 0 0,-2 4 0 15,-2 6 0-15,-2 5 144 0,-2-1-144 0,-4 9 0 16,-3 8 160-16,-4 0-160 0,-4 4 128 0,0 3-128 16,-5 1 0-16,3 0 0 0,1 1 128 0,0-2-128 15,0-2-1216 1,2-1-256-16,0 2-64 0,1-9-11824 0</inkml:trace>
  <inkml:trace contextRef="#ctx1" brushRef="#br0" timeOffset="32520.78">24833 14926 6447 0,'0'0'576'0,"-4"-11"-576"15,-1-5 0-15,2 3 0 0,2 2 4928 0,1-1 864 16,0 12 176-16,5-11 48 0,1 1-3568 0,7-2-704 0,6 7-144 0,7-5-16 15,4 1-720-15,6-1-144 0,4 4-16 0,13-3-16 16,10 5-304-16,4 1-64 0,2-1-16 0,4 2 0 16,2-2-304-16,10 2 0 0,2 2-176 0,1-2 176 31,-4 2-2544-31,-6-1-400 0</inkml:trace>
  <inkml:trace contextRef="#ctx1" brushRef="#br0" timeOffset="32705.11">24782 15513 37775 0,'-3'-19'3360'0,"6"10"-2688"0,3-3-544 0,7 3-128 0,7 1 0 0,12 3 0 16,9-2 0-16,15 2 0 0,11-1 0 0,9-2 160 15,9 2-32-15,6-1-128 16,3-2-320-16,6 4-192 0,6 0-16 0,-6-4-15872 15</inkml:trace>
  <inkml:trace contextRef="#ctx1" brushRef="#br0" timeOffset="34954.92">17798 14726 17503 0,'14'-11'1552'0,"-4"2"-1232"0,2 1-320 0,1 0 0 0,1 2 1040 0,0-2 160 16,0 0 16-16,1 1 16 0,-1 0-160 0,-2 0-48 16,0-3 0-16,-2 2 0 0,-1-3-192 0,-1 2-32 15,-2-1-16-15,2 2 0 0,-3-6-112 0,-2 3-32 16,-1 2 0-16,-2-4 0 0,0 2-16 0,-2 1-16 15,-1-2 0-15,-2 3 0 0,-3-5-128 0,-1 3-32 16,-1 2 0-16,-3-1 0 0,-2 1-80 0,-3-1-32 16,-3 5 0-16,1 0 0 0,0-1 0 0,0 4 0 15,-3 3 0-15,1 3 0 0,1 2-208 0,-1 1-128 0,-1 3 160 0,0 0-160 16,-1 5 0-16,3 3 0 0,-2 2 0 16,-1 6 0-16,-1 2 0 0,1 4 0 0,0 2 0 0,1 2 0 15,2-3-128-15,0 2 128 16,3 1 0-16,2 2 0 0,-1-3 0 0,2 5 0 15,0-1 0-15,2-1 0 0,3 1 0 0,2-4 0 0,5-3 0 0,1-2 0 16,4 1 0-16,3-7 0 0,2-1 0 0,2-1 0 16,1-5 0-16,2-3 144 0,1-1-144 0,0-2 192 15,1-2-192-15,3 0 128 0,1-5-128 0,1 1 128 16,2 2-128-16,2-2 160 0,2-3-160 0,2 3 160 16,0-2-160-16,4-1 128 0,-1 2-128 0,4-1 128 15,3-2-128-15,1 2 0 0,2 0 144 0,-3 1-144 16,-3-1 0-16,-3 0 0 0,-5 0 0 0,-3 1 0 15,-4-3-208-15,-4 0 32 0,-3 3 16 0,-12-4 0 0,0 0 160 0,0 0-160 16,0 0 160-16,0 0-160 0,0 0 160 0,0 0 0 16,-6 10 0-16,-1 2 0 0,-4-3 0 0,1-2 0 15,-3-3 0-15,-2 0 176 0,-2 0-48 0,-2 1-128 16,-1-1 192-16,-1-3-64 0,0-1-128 0,-1 0 128 16,-1-1-128-16,-1 1 128 0,-1-4-128 0,-1 1 128 15,1 0-128-15,-1-1 128 0,1-1-128 0,0 0 0 16,0-2 0-16,1 1 128 0,3-7-128 0,-1 3 0 15,3-2 0-15,2-1 0 0,3-3 128 0,1 0-128 16,4-2 0-16,0-1 128 0,0-1-128 0,1-3 0 16,1 0 0-16,1-4-176 0,0 0 176 0,0-3-192 15,-1 1 192-15,2 2-192 0,3-1 192 0,-2 1 0 16,4-2 0-16,0 2 0 0,0-1 0 0,4 4 0 16,1-2 0-16,2 3 128 0,2 0-128 0,2 0 0 15,3 1 128-15,1 1-128 0,3-1 0 0,2-2 0 0,4 0 0 0,0 3 0 16,2 4 0-16,0-1 0 15,2-4 0-15,3 3 0 0,2 1 0 0,2 1 0 16,2-1-144-16,3 1 144 0,2 2 0 0,-4 0 0 0,0 3 0 16,1 3 0-16,-1-1-128 0,-1 4 128 0,-2-4 0 15,-5 5 0-15,-2 1 0 0,-5 4 0 0,-5 0 0 0,-4 0 0 16,-1 0-176-16,-13 0 176 0,0 0-128 0,0 0 128 16,0 0-128-16,0 0 128 0,0 0-128 0,0 0 128 15,0 0 0-15,-6 9 0 0,-2-2 0 0,-1-3 0 16,-2 0 0-16,1 0 0 0,-1 0 0 0,1-2 0 0,0-1 0 15,2-1 0-15,-2 0 0 0,10 0 0 16,-12 0 0-16,1 2 0 0,-1-1 0 0,1 2 0 0,-3-2 0 0,0 1 0 16,-3 3 0-16,1 1-128 0,-3 0 128 15,-1 4-160-15,-5-2 160 0,-1 4-160 0,-4 5 160 0,1 1-128 16,-3-2 128-16,1 2-128 0,-1-3 128 0,3 3 0 16,1 2 0-16,0 1 0 0,0 2 0 0,2 3 0 15,2-3 0-15,0 5 0 0,0-1 0 0,0 5 128 16,3 1-128-16,4 2 128 0,0 1-128 0,3 1 0 15,4-2 0-15,2 1 128 0,3-1-128 0,3-1 0 16,2-5 0-16,2 1 128 0,3-3-128 0,3-3 0 16,1-5 0-16,2 0 128 0,2-1-128 0,3-4 0 15,2-5 128-15,1 1-128 0,0-1 0 0,2 1 0 0,0-2 0 16,1-1 128-16,-2-2-128 0,-1 2 0 0,3 3 0 0,-2-4 128 16,1 2-128-16,-1-3 0 0,-1 1 0 0,0 1 0 15,0-3 0-15,-1-3 0 0,-3 0 0 0,-1-1 128 16,-1 0-128-16,-3 0 0 0,-10 0 0 0,0 0 0 15,10 0 0-15,-10 0 144 16,0 0-144-16,0 0 0 0,0 0 128 0,0 0-128 0,-9 5 0 0,-1 0 0 16,-1-1 128-16,-3-1-128 15,-3 0 0-15,-1 0 0 0,-2 0 192 0,0 0-64 16,-1 0 0-16,2-3-128 0,-1-1 144 0,1-1-144 0,0-3 0 0,-1 0 144 16,3 0-144-16,-1-6 128 0,0-5-128 0,-2 0 128 15,-1-3-128-15,1-1 160 0,1-3-160 0,2-5 160 16,1 1-160-16,2 0 0 0,2 3 144 0,1 3-144 15,1-7 128-15,3 3-128 0,0 0 128 0,5 0-128 16,2-1 0-16,2-3 144 0,2 0-144 0,2 2 0 16,5-4 0-16,0 1 0 0,2-3 0 0,3 1 0 15,3 2 0-15,4 3 0 0,1-2 0 0,3-1 0 0,0 5-144 0,2 2 144 16,-4 3-128-16,7 0 128 0,-1-6 0 0,4 3-160 16,1 2 160-16,0 5 0 0,2 0-176 0,-5 2 176 15,-3-3-160-15,-2 7 160 0,-4 3-224 0,0 0 48 16,-1-3 16-16,-1 4 0 0,-3-2 160 0,-2 3-192 15,-3 2 192-15,-2 0-192 0,0-4 192 0,-2 5 0 16,-10 2 0-16,0 0 0 0,0 0 0 0,0 0 0 16,0 0 0-16,0 0 0 0,0 0 0 0,0 0 0 15,0 0 0-15,0 0 0 0,-12 2 0 0,1 5 0 16,-2-1 0-16,-1 0 0 0,-2 4 0 0,-2-1 0 16,-1 3 0-16,-1 3 0 0,-2 2 0 0,-2-1-160 15,-2 1 160-15,-2 2 0 0,0 2 0 0,-3 2-128 16,0-2 128-16,1-1 0 0,-1 4 0 0,3-2 0 15,-1 3 0-15,1 2 0 0,1-2 0 0,4 3 0 16,3 3 176-16,2-2-176 0,3 1 0 0,1 1 0 16,1-4 0-16,2 3 0 0,3 4 0 0,1 1 0 15,0-2 0-15,3-3 0 0,2 1 0 0,2 1 0 16,2 1 0-16,4-3 0 0,0 1 128 0,3 0-128 16,4-4 0-16,1 1 0 0,1-5 144 0,3 0-144 0,2 0 0 0,4-3 144 15,3-2-144-15,6-2 0 0,5-3 0 16,8 0 0-1,3-1-1328-15,3-3-144 0,2 0-16 0,2-6-14128 0</inkml:trace>
  <inkml:trace contextRef="#ctx1" brushRef="#br0" timeOffset="36323.19">27949 14437 5519 0,'7'-11'496'0,"-1"-2"-496"16,1-1 0-16,-1 2 0 0,-1 1 4208 0,0 0 736 16,0 2 160-16,0-2 16 0,-1-3-3472 0,-1 4-704 15,-1-2-144-15,-2 1-32 0,0-1-256 0,0 0-48 16,-4-2-16-16,-1 0 0 0,-4 0 0 0,2-2 0 0,-5 2 0 0,-2-1 0 15,-2 1 32-15,-6 5 0 0,-3-2 0 0,-2 3 0 16,-5-1-224-16,-1 4-32 0,-1 1-16 0,1-2 0 16,0 1-208-16,0 4 0 0,2 1 0 0,1 3 0 15,1 5 0-15,1 1 0 0,1 5 128 0,-1 4-128 16,0 5 0-16,-1 3 0 0,-3-2 0 0,-2 7 0 16,-3 5 192-16,-3 3-64 0,-2 5-128 0,0 5 192 15,3 2-192-15,1 1 0 0,0 2 0 0,2 0 0 16,-1-1 0-16,7 1 0 0,3-1 0 0,4 0 0 15,4-2 288-15,5-3-32 0,3-1-16 0,4 0 0 0,5-7 272 0,3-3 48 16,3-3 16-16,4-2 0 0,0-5-128 0,5 0 0 16,2-2-16-16,3 1 0 0,4-5-48 0,3-2 0 15,4 1 0-15,5-2 0 0,1 0-48 0,6-3-16 16,3-1 0-16,5-4 0 0,3 2-64 0,-1-5-32 16,-2 1 0-16,2-3 0 0,1-1-224 0,-1-2 0 15,-3 1 128-15,1-2-128 16,-2-1-416-16,-3 3-128 0,-2-2-32 0,-1 1 0 15,-6-2-2304-15,-6 0-448 0</inkml:trace>
  <inkml:trace contextRef="#ctx1" brushRef="#br0" timeOffset="37440.6">28596 14450 15663 0,'0'0'688'0,"0"0"144"0,0 0-656 0,0 0-176 16,-7-4 0-16,7 4 0 0,0 0 2048 0,0 0 368 15,0 0 80-15,-8 2 0 0,8-2-1840 0,0 0-368 16,0 0-80-16,-6 5-16 0,6-5-192 0,-4 9 0 0,2 1 0 0,0 0 0 16,2-2 128-16,3 4-128 15,-3-12 176-15,11 13-176 0,2 4 512 0,3-3-16 16,4-1 0-16,2 0 0 0,6-1-96 0,5-1-16 15,6 2 0-15,4-4 0 0,5-2-176 0,2-3-32 16,2-1-16-16,2-3 0 0,4-9-160 0,3 0 0 16,2-4 144-16,3-2-144 0,2-4 128 0,-7-3-128 15,-9-2 160-15,-6-3-160 0,-6 5 0 0,-5-5 128 0,-6 1-128 0,-4-2 0 16,-7 0 0-16,-8-2 176 0,-1 3-176 0,-5-3 160 16,-4-6-160-16,-6 3 160 0,-6 3-160 0,-6 3 160 15,-6-1-160-15,-5 8 0 0,-8 6 0 0,-9 9 0 16,-13 8-480-1,-6 10 32-15,-6 6 0 0,1 10 0 0,2 4 144 0,3 8 48 0,3 7 0 0,1 2 0 16,1 2 256-16,6 7 0 0,3 0 0 0,8 0 144 0,6 1 112 16,8-5 0-16,4 0 16 0,11-4 0 0,8-5 272 0,6-1 48 15,5-4 16-15,8-3 0 0,5-3 64 0,7-1 16 16,6-1 0-16,7-4 0 0,6 0-368 0,5-6-80 16,1-6-16-16,6-6 0 0,2-2-224 0,4-4 0 15,8-6-192-15,3-7-10000 16,8-1-2016-16</inkml:trace>
  <inkml:trace contextRef="#ctx1" brushRef="#br0" timeOffset="37957.23">29962 13235 20671 0,'0'0'912'0,"0"0"192"0,0 0-880 0,0 0-224 16,0 0 0-16,0 0 0 0,0 0 368 0,11-1 16 15,-2-2 16-15,1-1 0 0,-10 4 496 0,14-3 112 16,0-1 16-16,1 0 0 0,2-4 144 0,2 1 48 16,3 0 0-16,2-2 0 0,1 3-416 0,3-3-80 15,1 3-16-15,2-2 0 0,-2 3-352 0,3 1-80 16,1-1-16-16,-1-4 0 0,-2 3-256 0,-2-3 0 15,0 4-176-15,-1-1 176 16,-4-3-2304-16,-3 0-336 0</inkml:trace>
  <inkml:trace contextRef="#ctx1" brushRef="#br0" timeOffset="38525.42">31221 12375 21135 0,'0'0'928'0,"-1"-9"208"0,1 9-912 0,0 0-224 16,-1-5 0-16,2-1 0 0,-1 6 256 0,0 0 16 16,3-10 0-16,-3 10 0 0,6-5-96 0,2-1-32 15,2-1 0-15,1 2 0 0,2-1 64 0,2 0 16 16,2 2 0-16,1-1 0 0,-2-2-32 0,-1 2-16 16,1-1 0-16,-4 0 0 0,0 1-176 0,-3-1 0 0,-4-1 0 0,-5 7 128 15,0 0 0-15,-2-5 0 16,2 5 0-16,-11-4 0 0,-6 3 224 0,-3 3 32 0,-3 2 16 0,-3 6 0 15,-6-1-112-15,-3 5-32 0,-3 1 0 0,0 3 0 16,0 1 192-16,0 2 16 0,0-1 16 0,3 3 0 16,4-3-224-16,1 3-64 15,5-3 0-15,3-1 0 0,5-1-192 0,3-1 144 16,5-2-144-16,1-2 128 0,6-1-128 0,3 2 0 0,3-1 0 0,5-1 0 16,5 3 128-16,3 3 0 0,2-1 0 0,4 0 0 15,3 1 64-15,-1 1 0 0,1 2 0 0,-4 0 0 16,1 2-32-16,-4-2 0 0,-2 1 0 0,-2-1 0 15,-6 1-160-15,-3-3 0 0,-3-1 0 0,-8 0 0 16,-4 1 208-16,-4 1-32 0,-5 2-16 0,-6 1 0 16,-6 1 144-16,-6-3 16 0,-3-2 16 0,-2-2 0 0,-1-4-208 0,1-3-128 15,1 2 160-15,4-1-160 16,4-2-1024-16,7-4-288 16,5-3-64-16,3-3-16 0</inkml:trace>
  <inkml:trace contextRef="#ctx1" brushRef="#br0" timeOffset="38977">31951 12114 23263 0,'-10'-4'1024'0,"10"4"224"0,-9 3-992 0,0 2-256 0,1 4 0 0,1 0 0 16,-1 2 448-16,-1 3 64 0,-1-1 0 0,-1 4 0 16,-1 5-336-16,-1 1-176 0,-2 6 192 0,0 2-192 15,-2 3 0-15,0 2 0 0,-2 0 0 0,0 8 0 0,-4 0 240 0,1 6-64 16,0-2-16-16,1-1 0 0,-1 0-32 0,2-5-128 16,2 1 192-16,3-3-64 0,1-3-128 0,4-3 192 15,2-2-192-15,7-2 192 0,3-2 16 0,5-2 16 16,3-6 0-16,4 0 0 0,2 1-224 0,3-6 128 15,6-6-128-15,3 1 0 16,2-5-416-16,3 1-176 0,1-1-48 0</inkml:trace>
  <inkml:trace contextRef="#ctx1" brushRef="#br0" timeOffset="39171.25">31474 12678 32255 0,'18'-15'1424'0,"1"4"304"0,8 0-1392 0,6-1-336 16,4 0 0-16,9 5 0 0,7-1 1184 0,3 3 160 0,6 1 48 0,3 4 0 16,2-1-1216-16,-4 0-176 0,-6 1-176 0</inkml:trace>
  <inkml:trace contextRef="#ctx1" brushRef="#br0" timeOffset="41349.36">27189 12230 21183 0,'-7'-27'1888'0,"3"9"-1504"0,1-3-384 0,0 3 0 16,-1 0 176-16,0 5-48 15,4 2 0-15,0 11 0 0,0 0 432 0,0 0 80 0,0-8 0 0,0 8 16 16,0 0-416-16,2 14-96 16,-2 1-16-16,0 6 0 0,-2 0-128 0,-2 11 0 0,-4 5 0 0,0 11-176 15,-5 8 176-15,-1 6 0 0,-4 10 0 0,0 5 0 16,-1 3 0-16,-1 11 0 0,-2 6 0 0,1 6 0 16,-2 9 0-16,0 1 128 0,-1 7-128 0,0-1 0 15,-1 2 224-15,0 2-32 0,0 1 0 0,0 0 0 16,1-1 192-16,-1-2 16 0,-1 1 16 0,2-1 0 15,1-1-160-15,-2-5-16 0,2 0-16 0,2-4 0 16,-1-3-48-16,2-2-16 0,-1-9 0 0,2-5 0 0,1-3-160 16,1-5 192-16,0-5-192 0,2-4 192 0,1-9 48 0,0-2 16 15,4-7 0-15,0-4 0 0,1-2 16 0,4-4 16 16,1-5 0-16,2-1 0 0,0-3-144 0,4-4-16 16,1-1-128-16,5-1 192 0,2-8-192 0,5 0 176 15,5-1-176-15,6-4 160 0,3-2-160 0,8-1 128 16,5-2-128-16,7-2 128 0,10-3-128 0,2-6 128 15,1-1-128-15,3-2 128 0,1 0-128 0,8 2 192 16,2 1-192-16,7-1 192 0,4 2-64 0,2-1-128 16,2 1 192-16,5 2-64 0,6 4 32 0,5-4 0 15,-4 2 0-15,5-3 0 0,2-1-160 0,7 0 0 16,4 0 0-16,1-3 0 0,-2-1 0 0,5-4 0 16,4-1 0-16,3 0 0 0,-1 1 0 0,1-1-192 0,0 4 32 0,-3-1 16 15,-7 1 144-15,0 2-128 16,-2 1 128-16,-3 3-128 0,-7-3 128 0,-3 2 0 0,-5 2 0 0,-1 3 0 15,-6-1 0-15,-2 3 0 0,-5 0 0 0,-2 1 0 16,-3 2 0-16,-4 4 0 0,-4 0 0 0,-7 0 0 16,-7 1 0-16,-2 0 0 0,-6 0 0 0,-3 0 0 15,-3-1 144-15,-3 0 16 0,1-1 0 0,-3 1 0 16,-2-4-160-16,-5 1 192 0,-4-3-192 16,-1-1 192-16,-5 2-192 0,-1-5 0 0,-5-1 144 0,-1-2-144 15,-1-2 0-15,-1 1 128 0,-2-4-128 0,1 0 0 16,1-2 0-16,-1 0 128 0,1-1-128 0,2-3 0 15,1-4 0-15,0 0 144 0,-1-3-144 0,1-5 0 16,0-2 128-16,2-7-128 0,3-1 0 0,-1-8 0 0,1-8 0 16,1-3 0-16,2-4 0 0,0-7 0 0,-1-10 0 0,-2-2 0 15,2-5 160-15,-2-2-160 0,-2-3 192 0,2-7-32 16,-1-4-16-16,-11 37 0 0,5-9-16 0,1-8 0 16,-1-4 0-16,3-3 0 0,-1-4-128 0,0-6 192 15,-2-5-192-15,11-82 192 0,-6 34 64 0,-5 11 32 16,-5 3 0-16,-2 7 0 0,-2 12 0 0,0 2 0 15,-1-3 0-15,2 1 0 0,0-1-112 0,1 5-32 16,2 6 0-16,2-5 0 0,4-5-144 0,1 8 0 16,1 9 0-16,2 4 0 0,-2 0-304 0,1-2 64 15,0-2 16-15,2 7 0 0,0 4-16 0,-1 5 0 16,0 2 0-16,-9 34 0 0,1-11 48 0,0-3 16 16,-2-4 0-16,1-3 0 0,1 3 176 0,-2 0 0 15,0-1 0-15,11-52-128 0,-4 12 128 0,-1 12 0 0,0 7 0 0,-3 11 0 16,-1 11 0-16,0 4 0 0,0 3 0 0,0 3-128 15,0-4 128-15,-4 11 0 0,-10 40 0 0,0 0 0 16,0 0 0-16,0 0 0 0,0 0 0 16,0 0 0-16,0 0 0 0,0 0 0 0</inkml:trace>
  <inkml:trace contextRef="#ctx1" brushRef="#br0" timeOffset="43445.4">27050 12095 23039 0,'-12'-8'2048'0,"6"2"-1648"0,6 6-400 0,-8-6 0 16,3-1 832-16,5 7 96 0,0 0 16 0,0 0 0 15,0 0-464-15,0 0-96 0,11-6 0 0,3 3-16 16,4 2-48-16,5 0 0 0,3 1 0 0,5-2 0 16,6 0 0-16,6-1-16 0,4-2 0 0,2 2 0 15,-2-5-48-15,2-2 0 0,7 2 0 0,-1-3 0 16,5-1-48-16,2 1-16 0,3-3 0 0,-2 0 0 16,0-1-48-16,-4-3-16 0,4 0 0 0,-2 0 0 0,0-1 80 15,2 0 16-15,5 0 0 0,-2 1 0 0,-1 2 64 0,-2 0 16 16,-1 0 0-16,3 2 0 0,3-1 0 0,4-1 0 15,7 5 0-15,-3 1 0 0,-1-4-176 0,1 2-128 16,3 5 192-16,8-2-192 0,3 1 0 0,-2-1 0 16,-1-1 0-16,1 0 0 0,1 2 0 0,4-1 0 15,2 3 0-15,-3 0 0 0,-7-4 0 0,0 3 0 16,-4 0 0-16,1 4 0 0,-2 3 0 0,-7-3 0 16,-6 0 0-16,-8-1 0 0,-5-1 0 0,-5 2 0 15,0 1 0-15,-2-1 0 0,-4 3 0 0,3 0 0 16,-1 0 128-16,-1 0-128 0,1-2 0 0,0-1 0 15,1-1 0-15,-1 2 0 0,0-1 128 0,3-1-128 16,2 2 0-16,2-1 0 0,1-1 0 0,2 3 0 16,2-1 128-16,2-1-128 0,-4-2 0 0,0-3 0 15,-3 2 0-15,2 1 0 0,-2-4 0 0,-3 4 0 16,0-4 0-16,0 1 0 0,2 3 0 0,-3-4 0 16,-1 1 0-16,-5-3 0 0,-4 5 128 0,-17 2-128 15,0-1 0-15,4 1 0 0,0 2 0 0,0-2 128 16,1-2-128-16,-1 1 0 0,1 1 288 0,17-8-48 15,-9 5-16-15,-3-2 0 0,-5 1-80 0,-1 1-16 16,-5-1 0-16,0 2 0 0,1-3-128 0,-4 2 0 0,-1-2 0 0,-2 2 128 16,-3 0-128-16,-2 0-144 0,-9 7 144 0,0 0-208 15,0 0 16-15,0 0 0 0,4-5 0 0,-4 5 0 16,0 0-48-16,0 0 0 0,0 0 0 0,0 0 0 31,0 0-464-31,0 0-112 0,-8 6-16 0,2 4 0 0,-1-2-1840 16,1 3-368-16,-3 3-80 0,9-14-16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7:18:29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26949 9197 16575 0,'-1'-7'1472'0,"1"7"-1168"0,0-7-304 0,-1 2 0 16,-2-5 1008-16,2 2 144 0,-2-1 16 0,2 0 16 15,0-1-688-15,-2 0-144 0,-1-2-32 0,1 5 0 16,-1-1 64-16,0 3 16 0,4 5 0 0,-6-4 0 16,-1 0 304-16,7 4 64 0,0 0 16 0,0 0 0 15,-6-3-32-15,6 3-16 0,0 0 0 0,0 0 0 16,0 0-256-16,0 0-48 0,0 0-16 0,0 0 0 15,11 10 48-15,7-4 16 0,5 3 0 0,5-4 0 0,4 0 160 16,6 2 48-16,6-4 0 0,7 0 0 16,5 2-240-16,1 1-64 0,3-2 0 0,4-1 0 0,2 1-128 0,5-3-48 15,4-2 0-15,4-2 0 0,-1 0-208 0,-1 2 144 16,-5 1-144-16,-2 0 128 0,-1 0-128 0,-3 0 0 16,-3 0 0-16,-3 0 128 0,-5 0-128 0,-4 0 0 15,-7 3 0-15,-6-3 0 0,-5-2 0 0,-2 1 0 16,-4 1 144-16,-5-1-144 0,-1 0 128 0,-5-1-128 15,-3 1 160-15,-3-1-160 0,-10 2 0 0,0 0 0 16,0 0 0-16,0 0 0 0,0 0 144 0,0 0-144 16,0 0 128-16,-9-4-128 0,-5-1 0 0,-4 2 0 15,-3 1 0-15,-5 2 0 0,-4 0-256 0,-7 1 80 16,-9 1 16-16,-6-2 0 0,-6 0 160 0,-2-1-208 0,3 2 80 0,-4 1 128 16,-2-2 0-16,0 0 0 0,-3 0 0 0,-3 0 0 15,-2 1 0-15,0 1 0 0,1 2 0 16,4 0 0-16,4-3 0 0,0 2 0 0,1-2 192 0,0 0-64 15,0 1-128-15,6 0 192 0,4 0-192 0,7 0 192 16,5 2-192-16,3-2 0 0,3 0 0 0,5-4 128 16,4-4-128-16,7 1 0 0,5 1 0 0,6 2 0 15,6 2 0-15,0 0 0 0,10-9 0 0,6 2 0 16,9 0-208-16,5 0 80 0,4 2 128 0,11-1-208 16,7 0 208-16,8 2 0 0,10 0 0 0,1-4-144 15,3 3 144-15,9 1 176 0,9 1-48 0,1-1 0 16,5 3-128-16,0 2 160 0,1-1-160 0,6 1 160 15,6 2-160-15,-2-3 160 0,-2 0-160 0,0 2 160 16,1 3-160-16,0 2 0 0,-3 0 0 0,-2-2 0 16,-4 0 128-16,3 4-128 0,-3-2 128 0,-4 3-128 0,-6-4 0 0,-3 4 0 15,-5-2 128-15,-1 1-128 0,-2-4 0 0,-6 0 0 16,-5 4 144-16,-7-3-144 0,-8-1 0 0,-3 0 128 16,-4-1-128-16,-4-1 0 0,-3-3 0 0,-5 1 0 15,-4 0 0-15,-2 2 128 0,-3-1-128 0,-3 0 0 16,-4 0 0-16,-4 0 128 0,-13-2-128 0,10-4 0 15,-10 4 0-15,0 0 0 0,0 0 0 0,0 0 0 16,-14-5 0-16,-1 1 0 0,-3 1 0 0,-3 1 0 16,-5 2-128-16,-3-2 128 0,-3-3-160 0,0 3 160 15,1-1-192-15,-1 2 192 0,-4 0-144 0,-3 0 144 16,-3-1 0-16,-4 1-144 0,-2 0 144 0,-3 1 0 0,-2-3 0 16,-3 7 0-16,-4-1 0 0,-1-1 0 15,-5 1 0-15,-5-1 0 0,-7 1 0 0,-1 2 0 0,-3-1 0 0,-1-2 0 16,0 1 0-16,-6 0 0 0,-3 3 0 0,-4-1 0 15,4 2 0-15,1 2 0 0,2-2 0 0,0 1 0 16,0 1 0-16,4 4 0 0,5-2 0 0,9-2-128 16,7 2 128-16,6-4 0 0,3 2 0 0,7-3 0 15,5-3 0-15,6 1 0 0,4-2 0 0,6 2 0 16,9-3 0-16,8-1 0 0,10 0 0 0,0 0 0 16,0 0 0-16,18-1 0 0,7-4 0 0,10 1 0 15,8 0 0-15,9-4 0 0,5 0 0 0,14 2 0 16,11-3 192-16,11 1-48 0,11-3 0 0,8 2 0 15,-2-3-144-15,12 3 192 0,5 0-192 0,3 1 192 16,-2 1-192-16,3 3 0 0,7 1 0 0,-7-4 0 16,-4 1 0-16,-4 2 128 0,0 1-128 0,-8 0 0 15,-11 1 0-15,-5 1 0 0,-5-1 128 0,-5 2-128 16,-5 1 0-16,-9 3 0 0,-9 1-160 0,-9 0 160 16,-6-1-1568-16,-5-2-224 0,-12-1-32 0,-3-1-16 0</inkml:trace>
  <inkml:trace contextRef="#ctx0" brushRef="#br0" timeOffset="2567.89">4862 4162 8639 0,'11'-16'384'0,"-3"5"64"0,0-4-448 0,1 1 0 15,-3 3 0-15,0-2 0 0,-1-2 704 0,-1 2 32 16,-1 0 16-16,-1-1 0 0,-2-1-144 0,3 1-32 15,-2 1 0-15,0 2 0 0,-1-3-16 0,2 1-16 16,-1 2 0-16,2-2 0 0,-2-1 32 0,0 1 0 16,0 2 0-16,-1-3 0 0,0 0 272 0,0 0 64 15,-1 3 16-15,0-2 0 0,-3 4-128 0,0-2-32 16,-1 3 0-16,-1-2 0 0,-4 0-256 0,1 2-64 16,-3-2-16-16,-1 1 0 0,0 0-240 0,-1 0-32 15,-3 3-16-15,0-1 0 0,-2 4-144 0,-2 1 0 16,-3 1 0-16,-2 1 128 0,-4-1-128 0,4 2 0 15,-2 0 0-15,3 3 0 0,-3 0 144 0,3 4-144 0,-2-2 160 0,0 7-160 16,-2-1 0-16,0 2 0 0,-2 3 0 0,-1 3 0 16,-2 4 0-16,-2 1 0 0,0 4 0 0,-5-1 0 15,-4 2 0-15,-2 5 0 0,0 1 0 0,2 4 0 16,0-1 224-16,3 3-48 0,3-2-16 0,1 2 0 16,0 5-160-16,2-3 0 0,3 3 0 0,2 1 0 15,2-3 224-15,1 3-32 0,0 3-16 0,4-1 0 16,4-3-16-16,2 3 0 0,1 3 0 0,3 0 0 15,2-1 16-15,2-1 0 0,-1-3 0 0,5 4 0 16,1 2-176-16,5-1 192 0,-1-3-192 0,1 1 192 16,0-1-192-16,1 4 0 0,4-2 0 0,0-4 0 15,0-2 0-15,4-3 0 0,1 5 0 0,3-1 0 16,2-5 0-16,3 2 0 0,4 0 0 0,-1-3 0 16,2-4 0-16,-1-4 0 0,-2 0 0 0,0-8 0 0,1-1 0 0,0-5 0 15,1-2 0-15,1-2 0 0,-2-5 0 16,2 2 0-16,-1-5 0 0,-2 1 0 0,1-3 0 0,-1-2 160 15,0-1-160-15,-2-1 160 0,1-1 16 0,3 0 0 16,2 0 0-16,0-2 0 0,-1-3 16 0,1-5 16 16,0 1 0-16,2-5 0 0,-2-1 96 0,1-3 16 15,2-4 0-15,1-1 0 0,1-7-64 0,2-2-16 16,-1-2 0-16,6-1 0 0,2-2-96 0,-1-1-16 16,1-1 0-16,-1-2 0 0,1-1-128 0,-1 2 0 15,-2 0 144-15,0 1-144 0,-1-1 128 0,-4 1-128 16,-4 0 160-16,2 2-160 0,-4 0 192 0,0 0-48 15,-4 0-16-15,-2-1 0 0,-1-3 0 0,-2 1-128 0,-2-2 192 0,-3-1-64 16,-1-1 0-16,-3 0-128 0,-3-2 192 16,-1-4-64-16,0 1 16 0,-2-2 0 0,-2 0 0 0,0-3 0 15,-1-5-16-15,1 2-128 0,-2 0 192 0,0 2-64 16,-1 3 48-16,2 0 0 0,-2 2 0 0,1 3 0 16,-2-1-48-16,4 2 0 0,-3 3 0 0,-1 1 0 15,1 0 112-15,-1 5 16 0,-2 3 0 0,-1 5 0 16,-3-2-128-16,0 4 0 0,-3 3-128 0,-1 4 192 15,-2 2-192-15,-3 3 0 0,-1 3 0 0,-5 6 0 16,-5 4-224-16,-5 4-144 0,-3 4-16 0,-2 10-10688 16,0 8-2144-16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7:18:50.32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27643 18268 10191 0,'10'-10'448'0,"-2"-1"96"0,0-1-544 0,0 0 0 16,1-2 0-16,0 0 0 0,0 1 832 0,0-1 64 16,-4 0 16-16,3 3 0 0,-3 3-336 0,-1-3-64 15,-3-1 0-15,1-1-16 0,-4 2 32 0,1 1 16 16,-3-4 0-16,0 4 0 0,-1-2-32 0,-1 0-16 15,-1 0 0-15,-2 3 0 0,2-2 0 0,-3 2 0 16,-1-3 0-16,1 6 0 0,-1-2-320 0,-1 2-176 16,0-2 192-16,0-2-192 0,-1 0 160 0,1 1-160 0,-1 3 128 0,0-3-128 15,-2 3 288-15,0-5-32 0,0 6 0 16,-2-2 0-16,1-1 128 0,-2 2 32 0,-1-3 0 0,-2 5 0 16,0-1-96-16,-2 1-32 0,-3-1 0 0,0 1 0 15,-4 3 32-15,1 0 16 0,-4 1 0 0,1 0 0 16,2-2-176-16,-2 5-32 0,3-1-128 0,-3 5 192 15,-1 0-192-15,1 1 0 0,1 2 128 0,-1 0-128 16,-3 2 0-16,0 2 0 0,-3 0 0 0,-2 0 0 16,0 1 0-16,-1 0 0 0,0 2 128 0,3 1-128 15,1 1 0-15,2 0 0 0,-1 0 0 0,2 1 0 16,2 3 0-16,1 0 0 0,2-1 0 0,-4 4 0 16,0 1 0-16,0 2 0 0,0-5-128 0,0 2 128 15,-1-1 0-15,2 1 0 0,1-1 0 0,3-1 0 16,3 4 0-16,2 0 0 0,2 3 128 0,1 0-128 15,4 0 0-15,2 2 0 0,2 1 0 0,2 4-160 16,3 4 160-16,2-1 0 0,0 0 0 0,5 2 0 0,0-2 0 0,2 1 144 16,3 1-144-16,3 0 0 0,1 4 128 0,2-1-128 15,2 2 0-15,1 2 0 0,1-5 0 0,0 2 0 16,-1-6 128-16,4-2-128 0,-1-2 0 0,2 3 160 16,2-5-160-16,2 0 128 0,0-4-128 0,1 1 0 15,2 0 0-15,-1-2 0 0,-1 0 0 0,0-1 0 16,1 1 0-16,-1-5 0 0,-1 0 0 0,-1-2 0 15,3-3 0-15,0-2 0 0,2 0 160 0,1 0-160 16,0-3 192-16,1-1-192 0,-1 0 224 0,2-1-64 16,1-5-16-16,1 1 0 0,-1-4 160 0,-1-1 16 15,-2-4 16-15,0-1 0 0,0 0-16 0,-2-4 0 16,-2-2 0-16,1-3 0 0,-1-1-80 0,1-1-32 0,1-3 0 0,0-3 0 16,2 2-32-16,3-3-16 0,-1-2 0 0,3-3 0 15,3-1-32-15,1-1-128 0,0-4 192 0,1 2-64 16,0 2-128-16,-1-2 0 0,-2 0 144 0,0-1-144 15,-4 1 0-15,-1-1 0 0,-4 1 0 0,1 0 0 16,-2-2 0-16,-2 0 128 0,-4 2-128 0,2-5 0 16,-3-2 128-16,-3-2-128 0,-3-3 128 0,0-1-128 15,-3 0 128-15,-3-1-128 0,-2-4 128 0,0 5-128 16,0 5 144-16,-3-4-144 0,-4-2 192 0,2 2-192 16,-1-2 0-16,-1-2 0 0,0 1 0 0,1 3 0 15,-1-4 128-15,1 5-128 0,-1 1 0 0,-1 1 0 16,1 3 0-16,-2 1 0 0,2 1 0 0,-2 4 0 15,0-3 0-15,-2 6 0 0,0-3 0 0,-3 4 0 0,-2 0 0 16,-3 2 0-16,-2 2 0 0,0 1-144 0,-5-2 144 0,0 2-208 16,-4 1 80-16,0 2 128 0,1-1-192 0,-2 1 192 15,-1-1-192-15,0 2 192 0,0 1 0 0,2 3 0 16,-2-3 0-16,2 2 0 0,0 5-128 0,0 2 128 16,1-1 0-16,-1 4 0 0,2-1 0 0,-1 5-144 15,-1 0 144-15,1 3 0 0,-2 0-144 0,2-1 144 16,-1 2 0-16,1 2-144 0,-2-2 144 0,1 3-128 15,-2-2 128-15,-2 0-128 0,-1 2 128 0,-1-4-208 16,0 2 80-16,1-1 128 0,2-1-144 0,1 3 144 16,4-1 0-16,1 4 0 0,0-5 0 0,2 5-128 15,-1 0 128-15,1 4 0 0,3 4 0 0,-1 1-128 16,-3 3 128-16,3 1 0 0,0 3 0 0,0 2 0 0,0 3 0 0,1-3 0 16,-1 2-160-16,-1 2 160 0,-3 1-128 0,2 2 128 15,1-1 0-15,0 1-128 0,-2-1 128 0,0 3 0 16,0 1 0-16,0-4 0 0,0-2 0 0,2 2 0 15,1-2 0-15,2 1 0 0,1-2 0 0,1 2 0 16,1 0 0-16,2-1 0 0,2 0 0 0,0 3 0 16,4 1 0-16,2 2 0 0,2-1 0 0,2 4-128 15,3 0 128-15,2 0 0 0,4-1 0 0,1 0 0 16,3-1 0-16,2 5 0 0,2-2 0 0,3 4 0 16,2-2 0-16,3-1 0 0,-1-2 0 0,5-3 0 15,-1-1-192-15,3-6 0 0,2-1 0 0,-1-7 0 16,2 3 192-16,0-7 0 0,2 0 0 0,0-2 0 15,0 0 160-15,3-3-32 0,-1-1-128 0,2-4 192 16,2 2-64-16,0-5 0 0,-1 0-128 0,-3-6 192 16,-1-2-32-16,-4-4-16 0,-1 1 0 0,-2-3 0 0,-1-4-16 0,-1-2-128 15,0 1 192-15,3-4-64 0,-2-1-128 0,3-3 192 16,-3-2-192-16,3-4 192 0,0-2-192 0,6-5 128 16,-3-4-128-16,2-5 128 0,-1 0 0 0,-3-1-128 15,3-6 192-15,-3-1-64 0,-2 2 0 0,0-4-128 16,-3-6 192-16,0 0-64 0,-3-2 144 0,-2-5 32 15,-3 2 0-15,0-1 0 0,-4-2 112 0,-3 3 32 16,-3-6 0-16,-2 0 0 0,-3 2-16 0,-3-2 0 16,-3 3 0-16,-3 3 0 0,-4 7-304 0,-4 2-128 15,-2 1 128-15,-5 6-128 0,-5 5 0 0,-3 5 0 0,-2 2-144 0,-3 8 144 32,-2 5-768-32,-2 7-64 0,-1 6 0 0,-4 4-14864 0</inkml:trace>
  <inkml:trace contextRef="#ctx0" brushRef="#br0" timeOffset="3091.94">1313 10276 7359 0,'0'0'656'0,"0"0"-528"15,0 0-128-15,0 0 0 0,-4-4 2928 0,4 4 544 16,-5-5 112-16,5 5 32 0,-4-8-2320 0,4 8-464 16,-5-6-80-16,5 6-32 0,0 0 176 0,-4-4 48 15,1 2 0-15,3 2 0 0,0 0-256 0,0 0-48 16,-7 5-16-16,2 6 0 0,0 1-480 0,-1 4-144 16,-1 6 0-16,1 6 0 0,-2 7 176 0,1 4-176 15,0 6 160-15,2 2-160 0,-2 8 0 0,0 1 128 16,0 1-128-16,0 4 0 0,1 6 0 0,2-6-160 15,2 2 32-15,0-6 0 0,2-4 128 0,3-4 0 0,3-6 0 16,6 9 0-16,-2-16 0 0,-1-20 0 0,2-6 0 16,5-1 0-16,1-6 192 0,5-5-48 0,2-3 0 0,5-6 0 15,1-4 112-15,25-18 32 0,-4 1 0 0,-7-2 0 16,-8-1-128-16,-4 1-32 0,-3-6 0 0,-4 0 0 16,-4 2-128-16,-2 2 160 0,-2 3-160 0,-5 6 160 15,-1 4-160-15,-2 9 0 0,-2 2 0 0,-7 12 0 16,0 0-160-16,8 14 160 0,-2 5-208 0,-1 5 80 15,-2 6 128-15,-2-10-192 0,0 4 192 0,1 6-192 16,-2 5 192-16,1 5 0 0,0 6 0 0,2 0 0 16,-1 1 0-16,5 33 0 0,0-23 0 0,3-14 0 0,2-7 0 0,1-13 0 15,-1-11 0-15,3-8 128 0,3-8 64 16,4-3 0-16,2-8 16 0,1-7 0 0,3-9 240 0,0-5 64 16,0-6 0-16,0-9 0 0,2-4-16 0,-8-3 0 15,-4-5 0-15,-3 0 0 0,-2-2 272 0,-4-5 64 16,-5-4 16-16,-2 2 0 0,-2 1-192 0,0 7-32 0,0 11-16 0,0 11 0 15,0 8-208-15,2 7-32 0,-1 8-16 0,-1 6 0 16,-1 2-176-16,-1 4-48 0,2 7 0 16,0 0 0-16,0 0-128 0,0 0 0 0,0 0 0 0,0 0 0 31,0 0-1376-31,0 0-256 0,-5 9-48 0</inkml:trace>
  <inkml:trace contextRef="#ctx0" brushRef="#br0" timeOffset="3720.21">3446 9944 8287 0,'-3'-6'736'0,"-2"-3"-592"0,-1-1-144 0,0 1 0 15,-2-5 1920-15,-1 2 368 0,-1 1 64 0,0-3 16 16,-2 1-1136-16,1 2-208 16,-1-2-64-16,1 1 0 0,0 5-224 0,-2 0-48 0,0 3-16 0,-1 1 0 15,2 2 80-15,-2 3 16 0,-2 6 0 0,1 2 0 16,-2 3-224-16,-3 5-32 0,-4 6-16 0,-12 20 0 16,5 2-128-16,-1 8-32 0,-2 5 0 0,9-14 0 15,0 8-80-15,0 11-32 0,-2 3 0 0,1 12 0 16,2 6 112-16,3 3 32 0,2 1 0 0,-4 31 0 15,7-15 80-15,8-13 32 0,5-6 0 0,3-10 0 16,1-7-48-16,8-6-16 0,5-7 0 0,7-4 0 0,3-4-416 16,2-2 128-16,2-9-128 0,7-3 0 15,5-7-384-15,6-3-144 0,5-9-48 0,-2-6-13920 16</inkml:trace>
  <inkml:trace contextRef="#ctx0" brushRef="#br0" timeOffset="5836.99">4314 10341 16127 0,'-13'-10'704'0,"6"3"160"0,-2 0-688 0,0-2-176 0,-1 4 0 0,-2-2 0 15,1 4 640-15,0 1 80 0,-3 0 32 0,-4 2 0 16,-3 4-288-16,0 3-48 0,-2 1-16 0,0 2 0 0,-2-4-128 0,1 7-16 16,-2 5-16-16,1 3 0 0,1 6 0 0,-1 4 0 15,0 3 0-15,1 7 0 0,1 6-112 0,4 1 0 16,4-1-128-16,3 0 192 0,1-5-192 0,8-3 0 15,2-1 0-15,3-6 0 0,5-3 0 0,4-4 0 16,4-6 0-16,5-3 144 0,2-3 48 0,5-4 16 16,2-8 0-16,4-2 0 0,4-4 48 0,1-2 0 15,1-8 0-15,-3-1 0 0,0-5-48 0,0 1 0 16,-3-5 0-16,-2-2 0 0,1-5 80 0,-1-2 16 16,-1-2 0-16,-13 17 0 0,1-4-304 0,1 0 0 15,-2-3 0-15,0 0 0 0,-3 1 288 0,-3-2 0 0,-2-6 0 0,-4 3 0 16,-2 0 272-16,-6-7 48 15,-2 3 16-15,-6 4 0 0,-2 0-96 0,-2 7-16 16,-3 4 0-16,0 4 0 0,0 2-512 0,1 5 0 0,-5 2 0 0,2 3 0 31,1 4-384-31,1 3-144 0,0 0-32 0,2 3-8320 16,-1 3-1664-16</inkml:trace>
  <inkml:trace contextRef="#ctx0" brushRef="#br0" timeOffset="6121.67">4476 9919 8287 0,'-21'-5'368'0,"12"3"80"0,-1 1-448 0,0 1 0 0,0-2 0 0,0 2 0 0,1 2 3136 15,0 3 560-15,3 8 96 0,0 2 32 0,3 2-2544 0,-1 6-496 16,0 6-96-16,1 8-32 0,-2 3-160 0,-1 9-48 15,-3-2 0-15,0 6 0 0,-1 7-304 0,-1 3-144 16,-3 10 128-16,-2 9-128 0,-4 0 128 0,0 0-128 16,-3 1 128-16,1-5-128 15,1-6-368-15,0-6-144 0,9-9-48 0,-2-8 0 16,1-7-368-16,3-8-80 0,2-9-16 0,4-4-8832 0</inkml:trace>
  <inkml:trace contextRef="#ctx0" brushRef="#br0" timeOffset="6316.08">4871 10909 30399 0,'-13'10'1344'0,"9"4"288"0,-2 6-1312 0,2 7-320 0,0-4 0 0,1 8 0 15,-2 0 192-15,-2 4-48 0,1 4 0 0,-1-15 0 16,2 3-144-16,2 1 0 0,-3 2 0 0,1 10-9088 16,2-8-1920-16</inkml:trace>
  <inkml:trace contextRef="#ctx0" brushRef="#br0" timeOffset="6872.01">6298 10173 26831 0,'-29'-11'1184'0,"8"8"256"0,-2 2-1152 0,-1 2-288 0,1 3 0 0,5 1 0 16,-2 3 128-16,-1 0-128 0,0 9 192 0,-1 3-192 15,-3 7 144-15,2-2-144 0,-1 6 0 0,-1 3 144 16,1 4-144-16,1 12 0 0,0 5-160 0,1 2 160 16,3 4-160-16,2 2 160 0,0-2-160 0,5 2 160 15,2-6-256-15,4-9 64 0,4-8 0 0,4-5 0 16,4-6 192-16,2-4 0 0,5-8-160 0,4-3 160 16,2-6 0-16,4-4 288 0,2-5-48 0,6-5-16 0,0 0 32 0,5-7 0 15,0-4 0-15,3-5 0 16,-1-6 64-16,0-3 32 0,-1 0 0 0,-3-4 0 0,-2-5-192 15,-4-1-32-15,-4 0-128 0,-3 1 192 0,-5-5 128 0,-2-1 0 16,-2-4 16-16,-6 5 0 0,-2 8-48 0,-4 3-16 16,-2 3 0-16,-3 5 0 0,-1 5-32 0,-3 4-16 15,-2 4 0-15,-5 5 0 0,-4 1-224 0,-4 5-192 16,0 7 48-16,-3 1 0 16,-2-4-1312-16,1 4-256 0,1 2-48 0,3 1-16 0</inkml:trace>
  <inkml:trace contextRef="#ctx0" brushRef="#br0" timeOffset="7137.33">6422 9891 30575 0,'-10'-19'1344'0,"8"12"304"0,-3 0-1328 0,1 2-320 0,1-2 0 0,3 7 0 16,0 0 192-16,-8 0-16 15,-1 3-16-15,-1 3 0 0,-2 3-160 0,-2 8 0 16,-3 4 144-16,-4 7-144 0,0 7 0 0,-2 3 0 0,-1 5 0 0,-2 6 0 16,0 7 0-16,-1 8 0 15,1-2 0-15,4 4-128 0,-1 9-32 0,0 8 0 16,2-2 0-16,-5 30 0 16,4-17-800-16,9-14-144 0,5-9-48 0,0-7 0 15,3-11-400-15,5-27-96 0,-3-1-16 0,3-3-8384 0</inkml:trace>
  <inkml:trace contextRef="#ctx0" brushRef="#br0" timeOffset="7471.59">6569 10895 23951 0,'0'0'1056'0,"7"-6"224"0,-1-2-1024 0,3 4-256 16,3 0 0-16,5 2 0 0,2 2 1168 0,4 1 176 16,0 0 48-16,1 3 0 0,-1-1-1040 0,-3 7-208 15,-2 4-144-15,-1 2 192 0,-5 2-192 0,-4 5 160 16,-4 0-160-16,-4 2 160 0,-3 6 32 0,-4 2 16 16,-5 1 0-16,-4 1 0 0,-7 0 176 0,-1 1 16 15,-2-1 16-15,1 1 0 0,-1-2 416 0,2-4 64 16,1-3 32-16,4-4 0 0,4-2-224 0,3-1-64 15,6-3 0-15,2-6 0 0,6-3-368 0,-2-8-80 0,12 1 0 0,7-5-16 16,7-4-176-16,4-4 0 0,8-2 144 0,22-8-144 16,0 2 0-16,-27 8 0 0,4 0 0 0,1-4 0 31,1 1-1120-31,3-3-192 0,-2 2-32 0,2 1-14272 0</inkml:trace>
  <inkml:trace contextRef="#ctx0" brushRef="#br0" timeOffset="7938.98">7416 9671 13823 0,'-10'-10'1216'0,"7"9"-960"0,3 1-256 0,-3-7 0 15,2 2 912-15,1 5 144 16,4-5 32-16,2 1 0 0,2-3-128 0,2 4 0 0,5 2-16 0,2 2 0 15,2 2-496-15,4 5-112 16,-1 3-16-16,14 13 0 0,0 1-160 0,-14-4-32 0,0 5-128 0,6 9 192 16,0 5-192-16,5 9 128 0,-2-1-128 0,-1 12 0 15,1 4 0-15,25 71 0 0,-12-19 0 0,-8-15 0 16,-7-10 0-16,-5-4 0 0,-3 0 0 0,-4-6 0 16,-4 1 960-16,-4-10 112 0,-4-2 16 0,-2-8 0 15,-6-1 352-15,-4 1 80 0,-5 5 16 0,-3 0 0 16,-5-3-576-16,-5-1-128 0,-1-6 0 0,-6-1-16 15,-5-6-544-15,-1-2-96 0,-1-5-32 0,-2 0 0 16,3 1-2160-16,19-24-432 0,-33 35-96 0,13-25-16 0</inkml:trace>
  <inkml:trace contextRef="#ctx0" brushRef="#br0" timeOffset="8722.12">9259 9657 18831 0,'0'0'832'0,"-5"-6"176"0,-2 2-816 0,1 3-192 16,-3 1 0-16,-1-2 0 0,-3 4 832 0,-1 3 112 0,-2 4 16 0,-2-1 16 16,-1 6-304-16,-1 5-64 15,-2 4-16-15,-1 7 0 0,-2 5-192 0,-1 7-32 16,-2 8-16-16,-2 8 0 0,-2 4 0 0,-1 10 0 0,-1 3 0 0,2 6 0 16,4 3-224-16,0 2-128 0,1 2 128 0,4-2-128 15,3-6 368-15,2 1 0 0,3-6 0 0,4 0 0 16,2-2 48-16,4 1 16 0,1-8 0 0,4 0 0 15,4-7-176-15,2-3-48 0,4-3 0 0,3-5 0 16,3-5-208-16,2-2 0 0,4-8 0 0,4-4 0 31,4-2-640-31,1-5-80 0,4-8-16 0</inkml:trace>
  <inkml:trace contextRef="#ctx0" brushRef="#br0" timeOffset="9123.28">9652 10544 17503 0,'-8'-11'768'0,"5"3"176"0,-2 2-752 0,-1-3-192 16,0 1 0-16,-2 4 0 0,0 2 2544 0,1 3 464 15,-3 3 112-15,2 6 16 0,-2 0-2368 0,0 6-480 16,-3 3-96-16,-2 4 0 0,-4 7-192 0,-2 6 0 16,0 4 0-16,2 3 0 0,1 1-144 0,1 7 144 15,5 2 0-15,3 2 0 0,1 1 0 0,4-4-128 16,4-5 128-16,5-7 0 0,6-4 0 0,4-9 0 0,4-3-128 16,1-5 128-16,1-8 176 0,0-2 80 0,3-5 32 0,0-4 0 15,2-4 288-15,3-5 48 0,-1-2 16 0,-1-4 0 16,-2-3-112-16,2-5-16 0,0-8 0 0,-5 0 0 15,3 4 0-15,-4-4 0 0,0 0 0 0,-6-5 0 16,-4-2-128-16,-3 0-16 0,-4 9-16 0,-4 1 0 0,-5-4-96 16,-2 1 0-16,-2 5-16 0,-3-2 0 15,-2 5-240-15,-2 5 0 0,0 0 0 0,-2 5 0 16,-1 3-624-16,1 1-64 0,2 6-16 0,-1 0-15488 16</inkml:trace>
  <inkml:trace contextRef="#ctx0" brushRef="#br0" timeOffset="9523.65">9884 9496 24063 0,'0'0'1072'0,"0"0"208"0,0 0-1024 0,0 0-256 0,7 12 0 0,0 4 0 16,3-1 304-16,2 3 0 0,2 2 0 0,0 4 0 16,6 0 160-16,0 4 48 0,1 5 0 0,0 5 0 15,1 4-288-15,2 2-48 0,3 6-16 0,1 5 0 16,1 3-160-16,0 6 0 0,1 1 144 0,-2 3-144 15,-2 7 0-15,2 2 0 0,0-1 0 0,-2 3 0 16,-2-2 0-16,-5 0 0 0,-4-1 0 0,2 4 0 0,-5 0 288 0,-3-1-16 16,-6-5 0-16,-6-3 0 0,-6-1 400 0,-5 0 80 15,-3-2 16-15,-6 0 0 0,-2-1-176 0,-4 2-16 16,-3-8-16-16,-3 2 0 0,-3-2-368 0,-2-1-64 16,-2-4 0-16,2-4-128 0,0-2 128 0,2-5-128 15,1-4 0-15,8-5 0 16,2-7-1888-16,8-10-432 0</inkml:trace>
  <inkml:trace contextRef="#ctx0" brushRef="#br0" timeOffset="10019.26">11270 10449 28559 0,'-12'-8'2544'0,"12"8"-2032"15,-5-9-512-15,5 9 0 0,0 0 1264 0,10-7 144 0,4-3 48 0,7 6 0 16,4 0-1024-16,8-2-208 0,7-1-32 0,5-2-16 16,6 2-176-16,0 0 0 0,-3-2 0 0,1 6 0 31,-1-2-1376-31,-1-1-304 0,-4 5-64 0,-6 1-11808 0</inkml:trace>
  <inkml:trace contextRef="#ctx0" brushRef="#br0" timeOffset="10147.52">11500 10814 26719 0,'-31'14'2368'0,"14"-3"-1888"0,-1-1-480 0,4 3 0 16,5 2 1184-16,5-1 144 0,5-2 16 0,7 0 16 16,5 4-480-16,10-4-112 0,3 0 0 0,9-2-16 15,5-5-432-15,6-1-96 0,4-5-16 0,6-1 0 16,5-2-1056-1,10-1-224-15,9-4-32 0</inkml:trace>
  <inkml:trace contextRef="#ctx0" brushRef="#br0" timeOffset="13291.9">13394 11026 21183 0,'0'0'1888'0,"0"0"-1504"16,-5-5-384-16,0-3 0 0,0-5 240 0,-2 0-32 15,0 1 0-15,0 1 0 0,0-5 0 0,-2 2 0 16,0-1 0-16,-1 0 0 0,-2 2-64 0,1-3-16 0,-1-2 0 0,1 1 0 15,-1 1 224-15,1 2 32 0,-2 4 16 16,2-2 0-16,-3 3-64 0,0 2-16 0,-4 3 0 0,2 1 0 16,-5 2 32-16,0 6 0 0,-1 8 0 0,-2 2 0 15,-2 3-128-15,2 4-32 0,1-1 0 0,2 6 0 16,-1 7 48-16,3 3 0 0,0 5 0 0,3 2 0 16,2 7-240-16,3 0 0 0,2-6 0 0,6-1 0 15,3-13 0-15,2-2-160 0,2 0 32 0,4-2 0 0,2-3 128 0,1-5 176 16,3-4-48-16,3-3 0 0,7 0 0 15,0-4-128-15,3-4 192 0,2-9-64 0,0-3 0 0,-1-6 0 16,-1-5 0-16,1-3 0 0,-7 3 0 0,4-7-128 16,0-7 192-16,0-4-64 0,2-3-128 0,1-2 160 15,0-5-160-15,-1 2 160 0,6-15-160 0,-1 4 0 16,-1 1 0-16,0 1 0 0,-2 0 0 0,-2 2 128 16,-3 3 0-16,-1-1 0 0,1-2 256 0,-4 2 64 15,-2 2 0-15,-3 5 0 0,-1 1-256 0,-1 2-32 16,-1 5-16-16,-2 1 0 0,-3 1-144 0,0 5 0 15,-2 0 0-15,-3 5 0 0,2 2 0 0,0 6 0 16,-3 1 128-16,-1 3-128 0,-1-2 0 0,0 4 0 16,-2 1 0-16,3 8 128 0,0 0-128 0,-6-1 0 15,-1 4 0-15,0 3 128 0,-2 6-128 0,0 5 0 16,-5 6 0-16,1 5 0 0,1 7 0 0,-1 0 0 16,0 3-176-16,0 4 176 0,2 9 0 0,1 5 0 15,2 4 0-15,3 1-128 0,3 2 128 0,0 0 0 0,2 0 0 0,4-2-128 16,2-1 128-16,2-2 0 0,1-4 0 0,0-6 0 15,1 0 0-15,0-6 0 0,2-5 0 0,0-5 0 16,-1-3 0-16,0-5 0 0,0 0 0 0,2-5 128 16,1-3-128-16,0-5 0 0,0-1 128 0,1-3-128 15,3-2 128-15,0 0-128 0,-2-4 160 0,1-5-160 16,1 2 0-16,1-2-160 0,-1 0 0 16,-2 0 0-16,-2-2 304 0,-2 1 64 0,-3 1 16 0,-1 0 0 15,-1-2-224-15,-2 1 176 0,-1 1-176 0,-1-4 160 16,0 2 128-16,0 1 32 0,-1-1 0 0,-1-2 0 0,2-2-96 0,-2 5-16 15,-1-2 0-15,0-2 0 0,0 4-208 0,0-1 176 16,-1-2-176-16,0 5 160 0,-1-1-160 0,-1-4 128 16,3 8-128-16,0 0 128 0,0 0-128 0,0 0 0 15,-9-1 0-15,4 2 0 0,5-1 0 0,0 0 0 16,-3 9-192-16,0 0 192 0,3 2-192 0,-1 3 192 16,0 4-160-16,1 2 160 0,1-2 0 0,3-1 0 15,2 2 0-15,8 2 0 0,2-4 0 0,-5-11 0 16,4 1 0-16,6-3 0 0,0-3 0 0,3-2 0 15,3-2 128-15,1-5-128 0,1-1 0 0,2-3 0 16,-1 0 128-16,1 1-128 0,-1-4 0 0,1-1 0 16,-1 0 0-16,1-4 0 0,-2-3 0 0,9-8 0 15,-1 7 0-15,-1-7-144 0,-2-3 144 0,0-1 0 16,-3 0 0-16,-2-3 0 0,-2 0 0 0,-4-1 0 16,-3-6 0-16,-1 1 0 0,-1-6 0 0,-3-5 0 15,-2-2 0-15,0-5 0 0,-3 0 192 0,-1-3-48 16,-2 2 0-16,1-3 0 0,-1 2-144 0,1 3 128 15,1 3-128-15,-1 6 128 0,-2 3-128 0,-1 11 0 0,0 3 0 0,0 6 0 16,-1 6 0-16,-1 7 0 0,-1 3-128 0,-2 13 128 16,0 0-192-16,0 0 48 0,-2 13 0 0,-4 8 0 15,-1 8 144-15,-2 6 0 0,0 4 0 0,-2 8 0 16,-3 4 0-16,-3 6 0 0,2 6 0 0,0 6 0 16,1 6-192-16,1 2-16 0,0-6 0 0,3-4 0 15,1-2 16-15,4-4 16 0,3-4 0 0,2-3 0 16,1-7-80-16,1-4 0 0,1-6-16 0,1-5 0 15,-2-1-2320-15,3-3-464 0</inkml:trace>
  <inkml:trace contextRef="#ctx0" brushRef="#br0" timeOffset="13466.95">14486 10783 37311 0,'5'-5'832'0,"6"0"160"0,8-1 32 0,8-6 16 0,9 2-832 0,3-5-208 16,6-3 0-16,4-5 0 0,3-1 320 0,5-3 0 15,4-2 16-15,23-10 0 16,-6 6-1712-16,-7-2-352 0,-7 1-64 0</inkml:trace>
  <inkml:trace contextRef="#ctx0" brushRef="#br0" timeOffset="13943.09">16368 9562 24991 0,'-2'-14'1104'0,"2"2"240"0,0-2-1088 0,-2 2-256 15,0-1 0-15,-1 3 0 0,1 3 944 0,-2 1 128 16,-4 2 16-16,-1 4 16 0,-3 3-112 0,-5 7-32 15,-2 5 0-15,-5 5 0 0,-5 5-416 0,-3 9-96 16,-5 10 0-16,0 11-16 0,0 9-256 0,1 14-48 16,-1 10-128-16,1 15 192 0,-1 17-192 0,4 8 144 15,5 8-144-15,4 5 128 0,5 4 0 0,3 0-128 16,2 4 192-16,5 4-64 0,4 4 528 0,1-7 112 16,4-3 0-16,4-1 16 0,2-3-288 0,4-7-64 15,5-9-16-15,9-5 0 0,6-1-416 0,9-12-304 16,8-10 48-16,14-9-11264 15,12-8-2240-15</inkml:trace>
  <inkml:trace contextRef="#ctx0" brushRef="#br0" timeOffset="15745.15">17262 9695 3679 0,'0'0'160'0,"0"0"32"0,0 0-192 0,0 0 0 0,0 0 0 0,0-6 0 16,0 6 1792-16,-5-7 320 0,5 7 64 0,-5-5 16 15,0-1-1088-15,2 2-208 0,3 4-64 0,0 0 0 16,-8-5-48-16,3 1-16 0,5 4 0 0,0 0 0 0,-5-7-16 0,5 7-16 16,0 0 0-16,0 0 0 0,0 0-112 0,0 0-32 15,0 0 0-15,0 0 0 0,0 0-176 0,0 0-32 16,0 0-16-16,3 6 0 0,-2 2 16 0,0 6 16 15,2 2 0-15,-3 3 0 0,-1 3 112 0,-2 6 0 16,1 0 16-16,-2 2 0 0,-1 2 208 0,-2 2 32 16,1 4 16-16,-3 3 0 0,0 1-80 0,0 1 0 15,0-2-16-15,0 1 0 0,1 0-336 0,0-4-64 16,2-1-16-16,2 0 0 0,-1-3-272 0,1 0 0 16,1-2 0-16,2-6-9808 15,1-2-1904-15</inkml:trace>
  <inkml:trace contextRef="#ctx0" brushRef="#br0" timeOffset="16911.09">19732 9612 5519 0,'0'0'240'0,"0"0"64"0,0 0-304 0,0 0 0 16,0 0 0-16,-3-5 0 0,-3-3 2112 0,1 1 352 15,5 7 80-15,-5-4 16 0,-3-3-1184 0,8 7-224 16,-9-7-64-16,1 5 0 0,0-3-352 0,0 3-80 0,-2 2-16 0,1 3 0 15,-3 1-96-15,-2 1-32 0,-1 5 0 0,-3-1 0 16,1 2-192-16,-4 7-64 0,1 0 0 0,0 1 0 16,-5 5-32-16,1 3-16 0,0 0 0 0,-1 6 0 15,2 4-16-15,0 2-16 0,3 2 0 0,2 2 0 16,0 8 0-16,7-2 0 0,2 0 0 0,5-1 0 0,4 0 80 0,5-6 32 16,4-5 0-16,5-1 0 0,5-2 16 15,4-4 0-15,2-7 0 0,6-5 0 0,0-5-16 0,3-7 0 16,1 0 0-16,5-6 0 0,0-7 160 0,6-2 48 15,1-6 0-15,3-4 0 0,-1-6 0 0,-1 0 0 16,1-7 0-16,-3-2 0 0,-5-4-48 0,0-2-16 16,-4-2 0-16,9-21 0 0,-9 8 32 0,-21 25 16 15,-1-3 0-15,-3-7 0 0,-3-3 0 0,-4-4 0 16,-5 3 0-16,0-1 0 0,-4 6-64 0,-2 6-16 16,-3 1 0-16,-4 5 0 0,-3 2-208 0,-2 6-64 15,-1 6 0-15,-6 3 0 16,-1 5-960-16,-11 1-208 0,-1 4-48 0,-2 5-15328 0</inkml:trace>
  <inkml:trace contextRef="#ctx0" brushRef="#br0" timeOffset="18296.02">17159 11537 17791 0,'-6'-22'784'0,"3"15"176"0,0 2-768 0,1-4-192 16,-1-3 0-16,2 0 0 0,0 3 704 0,0-3 128 15,1-3 0-15,0 0 16 0,0 3-288 0,1-4-64 16,0-1-16-16,0 2 0 0,1 4-112 0,-2 3-32 16,-2-1 0-16,-1 1 0 0,3 8 64 0,0 0 16 15,-6-1 0-15,0 2 0 0,-1 6-32 0,-2 4-16 16,-4 4 0-16,-4 6 0 0,1 3-112 0,-2 8-32 16,-23 34 0-16,6-8 0 0,4-2-80 0,1 6-16 15,3 3 0-15,3 1 0 0,2 2 96 0,6-7 16 0,3-3 0 0,8-22 0 16,2-1 48-16,6-7 16 0,1-4 0 15,2 2 0-15,3-4 128 0,5-1 16 0,1-4 16 0,4-2 0 16,3-6-144-16,8 1-48 0,2-7 0 0,3-3 0 16,1-4-16-16,4-6-16 0,2-2 0 0,2-4 0 15,3-3 48-15,-1-8 16 0,-4-1 0 0,-4-4 0 16,-4-2-16-16,-2-2 0 0,-4 2 0 0,-5 0 0 16,-5-1-128-16,-7 1-32 0,-7-2 0 0,-4 1 0 15,-6-1 256-15,-6 3 64 0,-3 4 0 0,-1 7 0 16,-6 6-448-16,0-2 0 0,-2-4 0 0,1 7-176 15,2 4-2128 1,3 4-416-16</inkml:trace>
  <inkml:trace contextRef="#ctx0" brushRef="#br0" timeOffset="18862.99">18705 11851 22799 0,'0'0'496'0,"0"0"96"0,0 0 32 0,0 0 32 0,0 0-528 0,0 0-128 0,0 0 0 0,0 0 0 0,0 0 688 0,0 0 96 16,0 0 32-16,5 5 0 0,7-3-112 0,5 0 0 15,5-2-16-15,3-2 0 0,4 1-240 0,6-3-32 16,4-2-16-16,-2 1 0 0,3 2-128 0,4-4-16 16,0-1-16-16,2 2 0 0,0-3-240 0,2 5 144 15,-1 0-144-15,0-1 128 16,-2 1-544-16,-6 2-112 0,-6 1-32 0,-3 1-8208 16,-4 0-1664-16</inkml:trace>
  <inkml:trace contextRef="#ctx0" brushRef="#br0" timeOffset="19456.99">19780 11466 13823 0,'0'0'1216'0,"0"0"-960"0,0 0-256 0,0 0 0 16,0 0 1984-16,0 0 368 0,0 9 64 0,3 0 16 0,-3-9-1392 0,5 2-272 16,3 1-48-16,5-5-16 0,4-3 112 0,2-4 16 15,1 3 0-15,13-4 0 0,0 1-160 0,-15 4-32 16,2-3 0-16,1 3 0 0,0-4-336 0,1 2-80 15,0-2-16-15,-2 0 0 0,-2 0-208 0,10-6 0 16,-8 2 128-16,-6 4-128 0,-5 1 0 0,-9 8 144 16,0 0-144-16,0 0 128 0,0 0-128 0,-14-1 0 15,-5 1-192-15,-3 5 192 0,-1 5-256 0,-5 1 80 16,-3 1 16-16,-6 5 0 0,-7-1 160 0,-1 1-208 16,-4-1 80-16,5 1 128 0,1-1 0 0,3 2 0 15,5 3 0-15,3-2 192 0,0-4 48 0,18-8 16 0,-2 5 0 16,-1-1 0-16,2 2 0 0,1 2 16 0,2 2 0 0,6-2 0 15,-2-1-112-15,5 0-32 16,3-1 0-16,3 1 0 0,5-4-128 0,7 5 0 16,4-1 144-16,13 4-144 0,0-3 128 0,-13-8-128 0,4 3 160 0,4-1-160 15,3 2 0-15,-1-1 0 16,2 6 0-16,-1 0 0 0,0 4 0 0,18 19 0 16,-12-5 0-16,-10 0 0 0,-5 2 0 0,-11-2 128 15,-3-3-128-15,-4-2 144 0,-6-4 400 0,-6 4 80 0,-5 1 16 0,-5 0 0 16,-6 3 32-16,-6 2 16 0,-5-1 0 0,-4 3 0 15,-3-2-320-15,0-3-64 0,0-1-16 0,1-3 0 16,1-4-288-16,19-13 0 0,-1-4 0 0,-2-4 0 16,-2-3-2544-1,2-5-464-15</inkml:trace>
  <inkml:trace contextRef="#ctx0" brushRef="#br0" timeOffset="20481.52">20583 9319 22111 0,'0'0'976'15,"0"0"208"-15,0 0-944 0,0 0-240 0,0 0 0 0,0 0 0 0,0 9 480 0,4 2 48 16,0 1 16-16,5-1 0 0,2 6-224 0,6-1-64 15,3 2 0-15,6 1 0 0,3 3-16 0,4 4-16 16,4 2 0-16,5 5 0 0,5 0-224 0,4 3 176 16,1 5-176-16,-3 3 160 0,0-1-160 0,-4 7 0 15,0 5 0-15,-3 4 0 0,-4 7 0 0,-3 6 0 0,-3 4 0 0,-5 5 0 16,-7 3 128-16,-1 1 32 0,-5 8 16 0,-7 0 0 16,-9 0 208-16,-4 3 64 0,-5 3 0 0,-6-1 0 15,-6 0 144-15,-5-1 48 0,-1 4 0 0,-5 4 0 16,-2-5 128-16,-1 0 48 0,2-3 0 0,-2-2 0 15,-1-3-112-15,1-2-32 0,1 0 0 0,3-6 0 16,1-6-304-16,3-1-64 0,4-4-16 0,1-3 0 16,1-2-160-16,1-3-128 0,2-6 144 0,1-5-144 15,1-2 0-15,1-3 0 0,3-7 0 0,0-4-160 32,3-4-1536-32,1-6-304 0,1-6-64 0</inkml:trace>
  <inkml:trace contextRef="#ctx0" brushRef="#br0" timeOffset="21080.37">21901 11075 27871 0,'-1'-7'1232'0,"1"7"256"0,10-4-1184 0,4 0-304 16,5-1 0-16,8 1 0 0,7-5 400 0,6 2 32 15,3-7 0-15,4 0 0 0,4-3-304 0,4 5-128 16,3-2 128-16,6 0-128 16,0 1-336-16,1 3-160 0,-6-2-16 0,-7 3-12160 0</inkml:trace>
  <inkml:trace contextRef="#ctx0" brushRef="#br0" timeOffset="21236.76">21938 11575 30399 0,'-7'-3'2704'0,"7"3"-2160"0,4-7-544 0,7 3 0 16,3 3 1136-16,9 1 112 0,6-2 32 0,4 1 0 15,4-1-1088-15,2-7-192 0,5 0 0 0,6-6-160 16,4-1 32-16,6 0 0 0,2 1 0 0,7-2-10096 16,-5-6-2000-16</inkml:trace>
  <inkml:trace contextRef="#ctx0" brushRef="#br0" timeOffset="23466.6">23680 11092 9215 0,'-7'-3'816'0,"7"3"-656"16,0 0-160-16,0 0 0 0,-7 3 2304 0,7-3 416 15,0 0 96-15,0 0 0 0,0 0-1536 0,0 0-320 16,0 0-64-16,0 0-16 0,0 0-112 0,10 3 0 16,0-3-16-16,3-3 0 0,3 0 16 0,1-4 0 15,3-2 0-15,4-1 0 0,3 2 864 0,7-3 176 0,3 1 48 0,4-1 0 16,3 5-1856-16,3-2-176 15,3 2-128-15,-2 1-16 0,-1-3 320 0,-3 5 288 0,-4 0-48 0,0 3-16 16,-2-3-224-16,0 5 0 0,-1 0 0 0,-4 2 0 16,-3 0 0-16,-3 1-192 0,-3-1 16 0,-3 1 0 31,-1 5-1712-31,-5-4-352 0,-3 2-64 0</inkml:trace>
  <inkml:trace contextRef="#ctx0" brushRef="#br0" timeOffset="23866.65">25283 10500 14735 0,'-19'1'640'0,"8"-4"160"0,-3-4-640 0,4 2-160 15,3 2 0-15,7 3 0 0,0 0 3072 0,0 0 576 16,0 0 112-16,0 0 16 0,5-9-2560 0,4 0-528 0,2-1-112 0,3 1 0 15,3-2-80-15,3 2-16 0,3-4 0 0,3 2 0 16,5-1-224-16,3 0-32 0,4 2-16 0,2 1 0 16,-1 0-208-16,3 1 128 0,0 0-128 0,-2 1 0 15,-5 3 0-15,-3-1-320 0,-5-1 64 0,-4 2 0 32,-6 1-864-32,-1 3-160 0,-5-1-48 0,-11 1-7392 0,11 0-1488 0</inkml:trace>
  <inkml:trace contextRef="#ctx0" brushRef="#br0" timeOffset="24267.87">25316 10384 15663 0,'-13'1'1392'0,"-1"6"-1120"16,-3-1-272-16,1 4 0 0,-1-1 2624 15,0 4 480-15,-2 3 96 0,-2 1 0 0,0-2-2288 0,-1 0-464 16,-1 2-80-16,3-1-32 0,2 2-336 0,1-1 128 15,2-2-128-15,4 0 0 0,3 0 0 0,3 1 0 16,4-2 0-16,2 0 0 0,5 0 0 0,5 2 0 16,1 2 0-16,5 1 0 0,3 0 0 0,4 1 0 15,2 2 0-15,2 0 0 0,2-2 0 0,1 2 0 16,-1 2 0-16,2 0 128 0,-3-4 80 0,2 3 32 16,1 1 0-16,-1 3 0 0,4-3 192 0,-1 5 32 15,-2-1 16-15,0 0 0 0,-2 0-224 0,-1-2-64 0,-2-1 0 16,-3 2 0-16,-2-3 0 0,-4 3 0 15,-5-4 0-15,-1-1 0 0,-7 3 336 0,-1-4 64 0,-4-2 16 0,-1 3 0 16,-5 1 192-16,-1 1 32 0,-3-3 16 0,-6 4 0 16,-5-1-32-16,-1-3-16 0,-4 0 0 0,-4 0 0 15,-3 5-176-15,-5-5-48 0,0 2 0 0,-5 0 0 16,-3 1-208-16,-4-1-48 0,-2-1-16 0,-5-2 0 16,-1-2-176-16,-1-3-128 0,2-3 144 0,4-7-144 31,7 1-800-31,5-3-256 0,6-3-48 0,5-3-11312 0,7-3-2272 0</inkml:trace>
  <inkml:trace contextRef="#ctx0" brushRef="#br0" timeOffset="27785.28">12634 6449 3679 0,'0'0'160'0,"7"-7"32"0,0-4-192 0,-1 2 0 0,2-4 0 0,-1 2 0 16,1 1 704-16,-2-3 80 0,4 0 32 0,-2 2 0 15,2-4-528-15,0 2-96 0,1-1-32 0,0 3 0 16,0-2 672-16,1 1 144 0,-1 2 32 0,1-2 0 15,-2 3 16-15,1-2 16 0,-4 6 0 0,0-2 0 16,0 0-192-16,-7 7-32 0,6-5-16 0,-6 5 0 0,0 0-80 0,0 0-16 16,0 0 0-16,3 9 0 0,-3 5-144 0,-3 4-48 15,-2 5 0-15,-3 6 0 0,-1 5-192 0,1 6-32 16,-3 7-16-16,1 5 0 0,-1 4 0 0,1-1 0 16,-1-2 0-16,6-6 0 0,2-1-64 0,1-4-16 15,5-4 0-15,3-4 0 0,4-6 144 0,3-5 32 16,4-3 0-16,2-4 0 0,1-2-96 0,4-7-16 15,3-3 0-15,2-7 0 0,3 0-96 0,3-4-32 16,4-4 0-16,-1 1 0 0,-3-7-128 0,-2-1 128 16,-3-3-128-16,-2 0 128 0,-3 2-128 0,-2 2 0 15,-3 0 0-15,-1 4 128 0,-1-1-128 0,-4 5 0 16,-3 3 0-16,0 3 0 0,-11 3 0 0,0 0 0 0,10 6 0 0,-3 4 0 16,0 4 144-16,-2 0 0 0,-1 4 0 0,1 3 0 15,1 3 0-15,1 0 0 0,-1 6 0 0,3-2 0 16,0-2-144-16,2-3 0 0,2-5 0 0,2-3 0 15,3-1 128-15,2-6-128 0,3-3 0 0,2-5 128 16,3-4 48-16,3-2 0 0,2-4 0 0,-4-4 0 16,-1-9-32-16,-1-3 0 0,-3-3 0 0,-2-1 0 15,-3-10-144-15,0 1 192 0,-1-2-192 0,-2 0 192 16,-2-4 160-16,-2 0 32 0,-2-3 16 0,-1 1 0 16,-3 2 176-16,0 1 16 0,-1 6 16 0,0 3 0 15,2 7-1248 1,-1 2-240-16,-1 9-48 0,2 5-16 0,-1-2 1232 0,0 2 240 0,2 4 48 0,2 2-14736 15</inkml:trace>
  <inkml:trace contextRef="#ctx0" brushRef="#br0" timeOffset="28336.27">14821 6051 11967 0,'-12'-5'528'0,"3"-1"112"0,-1 0-512 16,-2 4-128-16,2-1 0 0,1 3 0 0,-4 3 2704 0,1-1 512 15,-1 5 112-15,-1 3 0 0,-3 5-2416 0,0 3-480 16,-1 4-112-16,-1 7 0 0,0 0-64 0,1 5 0 16,-2 5 0-16,3 5 0 0,0 3 48 0,2 6 0 15,0 3 0-15,1-1 0 0,1 0-304 0,3-3 0 16,1-5 0-16,4-1 0 0,4-4 0 0,2-2 0 15,3 0 0-15,4-4 0 0,2-5 0 0,1-1-320 16,2 1 32-16,5-8-7600 16,2-4-1520-16</inkml:trace>
  <inkml:trace contextRef="#ctx0" brushRef="#br0" timeOffset="28838.26">15829 6217 18831 0,'0'0'832'0,"-6"-5"176"0,-2 0-816 0,-1 3-192 16,-3-1 0-16,-1 2 0 0,-2-2 1024 0,-2 3 176 15,-2 3 16-15,-2 2 16 0,-2 0-592 0,-1 4-128 16,-3 2-32-16,3 5 0 0,0 1-240 0,1 4-48 15,0 3-16-15,1 3 0 0,1 6-16 0,1 1 0 16,3 4 0-16,3 0 0 0,2-2-160 0,5-1 0 16,3 1 144-16,5-3-144 0,4-4 160 0,4-2-32 15,3-7-128-15,3-1 192 0,3-1-16 0,1-4-16 16,2-6 0-16,3 1 0 0,3-5-160 0,4-2 0 16,2-4 0-16,1-2 0 0,0-6 0 0,-1-1 0 0,-1-3 0 15,-4-3 0-15,-2-5 0 0,-5-3-176 0,-3-1 48 0,-4-1 0 16,-4 3 128-16,-4 1 0 0,-3-2 0 0,-6 1 0 15,-4-3 320-15,-3 3-16 0,-4 4 0 0,-5 2 0 16,-6 3 64-16,-1 2 16 0,0 3 0 0,-2 0 0 16,3 5-384-16,1 3 128 0,3 0-128 0,4 3-8720 15,3 0-1792-15</inkml:trace>
  <inkml:trace contextRef="#ctx0" brushRef="#br0" timeOffset="29253.71">16012 5806 22223 0,'0'0'976'0,"0"0"224"0,0 0-960 0,0 0-240 15,0 0 0-15,0 0 0 0,0 0 192 0,0 0-16 16,14 0 0-16,0-2 0 0,2 0 64 0,1 1 16 16,2-1 0-16,3 5 0 0,5 2-48 0,3 3 0 15,-1-3 0-15,5 6 0 0,0 0-208 0,-2 5 176 16,-2-2-176-16,1 4 160 0,-1-1-160 0,1 9 0 0,-5 3 0 0,1 7 128 15,-5 3-128-15,-3 7 192 0,-1 1-192 0,-3 4 192 16,-4 1 16-16,-2 1 16 0,-4 2 0 0,-2-2 0 16,-3-1 32-16,-3-1 0 0,-3 0 0 0,-3-5 0 15,-5-1 256-15,0-1 64 0,-4-1 16 0,-2-4 0 16,-4-1-80-16,0-1-32 0,1 1 0 0,-1-3 0 16,1-3-320-16,2-3-160 0,2-5 160 0,3-6-9344 15,3-2-1872-15</inkml:trace>
  <inkml:trace contextRef="#ctx0" brushRef="#br0" timeOffset="29658.12">17765 6151 1839 0,'0'0'0'0,"0"0"160"0,0 0-160 0,0 0 0 0,0 0 0 0,0 0 0 15,0 0 3776-15,0 0 736 0,17 4 144 0,2-1 16 16,4-2-2880-16,2 2-592 0,1-2-112 0,2 1-32 16,-1 0-368-16,4 1-80 0,-1-1-16 0,1-1 0 15,2 0-352-15,-1 1-80 0,1-2-16 0,0 1 0 16,0 0-288-16,1 2-64 0,1-1-16 0,-4 2-10736 15</inkml:trace>
  <inkml:trace contextRef="#ctx0" brushRef="#br0" timeOffset="29823.13">17894 6699 34095 0,'14'0'3024'0,"8"3"-2416"16,10 3-480-16,8-1-128 0,7 0-160 0,6 0-48 15,4-1-16-15,9-1 0 0,8-3 528 0,1 0 96 16,0 0 32-16,0-2 0 0,0 0-432 0,4 1 0 16,1-1 0-16,-5 0-10240 15,-4 1-2144-15</inkml:trace>
  <inkml:trace contextRef="#ctx0" brushRef="#br0" timeOffset="31405.92">20207 5929 12895 0,'6'-17'576'0,"-6"17"112"0,9-8-560 0,0-4-128 0,0 1 0 0,1 2 0 16,-1 0 928-16,-1 0 160 0,-2 0 16 0,-1 1 16 15,0 1-320-15,-1-5-64 0,-3 1-16 0,-1 1 0 16,-2-2-224-16,-1 3-48 0,-3-1-16 0,0 4 0 16,-5-2-144-16,0 3-32 0,-3 3 0 0,-1 0 0 15,-3 4-112-15,-2 1-16 0,-3 4-128 0,-1 3 192 16,-3 5-192-16,-1 4 0 0,-1 4 128 0,-6 5-128 0,0-1 144 15,-1 3-16-15,-3 3 0 0,3 0 0 0,-1-2 256 0,4 5 32 16,-1 2 16-16,5 2 0 0,1-2-16 0,4-1 0 16,2-4 0-16,6 2 0 0,2 0 80 0,3-4 16 15,5-2 0-15,3 2 0 0,2-5-224 0,4 5-32 16,1-7-16-16,3 1 0 0,3-3-240 0,2-3 128 16,2-1-128-16,2 0 0 0,2-1 0 0,2 0 0 15,2-3 0-15,5-3 0 0,2 1-224 0,3-1-144 16,2-3-16-16,2-1-7936 15,1 0-1600-15</inkml:trace>
  <inkml:trace contextRef="#ctx0" brushRef="#br0" timeOffset="32105.99">20700 6240 14735 0,'-9'-10'640'0,"9"10"160"0,0 0-640 0,0 0-160 16,0 0 0-16,0 0 0 0,0 0 1008 0,0 0 160 15,0 0 48-15,5 10 0 0,-5-10-544 0,9 9-96 16,0 1-32-16,1-1 0 0,2 1-48 0,1-2-16 16,2 1 0-16,3-4 0 0,-1 4 0 0,5 0 0 0,1-4 0 0,4 0 0 15,2-1-16-15,1-3 0 0,1-1 0 0,-1-2 0 16,1-3-208-16,-3-1-64 0,-1 3 0 16,-1-6 0-16,0 0-192 0,-1-3 128 0,-1 2-128 0,0-3 0 15,-2 1 192-15,0-2-64 0,-3 0-128 0,-2-1 192 16,1-3-192-16,-4 0 0 0,-2-2-192 0,-3 1 192 15,-3-3-240-15,-2 2 64 0,-2-2 16 0,-2 2 0 16,-2 1 32-16,-2 2 0 0,-2 2 0 0,-3 6 0 16,-3-1-48-16,-2 7 0 0,-4 2 0 0,1 4 0 15,-6 2 176-15,-1 7-192 0,-3 2 192 0,-1 4-192 16,-3 2 192-16,-3 2 0 0,-5 6 0 0,-1 0 0 16,0 5 0-16,3 1 0 0,1-2 160 0,4 2-160 15,3 1 448-15,4-1 0 0,-1 2 0 0,6-1 0 16,3-2 0-16,3 2 0 0,4-1 0 0,3 2 0 0,2-2-176 15,2-1-32-15,2-3-16 0,3-3 0 0,1 1-224 0,2-4 128 16,1-2-128-16,3-1 0 0,0 4 0 0,3-6 0 16,0-2 0-16,4 2 0 0,0-1-272 0,3-2-48 15,3-4-16-15,4 0 0 16,4-2-528-16,5-6-96 0,3-2-32 0,2-4-10592 16</inkml:trace>
  <inkml:trace contextRef="#ctx0" brushRef="#br0" timeOffset="32622.49">21818 5155 18303 0,'0'0'816'0,"0"0"160"0,0 0-784 0,0 0-192 0,-9 5 0 0,1 4 0 0,4 1 256 0,0 4 0 15,1 1 0-15,-1 3 0 0,0 1-128 0,0 4-128 16,2 4 176-16,-1 1-176 0,2 1 192 0,1-2-64 16,1 2 0-16,2-1-128 0,0-4 304 0,4-2-48 15,0-2-16-15,1-1 0 0,3-1 48 0,2-3 16 16,-1-1 0-16,3-5 0 0,0 0 48 0,3-7 16 16,0 0 0-16,3-4 0 0,4-2 256 0,0-4 48 15,0-1 16-15,2-5 0 0,1-2-112 0,-1-1-32 16,-3-2 0-16,0-4 0 0,-2-1-32 0,-3-6-16 15,-2-1 0-15,0-4 0 0,-2-2 80 0,-2-1 32 16,-3 0 0-16,-2 3 0 0,-3-2 32 0,-4 5 0 16,-3 9 0-16,-2 1 0 0,-6 1-192 0,-2 4-48 15,-2 7 0-15,-6 2 0 0,-3 5-272 0,-8 4-128 16,-4 7 0-16,-7 0 128 0,-4 5-336 0,-2 4-80 0,2 2-16 16,4 1-10064-16,1 3-2000 0</inkml:trace>
  <inkml:trace contextRef="#ctx0" brushRef="#br0" timeOffset="33305.99">22409 6015 20959 0,'-11'-6'928'0,"11"6"192"0,0 0-896 0,0 0-224 0,-7-4 0 0,7 4 0 0,0 0 864 0,0 0 128 16,0 0 32-16,0 0 0 0,10 4-400 0,5 0-80 15,6-2-16-15,2 2 0 0,2-1-192 0,5 1-32 16,5-3-16-16,-1 0 0 0,2-1-288 0,-2 0 128 15,-2 0-128-15,0 0 0 16,-2-1-224-16,-1 1-160 0,-1 0-16 0,-4-1-11520 0</inkml:trace>
  <inkml:trace contextRef="#ctx0" brushRef="#br0" timeOffset="33495.67">22411 6352 2751 0,'0'0'128'0,"-6"-4"16"0,6 4-144 0,0 0 0 0,0 0 0 0,0 0 0 16,14-2 5248-16,5 2 1008 0,8 0 208 0,2-3 32 16,4-3-4944-16,4 0-976 0,1-5-208 0,1 4-48 15,-1-5-176-15,3 6-144 0,1-3 192 0,1 3-192 16,2-4 0-16,-1 3-176 0,1-2 0 0,-1 2 0 31,-1 0-1888-31,-4-2-384 0</inkml:trace>
  <inkml:trace contextRef="#ctx0" brushRef="#br0" timeOffset="33875.25">24350 5602 6447 0,'-8'-20'576'0,"3"8"-576"16,-3 5 0-16,-1-2 0 0,-1 5 2864 0,-1 0 464 16,-3 2 80-16,-1 2 32 0,-2 2-2128 0,-5 2-416 0,-6 0-96 15,-5 5-16-15,-5-2-352 0,-2 5-80 0,-4-1-16 0,-1 3 0 16,-2 0 0-16,0 4 0 0,-2 2 0 0,1 2 0 15,0 1 0-15,-1 1 0 0,-4 8 0 0,3-4 0 16,1 1 32-16,7 3 0 0,5 0 0 0,7 1 0 16,5 0-160-16,9 0-16 0,6 0-16 0,7-1 0 15,7-2-176-15,7 1 0 0,7 0 144 0,11-3-144 16,8-1 0-16,12-5 0 0,5-1 0 0,6 2 0 31,4-5-288-31,5 1-128 0,6-1-32 0,12-3-11280 0</inkml:trace>
  <inkml:trace contextRef="#ctx0" brushRef="#br0" timeOffset="36176.3">25009 5930 20207 0,'3'-10'896'0,"-3"10"192"0,5-13-880 0,0 2-208 0,-1 2 0 0,1-1 0 16,0 1 768-16,0-3 96 0,0 1 32 0,2 2 0 15,0 3-384-15,2-4-64 0,1 2 0 0,3-2-16 16,-3 2-224-16,4-3-32 0,3 2-16 0,2 0 0 16,2 1-160-16,4-1 0 0,1 2 0 0,1-2 0 15,0 1 0-15,2-1 0 0,-1 3 0 0,4-3 0 16,2 2-224-16,4 0 80 0,1 0 16 0,5 3 0 16,1-3 128-16,2 2 0 0,0 3 0 0,-2 0-128 0,-2 2 128 15,-1 2 0-15,-4-1 0 0,2 3 0 0,-2 3 192 0,0 1 64 16,0 4 0-16,-1-1 16 0,2 2 32 0,-2 3 0 15,-1 5 0-15,-1 4 0 0,1 2-304 0,-2 2 128 16,-3-2-128-16,-3 3 0 0,-3 3 128 0,-1 3-128 16,-2-1 0-16,-3 5 0 0,-1 0 160 0,-2 5-160 15,0-2 128-15,-1 4-128 0,-4-2 160 0,2 4-160 16,-2 3 192-16,-2 0-192 0,-1 1 224 0,1 1-64 16,-3 3-16-16,-1 2 0 0,0 3 0 0,2-3 0 15,-3 3 0-15,4-1 0 0,1 2-16 0,-1-3 0 16,1 1 0-16,1 0 0 0,1-2 48 0,1 3 0 15,-1-1 0-15,5-1 0 0,0-1-176 0,3 0 128 0,2-2-128 0,1 2 128 16,0 2-128-16,0 0 160 0,-1 3-160 16,2-1 160-16,-1 0-160 0,-1 0 160 0,0-1-160 15,-2 0 160-15,-1 3-160 0,1 0 0 0,2-4 0 0,0 2 0 16,0 0 128-16,2-1-128 0,1-4 128 0,3 0-128 16,0 1 0-16,1 0 0 0,5-5 0 0,0 1 0 15,0 1 0-15,4-1 0 0,-1-2 0 0,0-1 0 16,0-6 0-16,-2 1 0 0,-1-4 0 0,3 0 0 15,-1-4 0-15,5-4 0 0,0-1 0 0,5-1 128 16,-1 2-128-16,3-3 0 0,3-1 144 0,1 0-144 16,-4-2 0-16,0-4 0 0,-2 1 0 0,3-1 0 15,0-4 0-15,3-1 0 0,-4 0 0 0,5-1 0 16,1 0 0-16,-1-2-192 0,-1-3 192 0,-5 0-192 16,-5-4 192-16,-2 2 0 0,-2-1 0 0,-2-1 0 15,-3 2 0-15,-1-5 0 0,-2 2 0 0,-2-2 0 0,-3 0 0 0,-3-2 0 16,-2 0 128-16,-1 2-128 0,-2-5 0 0,-4 2 0 15,-12-4 0-15,10 3 128 0,-10-3-128 0,0 0 128 16,0 0-128-16,0 0 128 0,0 0-128 0,0 0 0 16,-8 6 128-16,-3 0-128 0,0-3 176 0,-3 2-48 15,-4 1 0-15,-2 1 0 0,-3-2 16 0,-2 4 0 16,-3-1 0-16,-2 4 0 0,-1-2-144 0,-4 4 128 16,1 3-128-16,-6-1 128 0,-5 2-128 0,-2 1 128 15,-2 0-128-15,-1 0 128 0,-1 0 0 0,-1 4 0 16,3-1 0-16,2 2 0 0,1 3 16 0,-2-2 0 15,-3 3 0-15,-2-1 0 0,-3 2-144 0,0-1 0 0,0 1 0 16,2 4 128-16,-1 0-128 0,3 4 160 0,1 1-160 16,-3 2 160-16,1 1 128 0,-4 0 32 0,-2-3 0 0,4 0 0 15,0 2-128-15,3 3-32 0,1-2 0 0,4-1 0 16,1 1-160-16,2 1 160 0,-1-1-160 0,-1-1 160 16,-2-2-160-16,2 2 192 0,2-3-192 0,3-2 192 15,4-3-192-15,4 0 0 0,4 1-192 0,4-1 192 16,2-4-320-16,5-2 64 0,4-4 16 0,4 0 0 31,3-3-1888-31,6-3-384 0</inkml:trace>
  <inkml:trace contextRef="#ctx0" brushRef="#br0" timeOffset="37443.08">29546 9629 15887 0,'0'0'704'0,"0"0"144"0,0 0-672 0,0 0-176 0,0 0 0 0,0 0 0 15,0 0 832-15,0 0 144 0,0 0 32 0,0 0 0 16,0 0-304-16,0 0-48 0,-9 8-16 0,0-3 0 16,2-3 64-16,-1 3 0 0,0 2 0 0,1-1 0 15,-1 3-32-15,-5 2 0 0,-1 3 0 0,-2 2 0 16,-2 0-288-16,-4 3-64 0,-2 2-16 0,-1-2 0 15,-3 2-128-15,-1 2-32 0,-2 3 0 0,2-2 0 16,0 2-144-16,1-1 0 0,1-1 0 0,3 2 0 16,2 0 0-16,3 2 0 0,3-3 0 0,2 2 0 15,2-4 160-15,3 3-160 0,3-1 192 0,2-3-192 16,2 4 288-16,2-4-48 0,2-3-16 0,3-2 0 16,3 0-16-16,3-3 0 0,5-5 0 0,3 1 0 15,4-4 176-15,6 1 48 0,0 0 0 0,5-4 0 16,3 3-192-16,1 1-48 0,0-2 0 0,-1-4 0 0,-1-1-192 15,-6 1 0-15,-3 2 128 0,-3-3-128 0,-3-2 0 16,-2 0-160-16,-3-1 32 0,-1 0 0 16,-3-4-1584-16,-1 1-304 0,0-3-64 0</inkml:trace>
  <inkml:trace contextRef="#ctx0" brushRef="#br0" timeOffset="37804.58">29851 9882 12895 0,'0'0'576'0,"0"0"112"0,0 0-560 0,0 0-128 0,0 0 0 0,0 0 0 16,0 0 2816-16,0 0 544 0,13-4 96 0,5 2 32 15,4-2-2128-15,1-1-416 0,2 2-96 0,1-1-16 16,0 1-320-16,-1-1-64 0,0 2 0 0,1-1-16 15,-1 1-432-15,-1 1 128 0,1-1-128 0,-5-1 0 16,-2 4-1136-16,-3 1-304 0,-4-2-64 0</inkml:trace>
  <inkml:trace contextRef="#ctx0" brushRef="#br0" timeOffset="37961.41">30024 10135 29999 0,'0'0'1328'0,"0"0"272"0,0 0-1280 0,11 9-320 16,2-4 0-16,2 1 0 0,2-3 704 0,2-3 64 16,1-3 0-16,3-3 16 0,1 2-656 0,0 0-128 15,1-5 0-15,-1 3-9744 0,2-4-1904 0</inkml:trace>
  <inkml:trace contextRef="#ctx0" brushRef="#br0" timeOffset="38475.91">30853 9982 20271 0,'0'0'1792'0,"-7"-3"-1424"15,1-5-368-15,6 8 0 0,0 0 512 0,0 0 16 16,0 0 16-16,0 0 0 0,0 0-96 0,0 0-32 16,0 0 0-16,0 0 0 0,0 0 304 0,0 0 64 15,0 0 16-15,0 0 0 0,0 0 32 0,0 0 0 16,0 0 0-16,0 0 0 0,13 2-80 0,1 0-16 16,0 0 0-16,1 0 0 0,0-1-160 0,4 1-48 15,2 0 0-15,0-1 0 0,-3-1-224 0,2-1-48 16,-2-1-16-16,-3 1 0 0,1 0-240 0,-4 0 0 15,0-3 0-15,-2 1 0 16,-10 3-1152-16,9-2-288 0,-9 2-48 0,0 0-12576 0</inkml:trace>
  <inkml:trace contextRef="#ctx0" brushRef="#br0" timeOffset="39261.55">31547 9554 3679 0,'0'0'160'0,"0"0"32"0,0 0-192 0,0 0 0 0,0 0 0 0,0 0 0 15,0 0 4576-15,0 0 864 16,0 0 192-16,0 0 16 0,0 0-3472 0,12 0-688 16,2 0-144-16,2-4-16 0,0-2-336 0,3 1-64 15,2 1-16-15,3-4 0 0,2 1-336 0,6 3-64 16,1-2 0-16,4 2-16 0,1 0-208 0,2 0-32 16,-1 2-16-16,1-2 0 0,-1 1-240 0,-3 1-240 15,-7-1 48-15,-3 2 16 16,-4 1-2144-16,-3-3-432 0,-5 1-96 0</inkml:trace>
  <inkml:trace contextRef="#ctx0" brushRef="#br0" timeOffset="39660.58">31657 9593 23039 0,'0'0'2048'0,"0"0"-1648"0,0 0-400 0,0 0 0 0,0 0 640 0,0 0 64 15,-2 13 0-15,1-3 0 0,-3 2-96 0,0-1-16 16,-1-4 0-16,1 5 0 0,-1 0-16 0,1 2 0 16,0 0 0-16,-1 2 0 0,0-1-256 0,0 3-48 15,-1 0-16-15,-1 1 0 0,1 0-96 0,1 0-32 16,0 0 0-16,0 0 0 0,0-1 0 0,1 0 0 16,0 2 0-16,3-1 0 0,1-1 0 0,1-3-128 15,3 1 192-15,0-1-64 0,1-4-128 0,0 3 0 16,4 2 0-16,0-1 128 0,5-4 0 0,0 1 0 0,2 2 0 0,4 1 0 15,3-1 64-15,3 0 0 0,0 0 0 0,2 2 0 16,0 1 32-16,-1 1 16 16,-2 0 0-16,-4 1 0 0,-1-2-240 0,-6 1 144 0,-5-1-144 0,-4-1 128 15,-2 2 256-15,-7 0 32 16,-8 0 16-16,-2 1 0 0,-3-2 208 0,-8 3 32 0,-4 0 16 16,-1 0 0-16,-5-1-272 0,2 0-48 0,0-1-16 0,2 0 0 15,-5 0-352-15,2-3 0 0,-1-1 0 16,4-3 0-1,-1-6-1760-15,4-1-416 0,2-1-96 0</inkml:trace>
  <inkml:trace contextRef="#ctx0" brushRef="#br0" timeOffset="65319.61">24136 1509 1839 0,'12'-10'160'0,"-6"5"-160"0,-1 0 0 0,1-1 0 16,2-1 992-16,0 2 160 0,-5-2 48 0,1 0 0 15,1 3 128-15,-5 4 16 16,5-7 16-16,-5 7 0 0,0 0-192 0,2-6-32 0,-2 6-16 0,0 0 0 15,0 0-416-15,0 0-96 16,0 0-16-16,0 0 0 0,2-6-592 0,-2 6 0 16,0 0 0-16,0 0-7616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7:19:41.82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11411 937 8175 0,'0'0'352'0,"2"-8"96"0,1-1-448 0,0 0 0 15,0 0 0-15,-3 9 0 0,5-9 432 0,-5 9 0 16,0-9 0-16,0 9 0 0,-1-10-128 0,1 10-32 16,0 0 0-16,0 0 0 0,-2-9-272 0,2 9 160 15,0 0-160-15,-8-4 128 0,0-1-288 0,8 5-64 16,-9-5-16-16,2 2 0 0,7 3 240 0,-9-2-144 16,9 2 144-16,-8-4-128 0,8 4 320 0,-7-5 64 0,7 5 0 0,-8-6 16 15,4 1 336-15,-1-3 64 0,0 2 16 0,1-3 0 16,2 0 48-16,2 9 16 0,-4-10 0 0,1 2 0 15,0-2-176-15,3 10-48 0,-6-9 0 0,1 0 0 16,0 1 48-16,1-2 0 0,-1 1 0 0,0-2 0 16,1 2-160-16,-3-4-32 0,1-1 0 0,-2 3 0 15,-1-2-48-15,0-1-16 0,-1 3 0 0,-3 1 0 16,-2-3-128-16,1 4-48 0,0-2 0 0,0 3 0 16,-3-2-144-16,1 2 0 0,-1-1 0 0,0 3 128 15,-1-3-128-15,-3 3 0 0,-3-3 144 0,0 4-144 16,-1 1 0-16,-2 0 128 0,-2-1-128 0,2 2 0 15,-2 1 144-15,1 2-144 0,0 0 192 0,0 2-192 16,0 1 128-16,-1 1-128 0,-2 1 0 0,1 1 0 16,1-2 0-16,-1 4 0 0,1-3 0 0,-3 4-144 0,-3-3 144 15,-2 2 0-15,-1-1 0 0,1 0 0 0,1 5 0 0,3-4 0 16,0 1 0-16,1 0 128 0,1 2-128 0,-1 3 128 16,0-4-128-16,2 3 128 0,0 1-128 0,-1 0 0 15,-1-1 128-15,-3 1-128 0,-3 0 0 0,-1-2 0 16,-2 0 0-16,3 3 128 0,0 3-128 0,2-2 0 15,2 0 0-15,4-1 0 0,0 0 0 0,2 0 0 16,-1 2 0-16,2-1 0 0,3 1 0 0,-1-1 0 16,2 1 0-16,-2 1 0 0,-2 0 0 0,0-1 0 15,2 1 0-15,-3 0 0 0,1 0 0 0,0 0 0 16,-1-2 0-16,3 3 0 0,2 1 0 0,-1 2 0 16,0 4 0-16,1-6 0 0,0 1 0 0,3 2 0 15,1 1 0-15,0-1-128 0,1 4 128 0,3-3 0 0,2 0 0 16,-1 2 0-16,2-2 0 0,2 1 0 0,1 2 0 0,0 0 0 15,3-1 0-15,1 1 0 0,1 0 0 0,2-2 0 16,0 1 0-16,1-2 0 0,1 5 0 0,3-4 0 16,0 2 0-16,1-3 0 0,1 2 0 0,0 0 128 15,2 0-128-15,2 1 144 0,0-6-144 0,2 5 160 16,2-1-160-16,1 2 160 0,0 1-160 0,1-2 160 16,3 2-160-16,1-2 160 0,2 0-160 0,2-3 160 15,3 1-160-15,-1 1 0 0,4 5 144 0,2-3-144 16,-1 1 0-16,3-4 144 0,2 0-144 0,-1 0 0 15,-1-2 144-15,-4-3-144 0,2 0 0 0,1-1 144 16,-1-2-144-16,1 1 0 0,1-3 144 0,0-2-144 16,0 2 128-16,3-1-128 0,2 0 160 0,1-3-160 0,0 1 176 0,0-2-176 15,2 2 192-15,-2-5-192 16,-1 2 192-16,0-3-192 0,-1 0 192 0,1 1-192 0,-1-3 272 16,4-1-48-16,1-1-16 0,2-2 0 0,0-3-208 0,3-3 0 15,1 0 0-15,-2-3 0 0,-3 1 192 16,0-3-48-16,0-2-16 0,1-2 0 0,-1-1-128 0,0 3 0 15,-1-2 144-15,1 0-144 0,4 1 0 0,0-2 144 16,-1-1-144-16,-4 0 0 0,-4-2 128 0,-2 1-128 16,-3 0 0-16,0-1 0 0,-1 1 160 0,-2-4-32 15,-1 1 0-15,-1 0 0 0,0 2 64 0,-1-2 0 16,0-2 0-16,-2 0 0 0,0-5-64 0,0 1-128 16,-3-4 192-16,0-2-64 0,-3 0-128 0,-1-2 160 15,0-2-160-15,-2 1 160 0,-3-2-160 0,-2-2 128 0,0 3-128 0,-3-2 128 16,4 1 416-16,1-2 80 0,2-6 16 0,-1 2 0 15,-3 0-496-15,1 6-144 0,-3-2 0 0,-2 5 0 16,0 3 256-16,-2 2-48 0,0-1-16 0,-5 1 0 16,-4 3 16-16,-1 0 0 0,-4 3 0 0,-4-1 0 15,-3 4-64-15,-6 0-16 0,-5 0 0 0,-7 2 0 16,-5 2-128-16,-7 3 0 0,-5 1 0 0,-1 4 0 31,1 2-480-31,0 6-80 0,-1-1-16 0</inkml:trace>
  <inkml:trace contextRef="#ctx0" brushRef="#br0" timeOffset="1634.48">18356 1493 16991 0,'0'0'752'0,"-4"-4"144"0,-3-6-704 0,1 5-192 0,-1 1 0 0,1 1 0 15,-1-2 640-15,1 5 80 0,0 3 32 0,-1 5 0 16,1 0-352-16,-2 6-64 0,1 4-16 0,-1 4 0 16,1 5-128-16,0 3-48 0,1 4 0 0,1 6 0 0,0 0-144 0,0 5 0 15,1 2 0-15,1 4 0 0,2 1 0 0,1-1 0 16,1-5 0-16,3 2 0 0,1-5 0 0,0-9 0 16,4-8 0-16,0-3 0 0,5 1 192 0,-3-8-32 15,0-4-16-15,3-8 0 0,-2-2 400 0,2-3 80 16,4-3 16-16,-1-2 0 0,-1-7-192 0,-2-1-16 15,0-1-16-15,-1-2 0 0,-1-2-256 0,-3-1-160 16,-1-2 192-16,2 2-192 0,-2-4 144 0,-2 1-144 16,-1 1 0-16,0 2 144 0,2 5-144 0,-1 2 0 15,0 5 0-15,2 4 0 0,1 4-192 0,0 6 192 16,1 2-192-16,1 5 192 0,2 2-256 0,2 3 64 16,2 3 0-16,1 1 16 0,-1 5 176 0,3-3 0 15,-3 2 0-15,2-3 0 0,2-3 0 0,0-1 176 16,4-4-48-16,-3-3 0 0,1-12-128 0,0-3 128 15,-1 1-128-15,3-6 128 0,-3-7 336 0,-3-3 64 16,-3-1 16-16,1-1 0 0,-2-8 128 0,-2-2 32 0,-8-4 0 0,0-2 0 16,-1 0-32-16,-3-5 0 15,-1 0 0-15,-1 1 0 0,-4-6-32 0,-2 4 0 0,1 2 0 0,-2 5 0 16,2 2-416-16,-3 6-96 0,4 4 0 0,1 4-128 16,2 4 0-16,-1 5 0 0,2 1 0 0,1 9 0 31,0 0-1904-31,0 0-272 0</inkml:trace>
  <inkml:trace contextRef="#ctx0" brushRef="#br0" timeOffset="3169.59">19602 1253 4607 0,'0'0'400'0,"0"0"-400"15,-5 2 0-15,0 2 0 0,-3 2 2192 0,-1 3 368 0,-1-2 64 0,0 2 0 16,-1 1-1280-16,-1 2-272 15,-1 2-48-15,-1-1-16 0,-1 2-272 0,-1 4-48 16,-3 6-16-16,1-1 0 0,-1 5-304 0,1 1-64 16,0 4-16-16,2 2 0 0,0 8 80 0,2-4 16 15,3 2 0-15,2 3 0 0,3-2-208 0,3 4-48 16,6-3 0-16,0 2 0 0,4-4 0 0,3-2 0 0,1-5 0 0,5-1 0 16,0-2 16-16,3 0 0 0,0-5 0 15,2-2 0-15,-2-6-304 0,1-1-64 0,-2 0-16 0,0-6-6736 16,-1-1-1344-16</inkml:trace>
  <inkml:trace contextRef="#ctx0" brushRef="#br0" timeOffset="3552.39">20119 1595 19007 0,'0'0'416'0,"0"0"96"0,-5-2 0 0,0-2 16 0,0 3-528 0,-4 1 0 16,2 5 0-16,-1 0 0 0,-1-1 384 0,-1 6-48 16,-3 2 0-16,-1 4 0 0,0 6-80 0,-1 5 0 15,-2-3-16-15,2 5 0 0,0 2 16 0,2 0 16 16,3 4 0-16,4 0 0 0,1 2-272 0,5-1 0 15,5-3-208-15,2-3 80 0,3-7 128 0,3-1 128 16,2-4-128-16,2-6 176 0,0 1-176 0,2-8 160 16,1-1-160-16,2-3 160 0,-2-2-160 0,3-3 128 15,1-1-128-15,1-5 128 0,1-7-128 0,-1-1 160 16,-1-2-160-16,0-3 160 0,-1-1-32 0,-2-3 0 0,-4 3 0 0,-1-2 0 16,-4-4 64-16,-3-1 0 0,-4-4 0 15,-3 1 0-15,-6-3 32 0,-1 1 16 0,-3 5 0 16,-1 3 0-16,-1 2-96 0,0 6-16 0,0 5 0 0,2 5 0 15,-3-1-128-15,2 8-176 0,0 0 48 0,3 3-7296 16,-5 3-1440-16</inkml:trace>
  <inkml:trace contextRef="#ctx0" brushRef="#br0" timeOffset="3819.77">20227 1277 23951 0,'-17'0'1056'0,"12"0"224"0,-2 4-1024 0,1 3-256 15,1 2 0-15,1 6 0 0,1 2 0 0,1 2 0 16,1 3 0-16,-2 6 0 0,3 2 176 0,0 4 16 16,-1 3 16-16,-1 3 0 0,1 0-208 0,-3 4 0 15,-1 1 0-15,-1-1 0 0,-4 3 0 0,-2 1-192 16,2-2 16-16,-4 1 0 0,-1-7-16 0,1 0-16 15,-1-6 0-15,-2-2 0 16,-2-3-256-16,0-4-48 0,-1 3-16 0,-1-3 0 16,2-4-1344-16,-1 1-272 0,-22 12-48 0,17-17-16 0</inkml:trace>
  <inkml:trace contextRef="#ctx0" brushRef="#br0" timeOffset="4017.11">20559 2136 23951 0,'0'0'2128'0,"-1"13"-1696"0,0-1-432 0,1 4 0 0,-2 2 928 0,1 2 96 16,-1 1 32-16,-1 2 0 0,0-1-624 0,1 2-128 15,-1 0-32-15,1-2 0 16,-2-1-1296-16,0-1-256 0,2-3-48 0</inkml:trace>
  <inkml:trace contextRef="#ctx0" brushRef="#br0" timeOffset="4538.93">21336 1611 17503 0,'0'0'1552'0,"-5"0"-1232"0,-3 1-320 0,-1 2 0 15,2 1 576-15,-4 3 48 0,-3 4 16 0,0 1 0 16,0 5-208-16,-1 1-48 0,-1 2 0 0,0 0 0 16,1 4-160-16,2 4-32 0,2 0-16 0,2 3 0 0,0 2-176 0,3 1 160 15,1 2-160-15,2-3 160 0,3-5-160 0,3 0 0 16,2-8 0-16,4-1 0 0,2-2 256 0,3-3 32 15,3-7 0-15,1 1 0 0,1-4 208 0,2-4 32 16,2-3 16-16,1-3 0 0,4-2-16 0,-2-5 0 16,2-3 0-16,0-3 0 0,-3-3-304 0,-2 2-64 15,-3-2-16-15,-3-3 0 0,-3 1-144 0,-4-4 128 16,-4-1-128-16,-3-3 128 0,-7-1-128 0,-2-2 0 16,-3-3 0-16,-1 4 128 0,-6 3-128 0,1 5-176 15,-3 5 48-15,-5-4 0 0,6 7-208 0,5 12-48 16,1 3 0-16,1 2 0 15,-1 1-1728-15,2 3-336 0,-10 4-80 0,7 2-16 0</inkml:trace>
  <inkml:trace contextRef="#ctx0" brushRef="#br0" timeOffset="4770.17">21443 1268 27647 0,'0'0'2448'0,"-7"13"-1952"0,2 2-496 0,1-2 0 16,-2-1 0-16,-2 6-336 0,-1 4 48 0,1 4 16 15,-1 9 432-15,1 3 96 0,0 3 0 0,1 3 16 16,-1 7-272-16,-1 0 160 0,-2-2-160 0,1 5 128 16,-3-1-128-16,0 0 0 0,-1 0-192 0,2-3 192 15,-1-5-848-15,4-7-48 0,-1-1-16 0,1-4 0 16,3-6-1360-16,-1-3-272 0</inkml:trace>
  <inkml:trace contextRef="#ctx0" brushRef="#br0" timeOffset="5100.6">21810 2089 20271 0,'11'-13'1792'0,"-3"7"-1424"15,2 0-368-15,4-1 0 0,3 1 896 0,2 1 96 16,2 1 32-16,0 3 0 0,0 1-288 0,1 1-48 16,-3 2-16-16,-1-1 0 0,-3 3-496 0,-4 4-176 15,-3 0 0-15,-4 4 144 0,-4-1-144 0,-6 5 0 16,-6 3 0-16,-6 2 0 0,-5-1-192 0,-2 1 192 0,-4 1-160 0,-2-3 160 15,1 2 0-15,2 0 0 0,4-3 176 0,2-3-48 16,4 1 192-16,4-3 64 0,4-6 0 0,4 1 0 16,6-9 48-16,0 0 16 0,7 0 0 0,10-1 0 15,5-8-208-15,-6 4-48 0,4 0 0 0,7-4 0 32,6 0-1536-32,3-2-320 0</inkml:trace>
  <inkml:trace contextRef="#ctx0" brushRef="#br0" timeOffset="5741">22035 1082 12895 0,'0'0'1152'0,"0"0"-928"0,0 0-224 0,5-1 0 16,3 0 656-16,1 1 96 0,-2 1 16 0,2 0 0 0,1 2 0 0,0 1 0 16,-1 2 0-16,1 0 0 0,1 3-368 0,1-1-64 15,1 3-16-15,1 2 0 0,0 2-64 0,4 3-32 16,0 1 0-16,2 4 0 0,-2 1-32 0,2 2 0 16,0 5 0-16,1 4 0 0,-2 2 16 0,0 2 0 15,0 4 0-15,0 0 0 0,-2 6-16 0,-2-4 0 16,-2 5 0-16,-3 0 0 0,-3 2 64 0,0 1 0 15,-5 1 0-15,-2-2 0 0,-2 0 112 0,-3-3 16 16,-3 3 16-16,0-3 0 0,-3 0 176 0,-4-5 16 16,-1 0 16-16,-1-3 0 0,-4-2-416 0,5 0-192 15,-5 5 160-15,1-7-160 0,0-2 0 0,1-1-160 16,1-6 0-16,3 0-7840 16,3-5-1584-16</inkml:trace>
  <inkml:trace contextRef="#ctx0" brushRef="#br0" timeOffset="6328.84">22626 1813 14735 0,'0'0'640'0,"0"0"160"0,0-4-640 0,0 4-160 0,6-7 0 0,3 2 0 15,1 0 2336-15,4-2 432 0,3 1 96 0,2 0 16 0,4-2-2032 0,0 3-400 16,2-2-64-16,2 2-32 0,0 2-352 0,-1 0-128 16,1 0 0-16,-3 2-11472 15</inkml:trace>
  <inkml:trace contextRef="#ctx0" brushRef="#br0" timeOffset="6471">22623 2067 15663 0,'-8'14'1392'0,"8"-14"-1120"15,0 0-272-15,0 0 0 0,8 5 2576 0,4 3 464 16,2-2 96-16,2 0 0 0,5-1-2048 0,3-4-400 16,5-1-96-16,7-4-16 0,3 0-320 0,8-1-80 15,5-6-16-15,3 2-8864 16,1-5-1792-16</inkml:trace>
  <inkml:trace contextRef="#ctx0" brushRef="#br0" timeOffset="16494.46">24575 1511 11967 0,'0'0'1072'0,"0"0"-864"15,3-4-208-15,-3 4 0 0,4-6 752 0,-4 6 96 16,0 0 32-16,0 0 0 0,-6-3-368 0,-2 0-64 16,-2 2 0-16,-1 1-16 0,-2 0 64 0,-6 1 16 15,-1 2 0-15,-1 2 0 0,0-1 320 0,5-2 64 16,-1 1 0-16,-2 3 16 0,-3 3-112 0,-12 8-32 16,1-2 0-16,7-4 0 0,1 6-384 0,-6 2-64 15,-3 4-32-15,-4 2 0 0,-4 5-64 0,0 0-16 16,1 4 0-16,2 3 0 0,2 4 16 0,4 1 0 15,1 1 0-15,5 2 0 0,4-5 48 0,4 3 16 16,5-2 0-16,6-4 0 0,1-1-64 0,5-2-16 16,3-6 0-16,5 0 0 0,6-3-64 0,4-1-16 15,5-2 0-15,4-4 0 0,4-4 32 0,8-4 0 16,8 0 0-16,-1-5 0 0,3-2-160 0,0-5 0 16,-2-1 0-16,-2-2 0 15,-1-6-1920-15,-3 3-272 0</inkml:trace>
  <inkml:trace contextRef="#ctx0" brushRef="#br0" timeOffset="17161.91">25039 1813 9215 0,'0'0'400'0,"-8"0"96"0,3 3-496 0,-3-2 0 16,1-1 0-16,-1 3 0 0,2-1 2000 0,-1 3 304 16,2-2 64-16,-2 1 16 0,2 2-1136 0,-1 3-224 15,3-4-64-15,-4 6 0 0,3-2-240 0,4-1-48 16,0-8-16-16,4 7 0 0,1 2 16 0,3-2 0 0,1 3 0 0,2-4 0 15,2 1-224-15,5 0-64 0,0-3 0 0,6 1 0 16,5-1-192-16,0 0-32 16,3-4-16-16,1-2 0 0,0-3-16 0,-1-1 0 0,-2 0 0 0,1-4 0 15,-1-2 0-15,-2 1-128 0,-1-3 192 0,-3 1-64 16,-1 0-128-16,-3-1 192 0,-2-1-192 0,-3 0 192 16,-3 1-192-16,-3 2 160 0,-3 0-160 0,-3-2 160 15,-6 0-160-15,-3 1 128 0,-4-1-128 0,-3-1 128 16,-1 1 64-16,-4 4 0 0,-3-1 0 0,-4 8 0 15,1 3 16-15,-2 3 16 0,-2 10 0 0,-4 4 0 0,-4 3-64 0,-2 4-16 16,-4 7 0-16,0 2 0 0,3 2-16 0,-1 5-128 16,6 4 192-16,5 1-64 0,5-5-128 0,5 2 0 15,5-2 144-15,2 12-144 0,8-12 208 0,8-14-16 16,3-3-16-16,9 6 0 0,4-1 16 0,-2-14 0 16,5-3 0-16,6 1 0 0,7-3-192 0,3-3 0 15,3-5 0-15,1-4 0 16,2-5-1408-16,2 2-272 0,3-6-48 0,25-2-16 0</inkml:trace>
  <inkml:trace contextRef="#ctx0" brushRef="#br0" timeOffset="18178.91">25890 1048 1839 0,'0'0'160'0,"0"0"-160"15,0 0 0-15,0 0 0 0,0 0 2192 0,0 0 416 16,0 0 80-16,0 0 0 0,-6 4-1216 0,6-4-240 0,-8 5-48 16,8-5-16-16,-6 2-80 0,6-2-32 15,-6 3 0-15,6-3 0 0,-7 1-304 0,2 2-64 16,5-3-16-16,-6 2 0 0,6-2-96 0,-5 3 0 16,5-3-16-16,0 0 0 0,0 0-32 0,0 0 0 15,0 0 0-15,0 0 0 0,0 0-64 0,0 0-16 16,9 4 0-16,2-2 0 0,2 1 32 0,3-3 0 0,3 0 0 0,4 0 0 15,0 0-80-15,3 0-16 16,-1 0 0-16,2 1 0 0,-2-1-160 0,-1 0-32 16,-1 0-16-16,-1 1 0 0,-2 1-16 0,-6-1 0 15,-3-1 0-15,0 0 0 0,-4 0 64 0,-7 0 16 0,0 0 0 16,0 0 0-16,0 0 160 0,0 0 48 0,0 0 0 0,0 0 0 16,-7 0-144-16,-4 0-32 0,1 0 0 0,0 0 0 15,-1 0-144-15,-1 1-128 0,1 2 144 0,-1-2-144 16,1 2 0-16,-1-2 0 0,2 0 0 0,-2 2 0 15,0-2-1664-15,6 0-368 0,6-1-80 0,0 0 0 0</inkml:trace>
  <inkml:trace contextRef="#ctx0" brushRef="#br0" timeOffset="18779.23">27005 407 2751 0,'0'0'256'0,"0"0"-256"0,0 0 0 0,0 0 0 16,0 0 2144-16,0 0 384 0,-5-2 80 0,-1-1 16 15,-1 2-1200-15,1 1-224 0,-2 0-48 0,-1 1-16 16,0 3-128-16,2 0-32 0,-3 2 0 0,1 1 0 15,-4 2-16-15,0-2 0 0,-1 3 0 0,-1 1 0 16,-3 2-320-16,-1 3-64 0,-1-2 0 0,-2 1-16 0,1 5-272 0,-1-1-48 16,0 2-16-16,-3 4 0 0,3 4-32 15,2-3 0-15,5 3 0 0,3-2 0 0,4 2 112 0,2 0 16 16,5-2 0-16,5 1 0 0,2-1 48 0,5 1 16 16,1-3 0-16,3 2 0 0,7-3-80 0,1 2-16 15,1-1 0-15,2-1 0 0,-1 0-160 0,-1-1-128 16,-1 0 192-16,-3 3-192 0,-2-3 144 0,-1 0-144 15,-3 3 0-15,-3-4 144 0,-2 1 32 0,0 1 0 16,-4-2 0-16,-3 0 0 0,-2 3 400 0,-3 1 64 16,-4-4 32-16,0 3 0 0,-3 1 32 0,-3-2 0 15,-2 3 0-15,-3-4 0 0,-3 1-128 0,1-1 0 16,-3-3-16-16,0-1 0 0,-1 2-240 0,1-3-64 16,0-2 0-16,2 2 0 0,0-3-256 0,2 0 0 15,2-4-176-15,1-1 176 16,1-5-1376-16,2 1-160 0,2-2-48 0,2-4-14192 0</inkml:trace>
  <inkml:trace contextRef="#ctx0" brushRef="#br0" timeOffset="20534.03">27525 939 5519 0,'0'0'496'0,"0"0"-496"16,0 0 0-16,0 0 0 0,0 0 240 0,0 0-48 15</inkml:trace>
  <inkml:trace contextRef="#ctx0" brushRef="#br0" timeOffset="20797.65">27466 922 6447 0,'0'0'272'0,"-7"10"80"0,-2-3-352 0,3 0 0 15,-3 2 0-15,1-4 0 0,-1-1 1408 0,9-4 192 16,-10 6 64-16,10-6 0 0,-9 3-576 0,9-3-96 15,-8 4-32-15,8-4 0 0,0 0 208 0,0 0 48 0,0 0 0 0,0 0 0 16,0 0-320-16,0 0-48 16,0 0-16-16,0 0 0 0,0 0-64 0,0 0-32 0,13 5 0 0,0 0 0 15,1-5-32-15,4 0 0 16,3 0 0-16,-2 1 0 0,2-1-176 0,0 0-32 0,2 0-16 0,1 2 0 16,0-1-256-16,1-1-48 15,-1 0-16-15,-1 1 0 0,-2 0-160 0,-2-1 160 0,-1 0-160 0,-3 2 160 16,-2-1-160-16,-3 0 128 0,-10-1-128 0,0 0 128 31,10 1-432-31,-10-1-80 0,0 0-32 0,0 0-8608 0,0 0-1712 0</inkml:trace>
  <inkml:trace contextRef="#ctx0" brushRef="#br0" timeOffset="21481.46">28063 452 8287 0,'0'0'736'0,"0"0"-592"16,0 0-144-16,0 0 0 0,0 0 1232 0,0 0 224 0,0 0 32 0,0 0 16 15,0 0-576-15,0 0-112 0,0 0-32 0,0 0 0 16,0 0 48-16,0 0 16 0,0 0 0 0,1-6 0 15,1 0-112-15,2 3-32 0,0-4 0 0,1 0 0 16,3 2-192-16,1-3-64 0,0 0 0 0,10-3 0 16,0 3-64-16,1 4-32 0,0-1 0 0,2 5 0 15,1 3-224-15,2 2-128 0,-2-1 160 0,-2 5-160 16,-2 0 0-16,-11-1 0 0,3 1 0 0,-2 7 0 0,-2-1 0 16,0 3 0-16,-5-1 0 0,-2 4-160 15,-2 0 160-15,-9 19 0 0,-1-5-144 0,-6-3 144 0,-5 0 0 0,-1-7 0 16,-3 1 0-16,2-5 0 0,-2-2 144 0,2-1 0 15,0-1 0-15,5-2 0 0,2-5 48 0,6 2 16 16,3-6 0-16,9-6 0 0,0 0-208 0,0 0 176 16,0 0-176-16,9 11 160 0,5-5-160 0,0 1 0 15,1-2 0-15,5 2 0 0,3 3 0 0,1-1 0 16,4 2-144-16,-2 6 144 0,-2 0 0 0,0 1 0 16,-4 3 0-16,-2 1 0 0,-4 5 0 0,-4-4 0 15,-3 1 0-15,-6 3 0 0,-5 0 304 0,-4 1 112 16,-3-3 32-16,-4 0 0 0,-6-2 368 0,-5 0 80 15,-5 1 0-15,-2-3 16 0,-3-1-112 0,1-1-32 0,-2 0 0 0,0-2 0 16,0-3-352-16,6-6-80 16,1 1-16-16,6-2 0 0,4-3-320 0,3-4 128 0,5-2-128 0,12 2 0 31,-8-7-1424-31,8 7-368 0,0-14-64 0,8-3-11904 0</inkml:trace>
  <inkml:trace contextRef="#ctx0" brushRef="#br0" timeOffset="23016.06">29130 763 4607 0,'0'0'400'0,"0"0"-400"0,0 0 0 0,0 0 0 16,0-6 1920-16,0 6 288 0,-1-10 64 0,1 10 16 15,0 0-1104-15,-4-7-224 0,4 7-32 0,-7-3-16 16,-1-4-80-16,8 7-32 0,-8-2 0 0,1 3 0 16,-3 2-208-16,-1 2-32 0,0-2-16 0,1 4 0 15,-2 3-224-15,3-4-32 0,-3 3-16 0,-2 0 0 16,2 3 32-16,1-2 0 0,-1 2 0 0,-3 2 0 16,-1-1 80-16,-1-1 32 0,-1 0 0 0,2 2 0 0,-1-2-32 0,2 4 0 15,0 2 0-15,0-1 0 0,3-3-160 16,1 1-32-16,1 0-16 0,1-2 0 0,4 2-176 0,1-1 0 15,0 0 144-15,4-4-144 0,1 2 128 0,4-1-128 16,-5-11 160-16,8 10-160 0,2 2 256 0,0-4-64 16,0 0 0-16,1-4 0 0,0 0 16 0,-1 0 0 15,2-1 0-15,-2-1 0 0,-10-2-16 0,12 3-16 16,-3-3 0-16,-9 0 0 0,0 0-176 0,11 3 128 16,-11-3-128-16,10 4 128 0,-10-4-128 0,7 5 0 15,-7-5 0-15,0 0 0 0,0 0 0 0,8 5 0 16,-8-5 0-16,0 0 0 0,0 0 0 0,0 0 0 15,0 0 144-15,0 0-144 0,0 0 128 0,0 0-128 16,9 3 160-16,-9-3-160 0,5 7 0 0,-5-7 0 16,6 8 0-16,-6-8 0 0,0 0 0 0,9 2 0 15,-9-2 0-15,10 0 0 0,-10 0 192 0,0 0-64 0,11-3-128 0,-3-4 192 16,0 1 112-16,0 1 16 0,-1-5 0 0,0 3 0 16,-1-2-176-16,0 3-16 0,-1 1-128 0,2-4 192 15,-1 0-192-15,2-4 128 0,-2 6-128 0,3-6 0 16,0-2 0-16,-1 1 128 0,-1-1-128 0,1 1 0 15,-2-2 0-15,1 0 0 0,1-3 128 0,1 0-128 16,0-2 0-16,0 1 0 0,-1 2 0 0,1 0 0 16,-2 1 0-16,1 1 128 0,1 0-128 0,-2-1 0 15,-1 2 0-15,-1 0 0 0,0 1 0 0,0 1 0 16,0-1 0-16,-3-1 144 0,2 0-144 0,0 1 128 0,0 1-128 16,0 1 0-16,-1 0 0 0,1 2 0 0,-1-4 0 15,-1-2 0-15,1 5 0 0,-1 1 0 0,4-3 0 0,-3 2 0 16,0 0 0-16,-1-3 0 0,2 2 0 0,-1-1 0 15,-2-1 0-15,2 3-176 0,0 0 176 0,0 4 0 16,0 0 0-16,-2-1 0 0,3 0 0 0,-2 2 0 16,1-3 0-16,1 2 0 0,-1-3 0 0,5-4 0 15,0 3 0-15,-1-1 0 0,1 5 0 0,-2-2 0 16,2 1 0-16,-2-1-128 0,1 3 128 0,-1 0 0 16,0-2 0-16,1 2 0 0,-1-5 0 0,-6 11 0 15,6-5 0-15,1-4 0 0,-1 2 0 0,-6 7 0 16,6-7 0-16,-1-3 0 0,-2 1 0 0,0-1 0 0,-1 0 0 15,1 0 0-15,-3 10 0 0,1-13 0 0,-1-1 0 0,0 0 0 16,-1-1 0-16,-1 0 0 0,1 2 0 0,0 3 0 16,0-3 0-16,-1 0 0 0,1 4 0 0,1 9 0 15,-3-10 0-15,2 4 0 0,1 6 0 0,0 0 0 16,0 0 0-16,0 0 0 0,0 0 0 0,0 0 0 16,0 0 0-16,-9 10-128 0,2 5 128 0,-1 3-128 15,0 2 128-15,0 6-128 0,-3-1 128 0,0 6-128 16,-2-3 128-16,2 4 0 0,-5 3-144 0,8-11 144 15,-5 8 0-15,1 7 0 0,2 2-144 0,-1 1 144 16,-1 4 0-16,2-2 0 0,0 5 0 0,-6 35 0 16,4-18 0-16,2-12 0 0,4-8 0 0,4-7 0 15,0-4 0-15,4-5 144 0,1-6-144 0,2-5 128 16,3-3-128-16,2-4 0 0,4-3 144 0,0 2-144 0,1-8 160 16,3 1-32-16,1-3-128 0,4-3 192 0,-2-3 0 15,3-4 0-15,1 0 0 0,-1-4 0 0,0-5-64 0,-1-1 0 16,0-1-128-16,-2 0 192 0,1-6-192 0,1 0-160 15,2-4 32-15,-2 1 0 0,-3-1 0 0,1-3 0 16,0 0 0-16,0-3 0 0,-2-3 128 0,1 0 0 16,-1 3-144-16,-1-1 144 0,-2-1 0 0,-4 16 0 15,2-3 0-15,1 2 0 0,2-4 0 0,-1 3 0 16,-1 0 0-16,1-2 0 0,-1 3 0 0,9-20 0 16,-5 11 0-16,-4 2 0 0,-3 3 0 0,-3 3 0 15,-3 2 0-15,-1 3 0 0,-2 3 0 0,-2 3 0 16,-2 4 0-16,-1 2 0 0,2 7 0 0,0 0 0 0,-8 2-144 15,-3 7 144-15,0 4 0 0,-3 6 0 0,-4 4 0 16,3 5 0-16,-5-3 0 0,2 6 0 0,0-2-128 0,10-9 128 16,-3 9 0-16,-1 7 0 0,1 5-128 15,1 4 128-15,1 1 0 0,1 1 0 0,2 3 0 0,-2 35 0 16,5-19 0-16,3-10 0 0,5-9 0 0,1-6 0 16,0-8 0-16,5-3-288 0,0-3 64 0,2-3 16 31,-1-5-768-31,1-4-160 0,-1-4-16 0</inkml:trace>
  <inkml:trace contextRef="#ctx0" brushRef="#br0" timeOffset="23182.16">29532 781 22111 0,'20'0'1968'0,"1"-1"-1584"0,7-2-384 0,7 2 0 0,6 1 1968 0,5 0 304 15,1 0 64-15,2-1 16 16,1-3-3104-16,-2-6-608 0,16-9-128 0,-10 3-32 0</inkml:trace>
  <inkml:trace contextRef="#ctx0" brushRef="#br0" timeOffset="24168.83">23820 3982 11055 0,'0'0'480'0,"0"0"112"0,-9 2-464 0,9-2-128 15,-10 5 0-15,10-5 0 0,-9 5 1904 0,2-1 352 16,7-4 80-16,-6 9 16 0,6-9-1056 0,0 0-208 16,-4 9-32-16,4-9-16 0,0 0-240 0,3 9-48 15,-3-9-16-15,10 6 0 0,3-2-256 0,-1-3-48 16,2-2-16-16,4-3 0 0,5-2-80 0,5-2-16 16,2 3 0-16,5 0 0 0,2-5-160 0,-1 4-32 15,-1-1-128-15,-5 5 192 16,-1 0-784-16,-4 4-176 0,-6 0-16 0,-4 5-11296 0</inkml:trace>
  <inkml:trace contextRef="#ctx0" brushRef="#br0" timeOffset="24312.87">23774 4415 18431 0,'-13'10'1632'0,"13"-10"-1312"15,-4 5-320-15,4-5 0 0,0 0 1360 0,0 0 208 0,5 9 32 0,6-5 16 16,1 0-400-16,6-4-96 0,5-3-16 0,5 0 0 15,5-6-208-15,8 0-32 0,6-1-16 0,24-7 0 16,-4-1-528-16,-4-1-128 0,-5 0 0 0,-3 1-14272 16</inkml:trace>
  <inkml:trace contextRef="#ctx0" brushRef="#br0" timeOffset="24850.77">25642 3574 14687 0,'-24'3'640'0,"8"3"144"15,-3 0-624-15,-3 7-160 0,-3 1 0 0,-5 3 0 0,-1 5 912 0,0 5 160 16,-1 7 16-16,1 5 16 0,-1 1-272 0,1 0-48 16,2 6-16-16,0 0 0 0,2 4-16 0,9-17-16 15,3 3 0-15,0 3 0 0,1 0 144 0,2 4 16 16,2-1 16-16,1 0 0 0,2 0-304 0,3-4-64 15,1-2-16-15,6-1 0 0,1-2-48 0,3-3-16 16,3-1 0-16,4-4 0 0,6 3-144 0,0-6-48 16,1-2 0-16,14 8 0 0,-2-9-80 0,1-5-32 15,2-5 0-15,4 0 0 0,5-6-304 0,7-6-64 16,7-5-16-16</inkml:trace>
  <inkml:trace contextRef="#ctx0" brushRef="#br0" timeOffset="26302.48">26026 3959 8287 0,'0'0'736'0,"0"0"-592"16,0 0-144-16,0 0 0 0,0 0 1312 0,0 0 224 15,0 0 64-15,0 0 0 0,0 0-464 0,0 0-96 16,0 0-16-16,0 0 0 0,0 0-128 0,0 0-48 16,0 0 0-16,7 7 0 0,-2 4-176 0,2-3-32 15,4 3-16-15,4 1 0 0,4 1-48 0,-3-4 0 16,5 0 0-16,4 0 0 0,6 0-64 0,2 0 0 0,2-3-16 0,6-1 0 15,2-5 80-15,4-4 32 16,5 0 0-16,27-6 0 0,-4-3-160 0,-8-3-16 0,-3-2-16 0,-11 0 0 16,-4 1-128-16,-6-2-32 15,-2-3 0-15,-5-2 0 0,-2 0-80 0,-3-1-32 0,-3 0 0 0,-5 2 0 16,-1-4-144-16,-6 3 0 0,0 1 0 16,-8-2 128-16,-4 0-128 0,-5 0 0 0,-3-1 0 0,-5 2 0 15,-5-4 0-15,-2 5-176 0,-3 1 176 0,0 6-192 16,-6 0 16-16,0 10 0 0,-2 2 0 0,-2 8 0 15,-1 2 16-15,-5 6 0 0,-2 3 0 0,-3 9 0 16,-3 0 160-16,-3 8-192 0,-3 2 192 0,4 5-192 16,0 4 192-16,6 4-128 0,5 4 128 0,3 1-128 15,4 1 128-15,8 1 128 0,4-4-128 0,6-4 176 0,4-1 176 16,5-5 32-16,4-3 16 0,7-3 0 0,6-7-64 0,2 1-16 16,1-8 0-16,9 1 0 0,3-3-96 0,11-3-32 15,6-4 0-15,4-4 0 0,4-4-32 0,1-5-16 16,-5-4 0-16,4-6 0 0,4-1-144 0,5 3-176 15,3-4 48-15,2 0-9904 16,-1-3-1968-16</inkml:trace>
  <inkml:trace contextRef="#ctx0" brushRef="#br0" timeOffset="27052.33">27622 2714 14335 0,'0'0'640'0,"0"0"128"0,0 0-624 0,0 0-144 16,0 0 0-16,0 0 0 0,0 0 1024 0,0 0 192 15,3-9 16-15,5 2 16 0,2 2-384 0,5 1-80 16,4-2-16-16,7-1 0 0,3 1-128 0,4-3-48 0,4 1 0 0,0 2 0 15,-2-4-224-15,2 2-48 16,1-1-16-16,-2 6 0 0,-3-1-176 0,-2 0-128 0,-2 3 192 0,-5 2-192 16,-2 4 128-16,-5-1-128 15,-4 2 0-15,-4 3 0 0,-4-1 0 0,-1 4 0 0,-5 2 0 0,-4 2 0 16,-4-1 0-16,-4 3 0 0,-4-1 0 0,0 1 0 16,-4-1 192-16,1 1 48 0,0-1 0 0,1 2 0 15,2 3 96-15,3-7 32 0,1-1 0 0,8 0 0 16,1 0-208-16,3-2-32 0,4-2-128 0,3 3 192 15,4-3-192-15,4 2 0 0,3 2 0 0,3 0 0 16,2-1 0-16,2 1 128 0,0 1-128 0,1 1 0 16,2-1 128-16,-3 0-128 0,-1 0 0 0,-5 1 0 15,-4-2 0-15,-4 2 128 0,-4-2-128 0,-4-1 0 16,-6 1 560-16,-5 0 64 0,-2 4 16 0,-7-1 0 0,-6-1 80 0,-4 0 32 16,-4-2 0-16,-2 1 0 0,-2 2-384 15,2-2-80-15,-2-1-16 0,4-1 0 0,4-4-272 0,0 0 160 16,0-4-160-16,4-3 128 15,4-2-576-15,5-1-128 0,4 0-32 0,11 1-9200 16,-3-9-1840-16</inkml:trace>
  <inkml:trace contextRef="#ctx0" brushRef="#br0" timeOffset="27403.12">29058 2318 19343 0,'0'0'1728'0,"0"0"-1392"15,6-7-336-15,-6 7 0 0,0 0 576 0,0 0 32 16,0 0 16-16,0 0 0 0,-7 6 208 0,-4 6 32 0,-1 2 16 0,-3 4 0 15,-3 2-208-15,-4 5-32 0,-2 6-16 0,-3 4 0 16,-1 3-160-16,-1 2-16 0,-1 5-16 0,2 1 0 16,3 6-48-16,4 1-16 0,2 1 0 0,6-1 0 15,4-1-240-15,8-1-128 0,5-7 128 0,3 0-128 16,5-8 144-16,4-2-144 0,6-5 192 0,3-1-192 16,2-4 176-16,2 0-176 0,4-5 160 0,0-6-160 15,-1-2-304-15,1 1-144 0,1-7-48 0,-9-3-8320 16,0 0-1664-16</inkml:trace>
  <inkml:trace contextRef="#ctx0" brushRef="#br0" timeOffset="27603.99">28454 2908 31327 0,'10'-8'2784'0,"6"-5"-2224"16,5 2-560-16,7-1 0 0,4-2 992 0,6 2 96 16,5 4 0-16,4-3 16 15,4-2-1344-15,0 3-272 0,2-2-48 0,3 1-16 0,-7-3 576 0,3-3 0 0,0 2 0 0,4 1 144 32,3 4-1504-32,3-4-304 0</inkml:trace>
  <inkml:trace contextRef="#ctx0" brushRef="#br0" timeOffset="36926.11">15832 7541 4607 0,'0'0'400'0,"0"-9"-400"16,0 9 0-16,-3-12 0 0,1 3 720 0,1-1 64 0,1 10 16 0,-2-11 0 15,1 1-656-15,1 10-144 0,0-13 0 0,0 4 0 16,0 9 0-16,0-10-160 0,0 10 160 0,0-9-192 15,1-1 32-15,-1 10 0 0,0 0 0 0,0 0 0 16,-2-9 160-16,2 9-192 0,0 0 192 0,-4-10-192 16,4 10 192-16,-4-8 0 0,4 8 0 0,-5-10 0 15,5 10 256-15,-5-8 96 0,5 8 16 0,-5-10 0 16,-2 5 592-16,7 5 112 0,0 0 16 0,0 0 16 16,-8-1-352-16,8 1-80 0,-9-1-16 0,9 1 0 15,-9 3-288-15,9-3-64 0,-9 3-16 0,1 2 0 16,-1 4-144-16,2-4-16 0,-1 0-128 0,-1 4 192 15,-2-1 0-15,2 3 0 0,-1-2 0 0,-2 2 0 0,0 3 48 0,-4-1 0 16,0 2 0-16,0 1 0 0,1-1 48 0,-1 3 16 16,0 1 0-16,1 1 0 0,0 7 64 0,-2-2 16 15,2 3 0-15,0-1 0 0,-3 3-160 0,3 5-32 16,-3-1 0-16,0 4 0 0,0 0-32 0,2 3-16 16,1 2 0-16,-2-1 0 0,1 1-144 0,-2 4 192 15,1-1-192-15,1 0 192 0,-1 2-192 0,3 3 128 16,4 0-128-16,1 0 128 0,3 2-128 0,1-3 0 15,0-3 0-15,7-3 0 0,1 1 128 0,2-6-128 16,3 0 128-16,2-1-128 0,1-2 208 0,2 0-32 16,0-3-16-16,1 2 0 0,0 0 16 0,-1-1 0 15,3-1 0-15,-1-3 0 0,-1-2-176 0,3-1 128 0,-1-4-128 16,2 0 128-16,0-1-128 0,-1-1 128 16,1-1-128-16,1-3 128 0,2-4 128 0,-1-1 0 0,0 1 16 0,4-5 0 15,1-2-16-15,1-3 0 0,4-3 0 0,0-3 0 16,-1-6 80-16,3 0 16 0,0-3 0 0,1-5 0 15,-1 1-32-15,-3-4 0 0,1 0 0 0,1-7 0 16,-1-1-16-16,0-5-16 0,-1-2 0 0,-1-5 0 16,-1-4 160-16,-1 2 48 0,1-4 0 0,0 3 0 15,-1-7-16-15,1 7 0 0,-3 0 0 0,2 1 0 16,-2-4-112-16,-4 4-32 0,-2 3 0 0,-3 0 0 16,-2-6-176-16,-4 6-32 0,0 3-128 0,-4-1 192 15,-4 3-192-15,-2 0 144 0,-3 3-144 0,-2 6 128 16,-6-2-128-16,-1 5-256 0,-3 2 64 0,-4 1 16 31,-5 1-1344-31,-3 0-272 0,-3 3-48 0,-2 1-11024 0</inkml:trace>
  <inkml:trace contextRef="#ctx0" brushRef="#br0" timeOffset="38009.58">15833 9140 9215 0,'0'-12'816'0,"0"5"-656"0,0 7-160 0,0 0 0 15,-1-14 832-15,-3 3 144 0,4 11 32 0,0 0 0 16,-8-6-192-16,0 4-48 0,0-1 0 0,-2 3 0 16,2 0-272-16,-2 4-64 0,1 1-16 0,-2 4 0 15,-5 0-16-15,2 3 0 0,-2 5 0 0,-2 1 0 16,-2 0-16-16,-2 1 0 0,2-2 0 0,1 2 0 0,0-2-48 0,-2-1-16 16,0-2 0-16,-3-1 0 0,-1 1 16 0,-1 0 0 15,-5-1 0-15,-1 0 0 0,-2 1 16 0,-5 2 0 16,-5 1 0-16,-6 0 0 0,-4-1-64 0,1-1-16 15,-1-2 0-15,0 2 0 0,-2 0 144 0,0 2 32 16,1 0 0-16,-4 0 0 0,-4-1-272 0,-3 0-48 16,0-2-128-16,1 0 192 0,-3-2-192 0,1 2 0 15,1-3 0-15,-5 0 0 0,-6-1 0 0,-2 0 0 16,4 4 0-16,1-2 0 0,2 0 0 0,-3 2-128 16,-4-6 128-16,-1 2 0 0,-2-2 0 0,2 1 0 15,3-3 0-15,-1 0 0 0,-1 0 0 0,-2-4 0 0,-3 3 0 0,2 0 0 16,0-2 0-16,1-1 0 0,2 0 0 0,-5 0 0 15,-5-1 0-15,3-1-128 0,2-1 128 0,3 0 0 16,0 0 0-16,-2-1 0 0,-6-1 0 0,1-3 0 16,3 3 0-16,2-2 0 0,6-1 0 0,-4-2 0 15,-1-1 0-15,0-3 0 0,0 1 0 0,3-1 0 16,7-2 144-16,-1-1-144 0,1 1 128 0,-3 0-128 16,-4 1 144-16,5-2-144 0,0-1 160 0,3 0-160 15,0 1 128-15,-3 2-128 0,-2-1 0 0,-1-1 144 16,2 0 0-16,1 2 0 0,3 4 0 0,2-1 0 15,2 4-144-15,-2-4 0 0,-3 1 0 0,0-1 0 16,4 2 0-16,2-2 0 0,1 3 0 0,1-3 0 16,3 5 0-16,-4-1-176 0,-6-6 176 0,0 4-192 15,1-4 0-15,3 3-16 0,1 2 0 0,0 1 0 0,-3-1 208 16,-4 0-192-16,-2 1 192 0,2-4-192 0,3 4 192 0,2-2 0 16,4 2-160-16,-1 1 160 0,1-3 0 0,-1 3 0 15,-2 1 0-15,5-1 0 0,3 0 0 0,2 1 0 16,2 3 160-16,5-1-160 0,0 2 224 0,2 2-64 15,-6 0-16-15,0 3 0 0,-2 3-144 0,-3-3 0 16,3 3 0-16,2 2 0 0,0 1 0 0,3-1 0 16,1 3 0-16,-1 0 0 0,-5 0 0 0,1 1 0 15,-1 0 0-15,5 2 0 0,3-1 0 0,2-1 0 16,3 2 0-16,4 1 0 0,-2 4 0 0,3 0 0 16,-2-2 0-16,1 2 0 0,-2-2 0 0,-1-1 0 15,-2 1 0-15,2 0 0 0,3 2 0 0,2 5 0 0,1-3 0 0,2 6 0 16,2-1 128-16,2 4 32 0,2-2 16 0,1 6 0 15,3 3-32-15,1 3 0 0,3 1 0 0,-1-1 0 16,0-1 16-16,1 2 0 0,4-2 0 0,1-1 0 16,-1-1-16-16,5-3 0 0,0-2 0 0,2-4 0 15,1-3-144-15,-1-1 192 0,3-3-192 0,3 1 192 16,1-2-192-16,4-4 0 0,0-7 0 0,0 2 128 31,2 1-464-31,1-8-112 0,-5-6 0 0,13-1-8000 0,1-1-1584 0</inkml:trace>
  <inkml:trace contextRef="#ctx0" brushRef="#br0" timeOffset="38293.76">6033 10251 24351 0,'-24'1'1088'0,"7"0"208"0,2 2-1040 0,1 0-256 0,2 4 0 0,2-3 0 0,0 1 432 0,1 2 16 16,2 1 16-16,1 3 0 0,1-2-64 0,2 4-16 15,-1 2 0-15,1 3 0 0,1 2-384 0,-1 7 128 16,-1 4-128-16,3 0 0 0,-2 5 0 0,2-2 0 16,1-1 0-16,1-2 0 0,2-1 0 0,1-2 0 15,1-5 0-15,4-4 0 0,1 0 0 0,1-1 0 16,2-1 128-16,4-2-128 0,0-4 0 0,4 1 192 16,2-1-192-16,2-7 192 0,2-3-192 0,6-2 160 15,4-2-160-15,7-9 160 0,7-3-160 0,-3-5 128 0,1-2-128 16,3-5 128-16,4-1-128 0,5-3 0 0,2 5 0 0,8-4 0 31,7 5-1440-31,-6 1-272 0,-5 5-48 0</inkml:trace>
  <inkml:trace contextRef="#ctx0" brushRef="#br0" timeOffset="39583.99">19770 7466 4607 0,'-23'-31'192'0,"5"12"64"0,0-4-256 0,1 2 0 0,-1-2 0 0,1 0 0 16,1 4 3328-16,-1 1 640 0,2 3 112 0,0 2 16 16,1 0-2992-16,-2 2-592 0,0 3-128 0,-2-1-32 15,-4 3-352-15,-2 2 144 0,-1 0-144 0,-4 2 0 16,-1 4 128-16,0 2-128 0,-3 0 0 0,0 2 0 15,1 3 0-15,2 0 0 0,-1 4 0 0,-1 2 0 16,0 0 0-16,2 4 0 0,-1 2 0 0,1 4 0 16,-1 2 0-16,0 2 0 0,-2-2 0 0,-2 3 0 15,0 0 0-15,-2 0 0 0,-1 3 0 0,0 1 0 16,2 5 0-16,2 2 0 0,-2 5 0 0,-2 0 0 16,1 2 0-16,0 4 0 0,0 4 0 0,-1 4-144 0,-1 0 144 0,-2 6 0 15,-1-1 0-15,2 5 0 0,0 3 0 0,3 2 0 16,3 2 0-16,1-2 0 0,2 0 0 0,3 1 0 15,2-5 0-15,3 0 0 0,4 0 0 0,4-3 0 16,2-2 0-16,3-1 0 0,-1 2 0 0,5-1 0 16,2-7 0-16,2-1 0 0,4 1 0 0,3-5 144 15,4 1-16-15,3-3-128 0,3-4 192 0,3 1-192 16,2 0 192-16,2-7-192 0,2-4 224 0,3-1-64 16,2-5-16-16,5 0 0 0,4-2 112 0,4-4 32 15,3-6 0-15,-2-2 0 0,0-4-160 0,-1-2-128 16,0-5 192-16,-1 2-192 0,-2-3 240 0,1-1-64 0,-2 1-16 15,1-3 0-15,0-3 144 0,3-1 16 0,0-6 16 0,2 1 0 16,-2-5 112-16,-3 0 0 0,-1-5 16 0,0-1 0 16,0 0-48-16,-1-4-16 0,-1-4 0 0,2 1 0 15,-5-4-32-15,1 0-16 0,1-7 0 0,-1-1 0 16,0-5 32-16,1-5 0 0,-4-2 0 0,-1-7 0 16,-2-5-32-16,-3-4 0 0,-1-6 0 0,-4-3 0 15,0-2-160-15,-1-2-16 0,-2-6-16 0,2 2 0 16,1-3-160-16,-1-1 192 0,-2 3-192 0,-1 2 192 15,-2 7-192-15,-2 6 160 0,-4 6-160 0,-3 6 160 16,-2 4 80-16,-3 6 16 0,-4 7 0 0,-4 4 0 16,-2 6-256-16,-4 5 0 0,-5 1-192 0,-1 10 192 31,-5 0-2304-31,-1 10-336 0,-5 4-80 0</inkml:trace>
  <inkml:trace contextRef="#ctx0" brushRef="#br0" timeOffset="40629.37">18120 9965 19695 0,'0'0'864'0,"0"0"192"0,0 0-848 0,0 0-208 0,0 0 0 0,0 0 0 16,0 0 0-16,0 12 0 0,0-3 0 0,-4 5 0 15,0 1 304-15,-2 1 16 0,-2-2 0 0,-1 1 0 0,-2 0-48 0,-3 2 0 16,-1-1 0-16,-6-1 0 0,4-4-144 0,-4-1-128 15,-3 3 144-15,-6-3-144 0,-6 2 224 0,-5 2-48 16,-2-2-16-16,-3-1 0 0,-2 1 32 0,-3-1 16 16,2 2 0-16,-5 2 0 0,-2-3-80 0,-2-1-128 15,-4 0 176-15,-3-3-176 0,-3 0 208 0,1-2-64 16,0 0-16-16,-2 1 0 0,0-3-128 0,-4-1 0 16,-6 2 0-16,0-1 0 0,1-1 0 0,2-3 0 15,1 0 0-15,-1-1 128 0,-4-1-128 0,-3 0 192 16,-2 2-192-16,1 0 192 0,2 0-192 0,-2-2 0 15,-2 0 0-15,-3-1 128 0,-2 3-128 0,3-1 0 16,1 0 0-16,-2 0 128 0,-3-2-128 0,1-2 0 16,-2-1 0-16,2 0 0 0,5-2 0 0,-3 1 0 0,-2-3 0 0,-2 1 0 15,-1-4 0-15,1 5 0 0,0-3 0 0,-2 2 0 16,-8-2 0-16,2 1 128 0,5 0-128 0,0 0 0 16,1 3 128-16,-4-2-128 0,-7 2 0 0,3 0 128 15,4-3-128-15,-2 5 0 0,-4-4 144 0,4 3-144 16,0-6 0-16,5 3 0 0,2-2 0 0,-3-2 0 15,-6-1 0-15,5-3 0 0,5-6 0 0,4 4 0 16,3 2 0-16,-4-2 128 0,-4-4-128 0,2 3 0 16,3-1 0-16,4 2 0 0,1 2 0 0,-2 0 0 15,-7 1 0-15,4-1 0 0,5 2 0 0,4 0 0 16,2-1 0-16,-2 0 0 0,-5 2 0 0,5 0 0 16,6-3 0-16,3 3 0 0,1-1 0 0,4 2 128 15,1 1-128-15,1-1 0 0,-5 3 0 0,4-2 0 0,3 0 0 0,1 3 0 16,2-3 0-16,3 6 0 0,3-3 0 0,-3 3 0 15,-2-1 0-15,-2 0 0 0,-2 2 0 0,1-1 0 16,3 0 0-16,4 4 0 0,0 0 0 0,2 4 0 16,1 0 0-16,-1 1 0 0,-4 0 0 0,2 1 0 15,0-1 0-15,5 1 0 0,2 1 0 0,3 1 0 16,2 2 0-16,4 3 0 0,3-2 0 0,2 2 0 16,2 3 0-16,1 3 0 0,0 1 160 0,4 5 16 15,-2 2 0-15,2 4 0 0,2 4 96 0,1 3 32 16,0 2 0-16,2 5 0 0,2 3 96 0,2 2 32 15,2-1 0-15,4 3 0 0,3 1-48 0,0-2 0 16,2 0 0-16,2-4 0 0,0-1 0 0,3-1-16 16,1-4 0-16,1-1 0 0,3-3-112 0,-3-2-32 0,2-3 0 0,1-3 0 15,1 1-96-15,0-4 0 0,0-2-128 16,1-1 192-16,2 2-192 0,0-4-128 0,-2-4 128 0,-1-3-208 31,1-1-1792-31,1 0-368 0,-7-11-64 0</inkml:trace>
  <inkml:trace contextRef="#ctx0" brushRef="#br0" timeOffset="40836.62">8529 10803 38463 0,'-29'-16'1712'16,"15"7"336"-16,0 4-1632 0,4 1-416 0,2 4 0 0,8 0 0 0,0 0 0 0,0 0 0 15,0 0-144-15,4 10 144 16,2 4-192-16,5 2 192 0,1-1-192 0,5 3 192 0,1-1-416 0,4 2 32 16,5 2 0-16,5 2 0 15,0-2-1504-15,6 1-288 0,3 2-64 0,4-4-11696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7:20:51.39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24631 18349 15087 0,'0'0'656'0,"0"0"160"0,-12-2-656 0,1 2-160 0,1 3 0 0,1-2 0 16,-3 3 576-16,3-2 64 0,0 5 32 0,0-5 0 15,-1 0-32-15,3-1-16 0,7-1 0 0,-8 4 0 16,8-4-80-16,-8 2-16 0,8-2 0 0,0 0 0 15,0 0 144-15,0 0 32 0,0 0 0 0,0 0 0 16,0 0-32-16,0 0 0 0,0 0 0 0,0 0 0 16,0 0-128-16,0 0-32 0,0 0 0 0,16 2 0 15,1-2-112-15,4-2-16 0,0 1-16 0,1 0 0 16,1-2-160-16,1 1-16 0,2 0-16 0,-2-1 0 16,-3-3-48-16,0 3 0 0,-1-1 0 0,-1 0 0 15,-1-2-128-15,-2 1 128 0,-2-1-128 0,3 0 128 16,-4 0-128-16,-3 2 0 0,-10 4 0 0,0 0 0 15,0 0 0-15,0 0 0 0,0 0 0 0,0 0 0 16,0 0-1200 0,0 0-272-16,2 6-48 0,-2-6-10768 0</inkml:trace>
  <inkml:trace contextRef="#ctx0" brushRef="#br0" timeOffset="2319.07">24985 17200 11055 0,'0'0'976'0,"0"0"-784"0,0 0-192 0,0 0 0 16,0 0 1664-16,0 0 272 0,0 0 64 0,0 0 16 16,5 7-864-16,-5-7-192 0,5 12-16 0,0-5-16 15,-5-7-272-15,6 13-48 0,-3-3-16 0,0 2 0 16,-2-1-160-16,2 0-48 0,-3 5 0 0,0 3 0 16,0 1-64-16,0 4-32 0,-2-1 0 0,1 1 0 15,0 0 192-15,0-2 32 0,1 0 16 0,0-2 0 16,0-2 176-16,2-4 16 0,1-3 16 0,-3-11 0 15,0 0 16-15,11 1 0 0,1-7 0 0,-1-4 0 16,2-10 224-16,1-7 48 0,1-5 16 0,3-6 0 16,-2-4-192-16,2-6-32 0,0-3-16 0,4-1 0 15,-2-2-544-15,-1 4-128 0,-1 0 0 0,0 3-128 16,1 5 0-16,1 1 0 0,2 2 0 0,-3 6 0 0,-4 2-160 0,1 5-144 16,0 3-16-16,-1 5-16 15,-4 3-1584-15,2 5-320 0,-3 1-64 0,-10 9-12848 16</inkml:trace>
  <inkml:trace contextRef="#ctx0" brushRef="#br0" timeOffset="2735.1">25147 17361 34383 0,'-18'0'1520'0,"8"-4"320"0,-2-4-1472 0,3-2-368 0,3-2 0 0,2-9 0 16,3-5 0-16,0-6 0 0,3-5-192 0,2-5 64 15,1-10 128-15,-1 0 0 0,0-3 0 0,1 0 0 16,2-4 0-16,2-1 0 0,0 2 0 0,4-1 0 16,1-3 0-16,2 2 0 0,4-4 0 0,-3 3 0 15,1-5 0-15,4 2 0 0,-2-4 0 0,5-2-128 16,1-2 128-16,6-1 0 0,1 2 0 0,6-1 0 15,3-1 0-15,1 1 176 0,4-2-48 0,2-2 0 16,-1-2 16-16,-2 2 0 0,-3-4 0 0,0 4 0 16,3-2-144-16,1-2 0 0,2-1 144 0,2-2-144 15,3 4 0-15,-2-1 0 0,-3 1 0 0,0 1 0 16,-4 1 0-16,0 4 0 0,-2-2 0 0,2 2 128 16,0 2-128-16,1 2 0 0,0 6 0 0,4 4 0 0,0 3-192 15,-1 2 32-15,-5 2 16 0,-2 2 0 16,-4 6 16-16,-2-2 0 0,-6 4 0 0,2 4 0 15,-3 2-320-15,-3 6-64 0,-3 3-16 0,-6 3-14064 16</inkml:trace>
  <inkml:trace contextRef="#ctx0" brushRef="#br0" timeOffset="3420.82">27969 12968 23727 0,'-7'-14'1040'0,"3"7"240"0,-3-5-1024 0,3 4-256 0,-1-2 0 0,0 3 0 0,0-5 320 0,-2 1 0 15,0-1 16-15,-1-2 0 0,-1-2 240 0,-2 3 32 16,-2 2 16-16,-1-1 0 0,0 2-80 0,-2 1-16 15,-4 4 0-15,1 1 0 16,-1 4-48-16,-2 5-16 0,-3 2 0 0,-2 5 0 0,2 2-288 0,-3 5-176 16,-3 4 192-16,3 8-192 0,2-1 0 0,0 7 0 15,3 3 0-15,3 2 0 0,1 6 0 0,4-2 0 16,1 2-160-16,4-5 160 0,1 0 0 0,5-5 0 16,1-4 0-16,3-9 0 0,3-5 320 0,2-6 128 15,3-4 16-15,3-4 16 0,3-6 192 0,3-6 32 16,2-5 16-16,4-6 0 0,5-4-96 0,2-10-32 15,2-3 0-15,3-5 0 0,4-5-288 0,0-4-64 16,-2-4-16-16,-4-1 0 0,-4 1-224 0,-3-2 0 0,-5-1 128 0,-4 0-128 16,-6-1 0-16,-3-5 128 0,-4-2-128 0,-2-1 0 15,-3-5 144-15,0 0-144 0,-1-3 128 0,2 4-128 16,2 5 0-16,1 7 128 0,1 5-128 0,4 9 0 16,-2 7 0-16,2 7 0 0,-3 5 0 0,1 7 0 15,1 8 0-15,-7 8-144 0,0 0 144 0,14 3 0 16,1 13-176-16,-1 4 176 0,-1 5-160 0,0 7 160 15,1 5-128-15,3 6 128 0,1 3 0 0,0 6-144 16,-1 1-112-16,1 3-32 0,-1 3 0 0,-1-6 0 16,-1-6-288-1,-1-2-64-15,-1-5-16 0,1-5 0 0,0-9 0 0,1 1 0 0,-4-4 0 0,1 0 0 16,-2-4-1968-16,-2-4-400 0</inkml:trace>
  <inkml:trace contextRef="#ctx0" brushRef="#br0" timeOffset="3689.93">28827 12254 15663 0,'0'0'1392'0,"0"0"-1120"0,0 0-272 0,0 12 0 16,2 0 3328-16,1 6 592 0,-1 5 128 0,1 1 32 15,1-1-2896-15,-1 6-576 0,4 0-112 0,-2 2-32 16,-1-1-224-16,2-3-48 0,3 1-16 0,-2-2 0 31,1 0-480-31,2-5-80 0,-2 0-32 0,2-3-9008 0,-2-3-1808 0</inkml:trace>
  <inkml:trace contextRef="#ctx0" brushRef="#br0" timeOffset="3867.09">28668 11735 35007 0,'0'0'3120'0,"0"0"-2496"0,0 0-496 0,-9 4-128 15,9-4 0-15,-9 3 192 0,9-3-64 0,0 0 0 0,0 0-352 16,0 0-64-16,-9 0-16 0,9 0-10000 16,0 0-2016-16</inkml:trace>
  <inkml:trace contextRef="#ctx0" brushRef="#br0" timeOffset="4204.1">29580 11659 30751 0,'-14'5'1360'0,"4"-1"288"0,-3 3-1328 0,-1 1-320 0,2 4 0 0,-3-2 0 16,-2 4 192-16,-1 3-16 0,-2 1-16 0,1 3 0 16,-2 0 0-16,2 3 0 0,0-2 0 0,4 1 0 15,2-2-160-15,3 1 0 0,3-2 0 0,3-2 0 16,4-5 0-16,4 1 0 0,2-1 0 0,5 1 0 15,5-4 0-15,1-1-144 0,2-6 0 0,3 3 0 16,2 0 144-16,0-2 0 0,-2-2 0 0,-2 2-128 16,1 2 128-16,-4 1 0 0,-4-2 0 0,-1 4 0 15,-5-3 128-15,-4 7 128 0,-3 1 0 0,-4 0 16 16,-2 2 448-16,-5 3 96 0,-5 2 16 0,-3 0 0 16,-4 0-352-16,-4 0-64 0,-4 2-16 0,-1 0 0 15,-1-4-592-15,5-2-112 0,2-5-16 0,6 0-15664 16</inkml:trace>
  <inkml:trace contextRef="#ctx0" brushRef="#br0" timeOffset="4637.71">30574 11316 21183 0,'-16'-9'944'0,"4"5"192"0,0 0-912 0,-2 0-224 0,-3 4 0 0,1 7 0 15,-1 0 1808-15,1 7 320 0,-2 3 64 0,-1 3 16 16,-3 7-1536-16,2 5-304 0,-1 3-64 0,4 2-16 15,1 1-288-15,4 2 0 0,0-2 128 0,5-4-128 16,3-3 176-16,3-1-32 0,3-2 0 0,6-8 0 16,1-6 304-16,7-6 48 0,6-4 16 0,2-5 0 15,3-2-320-15,-2-5-64 0,3-7-128 0,-3-4 192 16,3-3-192-16,-2-3 144 0,-5-4-144 0,-2 1 128 16,-2-3-128-16,0 5 128 0,-7-5-128 0,-1 2 128 15,-4 5 96-15,0 2 16 0,-1 6 0 0,-1 2 0 16,0 6 128-16,-3 8 16 0,0 0 16 0,0 0 0 0,0 0-224 15,1 13-48-15,-1 2-128 0,0 5 192 0,0 4-192 0,0-1 0 16,1-2-144-16,2 5 144 16,1 1-1664-16,5 2-224 0,1-6-48 0,1 0-16 0</inkml:trace>
  <inkml:trace contextRef="#ctx0" brushRef="#br0" timeOffset="5223.05">28466 13723 27647 0,'-12'-1'2448'0,"-1"0"-1952"15,1-1-496-15,0 1 0 0,-2 1 768 0,3 1 64 16,1-1 16-16,1 4 0 0,0 5-224 0,0 0-48 15,0 4-16-15,0 2 0 0,0 4-368 0,-1 1-64 16,2 6 0-16,2 2-128 0,0 2 128 0,3 1-128 16,3 0 0-16,3-1 0 0,2-7 160 0,4-3-160 15,2-4 128-15,3-3-128 0,3-8 144 0,2-2-144 16,1-7 160-16,0 0-160 0,2-5 192 0,0-1-48 0,-1-6-16 0,3-2 0 16,-1-3-128-16,-2-1 0 0,-2-3 0 0,-1 3 0 31,-2-4-2400-31,-1 1-464 0,1-15-80 0,-5 7-32 0</inkml:trace>
  <inkml:trace contextRef="#ctx0" brushRef="#br0" timeOffset="5488.08">29005 13255 4607 0,'0'0'192'0,"0"0"64"0,-11 3-256 0,2 2 0 0,1 3 0 0,-1 6 0 16,-2 3 5152-16,1 5 992 0,-5 0 192 0,1 6 32 15,-4 1-4976-15,0 5-1008 0,1 2-192 0,1 1-32 16,1-1 16-16,4-1 0 0,6-5 0 0,3-6 0 0,5-5 80 0,2-5 32 16,6-2 0-16,3-8 0 0,4-7 16 0,3-6 0 15,3-1 0-15,0-8 0 0,0-6-80 0,-1-1-16 16,-3-6 0-16,1-1 0 0,-4 2-16 0,1-3-16 16,-5 2 0-16,-3 6 0 0,-4 0 80 0,-2 2 0 15,-2 2 16-15,-6 4 0 0,-6 1 176 0,-2 9 48 16,-1 0 0-16,-2 7 0 0,-3 5-240 0,1 3-64 15,-3 6 0-15,0 5 0 0,0 3-432 0,1 2-80 16,0 1-32-16,3-1-10016 16,4 2-2016-16</inkml:trace>
  <inkml:trace contextRef="#ctx0" brushRef="#br0" timeOffset="5838.24">29457 13262 32255 0,'-11'28'1424'0,"4"-11"304"0,1 3-1392 0,2 4-336 0,2 4 0 0,0 0 0 16,2 2 896-16,0-2 96 0,-1-4 32 0,1-2 0 16,0-7-832-16,0-15-192 0,0 0 0 0,0 0 0 15,0 0 0-15,0 0 0 0,6-9 0 0,1-5 0 16,-3-6 0-16,1-4 0 0,0-2-128 0,-2-2 128 15,0 2 0-15,1-4 0 0,0 2 0 0,1 2 0 0,0 5 0 0,1 4 0 16,-1 0-128-16,0 7 128 0,2 0 0 0,-7 10 0 16,10-3 0-16,-1 5 0 15,2 1 0-15,1 10 0 0,-2 1 0 0,0 6 0 0,0 6 0 0,0 6 0 16,-1-1 0-16,-2 5 0 0,-2 2 0 0,-2 0 0 16,0 2 0-16,1-4 0 0,-3-1-320 0,0-5 32 15,3-7 16-15,-1-4 0 16,-2-6-2320-16,-1-13-464 0,0 0-80 0</inkml:trace>
  <inkml:trace contextRef="#ctx0" brushRef="#br0" timeOffset="6155.8">30135 12950 33167 0,'-12'4'1472'0,"3"1"304"0,2 2-1424 0,-2-1-352 0,0 5 0 0,0 0 0 15,-4 0 1024-15,2 4 144 0,1 2 32 0,-3 3 0 16,-2 0-992-16,-1 1-208 0,0-2 0 0,1 1 0 16,1 4-160-16,3-5 0 0,5-2 0 0,5-4 0 31,6-2-224-31,3-1-64 0,2-3 0 0,2-4 0 16,5 0 16-16,-2-3 0 0,3 0 0 0,2-1 0 0,-1-1 432 0,4 1 0 0,3 0 0 0,-1 2 0 15,-1 4 208-15,-2 3 32 0,-2-2 0 0,2 6 0 16,-4-1 128-16,-6 6 16 0,-4 0 16 0,-4 5 0 15,-6 1 80-15,-3 1 16 0,-4 4 0 0,-4 0 0 16,-7 2-144-16,-1 4-32 0,-3-4 0 0,0-2 0 16,-2 0-320-16,2-6 0 0,0-5 0 0,3-4 128 15,4-5-1040-15,1-6-208 0,4-4-32 16,-1-7-9728-16,4-12-1920 0</inkml:trace>
  <inkml:trace contextRef="#ctx0" brushRef="#br0" timeOffset="6355.05">30559 12217 12895 0,'0'0'1152'0,"0"0"-928"16,-9 6-224-16,4 7 0 0,-3 2 5120 0,3 6 992 16,0 4 192-16,0 7 32 0,-1 3-4848 0,1 3-976 0,-2 8-192 0,2 1-32 15,2 5-160-15,0 3-128 0,-1 4 144 0,3-2-144 16,0 1 0-16,2 3 0 0,3-2 0 0,2-1-10880 15,2-1-2256-15</inkml:trace>
  <inkml:trace contextRef="#ctx0" brushRef="#br0" timeOffset="7072.6">30518 12879 35999 0,'0'0'1600'0,"0"0"320"0,9-4-1536 0,4-6-384 0,2 1 0 0,4-3 0 0,3-1 128 0,6-5-128 16,1-4 128-16,3 1-128 0,1-6 0 0,-1 2 0 15,-2-2 0-15,0 2 0 16,-3-3-384-16,-2 2-160 0,-5 1-32 0,-4-1 0 0,-3 5 192 0,-4 4 16 16,-4 5 16-16,-1 5 0 0,-4 7 528 0,0 0 96 15,0 0 32-15,-9 17 0 0,-2 3 288 0,-1 4 64 16,2 3 16-16,0-2 0 0,0 5-224 0,2 0-32 15,2 1-16-15,2-1 0 0,1 2-208 0,3-7-64 16,3-3 0-16,1-4 0 0,2-3 160 0,6-4 32 16,2-6 0-16,3-2 0 0,1-6-160 0,1-3-32 15,0-7 0-15,0-1 0 0,3-5-128 0,-3-4 0 16,-1-1 0-16,-2-2 0 0,-2-2 0 0,-1-3 0 16,-2 2 128-16,0 3-128 0,-4 1 0 0,0 2 0 0,-2 2 0 15,-2 4 0-15,1 4 0 0,-1 7 0 0,-3 6 0 0,0 0 0 16,0 0 0-16,0 0 0 0,9 15 0 0,-3 0 0 15,-1 3 0-15,0 1 0 0,-1 2 0 0,1-1-176 16,2 3 176-16,-2 1 0 0,2-2-144 0,2-3 144 16,-3-4-160-16,2-5 160 0,2-2-208 0,2-6 80 15,0 0 128-15,6-8-208 0,-1-5 80 0,2-5 128 16,1-6-160-16,3-1 160 0,0-5 0 0,2-1-144 16,2-3-32-16,0-1 0 0,-1 0 0 0,1 2 0 15,1 6-128-15,-1 1-16 0,-2 4-16 0,-1 3 0 16,0 4 128-16,1 2 16 0,-2 6 16 0,-2 2 0 15,-2 3-64-15,-1 3-16 0,-1-1 0 0,-6 5 0 16,0 0 256-16,0-2 0 0,-11-5 0 0,10 4 0 16,-1 0 0-16,2-1 0 0,-1-6 0 0,2-3 0 15,0-3 0-15,0-6 128 0,-1-6-128 0,2-3 160 0,1-1 48 0,0-6 16 16,-1-1 0-16,1-1 0 16,-2-2-32-16,2-6 0 0,0-5 0 0,-2-2 0 0,-1-5-64 0,1-3 0 15,-3-5-128-15,-3-3 192 0,-5-6-192 0,0-2 0 16,-2-5 0-16,1 1 0 0,-1 2 0 0,1 6 0 15,1 7 0-15,3 11 0 0,-1 11-144 0,0 8 144 16,1 7-208-16,-1 8 80 0,-2 8 128 0,-1 8 192 16,0 0-32-16,0 0-16 0,-1 19-16 0,-1 9-128 15,-3 9 192-15,2 10-64 0,-3 4-128 0,1 7 0 16,-1 12 0-16,-2 4 0 0,-1 9-288 0,-1 2 64 16,0 7 16-16,-3 3 0 15,5 4-1904-15,-1-7-368 0,1-9-80 0</inkml:trace>
  <inkml:trace contextRef="#ctx0" brushRef="#br0" timeOffset="7231.89">31687 12092 39279 0,'0'0'1728'0,"0"0"384"0,10 0-1696 16,2 2-416-16,4-1 0 0,3 0 0 0,2-5 0 0,5 2 0 0,4-5 0 0,6 0 0 15,5-3-512-15,2-1-144 16,1-2-32-16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40:17.08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2743 5676 19807 0,'0'0'880'0,"0"0"176"0,0 0-848 0,-8 0-208 0,8 0 0 0,0 0 0 15,-7 5 320-15,7-5 0 0,-4 10 16 0,1-1 0 16,1 3-192-16,1 4-144 0,-2 2 192 0,1 6-192 15,-4 5 336-15,3 8-32 0,-5 8-16 0,-1 4 0 0,-1 6 80 0,-3 7 16 16,-2 4 0-16,-4 10 0 0,-3 6-208 0,-1 0-48 16,1-3 0-16,-4 0 0 0,-2-4-128 0,2-8 0 15,0-9 0-15,6-9 128 0,-1-8 64 16,2-6 16-16,2-9 0 0,0-6 0 0,2-3 352 16,2-7 64-16,0-4 16 0,3-3 0 15,1-7 128-15,-1-5 16 0,-1-9 16 0,2-6 0 0,0-6-320 16,3-6-64-16,0-6-16 0,4-2 0 0,-1-8-400 0,3-2 0 15,2-2 0-15,1-1 0 0,3-1 0 0,1 2 0 16,1 0 0-16,6-2 0 0,5-5 0 0,5 3 128 16,4 2-128-16,5 2 128 0,3 2-128 0,2 4 0 15,2 0 0-15,4 7 128 0,0 1-128 0,-1 6 0 16,-2 7 0-16,0 2 0 0,-2 6 0 0,-1 5 0 0,-2 8 0 16,1 2 0-16,-2 6 0 0,2 7 0 0,-1 0 0 15,2 9 0-15,-3 2-176 0,-2 3 176 0,-2 7-128 0,-6 0 128 16,-7 5-208-16,-6 0 32 0,-2-1 16 0,-6 1 0 15,-6-1 16-15,-7 2 0 0,-6-2 0 0,-13 1 0 16,-7-3 144-16,-6 0 0 0,-4 0 0 0,-2-3 0 16,-2 0 0-16,-1-3 144 0,1-4-16 0,0-2-128 15,2-7 144-15,-3 1-144 0,-4-6 0 0,3-3 144 16,3-7-144-16,6 0-272 0,5-6 64 0,7 1 16 31,7-5-1504-31,8-3-288 0,4-2-64 0</inkml:trace>
  <inkml:trace contextRef="#ctx0" brushRef="#br0" timeOffset="388.72">4049 4855 16575 0,'-8'-8'1472'0,"-2"-1"-1168"16,3 4-304-16,1 1 0 0,6 4 1440 0,0 0 224 16,-9 0 64-16,0 6 0 0,-1 0-1072 0,-1 7-208 0,-7 4-32 0,0 5-16 15,-5 5-128-15,-4 4-16 16,-2 11-16-16,-3 5 0 0,1 9 64 0,0 4 16 0,2 4 0 0,1 6 0 15,-3 7-48-15,2 2 0 0,3 6 0 16,0 0 0-16,3-2-272 0,4-2 128 0,4-5-128 0,6-3 0 16,4-6 128-16,7-11-128 0,4-6 0 0,4-12 0 15,4-5 128-15,3-9-128 0,3-2 0 0,2-3 0 16,-1-3 0-16,3-4 0 0,0-5 0 0,1-2 0 31,1-7-448-31,2-7-160 0,1-2-32 0,4-7-10976 0</inkml:trace>
  <inkml:trace contextRef="#ctx0" brushRef="#br0" timeOffset="674.33">4896 4937 27071 0,'-10'-12'1200'0,"10"12"240"0,0 0-1152 0,0 0-288 15,0 0 0-15,-7 5 0 0,-1 5 128 0,3 4-128 16,-3 5 192-16,-1 7-192 0,-2 7 192 0,-4 6-192 16,-4 5 192-16,-4 6-192 0,-3 8 320 0,-2 2-32 15,-3 8-16-15,0-1 0 0,1 0-272 0,4 2 0 16,2 0 0-16,7-1 0 0,2-4 0 0,6-4 0 16,3-7 0-16,5-7 0 0,2-3 0 0,5-6 0 15,4-4 0-15,4-4 0 0,-1-1-192 0,4-4 48 0,0-1 16 16,4-3 0-1,-1-7-256-15,2 0-32 0,1-2-16 0,1-6 0 16,-1-5-1696-16,-4-2-352 0</inkml:trace>
  <inkml:trace contextRef="#ctx0" brushRef="#br0" timeOffset="872.63">4101 5695 24879 0,'-19'-5'1088'0,"8"2"256"0,4 0-1088 0,7 3-256 0,0 0 0 0,11 5 0 16,8-1 688-16,7 1 80 0,4-2 0 0,7 2 16 0,5-3-272 0,5-2-64 15,5-3-16-15,5-1 0 0,6-1-64 0,4 0-16 16,5-4 0-16,0 2 0 0,-5-5-352 16,-1 2 0-16,0-4 0 0,0 1-9056 15,-1-1-1760-15</inkml:trace>
  <inkml:trace contextRef="#ctx0" brushRef="#br0" timeOffset="1217.22">5443 4643 29599 0,'0'-16'1312'0,"5"9"272"0,0 2-1264 0,8-2-320 0,5 5 0 0,5 3 0 16,4 2 0-16,7 7 0 0,4 1-128 0,1 4 128 15,2 4 0-15,-1 6 0 0,-1-1 0 0,0 8 160 16,-3 4-160-16,-2 6 0 0,1 5 144 0,-4 8-144 16,-3 4 128-16,-3 3-128 0,-3-1 128 0,-4 5-128 15,-6 4 0-15,-6 2 144 0,-6-1-144 0,-3 1 0 16,-6-4 288-16,-5-4-48 0,-4-2-16 0,-5-5 0 15,-3 3 144-15,-5-3 16 0,-2 0 16 0,-4-1 0 16,-5-5-128-16,-1-4-16 0,-3 0-16 0,4-7 0 16,3-5-240-16,5-2 0 0,3-9 0 0,5-1 0 15,1-5-1408 1,8-8-320-16,1-2-64 0</inkml:trace>
  <inkml:trace contextRef="#ctx0" brushRef="#br0" timeOffset="1584.15">6610 5461 28559 0,'0'0'2544'0,"0"0"-2032"0,0 0-512 0,0 0 0 15,18 0 784-15,7 4 64 0,7 0 16 0,7 1 0 16,7-1-608-16,4-3-128 0,3-2-128 0,5-1 176 15,2-1-16-15,5-1 0 0,2 1 0 0,5 1 0 16,1-1-160-16,-2 1-224 0,-6-6 48 0,-1 4 16 16,-4 3-1760-16,-4 3-336 15,-3 1-80-15,-7 1-16 0</inkml:trace>
  <inkml:trace contextRef="#ctx0" brushRef="#br0" timeOffset="1761.73">7296 5808 22111 0,'-26'4'1968'0,"10"0"-1584"0,2-2-384 0,3 5 0 0,5 2 1600 0,3-3 224 16,3-6 48-16,6 14 16 0,6-1-1040 0,3-3-208 15,4 1-32-15,7-3-16 0,4-2 256 0,4-1 48 16,3-1 16-16,5 0 0 0,3 2-288 0,5-2-64 16,4-1-16-16,9 0 0 0,10-1-544 0,2-4 0 15,2-4 0-15,4 2-10640 16,0-1-2240-16</inkml:trace>
  <inkml:trace contextRef="#ctx0" brushRef="#br0" timeOffset="3353.75">11856 4252 2751 0,'0'0'128'0,"4"-9"16"0,-1-1-144 0,1 3 0 0,0-3 0 0,0 3 0 16,-4 7 1472-16,6-11 272 0,1 1 48 0,-1-2 16 16,-1 4-1008-16,0-2-208 0,0 1-32 0,0-2-16 15,0 1 144-15,0 1 16 0,-1-1 16 0,3 2 0 0,-4 3 240 16,-3 5 32-16,4-10 16 0,-4 10 0 15,0 0-400-15,0 0-80 0,0 0-16 0,0 0 0 0,0 0-224 0,0 0-48 16,0 0-16-16,-4 14 0 0,1 1-32 0,-5 4 0 16,0 2 0-16,-1 5 0 0,-1 11 64 0,-4 6 0 15,-2 2 0-15,-2 7 0 0,-1 5 64 0,0 5 32 16,-2 7 0-16,2-4 0 0,0 0-160 0,2 1-16 16,3-3-16-16,2 0 0 0,3-7 32 0,4-2 16 15,1 0 0-15,4-6 0 0,2-6 112 0,4-5 32 16,2-4 0-16,4-3 0 0,4-2 32 0,1 0 16 15,2-4 0-15,2-2 0 0,0-3-144 0,2-1-48 16,-1-2 0-16,3 0 0 0,1-2-80 0,0-3-128 16,1-3 176-16,1-1-176 0,3-2 0 0,-2-5-144 0,1-5-16 15,-2-1 0 1,0 0-2096-16,-4-5-432 0,4-9-64 0,-5-3-32 0</inkml:trace>
  <inkml:trace contextRef="#ctx0" brushRef="#br0" timeOffset="3571.92">11387 4799 28911 0,'-10'-19'1280'0,"7"7"256"0,3 5-1216 0,6-1-320 0,5 2 0 0,6-2 0 15,9-3-192-15,0 1-112 0,5-1-16 0,5 0 0 0,2 1 320 0,0-3 0 16,0 2 0-16,1-1 0 0,5-2 0 15,0 2 0-15,3 1 0 0,5-1 0 0,7 0 0 0,3 3-240 16,-2-2 48-16,-1 2-7952 16,-1-2-1600-16</inkml:trace>
  <inkml:trace contextRef="#ctx0" brushRef="#br0" timeOffset="4003.68">13201 3668 24879 0,'5'-27'1088'0,"0"13"256"0,1 1-1088 0,4 1-256 0,3 3 0 0,2 4 0 16,6 2 608-16,2 1 64 0,2 2 16 0,3 0 0 15,0 2-560-15,0 3-128 0,0 4 0 0,0-1 0 16,0 2 0-16,-2-1 0 0,-3 2 0 0,-2 3 0 16,-6 1 0-16,-5 1 0 0,-2 0 144 0,-6 3-144 15,-2 2 0-15,-6-2 0 0,-2-2-192 0,-3 0 64 16,-4-2 128-16,-2 2-128 0,0-3 128 0,0 0-128 16,1 0 128-16,1-2 0 0,1 2 0 0,3 0 128 15,2 2-128-15,4-1 128 0,0-1-128 0,3 0 128 0,5 0-128 16,2 2-192-16,3 1 64 0,1 1 0 15,1 1 128-15,2 1-208 0,2 3 80 0,2 1 128 16,1-2 0-16,1-1 0 0,0 0 0 0,-1 0 0 0,-3 2 0 0,-3-1 0 16,-5-1 0-16,-2-2 0 0,0-1 0 0,-4-1 240 15,-6 1-64-15,-2-1-16 0,-3 1 288 0,-6 0 48 16,-5-2 16-16,-2 1 0 0,-2 1-64 0,-2 1 0 16,-3 0 0-16,2 1 0 0,0 1-448 0,1 0-256 15,1 0 16-15</inkml:trace>
  <inkml:trace contextRef="#ctx0" brushRef="#br0" timeOffset="4505.13">9807 5896 25919 0,'0'0'1152'0,"2"-8"224"0,3-1-1104 0,7 4-272 0,6 3 0 0,4-2 0 0,6-1 128 0,7-2-128 16,4 0 192-16,4-1-192 0,4 3 464 0,8 0-16 16,6-3 0-16,10 3 0 0,9 3-64 0,4-2-32 15,3-1 0-15,3 1 0 0,3 0-224 0,7 3-128 16,8-2 160-16,1 0-160 0,0-4 0 0,5 2 128 15,8-2-128-15,0 0 0 0,-3 2 0 0,5-1 128 16,4 1-128-16,-2 1 0 0,-1-2 304 0,0-2-48 16,1 3 0-16,-1-3 0 0,-4 3 32 0,-3 1 0 15,-1 0 0-15,-2-1 0 0,1 2-288 0,-7 0 0 16,-7 1 128-16,-4 2-128 0,-1 0-256 0,-10 0-96 16,-5-2-32-16,-10 4 0 15,-7-1-2272-15,-10 1-464 0</inkml:trace>
  <inkml:trace contextRef="#ctx0" brushRef="#br0" timeOffset="5075.96">10400 6521 21183 0,'-3'-6'1888'0,"3"6"-1504"0,-9-6-384 0,9 6 0 15,0 0 1520-15,0 0 224 0,0 0 48 0,-8 6 16 16,-2 7-1424-16,-2 1-384 0,0 3 0 0,-4 8 0 16,-1 2 208-16,-4 8-64 0,-3 4-16 0,-3 6 0 15,-1 6 32-15,-2 2 0 0,-1 3 0 0,4 0 0 16,-1 1-160-16,1 4 0 0,0 0 0 0,3-3 128 16,2-4-128-16,3-3 0 0,3-4 0 0,4-7 0 15,5-5 0-15,4-2 0 0,3-7 0 0,4 1 0 16,2-4 144-16,5-4-144 0,1-4 160 0,3-1-160 15,3-3 304-15,3-1-48 0,-2-4 0 0,1 3 0 16,2-5-112-16,1-2-16 0,1-3-128 0,1 1 192 16,1-3-368-16,-2 0-80 0,0-2 0 0,0-1-8640 15,-1-1-1728-15</inkml:trace>
  <inkml:trace contextRef="#ctx0" brushRef="#br0" timeOffset="5295.68">9870 7159 33279 0,'-11'-10'1472'0,"11"10"320"0,0 0-1440 0,6-6-352 16,6 2 0-16,4 0 0 0,3-1 0 0,5 3 0 16,3-2 0-16,4 1 0 0,3-2 0 0,4-1 0 0,3 2 0 0,3 1 128 15,3-2-128-15,4-2 0 0,2 2 0 0,6-3 0 31,1 3-368-31,-3 0-80 0,-4-3-32 0,-3 2-9120 16,-2-1-1808-16</inkml:trace>
  <inkml:trace contextRef="#ctx0" brushRef="#br0" timeOffset="5551.32">11195 6933 27647 0,'-5'-10'2448'0,"1"-2"-1952"0,3 6-496 0,1 6 0 0,6-9 1312 0,4 4 160 16,0 3 48-16,3-1 0 0,1-1-1216 0,1 3-304 15,3 0 0-15,2 3 0 0,1 3 0 0,0-2 160 16,2-2-160-16,3 2 128 15,0-1-448-15,1 1-112 0,0 1-16 0,-1-2 0 16,1-1-2048-16,-3-1-432 0</inkml:trace>
  <inkml:trace contextRef="#ctx0" brushRef="#br0" timeOffset="5806.11">11874 6599 33055 0,'0'0'1472'0,"0"0"288"0,0 0-1408 0,-4 11-352 0,1 6 0 0,1 4 0 16,-2 5 0-16,3-1 0 0,-3 4-160 0,0 4 160 16,0 3 0-16,-1 3 0 0,0 3 0 0,0 2 0 15,-3-5 0-15,4-1 0 0,-1-4 0 0,3 1-160 31,-1-3-288-31,3-8-48 0,3-5-16 0,2-3 0 16,1-2-320-16,4-4-64 0,2-2 0 0,2-5-16 0,4-3-1200 0,2-5-256 16</inkml:trace>
  <inkml:trace contextRef="#ctx0" brushRef="#br0" timeOffset="6137.59">12358 6620 23039 0,'-6'-11'1024'0,"6"11"192"0,0 0-960 0,0 0-256 0,0 0 0 0,-4 10 0 15,1-1 1568-15,-2 9 272 0,0 6 48 0,-1 1 16 16,-3 6-1296-16,-1 4-256 0,-3 6-48 0,-1 9-16 16,-1-2 64-16,-3 5 16 0,-1 5 0 0,-2 1 0 15,0 7-224-15,-3-5-144 0,-2-2 192 0,1 1-192 16,-1-3 0-16,5-4 0 0,0-7 0 0,4-4-192 31,0-8-352-31,2 1-64 0,1-6-16 0,5-2 0 16,5-7-1376-16,2-6-288 0,4-7-48 0</inkml:trace>
  <inkml:trace contextRef="#ctx0" brushRef="#br0" timeOffset="6554.51">13049 6247 17503 0,'0'0'1552'0,"-2"-4"-1232"0,2 4-320 0,0 0 0 16,0 0 3440-16,5 18 624 0,4 5 128 0,0 8 32 16,2 2-3456-16,2 6-768 0,0 0 0 0,2 5 0 15,1 3 0-15,2 6 144 0,0 4-16 0,-2 5-128 16,-2 0 192-16,-2 7-64 0,-2 1 0 0,-5 2-128 16,-4 5 128-16,-2 1-128 0,-4 0 0 0,-5 7 0 15,-4 2 0-15,-6-5 0 0,-7 2 0 0,-4-8 0 16,-7-2 0-16,-5 0 0 0,-5-4 0 0,-6-3 0 31,-5 0-704-31,-6-6-64 0,-6 0 0 0,-10-8-13184 0</inkml:trace>
  <inkml:trace contextRef="#ctx0" brushRef="#br0" timeOffset="7005.86">10051 6141 19343 0,'-24'4'1728'0,"-7"6"-1392"0,-4 5-336 0,-5 6 0 16,-1 2 768-16,1 8 96 0,-1 5 16 0,-2 2 0 15,-3 9-16-15,0 1 0 0,-1 8 0 0,-4 9 0 16,-2 6-80-16,-4 8-16 0,-5 4 0 0,7 7 0 16,2 8-256-16,3 4-48 0,3 6-16 0,5 6 0 15,5 2-272-15,9 2-176 0,8-4 192 0,10-4-192 16,10-5 0-16,12-7 0 0,13-9 0 0,11-8 0 0,11-7 0 16,16-5-192-16,10-2 0 0,10-10 0 15,5-2-1440-15,3-7-288 0</inkml:trace>
  <inkml:trace contextRef="#ctx0" brushRef="#br0" timeOffset="8091.5">14562 6141 10127 0,'0'0'448'0,"-5"-6"96"0,-3-2-544 0,1 3 0 0,-1 4 0 0,0 1 0 16,1 1 2864-16,-2 4 464 0,-3 3 80 0,-2 2 32 15,-2 4-2496-15,-2 5-496 0,-1 1-112 0,-4 10-16 16,-3 3 80-16,-4 7 16 0,0 10 0 0,-3 7 0 16,-5 2 80-16,-2 9 16 0,-2 7 0 0,-1 9 0 15,1 5-256-15,3 6-64 0,2 7 0 0,4-4 0 16,2 1-192-16,6-5 0 0,3-1 0 0,8-9 0 15,5-8 144-15,6-9-144 0,4-4 128 0,5-7-128 16,4-5 128-16,7-6-128 0,3 2 128 0,4-5-128 16,4 3-144-16,5-8-112 0,7-7-32 0,4-2-7904 15,5-6-1568-15</inkml:trace>
  <inkml:trace contextRef="#ctx0" brushRef="#br0" timeOffset="8722.84">13708 5726 13935 0,'0'0'608'0,"0"0"144"0,0-11-608 0,0 11-144 0,0-7 0 0,0 7 0 0,2-9 144 15,-2 9 0-15,5-9 0 0,2-1 0 0,0 5 64 0,1-2 16 16,0 1 0-16,2 1 0 0,1 1 32 0,2-2 0 15,0 2 0-15,3 0 0 0,3 3-128 0,5-2 0 16,2 1-128-16,2-2 192 0,4 1 32 0,7 1 0 16,7-1 0-16,6 1 0 0,4-2-96 0,2-1 0 15,-3 1-128-15,2 2 192 0,3 0 96 0,6 1 16 16,4 0 0-16,5-1 0 0,4 1 336 0,2 1 80 16,-2 0 16-16,2 3 0 0,3-2-96 0,5 2 0 15,5-2-16-15,-1 1 0 0,-3 0-304 0,6-4-48 16,1 0-16-16,4-2 0 0,-2-4-112 0,4 1-16 15,0-2-128-15,7 0 192 0,9-1-192 0,-1 2 128 16,-1-3-128-16,2 3 0 0,10-2 0 0,-2 1 0 0,-1-1 0 16,6 2 0-16,8-2 0 0,-6 2-160 0,-4 0 160 15,2 1-192 1,4 5-352-16,-6 0-80 0,-8 1-16 0,1 1-9744 0</inkml:trace>
  <inkml:trace contextRef="#ctx0" brushRef="#br0" timeOffset="27376.47">15376 6373 9215 0,'-7'-9'816'0,"1"0"-656"16,-1 0-160-16,1 1 0 0,1 1 896 0,0-5 128 16,1 5 48-16,0-1 0 0,3 4-1072 0,-3-2-304 0,2-4-16 0,-1 2 0 31,1-4-176-31,-2 2-32 0,1 1-16 0,3-5 0 0,-2 2 304 0,0 2 64 0,1-3 16 0,0 1 0 15,-2 4 288-15,1-1 48 0,-1 2 16 0,1 5 0 16,2 2 736-16,0 0 160 0,0 0 16 0,0 0 16 16,-7-2 96-16,7 2 0 0,0 0 16 0,0 0 0 15,-7 4-400-15,-2 5-96 0,0-1-16 0,-1 6 0 16,0 2-64-16,-3 5-16 0,-4 3 0 0,-3 8 0 16,-3 7-256-16,-2 5-64 0,-3 1-16 0,1 5 0 15,0-1-144-15,2 3-32 0,0 2 0 0,3-1 0 16,0-3-128-16,7 0 0 0,1-1 0 0,5 0 128 15,2-3-128-15,3 1 0 0,4-6 0 0,2 2 0 16,3-2 0-16,2-5 0 0,4 1 0 0,2-2 0 16,2-7 0-16,3 0 0 0,1-3 0 0,1 0 0 15,3-6 0-15,3 2 0 0,3-2 0 0,3-4 0 0,2-1 0 0,-1-6 0 16,-2-1 0-16,-1-3 0 0,-1-4-192 0,-1-1 48 16,-1 0 0-16,0-4-7184 15,-1-1-1440-15</inkml:trace>
  <inkml:trace contextRef="#ctx0" brushRef="#br0" timeOffset="27656.1">14796 6914 28095 0,'-5'-17'1248'0,"4"10"256"0,-1-3-1200 0,2 10-304 0,4-8 0 0,1 3 0 15,4-3 320-15,4 5 0 0,2-1 0 0,5 0 0 16,5-1-96-16,2 1-16 0,7-1 0 0,2-1 0 16,6 2-208-16,5-1 144 0,4-2-144 0,1-2 128 15,2 2-336-15,-2-2-80 0,-3 1-16 0,1-1 0 31,1 4-528-31,0 0-128 0,0-2 0 0,1 0-11024 0</inkml:trace>
  <inkml:trace contextRef="#ctx0" brushRef="#br0" timeOffset="27894.33">16300 6732 31679 0,'0'0'1408'0,"0"0"272"0,10-4-1344 0,5 2-336 16,4 3 0-16,1-2 0 0,0 1 0 0,0 2 0 0,3 0-192 0,2 0 64 16,3 1 128-16,3-2-192 0,-3-2 192 0,2 0-192 31,-1-2-1600-31,2-1-336 0,-1-2-64 0,1 1-16 0</inkml:trace>
  <inkml:trace contextRef="#ctx0" brushRef="#br0" timeOffset="28152.34">17317 6404 28559 0,'0'0'1264'0,"-9"3"272"0,2 2-1232 0,0 9-304 0,-2 4 0 0,0 5 0 16,-1 7-704 0,-2 4-208-16,2 5-48 0,-5 2 0 0,0 7 960 0,-1 2 0 0,2 2 128 0,0 4 0 0,-1 4-128 0,1 2 0 15,-1-6 0-15,2-1 0 16,2-2-736-16,1-3-64 0,-1-7-16 0,4-3-9680 15</inkml:trace>
  <inkml:trace contextRef="#ctx0" brushRef="#br0" timeOffset="28512.93">17613 6144 25455 0,'4'-10'1120'0,"-4"10"240"0,10-7-1088 0,2 7-272 0,2 3 0 0,9 7 0 16,4 3 0-16,3 3 128 0,4 2-128 0,2 5 0 15,1 1 352-15,-1 8-32 0,-3 5-16 0,-3 2 0 16,1 3-176-16,-4 2-128 0,-6 6 192 0,-3 5-192 16,-5 3 128-16,-8 7-128 0,-5-1 0 0,-5 3 0 15,-8 4 0-15,-4-4 0 0,-3-3 0 0,-7-2 0 0,-6-2 0 16,-2-5-144-16,-7-8-16 0,-1-5 0 16,-1-2 16-16,5-7 0 0,5-3 0 0,2-4 0 0,4-7-144 15,5-5-32-15,5-3 0 0,3-6-10944 16</inkml:trace>
  <inkml:trace contextRef="#ctx0" brushRef="#br0" timeOffset="28871.25">19352 5795 28559 0,'-9'-14'2544'0,"0"9"-2032"0,0 0-512 0,-3 7 0 31,1 3-704-31,-2 4-256 0,1 6-32 0,-5 5-16 0,-3 6 1008 0,-3 4 0 0,-4 8 0 0,-2 7 0 16,-3 6 272-16,-2 4-48 0,-3 9-16 0,-1 6 0 15,-3-177-16-15,-2 366 0 0,-4-185 0 0,2 4 0 16,6 1-192-16,5-4 176 0,3-2-176 0,7-2 160 16,6-2-160-16,4-3 0 0,4-6 144 0,4-3-144 15,3-1 128-15,4-6-128 0,3-3 128 0,3-7-128 0,3-4 0 16,4-2 0-16,2-7 0 0,3 1 128 16,4-4-720-16,5-6-144 0,3-7-32 15,2-6-10672-15</inkml:trace>
  <inkml:trace contextRef="#ctx0" brushRef="#br0" timeOffset="29203.5">19982 6059 31327 0,'-9'-8'2784'0,"-1"7"-2224"0,-1 1-560 0,0 7 0 16,1 7 0-16,-2 7 0 0,-5 7 0 0,-2 5-144 15,-3 5 144-15,-2 2-128 0,0 10 128 0,-3 2-128 16,-1-1 128-16,0 2 0 0,0 5 0 0,2 0-128 16,-2 2 128-16,4 0 0 0,2-6 0 0,3 1 0 15,2-1 0-15,5-3 0 0,3-7 0 16,5-5-128-16,3-7 128 0,3-4-208 0,2-7 80 0,2-2 128 15,3-2-320-15,2-3 64 0,0-4 16 0,3-2 0 32,1-5-224-32,2-3-48 0,1-1-16 0,-1-3 0 0,0-2-1792 15,-1 0-368-15</inkml:trace>
  <inkml:trace contextRef="#ctx0" brushRef="#br0" timeOffset="29386.09">19359 6730 23039 0,'-7'-7'2048'0,"7"7"-1648"16,-5-9-400-16,5 9 0 0,0 0 1392 0,11-5 192 15,5-1 32-15,6 1 16 0,2 0-1248 0,7-3-256 16,2 2-128-16,4 1 128 0,1-4 0 0,4 3 0 16,1 0 0-16,3-1 0 0,1 0-128 0,4 0 0 15,5-3-128-15,1 1-8624 16,-1 0-1712-16</inkml:trace>
  <inkml:trace contextRef="#ctx0" brushRef="#br0" timeOffset="29616.58">20906 6408 22111 0,'-2'-9'1968'0,"2"9"-1584"0,0 0-384 0,0 0 0 16,-5 13 2624-16,1 5 448 0,0 3 96 0,-1 6 16 16,-2 0-2656-16,1 3-528 0,-4 5 0 0,2 3-192 15,-3 1 192-15,-1 3 0 0,0-4 0 0,-4 0 0 16,1 4-656-16,0-1-96 0,0-8-16 0,2-1 0 16,2 0-2208-16,0-7-448 0</inkml:trace>
  <inkml:trace contextRef="#ctx0" brushRef="#br0" timeOffset="29826.19">20460 6709 29487 0,'0'0'1296'0,"-8"-7"288"0,2 0-1264 0,6 7-320 15,0 0 0-15,0 0 0 0,11 4 640 0,5 0 80 16,2 1 16-16,4-2 0 0,8-2-432 0,1-1-96 0,2 0-16 0,6 0 0 15,1-1-192-15,2-2 0 0,4 1 0 0,1-2-160 32,5 0-288-32,2 0-64 0,1 0-16 0,0 2 0 15,-4-5-1968-15,-1 5-384 0,-2-1-64 0</inkml:trace>
  <inkml:trace contextRef="#ctx0" brushRef="#br0" timeOffset="30054.94">22163 6193 32255 0,'0'0'2864'0,"0"0"-2288"0,0 0-576 0,-5 17 0 16,1 4 688-16,1 11 16 0,-2 5 16 0,-1 5 0 0,0 6-544 0,-2 2-176 15,0-2 0-15,-5 6 0 0,-5 3 208 0,0 1-64 16,-1 1-16-16,-1 4 0 0,-2 0-416 0,2-2-96 15,1-6 0-15,1-1-16 16,3-7-2352-16,2-4-480 0,-2 4-96 0,8-15 0 0</inkml:trace>
  <inkml:trace contextRef="#ctx0" brushRef="#br0" timeOffset="30507.89">22976 5680 29663 0,'5'-10'1312'0,"-5"10"272"0,16-2-1264 0,3 7-320 0,8 6 0 0,5 5 0 15,6 7 0-15,1 2 0 0,1 7 0 0,3 5-144 0,4 4 352 0,1 8 80 16,2 5 16-16,3 3 0 0,3 8-128 0,-1 3-32 15,-2 4 0-15,-5 5 0 0,-4 2-144 0,-7 5 128 16,-7 3-128-16,-3-1 128 0,-7-4-128 0,-2-2 0 16,-3-6 0-16,-3-1 0 0,-4-12 128 0,-2 0 112 15,-5-6 16-15,-4-2 0 0,-3-9 112 0,-4 1 16 16,-5-7 16-16,-5 0 0 0,-4-1-400 0,-7-4 0 16,-8-1 0-16,-13-12-9984 15,-9-10-1872-15</inkml:trace>
  <inkml:trace contextRef="#ctx0" brushRef="#br0" timeOffset="31355.76">17816 5492 11967 0,'-4'-10'1072'0,"4"10"-864"16,0 0-208-16,-2-8 0 0,0-2 240 0,1 2 0 0,0-5 0 0,1 3 0 16,0 3-112-16,1-1-128 0,2-3 176 15,-1-2-176-15,2 4 128 0,-1-3-128 0,-1 4 0 0,2-4 0 16,1 1 0-16,0 2 0 0,0-1 0 0,2 1 0 16,0-1 272-16,1 2-48 0,-1 0-16 0,1 3 0 15,4 3 672-15,0-2 128 0,2-1 16 0,1 1 16 16,2 1-144-16,2 2-48 0,3 1 0 0,4 0 0 15,4 0-336-15,3 0-64 0,4 1 0 0,4-1-16 16,4 0-16-16,8-1 0 0,11-1 0 0,-3-1 0 16,-1-2-192-16,3 1-32 0,3 0-16 0,5 2 0 15,2-1 144-15,4-2 16 0,6 1 16 0,-5 1 0 16,-1-1 0-16,3-1 0 0,3 2 0 0,5 2 0 16,3 0-128-16,-2-1-32 0,-4 2 0 0,3 2 0 15,1-1 32-15,2 1 0 0,2 0 0 0,-1 1 0 16,-1-1-96-16,0-2-128 0,4 2 176 0,1 0-176 0,2-2 128 15,-2 1-128-15,-2-1 0 0,4 1 0 0,3 0 0 0,1-1 0 16,-3 0 128-16,-1 3-128 0,-1-1 0 0,3 4 0 16,4-4 0-16,-2-1 0 0,-4 2 128 0,2 1-128 15,2 3 0-15,-3-2 0 0,-2-1 128 0,-4 0-128 16,-2 2 0-16,4-2 0 0,5 1 0 0,-6 0 0 16,-5-2 128-16,-3 1-128 0,0-3 0 0,5 0 0 15,1 2 0-15,-1-4 0 0,-5-2 0 0,-2 2 0 16,1-3 0-16,0 1 0 0,4 0 128 0,-3-1-128 15,-6 0 0-15,-5-1 0 0,-4-1 144 0,-1 2-144 16,0 1 0-16,-3 1 144 0,-1-1-144 0,-4-1 0 16,-4 2 0-16,-6-1 0 0,-5-1 0 0,-5 3 0 15,-3 1 0-15,-6 1 0 0,-4 3 0 0,-4 0 0 16,-8 2-192-16,-4-2-12976 0</inkml:trace>
  <inkml:trace contextRef="#ctx0" brushRef="#br0" timeOffset="32087.17">26724 4852 23951 0,'-5'-26'1056'0,"2"14"224"0,2-1-1024 0,0 6-256 0,0-3 0 0,1 10 0 0,0 0 528 0,0 0 48 15,0 0 16-15,0 0 0 0,0 0-192 0,6 15-32 16,-2 1-16-16,-2 2 0 0,-2 3-16 0,-1 7 0 15,-1 1 0-15,-1 5 0 0,-1 4 48 0,-1 5 16 16,0 4 0-16,1 4 0 0,-2 0-208 0,2 3-32 16,-1 0-16-16,2 1 0 15,-2-8-464-15,4-8-80 0,0-7-32 0,2-8-8352 16,2-3-1680-16</inkml:trace>
  <inkml:trace contextRef="#ctx0" brushRef="#br0" timeOffset="32281.68">26535 4498 35999 0,'-14'-30'1600'0,"7"15"320"0,0 1-1536 0,2 3-384 0,5 11 0 0,0 0 0 15,-4-5 0-15,4 5 0 0,0 0-192 0,0 0 64 16,0 0-832-16,0 0-144 0,4 9-48 0,-1 1-8704 15,3-1-1728-15</inkml:trace>
  <inkml:trace contextRef="#ctx0" brushRef="#br0" timeOffset="32639.4">28085 4575 30399 0,'-10'-24'1344'0,"1"15"288"0,-2 0-1312 0,0 7-320 16,-2 2 0-16,-1 2 0 0,-3 5 192 0,0 2-48 15,-3 2 0-15,-2 0 0 0,-5 2-144 0,-1 2 0 16,-1 1 0-16,-1-2 128 0,2 1-128 0,3 1 0 0,1-2 0 16,5 2-176-1,4-5-272-15,6 2-64 0,5 1-16 0,4 2 0 16,4-2-272-16,7 0-48 0,6 2-16 0,4 0 0 0,1 3 432 0,3-1 96 0,2 1 16 0,1 0 0 15,-1 3 320-15,-2 1 288 0,-2 1-48 0,-1 0-16 16,-3-4 320-16,-4 2 64 0,-2-1 16 16,-4 0 0-16,-6-4 32 0,-3 0 16 0,-3-2 0 0,-8 1 0 15,-5 1 80-15,-8-3 16 0,-7-2 0 0,-6-2 0 16,-5 1-336-16,-3-4-64 0,-4 0-16 0,0 1 0 16,2-4-352-16,2 1 0 0,3 1 0 0,5 1 128 15,4-2-2400 1,7-3-480-16</inkml:trace>
  <inkml:trace contextRef="#ctx0" brushRef="#br0" timeOffset="33964.91">2952 10511 28959 0,'-42'3'1280'0,"14"2"272"0,-2 7-1232 0,-1 6-320 0,1 5 0 0,2 0 0 16,0 2-224-16,0 2-96 0,-1 5-32 0,0 4 0 16,-3 3 352-16,-1 7 256 0,-1 1-32 0,1 7-16 0,0 7-208 0,4-2 176 15,3-2-176-15,3 0 160 16,2 0-160-16,4-3 128 0,4-5-128 0,6 0 128 0,3-4-128 15,4-4 0-15,5-4-192 0,6-5 192 0,5-6-272 0,4-1 64 16,5-10 16-16,10-2 0 0,5-2 0 0,5-8 0 16,2-5 0-16,1-9 0 15,2-4-1280-15,-1-6-256 0,4-2-64 0,0-6-8512 16</inkml:trace>
  <inkml:trace contextRef="#ctx0" brushRef="#br0" timeOffset="34273.25">3846 10659 19343 0,'-10'-12'1728'0,"-1"6"-1392"16,-2-2-336-16,-1 3 0 0,3 1 2160 0,-3 2 352 15,0 2 80-15,-3 4 16 0,-1 1-1392 0,-1 6-288 16,-1 0-48-16,0 6-16 0,-1 1-608 0,0 7-112 16,-3 2-16-16,1 2-128 0,0 7 0 0,0-4 0 15,5-2 0-15,3 1 0 0,3 2 0 0,4-4-192 0,1-4 48 0,5-4 16 31,3-7-320-31,4-2-64 0,3-5-16 0,3-4 0 0,4-3 192 0,7-3 32 0,3-4 16 0,7-5 0 16,4-6 288-16,-1-4 0 0,2-5 0 0,0 2 0 16,-1-3 0-16,-2 1 128 0,0-3-128 0,-2 1 0 15,-4 1 160-15,-3-2-16 0,-3 6 0 0,-4 1 0 16,-7 2 64-16,-4 4 16 0,-5 6 0 0,-4-2 0 16,-3 4-16-16,-6 2 0 0,-4 3 0 0,-4 5 0 15,-3 4-512-15,-4 7-96 0,-3 2-32 0,3 1 0 16,1 0-2016-16,1 0-416 0</inkml:trace>
  <inkml:trace contextRef="#ctx0" brushRef="#br0" timeOffset="34625.18">4838 10598 23951 0,'-8'12'2128'0,"-1"6"-1696"16,0 4-432-16,-1 4 0 0,-1 2 1424 0,-3 2 208 0,-3 3 32 0,-2-3 16 16,-2-1-1040-16,-2 4-224 15,2 0-32-15,1-5-16 0,1-5-240 0,1-4-128 16,0-6 160-16,6 0-160 16,2-2-240-16,1-6-144 0,9-5-16 0,-9-2-16 15,4-7-96-15,3-3 0 0,5-7-16 0,5-5 0 0,3-1 128 0,6-3 16 16,3 1 16-16,3-2 0 0,2 0 192 0,3-1 48 0,1 5 0 15,1 0 0-15,-6 3 384 0,1 4 96 0,-1 3 16 0,2 6 0 16,0 1 80-16,2 7 0 0,2 5 16 16,-2 4 0-16,0 0-464 0,-3 6 0 0,0 7 0 0,1 5 0 15,-1 2 0-15,-1 4-192 0,-2 4 192 0,-3 2-208 32,-4 6-304-32,-3 0-64 0,-2 1-16 0,-2-3 0 0,-2-6-368 0,-1 0-64 15,0-8 0-15</inkml:trace>
  <inkml:trace contextRef="#ctx0" brushRef="#br0" timeOffset="34873.37">6371 9837 33343 0,'-18'9'1472'0,"8"5"320"0,-2 8-1440 0,4 11-352 16,0 13 0-16,2 3 0 0,-2 9 0 0,0 3-320 15,-2 6 64-15,0 0 16 0,-5-1 16 0,-2 4 0 16,-1 1 0-16,3-3 0 16,0-3-1280-16,0-8-256 0,1-6-48 0,-2-8-10448 0</inkml:trace>
  <inkml:trace contextRef="#ctx0" brushRef="#br0" timeOffset="35075.18">5987 10423 33167 0,'0'0'2944'0,"0"0"-2352"0,9-7-464 0,10 4-128 15,8 3 800-15,7 0 144 0,8-1 16 0,7 1 16 0,9-3-976 0,3 1 0 16,1-2-224-16,4 0 32 16,3-1-320-16,3 0-80 0,4 0-16 0,1 1-14816 15</inkml:trace>
  <inkml:trace contextRef="#ctx0" brushRef="#br0" timeOffset="35441.57">10330 10684 26719 0,'-12'3'2368'0,"2"2"-1888"0,-6 0-480 0,2 7 0 16,2 7 1920-16,0 4 304 0,2 5 48 0,-1 3 16 15,-2 1-2144-15,-1-1-416 0,-1 5-96 0,-2 0-16 16,1-2-1280-16,0-4-256 0,2 0-48 0,0-9-10960 16</inkml:trace>
  <inkml:trace contextRef="#ctx0" brushRef="#br0" timeOffset="35655.78">10093 10073 36575 0,'-18'-25'1616'0,"6"9"336"0,0-2-1568 0,2-1-384 16,2 3 0-16,3 2 0 0,1 5 240 0,4 9-48 0,0 0 0 16,0 0 0-16,-2-8-64 0,2 8-128 15,0 0 176-15,0 0-176 16,0 0-352-16,0 0-176 0,0 0-48 0,0 0 0 15,0 0-1296-15,0 0-272 0,7 9-48 0</inkml:trace>
  <inkml:trace contextRef="#ctx0" brushRef="#br0" timeOffset="36044.61">11663 9619 24879 0,'11'-14'2208'0,"3"-3"-1760"0,1 1-448 0,3 1 0 15,1 3 976-15,-1 3 112 0,-2-2 32 0,-2 3 0 0,-1-5-400 0,-4 1-80 16,-3 2 0-16,-2-4-16 0,-3 1-288 0,-2 1-48 16,-4-2-16-16,-3 0 0 0,-2 2-112 0,-1 2-32 15,-2-3 0-15,-2 5 0 0,-2-1-128 0,1 3 0 16,-1 1 0-16,1 1 0 0,1 3 0 0,-2 5 0 15,1 1 0-15,-2 4 0 0,-3 5 0 0,0 5 0 16,-2 9 0-16,-1 0 0 0,-3 3 128 0,-1 5-128 16,-1 5 192-16,1 4-64 0,1 8-128 0,-2 0 0 15,2 2 0-15,2 2 0 0,1 5 0 0,5 2 0 16,-2 3 0-16,6-3 0 0,1-2 0 0,4-2 0 16,1-5 0-16,3-2 0 0,2-5 0 0,3 3 0 15,-1-2 0-15,2-2 0 0,2 0 0 0,0-5 0 16,3-2 0-16,-2-2 0 0,2-3 448 0,1-3 144 15,2-1 48-15,1-6-10768 16,0-5-2160-16</inkml:trace>
  <inkml:trace contextRef="#ctx0" brushRef="#br0" timeOffset="36276.15">10689 10308 35935 0,'-1'-7'3200'0,"4"-4"-2560"16,8 0-512-16,10 2-128 0,14-3 1408 0,12 5 272 15,10-5 48-15,10 2 16 0,7-4-1216 0,6 3-240 16,4 3-48-16,7-1-16 0,6 4-224 0,2 0 176 16,3-3-176-16,1 2 160 15,0 2-1392-15,5-2-288 0,4 2-48 0,-6 0-16096 16</inkml:trace>
  <inkml:trace contextRef="#ctx0" brushRef="#br0" timeOffset="37442.5">16873 8991 26719 0,'-8'-28'2368'0,"4"11"-1888"0,-1 0-480 0,3 1 0 15,2 2 624-15,1 3 16 0,2-3 16 0,0 1 0 16,0 4-224-16,0-1-48 0,2 3-16 0,0-1 0 16,0 2 208-16,0-2 64 0,-5 8 0 0,0 0 0 15,8-5-128-15,-8 5-32 0,0 0 0 0,0 0 0 16,0 0-240-16,0 0-48 0,0 0-16 0,6 16 0 15,-5 6-176-15,-3 7 0 0,-9 8 144 0,-5 6-144 16,-8 6 144-16,-7 5-144 0,-7 7 192 0,-3 4-192 16,-1 6 240-16,-1 7-64 0,0 1-16 0,1 7 0 15,0-1-160-15,5-2 128 0,2-3-128 0,3-4 128 0,3-5 64 0,5-2 0 16,2-8 0-16,4-2 0 0,4-7 64 0,5-5 32 16,5-4 0-16,4-2 0 0,6-10-16 0,2 0 0 15,4 1 0-15,2-8 0 0,2-1-272 0,5-4 0 16,0-5-128-16,5 2 128 0,2 1-256 0,3-6 64 15,3-6 0-15,1-1 0 16,2-4-288-16,4-2-48 0,1-4-16 0,1-1 0 16,1-10-1584-16,-2-1-320 0,-4-3-64 0</inkml:trace>
  <inkml:trace contextRef="#ctx0" brushRef="#br0" timeOffset="37669.18">16006 9721 29487 0,'-5'-18'2624'0,"2"1"-2112"0,5 5-512 0,7-1 0 16,6 0 1920-16,9 5 256 0,6 0 64 0,10 2 16 15,9 1-1744-15,9-2-368 16,4 0-144-16,5-1 128 0,4 0 48 0,10 4 0 0,4 2 0 0,8-5 0 31,4 0-1168-31,0-2-224 0,-3 1-64 0,1 4-14528 0</inkml:trace>
  <inkml:trace contextRef="#ctx0" brushRef="#br0" timeOffset="39895.61">18185 9321 2751 0,'0'0'256'0,"0"0"-256"16,0 0 0-16,0 0 0 0,-5 8 1456 0,5-8 240 15,-5 9 48-15,5-9 16 0,0 0-1456 0,-6 5-304 16,6-5 0-16,0 0 0 0,0 0-272 0,0 0 32 16,-8 4 16-16,8-4 0 0,0 0 224 0,-11 0 208 15,11 0-32-15,-9 0-16 0,9 0 768 0,0 0 160 16,-8-3 16-16,8 3 16 0,0 0-320 0,0 0-64 16,0 0-16-16,0 0 0 0,0 0-96 0,-9-2-32 15,9 2 0-15,0 0 0 0,0 0 112 0,0 0 0 0,0 0 16 16,0 0 0-16,11-2-208 0,3 2-32 0,4 2-16 0,4-1 0 15,4-2 112-15,9 1 0 16,4-2 16-16,7 2 0 0,1 0-208 0,4-1-32 0,2 1-16 16,2-2 0-16,2-2-32 0,3-1-16 0,4 2 0 0,4 1 0 15,2 0-288-15,0 1 160 0,-4 0-160 0,-1 1 128 16,-2 0-128-16,1 1 0 0,-1 0 0 0,2 3 128 16,-1 4-128-16,-6-3 0 0,-3-1 0 0,-7 0 0 15,-5 1-192-15,-1-2-128 0,-6 0-32 0,-3 1-7264 16,-4 1-1472-16</inkml:trace>
  <inkml:trace contextRef="#ctx0" brushRef="#br0" timeOffset="40195.3">18341 9724 25791 0,'-18'-15'1152'0,"8"5"224"0,0 2-1104 0,10 8-272 15,0 0 0-15,0 0 0 0,9-5 1856 0,6 3 304 16,5 0 64-16,8 1 16 0,7-1-1840 0,3-1-400 16,4-3 0-16,5 2 0 0,5 0 0 0,5 2 128 15,4-2-128-15,5-3 176 0,7 1-384 0,-3 0-80 16,-4-1-16-16,0 1 0 15,-1-3-288-15,1 3-64 0,1 2-16 0,-2-2 0 16,2 0-368-16,-4 3-80 0,-4-1-16 0,-4 1 0 16,-5-1-336-16,-5 3-80 0,11 1-16 0,-14 1 0 0</inkml:trace>
  <inkml:trace contextRef="#ctx0" brushRef="#br0" timeOffset="40555.11">19563 8711 23951 0,'-7'-21'2128'0,"3"8"-1696"0,2-1-432 0,-2 5 0 0,3 0 1344 0,1 9 176 15,0 0 32-15,0 0 16 0,0 0-1360 0,5 14-208 16,-4 1-160-16,-1 7 32 0,-4 2 128 0,-1 5 0 16,-4 4 0-16,-3 7 128 0,-6 11 0 0,-4 5 0 15,-3 3 0-15,-6 6 0 0,-7 3 112 0,-1 1 16 16,-2 4 16-16,-1 3 0 0,-1 4 176 0,1-1 16 16,1-4 16-16,2-2 0 0,2-7 48 0,1-7 16 15,2-4 0-15,1 0 0 0,1 1-240 0,4-4-48 16,2-4-16-16,2-5 0 0,3-6-240 0,6-1 0 15,2-5-144-15,6-1 144 16,1-10-1600-16,5-2-208 0,4-4-48 0,3-8-11840 0</inkml:trace>
  <inkml:trace contextRef="#ctx0" brushRef="#br0" timeOffset="41011.67">20850 8917 28911 0,'-5'-18'1280'16,"5"18"256"-16,-2-6-1216 0,2 6-320 0,0 0 0 0,0 0 0 0,0 0 176 0,0 0-32 16,0 0 0-16,0 0 0 0,7 12 48 0,0 1 0 15,-2 7 0-15,-1 4 0 0,-1-1-192 0,1 7 128 16,-4 3-128-16,0 4 128 0,-2 2 0 0,0 1-128 15,-1 4 192-15,-1-2-64 0,-1-2 128 0,1-2 0 0,1-1 16 0,2-3 0 16,2 0-16-16,4-3 0 0,2-7 0 0,4 0 0 16,1-5-48-16,2-1-16 0,1-7 0 0,4 1 0 15,4-5 0-15,3 0-16 0,5-5 0 0,2-5 0 32,1-8-480-32,3-1-80 0,3-5-32 0,0-1 0 15,1 3-1616-15,0-7-320 0,1-2-64 0,1 1-5744 0,0-2-1152 16</inkml:trace>
  <inkml:trace contextRef="#ctx0" brushRef="#br0" timeOffset="41312.03">21663 8875 17503 0,'-3'-6'1552'0,"3"6"-1232"16,0 0-320-16,0 0 0 0,0 0 3520 0,0 18 656 15,-3 6 128-15,2 8 32 0,-3 7-3488 0,-1 3-688 16,-2 5-160-16,-4 9 0 0,-1 9 208 0,-2 2 48 16,-3 7 0-16,-1 0 0 0,-1-3-112 0,-2 1-16 15,-2 3 0-15,0-2 0 0,0-2-128 0,2-3 0 16,0-5 0-16,5-2 0 0,0-9-256 0,5-4-48 15,-2-3 0-15,3-6 0 16,0-1-320-16,2-3-64 0,3-5-16 0,1-7-13376 0</inkml:trace>
  <inkml:trace contextRef="#ctx0" brushRef="#br0" timeOffset="42629.6">22920 10021 28559 0,'0'-14'1264'0,"0"7"272"0,-2-3-1232 0,2 10-304 16,0 0 0-16,12 0 0 0,1 5 288 0,3 1 0 0,4 1 0 0,2 3 0 16,2-2-288-16,2 3 0 0,0-2 0 0,1 4 0 15,-2 1 192-15,0 3-32 0,-4 4 0 0,-2 2 0 16,-2 2-32-16,-5 3-128 0,-1 4 192 0,-5 3-64 15,-2 2 32-15,-4 3 0 0,-4 2 0 0,-5-3 0 16,0-2-32-16,-6 1 0 0,-5 1 0 0,-3-3 0 16,-5-4 192-16,-3 0 16 0,-2-6 16 0,-2 1 0 15,0-4-16-15,2 0 0 0,1-3 0 0,2-1 0 16,2-4-336-16,4-3 0 0,2-1 0 0,4-8 0 16,3-6-1744-1,5-8-272-15,6-6-48 0,5-6-16 0</inkml:trace>
  <inkml:trace contextRef="#ctx0" brushRef="#br0" timeOffset="42997.08">24919 8864 33119 0,'-7'-12'1472'0,"7"12"288"0,-8-3-1408 0,0 9-352 0,2 5 0 0,0 12 0 16,-2 5 0-16,3 9-160 0,-2 8 16 0,1 3 0 15,2 1 272-15,-2 10 64 0,-2 1 16 0,5 7 0 16,-1 4 16-16,0 4 0 0,1 1 0 0,1 1 0 16,-1-1-224-16,1-5 144 0,-1-5-144 0,2-2 128 15,1-10-256-15,2-3-64 0,1-7-16 0,1-3 0 32,-4-7-464-32,4-4-96 0,1-3 0 0,1-8-16 15,0-7-1376-15,5-1-272 0,0-6-48 0</inkml:trace>
  <inkml:trace contextRef="#ctx0" brushRef="#br0" timeOffset="43262.62">26233 10109 30399 0,'0'0'2704'0,"-8"14"-2160"16,-6 7-544-16,-2 9 0 0,4 11 2016 0,-6 7 288 15,0 3 64-15,0 1 16 0,-5 2-1968 0,2-1-416 16,-3 0 0-16,1-2 0 0,-1-2-256 0,-2-4 48 0,-1 1 16 16,-1-1 0-1,-1-2-1472-15,-3-4-304 0,-2-1-48 0,0-7-12848 0</inkml:trace>
  <inkml:trace contextRef="#ctx0" brushRef="#br0" timeOffset="43609.5">27248 9451 16575 0,'0'0'1472'0,"1"-8"-1168"15,-1-6-304-15,3 6 0 0,-3 8 4048 0,11-2 752 16,6 4 160-16,3-2 32 0,3 0-4032 0,4 0-816 16,2 2-144-16,5 1 0 0,2-1 0 0,3-1 240 15,3 3-48-15,5-1-16 0,-1-3-176 0,5 0-176 16,3 0 48-16,1 1 0 16,-2 3-592-16,-3-3-112 0,-7-1-32 0</inkml:trace>
  <inkml:trace contextRef="#ctx0" brushRef="#br0" timeOffset="43967.89">29472 8400 36863 0,'0'-12'3264'0,"0"12"-2608"0,0 0-528 0,-6 20-128 0,0 7 256 0,0 14 0 15,1 4 16-15,2 7 0 0,-1 5-272 0,0 8 0 16,-2 2-176-16,-1 9 176 0,1 12 0 0,-3 4 320 15,-2 2-32-15,-1 5-16 0,-4-1-16 0,0 5 0 16,0 3 0-16,-1-1 0 0,1-1-112 0,1 3-16 16,-1 1-128-16,1 0 192 0,0-5-400 0,0 0-96 15,-1-2-16-15,4-2 0 16,-1 4-2240-16,1-1-448 0</inkml:trace>
  <inkml:trace contextRef="#ctx0" brushRef="#br0" timeOffset="46270.44">850 12791 11055 0,'-6'-11'480'0,"3"3"112"0,0-2-464 0,3 3-128 0,0 7 0 0,7-11 0 0,3 4 3072 0,4 2 608 16,3-3 112-16,3 2 32 0,3 1-2960 0,1-4-592 16,3 1-112-16,1-1-32 0,-1 3 16 0,1-3 0 15,2 1 0-15,1 3 0 0,-1-4-16 0,3 4-128 16,3-2 192-16,3 2-64 0,4 1-128 0,6 0 0 15,4-2 144-15,3 2-144 0,1 0 128 0,0-1-128 16,1-5 128-16,3 5-128 0,5-2 128 0,2 1-128 16,7-2 160-16,3-3-160 0,2-2 128 0,-1 2-128 15,0-2 0-15,5 2 144 0,3-2-144 0,1 0 0 16,-2-1 0-16,1 3 0 0,-1 1 0 0,5-2 0 16,4 3 0-16,1 0 128 0,0 3-128 0,2-3 128 15,1 1-128-15,6 2 128 0,6-3 0 0,2 2 0 16,-4-5 0-16,7 1 0 0,7 0-128 0,-1-3 128 0,-2 2-128 15,6 0 128-15,5-2-128 0,-3 2 0 0,-1-2 0 16,4 2 128-16,6 1-128 0,-2 1 0 0,-8-3 0 0,7 1 0 16,4 5 0-16,-3-3 0 0,-4 0 0 15,4-1 0-15,6 6 0 0,-4-2 0 0,-2-2 0 0,5 4 0 16,6-2 0-16,-3 3 0 0,-3-2 0 0,4 0 0 16,7 3 0-16,0 1 0 0,1-1 0 0,-2 2 0 15,1-3 176-15,4 0-48 0,1 3-128 0,-1 0 192 16,-2-4-192-16,1 3 144 0,5 0-144 0,-2 1 128 15,0 1 0-15,3-2-128 0,-3-3 192 0,7 4-64 16,-2 3 48-16,-3 2 0 0,-6-2 0 0,5 0 0 16,3 1-48-16,0 0 0 0,-4 4 0 0,2-3 0 15,-1-2 48-15,3 1 0 0,4 2 0 0,-2 1 0 16,-4-1 32-16,6-2 16 0,3-3 0 0,4 2 0 0,1 5-32 16,-2-5 0-16,-4-1 0 0,8-1 0 0,3-1-64 15,4 1 0-15,2 0-128 0,-6 0 192 0,-5-2 64 0,2-2 16 16,6 0 0-16,3 1 0 0,1 2-112 0,-8 0-32 15,-2 1 0-15,-1-1 0 0,4-2 48 0,1 3 0 16,3 0 0-16,-4 0 0 0,-5 1-16 0,2-1 0 16,3-2 0-16,2 1 0 0,1 2 0 0,-2-1 0 15,-3 0 0-15,2 0 0 0,3-4-160 0,2 0 0 16,0 0 0-16,2 3 0 0,-5 1 0 0,2-1 0 16,2-8 0-16,-1 4 0 0,0 1 0 0,2 2 0 15,-4 0 0-15,-1-2 0 0,-6-1 0 0,1 2 0 16,3-3 0-16,-1 1 0 0,-3 4 0 0,1-4 0 15,-6 0 0-15,4-1 0 0,3 1 0 0,-1 2 0 0,-2 0 0 0,4-3 0 16,-3 0 0-16,4 2 0 0,1-1 0 0,2 0 0 16,0 0-128-16,-9 2 128 0,-6-2-160 0,4 0 160 15,0 2 0-15,-2 1 0 0,-3-1-128 0,-4-2 128 16,-2-1 0-16,3 3 0 0,-1 2 0 0,-7 0 0 16,-8 1 0-16,4 0 0 0,4 0 0 0,-3 0 0 15,-2 0 0-15,1-1 0 0,0-1 0 0,2 2 0 16,1 0 0-16,-3-1 0 0,-4 0 0 0,7 1 0 15,0 1 0-15,-1 2 0 0,-6-2 0 0,1 0 0 16,2 2 0-16,-5-1 128 0,-10 1-128 0,1 0 160 16,5 0-160-16,-4 0 0 0,-8-2 144 0,2 1-144 15,1 1 0-15,-4-2 0 0,-4-1 0 0,2 0 128 16,1 0-128-16,-2 0 0 0,-5 0 0 0,4 0 0 16,1 0 0-16,-3 1 0 0,-4 2 0 0,4-2 0 0,0-1 0 0,-2 2 0 15,-2-1 0-15,0 1 0 0,-4-2 0 0,0 0 0 16,2 0 0-16,-3 0 0 0,-4-1 0 15,0-1-128-15,0-4 128 0,-3 1-128 0,-3 0 128 0,-3-4-160 16,-1 2 160-16,0-5-160 0,1 1 160 0,-2-2 0 16,-7 2 0-16,1 1 0 0,1-3 0 0,-1 0 0 15,1-2 0-15,1 2 0 0,-3-2 160 0,0 0-32 16,2-1-128-16,0-1 192 0,4 0-192 0,-45 8 144 16,10-5-144-16,5 0 128 15,5 0-128-15,5 2 160 0,3-2-160 0,7 0 160 0,9 1 16 0,-5 3 0 16,-8-3 0-16,161-20-176 0</inkml:trace>
  <inkml:trace contextRef="#ctx0" brushRef="#br1" timeOffset="58242.6">3646 14155 14735 0,'-13'-19'1312'0,"-1"-1"-1056"15,-1 0-256-15,2 0 0 0,3-2 2832 0,1 0 512 16,-1 2 112-16,1 1 0 0,-1 0-2624 0,-1 1-512 0,-1 1-128 0,-1 1 0 16,-3-2-48-16,0 5 0 0,1 0 0 0,-3 1 0 15,-3 2-144-15,-1-3 0 0,-1 4 0 0,0 1 0 16,-3 3 0-16,0-1 0 0,1 0-192 0,-1 3 192 16,1-1-192-16,-2 3 192 0,-3 1-160 0,2 2 160 15,2 2-128-15,2 3 128 0,1 2 0 0,3 1-144 16,5 2 144-16,1 6 0 0,2 3 0 0,3 5 0 15,0 1-144-15,3 6 144 0,2 5-160 0,4 2 160 16,4 0-128-16,2 0 128 0,3-2 0 0,5-5-144 16,2-5 0-16,3-2 0 0,3-5 0 0,4-3 0 15,1-3 0-15,-2-6 0 0,0-2 0 0,2-5 0 16,-1-5 144-16,0-5 0 0,2 1 0 0,1-8 0 16,-1-2 0-16,0-2 144 0,0-1-16 0,-1-6-128 15,0 0 192-15,-2-5-192 0,-1 3 192 0,2 0-192 0,-3 5 160 16,-3 3-160-16,-2 3 128 0,-4 3-128 0,-2 9 128 0,-1 3-128 15,-11 2 128-15,10 6-128 0,-3 6 224 0,-1 8-32 16,-5 7-16-16,-2 7 0 0,-1 7-32 16,-5 4 0-16,-2 4 0 0,-3 4 0 0,0 5-144 0,-4 3 0 15,1 4 144-15,-5 5-144 0,-1 3 0 0,-2-2 0 16,-1-8 0-16,-2 1 128 0,-4 0 0 0,0-5 16 16,-1-4 0-16,1-2 0 0,-2-6 336 0,-2-2 64 15,-3 3 16-15,-1-8 0 0,-3-5-48 0,0-3-16 16,-1-4 0-16,3-3 0 0,2-7-240 0,3-3-64 15,5-6 0-15,1-2 0 0,1-4-192 0,5-4 176 16,2-3-176-16,1-5 160 0,1-7-160 0,5-1 0 16,5 0 144-16,3-4-144 15,3-5-256-15,6-2-128 0,6-5-32 0,2 2 0 16,4 3-128-16,3 0-32 0,3 4 0 0,2 0 0 16,1 2 112-16,3 2 16 0,3 1 0 0,8 2-8336 0,5 2-1664 0</inkml:trace>
  <inkml:trace contextRef="#ctx0" brushRef="#br1" timeOffset="58657.39">5146 13043 24879 0,'-17'-13'2208'0,"4"8"-1760"16,-2 2-448-16,1 4 0 0,-1 4 896 0,-2 8 112 15,-1 3 16-15,-3 6 0 0,-5 6-1024 0,-4 7 0 16,-3 7-144-16,-5 9 0 0,-2 4 144 0,-2 2 0 16,0 5 0-16,-5 0 0 0,-1 3 0 0,5-1 0 0,1-2 0 0,8-2 0 15,-1 0 0-15,7-6 0 0,4-3 160 16,5-4-160-16,4-4 144 0,5-1-144 0,2-2 128 0,4-5-128 16,4-2 128-16,4-5-128 0,2-1 128 0,5-4-128 15,1-3-160-15,5-2-112 0,2-4-32 0,4-1 0 31,2-6-1712-31,4-4-352 0</inkml:trace>
  <inkml:trace contextRef="#ctx0" brushRef="#br1" timeOffset="58974.53">5847 12977 31327 0,'-9'-4'2784'0,"0"2"-2224"15,9 2-560-15,-7 7 0 0,0 6 256 0,-2 7-48 16,-1 8-16-16,-4 9 0 0,0 3-192 0,-7 9-208 16,-2 5 32-16,-4 7 16 0,-2 5 160 0,2 5 0 15,2 3-144-15,1 3 144 0,0-1 0 0,1 1 0 16,1 4 0-16,4-7 0 0,4-8 0 0,4-3-176 15,4-3 176-15,3-8-128 0,4-6 128 0,3-8 0 16,3-5 0-16,2-2 0 0,1-5 0 0,4-2 192 16,1-3-64-16,5-5 0 0,-2-4-128 0,5-5-208 0,2 0 48 15,5-7 16 1,3-8-1792-16,1-1-368 0,-2-6-64 0</inkml:trace>
  <inkml:trace contextRef="#ctx0" brushRef="#br1" timeOffset="59169.58">5409 13963 4607 0,'-14'-7'400'0,"6"3"-400"0,0-5 0 0,5 1 0 16,3 2 6992-16,6-2 1328 0,5 3 256 0,7-1 48 15,4-3-7184-15,6 1-1440 0,5-2-272 0,9 3-64 16,5-5 336-16,11 5 0 0,5-5 0 0,-2 2 0 15,0 0-1184-15,-2-3-160 0,1 4-48 0,-1-4-12528 16</inkml:trace>
  <inkml:trace contextRef="#ctx0" brushRef="#br1" timeOffset="59545">6380 12766 29135 0,'0'0'1280'0,"12"3"288"0,2 3-1248 0,8 10-320 0,7 6 0 0,4 7 0 16,3 3 128-16,2 4-128 0,3 3 144 0,3 3-144 16,5 5 144-16,-1 0-144 0,0 1 128 0,-5 3-128 15,-3 3 0-15,-6 2 0 0,-2 1 0 0,-4 5 0 16,-3 2 128-16,-3 0-128 0,-8 1 0 0,-4-3 128 16,-6 5 144-16,-5-8 32 0,-5 1 0 0,-6 1 0 15,-7-1 96-15,-7 1 32 0,-4-1 0 0,-8-1 0 16,-9 0 16-16,-7-2 0 0,-3-1 0 0,0-3 0 15,1-2-448-15,3-5 0 0,2 0 128 0,5-4-10224 16,5 0-2032-16</inkml:trace>
  <inkml:trace contextRef="#ctx0" brushRef="#br1" timeOffset="60744.18">8552 14207 29951 0,'-5'-7'1328'0,"5"7"272"0,0 0-1280 0,-1-7-320 0,2 0 0 0,4 3 0 16,4 0 368-16,5-1 16 0,4 0 0 0,6 0 0 15,6-4-160-15,7 3-32 0,7-2 0 0,6-1 0 16,8-4-192-16,1 2 176 0,2-4-176 0,2-1 160 0,0 5-160 0,2 3 0 16,0 1 0-16,0 2 128 0,2 2-128 15,-2 2 0-15,-4 1 0 0,-4 0 0 0,-4 1-144 0,-3 2-64 16,-3-1-16-16,-5 3 0 16,-5 0-1536-16,-4-1-304 0,-3 0-64 0,-5-1-9776 15</inkml:trace>
  <inkml:trace contextRef="#ctx0" brushRef="#br1" timeOffset="60949.54">8833 14511 33167 0,'0'0'1472'0,"0"0"304"0,0 0-1424 0,0 0-352 15,15-9 0-15,11 0 0 0,11 4 1328 0,5-4 192 0,3 1 32 0,9-3 16 16,4 1-912-16,7-4-176 0,5 1-32 0,7 2-16 15,6-3-304-15,1-1-128 0,-1 1 0 0,0 1 128 16,4 0-352-16,3-2-80 0,2 2-16 0,-2 3 0 31,-5 0-2304-31,-4 6-448 0</inkml:trace>
  <inkml:trace contextRef="#ctx0" brushRef="#br1" timeOffset="64797.27">12420 14138 23951 0,'-2'-7'2128'0,"-1"5"-1696"15,3 2-432-15,0 0 0 0,8-8 688 0,2 0 48 16,4-2 16-16,4-1 0 16,6-5-944-16,4-3-176 0,1-3-32 0,5-8-16 0,3-3 224 0,-1-2 32 15,1-3 16-15,1-4 0 0,0-4 144 0,0 1-160 16,-1-2 160-16,1-2-160 0,-1-2 160 0,4 0 0 15,-1-4 0-15,1 5 0 0,-3-4 0 0,-2 2 0 16,-3 1 0-16,-4-1 0 0,-4 0 0 0,1 0 176 16,-2-3-48-16,-1 4 0 0,0 3 144 0,-3 4 32 0,-3 4 0 15,-1 3 0-15,1 6 32 0,-6 3 16 0,-2 3 0 16,-3 6 0-16,-1 4-208 0,-1 2-144 0,-4 3 192 0,-2 0-192 16,-2 4 0-16,-3 2 0 0,7 4 0 0,-12-4 0 15,-2 4-208-15,-3 4 0 0,-1 1 0 0,-2 6 0 16,-3 1 32-16,-1 8 16 0,0 8 0 0,-4 8 0 15,-5 3 160-15,-1 11 0 0,-3 4 0 0,0 5-128 16,-1 2 128-16,3-1 0 16,6 4 0-16,3-1 128 0,1 0-128 0,8-4 0 0,3-6 0 0,3 1 128 15,5-4-128-15,5-9 128 0,1-4-128 0,5-4 128 16,0-4-128-16,4-5 0 0,0-6 128 0,2-1-128 16,2-7 192-16,5-1-48 0,-1-5 0 0,6-4 0 15,0-4-144-15,3-1 128 0,2-6-128 0,2 3 128 16,1-8 0-16,-1-3-128 0,-2-5 192 0,1 0-64 15,1 0-128-15,0-3 160 0,2 3-160 0,1 0 160 16,-1 1-160-16,-2 5 0 0,-1 4 0 0,-1 4 0 0,-1 0 0 0,-1 6 0 16,-2 4 0-16,0 5 0 0,-3 5 0 0,-1 4 0 15,-4 4 0-15,-1 5 0 0,-1 1 0 0,-2 5 0 16,-3 2 0-16,-3-3 0 0,-1 0-144 0,-1-7 144 16,-2-2 0-16,2-2 0 0,-1-2 0 0,-1-5 0 15,1 2 0-15,-3-12 0 0,0 0 144 0,0 0 48 16,0 0 0-16,0 0 0 0,10 2 80 0,0-3 32 15,0-2 0-15,2-3 0 0,-2-5-80 0,3 1-16 16,1-1 0-16,1 1 0 0,1 3-208 0,2-2 128 16,0 2-128-16,0 6 0 0,-2 1 0 0,2 4 0 15,0 6 0-15,0 3 0 0,0 6 0 0,-2 6 0 16,-2 2 0-16,-3 6 0 0,0 3 0 0,-2 2 0 16,-3 0 0-16,3 0 0 0,-5-5 128 0,1-2-128 0,-1-2 0 15,-2-6 144-15,-1-3-144 0,4-4 160 0,0 0-160 0,2-5 160 16,2-4-160-16,1-6-272 0,4-2 64 15,4-2-8880-15,1-6-1792 0</inkml:trace>
  <inkml:trace contextRef="#ctx0" brushRef="#br1" timeOffset="65229.71">15646 12519 25631 0,'0'0'1136'0,"0"0"224"0,0 0-1088 0,-6 8-272 0,3 9 0 0,1 4 0 16,-3 7 304-16,1 6 0 0,-1 3 0 0,-3 8 0 15,-1 6-48-15,-1 6-16 0,-1 5 0 0,-2 4 0 16,-2 3-48-16,-2 6-16 0,-2 1 0 0,-1 7 0 15,-3-3-176-15,0 1 0 0,-1-3 0 0,1-6 0 16,1-6 0-16,2-9 128 0,1-4-128 0,2-9 0 16,2-1 0-16,-1-6 0 0,2-6 128 0,2-5-128 15,2-4 0-15,1-3-224 0,2-5 48 0,2-3-8160 16,5-11-1648-16</inkml:trace>
  <inkml:trace contextRef="#ctx0" brushRef="#br1" timeOffset="65612.53">16644 12401 13823 0,'-1'-6'1216'0,"0"-3"-960"16,1 9-256-16,0 0 0 0,0 0 3520 0,0 0 640 16,0 0 144-16,0 18 32 0,-2 5-3760 0,-4 7-768 15,-2 8-128-15,-3 7-48 0,-6 6 368 0,-2 6 0 0,-5 8 0 0,-4 1 0 16,0 4 0-16,-5 5 0 16,-1 3 0-16,-3 1 0 0,-2 0 0 0,0-3 0 15,1-5 0-15,5-2 0 0,3-9 0 0,6-4 192 0,3-4 0 0,6-5 0 16,4-6 240-16,3-6 48 0,3-2 16 15,4-7 0-15,3-2-48 0,4-3 0 0,5-3 0 16,4-3 0-16,4-2-192 0,5-1-64 0,2-2 0 0,3-5 0 16,3-1-192-16,2-2 176 0,1 2-176 0,5-4 160 15,1-1-160-15,2-2-176 0,-1-2 48 0,2 1 0 32,2-5-1264-32,1 2-240 0,0-3-48 0</inkml:trace>
  <inkml:trace contextRef="#ctx0" brushRef="#br1" timeOffset="65848.14">15978 13361 32255 0,'-6'-8'2864'0,"6"8"-2288"15,0 0-576-15,0 0 0 0,0 0 1280 0,10-4 128 16,3 2 48-16,7 1 0 0,5 1-1456 0,10-2 0 15,8 2-320-15,8-1 48 0,10-1 272 0,4-4-128 16,3 0 128-16,2 0 0 16,1-3-576-16,3 0-16 0,6-4 0 0,0 2 0 15,-2-1-1936-15,-3-2-384 0,25-9-80 0,-15 1-16 0</inkml:trace>
  <inkml:trace contextRef="#ctx0" brushRef="#br1" timeOffset="66132.83">17849 12402 30399 0,'-11'-6'2704'0,"11"6"-2160"0,-8-9-544 0,8 9 0 15,0 0 1248-15,-2 10 144 0,2 6 16 0,2 4 16 16,2 9-1424-16,-4 11-192 0,0 10-96 0,-3 6-16 15,-2 4 304-15,-1 10 176 0,-2 5-32 0,-1 9 0 16,-2 5 0-16,-3 1 0 0,-4-1 0 0,0 0 0 0,1-2-144 16,-1-4 0-16,0-2 0 0,5-5 0 0,3-10-320 15,2-8 48-15,3-4 16 0,3-6 0 16,2-6-352-16,2-6-64 16,2-5-16-16,3 0 0 0,0-6-1424 0,3-2-304 0,-2-6-48 0,2-3-16 0</inkml:trace>
  <inkml:trace contextRef="#ctx0" brushRef="#br1" timeOffset="66845.7">12554 14467 19343 0,'0'0'848'0,"-11"-7"192"0,-1 1-832 0,3 2-208 16,2-2 0-16,7 6 0 0,0 0 1856 0,0 0 336 16,0 0 64-16,11-4 16 0,1 3-1808 0,4-1-464 15,3 0 128-15,5 2-128 0,3-1 0 0,2-1 0 16,1 1 0-16,6 0 0 0,7 1 0 0,5-1 0 0,2-3 0 0,10 2 0 15,7 0 0-15,4 1 0 0,3-2 0 0,4 2 128 16,2-2 0-16,7 1-128 0,6-1 192 0,6 3-64 16,0-1 256-16,2 1 32 0,4 0 16 0,8 0 0 15,7 0 96-15,6 0 32 0,1 0 0 0,5 0 0 16,4-3-48-16,5 0-16 0,4-1 0 0,5-5 0 16,1 0-144-16,4-1-32 0,3 3 0 0,-4-4 0 15,-4 1-64-15,1-3 0 0,4 6-16 0,-7-2 0 16,-9 5-96-16,-1-4-16 0,0 2 0 0,-8 3 0 15,-3 5-128-15,-4-1 0 0,1 0 0 0,-10 3 128 16,-8 1-128-16,-3 0 0 0,-4 3 0 0,-5-1 0 16,-7-3 0-16,-8 4-256 0,-9 1 64 0,-4-3 16 15,-10 2-1552-15,-7-3-320 16,-9 0-64-16,-5 1-11520 0</inkml:trace>
  <inkml:trace contextRef="#ctx0" brushRef="#br1" timeOffset="67935">13114 14734 14735 0,'0'0'1312'16,"1"-11"-1056"-16,-1 4-256 0,0 7 0 0,4-10 1440 0,-1 6 224 16,-3 4 64-16,0 0 0 0,0 0-1328 0,0 0-256 15,0-5-144-15,0 5 160 0,0 0 64 0,0 0 16 16,-12-3 0-16,0 7 0 0,-4 1-32 0,-1 1 0 15,-4 6 0-15,-2 1 0 0,-2-2 240 0,-2 6 64 0,3 0 0 16,-3 8 0-16,-3 1 96 0,-2 6 32 0,-1 5 0 0,3 2 0 16,-3 3-96-16,1 7-16 15,0 3 0-15,0 1 0 0,-2 0-208 0,3 3-64 0,0 2 0 0,0 4 0 16,2 1-256-16,2 3 0 0,2 3 128 0,4-4-128 16,4-5 0-16,3-2 0 0,1-3 0 0,4-3 0 15,3-4 0-15,2-6-144 0,1-5 144 0,3-4-128 16,3-1 0-16,1-5 0 0,2-1 0 0,2-4 0 15,-1-2-192-15,7-2-16 0,3-3-16 0,2-2 0 32,2-5-1904-32,7-6-384 0,19-7-80 0,-2-14-16 0</inkml:trace>
  <inkml:trace contextRef="#ctx0" brushRef="#br1" timeOffset="68334.66">13729 14903 16575 0,'0'0'1472'0,"-3"-8"-1168"16,-4-3-304-16,7 11 0 0,-5-8 2496 0,5 8 432 15,0 0 80-15,0 0 32 0,0 0-2576 0,0 0-464 0,-6 9-192 16,-2 5 16-16,-2 2 176 0,-3 3 0 0,-3 4-144 0,-3 8 144 16,-3 3 0-16,-5 6 0 0,-2 8 0 0,-1 0 0 15,0 4 0-15,2 3 0 0,0 3 128 0,3 1-128 16,-2-3 256-16,3 2-48 0,3-2 0 0,2-4 0 16,2-2 96-16,4-3 16 0,2-9 0 0,3-2 0 15,3-2 16-15,0-2 16 0,4-7 0 0,1 1 0 16,1-1-160-16,5-6-48 0,1-1 0 0,0 0 0 15,4-6-144-15,1-3 0 0,4 0 0 0,1-4 0 16,1-1-208-16,2 0-80 0,2-4-16 0,2-1 0 16,0-3-256-1,3 0-48-15,0-5-16 0,1 0-7760 0,1-5-1568 0</inkml:trace>
  <inkml:trace contextRef="#ctx0" brushRef="#br1" timeOffset="68552.95">13138 15539 23951 0,'0'0'2128'0,"-1"-8"-1696"16,2 1-432-16,-1 7 0 0,16-4 3120 0,4 1 528 15,5 1 128-15,6 1 0 16,2 1-3376-16,4-1-672 0,5 0-144 0,2-2-32 15,6 0 32-15,2-2 0 0,9-2 0 0,-1 0 0 16,-3-2-2480-16,-1 2-496 0,16-6-112 0,-15 2-16 0</inkml:trace>
  <inkml:trace contextRef="#ctx0" brushRef="#br1" timeOffset="69339.5">14426 15559 23951 0,'0'0'2128'0,"0"0"-1696"16,0 0-432-16,0 0 0 0,0 0 1504 0,0 0 224 15,0 0 32-15,13-7 16 0,3 5-1184 0,2-1-224 16,4 2-48-16,6 0-16 0,6-1 160 0,5 1 48 15,5-3 0-15,1-2 0 0,1 1-272 0,0 1-48 16,-4-4-16-16,1 3 0 0,-1 1-176 0,0 1 0 0,-1-2-192 0,-1 1 192 31,-2 1-880-31,1 2-48 0,-1 0-16 0,0 1-8432 0,-3-2-1696 16</inkml:trace>
  <inkml:trace contextRef="#ctx0" brushRef="#br1" timeOffset="69781.92">15673 15119 11055 0,'0'0'976'0,"0"0"-784"0,-5-8-192 0,1 2 0 0,4 6 3488 0,0 0 656 15,0 0 128-15,0 0 16 0,0 0-3424 0,0 0-688 16,-1 14-176-16,0 1 0 0,-1 0 0 0,1 6 0 16,-3 3 0-16,-1 4 0 0,-1 3 0 0,-3 6 0 15,-1 1 0-15,-2 6 0 0,1 4 0 0,-2 4 128 0,0 5-128 0,1 1 128 16,-6-5 0-16,3-2-128 0,1-2 192 0,0-2-64 16,0-5-128-16,2-4 0 0,1-2 0 0,-1-3 0 15,5-4 0-15,-1-5 0 0,2-2 0 0,2-4 0 31,0-4-416-31,4-14-112 0,-1 9-32 0</inkml:trace>
  <inkml:trace contextRef="#ctx0" brushRef="#br1" timeOffset="70282.86">15861 14561 18767 0,'0'-12'832'0,"1"6"176"0,2-2-816 0,-3 8-192 0,0 0 0 16,8-6 0-16,-1 1 368 0,-7 5 16 0,14 4 16 16,0 6 0-16,-1 1 16 0,0 8 0 0,-1 6 0 0,1 3 0 15,0 6-16-15,-2 3 0 0,1 3 0 0,-1 2 0 16,0 3 48-16,1 2 16 0,-1 4 0 0,-1 1 0 15,-1 1-144-15,-1 1-48 0,0 1 0 0,-1-1 0 16,1 1 128-16,-2-1 32 0,-2 0 0 0,0-2 0 16,-2-3 304-16,-2 0 64 0,-2 0 16 0,-2 1 0 15,-4 1-80-15,0-7-16 0,-4 1 0 0,-2-5 0 16,-1-2-304-16,-3-1-64 0,-2-3-16 0,-2 1 0 16,-3-2-16-16,-1 0-16 0,1-5 0 0,-3 0 0 15,-1-5-304-15,-4 0 0 0,0-1-208 0,0-4 80 31,-2-5-1792-31,3-3-368 0,1-7-64 0</inkml:trace>
  <inkml:trace contextRef="#ctx0" brushRef="#br1" timeOffset="70716.31">16685 14830 20271 0,'-4'-6'1792'0,"1"-6"-1424"0,1 0-368 0,2 3 0 16,2 0 768-16,-2 9 96 0,0 0 16 0,0 0 0 16,0 0-880-16,0 0 0 0,0 0-128 0,0 0 0 15,0 0 128-15,0 0 0 0,-8 11 0 0,-1 6 0 16,-3 1 0-16,-1 7 0 0,-2 6 0 0,-1 3 0 16,-2 5 128-16,0 7 64 0,-1 1 16 0,0 4 0 15,1 4 256-15,3-1 48 0,-2 2 16 0,3 3 0 16,0-2 160-16,3 1 16 0,1-2 16 0,3-2 0 0,4-3-16 15,3-2-16-15,0-6 0 0,1-1 0 0,3-5-368 16,2-4-80-16,2-4-16 0,3-1 0 0,2-5-224 16,2-1 0-16,2-3-192 0,0-5 192 15,4-1-704-15,2-8-48 16,0-2 0-16,6-5-8016 0,1-6-1616 0</inkml:trace>
  <inkml:trace contextRef="#ctx0" brushRef="#br1" timeOffset="71070.55">17329 14730 33279 0,'-11'-9'1472'0,"11"9"320"0,-9-1-1440 0,9 1-352 0,0 0 0 0,-9 12 0 16,0 1 0-16,1 5 0 0,1 2 0 0,-5 7 0 15,-3 7-128-15,-3 3 128 0,1 2-128 0,-1 7 128 16,-1 1 0-16,1 3 0 0,-1 1 0 0,2 2 0 16,1-1 0-16,2 2 0 0,1-2 0 0,3-4 0 15,1-2 0-15,3-4 0 0,2-4 0 0,1-5 0 16,2-4 0-16,2-2 0 0,2-1 0 0,2-5 0 15,0-2 0-15,4-3 0 0,-1 0 0 0,2-5 128 16,0-1-128-16,0-1-192 0,2-4 64 0,-2-1 0 16,0-3-2240-16,-10-1-448 0</inkml:trace>
  <inkml:trace contextRef="#ctx0" brushRef="#br1" timeOffset="71289.78">16928 15364 29487 0,'0'0'2624'0,"0"0"-2112"15,0 0-512-15,0 0 0 0,7-6 1504 0,3-1 192 16,3 4 32-16,1 1 16 0,3 0-1520 0,0-1-224 0,2-1-208 0,1 3 32 16,0 0 176-16,1 0-192 0,1-2 192 15,0 2-192 1,-1-1-176-16,5 2-32 0,2-2-16 0,3 1 0 15,1-1-416-15,0 1-64 0,1-3-32 0,-2 2-8400 0,-1-1-1680 0</inkml:trace>
  <inkml:trace contextRef="#ctx0" brushRef="#br1" timeOffset="71540.69">17970 15040 23039 0,'0'0'2048'0,"0"0"-1648"0,0 0-400 0,0 0 0 0,0 0 2448 16,0 0 416-16,-6 6 80 0,2 7 0 0,0 4-2368 0,-1 3-576 15,-2 3 0-15,-1 7 0 0,-1 2 0 0,-4 5 0 16,-1-2 128-16,-3 2-128 0,-2 1 0 0,-1 1 0 16,-3-1 0-16,3-1 0 0,-1-3 0 0,4-2 0 15,-1-1 0-15,4-4 0 16,4 2-448-16,1-4-64 0,1-6 0 0,3-3-16 15,1-1-816-15,3-3-144 0,1-12-48 0,0 0-6944 16,0 0-1392-16</inkml:trace>
  <inkml:trace contextRef="#ctx0" brushRef="#br1" timeOffset="71764.42">17636 15311 21183 0,'0'0'1888'0,"-3"-4"-1504"0,3 4-384 0,0 0 0 16,-3-8 3632-16,3 8 656 0,6-6 128 0,1 5 16 15,3-1-3632-15,6 1-800 0,0 0 0 0,4 1 0 16,5 0-176-16,4-1 176 0,3-3-160 0,2 1 160 31,3-1-592-31,-2 2-32 0,-2-3 0 0,1-2 0 16,-1 2-1392-16,-2-1-288 0,0-3-48 0</inkml:trace>
  <inkml:trace contextRef="#ctx0" brushRef="#br1" timeOffset="72067.2">18702 14922 33231 0,'0'0'1472'0,"0"0"304"0,0 0-1424 0,0 0-352 15,0 0 0-15,0 0 0 0,0 0 160 0,4 14-32 16,-4 2-128-16,-3 5 192 0,-3 1-192 0,-3 8 0 16,-2 5 0-16,-3 3 0 0,-3 2 0 0,1 4 0 0,-2-2 0 0,0 7 0 15,0-2 0-15,2 1 0 0,0 0 0 0,1-5 0 16,4 1 0-16,1-4 0 0,2 1 0 0,2-3 0 31,2-5-720-31,1-2-96 0,3-2-16 0,3-6 0 16,1-5-1488-16,2-7-304 0</inkml:trace>
  <inkml:trace contextRef="#ctx0" brushRef="#br1" timeOffset="72473.47">19377 14567 19343 0,'0'0'1728'0,"0"-9"-1392"16,0-3-336-16,5 5 0 0,4 3 2048 0,4 2 352 15,5 2 64-15,3 4 16 0,-1 1-2288 0,3 0-464 16,1 5-96-16,1 0-16 0,-1 4 384 0,1 5 288 16,4 8-48-16,-1 1-16 0,0 2-48 0,0 5-16 15,0-1 0-15,0 4 0 0,-1 3 144 0,-3 3 16 16,-1-2 16-16,-3 7 0 0,-3-2-64 0,-4 1-16 0,-5 1 0 0,-1-5 0 15,-5-1 32-15,-4-2 0 0,-3-1 0 0,-5-2 0 16,-6-1 32-16,-1-1 0 0,-5-1 0 0,-4-2 0 16,-3-2-96-16,-1-2-16 0,-5-3 0 0,0-2 0 15,-2 0-208-15,-1-3-160 0,-2 1 32 0,-2-5-9680 16,-3-6-1936-16</inkml:trace>
  <inkml:trace contextRef="#ctx0" brushRef="#br1" timeOffset="73134.98">17909 14464 24239 0,'0'0'1072'0,"0"0"224"0,0 0-1040 0,0 0-256 0,0 0 0 0,0 0 0 16,0 0 256-16,0 0 0 0,13 4 0 0,3-3 0 15,1-1-80-15,2-2-32 0,2-3 0 0,3 0 0 16,3-2 80-16,4-2 16 0,2 2 0 0,5-5 0 16,4 3 400-16,11-1 64 0,9 3 32 0,7-4 0 0,2 4 320 0,7-2 64 15,4 2 16-15,9 1 0 0,8-3-432 16,1 4-96-16,-2-2-16 0,4 1 0 0,1 3-336 0,2-1-64 15,2-3 0-15,-3 6-16 0,-3 1 16 0,0 0 0 16,2 1 0-16,-5 5 0 0,-6-3-64 0,-5 4 0 16,-3 0 0-16,-2 0 0 0,-2 2-128 0,-5-1 0 15,-5-1 0-15,-5 2 128 0,-10-3-128 0,-1 4 0 16,-5-2 0-16,-2 2 0 16,-7-2-496-16,-3 2-16 0,-3-3-16 0,-3 2 0 15,-6 2-1872-15,-5 0-368 0,-7 3-80 0,-13-14-16 16</inkml:trace>
  <inkml:trace contextRef="#ctx0" brushRef="#br1" timeOffset="74870.62">22761 13996 11967 0,'5'-12'528'0,"-3"3"112"0,-2 1-512 0,0-2-128 0,0 1 0 0,0-1 0 15,0 10 3456-15,0-8 672 0,0 8 128 0,0 0 32 16,2-9-2736-16,-2 9-528 0,0 0-128 0,0 0 0 15,0 0-400-15,0 0-80 0,0 0-16 0,5 13 0 16,0 5-400-16,-1 6 0 0,-4 10 0 0,-3 3 0 16,-3 6 0-16,-3 2 0 0,-3 6 128 0,0 1-128 15,-2 1 0-15,-3-3 0 0,1-4 0 0,0-1 0 16,1-5-160-16,0-5-112 0,1-3-32 0,2-9 0 16,4-5-1952-16,0-8-400 15,8-10-80-15</inkml:trace>
  <inkml:trace contextRef="#ctx0" brushRef="#br1" timeOffset="75049.66">22522 13702 35247 0,'-4'-12'1552'0,"4"12"336"0,-4-10-1504 0,3 0-384 0,1 10 0 0,0 0 0 0,0 0 128 0,0 0-128 16,11-4 160-16,2 3-160 15,4-1-256-15,0 1-160 0,4 1-32 0,0 0 0 16,3 0-2096-16,-2-1-416 0</inkml:trace>
  <inkml:trace contextRef="#ctx0" brushRef="#br1" timeOffset="75419.13">24060 13757 30399 0,'-13'-15'2704'0,"2"8"-2160"0,-3-4-544 0,-4 6 0 15,-2 4 1760-15,-5 2 240 0,0 3 48 0,-3 5 16 16,-1 0-1712-16,-4 5-352 0,0 1 0 0,-2 3 0 16,0 1-288-16,-2 1 64 0,0-1 16 0,1 3 0 31,3-2-432-31,3-1-96 0,4-2-16 0,7-2 0 0,4-1-192 0,5 1-32 0,4-2-16 0,3-3 0 15,4 2 176-15,4-2 48 0,4 1 0 0,4 5 0 0,2-1 512 0,4 1 128 16,0 0 128-16,7 1-208 0,-3 1 352 16,-2 4 80-16,1-3 16 0,-4-1 0 0,-3 0 144 0,-1 1 48 15,-3-2 0-15,-3 2 0 0,-4-1-128 0,-4 0-32 16,0 1 0-16,-6 0 0 0,-5 1 160 16,-6 2 16-16,-6-2 16 0,-7 2 0 0,-5-3-128 0,-5-2-16 15,0-3-16-15,-1-2 0 0,0 0-304 0,5-5 160 16,0 1-160-16,4-4 128 15,6-4-1344-15,4-4-288 16,5-5-48-16,5 3-11888 0</inkml:trace>
  <inkml:trace contextRef="#ctx0" brushRef="#br1" timeOffset="75763.5">26472 14019 33695 0,'-17'-20'1488'0,"5"9"304"0,-1-3-1424 0,1 3-368 0,-1 0 0 0,-1-1 0 16,0 4-208-16,-4-3-112 0,-2 4-32 0,-3-2 0 15,-2 3 352-15,-6 3 0 0,-4 2 0 0,-4 2 128 16,0 2-128-16,-5 5 0 0,-3 4 0 0,3 3-176 0,1 3 176 0,-1 5 0 16,0 6 0-16,-3 4-128 15,-5 1 128-15,1 5 0 0,3-1 0 0,4 0 0 0,4 0 0 16,7 1 0-16,4 3 0 0,6-2 0 0,6-2-128 0,6-3-112 16,5 0-16-16,4-3 0 15,8-6-1664-15,5 1-352 0,7-6-64 0</inkml:trace>
  <inkml:trace contextRef="#ctx0" brushRef="#br1" timeOffset="76119.83">26939 14041 17503 0,'-14'-5'1552'0,"3"0"-1232"0,-7 0-320 0,-5 5 0 16,-4 9 4256-16,-1 3 800 0,1 11 144 0,-2 1 48 31,0 7-4800-31,2-1-960 0,4 1-192 0,7 1-48 16,3-4-256-16,7 0-48 0,2-6-16 0,8-1 0 16,1-2 16-16,8-5 0 0,4-4 0 0,6-6 0 0,3 0 880 0,2-3 176 0,3-1 0 0,0-5 0 15,-2-3 576-15,-2-3 48 0,0-1 0 0,-2 2 0 16,-1-4 48-16,-1 0 16 0,-1-1 0 0,-2 0 0 15,-1 2-128-15,-1-1-32 0,-4 0 0 0,-1 0 0 0,-5-3-80 16,-1 2-32-16,-5-1 0 0,-2 0 0 0,-2 0-48 0,-3-1-16 16,-4 2 0-16,-3 0 0 0,-3-2-224 0,0 3-128 15,0 2 128-15,-1 3-128 16,0 4-352-16,2 1-144 0,2-5-16 16,0 4-16-16,2 2-1632 0,2-1-320 0,8 4-64 0,0 0-9968 15</inkml:trace>
  <inkml:trace contextRef="#ctx0" brushRef="#br1" timeOffset="76470.95">27951 14185 10127 0,'-7'7'448'0,"0"-3"96"0,-5-7-544 0,1 3 0 0,-2 4 0 0,0 1 0 16,-1 4 5744-16,3-1 1040 0,1-4 192 0,2-2 64 15,-2 1-5744-15,10-3-1136 0,-8-2-160 0,8 2-176 16,-6-11-112-16,5-2-32 0,2-2 0 0,5-4 0 16,6-4 64-16,4-4 0 0,3 1 0 0,4 0 0 15,0 3 256-15,1 3 0 0,1 1 0 0,-1 3 0 16,-1 3 0-16,-2 5 0 0,0 2 192 0,-1 5-48 16,-1 4 32-16,-1 5 0 0,-2 7 0 0,-2 2 0 15,-1 3-176-15,-3 7 0 0,-2 6 0 0,-3 2 0 16,-3 5 0-16,1-1-144 0,-6-1 144 0,2-2 0 15,-3-3-144-15,0-4 144 0,2-2 0 0,-1-4-144 16,2-3 144-16,1-3 0 0,4-3 0 0,1-7 0 0,-5-7 0 16,11 5 0-16,2-5 0 0,5-5 128 15,2-4-1040-15,4-5-208 0,2-2-32 16,3-3-8128-16,3-2-1632 0</inkml:trace>
  <inkml:trace contextRef="#ctx0" brushRef="#br1" timeOffset="76838.52">29577 13174 36911 0,'-3'-22'1632'0,"2"14"352"0,1 8-1600 0,0 0-384 0,0 0 0 0,-10 8 0 15,-1 9-128-15,0 6-128 0,-2 4 0 0,-5 8-16 16,-2 7 112-16,-5 6 32 0,-3 8 0 0,-2 7 0 16,0 0 128-16,-2 6 0 0,4-2-144 0,3 2 144 15,3-1-128-15,3 2 128 0,1-1-160 0,7-2 160 16,1-7 0-16,5-3 0 0,3-3-128 0,6-6 128 15,3-4 0-15,1-3 0 0,1-5 0 0,3-5 0 16,0-4 0-16,4 0 0 0,2-6 128 0,1 0-128 0,-2 2 0 16,6-6-224-16,0-5 32 0,1-3 16 15,-1-2-2416-15,-1-7-480 0,8-14-112 0,-7-6-16 16</inkml:trace>
  <inkml:trace contextRef="#ctx0" brushRef="#br1" timeOffset="77021.42">28875 13829 13823 0,'25'-5'1216'0,"-7"-2"-960"15,2 0-256-15,8 1 0 0,7-1 6272 0,10 6 1200 16,13 7 240-16,10 0 48 0,10 3-6336 0,6 3-1264 0,3 0-160 0,6 0-224 16,3 0 224-16,3 2 0 0,4 2 0 15,-3-1 0 1,-3-2-1600-16,-3-1-336 0,-3 2-64 0,1-5-14336 0</inkml:trace>
  <inkml:trace contextRef="#ctx0" brushRef="#br1" timeOffset="77822.89">3852 18135 24879 0,'0'0'2208'0,"-3"-10"-1760"16,-1 1-448-16,3 0 0 0,1 9 752 0,2-8 64 16,-2 8 16-16,6-10 0 0,-6 10-448 0,5-7-64 15,-5 7-32-15,0 0 0 0,6-5 288 0,-6 5 64 16,0 0 16-16,0 0 0 0,9 3-64 0,-3 8-16 16,-1 6 0-16,-1 10 0 0,-1 6-176 0,-3 6-32 0,0 10-16 0,-5 4 0 15,-2 4-208-15,-2 3-144 0,0 5 192 0,-3 0-192 16,-2 2 0-16,-2 2 0 15,1-3-240-15,0-8 80 16,-2-3-288-16,3-5-48 0,3-9-16 0,-2-5 0 16,2-5-480-16,1-10-96 0,1-3-32 0,2-8-12256 0</inkml:trace>
  <inkml:trace contextRef="#ctx0" brushRef="#br1" timeOffset="78013.13">3827 17700 18431 0,'-19'-10'1632'0,"-1"3"-1312"0,-2-4-320 0,6 5 0 0,4 0 5472 0,6 2 1024 16,6 4 208-16,0 0 32 16,0 0-5712-16,0 0-1152 0,0 0-240 0,11 11-32 15,3-2-1488-15,4 3-288 0,3-4-64 0,-1 3-13840 16</inkml:trace>
  <inkml:trace contextRef="#ctx0" brushRef="#br1" timeOffset="78414.13">6090 17910 5519 0,'5'-11'496'0,"-5"-1"-496"0,-3-1 0 0,0-1 0 16,-1-7 7472-16,0 1 1392 0,2-3 288 0,-1 1 48 15,0-2-7504-15,-4-2-1504 0,-2-3-192 0,-4 0-240 16,-2-4 240-16,-4-1-192 0,-4-2 192 0,-4 2-192 31,-2 1-400-31,-1 2-80 0,-3 3-16 0,-2 5 0 16,-4 4 192-16,1 5 48 0,-2 3 0 0,2 7 0 0,1 3 448 0,3 3 160 0,1 6 0 0,2 7 0 15,1 6 16-15,-1 6 0 0,1 9 0 0,2 7 0 16,2 8-176-16,1 9 0 0,3 3 0 0,2 7 128 16,2 5-128-16,2 4 0 0,3 1 0 0,-1 7 0 15,3 0 0-15,0 1 0 0,3-4 128 0,1-1-128 0,2-2 0 16,4-5 128-16,0-3-128 0,-1-6 128 0,2-6 96 16,0-5 16-16,2-7 0 0,0-1 0 0,2-8-240 15,1 0 144-15,0-4-144 0,-1 0 128 16,-2-4-688-16,0-3-144 0,-1-6-16 0,-1-7-9632 15,-1-7-1920-15</inkml:trace>
  <inkml:trace contextRef="#ctx0" brushRef="#br1" timeOffset="78599.52">4546 18615 37775 0,'0'0'3360'0,"-8"-6"-2688"0,3 1-544 0,5 5-128 15,0 0 896-15,18-5 160 0,5 0 32 0,6-1 0 16,9 0-1088-16,5 1 0 0,8-4-288 0,4 2 64 16,6-5 224-16,6 3 0 0,8-3 144 0,5 0-144 31,4 2-400-31,0 0-176 0,-5 5-48 0,-1-4-11216 0,1 3-2256 0</inkml:trace>
  <inkml:trace contextRef="#ctx0" brushRef="#br1" timeOffset="79422.98">9420 17901 11967 0,'0'0'1072'0,"0"0"-864"15,-2-15-208-15,2 15 0 0,-3-10 4480 0,3 10 864 16,0 0 160-16,0 0 48 0,0 0-4496 0,0 0-896 16,0 0-160-16,-5 9 0 0,-2 2 0 0,-2 3-176 15,-4 9 176-15,-2 2-128 0,-4 8 128 0,-2 6 0 16,0 6 0-16,-1 9 0 0,0 3 0 0,1 5 0 15,-1 7 0-15,-1 2 0 0,0 1 0 0,-1 1 0 16,1-1 0-16,3-2 0 0,2 0 0 0,3-5 0 0,1-7 128 16,3-4-128-16,0-1 384 0,6-3 0 0,0-3 0 0,4-1 0 15,4-3-96-15,2-1-16 0,2-4 0 0,5-1 0 16,3-6-112-16,3 0-32 0,2-3 0 0,3-1 0 16,2-1-128-16,3-5 0 0,2-2 144 0,1-1-144 15,2-1 0-15,3-3-192 0,1-4 32 0,0-1 0 31,0-2-464-31,-3-2-80 0,-4-4-32 0,-2-6 0 16,-2-3-1696-16,-2-4-320 0</inkml:trace>
  <inkml:trace contextRef="#ctx0" brushRef="#br1" timeOffset="79656.67">8692 18732 27647 0,'-6'-7'2448'0,"1"-2"-1952"16,2 0-496-16,6 0 0 0,-3 9 1824 0,10-5 272 15,5 2 48-15,5 2 16 0,4-3-1904 0,8 2-384 16,6 2-80-16,6 0-16 0,3-3 224 0,2 2 0 16,3 1 0-16,3 4 0 0,3 0 0 0,5-2 0 15,2 2 0-15,3 0 0 16,3 2-576-16,-1-2 0 0,-5 1-16 0,-1 1-9296 15,-1 0-1856-15</inkml:trace>
  <inkml:trace contextRef="#ctx0" brushRef="#br1" timeOffset="80157.82">11059 18698 31103 0,'0'0'1376'0,"-8"-2"288"0,1-4-1344 0,7 6-320 0,0 0 0 0,0 0 0 0,0 0 560 0,10-1 32 0,1-1 16 16,4 2 0-16,3 2-480 0,6-1-128 16,4 1 0-16,8-1 0 0,6 0 128 0,5-1 0 0,5 2 0 0,8-2 0 15,7-2 32-15,0 1 16 0,3-3 0 0,0 3 0 16,1-3-16-16,1 0 0 16,-1 2 0-16,0-1 0 0,1-1-288 0,-4 1-64 0,-8 0-16 0,-3-1 0 31,-4 0-656-31,-6 2-128 0,-2 1-32 0,-3 1 0 15,-4 0-1920-15,-4 0-400 0,11 0-80 0,-19 0-16 0</inkml:trace>
  <inkml:trace contextRef="#ctx0" brushRef="#br1" timeOffset="80464.55">10915 19102 41695 0,'0'0'1856'0,"0"0"368"0,9-5-1776 16,10-1-448-16,12 1 0 0,7 1 0 15,6 3-256-15,10-4-128 0,2-4-16 0,7 2-16 0,4-3 416 0,8 3 144 16,9-5 0-16,-1 4 0 0,-5 0-144 0,-1 0-256 15,-1-3 64-15,2 3 16 0,1-2-112 0,-4 3-32 16,-5-4 0-16,-4 2 0 16,-4-1-224-16,-2 4-48 0,-3-2-16 0,0 3 0 15,0-2-1216-15,2 0-240 0,-1 3-48 0,-4 0-7504 0,-7 2-1504 0</inkml:trace>
  <inkml:trace contextRef="#ctx0" brushRef="#br1" timeOffset="81211.33">11834 17822 39455 0,'-11'-11'1744'0,"4"5"368"0,1 0-1696 0,6 6-416 16,0 0 0-16,0 0 0 0,-5 14 384 0,2 4-16 16,1 1 0-16,-1 7 0 0,1 4-368 0,-2 8 0 15,-1 7 0-15,-5 7-128 0,-4 4 128 0,-4 5 0 16,-2 5 0-16,-2 8 0 0,-6 5 160 0,-1 6 64 15,-6 2 16-15,0 2 0 0,-2 4 80 0,0-1 32 16,0-5 0-16,-1 2 0 0,3 2-96 0,1-5-32 16,4-6 0-16,1-4 0 0,0-3-224 0,-1 4-240 15,1 2 48-15,2-1-12592 0,-1 0-2512 16</inkml:trace>
  <inkml:trace contextRef="#ctx0" brushRef="#br1" timeOffset="102255.1">28125 16292 20095 0,'-17'-18'896'0,"8"7"176"0,2-1-864 0,2 1-208 0,1 1 0 0,4 10 0 16,-4-10 384-16,3-1 48 0,1 11 0 0,0 0 0 16,0-7 80-16,0 7 32 0,0 0 0 0,0 0 0 15,0 0-288-15,0 0-64 0,0 0-16 0,11 2 0 16,-11-2-176-16,10 12 160 0,-2 0-160 0,-2 6 160 15,0 5-32-15,-1 4-128 0,-3 7 192 0,-1 7-64 16,-1 6 64-16,-2 4 0 0,-1 5 0 0,0 6 0 16,-1 9-32-16,-1 3 0 0,-2 2 0 0,0 0 0 15,-2 3 64-15,0 5 16 0,-3 2 0 0,0 5 0 16,0-4 256-16,-3 2 48 0,-1 0 16 0,-2 3 0 16,1-1 0-16,-2 6 0 0,-1 1 0 0,-2 4 0 0,-1-1-240 15,-2 3-32-15,-3-1-16 0,0 3 0 0,-1-1-80 16,3 1 0-16,-2 1-16 0,3-4 0 0,-1-2 16 15,1 1 16-15,0-3 0 0,3-2 0 0,-1-10 0 16,3-3 0-16,1 1 0 0,1 1 0 0,1-6-48 0,5-1-16 16,-1-8 0-16,3-4 0 0,2-2-144 0,2-4 192 15,1 0-192-15,1-6 192 0,1-1-192 0,1-3 0 16,1-4 0-16,-1-4 0 16,2-5-368-16,-1-3-96 0,0-6-32 0,-1-5 0 15,2-6-2448-15,-2 0-480 0</inkml:trace>
  <inkml:trace contextRef="#ctx0" brushRef="#br1" timeOffset="102923.08">25856 18828 11055 0,'0'0'976'15,"0"0"-784"-15,-6-8-192 0,6 8 0 0,-2-8 2352 0,6-2 416 16,2 3 96-16,7-5 16 0,6 2-2240 0,5-3-448 15,1 2-192-15,6 1 160 0,7 0 32 0,7 2 0 16,3-2 0-16,6 5 0 0,4-3 32 0,2 3 16 0,-3-1 0 0,5-2 0 16,3 4-240-16,8 0 176 15,9 2-176-15,0-4 160 0,-2-1-160 0,2 2 192 0,2-3-192 0,6 1 192 16,8 0 48-16,0-1 16 0,-4 2 0 0,3-2 0 16,2-1 64-16,3-1 0 0,4 3 16 0,-1-6 0 15,-5 1 48-15,7-1 0 0,6-2 0 0,-2 0 0 16,-2-1-128-16,-1 1-32 0,0 1 0 0,0-1 0 15,0 1 16-15,-2 1 0 0,-7 4 0 0,2-1 0 16,5 4 80-16,-4-2 32 0,-8 0 0 0,0 3 0 16,-1 0 32-16,3 1 0 0,6 1 0 0,-7-1 0 15,-6-4-240-15,-1 6-144 0,1-2 192 0,1 1-192 16,3-3 144-16,-4 0-144 0,-9-1 0 0,0-3 144 16,-1 0-144-16,2 0 0 0,1 3 144 0,-5-5-144 15,-2-1 0-15,-4 1 0 0,-3 0 0 0,-2 3 128 0,-1 3-128 0,-2 3 0 16,-1 0-176-16,-3 0 176 15,-4-2-1008-15,-8 1-96 0,-9 1-32 0,-5 3-7712 16,-5 0-1552-16</inkml:trace>
  <inkml:trace contextRef="#ctx0" brushRef="#br1" timeOffset="105589.36">28055 20656 2751 0,'0'0'256'0,"0"0"-256"16,0 0 0-16,-6 8 0 0,1 1 2144 0,5-9 384 16,-6 12 80-16,6-12 16 0,-3 9-1488 0,3-9-304 15,-5 10-48-15,5-10-16 0,-6 7-112 0,6-7-16 16,0 0-16-16,0 0 0 0,0 0 16 0,0 0 0 16,0 0 0-16,0 0 0 0,0 0 64 0,0 0 0 15,0 0 16-15,0 0 0 0,0 0-112 0,0 0-32 16,0 0 0-16,0 0 0 0,-3-8-288 0,0-4-64 15,2-1-16-15,0 2 0 0,1-4 16 0,1 1 0 16,0-2 0-16,2 0 0 0,0-3-32 0,0-1 0 16,2-2 0-16,0-2 0 0,2-2-16 0,-1 2-16 15,2-4 0-15,-1 2 0 0,2-4 0 0,-3 2 0 16,1 0 0-16,-2-2 0 0,0 1 32 0,0-2 0 16,0-4 0-16,1-2 0 0,2 0 16 0,0 0 16 0,-1 1 0 15,2 1 0-15,1-1-16 0,1 2 0 0,1 0 0 0,2-1 0 16,-1 0 0-16,-2-1 0 0,1-1 0 0,-3-1 0 15,2-1-80-15,-1 1-128 0,1 1 176 0,0 1-176 16,-1 7 224-16,7 0-64 0,-5 3-16 0,1-2 0 16,-1 3-16-16,-1-2-128 0,0 3 192 0,1-3-64 15,-2-1-128-15,1-1 160 0,0 0-160 0,0 1 160 16,1-3-160-16,1 3 160 0,4-5-160 0,-3 2 160 16,-4 1-160-16,4 4 0 0,-1-5 0 0,1 4 0 15,-1-3 0-15,1 2 128 0,1 0-128 0,-2-4 0 16,-2 1 144-16,0-1-144 0,1 4 160 0,-1-4-160 15,-1 0 176-15,2-2-176 0,-2-4 192 0,3 3-192 16,-1 4 128-16,2 0-128 0,2-1 0 0,-1 4 0 0,-1-2 0 0,-3 1 0 16,3 2 0-16,2-1 0 0,0 3 0 15,2-2 0-15,-3 1 0 0,0 1 0 0,-2 2 0 0,0 0 0 16,0-2 0-16,-1 1 0 0,0 2 0 16,-1-1 0-16,2-1 0 0,-3 1 0 0,1 4 0 0,3-4 0 15,-1-2 0-15,1 1 0 0,0-4 128 16,0 2-128-16,0-4 0 0,1 3 0 0,1-1 0 0,1 3 0 15,-1-6 0-15,1 3 0 0,3 2 0 0,-1-2 0 16,0 1 0-16,1 0 0 0,0 3 0 0,2 0 0 16,-2-3 0-16,1 4 0 0,0-2 0 0,1 1 0 15,-2 0 0-15,2-4 0 0,-2 4 144 0,0-2-144 16,1 2 0-16,-1 1 144 0,-1-4-144 0,2 3 0 16,3 1 0-16,-1-2 0 0,-2-1 0 0,3 1 0 0,2 3 128 15,-1 1-128-15,2-3 0 0,0-3 0 0,1 4 0 16,2 0 128-16,3-1-128 0,-2 1 0 0,-1-3 0 0,2 1 0 15,-4 3 0-15,-1-3 0 0,-3 2 0 0,1 2 0 16,-3-3 0-16,2 2 0 0,1 3 0 0,-2 0 0 16,-2-1 0-16,1 2 0 0,3 0 0 0,1 0 0 15,1 0 0-15,1 1 0 0,0 0 0 0,5 1 0 16,-3 0 0-16,2 2 0 0,-1-5 0 0,-1 3 0 16,-1-1 0-16,-1 2 0 0,-1-2 128 0,0 4-128 15,-1 1 0-15,0 1 0 0,-1-2 144 0,1 1-144 16,-1 1 0-16,1-2 0 0,-1 4 0 0,2-3 0 15,-2 2 0-15,-1 1 0 0,0-3 0 0,1 2 128 16,-1-3-128-16,1 2 0 0,-1 1 0 0,-2 0 128 16,-2 2-128-16,2-2 0 0,-2 3 0 0,-2-1 0 0,0 0 0 0,0 2 0 15,-3-3 0-15,-1 2 0 0,-1 0 0 16,1 0 0-16,1 2 0 0,-1-4 0 0,-2 6 0 0,1 0 0 16,-1-2 0-16,-1-1 0 0,1 0 0 0,0 1 0 15,1-1 0-15,1 1 0 0,-1 0 0 0,1-3 0 16,-3 3 0-16,2 3 0 0,-1-2 0 0,1-1 0 15,-1 1 0-15,-1 0 0 0,1 0 0 16,-4-1 0-16,4 3 0 0,-2-2 0 0,0 0 0 0,2 0 0 16,-2-1 0-16,0 1 0 0,1 0 0 0,1 2 0 15,-2-6 0-15,0 4 0 0,-1 2 0 0,0 1 0 16,0-3 0-16,-1 1 128 0,-2 0-128 0,0 0 0 16,3-2 0-16,-9 5 0 0,0 0 0 0,6-3 0 0,1 0 0 15,0-3 128-15,0 4-128 0,0-1 0 16,1 2 0-16,-2-1 0 0,1-2 0 0,0-3 0 0,1 4 0 15,0 0 0-15,2-1 0 0,-1-1 128 0,0 1-128 0,2 0 0 16,-1 2 0-16,2-2 128 0,-1-2-128 0,1 2 0 16,-4 1 0-16,3 0 0 0,-1-4 0 0,0 2 0 15,1 3 0-15,1-1 128 0,-2-2-128 0,0 2 0 16,0 0 0-16,1 0 0 0,-3 2 0 0,1 0 128 16,-9 1-128-16,12-2 0 0,-3 0 0 0,-2-1 0 15,2 2 0-15,0 0 0 0,-1-2 0 0,-8 3 0 16,10-1 0-16,0 0 0 0,-2-2 0 0,-1 3 0 15,-7 0 0-15,10-1 0 0,-10 1 0 0,11-2 0 16,-11 2 0-16,9 0 0 0,-9 0 0 0,0 0 0 16,0 0 0-16,0 0 0 0,0 0 0 0,0 0-128 15,0 0-528-15,0 0-112 0,-12 7 0 0</inkml:trace>
  <inkml:trace contextRef="#ctx0" brushRef="#br1" timeOffset="114516.28">29236 19529 6447 0,'0'0'272'0,"0"0"80"0,-5-5-352 0,1-4 0 15,0 3 0-15,3-3 0 0,1 2 2224 0,0 7 368 16,1-11 80-16,-1 11 16 0,0 0-1408 0,0 0-256 15,0 0-64-15,0 0-16 0,0 0 112 0,0 0 32 16,0 0 0-16,0 0 0 0,0 13-352 0,0 5-64 16,-1 6-16-16,1 4 0 0,0 5-304 0,1 4-64 0,0 1-16 0,2 5 0 15,2 3-144-15,0-3-128 0,-1 3 144 0,1-5-144 16,1-2 128-16,-1-5-128 0,-1-4 0 16,3-6 0-16,2-4 208 0,-3-5-48 0,0-3-16 0,1-6 0 15,-1 0 432-15,-6-6 64 0,10 0 32 0,0-5 0 16,0-2-48-16,3-5-16 0,-3 2 0 0,1-5 0 15,-3-5-256-15,1-3-48 0,0 1-16 0,1 0 0 16,1 2-160-16,-3 2-128 0,0 3 144 0,0 4-144 16,-3 3 0-16,-5 8 0 0,12-1 0 0,-3 6 0 15,2 6 0-15,-1 7 0 0,0 5 0 0,-2 9 0 16,-2 3 0-16,-1 7 0 0,-1 8 0 0,-2 3 0 16,-3 1 0-16,-1 0 0 0,-5 2 0 0,0 1 0 15,-2 2 0-15,-2-6 128 0,-1-3-128 0,-2-3 0 0,-3-1 0 16,-1-4 0-16,-1-6 0 0,-2-1 0 0,2-7 144 15,-3-3-144-15,-2-3 128 0,2-4-128 0,3-6 128 16,1-8-128-16,1-4 128 0,4-3-128 0,0-7 192 16,3 0-32-16,1-5-16 0,4-3 0 0,5-2-144 0,3-4 0 15,2 1 0-15,4-1 0 0,6-4-272 0,0 3 64 16,5 0 16-16,1 2 0 16,4 3-192-16,2 0-48 0,-2-1 0 15,1 5 0-15,-3 0-1104 0,-2 6-240 0,-2 0-32 0,-2 0-10736 16</inkml:trace>
  <inkml:trace contextRef="#ctx0" brushRef="#br1" timeOffset="114781.79">29965 19709 29487 0,'-13'-3'1296'0,"13"3"288"0,-9-2-1264 0,9 2-320 0,0 0 0 0,0 0 0 16,0 0 416-16,7-7 32 0,3 1 0 0,3 1 0 16,-3-5-448-16,3 2 0 0,0-2 0 0,1 2 0 15,1-1 0-15,3 4 0 0,0 0 0 0,-1 0 0 16,4 4-768-16,-1 1-48 0,0 1 0 0,-1 4-7840 15,-5 0-1584-15</inkml:trace>
  <inkml:trace contextRef="#ctx0" brushRef="#br1" timeOffset="114926.52">30027 20009 15663 0,'0'0'1392'0,"0"0"-1120"15,2-11-272-15,4 4 0 0,5-5 2160 0,3 1 368 16,1-1 80-16,3-2 16 0,2 0-1952 0,3 1-384 15,1-1-80-15,-1-2-16 16,-3 1-1376-16,3 4-288 0</inkml:trace>
  <inkml:trace contextRef="#ctx0" brushRef="#br1" timeOffset="115556.47">30541 20090 16575 0,'0'0'1472'0,"0"0"-1168"0,0 0-304 0,7-6 0 0,-1-6 1712 0,3 2 272 0,0-4 64 0,2-4 16 16,2-5-1232-16,0-5-240 0,-2-1-48 0,-1 0-16 16,2-5-160-16,0-2-48 0,1 0 0 0,-1-4 0 15,-5-7 96-15,2-2 16 0,-1-3 0 0,-1 1 0 16,0 1-48-16,0-1-16 0,1 0 0 0,-2 4 0 15,1 2-208-15,-1 3-32 0,0 2-128 0,2 4 192 0,-2 3-192 0,1 6 128 16,-3 7-128-16,-1 4 0 0,1 2 128 16,-4 14-128-16,0 0 0 0,0 0 144 0,0 0-144 0,-6 14 0 15,-2 5 0-15,-1 10 0 0,-1 6 0 16,-1 5 0-16,-3 1 0 0,0 8 0 0,0 1-128 16,2 3 128-16,2 0-160 0,0 5 160 0,1-1-208 0,1-4 48 15,2-3 16-15,1-8 0 0,1-5 144 16,3-6 0-16,2-5 128 0,3-3-128 0,2-7 272 0,2-4-16 15,3-3 0-15,2-6 0 0,2-4-16 0,1-7-16 16,-1-2 0-16,1-6 0 0,3-2-64 0,1-5-16 16,-3-7 0-16,2-1 0 0,2-1-144 0,-2 3 128 15,-1-1-128-15,-1 7 128 0,-3 1-128 0,-1 6 0 0,0 3 0 16,-3 6 0-16,-1 2 0 0,1 7 0 0,-2 4-128 16,-1 2 128-16,3 4-160 0,-2 4 160 0,-3 3-208 0,-1 0 80 15,0 1 128-15,-4 2-192 0,-1 2 192 0,-1-3-192 16,1 0 192-16,1-3 0 0,0-3 0 0,0-5 0 15,0-10 128-15,0 0-128 0,0 0 160 0,10 4-160 16,-10-4 256-16,12-10-32 0,-2-2-16 0,1-1 0 16,1-3-64-16,-1-1-16 0,2 0 0 0,0 1 0 15,1 4-128-15,-1 3 0 0,0-1 0 0,4 6 128 16,-3 4-128-16,1 4 0 0,0 7 0 0,-1 0 0 16,-2 3 0-16,2 3 0 0,-2 2 0 0,0 0 0 15,-3 1 0-15,-3 2 0 0,0-2 0 0,-1-1 0 16,1-1 160-16,-3-1-160 0,1-2 192 0,0-4-192 15,0 1 0-15,-4-12 0 0,2 9 0 0,-2-9 0 16,0 0-1472-16,0 0-288 0,0 0-64 0,0 0-11232 16</inkml:trace>
  <inkml:trace contextRef="#ctx0" brushRef="#br1" timeOffset="116131.46">31726 18778 13823 0,'0'0'1216'0,"0"0"-960"0,0 0-256 0,0 0 0 0,0 0 1408 0,0 0 256 15,0 0 32-15,0 0 16 0,0 0-752 0,0 0-128 16,0 0-48-16,-4 9 0 0,-1 5 112 0,1 1 0 16,2 2 16-16,-1 3 0 0,2 4-128 0,-3 4-16 15,0 5-16-15,0 2 0 0,1 2-144 0,0 2-32 16,1 8 0-16,-2-1 0 0,0 3-176 0,-1 1-32 15,0-4-16-15,0 1 0 0,0 2-96 0,0-3-32 16,-3 0 0-16,2-3 0 0,-1 3-96 0,1-6-128 16,-1 1 176-16,2-4-176 0,3-4 144 0,-1-4-144 15,1-3 0-15,2-2 144 0,-1-6-144 0,1-3-224 16,0-2 48-16,0-2 16 16,1-2-608-16,-1-9-112 0,4 9-16 0,-4-9-16 15,0 0-1824-15,0 0-352 0</inkml:trace>
  <inkml:trace contextRef="#ctx0" brushRef="#br1" timeOffset="117332.58">31754 18846 5519 0,'0'0'496'0,"0"0"-496"0,0 0 0 0,0 0 0 16,0 0 2032-16,0 0 304 0,0 0 64 0,0 0 16 15,0 0-1216-15,-5-7-240 0,-1 2-64 0,-2 1 0 16,8 4-112-16,0 0-16 0,-8-6-16 0,8 6 0 15,0 0-144-15,0 0-32 0,0 0 0 0,0 0 0 16,0 0 96-16,0 0 16 0,0 0 0 0,0 0 0 16,-5 6 16-16,0-1 0 0,1 4 0 0,0-2 0 0,2 4-128 15,-3 1-32-15,1 1 0 0,0 4 0 0,-3 12-128 0,0-2-32 16,-2 1 0-16,2 0 0 0,-1 2 16 16,0 6 0-16,1 0 0 0,2 0 0 0,-3 4-32 0,3-1-16 15,0 1 0-15,0-2 0 0,0 1 64 0,0-3 16 16,0-1 0-16,5-2 0 0,-2-2-96 0,2 1-16 15,0 1 0-15,4 0 0 0,-1-1-96 0,1-3-32 16,1 0 0-16,1 0 0 0,0-5-192 16,1 1 144-16,0-3-144 0,2-1 128 0,0-3 0 0,1-2 0 15,0-2 0-15,1 1 0 0,0-1 0 0,2 0 0 16,1-4 0-16,-2 1 0 0,2-4-128 0,2 2 192 16,-4-4-192-16,2 0 192 15,2 0-32-15,-1-3 0 0,1-4 0 0,2 1 0 0,0-3 0 0,1 0 0 0,0 1 0 16,0-1 0-16,-1-4-160 0,1 2 128 0,0 0-128 0,-1-6 128 15,0 1-128-15,-2-1 0 0,1-2 0 16,-3 2 0-16,-2-1-368 0,0 0 0 0,-1-1 0 0,-2 1 0 31,3 1-1216-31,-3-1-240 0,-2-1-48 0</inkml:trace>
  <inkml:trace contextRef="#ctx0" brushRef="#br1" timeOffset="118116.4">31364 19296 1839 0,'0'0'160'0,"0"0"-160"0,-8 0 0 0,8 0 0 0,0 0 2720 0,-9 2 512 16,9-2 96-16,0 0 32 0,0 0-2208 0,-10 3-432 0,1-3-80 0,9 0-32 15,-7-3 368-15,7 3 80 0,0 0 16 0,0 0 0 16,-7-2 32-16,7 2 16 0,0 0 0 0,0 0 0 16,0 0-288-16,0 0-48 0,0 0-16 0,0 0 0 15,0 0-208-15,9-6-48 0,1 1-16 0,4 2 0 16,4 0-48-16,2-1-16 0,2-1 0 0,3 3 0 16,5-2-96-16,0 0-16 0,-1-6 0 0,2 3 0 15,-3 6-128-15,4-3-16 0,-2-5-16 0,1 6 0 16,0-1 64-16,1 1 16 0,-1-2 0 0,-1 1 0 15,-1 1-112-15,-1-5-128 0,-1 2 176 0,-3 3-176 16,-3 0 160-16,-2 1-160 0,-2-3 128 0,-1 2-128 16,-1 1 128-16,-5-1-128 0,0 2 0 0,-10 1 128 15,9-3-128-15,-9 3 160 0,0 0-160 0,0 0 160 0,0 0-160 16,0 0 192-16,0 0-192 0,0 0 192 16,0 0-192-16,0 0 192 0,-11-2-192 0,-2 2 192 0,-1 0-192 0,-1 1 0 15,-4 0 0-15,-2 2 128 0,0-2-128 16,-3 3 0-16,-1 0-192 0,-4 1 192 0,0-1-144 0,-4 0 144 15,-1 1 0-15,-2 2 0 0,2-3-192 0,-2 1 64 16,-1 0 128-16,-3 2-208 0,-4-1 208 0,2 2 0 16,-1-5 0-16,3 4 0 0,1 0 0 0,6-2 0 15,2 2 0-15,5-2 0 0,5-1 0 0,4-2 0 16,4 1 0-16,4 1 0 0,9-4-128 0,0 0 128 16,0 0 0-16,0 0-144 0,0 0 144 0,16-3-128 15,0-2 128-15,3 0-128 0,3-3 128 0,2 2 0 16,3-4 128-16,3 1-128 0,5-4 128 0,0 6-128 0,2-2 160 15,1 2-160-15,-4 0 288 0,2 2-32 0,-2 1-16 16,1 0 0-16,0 3 64 0,1-2 16 0,-1 2 0 0,0 0 0 16,-3 1-176-1,-2 2-16-15,-2 2-128 0,-1-2 192 0,-2 1-192 0,-3 0 0 0,-6 0 0 16,0 5 0 0,-4 1-1328-16,1 2-208 0,-4-2-32 0</inkml:trace>
  <inkml:trace contextRef="#ctx0" brushRef="#br1" timeOffset="128709.59">13630 18209 8287 0,'0'0'368'0,"-4"-8"80"0,-4-3-448 0,2 3 0 16,4-1 0-16,2 9 0 0,-3-9 1376 0,2-1 192 15,0 0 32-15,1 1 16 0,0-2-1168 0,0 2-256 0,0-4-32 0,2 4-16 16,0-2 224-16,0-2 32 0,-2 3 16 0,4-2 0 16,-1 5 96-16,-1-3 0 0,-2 2 16 0,0 8 0 15,3-10 16-15,-3 10 0 0,2-8 0 0,-2 8 0 16,0 0 144-16,0 0 16 0,0 0 16 0,0 0 0 16,0 0 48-16,0 0 16 0,0 0 0 0,0 0 0 15,0 0-144-15,0 0-16 0,0 0-16 0,1 14 0 16,1 1-192-16,-1 2-32 0,-1-1-16 0,0 6 0 15,-1 3 16-15,-1 1 0 0,1 4 0 0,0 1 0 16,0-1-48-16,-1 2 0 0,0 0 0 0,1 0 0 16,-1-2-16-16,2 2 0 0,-1 1 0 0,1-1 0 15,0-2 80-15,0 2 16 0,-6 0 0 0,1 1 0 16,-1 1-16-16,1-1 0 0,2-1 0 0,-4-1 0 16,0-2-16-16,0-3 0 0,1 2 0 0,0-2 0 0,-2-5-64 0,0 1 0 15,2-4-16-15,0 0 0 0,-1-3-80 0,3 1-16 16,1 0 0-16,0-2 0 0,-1 1-208 0,2-5 176 15,2 0-176-15,0 2 160 0,0-12-160 0,2 10 0 16,2 0 0-16,2-4 0 0,-6-6-192 0,5 11 0 16,4-8-16-16,0 1 0 15,4-1-1776-15,1-3-336 0,1-3-80 0</inkml:trace>
  <inkml:trace contextRef="#ctx0" brushRef="#br1" timeOffset="129430.22">14497 18903 8287 0,'0'0'736'0,"0"0"-592"0,0 0-144 0,0 0 0 16,0 0 5024-16,0 0 976 0,12 10 192 0,-2 1 32 15,0 3-5072-15,0 0-1024 0,2 3-128 0,0 1-192 16,1-1 192-16,1 1 0 0,1 3 0 0,0 1-128 16,-1 4 128-16,-1 1 128 0,-1 1-128 0,-3 1 176 15,-1 4 128-15,-1-1 16 0,-5-6 16 0,1 2 0 16,-6-4 128-16,2 2 32 0,-4-7 0 0,-3 0 0 16,-2 0 16-16,-3 1 16 0,-3-1 0 0,-2-1 0 15,-1 1-16-15,-3 0-16 0,0-2 0 0,-1-1 0 0,-1 2-368 16,-1 0-128-16,2-5 0 0,2-4 0 15,1-2-480-15,2-3-192 0,3-3-32 0,3-2-16 16,3-5-2448-16,4-2-480 0,4-11-112 0,10-3-16 16</inkml:trace>
  <inkml:trace contextRef="#ctx0" brushRef="#br1" timeOffset="130142.3">15246 18530 12895 0,'-9'0'1152'0,"9"0"-928"0,-9 2-224 0,9-2 0 16,0 0 3424-16,0 0 640 0,0 0 128 0,0 0 32 15,0 0-3392-15,12 10-688 0,4-6-144 0,2-2 0 16,0-2 0-16,1-1 192 0,1 1-64 0,3-1-128 15,1-2 384-15,3-2-48 0,-1 0 0 0,4 1 0 16,-1 0 192-16,3-2 48 0,-2 0 0 0,3 2 0 16,3-1-160-16,1 0-32 0,0 1 0 0,-2 1 0 15,-1 1-224-15,-2 0-160 0,-2 1 192 0,-4 1-192 16,0 1 0-16,-1 3 0 0,-1-3 0 0,-2 2 0 16,-2 0-240-1,-1 2-144-15,-1-2-48 0,-3 1 0 0,-2 1-2400 16,-3 2-496-16,2-1-80 0,-12-6-32 0</inkml:trace>
  <inkml:trace contextRef="#ctx0" brushRef="#br1" timeOffset="130520.12">16630 17802 9215 0,'0'0'816'0,"0"0"-656"0,-9 1-160 0,9-1 0 15,0 0 4224-15,-9 7 832 0,4-1 144 0,1 4 48 16,4-10-4208-16,-5 13-832 0,4 2-208 0,0 3 0 15,0 2 192-15,1 4 0 0,-2 1 0 0,1 6 0 16,0 4 176-16,1 3 16 0,-2 1 16 0,2 6 0 16,-1 2 224-16,0 5 32 0,0 1 16 0,-1 4 0 15,-1 2 0-15,-1-3 0 0,-1-3 0 0,0 2 0 16,-1 1 16-16,1 0 0 0,-1 1 0 0,1-2 0 16,1-2-304-16,0-2-48 0,2-2-16 0,-1-3 0 15,2 1-320-15,0-1-160 0,1-3 16 0,0-1 0 16,0-1-2656-16,0-6-528 0</inkml:trace>
  <inkml:trace contextRef="#ctx0" brushRef="#br1" timeOffset="132059.06">17966 18862 15663 0,'0'0'1392'0,"-9"-5"-1120"15,2-3-272-15,0 3 0 0,1-1 1296 0,6 6 208 16,0 0 32-16,0 0 16 0,-5-6-1360 0,5 6-192 16,-3-6-224-16,3 6 48 0,-1-7 176 0,1 7 176 15,2-8-48-15,-2 8 0 0,4-9 32 0,1 3 0 16,-5 6 0-16,8-5 0 0,-8 5 128 0,10-5 32 0,-1 1 0 0,-9 4 0 16,13 1 144-16,-1 3 48 0,1 2 0 0,1 0 0 15,1 1-32-15,1 5 0 0,1 2 0 0,1 1 0 16,0 0-32-16,1-1 0 0,1 0 0 0,1 3 0 15,-1 0-48-15,2 1-16 0,2 1 0 0,0-1 0 16,-1-1 16-16,1-1 0 0,3 2 0 0,-1-2 0 16,-3 3-16-16,-2-2-16 0,-3-2 0 0,-5 2 0 15,-1-1 96-15,-4-2 32 0,-2-1 0 0,-1 2 0 16,0 0-64-16,-4 2-16 0,-2 1 0 0,-4 2 0 16,-3 0-112-16,-4 5-32 0,-7 1 0 0,-7 1 0 15,-6 1 80-15,-2-1 16 0,-2 2 0 0,1 4 0 16,1-1-240-16,2 2-128 0,-1 3 160 0,2-2-160 15,3 0-192-15,4-6-144 0,4-1-32 0,3-4 0 16,3 4-1552 0,5-8-320-16,6-3-64 0,3-7-11712 0</inkml:trace>
  <inkml:trace contextRef="#ctx0" brushRef="#br1" timeOffset="133594.31">20599 17596 2751 0,'0'0'128'0,"-8"-10"16"0,-1 2-144 0,0-1 0 0,-1 3 0 0,1 0 0 0,-1-2 4576 0,1 4 880 16,0 3 176-16,-1-2 48 0,-1 1-4592 0,-1-2-928 15,1-1-160-15,-2 2 0 0,-1 1 160 0,1-1 96 16,1 0 32-16,-1 0 0 0,-1 0 80 0,1 2 16 15,-2 0 0-15,2 0 0 0,-1 1-48 0,3-3 0 16,-5-1 0-16,1 2 0 0,-1-1 64 0,-1 2 16 16,-1 1 0-16,1 2 0 0,-1 4-176 0,0-1-48 15,-1 1 0-15,0 3 0 0,0-4-64 0,1 5-128 16,-1-1 176-16,0 4-176 0,0 1 208 0,0 2-64 16,-4 2-16-16,0 2 0 0,-1 2 16 0,1 2 0 0,3 5 0 15,-3-2 0-15,0 1-144 0,0 3 0 0,1-3 0 16,2 2 128-16,1 3-128 0,1 3 0 0,0-2 0 15,2 2 128-15,-1-1-128 0,3 1 192 0,0-1-192 0,4 0 192 16,0-5-192-16,5 1 128 0,0 2-128 0,2-7 128 16,2 1 16-16,2-4 0 0,2 0 0 0,2 1 0 15,0-2 32-15,3-1 0 0,1 0 0 0,1-1 0 16,1 3 16-16,2-3 16 0,1-2 0 0,0 1 0 16,2-1-64-16,2 0-16 0,1-1 0 0,3 1 0 15,-1-4-128-15,1 0 0 0,3 3 0 0,0-1 0 16,-4-1 0-16,2-1 128 0,0-1-128 0,-1-3 0 15,-2 3 0-15,2 0 0 0,-3-4 128 0,1-2-128 16,2-2 0-16,-1-2 0 0,1-1 144 0,-1-3-144 16,2-3 176-16,1-5-48 0,1 2 0 0,-1-2 0 0,-1 0 64 15,1-5 0-15,1-3 0 0,3 1 0 0,-1-2 128 16,2 0 16-16,0 1 16 0,-1-4 0 0,3 3-128 0,-5-1-32 16,1 0 0-16,1 0 0 0,1 0-192 15,-1 1 128-15,-1-1-128 0,-2 2 0 0,1-1 0 0,-1-1 128 16,-1 0-128-16,-2 1 0 0,-2-3 0 0,1 1 0 15,-2 0 0-15,0-1 0 0,-1 0 128 0,-2 2-128 16,-3-2 0-16,0 1 144 0,-2-3-144 0,-1 2 0 16,-1-1 0-16,0 0 128 0,-1 0-128 0,-2 1 0 15,-1-2 0-15,0 3 128 0,0 0-128 0,-1-1 0 16,-4-2 0-16,0 4 0 0,0-1 128 0,-1 1-128 16,-2 0 128-16,-1 2-128 0,-1 0 0 0,0 0 128 15,0 1-128-15,0-2 0 0,-3 0 0 0,3 0 128 0,-2 2-128 16,-2-1 0-16,0 3 0 0,0 0 0 0,1-1 0 0,0-2 0 15,-1 2 0-15,0 1 0 0,-1 1 0 16,-1-1 0-16,1 2-192 0,0 2 192 0,1-1-160 0,-2 4 160 16,1-2-144-16,-1 4 144 0,0-3-128 0,1 1 128 15,-4 1 0-15,1-2-160 0,-1 0 160 0,-1-1 0 16,0 3 0-16,-1-1-128 0,1 0 128 0,1 3 0 16,-2 0 0-16,0-1 0 0,2 2-128 0,-1 1 128 15,0-1 0-15,1 2 0 0,-1 1-128 0,-2 1 128 16,-1 2 0-16,0 1 0 0,-1 1 0 0,-1 0 0 15,0 4-144-15,-3 1 144 0,-1 3 0 0,-2-2-144 16,-3 3 144-16,0 4 0 0,0 2 0 0,-2 6 0 16,1-2-144-16,-5 4 144 0,2-3-160 0,3 4 160 15,-1 1-512-15,4-1-16 0,3 3 0 16,4-2-9904-16,1 2-1968 0</inkml:trace>
  <inkml:trace contextRef="#ctx0" brushRef="#br1" timeOffset="136503.91">15630 12458 6447 0,'-4'-10'576'0,"1"3"-576"0,1-2 0 0,1 0 0 15,-1 1 1536-15,2 2 192 0,0-1 32 0,0 2 16 16,3 0-864-16,-3 5-160 0,0-5-48 0,0 5 0 16,0 0-16-16,0 0-16 0,0-5 0 0,0 5 0 15,0 0-32-15,0 0 0 0,0 0 0 0,0 0 0 16,0 0-128-16,-3 14-16 0,2 3-16 0,-4 2 0 16,1 4-160-16,0 8-16 0,-1 5-16 0,-2 2 0 15,-4 4-32-15,0 3-16 0,0 3 0 0,-1 0 0 0,-1 6 48 16,1 1 16-16,-2 4 0 0,1-2 0 0,-1 2 32 0,0 2 16 15,0-3 0-15,0-2 0 0,-1-1-32 16,1-2 0-16,1-1 0 0,2-2 0 0,-3-3 96 0,2-3 16 16,1-6 0-16,1-1 0 0,-1-4-16 0,3-7 0 15,1-3 0-15,2-4 0 0,1-8-192 0,2-1-32 16,2-10-16-16,0 0 0 0,0 0 16 0,0 0 16 16,0 0 0-16,-3-18 0 0,3-4 48 0,0-8 0 15,0-5 0-15,3-6 0 0,1-7-256 0,1-2 0 16,0-3 0-16,2-2 0 0,1-2 0 0,1 1 0 15,1-6 0-15,2 1 0 0,0-2 0 0,0 2 0 16,-1 3 0-16,1-2 0 0,2 3 0 0,0 1 0 16,3 1 0-16,1 3 0 0,0 2 0 0,-2 2 0 15,1 0 0-15,-1 6 0 0,0 8 0 0,-4 3 0 0,0 7 0 16,-2 5 0-16,-2 4 0 0,-2 2 0 0,0 6 0 0,-6 7 0 16,0 0 0-16,0 0 0 0,0 0 0 0,11 6 0 15,-3 9-144-15,-1 4 144 0,-6 4 0 0,-2 10-144 16,-6 10 144-16,0 10 0 0,-3 5 0 0,-2 6-128 15,-4 5 128-15,-1 8 0 0,1 5 0 0,-2 6 0 16,0 1 0-16,-1-1 0 0,0-2 0 0,-3-4 0 16,3-1 0-16,0-7 176 0,0-10-48 0,3-1 0 15,-1-9 128-15,2-3 32 0,1-6 0 0,1-5 0 16,2-7-80-16,2-2-16 0,0-3 0 0,3-8 0 16,-1-5-192-16,2-6 176 0,5-9-176 0,0 0 160 15,0 0 32-15,-8-6 0 0,1-8 0 0,3-6 0 16,1-7-16-16,3-5 0 0,2-10 0 0,3-6 0 0,0-12-176 15,3-3 0-15,-1-10 0 0,3 1 0 0,3-4 0 16,1-1 0-16,0 1-144 0,0-3 144 0,3 3 0 0,-2 2 0 16,0 4 0-16,2 5 0 0,-2 4 0 15,-2 9 0-15,-1 8 0 0,0 4 0 0,-2 10 0 0,-3 5 0 16,-1 8-128-16,-4 6 128 0,1-1 0 0,-3 12 0 16,0 0 0-16,0 0 0 0,0 0-128 0,3 20 128 15,-3 8 0-15,-2 4 0 0,2 9-144 0,-3 5 144 16,-2 7 0-16,0 9-144 0,-1 7 144 0,0 3 0 15,-2 3 0-15,-1 2 0 0,-4 3 0 0,1-1 0 16,-2 4 0-16,-4-4 0 0,-3 3 0 0,0-2 0 16,0 2 0-16,0-3 0 0,-2 0 0 0,0-4 192 15,2-4-64-15,-1-7 0 0,2-6-128 0,3-11 0 16,3-4 0-16,5-7 0 0,2-7 0 0,3-2-160 0,2-8 16 0,8-4 0 31,2-10-2032-31,10-5-416 0,6-2-80 0</inkml:trace>
  <inkml:trace contextRef="#ctx0" brushRef="#br1" timeOffset="137572.01">18046 12322 10127 0,'0'0'448'0,"-5"-8"96"0,1 0-544 0,0-1 0 0,-1 1 0 0,3 3 0 16,2 5 2384-16,0 0 368 0,0 0 80 0,0 0 16 15,-8-6-1568-15,8 6-320 0,0 0-64 0,-10 2-16 16,2 4-352-16,1-1-64 0,2 2-16 0,-2 5 0 15,1 3-144-15,0 3-48 0,-1 2 0 0,0 7 0 16,-1 2 208-16,0 5 48 0,-1 4 0 0,1 7 0 16,-1 2-32-16,-3 8 0 0,-2 6 0 0,-4 1 0 15,1 3-32-15,-1 6 0 0,-2 5 0 0,2 3 0 16,2-3-80-16,1-3-32 0,-1-2 0 0,2-8 0 16,4 0-48-16,1-12-16 0,0-11 0 0,5-5 0 15,0-5 0-15,3-8 0 0,1-7 0 0,0-5 0 16,0-10-32-16,0 0-16 0,0 0 0 0,0 0 0 15,7-8-224-15,1-9 144 0,-2-9-144 0,0-4 128 16,2-10-128-16,1-4 0 0,2-3 0 0,0-3 128 0,3-3-128 16,1-7 0-16,3-5 0 0,1-5 0 0,0-2 0 15,-1 1-144-15,0 1 144 0,-2 0-160 0,1 1 160 0,-2 1 0 16,-1 2-144-16,1 1 144 0,1 5 0 0,-1 3 0 16,-1 6 0-16,-4 6 0 0,0 9 0 0,-1 4 0 15,-3 9 0-15,1 5 0 0,-3 5 0 0,-3 8 0 16,-1 5 0-16,0 0 0 0,0 0 0 0,0 12 0 15,-1 6 0-15,-3 7-176 0,-3 11 176 0,-2 11 0 16,-2 7-144-16,-3 9 144 0,-1 8 0 0,-4 8 0 16,-3 1 0-16,-1 7 0 0,-2 6 0 0,1 5 0 15,-7-1 0-15,1-1 0 0,-2-2 0 0,1-5 0 16,2-5 0-16,1-2 0 0,4-6 0 0,1-8 0 0,3-7 0 0,2-8 0 16,1-9 0-16,3-8 0 0,3-10 0 15,2-5 0-15,3-9 128 0,2-3 64 16,4-9 0-16,0 0 0 0,0-10-16 0,4-8 0 0,2-6 0 0,4-14 0 15,2-12-176-15,2-11 0 0,1-6 0 0,3-12 0 16,2-8-192-16,2-2 192 0,1-4-160 0,2-1 160 16,3-7-144-16,0 5 144 0,0 2-128 0,0 5 128 15,1 1 0-15,-2 3 0 0,-3 6 0 0,0 9 0 16,-1 8 0-16,-3 12 0 0,-2 8 0 0,-4 7-128 16,-1 5 128-16,-2 8-128 0,1 4 128 0,-6 8-128 15,0 1 128-15,-6 9-208 0,0 0 80 0,7 9 128 16,-5 3-304-16,-3 15 64 0,-5 7 16 0,-2 11 0 15,-2 11 224-15,-4 10 0 0,-6 8 0 0,0 8-144 16,-2 6 144-16,0 6 0 0,-1 3 0 0,-1 0 0 16,-3-4 0-16,-1-4 128 0,2-4-128 0,0-7 128 0,2-3 64 0,4-10 32 15,3-9 0-15,3-7 0 0,3-11-16 16,4-7 0-16,2-8 0 0,3-8 0 0,-2-6-64 0,4-9-16 16,0 0 0-16,0 0 0 0,13-13-128 0,1-15 160 15,2-9-160-15,3-16 160 0,3-13-160 16,3-7 0-16,5-5 0 0,-4-9 0 0,-2-4 0 0,-1-7-192 15,-2-1 32-15,0-3 16 16,-2 5-240-16,-1 5-64 0,-3 5 0 0,-2 17 0 16,-4 14-640-16,-3 11-128 0,-2 13-16 0,-3 8-12784 15</inkml:trace>
  <inkml:trace contextRef="#ctx0" brushRef="#br1" timeOffset="138330.87">15574 12349 7359 0,'10'-24'320'16,"-4"10"80"-16,3 0-400 0,-4 0 0 0,3-1 0 0,0 1 0 0,0-1 2336 0,0 1 384 15,-3 1 80-15,0 1 16 0,2 2-1200 0,-7 10-224 16,0 0-48-16,0 0-16 0,0 0-160 0,0 0-16 0,0 0-16 16,0 0 0-16,0 0-496 0,-11 17-80 0,0 6-32 0,-2 8 0 15,-2 14-224-15,0 8-48 0,-2 7-16 0,-1 10 0 16,-1 7-48-16,0 9-16 15,-1 4 0-15,1 6 0 0,0 4 96 0,1 3 32 0,2 3 0 0,-2 0 0 16,-3-3 16-16,4-10 0 0,0-12 0 0,1-9 0 16,-1-8 64-16,3-12 0 0,4-9 16 0,0-7 0 15,2-8-16-15,3-7-16 0,0-5 0 0,1-6 0 16,4-10-160-16,0 0-16 0,0 0-16 0,0 0 0 16,0 0-48-16,4-20-128 0,2-10 192 0,3-7-64 15,1-11-128-15,2-5 0 0,2-10 0 0,2-8 0 16,2-8 0-16,2-1 0 0,1-4 0 0,0 1 0 15,4-4-192-15,-3-1 48 0,3 3 0 0,-1 0 0 16,1 1 144-16,1 7 0 0,-2 3 0 0,0 5-128 0,-1 5 128 16,-4 6 0-16,0 9 0 0,-4 8 0 0,-1 9 0 15,-2 8-160-15,-5 6 160 0,-2 7 0 0,-5 11-128 16,0 0 128-16,0 0 0 0,-4 15 0 16,-3 11-192-16,-3 10 192 0,-3 11-192 0,0 15 192 0,-5 7 0 15,-1 9-128-15,-1 8 128 0,0 7 0 0,-2 8 0 0,-1-1 0 16,-3 3-128-16,0-3 128 0,-3 0 0 0,0 0 0 15,-2-5 0-15,2 1 0 0,2-1 0 0,3-9 0 16,0-6 0-16,4-3 0 16,3-7-320-16,2-6-128 0,0-9 0 15,7-12-9456-15,4-7-1872 0</inkml:trace>
  <inkml:trace contextRef="#ctx0" brushRef="#br1" timeOffset="139164.65">18100 12169 19295 0,'-6'-13'848'0,"5"5"176"0,0 1-816 16,1-4-208-16,0 3 0 0,0 8 0 0,4-11 288 0,-4 11 16 15,0 0 0-15,0 0 0 0,0 0 176 0,0 0 32 16,0 0 16-16,-3 14 0 0,-2 5 112 0,-3 7 32 16,-2 8 0-16,-2 9 0 0,-2 6-160 0,-2 9-48 0,2 3 0 0,-2 10 0 15,-1 7-144-15,-2 8-16 16,0 6-16-16,0 8 0 0,-2 6 112 0,-5 1 32 15,-3-1 0-15,0 2 0 0,1-1-48 0,0-12 0 0,1-8 0 16,5-15 0-16,5-14 80 0,3-9 16 0,2-12 0 0,3-7 0 16,3-9 16-16,2-6 0 0,2-6 0 0,2-9 0 15,0 0-272-15,0 0-48 0,0 0-16 0,2-19 0 16,2-9 0-16,2-15 0 0,3-11 0 0,3-12 0 16,4-13-160-16,2-3 0 0,4-1 0 0,2-5 0 15,2-2 0-15,4-3 0 0,-1-3 0 0,0 3 0 16,-2 4 0-16,3 1 0 0,0 3-176 0,-3 4 176 15,0 0 0-15,-3 6-160 0,2 6 160 0,-1 9 0 16,-2 7-160-16,-1 7 160 0,-8 5-128 0,0 11 128 16,-4 9-176-16,-4 9 176 0,-2 2-208 0,-4 10 80 15,0 0 128-15,-5 19-128 0,-5 10 128 0,-3 9-128 0,-2 12 128 16,-4 9 0-16,-3 13 0 0,-1 8 0 16,0 6 0-16,-5 12 0 0,0 4 0 0,-1 6 0 15,1 5 0-15,-2-3 0 0,-7-7 0 0,-3-4 0 0,0-1 128 16,2-9 0-16,2-11 0 0,7-8 0 0,3-16 128 0,6-8 16 15,3-14 16-15,6-7 0 0,1-8 32 0,4-8 0 16,6-9 0-16,0 0 0 0,-2-17-80 0,4-11-16 16,4-14 0-16,4-14 0 0,3-13-224 0,3-10-128 15,3-4 128-15,3-6-208 0,6-6-128 0,-3-1-32 16,5-3 0-16,-4 12 0 16,-3 10-240-16,-1 18-48 0,-6 10-16 0,-3 15 0 15,-4 15 176-15,-3 10 48 0,-6 9 0 16,2 15 0-16,-4 13 256 0,-4 12 192 0,-3 12-208 0,0 9 80 0,0 7-128 0,2 2-32 0,0-1 0 15,6-2-13216-15</inkml:trace>
  <inkml:trace contextRef="#ctx0" brushRef="#br1" timeOffset="155069.76">28842 18010 13823 0,'0'0'608'0,"0"0"128"0,0 0-592 0,0 0-144 0,0 0 0 0,0 0 0 0,0 0 352 0,0 0 32 15,0 0 16-15,0 0 0 0,0 0-224 0,0 0-48 16,0 0-128-16,0 0 192 0,-8 7 128 0,1 0 32 16,7-7 0-16,-4 7 0 0,4-7 208 0,-7 9 32 15,0-3 16-15,3 2 0 0,4-8 80 0,-5 12 16 16,1 2 0-16,2-1 0 0,-1 0-176 0,0 2-16 16,2 0-16-16,0 4 0 0,1 2-160 0,0 0-16 0,1 3-16 15,0-1 0-15,-1 1-80 0,3 2-16 0,-3-3 0 0,0 3 0 16,3-1 0-16,-1 1 0 0,1 2 0 0,-1 4 0 15,-1 0-16-15,2 0 0 0,1 1 0 0,0 0 0 16,-1 1-64-16,2-1-128 16,1 1 176-16,-1-1-176 0,-2-3 192 0,3 0-192 0,-3-2 192 0,1-2-192 15,0-2 208-15,0-3-64 0,-2 1-16 0,2-2 0 16,-1-1-128-16,-3-1 192 0,0-4-192 0,0 3 192 16,-4-3-48-16,3 1 0 0,-1-2 0 0,1-1 0 15,-1-3 48-15,-1 3 16 0,3-12 0 0,-4 10 0 16,4-10-16-16,-4 10-16 0,4-10 0 0,0 0 0 15,0 10-48-15,0-10-128 0,0 0 192 0,0 0-64 16,0 0-128-16,0 0 192 0,0 0-192 0,0 0 192 16,0 0-64-16,0 0-128 0,0 0 192 0,7-10-64 0,-2-3-128 15,-1-2 128-15,-2 1-128 0,1 0 128 0,-2 0-128 0,-1 3 0 16,0-3 0-16,0-2 128 0,0 0-128 0,-1-1 0 16,1 0 0-16,-3-1 0 0,2 0 0 0,0-1 0 15,-1-3 0-15,0-3 128 0,-2 1-128 0,1-7 0 16,1-2 144-16,-1 0-144 0,0 0 128 0,-1-1-128 15,0-2 128-15,0 3-128 0,-2-1 0 0,2 2 128 16,0 0-128-16,0 4 0 0,0 0 0 0,2 5 0 16,-1 1 0-16,1-3 128 0,-2 3-128 0,-1 1 0 15,4 3 0-15,-3 1 0 0,0-1 0 0,0 1 0 16,-1 2 0-16,3 0 0 0,-2-3 0 0,1 7 0 16,1-1 0-16,-1 4 128 0,3 8-128 0,0-7 0 15,-1 2 0-15,1 5 0 0,0 0 0 0,0 0 0 0,0 0 0 16,0 0-128-16,0 0 128 0,0 0 0 0,4 12-144 0,0 1 144 15,-2 1 0-15,2 1-144 0,0 3 144 0,0 1 0 16,-1 2 0-16,1 0 0 0,0 5 0 0,2-2 0 16,-1 4 0-16,-1 1 0 0,-1 3 0 0,-1 0 0 15,1-5 0-15,-1 3 0 0,0-1 0 0,-1-4 0 16,0 2 0-16,-1-3 0 0,1 2 128 0,-2-1-128 16,0-5 192-16,1-1-48 0,0-1-16 0,0-1 0 15,1-4 16-15,-1-6 0 0,0-7 0 0,0 0 0 16,0 0 0-16,0 0 0 0,5 9 0 0,-5-9 0 15,0 0 64-15,0 0 16 0,8-8 0 0,-2 1 0 16,-1-5-224-16,-1 5 128 0,0-3-128 0,-4 10 0 16,0 0-1472-16,0 0-384 15,0 0-64-15</inkml:trace>
  <inkml:trace contextRef="#ctx0" brushRef="#br1" timeOffset="163481.04">32021 15949 9951 0,'0'0'448'0,"9"5"80"0,-9-5-528 0,9 6 0 0,-2 2 0 0,-7-8 0 15,0 0 576-15,5 9 16 0,-5-9 0 0,0 0 0 16,0 0 368-16,0 0 80 0,0 0 16 0,0 0 0 15,0 0 48-15,0 0 16 0,0 0 0 0,0 0 0 16,0 0-160-16,-2 11-16 0,2-11-16 0,0 0 0 16,-9 5-368-16,0 0-80 0,0 0-16 0,0-1 0 15,-1-2-128-15,0 0-16 0,-2 1-16 0,1-1 0 0,0 2-96 16,-2 0-16-16,0-2 0 0,-2 2 0 0,1 0 0 0,0 2-16 16,-3-3 0-16,2 2 0 0,-1-1 16 0,0 2 0 15,-1-2 0-15,3 4 0 0,-2-2-192 0,0-1 192 16,-3 0-192-16,1 3 192 0,0-2-192 0,-1 3 0 15,1-1 144-15,1 3-144 0,-5-5 128 0,0 5-128 16,-3-3 128-16,-1 5-128 0,0-1 0 0,-2-2 128 16,-3-3-128-16,1 4 0 0,1 0 0 0,-1-2 0 15,1 2 0-15,1-1 128 0,0 2-128 0,3 2 0 16,1-5 0-16,2 2 128 0,-1 2-128 0,0-3 0 16,2 0 0-16,2 0 0 0,-1 1 176 0,3 1-48 15,0-3 0-15,-1 4 0 0,-1-2-128 0,-1 3 0 16,-2-1 0-16,1 2 0 0,0 1 0 0,-1-2 128 0,-3 0-128 15,2 0 0-15,-2 1 192 0,1-3-32 0,-1 0-16 0,0 2 0 16,1 0-144-16,0 0 0 0,1-1-192 0,2 2 192 16,-1-1 0-16,3 2 0 0,0-5 0 0,1 2 0 15,0 4 128-15,2-2-128 0,-1-3 128 0,2 0-128 16,1 5 128-16,-1-2-128 0,-1 0 0 0,0-2 128 16,-2-1-128-16,-1 0 0 0,-3 2 0 0,3-2 128 15,2 0-128-15,-1 2 0 0,-3-1 0 0,2 2 0 16,0 2 128-16,2-1-128 0,-1 0 0 0,0 0 128 15,0 1-128-15,2-1 128 0,-1-3-128 0,1 0 128 16,-2-1-128-16,4 2 160 0,0-1-160 0,-3-3 160 16,2 4-160-16,1-1 128 0,0-3-128 0,-1 3 128 15,1 2-128-15,1-1 192 0,0-1-192 0,1 2 192 0,-2 2-192 16,0-1 0-16,0 3 0 0,-2-1 128 0,0 0-128 0,1 0 0 16,-1-1 0-16,0 4 128 0,-4-2-128 0,1 0 0 15,-1 0 0-15,1 2 0 0,0 1 0 16,-2-2 128-16,-1-2-128 0,2 3 0 0,-2 0 176 0,2-1-48 15,-2 0-128-15,3 2 192 0,-1 0 32 0,3-2 0 16,5 1 0-16,-4-1 0 0,-1 2-96 0,3-3 0 16,1 0-128-16,1 0 192 0,0-1-192 0,1 1 128 15,3 0-128-15,-1-1 0 0,-1-1 144 0,1 1-144 16,0 0 128-16,0-2-128 0,-1 0 0 0,-1 0 128 16,0 2-128-16,1-3 0 0,0-1 0 0,0 2 0 15,-2-1 128-15,2 0-128 0,-1 0 0 0,-2 1 0 0,0-1 0 16,-1 1 0-16,-2 2 0 0,-1 1 0 0,-1 0 0 15,-1 3 128-15,1-3-128 0,1-1 0 0,-2 1 0 0,-1-1 0 16,3-2 0-16,-1 1 0 0,0-2 0 0,2 1 0 16,0 1 0-16,2-1 0 0,0 1 0 0,2 0 0 15,-4-1 0-15,2-1 0 0,4 1 128 0,1-2-128 16,0 3 0-16,2 0 0 0,2-2 0 0,-2 0 0 16,2 1 0-16,-2 0 0 0,2-1 0 0,1 2 0 15,0-1 0-15,0-2 0 0,0 2 0 0,-1 1 0 16,3 3 0-16,-5-1 0 0,2 0 0 0,0 2 0 15,-1 1 0-15,-2-1 0 0,-1 4 0 0,0-1 0 16,-1-3 0-16,0 2 0 0,0-1 0 0,0 2 0 16,-3-4 0-16,-1 3 0 0,-3-1 0 0,2 2 0 15,-1 0 0-15,-1 0 0 0,-1-2 0 0,4 1 0 16,-2 0 0-16,2 3 0 0,0-1 0 0,2 0 0 0,-2 0 0 16,3-1 0-16,1-2 0 0,-2 1 0 0,4-1 0 0,-1-3 0 15,0 0 0-15,0 0 0 0,2 0 0 0,2 0 0 16,-1-1 0-16,1 1 0 0,-1-1 0 0,1 1-144 15,-1 0 144-15,1 1 0 0,0-1-128 0,1 1 128 16,1 0 0-16,0-1 0 0,-1 0 0 0,0 0-128 16,3-1 128-16,0 1 0 0,-2-2 0 0,1 1 0 15,-1 0 0-15,-1-3 0 0,1 2 0 0,-1-3 0 16,-1-2 0-16,0 2 0 0,-2 2 0 0,2 0 0 16,-2-2 0-16,2-1 0 0,-1 1 0 0,1 1 0 15,0 2 0-15,0-2 0 0,1-1 0 0,1 0 0 16,-1 1 0-16,0 4 0 0,0-1 0 0,0 0 0 15,3 1 0-15,-3-1 0 0,0-2 0 0,2 3 0 0,-1-1 0 16,1 1 0-16,-1 1 0 0,-1 1 0 0,1-1 0 16,-1-1 0-16,0 1 0 0,1 2 0 0,-2-3 0 0,2 0 0 15,-3 0 0-15,3 4 0 0,-5-2 0 0,3-2 0 16,0 2 0-16,-3 1 0 0,1 1 0 0,-1-2 0 16,0-2 0-16,3 2 0 0,-1-1 0 0,1 0 0 15,0 1 0-15,0 2 0 0,-3-4 0 0,3 0 0 16,-1 0 0-16,1 0 0 0,1 1 0 0,0 1 0 15,0-1 0-15,0 3 0 0,-1 0 0 0,0-1 0 16,3 1-128-16,-1 0 128 0,-1 0 0 0,2 1 0 16,-1 2-128-16,1-5 128 0,-4 1 0 0,4-2 0 15,-2 1-160-15,3-7 160 0,-3-2-128 0,3 1 128 16,-3-3-304-16,4 0 32 0,0-3 0 0,-1 2 0 0,1-4-48 16,0-5-16-16,0 0 0 0,1 10 0 0,-1-10 48 15,0 0 16-15,3 6 0 0,-3-6 0 16,0 0 16-16,0 0 16 0,0 0 0 0,0 0 0 0,0 0 0 0,0 0 0 15,0 0 0-15,0 0 0 0,0 0 80 0,3 7 16 16,-4 0 0-16,1-7 0 0,0 0-16 0,0 0 0 16,0 0 0-16,0 0 0 0,-2 3 32 0,2-3 0 15,0 0 0-15,0 0 0 0,-8 0 128 0,8 0-128 16,0 0 128-16,-6-9-128 0,-1 4 128 0,0 0 0 16,0 0-144-16,2-3 144 0,-1 3 0 0,6 5 0 15,-7-8-144-15,2 2 144 0,-1 2 0 0,1-4 144 16,1 3-16-16,4 5 0 0,-5-7-128 0,2-5 192 0,2 3-192 15,1-3 192-15,1-2-192 0,-1 2 0 16,0 0 0-16,3-5 0 0,2-1 128 0,-2-1-128 0,-2-1 192 0,3-3-64 16,1-2 64-16,-1-2 0 0,2 0 0 0,2-3 0 15,0 0-192-15,4 0 160 0,-1-2-160 0,1 0 160 16,-1-2-160-16,2 2 128 0,0 0-128 0,-1-2 128 16,2-1-128-16,0-2 192 0,0 0-192 0,0-1 192 15,-4-4-192-15,1 0 160 0,-2 1-160 0,-2-1 160 16,0 4-160-16,-1 2 0 0,-1 1 144 0,0 1-144 15,0 1 0-15,1 2 0 0,0-1 0 0,-1 2 128 16,-2 0-128-16,1-1 0 0,3-4 0 0,-1 1 128 16,0-2-128-16,3 2 0 0,1 1 0 0,1 3 0 15,1-2 0-15,1-1 0 0,-2 0 0 0,1 0 0 16,1 0 0-16,-2 2 0 0,0-1 0 0,1-1 128 16,-1 0-128-16,0 0 0 0,-3-2 0 0,1 3 0 0,-1-1 0 15,0 0 0-15,-2 4 0 0,2-1 128 0,-2 0-128 0,0 1 0 16,-1 1 0-16,2-3 0 0,-1 2 0 0,2 0 0 15,-5-1 0-15,4 1 0 0,0 1 0 0,1-2 0 16,-2 0 0-16,3 0 0 0,0-2 0 0,3 0 0 16,-1 4 0-16,1-1 0 0,-1 4 0 0,2-4 0 15,1-1 0-15,3 4 0 0,0-2 0 0,0-2 0 16,0-1 0-16,1 1 0 0,-1 2 0 0,-1-3 0 16,1-1 0-16,-1-2 0 0,2 1 0 0,1 2 0 15,0-1 0-15,3 0 0 0,-1-1 0 0,5 3 0 16,-1-2 0-16,4-1 0 0,2-1 0 0,3-1 0 15,-1 0 0-15,5 1-128 0,-3-1 128 0,3-2 0 16,-5-1 0-16,1-1 0 0,-3 1 0 0,2-4 0 16,2 1 0-16,-2-1 0 0,-2-2 0 0,2 0 0 15,1 2 0-15,1 2 128 0,-4 2-128 0,3 2 0 16,1 2 0-16,-3 5 0 0,-5 1 0 0,-2 2 0 16,4-2 0-16,-5 5 0 0,2 2 0 0,-1-2 0 15,-1-1 0-15,3 2-128 0,2-2 128 0,3 1 0 0,-4 0 0 0,5-2 0 16,0 1 0-16,0 1 0 0,-1-1 0 0,6 1 0 15,4 0 0-15,0-3 0 0,-1 2 0 0,-2 3 0 16,-5-2 0-16,-2 0 0 0,1-1 0 0,-1 3 0 16,0 1 0-16,0 1 0 0,-2 1 0 0,2 2 0 15,-2 0 0-15,0 1 0 0,1 1 0 0,-1 0 0 16,0 3 0-16,-2-2 0 0,1 4 0 0,-1-2 0 16,0-2 0-16,-4 4 0 0,-2-2 0 0,2 2 0 15,-3-1 0-15,-1-2 0 0,0 2 0 0,-1-3 0 0,2 2 0 16,-5-1 0-16,-1 1 0 0,1 2 0 0,-1-1 0 15,0 2-128-15,0-4 128 0,1 5 0 16,-2 0 0-16,1 1 0 0,-4 0 0 0,1-2-128 0,-1 5 128 0,1 1 0 16,-5 1-144-16,0 0 144 0,-7 1 0 0,0 0 0 15,0 0 0-15,0 0 0 0,9-3 0 0,-9 3 0 16,0 0 0-16,0 0 0 0,0 0 0 0,0 0 0 16,0 0 0-16,0 0 0 0,0 0 128 0,0 0-128 15,0 0 0-15,0 0 128 0,-9-5-128 0,9 5 0 16,-9-2 0-16,0 0 0 0,9 2 0 0,-10-1-144 15,-1 1 144-15,3 1 0 0,-3 1-144 0,1 1 144 16,-1 3 0-16,-2-1-144 0,0-2 144 0,-1 6-128 0,-1-1 128 16,2 3-128-16,1-2 128 0,-5 4 0 15,-1-3 0-15,1 3-128 0,0 1 128 0,-1 2 0 16,-1-2 0-16,-2 3 0 0,-6-2 0 0,-1 7-128 16,-3-2 128-16,-2 0 0 0,-2 1 0 0,-1-2 0 0,-1-1 0 0,2 3 0 15,-3 5 0-15,1-2 0 16,0 3 0-16,-1-1 0 0,1 6 0 0,-1 0 0 0,-2-2 0 0,-5 2 0 15,-1 0 0-15,-2 1 0 0,-2 1 0 0,2 1-128 16,-1-4 128-16,4 4 0 0,0 0 0 0,2 1 0 16,2 2 0-16,-1 4 0 0,-3 0 0 0,-5 2 0 15,-2-2 0-15,0 0 0 0,1 4 0 0,4-3-128 16,2 3 128-16,2-4-208 0,0 2 80 0,3-2 128 16,4 2-144-16,-3-3 144 0,0-2 0 0,0-1 0 15,1 0 0-15,2-1 0 0,0-2 0 0,5 1 0 16,0-1 0-16,2 1 0 0,0 0 0 0,2-2 0 0,2 0 0 15,0 1-128-15,1 0 128 0,3 0 0 0,-1 0 0 0,2 1 0 16,1-1 0-16,-2 2 0 16,0 0 0-16,-2 0 0 0,-1 1 0 0,-1 1 0 0,1 3 0 0,0-2 0 15,-1-3 0-15,1-1 0 0,-1 0 0 0,4-2 0 16,0-2 0-16,4-3 0 0,-4 1 0 0,2 1 0 16,0 0 0-16,0 2 144 0,0-1-144 0,0 1 0 15,1 1 0-15,2 2 128 0,-1 1-128 0,2 3 0 16,1 1 0-16,2 2 0 0,1-2 0 0,2-1 0 15,2 1 0-15,0-3 0 0,2-1 0 0,1 3 0 16,-2-1 0-16,1 4 0 0,1-2 0 0,1 5 0 16,-2 1 0-16,0 2 0 0,-2 2-144 0,-2-5 144 15,-3 0-192-15,1 1 192 0,1-3-224 0,-2 2 64 0,-3-4 16 16,0 1 0-16,2 3 144 0,-1-4-208 0,0 0 80 0,1-2 128 16,-1 0-144-16,3-2 144 15,0-1 0-15,2-2 0 0,1 0 0 0,-1-1-128 0,0 3 128 0,2-2 0 16,3 0 0-16,-1-1 0 0,1 0 0 0,1-1 0 15,2 0 0-15,1-3 0 16,0-1 0-16,1 0 0 0,1-2 0 0,1 2 0 0,0-3 0 16,1 3 0-16,-3-5-192 0,0 0-16 0,-2-1-16 0,1-1 0 15,-3-1-176 1,2-1-48-16,-1 0 0 0,2-10 0 0,-2 2-656 0,0 0-144 16</inkml:trace>
  <inkml:trace contextRef="#ctx0" brushRef="#br1" timeOffset="166619.94">17834 18924 12895 0,'-12'-6'576'0,"6"0"112"0,-5-1-560 0,-1 3-128 0,1-2 0 0,2 1 0 16,1 1 2560-16,8 4 464 0,0 0 112 15,0 0 0-15,0 0-2448 0,0 0-496 16,-5-5-192-16,5 5 128 0,0 0-128 0,0 0 0 0,0 0 144 0,0 0-144 15,0 0 256-15,0 0-32 0,10 3 0 0,0-1 0 16,-10-2 256-16,12 7 48 0,-1 0 16 0,2 1 0 16,-3 2 32-16,2 0 0 0,-1 3 0 0,3 2 0 15,1 2-192-15,-1-1-48 0,-2 1 0 0,3 0 0 16,-1 1-32-16,0 3-16 0,-1-2 0 0,-1 0 0 16,1-1 64-16,0 1 16 0,0 1 0 0,-1-1 0 15,2 0-144-15,-2 0-32 0,-2 0 0 0,0 0 0 16,-1 3-64-16,-1-2 0 0,-2-2-128 0,-2 2 192 15,-2 1-48-15,0 3-16 0,-5 1 0 0,-2 1 0 16,-3 2-128-16,-4-2 192 0,-4 4-192 0,1 0 192 16,-3-1-192-16,-1 2 160 0,-1 1-160 0,-2-6 160 0,-1 2-160 15,2-4 128-15,-6 2-128 0,0-2 128 16,-1-4-128-16,3-1 160 0,0-2-160 0,2-2 160 0,1-6 32 0,4 0 0 16,2-3 0-16,3 1 0 0,2-4 0 0,2-1 16 15,9-2 0-15,-9 1 0 0,9-1-208 0,0 0 176 16,0 0-176-16,0 0 160 0,0 0-160 0,0 0 0 15,0 0 0-15,0 0-176 0,1-13 16 0,3 3 0 16,1-1 0-16,5 2 0 0,4-4 160 0,3-2-160 16,-2 0 160-16,3-2-160 0,2 1 160 0,2-2 0 15,-1 0 0-15,2 0 0 0,1-2 0 0,-1-2 0 16,-1 1 0-16,-1-4 0 0,0 1 0 0,0 4 0 16,2-3 0-16,0-1-128 0,0 0 128 0,0 1 0 0,0-3 0 15,-2 4 0-15,0-3 0 0,-1-1 0 16,-1 0 0-16,-1 0 0 0,-3 2 0 0,-1-3 0 0,-1 0 0 15,-2 0-128-15,-3 2 128 0,-3 1 0 0,-1-4 0 0,-3 2 0 16,-1 0 0-16,-2 3 0 0,-5-4 0 0,2 3 0 16,-4 0 0-16,-1 0 0 0,-1 2-128 0,0 3 128 15,0 3-128-15,0 2 128 0,-2 1-128 0,1 1 128 16,0 2 0-16,0 1-160 0,0 2 160 0,0 2 0 16,1 1-144-16,0 1 144 0,1-1 0 0,1 1-144 15,-1 0 144-15,3 2 0 0,7 1-144 0,-9-1 144 16,9 1 0-16,0 0-144 0,0 0 144 0,-9 2 0 15,9-2 0-15,0 0-128 0,0 0 128 0,0 0 0 16,0 0-144-16,0 0 144 0,0 0-208 0,2 12 80 16,-2-12 128-16,5 10-128 0,2-3 128 0,2 1-128 15,0 2 128-15,1-2 0 0,0 3 0 0,1 1 0 0,2 0 0 0,0 2 0 16,0 3 0-16,-1 2 128 0,1 1-128 0,0 4 128 16,-2 3-128-16,-1 5 128 0,-1-3-128 0,-1 2 0 15,-2 2 128-15,-1 1-128 0,-4 2 128 0,-1-1-128 16,-1-2 128-16,-3 2-128 0,-2 0 144 0,-3 2-144 15,-1 1 192-15,-1-1-192 0,-5 1 256 0,-2 3-64 16,-2-1-16-16,-1-1 0 0,-4-3-16 0,3 0 0 16,-4 0 0-16,3-7 0 0,2-1-160 0,0-3 160 15,1 1-160-15,0-7 160 0,1-3-160 0,-1-3 0 16,3-5 144-16,3-1-144 0,2-2 0 0,12-5 0 16,-10 2 0-16,10-2 0 0,-9-5 0 0,9 5 0 15,-5-9 0-15,5-2-192 0,1 0 16 0,3-4 0 16,1-3 0-16,3 0 0 0,0-2 16 0,3-1 0 0,3 0 0 0,1-1 0 15,2-1 32-15,-2 2 0 0,-1-5 0 16,1 2 0-16,-1 3-16 0,3-5 0 0,-1 1 0 0,2-3 0 16,0 2 0-16,0-2 0 0,-1 0 0 15,1-3 0-15,0-1-16 0,-1 0 0 0,-1 2 0 0,-1-6 0 16,-2-2 160-16,-3-4-208 0,-1 0 80 0,-1 3 128 16,-3-3 0-16,1 2 0 0,-5 2 0 0,2 3 0 15,-3-1 0-15,-1 2 0 0,-2 1 192 0,-1-2-64 16,1 5 48-16,-4-2 0 0,2 0 0 0,1 8 0 15,-2 4-176-15,1 6 0 0,1 4 144 0,-1 4-144 16,5 6 0-16,0 0 0 0,-6 2 0 0,-1 7 0 16,1 1 0-16,1 9-128 0,-2 6 128 0,2 3-128 0,0 4 128 15,0 4-128-15,0 2 128 0,3 0-128 16,-1 0-96-16,2 1-16 0,-2 0 0 0,3 0 0 16,0-2-1216-16,3-3-240 0,1-6-48 15,2-1-16-15</inkml:trace>
  <inkml:trace contextRef="#ctx0" brushRef="#br2" timeOffset="174338.19">15711 8871 11967 0,'-14'-20'1072'0,"4"6"-864"15,2-4-208-15,1 3 0 0,3 2 688 0,3 2 80 16,2-2 32-16,1 2 0 15,-4 1-1040-15,2-3-208 0,0 3-32 0,0 1-16 0,-3 2 288 0,3 7 48 16,0 0 16-16,-3-10 0 0,-1 3 16 0,0-1 0 0,4 8 0 0,0 0 0 16,-1-8 128-16,1 8 224 0,-4-8-48 0,4 8-16 15,0 0 416-15,0 0 96 0,0 0 16 0,0 0 0 16,0 0 544-16,0 0 112 0,-4-7 32 0,0 2 0 16,4 5 160-16,0 0 16 0,-9-6 16 0,2 2 0 15,-1 3-544-15,8 1-96 0,-9 2-32 0,9-2 0 16,-9 12-496-16,3-1-96 0,1 3-32 0,1 5 0 15,1 3-272-15,1 4 128 0,-1 0-128 0,2 7 0 16,0 10 256-16,0 3-64 0,-1 6-16 0,2 6 0 16,-1 2 96-16,0 2 32 0,-1 6 0 0,1 4 0 15,-1 7-32-15,-1 2 0 0,1 5 0 0,0 1 0 16,0 6-32-16,-1 4-16 0,-1 4 0 0,2 1 0 16,-2-3-16-16,1-1 0 0,-2-4 0 0,-1-4 0 0,-2 2-16 15,2-4 0-15,-3-3 0 0,0-6 0 16,-1-4 16-16,-1-3 0 0,1 3 0 0,-1-9 0 15,0-4 0-15,1-4 0 0,1-6 0 0,0-4 0 0,1-9-208 16,2-6 128-16,0-6-128 0,1-4 0 0,-1-5 0 0,4-7-240 16,2-11 32-16,0 0 0 15,0 0-1568-15,0 0-304 0,2-11-64 0,4-8-7216 16,2-7-1456-16</inkml:trace>
  <inkml:trace contextRef="#ctx0" brushRef="#br2" timeOffset="176307.44">15444 8716 10127 0,'-10'-17'448'0,"4"4"96"0,-3-4-544 0,4 3 0 0,2 2 0 0,6-1 0 15,2-1 3168-15,4 1 528 0,3-2 96 0,5 5 32 16,2 1-2784-16,5-2-544 0,4 0-112 0,5 0-32 16,7 1-32-16,7 1-16 0,5-4 0 0,1 2 0 15,0-2-112-15,5-2 0 0,1 2-16 0,6 3 0 0,5-4-176 0,5 1 0 16,5-1 0-16,-1 4 128 0,-5-4-128 15,2 3 0-15,-2 2 0 0,8 0 0 0,10 4 0 16,-6 1 192-16,-2 1-192 0,0 0 192 0,-1-4 0 0,4 3 16 16,7 2 0-16,-2-2 0 0,-3-2 32 0,-1-1 0 15,-2 2 0-15,7-2 0 0,7 0-48 0,-2 2-16 16,-5-4 0-16,1 3 0 0,4-4-176 0,1 2 192 16,3-2-192-16,-1 4 192 0,0-2-192 0,4 3 192 15,5 1-192-15,-2 0 192 0,-5-1-192 0,1 4 0 16,3 0 0-16,1-1 0 0,-1 0 0 0,-3 1 0 15,-3 1 128-15,4 0-128 0,3 0 0 0,-3 0 0 16,-4-2 0-16,0 4 128 0,2-4-128 0,3 2 0 0,1 0 0 16,-3 0 0-16,-2 0 0 0,6 0 0 0,2 0 0 15,-2 2 0-15,-4 0 0 0,2 1 0 0,-1-2 0 0,2 3 0 16,0-3 0-16,-2 2 0 0,1-1 0 16,2-1 0-16,5 1 128 0,-5-2-128 0,-6 0 128 0,1 2-128 15,2 1 0-15,-2 0 0 0,-1-3 0 0,-4 0 0 16,-3 2 0-16,3-2 0 0,3 0 0 0,-4 0 0 15,-5-2 0-15,-2 0 0 0,0 2 0 0,7-1 0 16,3-2 0-16,-3 1 0 0,-8-1 0 0,-1-1 0 16,-1-1 0-16,5 0 0 0,5 0 0 0,-5-3 0 15,-6 2 0-15,-1 0 0 0,0-6 0 0,5 3 0 16,3-1-224-16,-4 0 80 0,-4 0 16 0,-1 0 0 16,1 2 128-16,3-2 0 0,3 3-144 0,-3-3 144 15,-8-1 0-15,0-1 0 0,-1 4 0 0,4-1 0 0,3 5 0 0,-2-1 0 16,-4-5 0-16,-1 3 0 0,-2-2 0 15,3 6 0-15,3 3 0 0,0-3 0 0,-2-7 0 0,-1 2 0 16,0 1 0-16,0 5 0 0,2 2 0 0,0-2 0 16,1-3 0-16,-4-2 0 0,-6-2 0 0,0 4 0 15,-2-1 0-15,4 1 0 0,5 0 0 0,0-4 0 16,-6 1 0-16,1-2 0 0,-3 2 0 0,3 0 0 16,2 0 0-16,0 0 0 0,1-3 128 0,-3 1-128 15,-4 0 0-15,-4-2 128 0,-2 6-128 0,1-2 0 16,2 0 0-16,-1 2 0 0,2-3 0 0,-6 4 0 15,-1-4 128-15,-1 3-128 0,2-3 0 0,0 1 0 16,2 2 0-16,3-3 128 0,-1 3-128 0,-1-3 0 0,-2 1 0 16,-3 3 0-16,0-2 144 0,-2 1-144 0,0 4 160 15,2-2-160-15,1-1 192 0,-2 1-64 0,-7 2-128 0,-1 2 192 16,-3-2-192-16,-1 1 144 0,-1-3-144 0,0 0 128 16,1 3-128-16,-3 0 128 0,1-2-128 0,-1 1 128 15,0 1-128-15,-3-1 0 0,-4-4 144 0,-1 3-144 16,-3 1 128-16,-2 1-128 0,-2-3 128 0,0 0-128 15,-2-1 176-15,-3 2-48 0,-1 1 0 0,0-1 0 16,-2 2-128-16,-2-2 192 0,-2 2-192 0,1-3 192 16,3 2-64-16,-6-1-128 0,1 1 192 0,-1 0-64 15,-3 1-128-15,-2 1 160 0,0 1-160 0,-3-1 160 16,-8 0-160-16,0 0 0 0,9 4 0 0,-1 1 0 16,-8-5 0-16,8 9 0 0,-5 0 0 0,0 1 0 15,3 2 0-15,-1-1 0 0,-1 2 0 0,1 3 0 16,-2 4 0-16,-1 1 0 0,1 5 0 0,-2-2 0 15,0 2 0-15,-2 7 0 0,-1 8 0 0,-2 1 0 16,1 6-144-16,-3 1 144 0,-2 4 0 0,-1 3 0 0,-2 4 0 0,0 1 0 16,-1 4 0-16,2 3 0 0,0 2 0 0,1-1 0 15,1 1 0-15,2 1 0 0,0 1 0 0,-1 6 224 16,2 1-64-16,1 2-16 0,-1-5-16 0,3 2-128 16,-2 1 192-16,-1-1-64 0,-3 8-128 0,2-8 0 15,-1 2 0-15,5-5 0 0,-3-3 0 0,4-3 128 16,1-4-128-16,3 5 0 0,1 6 128 0,1-3-128 15,2-2 128-15,2-5-128 0,1-2 192 0,1 2-32 16,-2-5-16-16,1 2 0 0,0-3-144 0,2 1 128 16,-2-1-128-16,0-2 128 0,0-3-128 0,-1 0 0 15,-1-3 0-15,-1-1 0 0,-1-8 0 0,-1 0 128 0,-2-2-128 16,1-6 0-16,-1-3 0 0,-1-6 0 0,-4-2 0 0,1-4 0 16,-1-6 0-16,0-1 0 0,-1-2 128 15,-2-2-128-15,-1 3 0 0,-2-6 0 0,-2 0 0 16,-2 1 0-16,-1-2 0 0,-3 4 0 0,-2-6 144 15,-2 4-144-15,-4-1 128 0,-1-1-128 0,-1 2 128 0,1 1-128 16,-5-2 0-16,-1 0 0 0,-2 3 0 0,-2-3 128 16,-2 2-128-16,-3-2 0 0,-3 0 0 0,-4 3 0 15,-7-4 0-15,-3 1 0 0,-3 0 0 0,-1-4 0 16,-2 4 0-16,-3-4 0 0,-2-2 0 0,-7 0 0 16,-6 0 0-16,-2-1 0 0,2 0 0 0,-1-1-128 15,-1 1 128-15,-6 1 0 0,-8 1 0 0,2 1 0 16,2-1 0-16,-2 1 0 0,-3 1 0 0,-5-1 0 0,-4 1 0 15,0-1 0-15,3-2 0 0,-7 0 0 16,-7 0 0-16,0-1 0 0,1 0 0 0,-3 0 0 0,-5-6 0 16,1 2 0-16,4 0 0 0,-5-2 0 0,-6 0 0 15,3 3 0-15,2-1 0 0,-3 1 0 0,-3 1 0 16,3 0 0-16,0 1 128 0,0 0-128 0,-4 0 128 0,2-1-128 16,2-1 160-16,-1 3-160 0,-3-1 0 0,0-1 0 15,1 2 0-15,-2-2 0 0,-5-3 128 0,0 0-128 16,7-2 0-16,-4-1 0 0,-5 1 0 15,4-1 0-15,5 3 0 0,-3-2 0 0,-4 0 0 0,5 1 0 16,5 0 144-16,-3 3-144 0,-6 0 0 0,5 1 0 16,6-2 0-16,-4 4 0 0,-5-1 0 0,3-1 0 15,4 2 0-15,-2-2 0 0,-5 2 0 0,4-3 0 16,3 2-144-16,-1-2 144 0,-2 0-160 0,5-1 160 0,5-3-128 0,0 4 128 16,-4 4 0-16,2-1 0 0,9-1 0 0,-2 3 0 15,-1 0 0-15,-1-1 0 0,8-1 0 0,1 1 0 16,2 2 128-16,-1 0-128 0,-3-1 160 0,1 0-160 15,8 0 128-15,-3 1-128 0,-4-2 0 0,4 0 0 16,1 1 128-16,5 0-128 0,1-1 0 0,-2 0 0 16,-2-2 0-16,-1 0 0 0,9 1 0 0,-2 1 0 15,-1 0 0-15,3 1 128 0,1-1-128 0,5 0 0 16,3 0 0-16,0 3 144 0,4 2-144 0,-2-1 128 16,-3-3 16-16,7 0 0 0,8-1 0 0,3 0 0 15,1 3-144-15,0-2 160 0,0 1-160 0,4-1 160 16,0-4-160-16,6 1 0 0,2-2 0 0,4 1 128 15,2 1 0-15,2-2-128 0,1 4 192 0,0 0-64 16,-4 0 0-16,2 0 0 0,0-1 0 0,5-1 0 16,1 1 64-16,4 1 0 0,4-1 0 0,2 0 0 0,0 1-16 15,5 0 0-15,1 1 0 0,2 0 0 0,1 0-176 0,2 1 192 16,2-1-192-16,-1 3 192 0,0-2-192 0,0-2 0 16,4-1 0-16,-1 1 0 0,-1 3 0 0,1-1 0 15,0 1 0-15,2-1-176 0,-2 1 176 0,1 1-208 16,3-1 80-16,2 1 128 0,-1 0-432 0,3 2 48 15,-3 0 0-15,3-3 0 16,1 2-1456-16,1 3-272 0,1-3-64 0,7-5-16 16</inkml:trace>
  <inkml:trace contextRef="#ctx0" brushRef="#br2" timeOffset="177391.87">8598 17165 24879 0,'-14'-14'2208'0,"5"4"-1760"0,-2 1-448 0,-1-2 0 16,2 2 1024-16,1 1 128 0,9 8 32 0,-8-2 0 16,8 2-992-16,0 0-192 0,0 0 0 0,-7 5 0 15,3 5 0-15,1 9 0 0,2 6 0 0,1 11 0 16,1 8 0-16,1 12-176 0,0 8 176 0,0 8-128 16,-4 7 128-16,1 10 0 0,0 6 0 0,-2 5-128 15,-1 0 128-15,1 2 0 0,-3 6 0 0,0-4 0 16,-3-1 304-16,-1-5-16 0,0 1 0 0,0-4 0 15,-2 3 480-15,0-5 80 0,-1-3 32 0,0 0 0 16,0 2-112-16,1-6-32 0,-1-3 0 0,-1-8 0 16,0-5-336-16,-1-7-64 0,2-2-16 0,-1-2 0 15,0-6-192-15,1-3-128 0,2-6 160 0,-2-3-160 16,1-3 0-16,0-7 128 0,1-2-128 0,2-4 0 0,-1-2 0 0,1-2-256 16,1-6 48-16,2-5 16 15,-1-2-1472-15,7-8-272 0,0 0-64 0,0 0-7584 16,-6-14-1504-16</inkml:trace>
  <inkml:trace contextRef="#ctx0" brushRef="#br2" timeOffset="179214.37">8514 17301 7359 0,'-14'-11'656'0,"6"1"-528"0,-3-2-128 0,0 1 0 15,-1-3 2560-15,2 1 464 0,-2 0 112 0,6 2 0 16,1-2-1968-16,2 6-400 0,3-4-64 0,3 4-32 16,2-3 80-16,0 3 16 0,2-2 0 0,5 3 0 15,4 2-560-15,3-3-208 0,2 0 176 0,5 2-176 16,4 1 304-16,4-1-48 0,5 0 0 0,3 0 0 15,5-4 96-15,7 4 16 0,8-1 0 0,1-1 0 16,-3 2 64-16,3 0 16 0,4-1 0 0,5 1 0 16,1 2-64-16,6 1 0 0,3 0 0 0,0 1 0 0,-2-1-128 15,3 2-48-15,2 0 0 0,4 2 0 0,4 1-208 0,-2-1 144 16,0-1-144-16,4 1 128 0,5-1-128 0,2 0 0 16,0 2 0-16,1-3 128 0,0-1-128 0,6-1 0 15,4 0 0-15,0 0 0 0,-2-1 0 0,7-4 0 16,4 3 0-16,-4 1 0 0,-5-2 0 0,6-2 0 15,3 1 144-15,-2 2-144 0,-1-2 320 0,3 2 0 16,-2 1 0-16,5 2 0 0,1 0 64 0,5 1 0 16,2 0 0-16,1 0 0 0,-2 0-112 0,1 0-16 15,8 0 0-15,-3 0 0 0,-4 0-256 0,4 0 160 16,2 1-160-16,-3-1 128 0,-1-1-128 0,-1 0 0 16,3-2 0-16,-4-1 0 0,-6 2 0 0,0-1 0 15,5 2 0-15,-5 0-176 0,-6-1 176 0,0 2 0 16,-1 0 0-16,-2 0 0 0,-3 2 0 0,0 0 0 0,-3 2 0 15,0 2 0-15,2-2 0 0,-3 2 0 0,-2 2 0 0,-2-3 0 16,7 0 0-16,-3 2 0 0,-4-2 0 0,3-3 128 16,-1 1-128-16,2-3 0 0,0 0 0 0,-3-2 0 15,-4 0-208-15,4 1 32 0,5-4 16 0,-2-3 0 16,-4 3 16-16,0-2 0 0,3 0 0 0,-3 2 0 16,-1 0 144-16,-6 0 0 0,-4 2 0 0,2 1 0 15,7 0 0-15,-6 1 0 0,-7 0 0 0,-2 1 0 16,1 0 0-16,2 0 0 0,1 0 0 0,-2 1 0 15,-5-2 0-15,0-1 0 0,-1 0 0 0,2-2 0 16,0 0 144-16,-2 0-144 0,-5 2 192 0,1-2-192 16,-2-4 0-16,4 3 0 0,1-2 0 0,-5-1-192 15,-5 2 192-15,-3-2 0 0,-3 2 0 0,-2 1 160 16,2-3-32-16,0 3-128 0,0-4 192 0,-1 1-64 0,-6 3-128 16,-1-1 0-16,-1-2 144 0,2 3-144 0,2-2 0 0,-2 2 0 15,2-4 0-15,-4 2 0 0,-4 2 0 0,-2-2 0 16,-2 3 0-16,-4 0 0 0,-4 1 0 0,-1-3 0 15,-4 1 0-15,-2 1 0 0,0-1 0 0,-4-1 0 16,-5-1 128-16,-4 2-128 0,-4-2 208 0,-4 2-16 16,0 0-16-16,-4-2 0 0,-5 1 32 0,1 2 16 15,-9 4 0-15,9-5 0 0,-1 1-96 0,-8 4-128 16,0 0 176-16,9-2-176 0,-9 2 0 0,0 0 0 16,10 2 0-16,-2 5 0 0,-8-7 0 0,6 11 0 15,-2 2 0-15,-2 3 0 0,2 2 0 0,-3 2-144 16,-1 2 144-16,-1 5 0 0,0-1 0 0,-2 9 0 0,2 4 0 0,-2 8-128 15,0 4 128-15,-2 5 0 0,-1 2 0 16,0 8 0-16,-2 2 0 0,0 3 0 0,0 1 0 0,-2 3 0 16,-2 4 0-16,0 3 0 0,0-2 0 15,0 2 0-15,-4 2 0 0,-2 3 0 0,-1 4 0 0,2 2 128 16,-1-3-128-16,-1 0 0 0,-3-1 0 0,4 0 0 16,2 3 0-16,-1-6 0 0,2-7 0 0,1 0 0 15,0-4 0-15,0-4 0 0,1-2 0 0,1-2 0 16,0 0 0-16,1-2 144 0,1-6-144 0,-1-1 0 15,1 1 0-15,1-1 0 0,-1 1 0 0,0-1 0 16,-1 1 128-16,0-4-128 0,1-1 0 0,1-2 0 16,-1 0 0-16,0-5 128 0,0 1-128 0,0-1 0 15,1-2 128-15,0-3-128 0,0-7 0 0,0-2 0 16,0-3 0-16,0-5 0 0,-1-5 0 0,-1 1 0 0,-1-7 0 0,0 0 128 16,0 0-128-16,-2-3 0 0,-2-2 128 0,-1 3-128 15,1-5 0-15,-2 3 0 0,0-2 240 16,-2 0-64-16,-1-2-16 0,-2-1 0 0,-1 4-32 0,-1-5 0 15,-4 1 0-15,-2-1 0 0,-2 1-128 0,-3-3 0 16,-2 0 144-16,-4-2-144 0,-6 0 0 0,-5-2 144 16,-6 1-144-16,1 0 0 0,-1-2 128 0,-2-1-128 15,-2 2 0-15,-6 1 0 0,-5 1 128 0,-3-2-128 16,-3 0 0-16,0-1 0 0,-2-3 0 0,-2 2 0 16,-3 0 0-16,-4 0 0 0,-3-3 0 0,2 2 0 15,0-2 0-15,-3 2 0 0,-7 3 0 0,2-2 0 16,-1 1 0-16,1 3 0 0,-1 0 0 0,-2 2 0 15,-6-2 0-15,0-2 0 0,2 2 0 0,-5 3 0 0,-5-3 0 0,3 0 0 16,3-3 0-16,-2 3 0 0,-5 0 0 0,2 0-144 16,4-5 144-16,-1 1 0 0,1 4 0 15,-5 0 0-15,-2 0 0 0,1 0 0 0,1 3 0 0,-4 1 0 16,-5-2 0-16,3 0 0 0,5-1 0 0,-3 1 0 16,-8 2 0-16,5-1 0 0,4-6 0 0,-3 2 0 15,-5 0 0-15,3-2 0 0,4-1 0 0,-2-2 0 16,-4-2 0-16,4 2 0 0,3-5 0 0,2 2 0 15,-2-1 0-15,0 2 0 0,-2-4 0 0,7 1 0 16,3 2 0-16,-1 0 0 0,-2 2 128 0,3 1-128 16,6-1 128-16,0 2-128 0,-5-4 160 0,3 1-160 15,2 3 128-15,2-2-128 0,2 0 0 0,-2 2 144 16,-4-1-144-16,3-1 0 0,4 2 0 0,-2-2 0 0,2 0 0 16,0 1 0-16,3 0 0 0,4 1 0 0,4-6 0 15,-2 5 0-15,-2 1 0 0,2-1 0 0,1-1 0 16,4 3 0-16,4-3 0 0,-3-1 0 0,-5 3 0 0,2-3 0 15,2 3 0-15,3-4 0 0,1 2 0 0,-3 0 0 16,-6 0 0-16,3 0 0 0,4 2 0 0,5 2 0 16,0 0 0-16,0 1 0 0,-3 2 0 0,1 0 0 15,1 1 0-15,5 1 0 0,4 3 0 0,-2 0 0 16,3-1 0-16,-2 1 0 0,-4 2 0 0,3-3 0 16,4 1 0-16,3 1 0 0,2-3-128 0,0 0 128 15,-1-1-160-15,0-1 160 0,-4-1 0 0,3-1-144 16,4-1 144-16,4 2 0 0,0-1 0 0,5-1 0 0,1-1 0 0,0-1 0 15,-4-1 0-15,1 3 0 0,0 0 128 16,3 1-128-16,7 0 128 0,1-1-128 0,1 1 128 16,2 1-128-16,0 0 0 0,3 0 0 0,0-2 0 15,-1 2 0-15,-2 2 0 0,0-1 0 0,0 1 0 16,0 0 0-16,3 0 0 0,3-2 0 0,0 1 0 0,3 0 0 16,2 0 0-16,0 1 0 0,1-2 0 0,2 1 0 15,2 0 0-15,2 0 144 0,2-1-144 0,2 4 0 16,-2-1 176-16,3-1-176 0,2 1 160 0,1 1-160 15,2-2 144-15,2 3-144 0,0-1 128 0,3-1-128 16,-1-1 0-16,3 2 0 0,7-4-192 0,0 0 192 31,0 0-448-31,0 0 16 0,0 0 16 0,6 8 0 16,5-5-2096-16,2 1-432 0</inkml:trace>
  <inkml:trace contextRef="#ctx0" brushRef="#br2" timeOffset="184638.3">21179 10585 2751 0,'0'0'256'0,"-8"-9"-256"0,-3 1 0 0,3 1 0 15,-1 4 3632-15,9 3 672 0,-9 1 144 0,9-1 32 16,0 0-4304-16,-9 2-864 0,9-2-160 0,-9 2-48 16,9-2 80-16,-9-2 16 0,9 2 0 0,-8-4 0 15,8 4-544-15,-7-5-96 16,0-5-32-16</inkml:trace>
  <inkml:trace contextRef="#ctx0" brushRef="#br2" timeOffset="184848.39">21042 10526 10079 0,'0'0'448'0,"0"0"80"0,0 0-528 0,-10 3 0 16,1-1 0-16,9-2 0 0,-9-2 1632 0,9 2 224 16,-9-1 32-16,9 1 16 0,0 0-464 0,-9-2-96 15,9 2 0-15,0 0-16 0,0 0-272 0,0 0-48 16,0 0-16-16,0 0 0 0,-8-5-288 0,8 5-48 16,0 0-16-16,0 0 0 0,0 0-208 0,0 0-48 15,15-1-16-15,4 1 0 0,1 1-48 0,4 2-16 16,2 1 0-16,3 1 0 0,2-1 16 0,3-1 0 15,3 1 0-15,2 3 0 0,-1-4-128 0,8 2-32 0,1 7 0 16,3-6 0-16,3-1-160 0,-1 2 0 0,-4-5 0 16,1 1 128-16,-2 2-128 0,-1 1-272 0,-3-2 64 15,0 2 16 1,-1 3-768-16,-1 0-160 0,-2 3-32 0,-2-7-11536 0</inkml:trace>
  <inkml:trace contextRef="#ctx0" brushRef="#br2" timeOffset="185438.24">24339 10657 11055 0,'0'0'480'0,"0"0"112"0,9-9-464 0,3 6-128 0,2 3 0 0,4 0 0 16,1 0 3280-16,7 0 640 0,4 2 128 0,1 1 32 0,6-1-3040 0,3 2-592 15,2 0-128-15,1-2-32 16,0-2-96-16,0 4-32 0,-1 1 0 0,-4 0 0 15,2-2-160-15,-2-1 0 0,0 4 0 0,-2 1 0 16,-5 1-1456-16,0 2-320 0,6 1-64 16,-12 0-8464-16</inkml:trace>
  <inkml:trace contextRef="#ctx0" brushRef="#br2" timeOffset="186130.78">13160 19556 16575 0,'0'0'1472'0,"-9"-1"-1168"0,-2-4-304 0,3 2 0 15,2-1 3360-15,6 4 608 0,0 0 128 0,0 0 32 16,0 0-3232-16,0 0-656 0,0 0-240 0,14-2 176 16,1-3 16-16,4 1 0 0,1 1 0 0,6 0 0 15,2 0-64-15,3-2-128 0,6 0 192 0,5 0-64 16,3-4-128-16,7 1 0 0,4-2 0 0,2 2 128 16,3-3-128-16,0 3 0 0,-1-2-160 0,1 3 160 15,0-4-2064 1,4 5-320-16</inkml:trace>
  <inkml:trace contextRef="#ctx0" brushRef="#br2" timeOffset="186871.6">28790 11200 9215 0,'0'0'816'16,"5"-8"-656"-16,1-3-160 0,6 5 0 0,2-1 3968 0,3 3 752 0,6 2 144 0,1-1 48 16,3-2-4176-16,-3 3-736 0,2-2-336 0,0 3 16 15,2-1 320-15,3 1 0 0,-1 0 0 0,3 1 0 16,2 0-240-16,0 2 64 0,1 1 16 0,3 2 0 16,3 3-1280-1,0-2-256-15</inkml:trace>
  <inkml:trace contextRef="#ctx0" brushRef="#br2" timeOffset="187635.04">15867 19735 33055 0,'0'0'1472'0,"-5"-5"288"0,2 0-1408 0,3 5-352 0,-3-8 0 0,3 8 0 16,0 0 192-16,5-6-16 0,-5 6-16 0,12-5 0 15,2-4 32-15,3 3 0 0,5 2 0 0,5-4 0 16,2 1-64-16,5 2-128 0,4-4 192 0,8 5-64 16,4-4-128-16,3 5-144 0,2-1 144 0,-1 1-208 15,0-1-1072-15,2 2-224 0,0-3-32 16</inkml:trace>
  <inkml:trace contextRef="#ctx0" brushRef="#br2" timeOffset="188565.75">20108 19590 12895 0,'0'0'576'0,"0"0"112"0,0 0-560 0,0 0-128 0,0 0 0 0,0 0 0 0,0 0 4112 0,16 2 800 15,4 3 144-15,2-1 48 0,4 2-4288 0,6 3-816 16,1-2-256-16,6 4 0 0,6-2 256 0,5 2 0 15,6-3 0-15,0 2 160 0,-2-5-288 0,2 4-64 16,1-4-16-16,1 2 0 16,3 1-1280-16,5 0-256 0,6 3-48 0</inkml:trace>
  <inkml:trace contextRef="#ctx0" brushRef="#br2" timeOffset="190933.69">24106 11106 23039 0,'-9'-23'2048'0,"5"12"-1648"0,0-5-400 0,8 2 0 15,4 0 576-15,4 3 48 0,6-3 0 0,4 0 0 16,3-1-624-16,2 1-128 0,-1-3-32 0,4 2 0 15,-1-1 160-15,1 0 0 0,2 1 0 0,0 1 0 16,-2 1-224-16,-2 1 32 0,-2 0 16 0,-5 6 0 16,-1 5-128-16,-5 1-16 0,-1 2-16 0,-14-2 0 15,6 15 112-15,-5 2 32 0,-3 2 0 0,-3 3 0 16,-7 8 192-16,1-3 0 0,-4 2 0 0,1-4 0 16,-2 1 0-16,5-6 0 0,2-3 0 0,3-6 0 15,6-11 336-15,0 0-32 0,0 0-16 0,0 0 0 16,11-10 288-16,6-4 48 0,2-6 16 0,6-3 0 0,4-8-304 15,6-1-48-15,0-2-16 0,2 1 0 0,-1 4-272 16,-4 1 0-16,-3 5 128 0,-5 4-128 0,-4 1 0 0,-2 8 0 16,-4 4 0-16,-1 4 0 0,-1 2 160 0,1 4-32 15,0 0 0-15,-2 4 0 0,0 1 16 0,-1 3 0 16,0 5 0-16,0-1 0 0,0 5-144 0,2-4 128 16,0 1-128-16,4-4 128 0,0-4-128 0,6 1 192 15,3-6-192-15,8-2 192 0,3-3 64 0,3-3 0 16,4-4 16-16,2-2 0 0,-1 3-272 0,3-3 128 15,4 0-128-15,0 5 0 16,3 3-400-16,-2 6-192 0,0 8-48 0,-7 6-11792 16</inkml:trace>
  <inkml:trace contextRef="#ctx0" brushRef="#br2" timeOffset="191868.94">12746 19548 14735 0,'-28'0'640'0,"9"-1"160"0,-3 1-640 0,2-2-160 15,-1-2 0-15,5-1 0 0,2 1 1648 0,4 1 288 16,10 3 64-16,0 0 16 0,0 0-880 0,0 0-176 16,0 0-48-16,12-6 0 0,2-4-656 0,4 0-128 15,2 1-128-15,6-5 192 0,3 0-64 0,4-4 0 16,1-1 0-16,5 0 0 0,4-1 16 0,1-1 0 15,7 2 0-15,-1 1 0 0,2 1-144 0,-6 6 0 16,-3 4 0-16,-4 6 128 0,-4 2-128 0,-4 4 0 16,-4 8-192-16,-4 4 192 0,-4 1-192 0,-4 2 192 0,-5 5-192 15,-2 0 192-15,-3-2-192 0,-2 0 192 0,-6-2-160 16,1 0 160-16,-1-1 0 0,-1-3 0 0,0-6 128 0,3-1-128 16,1-10 368-16,0 0-48 0,0 0 0 0,0 0 0 15,14-4-64-15,0-6-32 0,0-1 0 0,4-3 0 16,1-1-32-16,1-3 0 0,2 0 0 0,3 0 0 15,4 0-192-15,-1 3 144 0,-2 4-144 0,3 3 128 16,-2 6-128-16,0 2 0 0,-3 3 0 0,1 6 0 16,-2 0 0-16,0 5 0 0,0 3 0 0,0-1 0 15,-3 1 0-15,2 2 0 0,2 1 0 0,1-1 0 32,2-1-576-32,3-4 16 0,5-5 0 0,5-3 0 0,11-8-1632 15,3-7-336-15</inkml:trace>
  <inkml:trace contextRef="#ctx0" brushRef="#br2" timeOffset="192676.73">28197 11145 9215 0,'0'0'400'0,"-9"-8"96"0,1-3-496 0,-1 2 0 0,1 4 0 0,2 3 0 0,1-5 2432 0,-2 1 384 16,1 1 64-16,0-1 32 0,-1 1-2016 0,2 1-416 16,-1 0-80-16,1 0-16 0,0-2-240 0,-1 2-144 15,6 4 160-15,-3-4-160 0,3 4 0 0,-5-5 0 16,5 5 0-16,0 0 0 0,0 0 0 0,0 0 128 15,0 0-128-15,10-6 0 0,2 2 0 0,6 1 176 16,3 0-176-16,7-4 160 0,6 2-160 0,7 1 160 16,7-5-160-16,0 2 160 0,0-7 0 0,-2 1 0 15,-1 3 0-15,-1-2 0 0,1 2 0 0,-7 4 0 16,-3 3 0-16,-2 6 0 0,-7 3 176 0,-2-1 48 16,-5 7 0-16,-2 3 0 0,-3 9-64 0,-4 0-16 0,-4 4 0 15,-2-4 0-15,-3 2-16 0,-2 1 0 0,-2-6 0 0,1 1 0 16,-1-3-64-16,2 1-16 0,1-6 0 0,5 0 0 15,3-2-16-15,8-6-16 0,3-1 0 0,9-2 0 16,3-7-32-16,2-3 0 0,0-4 0 0,4-2 0 16,1-3-144-16,3-3 0 0,1-3 0 0,1 4 0 15,1 1 0-15,-1 3 128 0,-1-2-128 0,-3 4 0 16,-4 4 320-16,-2 0-32 0,-5 3 0 0,-2 5 0 16,-4 4 160-16,0 4 16 0,0-1 16 0,-2 7 0 15,0 3-288-15,3 2-64 0,1 0-128 0,3-1 192 16,4-2-192-16,4-1 0 0,5-2 0 0,8 1 0 15,7-1-1424-15,3-8-288 16</inkml:trace>
  <inkml:trace contextRef="#ctx0" brushRef="#br2" timeOffset="193618.59">15637 19922 23039 0,'-20'-13'1024'0,"6"6"192"0,0-6-960 0,1 2-256 0,2 2 0 0,-1-1 0 15,6 2 512-15,1 3 64 0,1-4 16 0,4 9 0 16,-4-9-304-16,3-1-64 0,0 1-16 0,3-2 0 16,2-1 32-16,4 2 0 0,-2-3 0 0,6 1 0 15,-2 0-240-15,3-1 144 0,2-1-144 0,3 2 128 16,2 0-128-16,2-2 0 0,0 2 144 0,4 1-144 16,-1 0 192-16,1 3-48 0,-2-1 0 0,0 6 0 15,0 1-144-15,2 2 128 0,0 2-128 0,1 4 128 16,-7 4-128-16,2 7 160 0,-3 0-160 0,3 4 160 15,-5 3-160-15,-3 3 0 0,-1-3 0 0,-4 2 0 16,-4-3 0-16,-2 0 0 0,-5-1 144 0,1-1-144 16,-2-4 128-16,2-4-128 0,1-2 128 0,0-11-128 15,0 0 224-15,0 0-32 0,0 0 0 0,0 0 0 0,0 0 0 0,12-1-16 16,0-8 0-16,1-1 0 0,1-5-16 0,4-3 0 16,2 0 0-16,1-1 0 0,0-4-160 0,2 0 0 15,1 4 0-15,-2 3 0 0,-2 4 128 0,-1 2-128 16,-1 5 0-16,-1 4 128 0,-2 3-128 0,0 3 0 15,-4 4 144-15,1 1-144 0,-2 3 0 0,0 1 144 16,2 1-144-16,-2-1 0 0,-1 1 144 0,0-1-144 16,0 0 0-16,1-3 144 0,1-1-144 0,4-4 0 15,3 0 144-15,1-3-144 0,5-4 128 0,8-4-128 16,6-4 160-16,9-5-160 16,9-5-832-16,3-4-272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6:40:00.72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1050 5723 14335 0,'0'0'640'0,"0"0"128"0,-9-8-624 0,3 5-144 0,6 3 0 0,0 0 0 16,0 0 496-16,0 0 64 0,0 0 16 0,0 0 0 16,0 0-256-16,0 0-64 0,0 0 0 0,0 0 0 15,0 0 0-15,0 0-16 0,0 0 0 0,6 11 0 16,0-2 16-16,2 2 0 0,0-3 0 0,-1 5 0 16,2 1-64-16,1 2 0 0,-1 2 0 0,3 1 0 0,-1 1 0 0,2 5 0 15,1 4 0-15,0-3 0 0,-1 1 0 0,-1-1-16 16,1 3 0-16,0-1 0 0,-1 1-16 0,0-1 0 15,-1-6 0-15,1-2 0 0,-2-2 80 0,0-3 16 16,0-4 0-16,-1 0 0 0,-1-1 112 0,-8-10 16 16,10 6 16-16,-10-6 0 0,11 4 112 0,-1 0 32 15,-10-4 0-15,13-4 0 0,-3-1 16 0,1-8 0 16,-1-1 0-16,0-4 0 0,0-5-144 0,1-2-32 16,1-5 0-16,1-4 0 0,1-2-224 0,2-4-160 15,2-4 192-15,0-2-192 0,0-5 144 0,2-2-144 16,1-2 0-16,1-2 144 0,-2-7-144 0,2 1 128 0,2-3-128 0,0-2 128 15,-1 0 0-15,3-2-128 0,-1 1 192 0,2-2-64 16,-1-4-128-16,4-1 192 0,0-2-192 0,1 1 192 16,-3 3-192-16,2 1 0 0,-2 2 0 0,1 5 128 15,1 1-128-15,-2 8 0 0,-7 3 0 0,1 4 0 16,-2 3 0-16,-1 6 0 0,-1 4 0 0,0 3 0 16,-2 4 0-16,-2 4 0 0,-1 5 0 0,0 1 0 31,-2 4-384-31,1 2-128 0,-2 3 0 0,0 5-8384 0,0 5-1664 0</inkml:trace>
  <inkml:trace contextRef="#ctx0" brushRef="#br0" timeOffset="1901.05">30907 9342 16527 0,'0'0'720'0,"-5"-4"176"0,-4-1-720 0,3-2-176 0,0 4 0 0,6 3 0 16,-9-3 432-16,9 3 48 0,-5-4 16 0,5 4 0 15,-9-3 16-15,9 3 16 0,0 0 0 0,-9 0 0 0,9 0-96 0,-8 3-32 16,8-3 0-16,-6 5 0 0,6-5-192 0,-6 12-32 15,1-3-16-15,1 5 0 0,0 1-160 0,1 3 192 16,3 2-192-16,-3 0 192 0,0 0 32 0,0 2 16 16,1 5 0-16,1 1 0 0,-2 4 48 0,2 1 16 15,0 1 0-15,-2 1 0 0,3-1-48 0,0-4 0 16,3 0 0-16,0-2 0 0,1-6-32 0,3-1-16 16,1-3 0-16,5-3 0 0,-3-1 112 0,4-4 0 15,2-1 16-15,1-7 0 0,1-2 176 0,1-5 48 16,2-5 0-16,0 3 0 0,1-6-112 0,-3-4-32 15,4-2 0-15,-3-2 0 0,0-9-128 0,5-1-32 16,0-6 0-16,0-5 0 0,1-5-32 0,2-4-16 16,4-4 0-16,2-1 0 0,1-2-48 0,4-3-16 0,0-4 0 0,3 0 0 15,1 4 32-15,-1-6 0 0,-1-4 0 0,2 1 0 16,3 0 96-16,0 0 32 0,3 3 0 0,-1 0 0 16,3 9-112-16,-1 5 0 0,1 2-16 0,-3 2 0 15,-4 5-176-15,-2 2 0 0,-2 5 0 0,-19 17 0 16,4-2 0-16,1-3 0 0,5-1 0 0,-3 4 0 31,1-4-1392-31,-1 3-304 0,-1 3-64 0</inkml:trace>
  <inkml:trace contextRef="#ctx0" brushRef="#br0" timeOffset="10392.26">1458 14247 16575 0,'0'0'1472'0,"-6"-7"-1168"0,1 2-304 0,1-2 0 15,-1 0 464-15,1 2 48 0,0-2 0 0,4 7 0 0,-1-8 0 0,1 8 0 16,-2-10 0-16,2 10 0 0,0 0-48 0,2-6 0 16,-2 6 0-16,0 0 0 0,1-9-128 0,-1 9-16 15,0 0-16-15,6-5 0 0,-6 5-304 0,8-4 0 16,-8 4 128-16,10-3-128 0,-10 3 0 0,12-1 0 15,-12 1 0-15,12 2 0 0,4 2 0 0,-6 6 0 16,0 1 0-16,1 4 0 0,2 1 0 0,-1 5 0 16,-4 4 144-16,3 2-144 0,0 6 224 0,0 1-48 15,0 2-16-15,0 2 0 0,-1 1-160 0,2 1 160 16,-2 0-160-16,0-4 160 0,3-7-160 0,-1-1 0 16,1-5 144-16,0-1-144 0,-2-3 0 0,1-3 128 15,-2 0-128-15,0-2 0 0,0-6 0 0,0 1 144 0,1-1-144 0,-11-8 0 16,12 0 384-16,-2-3-16 0,-1-2-16 0,2-6 0 15,-1-2 288-15,2-10 48 0,-1-3 16 0,0-10 0 16,3-7-16-16,1-3 0 0,2-6 0 0,-1-4 0 16,2-4-176-16,0-1-16 0,1 0-16 0,1-5 0 15,2 0-16-15,-2 2 0 0,1-2 0 0,-2 5 0 16,0-1 0-16,1 5 0 0,0 1 0 0,2 1 0 16,0 3-240-16,-3 1-48 0,4 4-16 0,-2 4 0 15,1 2-160-15,-2 6 0 0,-2 3 0 0,1 2 128 31,-1 5-528-31,0 1-112 0,-2 4-32 0,2 3 0 16,1 5-2496-16,-3 2-496 0</inkml:trace>
  <inkml:trace contextRef="#ctx0" brushRef="#br0" timeOffset="13008.85">22646 18009 24015 0,'-11'-11'1056'0,"3"4"224"0,-1-2-1024 0,2 4-256 15,7 5 0-15,0 0 0 0,-10-3 0 0,10 3 160 16,0 0-160-16,0 0 128 0,0 0 112 0,0 0 16 16,0 0 0-16,0 0 0 0,0 0-256 0,0 0 176 15,0 0-176-15,-2 10 160 0,2 2-160 0,4 5 160 16,1 2-160-16,2 6 160 0,-1 2 16 0,-1 6 0 16,1 2 0-16,1 1 0 0,-1 3 16 0,2 0 0 15,-2 0 0-15,2 2 0 0,-2-3-192 0,2-4 0 16,-1-2 144-16,0-6-144 0,2-3 192 0,-3-6-48 15,0-4 0-15,1-4 0 0,-7-9 432 0,0 0 64 16,0 0 32-16,14-6 0 0,0-7 144 0,1-10 16 0,0-9 16 0,5-12 0 16,6-13-192-16,4-12-32 0,6-11-16 0,3-2 0 15,6-4-448-15,-1 1-160 0,1-2 0 0,-2 2 144 16,0-4-144-16,0 2 0 0,5 1 0 0,1 4 0 16,4 2 224-16,5 1 16 0,3 4 0 0,2 5 0 15,3 4-48-15,0 4-16 0,-1 6 0 0,0 6 0 16,0 7-432-16,0 6-96 0,1 4-16 0,-5 3-15760 15</inkml:trace>
  <inkml:trace contextRef="#ctx0" brushRef="#br1" timeOffset="25684.07">8283 7755 14735 0,'-12'-24'640'0,"6"8"160"0,-1-3-640 0,2 0-160 0,2 1 0 0,0 0 0 0,2 0 1200 0,1 2 208 16,2 3 32-16,0 3 16 0,-2-2-528 0,2 5-96 16,1-3-32-16,-3 10 0 0,5-9-304 0,-5 9-64 15,0 0-16-15,0 0 0 0,7-8-416 0,-7 8 128 16,0 0-128-16,9 4 0 0,-1 4 0 0,0-1 0 16,-2 6 0-16,-1 5 0 0,-2 1 0 0,-1 5 0 15,1 4 0-15,-3 1 0 0,0 0 0 0,0 4 0 16,0 2 0-16,-2 2 128 0,1 1 32 0,-1 0 0 15,-2-1 0-15,-1 0 0 0,-2-3 48 0,1 0 16 16,-2 2 0-16,-1-2 0 0,3 0 64 0,-3 1 16 16,-1-1 0-16,0 0 0 0,3-2-80 0,0 0-16 15,-1 1 0-15,-1 0 0 0,0 0-208 0,2 0 176 0,2-4-176 0,-2 2 160 16,2-2-160-16,1-3 0 0,2 0 0 0,2-3 0 16,-3-1 0-16,6-2 0 0,-2-2 0 0,3-3 0 15,1-1-256-15,0-1 32 0,2-4 0 0,0 1 0 16,3-5-48-16,2 0-16 0,0 0 0 0,2-2 0 15,2-2 288-15,3-1 0 0,2 0 0 0,2-1 0 16,1-2 0-16,2-1 144 0,2 3 16 0,0-3 0 16,0 2 96-16,2-2 0 0,5-1 16 0,-1 1 0 15,1 0 0-15,4 0 0 0,3-2 0 0,3 2 0 16,5 0-96-16,2 2-32 0,0-3 0 0,1-2 0 16,0 2-144-16,1-1 0 0,3-2 144 0,3 3-144 15,1-4 0-15,5 2 0 0,3-4 0 0,0 3 128 16,-3-6-128-16,0 0 0 0,0-2 0 0,1 5 0 15,1 0 0-15,2 0 0 0,2-1 0 0,-2 0 0 0,-7 1 0 16,1 1 0-16,1 2 0 0,1 0 0 0,1 5 0 0,2 0 176 16,1-5-176-16,-3 5 192 0,-3-1 16 0,2 2 16 15,0 2 0-15,3 0 0 0,2 3-96 0,1-2 0 16,2 1-128-16,-3-4 192 0,-5 0-192 0,2 2 0 16,0 2 0-16,3 1 0 0,2-2 128 0,-1-2-128 15,0-2 0-15,-3 1 0 0,-1 0 0 0,0 2 128 16,2-2-128-16,4 1 0 0,2-1 0 0,-2-1 0 15,-7-3 0-15,5 1 0 0,1-2 0 0,1 2 0 16,2 2 0-16,2-2 0 0,1-5 160 0,-2 2-160 16,-2-2 160-16,4 4-160 0,2-3 128 0,3 2-128 15,3-4 0-15,-1 2 144 0,-2-4-144 0,0 5 0 16,1-4 0-16,4 2 128 0,4 0-128 0,-5-3 0 0,-3 2 0 0,-3 0 128 16,4 0-128-16,3 2 0 0,2-2 0 0,-2 3 0 15,-4-2 0-15,-1 2 0 0,4-2 0 0,1 2 0 16,2-2 0-16,-2 3 0 0,-2-6 0 0,-1 3 0 15,2 1 0-15,3 0 0 0,3 0 0 0,-3 0 128 16,-5 0-128-16,3-1 0 0,1 2 0 0,1 2 0 16,-1-3 0-16,-2 3 0 0,-5-4 192 0,4 2-64 15,1 0 96-15,2 3 16 0,3 2 0 0,-4-5 0 16,-4 0-80-16,3 3-16 0,1 0 0 0,1-1 0 16,1-1-144-16,0-1 160 0,-4 0-160 0,3 2 160 15,5 2-160-15,-1-1 0 0,0-6 144 0,-3 4-144 16,-1-3 0-16,2 2 0 0,1 3 0 0,1-5 128 15,-3-3-128-15,0 2 0 0,-2-3 0 0,2 2 0 0,3 2 0 0,-2-3 0 16,-2 2 0-16,-1 1 0 0,-1 0 0 0,2 2 0 16,1-2 0-16,0 2 128 0,-2-1-128 0,-2 3 0 15,2 0 0-15,2-2 0 0,1 3 128 0,0-3-128 16,-3 2 160-16,-3 1-160 0,-1-2 176 0,3 4-176 16,2-1 192-16,-2 1-192 0,-1-1 0 0,-5 1 0 15,3 0 0-15,2 2 0 0,0 0 0 0,-1-1 0 16,-2 1 0-16,-2 0 0 0,0-1 144 0,1 1-144 15,3 1 0-15,-1-1 144 0,-3-2-144 0,1 3 0 16,-3-1 144-16,1-3-144 0,2 2 0 0,1 0 0 16,1 1 0-16,-4 0-128 0,0 0 128 0,-1-1 0 15,0 0 0-15,1 1 0 0,2-1 0 0,-3 2 0 16,-8 0 0-16,2-2 0 0,0-1 0 0,1 2 0 16,1 1 0-16,0 0 128 0,-5 1-128 0,-1 0 0 0,-2-1 0 0,0 0 0 15,3-1 0-15,2 1 0 0,1 0 0 0,-6 1 0 16,-2 1 0-16,-2 2 128 0,-1-2-128 0,1 1 0 15,0-3 0-15,2 2 0 0,-1 1 0 0,-3-1 0 16,-2 2 0-16,-5-1 0 0,-1 0 0 0,-2-1 0 16,0 0 0-16,0 2 0 0,-1 1 0 0,0-1 128 15,-2-1-128-15,0 0 128 0,-2 2-128 0,-4 0 128 16,-1-2-128-16,-5 1 144 0,1 0-144 0,0 2 160 16,-1-2-160-16,0 2 128 0,-3 1-128 0,3-2 128 15,0-2-128-15,1 4 0 0,-1 0 0 0,-3-1 0 16,-2-1 128-16,-3 1-128 0,-2-1 0 0,0 0 128 15,-5 0-128-15,-1-1 0 0,-2-1 0 0,-1 0 128 16,-1 1 48-16,-1 0 0 0,-2-4 0 0,-2 0 0 0,1 0 16 0,-3 0 0 16,0 0 0-16,-2-1 0 0,-8 1-16 0,10-5 0 15,-2 0 0-15,1-1 0 0,-4-1-32 0,3-1 0 16,-2-4 0-16,0-1 0 0,1-2 32 0,-1-7 0 16,-1-1 0-16,1-2 0 0,2-7-176 0,-2 0 192 15,1-2-192-15,-1-3 192 0,0-3-192 0,2 0 160 16,1-6-160-16,0 2 160 0,2-5-160 0,2 0 0 15,-4-3 0-15,1-2 128 0,0 3-128 0,0-2 0 16,-2-2 0-16,2-1 0 0,-1-1 0 0,0 1 0 16,-1 3 128-16,-3-3-128 0,2-1 176 0,0 3 0 15,-3 4 0-15,1-1 0 0,-3-3 16 0,2 3 0 16,0-1 0-16,-2 4 0 0,2 2 48 0,0-1 16 0,0 1 0 0,0 2 0 16,-2 3-112-16,4 2-16 0,1 1 0 0,0 1 0 15,0 1-128-15,0 3 0 0,1 0 0 0,-2 3 0 16,-1 6 0-16,1-2 0 0,-1 5 0 0,0 2 0 15,0 2 0-15,-3 6 0 0,2-3 0 0,-1 3 0 16,-3 11-224-16,0 0 80 0,0 0 16 0,0 0 0 31,0 0-1408-31,0 0-256 0,-3 18-64 0,-1 9-9664 0,2 2-1920 0</inkml:trace>
  <inkml:trace contextRef="#ctx0" brushRef="#br1" timeOffset="28054.39">11555 14717 5519 0,'-17'-23'496'0,"4"9"-496"0,-5-5 0 0,2-1 0 0,-1 5 4256 0,3-1 752 15,0 0 160-15,4 2 16 0,3 1-4016 0,2 4-800 16,1-1-176-16,1 4-16 0,2 1 208 0,1 5 32 16,0 0 16-16,0 0 0 0,0 0-432 0,0 0 0 15,0 0 0-15,3 14 0 0,2 7 0 0,-3 1 0 16,1-3 0-16,-2 5 0 0,-1 5 0 0,1 4 0 15,-1 0 0-15,0 3 128 0,-4 2 0 0,2 3 0 16,-2 2 0-16,0 3 0 0,-1 2 64 0,-2-2 0 16,-2 2 0-16,-2 0 0 0,0-1 96 0,-3 3 32 15,3 0 0-15,-3 0 0 0,-3 0-64 0,-1 1-16 16,-1-2 0-16,-1 4 0 0,-2 0-48 0,2-1 0 16,-2 1 0-16,2 1 0 0,-2-3-48 0,2-2-16 0,1 1 0 15,4-3 0-15,1-4-128 0,1 0 0 0,-1-3 0 0,4-4 128 16,1-1-128-16,1-2 0 0,3-6 144 0,3-2-144 15,-1-6 0-15,1-1 0 0,4-3 0 0,1-3 128 16,1-2-128-16,1-4 176 0,-5-6-176 0,11 11 192 16,-1-5-64-16,3-3-128 0,0 0 192 0,-1-2-64 15,2-2 0-15,2 0 0 0,0-2 0 0,6 1 0 16,1-1 32-16,0-1 0 0,-1-3 0 0,1 3 0 16,5 1-160-16,-2 3 128 0,2-1-128 0,2 2 128 15,3 1-128-15,-1-1 0 0,2-1 0 0,3 1 128 16,1 2-128-16,0-2 0 0,-1-1 0 0,3 6 0 15,-1-3 0-15,3-1 0 0,1 1 0 0,4-1 128 16,0 2-128-16,4 1 0 0,3-2 0 0,-1 2 0 16,-2 0 0-16,0 3 0 0,-1-1 0 0,3 1 0 15,-1-4 0-15,2 2 0 0,5 3 160 0,2-4-160 0,2 1 192 16,0 2-192-16,-5-3 192 0,3 0-192 0,3-1 208 0,1-3-64 16,2-1-16-16,0 0 0 0,7 0 32 0,-5 0 0 15,-2 2 0-15,2-2 0 0,-1 0-32 0,5-2 0 16,3 0 0-16,0-2 0 0,1 0-128 0,-1 0 0 15,-1-1 0-15,1-4 0 0,3 2 0 0,5-4 0 16,0 4 128-16,0-3-128 0,-6 2 0 0,2-2 0 16,1 1 0-16,2-2 0 0,4-1 0 0,-4 2 128 15,-2-4-128-15,0 5 0 0,-2-2 0 0,6-1 0 16,4 3 0-16,0-3 0 0,-5 0 0 0,0 1 0 16,1-2 128-16,4 4-128 0,3-1 0 0,-2 0 0 0,-4-2 0 15,1-2 0-15,-1 4 0 0,6 1 0 0,3-1 0 0,-3 2 0 16,-6-4 0-16,-1 3 0 0,0-3 0 0,4 4 0 15,5-4 0-15,-2 2 0 16,-4 0 0-16,-1 0 0 0,-4 2 0 0,6-2 128 0,4 0-128 0,-3-2 0 16,-2 3 0-16,-3-2 0 0,-1 1 0 0,2 2 0 15,3-2 0-15,-2 4 0 0,-5 0 0 0,0 0 0 16,-4-2 0-16,4 3 0 0,-2-1 0 0,-1 2 0 16,1 2 0-16,-4-1 0 0,-4 2 0 0,2 1 0 15,1 2 0-15,0 1 0 0,1-1 0 0,-2 2 0 16,-4 1 0-16,0-1 0 0,0-3 0 0,2-1 0 15,3 0 0-15,2 2 0 0,-1-2 0 0,-2 1 0 16,-5-2 0-16,-1-1 0 0,0-1 0 0,1-2 0 16,1 1 160-16,-3 1-160 0,-3-1 192 0,-3 1-192 15,-1-4 0-15,-2 2 0 0,-3 3 0 0,3 0-144 16,-1 0 144-16,2 1 0 0,-2-2 0 0,-3 2 0 0,-6-1 0 0,-1 2 0 16,-1 0 0-16,-2 2 0 0,-1-2 0 0,-2 1 0 15,-3 2 0-15,2-1 0 0,-1 1 0 0,0-2 0 16,0 1 0-16,-3 2 0 0,0-1 0 0,-3 3 0 15,-2-3 0-15,-2 0 128 0,-1 3-128 0,-2 0 0 16,1-2 0-16,0 1 0 0,-2 0 0 0,-1-1 0 16,-1-2 0-16,-1 2 0 0,-3 0 0 0,0 1 0 15,-1-1 0-15,0-2 0 0,-1 2 0 0,2 0 0 16,-3 1 0-16,-2-1 0 0,-4-3 0 0,0 2 0 16,0-2 0-16,0 0 128 0,-2 0-128 0,1 1 144 15,-9-2-144-15,9-2 160 0,-9 2 16 0,0 0 0 16,9-3 0-16,-9 3 0 0,7-7 48 0,0-2 16 0,-1 3 0 0,-1-4 0 15,0 2 16-15,-1-4 0 0,0-4 0 0,0 0 0 16,-2-2-32-16,-1-1 0 0,5-5 0 0,0-5 0 16,-1-3-64-16,1-9-16 0,1-3 0 0,2-7 0 15,1-3-144-15,0-3 128 0,1-6-128 0,1 0 128 16,1-1 128-16,-2 1 0 0,-1-3 16 0,2 1 0 16,-2 3 128-16,1-4 32 0,1-1 0 0,-1 2 0 15,-1-3-32-15,2 7 0 0,-1 2 0 0,-1 5 0 16,2 3-80-16,-3 7 0 0,-3-1-16 0,0 5 0 15,1 3 0-15,-2 6 0 0,-1 5 0 0,-2 4 0 16,-1 4-304-16,-1 4 0 0,0 2 0 0,0 12 0 16,0 0-1184-16,0 0-288 0,-11 12-64 15,-4 14-11376-15,-6 11-2256 0</inkml:trace>
  <inkml:trace contextRef="#ctx0" brushRef="#br1" timeOffset="31820.09">22587 17956 7359 0,'-13'-10'320'0,"3"2"80"0,-4-5-400 0,1 2 0 0,0-1 0 0,3 1 0 16,0 2 3760-16,1-1 656 0,-1 4 144 0,0-2 32 16,2 0-2816-16,1 3-560 0,0-1-128 0,7 6 0 15,-6-4-256-15,6 4-64 0,0 0 0 0,0 0 0 16,0 0-192-16,-7 8-32 0,7-8-16 0,-3 12 0 15,0 5-240-15,4 3-48 0,2 7-16 0,3 1 0 0,2 5-80 0,2 4-16 16,1 5 0-16,2 1 0 0,1 4 16 0,-1-1 0 16,0 1 0-16,1-4 0 0,0 0 48 0,-3-3 16 15,2-2 0-15,-2-4 0 0,1-2-64 0,-2-5-16 16,0-1 0-16,0-5 0 0,0-4-128 0,2-3 160 16,-2-2-160-16,0-3 160 0,-10-9-16 0,10 5 0 15,-10-5 0-15,14 1 0 0,0-4 192 0,-2-2 48 16,-5-5 0-16,1-4 0 0,-4-4 64 0,2-3 0 15,0-3 16-15,2-6 0 0,1-1-208 0,0-5-64 16,1-1 0-16,1-1 0 0,3-3-192 0,2 1 0 16,-2-3 128-16,3-2-128 0,4-6 0 0,0-1 0 15,2-3 0-15,4 1 0 0,0 0 0 0,3 0 0 0,1-3 0 0,0-3 0 16,0 1 0-16,1 5 0 0,0 0 0 0,1 3 0 16,1 2 0-16,-2 3 0 0,1 0 0 0,-3 4 0 15,-2 3 0-15,-2 2 0 0,-2 3 0 0,-3 1 0 16,0-2 0-16,-2 5 0 0,-1-1 0 0,-2 1 0 15,-2-3 0-15,3 4 0 0,-3-1 0 0,0 1 0 16,0 4 0-16,2-1 0 0,-3 6 0 0,-1 1 0 16,0 0 0-16,-1 2 0 0,0 3-160 0,-4 3 160 15,0-2 0-15,-1 1-160 0,-1 1 160 0,0 1 0 16,-5 10-160-16,0 0 160 0,0 0-128 0,0 0 128 16,0 0 0-16,0 0 0 0,0 12 0 0,-1 0-128 15,-3 6 128-15,-2 5 0 0,-2 1 0 0,-5 8-128 16,-2 2 128-16,-2 4 0 0,0 2 0 0,-2 4 0 15,0 2 0-15,-2 4 0 0,-3 2 0 0,1 2 0 16,-1 2 0-16,-1 5 0 0,-2 3 0 0,0 1 0 0,-1-3 0 0,2 3 0 16,-1-3 0-16,0 3 0 0,-1-3 0 0,2 2 0 15,-1-6 0-15,1 3 0 0,0-4 0 0,2-1 0 16,-3-4 0-16,1-2 128 0,2-4-128 0,3-2 0 16,-3-4 128-16,3-3-128 0,3-4 0 0,2-4 144 15,1-1-144-15,1-2 0 0,1 0 144 0,0-7-144 16,3-1 0-16,1-2 144 0,-2-2-144 0,2-4 0 15,0 1 144-15,-1-8-144 0,0 1 128 0,-1-1-128 16,0-3 160-16,0-3-160 0,-1-2 192 0,1-5-48 16,2 0-16-16,-1-5 0 0,-6-3-128 0,4-1 192 15,-1-4-192-15,1-5 192 0,1-3-192 0,1 1 0 16,-2-3 0-16,2-2 0 0,-1-1 0 0,-1-3 0 0,1-1 128 16,-1-2-128-16,0-1 0 0,-1-3 0 0,0 0 0 15,-2 0 0-15,2 1 0 0,2 3 0 0,0 2 0 0,2 5 0 16,0 2 0-16,1 3 0 0,0 5 0 0,3 3 0 15,-2 5 0-15,2 3 0 0,0 1 0 0,1 7 0 16,4 6-128-16,0 0 128 0,0 0 0 0,0 0 0 16,-3 16-128-16,5 6 128 0,0 7-160 0,2 1 160 15,0 5 0-15,2 2-144 0,2 1 144 0,1 4 0 16,-1-3 0-16,3 0-128 0,0-2 128 0,2-4 0 16,-4-1 0-16,2-4 0 0,2 0 0 0,0 0 0 15,-1-4 0-15,1 0 0 0,-3-2 0 0,2 1 0 16,0-3 0-16,1-2 0 0,1-4 0 0,4-3 0 15,1 2 0-15,1-1 0 0,-1-6 0 0,3 0 0 0,1-1 0 0,0-2 0 16,-2-3 0-16,3-1 0 0,1-6 0 16,-1 1-128-16,-3 0 128 0,1-5-192 15,-2-1-352-15,-1-1-80 16,-2-4-16-16,-1 2 0 0,-3-1-256 0,-2 3-48 0,0 3-16 0,-4-2 0 16,-2 1-112-16,-1 2-16 0,-1-1-16 0,-3 10 0 15,1-9 368-15,-1-3 80 0,-1 4 16 0,-1-3 0 0,1 4 320 0,-1-3 64 16,0 2 0-16,1-2 16 0,0 1 240 0,0-4-144 15,1 1 144-15,1 1-128 0,1-1 128 0,0-1 0 16,0 4 128-16,-2-1-128 0,1 1 528 0,2-2 48 16,0-1 0-16,0 2 0 0,0-5 112 0,2 1 16 15,0-3 16-15,4-1 0 0,1-2-112 0,2-3-32 16,-1-4 0-16,2-2 0 0,1-6-64 0,2-4 0 0,2-2-16 0,4-1 0 16,1-7-160-16,-1 4-16 0,3-4-16 0,0 2 0 15,0 1-96-15,2-1-16 0,0 7 0 0,-3-1 0 16,1 2-192-16,3 4 0 0,-1 2 128 0,-2 3-128 15,-2 1 0-15,0 4 0 0,0 1 0 0,-3 3 0 16,-2 3 0-16,-1 5 0 0,-2 0 0 0,-5 2 0 16,0 5-128-16,-3 1-80 0,-7 5-16 0,0 0 0 31,0 0-1584-31,0 0-320 0,0 0-64 0,0 0-12064 0</inkml:trace>
  <inkml:trace contextRef="#ctx0" brushRef="#br1" timeOffset="33589.75">30799 9394 23951 0,'-9'-13'2128'0,"4"6"-1696"15,-1-5-432-15,1 4 0 0,5 8 272 0,-4-8-16 0,4 8-16 0,-1-7 0 16,1-4 640-16,0 11 128 0,6-7 16 0,4-1 16 15,1 1-400-15,0 3-64 0,0 1-32 0,2-1 0 16,-4 1-192-16,1 2-32 0,-10 1-16 0,12 1 0 16,-2 2 16-16,-10-3 16 0,7 5 0 0,0 0 0 15,-7-5 64-15,5 15 16 0,-1 0 0 0,-1 4 0 16,1 2-160-16,-2 0-48 0,-2 2 0 0,0 5 0 16,-2 1-80-16,2 2 0 0,-2 1-128 0,2 0 192 15,0-4-192-15,2 1 176 0,-2 3-176 0,3-7 160 16,1-1-160-16,-1-2 128 0,1-2-128 0,0-1 128 15,-1-2-128-15,0-3 128 0,1-7-128 0,1 2 128 16,0-3 0-16,-5-6 0 0,0 0 0 0,13 0 0 16,0-1 112-16,0-3 16 0,-2-6 0 0,6-5 0 0,-2-4 64 15,1-4 0-15,1-1 16 0,-1-7 0 0,1-2-128 16,1-2-16-16,-1-3-16 0,3-3 0 0,0-2-176 0,3 0 192 16,3-6-192-16,2 1 192 0,3 2-192 0,3-2 0 15,3 2 144-15,1-1-144 0,3 1 0 0,-2 1 0 16,5-2 0-16,-1 1 0 0,0-3 0 0,3 4 0 15,-3 0 0-15,3 2 0 0,-3 0 0 0,1 0 0 16,5-2 0-16,-4 4 0 0,0 1 0 0,-3-3 0 16,-3 3 0-16,-3 2 0 0,-2-3 0 0,-2 3 0 15,0 5 0-15,-16 15 0 0,2-5 0 0,1 1 0 16,2-1 0-16,-2-3 0 0,1 2 0 0,-2 4 0 16,-3-2 0-16,12-12 0 0,-7 6 0 0,-5 8 0 0,-5 3 0 15,-1 4-128-15,-2 4 128 0,-2 1 0 0,-5 8 0 0,0 0-128 16,4-7 128-16,-4 7-128 0,0 0 128 0,0 0-128 15,0 0 128-15,0 0-160 0,0 0 160 0,0 0-160 16,-9 7 160-16,0 3-192 0,-3 1 192 0,0 4-192 16,-4 8 192-16,-4 5-128 0,0 7 128 0,6-14-128 15,-3 6 128-15,-2 5-128 0,-1-1 128 0,-3 10-128 16,-2 2 128-16,-3 7 0 0,-4 3 0 0,-32 51-128 16,8-12 128-16,3-7 0 0,1-5 0 0,0-4-128 15,3-1 128-15,2-3 0 0,0-5 0 0,2-2 0 16,3 0 0-16,0-6 0 0,-2 1 0 0,1 0 0 15,-4-7 0-15,3 1 0 0,2-5 0 0,1-2 0 16,2 2 0-16,4-9 144 0,2-3-144 0,5-3 0 16,0-2 128-16,7-4-128 0,0 0 0 0,4-5 0 15,1-5 160-15,1-4-160 0,1-2 128 0,1-4-128 16,3-4 128-16,10-4-128 0,-11-3 128 0,2-2-128 0,1-7 160 0,2-2-160 16,1-7 192-16,0-2-192 0,1-1 128 0,-1-5-128 15,0-5 0-15,1-3 0 0,-1-1 128 0,1-2-128 16,2 1 0-16,-1 2 0 0,-1-4 0 0,0 2 0 15,1-6 128-15,-1 4-128 0,0 0 0 0,-1 0 0 16,0 4 0-16,1 2 0 0,0 3 0 0,-1 0 0 16,0 2 0-16,0 6 0 0,-2-3 0 0,2 6 0 15,-1 2 0-15,0 4 0 0,1 5 0 0,0-1 0 16,-2 4-128-16,2 1 128 0,5 6 0 0,0 0-144 16,-8 4 144-16,1 2-128 0,0 5 128 0,1 5-192 15,1 5 192-15,0 5-192 0,0 6 192 0,2 1-160 0,3 3 160 16,-2 4-160-16,1 3 160 0,1 2 0 15,3-4 0-15,1 0-128 0,4 1 128 0,1-4 0 0,-2-2 0 0,2-4 0 16,4-4 0-16,1 0 0 0,-1-6 0 0,1 0 0 16,-2-3 0-16,2-2 0 0,-1-3 0 0,-2-2 0 15,2-5 0-15,0-2 0 0,0-3 0 0,-1-4 0 16,1-2 0-16,0-1 144 0,-1-7-144 0,1 3 0 16,0-3 192-16,0-5-192 0,-3-3 192 0,1 0-192 15,1-3 160-15,0-3-160 0,0 1 128 0,3-7-128 16,3-1 0-16,0-3 128 0,-2-3-128 0,6-2 0 15,3-7 128-15,4-7-128 0,3-4 128 0,4-6-128 16,7-4 0-16,4-2 128 0,1-4-128 0,1 0 0 16,-2 1 0-16,0 2 0 0,0 3 0 0,0 4 0 15,-3 6 0-15,2 3 0 0,-2 6 0 0,-2 4 0 16,0 4 0-16,-5 3 0 0,-4 3 0 0,-3 3 0 0,-5 0 0 0,-3 7 0 16,-3-1 0-16,-2 5 0 0,0 0 0 15,-3 1 0-15,-1 3 0 0,-2 3 0 0,-2-1 0 0,-3 3 0 16,2-1 0-16,-2 6 0 0,-2 1 0 0,-4 7 0 15,0 0 0-15,0 0 0 0,0 0 0 0,0 0 0 16,0 0 0-16,-6 9 0 0,-1-2-176 0,1 6 176 16,-2 1-128-16,1-1 128 0,-3 2-240 0,5 1 48 15,-2 2 0-15,1-1 0 16,2-2-1280-16,0 1-240 0,2 0-48 0</inkml:trace>
  <inkml:trace contextRef="#ctx0" brushRef="#br1" timeOffset="179525.99">8087 7775 20383 0,'-9'-8'896'0,"9"8"192"0,-5-6-864 0,5 6-224 0,-9-8 0 0,9 8 0 15,0 0 624-15,-5-8 80 0,5 8 0 0,0 0 16 16,-1-10-400-16,1 10-96 0,0-9-16 0,2 0 0 15,2 4-208-15,-4 5 0 0,5-9 0 0,0 3 0 16,-5 6 0-16,7-4 0 0,-7 4-144 0,0 0 144 16,0 0-304-16,0 0 48 0,0 0 0 0,0 0 0 15,0 0 64-15,0 0 32 0,0 0 0 0,0 0 0 16,0 0 352-16,-11 8 80 0,1 3 16 0,-1-1 0 16,1 2 352-16,-2 1 80 0,1-2 16 0,-1 4 0 15,0 3 112-15,1 2 32 0,0 7 0 0,0-2 0 0,0 6-192 16,2 2-48-16,-2 3 0 0,3 3 0 0,-2 0-288 0,4 6-64 15,-4-3-16-15,1 2 0 0,0-3-144 0,0-3-128 16,0-1 192-16,0 1-192 0,4 0 160 0,1-1-160 16,-2-3 128-16,2-2-128 0,3-4 0 0,-2-2 0 15,1 0 128-15,1-4-128 0,1-4 0 0,2-3 0 16,2-1 0-16,0 0 128 0,-1 0-128 0,5 0 0 16,0-5 0-16,2 0 0 0,4-4 0 0,-1 1 0 15,1 1 0-15,1-5 0 0,0-1 0 0,3-1 0 16,3-1 0-16,4 0 0 0,0-3 0 0,6-2 0 15,2-1 0-15,3 2 0 0,4-4 0 0,2 5 0 16,4-2 128-16,4 0-128 0,3 2 0 0,-1 1 0 0,-3 2 0 16,5-1 0-16,-1-2 0 0,3 2 0 0,1 0 0 15,4 1 0-15,4 1 0 0,-1 0 0 0,-2-2 0 16,-1 1 0-16,-1 0 0 0,1-3 0 0,2-1 0 0,5 1 0 16,1 2 0-16,1-1 0 0,2-3 0 0,-6-2 0 15,0 3 176-15,1 1 0 0,3 0 0 0,2-1 0 16,5-1-16-16,-2-3 0 0,-3 1 0 0,1 3 0 15,-1-1-32-15,6 1 0 0,3 0 0 0,0-3 0 16,-2 2-128-16,0 1 192 0,0-3-192 0,3 4 192 16,5 3-192-16,-2-3 0 0,-1-1 0 0,0 1 128 15,-2-1-128-15,4 4 0 0,3 1 0 0,0-1 0 16,-2-6 0-16,1 4 0 0,0-1 0 0,2 2 0 16,4 4 0-16,-1 0 0 0,-2 1 0 0,0 2 0 15,-2-4 0-15,2 3 0 0,2 0 0 0,-2 0 0 16,0-4 0-16,-1 1 0 0,0 3 0 0,5-1 0 0,6 1 0 15,-5 0 0-15,0-1 0 0,-2-2 0 0,1-1 0 0,4-1 0 16,4-2 0-16,-1 2 0 0,-4 1 0 0,2-1 0 16,3-2 0-16,0 0 128 0,-1 0-128 0,0-1 0 15,-2 4 0-15,4-3 0 0,3-2 0 0,-4-4 0 16,-3 0 0-16,2 3 0 0,2 1 0 0,2-1-144 16,1-5 144-16,-1 3-208 0,0-5 208 0,3 3 0 15,4-2-160-15,-1-3 160 0,-5-2 0 0,2 1 0 16,4 1 0-16,1 2 0 0,-6-1 0 0,0 0 0 15,-3-1 0-15,2-2 0 0,2 3 0 0,-1 0 0 16,-2 0 0-16,2 2 0 0,4 0 0 0,-3-1 0 16,-4-1 0-16,1 6 0 0,2-5 0 0,0 3 0 15,1 0 0-15,-1-3 0 0,-2 0 0 0,5 0 0 0,0-1 0 16,0-1 0-16,-6-1 0 0,1 3 0 0,5 3 0 16,-7-5 0-16,-1-2 0 0,-2 3 0 0,-1 4 0 0,1-3 0 15,5-1 0-15,-6 0 0 0,-4 3 0 0,-2-2 0 16,-2 5 0-16,5-2 128 0,1 4-128 0,-3-6 128 15,-2 1-128-15,1 2 0 0,0-1 0 0,1 2-176 16,0-1 176-16,-3 3 0 0,0 1 0 0,-1-3 0 16,0 2 0-16,1 1 0 0,0-1 0 0,-2-1 0 15,-1 2 0-15,1-3 0 0,1 3 0 0,-2 2 0 16,-2-4 0-16,0 1 0 0,-1 1 0 0,3-4 0 16,1 1 0-16,-2-1 0 0,-4 3 0 0,0 0 0 15,-3-3 0-15,3 2 0 0,3-2 0 0,-1 2 0 16,-2-3 0-16,0 2 0 0,-5 3 0 0,1-4 0 15,2 1 0-15,1-2 0 0,1 3 0 0,-3-2 0 0,-6 2 0 16,-1 0 0-16,-2 0 0 0,5 5 0 0,0-4 0 0,-2-2 128 16,-1 4-128-16,-3 0 0 0,-4 2 0 15,7-1 0-15,-1 2 0 0,0 0 0 0,1-1 0 0,-4 1 0 16,-3-1 0-16,-3 0 0 0,-2 1 0 0,-1 1 0 16,-1 3 0-16,1-1 0 0,-3-2 0 0,-3 0 0 15,-3 0 0-15,-5 0 0 0,-3 0 0 0,-3 0 0 16,-4 0 0-16,3 0 128 0,-5 0-128 0,0-1 0 15,-2-2 128-15,-2 2-128 0,0-2 128 0,-2-3-128 16,-1-2 160-16,-1-2-160 0,0-2 448 0,-3-7-16 16,0-7 0-16,-1-2 0 0,-3-5 144 0,2-4 16 15,-1-5 16-15,1-3 0 0,0-6-272 0,2-4-48 16,1-3-16-16,3-7 0 0,0-4-96 0,3-1-32 0,0 0 0 16,5-1 0-16,2-3-16 0,-1 3 0 0,1 5 0 0,0 0 0 15,-1-1 48-15,-4 8 0 0,-4 5 0 0,-2 3 0 16,-3 0-48-16,-1 9 0 0,-5 1 0 0,-3 12 0 31,-3 2-512-31,-4 8-128 0,-5 7 0 0,-3 12-11712 0,0 0-2320 0</inkml:trace>
  <inkml:trace contextRef="#ctx0" brushRef="#br1" timeOffset="180725.2">30693 9035 17503 0,'-7'-16'1552'0,"1"-1"-1232"15,0 1-320-15,0 3 0 0,1 4 592 0,2-2 64 16,1 3 16-16,2-3 0 0,0 1 16 0,3-2 0 15,1 2 0-15,-1 2 0 0,5 2-192 0,-8 6-48 16,10-5 0-16,-1 2 0 0,-9 3-448 0,0 0 128 16,9-1-128-16,-9 1 0 0,0 0 0 0,0 0 0 15,0 0 0-15,8 10 0 0,-8-10 0 0,2 10 0 16,-3 2 0-16,-2-3 0 0,3-9 208 0,-6 12 48 0,2 1 16 16,-1 0 0-16,0 0 352 0,1 3 64 0,0 2 16 0,1 1 0 15,0 1-96-15,2 4-16 0,0-1 0 0,1 5 0 16,2 2-192-16,2 1-32 0,0 2-16 0,1-1 0 15,1-3-160-15,2 2-48 0,1 2 0 0,0-4 0 16,1-1 48-16,-1 0 0 0,0-4 0 0,-1 3 0 16,1 0 0-16,0-2 16 0,-1 2 0 0,-1-6 0 15,1 0 16-15,-2-2 0 0,1-1 0 0,-1-2 0 16,1-1-32-16,0 1 0 0,1-1 0 0,2-4 0 16,-1-1-192-16,1-1 0 0,0 0 0 0,0-5 0 15,2-1 0-15,-2-1 0 0,0 1 0 0,3-3 0 16,1-4 240-16,0-1-48 0,2 0-16 0,0-4 0 15,-1 0 48-15,3-4 16 0,-1-1 0 0,5-1 0 0,-3-3 16 16,4-1 16-16,1-3 0 0,3 0 0 16,3-3-16-16,2-4 0 0,5-5 0 0,2 1 0 0,2-1-48 15,4-2-16-15,0-2 0 0,4-4 0 0,0-9-32 0,-1 0-16 16,-1-1 0-16,2-3 0 0,-1-2 48 0,0-1 0 16,-1-5 0-16,4 1 0 0,-1-1 16 0,-2 3 16 15,2-2 0-15,-6 1 0 0,-6-3-48 0,-17 32-16 16,-1-6 0-16,5 0 0 0,1-3 112 0,-1 1 32 15,2-5 0-15,0 3 0 0,-1 3-48 0,20-29-16 16,-10 16 0-16,-7 14 0 0,-2 6-32 0,-6 6 0 16,-3 0 0-16,-1 6 0 0,-1 2-208 0,-2 3 176 15,-1 1-176-15,-2 0 160 0,-1-3-160 0,1 3 0 16,-1 0 0-16,-3 4 128 0,0 0-128 0,-3 4 0 0,1-4 0 0,0 3 0 16,-1-2 0-16,-1 3 0 0,1-4 0 0,0 3 0 15,-4 7 0-15,4-10 0 0,-3 3 0 0,3-2 0 16,-2 0 0-16,0 0 0 0,-2 0 128 0,1 0-128 15,0 0 0-15,-1 0 0 0,-1 1 0 0,0 1 0 16,1-2 0-16,-2 4-192 0,-1-2 0 0,0 0 16 16,3 7-80-16,-4-5-32 0,0-3 0 0,1 3 0 31,-2 2-96-31,5 3-32 0,-8-4 0 0,0-1 0 16,-1 1-1008-16,0 1-208 0,1 2-32 0</inkml:trace>
  <inkml:trace contextRef="#ctx0" brushRef="#br1" timeOffset="184428.81">11342 14383 8287 0,'-12'-12'368'0,"3"6"80"0,-2 0-448 0,1-3 0 0,1 1 0 0,1-2 0 16,-1 1 2224-16,1-1 352 0,0 5 80 0,2 0 16 15,6 5-1312-15,-8-10-256 0,1 4-48 0,0 0-16 16,7 6-160-16,0 0-48 0,0 0 0 0,0 0 0 16,0 0-224-16,0 0-48 0,-6 10-16 0,3 7 0 15,3-1-224-15,2 5-32 0,0 3-16 0,2 5 0 16,1 4 0-16,2 4 0 0,-4 1 0 0,1 7 0 16,-1 4-16-16,-2 6-16 0,-2 2 0 0,-2 5 0 0,-1 6 0 0,1-2 0 15,-4 2 0-15,3 4 0 0,-2 3-16 16,1 3 0-16,-4 0 0 0,0 2 0 0,-2-4-64 0,2 1-16 15,0-1 0-15,-1-5 0 16,0-4-144-16,-2-1 128 0,2-2-128 0,-1-3 128 0,2-6-128 0,-2-1 128 16,1-2-128-16,0-6 128 0,2 0-128 0,0-4 0 15,-1 0 144-15,1-5-144 0,0-3 0 0,3-3 0 16,2-2 0-16,1 0 128 0,0-5-128 0,0-2 0 16,2-4 128-16,2-3-128 0,-1-1 0 0,2-4 144 15,0-1-144-15,1-2 0 0,-4-7 128 0,8 8-128 16,-1-5 0-16,-7-3 0 0,11 2 0 0,-1-1 0 15,0-1 128-15,1 0-128 0,3-1 0 0,0 0 0 16,0-3 0-16,3-2 0 0,2 1 192 0,1 1-64 16,1-3 0-16,3 0-128 0,0 3 192 0,1-1-64 0,3-3 0 0,3 3-128 15,1 3 208-15,2-1-64 0,3 3-16 0,2 3 0 16,-1-1-128-16,2 3 160 0,-2 3-160 0,1-3 160 16,3 0-16-16,1 3 0 0,4-2 0 0,4 2 0 15,3 1-144-15,4-3 0 0,4 0 0 0,-1-1 0 16,-3-3 0-16,0-1 0 0,4-1 128 0,3-1-128 15,1-1 0-15,5 1 0 0,3-3 0 0,-1-2 128 16,-5 0-128-16,2 1 0 0,3-3 0 0,3 3 128 16,4-2-128-16,0-3 128 0,1 0-128 0,2 1 128 15,0-3-128-15,3 4 0 0,4-2 144 0,1 2-144 16,-4-1 0-16,2 3 0 0,2 1 0 0,4-2 128 16,7 2-128-16,-3 2 0 0,-3-1 0 0,4-1 0 15,-3 2 0-15,5 2 0 0,1 0 0 0,-1 1 0 0,-3 1 0 16,1-1 0-16,2 1 0 0,-2 2 0 0,0-2 0 0,-3 3 0 15,1-2 0-15,3 0 0 0,4-2 0 0,-4-2 0 16,-6-3 0-16,4 3 0 0,-1-3 0 0,1 2 128 16,0-2-128-16,-1 1 0 0,-5 0 0 0,2 2 0 15,-1 0 0-15,0 1 0 0,-1-1 0 0,0 2 0 16,1 0 0-16,1 0 128 0,3-2-128 0,-2-1 0 16,-2 0 0-16,-2-1 0 0,1 2 0 0,3-3 0 15,3-2 0-15,-4 1 0 0,-3 1 0 0,-3-3 128 16,-2 2-128-16,2 1 0 0,3-3 0 0,-5 3 0 15,-4-4 0-15,-3 3 128 0,-2 2-128 0,1 0 0 16,2 0 0-16,-1 1 0 0,-2-3 0 0,-3 3 0 0,-3-6 0 0,2 4 0 16,-1-2 0-16,4-2 0 0,-1 2 128 0,-4-3-128 15,-2 1 0-15,-1-1 0 0,-2 3 0 0,2-2 128 16,0 2-128-16,1-4 0 0,-1 3 0 0,-2-4 0 16,-4 2 0-16,-1 1 0 0,1 3 0 0,-4-2 128 15,4 3-128-15,-1 0 0 0,0-1 0 0,-3 0 0 16,-5 3 0-16,0-4 0 0,-2 2 0 0,0 1 0 15,-2 3 0-15,-1-1 0 0,1-3 0 0,-2 2 0 16,-1-1 0-16,-2 3 0 0,-2 1 0 0,-4-1 128 16,-3 1-128-16,-2-2 0 0,-1 0 0 0,-2 2 0 15,-5 1 0-15,0 2 0 0,-3-2 0 0,-3 1 128 16,-1 1-128-16,-1 1 0 0,-2 0 0 0,0-2 128 16,1-1-128-16,0 1 0 0,1 2 0 0,1-2 128 15,-3-2-128-15,1 1 176 0,-2 1-176 0,0 0 192 0,-1-1-192 0,-1-1 0 16,0-1 0-16,-2-1 128 0,1 2-128 15,-3-2 128-15,-2-1-128 0,-7 3 128 0,9-6 0 0,-1 1 0 16,-2-4 0-16,-1 2 0 0,-2-3 80 0,-1 1 16 16,1-4 0-16,-2-2 0 0,-1-4-32 0,0-3 0 15,-1-6 0-15,1-4 0 0,0 2-64 0,0-7-128 16,0-6 176-16,4 0-176 0,-1-10 176 0,2-1-176 16,1-2 160-16,1-5-160 0,2 0 128 0,0-1-128 15,1 1 0-15,0 2 0 0,2-1 128 0,-2 4-128 16,1 2 0-16,1 4 0 0,-3 6 176 0,0 4-176 15,0 3 192-15,-3 4-192 0,-1 2 288 0,0 6-48 16,0 1-16-16,0 5 0 0,0 4-224 0,2 5 0 16,0 2-192-16,2 6 192 15,3 2-2304-15,-1 7-336 0</inkml:trace>
  <inkml:trace contextRef="#ctx0" brushRef="#br1" timeOffset="188931.78">22373 17782 9215 0,'-13'-7'400'0,"6"3"96"0,-2-2-496 0,0 1 0 15,-1 0 0-15,1-1 0 0,0 1 2304 0,0 2 352 16,0-2 80-16,2 0 16 0,7 5-1216 0,-8-3-256 15,2 1-32-15,6 2-16 0,0 0-352 0,-8 5-80 0,2 2-16 0,2 4 0 16,0 4-432-16,3 5-96 0,1 6 0 0,0 2-16 16,1 5-16-16,3 2 0 0,-2 2 0 0,3 1 0 15,0 0-64-15,2 4-16 0,2-1 0 0,0 1 0 16,-2-1-144-16,0-3 128 0,-1-1-128 0,0-2 128 16,2-3-128-16,-3-5 0 0,0-1 0 0,0-4 128 15,-1-3 0-15,-1-1-128 0,-1-3 192 0,1-4-64 16,-2 0 128-16,-1-11 32 0,0 11 0 0,0-11 0 15,0 0-32-15,0 0 0 0,0 0 0 0,0 0 0 16,0 0 0-16,0 0-16 0,0 0 0 0,0 0 0 16,0 0-32-16,0 0 0 0,0 0 0 0,0 0 0 15,0 0-32-15,0 0-16 0,0 0 0 0,5-14 0 16,4-4-32-16,1-7 0 0,7-2 0 0,2-7 0 0,5-3-128 16,3-5 160-16,3-5-160 0,1-3 160 0,-1-4-160 0,2-1 0 15,0-1 144-15,2 0-144 0,3-2 0 0,1-2 144 16,3 2-144-16,2-2 0 0,0-5 144 0,3 2-144 15,0-2 0-15,-1-3 144 0,4 2-144 0,-6 3 0 16,-6-2 0-16,1 4 0 0,0-3 128 0,-2 7-128 16,-3 2 0-16,1 5 128 0,-1 0-128 0,1 4 0 15,2-1 0-15,-1 5 0 0,1-1 0 0,0 4 0 16,-5-1 0-16,-1 5 0 0,-1 2 0 0,-6 6 0 16,-4 3 0-16,-1 5 0 0,-4 1 0 0,-3 4 0 15,-2 4 0-15,-1-3 0 0,-2 7 128 0,-6 6-128 16,0 0 128-16,0 0-128 0,4-8 208 0,-4 8-32 15,0 0-16-15,0 0 0 0,0 0-32 0,0 0 0 0,0 0 0 0,0 0 0 16,0 0-128-16,-9 10 128 0,1 3-128 0,-1-2 128 16,0 2-128-16,1 4 128 0,-3 2-128 0,-1 5 128 15,-4 3-128-15,-1 1 192 0,-6 3-192 0,-1 5 192 16,-3 2-192-16,3 9 0 0,-6 3 0 0,0 6 128 16,-3 2-128-16,-1 9 0 0,-3 5 0 0,-1 3 0 15,-1 6 0-15,3 0 0 0,0 4 0 0,-1 3 0 16,2 1 0-16,-4-1 0 0,-1-4 0 0,-2-2 0 15,-1-3 0-15,2 0 0 0,2-4 128 0,2-3-128 16,2-4 0-16,4-5 0 0,0 1 0 0,4-6 0 16,1-2 0-16,4 1 0 0,2-4 0 0,1-4 0 15,2-3 0-15,2-4 128 0,0-3-128 0,-1-3 0 16,1-6 0-16,0 0 0 0,1-6 0 0,2-3 0 16,1-3 0-16,1-4 0 0,0 0 128 0,1-4-128 0,1-1 0 15,8-9 0-15,-9 1 144 0,9-1-144 0,-10 0 0 0,1-5 128 16,2-5-128-16,0-3 0 0,1-4 0 0,1-8 144 15,-2-4-144-15,1-3 0 0,2-4 0 0,0-8 0 16,-2-1 0-16,0-6 0 0,-2-3 0 0,4 1 0 16,-1 0 0-16,-4-2 0 0,4-3 0 0,-2 2 0 15,-1-2 0-15,0 1 0 0,2-1 0 0,-4-1 0 16,2 5 0-16,1 0 0 0,0 2 0 0,1 3 0 16,-1-1 0-16,2 2 0 0,2 6 0 0,-4-3 0 15,5 1 0-15,-1 1 0 0,2 4 0 0,1 9 0 16,0 2 0-16,1 6 0 0,0 5 0 0,1 1 0 0,-1 5 0 0,-1 11-144 15,0 0 144-15,0 0 0 0,0 0 0 0,0 0-128 16,8 10 128-16,-2 9-208 0,0 3 80 0,2 11 128 16,0 10-224-16,-1 7 80 0,-3 5 16 0,1 9 0 15,1 3 128-15,1 8 0 0,-1 3 0 0,2 3 0 16,-4-3 0-16,2-2-160 0,-1-5 160 0,0-5 0 16,0-7 0-16,0-7 0 0,-1-4 0 0,2-5 0 15,0-2 0-15,-1-8 0 0,1-5 0 0,0-5 0 16,1-4 0-16,3-4 0 0,0-2 0 0,0-7 0 15,-1 2 0-15,1-4 0 0,2-8 0 0,0-4 0 16,2 1 0-16,3-10 0 0,-2-2 128 0,2-10-128 16,0-8 0-16,1-4 0 0,1-7 128 0,2-3-128 15,-1-5 0-15,2-2 0 0,0-2 0 0,3-6 0 16,-4-5 0-16,7 1 128 0,0-1-128 0,3-2 0 0,0 1 0 16,4-1 0-16,2-3 0 0,1 4 0 0,0 3 0 0,-1 3 0 15,-2 2 0-15,-2 5 0 0,-2 3 0 16,1 5 0-16,-2 3 0 0,1 2 0 0,-2 0 128 0,0 4-128 15,-1 4 0-15,1 2 0 0,-2 2 0 0,0 5 0 16,-4 5 0-16,0 1 0 0,-3 1 0 0,-2 8 0 16,-3 3 0-16,-4 6 0 15,-2 2-1280-15,-9 3-128 0,0 0-48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43:42.33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2429 4644 14735 0,'-10'-6'1312'0,"10"6"-1056"0,-8-7-256 0,1 1 0 16,7 6 960-16,0 0 144 0,0 0 32 15,0 0 0-15,0 0-528 0,0 0-96 0,0 0-32 0,-5 9 0 16,0-2 48-16,1 5 16 0,0-5 0 0,1 6 0 16,1 2-96-16,-1 3-32 0,-1 2 0 0,1 5 0 15,0 4-80-15,1 5-16 0,-2 4 0 0,1 6 0 16,-1 4 80-16,1 9 16 0,-3 10 0 0,3 5 0 16,-2 1 80-16,-2 9 16 0,1 5 0 0,-2 2 0 15,2 2-80-15,-2-6-16 0,-1-3 0 0,2-2 0 16,-2-2 32-16,1-7 0 0,1-3 0 0,-2-9 0 15,1-4-48-15,2-7 0 0,-1-6 0 0,2-5 0 16,0-4-128-16,0-7-16 0,0-7-16 0,-1-3 0 0,2-1-96 16,0-4-16-16,4-11 0 0,0 0 0 15,0 0 0-15,-10 0 0 0,10 0 0 0,-9-13 0 16,0-8-128-16,0-1 0 0,0-9 144 0,3-2-144 0,2-5 0 0,2-4-128 16,-1-8 0-16,4 0 0 0,3-4 128 0,1 0-192 15,0-9 192-15,3 2-192 0,1 0 192 0,4-5 0 16,2-5 0-16,3-4 0 0,1-5 0 0,1 2-160 15,2-6 160-15,2-2 0 0,1-3-144 0,3 3 144 16,3 2 0-16,3 1-144 0,3 8-48 0,-2 6-16 16,1 7 0-16,-2 5 0 0,-1 6 208 0,-1 8 0 15,-4 9-160-15,1 7 160 0,-2 4 0 0,1 8-144 16,-1 3 144-16,-1 10 0 0,1 4 0 0,-1 11-128 16,-4 5 128-16,0 7 0 0,-3 11 0 0,0 7 0 15,-2 4 0-15,-2 10 0 0,-5 9 0 0,-2 3 0 0,-3-2 0 16,-4-6 0-16,-3-5 192 0,-2-4-48 0,-1-5-16 15,-2-7 0-15,-3-5 160 0,-4-1 32 0,-4-7 0 16,-2 0 0-16,-5 2-32 0,-7-4 0 0,-5-4 0 16,-6-2 0-16,-3 0-288 0,-10-5 0 0,-8-4 0 0,-2-6-144 31,-1-6-496-31,2-5-112 0,3 1-16 0,7-2 0 16,7-3-320-16,7 1-64 0,6 0 0 0,5-2-7776 15,5 5-1552-15</inkml:trace>
  <inkml:trace contextRef="#ctx0" brushRef="#br0" timeOffset="643.21">4563 3797 23039 0,'-11'-12'1024'0,"11"12"192"0,0 0-960 0,0 0-256 0,0 0 0 16,-5 10 0-16,2-1 672 0,2 5 96 0,1 2 0 0,0 6 16 15,0 3-400-15,1 1-64 16,1 4-32-16,-1 6 0 0,-1 4 32 0,-1 4 0 0,1 3 0 0,1 4 0 16,3 2-32-16,-3 2 0 0,3-1 0 0,0-2 0 15,-1-3-64-15,2-7-16 0,-3-6 0 0,2-1 0 16,-1-3-48-16,2-8-16 0,0-3 0 0,-1-4 0 16,0-4 128-16,-4-13 32 0,0 0 0 0,0 0 0 15,0 0 80-15,0 0 32 0,0 0 0 0,0 0 0 16,0 0-16-16,0 0 0 0,-8-4 0 0,0-4 0 15,-3 2-128-15,-1-1-16 0,-1 0-16 0,-1 2 0 16,0 0-32-16,-4-1 0 0,0 3 0 0,1 0 0 16,-1 3-32-16,0 0-16 0,0 0 0 0,2 0 0 15,-1 1-160-15,3 2 0 0,2-1 0 0,1 1 0 16,11-3 0-16,-7 6 0 0,7-6-176 0,0 0 176 0,0 0-240 0,-2 9 48 16,5 3 0-16,3-5 0 15,5 2 32-15,1-1 16 0,3 2 0 0,3 0 0 0,0 0 144 16,-1 3 0-16,-2-1 0 0,3 3-128 0,-6 1 128 15,0 3 0-15,-5 2 0 0,-1-1-128 0,-5 2 128 0,-2-2 0 16,-3 0 0-16,-4 3 0 0,-3 4 0 0,-3-2 144 16,-4 5-16-16,-2-4-128 0,-1 2 272 0,0-1-48 15,-1 2-16-15,3-2 0 0,2 0-64 0,3-5-16 16,2 0 0-16,3 0 0 0,2-3-128 0,4-2 0 16,0 0 0-16,4-2 0 0,4 1-320 0,1 0-64 15,6-2 0-15,0-1 0 16,3-6-1920-16,5 2-400 0</inkml:trace>
  <inkml:trace contextRef="#ctx0" brushRef="#br0" timeOffset="1276.7">6202 4639 28911 0,'0'0'1280'0,"0"0"256"0,-7-8-1216 0,7 8-320 0,0 0 0 0,0 0 0 0,-6-6 224 0,0 1-16 16,1 1 0-16,-6-2 0 0,1 0-208 0,-2 3 128 15,-5-5-128-15,-2 0 0 0,-4 2 240 0,0-5-48 16,-3-1-16-16,-4 3 0 0,-1-1-48 0,0 6 0 16,2 4 0-16,1 7 0 0,0 3-128 0,-1 6 0 15,-2 2 0-15,2 5 0 0,2 5 0 0,3 5 0 16,1 5 0-16,4 4 0 0,3 4 0 0,3 1-176 16,3 1 176-16,5 2-128 0,2-4 128 0,6-2 0 15,4-5 0-15,3-3 0 0,4-4 0 0,3-9 0 16,2-6 0-16,1-3 128 0,2-7 0 0,0-3 16 0,3-1 0 15,-1-6 0-15,0-2 144 0,-2-3 32 16,1-4 0-16,0-2 0 0,0-2-176 0,-2-2-16 0,-1-2-128 16,1-2 192-16,-2 2-192 0,-1 1 144 0,-1 1-144 15,0 5 128-15,1 6-128 0,-2 2 0 0,0 3 0 0,0 9 0 16,1 2 128-16,-1 10-128 0,1 9 128 0,0 8-128 16,-4 8 208-16,1 12-32 0,-1 11-16 0,-6 9 0 15,-3 7-32-15,-4 5-128 0,-5 4 192 0,-5 7-64 16,-5 7-128-16,-6-4 0 0,-4-1 0 0,-5-5 128 15,-6-10 192-15,-5-5 16 0,-2-6 16 0,-5-5 0 16,-2-7 464-16,-4-7 80 0,-8-8 32 0,1-6 0 16,-3-7-480-16,-1-7-112 0,1-9-16 0,-1-6 0 15,2-10-320-15,-4-7 144 0,-5-10-144 0,5-9 0 16,3-7-384-16,7-9-176 0,5-8-32 16,10-5-16-16,9-7-32 0,11 1-16 0,11 0 0 15,10 6 0-15,10 2-400 0,10 2-80 0,9 5-16 16,11 2 0-16,12 4-464 0,11 3-112 0,9 2 0 15</inkml:trace>
  <inkml:trace contextRef="#ctx0" brushRef="#br0" timeOffset="1761.77">8936 4835 30399 0,'-8'-17'2704'0,"3"2"-2160"0,3 1-544 0,0 5 0 15,2 1 1200-15,-1 2 128 0,-1 0 16 0,-1 0 16 16,-3 3-1088-16,-2 1-272 0,-1 1 0 0,-6 4 0 15,-4-1 0-15,-8 8 0 0,-3 3 0 0,-6 6 0 16,-5 5 0-16,-3 9-192 0,-2 7 192 0,0 5-192 16,2 0 192-16,1 5 0 0,1 3 0 0,4-1-144 15,3-6 144-15,7-2 0 0,5-2 0 0,8-5-128 16,8-8 128-16,7-7 0 0,5-3 0 0,6-4 0 16,3-1 0-16,5-7 0 0,3-4 0 0,3-5 0 0,2-4 128 15,1-8-128-15,1-6 160 0,2 0-160 0,-1-3 256 16,-1-2-64-16,-1-3 0 0,-2 0 0 0,-2 1-48 0,-1 1-16 15,-4 3 0-15,-1 2 0 0,-3 6 80 16,-5 4 16-16,-1 6 0 0,-9 5 0 0,11 0-96 0,0 7 0 16,-4 7-128-16,1 5 192 0,-1 7-192 0,2-2 0 15,-1 8 128-15,0 2-128 0,-1 4 0 0,2 0 0 16,1 0 0-16,2-2-160 16,0-3-240-16,4-6-48 0,0-6-16 0,2-7 0 15,2-4-1648-15,2-6-320 0,2-8-64 0,2-5-10816 0</inkml:trace>
  <inkml:trace contextRef="#ctx0" brushRef="#br0" timeOffset="2062.13">9775 4655 35935 0,'-9'8'3200'0,"-1"8"-2560"0,0 10-512 0,1 6-128 16,-1 11 0-16,1 5 0 0,-3 6 0 0,0 0 128 15,-2 3-128-15,1-1 128 0,-4-1-128 0,1-3 128 16,-2-1-128-16,2-7 0 0,-2 1 128 0,1-7-128 16,1-13 0-16,0-5-128 0,4-9 0 0,-1-5 0 15,4-8-16-15,4-6 0 0,1-7 0 0,3-8 0 16,3-7-32-16,4-5 0 0,1-3 0 0,3 0 0 16,3-4 176-16,2 0 0 0,2 0 0 0,2-4-128 15,1 3 128-15,3-1 0 0,0 2 0 0,2 6 0 16,2 1 0-16,0 8 0 0,1 4 0 0,1 4 0 0,0 2 0 0,1 3 0 15,-3 7 0-15,4 2 0 16,-1 3 0-16,-2 5-160 0,-2 2 160 0,-2 3-10336 16,-2-1-1952-16</inkml:trace>
  <inkml:trace contextRef="#ctx0" brushRef="#br0" timeOffset="2444.61">10625 4959 32015 0,'0'0'1408'0,"0"0"320"0,13-5-1392 0,4 1-336 0,3 3 0 0,2-2 0 16,-2 0 0-16,5 0 0 0,-1-3 0 0,1-1 0 15,-1 1 0-15,0-4 128 0,-1 0-128 0,-3-3 0 16,0 0 0-16,1-2 0 0,-3-2 0 0,-2-2 0 15,-1-5 0-15,-3 3 144 0,-6-6-144 0,-1 4 0 16,-1 4 176-16,-4-4-176 0,-5-1 160 0,-4 4-160 16,0-1 256-16,-5 6-32 0,-5 5-16 0,-2 2 0 15,-1 6 16-15,-2 7 0 0,-2 5 0 0,-2 6 0 16,-2 6 96-16,-3 9 32 0,0 3 0 0,1 7 0 16,3 6-96-16,2 1-32 0,3 1 0 0,4 1 0 15,2-4 0-15,1 0 0 0,6-5 0 0,3 1 0 0,4-5-32 16,3-1 0-16,2-2 0 0,6-5 0 0,4-1-192 15,4-5 0-15,3-2-192 0,4-2 192 16,3 1-400-16,6-7 16 0,3-4 16 0,9-6 0 16,6-3-2272-16,5-5-464 15</inkml:trace>
  <inkml:trace contextRef="#ctx0" brushRef="#br0" timeOffset="2945.97">14331 4425 30575 0,'-52'4'1344'0,"11"6"304"0,-10 5-1328 0,-2 8-320 0,-1 7 0 0,2 8 0 0,0 5 368 0,4 5 0 16,1-1 0-16,3 5 0 0,4 3 160 0,3-2 48 16,1 0 0-16,6-1 0 0,4 0-144 0,4-1-32 15,1-3 0-15,7-7 0 0,4-3-192 0,6-4-32 16,5-1-16-16,10-2 0 0,6-5-160 0,8-4 0 15,5-6 0-15,6-2 0 0,2-6-400 0,6-4 32 16,6-8 16-16,7-5 0 16,5-6-1376-16,10-5-256 0,9-8-64 0,3 1-11264 0</inkml:trace>
  <inkml:trace contextRef="#ctx0" brushRef="#br0" timeOffset="3277.72">15339 4646 17503 0,'-5'-8'1552'0,"-3"-4"-1232"0,-1 3-320 0,-2-1 0 16,-3 5 2400-16,-3 1 416 0,-2 3 96 0,-3 2 16 16,0 3-1664-16,-6 4-336 0,-5 3-64 0,-1 7-16 15,0 3-336-15,0 6-80 0,-2 1-16 0,1 5 0 16,-1 4-224-16,3 1-32 0,4-1-16 0,5 0 0 16,1-2-144-16,5-2 0 0,3-2 0 0,3-4 128 15,5-4-128-15,5-4 0 0,6-5 0 0,5-4 0 16,4-1 0-16,5-4 0 0,3-5 0 0,7-3 0 15,5-7 0-15,4 0 0 0,2-5 0 0,3-3 128 0,3-3-128 0,-2-3 0 16,-1 0 0-16,-4-3 0 0,-3 0 0 0,-6-1 0 16,-6 1 0-16,-4-1 0 0,-5 1 128 0,-5 1 80 15,-6 1 32-15,-1 5 0 0,-6 3 336 0,-2 4 80 16,-6 4 16-16,-4 0 0 0,-5 5-256 0,-3 1-48 16,-4 3-16-16,-1 3 0 0,-3 5-352 0,4 2 0 15,3-3 0-15,3 1-128 16,3-4-1920-16,5-3-384 0,1-2-80 0,8-3-11648 15</inkml:trace>
  <inkml:trace contextRef="#ctx0" brushRef="#br0" timeOffset="3632.52">15895 4509 23039 0,'0'0'2048'0,"-1"20"-1648"0,1 5-400 15,0 5 0-15,-1 4 1792 0,0 0 256 0,-2-3 64 0,-1 4 16 16,0 0-928-16,-1 2-192 0,-2-1-48 0,-1-3 0 15,-1-3-368-15,0-4-80 0,2-4 0 0,-1-2-16 16,0-4-320-16,2-6-176 0,1-1 192 0,5-9-192 16,0 0 0-16,0 0 0 0,-1-14 0 0,3-2 0 15,3-3 0-15,4-2 0 0,4-5-144 0,2-1 144 16,2-5-224-16,3 3 32 0,2 2 16 0,1 3 0 16,-2 0 176-16,3 6-160 0,-2 3 160 0,-3 6-160 15,-1-1 160-15,-3 6 0 0,-2 4 0 0,-3 5 0 16,-2 4 0-16,-2 4 0 0,-4 4 0 0,0 5 0 15,-4 1 0-15,-1 6 0 0,-6 0 0 0,1 2 0 16,-3 2 0-16,-2-1 176 0,-1 2-176 0,1-5 192 16,1-2-64-16,1-4-128 0,1-2 192 0,3-2-64 0,-1-3 32 15,3-2 0-15,1-5 0 0,4-9 0 0,0 0-160 0,0 0 0 16,0 0 0-16,0 0-176 16,0 0-1200-16,9 0-240 0,2-3-48 0,3-2-16 15,2 0-1168-15,1-5-224 0</inkml:trace>
  <inkml:trace contextRef="#ctx0" brushRef="#br0" timeOffset="3931.64">17081 3519 27647 0,'-1'-14'1216'0,"1"14"256"0,0 0-1168 0,0 0-304 0,0 0 0 0,-1 11 0 16,-2 14 832-16,-1 5 96 0,-2 9 32 0,-3 9 0 15,-1 4-560-15,-5 6-96 0,-2 7-32 0,-1 7 0 16,1 6-128-16,-2 5-16 0,0 0-128 0,-3 3 192 16,-1 3 48-16,0 0 0 0,0 0 0 0,2-6 0 15,-1-4 32-15,4-4 16 0,3-2 0 0,2-11 0 16,3-5-288-16,1-3 160 0,2-6-160 0,3-2 128 15,3-8-128-15,2-5-224 0,3-8 48 0,3-4 16 16,-2-4-1360 0,6-5-272-16,0-10-48 0,2-6-11424 0</inkml:trace>
  <inkml:trace contextRef="#ctx0" brushRef="#br0" timeOffset="4119.26">16645 4432 28559 0,'-1'-8'2544'0,"1"8"-2032"16,0 0-512-16,10-1 0 0,6-1 2192 0,6 4 352 16,6 0 64-16,9 2 16 0,6 2-2080 0,6 0-416 15,4-4-128-15,8 1 0 0,5-1 0 0,9-2 0 16,8-1 128-16,5-3-128 16,2-2-1856-16,0-4-416 0,3 3-80 0,5-8-16 0</inkml:trace>
  <inkml:trace contextRef="#ctx0" brushRef="#br0" timeOffset="4895.45">21762 4433 23951 0,'7'-22'1056'0,"-2"7"224"0,2-2-1024 0,0 6-256 0,1 1 0 0,1 6 0 0,-9 4 2176 0,10 10 368 16,-1 2 80-16,-1 7 0 0,-3 5-1936 0,-2 4-400 16,0 4-80-16,-3 10-16 0,-1 7 48 0,-4 5 0 15,0 1 0-15,-4 8 0 0,-4 2-96 0,-1 3-16 16,-1 2 0-16,-3 1 0 0,-1-1-128 0,0-2 0 16,0-6 0-16,2-2 0 15,1-6-448-15,3-12-80 0,0-6-16 0,3-11 0 16,1-8-1952-16,3-8-400 0,6-9-80 0,0 0-16 0</inkml:trace>
  <inkml:trace contextRef="#ctx0" brushRef="#br0" timeOffset="5073.37">21432 4127 26719 0,'-14'-17'2368'0,"2"4"-1888"0,0 1-480 0,3 7 0 16,9 5 2544-16,0 0 400 0,0 0 96 0,0 0 16 15,-5 10-2480-15,3 2-576 0,1 4 0 0,2-1 0 16,3-1-448-16,2 2-96 0,2 2-16 16,3-1 0-16,6-2-2112 0,5 0-416 0,18 4-96 15,6-3-9408-15</inkml:trace>
  <inkml:trace contextRef="#ctx0" brushRef="#br0" timeOffset="5387.41">24200 3982 24879 0,'28'-46'2208'0,"-8"15"-1760"15,2-2-448-15,0 3 0 0,3 3 1600 0,-3 4 256 16,-1 0 32-16,-6 3 16 0,-3 1-1024 0,-6 1-208 16,-4 0-32-16,-4 3-16 0,-2 0-208 0,-5 2-32 15,-4-2-16-15,-2-2 0 0,-3 6-240 0,-3 3-128 16,-3 1 128-16,-7 3-128 0,-4 5 0 0,-6 7 0 0,-4 1 0 0,0 6 0 15,-2 3 0-15,-2 6 0 0,1 5 0 0,1 8-128 16,2 9 128-16,2 6 0 0,1 8 0 16,3 6 0-16,1 5 0 0,1 4 0 0,1 1 0 15,6 5 0-15,1 0 0 0,8-1-160 0,6-4 160 0,4-2-160 16,2-1 160-16,2 1 0 0,1-3 0 0,1-2 0 31,-2-6-1120-31,4-2-144 0,-4-2-16 0,0-4-8304 0,0-5-1648 16</inkml:trace>
  <inkml:trace contextRef="#ctx0" brushRef="#br0" timeOffset="5569.2">22931 4857 35471 0,'1'-10'1568'0,"-1"10"336"0,11-6-1520 0,8 3-384 0,10 3 0 0,10 3 0 0,11 2 224 0,6 0-32 15,3-1 0-15,9 2 0 0,7 2-64 0,11-2-128 16,11 3 176-16,-1-4-176 0,-1 0 0 0,2 4 0 15,6-1 0-15,-1 2 0 0,2-2 0 0,-5 2-320 16,-4-1 32-16,-1 2-10368 16,0-2-2080-16</inkml:trace>
  <inkml:trace contextRef="#ctx0" brushRef="#br0" timeOffset="6381.01">4751 7898 32255 0,'-7'-22'2864'0,"3"13"-2288"0,1-1-576 0,3 10 0 16,0 0 928-16,0 0 80 0,0 0 16 0,7 14 0 16,-2 0-864-16,0 5-160 0,-1 4 0 0,-4 8 0 0,-4 4 0 0,-2 5 0 15,-5 3 0-15,-1 6 0 0,-3 6 0 0,2 7 0 16,-2 3 0-16,-3 5 128 0,-1 2-128 0,0 2 0 15,0 0 128-15,2-4-128 0,2-3 0 0,3-1 0 16,5-5 0-16,2-2 128 0,5-6 192 0,0-5 32 16,2-2 16-16,6-6 0 0,3-5 16 0,2-3 0 15,5-7 0-15,0-2 0 0,-1-4-384 0,1-3 128 16,4-2-128-16,-2-4 0 0,2-5 0 0,-2-4-208 16,0-1 16-16,-2-2 16 15,-3-6-1216-15,-2-1-240 0,0-2-48 0,-7-2-8688 16,1-4-1728-16</inkml:trace>
  <inkml:trace contextRef="#ctx0" brushRef="#br0" timeOffset="6581.35">4234 8687 35647 0,'-10'-9'1584'0,"10"9"320"0,-8-4-1520 0,8 4-384 15,0 0 0-15,13-7 0 0,-2 0 640 0,6 1 48 0,3 0 16 0,7 2 0 16,4 1-320-16,9-2-48 0,3-2-16 0,8 2 0 15,5-4-96-15,4 1-32 0,7 2 0 0,1-4 0 16,-2 3-192-16,2-4 0 0,1-2-144 0,7 2 144 16,6-3-2176-1,-1-3-320-15,-1-2-80 0,0 0-16 0</inkml:trace>
  <inkml:trace contextRef="#ctx0" brushRef="#br0" timeOffset="7064.7">6915 8299 33119 0,'0'0'1472'0,"0"0"288"0,0 0-1408 0,0 0-352 0,14-6 0 0,8 4 0 15,7-1 256-15,6 2 0 0,6-1-16 0,7 1 0 16,7 0-48-16,7 0-16 0,11-1 0 0,0 1 0 16,2-3-16-16,2 2 0 0,-4-2 0 0,8 1 0 15,4 2-160-15,-5-3 0 0,-8-2 0 0,2 1 128 16,-3 0-352-16,0-2-80 0,-1 2-16 0,0 0 0 15,0-2-1952-15,-8-1-400 0,-7-1-80 16</inkml:trace>
  <inkml:trace contextRef="#ctx0" brushRef="#br0" timeOffset="7285.2">7095 8883 31327 0,'0'0'2784'0,"0"0"-2224"0,0 0-560 0,16-1 0 15,7-1 1024-15,10 2 112 0,10 2 16 0,8-4 0 16,5 2-752-16,3-1-144 0,5-1-16 0,3-1-16 16,4-6 32-16,8 0 0 0,6-2 0 0,-3 1 0 15,-6-3-256-15,0-1 0 0,1-1 0 0,0-2 0 31,2-2-1424-31,-3-1-240 0,-1-2-32 0,-5 2-8272 0,-9-2-1648 0</inkml:trace>
  <inkml:trace contextRef="#ctx0" brushRef="#br0" timeOffset="7621.22">8173 7520 32255 0,'0'0'1424'0,"0"0"304"16,0 0-1392-16,-2 13-336 0,1 6 0 0,1 5 0 0,0 7 208 0,-2 6-16 15,-2 5-16-15,-1 6 0 0,-2 5 336 0,-3 11 64 16,-4 6 0-16,-4 6 16 0,-5 4 16 0,-1 4 0 16,-2 4 0-16,0 1 0 0,-4-2-192 0,1 0-32 15,-3-3-16-15,-1-2 0 0,-1-3-208 0,0 0-32 0,-1-5-128 16,4-2 192-16,1-1-320 0,2-7-80 0,2-2-16 16,3-9 0-1,2-4-2400-15,4-9-496 0</inkml:trace>
  <inkml:trace contextRef="#ctx0" brushRef="#br0" timeOffset="8789.62">10793 8111 19343 0,'-23'-3'1728'15,"9"1"-1392"-15,-1 0-336 0,2 0 0 0,2 1 896 0,1 1 96 16,0 0 32-16,1 0 0 0,9 0-256 0,-9-1-32 15,9 1-16-15,0 0 0 0,-7-5 272 0,7 5 48 16,0 0 16-16,0 0 0 0,0 0-208 0,8-7-32 16,3 1-16-16,3-2 0 0,4 6-160 0,6 1-16 15,4 1-16-15,8-2 0 0,8 0-240 0,9-1-48 16,5 0-16-16,2 1 0 0,-1 1-96 0,5 0-16 16,3 2 0-16,5-2 0 0,0-2-192 0,2 2 128 0,-3-4-128 0,-5 0 0 15,-4 1 0-15,-3 1-208 0,-5 1 16 0,0-1 0 31,-3-4-1856-31,-3-1-384 0,0-2-64 0,-3-5 0 0</inkml:trace>
  <inkml:trace contextRef="#ctx0" brushRef="#br0" timeOffset="9134.48">13076 7020 19343 0,'-6'-11'1728'0,"2"1"-1392"16,4 10-336-16,0 0 0 0,0 0 3264 0,0 14 592 15,2 4 112-15,1 5 32 0,-2 5-3200 0,-1 9-640 16,-2 5-160-16,-2 8 0 0,-1 4 224 0,-3 3 16 15,-1 7 0-15,-2-2 0 0,-3 5 128 0,-1 2 16 16,-2 1 16-16,3-2 0 0,-1 1 64 16,0-2 16-16,-1 0 0 0,1-5 0 0,2 3-224 0,-2-7-32 15,2-1-16-15,2-3 0 0,0-7-208 0,2-3 128 16,1-1-128-16,2-4 0 0,-1-1 0 0,3-4 0 16,1-2 0-16,1-4-160 15,2 1-1296-15,3-4-256 0,-1 1-48 0,4-6-8544 16,1-1-1728-16</inkml:trace>
  <inkml:trace contextRef="#ctx0" brushRef="#br0" timeOffset="9668.84">14741 8293 31103 0,'0'0'1376'0,"0"0"288"0,0 0-1344 0,13 6-320 0,2 3 0 16,2 7 0-16,1 4 240 0,-2 5-32 0,-1 2 0 0,-1 2 0 15,-1-1 0-15,-3 5 0 0,-3 3 0 0,-4 2 0 16,-3 3 32-16,-3-2 0 0,-6-1 0 0,-4 2 0 16,-4-5 48-16,-4 1 16 0,-6-1 0 0,-6 0 0 15,-6-1 16-15,-5-3 0 0,-3-6 0 0,2 3 0 16,1-5-320-16,2-2 0 0,3 0 128 0,2-6-128 16,2-2-256-16,4-6-96 0,3-2-32 0,5-3 0 15,3-7-2528 1,3-3-512-16</inkml:trace>
  <inkml:trace contextRef="#ctx0" brushRef="#br0" timeOffset="10149.94">17023 7197 5519 0,'-10'-16'496'0,"-2"-1"-496"16,0 3 0-16,0 4 0 0,1 5 5824 0,1 1 1056 0,-1 4 224 15,1 4 32-15,0 1-5760 0,-1 2-1152 0,-2 4-224 0,-4 2 0 16,-2 1 0-16,-1 4-160 0,-3 1 160 0,-1 6-128 15,-3 0 128-15,-1 8-128 0,-1 4 128 0,1 5-128 16,1-2 128-16,1 2 0 0,0 7 0 0,2 3 0 16,2 4-192-16,2 3-16 0,2-1 0 0,6 4 0 15,1 3 32-15,4-5 16 0,3-7 0 0,5-4 0 16,4-10 160-16,4-5 128 0,3-4-128 0,4-4 176 16,3-7 176-16,5-1 32 0,3-6 16 0,5-7 0 15,9-5 144-15,6-5 32 0,5-5 0 0,0-6 0 16,0-5-320-16,3-2-64 0,2-5-16 0,3 1 0 15,1-7-176-15,2-2 192 0,5-4-192 0,-4-2 192 16,-3 0-48-16,-5-3 0 0,-5 3 0 0,-6-5 0 16,-7 0 240-16,-6-1 64 0,-7 1 0 0,-7 2 0 0,-7 1 48 15,-6 2 16-15,-7 1 0 0,-5 1 0 0,-3 3-256 16,-5 1-64-16,-4 4 0 0,-8 1 0 0,-6 0-192 0,-6 7-288 16,-4 1 64-16,-7 8 16 0,-3 1-64 0,2 2-16 15,2 9 0-15,7 1 0 16,1 5-1824-16,4 2-352 0,4 5-80 15</inkml:trace>
  <inkml:trace contextRef="#ctx0" brushRef="#br0" timeOffset="10636.74">18716 8289 34095 0,'0'0'3024'0,"0"0"-2416"15,6 13-480-15,2 5-128 0,1 6 928 0,0 6 160 16,0 6 48-16,-4 2 0 0,0 7-880 0,-5-3-256 15,-5 1 0-15,-4 4 128 0,-5-3-128 0,-5 1 0 16,-5-2 128-16,-6 2-128 0,-4-5 0 0,-4 1 0 16,-1-2 0-16,-5-2 0 15,-3-1-448-15,-2-6-48 0,-2-2-16 0,5-5 0 16,7-4-1376-16,6-4-288 0,6-4-48 0,7-8-7248 16,3-6-1440-16</inkml:trace>
  <inkml:trace contextRef="#ctx0" brushRef="#br0" timeOffset="11033.71">21267 6782 34319 0,'-2'-21'1520'0,"0"10"320"0,2 5-1472 0,0 6-368 0,0 0 0 0,0 0 0 0,0 0 288 0,8 16-16 16,0 6 0-16,-2 10 0 0,0 6-80 0,-1 9 0 16,-1 10-16-16,1 5 0 0,-1 9 160 0,-3 6 48 15,-1 4 0-15,-2 3 0 0,-2 1-16 0,-1 2 0 16,-1-4 0-16,-1-5 0 0,1-4-80 0,0-3-16 16,0-3 0-16,1 0 0 0,-1-6-272 0,2-1 0 15,0-5 0-15,1-5 0 16,-3-7-928-16,1 0-288 0,-1-6-64 0,2-4-16 15,-1-3-1840-15,1-5-352 0</inkml:trace>
  <inkml:trace contextRef="#ctx0" brushRef="#br0" timeOffset="11775.23">22918 8005 16575 0,'0'0'1472'0,"4"-8"-1168"0,0-3-304 0,1 5 0 0,-5 6 2608 16,10-2 464-16,0 2 80 0,2 2 32 15,3 6-2656-15,3 2-528 0,1 3 0 0,4-3-192 0,2 3 192 0,3 0 160 16,1 2-32-16,1 5 0 0,-2 0 208 0,1 6 48 15,-1 6 0-15,1 3 0 0,0 2 144 0,1 1 48 16,-4 2 0-16,1 7 0 0,-5 1 0 0,-3 0 16 16,-4 4 0-16,-4-2 0 0,-2-2 48 0,-5-5 16 15,-4 2 0-15,-4-4 0 0,-5-3-16 0,-5 1 0 16,-3 3 0-16,-9-2 0 0,-4-4-112 0,-6 1-16 16,-6-1-16-16,-7-1 0 0,-9 0-240 0,-3-6-32 15,-5-1-16-15,-1-4 0 16,-1 0-608-16,2-6-128 0,2-5-32 0,-4-3-11200 15,-2-5-2240-15</inkml:trace>
  <inkml:trace contextRef="#ctx0" brushRef="#br0" timeOffset="12930.33">25572 6600 1839 0,'9'-14'160'0,"-4"4"-160"0,2 1 0 0,-1-1 0 15,3 2 4112-15,1 1 800 0,0 0 144 0,-10 7 48 16,11-1-3440-16,-1 1-672 0,-10 0-144 0,11 3-16 16,-1-1 192-16,-10-2 64 0,8 11 0 0,0 2 0 15,-2 1-352-15,-2 8-64 0,-2 1-16 0,-2 2 0 16,-1 4 32-16,-1 3 0 0,-2 1 0 0,-3 7 0 0,-2 1-112 0,1 7-32 15,-4-1 0-15,-1 0 0 0,-1-2-112 0,0 2-32 16,2 2 0-16,0-6 0 0,0 0-96 0,0-5-32 16,3-2 0-16,0-1 0 0,4 2-32 0,1-1-16 15,2-3 0-15,2-4 0 0,2-1-96 0,4-1 0 16,1-1-128-16,5-3 192 0,2-2-16 0,6 0-16 16,4-3 0-16,5-3 0 0,4 1 32 0,5-2 0 15,4 0 0-15,3-6 0 0,1 0-192 0,5-5 0 16,4-3 0-16,6-2 0 15,4-3-304-15,3-2-80 0,0 0-32 0,-4-2 0 16,-6 2-1696-16,-3-1-352 0,-3 1-64 0,-4 0-11488 16</inkml:trace>
  <inkml:trace contextRef="#ctx0" brushRef="#br0" timeOffset="13280.94">26758 6563 33167 0,'-7'-18'1472'0,"3"7"304"0,0 3-1424 0,4 8-352 0,0 0 0 0,-6 12 0 0,-2 8 752 0,-1 12 80 15,-2 9 0-15,-1 6 16 0,0 6-576 16,-2 11-112-16,-2 7-32 0,-1 9 0 0,-1 10 144 16,-2 9 32-16,-6 3 0 0,3 10 0 0,-2 5 240 0,-1 2 48 15,1-2 16-15,1 1 0 0,2-5-32 16,2-3 0-16,1-5 0 0,2-4 0 0,3-2-160 0,0-4-32 16,0-3-16-16,3-2 0 0,2-2-240 0,0-2-128 15,0 3 160-15,2-4-160 16,2 0-1536-16,-2 0-416 0,0 2-80 0</inkml:trace>
  <inkml:trace contextRef="#ctx0" brushRef="#br0" timeOffset="18529.93">9316 11176 18431 0,'0'0'816'0,"0"0"160"0,0 0-784 0,0 0-192 0,0 0 0 0,9-4 0 0,1 7 240 0,-10-3 0 15,0 0 0-15,0 0 0 0,0 0 208 0,0 0 32 16,5 6 16-16,-5-6 0 0,-2 9 16 0,-3 2 16 15,-3 1 0-15,-2 3 0 0,-4 3-272 0,-4 5-64 16,-4 1-16-16,0 5 0 0,-4-1 16 0,-2 3 16 16,-2 3 0-16,-3 1 0 0,-2 1-208 0,1 1 144 0,-3 0-144 0,-4-3 128 15,-3-2-128-15,-1-4 128 0,-2 0-128 0,5 1 128 16,1-2 256-16,1 1 32 0,2-4 16 16,2 0 0-16,1-1 16 0,3-3 16 0,4-2 0 0,5-1 0 15,2-6-160-15,0 2-48 0,6 1 0 0,2-5 0 16,2-2-256-16,3-2 128 0,8-5-128 0,-5 8 0 15,5-8 0-15,0 0 0 0,0 0 0 0,0 9 0 16,5 0 0-16,3 0 0 0,3-6 0 0,5 2 0 16,3 2 0-16,3-2 0 0,3-1 0 0,6 1 0 15,1-1 0-15,4-2 0 0,1 1 0 0,5 1 0 16,5 1 0-16,3-3 0 0,6-1 0 0,-2-2 0 16,-5 0 128-16,3-3-128 0,1 2 0 0,1-1 0 15,1 0 0-15,3 2 0 0,5 1 0 0,-4-2 0 16,0-6-256-1,-3 2-176-15,-5-1-16 0,-3 0-7936 0,-4 2-1600 0</inkml:trace>
  <inkml:trace contextRef="#ctx0" brushRef="#br0" timeOffset="19825.49">9221 11829 21183 0,'10'-9'944'0,"0"3"192"0,4 1-912 0,8 1-224 0,6-1 0 0,7 0 0 16,7 2 848-16,4 0 128 0,2-6 32 0,2 2 0 15,2 2-464-15,1-2-96 0,2 0 0 0,6 5-16 16,5-2-432-16,4-2 0 0,0-1 128 0,0 3-128 16,-3-2 0-16,2 1 0 0,1 2 0 0,5 0 0 15,5-3 0-15,-1 3 0 0,-7 0 0 0,2 1 0 16,2-5 0-16,3 2 0 0,2 1 0 0,1 2 0 0,-2-2 0 15,-2-2 0-15,0-1 0 0,2 6 128 0,4-2 0 16,1 1 0-16,0-3 0 0,0 0 0 16,-3 1 128-16,2 3 32 0,2 1 0 0,2 1 0 0,0-1-64 0,-2 0-16 15,-3-1 0-15,2 1 0 0,1 2-80 0,3 1-128 16,1-1 176-16,-1 1-176 0,-3 1 160 0,3-1-160 16,-4 3 128-16,4-3-128 0,1-1 0 0,-2-1 0 15,-4 1 0-15,1 0 0 0,1-1 0 0,2 2 0 16,1-2 0-16,-1-1 0 0,-6 0 0 0,1 0 0 15,2 0 0-15,1 4 128 0,3-2-128 0,-1-1 0 16,-5 3 144-16,-1-1-144 0,1 1 288 0,3-2-16 16,6 1 0-16,-3 0 0 0,-4 1 16 0,2-1 0 15,0-1 0-15,6-2 0 0,4 0-144 0,-3 0-16 0,-7 0-128 16,2-1 192-16,0 0-192 0,3-2 0 16,2-2 0-16,-5 1 0 0,-1 1 0 0,1 1 0 0,2 0 0 15,1-1 0-15,-1-2 144 0,-2 1-144 0,-4 2 128 16,3 1-128-16,0-1 240 0,2 1-48 15,2-2 0-15,-2 0 0 0,-1 1-48 0,2 0-16 0,1 1 0 0,2-2 0 16,1 0-128-16,-2 0 0 0,0-2 144 0,2 2-144 16,6 2 0-16,-4-2 128 0,-3-1-128 0,-2 2 0 15,-4 2 128-15,6 1-128 0,5-1 128 0,-3 1-128 16,-7-6 0-16,3 5 0 0,-2 5 0 0,4-3 0 16,3-1 0-16,-2-1 128 0,-4-1-128 0,-1 1 0 15,0 1 0-15,4-1 0 0,5-3 0 0,-3 1 0 16,-5-1 0-16,3 3 0 0,4 3 0 0,-1-6 0 0,-2-2 0 15,-1 3 0-15,-2-1 0 0,3 4 128 0,0-1-128 16,-1-1 0-16,-1-1 0 0,-3 0 0 0,-2 5 0 16,2-2 0-16,4 0 0 0,2 1 128 15,-5-4-128-15,-1 4 0 0,-2 0 0 0,4-1 0 0,3-1 0 0,-1-1 0 16,-1-1 0-16,2 2 0 0,1-3 0 0,1 2 0 16,3-5 0-16,-5 0 0 0,-5 1 0 0,2 4 0 15,3 0 0-15,-1-4 0 0,-2-2 0 0,-7 4 0 16,-3-1 0-16,1 1 0 0,1 1 0 0,0-1 0 15,0-1 0-15,-3 2 0 0,-6-3 0 0,1-2 0 16,2 5 0-16,3-1 128 0,4 1-128 16,0-2 128-16,-3-2-128 0,0 2 128 0,1 1-128 0,6 2 128 15,8-4-128-15,-5 0 128 0,-5 0-128 0,-2 2 0 16,-1 1 0-16,4-4 128 0,3 0-128 0,-3 1 0 0,-5-3 0 16,-3 2-128-16,-2 1 128 0,5-3 0 0,3 2 0 15,-4-3 0-15,-6 3 0 0,0 1 0 0,1-3 0 0,0 3 0 16,3 1 0-16,2-1 0 0,0 1 0 0,-3 0 128 15,-4 1 16-15,0 0 16 0,0 1 0 0,3-2 0 16,3 0-32-16,-5 0-128 0,-5 3 192 16,-1-3-64-16,0 1-128 0,1 0 128 0,1-1-128 0,-1 0 128 15,0 3-128-15,-1-2 0 0,-5-2 0 0,-2 3 128 16,2-2-128-16,-1 1 0 0,2 2 0 0,1-2 128 16,2 1-128-16,-3-2 128 0,-3 0-128 0,0 0 128 15,-1 2-128-15,1-1 0 0,4-3 0 0,0 2-176 16,3 0 176-16,-7 1 0 0,-3-4 0 0,0 2 0 15,0 1 0-15,-2 0 0 0,-1-1 0 0,4 2 0 16,3-1 0-16,-2 0 0 0,-3-1 0 0,-3 1 0 0,-3-1 0 16,3 2 0-16,-1 0 0 0,0-2 128 0,3 1-128 15,-1 1 128-15,0 1-128 0,-2-2 128 0,-3-3-128 0,-3 4 0 16,-2 1 0-16,-1-1 128 0,-1 0-128 0,-2 0 0 16,-1 3 0-16,0-1 0 0,2 2 0 0,1 3 0 15,-2-2 0-15,-2 0 0 0,-3-1 0 0,-1 2 0 16,-4 1 0-16,-1 3 128 0,-2-3-128 0,1 0 0 15,-2 1 0-15,1 3 0 0,-3-3-208 0,-2 5-16 16,-3-2 0-16,-2 2 0 16,1-1-1312-16,-4 1-272 0,-5-4-48 0,-2-1-12352 0</inkml:trace>
  <inkml:trace contextRef="#ctx0" brushRef="#br0" timeOffset="20228.91">29289 10599 23951 0,'17'-13'2128'0,"2"2"-1696"0,1 6-432 0,9 2 0 0,7 4 1760 0,3 4 272 16,3 1 48-16,2 5 16 16,-1 2-2096-16,5 1-272 15,2 1-128-15,2 3-32 0,2-2 432 0,5 5 0 0,3 1 0 0,-2 0 0 0,-3 0 0 16,-1 3 0-16,-1 2 160 0,-2-4-160 0,-1 2 256 0,0-1-32 16,-1-1-16-16,0 3 0 0,-1 0 192 15,-5 1 48-15,-3-4 0 0,-6-2 0 0,-3 2 0 0,-4 4 16 16,-2 3 0-16,-8 1 0 0,-4-2 48 0,-2 4 0 15,-8 2 0-15,-5 3 0 0,-5 0-160 0,-8 4-32 16,-5 0 0-16,-10 0 0 0,-7 6-128 0,-15-4-48 16,-16 3 0-16,-6-5 0 0,-8-1-144 0,-11 4 0 15,-9 2 144-15,-13-2-144 0,-13 1-144 0,-10 1-112 16,-8 5 0-16,-9 4-10848 16,-11 4-2160-16</inkml:trace>
  <inkml:trace contextRef="#ctx0" brushRef="#br0" timeOffset="22462.65">13818 11145 12895 0,'-3'-14'576'0,"1"7"112"0,2 7-560 0,-1-13-128 0,1 13 0 0,0-11 0 15,0 11 1520-15,0 0 272 0,0 0 48 0,0 0 16 16,0 0-1056-16,0 0-208 0,0 0-32 0,0 0-16 0,3 11-208 0,-1 4-32 16,-1 2-16-16,-1 2 0 0,0 3 32 0,-1 7 0 15,0 1 0-15,0 6 0 0,-1 3 112 0,-2 3 16 16,4 5 16-16,-3 2 0 0,-1 0 192 0,0 3 48 15,0 0 0-15,-1 0 0 0,-1 2 80 0,-1-1 32 16,1-2 0-16,0 0 0 0,-2 2-432 0,2-4-96 16,1-4-16-16,1-1 0 0,0-5-272 0,2 0 0 15,-1-6-208-15,2-1-9184 16,-1-3-1824-16</inkml:trace>
  <inkml:trace contextRef="#ctx0" brushRef="#br0" timeOffset="22803.37">12859 13065 15663 0,'-8'-8'1392'0,"8"8"-1120"0,-5-8-272 0,5 8 0 15,-8-6 4400-15,8 6 816 0,0 0 160 0,0 0 48 16,0 0-5168 0,12 0-1024-16,2 3-192 0,0 0-64 0,4 4 816 0,2-2 208 0,4 1 0 0,4 2 0 0,4-4 0 0,5 1 0 15,2 0 0-15,2-3 0 16,-1 1 0-16,0-3 0 0,-1 0-144 0,1 1 144 0,0-1-320 0,0 1 0 15,-2 1 0-15,0 2 0 16,-1 2-1456-16,0-2-272 16,-3-3-64-16</inkml:trace>
  <inkml:trace contextRef="#ctx0" brushRef="#br0" timeOffset="23044.89">14233 12827 27647 0,'-9'4'2448'0,"-1"5"-1952"16,-3 2-496-16,2 11 0 0,0 2 2160 0,2 12 336 0,1 5 64 0,1 5 0 16,-2 0-2048-16,2 1-512 0,-2 3 0 0,1-3 0 15,-1 2 144-15,3 6-144 0,-3 2 0 0,1 4 144 16,1 0-144-16,-1-4-272 0,-1-1 64 0,3-6 16 31,1-6-2256-31,2-4-448 0,5-5-96 0</inkml:trace>
  <inkml:trace contextRef="#ctx0" brushRef="#br0" timeOffset="23710.62">17594 11072 22111 0,'0'0'1968'0,"0"0"-1584"0,-4-10-384 0,4 10 0 0,-1-8 1552 0,1 8 240 16,0 0 32-16,0 0 16 0,0 0-1392 0,0 0-256 15,7 11-64-15,1 6-128 0,-3 2 256 0,0 5-64 16,0-1-16-16,-4 9 0 0,-1 2-176 0,0 4 0 15,-1 3 0-15,-4 3 0 0,-1-2 0 0,-3 5 0 16,-1 0 0-16,-2 4 0 0,1-1 0 0,-2-1 0 16,-1-3 0-16,1 2 0 15,2 2-656-15,1-7-16 0,-1 0 0 0,3-1-7696 0,-1-4-1536 0</inkml:trace>
  <inkml:trace contextRef="#ctx0" brushRef="#br0" timeOffset="24186.79">17839 12817 31839 0,'-19'-8'1408'0,"7"6"304"0,0-2-1376 0,-1 3-336 0,-1 1 0 0,0 5 0 0,0 0 0 0,-2 6 0 15,0-3-160-15,0 5 160 0,-1 4-160 0,-1 2 160 16,-2 4-128-16,1 5 128 0,-4 3 0 0,0 3-160 16,0 5 160-16,3 2 0 0,-2 1-224 0,5 1 64 15,0-3 16-15,2 0 0 0,2 0 144 0,4-6-128 16,3-5 128-16,3-6-128 0,5-2 128 0,1-5 128 15,3-3-128-15,4-2 176 0,1-4 208 0,3-2 32 16,3 0 16-16,2-4 0 0,1-2 16 0,4-6 16 16,3-3 0-16,2-8 0 0,2-4-240 0,-1-3-48 0,6 0-16 15,-1-4 0-15,3-2-160 0,-2-2 160 16,0-2-160-16,-6-5 160 0,-3 0 96 0,-4 1 0 0,-3 1 16 0,-5 1 0 16,-4 4 176-16,-4 2 16 0,-2 1 16 0,-5 4 0 15,-4 0 16-15,-3 3 0 0,-3 2 0 0,-4 3 0 16,-5 0-368-16,-6 4-128 0,-4 5 0 0,-1 0 0 31,-2 4-1024-31,-1 1-320 0,-1 3-48 0,-1-1-14704 0</inkml:trace>
  <inkml:trace contextRef="#ctx0" brushRef="#br0" timeOffset="24827.09">21924 10884 21183 0,'-1'-13'944'0,"1"1"192"0,-1-2-912 0,0-1-224 0,1 4 0 0,2-1 0 0,1 7 2256 0,-3 5 416 15,0 0 80-15,0 0 0 0,5-7-2192 0,-5 7-560 16,0 0 0-16,0 0 0 0,0 0 208 0,0 0-64 16,7 10-16-16,-2-1 0 0,-1 6-128 0,-1 5 128 15,-2 8-128-15,-2 7 128 0,-3 5 80 0,-1 8 16 16,0 0 0-16,-2 7 0 0,0-1-224 0,-2 4 144 15,0 1-144-15,-1 4 128 0,0-2-128 0,-2 5 0 16,0-2 0-16,0 0 0 16,-1-6-320-16,2 0-80 0,-2-2-32 0,3-7 0 15,0-5-2128-15,2-6-416 0</inkml:trace>
  <inkml:trace contextRef="#ctx0" brushRef="#br0" timeOffset="25122.17">21875 12950 39967 0,'0'0'1776'0,"0"0"352"0,-5 12-1696 0,1 3-432 0,0 9 0 0,2 3 0 0,0 5 240 16,1 2-48-16,-2 0 0 0,1 1 0 0,-1 0-192 0,1 1 0 15,-1 1 0-15,1-2-160 16,-1 1-432-16,1-2-96 0,-2-1-16 0,0-2 0 16,-1 0-2304-16,0 0-448 0,0-6-112 0</inkml:trace>
  <inkml:trace contextRef="#ctx0" brushRef="#br0" timeOffset="26167.12">27936 10688 18303 0,'0'0'816'15,"-3"-9"160"-15,3-6-784 0,0 2-192 0,0 4 0 0,0-2 0 0,0 3 352 0,0 8 32 0,0-11 0 0,0 3 0 16,-1-1 384-16,1 9 96 0,0 0 16 0,1-9 0 15,-1 9 112-15,3-10 32 0,-2 5 0 0,-1 5 0 16,0 0-80-16,0 0-16 0,0 0 0 0,0 0 0 16,0 0-64-16,4 9-16 0,-2 2 0 0,1 8 0 15,-3 5-128-15,-2 8-16 0,1 8-16 0,-1 5 0 16,-1 4-240-16,-2 2-64 0,2 7 0 0,-3 0 0 16,-3 1-128-16,0-2-48 0,0-1 0 0,0-3 0 15,-1-2-208-15,0-1 0 0,0-3 0 0,1-5 0 16,0 1-240-16,4-5-80 0,3-4-32 0,2-2 0 15,1-4-2096-15,1-2-432 16,1 0-64-16</inkml:trace>
  <inkml:trace contextRef="#ctx0" brushRef="#br0" timeOffset="26580.8">27718 12160 41695 0,'-4'-14'1856'0,"4"14"368"0,-3-10-1776 0,3 10-448 0,0 0 0 0,0 0 0 15,0 0-144-15,0 0-112 0,-2 10-32 0,2 5 0 16,2 0 288-16,-1 4-160 0,0 2 160 0,0 3-128 16,-1 5 128-16,0 0 0 0,0 3 0 0,0 1-128 15,0 0 128-15,0-1 0 0,0 0-144 0,0-1 144 16,2 0 0-16,0-1 0 0,-2-5 0 0,5 0 0 16,0 2 0-16,2-6 0 0,0-2 0 0,2-2 0 15,1-2 0-15,3-1 0 0,1-5 128 0,4 0-128 16,1-5 128-16,3 1-128 0,2-3 128 0,0-2-128 15,3 0 0-15,-1 0 0 0,1-2 0 0,1-2-176 16,1 2-64-16,2-2-16 0,-1-3 0 0,3 2 0 16,0 1-1344-16,2-2-256 15,-1 1-64-15,0-1-13696 0</inkml:trace>
  <inkml:trace contextRef="#ctx0" brushRef="#br0" timeOffset="26828.49">28452 12418 46479 0,'0'0'2048'0,"0"0"448"0,-7 19-2000 0,1 13-496 15,2 12 0-15,-2 7 0 0,2 7 0 0,1 3 0 0,2 8 0 0,0 3 0 16,0 3 0-16,-1 7 0 0,2-2 0 0,-4 4 0 15,1-4 128-15,-1 5-128 0,-3 4 0 16,2-1 0-16,0-7 0 0,-1-2-256 0,-2-8 16 16,1 0 16-1,-2-1-1760-15,0 5-336 0,0 4-80 0,1-3-15536 0</inkml:trace>
  <inkml:trace contextRef="#ctx0" brushRef="#br1" timeOffset="32581.89">12912 10634 17439 0,'-2'-8'768'0,"2"8"176"0,1-8-752 0,-1 8-192 0,0 0 0 0,0 0 0 0,5-8 0 0,1 4 160 16,-6 4-160-16,10-7 160 0,-2 0-32 16,-8 7 0-16,0 0 0 0,10-2 0 0,-10 2-128 0,10-1 128 15,-10 1-128-15,9-2 128 0,-9 2-128 0,12 3 160 16,-2-2-160-16,0 3 160 0,0 1 240 0,2 3 48 15,0-3 16-15,4 2 0 0,3 0 208 0,-2 2 32 16,1 1 16-16,1 4 0 0,2 0-32 0,-1 4-16 16,-1 2 0-16,3 4 0 0,-3 5-96 0,0 1-32 15,-1 3 0-15,-2 3 0 0,-1 4-272 0,-1 4-48 16,-1-2-16-16,-3 4 0 0,-3-3 96 0,-4 6 16 16,-3-2 0-16,-2-3 0 0,-4 2-16 0,-5-5 0 15,-1-1 0-15,-4 1 0 0,0 1-16 0,-6-1 0 16,-1-2 0-16,-5-2 0 0,-3-2-128 0,-2 0-32 0,0-5 0 15,0-3 0-15,-2-2-128 0,3-3 0 0,3 0 0 0,2-2 0 16,5 0-272-16,-1-2-96 0,2-8-16 0,4 3 0 31,0-4-1968-31,3-2-400 0</inkml:trace>
  <inkml:trace contextRef="#ctx0" brushRef="#br1" timeOffset="33156.93">13023 11177 19343 0,'0'0'1728'0,"0"0"-1392"0,0-10-336 0,0 10 0 0,0 0 1216 15,0 0 192-15,0 0 16 0,3-5 16 0,-3 5-1056 0,0 0-192 0,0 0-64 0,0 0 0 16,0 0-128-16,0 0 0 0,0 0 0 0,0 0 128 15,0 0-128-15,-10-5 0 0,-1 0 0 0,-3 2 0 16,-4 2-144-16,-1 0 144 0,-3-1-192 0,-2 0 192 16,-2-1 0-16,-4 0 0 0,-1 0 0 0,-5 2 0 15,-2-1 0-15,-8 1 0 0,-3 1 0 0,-6-1 0 16,-4-2 0-16,0 0 0 0,-1-5 128 0,-2 5-128 16,-2 3 272-16,-6 0-32 0,-6-1-16 0,-3 0 0 15,-1-2 0-15,-1 2 0 0,2 1 0 0,-4 3 0 16,-6-1-224-16,-2 1 176 0,-3-2-176 0,1 3 160 15,3 5-160-15,-7-3 0 0,-6 2 0 0,3-2 128 16,3 0-128-16,3 1 160 0,1-4-160 0,-3 1 160 16,-5-4-160-16,5 2 0 0,4-2 0 0,0 1 0 15,1-2 0-15,-2 1 0 0,-2 0 0 0,6 1 128 16,4 0-128-16,2 2 0 0,4-3 0 0,-1 2 128 0,-1-1-128 0,5-1 0 16,9-1 0-16,6 2 0 0,4 2 0 15,5-3 0-15,4 1 0 0,0 2 0 16,0-2-320-16,3 0-128 0,1 1-48 15,6-2-11280-15</inkml:trace>
  <inkml:trace contextRef="#ctx0" brushRef="#br1" timeOffset="33584.4">10159 10322 27647 0,'1'-16'2448'0,"2"3"-1952"0,0 2-496 0,0 1 0 16,-3 10 448-16,0 0 0 0,0 0 0 0,0 0 0 16,-11-2-192-16,-6 3-32 0,-3 5-16 0,-7 4 0 15,-7 2-208-15,-8 1 0 0,-8 2 0 0,-2 3 0 16,-3 2 0-16,-2 4 0 0,-3 0 0 0,-1 7 0 15,-2 2 0-15,-7-1-160 0,-8 2 160 0,2 0-128 16,5-2 128-16,4 0 0 0,3-3 0 0,4 2 0 16,4-1 0-16,2-2 0 0,-1 1 0 0,3 0 0 15,1-6 144-15,7-1-144 0,4 0 192 0,6 0-192 16,5-2 304-16,4-1-48 0,5-2-16 0,4 1 0 16,3-1 0-16,5-3 0 0,4 0 0 0,4 0 0 15,4 2-16-15,4 1 0 0,5-1 0 0,6 2 0 0,6 0-224 16,8 0 128-16,7-1-128 0,7 0 0 0,9-1 0 0,1 2 128 15,0 1-128-15,5 0 0 0,3 2 0 0,6-2 0 16,4 1 0-16,5 3 0 16,3 1-384-16,1 2-64 0,0 7 0 0,5 2-16 15,2 6-1616-15,5 2-320 0</inkml:trace>
  <inkml:trace contextRef="#ctx0" brushRef="#br1" timeOffset="34486.56">14604 10570 20495 0,'-17'-12'896'0,"6"10"208"0,-2-1-880 0,1 2-224 0,-2 1 0 0,0 4 0 0,0 2 208 0,0 5 0 16,-2 3 0-16,0 3 0 0,-3 2-208 0,-2 3 176 16,-3 3-176-16,3 6 160 0,-3 4 96 0,-2 3 0 15,1 3 16-15,-1 3 0 0,2 10-96 0,-3-3-32 16,-1-2 0-16,3-2 0 0,1 0-16 0,4-2-128 0,2 2 192 15,6-3-64-15,5 1 64 0,3-2 16 0,1 4 0 16,5 1 0-16,1-1 0 0,3 2 0 0,-1-4 0 16,2-3 0-16,2-4-208 0,3 2 144 0,2-1-144 0,3 1 128 15,2-3-128-15,4-4-144 0,4-3 144 0,5-1-208 32,5-3-528-32,6 3-96 0,5-6-32 0,7 2-9280 0</inkml:trace>
  <inkml:trace contextRef="#ctx0" brushRef="#br1" timeOffset="35017.85">16404 10657 4607 0,'0'0'400'0,"0"0"-400"0,0 0 0 0,0 0 0 16,10-9 3696-16,1 6 656 0,3 0 128 0,4 2 16 16,0 1-3456-16,0 2-688 0,2 2-144 0,2 1-16 15,4 4 64-15,4 1 32 0,1 6 0 0,8 1 0 16,4 4-96-16,3 4 0 0,-1 1-16 0,2 4 0 15,2-1-48-15,-4 3 0 0,-1 4 0 0,-4 6 0 16,-2 2 0-16,-2 4-128 0,-4 2 192 0,-2 0-64 16,0 3 16-16,-1 3 0 0,1-2 0 0,-4 2 0 15,-5 2 192-15,-2-4 48 0,-2 0 0 0,-6-2 0 16,-3-9 64-16,-5 4 0 0,-6-3 16 0,-5 2 0 16,-4 4-208-16,-9-6-64 0,-5 1 0 0,-9-2 0 15,-2 4-192-15,-7-6-208 0,-3-2 32 0,-3-3-8112 16,-3-2-1632-16</inkml:trace>
  <inkml:trace contextRef="#ctx0" brushRef="#br1" timeOffset="35651.01">18328 10712 911 0,'-3'-13'0'0,"-3"2"0"0,1 2 0 0,3-3 0 0,2 12 4480 0,-1-8 800 16,1 8 160-16,0 0 48 0,-4-11-4288 0,4 11-864 15,0 0-160-15,0 0-48 0,-10-5-128 0,1 3 160 16,-4 2-160-16,-1 4 160 0,-4-1-160 0,3 6 0 15,-3 0 0-15,0 5 0 0,-1 4 0 0,-2 4 0 16,-2 4 144-16,0 4-144 0,-1 5 208 0,-2 8-16 16,-2 4-16-16,3 5 0 0,-3 4 128 0,0 4 16 15,-4-1 16-15,4 0 0 0,2 2 112 0,4-3 32 0,4-6 0 16,7 2 0-16,3 2 64 0,7 0 16 0,5-5 0 0,7 0 0 16,7-5-320-16,5 1-64 0,7 2-16 0,5-6 0 15,4 1-160-15,5-4 0 16,6 0 0-16,3 0-176 15,5-3-1680-15,8-2-352 0</inkml:trace>
  <inkml:trace contextRef="#ctx0" brushRef="#br1" timeOffset="36230.08">20892 10641 27759 0,'0'0'1216'0,"0"0"272"0,12 1-1184 0,4 4-304 0,6 7 0 0,4 0 0 16,5 4 240-16,2 4-16 0,0 3 0 0,3 3 0 16,-1 5-32-16,2-1 0 0,-1 4 0 0,-2 4 0 15,-3 0-192-15,-5 2 0 0,0 7 0 0,-3 1 0 16,-2 0 128-16,-3 4-128 0,-3 1 0 0,-2 1 0 15,-4 0 208-15,-4 2-48 0,-3 5-16 0,-4-2 0 0,-4-5 112 16,-3 0 0-16,-2-1 16 0,-1 1 0 0,-6 0-48 16,-4-3-16-16,-2-6 0 0,-4-1 0 0,0-2-16 15,-2-1-16-15,-3-2 0 0,-3 0 0 16,-2 0-496-16,-3-4-80 16,-3-6-32-16,2-2-13504 0</inkml:trace>
  <inkml:trace contextRef="#ctx0" brushRef="#br1" timeOffset="36756.96">22893 10693 13823 0,'-3'-10'1216'0,"1"1"-960"0,-2-3-256 0,2 2 0 0,-1 3 1760 15,0-2 304-15,3 9 64 0,-1-9 16 0,-3-3-1360 0,2 5-272 16,2 7-48-16,-4-12-16 0,0 3-128 0,0-1-16 16,1 5-16-16,3 5 0 0,0 0-16 0,-9-2 0 15,0 3 0-15,-1 3 0 0,-3 7-112 0,-1 3-32 16,-1 6 0-16,-3 3 0 0,-1 1 0 0,-3 8 0 15,-2 8 0-15,-4 4 0 0,-5 1 128 0,-4 5 0 16,-4 8 16-16,1 4 0 0,0-1 48 0,2 5 0 16,3-1 0-16,3 5 0 0,1 1-16 0,6 0 0 15,2 0 0-15,5-3 0 0,6-3-64 0,4-4-16 16,4 3 0-16,5-6 0 0,4-5-224 0,6-2 128 0,1-3-128 16,6-1 0-16,5-5-128 0,5 0-128 0,5-6-32 15,10-3-8512-15,11-5-1696 16</inkml:trace>
  <inkml:trace contextRef="#ctx0" brushRef="#br1" timeOffset="37451.61">26666 10435 23039 0,'0'0'2048'0,"11"-4"-1648"0,3 2-400 0,3 2 0 15,2 2 512-15,0 3 32 0,0 3 0 0,0-2 0 16,0 3-544-16,1-1 0 0,-1 4 0 0,3-1 0 15,0 0 0-15,-1 2 0 0,1-2 0 0,2 3 0 16,1 3 256-16,2 0-48 0,1 2-16 0,3 4 0 16,0 0 144-16,2 1 32 0,5 1 0 0,-1 4 0 0,1 1-64 0,1 2-16 15,-1 4 0-15,-3 3 0 0,-3 2-32 0,-3 1 0 16,2 6 0-16,-4-1 0 0,-3-1 64 0,-3 3 16 16,-3 0 0-16,-1-1 0 0,-5 2-64 0,-3 0-16 15,-4 1 0-15,-2 1 0 0,-6 0 64 0,-2 3 0 16,-4-2 0-16,-5 1 0 0,-3-6-80 0,-5-1-16 15,-3-2 0-15,-3-2 0 0,-4-4-224 0,-5-1 176 16,-4-2-176-16,-2-2 160 0,-1-1-320 0,-1-2-64 16,1-7-16-16,0-2-9488 15,4-6-1920-15</inkml:trace>
  <inkml:trace contextRef="#ctx0" brushRef="#br1" timeOffset="38044.37">28762 10343 19343 0,'0'0'1728'0,"0"0"-1392"16,-4-7-336-16,4 7 0 0,0 0 720 0,0 0 80 15,0 0 16-15,0 0 0 0,-4-10-592 0,4 10-224 0,0 0 176 0,-10-2-176 16,0 4 128-16,-2 1-128 0,-2 5 0 0,-3 1 0 15,-3 4 256-15,-1 2-32 0,-3 3-16 0,-3 3 0 16,-1 8 112-16,-2 3 32 0,0 9 0 0,-1 1 0 16,-3 1 256-16,1 5 48 0,2 3 16 0,-1 5 0 15,-1 1-48-15,1 3-16 0,7-1 0 0,2 2 0 16,5 2-144-16,3-3-16 0,1 0-16 0,4-3 0 16,3-3-208-16,5 0-32 0,2-5-16 0,3-2 0 15,5 1-32-15,4-7 0 0,0 1 0 0,7-5 0 16,5-5-144-16,4 0 0 0,7-4 0 0,3-5 0 31,3-2-576-31,3-3-64 0,-1-5 0 0,6-8-12896 0</inkml:trace>
  <inkml:trace contextRef="#ctx0" brushRef="#br1" timeOffset="38603.83">28354 10853 16575 0,'-13'-2'1472'0,"0"-1"-1168"0,2-1-304 0,1 3 0 16,10 1 1728-16,0 0 272 0,0 0 64 0,0 0 16 16,0 0-1328-16,0 0-272 0,0 0-48 0,11 10-16 15,6-4-160-15,3-2-16 0,3-1-16 0,2-1 0 16,3 2-96-16,4-1-128 0,1-3 176 0,3 0-176 15,1 0 208-15,3 0-64 0,3-3-16 0,6-1 0 16,4 3 256-16,6 0 32 0,3-2 16 0,1 2 0 16,0 1 144-16,-1 0 16 0,2 0 16 0,4 0 0 0,5 0-192 15,-1 1-32-15,2-1-16 0,-3 1 0 0,-1 2-176 16,1-2-16-16,2 2-16 0,4-3 0 0,6 0 16 16,-1 0 0-16,-3 0 0 0,1 0 0 0,0 0 48 0,3 1 16 15,0-1 0-15,-1 1 0 0,-3 2-16 16,0 1 0-16,-4-2 0 0,0 2 0 0,-3 1-224 0,-1-1 0 15,-1-1 0-15,-6-1 0 0,-7 1 0 0,-5 2 0 16,-3 0 0-16,-6-1 0 0,-4 1 0 0,-5 0-160 16,-3-3 160-16,-6 0-192 15,-3 3-288-15,-4 1-64 0,-4-2-16 0,-3 0 0 16,-3 2-1632-16,-8-6-336 0,0 0-64 16</inkml:trace>
  <inkml:trace contextRef="#ctx0" brushRef="#br1" timeOffset="39170.1">30693 10066 13823 0,'1'-18'1216'0,"1"7"-960"0,0 1-256 0,0 2 0 0,2-1 2880 0,-4 9 544 16,8-5 96-16,1 3 32 0,1 0-2800 0,1 4-560 15,2-1-192-15,2 3 0 0,3 2 272 0,4 2-48 16,0 3-16-16,8 1 0 0,4 0-208 0,5 4 144 15,6-5-144-15,-1 0 128 0,0 2-128 0,-1 4 0 16,-1-2 0-16,0-2 128 0,0 3-128 0,0 1 0 16,0 1 0-16,2-2 0 0,3 2 0 0,1 0 0 15,-1-1 0-15,0 1 0 0,-3 0 176 0,-2-1 0 16,0-1 0-16,-3 2 0 0,-2 1 16 0,-4 1 16 16,-3 1 0-16,-3 1 0 0,-3 1-48 0,-3-1-16 15,-4 0 0-15,0 0 0 0,-1 1-144 0,-2-1 128 16,-3 1-128-16,-3 0 128 0,0-3 64 0,-2 0 0 0,-1-2 0 15,-2 3 0-15,0 0 64 0,-3 2 0 0,-2 1 16 16,1-1 0-16,-4 4 48 0,-3-2 0 0,-2 4 0 0,-4 1 0 16,-1 3-16-16,-2 0 0 0,-3 0 0 0,-2 2 0 15,0-2 16-15,-4 0 0 0,-2 1 0 0,-2 4 0 16,-6-3 0-16,-2 1 0 16,-1-3 0-16,-6-1 0 0,-5 1-32 0,-3 1 0 0,-4 0 0 0,0-1 0 15,-2 0 0-15,-1 3 0 0,-1 1 0 0,-3 0 0 16,-5-2-288-16,-3 5 0 0,-2-1 128 0,-1 7-128 15,0-2-640 1,0 6-192-16,-1-2-48 0,-6 7-15312 0</inkml:trace>
  <inkml:trace contextRef="#ctx0" brushRef="#br2" timeOffset="46484.14">26129 10337 13823 0,'0'0'1216'0,"0"0"-960"0,0 0-256 0,0 0 0 0,-9-5 1600 0,9 5 288 15,0 0 48-15,0 0 16 0,0 0-880 0,0 0-176 16,-3-6-48-16,3 6 0 0,0 0-160 0,0 0-48 16,0 0 0-16,0 0 0 0,0 0-128 0,0 0-16 15,0 0-16-15,0 0 0 0,0 0-48 0,0 0-16 16,0 0 0-16,0 0 0 0,5 12 0 0,-4 2 0 15,-1 4 0-15,0 4 0 0,0 1 16 0,0 7 0 16,-3 4 0-16,1 3 0 0,-2 3 32 0,1 2 16 16,0 5 0-16,-1 2 0 0,0 5 32 0,0 0 0 0,2-2 0 15,-3 4 0-15,1 0-16 0,0 0 0 16,-1 0 0-16,1-1 0 0,0-2-272 0,0 0-48 0,2-2-16 0,-1-1 0 16,0-4-160-16,1-1 192 0,0-1-192 0,-1-1 192 15,2-4 64-15,0-1 0 0,-1-2 16 0,1-2 0 16,0-2 32-16,0-3 0 0,1-1 0 0,0 1 0 15,0-4-160-15,2-1-16 0,-1-5-128 16,2-1 192-16,-1-3-192 0,1-2 0 0,0-2 128 0,-3-11-128 16,0 0 0-16,0 0 0 0,0 0 0 0,0 0 0 15,0 0-288-15,0 0-48 0,0 0-16 0,7-9 0 32,-1 2-1248-32,-2-5-256 0,1 2-64 0,0 0-8784 0,-1 1-1776 0</inkml:trace>
  <inkml:trace contextRef="#ctx0" brushRef="#br2" timeOffset="47466.94">25880 12676 8287 0,'0'0'736'0,"0"0"-592"0,-10 1-144 0,1-1 0 0,-1 1 1920 16,2 1 368-16,-2-2 64 0,2 2 16 0,-2-1-1088 0,10-1-192 15,-10 0-64-15,1 0 0 0,0 0 128 0,9 0 0 16,0 0 16-16,0 0 0 0,0 0-336 0,0 0-64 16,0 0 0-16,0 0-16 0,0 0-112 0,-5-3-32 15,0-5 0-15,5 8 0 0,1-8-192 0,4-2-32 16,-1 3-16-16,4-2 0 0,-2-2 32 0,3 0 16 15,1 3 0-15,3-2 0 0,0 0 128 0,2-1 32 16,3 6 0-16,2-4 0 0,2 0-320 0,1 0-48 16,0 2-16-16,2 4 0 0,0-1-32 0,1 3-16 15,-3-2 0-15,0 7 0 0,-1 3-16 0,1 0 0 16,0 2 0-16,0 1 0 0,-1 4-128 0,-3 1 128 0,-1 2-128 16,-4 0 128-16,-3 3-128 0,-5-3 0 0,2 2 144 15,-4 2-144-15,-4-1 160 0,0 0-32 0,-4 2-128 0,-4-4 192 16,1-4-192-16,-5 4 144 0,-2 1-144 0,-4-2 128 15,-3 0-128-15,-2-1 160 0,0 1-160 0,0-3 160 16,2 1-160-16,-1-2 160 0,0-3-160 0,3 2 160 16,2-5-160-16,3 1 0 0,0-3 0 0,3-3 128 15,11-2-128-15,0 0 0 0,0 0 0 0,0 0 128 16,0 0-128-16,0 0 0 0,0 0 0 0,9 7 128 16,3-2-128-16,2-1 0 0,2 0 0 0,3 2 0 15,3 3 0-15,2 2 0 0,0-1-144 0,2 4 144 16,2 0 0-16,0 3 0 0,-2 1 0 0,0-2 0 15,-5-1 0-15,0 3 0 0,-2 4 0 0,-1-2 0 16,-1-1 0-16,0 3 0 0,-3-1 0 0,-1 1 0 0,1 0 0 0,-3 1 0 16,-2-3 0-16,0 2 0 0,-2-2 304 15,-3 1-48-15,-1-3 0 0,-2 0 0 0,-1 1 128 0,-3-2 0 16,1-6 16-16,-3 2 0 0,-5-2 160 16,-1-3 16-16,-1-1 16 0,-3 1 0 0,-3-3 32 0,-5 0 0 15,-4-1 0-15,-7-3 0 0,-8 2-96 0,-4-3-16 16,-2 0 0-16,-3 0 0 0,0-8-256 0,0 7-64 15,4 2-16-15,3 4 0 0,2-2-176 0,1-1 0 16,0 4 0-16,1 2 0 16,-1 0-448-16,2 2-32 0,2-2 0 0,5 2 0 15,4 0-2272-15,5 2-464 0</inkml:trace>
  <inkml:trace contextRef="#ctx0" brushRef="#br2" timeOffset="49966.13">25430 740 24879 0,'0'0'1088'0,"-6"-5"256"0,6 5-1088 0,0 0-256 0,-12 2 0 0,12-2 0 16,-7 3 320-16,0 5 0 0,4 2 0 0,-4-1 0 16,-2 1-112-16,0 3-16 0,-1-3 0 0,1 5 0 15,0 3 160-15,1 1 32 0,-1 2 0 0,-3 3 0 0,2 0-48 0,1 8 0 16,4 1 0-16,-4 4 0 0,1 3-16 0,3 9-16 16,3 3 0-16,-1 7 0 0,1 8-48 0,3 6-16 15,-1 4 0-15,1 0 0 0,2 1 64 0,1-1 16 16,-2 1 0-16,2 0 0 0,0-1-16 0,-2-5 0 15,0-3 0-15,-1-4 0 0,0-4 80 0,-2-2 32 16,0-5 0-16,-2-5 0 0,1 1 64 0,-1-8 16 16,-3 1 0-16,-2-4 0 0,0-2-176 0,0-2-48 15,-1-7 0-15,0 0 0 0,0-6-96 0,0 0-32 16,0 0 0-16,0-8 0 0,0-2-144 0,3 0 128 16,6-12-128-16,-6 6 128 0,6-6-128 0,0 0 160 15,0 0-160-15,0 0 160 0,0 0-160 0,0 0 160 16,0 0-160-16,0 0 160 0,0 0-160 0,7-5 0 0,3-3 0 0,3 1 128 15,1-3-128-15,1 2 0 0,2 2 0 0,1-4 0 16,1 1 0-16,1-3 0 0,3 1 0 0,0 2 0 16,0-4 0-16,2 4 0 15,2-2 0-15,3 1 0 0,0 1 0 0,4-1 0 0,-1 3 0 0,2 2 0 16,2-1 0-16,0 4-144 0,1 2 144 16,-3 3 0-16,-4 2 0 0,0 3 0 0,-1 2 0 0,-3 0 0 15,1 3-128-15,-1 1 128 0,-2 2 0 0,-1-2 0 16,-1 0 0-16,-2 0 0 0,-5-1 0 0,-2-2 0 15,-2 2 0-15,-2 1 0 0,-3-5 0 0,0 1 0 16,-2-1 0-16,-3 1 0 0,-2-10 128 0,0 0-128 16,0 0 0-16,-1 12 144 0,1-12-144 0,-5 6 128 15,5-6 0-15,-9 5-128 0,-1-1 192 0,-2-4-64 16,1-1 32-16,0-1 0 0,-2 0 0 0,1-2 0 0,0-5-160 16,-1 0 0-16,2-5 0 0,0 0 0 0,2-2 0 0,1-3 128 15,-1-5-128-15,0-2 128 0,-1-2-128 0,1-4 0 16,1-3 144-16,2-7-144 0,-2-5 0 0,3-2 0 15,-3-3 0-15,3-2 0 0,0-6 0 0,0 2 0 16,0 2 0-16,3-4 0 0,0-4 0 0,2 5-160 16,-1-5 160-16,2 6 0 0,2 0-144 0,1-3 144 15,1 3 0-15,1-6-144 0,2 2 144 0,2-3 0 16,0 3 0-16,1 0 0 0,0 3 0 0,-1 6 0 16,-1 2 0-16,-2 4-128 0,2 4 128 0,-4 6 0 15,2 4 0-15,-2 5-128 0,0 0 128 0,0 5-160 16,-1-2 160-16,0 7-160 0,-2 4 160 0,-2 1 0 15,1 2 0-15,-1 4 0 0,0 7 0 0,0 0 0 16,0 0 0-16,-1-6 0 0,1 6 0 0,0 0 0 0,0 0 0 16,0 0 0-16,0 0 0 0,-8 0 0 0,1 1 0 0,7-1-128 15,-9 4 128-15,1 0 0 0,-1 0 0 0,9-4 0 16,-8 7 0-16,-1-2 0 0,0 2 0 0,-1-1 0 16,-2-3 0-16,-1-2 0 0,1-1 0 0,-4 0 0 15,-1-1 192-15,-4-3-48 0,-2 0 0 0,-5 0 0 16,-6 0 112-16,-3 1 0 0,-6-5 16 0,-3 2 0 15,-1 0-16-15,3 0-16 0,2 4 0 0,0-1 0 16,-1 2-112-16,1 1-128 0,1 0 176 0,2 2-176 16,0 1 0-16,5-1 0 0,1 1 0 0,9-2 0 15,6-1-1216-15,9 0-256 16,9 0-64-16</inkml:trace>
  <inkml:trace contextRef="#ctx0" brushRef="#br2" timeOffset="62052.81">2057 16003 6447 0,'-9'-5'576'0,"-1"0"-576"0,-2-1 0 0,2-2 0 15,0 3 4224-15,2 1 752 0,2-1 144 0,1-1 16 16,0 1-3840-16,5 5-768 0,-5-5-144 0,0-3-48 0,-2 3 112 0,2-4 32 16,5 9 0-16,-5-6 0 15,0 2-80-15,5 4-16 0,0 0 0 0,0 0 0 0,0 0-16 0,0 0-16 16,0 0 0-16,0 0 0 0,0 0-208 0,2 13-144 15,2 5 192-15,0 3-192 0,-1 3 192 0,0 8-64 16,1 6 0-16,-1 4-128 0,-3 3 352 0,-3-1-32 16,-1 3-16-16,1 4 0 0,-1 1 48 0,0-1 16 15,-1-2 0-15,-3 2 0 0,-2-1 16 0,-1 1 0 16,1-4 0-16,1-3 0 0,-2-3-64 0,1-3 0 16,-1-2 0-16,-1-2 0 0,1-1-64 0,0-2-32 15,0-6 0-15,2 2 0 0,2-6-224 0,0-3 144 16,2-1-144-16,2-3 128 0,1-4-352 0,2 1-80 15,0-2-16-15,0-9 0 16,0 0-1792-16,9 6-384 0,1-3-64 0,2-6-10944 0</inkml:trace>
  <inkml:trace contextRef="#ctx0" brushRef="#br2" timeOffset="62479.21">2587 16026 8287 0,'0'0'736'0,"0"0"-592"0,-8-1-144 0,8 1 0 16,-9 0 3808-16,9 0 736 0,0 0 128 0,0 0 48 15,0 17-3760-15,3-1-736 0,-2 2-224 0,3 3 0 0,2 9 192 0,1 2-64 16,-2 4-128-16,1 5 192 0,-1-3-16 0,0 4-16 15,-1 5 0-15,0 4 0 0,0 6 64 0,-2 0 16 16,-2 2 0-16,1 1 0 0,3-2 16 16,0-6 16-16,0-7 0 0,0-3 0 0,-2-11 272 15,3-3 48-15,-1-5 16 0,0-4 0 0,-2-5 112 0,2-2 32 16,-4-12 0-16,0 0 0 0,0 0-240 0,10-4-64 16,-1-6 0-16,2-6 0 0,-1-5-80 0,1-10-32 15,2-4 0-15,1-5 0 0,2-2-208 0,2-7-128 16,0-2 160-16,1-1-160 0,3 1 0 0,-3 1 0 15,2 1 0-15,2 2 0 0,1 5 128 0,0-1-128 16,2 1 0-16,-1 4 144 0,2 2-144 0,1 0 0 16,-1 3 0-16,-3 7 128 0,0 2-128 0,-1 5 0 0,-3 2 0 15,-2 6 0 1,-3-1-432-16,-1 7-64 0,-1 1-16 0,0 4-9984 0,-2 4-1984 0</inkml:trace>
  <inkml:trace contextRef="#ctx0" brushRef="#br2" timeOffset="62773.42">4258 15778 13823 0,'0'0'1216'0,"0"0"-960"0,-9 0-256 0,9 0 0 0,-7 7 4624 0,2 6 880 15,0 4 192-15,-1 9 16 0,0 2-4688 16,-1 7-1024-16,-5 9 0 0,2 0-128 0,-2 7 128 0,0 6 0 16,-1 7 0-16,-3 2 128 0,-4 4-128 0,-1 3 0 15,-3 4 0-15,0-2 0 0,3-2 0 0,0-2-192 16,-1-6 64-16,2-6 0 0,2-5-208 0,1-8-48 16,3-4 0-16,3-9 0 15,1-7-160-15,2-6-32 0,3-5-16 0,2-5 0 16,3-10-1840-16,0 0-352 0,8-12-80 0,4-10-16 0</inkml:trace>
  <inkml:trace contextRef="#ctx0" brushRef="#br2" timeOffset="63122.06">3989 15855 29487 0,'-8'-8'2624'0,"2"-1"-2112"0,1 0-512 0,5-1 0 16,2 2 384-16,6 0-16 0,3 3-16 0,6-2 0 15,2-4-208-15,6 4-144 0,7-2 192 0,4 2-192 16,6-1 144-16,0 1-144 0,1 2 0 0,1 2 144 16,5 4-144-16,-2 1 0 0,0 0 0 0,1 2 0 15,3 5 0-15,-3 0-176 0,0 2 176 0,-3 1-128 16,-2-2 128-16,-10 4 0 0,-6-2 0 0,-3 2 0 0,-6 0 272 15,-4 3 96-15,-5 1 16 0,-4-1 0 0,-5-3 448 16,-5 4 80-16,-7 3 32 0,-6-1 0 0,-6 2-144 0,-7 3-32 16,-9-1 0-16,-7 3 0 0,-2-2-400 0,-2-2-96 15,1 3-16-15,1-4 0 0,-1-3-256 0,4 2 0 16,6 0-176-16,0-3 176 16,2-4-2080-16,6-2-304 0,6-9-64 15</inkml:trace>
  <inkml:trace contextRef="#ctx0" brushRef="#br2" timeOffset="64254.57">7577 15173 25791 0,'-10'-6'2304'0,"0"0"-1856"15,-2-3-448-15,3 5 0 0,-2 1 448 0,11 3 0 0,-10 4 0 0,1 0 0 16,0 4-320-16,1 2-128 0,0 8 0 0,1 6 0 16,0 5 128-16,-2 12-128 0,-1 8 0 0,-2 10 144 15,-2 7-144-15,-2 9 0 0,-2 9 144 0,-5 2-144 16,-5-1 0-16,-1 2 0 0,-3 2 0 0,1-4 128 15,2-5 48-15,1-10 16 0,2-9 0 0,0-6 0 16,1-7 576-16,2-9 112 0,4-4 16 0,3-10 16 16,1-2-224-16,5-9-48 0,1-4-16 0,9-10 0 15,0 0-192-15,0 0-48 0,0 0 0 0,-1-15 0 16,1-4-128-16,4-3-48 0,3-6 0 0,5 0 0 16,4-2-208-16,3-2-192 0,3-1 48 0,1 4 0 15,1-1-16-15,3 8 0 0,1-3 0 0,2 10 0 16,2 1 160-16,1 5 0 0,0 5-144 0,-1 6 144 0,-4 2 0 15,-2 6-144-15,-1 4 144 0,-2 2 0 16,-2 5-160-16,-1 0 160 0,0 5-128 0,-3 4 128 0,0 3-128 16,-2 3 128-16,-5 2-128 0,-1 1 128 0,-2 4 0 0,-1-1-128 15,-1 4 128-15,0-3 0 0,-1 1 0 0,1 0 0 16,1-3 0-16,-1 1-128 0,0-2-16 0,2-2 0 16,-1 2 0-16,2-3-9904 15,1-2-1984-15</inkml:trace>
  <inkml:trace contextRef="#ctx0" brushRef="#br2" timeOffset="64796.16">8795 16403 16991 0,'0'0'752'0,"0"0"144"0,0 0-704 0,0 0-192 0,0 0 0 0,0 0 0 15,0 0 640-15,0 0 112 0,0 0 16 0,0 0 0 16,0 0-320-16,-6-4-48 0,-1 0-16 0,7 4 0 16,-9-4-384-16,9 4 0 0,-10-4 0 0,0 2 0 15,1 0 192-15,-1 2-32 0,-2-2-16 0,1 1 0 16,-2-2 416-16,-1-1 80 0,-1 2 0 0,-1 0 16 15,-1 1-160-15,0 1-48 0,-2 3 0 0,0 4 0 16,0 1-192-16,0 6-32 0,0 0-16 0,1 6 0 16,-1 3-48-16,2 6-16 0,1 2 0 0,1 5 0 0,-2 0-144 15,2 5 192-15,4-2-192 0,1 1 192 0,2-2-192 0,2-2 0 16,1-6 0-16,3-1 0 0,4-5 0 0,1-2 0 16,1-3 0-16,0-5 0 0,-1-4 0 0,-3-10 128 15,10 4-128-15,2-8 192 0,1-6 128 0,2-5 16 16,2-5 16-16,-1-3 0 0,5-8-176 0,-1-1-48 15,-1-3 0-15,3-2 0 0,-1-2-128 0,1 2 0 16,-2 0 0-16,-1 4 0 0,-1 6 0 0,-1 4 0 16,-3 5 0-16,-3 7 0 0,-1 1 0 0,-10 10 0 15,0 0 0-15,0 0 0 0,5 15 0 0,0 3 0 16,-1 7 0-16,-2 7 0 0,-2 5-160 0,-3 1 160 0,-1-1 0 16,0 2-144-16,3-2 144 0,0-3 0 15,0-2 0-15,1-1-128 0,1-2 128 0,3-9-128 0,1-8 128 16,2-2-128-1,4-4-240-15,3-2-32 0,2-8-16 0,6-3 0 16,-1-6-1392-16,6-4-288 0</inkml:trace>
  <inkml:trace contextRef="#ctx0" brushRef="#br2" timeOffset="65190.58">10061 16164 33743 0,'-11'-17'1488'0,"2"7"320"0,-2 1-1440 0,-1 0-368 16,-2 5 0-16,-2-1 0 15,1 4-480-15,-4 2-160 0,-5 2-48 0,-3-1 0 0,-4 2 304 0,-4 6 48 16,2-1 16-16,-2 6 0 15,-2 3-272-15,1 1-48 0,1 3-16 0,3 2 0 0,3 0 288 0,2-2 64 16,5-3 16-16,3 0 0 0,3-4 288 0,4-2 0 16,5 1-128-16,4-4 128 0,3-10 144 0,9 13 96 15,4-1 16-15,3-1 0 0,2 0 176 0,2 1 32 16,3-1 16-16,3 3 0 0,-1 1-64 0,4 0-16 16,-1 1 0-16,-1-2 0 0,-2 2-16 0,-6 1 0 15,-1-1 0-15,-1-1 0 0,-7 2-80 0,-2 1-32 0,-7 1 0 0,-6 1 0 16,-7 1-16-16,-6 0-16 0,-6 2 0 15,-6-1 0-15,-7 1 80 0,-5 2 32 0,-4-3 0 0,-1-3 0 16,-6-2-352-16,-1 0 0 0,-1-6-192 0,6-2-10192 16,9-2-2032-16</inkml:trace>
  <inkml:trace contextRef="#ctx0" brushRef="#br2" timeOffset="65672.78">11991 16458 28911 0,'0'0'1280'0,"-9"-12"256"0,-3-2-1216 0,1-3-320 16,2 1 0-16,-1-1 0 0,0 1 176 0,-2-1-32 16,-2-1 0-16,-1 1 0 0,0-4-144 0,-2 3 192 15,-1 1-192-15,0 0 192 0,1 4-192 0,-2 5 0 16,-3-4 0-16,2 6 0 0,-1 3 0 0,1 3 0 16,0 3 224-16,-1 1-64 0,0 3 0 0,-2 6 0 0,-1 3 0 0,0 5 0 15,-1 4-160-15,1 3 192 0,1 3-192 0,3 3 192 16,2 2-64-16,3-1-128 0,2-1 192 0,4-1-64 15,4-3 0-15,4-1-128 0,4-6 192 0,2-4-64 16,2-4 128-16,3-2 32 0,2-7 0 16,2-2 0-16,2-4 240 0,3-4 48 0,0-2 16 0,6-6 0 15,-2 0-144-15,-2-5-48 0,-1-3 0 0,2 0 0 16,-3 2-272-16,-1 1-128 0,-2 2 128 0,1 5-128 16,-6-2 0-16,2 7 0 0,-1 3 0 0,-2 3 0 15,-10-1 0-15,11 9-176 0,1 4 176 0,-2 3-192 16,0 4-176-1,-2 2-32-15,0 2-16 0,3-2 0 16,0 1-880-16,2 0-176 0,0-1-48 0,2 0-12400 0</inkml:trace>
  <inkml:trace contextRef="#ctx0" brushRef="#br2" timeOffset="66440.86">14033 16077 21183 0,'-10'-9'1888'0,"-1"2"-1504"0,-2-1-384 0,0 2 0 16,0 1 1360-16,-1-2 208 0,1 3 32 0,-4 2 16 15,-1-1-1296-15,-1 3-320 0,-2 0 0 0,-2 3 0 16,0 1 0-16,0-2 0 0,0 2 0 0,3 0-192 15,-1 0 192-15,1 1-160 0,-2 0 160 0,5-3-160 16,3 0 160-16,0-2 0 0,0 1 0 0,0 1 0 16,1 1 0-16,1 0 224 0,1 0-48 0,-2 2-16 0,-2 1 32 0,2 2 0 15,1-1 0-15,-1 3 0 16,0-1-64-16,1 4-128 0,-1 1 192 0,0 0-64 0,2-1-128 16,-1 1 0-16,2 3 0 0,2-4 0 0,2-3 0 15,2 3 0-15,0-3 0 0,2 2 0 0,1 1 0 0,1-4-176 16,1 1 176-16,1 4-192 0,2-6 192 0,0 3 0 15,1-3-144-15,3 3 144 0,-3-4 0 0,2 2 0 16,2-4 0-16,2 2 0 0,-1 3 0 0,0-4 0 16,3 1 0-16,1-2 0 0,1 0 0 0,0 2 0 15,-1-3 128-15,4-2-128 0,-2-1 144 0,0 1 0 16,-1-1 0-16,0 1 0 0,-1 0 0 16,1-1 0-16,-3 3 0 0,-1-2 0 0,-1 0-144 0,2-1 0 0,-1 0 144 0,1 2-144 15,-2-1 0-15,0-1 128 0,0-1-128 16,0 2 0-16,-10-2 0 0,12 4 0 0,-2-2 0 15,-10-2 0-15,11 4 0 0,-11-4 0 16,9 5 0-16,-9-5 0 0,7 11 0 0,-7-11 0 0,1 12 0 0,-2-2 128 16,-3 3-128-16,-2-3 0 0,-3 0 128 0,-1 3-128 15,-2-2 192-15,-1 2-48 0,-2 1 0 0,-3 0 0 16,2-3 176-16,-5 2 16 0,-1 1 16 16,-3-1 0-16,0 1-96 0,-2 0 0 0,-2 1-16 0,0-2 0 15,0-4-96-15,-1 2-16 0,0-2 0 0,-1 1 0 16,1-5-128-16,1 2 0 0,-2-4 0 0,3 0 0 31,1-3-320-31,3-1-80 0,3-4-32 0,2-2 0 16,2 0-1728-16,3-6-336 0,5-1-80 0,5-1-16 0</inkml:trace>
  <inkml:trace contextRef="#ctx0" brushRef="#br2" timeOffset="67308.45">14661 16067 3679 0,'-14'-1'320'0,"3"-2"-320"0,-3-2 0 0,-3-1 0 0,-2 1 7360 0,1 2 1392 15,2 6 272-15,1 2 64 16,-2 4-7632-16,1 5-1456 0,-2-2-448 0,0 7-16 15,-1 7-64-15,0-2-16 0,0 5 0 0,0-1 0 16,0 3-416-16,2-1-96 0,2-3-16 0,2 0 0 16,5-7 256-16,3 0 48 0,0-3 16 0,5-3 0 0,5-7 752 0,3 1 0 0,2-5 0 0,3-3 160 15,2-2 512-15,3-3 96 0,0-1 32 0,1-1 0 16,2-3-80-16,0 0-16 0,-1-1 0 0,2-3 0 16,-1-2-384-16,2 4-64 0,0-2-32 0,-1-3 0 15,-1-1-224-15,-2-1 0 0,-1-1 0 0,-1-4 0 16,-3-2-416-16,-2 4 32 0,-1-4 0 0,-3 3 0 31,-1-5-144-31,0 5-32 0,-4 3 0 0,1 4 0 0,-2-1 176 0,1 7 48 0,-1-2 0 0,2 2 0 16,-2 4 336-16,1 1-144 0,1-3 144 0,2 2 0 15,2 1-144-15,5-4 144 0,-2 3 0 0,5-7-144 16,1-2 144-16,5-3 0 0,2-3 0 0,1 1-128 16,1-4 128-16,4-3 0 0,0 1 0 0,-1-6 0 0,-1-4 0 15,1-2 0-15,5-4 0 0,-2-1 0 0,1-2 0 16,-1 0 192-16,-3-2-32 0,-1 3-16 0,-2-3-144 15,-6 3 0-15,-1-4 0 0,-2 4 0 0,-5 0 0 0,0 4-176 16,-3 5 176-16,-3 4-192 0,-2 7 192 16,-3 6 0-16,-2 4-144 0,-2 8 144 0,3 6-144 0,-7 0 144 15,-5 5-192-15,-1 12 192 0,-3 6-192 0,-6 10 64 16,-4 9 128-16,-7 5-208 0,-3 5 208 0,-1 5 0 16,-2 5-160-16,4 2 160 0,1 3 0 0,1 4 0 15,3 0 0-15,3-3 0 0,3-8 0 0,5-6 192 16,2-7-32-16,6-7 0 0,4-7 336 0,3-7 64 0,3 0 16 15,4-7 0-15,1-5-112 0,2-4-16 0,-6-10 0 0,13 9 0 16,-1-4-208-16,4-5-48 16,1-3-16-16,2-5 0 0,3-1-176 0,2-7 0 0,3-1 144 0,2 0-144 15,4 3 0-15,0 0 0 0,2 1 0 0,-2 2 0 16,-3 5 0-16,-2 3 0 0,-1 6 0 0,-3 2 0 16,-4 5 208-16,1 3-16 0,-4 4-16 0,-1 6 0 15,-1 0-176-15,-2 3 0 0,-2 4 0 0,-2 3 128 16,-3 0-128-16,-1-4-144 0,-1 1 144 0,-1-9-208 15,-1-2 208-15,1-5 0 0,-2-2 0 0,-1-12 0 16,0 0 384-16,0 0 64 0,0 0 0 0,12 0 16 16,-12 0 176-16,11-8 16 0,-1 2 16 0,-1-4 0 15,0 1-416-15,0-1-96 0,-2 2-16 0,2-1 0 0,0 3-144 16,0 2 0-16,-9 4 0 0,13 2 0 16,0 2 0-16,-1 8 0 0,1 4 0 0,1 3 0 15,3 3 128-15,-1 2-128 0,1 7 0 0,2 3 128 0,0 1-128 16,0-2 0-16,0-5 144 0,2 2-144 0,2-6 192 0,2-1-48 15,-1-6 0-15,2-1 0 0,2-2-400 0,2-2-96 16,0-3-16-16,3-2-15984 16</inkml:trace>
  <inkml:trace contextRef="#ctx0" brushRef="#br2" timeOffset="68790.27">17909 16169 9215 0,'0'0'816'0,"0"0"-656"0,0 0-160 0,0 0 0 0,0 0 1936 0,0-13 368 16,0 2 64-16,2-2 0 0,1-1-2192 15,0 2-448-15,-1 2-96 0,1-4-16 0,-1 2 528 0,1 1 112 16,-1-1 0-16,-1 3 16 0,1-1 416 0,-2 3 80 16,0-2 0-16,0 9 16 0,0-7-64 0,0 7-16 15,-2-12 0-15,1 5 0 0,1 7-240 0,-2-12-48 16,2 12-16-16,-5-11 0 0,-2 2 224 0,-2-3 32 16,-2 5 16-16,-1-3 0 0,0 1 96 0,-5-3 32 15,-2 3 0-15,0-1 0 0,-3 3-352 0,-2-1-80 16,-1 3-16-16,-1 1 0 0,1 2-224 15,0 3-128-15,-1 1 160 0,0 3-160 0,-1 7 0 0,0-1 0 16,0 3 0-16,-1 5 0 0,2 7 0 0,-1 0 0 16,-2 6 0-16,1 0 0 0,-3 4 0 0,3 2 0 15,2 0 0-15,3-1 0 0,1-2 0 0,7-3 0 0,4-8 0 16,2-1 0-16,2 1 144 0,2-6-144 0,5-3 128 16,3-5-128-16,2 1 0 0,5-8 0 0,4 0 0 15,5-6 0-15,3-2 0 0,2-6 240 0,2-3-64 0,4-4-16 16,-1-2 0-16,1-4 0 0,2-6 0 0,0 0 0 15,1-2-160-15,-2 2 160 0,-2-1-160 0,0 3 160 16,-6 2-160-16,0 4 0 0,-2 4 0 0,0 4 0 16,-3 5 0-16,-3 3 0 0,-4 3 0 0,1 3 0 15,-12 0 0-15,9 14 0 0,-3 7 0 0,-2 5 0 16,-3 1 0-16,-1 6-176 0,-3 4 176 0,1 0-128 16,1-3 128-16,1 0 0 0,-2-2 0 0,4-5 0 15,1 2 0-15,1-7 0 0,1-4 0 0,4-2-128 16,-1-7 128-16,3 0-208 0,3-5 80 0,3-2 128 15,1-4-1616-15,3-2-208 0,0 0-32 0</inkml:trace>
  <inkml:trace contextRef="#ctx0" brushRef="#br2" timeOffset="69148.78">18590 15874 24879 0,'0'0'1088'0,"-7"-4"256"16,-4-1-1088-16,3 4-256 0,-1-1 0 0,9 2 0 0,-9 7 2304 0,1 7 416 16,2 0 80-16,-1 5 16 0,1 4-2384 0,-2 5-432 0,5-3-176 0,-3 5 16 15,1 0 160-15,2 2 0 0,-1-1 0 0,0 0 0 16,-1-7-144-16,0-4 144 0,4-4-160 0,-1-4 160 16,2-3-176-16,0-9 176 0,0 0-192 0,0 0 192 15,10-5 0-15,1-5 0 0,4-4 0 0,1-6 0 16,2-3 192-16,1-1-48 0,0-4-16 0,3 3 0 15,0 0-128-15,0 3 0 0,1 1 0 0,0 3 0 16,0 3 0-16,0 5 0 0,-1-1-128 16,-1 9 128-16,-1 1 0 0,1 3 0 0,-1 8 0 0,-1 2 0 15,-1 6-192-15,-1 2 192 0,-3 7-160 0,0 1 160 16,-2 5-224-16,-2 0 48 0,-3 0 16 0,-1 1 0 16,-2-4 160-16,1-2-208 0,-1-5 80 0,1 0 128 15,-4-2-400-15,4-6 32 0,2-5 16 0,3-1 0 16,1-7-1872-1,4-4-368-15</inkml:trace>
  <inkml:trace contextRef="#ctx0" brushRef="#br2" timeOffset="69623.66">20069 16026 13823 0,'-14'-5'1216'0,"-2"-6"-960"16,-3-2-256-16,0 3 0 0,-1-2 4608 0,1 5 864 16,1-1 176-16,-2 6 48 0,-1 2-4880 0,0 2-976 15,-2 5-192-15,0 1-32 16,-3 6-224-16,0 4-32 0,-3 1-16 0,-1 5 0 16,0 4-128-16,-1 5-32 0,0 3 0 0,0 2 0 0,6 0 560 0,0-1 128 0,5 0 128 0,2-4-208 15,6-2 208-15,7-7 192 0,2-5-48 0,6-4 0 16,2-6 480-16,5-1 80 0,4-6 32 0,4-2 0 15,2-2-80-15,5-9-16 0,5-5 0 0,3-6 0 16,3-4-272-16,5-7-64 0,0-6-16 0,5-4 0 16,2-3-288-16,0-3 0 0,-1-2 0 0,-2 1 0 15,-5 2 0-15,0-3 0 0,-3-2 0 16,2-2 0-16,-3-1 0 0,-2-5 0 0,-1 2 0 0,-1-5 0 16,-3-1 0-16,-2 0 0 0,-4 6 0 0,-3 0-144 15,-5 6 144-15,-2 8 0 0,-4 10 0 0,-4 4 0 0,-4 6 400 16,-2 3 64-16,-2 7 16 0,0 5 0 15,3 10 176-15,-8-2 48 0,-2 10 0 0,-2 10 0 16,-3 7-704-16,0 12 0 0,0 6 0 0,-3 10 0 0,-3 6 0 16,4 1-144-16,1 6 144 0,1-1-160 0,1-2 160 15,4 2-128-15,1-2 128 0,1 0-128 0,6-3-160 0,2-5-32 16,1-3 0-16,4 1 0 16,3 0-1344-16,3-3-256 0,5-7-64 0,-1-2-12000 0</inkml:trace>
  <inkml:trace contextRef="#ctx0" brushRef="#br2" timeOffset="69926.33">21898 15950 30399 0,'0'0'1344'0,"-11"-1"288"0,1 0-1312 0,0 4-320 0,-3 5 0 0,2 7 0 16,-4 4 1232-16,-1 8 176 0,1 2 48 0,-1 6 0 16,-2 0-1264-16,-1 2-192 0,0 2-128 0,1 2 128 15,-1-4-304-15,1 1 64 0,2-2 16 0,0-2 0 16,0-7-480-16,3-1-80 15,0-5-32-15,2-2 0 0,5-5-272 0,2-8-48 0,4-6-16 16,0 0-7488-16,0 0-1488 0</inkml:trace>
  <inkml:trace contextRef="#ctx0" brushRef="#br2" timeOffset="70203.09">22869 14926 32255 0,'0'0'2864'0,"0"0"-2288"16,0 0-576-16,0 10 0 0,0 6 1152 0,0 10 112 16,0 8 16-16,0 9 16 0,-4 7-1296 0,1 6-176 0,0 3-80 15,-4 9 0-15,0 3 256 0,-2 5 0 0,-1 4-128 0,-2 3 128 16,-2 2-224-16,0-1 16 0,-2-3 0 15,2 1 0 1,0-9-272-16,2-6-48 0,2-5-16 0,2-9 0 16,3-7-48-16,2-7-16 0,-1-7 0 0,2-5 0 15,2-4-64-15,2-7-16 0,0-3 0 0,0-7-8064 0,-2-6-1616 0</inkml:trace>
  <inkml:trace contextRef="#ctx0" brushRef="#br2" timeOffset="70398.28">22457 15847 34783 0,'0'0'1536'0,"0"0"320"0,0 0-1472 0,14-2-384 0,6 0 0 0,8 5 0 0,7 1 0 0,4-1 144 16,5 3-144-16,5-1 0 0,2-2 0 0,5 3 0 16,2 0 0-16,7-2 0 0,3 1-304 15,2 1-16-15,-4-2 0 0,-2-2 0 16,-5-2-672-16,-5 2-144 0,-3-2-16 15,-5 0-12640-15</inkml:trace>
  <inkml:trace contextRef="#ctx0" brushRef="#br2" timeOffset="70592.87">22065 15416 30399 0,'0'0'1344'0,"7"-11"288"0,-2-3-1312 0,1 4-320 0,1-2 0 0,5 7 0 16,6 0 3568-16,6 5 640 0,4 0 128 0,5 4 16 31,5 0-4064-31,4 2-816 0,3 2-176 0,2-3-16 16,1 0-2480-16,0 0-480 0</inkml:trace>
  <inkml:trace contextRef="#ctx0" brushRef="#br2" timeOffset="70964.02">25567 15599 7359 0,'-16'-7'656'0,"4"-4"-528"0,-5 0-128 0,-1 1 0 0,0-2 6656 0,4 6 1312 16,1 3 256-16,2 3 48 0,1 3-6608 0,0 1-1344 15,1 2-320-15,0 7 0 0,-1 2 144 0,1 7-144 0,0 4 192 0,1 4-192 16,1 4 0-16,0 3 0 0,0 1 0 0,0 5 0 15,3-2 0-15,-2 3 0 0,1 1 0 0,2 1 0 16,2-3 0-16,0-2-192 0,0-5 16 0,1-4 16 31,2-4-544-31,2-8-96 0,1-3-32 0,1-11 0 16,-6-6-1216-16,9-3-240 0,3-8-48 0</inkml:trace>
  <inkml:trace contextRef="#ctx0" brushRef="#br2" timeOffset="71146.92">25182 15234 39391 0,'-11'-15'1744'0,"4"5"368"0,1 1-1696 0,2 1-416 0,4 8 0 0,0 0 0 0,0 0 0 0,0 0 0 16,0 0 0-16,14 8 0 15,3-3-384-15,2 3-96 0,0 1-32 0,3 2 0 16,0-3-2128-16,0 2-432 0,-2-4-96 0</inkml:trace>
  <inkml:trace contextRef="#ctx0" brushRef="#br2" timeOffset="71515.03">26896 15473 37263 0,'-12'-11'1648'0,"2"5"336"0,-5 2-1584 0,-3 0-400 0,-2 3 0 0,-6 2 0 16,-3 2 0-16,-3 0 0 0,-3 4-224 0,-3 3 80 15,-4 3-32-15,-3-3 0 0,1 2 0 0,-2 2 0 32,-1-1-208-32,-4 2-32 0,-2 1-16 0,2 0 0 0,2 1 144 0,9 0 32 0,5-1 0 0,9-2 0 15,5-3 112-15,5 2 144 0,4 0-208 16,7-5 80-16,4 4-128 0,5-2-32 0,2 4 0 0,4 0 0 15,4 3 288-15,2 0 144 0,4 0-16 0,0 1 0 16,5-1 240-16,-1 4 32 0,-1-2 16 0,-1 1 0 16,3-1 96-16,-5 2 32 0,-2 2 0 0,-3-4 0 0,-5-3-368 15,-4 2-176-15,-2 0 160 0,-5-2-160 16,-5-2 0-16,-7 0 128 0,-5 1-128 0,-6-4 0 0,-8-3 0 0,-2 0 176 16,-4-2-176-16,-2-2 160 15,0-2-1104-15,-1-4-208 16,2 0-64-16,2-6-13920 0</inkml:trace>
  <inkml:trace contextRef="#ctx0" brushRef="#br2" timeOffset="72081.42">28099 15634 6447 0,'0'0'576'0,"2"-8"-576"0,-2 8 0 0,0-12 0 0,1 1 4752 0,0 5 848 15,-1 6 160-15,0 0 48 0,0 0-4256 0,0 0-848 16,0 0-160-16,0 0-32 0,0 0-160 0,0 0-32 15,-6 12 0-15,-3 6 0 0,-1 6-64 0,-2 8 0 16,-2 4-16-16,0 2 0 0,0-3 144 0,1 4 48 16,1-4 0-16,3-1 0 0,3 0-64 0,2-8-16 15,3 0 0-15,3-5 0 0,2-3-144 0,2-3-16 16,3-3-16-16,4-2 0 0,1-2 176 0,4-2 32 16,1-4 16-16,5-2 0 0,3-5-80 0,2-4-32 15,1 1 0-15,2-5 0 0,3-1-288 0,-4-1 0 0,2-2 128 16,-3-1-128-16,-4-1 0 0,-2 0 0 15,-2 3 0-15,-3-3 0 0,-2-1 128 0,-3 4-128 0,-3 1 0 16,-2 2 0-16,-3 0-128 0,-2 1-144 0,0 3-32 0,-4 9 0 31,-4-14-2032-31,-1 2-416 0</inkml:trace>
  <inkml:trace contextRef="#ctx0" brushRef="#br2" timeOffset="72516.92">28898 15617 30351 0,'0'0'1344'0,"0"0"272"0,0 0-1296 0,-7 15-320 0,-2 3 0 0,-1 2 0 0,0 3 128 15,-1 5-128-15,-2 0 128 0,-1 5-128 0,-4 0 176 0,2 3-48 16,-1 2 0-16,2 3 0 0,-2-3 64 0,1-1 0 15,1-3 0-15,1-5 0 0,1-1 384 0,3-7 64 16,1-5 32-16,4 1 0 0,0-7 0 0,2-1 0 16,3-9 0-16,0 0 0 0,0 0-112 0,0 0-32 15,10-12 0-15,3 0 0 0,1-6-144 0,4-8-16 16,2-2-16-16,4-2 0 0,6-4-352 0,-1 2 0 16,3-1 0-16,-2-2 128 0,2 0-128 0,-2-1-160 15,0 1 160-15,-4 5-208 0,-2 1 208 0,-1 6 0 16,-2 2 0-16,-2 4-144 0,-1 6 144 0,-3 4 0 0,-3 0-144 15,0 5 144-15,-2 5-128 0,-2 7 128 0,-3 5-160 16,-4 7 160-16,-3 7-416 0,-2 3 16 0,-6 6 0 0,-2 2 0 16,-4 1 144-16,0 5 16 0,-1-3 16 0,-1 3 0 15,1-3 224-15,1 2-192 0,-1-3 192 16,2-7-192-16,2 1 192 0,2-7 0 0,1-5 0 0,3-1 0 16,5-4-256-16,2-5-16 0,5-1 0 0,4-7 0 31,2 0-2368-31,7-8-480 0,5-3-80 0</inkml:trace>
  <inkml:trace contextRef="#ctx0" brushRef="#br2" timeOffset="72802.85">29854 15477 28559 0,'0'0'2544'16,"0"0"-2032"-16,0 0-512 0,0 0 0 0,-4 12 1584 0,0 3 208 15,4 7 64-15,-3 7 0 0,-2 1-1664 0,-1 7-336 16,-3 5-64-16,0 0-16 0,-2 1 224 0,-2 3 0 16,-1 2 0-16,0-2 0 0,-1 1 0 0,1-4 128 15,0 2-128-15,0-3 0 0,0 2 192 0,4-4-192 16,1-7 192-16,1-5-192 0,1 1-160 0,-1-8-144 15,4-1-16-15,0-8-16 16,3-4-1440-16,1-8-272 0,0 0-64 0,9-5-16 0</inkml:trace>
  <inkml:trace contextRef="#ctx0" brushRef="#br2" timeOffset="73297.39">30642 15682 19343 0,'4'-14'1728'0,"-1"0"-1392"0,1 4-336 0,0-2 0 16,0 3 3840-16,1 4 688 0,-5 5 144 0,0 0 16 16,0 0-4208-1,0 0-848-15,0 0-160 0,0 0-48 0,-10 12 384 0,-4-2 192 0,-4 3-192 0,-5 2 192 0,-6-1-144 0,-6 2 144 16,-4 1 0-16,-3 1-144 0,-1 1 144 0,1 2 256 15,1 1-64-15,2 6-16 0,-1-1 0 0,5 2 0 16,2-2 0-16,6-2 0 0,6-2-176 0,4-2 0 16,4-1 0-16,6-4 128 0,0-1-128 15,6-1 0-15,1-5 144 0,5 1-144 0,-5-10 128 0,13 7-128 16,1-5 128-16,4-2-128 0,2-1 0 0,4-4 0 16,3-1 0-16,1-5 128 0,4 1-128 0,-1 0 0 15,1-3 0-15,1 2 0 0,0-1 0 0,-1 2 144 16,-5 3-144-16,-2 2 0 0,-2-2 320 0,-3 3-64 15,-7 2 0-15,-2 2 0 0,-11 0-112 0,12 4-16 0,-6 5-128 16,-6-9 192-16,5 12-192 0,-3 4 0 0,-5 1 0 0,-2 4 0 16,-3 4-128-16,-3 2 128 0,-7 3 0 15,0 3 0-15,-1 0 0 0,0-1 0 0,-2-3 0 16,3 2 0-16,-1-3 0 0,0 0 144 0,-3-1 16 0,3 0 0 16,2-2-32-16,1 1-128 0,-1-2 192 0,2 3-64 15,1-3-128-15,1 2 0 0,1 0 0 0,0-3 0 31,3 0-304-31,3 0-80 0,1-3-32 0,1-1 0 16,0-1-1056-16,1-2-224 0,3-5-32 0,1-1-12672 0</inkml:trace>
  <inkml:trace contextRef="#ctx0" brushRef="#br2" timeOffset="73687.87">31104 15604 31327 0,'0'0'2784'0,"0"0"-2224"0,0 0-560 0,0 0 0 0,0 0 992 0,0 0 96 15,2 18 0-15,-1 1 16 0,-1 3-1104 0,-1 2-288 16,-2 8-32-16,-1 2 0 0,-3 0 320 0,-1 3-160 15,-2 0 160-15,0 0-128 0,0 0 128 0,-1-2 0 16,6-2 0-16,2-5 0 0,1-1 0 0,4-4 128 0,0-3 0 0,3-3 0 16,4-6 320-16,1-3 64 0,0 0 0 0,2-5 16 15,2-4 80-15,1-5 16 0,3-2 0 0,1-5 0 16,3-2-240-16,-2-3-64 0,1-3 0 16,2-2 0-16,0-1-176 0,-1-3-144 0,-2 0 192 0,-1-3-192 15,-1-5 0-15,-1 2 0 0,-3 0 0 0,0 4 0 16,-2-3 0-16,2-1 0 0,1 3-160 0,-2 3 160 15,-3 0-352-15,1 7 48 0,-6 4 16 0,0 5 0 32,-3 0-976-32,-2 11-192 0,0 0-32 0,0 0-14128 0</inkml:trace>
  <inkml:trace contextRef="#ctx0" brushRef="#br2" timeOffset="74047.85">31730 15780 30399 0,'0'0'2704'0,"0"0"-2160"0,14-3-544 0,4 3 0 0,2 1 1168 0,4 1 128 16,3-1 32-16,2 0 0 0,3 1-1328 0,3-4-176 16,5 0-80-16,-1-2 0 15,2-5-256-15,-3-1-32 0,-4-3-16 0,-1-1 0 0,-1-1 400 0,-14 5 160 16,1-2-128-16,1 0 128 0,2-2 384 0,-2-3 176 15,1 1 16-15,-5-2 16 16,-2 0-16-16,5-13 0 0,-7 6 0 0,-5 2 0 0,-5-1-192 0,-6 6-32 0,-5 3-16 16,1 9 0-16,-3 1-128 0,-3 1-16 0,-4 0-16 0,-1 5 0 15,-5 6-176-15,-5 0 0 16,-6 6 0-16,-36 19 0 0,6 2 0 0,9 3 0 0,9 2 0 16,9-2 0-16,5 0 0 0,9-3 0 0,7 2 0 15,8-2 0-15,8-5 0 0,9 2 0 0,8 1 0 0,9-3 0 16,6 0 0-16,10 0 0 0,6-4 0 0,4-1 0 31,2-5-384-31,-22-10-144 0,6 2-48 0</inkml:trace>
  <inkml:trace contextRef="#ctx0" brushRef="#br2" timeOffset="76018.64">22945 10551 6447 0,'0'0'576'0,"9"-7"-576"0,-1 1 0 0,2-1 0 16,-1-1 1488-16,1 4 192 0,-10 4 48 0,13-4 0 15,-2-2-1104-15,0 1-224 0,1 1-32 0,-2 0-16 16,-10 4 64-16,10-6 16 0,-1 0 0 0,-9 6 0 16,0 0 288-16,0 0 64 0,10 3 16 0,-10-3 0 15,0 0-96-15,0 0-32 0,0 0 0 0,0 0 0 16,0 0 48-16,0 0 16 0,0 0 0 0,0 0 0 16,0 0-32-16,-9 4-16 0,-1-2 0 0,-3 5 0 15,0-3-192-15,-4 3-48 0,-2 2 0 0,0-1 0 16,0 1-112-16,-2-3-16 0,0 4-16 0,-2-1 0 15,0 2 128-15,0 2 16 0,0-1 16 0,-1 0 0 16,-1 4-48-16,-2-1-16 0,3 1 0 0,-2 1 0 16,-1-2-80-16,-3 3 0 0,-3 3-16 0,-1 2 0 0,-2 0-144 15,2 5-32-15,0-5 0 0,1 5 0 0,1-1-128 0,3 3 192 16,-1-1-192-16,5 3 192 0,-2 3 0 0,4 0 16 16,3 2 0-16,4 1 0 0,2 3-80 0,5 1-128 15,2 0 176-15,5 2-176 0,0-2 192 0,5 3-192 16,2-2 192-16,4 4-192 0,0-5 192 0,2 0-192 15,5 2 192-15,-1-6-192 0,1-2 128 0,0 0-128 16,0-1 0-16,2-1 0 0,1-6 128 0,0-1-128 16,-1-4 0-16,3-4 0 0,0-2 0 0,-1-3 160 15,0-3-160-15,0-3 128 0,-3-2 0 0,-1 0-128 16,-4-3 192-16,0-2-64 0,-12-1-128 0,11 0 160 0,-11 0-160 16,10-1 160-16,-10 1-160 0,0 0 128 15,0 0-128-15,0 0 128 0,7-10-128 0,-7 10 160 16,0 0-160-16,0 0 160 0,-2-9-160 0,0 0 0 0,-1 1 144 0,3 8-144 15,-5-5 0-15,-1-2 0 0,0 0 0 0,-1-2 128 16,0 2-128-16,-1-5 0 0,-1 2 0 0,0-3 0 16,0-1 0-16,0-2 0 0,2-3 0 0,0-1 128 15,-3-2-128-15,5-6 0 0,0 0 128 0,3-5-128 16,-2-5 0-16,2-2 0 0,1-3 0 0,1 4 128 16,0-2-128-16,3 0 0 0,1 1 0 0,1 0 128 15,0 3-128-15,2 1 0 0,2 0 0 0,1-1 0 16,2-3 0-16,3-1 0 0,3-1 0 0,1-3 0 15,1 1-128-15,2-1 128 0,-2 3-128 0,2 4 128 16,-1 1-240-16,2 1 48 0,0 1 0 0,1 4 0 16,0 1 32-16,3 5 16 0,0 2 0 0,1-2 0 0,1 0 144 0,0 3 0 15,-1 2-144-15,0 3 144 16,0 1 0-16,-1 1 0 0,-4 0 0 0,-2 2 0 0,-3 6-144 0,0 0 144 16,-5 2 0-16,-2 1 0 0,1 2 0 15,-12 2-128-15,0 0 128 0,0 0 0 0,0 0 0 16,0 0 0-16,0 0 0 0,0 0 0 0,0 0 0 0,-7 11 0 15,0-2 0-15,-4 3 0 0,0-4 0 0,-4 5 0 16,-2-4 0-16,-1 0 0 0,-2-4 0 0,-2 3 0 16,2-1 0-16,-3 5 0 0,2-7 0 0,-4 2 0 15,1 4 0-15,-1 1 0 0,-3-1 0 0,0 4 0 16,0 3 0-16,0-1 0 0,-1 1 0 0,0 1 0 16,-3 2 0-16,-3 1 0 0,-1 3 0 0,-1 0 0 15,-3 4 0-15,2 4 0 0,3-1 0 0,0 5 0 0,1 4 0 16,5 1 0-16,0 3 0 0,4 2 128 0,2 4-128 0,4 4 192 15,4 3-64-15,2 1-128 0,5 1 176 0,1 2-176 16,5-2 144-16,2-1-144 16,3-2 0-16,6-2 144 0,3-1-144 0,4-6 160 0,5 0-160 0,3-1 160 15,3-4-160-15,3-1 192 0,3-1-192 16,8-2 192-16,3-2-192 0,5-1 0 0,1-4 0 0,1-4 0 16,0-3-256-16,1-5-48 0,5-1 0 0,2-1 0 31,3-4-2272-31,6-5-464 0</inkml:trace>
  <inkml:trace contextRef="#ctx0" brushRef="#br2" timeOffset="77271.66">26858 10361 16527 0,'-11'-9'720'0,"5"2"176"0,-3 0-720 0,2-2-176 0,0 3 0 0,1 0 0 15,-1-3 544-15,2 2 80 0,5 7 16 0,-5-10 0 0,5 10-176 16,-2-9-16-16,0-2-16 0,2 11 0 16,0-10-80-16,2 0-16 0,0-2 0 0,1 3 0 0,1-1 112 0,-4 10 0 15,0 0 16-15,7-5 0 0,-7 5 48 0,9-5 0 16,-9 5 0-16,12-4 0 0,-1 3-128 0,1 1 0 15,-1 2-16-15,2 2 0 0,1-1 160 0,2 1 48 16,2 2 0-16,1 3 0 0,1 1-176 0,3 3-16 16,-1 1-16-16,2 2 0 0,3 2-32 0,1 0 0 15,0 1 0-15,2 0 0 0,3 4-16 0,3 6-16 16,1 4 0-16,0-4 0 0,-2-1-80 0,-2 4-16 16,-2 2 0-16,-5 1 0 0,1 0-208 0,-3 2 144 15,-1 4-144-15,-5-1 128 0,0 1-128 0,-6 2 0 0,0-2 144 16,-1 5-144-16,-3 1 176 0,2 1-48 0,-4 0 0 15,1-1 0-15,-2 0 48 0,0 2 0 0,-1 2 0 16,-2-4 0-16,0 0-16 0,-2-2 0 0,-3 1 0 16,-1-3 0-16,-1 1-16 0,-1-6 0 0,-2-3 0 15,1 2 0-15,-2-5-16 0,0-5 0 0,-3-2 0 0,0-3 0 16,-2-3 0-16,1-1 0 0,-4-1 0 0,3-3 0 16,0-2 64-16,2-2 0 0,-2-1 0 0,1-2 0 15,2-3 16-15,-1 1 16 0,-1-2 0 0,2-1 0 16,0-2-96-16,2-2 0 0,1-2-128 0,0-1 192 15,1 0-192-15,2-4 128 0,-3 0-128 0,3-2 0 16,1 3 0-16,0-5 0 0,2-1 0 0,0-1 0 16,4-1-176-16,0-1 32 0,2-1 0 0,1 0 0 15,3-1 16-15,-1 0 0 0,1-2 0 0,1-1 0 16,0 2 128-16,0-4-160 0,0-2 160 0,-2 2-160 0,0-1 160 0,-2-1 0 16,-1-4 0-16,1 4 0 0,-3-3 0 15,-1 0 0-15,1-2 0 0,-2-3-128 0,0-4 128 0,0-4 0 16,1-1 0-16,0-6-128 0,1-3 128 0,-2-1 0 15,0-4 0-15,-2-3 0 0,0-4-160 16,-1 5 160-16,1-4-192 0,-3 6 192 0,-3 6-240 16,-2 4 64-16,-4-1 16 0,-3 6 0 0,-4-1 160 0,-4 5 0 15,-2 3 0-15,-4 2 0 0,-5 0-192 0,0 4 32 16,-3-1 16-16,-1 4 0 0,2 1 0 0,2 6 0 16,4 3 0-16,3 4 0 0,2-1 144 0,3 2 0 15,1 4 0-15,2 3-128 0,0 3 128 0,4 0-128 16,-1 1 128-16,4 0-128 0,0 0 128 0,4 0-192 0,10 0 192 0,0 0-192 15,0 0 192-15,0 0 0 0,0 0 0 16,0 0-128-16,0 0 128 0,10 6 0 0,0-1 0 0,6 4 0 16,2 0 0-16,1 4 144 0,3-2-16 0,0 2-128 15,2 2 256-15,2 6-64 0,4 3-16 0,0 1 0 16,2 7-32-16,2 1 0 0,1 3 0 0,1 4 0 16,1 2-144-16,1 8 0 15,2 4 0-15,-2 4 128 0,-1 3-128 0,-3-2 0 0,-2 1 0 0,-3 2 0 16,-1-2 0-16,-1 1 0 0,0-2 144 0,-2-2-144 15,-1 0 240-15,-1 1-32 0,-3 1 0 0,-1-3 0 16,-1-3 128-16,-1 2 32 0,-2 1 0 0,-2-3 0 16,-2-3-16-16,-3-1 0 0,-3-7 0 0,-3-2 0 15,2-3-160-15,-3-4-16 0,-2-2-16 0,-3-1 0 16,2-6 32-16,-2-4 0 0,-2 0 0 0,-2-2 0 0,-2-3-192 16,-3-1-176-16,-2-5 48 0,-3 0 0 15,-5-2-1920-15,-1-6-384 16</inkml:trace>
  <inkml:trace contextRef="#ctx0" brushRef="#br2" timeOffset="78925.92">22426 11392 5519 0,'0'0'496'0,"0"0"-496"0,-7-5 0 0,7 5 0 16,-7-4 1088-16,7 4 112 0,0 0 16 16,0 0 16-16,-5-5-928 0,5 5-304 0,-1-11 160 0,1 3-160 15,0-3 224-15,1 4-32 0,1-3-16 0,-2 4 0 16,0 6 640-16,0 0 128 0,3-9 16 0,-1 1 16 16,-2 8 224-16,0 0 32 0,0 0 16 0,0 0 0 15,0 0-384-15,0 0-80 0,0 0-16 0,0 0 0 16,0 0-256-16,0 0-64 0,0 0-16 0,0 0 0 15,0 0-16-15,0 0 0 0,0 0 0 0,0 0 0 16,0 0-16-16,0 0 0 0,12 5 0 0,2 2 0 16,3-4 112-16,3 0 32 0,3 1 0 0,4 0 0 15,2-1-32-15,4 0 0 0,-2-2 0 0,2-1 0 16,0 0-144-16,2 0-48 0,3-1 0 0,4 0 0 16,2-1 0-16,4 1 0 0,4-1 0 0,4 0 0 0,2 1-96 0,2-2-32 15,-1 1 0-15,0-1 0 0,4 2-192 16,2-3 144-16,2 0-144 0,4 3 128 0,4-1-128 15,-2-1 0-15,-5 1 0 0,2-2 128 0,0-1-128 0,4 1 0 16,3-1 0-16,0 2 0 0,-4-3 0 0,-2 0 160 16,-1 0-160-16,0-1 160 0,0 2-160 0,3 0 0 15,3-3 0-15,-2 3 0 0,-6 1-128 0,0-1 128 16,-2-4 0-16,2 4 0 0,2 1 0 0,1-2 0 16,2 2 0-16,-6 2 0 0,-2-2 0 0,1 0 0 15,0 1 0-15,4 0 0 0,3 0 0 0,0 0 0 16,1 0 0-16,-4-2 0 0,-4-1 0 0,-2 3 0 15,-1-5 0-15,1 3 0 0,1 2 0 0,-3 0 0 16,1 0 0-16,-1-3 0 0,-7 1 0 0,0 1 0 0,-3 1 0 0,-1 1 0 16,0 4 0-16,-2 0 0 15,1-2 128-15,0 1-128 0,-2 0 0 0,-1 0 192 0,-4-2-192 16,-2 1 192-16,-4 3-192 0,-2-1 0 0,0-1 0 0,-1-1 0 16,-1 0 0-16,-3 3 0 0,-2 0 0 0,2-3 0 15,-4-2 0-15,0 1 0 0,-5-2 0 0,0 3 0 16,-3 0 0-16,-2 0 0 0,-2 0 0 0,0 0 0 15,-5 0 0-15,-9 0 0 0,9-1 0 0,-9 1 128 16,0 0-128-16,0 0 0 0,0 0 0 0,0 0 128 16,0 0-128-16,0 0 0 0,0 0 0 0,-10-2 0 15,-2 2 0-15,0-2 0 0,-1 0 0 0,-1-1 0 16,-1-1-128-16,-2 3 128 0,-1-1 0 0,-1-1 0 0,-1 2 0 16,-3 0 0-16,-4-1-144 0,-1 2 144 15,-2 2 0-15,-2-1 0 0,-4 0 0 0,-2 3 0 0,-5 2 0 0,-4-1 0 16,-5-3 0-16,-3-1 0 0,-2 0 0 0,-1 0 0 15,-2 1 0-15,-1 0-160 0,-4 3 160 0,-2-1 0 16,-10-3 0-16,1 1 0 0,-3-1 0 0,2 1 0 16,0 2 0-16,-1 1 0 0,-4-1 0 0,-3-3 0 15,-4 1 0-15,4-1 0 0,1 4 0 0,-1 1 0 16,-5-3 0-16,-4 2 0 0,-3-4 0 0,3 1 0 16,1 1 0-16,-5 0 0 0,-2-2 0 0,1 1-128 15,3 0 128-15,6 2-192 0,2 0 192 0,-1 1 0 16,-5-3 0-16,5 0 0 0,6 1 0 0,4 1 0 15,2 1 0-15,4 0 0 0,-4-2 0 0,2 2 0 16,2 0 0-16,4 0 0 0,4 0 0 0,4-1 0 0,4 1 0 16,0-1 0-16,2-3 0 0,1 2 0 0,-1-2 0 0,4-1 0 15,4 1 0-15,5 1 0 0,3-1 0 0,2-1 0 16,1-1 0-16,4-1 0 0,2 0 0 0,1 1 0 16,-1-2 0-16,1 3 0 0,-3-1 0 0,-1-1 0 15,-1 1 0-15,-2 1 0 16,1-1 0-16,2 0 0 0,4-2 0 0,2 2 0 0,3 0 0 0,2 1 0 15,3-2 0-15,4 1 0 0,2-2 0 0,4 2 0 16,9 1 0-16,0 0 0 0,0 0 0 0,0 0 0 16,0 0 0-16,0 0 0 0,0 0 0 0,0 0 0 15,0 0 0-15,0 0 0 0,14 0 0 0,3 0 0 16,1-2 0-16,1 0 0 0,2 1 128 0,7 1-128 16,6-1 0-16,6 1 0 0,3 1 0 0,3-1 0 15,1 0 0-15,2 1 0 0,6 2 0 0,6-2 128 0,5 2-128 0,11-1 144 16,9 0-144-16,3-2 160 0,2-2-160 15,9 1 128-15,8-2-128 0,2 1 128 0,5-3-128 16,4-2 0-16,6 2 0 0,2-4 0 0,0 1 0 16,4-1 0-16,4 0 0 0,1-3 0 0,1 5-128 0,4-5 128 15,4 5 0-15,-3-4 0 0,-6 4 0 0,5 3 0 16,7 4 160-16,-8-2-160 0,-8 0 320 0,1 4-32 16,2 4-16-16,-7-1 0 0,-7 0-144 15,-5 3-128-15,-4-2 144 0,-7 3-144 0,-7-3 0 0,-9 2 0 16,-10 1-128-16,-7 0 128 15,-6 2-528-15,-3 4 0 0,-2 2 0 0,-5-1 0 16,-6 2-864-16,-5 0-160 0,-7 4-48 16</inkml:trace>
  <inkml:trace contextRef="#ctx0" brushRef="#br2" timeOffset="82674.09">5116 18605 32303 0,'-14'-6'1424'0,"8"2"304"0,6 4-1376 0,-6-7-352 0,6 7 0 0,-6-6 0 0,6 6 0 0,-6-3 0 16,0-5 0-16,-1 2 0 0,1 2 160 0,-2-4-32 16,8 8-128-16,-14-6 192 0,-2 1-192 0,-2-2 128 15,-1 2-128-15,0 3 0 0,0-1 176 0,-4-1-176 16,-2-1 192-16,-2 4-192 0,3 1 304 0,0 1-48 16,2 4-16-16,-3 2 0 0,-2 0-80 0,3 6-16 15,-2 1 0-15,5 4 0 0,-1 2-144 0,2 6 0 16,1 2 0-16,1 5 0 0,1 1 0 0,3 3 0 0,3 0-128 15,5 0 128-15,-1-1 0 0,5-1-144 0,0-2 144 16,4-7 0-16,0 0-160 0,5-4 160 0,0-3-128 0,3-3 128 16,2-1 0-16,1-6 0 0,1 0 0 0,0-6-128 15,3-2 128-15,1-4 176 0,0-3-48 0,2-3 0 16,-1-5 112-16,3 0 16 0,-2 0 0 0,1-6 0 16,-2-3 48-16,1-1 16 0,2-4 0 15,1 1 0-15,-3-2-128 0,0 5 0 0,1-2-16 0,-2 4 0 16,0 0-176-16,0 2 128 0,-3 2-128 0,0 3 128 15,-3 1-128-15,-1 6 0 0,-12 8 0 0,11-1 0 16,-11 1-192-16,0 0 0 0,8 10-16 0,-4 4 0 16,0 4 16-16,-2-1 0 0,-1 5 0 0,1 1 0 15,0 2 192-15,-2-3 0 0,0-2 0 0,0 1 0 0,2-4 0 16,0 0 0-16,2-3 0 0,0 1 0 0,2-2 0 0,2-3 0 16,2 0 0-16,-1-5 0 0,2-2-256 0,3-2 64 15,3 2 0-15,2-2 0 16,1-1-640-16,4-3-128 0,2 0-32 15,-1-3 0-15,1-4-1568 0,0 1-320 16</inkml:trace>
  <inkml:trace contextRef="#ctx0" brushRef="#br2" timeOffset="83055.83">5874 18357 30399 0,'-18'0'2704'0,"4"2"-2160"0,-1 0-544 0,2 3 0 16,2 2 1312-16,2 5 160 0,2 4 16 0,1 4 16 16,0 3-1504-16,1 7 0 0,0 2-272 0,-3 5 16 15,0 1 256-15,1 3-144 0,-1 3 144 0,-1-3-128 16,-1-2-16-16,0-3 0 0,-2-6 0 0,5-8 0 16,-1-5 144-16,2-5 0 0,6-12 0 0,0 0 0 15,0 0 192-15,0 0 128 0,0 0 32 0,-4-12 0 16,4-6 0-16,4-1 0 0,2 0 0 0,4-9 0 15,3-3-352-15,4-4 0 0,2-1 0 0,2 2 0 16,1 2 0-16,-2 1 0 0,2 6 0 0,-2 1 0 16,-1 5 0-16,0 6 0 0,-1 0 0 0,0 10-128 15,0 3 128-15,-1 3-128 0,2 2 128 0,-2 12-128 0,0 6-80 16,-2 4-16-16,-1 3 0 0,-2 2 0 0,-1 5 224 16,-2 3 0-16,-3 1 0 0,-1 2 0 0,-1 2-176 15,-2-6 16-15,0-6 0 0,-2-4 0 0,-2-4 160 16,2-6 0-16,0 0 0 0,4-5-128 15,-4-14-1072-15,9 6-208 0,2-3-32 0,1-6-12544 16</inkml:trace>
  <inkml:trace contextRef="#ctx0" brushRef="#br2" timeOffset="83507.87">7195 18401 31327 0,'0'0'1392'0,"-12"-4"272"0,-3-3-1328 0,3 4-336 0,2 1 0 0,1 1 0 16,-1 2 1376-16,0 2 208 0,-1 2 32 0,0 5 16 15,-3 2-1456-15,-1 3-176 0,-3 8-272 0,-1 1 64 32,-4 5-272-32,-1 2-48 0,0 4-16 0,1 7 0 0,-1 0 144 0,1 5 16 0,0-1 16 0,0 1 0 15,1-4 368-15,3-1-144 0,-1-4 144 0,8-6 0 16,4-7 0-16,3-3 0 0,1-5 0 0,4-3 0 15,0-14 192-15,9 6 80 0,4-5 32 0,3-3 0 16,5-3 160-16,3-8 48 0,0-2 0 0,1-7 0 16,0-2 32-16,4-9 16 0,0-5 0 0,2-6 0 15,-1 0-176-15,2-4-48 0,0-7 0 0,-2 3 0 16,-3 0-208-16,1-3-128 0,0-1 160 0,0 0-160 0,-5 0 128 16,-3-5-128-16,-4-2 0 0,-3-2 0 0,-4 0 0 15,-1 3 128-15,-7 7-128 0,-1 9 0 0,-1 4 0 16,-6 8 0-16,-2 5 0 0,2 5 0 0,-1 9 272 0,-1 6 64 15,0 2 16-15,0 10 0 0,1 6-160 0,-3 11-16 16,-1 11-16-16,-2 14 0 0,0 14-288 0,0 13-64 16,-2 7-16-16,0 7 0 0,-2 5 208 0,0 2-192 15,1 2 192-15,3-2-192 0,-2-3-16 0,5-4 0 16,3-7 0-16,4-5 0 16,2-7-384-16,6-1-80 0,3-3-16 0,7-7 0 15,4-8-2320-15,8-13-480 0,16-2-96 0,8-27 0 0</inkml:trace>
  <inkml:trace contextRef="#ctx0" brushRef="#br2" timeOffset="84190.88">10262 18584 26719 0,'-8'-8'2368'0,"-1"-5"-1888"15,-2-4-480-15,3-1 0 0,-2 0 2160 0,2 1 336 16,1 0 64-16,-2-1 0 0,-3-1-2048 0,4 1-512 16,-4-2 0-16,1-1 0 0,-2 0 0 0,0 3 0 15,1 4 0-15,-1 4 0 0,-1 5 0 0,0 5-224 16,-1 4 16-16,-3 7 0 0,-3 5-16 0,0 6 0 15,-2 3 0-15,-1 9 0 0,0 4-32 0,-2 7 0 0,3 4 0 16,3 4 0-16,1 4 128 0,4-3 128 16,2-6-208-16,4-2 80 0,1-9 128 0,6-6 0 0,3-8 0 0,4-4 0 15,4-3 144-15,4-5 112 0,3-6 32 16,6-6 0-16,3-8-16 0,7-4 0 0,6-7 0 0,2-8 0 16,-5-13-64-16,5-7-16 0,3-7 0 0,1-7 0 15,1-4-192-15,1-3 0 0,1-1-144 0,-1-2 144 16,-1-9-192-16,0-1 192 0,-5-3-208 0,0 1 80 15,-6 3 128-15,-2-4 0 0,-4-2 0 0,-3 6 128 16,-3 1-128-16,-3 9 128 0,-2 10-128 0,-3 10 128 16,-6 13-128-16,-1 8 144 0,-2 13-144 0,-1 8 160 15,-4 9 32-15,0 0 0 0,-4 10 0 0,-1 15 0 16,-5 12-192-16,-4 11-144 0,-5 13 144 0,-2 12-208 0,-2 7 64 0,-3 8 16 16,-6 5 0-16,-2 6 0 15,-3 5-192-15,0-5-16 0,1-1-16 0,3-8 0 0,4-9 192 0,5-2 160 16,2-5-208-16,6-12 80 0,4-6 128 15,5-9 0-15,1-6 0 0,6-7 0 16,6-5-1408-16,4-7-240 16,1-5-48-16</inkml:trace>
  <inkml:trace contextRef="#ctx0" brushRef="#br2" timeOffset="84536.13">11532 18132 37839 0,'-30'-1'1664'0,"9"1"368"0,-6 0-1632 0,2 4-400 0,1 2 0 0,1 8 0 15,0 4 0-15,0 5 0 0,-1 5 0 0,1 5-176 16,1 3 0-16,1 3 0 0,-2 4 0 0,2 3 0 31,2-2-672-31,3 1-144 0,3-2-32 0,3-2 0 16,2-6 240-16,3-3 32 0,4-4 16 0,2-7 0 0,6-5 736 0,4-3 0 0,2-8 240 0,5-3-64 15,3-2 416-15,2-5 96 0,2-9 16 0,2-1 0 16,1-3 128-16,1-5 16 0,1-5 16 0,-1 0 0 16,-1-3-304-16,-3 1-64 15,-3 4-16-15,-6-2 0 0,-4 2-112 0,-5 0-32 16,-2 0 0-16,-5 3 0 0,-2-1-112 0,-7 3-32 0,0-2 0 0,-5 1 0 16,-1 1-448-16,-3 3-80 0,-1 8-32 0,0 1 0 31,0 4-304-31,0 3-64 0,0 5-16 0,1 4 0 0,1 0-2592 0,3 2-528 15,-3 3-96-15,8 1-32 0</inkml:trace>
  <inkml:trace contextRef="#ctx0" brushRef="#br2" timeOffset="84984.9">11985 18202 32655 0,'0'16'1440'0,"0"-5"304"0,-1 7-1392 0,2 7-352 0,3 3 0 0,0 4 0 0,-3 4 160 0,1-2-32 15,-2 2-128-15,-2-3 192 0,-1-4-192 0,0-1 144 16,-2-7-144-16,1 0 128 0,0-5-128 0,0-2 128 16,4-14-128-16,0 0 128 0,0 0 96 0,0 0 16 15,0 0 0-15,3-11 0 0,1-7 208 0,6-4 32 16,3 0 16-16,3-9 0 0,5-3-496 0,1-2 128 16,4 0-128-16,-1 1 0 0,1-4 0 0,-1 3 0 15,1 3 0-15,-2 7-160 0,-1 5-96 16,-2 4 0-16,0 5-16 0,-2 7 0 0,-3 5 80 0,-1 5 32 0,-1 9 0 0,-1 6 0 31,-3 5-304-31,-3 7-64 0,-2 5-16 0,-4 1 0 16,-2 2 224-16,-3 0 32 0,-2 0 16 0,-2-2 0 0,-1-3 144 0,0-3 128 0,1-9-192 15,3-4 192-15,-1-6 560 0,6-13 208 0,0 0 64 0,0 0 0 16,0 0 0-16,0 0 16 0,4-13 0 0,3-3 0 16,6-6-592-16,-1-1-112 0,3-6-16 0,3 1-128 15,1-3 0-15,2 2-352 0,2 6 48 0,1 2 16 16,1 3 48-16,-1 4 16 0,0 4 0 0,-1 6 0 15,0 6 224-15,-4 9-144 0,0 1 144 0,-1 7-128 16,-5 4 0-16,3 6 0 0,-5 2 0 0,-2 6 0 16,-1 6-48-16,-2 3 0 0,-2 5 0 0,2-2 0 15,-3 0-464-15,-1-8-80 16,1-2-32-16,-1-8 0 0,3-5-448 0,1-6-80 0,-1-5-32 0,1-3-11488 16</inkml:trace>
  <inkml:trace contextRef="#ctx0" brushRef="#br2" timeOffset="85390.09">14060 18204 19343 0,'-12'-8'1728'0,"2"4"-1392"16,-4-1-336-16,0 0 0 0,0 0 4224 0,0 5 768 0,0 6 144 0,0 4 48 31,-2 7-4864-31,-2 2-960 0,-1 3-192 0,-4 4-32 16,-1 5-288-16,-3-1-48 0,-1 2-16 0,0 4 0 16,-1-2 128-16,1 0 32 0,0-2 0 0,4-4 0 0,2-1 1056 0,6-7 0 0,4-3 0 0,7-7 192 15,5-10 576-15,0 0 96 0,0 0 32 0,9 10 0 16,1-9-32-16,2-3 0 0,1-7 0 0,-1-1 0 15,5-6-288-15,1-1-64 0,-1-5-16 0,1-2 0 16,0-2-336-16,0 2-160 0,0-2 160 0,-1 4-160 16,0 2 0-16,-3 4 128 0,-1 4-128 0,-2 5 0 0,-1 2 0 0,-10 5 0 15,10 4 0-15,-2 5 0 0,-2 6-208 16,-2 8-48-16,0 5 0 0,-4 4 0 0,0 0-96 16,0-1-32-16,0 2 0 0,-3-1 0 15,2-1-992-15,2-7-208 0,2 0-32 16,1-6-7248-16,2-5-1440 0</inkml:trace>
  <inkml:trace contextRef="#ctx0" brushRef="#br2" timeOffset="85620.09">14858 18221 23951 0,'0'0'2128'0,"-7"3"-1696"0,-2 1-432 0,0 6 0 16,0 3 3600-16,0 10 640 0,-1 2 128 16,0 8 32-16,-3 1-3776 0,-1 3-752 0,-1 3-160 0,-2 3-32 31,1-1-512-31,-2 1-96 0,-3 0-32 0,4-6 0 16,-1-3-1536-16,3-1-304 0,2-1-64 0,5-4-9888 0</inkml:trace>
  <inkml:trace contextRef="#ctx0" brushRef="#br2" timeOffset="85969.97">15490 18350 21183 0,'-9'4'1888'0,"0"5"-1504"0,0 1-384 0,0 4 0 0,2 3 3632 0,-1 4 656 15,2 4 128-15,1-2 16 0,0-3-3664 0,-1 1-768 16,3-5 0-16,0 0-192 16,1-6-256-16,2-3-48 0,0-2-16 0,0-5 0 0,0 0 128 0,0 0 0 15,10-2 16-15,1-4 0 0,3-6 368 0,3-2 0 16,0 1 0-16,4-2 128 0,2-3 0 0,1 2 0 16,-1-3 0-16,3 2 0 0,4 1 96 0,0 2 16 15,-1 6 0-15,1 2 0 0,-4 2-32 0,1 6 0 0,-2 5 0 0,0 2 0 16,-4 5 0-16,0 5 0 0,-1 4 0 0,-1 6 0 15,0 3-208-15,-1 5 0 0,-2 1 0 16,0 0 0-16,-4 0 0 0,0 1 0 0,-2-1 0 0,-2-3 0 16,2-5 0-16,-3-4 0 15,2-3 0-15,-1-6 0 0,-2-5-160 0,-1 1-32 0,-1-5 0 0,-4-8-10496 16,0 0-2112-16</inkml:trace>
  <inkml:trace contextRef="#ctx0" brushRef="#br2" timeOffset="86160.5">14983 18054 47967 0,'-12'-9'2128'0,"12"9"432"0,-4-10-2048 0,4 10-512 0,0 0 0 0,8-7 0 16,2 5-1424-16,3-1-400 0,2-1-80 0,3 2-17488 15</inkml:trace>
  <inkml:trace contextRef="#ctx0" brushRef="#br2" timeOffset="86830.86">18401 18089 28559 0,'-24'-1'1264'0,"6"0"272"0,-4-1-1232 0,2 2-304 0,-2 3 0 0,5 3 0 15,0 2 1312-15,4 5 208 0,1-2 32 0,-1 3 16 16,0 3-1568-16,2 2 0 0,-2 2-304 0,2 5 48 16,-1-2-176-16,1 5-16 15,0 0-16-15,4 1 0 0,1-1 128 0,3-3 16 0,3 1 16 0,4-4 0 0,2-3 448 0,3-4 96 16,2-4 16-16,2-4 0 0,1 1 272 0,1-4 64 16,2-1 16-16,1-4 0 0,1-3 128 0,1 1 32 15,0-2 0-15,1-5 0 0,-1 0-304 16,0-4-48-16,1-2-16 0,-2 1 0 0,-1-1-400 0,-3 1 0 15,-2-3 0-15,-2 1 0 0,-2-2-224 0,-1 2-32 16,-3-1 0-16,-1 1 0 0,-3 3-64 0,1 4-32 16,-4-1 0-16,2 10 0 0,0-7 96 0,0 7 32 15,0 0 0-15,0 0 0 0,0 0 32 0,0 0 16 16,0 0 0-16,0 0 0 0,13 3 176 0,0-4-128 16,4-3 128-16,1-6-128 0,2-3 128 0,3-6 128 15,2-7-128-15,5-1 176 0,0-4-48 0,5-3-128 16,0-4 192-16,2-2-64 0,2 2 128 0,1 0 0 15,3-2 16-15,-5 1 0 0,-5-4 144 0,-2 1 32 16,-5 1 0-16,-1-1 0 0,-4 2-64 0,-2-1-16 16,-1 2 0-16,-4 2 0 0,-1 1-96 0,-3 4-16 0,-1 2 0 15,-2 8 0-15,0 4-256 0,-3 7 128 16,-2 3-128-16,-2 8 0 0,0 0 0 0,0 0 0 0,-1 9 0 16,-2 12 0-16,-1 5 0 0,-2 14 0 0,-3 9 0 0,-2 8-192 15,-4 11 192-15,-3 7 0 0,-4 7-160 16,-2 6 160-16,-4 5 0 0,0 2 0 0,-2 6 0 0,0-7 0 15,-3-2 0-15,4-3 0 0,0-3 0 0,2-2 0 16,3-8-176-16,4-5 176 0,1-7-128 0,2-5 128 16,0-4-2224-1,3-9-352-15,2-2-80 0</inkml:trace>
  <inkml:trace contextRef="#ctx0" brushRef="#br2" timeOffset="86992.65">18743 18637 23039 0,'0'0'2048'0,"0"-5"-1648"0,0-5-400 0,1-3 0 0,3 2 4480 0,2-2 800 16,2 2 160-16,8 0 48 15,3-5-4720-15,9-1-960 0,4 0-176 0,6-4-32 16,4-2-208-16,4-2-32 0,1-2-16 0,5-3 0 16,0 0-2048-16,3 5-416 0,2 1-80 0,4-2-10880 0</inkml:trace>
  <inkml:trace contextRef="#ctx0" brushRef="#br2" timeOffset="87420.31">21056 17817 37839 0,'-2'-15'1664'0,"-2"6"368"0,1-4-1632 0,-2 2-400 0,-1 0 0 0,-3-3 0 16,-4 3 0-16,-2 1 0 0,-5-1 0 0,-3 3-176 15,-4 6 176-15,-5 2-128 0,-3 1 128 0,-6 4-128 16,-6 8 128-16,-4 3-192 0,-2 7 192 0,-4 1-192 0,-4 5 0 16,2 1-16-16,7-4 0 0,10 4 0 0,6-4 80 15,11 0 128-15,6-5-208 0,7 0 80 16,7-1-240-16,8 0-32 0,7-2-16 0,8 0 0 0,7 0 192 15,7 0 32-15,6 1 16 0,5 0 0 0,3-3 176 0,1 5 176 16,-2 1-48-16,-2 0 0 0,0 0 112 0,0 0 16 16,-2 4 0-16,-3-3 0 0,-3 1-128 0,-6 3 0 15,-5-6-128-15,-5 2 192 0,-6 0-192 0,-8-1 0 16,-6-5 128-16,-10 4-128 0,-8 2 0 0,-9 1 144 16,-9-4-144-16,-10 0 128 0,-6-1 64 0,-8 1 16 15,-8-3 0-15,-2-1 0 0,-6-5-80 0,5-5 0 0,6 1-128 16,7-5 192-1,4-4-688-15,9-3-144 0,7-3-16 0,7-3-9904 0,8-7-1968 16</inkml:trace>
  <inkml:trace contextRef="#ctx0" brushRef="#br2" timeOffset="88297.63">21477 18266 21183 0,'-14'6'1888'0,"-3"-1"-1504"0,-2 4-384 0,-4 7 0 15,-2 4 2560-15,0 5 448 0,-1 2 96 0,-2 5 16 16,2 5-2784-16,-2-2-544 0,-2 1-112 0,2 2-32 16,2 1 160-16,3-1 16 0,4-4 16 0,2-1 0 15,-1-2 0-15,6-1 0 0,3-6 0 0,4-4 0 0,2-5 160 16,4-1 0-16,5-4 160 0,1-1-160 0,5-6 256 0,2-3-32 15,1-3-16-15,5-4 0 0,3-3 192 0,2-6 48 16,2-1 0-16,2-4 0 0,1-3-320 16,3-3-128-16,-2 2 0 0,4-3 128 0,-1 1-128 0,2 1 0 15,1 3 0-15,-1 1 0 0,1-1-208 0,-4 3 80 16,-3 2 128-16,-6 2-208 0,-3-1 0 0,-2-1 0 16,-1-1 0-16,-1 0 0 0,-3-1-48 0,-3-1 0 15,-1 2 0-15,-2-1 0 0,-6 0-32 0,1-3-16 16,-4 2 0-16,-2 1 0 0,-1 0 128 0,-1-1 32 15,-1 0 0-15,-2-3 0 0,1 1-208 0,0 1-32 16,0-2-16-16,3 1 0 0,1 2 96 0,3 0 32 16,2 3 0-16,0 2 0 0,1-2-32 0,1 0 0 15,1 2 0-15,1-1 0 0,4 2-32 0,0 1-16 0,2 3 0 16,2-3 0-16,2 1 176 0,5 1 48 16,1-2 0-16,6-1 0 0,2-3 128 0,4-1 176 15,5-2-48-15,5-6 0 0,1-3-128 0,0-2-144 0,-3-3 144 16,0 1-208-16,-2-3 64 0,0-1 16 0,-5-3 0 0,-2 1 0 15,-2-1 352-15,-3-2 80 16,-4 0 16-16,-1 2 0 0,-4-3 192 0,-2 4 64 0,-3 2 0 0,-4 5 0 16,-5 9-320-16,-3 5-64 0,-2 6-16 0,-5 7 0 15,-4 1-176-15,-3 11 0 0,-4 4 0 0,-4 14 0 16,-5 4 0-16,-6 13 0 0,-3 7 0 0,-4 8 0 16,-4 6 0-16,-1 3 0 0,-3 4 0 0,-3 6 0 15,-1 6 0-15,3-1 0 0,3-2 0 0,5-3 0 16,5-4 192-16,6-4-64 0,5-6 0 0,6-9 0 0,6-6 336 15,3-9 64-15,6-9 16 0,3-5 0 16,3-5 48-16,3-6 16 0,4-4 0 0,1-5 0 0,2-3-352 16,7-5-80-16,-1-6-16 0,8-5 0 0,5-7-160 15,6-6 0-15,2 2 0 0,1-2 0 0,-4-2-288 16,3 6 64-16,-2-1 16 0,-1 7 0 0,-1 4 208 16,-1 8-144-16,-3 3 144 0,-1 4-128 0,-4 5 128 15,-2 7 256-15,2 5-64 0,-2 5-16 0,-5 7-176 16,-2 3 0-16,-3 5-160 0,-2 2 160 0,-3-2-160 0,-3 1 160 15,-5 0-160-15,1-1 160 0,0-2 0 0,-1-4 0 16,-2-9 0-16,1-2 0 0,2-2 640 0,0-3 128 16,-4-15 32-16,5 9 0 0,-5-9-48 0,9 6-16 15,1-4 0-15,0-5 0 0,2-5-512 0,1 2-96 16,2 0-128-16,3-6 176 0,-1-1-400 0,1 5-80 16,1-1-16-16,0 6 0 0,0 2 16 0,-1 5 0 15,0 5 0-15,-3 1 0 0,0 2 304 0,-1 5-192 16,-1 3 192-16,0 2-160 0,-2 3-192 0,-1-2-32 15,-3 0-16-15,-1 4 0 16,-3-2-1440-16,-3 2-272 0,-2-3-64 0</inkml:trace>
  <inkml:trace contextRef="#ctx0" brushRef="#br2" timeOffset="88773.86">24505 18178 31327 0,'0'0'2784'0,"-13"8"-2224"0,-1-3-560 16,-1 10 0-16,1 6 2112 0,-3 10 320 0,2 7 64 0,-1 7 16 15,-2 3-2160-15,1 1-352 0,1-6-240 0,-1 4 48 32,-1-1-1024-32,2-2-192 0,1-1-32 0,1-6-16 15,1-8-912-15,3-6-176 0,2-6-32 0,6-6-16 16,2-11 1184-16,0 0 256 0,7-16 32 0,6-7 16 0</inkml:trace>
  <inkml:trace contextRef="#ctx0" brushRef="#br2" timeOffset="88952.69">24393 17480 39615 0,'0'0'1760'0,"-3"-6"352"0,-2-5-1680 0,1 3-432 0,4 8 0 0,0 0 0 0,0 0 1120 0,0 0 144 16,0 0 16-16,0 0 16 16,0 0-2592-16,0 0-528 0,0 0-96 0,9 5-10032 15,-9-5-2000-15</inkml:trace>
  <inkml:trace contextRef="#ctx0" brushRef="#br2" timeOffset="89343.76">26127 17988 26719 0,'0'0'2368'0,"-13"-6"-1888"0,-5-2-480 0,-2 1 0 16,-4 2 2720-16,-2 3 448 0,0 2 96 0,-7 2 0 15,-2 3-2896-15,-7 0-592 0,-5-2-112 0,-6-1-32 16,-8 1-16-16,2-1-16 0,5 2 0 0,4-2 0 16,6 0-320-1,6-1-64-15,6 2-16 0,6-1 0 0,6 0 544 0,7 0 96 0,13-2 32 0,0 0 0 16,0 0 128-16,13 14-208 0,6 2 80 0,8 0 128 0,5 2 208 16,3 2 176-16,7 4 16 0,4 3 16 0,3-4 224 0,1 5 32 15,1-3 16-15,-7 3 0 0,-4-5 16 16,-7-1 0-16,-5 2 0 0,-7-5 0 0,-3-3-32 0,-5-2 0 15,-6 0 0-15,-3 0 0 0,-5 0-64 0,-5-2-16 16,-7-1 0-16,-7 2 0 0,-8-3-256 16,-12 2-48-16,-9 0-16 0,-14-3 0 0,-12 3-272 0,-6-6 0 15,-7-1-128-15,-8 4-12896 16,-14-3-2576-16</inkml:trace>
  <inkml:trace contextRef="#ctx0" brushRef="#br2" timeOffset="101099.9">28191 17370 19295 0,'0'0'848'0,"0"0"176"0,0 0-816 15,0 0-208-15,0 0 0 0,0 0 0 0,0 0 640 0,0 0 96 0,0 0 16 0,-9 2 0 16,9-2-112-16,-10 3 0 0,0-1-16 0,0 0 0 16,-1-1-128-16,5 0-32 0,-2 1 0 0,0-1 0 15,-3 0 48-15,0 2 0 0,-2 0 0 0,-1 4 0 16,-1-2 64-16,-13 9 32 0,3-4 0 0,-1 3 0 15,1-1-48-15,1 1-16 0,-1 5 0 0,0 0 0 16,-2 0-96-16,-1 3 0 0,-1 2-16 0,-1 4 0 16,-1-1-48-16,3 6-16 0,4 1 0 0,1 2 0 15,0 3-96-15,3 0-16 0,3 1 0 0,2 2 0 16,2 2-32-16,5-2-16 0,-1 2 0 0,5 3 0 16,3-3 16-16,2 3 0 0,1-3 0 0,3 3 0 15,3-3 64-15,1 1 16 0,0-2 0 0,1 0 0 16,0 2-16-16,0-5 0 0,2 0 0 0,-2 1 0 0,1-1-96 0,1-2 0 15,-3 1-16-15,3-5 0 0,0-5-176 16,-1 0 160-16,6-5-160 0,-3-1 160 0,-1-6-160 0,-1-2 0 16,2 1 0-16,-1-6 0 15,0-1-1168-15,1-6-176 0,-2-2-16 0,1-1-9728 16,0-6-1952-16</inkml:trace>
  <inkml:trace contextRef="#ctx0" brushRef="#br2" timeOffset="101475.32">28707 17503 14735 0,'0'0'1312'0,"0"0"-1056"0,-4 9-256 0,4-9 0 16,0 14 2032-16,-4 0 336 0,3 4 80 0,0 2 16 16,0 1-800-16,-2 5-144 0,1 4-48 0,2 3 0 15,-2 1-192-15,1 4-64 0,0 7 0 0,-1 2 0 16,2 3-320-16,0 3-80 0,-5 1-16 0,2 1 0 0,-1 2-144 0,0-1-16 15,-1-3-16-15,-1-2 0 0,-2-1-304 16,-1-6-48-16,0 1-16 0,-4-6 0 0,2-1-256 0,-1-3 160 16,2-5-160-16,3-6 128 0,-3-3-128 0,3-5-192 15,2-3 32-15,5-13 16 16,0 0-1728-16,0 0-352 0,0 0-64 0,-1-10-12752 0</inkml:trace>
  <inkml:trace contextRef="#ctx0" brushRef="#br2" timeOffset="101763.66">29367 18369 26719 0,'-9'11'1184'0,"5"-3"240"0,0 5-1136 0,2 2-288 15,-1 5 0-15,3 3 0 0,0 5 1776 0,4-1 288 0,-3 2 64 0,-1 0 16 16,-1 0-1264-16,-3 3-256 0,0-5-48 0,-1 2-16 16,-4 3-96-16,-1-2-16 0,-4 2 0 0,-1 1 0 15,0 0-160-15,-1-2-32 0,-4-2-16 0,1 2 0 16,-3-6-240-16,2 0 128 0,0-2-128 0,1-2 0 16,1-4-192-16,1-1-128 0,6-6-16 0,1-6-16 15,1-6-2480 1,3-8-496-16</inkml:trace>
  <inkml:trace contextRef="#ctx0" brushRef="#br2" timeOffset="102151.9">30066 17658 14735 0,'0'0'1312'0,"0"0"-1056"0,0 0-256 0,0 0 0 15,-1-7 1904-15,1 7 320 0,0 0 64 0,0 0 16 16,0 0-1024-16,0 0-192 0,0 0-32 0,0 0-16 16,6 14-144-16,-1-2-48 0,-4 2 0 0,2 3 0 15,-6 5 112-15,2 4 0 0,-3 1 16 0,-1 3 0 16,0 3-64-16,-4 1-16 0,0-3 0 0,2 5 0 15,-1-1-64-15,0 1-32 0,2 0 0 0,0-1 0 16,-2 1-240-16,3-3-48 0,1-3-16 0,0-4 0 16,1-2-128-16,0-6-32 0,2-7 0 0,3-1 0 15,1-2-16-15,-3-8 0 0,6 6 0 0,3-3 0 16,3-4-128-16,3-4-16 0,4-3-16 0,4-2 0 16,5-2-160-16,1-4 0 0,3-2 144 0,3 1-144 15,2 1 0-15,1-1 0 0,0 1 0 0,3-2 0 16,-4-1-1376-16,0 1-192 15,-3 0-32-15,-2 2-10528 0,-3-2-2096 0</inkml:trace>
  <inkml:trace contextRef="#ctx0" brushRef="#br2" timeOffset="102464.27">30709 17580 39391 0,'0'0'1744'16,"0"0"368"-16,0 0-1696 0,0 0-416 0,0 0 0 0,0 0 0 0,8 14 0 0,-3 3 0 15,-1 5 0-15,-2 3 0 0,-1 6 208 0,-2 6-32 0,-1 5-16 16,-2 6 0-16,-3 5 224 0,0 6 32 0,-2 3 16 0,0 2 0 16,-2 2 128-16,-1 2 16 0,-1 1 16 15,1 1 0-15,-1 1-144 0,0 0-48 0,-2 0 0 0,2-3 0 16,1-2-208-16,-1-1-32 0,1-5-16 0,4-3 0 15,-3-1-144-15,3-3 0 0,2-1 0 0,3-4 0 32,0-7-448-32,3-9-80 0,1-9-16 0,3-8 0 15,-4-15-2208-15,10-1-432 0,-1-11-80 0,4-11-12816 0</inkml:trace>
  <inkml:trace contextRef="#ctx0" brushRef="#br2" timeOffset="102884.25">31345 16837 26431 0,'0'0'1168'0,"0"0"240"0,0 0-1120 0,12 9-288 16,4-2 0-16,1 3 0 0,2-1 1024 0,2 3 128 0,2 5 48 16,2 2 0-16,2 1-400 0,2 7-80 0,2 1-16 15,-2 6 0-15,1 4-128 0,1 9-16 0,-1 4-16 0,2 6 0 16,0 4 32-16,0 5 16 0,-1 4 0 0,0 5 0 15,-4 3-64-15,-2 2-16 0,-2 1 0 0,-5 2 0 16,-3 1 112-16,-7-5 16 16,-7 1 0-16,-6-4 0 0,-5-1 304 0,-8-3 64 0,-8-2 16 0,-3 2 0 15,-10 1-192-15,-7 2-16 0,-6 3-16 0,-9 1 0 16,-8 2-480-16,-10-2-80 0,-6-2-32 0,-6 1 0 16,-1-2-944-1,-3-6-192-15,-2-13-32 0,-1-12-12928 0,-1-16-2592 0</inkml:trace>
  <inkml:trace contextRef="#ctx0" brushRef="#br2" timeOffset="103999.28">22822 10389 13823 0,'0'0'1216'0,"0"0"-960"0,0 0-256 0,0 0 0 0,5-8 1472 16,-5 8 256-16,0 0 64 0,0 0 0 0,0 0-736 0,4-6-144 15,-4-3-16-15,0 9-16 0,-2-7-128 0,-1 0-32 16,-1 0 0-16,-4 3 0 0,2-1-32 0,-1 0-16 15,0 1 0-15,-1 1 0 0,-1 2-32 0,0 1-16 16,-1 0 0-16,0 4 0 0,-1 1-176 0,-1 4-48 16,-1 0 0-16,-1 5 0 0,-1 2-80 0,1 3 0 15,-1 5-16-15,-2 1 0 0,0 5-48 0,-1 1 0 16,-1 2 0-16,-2 4 0 0,1-1 144 0,-1 6 32 16,0 0 0-16,-2 5 0 0,0-1 64 0,2 4 16 15,-1-1 0-15,2 2 0 0,5 5-128 0,-1 1-32 0,1-2 0 0,2 2 0 16,3 4-80-16,1-1-16 0,2 1 0 0,0-1 0 15,2-5 0-15,3-1 0 16,-1-3 0-16,3-3 0 0,1 2-64 0,3-5-32 16,3-7 0-16,2-3 0 0,3-5-160 0,2-3 160 0,3-4-160 0,3-3 160 15,4-2-160-15,3-2 0 0,5-3 0 0,-1-6-176 16,1-1-128-16,3-6-16 0,-2-5-16 0,0-3 0 31,-2-3-1728-31,1-6-352 0,0-2-64 0,0-5-12832 0</inkml:trace>
  <inkml:trace contextRef="#ctx0" brushRef="#br2" timeOffset="104657.96">22518 11162 17503 0,'-31'-3'768'0,"15"3"176"0,1 0-752 15,2 2-192-15,3 0 0 0,2-2 0 0,8 0 1840 0,0 0 336 16,0 0 64-16,0 0 0 0,0 0-1232 0,0 0-256 16,14-4-48-16,5-2-16 0,5-2-64 0,2 2-16 15,3-5 0-15,3 2 0 0,1 0-176 0,2-4-48 16,4 2 0-16,1-1 0 0,2 3-80 0,5 4-32 0,3 1 0 0,4 3 0 15,5 1-80-15,1-1 0 0,-1-7-16 16,0 4 0-16,-2 2 48 0,0 1 16 16,2-1 0-16,3 4 0 0,4 1 48 0,-1 1 16 15,-3 1 0-15,-1-3 0 0,-4-4-48 0,1 4 0 0,-1 0 0 0,3-1 0 16,3-1-80-16,-1 0-32 0,6 0 0 0,-6-1 0 16,-3 0-144-16,-2-5 160 0,1-2-160 0,2 3 160 15,1-2-160-15,4 2 128 0,2 0-128 0,-1-4 128 16,-6 0-128-16,-3-1 160 0,-1 3-160 0,1-3 160 15,3 1 32-15,0 0 0 0,3 4 0 0,-3 2 0 16,-4-1-64-16,-2-1 0 0,-5 1 0 0,-2 2 0 16,-2 1-128-16,0 1 0 0,1 0 0 0,4 1 128 15,-1 0-128-15,3 2 0 0,0 0 0 0,-4 0 0 16,-3-6 128-16,-1 2-128 0,0-1 0 0,0 0 128 0,0 2-128 0,0-1 0 16,1-1 0-16,-1 0 0 0,1 1 0 15,-1 0 0-15,-1-2 0 0,-1-3 0 0,0 1 160 16,-2-4-160-16,-3 1 192 0,1 1-192 0,0-5 256 0,2 3-48 15,2 2-16-15,2-1 0 0,-1-3-64 0,3 2-128 16,-3 0 176-16,-2 4-176 0,-5-2 128 0,-3 4-128 16,-3 0 0-16,-2 2 0 0,-5-2 128 0,-3 1-128 15,-1 2 0-15,-3 2 0 0,0 1 128 0,-2-2-128 16,0 2 0-16,-4 0 0 0,-10-3 0 0,9 8 0 16,-9-8 0-16,10 6 0 0,-2 1 0 0,-8-7 0 15,0 0 0-15,7 7 0 16,-7-7-384-16,0 0-64 0,0 0-32 0,0 0 0 15,0 0-1696-15,0 0-320 0,0 0-80 0,0 0-12144 0</inkml:trace>
  <inkml:trace contextRef="#ctx0" brushRef="#br2" timeOffset="105307.95">26762 9987 9215 0,'-12'-10'816'0,"3"3"-656"0,-3-1-160 0,2-1 0 0,1 3 2272 0,0 3 416 16,0 1 96-16,3-1 16 0,6 3-1136 0,0 0-240 15,0 0-32-15,0 0-16 0,0 0-448 0,0 0-96 16,0 0 0-16,-1 10-16 0,1-10 16 0,5 10 0 16,6 1 0-16,3-2 0 0,3-4 64 0,6 4 32 15,1-1 0-15,2 6 0 0,0 2-352 0,1 3-64 16,1 1 0-16,2 4-16 0,-2 7-256 0,3 3-48 16,-1 3-16-16,1 0 0 0,-3 2-176 0,-1 3 160 15,0 1-160-15,-3-1 160 0,-2 1 48 0,0 1 16 16,-2 1 0-16,-1 0 0 0,-3 3 192 0,0-2 32 0,-4 2 16 15,1 1 0-15,-1-5-64 0,3 2-16 0,-5-3 0 16,1 3 0-16,1-4-64 0,-2 4 0 0,-1-6-16 0,2 1 0 16,-4-4-16-16,-1 0 0 0,-1 2 0 15,-2-1 0-15,-1-1-80 0,-2 0-16 16,-1-3 0-16,-2-1 0 0,0-1 48 0,-1 0 0 0,-4 0 0 0,-1-2 0 16,-1-3 48-16,-1 1 16 15,-1-3 0-15,0-1 0 0,-1 0-16 0,0-3 0 0,-1-1 0 0,-1 2 0 16,0 2-32-16,-2-3 0 0,2-1 0 0,-3-3 0 15,2 1-96-15,-2 0-32 0,-1 0 0 0,-2-2 0 16,2-2-128-16,-1 0 192 0,0 0-192 0,-1 0 192 16,1 0-32-16,1-2 0 0,1-1 0 0,0 2 0 15,0-3-160-15,3 1 192 0,1-3-192 0,4 2 192 16,-3-3-192-16,3 1 0 0,1-1 0 0,3 2 0 16,0-4 0-16,6-5 0 0,-7 7 0 0,7-7 0 0,0 0 0 0,0 0 0 15,-2 9 0-15,2-9 0 0,0 0-384 16,0 0 64-16,0 0 0 0,11 3 0 15,2-1-1024-15,1 0-192 0,1-5-32 16,4-1-16-16,1-3-1520 0,2-2-304 16</inkml:trace>
  <inkml:trace contextRef="#ctx0" brushRef="#br2" timeOffset="109361.42">11323 9419 21183 0,'5'-12'1888'0,"2"3"-1504"16,3 4-384-16,5-3 0 0,8 0 336 0,6 2 0 0,5-5 0 15,5 3 0-15,4-4-32 0,4 0-16 0,5-3 0 16,6 2 0-16,5-2 224 0,2-1 32 0,4 4 16 0,3 0 0 15,0-1-112-15,-32 11 0 0,5-2-16 16,7 0 0-16,2 0-304 0,3 2-128 0,4 1 0 0,1-1 128 16,-1 0-128-16,47 1 0 0,-24 2 0 0,-15 1 0 15,-12 0 0-15,-7 0 0 0,-7 3 0 0,-4 3 0 32,-2-3-400-32,-1 5-16 0,-1-2 0 0,-3 1-11200 0</inkml:trace>
  <inkml:trace contextRef="#ctx0" brushRef="#br2" timeOffset="109959.83">16570 8864 11055 0,'-14'-15'976'0,"3"4"-784"0,0 1-192 0,0 3 0 16,1-1 1776-16,0 3 304 0,1 0 64 0,9 5 16 0,0 0-912 0,0 0-176 16,-6-4-48-16,6 4 0 15,0 0-16-15,0 0-16 0,0 0 0 0,9-5 0 16,1 2-416-16,0 1-96 0,4-1-16 0,0 2 0 0,4 1 48 0,3-1 16 16,1-3 0-16,3 4 0 0,6 0-144 0,3 0-48 15,3-1 0-15,5 1 0 0,3 0-80 0,0 0 0 16,1 0-16-16,2 0 0 0,2-3-112 0,1 3 0 15,1 3-128-15,4 0 192 0,4-1-192 16,-2 0 0-16,-2 2 128 0,-1 0-128 0,-1 1 0 16,-3-1 0-16,-3 0-192 0,-1 2 192 15,-2 2-1856-15,1 1-256 0,1-1-48 0,0 0-9840 16</inkml:trace>
  <inkml:trace contextRef="#ctx0" brushRef="#br2" timeOffset="110562.15">20799 8917 15663 0,'-2'-10'1392'0,"2"10"-1120"0,-4-9-272 16,4 9 0-16,-2-9 1024 0,0 0 128 0,2 4 48 16,0 5 0-16,0 0-96 0,0 0-16 0,0 0 0 0,0 0 0 15,5-6-304-15,-5 6-64 0,10-5-16 0,2 2 0 16,1 2-240-16,2 0-48 0,3 1-16 0,5 0 0 16,5-2-48-16,6 1-16 0,4-1 0 0,3 0 0 15,1 2-64-15,3 0-16 0,2-1 0 0,2 1 0 16,-1 1-128-16,3 1-128 0,1-1 144 0,4 1-144 15,4 4 0-15,-1-3 0 0,0 2 0 0,-2-1-160 32,-2-1-592-32,-2 2-112 0,-1 1-32 0</inkml:trace>
  <inkml:trace contextRef="#ctx0" brushRef="#br2" timeOffset="111188.79">25450 9455 18431 0,'4'-10'816'0,"0"1"160"0,1 1-784 0,5-2-192 16,3 5 0-16,2 2 0 0,7 3 1856 0,3-1 336 16,5 0 64-16,6-2 16 0,9-3-1344 0,3 1-272 15,3 1-48-15,4-4-16 0,2 1-272 0,9-2-64 16,6 0-16-16,11 0 0 0,11 3-48 0,3 2 0 15,1 1 0-15,8 3 0 0,8 2-192 0,1 3 0 0,0 6 0 16,3 6 0 0,3 6-1008-16,2 3-144 0,1 6-16 0</inkml:trace>
  <inkml:trace contextRef="#ctx0" brushRef="#br2" timeOffset="133246.34">28045 17320 4607 0,'0'0'192'0,"0"0"64"0,5-7-256 0,-1-4 0 0,-3 3 0 0,-1 8 0 15,0 0 2672-15,-1-11 480 0,1 11 112 0,-4-7 0 16,4 7-1760-16,-5-10-352 0,2 3-80 0,-2 1-16 15,0-2-160-15,5 8-48 0,-5-5 0 0,0 0 0 16,5 5-48-16,-5-6-16 0,5 6 0 0,0 0 0 16,0 0-144-16,-6-4-16 0,6 4-16 0,0 0 0 15,0 0-192-15,0 0-32 0,0 0-16 0,-8 10 0 16,0-1-96-16,-1 4-16 0,-1-3 0 0,0 4 0 0,2 1-80 0,-2 2-32 16,0 0 0-16,0 1 0 0,-3 1 16 0,3 2 0 15,-3 0 0-15,2 3 0 0,-3-2 32 0,-1 2 0 16,-2 2 0-16,1-1 0 0,-4 4 0 0,1-2 16 15,-1 1 0-15,0-1 0 0,-2 2-16 0,4 1 0 16,1-4 0-16,1 3 0 0,4-2 32 0,1 4 0 16,5 0 0-16,0-1 0 0,1 3-80 0,2 2-16 15,2-2 0-15,3 1 0 0,2 2-128 0,1 1 0 16,2-2 0-16,-1 3 0 0,3 0 0 0,0 2 0 16,2-1 0-16,1-1 0 0,-1-1 0 0,1 0 0 15,-2-3 0-15,0 3 0 0,0 0 0 0,1-1 128 16,1-1-128-16,1 2 0 0,-3-1 0 0,1-2 0 0,1-2 128 15,-1-3-128-15,-1 0 0 0,2-2 0 0,-2 0 0 16,0-3 0-16,-1-4 128 0,0-1-128 0,-3-1 128 16,1 0-128-16,-1-3 128 0,0-1-128 0,1 0 0 0,-1-4 128 15,0 0-128-15,-6-10 0 0,8 8 0 0,-8-8 128 16,6 9-128-16,-6-9 0 0,0 0 0 0,0 0 128 16,0 0-128-16,0 0 160 0,0 0-160 0,0 0 160 15,0 0-160-15,0 0 192 0,0 0-192 0,0 0 192 16,0 0-16-16,0 0 0 0,0 0 0 0,-7-9 0 15,-2 0-16-15,-1-5 0 0,1 0 0 0,0-2 0 16,0-3 16-16,-3-2 0 0,-1-2 0 0,-1 1 0 16,-2-5-176-16,2 1 160 0,2-2-160 0,-1-1 160 15,-4-4-160-15,5-2 0 0,0-1 0 0,2 0 0 16,1 1 0-16,1-1 0 0,1 1 128 0,3-2-128 0,0-1 0 16,2-2 0-16,0 1 0 0,2-1 0 0,2 2 0 15,0-1 0-15,1-2 0 0,1 1 0 16,1 0 0-16,2 2 0 0,1 2 0 0,5 0 0 0,-2-1 0 0,3 0 0 15,1 1 0-15,2 1 0 0,-2-1-144 16,2-2 144-16,-3-1 0 0,1-1 0 0,0 2 0 0,3-3 0 16,1-3 0-16,3 4 0 0,0 1-128 0,0 3 128 15,-3 3 0-15,1 3 0 0,0 6-192 0,-1 2 64 16,-2 4 128-16,-1 2-208 0,-4 1 48 0,1 2 16 16,0 5 0-16,-2 1 0 0,-2 2 0 0,-9 5 0 15,10-3 0-15,-10 3 0 0,10-1-48 0,-10 1 0 16,0 0 0-16,0 0 0 0,0 0 0 0,0 0 0 0,0 0 0 0,0 0 0 15,0 0 192-15,0 0 0 0,0 0 0 0,-3 10 0 16,-2 0 0-16,-2-4 0 0,0 3 0 0,-2-5 0 16,0 1 0-16,-1 2 0 0,-1-4 0 0,-3 1 0 15,-1 1 0-15,0 3 128 0,-2-4-128 0,2 2 0 16,2 4 144-16,-3-1-144 0,-2 1 192 0,0 6-192 16,1-1 128-16,-1 3-128 0,-1 3 0 0,1 3 0 15,1 7 128-15,1 1-128 0,-3 2 0 0,1 4 0 16,0 3 128-16,3 5-128 0,-2-2 0 0,3 6 0 15,2 0 0-15,0 5 0 0,2 1 0 0,1 5 0 16,2 4 0-16,2-4 0 0,1 1 0 0,1-5 0 16,-1 1 0-16,4-4 0 0,5-2 0 0,3 0 0 15,1 1 0-15,2-3 0 0,3-1 0 0,3-6 0 0,2-1-128 16,3-3-96-16,0-7-16 0,0-1 0 16,-2-4-2240-16,2-4-448 15,0-5-80-15</inkml:trace>
  <inkml:trace contextRef="#ctx0" brushRef="#br2" timeOffset="134628.47">31276 16884 9215 0,'0'0'816'0,"-4"-6"-656"0,-1-3-160 0,0 1 0 0,-1-3 1936 0,1 2 368 16,2-2 64-16,1 0 0 0,-4 0-1312 0,4 0-272 16,-2 3-48-16,0-2-16 0,-1-2-144 0,1 2-48 15,1-3 0-15,-1 5 0 0,1-3 272 0,1 4 48 16,-1-2 16-16,3 9 0 0,-2-5-64 0,2 5-16 16,0 0 0-16,0 0 0 0,0 0-192 0,0 0-32 15,0 0-16-15,0 0 0 0,0 0-224 0,0 0-32 16,0 0-16-16,14 1 0 0,-2 7 128 0,2 3 32 15,0 3 0-15,3 1 0 0,1 3-112 0,3 2-32 0,5 2 0 16,2 4 0-16,2 3-96 0,2 4 0 16,-2 4-16-16,2-2 0 0,-1 3-16 0,-2 2 0 15,-2 2 0-15,1 0 0 0,-2 2-160 0,-2 1 192 0,-1-5-192 0,0 2 192 16,-1-2 0-16,-2-2 0 0,-1 1 0 0,0-1 0 16,-1-1 64-16,-3 0 0 0,-2-1 16 0,-2-2 0 15,-3-2 112-15,0 1 0 0,-5-1 16 0,0-3 0 16,0 0-48-16,-3 3-16 0,-2-3 0 0,0 2 0 15,-2 2-112-15,-1 0-32 0,-3 0 0 0,1 2 0 16,-2 1-192-16,-1 2 128 0,-1 1-128 0,-1 2 0 16,0 4 0-16,-2-1 128 0,-1 3-128 0,0-4 0 15,1 1 0-15,-4-3 0 0,-2 3 128 0,-1 0-128 16,0-3 0-16,-1 3 0 0,0-2 0 0,-3 4 0 0,-4-4 0 16,-2-1 128-16,-1-2-128 0,-1 0 0 15,-3 0 0-15,-1-4 0 0,0 0 0 0,0-1 0 0,3-1 0 16,2 1 0-16,1 1 128 0,3-5-128 0,2 2 0 15,2-6 0-15,1 2 0 0,1-2 0 0,-1 2 128 0,4-8-128 16,0-2 0-16,3-3 0 0,-2-1 0 0,4-1 128 16,2-2-128-16,3-3 0 0,3 0 0 0,1-3 176 15,5-5-176-15,0 0 160 0,0 0-160 0,0 0 0 16,0 0 0-16,0 0 128 0,0 0-128 0,0 0 0 16,0 0 0-16,0 0 0 0,10 6-144 0,2-1 144 15,-1-2 0-15,0-3 0 0,1-3 0 0,1-2-128 16,1-1 128-16,1 1 0 0,-1-3 0 0,2 0 0 15,2-1 0-15,0 1 0 0,1-6 0 0,0-3 0 16,1-2 0-16,3-3 0 0,0-2 0 0,3-5 0 0,2-2 0 16,0-3 0-16,1-3 0 0,3 2 0 0,1 0 0 15,1 1 0-15,2-3 0 0,-5 0 0 0,1-1 0 16,-1 0 0-16,-2 0 0 0,0 0 0 0,2 0 0 16,-2-2 0-16,1 1 0 0,1-1 0 0,-1 2 0 0,0 3 0 15,-1-2 0-15,-1 1 0 16,-3 1 0-16,-1-1 0 0,-1 1 0 0,-2-2 0 0,-6-3 0 0,-4-3 0 15,-2-1-144-15,-4-5 144 0,-4-2 0 16,-2 1-144-16,-3-3 144 0,-2 3 0 0,-2-4 0 0,1 3 0 16,-1 1 0-16,1-3 0 0,-2 1 0 15,0 3 0-15,-3 2 0 0,2 1 0 0,-3 5 0 0,1-1-192 16,-2 3 192-16,0 1-160 0,-4 2 160 0,1 2-160 16,0 0 160-16,-4 3-192 0,1-2 192 0,1 3-192 15,1 0 192-15,0 4-128 0,-2-1 128 0,2 3-128 16,2 2 128-16,2 2 0 0,1-1-144 0,2 4 144 15,0 1 0-15,2 2 0 0,2-1 0 0,0 4 0 0,2 1-128 16,3-1 128-16,-2 4 0 0,4 7 0 0,0 0 0 0,0 0-144 16,0 0 144-16,0 0 0 0,0 0-128 0,0 0 128 15,0 0 0-15,0 0 0 0,10 0-128 0,-2 2 128 16,3 3 0-16,1 6 0 0,-1-1 0 0,2 2 0 16,1 5 0-16,1 3 0 0,2 6 0 0,0 4 0 15,5 6 0-15,0 8 0 0,-2 3 0 0,-1 7 0 16,-1 5 0-16,-3 3 0 0,-1 4 0 0,-4 1 0 15,-1 3 0-15,-4 2 0 0,-4 3 0 0,-3-1 0 16,-4 1 0-16,-5 1 0 0,-3 2 0 0,-3-4 128 16,-1-5-128-16,-2 1 144 0,-2-4 96 0,-1-1 16 0,-2-1 0 15,2-4 0-15,-1-2-80 0,2-1-16 0,2 0 0 16,2-6 0-16,-3-2-160 0,1-4-256 0,0-5 64 0,-3-3 16 31,1-6-2160-31,-4-9-432 0</inkml:trace>
  <inkml:trace contextRef="#ctx0" brushRef="#br2" timeOffset="135322">27994 17243 11967 0,'0'0'528'0,"0"0"112"0,-4-7-512 0,0 0-128 0,2 2 0 0,2 5 0 16,0 0 1152-16,0 0 192 0,0 0 32 0,0 0 16 15,-8-7-320-15,8 7-64 0,-9-4-16 0,0 4 0 16,9 0 48-16,-11 7 16 0,0-2 0 0,-1 6 0 0,1 2-176 0,0 2-48 15,-1 3 0-15,-2 1 0 0,-4 4-160 0,0 1-32 16,-1 3-16-16,0 5 0 0,-3 2-160 0,2 4-16 16,-2 4-16-16,1 3 0 15,1 5-176-15,-1 4-48 0,1 2 0 0,2 5 0 0,3 2-48 0,1 6-16 16,0 2 0-16,2 2 0 0,4 0 96 0,0 4 16 16,2 0 0-16,4-1 0 0,0-2 64 0,4 0 0 15,3-2 16-15,3-2 0 0,1-1-176 0,5-7-32 16,1-2-128-16,3-3 192 0,1 0-192 0,4-3 0 15,5-4 128-15,2-3-128 0,1-5 0 0,-1-5 0 16,1-1 0-16,1-6 0 16,-3-8-512-16,0-4-112 0,3-6-16 0,1-4-9344 0,1-4-1888 0</inkml:trace>
  <inkml:trace contextRef="#ctx0" brushRef="#br2" timeOffset="136101.22">28871 17534 2751 0,'0'0'256'0,"0"0"-256"0,0 0 0 0,-6-7 0 16,-2 1 1920-16,2-2 320 0,-1 2 80 0,4-3 16 15,-4 2-1104-15,2-4-208 0,1 5-64 0,0-3 0 16,-1 3-64-16,5 6-32 0,0 0 0 0,-3-5 0 15,3 5-144-15,0 0-16 0,0 0-16 0,0 0 0 0,-8-4 160 0,8 4 48 16,0 0 0-16,0 0 0 0,0 0-64 0,0 0 0 16,-6 8 0-16,1 3 0 0,1-2-32 0,0 4-16 15,0-1 0-15,-1 1 0 0,0 2-48 0,1 4-16 16,-1 3 0-16,0 5 0 0,-1-2-176 0,0 6-32 16,1 3-16-16,-1 5 0 0,0 7-208 0,-1 1-32 15,0 4-16-15,-1 4 0 0,0 0-64 0,2 5-16 16,0-3 0-16,-1 2 0 0,1-2 80 0,0-2 16 15,-1-2 0-15,4-3 0 0,0-3-32 0,0-5 0 16,1-3 0-16,-3 0 0 0,4-2-224 0,1-5 176 16,-2-3-176-16,2-1 160 0,0-5-160 0,2-4 0 15,-1-2 0-15,0-4 128 16,0-5-464-16,-1-8-112 0,0 0 0 0,0 0-10304 0,0 0-2048 16</inkml:trace>
  <inkml:trace contextRef="#ctx0" brushRef="#br2" timeOffset="136673.19">29376 18375 7359 0,'0'0'656'0,"0"0"-528"16,0 0-128-16,0 0 0 0,0 0 1840 0,0 0 336 0,0 0 64 0,0 0 0 15,0 0-704-15,0 0-128 0,0 0-48 0,0 0 0 16,0 0-16-16,0 0-16 0,0 0 0 0,0 0 0 15,-2 12-224-15,1 2-32 0,0 0-16 0,2 3 0 16,2 4-288-16,1 3-48 0,-3 5-16 0,5 3 0 16,-1 7-256-16,0 2-64 0,-1 1-16 0,0 4 0 15,-2-3-48-15,-2 1-16 0,-3-4 0 0,-2-1 0 16,-2-1 64-16,-2-1 16 0,-2-1 0 0,-1-2 0 16,1-1-32-16,-2-1 0 0,-2-4 0 0,-1-1 0 15,2-3-224-15,1-4-128 0,0-2 128 0,2-5-128 16,0-8 0-16,1 0-192 0,-1-5 32 0,2-5 0 15,1-4-1968 1,3-9-400-16,3-10-80 0</inkml:trace>
  <inkml:trace contextRef="#ctx0" brushRef="#br2" timeOffset="137298.04">30127 17602 6447 0,'-4'-5'576'0,"2"-2"-576"0,2 7 0 0,0 0 0 15,-3-9 2544-15,3 9 400 0,-1-9 64 0,1 9 32 16,0 0-1920-16,0 0-384 0,0 0-80 0,0 0-16 16,0 0 32-16,0 0 0 0,0 0 0 0,0 0 0 15,0 0 240-15,0 0 48 0,0 0 16 0,0 0 0 16,-3 10-112-16,3-10-32 0,0 13 0 0,0-13 0 15,0 13-192-15,0-2-64 0,0-11 0 0,0 15 0 16,0-2-160-16,0 0-32 0,0-1-16 0,-1 4 0 16,0-4-16-16,-3 2 0 0,-1 3 0 0,0 3 0 0,1 4-96 15,0 0 0-15,-2 4-16 0,2 3 0 0,-1 1-240 0,1-1 144 16,0 4-144-16,-1-3 128 0,-1-2-128 16,-1 2 128-16,2 0-128 0,-1-3 128 0,1-5-128 15,0 0 0-15,0-1 144 0,0-3-144 0,1-3 128 16,1-4-128-16,2-1 160 0,0 0-160 0,1-12 128 0,0 0-128 15,0 0 0-15,0 0 144 0,0 0-144 0,0 0 0 16,0 0 144-16,10 0-144 0,-1-4 0 0,1 0 128 16,0 0-128-16,4 1 0 0,-1-3 0 0,2 0 0 15,2 2 0-15,2 3 0 0,1 0 0 0,2 1 0 16,4 0 0-16,0 0 0 0,0 1 0 0,1 0 0 16,-1 2 0-16,0-2 0 0,1 0 0 0,-2 1 0 15,-2-1 0-15,-1-1 0 0,-4-1 0 0,-2-1 0 0,-1 2 0 16,-3-1 0-1,-3 0-448-15,-9 1-128 0,7-4 0 0,-7 4-16 16,7-6-2384-16,-2-3-480 0</inkml:trace>
  <inkml:trace contextRef="#ctx0" brushRef="#br2" timeOffset="137630.79">30660 17685 21183 0,'0'0'1888'0,"0"0"-1504"0,-8 3-384 0,8-3 0 0,-5 8 1088 0,1 4 160 16,3 3 32-16,-1 2 0 0,1 2-560 0,0 2-96 16,1 6-32-16,1 0 0 0,-1 6 112 0,0 2 32 15,-1 6 0-15,0 6 0 0,-1 3 96 0,1 3 32 16,1 2 0-16,-4 3 0 0,0 4-160 0,1 5-48 15,-2 1 0-15,3 2 0 0,-4 1-256 16,2-3-48-16,-1-5-16 0,0 2 0 0,1-4-208 0,0-5-128 16,-2-8 160-16,1 1-160 0,0-7 128 0,1-4-128 15,3-4 0-15,-1-5 144 0,1-8-144 0,1-2 0 16,0-8 0-16,0-11 0 16,0 0-1520-16,0 0-176 0,5-13-32 0,0-6-8352 15,2-7-1664-15</inkml:trace>
  <inkml:trace contextRef="#ctx0" brushRef="#br2" timeOffset="138328.69">31450 16803 15663 0,'-18'-8'688'0,"8"4"144"0,3-3-656 0,-1 3-176 16,4 0 0-16,-1 0 0 0,3-2 1120 0,0 0 192 16,0 2 32-16,2 4 16 0,0-6-736 0,0 6-160 15,0 0-16-15,0 0-16 0,0 0 144 0,0 0 16 16,0 0 16-16,0 0 0 0,0 0 112 0,12 8 32 0,1 4 0 0,1-2 0 15,0 3-144-15,1-1-32 0,2 6 0 0,3 5 0 16,4 3-208-16,2 5-48 0,-3 5-16 0,1 5 0 16,2 3-80-16,1 1-16 0,0 3 0 15,1 4 0-15,0-2 176 0,-1 3 48 0,-1 0 0 0,1 3 0 16,-2 0-208-16,-1 0-32 0,-1 0-16 0,-1 1 0 16,-3 2 16-16,-2-2 16 0,-2-1 0 0,-2 1 0 15,-3-2 48-15,-3-1 16 0,-2 1 0 0,-1-2 0 16,-1 1-80-16,-3-3 0 0,-3-2-16 0,-2-1 0 15,-3-4 16-15,-2-1 16 0,-1 0 0 0,-3-3 0 16,-3-1 176-16,1 2 16 0,-2-3 16 0,-1 2 0 16,-1 0-176-16,-3-1-48 0,0 2 0 0,-1-2 0 15,0-1-192-15,-1 1 0 0,1-4 128 0,0 1-128 16,1-3 160-16,0 1-16 0,2-3 0 0,-1-3 0 0,-1 1-144 16,2-2 0-16,-2-1 0 0,1-4 0 0,1-2 128 0,-1-1-128 15,0-2 128-15,1-2-128 0,-3-4 0 0,2-3 0 16,2 0 128-16,1 1-128 0,1-2 0 0,1 2 0 15,2-5-160-15,4 5 160 0,-1-3-320 0,3 1 48 16,3-1 0-16,6-6 0 16,-4 5-400-16,4-5-80 0,0 0-16 0,0 0 0 15,10 6-2336-15,3-3-480 0</inkml:trace>
  <inkml:trace contextRef="#ctx0" brushRef="#br2" timeOffset="141595.47">22807 10379 9263 0,'0'0'400'0,"0"0"112"0,0 0-512 0,0 0 0 0,0 0 0 0,0 0 0 16,7-5 896-16,1-3 64 0,-3 2 32 0,1 1 0 16,2-2-416-16,-8 7-64 0,7-6-32 0,2 2 0 15,-2-2-176-15,-7 6-48 0,9-5 0 0,0 1 0 16,-9 4-256-16,11-1 0 0,-3-3 128 0,-8 4-128 15,8-6 368-15,-8 6 16 0,9-6 0 0,-9 6 0 16,8-5 416-16,-8 5 96 0,0 0 0 0,0 0 16 16,0 0-48-16,0 0-16 0,4-10 0 0,-4 10 0 0,0 0-32 0,0 0-16 15,0 0 0-15,0 0 0 0,0 0-272 0,-10-1-48 16,-2 4-16-16,-1 0 0 0,0 4-16 0,-1-1-16 16,-2 3 0-16,1-1 0 0,0 2-144 0,-2-1-32 15,1 3 0-15,2 1 0 0,1-2-80 0,-1 5-32 16,-1 3 0-16,0-1 0 0,1-2-144 0,1 3 128 15,-1 2-128-15,0 4 128 0,2 0-128 0,-3 7 0 16,-1 2 0-16,-2 2 0 0,-1 1 0 0,1 1 0 16,0 4 0-16,0 2 0 0,2-4 0 0,-2 6 0 15,-1-2 0-15,0 7 0 0,4 0 0 0,-2 3 192 16,-1 0-64-16,2 2 0 0,1 4 128 0,3 1 0 0,3-3 16 0,4 0 0 16,3-3 64-16,3 0 16 0,3-1 0 15,3 1 0-15,4-2-32 0,0-2-16 16,2-4 0-16,3 0 0 0,3-3-48 0,4-2-16 15,0-7 0-15,1-3 0 0,0-2-96 0,2-4-16 0,0-2 0 0,-1-4 0 16,-5-2-128-16,0-6 0 0,2-1 0 0,-1-2 0 16,1-3 0-16,0-4 0 0,-2-2-192 0,0-2 192 31,-2-4-1600-31,1 0-208 0,-2-3-48 0,-3-4-12208 0</inkml:trace>
  <inkml:trace contextRef="#ctx0" brushRef="#br2" timeOffset="142363.93">22541 11167 9215 0,'-8'5'816'0,"-2"0"-656"16,0-4-160-16,2 2 0 0,8-3 1344 0,-9 0 256 0,0 0 32 16,9 0 16-16,0 0-560 0,0 0-96 0,0 0-32 15,0 0 0-15,0 0 64 0,0 0 0 0,7-11 0 0,2 3 0 16,1 0-192-16,4 2-48 0,1 1 0 0,3-1 0 15,2-2-128-15,-1 2-16 0,0-2-16 0,2 2 0 16,-1-3-64-16,4 1-16 0,3 2 0 0,2-1 0 16,3 2-240-16,1 3-48 0,0-2-16 0,5 1 0 15,-1 3-64-15,5 3-16 0,2-3 0 0,0 0 0 16,-1 0-160-16,1 0 192 0,0 0-192 0,3-3 192 16,0 2-16-16,4 1 0 0,2 0 0 0,5 4 0 15,3 0 48-15,-1-3 16 0,-1-1 0 0,-2 0 0 16,-3 1-112-16,5 0-128 0,1-1 176 0,6 0-176 15,1-1 192-15,-1 0-192 0,-2-2 192 0,1-3-192 16,-6-2 192-16,1 2-192 0,0-3 192 0,2 4-192 16,2 0 160-16,2-3-160 0,-4 1 128 0,-3-2-128 0,-5 4 0 15,1 1 128-15,1-4-128 0,-2 5 0 0,4 0 128 16,-1 2-128-16,1 2 0 0,1 0 128 0,-7-2-128 0,-3 1 0 16,-5 1 144-16,0 1-144 0,1 0 0 0,2 1 0 15,0-2 0-15,2 3 128 0,3-2-128 0,2 1 0 16,-3-3 0-16,-3 0 0 0,-6 0 128 0,2-3-128 15,0-1 160-15,-2-1-160 0,-3 3 128 0,-1 1-128 16,0-1 0-16,0 1 0 0,-1 0 128 0,-1-2-128 16,-2 1 0-16,0-1 144 0,1 3-144 0,-1 3 128 15,-1-6-128-15,-1 3 128 0,-3 0-128 0,2 0 160 16,-1 0-160-16,1-1 160 0,-1-3-160 0,1 0 128 16,0 2-128-16,3-5 128 0,-1 1-128 0,1 1 0 15,0-4 0-15,2 3 0 0,-3 2 0 0,-1-3 128 0,-3 0-128 16,-1 2 0-16,-4-7 0 0,0 7 0 0,-1-1 128 15,-1 2-128-15,-2-1 0 0,-1 0 0 0,-1-2 0 0,0 4 0 16,-2 1 0-16,1 0 0 0,-3-2 0 0,0 0 0 16,0 3 0-16,-4 1 0 0,-10 0 0 15,10 0 0-15,-10 0 0 0,0 0 0 0,0 0 0 0,0 0 0 32,0 0-1344-32,0 0-240 0,0 0-48 0,-10 1-12704 0</inkml:trace>
  <inkml:trace contextRef="#ctx0" brushRef="#br2" timeOffset="142888.01">26695 9965 20271 0,'-29'-16'896'0,"11"6"192"0,0-1-880 0,3 1-208 16,2 3 0-16,3 2 0 0,2 0 976 0,3 2 160 16,5 3 16-16,0 0 16 0,0 0-656 0,0 0-128 15,0 0-16-15,13 4-16 0,1 1-352 0,2 0 0 16,4 6 0-16,1-2 0 0,6 2 224 0,-1 0 80 0,2 3 16 0,3 4 0 15,-2 3-48-15,2 4 0 0,-2 0 0 0,1 8 0 16,1 3 0-16,2 1 0 0,3 4 0 0,2 2 0 16,0-1 128-16,1 5 32 0,2-3 0 0,0 3 0 15,-2-1-80-15,0 0-16 0,-4-3 0 0,-3-1 0 16,-3-4-16-16,-4 1-16 0,-1 1 0 0,-1 1 0 16,0 0 0-16,-4-2 0 0,-2-1 0 0,-2 0 0 15,-2 1 144-15,-1 1 48 0,1-1 0 0,-3-1 0 16,-2 0-48-16,-2 3-16 0,-1 2 0 0,-2-3 0 15,-3-2-112-15,-3-1-32 0,-2-4 0 0,-4 1 0 16,-3 2 112-16,-2-3 32 0,-3 1 0 0,-1-4 0 16,-3 1-32-16,-1 1 0 0,-1-2 0 0,0-4 0 15,2-2-144-15,-2 0-48 0,-4-2 0 0,4-2 0 0,2-1-208 16,-1-2 128-16,0-2-128 0,5-4 0 0,-1-3 0 0,1-3 0 16,3 0 0-16,3-4 0 15,1-2-1344 1,3-3-144-16,7 4-48 0,0-7-15488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6:40:40.4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3662 7328 27871 0,'-19'-20'1232'0,"9"10"256"0,0-2-1184 0,2 5-304 16,3-2 0-16,5 9 0 0,0 0 288 0,0 0 0 15,0 0 0-15,0 0 0 0,-9 14-288 0,4 4 0 16,-4 5-128-16,1 6 128 0,2 3 0 0,-3 6 0 16,-2 4 0-16,-3 10 0 0,-3 6 144 0,3 7-16 0,-1 4-128 15,-1 3 192-15,2 2-192 0,-3 5 0 0,0 2 0 16,2 0 0-16,-1-2 0 0,-1-1 0 0,4 4 0 0,-1-4 0 15,2-3 0-15,-1-1 0 0,-1-1 0 0,3-4 0 16,-3-2 0-16,2-2 0 0,2-5 0 0,0-2 0 16,-2 2 0-16,4-4 0 0,-1-1 0 0,2-2 144 15,1 0 32-15,2 0 0 0,0-4 0 0,2-1 0 16,-1 1-176-16,2-1 128 0,1-7-128 0,3-3 128 16,-1-4-128-16,3-2 0 0,1-8 144 0,2-2-144 15,2-3 0-15,2-4 0 0,0-1 0 0,2-1 128 16,3-6-128-16,-1 2-160 0,1-4 160 0,2 0-208 15,0 2 208-15,3-2 0 0,1 1 0 0,2 2 0 16,3-2 0-16,1 3 0 0,6-3 208 0,1 0-64 16,3 2 112-16,1-3 32 0,0 1 0 0,3 0 0 15,4-1-80-15,0 0-16 0,0 3 0 0,4-3 0 0,2 0-64 0,3 4-128 16,3-3 176-16,0 0-176 0,1 1 128 0,1-3-128 16,-1 1 0-16,2 2 0 0,-1 0 0 0,5-1 0 15,5 0 0-15,-2-3 0 0,0 0 128 0,-2-3-128 16,0-2 0-16,3 2 0 0,2 0 0 0,3 0 128 15,2-1-128-15,-1 0 0 0,-3-2 176 0,3 1-176 16,-2-3 160-16,6 1-160 0,4-1 144 0,-3 1-144 16,-2-1 128-16,0 2-128 0,1 1 160 0,2 0-160 15,2 2 192-15,-1 0-192 0,-3 0 0 0,0 3 0 16,0-1 0-16,4-2 0 0,4-1 0 0,-1 1 0 16,0 1 128-16,-2-1-128 0,0 0 128 0,3 0-128 0,2-1 144 0,0 1-144 15,1-1 0-15,-1 2 0 0,-2-1 0 16,3-1 0-16,3-2 0 0,-2 0 0 0,1-3 128 0,-2 1-128 15,2-1 0-15,2-2 128 0,4 2-128 0,-1 1 0 16,-1-3 128-16,-2 3-128 0,2 1 0 0,1 2 0 16,0 1 0-16,-4-2 128 0,-4 1-128 0,3 0 0 15,1 2 128-15,2 0-128 0,-2 0 176 0,0 0-176 16,-3 0 144-16,0 0-144 0,5 2 0 0,-4-2 144 16,2 1-144-16,2-1 0 0,-3-1 0 0,-1-1 0 15,5 0 0-15,-3-1 0 0,-4 1 0 0,2-1 128 16,-3-2-128-16,5 3 0 0,2-1 0 0,-3 0 0 15,-5 2 0-15,0-1 0 0,-2-3 0 0,4 1 0 16,3 1 0-16,-1 1 0 0,-5-2 0 0,1-1 128 16,0 2-128-16,3-1 0 0,5 2 0 0,-4-2 0 0,-5-1 0 0,-1 1 0 15,6-1 0-15,1 0 0 0,2-1 0 0,-4 2 0 16,-3 1 0-16,2-1 0 0,2-1 0 0,1 2 0 16,3-1 0-16,-2 1 0 0,-5-1 0 0,3-1 0 15,3 0 0-15,-3 0 0 0,-1-4 0 0,-1 2 0 16,2-2 128-16,1 0-128 0,3-1 0 0,-3 1 0 15,1-5 0-15,0 1 128 0,-2 3-128 0,3-2 0 16,1 5 0-16,-5-5 0 0,-3 0 128 0,-2 1-128 16,2 0 0-16,1 5 128 0,1 2-128 0,-1-1 0 15,-4-2 0-15,-1 4 0 0,0-6 0 0,2 4 0 16,2 2 0-16,0-3 0 0,-2 2 0 0,2-1 0 16,-2 1 0-16,3 1 0 0,3 1 0 0,-2-1 0 0,-2-2 0 0,1 0 0 15,-1-4 0-15,2 4 0 0,4-1 0 0,0-2 0 16,-2 1 0-16,-2-4 0 0,0 4 0 0,4-1 0 15,3 4 0-15,-5 1 0 0,-3-2 0 0,-1-3 0 16,0 3 0-16,2 0 0 0,3-2 0 0,-3 4 0 16,-3 0 0-16,0 0 0 0,2 0 0 0,0-2 0 15,5 2 0-15,-2 0 128 0,-2 1-128 0,0-1 0 16,2-2 0-16,2 3 128 0,0-1-128 0,0 2 0 16,-2-2 192-16,2 3-32 0,4-2-16 0,-1 1 0 15,0-1-144-15,1 1 160 0,0-1-160 0,1 0 160 16,3 0-160-16,-2-2 0 0,0 1 0 0,2 1 0 15,-1-1 128-15,0-1-128 0,2 2 128 0,-2-1-128 16,-4 0 0-16,3 0 0 0,1 0 0 0,0 0 0 16,-2-2 0-16,-1 2 0 0,-2-1 0 0,4 2 0 15,0-2 0-15,-2 3 0 0,-4-2 0 0,4 2 0 0,-4 1 0 16,2 0 0-16,0 0 128 0,-2 0-128 0,-3-1 0 0,3 1 0 16,4 0 0-16,-4 0 0 0,-2 0 0 0,-3 1 0 15,-3 1 0-15,6 2 128 0,1-1-128 0,-2-1 0 16,1-1 0-16,-1 1 128 0,-3-1-128 0,6 0 0 15,0 2 144-15,-1-1-144 0,-3-2 0 0,-1-1 0 16,0 0 0-16,1 0 128 0,3-1-128 0,-5 1 0 16,-7 1 0-16,-2-1 0 0,-2-1 0 0,1 2 128 15,1 0-128-15,-2-1 0 0,0 0 0 0,-4 0 0 16,-1-2 0-16,-1 1 0 0,1-1 160 0,3 1-32 16,3 0-128-16,-3 0 192 0,-5-1 0 0,-1 2-16 15,3-2 0-15,1 2 0 0,2 0-48 0,2 0 0 16,0-1 0-16,-4 1 0 0,-6 1-128 0,2 0 0 0,1-1 0 0,-1-1 0 15,3 2 0-15,-1 0 128 0,-2 0-128 0,-5-1 0 16,-1-1 0-16,-1 0 0 0,-1 1 0 0,0-1 0 16,0-2 0-16,1 1 0 0,-1 2 0 0,-1 0 0 15,-5-2 0-15,-2 2 0 0,-2 0 128 0,1-1-128 16,-1-3 0-16,1 4 0 0,1 1 0 0,-1 0 0 16,1 0 0-16,-3 0 0 0,-1 0 0 0,-2 0 0 15,-1 1 0-15,-3 0 0 0,0 3 0 0,-1-2 0 16,-3-1 0-16,1 0 0 0,0 0 0 0,0 1 0 15,-2-2 0-15,-2 0 0 0,-3 0 0 0,-2 0 0 16,0 0 0-16,-4 1 0 0,-2 1 0 0,-1 1 0 16,-2-4 0-16,-1 1 0 0,3 1 0 0,-6 0 128 15,0-1-128-15,-3 0 0 0,-1-1 0 0,0 1 128 0,-1-1-128 0,0-1 0 16,-3-1 0-16,0-2 0 0,-1-4 128 16,-1 1-128-16,0-2 128 0,0 0-128 0,-2-3 0 0,1-2 128 15,-3-2-128-15,-2-2 0 0,2-2 0 0,-1-7 0 16,-1-2 128-16,1-3-128 0,-3-2 0 0,1-2 0 15,0-6 0-15,0-1 0 0,1-6 144 0,-1-3-144 16,3 0 160-16,-2-4-160 0,3-3 0 0,-1-3 0 16,-1-2 0-16,3 0 0 0,2-4 0 0,-1-1 0 15,0 0 0-15,-1 1-160 0,0-3 160 0,1 1 0 16,2-3-144-16,-2 1 144 0,3-1 0 0,-2-2 0 16,2 1 0-16,2 1 0 0,-1 0 0 0,2 1-176 15,1-1 176-15,2-1-128 0,1 0-16 0,-1-4 0 16,0 2 0-16,-2-1 0 0,-2 3-48 0,4 4-16 0,-4 0 0 15,1 1 0-15,-3 2 208 0,2 4 0 0,0 0-160 0,0 3 160 16,-1 1 0-16,1 1 0 0,-2-1 0 0,1 5 0 16,1-1 0-16,-1 4 0 0,-1 1 0 0,2 4 0 15,-1 1 0-15,1 1 0 0,-1 3 0 0,-2 2 0 16,0 1-144-16,-1-3 144 0,-2 4 0 0,0 2 0 16,-1 6 0-16,-1 2 0 0,0-3 0 0,0 3 0 15,-2-1 0-15,2 0-128 0,-3 2 128 0,1 0 0 16,-2 5 0-16,0 3 0 0,-2-2 0 0,1 3 0 15,-1 2 0-15,-1-2-128 0,-1 3 128 0,2 2 0 16,-3 3 0-16,-2-1 0 0,-2 3-128 0,0-2 128 16,-1 2 0-16,-1-1 0 0,-2 3 0 0,-1-2 0 15,-1 1 0-15,-2 2-128 0,0-4 128 0,-2 4 0 0,-2 1 0 16,-2-1 0-16,-1 1 0 0,-1 1 0 0,-2 1-128 0,-3 2 128 16,-4 0 0-16,-1 0 0 0,-8 2 0 0,1 1-128 15,0-1 128-15,1 3 0 0,-1 1 0 0,-4-1 0 16,-1 2 0-16,-1 0 0 0,-3 3 0 0,-1-3 0 15,-4 4 0-15,-1-4 0 0,-4 3 0 0,1-1 0 16,-2 3 0-16,0-2 0 0,-1 1 0 0,-3-2 0 16,-5 0 0-16,-1 1 0 0,-2 3 0 0,0 0 0 15,-1-3 0-15,1 1 0 0,-3-1 0 0,-6-3 0 16,-3-2 0-16,-2 5 0 0,0-4 0 0,-2 5 0 16,-1-3 0-16,-5 0 0 0,-2-7 0 0,2 2 0 15,2 3 0-15,-4 2 0 0,-6-2 0 0,-1 3 0 16,1-4 0-16,1 0 0 0,2 3 0 0,-6-4 0 0,-6-3 0 15,2 0 0-15,4 3 0 0,-3 1 0 0,-6 0 0 0,0-1 0 16,4-3 0-16,-2 1 0 0,-4 0 0 0,0 2 0 16,1 0 0-16,0 0 0 0,0-1 0 0,-1 1 0 15,-4-1 0-15,3 2 0 0,1-1 0 0,-3 0 0 16,-3-4 0-16,2 2 0 0,2 1 0 0,-3 0 0 16,-7-1 0-16,3 0 0 0,4 1 0 0,-5 1 0 15,-5-3 0-15,4 0 0 0,-1 2 0 0,2 2 0 16,-5-183 0-16,3 361 0 0,0-179 0 0,-2-2 0 15,-3 2 0-15,1 0 0 0,1-2 0 0,0 2 0 16,-7 1 0-16,4 2 0 0,0-5 0 0,0 2 0 16,-3-1 0-16,3-1 0 0,1 4 0 0,2-2 0 15,-2 3 0-15,3 0 0 0,2-3 0 0,-2 0 0 16,-3-2 0-16,2 3 0 0,-2-2 0 0,2 0 0 16,-2 2 0-16,0-2 0 0,1-3 0 0,-1 3 0 0,0 0 0 0,2-1 0 15,-2-1 0-15,-1 1 0 0,1 0 0 0,-2 1 0 16,2-1 0-16,2 3 0 0,2-2 0 0,-2-1 0 15,4 3 0-15,-5 2 0 0,2-2 0 0,1 0 0 16,3 3 0-16,-2-3 144 0,3-1-144 0,2-1 0 16,1 2 0-16,-2 1 0 0,-1-4 0 0,1 3 0 15,2 0 0-15,-4-1 0 0,-2-1 0 0,0 3 0 16,0 3 128-16,-1-4-128 0,-3 3 0 0,3-2 0 16,1 5 0-16,-2-3 0 0,-3-2 0 0,3 3 0 15,1-2 0-15,-1 1 0 0,-2-1 0 0,3 0 0 16,2 4 0-16,-1-4 0 0,-1 1 0 0,1-2 0 15,3 3 0-15,-2-3 0 0,-2 1 0 0,1 2 0 0,4-2 0 0,-1 4 0 16,-4-4 0-16,4 3 0 0,3 2 0 0,-1-3 0 16,-3 0 0-16,3-2 0 0,4 6 0 0,0-3 0 15,-6 2 0-15,5-1 0 0,5-1 0 0,-3 3 0 16,-2-6 0-16,0 5 0 0,6-2 0 0,2 1 128 16,-2 1-128-16,1-1 0 0,1 3 0 0,2 0 0 15,2-2 0-15,-1-3 0 0,-2 3 0 0,5 0 0 16,5 1 0-16,-1-1 0 0,-4 1 0 0,3-3 0 15,5 3 0-15,3-3 0 0,-1 1 0 0,-1 2 0 16,-4-4 0-16,3 4 0 0,3 2 0 0,2 0 0 16,0 1 0-16,-2-4 0 0,0 1 0 0,3 3 0 15,2 0 0-15,0 2 0 0,-3-1 0 0,-1 0 0 16,2-6 0-16,3 5 0 0,2 3 0 0,-3 0 0 16,0-2 0-16,0 0 0 0,3 0 0 0,4-2 0 0,1 1 0 0,4 1 0 15,-4-2 0-15,1 2 0 0,1-5 0 16,3 2 0-16,3 2 0 0,3-2 128 0,6-2-128 0,-4 1 128 15,-4-2-128-15,5-3 128 0,5 2-128 0,4-2 192 16,4 2-192-16,3-2 192 0,5 0-192 0,3-2 0 16,-1 0 0-16,2 2 0 0,2-2 0 0,5 4-192 15,1-2 32-15,4 3 16 16,4-2-1712-16,4 6-352 0</inkml:trace>
  <inkml:trace contextRef="#ctx0" brushRef="#br0" timeOffset="3517.43">25752 1065 14735 0,'0'0'1312'0,"0"0"-1056"0,10-3-256 0,-10 3 0 15,10-1 464-15,-1-2 48 0,-9 3 0 0,10-4 0 16,-10 4 448-16,12-3 112 0,-4-1 16 0,-8 4 0 16,9-3-624-16,-1-2-112 0,0-1-32 0,-8 6 0 15,0 0 0-15,7-7 0 0,-7 7 0 0,0 0 0 16,0-8 320-16,0 8 64 0,-5-9 16 0,0 0 0 16,-3 0 240-16,-3 2 64 0,-2-1 0 0,-3 0 0 15,-3-3-208-15,-3 0-48 0,-2 1 0 0,-1-1 0 16,-5 2-288-16,-2-4-64 0,-2 2-16 0,-1 1 0 15,3-4-144-15,0 2-16 0,2 1-16 0,2-3 0 0,3-2-32 0,3 1-16 16,0 0 0-16,2 3 0 0,2-2 80 16,1 2 0-16,2 0 16 0,1 1 0 0,1-1-16 0,2 2-16 15,-1-2 0-15,0 4 0 0,2 0-96 0,1 3-16 16,9 5 0-16,-9-4 0 0,9 4-128 0,-7-5 0 16,7 5 0-16,0 0 0 0,0 0 0 0,0 0 0 15,-5 12-176-15,2 2 176 0,3 0-128 0,0 4 128 16,-3 2-128-16,2 3 128 0,1 6 0 0,-2 3 0 15,1 6 0-15,0 5-128 0,0 9 128 0,1 2 0 16,0-1-144-16,1 2 144 0,-2 1 0 0,-1 3 0 16,-1 1 0-16,-1 0 0 0,0 5 0 0,0-6 0 0,0 0 0 15,0 1 0-15,1-3 0 0,-4 0 0 16,1-1 0-16,0 4 0 0,-1-1 0 0,1 0 0 0,-2 2 0 0,1-6 0 16,-1-6 0-16,2-1 0 0,2 1 0 0,1-4 0 15,2 2 0-15,1 3 0 0,3-4 128 0,-1 0-128 16,2-4 0-16,0 1 0 0,1-3 0 0,1-4 0 15,1 0 0-15,-1-2 0 0,1-2 0 0,-1-3 0 16,-4 0 128-16,4-3-128 0,0 0 0 0,-3-5 128 16,0-4-128-16,-1 1 192 0,1-6-192 0,0-3 192 15,-3 2 48-15,0-11 16 0,1 6 0 0,-1-6 0 16,0 0-32-16,0 0 0 0,0 0 0 0,0 0 0 16,0 0-64-16,0 0-16 0,0 0 0 0,0 0 0 15,0 0-144-15,0 0 128 0,-3-7-128 0,3 7 128 16,0 0-128-16,0 0 0 0,0 0 0 0,9-12 0 15,0 5 0-15,3 0 0 0,-1 3 0 0,3 3 0 0,1-1-160 0,2-2 160 16,-1-1 0-16,-1 2-144 0,3 1 144 0,3 0 0 16,1-1 0-16,0 0-128 0,0-2 128 0,2 1 0 15,3 0 0-15,1 1 0 0,2 1 0 0,4 0 0 16,2 0 0-16,1 2 0 0,0-3 0 0,0-1 0 16,-2-3 0-16,1 2 0 0,-5 2 0 0,1 0 0 15,0-2 0-15,-4 0 128 0,-3 1-128 0,1 3 0 16,-3-1 128-16,1 1-128 0,0 0 128 0,-2 1-128 15,-5 1 128-15,-1-1-128 0,-4 0 0 0,0 0 0 16,-12 0 0-16,10 4 128 0,-10-4-128 0,10 4 128 16,-10-4-128-16,0 0 128 0,0 0-128 0,0 0 0 15,0 0 128-15,0 0-128 0,0 0 128 0,0 0-128 0,0 0 160 0,0 0-160 16,0 0 192-16,-1-10-48 0,0-8-16 0,-4-2 0 16,1-5 0-16,-1 0-128 0,-3-4 192 0,0-2-64 15,3-7-128-15,-1-3 0 0,1-2 0 0,2-4 128 16,2-2-128-16,1 2 0 0,3-3 0 0,0 2 128 15,1-3-128-15,3-3 0 0,0-3 0 0,2-1 0 16,1-7 0-16,2 3 0 0,0-4 0 0,0 2 0 16,-1-1 0-16,-1 0 0 0,2 3 0 0,-1 0 0 15,0 5 0-15,-3 5 0 0,0 6 0 0,0 3 0 16,-2 4 0-16,-1 5 0 0,0 1 0 0,-2 4 0 16,-1 1 0-16,1 2 0 0,-3 2 0 0,2 1 0 15,1 2 0-15,-1-5 0 0,0 2 0 0,3 3 0 16,-1-2-128-16,-1 4 128 0,0 1 0 0,3 0 0 15,2 2 0-15,1 0 0 0,-1 1 0 0,-1 2 0 0,-1 2-144 16,2-1 144-16,0 0 0 0,-2 4 0 0,-1-3-144 0,-5 11 144 16,7-5 0-16,-7 5-144 0,0 0 144 0,5-4 0 15,-5 4 0-15,0 0 0 0,0 0 0 0,0 0 0 16,0 0 0-16,0 0 0 0,0 0 0 0,0 0 0 16,-13 1 0-16,3 2 128 0,-3-1-128 0,0 2 0 15,-1-2 0-15,-1-2 0 0,-3-1 0 0,-1 0 0 16,-2-2 0-16,-4 0 0 0,-3 0 0 0,-3-3 128 15,-6-1-128-15,-3 1 0 0,-3-4 0 0,-1 1 0 16,2 0 0-16,-3 3 0 0,0-3 0 0,-4 1-128 16,0-3 128-16,-2 3-128 0,-1-2 128 0,1 5 0 15,3-4 0-15,3 6 0 0,3 2 0 0,4 2 0 16,0 4 0-16,2-1-128 0,3-1 128 0,1-2 0 16,-2 2 0-16,2-1 0 0,2 3 0 0,-1-2 0 0,1-3 0 0,2 1-128 15,4-1 128-15,3 0 0 0,4-2 0 16,3-2 0-16,2 0 0 0,3-1 0 0,0-2 0 15,6-3 0-15,1 0 0 0,2 1-192 0,3-3 192 0,1 3-192 16,1-4 192-16,1 5-160 0,0-2 160 0,2 3-160 16,-2-2 160-16,2 4 0 0,0-3 0 0,-2 3-128 15,0 0 128-15,-6 5 0 0,0 0 0 0,11-7 0 16,-3 4 0-16,-8 3-128 0,0 0 128 0,8-4 0 16,-8 4 0-16,0 0 0 0,0 0 0 0,10-2 0 15,-10 2 0-15,0 0-128 0,0 0 128 0,9 0 0 16,-9 0 0-16,8 7 0 0,-8-7 0 0,4 10-128 15,-4-10 128-15,2 10 0 0,-1 3-144 0,-1 2 144 0,0 4 0 16,0 2 0-16,-1 3 0 0,-1 0 0 16,-1 3-160-16,-1 3 160 0,0 6 0 0,2 6-144 0,-2 5 144 0,0 6 0 15,0 7 0-15,-1 2-128 0,-1-1 128 0,0 6 0 16,-5 5 0-16,1 4 0 0,-1 6 0 0,-2-3 0 16,0 0 0-16,2 0-128 0,-3 6 128 0,-1 1 0 15,-1 5 0-15,1-5 0 0,-1-5 0 0,2 1 0 16,0-3 0-16,1-1 0 0,-2-3 0 0,1-6 0 15,1-9 0-15,3-6 0 0,0-4 0 0,1-8 128 16,2-1-128-16,0-4 0 0,-1-4 0 0,2-3 128 16,-2 1-128-16,3-6 0 0,-1 3 0 0,1-6 0 15,-2-5 0-15,2 4 128 0,-1-2-128 0,1-3 0 16,0 0 128-16,2-2-128 0,-1-4 0 0,2 1 0 16,-2-3 0-16,4-8 128 0,0 0-128 0,0 0 0 0,0 0 0 0,0 0 0 15,0 0 0-15,0 0 0 0,0 0 0 16,10-7 0-16,-1-1 0 0,1-1 0 0,0 0 0 0,1-1 0 15,-1-1 0-15,1 2 0 0,2-2 0 0,2 3 0 16,3-2 0-16,1 1 0 0,1-2 0 0,5 3-128 16,-1-2 128-16,6 2 0 0,2 1 0 0,2 2 0 15,2 0 0-15,1 0 0 0,0 1 0 0,-1 1-128 16,1 1 128-16,-2-1 0 0,-2 1 0 0,0-2 0 16,1 4 0-16,0-1 0 0,-3 1 0 0,3 0 0 15,4-2 0-15,1 2 0 0,0 2 0 0,3 0 0 16,-3 4 0-16,-1-3 0 0,-1-3 0 0,-4 0 0 15,-3 1 0-15,-2-1 0 0,-2 0 0 0,0 2 0 16,-3 0 0-16,-2-1 0 0,-1 1 0 0,0-2 0 16,-1 0 0-16,0-2 0 0,-3 1 0 0,-1 1 0 0,-1 0 0 15,-2 0 0-15,-12 0 0 0,11-2 0 0,-11 2 0 0,10-6 128 16,-10 6-128-16,8-10 128 0,-3 3-128 0,-2-5 144 16,-1 5-144-16,0-6 160 0,-4-1-160 0,2-4 160 15,-2-2-160-15,2-2 160 0,0-5-160 0,0-1 192 16,0-6-192-16,2-6 192 0,0-11-192 0,1-9 160 15,1-4-160-15,0-6 160 0,-1-2-160 0,3-4 160 16,-1-6-160-16,1 5 160 0,6-2-160 0,-2 13 128 16,-1 6-128-16,1 8 128 0,1 8-128 0,-2 5 0 15,-4 6 0-15,-2 9 0 0,-2 3-192 0,-1 7 0 16,-4 1-16-16,2 2 0 16,2 11-2336-16,-8-3-464 0</inkml:trace>
  <inkml:trace contextRef="#ctx0" brushRef="#br0" timeOffset="4437.25">25406 3577 13183 0,'0'0'576'0,"0"0"128"0,0 0-560 0,0 0-144 0,0 0 0 0,0 0 0 15,0 0 336-15,0 0 48 0,-5-2 0 0,5 2 0 16,0 0 304-16,0 0 64 15,-6-6 16-15,2-1 0 0,1-3 336 0,1 0 80 0,0-3 16 0,2-3 0 16,0-3 16-16,0-4 16 0,3-4 0 0,1 2 0 16,-2-6-208-16,3 2-32 0,2 1-16 0,-1-4 0 15,3-2-368-15,0 1-80 0,1-3-16 0,-1 3 0 16,4 4-224-16,-3 1-48 0,0 5-16 0,0 1 0 16,0 5-32-16,-1 1-16 0,-1 6 0 0,-2 3 0 15,-6 7 80-15,0 0 0 0,10-4 16 0,-10 4 0 16,8 7-64-16,-2 7-16 0,-1 4 0 0,-1 1 0 15,-1 7-48-15,-1 2-16 0,1 1 0 0,-1 0 0 16,1 2-128-16,2 0 0 0,-2 0 0 0,2-1 0 16,0 0 0-16,0-4 128 0,-1 4-128 0,-1-5 0 0,1 0 0 15,3-3 0-15,-2-3 0 0,2 1 0 16,0 1 0-16,-1-3 0 0,2-3 128 0,-1 0-128 0,-2 0 0 16,0-1-192-16,1-4 32 0,0 2 16 15,0-6-496-15,3 2-80 0,-9-8-32 0,10 2 0 16,-10-2-304-16,12-5-64 0,-1-1-16 0,-1-2 0 15,-1-2-48-15,-1 1-16 0,-2-2 0 0,1 1 0 16,-4 1-80-16,0-1-32 0,-2-1 0 0,-1 0 0 16,-1 3-1120-16,1 8-240 0,-5-10-32 0,-1 6-16 15,6 4 912-15,-9-3 176 0,-2 0 32 0,3 3 16 0,8 0 1216 0,-12 5 368 16,1-1-176-16,1 5 176 0,-1-3 1888 0,4 3 464 16,0 0 80-16,1-1 32 0,0-1-240 0,2 1-48 15,0 3-16-15,1-1 0 0,2 2-496 0,1 2-80 0,0-3-32 16,3 2 0-16,1 1-528 0,1 0-128 0,1-3 0 0,3 2-16 15,2 0-224-15,1-3-32 0,4 1-16 0,1 2 0 16,-1-5 0-16,1 3 0 0,2-2 0 0,0 3 0 16,1-6-32-16,3 2-16 0,0-3 0 0,4 0 0 15,2 1-240-15,-2-1-32 0,1 0-16 0,0 0 0 16,-2 0-144-16,2-2-128 0,-4-3 144 0,1 0-144 16,-2 0 128-16,1-3-128 0,0-2 0 0,-1-1 144 31,-2-2-464-31,0-6-112 0,-1-2-16 0,-1-2 0 15,-1-1-1568-15,0-3-320 0,-2-2-64 0,2 1-10656 0</inkml:trace>
  <inkml:trace contextRef="#ctx0" brushRef="#br0" timeOffset="4851.14">26971 3244 22111 0,'0'0'1968'0,"0"-7"-1584"16,1-3-384-16,2 2 0 0,-3 8 992 0,2-11 112 15,-1 2 32-15,-1 9 0 0,0 0 80 0,2-9 32 16,-2 9 0-16,0 0 0 0,0 0-352 0,0 0-64 0,0 0 0 15,0 0-16-15,0 0-496 0,-5 15-112 0,-1 0-16 0,3 4 0 16,0 2-32-16,1 3-16 0,-2 3 0 0,0 0 0 16,3 7-144-16,-2 2 128 0,3 3-128 0,0 1 128 15,3-2-128-15,-2 0 0 0,0 1 0 0,3-4 128 16,2 1-128-16,3-4 0 0,3-4 0 0,0-1 0 16,2-2 0-16,2-5 0 0,-1-2 0 0,0-3 0 15,3-2 0-15,0-3 0 0,-2-2 0 0,0-1 0 16,-2 1 0-16,1-4-176 0,1-2 176 0,2-2-128 31,-4-2-352-31,-1-3-64 0,-2-3-16 0,1 2 0 16,-5-5-1424-16,0 2-304 0,-4-3-48 0,-1 0-9904 0</inkml:trace>
  <inkml:trace contextRef="#ctx0" brushRef="#br0" timeOffset="5052.52">26802 3847 27231 0,'-14'0'1216'0,"14"0"240"0,-9 2-1168 0,9-2-288 16,0 0 0-16,0 0 0 0,0 0 448 0,4-12 16 16,4-4 16-16,5-1 0 0,2 0 432 0,3-1 96 15,5-1 16-15,3-1 0 0,0 0-432 0,2 1-80 16,-1 1 0-16,2 3-16 0,0 1-368 0,3-2-128 16,1 5 0-16,0-2 0 15,2 6-256-15,-4-4-160 0,0 4-32 0,-3 0 0 16,0 4-2080-16,-3 0-416 0,-2 2-96 0,-5-1-8544 0</inkml:trace>
  <inkml:trace contextRef="#ctx0" brushRef="#br0" timeOffset="5384.41">27822 3469 15663 0,'0'0'1392'0,"0"11"-1120"0,-1 1-272 0,-1 2 0 15,-2 3 1152-15,0-2 160 0,-1 2 32 0,-2 2 16 16,0 2 224-16,-3-3 32 0,0 1 16 0,1 1 0 16,-2 2-592-16,3 2-112 0,-1 0-32 0,1-2 0 15,2-3-352-15,1-1-80 0,3 0-16 0,2-1 0 16,0 0-32-16,4-2-16 0,5-6 0 0,2 0 0 16,3-5 48-16,3-2 16 0,2-3 0 0,3-1 0 15,-2-6 144-15,2-1 32 0,-3-2 0 0,0-6 0 0,-1-2 128 16,-2-1 48-16,-1-3 0 0,-3 2 0 0,-2 0-208 0,-4-1-32 15,1 3-16-15,-5 0 0 0,-3 1-80 0,-3 2-16 16,-1 3 0-16,-4-1 0 0,-2 3-208 0,-3 3-32 16,-3 2-16-16,-1 1 0 0,-1 1-208 0,-2 4-208 15,-2 0 32-15,0 2 16 16,-1 3-2192-16,-2 3-432 0,1-2-96 0</inkml:trace>
  <inkml:trace contextRef="#ctx0" brushRef="#br0" timeOffset="6906.53">26147 10483 11343 0,'0'0'496'0,"0"0"112"0,0 0-480 0,9-2-128 0,-3-6 0 0,-6 8 0 16,8-8 704-16,0-2 128 0,-1 3 32 0,1 0 0 15,1 1 96-15,-9 6 32 0,0 0 0 0,7-8 0 16,2-3-48-16,-2 4-16 0,-7 7 0 0,0 0 0 16,5-7-144-16,-5 7-16 0,5-8-16 0,-5 8 0 15,0 0 48-15,0 0 16 0,0 0 0 0,0 0 0 16,0 0-160-16,0 0-16 0,0 0-16 0,-9 12 0 16,2-1-208-16,0 4-32 0,-2 3-16 0,0 6 0 15,-1 4-64-15,1 5-16 0,-4 3 0 0,2 3 0 16,-1 7-112-16,0 2-32 0,0 7 0 0,2 6 0 0,0 0-144 15,0 4 160-15,-4-2-160 0,4 2 160 0,-1 0-160 0,3-4 0 16,-1-1 144-16,0 0-144 0,0-7 0 0,1-1 0 16,1-5 0-16,0-2 0 0,2-6 208 0,0-2-16 15,1-3-16-15,0-1 0 0,-1-6 128 0,2 1 16 16,0-5 16-16,2-4 0 0,1-5-128 0,0-3-16 16,0-11-16-16,0 0 0 0,0 0-176 0,0 0 192 15,0 0-192-15,0 0 192 0,0 0-16 0,4-15 0 16,-1-4 0-16,-1-5 0 0,-2 0-48 0,0-3-128 15,-2-1 192-15,2-4-64 0,0-1-128 0,0-1 0 16,0-3 0-16,2-4 0 0,0-2 0 0,2-4 0 0,0-3 128 16,2 0-128-16,0-3 0 0,2 3 0 15,1-6 0-15,0 1 0 0,0 0 0 0,0-1 0 0,1-1 0 16,0 3 0-16,1 2 0 0,1 2 0 0,1 4 0 0,-4 0 0 16,-1 7 0-16,0 1 0 0,-2 1 0 0,1 4 0 15,-2 0 0-15,-1 6 0 0,-2-1 0 0,2 9 0 16,-3 1 0-16,2 4 0 0,-2 2 0 0,-1 12 0 15,0 0 0-15,0 0 0 0,0 0 0 0,0 0 0 16,0 0 0-16,0 0 0 0,-5 15 0 0,0 8 0 16,0 4 0-16,0 6 0 0,0 3-176 0,0 8 176 15,-2 5 0-15,3 7 0 0,-1 4 0 0,2 0-128 16,-1 6 128-16,-1-4 0 0,1 3 0 0,0-7 0 16,0 1 0-16,0-3 0 0,-2-3 0 0,0-3 0 15,-2-2 0-15,0-6 176 0,1-3-16 0,0 1 0 16,0-5 160-16,-2-4 48 0,4-3 0 0,0-4 0 15,0-1-160-15,1-5-16 0,0-6-16 0,1 0 0 16,3-12-176-16,0 0 160 0,0 0-160 0,0 0 160 0,0 0-160 0,0 0 160 16,-1-13-160-16,0-3 160 0,1-4-160 0,0-2 160 15,0-3-160-15,0-3 160 0,1 4-160 0,-1 0 0 16,0 4 0-16,0 2 0 0,0 4 0 0,0 4-320 16,0 0 48-16,0 10 16 15,1-8-1776-15,-1 8-336 0,0 0-80 0</inkml:trace>
  <inkml:trace contextRef="#ctx0" brushRef="#br0" timeOffset="8686.93">25792 12500 4607 0,'0'0'400'0,"-10"2"-400"0,-2-1 0 0,3-1 0 16,-2-3 2432-16,1 2 384 0,0 1 96 0,1 0 16 15,0 0-1360-15,0 1-272 0,1 2-48 0,8-3-16 16,-8 1-272-16,8-1-48 0,-9 0-16 0,9 0 0 15,0 0-160-15,-8 0-32 0,8 0-16 0,0 0 0 0,-9 0 144 0,9 0 16 16,0 0 16-16,0 0 0 0,0 0-128 0,0 0-32 16,0 0 0-16,0 0 0 0,8-6-160 0,4-2-32 15,0 1-16-15,3-4 0 0,2 3 16 0,2-4 0 16,1 2 0-16,3 0 0 0,1 0-112 0,4 1-16 16,3-2 0-16,3 5 0 0,2-3-192 0,2 3-32 15,0 3-16-15,4 3 0 0,0 3-144 0,-3 2 0 16,-3 3 0-16,-2-1 128 0,-2 6-128 0,-5 0 0 15,-4-1 0-15,-3 4 0 0,-2-1 0 0,-3 1 0 16,-1 1 144-16,-3 1-144 0,0 1 128 0,-5 0-128 16,-2-1 128-16,-3 2-128 0,-2 2 192 0,-4 2-16 15,-4-3-16-15,-1 0 0 0,-2 2 0 0,-3 1 0 16,-2-1 0-16,-2-1 0 0,-1-1-160 0,0-2 160 16,-3 1-160-16,1-2 160 0,1-4-160 0,0-1 0 0,1-3 0 0,1-4 128 15,1-1-128-15,2-2 0 0,2-3 144 0,2 0-144 16,1-1 160-16,3-1-32 0,0 1-128 0,8 1 192 15,-6-1-192-15,6 1 0 0,0 0-144 0,0 0 144 16,0 0-176-16,0 0 176 0,12 0-192 0,3 0 192 16,0 0-144-16,4 1 144 0,5-1 0 0,0 0-144 15,6 0 144-15,-4 1 0 0,4 2 0 0,-2 2-128 16,-1-1 128-16,-1 3 0 0,-2 4 0 0,0-3 0 16,-1 5 0-16,-1 1 0 0,-2 1 0 0,-5 2 0 15,2-1 0-15,-2 2 0 0,-1-3 0 0,-3 3 0 16,-2-1 0-16,-2 1 0 0,-1 1 0 0,-2 2 0 15,-4-2 144-15,-3 2-144 0,0-2 192 0,-4 1-192 0,-2 0 256 16,-2 2-48-16,-3 5-16 0,-1-4 0 0,1-1 0 16,-3 3-16-16,-2-3 0 0,0 5 0 0,-1-1-176 0,-1-2 192 15,2 0-192-15,-4-2 192 0,-6-1-192 0,1-1 0 16,-4 0 144-16,-2-4-144 0,-3-3 128 0,0-2-128 16,-1-3 128-16,0-2-128 0,-4-1 128 0,5-2-128 15,0-1 128-15,3-2-128 0,1-1 128 0,1 0-128 16,-1 0 128-16,1-2-128 0,-2-2 0 0,1 4 0 15,0-1 0-15,2 2 128 0,5-1-128 0,2 2 0 16,0 1 0-16,4-1 0 0,4 1 0 0,2 2-160 16,2-1 160-16,5-1 0 0,1 0-160 0,6-2 160 15,0 0-128-15,0 0 128 0,0 0-224 0,16 3 32 16,3-3 16-16,7 2 0 0,1-1 176 0,7-1-192 16,1-1 192-16,2-1-192 0,0 1 192 0,0-1 0 0,-2-2-144 0,1-3 144 15,-3 2 0-15,3-1 0 0,2-4 0 0,-1 1 0 16,3-2 0-16,-2-1 0 0,-2 2 0 0,0-7 0 15,-2 1 0-15,-1-2 0 0,-3-1 0 0,-2 0 0 16,-2 0 0-16,-6-1 0 0,0-3 0 0,-4 2 128 16,-1 2-128-16,-4-1 128 0,1-2-128 0,-3 2 128 15,0 1-128-15,-4 0 0 0,-1-3 0 0,-2 3 128 16,-2 1-128-16,0-1 128 0,-2 0-128 0,-4 1 128 16,0 2-128-16,-3 1 0 0,-2 2 0 0,-1-1 128 15,0 1-128-15,-5 3 0 0,-2-1 144 0,-4 4-144 16,-1 1 0-16,-4 2 0 0,-4 2 0 0,-1-1 0 15,-2 2 0-15,-1 2-160 0,3-1 160 0,0 3 0 16,0-2 0-16,4 3 0 0,3-3 0 0,1 1 0 16,3 4-128-16,2-3 128 0,2 0 0 0,4-1 0 0,3 0 0 15,2-1-128-15,9-1 128 0,0 0 0 0,0 0 0 16,0 0 0-16,0 0-128 0,0 0 128 0,0 0 0 0,0 0-192 16,4-9 192-16,4-1-160 0,1 4 160 0,4-5 0 15,2 3 0-15,2-4-128 0,1 2 128 0,-1-3 0 16,2 0 0-16,4 1 0 0,2-1 0 0,-1-1-128 15,0-1 128-15,-1 0 0 0,3-3 0 0,0 0 0 16,-1 1 0-16,-1 0 0 0,-1-5 0 0,1 2 0 16,-5-1 0-16,2 4 0 0,-2-4 0 0,-3 1 0 15,0 1 0-15,-4 1 128 0,-1 0-128 0,-3 0 0 16,0 1 0-16,-2 0 0 0,-2 1 128 0,-2 0-128 0,0 4 128 16,-1 0-128-16,-1-1 0 0,-1 1 128 0,-1 3-128 0,-2-3 0 15,-3 1 0-15,0 2 128 0,-2-2-128 0,-4 2 0 16,-5-4 0-16,-1 3 144 0,-4 0-144 0,-1 1 0 15,-2 1 128-15,-4 2-128 0,-3-4 0 0,-1 6 0 16,1 0 0-16,0 0 0 0,-2 3 0 0,2 1 0 16,4 4 0-16,-3 0 0 0,3-1 0 0,3 4 0 15,0 2 0-15,1-2 0 0,-2 5 0 0,3-2 0 16,0 3 0-16,2-1 0 0,2-2 0 0,1 3 0 16,-2 1 0-16,5-2 0 0,2-5 0 0,4 1 0 15,1-1-416 1,9-7-96-16,0 0 0 0,0 0-16 0,0 0-2816 15,11-2-560-15</inkml:trace>
  <inkml:trace contextRef="#ctx0" brushRef="#br0" timeOffset="12723.88">20714 8476 10127 0,'0'0'896'0,"-9"-6"-704"15,0-1-192-15,1 2 0 0,0-4 688 0,0 4 96 16,1-2 32-16,7 7 0 0,-7-9-32 0,0 2 0 16,2 0 0-16,5 7 0 0,0 0-272 0,0 0-48 15,0 0-16-15,0 0 0 0,0 0-128 0,0 0-16 0,0 0-16 0,0 0 0 16,0 0-64-16,0 0-16 0,-3 10 0 0,3-1 0 16,3 2 16-16,2 0 0 0,0 0 0 0,2 3 0 15,2-1-80-15,4 1-16 0,1 2 0 0,4 2 0 16,1 0 64-16,1 0 0 0,2-2 0 0,-1 2 0 15,5 0 128-15,-1-1 16 0,2 0 16 0,2-2 0 16,-1 1 96-16,-1-3 32 0,3-1 0 0,-2 1 0 16,-1-6-80-16,1 2-16 0,-1-4 0 0,1 3 0 15,-2-3-176-15,2-4-32 0,2-1-16 0,0 0 0 16,2-2-160-16,1-2 128 0,0-5-128 0,0 0 128 16,0-5 0-16,5-1 0 0,-2-3 0 0,-3 0 0 15,0 0 96-15,-1-2 16 0,-2-1 0 0,1 0 0 16,-2 3-48-16,0 3-16 0,-1 0 0 0,0 0 0 0,-3-1-48 0,0 5-128 15,-4 1 192-15,0-2-64 0,-1 2-128 16,-4 0 160-16,-2 4-160 0,-2-2 160 0,1 5-160 0,-3 0 128 16,-4-4-128-16,-6 7 128 0,0 0-128 0,9 2 0 15,-9-2 144-15,0 0-144 0,0 0 0 0,8 6 0 16,-8-6 0-16,2 13 0 0,-3-2 128 0,-3 4-128 16,-1 1 160-16,-5 0-160 0,-2 2 144 0,-2 0-144 15,-2-1 128-15,-2 4-128 0,-4 2 192 0,0 1-32 16,-3-5-16-16,0 1 0 0,-2-1 48 0,-1 3 16 15,-3 0 0-15,-2 0 0 0,-2-3 64 0,0-1 16 16,-4-1 0-16,0-1 0 0,0-2-96 0,-2-1-32 16,0 0 0-16,1-4 0 0,1 2-32 0,1-3-128 0,1-2 192 0,2-5-64 15,1-3 0-15,2-6-128 0,1 1 192 0,1-5-64 16,2 2 64-16,1-3 0 0,0-5 0 0,5 3 0 16,-1-1-64-16,1-2 0 0,2-3 0 0,-1 2 0 15,6-1-128-15,-3 0 0 0,4-2 0 0,2 3 128 16,-1 1-128-16,1 0 0 0,1-1 0 0,0 7 0 15,3-1 0-15,0 3 0 0,1 2 0 0,0 1 0 16,1-2 0-16,1 2 0 0,0 0 0 0,0 2 0 16,5 5-128-16,0 0 128 0,-7-3 0 0,7 3 0 15,0 0 0-15,0 0-144 0,0 0 144 0,0 0 0 16,0 0-144-16,0 0 144 0,0 0 0 0,0 9-144 16,3 2 144-16,1 2-128 0,1-4 128 0,2 2-128 15,4 0 128-15,1 1 0 0,1 2-144 0,4 0 144 16,0 0 0-16,5 0 0 0,5 0-144 0,2-2 144 15,-1-2 0-15,4 1 0 0,3-3-128 0,1 2 128 16,-2-4 0-16,3 2 0 0,0-4 0 0,1 0 0 0,-1 1 0 16,1 1 0-16,1-2 0 0,2-2 0 0,1 0 0 0,0-4 0 15,-1 1 0-15,1-4 0 0,-3-4 128 0,0 2-128 16,0-5 0-16,-3 1 144 0,-1-2-144 0,-2-1 160 16,-1-2-160-16,-3-1 160 0,-1-2-160 0,-3 1 0 15,-2 0 144-15,-4 3-144 0,-1 1 0 0,-3 4 144 16,-5 0-144-16,-2 2 0 0,-4-2 176 0,-4 10-176 15,0 0 160-15,0 0-160 0,0 0 0 0,0 0 0 16,-12 9 0-16,1 1 0 16,-1 4-1648-16,1 1-416 0,-2 3-96 0</inkml:trace>
  <inkml:trace contextRef="#ctx0" brushRef="#br0" timeOffset="14024.29">25529 9030 11055 0,'0'0'480'0,"-7"-11"112"0,-2-1-464 0,0 4-128 0,1-4 0 0,-1 3 0 16,0-3 864-16,2-1 160 0,-1 3 16 0,-1-3 16 16,0 0-288-16,2 2-48 0,-3-3-16 0,3 2 0 15,3 7 16-15,4 5 0 0,-8-6 0 0,0 0 0 16,2 0-144-16,6 6-16 0,0 0-16 0,0 0 0 15,-9 4-160-15,9-4-48 0,-8 10 0 0,3 1 0 16,1 1-96-16,3 2-32 0,2-4 0 0,3 3 0 0,1 1 80 0,1 0 16 16,3 3 0-16,4 0 0 0,3 4 80 0,6-1 0 15,4-1 16-15,3 2 0 0,1-4 96 0,6 2 16 16,2-1 0-16,5 0 0 0,-2 0-112 0,2-3-16 16,-3-1 0-16,1-6 0 0,3-1-32 0,-2-3-16 15,-2-1 0-15,4-5 0 0,0-3-48 0,2-5-16 16,0-3 0-16,2-2 0 0,0 0 48 0,-1-5 16 15,-2-2 0-15,0-2 0 0,2-4-80 0,-1 2 0 16,3-3-16-16,-2 4 0 0,2-4-240 0,-3 2 144 16,-3-2-144-16,-4 2 128 0,0-2-128 0,-8-1 0 15,-1 1 144-15,-4 0-144 0,1 4 0 0,-3-1 128 16,-3 3-128-16,-1 4 0 0,-2 1 0 0,-7 2 128 0,-2 3-128 16,-1 6 0-16,-8 7 0 0,7-7 0 15,-7 7 0-15,0 0 0 0,0 0 0 0,0 0 0 16,0 0 0-16,0 12 0 0,-5 3 0 0,-1 0 0 0,-4 3 0 0,-3 2 0 15,-2 3 0-15,-3 5 0 0,-1-1 0 0,-2 3-128 16,0 5 128-16,-5-1 0 0,-2 0 0 0,-1-3 0 16,-1-2 0-16,-2 1 0 0,-4-4 0 0,0 1 0 15,-1-5 0-15,-1 3 128 0,-1-1-128 0,3-3 128 16,0 0-128-16,2-2 192 0,-2-3-64 0,0 1 0 16,0-4-128-16,-4-3 144 0,-2 1-144 0,-2-3 160 15,-3-1-160-15,0-3 128 0,-2 0-128 0,2-3 128 16,2-2-128-16,3-1 0 0,1-2 144 0,0-4-144 15,-1 0 128-15,2-4-128 0,-2-2 128 0,1-2-128 16,0-5 128-16,2-2-128 0,1 0 128 0,2-5-128 0,2 1 0 16,1 0 128-16,2 1-128 0,3 1 0 0,4 2 0 0,-1 2 128 15,2 0-128-15,1 2 0 0,1 1 0 0,-1 0 0 16,2 0 0-16,2 4 0 0,1 6 0 0,3 1 0 16,2 2 0-16,0-1 0 0,1 1 0 0,3 1 0 15,8 4 0-15,0 0-128 0,0 0 128 0,0 0-192 16,0 0 192-16,7 9-192 0,1 1 48 0,4 4 0 15,3 1 0-15,2 3 0 0,-1 1 144 0,3 1-128 16,3 1 128-16,2-2-128 0,3 2 128 0,2 0-128 16,3 2 128-16,5-7-128 0,6-4 128 0,5 0 0 15,6-5 0-15,3 1 0 0,1-4 0 0,1-1 144 16,-5-6-16-16,2-2-128 0,1-6 192 0,3-1-192 16,2 1 192-16,1-4-192 0,-2-1 256 0,-3 1-64 0,-3-3-16 0,-3-1 0 15,-2-4 16-15,-2-3 0 0,-2 0 0 0,-1 5 0 16,-3-5-16-16,-1 1 0 0,-3-3 0 0,-3 0 0 15,-5-3 16-15,-6 5 16 0,-4-1 0 0,-3 5 0 16,-4 1-64-16,-4 4-16 0,-6 2 0 0,1 5 0 16,-2 2-128-16,-2 8 160 0,0 0-160 0,0 0 160 15,-6-4-160-15,6 4 0 0,-6-3 0 0,6 3 0 16,-10 3-256-16,10-3-64 0,-8 8-32 0,3 1 0 31,5-9-2720-31,0 0-560 0</inkml:trace>
  <inkml:trace contextRef="#ctx0" brushRef="#br0" timeOffset="15241.63">27778 17623 8287 0,'-3'-24'736'0,"6"8"-592"15,2 0-144-15,4-2 0 0,0-1 0 0,3-1 128 0,2 1-128 16,0-3 128-1,0-1-1152-15,0 0-256 0,-2 2-32 0,-1-2-16 0,1-3 832 0,-1 3 176 0,-1-3 16 0,1 0 16 16,-1 2 480-16,1-1 112 0,-1 2 16 0,2 4 0 16,-5-2 1232-16,5 2 256 0,-1 0 48 0,-1 5 16 15,1 2-224-15,-3 3-48 0,0-3-16 0,1 6 0 16,-1-2-448-16,1 3-96 0,-2 0-16 0,-7 5 0 16,8-7 64-16,-8 7 0 0,6-6 0 0,-6 6 0 15,0 0 96-15,0 0 32 0,0 0 0 0,0 0 0 16,-5-3-224-16,-4 1-32 0,-1 1-16 0,-1 4 0 15,-1 0-416-15,1 4-80 0,0 3 0 0,-4 3-16 16,-4-1-144-16,1 7-32 0,2 6 0 0,1 1 0 16,-3 5 32-16,0 6 0 0,0 2 0 0,2 7 0 0,-3 1-112 0,2 8-32 15,2 3 0-15,1 2 0 0,0 5-16 16,4-2 0-16,0 3 0 0,1 0 0 0,0 0-128 0,2 2 160 16,5 0-160-16,-1 1 160 0,1-5-160 0,0-1 0 15,0-6 0-15,2 1 0 0,0-4 0 0,2 0 0 16,0-1 0-16,0-1 0 0,2-2 0 0,1 0 0 15,3-2 128-15,-2-1-128 0,3-2 0 0,0-1 0 16,4-4 0-16,1 1 0 0,-2-3 0 0,5-4 0 16,-2-4 0-16,-1-1 128 0,0-4-128 0,0 1 0 15,-1-7 0-15,1 0 0 0,-1-1 0 0,-1-4 0 16,1-4 128-16,-2 0-128 0,1-5 0 0,-12-5 0 16,10 6 0-16,-10-6 128 0,0 0-128 0,0 0 0 0,0 0 0 15,0 0 128-15,8 9 0 0,-8-9 0 16,0 0 0-16,-8 3 0 0,-1-1 0 0,-1-2-128 0,0-1 192 0,-2-3-64 15,0-1-128-15,-1-5 160 0,-1-3-160 0,-3-1 160 16,2-2-160-16,-4-6 128 0,-3-3-128 0,-3-5 128 16,-4 0-128-16,-2-6 128 0,-4-4-128 0,-1-1 128 15,2 0-128-15,1-2 0 0,0 0 0 0,1 0 0 16,5-6 0-16,2 4 0 0,2-1 128 0,3-2-128 16,4-1 160-16,5 1 0 0,2-4 0 0,1 0 0 15,5-2-160-15,0 1 160 0,3 0-160 0,3-2 160 16,0 0-160-16,5-1 0 0,2-5 0 0,3 3 0 15,1 2 0-15,5 4 0 0,3 4-128 0,2 6 128 16,-1 2 0-16,-1 6 0 0,0 3-144 0,-2 7 144 16,-2-1-304-16,0 6 0 0,-2 2 0 0,-2 7 0 15,-1 0-1280-15,0 6-256 0,0 4-48 0</inkml:trace>
  <inkml:trace contextRef="#ctx0" brushRef="#br0" timeOffset="16525.74">30972 16995 13823 0,'-29'-19'1216'0,"11"7"-960"0,-1 1-256 0,-1-6 0 0,1-2 832 0,1 0 112 15,0 0 16-15,3 0 16 0,2-2-224 0,0 0-48 16,2 0-16-16,1 0 0 0,1-2-112 0,3 2 0 15,-1 0-16-15,3 2 0 0,1 3 32 0,3 3 16 16,-2-1 0-16,1 1 0 0,1 6-176 0,1-3-48 16,1 2 0-16,-2 8 0 0,0 0-112 0,3-9-16 15,-3 9-16-15,0 0 0 0,6-5-96 0,-6 5-16 16,0 0 0-16,11-3 0 0,-11 3-128 0,14 3 0 16,-3-2 144-16,2 6-144 0,2 3 224 0,-1 0-32 15,3 1 0-15,3 3 0 0,4 3 32 0,2-1 0 16,-1 1 0-16,2 2 0 0,0 1 176 0,-1-1 48 0,-2 2 0 15,3 3 0-15,0 3 16 0,-1 7 16 0,1 0 0 0,0 3 0 16,0 1-128-16,-2 2-32 0,-2 4 0 0,-2-1 0 16,-1 4-128-16,-3-2-16 0,0 3-16 0,-1-3 0 15,-5 0-16-15,0 2 0 0,0-1 0 0,0 3 0 16,-1-5 112-16,-1 4 32 0,-2 3 0 0,2-1 0 16,0-2-80-16,-4 4-16 0,-1-2 0 0,0 2 0 15,-2 1-192-15,-2 2 176 0,-3 0-176 0,-1 2 160 16,-5 4-160-16,0-4 128 0,-5-2-128 0,-1 2 128 15,-2 0-128-15,-2-1 160 0,-1 0-160 0,-2 0 160 16,-2 1-160-16,-1-2 128 0,-2-1-128 0,1-2 128 16,2 2-128-16,-1-6 160 0,1-2-160 0,0 1 160 15,1-3-160-15,-3 3 192 0,0-2-192 0,0-2 192 0,1-5-192 16,-2-2 192-16,-1-6-192 0,4-7 192 0,2-5-32 0,3 0 0 16,1-3 0-16,2-6 0 0,2-1 160 0,1-5 16 15,2 1 16-15,1-1 0 0,-2-1-144 0,3-2-16 16,0 0-16-16,9 0 0 0,0 0-176 0,-6-1 0 15,0-2 0-15,6 3 0 0,0 0 0 0,0 0 0 16,0 0-128-16,0 0 128 0,2-7-160 0,2-3 160 16,2 2-208-16,6-2 80 0,-1 2 128 0,5-6-192 15,1-2 192-15,5-1-192 0,0-1 192 0,6-3 0 16,-1-6 0-16,4-1 0 0,1-2 0 0,1-2 0 16,0 0 0-16,2-5 0 0,2-3 0 0,3 0 0 15,-3 1 0-15,2-2 128 0,-1-3-128 0,2 0 0 16,-2-4 0-16,-1 0 0 0,-3-3 0 0,-1-2 144 15,-3-3-144-15,-2-2 0 0,-3 1 176 0,-4-3-176 0,-2-2 160 16,-2 1-160-16,-2-4 128 0,-1 1-128 0,-3 0 0 0,0-2 0 16,-4 2 0-16,0 1 128 0,-6 2-128 0,-1-2 0 15,-4 4 0-15,-2-5 0 0,-3 1 0 0,-5 0 0 16,0 6 0-16,-4 2 0 0,-4 1-144 0,-2 2 144 16,-2 2-176-16,-4 6 176 0,-4 0-192 0,1 5 192 15,1 0 0-15,0 3 0 0,-1 2 0 0,2 3 0 16,0 5 0-16,3-2 0 0,3 5-160 0,0 4 160 15,3 0-176-15,3 2 176 0,2 2-208 0,3 3 80 16,3 3 128-16,2 3-160 0,9 6 160 0,0 0-160 16,0 0 16-16,0 0 0 0,0 0 0 0,0 0 0 15,11 9-176-15,3 5-48 0,0 1 0 0,4 3 0 16,4 1 112-16,3 3 32 0,7 4 0 0,3 6 0 0,2 2 224 0,5 7-144 16,3 4 144-16,0 4-128 0,1 6 128 15,-1 2 0-15,-6 8-144 0,3-2 144 0,-3 5 0 0,-2 0 0 16,-4-1-144-16,-2-1 144 0,-3 2 0 0,-5 0 0 15,-6-4 0-15,-3 0 0 0,-6 1 0 0,-5-3 176 16,-6 3 0-16,-7-3 0 0,-8 3 240 0,-5 0 48 16,-6 4 16-16,-5-1 0 0,-6 2-96 0,-4 1 0 15,-8 2-16-15,-6-1 0 0,-5 1-112 0,-1-1-32 16,1-2 0-16,3 0 0 16,3 2-864-16,6 2-192 0,4 0-16 0,0-4-16032 0</inkml:trace>
  <inkml:trace contextRef="#ctx0" brushRef="#br0" timeOffset="152870.78">27727 19836 10127 0,'-18'-5'448'0,"7"1"96"0,-4-3-544 0,2 4 0 0,-2 0 0 0,1-2 0 16,0 1 784-16,1 0 48 0,-1 1 16 0,4-1 0 15,1-1-416-15,3 1-96 0,-1-1-16 0,3-2 0 16,2-4 320-16,1 2 64 0,1 0 16 0,1-4 0 16,0 3-272-16,2-1-48 0,-1 1-16 0,1 2 0 15,-1 2 128-15,2-2 0 0,-3 0 16 0,3 1 0 16,-1 0 240-16,0 2 32 0,-3 5 16 0,7-10 0 15,-1 0 80-15,2 0 32 0,-1 2 0 0,5-3 0 16,1 4-320-16,-1 0-64 0,2 2-16 0,4 1 0 16,2 1-288-16,3 0-64 0,3 1-16 0,2 1 0 0,2 1-160 0,3 0 160 15,0 0-160-15,4 0 160 0,1-1-160 0,6 0 128 16,3 1-128-16,5 0 128 0,2 0-128 0,6 1 0 16,5 0 0-16,0 0 0 0,-6 1 0 0,5 1 0 15,3 1 0-15,6-1 0 0,4 1 0 0,2-1 0 16,1 2 144-16,2 1-144 0,-1-4 0 0,4 3 144 15,5 2-144-15,-1-4 0 0,-1 1 128 0,-4 0-128 16,-3 0 0-16,1 0 0 0,2-2 0 0,-2 3 0 16,0 0 0-16,-6 2 0 0,-5-5 144 0,0 6-144 15,-1 1 0-15,0-2 144 0,-3 4 176 0,1-1 48 16,-5 1 0-16,-2 1 0 0,-3-5-112 0,-4 5-32 16,0-5 0-16,-4 3 0 0,1-1-224 0,-1 3 128 0,-1-3-128 0,-2 0 0 15,0-3 128-15,-5 0-128 0,-3-2 0 16,-3-3 144-16,-1 2 0 0,-2-1 0 0,-1 1 0 0,-1 1 0 15,1-2-144-15,-3 0 0 0,-1-1 144 0,0 0-144 16,0 2 0-16,-4-2 0 0,-2-1 0 0,-2 0 128 16,-2 0-128-16,0 0 0 0,-7-1 0 0,1-1 128 15,-3 1-128-15,-9 1 128 0,0 0-128 0,0 0 128 16,0 0-128-16,0-9 128 0,-3 0-128 0,-4 0 128 16,-5 2-128-16,-3-1 0 0,-4-3 128 0,-4 2-128 15,-1 0 0-15,-3 3 0 0,-3-3 0 0,-5 4 0 16,0-4 0-16,0 4 0 0,-4 1 0 0,-3-3 0 15,-4 0 0-15,-5 2 0 0,-7-3 0 0,-3 2 0 16,-1-1 0-16,-2-1 0 0,-2 0 0 0,-3 0 0 0,-2 2 0 0,-5 2 0 16,-4-3 0-16,-2 0-128 0,0 1 128 0,4-2 0 15,-1 4 0-15,-2 1 0 0,-4 0 0 0,0-1 0 16,2 4 0-16,2 0 0 0,1 1 0 0,-5 3 0 16,-6 0 0-16,2-1 0 0,0 2 0 0,4 2 144 15,4-2-144-15,-2 1 0 0,-3 0 0 0,1-2 0 16,3-2 0-16,3 2 0 0,6 1 0 0,-6 1 0 15,-1-2 0-15,1 1 0 0,0 0 0 0,5 1 0 16,5-3 0-16,5 2 0 0,8 3 0 0,1-4 0 16,2 0 0-16,2-2 0 0,3-1 144 0,3-1-144 15,5-1 0-15,4 0 144 0,3-2-144 0,4 0 0 16,2 0 144-16,2-1-144 0,2-1 0 0,2 1 0 0,2 1 0 0,4 1 0 16,2 0 0-16,5-2 0 0,8 4 0 15,0 0 0-15,0 0 0 0,0 0 0 0,0 0-144 0,8-4 144 16,6 2-176-16,8-1 48 0,6 0 0 0,9 1 0 15,6 1 128-15,10 1 0 0,10-3 0 0,3 3 0 16,5 0 0-16,4 0 0 0,8 0 0 0,11 0 0 16,7 0 0-16,6 0 128 0,-1 0-128 0,6-1 0 15,11 0 0-15,1-1 128 0,0 1-128 0,4 2 0 16,7 2 0-16,0 1 0 0,-3-4 0 0,4 2 0 16,4 2 0-16,-3 0 0 0,-5 0 0 0,2 3 0 15,2 2 0-15,-7 0 0 0,-8-3 0 0,0 5 0 16,-3 0 0-16,-5-1 0 0,-10-1 0 0,-8 0 0 15,-6-1 0-15,-5 2 0 0,-6-3 0 0,-7 2 128 16,-6-4-128-16,-7 3 0 0,-9-2 0 0,-7-3 0 16,-7 1 0-16,-4 1 0 0,-6 0 0 0,-5-3 0 0,-3 2 0 0,-7-1 128 15,-10-3-128-15,0 0 0 0,0 0 0 0,0 0 128 16,-15 7-128-16,-8-3 0 0,-5 1 0 0,-9 2 144 16,-9-4-144-16,-6-1 0 0,-9-4 0 0,-5 0 0 15,-4-1 0-15,-1 0 0 0,-3 3 0 0,-8-3 0 16,-11-1 0-16,-2 0 0 0,-5-3 0 0,0 2 0 15,-2 2 0-15,-7-1 0 0,-3-5 0 0,-1 4 128 16,2 2 0-16,-4-5-128 0,-9 0 256 0,4-1-64 16,-1 6-16-16,-5-1 0 0,-6-5-32 0,2 4 0 15,6 2 0-15,-3 2 0 0,-4 0-16 0,6 1-128 16,4 0 192-16,7 1-64 0,2 3-128 0,9-3 0 16,4 0 0-16,16 1 0 0,15 1 0 0,8 0 0 0,10 0 128 0,13-2-128 15,7-1 0-15,8 0 0 0,11 0 0 0,11 0 0 16,0 0 0-16,11 0-192 15,11 0 64-15,12 0 128 0,15 0-192 0,18 1 192 0,19 0-160 0,14-1 160 16,13-2 0-16,14 2 0 0,15 2 0 0,8-3 0 16,5 0-192-16,10-2 48 0,8 1 16 0,7 0 0 31,1 2-1232-31,0-2-240 0,-4-1-64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6:43:42.39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2166 855 6447 0,'0'0'272'0,"0"0"80"0,0 0-352 0,-1-8 0 0,1 8 0 0,0-9 0 15,-2 2 656-15,2 7 64 0,-3-9 16 0,3 9 0 16,0 0 208-16,0 0 32 0,0 0 16 0,0 0 0 16,0 0-256-16,0 0-48 0,-7-5-16 0,7 5 0 15,0 0-288-15,0 0-64 0,0 0-16 0,0 0 0 16,-7 3 16-16,7-3 0 0,0 0 0 0,0 0 0 15,-7 8 112-15,7-8 16 0,0 0 16 0,-4 9 0 0,4-9 160 0,-2 11 16 16,-1 2 16-16,2-1 0 0,0 3-144 0,-2 3-48 16,0-1 0-16,-1-3 0 0,2 4 0 0,0 0 0 15,1 4 0-15,-2 3 0 0,1-1-208 0,-1 8-64 16,-2 0 0-16,1 8 0 0,-2 2-64 0,-2 8-128 16,2 2 176-16,-1 4-176 0,4 2 224 0,-4 5-64 15,2-5-16-15,1 2 0 0,-1 1-144 0,3-3 0 16,2-5 144-16,0-5-144 0,1-5 0 0,3-4 144 15,1-3-144-15,1-5 0 0,2-9-192 0,1-2-128 16,0-5-48-16,0-3-7296 16,-1-5-1456-16</inkml:trace>
  <inkml:trace contextRef="#ctx0" brushRef="#br0" timeOffset="228.23">2054 1625 5519 0,'0'0'240'0,"8"0"64"0,3-1-304 0,3-2 0 0,3-1 0 0,2 1 0 16,4-5 3904-16,2 0 736 0,7-1 144 0,-2 1 16 16,3-6-3520-16,0 1-704 0,2 1-128 0,-2-2-48 15,0 2-400-15,-3 2 0 0,-3-2 0 0,1 5 0 16,-4-4 0-16,-1 5 0 0,-1-2 0 0,-2 3 128 15,-3 1-400-15,-2-3-96 0,-1 1-16 0,-2 0-6592 16,0-2-1344-16</inkml:trace>
  <inkml:trace contextRef="#ctx0" brushRef="#br0" timeOffset="482.93">2672 834 21247 0,'0'0'944'0,"0"0"192"0,0 0-912 0,0 0-224 0,0 0 0 0,0 0 0 16,-1 12 448-16,-1-1 32 15,1 6 16-15,0 4 0 0,-2 4 208 0,1 6 32 0,-1 4 16 0,1 4 0 16,-1 3-112-16,-1 8-32 16,-1 1 0-16,0 2 0 0,0 2-160 0,0 3-16 0,1 6-16 0,0-1 0 15,2 3-224-15,-2 0-32 16,0-5-16-16,3-3 0 0,1-6-336 0,1-3-64 0,2-8 0 0,2-7-16 31,-1-5-1184-31,1-7-224 0,2-7-48 0</inkml:trace>
  <inkml:trace contextRef="#ctx0" brushRef="#br0" timeOffset="950.45">3132 991 15663 0,'0'0'688'0,"-6"7"144"0,1 5-656 0,-3 3-176 15,0 2 0-15,1 3 0 0,-1 2 960 0,3 6 144 16,-3 1 48-16,1 4 0 0,-1 1-320 0,-1 2-64 16,3 1-16-16,1 2 0 0,0 3-272 0,2-1-48 15,3 2-16-15,4-1 0 0,4-4-224 0,2-2-64 16,2-5 0-16,5-4 0 0,-3-5-128 0,1-5 0 15,1-4 144-15,0-3-144 0,1-5 320 0,-1-5-16 16,2-3 0-16,0-8 0 0,1-1 144 0,0-2 48 16,-1-7 0-16,-1 1 0 0,0-2-208 0,-1 1-32 15,0-3-16-15,-4 0 0 0,1 3-240 0,-1 3 128 16,-4 4-128-16,1 5 0 0,-1-1 0 0,-8 10 0 16,8 4 0-16,-2 6 0 0,2 7 176 0,-1 4-176 0,1 6 192 0,-1 1-192 15,1 3 192-15,1 3-192 0,2 2 192 0,3 0-192 16,5 1 0-16,1-2 0 15,1-7 0-15,2-2 0 0,4-8-224 0,-1-4-48 0,2-10-16 0,-1-5 0 16,0-11 144-16,1-4 144 0,-2-9-208 0,1-9 80 16,0-4 336-16,-4-7 80 0,1 1 16 0,-5-6 0 15,-3 1 464-15,-4-1 112 0,-4-1 16 0,-3-1 0 16,-4-2 48-16,-4 0 16 0,-2 2 0 0,-2 3 0 16,-1 2-672-16,-1 5-128 0,-1 5-32 0,1 5 0 15,1 7-1120 1,0 3-224-16,4 5-64 0</inkml:trace>
  <inkml:trace contextRef="#ctx0" brushRef="#br0" timeOffset="1669.66">4931 898 10127 0,'0'0'896'0,"-7"-10"-704"0,1 4-192 0,-2-2 0 0,-2 2 624 0,-1 2 80 0,3-3 32 0,-5 4 0 0,-3-1 96 0,1 5 32 15,-2 2 0-15,2 4 0 0,-2 3-224 0,-2 7-32 16,-2 6-16-16,5-2 0 0,-6 5-224 0,1 7-48 15,-2 2-16-15,0 10 0 0,1 2 160 0,2 6 48 16,3 6 0-16,3 6 0 0,4 2-160 0,4-1-32 16,6 0 0-16,6-1 0 0,4-5-320 0,4-6 128 15,2-4-128-15,3-9 0 0,0-6 0 0,7-3 144 16,-2-10-144-16,1-7 0 0,2-6 448 0,0-5-32 16,2-10 0-16,5-2 0 0,3-11 256 0,1-7 48 15,2-2 16-15,-1-6 0 0,2-4-288 0,-2-6-64 0,-2 0-16 0,-3-6 0 16,-2 0-128-16,-6-3-32 15,-5 0 0-15,-7-2 0 0,-2-1 512 0,-9 1 112 0,-6-3 0 0,-13-29 16 16,-7 5-192-16,-3 17-32 16,-2 11-16-16,-1 8 0 0,-2 10-272 0,1 11-48 0,-2 6-16 15,-1 8 0-15,-3 9-144 0,1 9-128 0,-1 7 192 0,2 3-192 32,-1 4-1248-32,6 0-352 0,4 4-80 0</inkml:trace>
  <inkml:trace contextRef="#ctx0" brushRef="#br0" timeOffset="2368.13">6433 1181 7359 0,'-4'-12'320'0,"4"12"80"15,-3-14-400-15,0 1 0 0,2 2 0 0,-1-2 0 16,0 1 1808-16,-1 4 288 0,2-3 48 0,1 11 16 0,0 0-1056 0,0 0-208 16,0 0-32-16,0 0-16 0,0 0-320 0,3 12-64 15,-1 4-16-15,2 6 0 0,1 5 128 0,-1 1 32 16,2 3 0-16,2 5 0 0,-2 1-160 0,1 5-48 15,-2 4 0-15,-3-13 0 0,2 3-144 0,-1 3-16 16,-1-3-16-16,-1 1 0 0,-1-1 128 0,0-3 32 16,-1-5 0-16,1-4 0 0,0-6 80 0,1-4 32 15,1-5 0-15,-2-9 0 0,0 0 272 0,0 0 48 16,7-3 16-16,2-6 0 0,1-6-128 0,3-7 0 16,-3-3-16-16,3-4 0 0,-2-6-464 0,7-18-96 15,0 5 0-15,-3 0-128 0,-1 0 128 0,-1 5-128 16,-2 4 0-16,3 5 0 0,-1 3 0 0,1 8-272 15,1 2 48-15,-2 3 16 16,1 1-528-16,1 3-96 0,-1 4-32 0,1 4-8288 16,3 3-1648-16</inkml:trace>
  <inkml:trace contextRef="#ctx0" brushRef="#br0" timeOffset="2572.26">7268 1059 22111 0,'-4'8'1968'16,"1"5"-1584"-16,0 2-384 0,-1 4 0 15,0 4 816-15,-2 5 80 0,-1-1 0 0,-1 4 16 16,-2 1 32-16,0-1 0 0,-2 0 0 0,2 1 0 0,0 3-544 0,2-2-96 16,-2-3-32-16,4-1 0 15,-1-1-1440-15,2-5-304 0,4-5-48 0,1-1-6368 16,-1-9-1280-16</inkml:trace>
  <inkml:trace contextRef="#ctx0" brushRef="#br0" timeOffset="3085.45">7974 1160 14735 0,'0'0'640'0,"0"0"160"0,0 0-640 0,-2-6-160 16,0 0 0-16,-4 0 0 0,2 1 192 0,-3 2 16 16,0 0 0-16,-1 0 0 0,-2-1 80 0,-1 4 16 15,-2 4 0-15,-1 0 0 0,0 1 16 0,-4 6 16 0,0 5 0 0,-2 1 0 16,-3 4 176-16,1 2 48 0,2 2 0 0,2 2 0 15,2 2 32-15,2-1 16 0,2 4 0 0,7-2 0 16,3-3-144-16,3 0-16 0,3-7-16 0,3-2 0 16,5-7 0-16,3-1 0 0,4-7 0 0,2-4 0 15,3-7-144-15,1-6-32 0,2-6 0 0,1-6 0 16,-2 0-64-16,0-7-32 0,-1-6 0 0,-1 0 0 16,-2-3-160-16,0 1 160 0,-3 3-160 0,1-4 160 15,-2-1-160-15,0 1 0 0,-4-2 0 0,-2 0 128 0,1-4-128 0,-3-3 0 16,-2-1 0-16,-2 1 0 0,-1 2 0 0,0 3 128 15,1 7-128-15,-1 8 0 0,0 7 0 0,-3 6 0 16,1 5 0-16,-3 13-176 0,0 0 176 0,-3 12 0 16,1 4 0-16,-6 7-128 0,0 8 256 0,-2 6 48 15,0 2 16-15,-1 12 0 0,-2 4-192 0,2 7 0 16,-3 5 0-16,3 4 0 0,4 1 0 0,0-4 0 16,2-5 0-16,1-2 0 0,2-7 0 0,1 0-144 15,1-6 0-15,3-7 0 16,4-7-1936-16,2-7-384 0,11 16-80 0,0-22-16 0</inkml:trace>
  <inkml:trace contextRef="#ctx0" brushRef="#br0" timeOffset="3536.46">8616 1126 17439 0,'-7'12'768'0,"4"-3"176"0,-3 0-752 0,1 4-192 0,-1-1 0 0,2 2 0 16,-1 3 592-16,0 1 96 0,-1 0 16 0,1 1 0 15,-1 2-368-15,1-3-64 0,5-3-16 0,-1-1 0 16,1-1-256-16,1-3 0 0,-1-2 0 0,0-8 0 16,5 5 0-16,2-3 0 0,2 0 0 0,1-5 0 0,3-2 272 0,3 0 48 15,1-4 16-15,2 1 0 0,0-3 176 0,2-2 48 16,4 3 0-16,1-3 0 0,1 3-144 0,0-1-32 15,-2-2 0-15,2 2 0 0,-3-5-160 0,-1 1-32 16,-2 1-16-16,-2 3 0 0,-3 2-176 0,-2-3 160 16,-3 4-160-16,-1-3 160 0,-3 4-160 0,-2-3 128 15,-3 2-128-15,0-1 128 0,-4 3 0 0,-2 2 0 16,-2-4 0-16,-2 3 0 0,0 3-128 0,-4-1 0 16,-2 3 0-16,-1 3 0 0,-3 2 192 0,-2 5 0 15,-3 1 0-15,-1 3 0 0,-2 5-64 0,0 3 0 16,-4 1 0-16,1 1 0 0,0 6-128 0,1 0 128 15,3 0-128-15,2 2 128 0,2 1-128 0,1-4 192 16,7-1-192-16,3-1 192 0,4 0-192 0,3-6 0 16,4 0 0-16,5-5 128 0,4-2-128 0,4-1 0 15,4-7 144-15,4-1-144 0,5-1 0 0,5-4-288 16,3-4 48-16,6-1 16 16,2-1-1824-16,2-7-352 0</inkml:trace>
  <inkml:trace contextRef="#ctx0" brushRef="#br0" timeOffset="3919.24">9789 1129 25791 0,'-14'-3'1152'0,"14"3"224"0,-8 0-1104 0,1 3-272 16,0 1 0-16,-3 1 0 0,0 7 0 0,-1-1 0 16,-2 4 0-16,0 4 0 0,-1 3 0 0,-6 10 0 15,6 2 0-15,0-1 0 0,0-1 0 0,6-9 0 16,2 5 0-16,3-3 0 0,3 3 0 0,4-5 0 16,3-3 0-16,3 0 0 0,4-7 0 0,3-1 0 15,3-7 0-15,2-4 0 0,3-2 128 0,0-3-128 16,3-7 144-16,-1-3-144 0,-2-5 320 0,-1-3-48 15,-1-1 0-15,-3-2 0 0,-2 1 128 0,-3-4 32 16,-4 1 0-16,-5 0 0 0,-5 1 272 0,-5-1 64 16,-7 0 16-16,-4-2 0 0,-6 5-32 0,-3 0-16 0,-2 0 0 0,-4 2 0 15,-1 5-416-15,1 5-96 0,1 3-16 0,2-1 0 32,1 3-1392-32,3 5-288 0,1 0-48 0</inkml:trace>
  <inkml:trace contextRef="#ctx0" brushRef="#br0" timeOffset="4619.43">13484 967 13583 0,'-10'-9'592'0,"5"6"144"0,-2-2-592 0,1-1-144 0,-3-1 0 0,0 2 0 16,-2-2 1152-16,-1 2 192 15,0-4 32-15,-2 2 16 0,0 1-336 0,-7-4-64 16,4 4-16-16,-1 2 0 0,-1 1-336 0,0 7-80 0,0-1-16 0,0 0 0 16,0 2-160-16,-3 6-48 0,3-1 0 0,-2 2 0 15,0 4-96-15,1 0-32 0,0-1 0 0,4 2 0 16,1 0-208-16,2-3 144 0,2-2-144 0,2 1 128 16,5-5-128-16,4-8 0 0,0 0 0 0,0 0 128 0,0 0 64 0,10 3 0 15,0-3 0-15,4-2 0 16,1-3 144-16,4-3 48 0,3-3 0 0,0-3 0 15,-2-2-144-15,-1 4-32 0,3-1 0 0,-3 0 0 0,-3-2-208 0,1 5 0 16,-2 1 0-16,-3 4 0 0,-4 1 0 0,1 2 0 16,0 0 0-16,0 5 0 0,-3 1 0 0,1 3 0 15,-3 3 0-15,-2 6 0 0,-1 1 128 0,-1 5 96 16,-1 2 16-16,-1 4 0 0,-3 3 16 0,-4 16 0 16,-2-1 0-16,-2 1 0 0,-4 2-48 0,0 1 0 15,1-1 0-15,4-14 0 0,0 1-208 0,0 0 0 16,1-2 128-16,1-3-128 0,0-1 0 0,3 1 128 15,2-3-128-15,3-1 0 16,2-6-256-16,1 1-128 0,3-3-48 0,2-3 0 16,2 0-2240-16,2-5-448 0</inkml:trace>
  <inkml:trace contextRef="#ctx0" brushRef="#br0" timeOffset="5010.52">14004 996 17727 0,'0'0'784'0,"0"0"176"0,0 0-768 0,0 0-192 0,0 0 0 0,0 0 0 15,0 0 432-15,0 0 48 0,0 0 16 0,-3 9 0 16,0 0 464-16,-2 3 112 0,-2 5 16 0,1-1 0 0,-2 5-384 0,1-2-80 15,-1 2-16-15,2 2 0 0,-1 3-144 0,2-3-16 16,0 0-16-16,3-1 0 0,2 0-272 0,2-4-160 16,3 0 192-16,2-4-192 0,1-4 192 0,1 0-192 15,3-5 192-15,3-1-192 0,-1-4 384 0,3-4-16 16,0-1-16-16,5-5 0 0,-2 0 32 0,2-6 0 16,-1-1 0-16,1-4 0 0,0-3-64 0,-5 0 0 15,0 1 0-15,-3-2 0 0,-3 0-32 0,0 3-16 16,-4-6 0-16,-2 5 0 0,-2 0-128 0,-2 1-16 15,-1 4-128-15,0 4 192 0,-1 0-192 0,0-1 0 16,1 5 0-16,0 2 0 16,-2 3-1792-16,2 5-320 0,0 0-48 0</inkml:trace>
  <inkml:trace contextRef="#ctx0" brushRef="#br0" timeOffset="5272.49">14854 848 11055 0,'0'0'976'0,"0"0"-784"0,0 0-192 0,0 0 0 15,-1 8 1968-15,0 2 336 0,0 3 80 0,-1 1 16 0,0 4-752 0,-2 5-160 16,-1 0-16-16,0 4-16 0,-2 1-432 0,1 4-64 15,0 0-32-15,-2 2 0 0,0-2-544 0,5 1-128 16,-5 0 0-16,3-2-16 0,1-7-240 0,0 1 0 16,2-1 0-16,0-6 0 15,2-1-1168-15,2-7-128 0,-1-1-32 0,-1-9-6464 16,0 0-1296-16</inkml:trace>
  <inkml:trace contextRef="#ctx0" brushRef="#br0" timeOffset="5837.01">15500 893 21183 0,'0'0'1888'0,"0"0"-1504"0,0 0-384 0,0 0 0 15,0 0-752-15,0 0-208 0,0 0-64 0,0 0 0 0,0 0 784 0,0 0 240 16,10 2 0-16,2-2-160 0,2-2 160 0,3 1 0 16,4-3 0-16,4 0 0 0,1 2 0 0,2-2 0 15,-3-1 0-15,-5 2 0 0,3 1 0 0,0 0 192 16,-1 1-64-16,-3 0 0 0,-3 1 128 0,-2 1 48 16,-2 2 0-16,-3 3 0 0,-4 4 0 0,-3 5 0 15,-4 3 0-15,-6 4 0 0,-5 6 384 0,-6 1 80 16,-6 5 0-16,-2 6 16 0,-6 3-400 0,-2-2-96 15,-1-2-16-15,-1 0 0 0,2-3-112 0,-15 12-32 16,9-8 0-16,8-6 0 0,8-4 448 0,7-4 96 16,5-3 16-16,7-7 0 0,3-4-320 0,5-1-64 15,7-3-16-15,-1-1 0 0,5-3-96 0,4-3 0 0,3 1-16 0,5-4 0 16,3 1-176-16,5-1 0 16,4-1 144-16,4-3-144 0,-2 1 0 0,1 0-288 15,-2-4 48-15,-2 1 16 16,-3-2-1200-16,-2 2-240 0,-1-3-64 0,-5 1 0 0</inkml:trace>
  <inkml:trace contextRef="#ctx0" brushRef="#br0" timeOffset="6021.66">15279 1225 16575 0,'0'0'1472'0,"0"0"-1168"0,8-2-304 0,3 1 0 0,4-1 1808 0,4 0 304 15,5 1 64-15,4-1 16 0,4-2-1552 0,5 1-304 16,4 1-64-16,3 0-16 0,5 1-112 0,0-1-16 16,1-5-128-16,-3 2 192 15,-4 1-1392-15,0-3-272 0,36-10-64 16,-24 8-8384-16</inkml:trace>
  <inkml:trace contextRef="#ctx0" brushRef="#br0" timeOffset="6421.23">16424 958 2751 0,'0'0'256'0,"0"0"-256"16,0 0 0-16,8 4 0 0,1-3 2704 0,3 3 496 15,4-3 112-15,1 0 16 0,4-1-2000 0,-1-1-400 16,6-3-80-16,2 2-16 0,3-2 64 0,2 1 0 0,-1-1 0 0,2-1 0 16,3 0-272-16,-4 1-48 0,-3 3-16 0,-4 0 0 15,-2 0-144-15,-3-1-32 0,-5 6 0 0,-4-1 0 16,-5 2-128-16,-4 4-48 0,-3 0 0 0,-4 5 0 16,-5 3 176-16,-5 5 16 0,-5 2 16 0,-6 3 0 15,-2 7-128-15,-6 0-32 0,-4 2 0 0,0-2 0 16,2-1-256-16,3-2 128 0,3-3-128 0,3-3 0 15,6-1 288-15,5-3-48 0,2-2-16 0,8-3 0 16,2 0-32-16,6-5 0 0,2 1 0 0,6-2 0 16,2-4 64-16,5-2 0 0,2 0 0 0,6-3 0 0,3-1-256 0,3-3 144 15,1 0-144-15,1-1 128 0,-1-4-320 0,-1 1-80 16,-3 0-16-16,-1-2 0 16,-1 2-1632-16,-2-4-320 0,-2 4-64 0</inkml:trace>
  <inkml:trace contextRef="#ctx0" brushRef="#br0" timeOffset="6610.42">16361 1241 20271 0,'0'0'1792'0,"0"0"-1424"16,1-6-368-16,3 1 0 0,5 2 1120 0,2 2 160 15,2 1 16-15,5 1 16 0,2 1-816 0,4-1-176 16,3 0-16-16,1 3-16 0,1-2-96 0,5 1-32 15,2-2 0-15,1 0 0 0,1-1-160 0,-3-1-272 16,2-1 64-16,-4-2 16 0</inkml:trace>
  <inkml:trace contextRef="#ctx0" brushRef="#br0" timeOffset="6988.01">17641 895 15663 0,'0'0'1392'0,"0"0"-1120"0,0 0-272 0,0 0 0 16,0 0 768-16,7 4 80 0,1 0 32 0,-2 2 0 0,-1 5 256 0,-1-5 48 15,0 2 16-15,0-3 0 0,0 1-624 0,-1 0-112 16,-3-6-16-16,6 6-16 0,0-1-304 0,-6-5-128 16,0 0 128-16,5 5-128 0,-5-5 128 0,0 0-128 15,0 0 128-15,0 0-128 0,0 0 320 0,0 0 0 16,-6-4-16-16,-3 1 0 0,-1 2 272 0,-2 0 48 15,-1 1 16-15,-1 1 0 0,-2 0-192 0,-2 3-48 16,-1 2 0-16,-1 2 0 0,-2 4-16 0,0-2-16 16,1 2 0-16,1 2 0 0,0 0-176 0,5-1-16 15,1 0-16-15,3 1 0 0,1-1-160 0,2-3 192 16,3 2-192-16,2-4 192 0,3 2-192 0,3-5 0 16,1 0 144-16,2 3-144 0,3-4 0 0,2 0 0 15,3-2 0-15,0 1 0 0,4-3 0 0,2-3 0 16,-2 1-160-16,3-1 160 0,0-1-192 0,1 2 64 15,-1-1 128-15,4-1-208 16,0 2-1232-16,2-1-240 0,1 1-48 0</inkml:trace>
  <inkml:trace contextRef="#ctx0" brushRef="#br0" timeOffset="7304.77">18598 909 20271 0,'-15'-5'1792'0,"8"5"-1424"0,-2 3-368 0,-1-1 0 0,-3 4 688 16,-2-1 64-16,2 1 16 0,-3 4 0 0,-3-3-624 0,-1 4-144 16,-2-1 0-16,3 3 0 0,5 1 0 0,0 1 0 15,0-3 0-15,4 1 128 0,5 0-128 0,2 2 0 16,2 1 0-16,1-2 0 0,0 1 224 0,2-1 112 15,2 0 32-15,1 0 0 0,2 0 144 0,0 0 48 16,2 0 0-16,0-1 0 0,-1-5-112 0,-3 3-32 16,-1-4 0-16,-2 2 0 0,1-1 288 0,-6 1 64 15,-1-3 16-15,-5-1 0 0,-3 3 160 0,-6-3 16 16,-4-4 16-16,-4 3 0 0,-5-3-400 0,-3-1-64 16,-3-1-32-16,-2-2 0 0,-2 1-480 0,1-1-336 15,2 1 48-15</inkml:trace>
  <inkml:trace contextRef="#ctx0" brushRef="#br0" timeOffset="8205.52">2958 2686 15663 0,'0'0'1392'0,"0"0"-1120"15,0 0-272-15,0 0 0 0,-4 9 928 0,-1 4 128 16,0 4 32-16,0 3 0 0,0 5-736 0,-2 7-144 16,0 4-16-16,0 3-16 0,1 6-48 0,-2 3 0 15,1 3 0-15,-2 2 0 0,0 3-128 0,0-1 0 16,0-1 0-16,2 0 0 0,0-1 0 0,3-6 0 0,2-2 0 16,2-21 128-16,2 1-128 0,2-3-144 0,3-4 144 0,0-3-9232 15</inkml:trace>
  <inkml:trace contextRef="#ctx0" brushRef="#br0" timeOffset="8475.37">3337 3176 19295 0,'-12'29'848'0,"5"-9"176"0,-4 2-816 0,1 5-208 16,4-1 0-16,1 4 0 0,-1-5 0 0,4 3 0 15,2-4 0-15,2-4 0 0,3-3 0 0,3-3 0 16,5-3 0-16,2-6 144 0,3-5 128 0,4-3 32 16,2-6 0-16,3 0 0 0,1-5 16 0,1-4 16 15,0 0 0-15,0-5 0 0,-2-6 16 0,-4-1 0 16,-4 2 0-16,-4-2 0 0,-5 5 448 0,-3-2 96 16,-7 6 0-16,-3-2 16 0,-4 1 144 0,-5 7 32 15,-3 1 0-15,-3 3 0 0,-2 4-416 0,-3 3-80 16,-3 2-16-16,1 7 0 0,-3 0-384 0,3 5-64 15,-1 2-128-15,3 0 176 16,3 0-1376-16,4-1-272 0,2 2-48 0</inkml:trace>
  <inkml:trace contextRef="#ctx0" brushRef="#br0" timeOffset="8772.56">4029 2909 19343 0,'0'0'1728'0,"-2"10"-1392"0,-1 0-336 0,1 7 0 16,-2 2 384-16,0 5 16 0,-3 0 0 0,-1 4 0 16,-1-3-112-16,-1 3-32 0,0-1 0 0,-2 4 0 15,1-5 0-15,1 1-16 0,2-5 0 0,4-2 0 16,-1-2-112-16,4-2 0 0,2 0-128 0,4-4 192 16,2-5-64-16,4-4-128 0,0-3 176 0,5-2-176 0,0-2 448 0,3-5-32 15,4 0 0-15,0-6 0 16,-1-2 160-16,-1 0 48 0,1-2 0 0,-3 0 0 0,-4 1 112 0,-2 0 32 15,0 3 0-15,-7-1 0 0,-2 2-160 0,-3 3-32 16,-2-2 0-16,-3 6 0 0,-2-3-304 0,-5 6-64 16,-3 1-16-16,-1 3 0 0,-3 3-192 0,-3-1-192 15,-1 2 48-15,3 2-9440 16,1-2-1872-16</inkml:trace>
  <inkml:trace contextRef="#ctx0" brushRef="#br0" timeOffset="9156">4776 2694 21535 0,'0'0'960'0,"0"0"192"0,0 0-928 0,0 10-224 0,1 2 0 0,-1 3 0 16,-1 1 0-16,-1 5 128 0,0 3-128 0,-2 3 0 15,-1 4 336-15,-1 5-16 0,-3 0-16 0,0 3 0 16,-3 0-128-16,0 5-32 0,0-1 0 0,1 1 0 16,1-3-144-16,-1 2 160 0,2-1-160 0,1-5 160 15,0-8-160-15,0-2 0 0,5-8 144 0,1-5-144 16,6-6 128-16,2-6-128 0,3-6 160 0,4-2-160 16,2-9 576-16,3-6 0 0,2-4 16 0,1 0 0 15,-1-7-272-15,0 1-48 0,2 3-16 0,-3-3 0 0,1-1-128 16,1-1-128-16,-1 2 144 0,0 1-144 0,1 2 160 0,-1 4-160 15,0 2 160-15,1 3-160 0,-1 2 0 0,-1 3 0 16,0 5 0-16,2 2 0 0,0 2 0 0,1 4 0 16,-4 1 0-16,-3 1 0 0,-1 3 0 0,-1 3 0 15,-3 0 0-15,2 1-8192 16,0 1-1600-16</inkml:trace>
  <inkml:trace contextRef="#ctx0" brushRef="#br0" timeOffset="9315.02">5008 3208 21183 0,'0'0'1888'0,"5"8"-1504"16,2 3-384-16,4 3 0 0,3 1 1536 0,5 3 224 16,4-3 48-16,1 1 16 0,2 1-1040 0,2-3-208 15,0 0-32-15,16 0-16 0,-5-6-528 0,0-2 0 0,-3 2 0 0</inkml:trace>
  <inkml:trace contextRef="#ctx0" brushRef="#br0" timeOffset="10207.19">7422 3019 14735 0,'-4'-6'1312'0,"-1"0"-1056"0,-1-4-256 0,-1 2 0 16,1-1 448-16,-3 3 48 0,-2-2 0 0,-3 4 0 16,0 2 240-16,-1 2 48 0,-2 2 16 0,-1 5 0 0,-1 0-464 0,-1 7-80 15,0 3-32-15,0 2 0 0,1 2-16 0,2 1 0 16,0 1 0-16,3 2 0 0,4-2 176 0,2 0 16 15,4 0 16-15,3-4 0 0,4-5-224 0,2-4-32 16,1 0-16-16,6-6 0 0,0-3 112 0,5-2 32 16,2-5 0-16,3-6 0 0,2-4-80 0,1-2-16 15,1-1 0-15,-2-3 0 16,-3-2-528-16,-2 0-112 0,-2 1-32 0,4-9 0 0,-5 4 192 0,-5 8 32 16,-3 7 16-16,-2 2 0 0,-6 11 240 0,0 0 0 15,0 0 0-15,0 0 0 0,8 11 192 0,-2 2-64 16,-1 5 0-16,-2 2-128 0,1 3 128 0,-1-1-128 15,0-3 0-15,2-1 0 0,1-3 128 0,3-4-128 16,3-2 0-16,-3-5 0 0,2-1-144 0,3-2-96 16,1-5-16-16,4-1 0 0,2-7 96 0,2-3 16 15,1-6 0-15,2-4 0 0,2-5 144 0,4 1 0 16,-3-1 0-16,2-4 0 0,-1-1 0 0,-2-2 0 16,-2-1 0-16,-2-3 0 0,-2 2 0 0,-2-2 128 15,-1-1-128-15,-3-4 0 0,0-3 0 0,-1-4 144 16,-1 1-144-16,-1 3 0 0,-2-1 0 0,-1 11 0 15,-1 3-160-15,-1 7 160 0,-2 9-224 0,-1 4 80 16,-1 11 16-16,-4 5 0 0,0 0 128 0,-2 9 176 0,-4 9-48 0,0 9 0 16,-3 4 80-16,0 8 16 0,0 4 0 0,1 6 0 15,-1 3-16-15,0 7 0 0,0 8 0 0,1 1 0 16,1-2-64-16,1 0-16 0,1-1 0 0,4-7 0 16,1-6 32-16,1-5 0 0,3-2 0 0,1-8 0 15,-1-4-160-15,0-9 0 0,1-4 0 0,0-6 0 16,-1-4-976-16,-4-10-128 0</inkml:trace>
  <inkml:trace contextRef="#ctx0" brushRef="#br0" timeOffset="10353.37">7772 2719 21183 0,'0'0'944'0,"0"0"192"0,0 0-912 0,11 4-224 15,3-1 0-15,4 2 0 0,3 3 912 0,4-5 144 16,0 1 32-16,4-3 0 0,2-3-592 0,4-1-112 15,1-2-32-15,2-1 0 16,-1 0-1264-16,20-8-256 0</inkml:trace>
  <inkml:trace contextRef="#ctx0" brushRef="#br0" timeOffset="10858.62">9436 2245 11055 0,'-7'-2'976'0,"2"2"-784"15,5 0-192-15,-6 2 0 0,-1 3 1088 0,4 4 192 16,-4 0 16-16,0 7 16 0,2 3-544 0,-2 6-128 16,1 0 0-16,2 7-16 0,1 5-224 0,1 5-32 15,2 5-16-15,0 5 0 0,1 3-192 0,0 2-32 16,-1 1-128-16,0 1 192 0,0-3-192 0,0-3 0 16,2-2 128-16,0-6-128 15,1-6-688-15,3-6-176 0,-1-4-32 0,0-8-4432 16,0-6-880-16</inkml:trace>
  <inkml:trace contextRef="#ctx0" brushRef="#br0" timeOffset="11008.57">9208 2800 15663 0,'0'0'688'0,"10"0"144"0,7 2-656 0,2 1-176 0,5 0 0 0,5-1 0 16,4-2 1504-16,3-4 272 0,-1 0 48 0,6-1 16 0,-2-4-992 0,2 1-192 15,0 1-32-15,1-3-16 0,-3 0-608 0,-2-1 0 16,-4-3 0-16,-2 3 0 16,-2-1-1248-16,-4-1-160 0,-4-1-48 0,-5 1-7872 15</inkml:trace>
  <inkml:trace contextRef="#ctx0" brushRef="#br0" timeOffset="11207.73">9910 2122 11967 0,'0'0'1072'0,"0"0"-864"15,0 0-208-15,0 0 0 0,0 0 1520 0,0 0 256 16,1 13 48-16,-1 2 16 0,-1 5-496 0,-3 3-80 16,-1 6-32-16,-2 3 0 0,0 4-304 0,-3 3-64 15,-2 4-16-15,-1 6 0 0,1 4 176 0,-3 3 48 16,-2 5 0-16,-1 1 0 0,0 2-352 0,1 1-64 16,-2 2-16-16,1-3 0 0,1-2-464 0,3-4-176 15,4-3 0-15,1-7 144 16,2-9-960-16,1-6-192 0,4-4-32 0,2-9-7936 15,1-7-1584-15</inkml:trace>
  <inkml:trace contextRef="#ctx0" brushRef="#br0" timeOffset="11908.7">10408 2193 13823 0,'0'0'1216'0,"0"0"-960"16,0 0-256-16,-4 9 0 0,0 1 336 0,1 4 32 15,-6 3 0-15,0 3 0 0,-1 7 656 0,-2 1 128 16,1 5 16-16,-1 5 16 0,3 3-416 0,2 3-64 0,0-1-32 0,4 4 0 16,-4 3-240-16,3-4-48 0,2-1-16 0,3-4 0 15,0-1-240-15,3-6-128 0,3-4 160 16,1-4-160-16,3-5 224 0,1-7-48 0,4-3-16 0,1-8 0 16,2-1 320-16,3-5 64 0,3-3 16 0,1-7 0 15,-1-3 0-15,1-5 0 0,-3-2 0 0,1-2 0 16,-4 2-352-16,9-14-64 0,-7 4-16 0,-8 13 0 15,-1 1-128-15,-1 1 0 0,0 3 144 0,-2 3-144 16,-1 5 0-16,-2 2 0 0,-7 5 0 0,7 3 0 16,0 2 0-16,-1 9 0 0,-4 5 0 0,1 6 0 0,-1 3 0 0,-1 2 0 15,1 1 0-15,-1 2 0 0,2 0 0 0,-1 1 0 16,2 2 0-16,1-6 128 0,3-6-128 0,-1-5 0 16,5-2 128-16,2-3-128 0,2-9 0 0,5-4 0 15,1-5 0-15,5-6 0 0,2-8 464 0,2-4 32 16,1-8 0-16,-3 1 0 0,-1-5 176 0,-3-4 32 15,-3-6 16-15,-3 0 0 0,-3-3 0 0,-3-4 0 16,-3-4 0-16,-3-3 0 0,-2-7-432 0,-4 3-96 16,-1-2 0-16,0 7-16 15,1 6-544-15,1 8-96 0,-2 2-32 0,0 8 0 16,0 4-1072-16,1 7-224 0,0 5-32 0</inkml:trace>
  <inkml:trace contextRef="#ctx0" brushRef="#br0" timeOffset="12695.73">12157 2231 6447 0,'1'-5'576'0,"2"0"-576"0,-1-2 0 0,0 0 0 16,-2 2 1344-16,2-2 176 0,-1 0 16 0,-1 7 16 16,0-7-656-16,0 7-144 0,0 0-32 0,0 0 0 15,-3-6-16-15,3 6-16 0,0 0 0 0,0 0 0 16,-5 0-64-16,-2 4-16 0,0 4 0 0,-1 0 0 15,-2 4 176-15,-2 5 48 0,-2-1 0 0,-1 5 0 16,-3 2 160-16,-1 4 32 0,-2 3 16 0,-2 8 0 16,-1 4-288-16,-1 1-64 0,3 4-16 0,-3 5 0 0,5 0-352 0,2 0-64 15,3-2 0-15,4-3-16 0,3-3-240 0,5-5 128 16,5-5-128-16,3-7 0 0,5-6 208 0,4-6-48 16,2-2-16-16,7-6 0 0,7-2 208 0,0-5 32 15,6-7 16-15,2 0 0 0,1-7 48 0,2-4 16 16,0-2 0-16,-2-3 0 0,-2-3-160 0,-2 3-48 15,0-2 0-15,-2 1 0 0,-3-5 64 0,-2 1 16 16,2-3 0-16,-6 2 0 0,0-5 144 0,-5-2 32 16,-4-3 0-16,-6 0 0 0,-3 3-112 0,-6 0-16 15,-3 0 0-15,-4 3 0 0,-3 4-112 0,-3 0-16 16,-3 6-16-16,-3 3 0 0,-4 2-112 0,0 4 0 16,-2 2-128-16,-3 6 192 0,-2 5-192 0,-1 1 0 15,0 1-192-15,2 0 192 16,1 3-2112-16,0 2-320 0</inkml:trace>
  <inkml:trace contextRef="#ctx0" brushRef="#br0" timeOffset="14359.9">13932 2670 4607 0,'0'0'192'0,"0"0"64"0,-7 0-256 0,1-1 0 16,-3 1 0-16,1 0 0 0,-1 0 2144 0,-1 0 384 0,-6-2 80 0,0 1 16 0,0 0-1520 0,-2 2-288 15,-1 2-64-15,-6 0-16 16,-2 4-288-16,0 3-64 0,-1 5-16 0,-1 0 0 0,0 1 80 0,1 4 32 15,0 2 0-15,1 2 0 16,3 5-32-16,2-2 0 0,2 2 0 0,2 3 0 0,3-3 0 0,2 2 0 16,3-1 0-16,4-6 0 0,3-1-256 0,5-4-48 15,3-4-16-15,5-3 0 0,4-5 112 0,6-3 16 16,6-6 0-16,4-5 0 0,3-5-64 0,5-6-16 16,-2-5 0-16,-1-1 0 0,1-7-176 0,-4 0 160 15,1-4-160-15,-3 1 160 0,-3 1-160 0,-2-3 0 16,0 2 0-16,-3-2 0 0,0 1 0 0,-2-3 0 15,-1-2 192-15,-2 1-64 0,-2-1 80 0,-1-2 16 16,-2 1 0-16,-1 1 0 0,-1 1-224 0,0 3 144 16,-1 4-144-16,0 8 128 0,-1 4-128 0,-2 5 0 15,-1 3 0-15,-1 7 0 0,-4 5-192 0,0 0 192 16,0 0-192-16,0 6 192 0,-2 8-160 0,-3 5 160 0,-3 6 0 0,-1 1-144 16,0 2 144-16,0 8 0 15,0 6 160-15,0 0-160 0,1 4 0 0,-1 1 128 0,1 3-128 0,0 1 0 16,2-2 128-16,0-6-128 0,1-3 176 0,2-3-176 15,3-2 0-15,1-6 0 0,2-4 0 0,2-3 0 16,1-8-160-16,2-4-144 0,1-5-16 0</inkml:trace>
  <inkml:trace contextRef="#ctx0" brushRef="#br0" timeOffset="14572.61">14284 2639 20559 0,'0'0'896'0,"0"11"208"0,0 0-880 0,-2 4-224 15,1 2 0-15,-1 3 0 0,-1 7 896 0,-2-3 128 16,0 4 16-16,0-4 16 0,-2 0-400 0,1 0-80 16,-2-3 0-16,2-2-16 0,0-1-336 0,1-1-64 15,-2-1-16-15,3-5 0 16,3-2-1952-16,1-9-400 0</inkml:trace>
  <inkml:trace contextRef="#ctx0" brushRef="#br0" timeOffset="15044.17">15055 2543 13407 0,'0'0'592'0,"0"0"128"16,-7-3-576-16,-1-1-144 0,-1 2 0 0,-1 1 0 0,-2 1 1008 0,0 2 160 15,-2 5 48-15,-3 0 0 0,-2 5-448 0,-1-4-64 16,-2 5-32-16,-1 0 0 0,4 0-144 0,0 2-16 16,1-1-16-16,4 2 0 0,0 0-176 0,6 0-16 15,1-3-16-15,5 0 0 0,3-2-160 0,3-3-128 16,2 1 144-16,3-3-144 0,2-1 224 0,3 1-48 16,3-2-16-16,1-1 0 0,0 1-160 0,-1-1 192 15,1 4-192-15,0-4 192 0,0 3-192 0,-2 1 160 16,-1 0-160-16,-2 3 160 0,-4-1-160 0,-3 3 0 15,-2-1 144-15,-2 0-144 0,-4 2 480 0,-2-2 32 16,-4 2 0-16,-4 1 0 0,-2 0-64 0,-4-3-16 16,-3 1 0-16,0-1 0 0,0-2-240 0,-3 1-32 15,-2-5-16-15,1 0 0 0,1-2-144 0,-3-3 0 16,3-3 0-16,3-2-8480 16,1-1-1696-16</inkml:trace>
  <inkml:trace contextRef="#ctx0" brushRef="#br0" timeOffset="15512.62">15940 2580 5519 0,'0'0'240'0,"-8"0"64"0,-1 0-304 0,-1 1 0 16,0 0 0-16,-3 3 0 0,-2 0 2592 0,-1 2 464 15,-2-1 80-15,-1 3 32 0,-3 1-1952 0,0 2-400 16,2-1-80-16,0 3-16 0,-1 1-400 0,2-2-96 16,2 0-16-16,3 3 0 0,2 1-208 0,3-4 144 15,4 1-144-15,4 1 128 0,3-5 0 0,4 1 0 16,0 2 0-16,3-5 0 0,0 1 128 0,1 1 0 16,1 0 16-16,1 0 0 0,-2-3 80 0,-2 2 16 15,0-3 0-15,-1 2 0 0,-2 2 80 0,-4-1 32 16,-2 1 0-16,-3-2 0 0,-1 2 224 0,-4-2 32 15,-2 1 16-15,-5-1 0 0,-1 0-304 0,-4 1-48 0,-2-3-16 16,0 3 0-16,-1-2-208 0,1-2-48 0,2-1-128 0,-1-2 192 16,3-2-320-16,3-2-80 0,3-1-16 0,4-2-12656 15</inkml:trace>
  <inkml:trace contextRef="#ctx0" brushRef="#br0" timeOffset="16202.77">16404 2688 8287 0,'0'0'736'0,"0"0"-592"0,0 0-144 0,0 0 0 16,0 0 1184-16,0 0 208 0,0 0 32 0,0 0 16 15,0 0-896-15,0 0-176 0,0 0-48 0,0 0 0 16,0 0-176-16,0 0-144 0,0 0 192 0,0 0-192 16,0 0 144-16,0 0-144 0,-4-5 0 0,0-2 144 15,0 2 144-15,4 5 32 0,-2-5 0 0,2 5 0 16,-4-6 240-16,4 6 48 0,-5-4 16 0,5 4 0 0,-5-3-128 0,0 2-32 15,-2 0 0-15,1 1 0 0,0 0-224 0,-2 0-48 16,0 0-16-16,0 2 0 0,-4 1-16 0,1 2 0 16,-2 3 0-16,0-3 0 0,-1 1 48 0,-1 3 16 15,0-3 0-15,-2 6 0 0,1-3 48 0,1 1 16 16,-1 1 0-16,2-2 0 0,4 1 32 0,0-2 16 16,1-2 0-16,3 3 0 0,2-1-208 0,1 2-128 15,3-4 128-15,4 1-128 0,2-3 128 0,5-2-128 16,-1 3 128-16,4 0-128 0,2-1 176 0,1-1-48 15,-1 2 0-15,1-1 0 0,-2-1-128 0,3-1 0 16,-3 0 144-16,-1-1-144 0,-1 2 0 0,-2-1 0 16,0 1 0-16,-4 1 128 0,2-2-128 0,-1 1 0 15,-8-3 0-15,7 2 128 0,-7-2-128 0,0 0 0 16,7 6 0-16,-7-6 0 0,0 0 0 0,0 0 128 16,7 2-128-16,-7-2 0 0,7 6 0 0,-7-6 128 15,0 0-128-15,0 0 0 16,0 0-448-16,7 2-144 0,0-2-48 0,-7 0-10288 0</inkml:trace>
  <inkml:trace contextRef="#ctx0" brushRef="#br0" timeOffset="16894.56">16799 2624 12895 0,'0'0'1152'0,"0"0"-928"16,0 0-224-16,0 0 0 0,0 0 640 0,0 0 96 15,0 0 16-15,0 0 0 0,0 0-96 0,-5 5-16 16,-3 0 0-16,1 2 0 0,-2 4-64 0,0 3 0 15,-2 0-16-15,-1 3 0 0,-1 2-176 0,1-3-48 16,-2 1 0-16,1-1 0 0,3 1 80 0,-2-1 16 16,2 1 0-16,1-2 0 0,0-5-272 0,2 0-160 15,0-1 192-15,1 0-192 0,2-4 160 0,1 2-160 16,3-7 128-16,0 0-128 0,0 0 0 0,0 0 0 16,0 0 0-16,0 0 0 0,0 0-336 0,0 0-48 15,0 0-16-15,0 0 0 0,2-9 144 0,1 4 48 16,-1-3 0-16,-2 8 0 0,0 0 208 0,5-6 0 15,-1 3 0-15,-4 3-144 0,5-5 144 0,-5 5 0 16,4-6 0-16,-4 6 0 0,0 0 0 0,0 0 0 0,5-4 0 0,-5 4 0 16,0 0 0-16,0 0 0 15,0 0 0-15,0 0 0 0,0 0 0 0,0 0 0 0,0 0 0 0,0 0 0 16,0 0 0-16,0 0 0 0,0 0 160 0,0 0-160 16,-6 1 288-16,6-1-32 0,-7 3-16 0,2-1 0 15,5-2-48-15,-5 5 0 0,5-5 0 0,0 0 0 16,-5 5-192-16,5-5 176 0,0 0-176 0,0 0 160 15,0 0-160-15,0 0 0 0,0 0 144 0,0 0-144 16,0 0 176-16,0 0-48 0,0 0 0 0,0 0 0 16,0 0 160-16,8-1 32 0,-1 0 0 0,1-2 0 0,1 0-144 0,-2-1-32 15,1-1 0-15,1 1 0 0,0-3-144 0,0 2 0 16,1-2 0-16,0-1 128 0,0 3-128 0,2-4 0 16,-1 0 144-16,1 0-144 0,-1-5 0 0,-2 0 0 15,1-1 0-15,0 0 128 0,0-2-128 0,-1 1 0 16,0-1 0-16,0 2 128 0,-1-1-128 0,-1-1 176 15,0-2-176-15,-2 2 192 0,0 1-192 0,0-1-176 16,-2 1 48-16,2 4 0 0,-3 3 128 0,-1 1-128 16,1 2 128-16,-2 6-128 15,-2-3-336-15,2 3-64 0,0 0-16 0,-8 1 0 0</inkml:trace>
  <inkml:trace contextRef="#ctx0" brushRef="#br0" timeOffset="17278.99">17338 2500 14223 0,'0'0'624'0,"0"0"144"0,0 0-624 0,0 0-144 0,0 0 0 0,0 0 0 15,-9 5 320-15,-2-2 16 0,-3 0 16 0,-1 2 0 0,-3 3 96 16,-1-2 32-16,-2 4 0 0,1 0 0 0,0 3 32 0,-1-3 16 16,4 2 0-16,3 0 0 0,1-1 80 0,4-1 16 15,3-1 0-15,3 1 0 0,3 0-240 0,3-2-64 16,0 2 0-16,4-4 0 0,0 1 96 0,4 0 16 16,0 0 0-16,2-1 0 0,-1 1-48 0,1 0-16 15,2 0 0-15,-1-1 0 0,-2-1-208 0,-2 0-32 16,-2 0-128-16,-8-5 192 0,5 5 64 0,-3 3 0 15,-2-1 0-15,-5 1 0 0,-4 1 80 0,-3-4 32 16,-4 1 0-16,-1 2 0 0,-4-3-176 0,0 2-48 16,-1 0 0-16,0-1 0 0,2-1-144 0,1-2 0 15,2-3 0-15,5 0-8432 16,2-1-1712-16</inkml:trace>
  <inkml:trace contextRef="#ctx0" brushRef="#br0" timeOffset="17612.79">17903 2488 19343 0,'0'0'1728'0,"0"0"-1392"0,0 0-336 0,-8 5 0 16,-2 2 144-16,-2 1-144 0,-3-1 192 0,-1 2-192 15,-4-4 160-15,-1 2-160 0,-3 2 128 0,0-1-128 16,1 2 0-16,2-2 0 0,1 2 128 0,2-2-128 15,3 0 0-15,3-1 0 0,2 3 0 0,3-5 0 16,2 1 0-16,5-6 0 0,-2 9 0 0,5-2 0 0,2 2 544 0,3-3 80 16,0 3 16-16,1-3 0 0,4 3 320 0,0 1 80 15,0 2 16-15,-1-3 0 0,2 3-528 0,0-3-96 16,-1 1-32-16,-4-1 0 0,-3 3-208 0,-2 2-32 16,-4-4-16-16,-4 0 0 0,-5 1 208 0,-2-3 32 15,-4 0 16-15,1 1 0 0,-3-3-48 0,1 3-16 16,0-4 0-16,1 0 0 0,1-1-192 0,0-3-144 15,1-1 192-15,3-1-192 16,1-3-1344-16,2 0-368 0,2-1-80 0</inkml:trace>
  <inkml:trace contextRef="#ctx0" brushRef="#br0" timeOffset="17861.78">18243 2553 19343 0,'0'0'1728'0,"0"0"-1392"0,0 0-336 0,0 9 0 15,3 0 720-15,-2 2 80 0,-1 3 16 0,-4-1 0 16,0 3 48-16,-2 2 16 0,-3 1 0 0,-1 3 0 16,-3-1-528-16,-1 1-96 0,0-2-32 0,-2 1 0 15,-1-2-224-15,2 0 176 0,0 1-176 0,2-6 160 16,0 0-160-16,4-1 0 0,2-4 0 0,3 0 0 31,4-9-560-31,0 0-144 0,6 2-16 0,3-3-16 0,0-4-1488 0,3-5-288 0</inkml:trace>
  <inkml:trace contextRef="#ctx0" brushRef="#br0" timeOffset="18429.27">18516 2558 11055 0,'0'0'480'0,"0"0"112"0,0 0-464 0,0 0-128 16,-2 6 0-16,-2 3 0 0,-1 0 2128 0,-3 4 416 15,1-2 80-15,-3 5 0 0,-3-1-1520 0,-2 1-304 16,-2 3-64-16,-1 3-16 0,-1 1-272 0,1 1-48 16,2-4-16-16,1 2 0 0,1 0-112 0,4-3-16 15,3-1-16-15,6-2 0 0,1-1-112 0,5-1 0 16,1-1-128-16,5-7 192 0,2-1 16 0,5-3 0 16,0-4 0-16,4-1 0 0,-1-2 208 0,1-6 32 15,0 1 16-15,-3-4 0 0,1-2-96 0,0-1-32 16,-1 1 0-16,-2-1 0 0,-4 1 32 0,-1-2 0 15,-3 0 0-15,-1 1 0 0,-3 1-96 0,-1 1-16 16,-4-1 0-16,-4 1 0 0,-1 2-256 0,0 2 160 16,-2-2-160-16,0 2 128 0,-3 3-128 0,2-2 0 15,0 4 0-15,3-2-176 16,1 3-208-16,4 5-32 0,0 0-16 0,0 0 0 16,0 0-336-16,0 0-64 0,6-4 0 0,1-1-16 0,3 1 464 0,0 3 80 0,2 0 32 0,-1-1 0 15,1 1 272-15,0 1-128 0,1 1 128 0,0 1 0 16,-2 0-128-16,2 3 128 0,0-1 0 0,-1 1 0 15,2 2 0-15,-3-1 0 0,0 0 0 0,-1 5 0 16,-1-3 0-16,-1 5 0 0,-4 2 0 0,1-1 0 16,-3 2 192-16,-1-1-64 0,-1 1-128 0,-1 0 192 15,-3-2 64-15,1 1 16 0,-1-1 0 0,0-3 0 0,0 1 16 16,2-6 0-16,-2 3 0 0,4-9 0 0,0 5 32 0,0-5 0 16,0 0 0-16,0 0 0 0,0 0 0 0,9-2 0 15,0-6 0-15,2 2 0 0,0-1-176 0,1-2-16 16,-1 2-128-16,2-3 192 0,0-2-192 0,1-1 0 15,2 2 128-15,0 2-128 0,-1-1 0 0,0 3 0 16,0-3 0-16,1 5 0 0,-2 4 144 0,0 1-16 16,1 3 0-16,0 2 0 0,-1 2 64 0,3 1 16 15,-3 5 0-15,1 1 0 0,-1-3-208 0,-3 3 128 16,1 1-128-16,-3-1 0 0,-2-1 0 0,0 1 0 16,-1-1 0-16,-1-2-9680 15,0-2-1888-15</inkml:trace>
  <inkml:trace contextRef="#ctx0" brushRef="#br0" timeOffset="18654.72">18141 2304 32655 0,'0'0'1440'0,"-3"-5"304"0,-1 1-1392 0,4 4-352 0,0 0 0 0,0 0 0 15,1-5 0-15,-1 5 0 0,0 0-192 0,0 0 64 16,0 0-1344-16,0 0-256 0</inkml:trace>
  <inkml:trace contextRef="#ctx0" brushRef="#br0" timeOffset="20386.23">19678 2376 10127 0,'0'0'448'0,"0"0"96"0,0 0-544 0,0 0 0 0,0 0 0 0,0 0 0 0,0 0 3376 0,0 0 560 15,0 0 112-15,0 0 32 0,0 0-2688 0,0 0-544 16,0 0-96-16,0 0-32 0,0 0-448 0,0 0-80 16,0 0-32-16,0 0 0 15,0 0-1280-15,0 0-256 0,0 0-48 0</inkml:trace>
  <inkml:trace contextRef="#ctx0" brushRef="#br0" timeOffset="20541.88">19818 2777 26719 0,'0'0'2368'0,"0"0"-1888"16,0 0-480-16,0 0 0 0,0 0 768 0,0 0 64 0,0 0 16 0,3 5 0 15,-3-5-432-15,0 0-96 0,0 0 0 0,0 0-16 16,0 0-304-16,0 0-256 16,2 9 64-16,-2-9-13344 0</inkml:trace>
  <inkml:trace contextRef="#ctx0" brushRef="#br0" timeOffset="21215.46">20817 1973 10703 0,'0'0'464'0,"0"0"112"0,0 0-448 0,0 0-128 16,0 0 0-16,0 0 0 0,0 0 496 0,0 0 80 15,0 0 0-15,0 0 16 0,0 0 64 0,0 0 16 16,0 0 0-16,-2 9 0 0,2-9-80 0,0 0-16 15,0 0 0-15,0 0 0 0,0 0-112 0,0 0-16 16,0 0-16-16,0 0 0 0,0 0-192 0,0 0-48 0,0 0 0 0,0 0 0 16,0 0-64-16,0 0 0 15,0 0-128-15,0 0 192 0,-9 0-192 0,9 0 144 16,-9-1-144-16,9 1 128 0,0 0 0 0,0 0 0 16,-9 0 0-16,9 0 0 0,0 0-128 0,0 0 0 15,0 0 0-15,0 0 0 0,0 0-176 0,0 0-64 16,0 0-16-16,0 0 0 15,-9-3-768-15,9 3-144 0,0 0-48 0,0 0 0 0</inkml:trace>
  <inkml:trace contextRef="#ctx0" brushRef="#br0" timeOffset="21781.73">20737 1921 10303 0,'0'0'448'0,"0"0"112"0,0 0-560 0,0 0 0 15,0 0 0-15,0 0 0 0,0 0 608 0,0 0 16 0,0 0 0 16,0 0 0-16,0 0 208 0,0 0 64 16,0 0 0-16,0 0 0 0,0 0-192 0,0 0-16 0,0 0-16 0,0 0 0 15,0 0-96-15,0 0 0 0,-4 17-16 0,-1 2 0 16,3 2 160-16,-2 6 48 0,-1 0 0 0,-2 5 0 16,6 3-112-16,-3 2-16 0,-1 8 0 0,0 2 0 15,0 3-80-15,0 4-32 0,0 2 0 0,0-17 0 16,-2 7-304-16,0-2-64 0,-2 3-16 0,1-2 0 15,2 1-144-15,1-3 128 0,-1-2-128 0,2-6 128 16,-3-6-128-16,4-1 160 0,0-7-160 0,2-4 160 0,1-1-352 0,2-9-80 16,-2-7-16-16,0 0 0 15,0 0-1536-15,7-6-304 0,-1-4-64 0</inkml:trace>
  <inkml:trace contextRef="#ctx0" brushRef="#br0" timeOffset="22348.72">20646 2008 8287 0,'0'0'736'0,"-5"-9"-592"16,-2 2-144-16,7 7 0 0,-4-11 2816 0,3 5 512 15,1 6 128-15,0 0 0 0,1-11-2528 0,-1 11-512 16,7-7-96-16,0 0-32 0,1 0-32 0,1 3-16 15,-9 4 0-15,11-3 0 0,-1 3-240 0,-10 0 0 16,11 9 128-16,1 5-128 0,0 4 0 0,-1 5 0 0,-1 4 0 16,2 1 0-16,-1 3 224 0,1 5-48 0,-3 3-16 0,0 6 0 15,-3-3 256-15,1 4 48 0,-1-3 16 0,-3 3 0 16,4-4-112-16,-3-13-32 0,1-4 0 0,0 2 0 16,0-4 48-16,1-4 0 0,4-3 0 0,-2-3 0 15,2-3 32-15,-1 0 16 0,0-6 0 0,2 0 0 16,2-1 0-16,0-5 0 0,1-1 0 0,0-3 0 0,1-5-176 0,7-9-16 15,-3-3-16-15,-3-3 0 16,-2 1-224-16,-1-3 0 0,-2 4 0 0,-2-2 0 16,-1-4 0-16,-1-2 0 0,1-1 0 0,0 0 0 0,-2 1 0 0,2-1 0 15,-1-2 0-15,2-1 0 0,1-1 0 0,4-1 0 16,3-3 0-16,-6 16 0 0,2-6 0 0,1 0 0 16,0 3 0-16,3-3 0 0,-1 6 0 0,-1-1 0 15,-1 3 0-15,-1 6 0 0,-2 3 0 0,0 4 0 16,-2-1 0-16,-2 8 0 0,0 1 0 0,-7 2 0 15,7 5 0-15,1 7 0 0,-2-1-144 0,1 6 144 16,-1 3 0-16,-1 7-144 0,0 1 144 0,-1 7 0 16,-2 7 0-16,1 2 0 0,-2 3 0 0,-1 2 0 15,-4 4 192-15,1 2-64 0,-1 1-128 0,-3-1 192 16,1-2-64-16,1-3 0 0,-3-6 64 0,3-3 32 16,1-4 0-16,1-6 0 0,1-3-96 0,1-7-128 15,1-3 176-15,1-2-176 16,1-6-1824-16,4-1-480 0</inkml:trace>
  <inkml:trace contextRef="#ctx0" brushRef="#br0" timeOffset="22884.29">21954 2375 12895 0,'0'0'1152'0,"-8"9"-928"15,-1-3-224-15,9-6 0 0,-6 9 896 0,6-9 128 16,-3 9 16-16,3-9 16 0,0 13-272 0,0-13-48 16,10 10-16-16,4-2 0 0,3-5 16 0,1-3 0 15,-1-2 0-15,4-1 0 0,3-4 80 0,0-1 16 16,-2 2 0-16,-2-7 0 0,-1-2-48 0,0 1 0 15,0 2 0-15,-1 0 0 0,-1-5-432 0,-3 4-96 16,-3 3 0-16,-1-4-16 0,-2 0-48 0,-3 2-16 16,-1 3 0-16,-3-2 0 0,-1 11 144 0,-4-7 16 0,4 7 16 0,-11-5 0 15,-2 0-112-15,-5 6-32 0,-2 7 0 0,1 2 0 16,-3 5-208-16,-2 4 0 0,-5 4 0 0,-2 0 0 16,2-2 0-16,1 5 0 0,-2-2 0 0,12-5 0 15,-3 5 128-15,6 3-128 0,0-6 0 0,5 4 144 16,3-2-144-16,6-3 0 0,2-4 0 0,6-3 0 15,4-1 0-15,4-1 0 0,5-5 0 0,2-1 0 16,6-1-464-16,-2-4 16 0,2-4 16 16,-2-1-8592-16,2-1-1712 0</inkml:trace>
  <inkml:trace contextRef="#ctx0" brushRef="#br0" timeOffset="23165.94">22808 2238 18143 0,'-17'-5'800'0,"8"3"160"0,-3 1-768 0,-2 1-192 16,0 0 0-16,-2 1 0 0,1 1 832 0,-1 4 112 15,-2 0 16-15,0 6 16 0,-2 1-208 0,-1 3-64 16,0 3 0-16,0 3 0 0,2 1-64 0,3-2 0 15,2 2-16-15,5 1 0 0,4-2-208 0,5-2-32 16,5-1-16-16,5-1 0 0,3-3-112 0,2 1-32 16,4-8 0-16,3 3 0 0,1-5-64 0,-2-1-16 0,5-5 0 0,0-2 0 15,2-4-144-15,2-1 0 0,-1-6 0 0,0 0 0 32,2-2-1648-32,-5-3-208 0,1 1-32 0</inkml:trace>
  <inkml:trace contextRef="#ctx0" brushRef="#br0" timeOffset="23549.89">23330 1600 15663 0,'0'0'1392'0,"0"0"-1120"15,0 0-272-15,0 0 0 0,0 0 560 0,0 0 48 16,0 0 16-16,-1 11 0 0,0 2-112 0,-3 3 0 16,-1 6-16-16,-2 5 0 0,0-1 224 0,-2 6 48 15,-3 2 16-15,4 3 0 0,-3 3-80 0,1 4 0 16,-1 1-16-16,-2 2 0 0,3-2-176 0,-2-1-16 16,2 3-16-16,-1-5 0 0,1-2-208 0,2-2-32 15,2-6-16-15,3-4 0 0,-2-6-96 0,5-4 0 16,1-4-128-16,3-7 192 0,-4-7 192 0,5 1 16 15,4-3 16-15,1-3 0 0,0-7-80 0,2 0-16 16,1-1 0-16,2-4 0 0,1-3-320 0,0-3 144 16,1 4-144-16,0 3 0 0,-2 3 0 0,0 2-144 0,-1 4-16 0,0 2 0 15,0 4 16-15,0 7 0 0,0 6 0 0,-1 4 0 32,-1 4-288-32,-2 6-48 0,-3 2-16 0,1 1-8000 0,-3 0-1600 0</inkml:trace>
  <inkml:trace contextRef="#ctx0" brushRef="#br0" timeOffset="24049.75">24259 2128 11967 0,'0'0'1072'0,"-6"-2"-864"15,0-1-208-15,-2 1 0 0,-1-2 1664 0,0 1 304 16,-1 1 48-16,-1 1 16 0,-2-3-432 0,-1 3-64 15,-1-1-32-15,-1 4 0 0,-1 3-736 0,-1 1-160 16,-2 2-32-16,-2 3 0 0,0 3-352 0,1 3-80 16,-2 2-16-16,1 2 0 0,1 3 0 0,0 4 0 15,2-1 0-15,-2 10 0 0,5-9-128 0,6-4 192 16,4-2-192-16,5-8 192 0,2-2-192 0,-1-12 128 0,9 7-128 0,0-7 128 16,2-3 128-16,3-2 0 0,1-3 16 0,3-3 0 15,1-4 16-15,1-1 0 0,3 0 0 0,8-11 0 16,-3-2-160-16,-4 6-128 0,-4 0 144 0,-7 11-144 15,0-1 128-15,-2 4-128 0,-1 0 0 0,4 3 0 16,-1-1 0-16,-1 11 128 0,-4 3-128 0,0 6 0 16,-2 4 0-16,1 2 0 0,-2 0 0 0,-1 0 0 15,-1 3 0-15,1-1 0 0,-1-2 0 0,-1-2 0 0,1-3-256 0,1-1-32 16,-4-13-16-16,0 0 0 16,9 1-2288-16,-2-4-464 0</inkml:trace>
  <inkml:trace contextRef="#ctx0" brushRef="#br0" timeOffset="24384.7">24660 1855 11967 0,'0'0'1072'0,"-5"12"-864"16,-2 0-208-16,0 4 0 0,-1 1 1552 0,-1 6 272 15,-1-1 48-15,-1 3 16 0,-3 3-480 0,0-2-80 16,1 2-32-16,-1-3 0 0,1 2-464 0,1-2-80 15,-1 2-32-15,1-4 0 0,1-2-416 0,2 0-96 16,1-4-16-16,2-3 0 0,1-3-192 0,2-5 176 16,3 3-176-16,0-9 160 0,0 0-160 0,6-6 0 15,0 0 144-15,2-2-144 0,0-3 352 0,4-4 0 16,-1-3 0-16,3 1 0 0,3 0 48 0,1 0 16 16,-2 2 0-16,4 2 0 0,1 0-192 0,-2-1-32 15,0 5-16-15,-1-2 0 0,-2 6-176 0,-1 3 192 0,-1 2-192 0,-1 4 192 16,-3-1-64-16,-1 8-128 0,-1-4 192 0,-2 9-64 15,-1 3-128-15,0 1 0 0,-3 2 0 0,0-1 0 16,-1-1-256-16,1 0-48 0,0 0 0 0,1-2 0 16,1-1-2080-16,1-1-432 0</inkml:trace>
  <inkml:trace contextRef="#ctx0" brushRef="#br0" timeOffset="24816.79">25424 1816 14623 0,'0'0'640'0,"0"0"144"0,0 0-624 0,0 0-160 0,0 0 0 0,0 0 0 16,0 16 1120-16,-3 1 192 0,1 1 32 0,-5 3 16 15,1 6 16-15,-2 2 0 0,-2 8 0 0,0 1 0 16,0 3-368-16,0 1-80 0,-1 3-16 0,1-1 0 16,0-2-224-16,1 2-48 0,2-1-16 0,0-2 0 15,2-5-336-15,3-12-64 0,0 0-16 0,2 1 0 0,0-4-208 0,2-4 0 16,0-3 0-16,2-5 0 16,2-2-2208-16,2-3-432 0,9-11-96 0,-2-11-16 0</inkml:trace>
  <inkml:trace contextRef="#ctx0" brushRef="#br0" timeOffset="25133.69">26155 1999 15663 0,'-2'-4'1392'0,"0"-2"-1120"15,-2-6-272-15,-1 5 0 0,-1-5 1136 0,-1 4 160 16,-3-2 48-16,0 4 0 0,-2-2-256 0,0 5-32 16,-4 3-16-16,0 0 0 0,-2 2-480 0,-7 8-112 0,-1 0 0 0,5 8-16 15,-3 8-48-15,1-1 0 0,0 3 0 0,1-1 0 16,3 1 0-16,4-2 0 0,3 5 0 0,5-2 0 15,2-2-128-15,3 1-48 0,4-2 0 0,2-4 0 16,2-4-208-16,7-3 0 0,2-2 0 0,-2-9 0 16,3-1-720-16,4 1-144 0,5-6-32 0,3-2-11200 15</inkml:trace>
  <inkml:trace contextRef="#ctx0" brushRef="#br0" timeOffset="25801.08">27018 1975 13823 0,'-10'-5'1216'0,"10"5"-960"15,-8-6-256-15,-1 3 0 0,0 0 1920 0,0 2 352 0,-1-2 64 0,0 3 16 16,-3 2-1664-16,-1-1-336 16,-1 3-64-16,-2 1-16 0,0 1-144 0,-4 0-128 0,-2 6 192 0,-1-1-192 15,-1 5 208-15,-3 0-64 16,-1 3-16-16,-1 0 0 0,2 0 208 0,2 2 48 16,4-2 0-16,2 0 0 0,2 0 0 0,4-4 0 0,4-3 0 0,4-1 0 15,2-5-128-15,4 2 0 0,0-8-16 0,6 1 0 16,2-1 32-16,2-2 16 0,1-5 0 0,3 1 0 15,0-5-96-15,2 2-32 0,-2-4 0 0,1 1 0 16,1 2-160-16,0-1 192 0,-4 3-192 0,0-1 192 16,-2 3-64-16,-1 1 0 0,-2 0 0 0,-7 5 0 15,0 0-128-15,8 1 160 0,-3 4-160 0,0 0 160 0,-1 5-160 16,0 1 0-16,-2 3 144 0,3 1-144 16,-2 0 0-16,2-1 128 0,1 3-128 0,2-3 0 0,1 0 0 0,2-6 0 15,2 1 0-15,2-4 0 0,2-3 0 0,2-5 0 16,1-3 0-16,4-6-192 0,3-2 192 0,2-2 0 15,3-2 0-15,1-2 0 0,3-4 0 0,-1-1 0 16,0-4 0-16,-2-1 0 0,1-3 0 0,-2 1 0 16,-2-2 0-16,1-3 0 0,-6-4 0 0,1-2 144 15,-2-6-144-15,-1 0 0 0,-3-4 128 0,0-5-128 16,-1-3 0-16,-1-1 0 0,-1 1 0 0,-3 3 0 16,-2 0 0-16,-1 10 0 0,-2 9 0 0,-3 7 0 15,0 4 0-15,-6 10 0 0,2 8 0 0,-4 4 0 16,2 6 0-16,-7 7 0 0,-4 6 0 0,-1 9 0 15,-2 2 0-15,-1 7-144 0,-1 5 144 0,2 3 0 16,-1 6 0-16,2 2-128 0,-1 4 128 0,3 3 0 16,1 2 0-16,0 2-128 0,1 1 128 0,0-1 0 15,0-4 0-15,0-2 0 0,3-6-128 0,1-1-64 0,1-9 0 0,1-3 0 32,1-6-1680-32,0-1-352 0,1-7-64 0,0-4-8592 0</inkml:trace>
  <inkml:trace contextRef="#ctx0" brushRef="#br0" timeOffset="25991.87">26072 1456 39615 0,'-29'11'3520'0,"1"0"-2816"15,4 3-560-15,3-2-144 16,2 1-320-16,4 1-112 0,4 1-16 0,0 2 0 0,3-3 448 0,2-2 192 15,5 1 0-15,2 1-16 16,3-1-2608-16,3-7-528 0,-7-6-112 0,15 9 0 0</inkml:trace>
  <inkml:trace contextRef="#ctx0" brushRef="#br0" timeOffset="26784.93">28126 1760 16575 0,'0'0'1472'0,"0"0"-1168"0,0 0-304 0,0 0 0 16,0 0 448-16,-1 15 16 0,-2 0 16 0,2 2 0 15,0 2 80-15,0 0 16 0,1 0 0 0,0 1 0 16,0 5-192-16,2 2-16 0,1 0-16 0,-1 2 0 16,1-2-224-16,-1 0-128 0,1-3 160 0,-1 0-160 15,1-4 320-15,-1-2-48 0,2-1 0 0,1-3 0 16,0-2 288-16,2 0 48 0,0-6 16 0,5-1 0 16,1-2 208-16,1-6 64 0,0 0 0 0,1-3 0 15,3 0-128-15,-1-4 0 0,0-2-16 0,-2 1 0 0,-3-4-192 16,0-2-48-16,-2 1 0 0,1-1 0 0,-4 1-128 0,1 0-48 15,-2 2 0-15,1 2 0 0,-2-2-64 0,0 2-16 16,-1 3 0-16,-4 9 0 0,2-10-256 0,2 3 0 16,-4 7 0-16,0 0 0 15,0 0-1408-15,0 0-304 0,0 0-48 0,8-3-12032 0</inkml:trace>
  <inkml:trace contextRef="#ctx0" brushRef="#br0" timeOffset="27032.52">28900 1820 22687 0,'0'0'1008'0,"0"0"208"0,0 0-976 0,0 0-240 0,0 0 0 0,0 11 0 16,-4 0 864-16,-1 2 128 0,-1 2 32 0,-2 3 0 15,0 3-224-15,-3 4-32 0,0 2-16 0,-1 3 0 16,0 1-400-16,-2-3-80 0,-1 0-16 0,-1-4 0 16,2-3-128-16,4 0-128 0,1-4 192 0,2 1-192 15,3-2 0-15,1-2 0 0,3-1 0 0,0-13 0 32,0 0-2080-32,0 0-528 0</inkml:trace>
  <inkml:trace contextRef="#ctx0" brushRef="#br0" timeOffset="27785.82">29554 1312 5519 0,'0'0'496'0,"0"0"-496"0,0 0 0 0,0 0 0 0,0 0 1712 0,0 0 240 15,-4 8 48-15,0 1 16 0,-1-1-896 0,0 3-176 16,0 2-48-16,0 1 0 0,-4 5-112 0,1 7-16 16,-1 6-16-16,0 5 0 0,0 2-80 0,1 10-16 15,-1 0 0-15,-2 5 0 0,-1 3-336 0,0-1-64 16,1-1 0-16,-3-3-16 0,1-5-240 0,2-3 176 16,3-7-176-16,1-4 160 0,-1-10 0 0,3-4 0 15,0-4 0-15,2-1 0 0,3-14 384 0,0 0 80 16,0 0 16-16,0 0 0 0,15 3 176 0,-1-4 32 15,0-5 16-15,0-2 0 0,0-4-288 0,2-1-64 16,-1-3-16-16,0-2 0 0,-1-1-336 0,0 0-160 16,-2 0 160-16,2-1-160 0,-1 4 0 0,1 4 128 15,-5-1-128-15,3 8 0 0,1 0 0 0,-1 5 0 16,2 5 0-16,-4 4-160 0,-2 3 32 0,-2 6 0 16,1 3 0-16,-3 0 0 0,-3 2 128 0,-1-1 0 15,-1-1-144-15,-2 1 144 0,-1 1 0 0,-3-2 0 16,-5-2 0-16,1 3 0 0,-2-3 0 0,0-1 0 15,1-2 0-15,-2 0 0 0,-2-2 288 0,0-3-32 0,-2 2 0 0,0-2 0 16,-2-6 0-16,-3-2 0 16,-1-3 0-16,-2-3 0 0,0-2-256 0,-1-6 128 0,0-2-128 0,2-5 0 31,2-3-1440-31,3-1-400 0,3-1-80 0,4 0-10224 0</inkml:trace>
  <inkml:trace contextRef="#ctx0" brushRef="#br0" timeOffset="28905.91">30082 1836 12895 0,'0'0'1152'0,"0"0"-928"16,-5 13-224-16,-1-4 0 0,-2 1 864 0,2 5 128 15,0 3 32-15,-1 4 0 0,-2 7-384 0,2 0-80 16,-2 4-16-16,0 0 0 0,0 0-64 0,-1 1-16 16,-2 5 0-16,1-4 0 0,-2 2-208 0,1-3-32 0,-2 1-16 0,2-6 0 15,6-2 0-15,1-6 0 0,-3-4 0 0,6-5 0 16,2-12 352-16,0 0 64 0,0 0 16 0,10 4 0 16,1-4 336-16,2-2 80 0,2-7 16 0,-1-3 0 15,0-7-384-15,0-4-80 0,0-2-16 0,-1 1 0 16,0-3-240-16,-1 3-48 0,0-3-16 0,-1 3 0 15,1 3-144-15,0-2-16 0,2 4-128 0,0 0 192 16,0-1-192-16,1 5 0 0,-1 5 0 0,2-1 0 16,-1 3 0-16,-1 0 0 0,-1 2 0 0,-1 5 0 15,0-1 0-15,-1 2-128 0,-11 0 128 0,12 3 0 16,-12-3-1792 0,11 8-288-16,-11-8-64 0</inkml:trace>
  <inkml:trace contextRef="#ctx0" brushRef="#br0" timeOffset="29195.09">30646 2025 4607 0,'0'0'400'0,"-7"8"-400"0,2 5 0 0,-3 1 0 15,0 1 2496-15,-1 4 432 0,1 1 80 0,0 1 0 16,0 2-1680-16,-1 3-352 0,0 1-64 0,0 2-16 16,1-1-384-16,1 1-64 0,-1 3-32 0,4-8 0 15,0-3-416-15,2-5-224 0,1-2 32 0</inkml:trace>
  <inkml:trace contextRef="#ctx0" brushRef="#br0" timeOffset="30088.05">30737 2118 11055 0,'0'0'976'0,"0"0"-784"15,0 0-192-15,0 0 0 0,0 0 1184 0,0 0 192 16,10-2 32-16,-10 2 16 0,0 0-240 0,8-5-48 16,-8 5-16-16,0 0 0 0,5-9-544 0,-5 9-96 15,1-9-32-15,-2-1 0 0,-3 3 192 0,-2-2 16 16,-2 4 16-16,1 0 0 0,-2-1-64 0,-2 2-16 15,0 3 0-15,1 0 0 0,-3 2-208 0,-1 3-64 16,-1 6 0-16,-3 0 0 0,-2 1-192 0,-1 5-128 16,1-1 128-16,-3 4-128 0,-3 1 0 0,0 3 128 15,-1 5-128-15,2-1 0 0,-3-2 0 0,6-2 0 0,2-4 0 0,7-1 0 16,7-4 0-16,3-4 0 0,3 2 0 0,0-12 0 16,12 3 0-16,-1 1 0 0,5-5 0 0,1-4 0 15,5-3 0-15,0-4 256 0,0-5-64 0,1 2-16 16,-1-3 16-16,0-1 16 0,-2 0 0 0,-1 0 0 15,-2 0 64-15,-2 1 16 0,-1 0 0 0,-2 3 0 16,0 3 16-16,-6 4 0 0,1-1 0 0,-7 9 0 16,0 0-80-16,0 0-16 0,0 0 0 0,0 0 0 15,0 0-80-15,1 10 0 0,-1 5-128 0,0 2 192 16,-1 0-192-16,-1 2 0 0,2 0 0 0,-1-1 0 16,0-2-128-16,2-2 128 0,2 0 0 0,0-2 0 15,3 2-464 1,-1-7 16-16,-5-7 0 0,10 2 0 0,0-2-704 0,1-2-128 0,1-2-16 0,1-6-10960 15</inkml:trace>
  <inkml:trace contextRef="#ctx0" brushRef="#br0" timeOffset="30370.94">31192 1376 17503 0,'0'0'1552'0,"0"0"-1232"0,0 0-320 0,-4 13 0 15,-5 1 784-15,2 3 112 16,-2 6 0-16,1 4 16 0,-1-2-160 0,0 6-48 0,1 1 0 0,-1 5 0 16,1 3-16-16,0 7-16 15,1-1 0-15,0 4 0 0,0-2-320 0,-1-1-64 0,1 3-16 0,0-2 0 16,3-5-112-16,1 2-32 0,0-6 0 0,0-2 0 31,3-3-560-31,0-5-112 0,2-2-32 0,-2-5 0 16,0-3-2432-16,1-5-512 0</inkml:trace>
  <inkml:trace contextRef="#ctx0" brushRef="#br0" timeOffset="30555.43">30907 1943 18431 0,'0'0'1632'0,"11"2"-1312"0,0 1-320 0,3 1 0 0,1-2 1520 0,4 1 224 16,3-2 48-16,-2-1 16 0,1 1-640 0,-1-1-128 15,2-1-16-15,-1 0-16 0,1-4-448 0,-1-2-96 16,1 2-16-16,-2 1 0 16,-2 1-704-16,-3-4-160 0,-2 1-32 0,-1-2-8224 15,-4-1-1648-15</inkml:trace>
  <inkml:trace contextRef="#ctx0" brushRef="#br0" timeOffset="31056.89">31605 1849 2751 0,'0'0'256'0,"0"0"-256"16,0 0 0-16,0 0 0 0,0 0 3808 0,0 0 720 15,0 0 144-15,0 0 16 0,-7 6-2912 0,0 3-592 16,-2-1-112-16,0 4-32 0,-3-3-400 0,-2 4-64 15,-1 2-32-15,-2 3 0 0,-3 2-288 0,-1 3-64 16,-3 1-16-16,3-2 0 0,1 2-48 0,4-1-128 16,-1-3 192-16,2-1-64 0,1-1-128 0,7-1 160 15,0-5-160-15,3 0 160 0,3-1-160 0,1-11 0 16,4 11 0-16,2-3 0 0,-6-8 0 0,12 3 0 0,0-3-144 0,2 0 144 31,2-3-832-31,0-3-64 0,2-2-16 0</inkml:trace>
  <inkml:trace contextRef="#ctx0" brushRef="#br0" timeOffset="31978.44">31839 1842 13295 0,'0'0'576'0,"0"0"144"0,0 0-576 0,0 0-144 0,0 0 0 0,0 0 0 16,0 0 608-16,0 0 96 0,0 0 0 0,0 0 16 15,0 0-96-15,0 0-32 0,0 0 0 0,0 0 0 16,-11 3-128-16,-1 1-16 0,0 1-16 0,-2 5 0 15,0 0 176-15,-2 5 32 0,-1 2 16 0,-1 3 0 16,0 7-16-16,0-2-16 0,0 3 0 0,2-1 0 16,2 1-160-16,2-3-16 0,3 3-16 0,4-7 0 15,3-3-96-15,3-3-16 0,0-2 0 0,7-2 0 0,1-1 96 0,2-6 16 16,3-1 0-16,5-3 0 0,4-3-48 0,3 0-16 16,-3-5 0-16,2-1 0 0,2-7-176 0,-1 2-16 15,0-1-16-15,-2 0 0 0,0 1-32 0,-2-1 0 16,-2-3 0-16,-2 0 0 0,-3 0-128 0,-5 0 160 15,-1-1-160-15,-4 2 160 0,-2 0-160 0,-4 2 128 16,-5 0-128-16,0 3 128 0,-3 2-128 0,-1-1 0 16,-1 5 0-16,-2 3 0 0,1-4-128 0,1 5-64 15,0 0-16-15,0 1 0 0,5 1 64 0,6 0 16 16,0 0 0-16,0 0 0 0,0 0 0 0,0 0 0 16,0 0 0-16,11-4 0 0,2 2 128 0,1-3-128 15,0 1 128-15,1 0-128 0,1-1 128 0,0-3 0 0,2 2 0 0,-1 2 0 16,-2 0 0-16,-1-1 0 15,-2 2 0-15,1 0 0 0,-1 3 128 0,-2 1 16 16,-1 4 0-16,0 4 0 0,-2 0-16 0,1 4-128 0,-2 3 192 0,-1 2-64 16,0 0 16-16,0 5 0 0,-1 5 0 0,0-4 0 15,-1 0-144-15,-3 2 128 0,2-6-128 0,1-1 128 16,-1-1-128-16,2-3 192 0,0-1-192 0,1-3 192 16,0 1-192-16,1-1 0 0,2-4 0 0,0-1 128 15,-8-6-128-15,12 6 128 0,0-3-128 0,-6-3 128 16,1-1-304-16,0-1-64 0,-3-1-16 0</inkml:trace>
  <inkml:trace contextRef="#ctx0" brushRef="#br0" timeOffset="32143.02">31872 1328 40367 0,'0'0'1792'0,"-7"3"368"0,0 4-1728 16,2 2-432-16,0 0 0 0,0 3 0 0,-1 2 0 0,-2-4-272 16,0 2 32-16,-1-1 16 15,3-2-560-15,0 1-112 0,6-10-32 0</inkml:trace>
  <inkml:trace contextRef="#ctx0" brushRef="#br0" timeOffset="33439.82">26706 2821 6447 0,'-3'-10'272'0,"1"2"80"0,2 8-352 0,-2-7 0 0,-1-3 0 0,2 1 0 0,1-5 2576 16,0 2 448-16,0 3 96 0,0-1 16 0,0 3-1376 0,0 7-272 15,0 0-48-15,0 0-16 0,0-9-416 0,0 9-96 16,0 0-16-16,0 0 0 0,0 10-448 0,0 4-112 16,-1 1-16-16,-1 4 0 0,2 3-144 0,2 2-48 15,-1 4 0-15,3-1 0 0,1 2-128 0,0 1 0 16,0 0 0-16,0 0 0 0,-1 1 0 0,0-6 0 16,-1-2 0-16,4-2 0 0,-3-1 128 0,1-7-128 15,0-1 0-15,0-3 128 0,-5-9 0 0,8 4 0 16,-8-4 0-16,12-2 0 0,0-4 448 0,0-2 96 15,1-1 16-15,1-4 0 0,-1-9-272 0,1-1-48 16,-2-1-16-16,0-4 0 0,2 2-208 0,-3-1-144 16,2 0 192-16,-4-1-192 0,1 5 144 0,0-4-144 15,2 2 0-15,-2 3 144 0,-1 3-144 0,-2 5 0 16,0 2 0-16,-2 1 0 0,0 0 0 0,0 6-256 16,-5 5 64-16,0 0 16 15,0 0-1280-15,6 9-256 0,-2 2-48 0</inkml:trace>
  <inkml:trace contextRef="#ctx0" brushRef="#br0" timeOffset="33662.81">27493 2891 22511 0,'0'0'992'0,"-4"14"224"0,1 4-976 0,-1 1-240 0,-1 1 0 0,0 6 0 16,-2-2 480-16,0 3 48 0,-2 0 16 0,0 3 0 0,1-5-224 0,1 4-32 16,-4-2-16-16,5 1 0 15,-2-3-272-15,3 2 128 0,0-4-128 0,1-1 0 0,2-5 0 0,1-3-320 16,2-1 32-16,1-4-7136 16,2 1-1440-16</inkml:trace>
  <inkml:trace contextRef="#ctx0" brushRef="#br0" timeOffset="34257.26">28333 3059 15487 0,'0'0'688'0,"0"0"144"0,3-7-672 0,-3 7-160 0,1-5 0 0,0-1 0 16,-1 6 704-16,0 0 128 0,0 0 0 0,-1-8 16 15,-4 3-336-15,1 3-64 0,-5-1 0 0,0 1-16 16,-2 2-48-16,-2 4-16 0,-2-1 0 0,-1 4 0 15,-2 3-48-15,0 0-16 0,0 3 0 0,-1 2 0 16,-1 3 32-16,1 2 16 0,0 4 0 0,-8 11 0 0,4-4-96 0,4 0 0 16,2-6-16-16,5-1 0 15,2-3-240-15,5-3 176 0,3-2-176 0,2-4 160 0,3-4 32 0,-3-8 16 16,12 4 0-16,-1-2 0 0,0-2 48 0,3-3 16 16,1-3 0-16,6-5 0 0,-2 0-16 0,4 1-16 15,2-7 0-15,2 0 0 0,-1-9-32 0,2 1 0 16,0 1 0-16,-1-3 0 0,-2 3 64 0,-2-3 16 15,-1 0 0-15,-2-3 0 0,-2 2 32 0,-1-3 16 16,-3 0 0-16,-2-2 0 0,1-2-128 0,-2 0-16 16,-2-2-16-16,-1-3 0 0,-2 0-176 0,-1 0 160 15,1 3-160-15,-3 6 160 0,1 3-160 0,-3 5 0 16,2 6 0-16,-2 6 0 0,-1 3 0 0,0 8 0 16,0 0 0-16,-5 9 0 0,-1 5 0 0,-1 5 0 15,0 7 0-15,-1-1 0 0,2 4-144 0,-1 2 144 16,2 2 0-16,0 2 0 0,0 1 0 0,1 1 0 15,1-2 0-15,0 1 0 16,2-2-528-16,1-1 0 0,1-2 0 0,2-6 0 16,0-1-752-16,2-6-128 0,2-5-48 0,0-2 0 15,1 1-1168-15,1-6-256 0</inkml:trace>
  <inkml:trace contextRef="#ctx0" brushRef="#br0" timeOffset="34481.12">28889 2905 15663 0,'0'0'1392'0,"0"0"-1120"0,-7 6-272 0,2 5 0 0,0-3 1360 0,-1 5 224 16,-2 2 32-16,-1 5 16 0,1 1-176 0,-4 5-48 16,-2-2 0-16,0 1 0 0,0 1-640 0,0-5-128 15,3 2-16-15,-1 1-16 0,2-1-352 0,1 0-64 16,3-3 0-16,1-3-16 15,1-3-560-15,1 0-96 0,2-5-32 0,1 0 0 16,1-2-2464-16,-1-7-496 0</inkml:trace>
  <inkml:trace contextRef="#ctx0" brushRef="#br0" timeOffset="34960.16">29141 2951 11055 0,'0'0'976'0,"0"0"-784"16,0 0-192-16,-6 6 0 0,6-6 1264 0,-6 9 208 16,1 3 32-16,1-4 16 0,4-8-1088 0,0 0-224 15,0 0-32-15,0 0-16 0,0 0 48 0,0 0 16 16,0 0 0-16,0 0 0 0,8 7-96 0,-8-7 0 16,0 0-128-16,0 0 192 0,10-3-192 0,-10 3 0 0,0 0 0 0,0 0 0 15,0 0 0-15,0 0-208 16,0 0 32-16,0 0 16 15,0 0-560-15,0 0-112 0</inkml:trace>
  <inkml:trace contextRef="#ctx0" brushRef="#br0" timeOffset="35441.72">28799 3042 14559 0,'0'0'640'0,"0"0"144"0,0 0-624 0,-2 10-160 16,2-10 0-16,2 13 0 0,-2-13 832 0,1 9 144 15,-1-9 32-15,0 0 0 0,0 0-304 0,7 9-48 16,-7-9-16-16,12 5 0 0,-2-2-80 0,2-2-32 15,0-2 0-15,2-2 0 0,1-1 16 0,3-1 0 16,0-4 0-16,1 2 0 0,0-6-64 0,0 2-16 16,2 0 0-16,-2-3 0 0,-2-2-144 0,3-1-16 15,-1 1-16-15,-2 2 0 0,-1-1-128 0,-2-1-32 16,-3 1 0-16,-1 0 0 0,-2-2-128 0,-2 2 192 16,-3 4-192-16,-3-3 192 0,-3 0-192 0,-2 5 128 15,-2-1-128-15,-4 6 128 0,1 0 48 0,-6 5 0 16,-6 3 0-16,-1 7 0 0,-1 5-176 0,-3 4 0 15,-2 3 144-15,-1 1-144 0,-3 4 192 0,-1 1-48 16,0 6 0-16,4-1 0 0,2 0 16 0,5-2 0 16,2 0 0-16,7-4 0 0,4 1-160 0,7-4 192 15,3 2-192-15,5-5 192 0,3-2-64 0,6-2 0 16,6-3 0-16,2-2 0 0,5-6-128 0,2 2 0 16,4-4 0-16,2-5 0 15,-1-6-384-15,4-4-48 0,2-2-16 0,2 1-12768 0</inkml:trace>
  <inkml:trace contextRef="#ctx0" brushRef="#br0" timeOffset="35891.89">29985 2925 13295 0,'0'0'576'0,"0"0"144"0,6-3-576 0,-6 3-144 16,5-4 0-16,-5 4 0 0,0 0 608 0,0 0 96 15,0 0 0-15,3-8 16 0,-3 8-64 0,0 0-16 16,0 0 0-16,-7-2 0 0,0 0-128 0,-1 4-16 15,-1 1-16-15,-2 4 0 0,-3-2 144 0,-2 5 16 16,-1 0 16-16,-3 5 0 0,0 5 0 0,-1 1 0 16,-1 3 0-16,2 0 0 0,2-2-112 0,3 0-32 15,2-1 0-15,4 0 0 0,3-2-288 0,3 0-64 16,4-3-16-16,3-1 0 0,1-6 48 0,4 0 16 16,5-5 0-16,0-3 0 0,3-1 48 0,0-1 16 0,2-4 0 0,2-4 0 15,-1-2 320-15,0-2 64 0,1-2 16 0,-1-2 0 16,-2-1-112-16,-3-3-32 0,-2 0 0 0,-2-1 0 15,-2-1-128-15,-4 0-16 0,-2 2-16 0,-3 0 0 16,-3 1-160-16,-2 0-16 0,-4 1-16 0,-2 3 0 16,-3 2-400-16,-3 4-80 0,-2 0-16 0,-1 3-9856 15,-4 3-1984-15</inkml:trace>
  <inkml:trace contextRef="#ctx0" brushRef="#br0" timeOffset="36358.24">28444 4003 11967 0,'0'0'528'0,"0"0"112"0,0 0-512 0,0 0-128 16,0 0 0-16,0 0 0 0,0 0 1680 0,-1-9 304 0,1-1 64 0,2 0 16 15,2-5-944-15,1-3-192 0,1-1-32 0,3-3-16 16,2-4-240-16,-1 3-64 0,0 0 0 0,1-4 0 15,1-3-192-15,0 2-64 0,2 0 0 0,-1 4 0 16,-4-3-112-16,0 5-16 0,0 2-16 0,0 3 0 16,-2 3-176-16,0 4 0 0,-1 0 0 0,-6 10 0 15,9-5 272-15,-9 5 32 0,11 6 0 0,1 6 0 16,-3 6-128-16,1 2-32 0,1 0 0 0,2 7 0 16,0 1-144-16,0 2 128 0,-1 3-128 0,1-2 128 15,-2-1-128-15,5 0 0 0,-6-5 144 0,0 2-144 0,0-6 0 0,0-1-160 16,-1-5 16-16,0-1 0 15,-1-8-512-15,-8-6-112 0,7 5 0 0,-7-5-7040 16,12 1-1408-16</inkml:trace>
  <inkml:trace contextRef="#ctx0" brushRef="#br0" timeOffset="36587.15">28645 3710 11055 0,'0'0'976'0,"0"0"-784"16,0 0-192-16,-5 14 0 0,1-3 2864 0,0 4 528 16,-1 3 96-16,0 1 32 0,0-1-2160 0,0 5-416 15,0 0-96-15,1 2-16 0,1 3-192 0,3-1-64 0,-1 1 0 0,2-7 0 16,1 7-112-16,0-4-16 16,2 1-16-16,2-1 0 0,1-1-192 0,2 2-48 15,1 1 0-15,1-6 0 0,2-1-192 0,1-1 0 0,1-2 0 0,2 1 0 31,2-1-1520-31,0 0-240 0,1-1-48 0</inkml:trace>
  <inkml:trace contextRef="#ctx0" brushRef="#br0" timeOffset="37308.94">29030 4687 16287 0,'0'0'720'0,"0"0"160"0,0 0-704 0,0 0-176 0,0 0 0 0,-1 12 0 0,-2 2 720 0,1 3 112 15,-1 4 32-15,1 5 0 0,-1 2-48 0,2 5-16 16,-1 4 0-16,1-1 0 0,-1-2-320 0,0 4-64 15,0 2-16-15,-2-1 0 0,0-2-96 0,0-4-32 16,-1-5 0-16,1-1 0 0,1-6 208 0,-1-2 32 16,0-2 16-16,1-7 0 0,3-10 144 0,0 0 32 15,0 0 0-15,0 0 0 0,0 0-64 0,8-9 0 16,0-4 0-16,2-3 0 0,1-7-192 0,2 0-64 16,0-5 0-16,1 1 0 0,1-3-240 0,-1-3-144 0,-1 1 160 0,2-1-160 15,3-3 0-15,1 3 0 0,0-1 0 0,4 1 0 16,1-1 0-16,1 3 0 0,-1 2 0 0,3 4 0 15,-1 3 0-15,-1 5 0 0,-5 5 0 0,-1 3 0 16,-1 0 0-16,-1 5 0 0,-3 4-128 0,-3 4 128 16,-2 4 0-16,-3-1-160 0,-1 6 160 0,-5 2-128 15,-2 5-64-15,-3 2 0 0,-4 5 0 0,-4-2 0 16,-3 3-96-16,-3-2-32 0,-3 3 0 0,-1-5 0 31,2-1-592-31,0-3-128 0,5-2-32 0,2-7-11536 0</inkml:trace>
  <inkml:trace contextRef="#ctx0" brushRef="#br0" timeOffset="37547.01">29812 4655 11967 0,'0'0'1072'0,"-9"4"-864"16,0 0-208-16,0 2 0 0,9-6 2240 0,-9 8 384 15,0 3 96-15,2 2 16 0,-2 4-2032 0,1 5-416 16,-1 3-80-16,2 3-16 0,-1-4 160 0,2 6 32 16,-1-1 0-16,2 3 0 0,0 1-256 0,1 0-128 15,2-3 160-15,0-2-160 0,5-6 128 0,-1 0-128 16,2-4 0-16,4-3 144 16,-2-2-1696-16,2-2-352 0,-8-11-64 0,14 5-16 0</inkml:trace>
  <inkml:trace contextRef="#ctx0" brushRef="#br0" timeOffset="38059.76">30224 4649 9215 0,'0'0'400'0,"0"0"96"15,0 0-496-15,0 0 0 0,0 0 0 0,0 15 0 0,-3 3 1600 0,0 4 240 16,1-1 32-16,-2 1 16 0,-1 1-880 0,-3 1-176 15,-1-3-48-15,1 1 0 0,-3 5-304 0,1-2-64 16,1-2-16-16,-2-3 0 0,-1-3-256 0,2-3-144 16,1-1 160-16,3-6-160 0,6-7 144 0,0 0-144 15,0 0 128-15,0 0-128 0,0 0 192 0,0 0-64 16,9-10 0-16,2-3 0 0,1-3 64 0,2-2 0 16,4 0 0-16,3-2 0 0,1-3-64 0,1-1 0 15,2 0 0-15,-1 2 0 0,6-1-128 0,-1 4 0 16,0 0 0-16,-1 1 0 0,0 1 0 0,-3 1 0 0,-3 5 0 0,-3 1 0 15,-5 5 0-15,1 3 0 0,-3 2 0 16,-1 3 0-16,-11-3 0 0,8 14 0 0,-2 0 144 0,-2 4-144 16,-2 3 176-16,0 2-48 0,-4 4 0 0,1-3 0 15,-4 3 0-15,0-1-128 0,-3-2 192 0,-1 2-64 16,-1-2-128-16,-1-4 160 0,-1-2-160 0,0-1 160 16,-2-3-160-16,1-4 0 0,2 0 0 0,2 0-7072 15,9-10-1328-15</inkml:trace>
  <inkml:trace contextRef="#ctx0" brushRef="#br0" timeOffset="38579.03">30998 4510 16575 0,'-8'12'736'0,"5"-3"160"0,0 2-720 0,-2 1-176 16,-2 2 0-16,1 3 0 0,1 4 624 0,-3 0 80 16,-1 1 32-16,3 0 0 0,-3-2-48 0,3 2-16 15,-2-2 0-15,0 5 0 0,-1 1-96 0,1 3-32 16,-3-5 0-16,4-2 0 0,2-6-224 0,0-2-64 15,2 1 0-15,1-4 0 0,2-11-128 0,-2 9-128 0,2-9 144 0,0 0-144 16,0 0 160-16,0 0-160 0,0 0 160 0,0 0-160 16,0 0 176-16,12-6-176 0,-6 0 192 0,2-2-192 15,-2-4 144-15,0-1-144 0,-1 2 0 0,2-3 144 16,-1 1-144-16,3 0 0 0,-1-5 0 0,2 2 128 16,-2 1-128-16,0-2 0 0,5-1 0 0,0-1 0 15,-3 1 0-15,5 1 0 0,-2-1 0 0,0 0 0 16,-3 0 0-16,0 2 0 0,-2 2 0 0,-1 4 0 15,0-2 0-15,-2 2 0 0,-5 10 0 0,0 0 0 16,0 0 0-16,0 0 0 0,0 0 144 0,0 0-144 16,0 0 0-16,4 16 0 0,-2 5 0 0,-1 0 0 15,-1 0 0-15,-1 0 0 0,0 5 0 0,0 0 0 16,1 1 0-16,-3 1 0 0,0-4 0 0,1 3 0 0,-2-3 0 16,2 2 128-16,0-4-128 0,1-2 0 0,0-4-176 0,1-2-96 15,2-4-32-15,2-1 0 16,-4-9-1824-16,0 0-368 15</inkml:trace>
  <inkml:trace contextRef="#ctx0" brushRef="#br0" timeOffset="38909.81">31310 4578 17503 0,'-7'6'1552'0,"7"-6"-1232"0,-9 5-320 0,9-5 0 16,0 0 448-16,0 0 48 0,0 0 0 0,0 0 0 15,11 1 160-15,2-2 48 0,2-3 0 0,2-1 0 16,1-6-128-16,1-1-32 0,-2 2 0 0,0-2 0 16,-4 1-288-16,-1 0-48 0,0 1-16 0,-6 2 0 15,-1-2-64-15,-5 10-128 0,0 0 176 0,0 0-176 16,-4-10 528-16,4 10 0 0,-8-7 0 0,-4 6 0 15,-3 5-80-15,-2 1-32 0,0 0 0 0,-3 7 0 16,0-1-256-16,1 6-160 0,1 2 192 0,3 1-192 16,2-2 128-16,3-4-128 0,4 2 0 0,3-2 0 15,6 0-224-15,4-4-96 0,4 1-32 0,1-5-12016 16</inkml:trace>
  <inkml:trace contextRef="#ctx0" brushRef="#br0" timeOffset="39310.89">32034 4312 10127 0,'-12'6'896'0,"2"0"-704"16,-3 1-192-16,-2 2 0 0,-3 3 1632 0,-1 5 288 15,-1 2 64-15,-2 2 16 0,-1-1-688 0,0 2-144 16,1 2-16-16,0 0-16 0,2 4-288 0,2-4-48 15,3-1-16-15,3 0 0 0,2-3-320 0,4-3-64 16,2-5-16-16,3 0 0 0,1-12-160 0,5 7-32 0,-5-7-16 0,10 4 0 16,0-5 224-16,3-4 48 0,1-1 16 0,2-5 0 15,2-3 160-15,1-2 16 0,1-4 16 0,2-6 0 16,2-2-288-16,0-2-64 0,0-2-16 0,1 3 0 16,-3-2-144-16,0-2-16 0,-3 0-128 0,-2-4 192 15,-7-3-192-15,3-6 0 16,-5 3 128-16,-1-3-128 0,-2 1 0 0,0 2 128 0,-1 5-128 0,0 6 0 15,-2 7 0-15,-1 7 0 0,-1 3 0 0,-1 8 0 16,1 7 0-16,0 0 0 0,-4 11 0 0,-2 8 0 16,-4 9 0-16,-2 7-160 0,0 10 160 0,-1 5-128 15,-1 4 128-15,3 7 0 0,-5 4-144 0,1 0 144 16,-3-2 0-16,0 3 0 0,-1 2 0 0,4-4 0 16,1-3-1056-1,1 4-144-15,5-5-16 0</inkml:trace>
  <inkml:trace contextRef="#ctx0" brushRef="#br0" timeOffset="39537.99">30185 4223 21183 0,'-7'-1'1888'16,"-3"0"-1504"-16,10 1-384 0,0 0 0 0,0 0 3472 0,0 0 624 0,0 0 128 0,2 9 32 15,1 1-3552-15,-3-10-704 0,0 0-176 0,3 9-16 32,-3-9-1888-32,0 0-384 0</inkml:trace>
  <inkml:trace contextRef="#ctx0" brushRef="#br0" timeOffset="46866.06">29674 6511 19295 0,'0'0'848'0,"0"0"176"0,0 0-816 0,0 0-208 16,0 0 0-16,0 0 0 0,7-9 544 0,-3 2 64 16,3-6 16-16,1 0 0 0,2-1-48 0,3-2 0 15,-3-1 0-15,3-7 0 0,1-4-128 0,2-4-16 16,2 0-16-16,1-3 0 0,0-3-176 0,-1-3-48 15,-2-5 0-15,0 2 0 0,0-6 128 0,-2 3 32 16,-1 1 0-16,0 6 0 0,1 4 32 0,-2 6 0 16,0 3 0-16,-2 7 0 0,-3 2-192 0,1 9-48 0,0 3 0 15,2 4 0-15,0 4 144 0,0 6 32 0,2 5 0 0,-1 6 0 16,-1 4-160-16,3 4-32 0,0 6 0 0,-3 8 0 16,0 2-128-16,-1 4 192 0,-4-3-192 0,3 3 192 15,-2-5-192-15,0 4 0 0,-1-3 0 0,1-1 128 16,-4-2-384-16,-1-4-64 0,1-1-32 0,0-6 0 31,2-2-992-31,-4-6-208 0,-1-4-48 0,-2-4-10032 0</inkml:trace>
  <inkml:trace contextRef="#ctx0" brushRef="#br0" timeOffset="47082.98">30033 6156 23951 0,'0'0'2128'0,"1"13"-1696"0,-1-1-432 0,0 4 0 16,0 3 1424-16,0 8 208 0,0 2 32 0,0 4 16 15,-1 1-896-15,-3 6-176 0,-1 7-32 0,-1 1-16 0,-1-2-256 0,-2 5-48 16,-2 2-16-16,-1 1 0 0,1-2-112 0,-2 1-128 16,1-1 176-16,0 0-176 0,2-5 0 0,1 2 0 15,1-5 0-15,3-2-144 16,2-4-1936-16,-1-1-384 0,1-4-80 0</inkml:trace>
  <inkml:trace contextRef="#ctx0" brushRef="#br0" timeOffset="47749.82">27564 8596 2751 0,'4'-12'128'0,"-3"2"16"15,1 2-144-15,-1-4 0 0,0-1 0 0,1 0 0 0,0 2 4112 0,-4 1 800 16,2 10 144-16,-3-9 48 0,0-4-3136 0,1 7-624 16,2 6-128-16,0 0-32 0,0 0-288 0,0 0-48 0,0 0-16 0,0 0 0 15,-5 7-384-15,2 9-96 16,1 5-16-16,2 8 0 0,0 4-112 0,2 7-32 0,-2 1 0 0,3 0 0 15,1 1-192-15,-1 0 176 0,1 2-176 0,0-2 160 16,1-3-160-16,0-2 0 0,3-3 0 0,-2-5 0 16,1-10 0-16,1-2 160 0,3-7-160 0,-1-1 160 15,0-9 16-15,6-3 0 0,4-8 0 0,-3-4 0 16,4-4 112-16,-1-5 32 0,2-11 0 0,-1 0 0 16,2-5-320-16,-1 0 160 0,-3-1-160 0,-3 0 128 15,1 2-288-15,-6-3-64 0,1 4-16 0,-2 1 0 16,-1 1-16-16,0 3 0 0,-2 3 0 0,1 3 0 15,0 8-240 1,-1 4-48-16,0 1-16 0,-1 5 0 0,0 4-1264 0,-6 5-256 0,0 0-48 0,10 5-16 16</inkml:trace>
  <inkml:trace contextRef="#ctx0" brushRef="#br0" timeOffset="47940.23">28481 8353 27871 0,'-1'18'1232'0,"-1"-7"256"0,1 4-1184 0,0 6-304 15,-1 4 0-15,1 2 0 0,0 5 288 0,-2 1 0 16,0-3 0-16,0 1 0 0,-2 2-64 0,1-2-16 16,0 1 0-16,0-5 0 0,1 2-208 0,0-6 0 0,1-3-192 0,0-2-8560 31,1-4-1712-31</inkml:trace>
  <inkml:trace contextRef="#ctx0" brushRef="#br0" timeOffset="48417.04">29040 8322 11055 0,'0'0'976'0,"0"0"-784"0,-9 2-192 0,0-4 0 16,-1 0 2768-16,-1-1 512 0,-1 2 112 0,0 2 0 16,-1 3-2448-16,-1 0-496 0,0 1-112 0,-4 5-16 0,0 4-96 0,0 4-32 15,-3 2 0-15,-1 3 0 0,1 3 80 0,-1 0 16 16,2 5 0-16,2 1 0 0,0-1-32 0,3 2-16 16,1 0 0-16,4 0 0 0,2-3 0 0,4-5 0 15,2-1 0-15,4-5 0 0,5-3-80 0,2-5-16 16,2-6 0-16,3-2 0 0,5-2 48 0,5-6 0 15,4-5 0-15,1-8 0 0,2-9-64 0,-1-2 0 16,-2-3 0-16,-2-7 0 0,-3-2 16 0,-2 0 0 16,-2-1 0-16,-1-2 0 0,-3 2-16 0,3-1 0 15,-3 1 0-15,-2 4 0 0,-3-4 192 0,-2-1 48 16,-2-4 0-16,-2 1 0 0,-1-4-96 0,-2 1-16 16,-2 3 0-16,1 1 0 0,0 5-256 0,0 8 160 15,1 9-160-15,0 3 128 0,0 4-128 0,1 10 0 0,-2 6 0 0,0 0 0 16,1 10 128-16,0 9-128 0,-1 8 128 0,0 2-128 15,0 3 0-15,0 6 128 0,-1 8-128 0,-2 5 0 16,1 5 0-16,-1 0 0 0,0-3 0 0,0 4 0 16,2 0 0-16,-2-2 0 0,1-5 0 0,0-5 0 15,2-6 0-15,0-5 0 0,2-7-192 0,-1-2 192 32,3-5-2176-32,0-6-320 0,3-6-64 0</inkml:trace>
  <inkml:trace contextRef="#ctx0" brushRef="#br0" timeOffset="48734.43">29517 8264 22687 0,'0'0'1008'0,"-4"11"208"0,0 2-976 16,3 1-240-16,-3 1 0 0,3-3 0 0,1-2 416 0,0-10 32 15,0 0 16-15,0 0 0 0,0 0-64 0,9 8-16 16,1-3 0-16,-1-7 0 0,0-4-224 0,0 1-160 15,-2-5 192-15,1 1-192 0,1-4 144 0,-2 0-144 16,0 2 0-16,-1-3 144 0,0 0-144 0,-1 1 0 16,-2-2 144-16,0 1-144 0,-2 0 480 0,-1 5 32 15,0 9 0-15,0 0 0 0,-9-11 192 0,1 8 64 16,8 3 0-16,-10 5 0 0,1 7-304 0,-1-1-48 16,0 4-16-16,0 3 0 0,1 1-240 0,1 4-160 15,3-1 192-15,1-1-192 0,1 2 0 0,1 3 0 0,2-5 0 16,5-2 0-16,2-1-144 0,-1-1-144 0,2-3-32 0,2-4 0 31,0 0-1888-31,5-5-384 0,2-2-80 0</inkml:trace>
  <inkml:trace contextRef="#ctx0" brushRef="#br0" timeOffset="49086.8">30225 8039 22111 0,'0'0'1968'15,"-9"0"-1584"-15,0 5-384 0,-1 0 0 0,-2-1 1024 0,0 5 128 16,0 3 32-16,0 5 0 0,-2 2-416 0,1 4-96 16,0 4-16-16,2 2 0 0,-2-4-208 0,3 3-64 15,2-4 0-15,3 2 0 0,1-1-128 0,4-3-48 16,4-2 0-16,0-5 0 0,4-3 48 0,2-6 16 15,4-3 0-15,0-2 0 0,5-2-80 0,0-2 0 16,2-6-16-16,1-1 0 0,0-3 128 0,-2-2 16 16,2-3 16-16,-2 1 0 0,-1-1 64 0,-1-1 16 15,-4-3 0-15,-2 2 0 0,0 0-192 0,-3-1-32 16,-3-2-16-16,-3 3 0 0,-5 0-48 0,0 1-128 16,-4 1 192-16,-2 2-64 0,-1 4-128 0,-1 2 0 15,-4-3-160-15,1 8 160 16,2 1-560-16,-3 3-16 0,0 1 0 0,0 4 0 15,0-3-2208-15,-1 1-448 0</inkml:trace>
  <inkml:trace contextRef="#ctx0" brushRef="#br0" timeOffset="49454.18">28284 7608 36735 0,'-27'-4'1632'0,"14"2"336"0,3-1-1584 0,10 3-384 15,0 0 0-15,0 0 0 16,0 0-1376-16,0 0-352 0,10 1-80 0,1 2-12704 0</inkml:trace>
  <inkml:trace contextRef="#ctx0" brushRef="#br0" timeOffset="49911.64">28272 9544 22111 0,'-5'-8'1968'0,"0"-3"-1584"15,0 1-384-15,0-1 0 0,0 8 2064 0,5 3 336 16,0 0 64-16,0 0 16 0,0 0-1680 0,-5 7-336 15,2 5-64-15,1 4-16 0,2 5-160 0,0 1-32 16,2 4-16-16,1 1 0 0,-1 3-176 0,1 3 0 0,-1-5 0 0,2 1 0 16,0 2 0-16,1-4 0 0,-1 0 0 0,1 0 0 15,-1 2-272-15,1-2-96 0,-1 0-16 0,1-2 0 32,1-6-2240-32,-1-3-464 0</inkml:trace>
  <inkml:trace contextRef="#ctx0" brushRef="#br0" timeOffset="50118.59">28819 9224 26719 0,'-5'22'1184'0,"2"-5"240"0,1 2-1136 0,-1 4-288 0,1 7 0 0,-2 2 0 0,-1 6 464 0,0 2 48 15,-2 0 0-15,1 5 0 0,-4-3-304 0,-2 0-48 16,3 4-16-16,-1-3 0 0,-1 1-144 0,-1-3 192 15,2 2-192-15,0-3 192 16,0-9-1280-16,1-3-256 0,3-2-64 0,1-7-10256 16</inkml:trace>
  <inkml:trace contextRef="#ctx0" brushRef="#br0" timeOffset="50322.46">28216 9765 21183 0,'0'0'1888'0,"0"0"-1504"0,0 0-384 0,0 0 0 15,14-3 2144-15,3-2 352 0,3 2 80 0,3-1 16 16,3-6-2128-16,0 1-464 0,5-7 0 0,-1-1 0 16,0 0 0-16,-1-1 0 0,1 2 0 0,1-2 0 31,2-1-1504-31,-1 2-288 0,-2 2-64 0,-2 4-9776 0</inkml:trace>
  <inkml:trace contextRef="#ctx0" brushRef="#br0" timeOffset="50488.96">28410 9893 11055 0,'-18'22'480'0,"9"-9"112"0,0-7-464 0,9-6-128 0,-2 12 0 0,5-4 0 0,5 3 4064 0,5-4 800 15,1 0 144-15,3-5 48 0,4-4-3840 0,3-6-768 16,3-1-160-16,6-4-32 0,4-1 0 0,4-2-16 15,4-3 0-15,5 0 0 0,3-2-480 0,0 1-80 16,-3 1-32-16,-6 1-13088 16</inkml:trace>
  <inkml:trace contextRef="#ctx0" brushRef="#br0" timeOffset="51135.19">27408 11147 22111 0,'0'0'1968'0,"0"0"-1584"15,-4-8-384-15,0-1 0 0,4 9 1376 0,-3-7 192 16,3 7 32-16,-8-6 16 0,-2 3-1104 0,1 3-208 16,-3 1-48-16,-3 5-16 0,-4-2-80 0,-4 2-16 15,0 5 0-15,0-1 0 0,-2 5-16 0,2 3 0 16,2-2 0-16,1 5 0 0,0 3-128 0,9 0 0 15,1 0 0-15,2 2 0 0,4-6 0 0,2-1-144 16,4-4 144-16,4-2 0 0,3 0 0 0,4-2 0 16,1-2 0-16,3 1 0 0,2-2 0 0,2 2 224 15,5-2-64-15,-2 3-16 0,1 0-144 0,1 2 160 0,-3 1-160 0,-3 0 160 16,-5-1 16-16,-2 0 0 0,-2 3 0 0,-3 2 0 16,-3 1 128-16,-1 1 16 0,-5 2 16 0,-3-1 0 15,-4 0 48-15,-3 3 16 0,-5 3 0 0,-1-2 0 16,-5 0-128-16,-2-2-16 0,-7-4-16 0,2-1 0 15,0-4-240-15,0-7 128 0,4-5-128 0,3-6 0 32,1-5-512-32,2-5-192 0,3-3-32 0,3-4-16 15,2-3-2240-15,0 0-448 0,2 0-80 0,3-2-32 0</inkml:trace>
  <inkml:trace contextRef="#ctx0" brushRef="#br0" timeOffset="51553.47">27726 10687 28559 0,'0'0'1264'0,"0"0"272"0,0 0-1232 0,0 0-304 16,7 11 0-16,0 3 0 0,-2 4 144 0,1 3-16 15,1 5-128-15,-1 3 192 0,2 0 208 0,-1 4 48 16,-2 7 0-16,0 0 0 0,0 4-64 0,-1 6-16 15,-1 5 0-15,-3 1 0 0,-3-1-80 0,2 1-16 16,-2-4 0-16,3 0 0 0,-2-3-112 0,2-3-32 0,-3-9 0 0,3-5 0 16,3-6-128-16,-2-4 160 15,2-7-160-15,0-2 160 0,-3-13-160 0,0 0 0 0,12 0 0 0,-1-6 0 16,0-6-192-16,-1-4 192 0,0-5-192 0,1-5 192 16,1-2 0-16,-1-3 0 0,-1 1 0 0,2 2 0 15,-1-3-128-15,2 6 128 0,0-3 0 0,1 5 0 16,-2 1 0-16,2 6-176 0,0 3 176 0,0 4-128 15,-1 5 128-15,2 8-128 0,-2 6 128 0,4 6-128 16,-1 3 128-16,-1 2-160 0,-1 7 160 0,0 3-160 16,-4 3 160-16,1 2-128 0,-3-1 128 0,-2 0-128 15,0-1 128-15,-1-2-208 0,-2-2 80 0,0-6 128 32,1-1-512-32,1-4 32 0,2-5 0 0,0-2-8608 0,2-7-1728 0</inkml:trace>
  <inkml:trace contextRef="#ctx0" brushRef="#br0" timeOffset="51852.27">28683 11205 23039 0,'-10'19'2048'0,"-2"3"-1648"15,1-1-400-15,-2 2 0 0,3 5 1664 0,1-2 256 16,1 2 64-16,2-4 0 0,1-3-1520 0,2 0-288 15,3-5-176-15,0 0 192 0,4-4 64 0,3-5 0 16,-7-7 16-16,14 2 0 0,1 1-272 0,1-6 0 16,1-3 0-16,1-4 0 0,0-3 0 0,1-4 0 15,-2-2-192-15,0-2 192 0,-2 0 0 0,-2-2 0 0,-3 1 0 0,-4-1 0 16,-1 4 0-16,-3 1 128 0,-5 0 16 0,-1 3 0 16,-2 0 384-16,-4 2 80 0,-3 5 16 0,2 2 0 15,-2 3-304-15,-1 6-48 0,-1 3-16 0,0 2 0 16,-2 2-496-16,-1 0-96 0,0 4-32 0,2 0 0 31,2-2-1360-31,1-1-256 0,2 0-64 0</inkml:trace>
  <inkml:trace contextRef="#ctx0" brushRef="#br0" timeOffset="52120.5">29027 11073 20271 0,'-3'28'896'0,"3"-8"192"0,-2 1-880 0,1 0-208 0,1 3 0 0,0 3 0 0,0-3 1536 0,3 4 272 16,-1-2 48-16,1-4 16 0,-1-2-1264 0,3-5-256 15,0-4-48-15,2-3-16 0,-7-8 48 0,11 5 16 16,2-5 0-16,-2-5 0 0,1-2-176 0,-1 0-48 16,1-6 0-16,-1-3 0 0,1-1 128 0,-1-3 0 15,0-3 16-15,1-3 0 0,-1 1 128 0,-1-2 32 16,-1 3 0-16,0 0 0 0,0-5-176 0,-1 5-16 15,-2-3-16-15,2 3 0 0,-1-2-224 0,1 4 0 16,-3-1 0-16,0 2-160 16,0 2-1504-16,2 3-288 0,-1 0-64 0</inkml:trace>
  <inkml:trace contextRef="#ctx0" brushRef="#br0" timeOffset="52341.46">29735 10425 30399 0,'-8'23'2704'0,"0"3"-2160"0,3 5-544 0,1 7 0 16,0 5 816-16,3 2 48 0,-4 3 16 0,2-2 0 15,-1-1-688-15,1 0-192 0,-2-1 0 0,2-3 0 16,2-3 0-16,-1 2 0 0,2-7 0 0,2 0-192 15,0-2-2176-15,0-3-448 0,3-6-96 0</inkml:trace>
  <inkml:trace contextRef="#ctx0" brushRef="#br0" timeOffset="52770.91">30333 10556 26719 0,'-15'-5'1184'0,"4"-1"240"0,-1 3-1136 0,-2 0-288 15,-3 2 0-15,1 5 0 0,-2 3 560 0,0 3 48 16,-1 4 16-16,-1 4 0 0,-3 4-240 0,2 3-32 0,0 1-16 0,1 5 0 16,-1 2-96-16,5 3-32 0,2 0 0 0,4 1 0 15,-2-1-208-15,7-1 144 0,4-4-144 0,1-4 128 16,5-6 32-16,2-5 0 0,5-2 0 0,2-9 0 15,4-5-160-15,3-2 192 0,5-12-192 0,3-4 192 16,3-5-192-16,2-8 160 0,2-3-160 0,0-5 160 16,3-5-16-16,-3-4 0 0,-1-5 0 0,-3 1 0 15,-4 1-144-15,-6 0 192 0,0-2-192 0,-5 4 192 16,-3 1 176-16,-4-2 32 0,-3 0 16 0,-2 1 0 16,-2 0-16-16,-3-1 0 0,-3 1 0 0,0 3 0 15,-1-1-112-15,0 10-32 0,-1 9 0 0,0 9 0 16,2 9-112-16,3 10-16 0,0 0-128 0,-6 7 192 15,0 11-192-15,-2 11 0 0,0 7 0 0,1 6 0 16,2 6 0-16,-1 8-128 0,1 4 128 0,4 3-208 16,0 4-208-16,1 5-32 0,2 4-16 0,-2 2 0 15,4-1-576-15,1-3-112 0,3-3-32 16,0-6-13376-16</inkml:trace>
  <inkml:trace contextRef="#ctx0" brushRef="#br0" timeOffset="53505.22">27789 12305 29423 0,'0'0'1296'0,"0"0"288"0,0 0-1264 0,0 0-320 15,0 0 0-15,0 0 0 0,0 0 272 0,0 14 0 16,4 3 0-16,1 4 0 0,0 0-144 0,2 3-128 16,0 6 192-16,3 2-192 0,-3-5 192 0,-1 7-192 15,1 0 192-15,-2 0-192 0,0 2 160 0,1-6-160 16,-5-3 128-16,2 0-128 0,-2-6 304 0,2-3-32 15,-1-3 0-15,3-6 0 0,-5-9 0 0,0 0 0 16,8 3 0-16,-8-3 0 0,10-8 32 0,-1-5 0 16,0-1 0-16,0-5 0 0,0-5-16 0,0-1 0 15,-2-7 0-15,1 0 0 0,-1 2-288 0,2-1 128 16,0-2-128-16,0 0 0 0,1 1 0 0,2 3 0 16,0 2 0-16,1 6 0 0,-1 2 0 0,0 2 0 15,1 2 0-15,1 4 0 0,0 5 0 0,1 6 0 0,1 4-176 0,0 8 176 16,1 2-304-16,-1 3 48 0,-1 3 16 0,1 1 0 15,-4 3 64-15,0 4 16 0,0-2 0 0,-3 3 0 16,-4-2 160-16,-1-1 0 0,-1-5 0 0,-2-4-128 16,0 0 128-16,-1-6 0 0,0-11 160 0,0 0-160 15,0 0 384-15,0 0 0 0,13-10-16 0,-1-4 0 16,1-5-176-16,0-1-48 0,-1-3 0 0,0-4 0 16,1-1-144-16,0-1 0 0,-1 5 0 0,2-2-176 15,-3 2-16-15,3 7 0 0,-3 1 0 0,2 7 0 16,-2 3 192-16,3 5-160 0,0 2 160 0,3 8-160 15,0 6-48-15,3 7-16 0,0 2 0 0,-1 8 0 16,0 2-144-16,-1 2-16 0,-3-1-16 0,0 1 0 16,-3-1-1136-1,0-3-240-15,0-4-32 0,1-5-10736 0</inkml:trace>
  <inkml:trace contextRef="#ctx0" brushRef="#br0" timeOffset="53803.91">29179 12083 9215 0,'-7'14'816'0,"1"-3"-656"15,-3-3-160-15,-1 4 0 0,0 2 5472 0,0-1 1056 16,-1 3 224-16,0 4 32 0,-2 5-5360 0,2-1-1072 16,-2 4-224-16,0 0-128 0,-1 2 320 0,4 2-48 15,-1-3 0-15,2 3 0 0,3 1-144 0,2 0-128 0,1-6 144 0,3-1-144 16,3-4 0-16,2-4 0 0,4-4 0 0,2-9 0 15,2-5 0-15,3-4-128 0,3-1 128 0,2-6-208 16,0-3 16-16,2-3 16 0,0-2 0 0,1-3 0 16,-3 2 0-16,0-5 0 0,1 2 0 0,-2 1 0 15,-1 2 176-15,-1 0-208 0,-1 0 80 0,-2 5 128 16,0 2-352-16,-1 6 48 0,-2-5 16 0,0 7 0 31,1-1-1728-31,-3 3-352 0</inkml:trace>
  <inkml:trace contextRef="#ctx0" brushRef="#br0" timeOffset="54418.06">29273 12153 21183 0,'0'0'1888'0,"0"0"-1504"15,0 0-384-15,0 0 0 0,0 0 1280 0,2 12 176 16,2 1 32-16,0-3 16 0,-2 2-720 0,2 4-144 15,1 0-16-15,2 3-16 0,-1 2 32 0,3 0 0 16,0 1 0-16,2 2 0 0,1-1-336 0,0 0-64 16,2 0-16-16,0-3 0 0,0-2-96 0,0-4-128 15,2-3 176-15,-2-1-176 16,-2-5-352-16,0 0-176 0,-2-2-48 0,-10-3 0 16,10-1-1728-16,-10 1-368 0,9-7-64 0</inkml:trace>
  <inkml:trace contextRef="#ctx0" brushRef="#br0" timeOffset="54689.16">29860 11650 32255 0,'0'0'2864'16,"0"0"-2288"-16,0 0-576 0,1 14 0 0,2 3 288 0,1 3-48 0,1 8-16 0,1 1 0 16,0 4-80-16,2 4-16 0,-2 1 0 0,5 7 0 15,-4-1 0-15,0 4-128 0,-2 1 192 0,0-2-64 16,0 0-128-16,0-4 0 0,-1 1 0 0,1-5 0 0,0-6-192 16,0-4-128-16,0-2-32 0,0-5-9504 15,-4-3-1920-15</inkml:trace>
  <inkml:trace contextRef="#ctx0" brushRef="#br0" timeOffset="55071.6">29758 12221 15663 0,'0'0'1392'0,"0"0"-1120"15,0 0-272-15,0 0 0 0,10-2 3168 0,4 0 576 16,4-7 112-16,4 0 32 0,1-9-2864 0,2-2-576 15,2-9-128-15,2-3 0 0,0-5-192 0,-2-2-128 16,-3-1 192-16,-1 1-192 0,-3-4 0 0,-3 3 0 0,-1 2 0 0,-3 1 0 16,-1-6 0-16,-2 1 0 0,-1 0 0 0,-3-1 0 15,0 2 0-15,-1 6 0 0,-1 2 128 0,-1 10-128 16,2 5 208-16,-3 5-16 0,1 6 0 0,-3 7 0 16,0 0 256-16,6 19 32 0,1 5 16 0,-2 9 0 15,0 6-336-15,1 7-160 0,1 4 160 0,-1 3-160 16,-2 2 144-16,0 3-144 0,-1 1 128 0,0 2-128 15,-1-2 0-15,-2-3 0 0,0-1 128 0,2-4-128 16,-4-7 384-16,2-6 32 0,3-8 16 0,0-2 0 16,0-8-128-16,2-6-32 0,2-9 0 0,-1-2 0 15,2-5-272-15,-2-3-304 0,-1-6 64 0,4-2 16 16,0-5-128-16,0 3-32 0,-1-3 0 0,0 0 0 16,3 1-256-16,-1 0-48 15,-1 3-16-15,2 1 0 0,-5 6-640 0,2-1-144 0,0 3-32 0,-8 5-11200 16</inkml:trace>
  <inkml:trace contextRef="#ctx0" brushRef="#br0" timeOffset="56674.07">27689 12629 23439 0,'-17'0'1024'0,"10"1"240"0,7-1-1008 0,0 0-256 0,0 0 0 0,0 0 0 16,0 0 704-16,0 0 112 0,12-1 16 0,9 1 0 15,7 1 0-15,6-1 16 0,8 0 0 0,5-3 0 16,1-4-64-16,11-2-16 0,9-1 0 0,14-2 0 16,12-4 96-16,1-5 16 0,1-5 0 0,8-1 0 15,9-3-112-15,-1-3-32 0,0-3 0 0,1-1 0 16,4-1-48-16,-2 0-16 0,0 1 0 0,-8 1 0 15,-7 2-80-15,-3 0-16 0,0 3 0 0,-8 5 0 0,-5-2-304 0,-9 6-64 16,-7 0-16-16,-9 5 0 0,-4 1-192 0,-5 2 176 16,-3 3-176-16,-4 2 160 15,-2 3-1376-15,-6 1-288 0,-6 2-48 0,-3 2-10416 16,-6 2-2064-16</inkml:trace>
  <inkml:trace contextRef="#ctx0" brushRef="#br0" timeOffset="57306.75">27895 13398 29487 0,'0'0'2624'0,"-9"4"-2112"0,0-2-512 0,9-2 0 0,-8 10 720 16,2 3 48-16,1 2 0 0,1 8 0 15,0 3-544-15,1 5-96 0,-4 4-128 0,2-1 176 0,1 3-48 0,0 1 0 16,-2-1 0-16,1 1 0 0,0 3-128 0,0-1 0 16,-2-2 144-16,2-3-144 0,0-6 0 0,2-2 128 15,-1-8-128-15,2-7 0 0,2-12 208 0,0 0-16 16,0 0-16-16,0 0 0 0,9-12 96 0,1-7 32 16,2-9 0-16,1-3 0 0,1-4 16 0,1-5 0 15,0 0 0-15,0 0 0 0,-1-4-192 0,-1 2-128 16,0 4 192-16,0 1-192 0,0 1 0 0,1 6 0 15,-1 5 0-15,1 5 0 0,0 5 0 0,1 3 0 16,-1 7 0-16,-1 3 0 0,2 4 0 0,2 10 0 16,-4 2 0-16,-1 7-144 0,0 4 144 0,-2 2-160 15,-1 5 160-15,-3 0-160 0,-1 2 160 0,-1 1 0 16,-1-2 0-16,-1-4 0 0,-1-1 0 0,1-5 0 0,-1-5 0 0,3-6 0 16,0-4 0-16,-4-8 0 0,14 0 0 0,0-8 128 15,2-4-128-15,2-6 128 0,1-4-128 0,3-2 128 16,-1-6-128-16,3-2 0 0,-1-4 0 0,-1 2 0 15,-3 2 0-15,-1 3-128 0,-3 1 0 0,-1 5 0 16,-1 5 0-16,-1 5 0 0,0 6 0 0,-1 4 0 16,1 6-16-16,-1 4 0 0,2 7 0 0,-1 7 0 15,4 5-96-15,-5 4-16 0,-2 5 0 0,-1 0 0 16,-3-1-64-16,-1 0-32 0,-2-1 0 0,3 0 0 31,-1-7-1424-31,0-1-272 0,1-6-64 0,1-6-6336 0,2-4-1280 0</inkml:trace>
  <inkml:trace contextRef="#ctx0" brushRef="#br0" timeOffset="57657.73">29106 13281 17503 0,'0'0'768'0,"0"0"176"0,-11-1-752 0,2-2-192 16,0 0 0-16,-1 3 0 0,0-1 3088 0,-1 4 592 15,1-1 112-15,-2 6 32 0,1-2-2688 0,0 7-544 16,0 0-96-16,-1 7-32 0,-1 3-96 0,1 2-32 16,-4 6 0-16,1 3 0 0,-1 2-80 0,4-1 0 15,2 3-16-15,2-3 0 0,3-9-96 0,4 0-16 16,7-7 0-16,2-1 0 0,2-6-128 0,2-3 0 0,0-4 0 0,2-2 0 16,0-7 0-16,3-2 0 0,-2-6 0 0,0-2 0 15,1-3 0-15,-2-5 0 0,3-3 0 0,0 0 0 16,-2-1 0-16,-2 0 0 0,-4 1 0 0,1 2 0 15,-2 4 0-15,-1 1 0 0,0 4 0 0,-4 5 0 16,-3 9 0-16,0 0 0 0,0 0 0 0,11 4 0 16,-11-4-224-16,10 15 80 0,-3 4 16 0,1 2 0 31,-2 2-304-31,2-2-48 0,0 5-16 0,0-5 0 0,0 2-1664 16,1-4-336-16,1-5-64 0</inkml:trace>
  <inkml:trace contextRef="#ctx0" brushRef="#br0" timeOffset="57883.34">29687 12751 33343 0,'-10'19'1472'0,"4"-1"320"0,-2 3-1440 16,3 8-352-16,0 2 0 0,1 6 0 0,0 4 128 0,0-2-128 15,1 3 128-15,-1 4-128 0,0-1 0 0,0 1 0 16,2-3 0-16,-2 1 0 0,0-6 0 0,0 0-256 16,0-4 64-16,4-2 0 15,0-7-2880-15,0 1-576 0</inkml:trace>
  <inkml:trace contextRef="#ctx0" brushRef="#br0" timeOffset="58094.56">29527 13396 29487 0,'0'0'1296'0,"0"0"288"0,0 0-1264 0,0 0-320 0,11 6 0 0,2-4 0 16,0-2 0-16,1-1 0 0,6-3 0 0,0 0 0 15,1-3 0-15,0-1-224 0,2-1 64 0,1 0 16 16,-1 0-1632-16,1 0-320 0,-1-5-64 0,2 4-16 15,-3-1 592-15,0-1 112 0,-2 2 32 0</inkml:trace>
  <inkml:trace contextRef="#ctx0" brushRef="#br0" timeOffset="58390.47">30104 13047 11967 0,'0'0'1072'0,"0"0"-864"16,-5 11-208-16,0 1 0 0,0-1 1920 0,0 2 320 15,1-2 80-15,-2 1 16 0,-1 2-912 0,2 2-176 16,-3 2-32-16,2 1-16 0,-2 0-48 0,1 2-16 16,1 0 0-16,0 2 0 0,3 1-224 0,-1 2-32 15,1-1-16-15,1-2 0 0,2 2-224 0,0-2-64 16,0-2 0-16,2 0 0 0,1 0-240 0,2-4-48 0,0-3-16 0,3-1 0 16,0-4-272-16,4 0 160 15,-1-7-160-15,2 0 128 0,0-4-128 0,0 0 0 0,-1-5 0 0,2 0 0 16,-2-1-208-16,0-4 16 0,0-2 16 0,-1 0 0 15,-1 1-144-15,2-4-48 0,-2 0 0 0,1 0 0 32,0 0-592-32,-1 2-112 0,2 3-16 0,-1 1-16 15,-2-3-512-15,-1 2-112 0,0 1 0 0,2-1-9488 0</inkml:trace>
  <inkml:trace contextRef="#ctx0" brushRef="#br0" timeOffset="58775.65">30666 12430 2751 0,'-5'17'128'0,"1"-4"16"0,-1 2-144 0,1 9 0 0,-1 2 0 0,1 7 0 0,0 2 6784 0,3 7 1312 15,-4 5 272-15,1 3 48 0,-1-1-6592 0,1 3-1312 16,-1 0-272-16,0 2-48 0,-1 2 64 0,-1-3 32 16,0-1 0-16,2-3 0 0,-2-2-144 0,4-7-16 15,-3-2-128-15,4-5 192 0,-2-8-192 0,4-6 0 16,4-5 128-16,-3-2-128 0,-1-12 0 0,0 0 0 16,9-3 128-16,1-5-128 0,0 0 0 0,1-6 176 0,-1-3-176 0,1-4 160 15,1-4 48-15,0 2 16 0,5 3 0 16,-1 2 0-16,1 1-224 0,1 6 0 0,1 2 0 0,1 4 0 15,2 5 0-15,1 5 0 0,1 8 0 0,1 6 0 16,3 4 0-16,-1 6-160 0,-2 0 160 0,-1 4-128 16,-2 4-32-16,-2 0 0 0,-2-2 0 0,-3 0 0 31,-2-3-992-31,-1-1-192 0,-1 0-32 0,-1-5-13056 0</inkml:trace>
  <inkml:trace contextRef="#ctx0" brushRef="#br0" timeOffset="59608.95">27705 15040 31151 0,'-26'-8'1376'0,"8"5"288"0,-4-1-1328 0,-1 0-336 16,2-1 0-16,-1 5 0 0,1 5 192 0,0 0-16 16,-2 5-16-16,3 0 0 0,-2 4 0 0,3 2 0 15,-2 1 0-15,-1 2 0 0,1 2-160 0,-1-1 160 16,2 2-160-16,1 2 160 0,-1-3-160 0,3 2 0 15,0-1 0-15,4 0 0 0,-1-2-144 0,6-1 144 16,1 0 0-16,3-4 0 0,3-3 0 0,1 2 0 16,0-2 0-16,4-3 0 0,2 0 0 0,3-4 0 15,1-2 0-15,4-4 0 0,-1-3 128 0,1 0 128 16,1-5 16-16,3 0 16 0,0-7-16 0,0-2 0 16,-2-1 0-16,2-2 0 0,-1-1-272 0,-2 0 160 15,-1 0-160-15,0 2 128 0,-2 1-128 0,1 1 0 0,0 3 0 16,-3 1 0-16,-4 1 0 0,2 4 0 0,0 0 0 0,-1 3 0 15,-7 6 0-15,10-3 0 0,-10 3 0 0,12 3 0 16,-2 6 0-16,0 2 0 0,-1 5 144 0,-1 4-144 16,1 5 128-16,0 5-128 0,-1 5 128 0,1 5-128 15,0 2 0-15,-1-1 128 0,-3 5-128 0,1 0 0 16,-1 2 0-16,-1 1 144 0,-1-6-144 0,-3 1 0 16,0-2 144-16,0-2-144 0,-4-1 0 0,0-2 144 15,0-4-144-15,3-3 128 0,-1-3-128 0,-1-1 128 16,3-7-496-1,4-5-96-15,-2-5-32 0,-2-9 0 0,7 7-2528 0,-7-7-512 16</inkml:trace>
  <inkml:trace contextRef="#ctx0" brushRef="#br0" timeOffset="59958.47">28177 14961 6447 0,'0'0'576'0,"-9"4"-576"15,-4-4 0-15,2 3 0 0,1-1 5856 0,1 6 1056 16,0 3 224-16,3 6 32 0,-1 3-5760 0,2 8-1168 16,0 1-240-16,0 4 0 0,2 3 0 0,0 1 0 15,-1 1 0-15,1 1 0 0,2 3 0 0,2-4 0 16,2-2 0-16,1-3 0 0,2-8 0 0,4-3 0 0,2-4 0 0,3-7 0 15,0-4 192-15,4-6-48 0,2-4 0 0,3-6 0 16,2-7 160-16,1-4 16 0,-1-6 16 0,1-3 0 16,1-7 48-16,-1 1 16 0,-4-7 0 0,-3 1 0 15,-2 2-192-15,-1-2-32 0,-3-1-16 0,-2 4 0 16,-1 2-32-16,-1 3-128 0,-3 0 192 0,0 5-64 16,-2 2-128-16,0 4 0 0,-1 3 0 0,-1 5 0 31,-1 4-528-31,-2 10-144 0,2-9-32 0,-2 9 0 15,0 0-2064-15,0 0-432 0,-2 11-64 0</inkml:trace>
  <inkml:trace contextRef="#ctx0" brushRef="#br0" timeOffset="60165.81">28797 14757 21183 0,'0'0'1888'0,"0"0"-1504"16,-2 11-384-16,1-1 0 0,-2 4 1904 0,3 4 304 15,3 1 64-15,-2 4 16 0,-1 2-1344 0,-1 1-272 16,-2 3-48-16,0 0-16 0,1 0-192 0,-2 4-32 16,0 2-16-16,-1-2 0 0,4-4-176 0,-2 0-16 15,0 2-16-15,1-7 0 0,4-2-368 0,0-6-80 16,-1-3-16-16,-1-13 0 16,0 0-2720-16,0 0-560 0</inkml:trace>
  <inkml:trace contextRef="#ctx0" brushRef="#br0" timeOffset="60792.2">29158 14502 9215 0,'0'0'816'0,"0"0"-656"16,0 0-160-16,0 0 0 0,0 0 1760 0,0 0 320 15,0 0 64-15,0 0 16 0,0 0-1072 0,0 0-224 16,0 0-32-16,0 0-16 0,0 0 144 0,0 0 48 16,0 0 0-16,0 0 0 0,0 0 144 0,0 0 16 15,0 0 16-15,0 0 0 0,5 10-272 0,-5-10-48 16,0 0-16-16,13 12 0 0,0-4-240 0,0-1-48 16,-1-3-16-16,4-1 0 0,0-2-96 0,3-1-32 15,3 0 0-15,3-1 0 0,2-2-48 0,0 2-16 16,0 1 0-16,0 0 0 0,-1-2-160 0,-4 1-16 15,0-1-16-15,-4 2 0 0,-4 2-160 0,0 2 0 0,-3-1 0 0,-11-3 128 16,10 3-128-16,-2 6 0 0,-4 0 0 0,-2 4 128 16,-3-2-128-16,-3 1 0 0,-2 3 0 0,-3 4 0 15,-2 3-400-15,-3 3 32 0,-4 2 16 0,-5 3 0 16,-1 2 160-16,0-1 48 0,-3-2 0 0,0 3 0 16,2 2 144-16,2 0 0 0,1-2 0 0,6-2 0 15,2-2 0-15,6-2 0 0,1-1 0 0,5-3 0 16,4-4 0-16,5-2 0 0,2-3 0 0,6-4 0 15,1 1 0-15,4-6 0 0,3-4 0 0,2-3 0 16,1-4 0-16,2 0 144 0,-4 2-144 0,1-4 0 16,1-3 128-16,-1 0-128 0,1-2 0 0,-2 3 0 15,-1 2 0-15,-3-4 0 0,-2-1-176 0,-4 3 176 16,-4-2-1600-16,-4 3-224 16,-5 1-32-16</inkml:trace>
  <inkml:trace contextRef="#ctx0" brushRef="#br0" timeOffset="60962.8">29153 14889 23039 0,'0'0'1024'0,"0"0"192"0,0 0-960 0,0 0-256 15,-7 7 0-15,7-7 0 0,0 0 2432 0,9 7 432 16,-9-7 80-16,13 7 32 0,5-4-1888 0,4-3-384 16,3-1-80-16,3-5-16 0,3 1 64 0,4-1 16 15,1-4 0-15,0 2 0 0,-3-3-480 0,-3 3-80 16,-2-3-128-16,-1-1 176 15,-3 2-2288-15,0-3-448 0,2 5-80 0</inkml:trace>
  <inkml:trace contextRef="#ctx0" brushRef="#br0" timeOffset="61367.4">30935 14127 16575 0,'-10'4'1472'0,"-1"3"-1168"16,1 1-304-16,-2 1 0 0,-1 4 4384 0,3 4 816 16,1 3 176-16,0 7 16 0,1-1-4176 0,-1 6-832 15,0 1-160-15,0 0-32 0,0 0-192 0,0 3 0 16,0-1 0-16,0 0 0 0,0 2 0 0,2-1 0 15,-1-3 0-15,2 0 0 16,1-1-304-16,-2-1-80 0,2-7-32 0,1-4 0 16,2 1-2528-16,-3-5-512 0,2-2-112 0</inkml:trace>
  <inkml:trace contextRef="#ctx0" brushRef="#br0" timeOffset="61626.29">31253 14026 23951 0,'-10'20'2128'0,"4"-5"-1696"0,-3 4-432 0,1 4 0 16,0 1 2992-16,2 2 512 0,0 6 96 0,2 1 32 15,0 1-2960-15,2 0-672 0,0-3 0 0,0 0 0 16,2 1 0-16,2 0 0 0,0-5 0 0,0 3 0 0,-1 1-144 0,2-3-16 15,-1 0 0-15,1-4 0 16,-2-3-1248-16,3-1-256 0,-3-5-64 0,3-1-7968 16,-1-3-1600-16</inkml:trace>
  <inkml:trace contextRef="#ctx0" brushRef="#br0" timeOffset="61828.13">30679 14535 35711 0,'0'0'1584'0,"0"0"320"0,0 0-1520 0,3 9-384 0,-3-9 0 0,14 10 0 15,4-5 0-15,4-1 0 0,4-1 0 0,5-4 128 16,7-3 64-16,5 0 0 0,4-6 16 0,2 1 0 16,-1-5-32-16,2-3-16 0,0 1 0 0,3-2 0 31,-1-1-1424-31,-2 0-272 0,-1-3-64 0,-6 5-13280 0</inkml:trace>
  <inkml:trace contextRef="#ctx0" brushRef="#br0" timeOffset="62004.92">30792 14783 36287 0,'-12'14'1600'0,"10"-2"336"0,2-3-1552 0,5 1-384 0,5-4 0 0,7 2 0 0,2-3 144 0,6-3-144 15,6-3 160-15,5-2-160 0,4-7 448 0,3-2 0 16,0-5 0-16,4-6 0 0,5-1-160 0,6-1-32 16,1-6-16-16,2 1-11696 15,3-5-2352-15</inkml:trace>
  <inkml:trace contextRef="#ctx0" brushRef="#br0" timeOffset="64745.73">26493 17381 14735 0,'-1'-14'1312'0,"1"14"-1056"0,0-7-256 0,-2-4 0 15,1 5 2256-15,1 6 400 0,0 0 80 0,0 0 16 16,0 0-1040-16,0 0-208 0,0 0-32 0,0 0-16 16,0 0-672-16,0 0-128 0,0 12-16 0,1 4-16 15,2 4-112-15,1 6 0 0,-2 2-16 0,2 5 0 0,-2 4-256 0,1 2-48 16,0 4-16-16,-1-1 0 0,1 3-176 0,-1-2 0 16,-1 3 144-16,-1-3-144 0,-1 3 0 0,0-6 0 15,1-1 0-15,-1-4 128 16,-1-2-576-16,1-6-128 0,1-4 0 0,0-7-16 15,1-6-2912-15,-1-10-576 0,0 0-112 0,0 0-32 0</inkml:trace>
  <inkml:trace contextRef="#ctx0" brushRef="#br0" timeOffset="64945.66">26880 17020 32255 0,'0'0'1424'0,"-7"7"304"0,-2 4-1392 0,1 1-336 0,2 3 0 0,1 6 0 16,0 7 624-16,1 4 48 0,0 4 16 0,0 2 0 15,1 1-688-15,-1 1 0 0,0 3 0 0,0 0 0 16,0 5 0-16,0-1 0 0,1 0 0 0,0 3 0 16,1-3-192-16,0 0-64 0,2-5 0 0,0-1-16 31,2-3-2816-31,-1-5-560 0</inkml:trace>
  <inkml:trace contextRef="#ctx0" brushRef="#br0" timeOffset="65157.48">26279 17694 31327 0,'0'0'2784'0,"0"0"-2224"0,0 0-560 0,0 0 0 0,0 0 912 0,9-6 80 16,3-1 16-16,4 0 0 0,4 2-800 0,7-6-208 16,4 1 0-16,2-4 0 0,2 0 0 0,5-1 0 15,2 0 0-15,2-1 0 0,1 2 0 0,-2-1-176 16,0-1 16-16,-7 3-10128 16,-3 3-2016-16</inkml:trace>
  <inkml:trace contextRef="#ctx0" brushRef="#br0" timeOffset="65366.55">26434 17864 37311 0,'-11'7'1664'0,"11"-7"320"0,0 0-1584 0,0 0-400 0,0 0 0 0,0 0 0 15,10 3 128-15,4-3-128 0,4-3 128 0,3-4-128 16,5-5 192-16,4-2-64 0,5-3 0 0,3-1 0 15,5-2-128-15,3-3 0 0,1-4 0 0,-4-1 0 16,-2 0-2720-16,-3 0-576 0,14-17-112 16,-1 9-32-16</inkml:trace>
  <inkml:trace contextRef="#ctx0" brushRef="#br0" timeOffset="65646.16">27647 16729 31327 0,'-6'8'2784'0,"-1"3"-2224"16,2 7-560-16,1 7 0 0,2 5 736 0,1 5 32 0,1 7 16 0,0 3 0 15,1 4-528-15,0 6-128 0,0 3 0 0,1 3-128 16,-2-1 208-16,0 4-64 0,-2-3-16 0,1 4 0 16,-1-2-128-16,-1 3 160 0,-2-3-160 0,0-2 160 31,1-7-1808-31,0-3-352 0,-1-6-80 0</inkml:trace>
  <inkml:trace contextRef="#ctx0" brushRef="#br0" timeOffset="66297.52">28485 17266 21183 0,'1'-12'944'0,"-1"3"192"16,-1 2-912-16,-1-2-224 0,2 9 0 0,-3-7 0 0,-3 2 2112 0,1 1 384 0,-2 3 80 0,-3 2 16 15,-4 1-1552-15,-3 5-304 0,-3 4-64 0,-3 5-16 16,-1 6-464-16,-2 1-192 0,-4-1 128 0,2 6-128 15,0 0 0-15,2 2 0 0,4 3 0 0,1-3 0 16,2 1 176-16,3-2-48 0,4-6-128 0,5-2 192 16,1-4 0-16,6-4-16 0,0-13 0 0,0 0 0 15,11 2 48-15,1-4 16 0,1-9 0 0,4 1 0 16,4-5 16-16,2-3 16 0,0-3 0 0,1-2 0 16,0 1-112-16,2 1-32 0,-3-1 0 0,-1 2 0 0,-2 1-128 0,-3 2 0 15,-1 3 0-15,-4 5 0 0,-2 4 0 0,1 2 0 16,-3 3 0-16,3 6 0 0,-4 5 272 0,1 4-16 15,-2 6-16-15,1 3 0 0,-2 2-96 0,-1 2-16 16,-2 4 0-16,-1 3 0 0,-1 1-128 0,-1 1 128 16,0 0-128-16,-2-1 128 0,1-1-128 0,-3 0 0 15,0-2 0-15,-2-2 128 0,0-4-288 0,0 0-64 16,0-4-16-16,0-3 0 16,2-2-2336-16,0-5-480 0,5-13-80 0</inkml:trace>
  <inkml:trace contextRef="#ctx0" brushRef="#br0" timeOffset="66630.17">28791 17136 24879 0,'0'0'2208'0,"-6"4"-1760"0,6-4-448 0,-8 9 0 15,3 2 2384-15,2 4 400 0,1 4 80 0,1 4 16 16,1 1-2400-16,-2 1-480 0,0 3 0 0,0-2-176 16,1 3 176-16,0 2 0 0,-2-4 0 0,3-2 0 15,4-6 0-15,4-2 0 0,-2-6 0 0,6-2 0 16,-1-5 0-16,2-4 0 0,3-3 0 0,1-6 0 16,-2 1 176-16,3-9-48 0,0-5 0 0,1-4 0 0,-3-6 320 0,0-1 48 15,-4-3 16-15,0 1 0 0,-1-1-192 0,-1 2-16 16,-3-1-16-16,-1 2 0 0,-2 2-288 0,1 3 128 15,-1 0-128-15,0 5 0 0,-3 2 0 0,1 6-224 16,0 3 16-16,-2 12 0 16,2-11-1552-16,-2 11-304 0,0 0-64 0,0 0-7760 15,0 0-1552-15</inkml:trace>
  <inkml:trace contextRef="#ctx0" brushRef="#br0" timeOffset="66832.37">29270 16896 20271 0,'0'0'1792'0,"0"0"-1424"0,0 0-368 0,0 0 0 16,0 0 1696-16,3 11 272 0,-3 2 48 0,2 2 16 15,-2-1-1088-15,-2 4-224 0,-1 2-32 0,-1 4-16 16,-1 4-64-16,-1 0-16 0,0 4 0 0,-1 1 0 16,0-4-176-16,0 2-32 0,1 1-16 0,-2-3 0 15,3-4-208-15,1-1-32 0,1-1-128 0,1-5 192 31,1-4-2048-31,2-2-432 0,-1-12-80 0</inkml:trace>
  <inkml:trace contextRef="#ctx0" brushRef="#br0" timeOffset="67229.67">29485 16891 31327 0,'0'0'2784'0,"0"0"-2224"16,0 0-560-16,6-8 0 0,2 0 1056 0,3-1 96 15,5 2 32-15,-1-5 0 0,3 1-896 0,3-2-288 16,2 2 160-16,3-2-160 0,0 2 192 0,1-1-64 16,0 6 0-16,-1 0 0 0,1 2-128 0,-4 4 0 15,0 5 0-15,-4 4 0 16,-5 0-432-16,-4 3-16 0,-2 4 0 0,-8 1 0 0,-4 2 224 0,-5 6 32 15,1 3 16-15,-1-1 0 0,-6 4 176 0,-1 2 0 16,-1-1 0-16,2-3 0 0,0 3 0 0,-1 0 0 0,4-6 0 0,-1 1 0 16,4-5 0-16,4-2 192 0,2-4-32 0,3-2-16 15,4-2-144-15,4-3 160 0,3 1-160 0,3-5 160 16,3-1-160-16,3 0 0 0,4-1 0 0,3-1 0 16,1-1 0-16,3-4 0 0,-1-2 0 0,-2 2 0 15,1-1 0-15,-2-4 0 0,-2-1 0 0,-1 0 0 16,-2 2-224-16,0-1 32 0,-4-3 0 0,-6 2 0 31,1 0-2240-31,-5-1-448 0,-5 1-96 0</inkml:trace>
  <inkml:trace contextRef="#ctx0" brushRef="#br0" timeOffset="67419.23">29533 17114 34319 0,'0'0'1520'0,"0"0"320"0,0 0-1472 0,0 0-368 16,12-7 0-16,3 2 0 0,5 1 352 0,6-3 0 16,-2-4 0-16,6-2 0 0,3 3-96 0,6-5 0 15,1-4-16-15,2-2 0 0,1 0 16 0,-1-1 0 16,-1 2 0-16,-5 1 0 16,-3-1-2544-16,-7-1-496 0</inkml:trace>
  <inkml:trace contextRef="#ctx0" brushRef="#br0" timeOffset="67605.07">29223 16522 43775 0,'-15'-3'1936'0,"15"3"400"0,-8-5-1872 0,8 5-464 0,0 0 0 0,7-6 0 16,4 0 192-16,3-3-64 0,1 1-128 0,2-2 192 31,1 1-1056-31,-3-2-224 0,-2 0-32 0,-1 3-11296 0,-2-4-2240 0</inkml:trace>
  <inkml:trace contextRef="#ctx0" brushRef="#br0" timeOffset="68381.12">22287 18019 30751 0,'-14'16'1360'0,"5"-5"288"16,0-2-1328-16,4 2-320 0,2 2 0 0,3-3 0 0,3 2 320 0,3 0 0 15,3-1 0-15,2 0 0 0,2-5-176 0,4 2-144 16,2-4 192-16,2-3-192 0,5 0 208 0,2-1-64 16,2-2-16-16,2-7 0 0,4 0 16 0,-2-6 0 15,-2-2 0-15,2-2 0 0,-1-1-144 0,-1-2 160 16,-2-4-160-16,1 1 160 0,1-3-160 0,-4 2 0 15,-2-4 0-15,-3 5 0 0,-2 0-256 0,-5 3-16 16,-3 2-16-16,-3 2 0 0,-4 1 48 0,-2 5 16 16,-4 4 0-16,0 8 0 0,-10-6 224 0,-3 3 0 0,-3 7 0 15,-3 2-144-15,-4 8 144 0,-3 4 0 16,2 5 0-16,-1 6 0 0,-2 2 0 0,2 3 128 0,2 2-128 0,0 4 176 16,1 1 32-16,4 1 16 0,1 4 0 0,1-3 0 15,5 1 16-15,1-3 0 0,2-2 0 0,4-3 0 16,4-4 80-16,3-5 0 0,5-1 16 0,0-4 0 15,6-4-160-15,0-4-48 0,3-2 0 0,2-7 0 16,1-3-256-16,3-4-64 0,3-7-16 0,2-1 0 31,1-6-1936-31,3-2-384 0</inkml:trace>
  <inkml:trace contextRef="#ctx0" brushRef="#br0" timeOffset="68640.07">23245 17655 8287 0,'-8'12'736'0,"2"-4"-592"16,-3 5-144-16,0-5 0 0,2 4 4784 0,2 1 912 16,-1-2 192-16,5 3 48 0,0 1-4464 0,1 2-896 15,1 1-192-15,4-1-16 0,2 2-112 0,0 3-32 16,5 2 0-16,3 0 0 0,4 7-96 0,0-2 0 15,-1 0-128-15,1 4 192 0,0 3-192 0,1-2 0 16,-1-3 0-16,2 1 0 0,-6-2 0 0,2-4-128 16,-3-4 128-16,0-3-208 15,-2-1-416-15,0-5-80 0,-2-3 0 0,0-3-8272 0,0-1-1648 0</inkml:trace>
  <inkml:trace contextRef="#ctx0" brushRef="#br0" timeOffset="68881.39">23615 17651 24879 0,'-20'10'2208'0,"-5"5"-1760"0,0 3-448 0,1 4 0 15,1 3 2320-15,0 5 384 0,2 1 80 0,-2 6 16 16,0 7-2112-16,0 1-432 0,-3 1-64 0,5 6-32 15,1 2-160-15,0 1 0 0,1-2 0 0,3 0 0 16,1-1 0-16,3-8-256 0,2-2 48 0,2-9 0 16,3-4-2192-16,4-7-432 0,1-9-96 0</inkml:trace>
  <inkml:trace contextRef="#ctx0" brushRef="#br0" timeOffset="69181.46">23966 17738 17503 0,'-14'6'1552'0,"4"-1"-1232"0,-6 1-320 0,2 0 0 16,-1 6 3520-16,1-1 656 0,-1 4 128 0,1 5 32 15,-1 1-3248-15,2 5-656 0,-2-1-128 0,1 2-32 16,-2-2-64-16,2 3-16 0,6-1 0 0,-1 3 0 15,2 1-192-15,2-5 176 0,3 2-176 0,0-5 160 16,2-1-160-16,2-3 0 0,0-3 0 0,5-2 128 16,-2-1 0-16,5-4-128 0,0-3 192 0,3-2-64 15,1-1-128-15,0-3 0 0,-2-3 144 0,2-3-144 16,3 0 0-16,1-3-128 0,0-3 0 0,-2-1 0 16,1 2-544-1,-1-3-96-15,-1-4-32 0,-2 2-9184 0,-2-1-1824 0</inkml:trace>
  <inkml:trace contextRef="#ctx0" brushRef="#br0" timeOffset="69534.75">24062 17839 33167 0,'-9'10'1472'0,"9"-10"304"0,0 0-1424 0,3 11-352 16,-3-11 0-16,9 11 0 0,5 1 816 0,0-4 80 15,0 0 32-15,4-6 0 0,2-2-736 0,-1-2-192 16,0-3 0-16,-1-2 0 0,-2-2 0 0,1-2 0 16,-2-1-192-16,0 0 192 15,-1-5-752-15,0 1-16 0,-2-1-16 0,-2-1 0 16,-4 1-240-16,0 0-32 0,-4 0-16 0,-2 3 0 0,-2 0 592 0,-2 4 112 16,-3-1 32-16,0 3 0 0,-1-1 336 0,-1 6 128 15,-1 0 0-15,0 4 0 0,0 2 224 0,1 4 32 0,-3 1 16 0,2 5 0 16,1-1-112-16,0 8-32 0,0 4 0 0,1-1 0 15,-1 3-64-15,1 1 0 0,4 2-16 0,0-1 0 16,1 1-176-16,0 1 0 0,3-5 0 0,3 4 128 16,0-3-128-16,5 2 0 0,0-4 0 0,1-1 0 15,-1-3-192-15,1-5 16 0,0-2 16 0,1-4 0 32,2-3-1760-32,-1-4-336 0,1-6-80 0</inkml:trace>
  <inkml:trace contextRef="#ctx0" brushRef="#br0" timeOffset="69898.73">24651 17855 27647 0,'-14'37'2448'0,"2"-10"-1952"16,1-2-496-16,-2 7 0 0,2 6 1344 0,-1 5 160 15,1-1 32-15,0 3 16 0,-1-1-912 0,1 0-176 16,-1-2-32-16,2-6-16 0,-1-5 112 0,2-3 32 15,0-7 0-15,4-3 0 0,1-5-272 0,4-13-48 16,0 0-16-16,0 0 0 0,-3-14-224 0,3-6-192 16,3-6 48-16,0-7 0 0,3-7 144 0,3-2-128 15,2-3 128-15,-1-3-128 0,3 1 128 0,1 2-160 16,-1 1 160-16,2 2-160 0,2 1 160 0,0 1 0 16,2 4 0-16,3-1 0 0,0 1 0 0,-1 7 0 0,0 0 0 15,0 7 0-15,0 5 0 0,-2 5 0 0,-2 7 0 0,1 5-128 16,-1 5 128-16,-2 7-208 0,-1 3 80 0,-4 4 128 15,-2 1-320-15,-4 7 48 0,-2 3 16 0,-4 3 0 16,-5 2 128-16,-2 0 128 0,-5 1-192 0,3 0 192 16,-4-1-304-16,-1-3 48 0,1-4 16 0,2-1 0 31,-3-7-1392-31,1-5-288 0,-2-6-48 0</inkml:trace>
  <inkml:trace contextRef="#ctx0" brushRef="#br0" timeOffset="70134.13">25121 17028 34847 0,'-11'18'1536'0,"3"-2"320"0,3 2-1472 0,0 6-384 15,0 5 0-15,0 4 0 0,0 7 208 0,0 1-16 16,-2 2-16-16,1 0 0 0,-2 5-176 0,3-1 128 15,0 2-128-15,0 1 128 0,1 4-128 0,0-1 0 16,1-1 0-16,1-7 0 0,2-5-240 0,0-1-128 16,0-9-16-16,3-1-16 15,2-2-3184-15,0-7-624 0</inkml:trace>
  <inkml:trace contextRef="#ctx0" brushRef="#br0" timeOffset="70313.99">24867 17684 14735 0,'0'0'640'0,"0"0"160"0,0 0-640 0,0 0-160 0,0 0 0 0,0 0 0 15,0 0 5312-15,15 0 1024 0,4-3 192 0,3-3 64 16,2 0-5200-16,5-8-1040 0,4-4-208 0,7-1-144 16,6-3 176-16,-1-3-176 0,1-1 160 0,0-3-160 31,-3 4-2352-31,0-5-560 0</inkml:trace>
  <inkml:trace contextRef="#ctx0" brushRef="#br0" timeOffset="71210.03">26640 18978 27183 0,'-15'5'1200'0,"6"0"256"0,0-3-1168 0,9-2-288 0,0 0 0 0,0 0 0 15,0 0 896-15,0 0 112 0,0 0 16 0,0 0 16 16,19 3-400-16,4-4-64 0,4-3-32 0,3-4 0 0,2 2-224 0,4-6-32 16,-1 2-16-16,2-2 0 0,0-4-272 0,0 2 0 15,0-1 0-15,0 4 0 16,-1-2-1280-16,0 2-304 0,-3-1-64 0,-4 1-7376 15,-2 4-1488-15</inkml:trace>
  <inkml:trace contextRef="#ctx0" brushRef="#br0" timeOffset="71388.17">26883 19278 23039 0,'-8'10'2048'0,"2"1"-1648"16,1-2-400-16,5-9 0 0,0 0 2144 0,0 0 352 0,5 9 64 0,-5-9 0 15,13 5-2048-15,1-5-512 0,6-4 0 0,2-1 0 16,3-7 240-16,6 1-16 0,3-1 0 0,5-5 0 16,2-1-224-16,5-1 144 0,2-6-144 0,-1-1-9760 15,1 2-2032-15</inkml:trace>
  <inkml:trace contextRef="#ctx0" brushRef="#br0" timeOffset="72132.16">28243 18746 31327 0,'-8'-2'2784'0,"2"1"-2224"16,6 1-560-16,0 0 0 0,0 0 544 0,-6 5 0 15,2 5 0-15,3 4 0 0,1 5-544 0,0 2 0 16,-2 1 0-16,2 6 0 0,0 1 0 0,0 4 0 15,2 3 0-15,-1 5 0 0,3 2 0 0,-2 0 0 16,-2 2 0-16,2-4 0 16,1 0-480-16,0-3 0 0,-1-2 0 0,2-7 0 15,-1-2-1856-15,2-8-368 0,-1-6-80 0</inkml:trace>
  <inkml:trace contextRef="#ctx0" brushRef="#br0" timeOffset="72348.47">28518 18515 28559 0,'-10'13'2544'0,"3"-3"-2032"0,0 1-512 0,0 3 0 16,2 4 1920-16,1 2 272 0,3 8 64 0,0 2 16 0,-1 1-1920 0,1 4-352 15,1 0-128-15,0 1 0 0,0-2 128 0,0 1-160 16,-1-2 160-16,-2-3-160 0,3 1-144 0,3 0-16 15,-3-3-16-15,1 0-10128 16,0-3-2016-16</inkml:trace>
  <inkml:trace contextRef="#ctx0" brushRef="#br0" timeOffset="72581.6">27981 19046 32255 0,'-14'18'1424'0,"7"-11"304"0,-2 0-1392 0,9-7-336 0,0 0 0 0,0 0 0 15,11 5 864-15,4-2 96 0,6-3 32 0,7-3 0 16,7-1-848-16,9-6-144 0,3 0 0 0,5-5 0 16,5 0 0-16,0-3 0 0,-2 1 144 0,-2-2-16 15,-2-1-128-15,0-4 0 0,0 0 0 0,-3 2 0 31,-1 2-1776-31,-2-3-320 0,-4 1-64 0</inkml:trace>
  <inkml:trace contextRef="#ctx0" brushRef="#br0" timeOffset="72779.11">28186 19276 28559 0,'-9'7'2544'0,"3"2"-2032"15,-1-4-512-15,7-5 0 0,0 0 736 0,8 6 48 16,3-1 16-16,6-5 0 0,2-4-624 0,9-3-176 16,2-10 0-16,6 1 0 0,2-3 208 0,-1-2-16 15,0-4-16-15,1-1 0 16,-1-1-1312-16,0-1-256 0,1-2-48 0</inkml:trace>
  <inkml:trace contextRef="#ctx0" brushRef="#br0" timeOffset="73050.27">29354 18037 7359 0,'0'0'320'0,"-1"13"80"0,-2-2-400 0,2 3 0 0,1 5 0 0,4 5 0 15,1 8 6048-15,-1 4 1120 0,-3 2 240 0,3 5 32 16,-3 3-5920-16,-1 0-1200 0,-1 3-320 0,0 3 128 16,-2 3 112-16,2 1 16 0,-2 2 16 0,1-2 0 15,-2-1-80-15,1-4 0 0,2-5-16 0,0-2 0 16,1-4-1104-16,2-7-224 0,5-8-32 0,-1-2-16 16,2-2-1680-16,-1-9-352 0</inkml:trace>
  <inkml:trace contextRef="#ctx0" brushRef="#br0" timeOffset="73401.28">29644 18228 24879 0,'0'0'2208'0,"0"0"-1760"15,0-9-448-15,5-3 0 0,3 5 1792 0,4-1 288 16,4 3 48-16,4 0 16 0,-1-3-1712 0,4 5-432 16,1 1 0-16,3 2 0 0,2 2 224 0,1 1-32 0,-2 10-16 0,-2 0 0 15,-2 2-176-15,-4 5 160 0,-1 1-160 0,-5 3 160 16,-2 4-160-16,-6 0 0 0,-2 4 0 0,-1 1 128 16,-6 0-128-16,-2 2 128 0,-3 3-128 0,-1 1 128 15,-1 0 16-15,-3-1 0 0,0 0 0 0,0-6 0 16,1-3 304-16,6-5 64 0,2-1 16 0,4-5 0 15,0-6-80-15,5-5 0 0,-5-7-16 0,13 6 0 16,2-4-288-16,2-2-144 0,1-5 160 0,2-3-160 16,2 3 0-16,2-5 0 0,2 1 0 0,1-5 0 15,1-1 0-15,3-2-256 0,-1 1 16 0,1-3-10928 16,-2-2-2192-16</inkml:trace>
  <inkml:trace contextRef="#ctx0" brushRef="#br0" timeOffset="73819.78">30512 18249 11967 0,'0'0'1072'0,"0"0"-864"15,0 0-208-15,0 0 0 0,0 0 3904 0,0 0 720 0,0 0 160 0,3 12 16 16,-3-12-3600-16,3 15-736 0,1 0-144 0,-1-1-16 16,-1 2-32-16,1-1 0 0,-1 0 0 0,2 2 0 15,1-3-80-15,0-2-32 0,0 1 0 0,1 0 0 16,0-6-160-16,-6-7 0 0,6 8 144 0,-6-8-144 15,0 0 256-15,0 0-32 0,12-3 0 0,-6-4 0 16,-1-1 352-16,-1-6 80 0,0-2 16 0,-2-3 0 16,1 0-160-16,-1-3-16 0,1-2-16 0,-1 0 0 15,0 1-96-15,0-4-32 0,0 2 0 0,0-2 0 16,2 3-32-16,1 2 0 0,0-2 0 0,3 4 0 16,2-1-192-16,-2 1-128 0,0 2 128 0,0 2-128 15,-2 2-1024-15,1 2-288 0,-2 0-48 0,-1 0-14896 16</inkml:trace>
  <inkml:trace contextRef="#ctx0" brushRef="#br0" timeOffset="74044.88">30993 17868 23951 0,'0'0'1056'0,"0"14"224"0,-3-2-1024 0,6 4-256 16,-1 6 0-16,1 2 0 0,-1 1 2560 0,-1 6 464 16,-2 2 96-16,0 1 16 0,-2 3-2480 0,1 1-480 15,-2 4-176-15,-1 0 0 0,-3-4 0 0,1-2 0 16,-1-7 0-16,0-1 0 16,5-3-1456-16,0-1-288 0,3-4-64 0,-1-6-12064 0</inkml:trace>
  <inkml:trace contextRef="#ctx0" brushRef="#br0" timeOffset="74569.17">31351 17829 11967 0,'0'0'1072'0,"-10"2"-864"16,-2-1-208-16,4 3 0 0,-3 4 2864 0,1 0 528 16,-1 6 96-16,-2 0 32 0,2 3-2480 0,-3 2-480 15,-2 3-112-15,2 1 0 0,-1 2-112 0,-1 1-16 16,3 4 0-16,1 1 0 0,2 2-128 0,4 0-48 15,2-1 0-15,3-7 0 0,5 0-144 0,1-7 0 16,-1-5 0-16,3-4 0 0,3-4 0 0,2-4 0 16,-1-3 0-16,4-5 0 0,2-7 160 0,1-3 96 15,0-5 32-15,1-7 0 0,0-4 208 0,0-2 32 0,0-2 16 0,0 1 0 16,-1-1-160-16,-3 1-16 0,-2 1-16 0,-2-1 0 16,-1 0-144-16,-2 1-16 0,-2-2-16 0,-2 0 0 15,-3-1 32-15,-2 0 16 0,-1-4 0 0,-5-1 0 16,0 2-80-16,-1 0-16 0,-4 1 0 0,6 4 0 15,0 4-128-15,2 4 0 0,0 9 144 0,2 4-144 16,0 4 0-16,2 11 0 0,0 0 0 0,0 0 0 16,3 11 0-16,1 9 0 0,1 10 0 0,-1 6 0 15,-2 6 0-15,1 9-160 0,0 5 160 0,1 8-160 16,1 6 32-16,-1 2 0 0,0 0 0 0,-1 2 0 31,-1-3-240-31,1 2-32 0,-2-6-16 0,4-8 0 0,4-7-1024 0,1-10-208 0,-2-9-32 0</inkml:trace>
  <inkml:trace contextRef="#ctx0" brushRef="#br0" timeOffset="74923.92">31826 17812 31439 0,'0'0'1392'0,"-2"9"288"0,-1 2-1344 0,2 6-336 0,0 1 0 0,1 6 0 16,-1 5 384-16,2 2 0 0,-2-1 0 0,1 2 0 15,-3 0-16-15,0 0 0 0,3-2 0 0,0 1 0 16,0-2-368-16,0-4 0 0,-2 2 0 0,-1-5 0 31,1-6-2048-31,-1-6-464 0</inkml:trace>
  <inkml:trace contextRef="#ctx0" brushRef="#br0" timeOffset="75636.33">31712 17894 5519 0,'0'0'496'0,"-9"3"-496"0,1 0 0 0,8-3 0 16,-6 2 3776-16,6-2 672 0,-9 5 128 0,9-5 32 0,0 0-3088 0,-5 11-624 15,5-11-112-15,-1 9-16 0,1-9-16 0,0 0 0 16,6 11 0-16,3-2 0 0,1 0-64 0,3-5-16 16,1-3 0-16,3-2 0 0,0-3-48 0,2-3-16 15,3-1 0-15,1-1 0 0,1-5-272 0,0-2-48 16,0 1-16-16,-1-1 0 0,-5-5-96 0,2 3-32 15,-2 1 0-15,-5-1 0 0,-2-1-144 0,-2 0 128 16,-4 1-128-16,-3-1 128 0,-2 1-128 0,-4 2 160 16,-4 0-160-16,-1 4 160 0,-2 4-160 0,-3 2 0 15,-4-2 144-15,-2 8-144 0,1 3 0 0,-2 5 0 16,1 3 0-16,0 5 0 0,-2 4 128 0,2 5-128 0,-1-1 160 16,3 6-160-16,2 2 224 0,1 1-48 15,1 3-16-15,2 2 0 0,1-1 0 0,3 0 0 0,3-2 0 0,5-1 0 16,0-4 96-16,5-2 0 0,3-5 16 0,3-3 0 15,2-2-272-15,4-4 0 0,0-3 0 0,4-5 0 32,0-2-320-32,1-4-128 0,1-5-32 0,2-1 0 15,1-4-1232-15,0-2-240 0,2 1-48 0</inkml:trace>
  <inkml:trace contextRef="#ctx0" brushRef="#br0" timeOffset="76186.46">32279 17758 16575 0,'0'0'1472'0,"0"0"-1168"16,0 0-304-16,0 0 0 0,0 0 1824 0,0 0 304 0,0 0 64 0,0 3 16 15,-4 4-1216-15,2 3-240 16,-1-1-48-16,-1 2-16 0,0 3-272 0,-1 0-48 0,0 0-16 0,-6 18 0 15,1-2-128-15,-1 0-32 0,1-2 0 0,3 1 0 16,0-2 0-16,4-2-16 0,0-3 0 0,3-5 0 16,3-3 80-16,2-3 0 0,2-3 16 0,5-4 0 15,0-4 368-15,-3 0 80 0,3-4 16 0,0-2 0 16,5-2 64-16,-2-3 16 0,3-2 0 0,0-2 0 16,0-3-240-16,12-15-32 0,-6 3-16 0,-3 6 0 15,-6 1-288-15,0 1-64 0,-3 3-16 0,-4 1 0 16,-2 2-160-16,-4 2 160 0,-2 0-160 0,-2-2 160 15,-1 2-32-15,-5 0 0 0,-2 2 0 0,-3-1 0 16,-3 0 0-16,-3 6-128 0,-4-1 192 0,9 6-64 16,-3-1-128-16,0 0-272 0,-2 2 64 0,1 1 16 0,0 0-144 15,1 0-32-15,2 0 0 0,-8 0 0 16,7 0-112-16,4 0-32 0,12 0 0 0,0 0 0 16,-6-2-256-16,6 2-48 0,0 0-16 0,0 0 0 15,3-12-1728-15,0 5-368 0</inkml:trace>
  <inkml:trace contextRef="#ctx0" brushRef="#br0" timeOffset="78537.31">31530 16052 11055 0,'0'0'976'0,"0"0"-784"16,0 0-192-16,-4 9 0 0,4-9 3952 0,-8 12 736 16,-1-4 160-16,0 5 16 0,-3-6-3776 0,2 2-768 15,-3-4-160-15,1 0-32 0,-2-2 64 0,2-2 16 16,0 2 0-16,0-3 0 0,-2 0 0 0,7-3 0 16,-5 2 0-16,-2-2 0 0,-1 1-208 0,-4-1 0 15,-3 2 0-15,-2-2 0 0,-1 1 0 0,-26-3 0 16,5 4 0-16,-1-1-160 0,-1 2 160 0,-6-1 0 0,-3 0 0 15,1 1 0-15,0 0 0 0,0 0 0 0,0 0 0 16,0 2 0-16,0 1 0 0,-5-1 0 0,-5-2 0 0,-1 4 0 16,0-1 0-16,1-2 0 0,-1-1 0 0,4 1 128 15,2-1-128-15,-6 0 0 0,-7 0 0 0,0 0 0 16,0 0 0-16,3 3 0 0,0 2 128 0,-5 1-128 16,-6-2 0-16,-3 1 0 0,-4 3 0 0,4 1 0 15,2 1-128-15,0-1 0 0,-4 1 0 0,-1-4 0 16,-1-1 0-16,4 3 0 0,4-2 0 0,2 3 0 15,0-4 128-15,-2 0-128 0,-6-2 128 0,2 2-128 16,4-2 128-16,1-1 0 0,1 3 0 0,-5 2 0 16,-4-4 0-16,-3 1 0 0,5 3 0 0,-1 1 0 15,2 4 0-15,-3-3 0 0,-5 3 0 0,3-1 128 16,1 1-128-16,0 4 0 0,3-2 0 0,-4-2 0 16,-7 2 0-16,4 0 0 0,3 0 0 0,3-2 0 15,0-1 0-15,-1 3 0 0,-4-4 0 0,4 2 0 0,2-1 0 0,5-2 0 16,3 3 0-16,-3-5 0 0,-8 3 0 0,4-3 0 15,2 3 0-15,6-1 0 0,3 3 0 0,-5 1 144 16,-7-3-144-16,-2 2 0 0,5-3 256 0,5 2-48 16,3 2-16-16,0-2 0 0,-3 2 64 0,-1-3 16 15,-1-4 0-15,4 0 0 0,5 1 32 0,3-2 0 16,7 0 0-16,-5 2 0 0,-5-3-176 0,1-2-128 16,0 3 144-16,4 2-144 0,1-4 0 0,6 2 128 15,1 6-128-15,-3-4 0 0,-5 3 0 0,0-2 0 16,-2 1 0-16,3-1 0 0,1 3 0 0,4-2 0 15,3 2 0-15,-1-1 0 0,-2 2 0 0,-1 1 0 16,-4-4 0-16,4 3 0 0,1-2 0 0,6 2 0 0,3 1 0 0,3-3 144 16,1 0-144-16,0 3 160 0,-3-2-160 15,-1 3 160-15,-1 0-160 0,4 1 0 0,-1 0 0 0,8 1 128 16,-3 2-128-16,6-1 0 0,-1 6 144 0,3-1-144 16,2-1 0-16,-2 4 128 0,1 0-128 0,-1 0 0 15,-1 2 0-15,0-3 128 0,0 3-128 0,1-2 0 16,-1 5 128-16,1-2-128 0,1 2 128 0,0 2-128 15,1-3 0-15,2 3 0 0,-2 0 0 0,2 3 128 16,2 1-128-16,-5 1 0 0,1 2 0 0,-2-1 0 16,1-1 0-16,3 0 0 0,0-1 0 0,5-1 0 15,2 1 0-15,2-1 0 0,2 1 0 0,3-2 0 16,1-1 160-16,5 4-32 0,0 0-128 0,3 1 192 16,3 3 0-16,2-2 0 0,0 2 0 0,4 2 0 0,1-1-64 0,3 0 0 15,1 1-128-15,3-1 192 0,0 4-192 0,3-3 0 16,2 4 0-16,-1-4 0 0,4 3 0 0,0-4 0 15,1 1 0-15,2-2 0 0,2-5 0 0,2-1 0 16,0-1 0-16,1-1 0 0,2-2 144 0,0 0-144 16,1-4 128-16,1 3-128 0,-1-1 304 0,3-2-32 15,2-2 0-15,4-2 0 0,1-1 48 0,2-1 16 16,4 2 0-16,4 0 0 0,5-4-96 0,2 0-32 16,-1-1 0-16,-1-2 0 0,-2 2-208 0,3-3 128 15,3-2-128-15,5 1 0 0,0 0 128 0,4 0-128 16,1-4 0-16,-2 3 144 0,-3-2-144 0,1 0 0 15,2 0 0-15,3 2 0 0,2-6 0 0,3 5 0 16,2 0 0-16,-3 2 0 0,-6-1 0 0,2 4 0 0,3-5 0 0,5 1 0 16,1 0 0-16,1 1 0 0,-1-3 0 15,-1 2 0-15,-5 1 0 0,7-4 0 0,5 2 128 0,0-2-128 16,2-3 0-16,-3 4 0 0,-3-5 0 0,1 5 0 16,5-4 0-16,5 0 0 0,3 2 0 0,-3-2 0 15,-8 3 0-15,2 0 0 0,4 0 0 0,4 3 0 16,2-3 0-16,-5 1 0 0,-7 2 0 0,2-1 0 15,-1 0 0-15,6 2 0 0,4-4 0 0,-6 2 0 16,-6-5 0-16,2 2 0 0,1 0 0 0,6 1 0 16,4-2 0-16,-3 1 0 0,-7-3 0 0,1 2 0 15,4-4 0-15,3 3 0 0,6 1 0 0,-7-4 0 16,-7 2 0-16,-1 1 0 0,2-4 0 0,3 1 0 16,2 1 0-16,-3 4 0 0,-6-5 0 0,-1 2 0 0,1 2 0 15,3-6 128-15,3 0-128 0,-3-1 0 0,-4 0 0 0,-1 2 0 16,1-3 0-16,4 0 0 0,3-1 0 0,-1 1 0 15,-3 2 128-15,-3-2-128 0,-2-1 0 0,2-2 0 16,1 2 0-16,1-2 0 0,2 2 0 0,-3-1 0 16,-5-1 128-16,0-1-128 0,1 3 0 0,3-2 0 15,0 2 0-15,-3 0 0 0,-5 0 0 0,-1-1 0 16,-4 1 0-16,0 1 0 0,1-1 0 0,1 1 0 16,3 0 0-16,-2 0 0 0,-4-1 0 0,-3-1 0 15,-2 1 0-15,2 1 0 0,3-3 128 0,0 1-128 16,1-2 0-16,-1 0 128 0,-3-3-128 0,-2-1 192 15,-2 2-192-15,1-4 192 0,2 2-192 0,0-1 0 16,1 1 144-16,-1-1-144 0,0 2 0 0,-5-3 144 16,-4 1-144-16,-2-3 0 0,1 3 128 0,-2-1-128 0,-2 3 0 0,3-2 0 15,-1 1 0-15,-2-1 0 0,2 3 0 0,-5-4 0 16,-1 2 128-16,-5-2-128 0,1 2 0 0,-3-2 0 16,0 3 0-16,0-4 0 0,-1 4 0 0,0-3 0 15,0 1 128-15,1-4-128 0,1 1 0 0,1 2 0 16,1-6 0-16,-3 2 0 0,-1-1 0 0,-2-1 0 15,-2 2 0-15,-2-1 0 0,-2-1 0 0,-12 7 0 16,3 0-128-16,1-5 128 0,1 0-208 0,3 1 80 16,-3-2 128-16,3 0-208 0,-1-2 80 0,17-8 128 15,-7 2 0-15,-4 4 0 0,-2 2 0 0,-1 2 0 16,-1 2 0-16,-2-1 0 0,-3 2 0 0,0 1 0 16,1-1 0-16,1-1 0 0,-6 1 0 0,3 0 0 15,-1-3 0-15,2-1 0 0,-1 0 0 0,3-2 0 16,-1 0 0-16,-9 9 0 0,2-5 0 0,1-1 0 0,0-4-128 0,0-1 128 15,0-2-160-15,0-3 160 0,0-1 0 0,11-22 0 16,-4 7 0-16,-5 7 0 0,-2 5 0 0,-1 3 0 16,-2 2 0-16,1-4 0 0,-1-2 0 0,-1 3 0 15,1 0 0-15,0 2 0 0,3-6 128 0,-3 2-128 16,2-3 0-16,-13 32 0 0,0 0 128 0,0 0-128 0</inkml:trace>
  <inkml:trace contextRef="#ctx0" brushRef="#br0" timeOffset="113635.73">20505 3063 1839 0,'0'0'160'0,"0"0"-160"0,0 0 0 0,0 0 0 16,0 0 2944-16,0 0 576 0,0 0 96 0,0 0 32 16,-9-2-2176-16,9 2-448 0,0 0-64 0,0 0-32 15,0 0-368-15,0 0-80 0,0 0-16 0,0 0 0 16,0 0-144-16,0 0-16 0,0 0-16 0,0 0 0 15,0 0 48-15,0 0 16 0,0 0 0 0,0 0 0 16,10-1 176-16,0-3 48 0,0 0 0 0,2 1 0 16,2 0-80-16,-2-1-16 0,5-1 0 0,2 3 0 15,4-1-96-15,-3 1 0 0,0-1-16 0,3-1 0 16,1-2-80-16,6 3-16 0,-1 1 0 0,4 1 0 16,3-3-16-16,0 0-16 0,5 1 0 0,2 0 0 15,2-1 64-15,2 1 16 0,1 1 0 0,0-2 0 16,1 0-112-16,-2 2-16 0,1-1 0 0,2 2 0 15,3-2-192-15,0 1 144 0,0-1-144 0,-1 2 128 0,-2-2-128 16,1 1 160-16,-1-1-160 0,1 2 160 0,0-3-160 16,-1 0 160-16,3 2-160 0,-1-2 160 0,1 1-32 0,-5 0-128 15,-3-4 192-15,1 2-64 0,-1 0 0 0,4-1-128 16,0 2 192-16,3 0-64 0,3 2 32 0,-2-1 0 16,1 2 0-16,-3-4 0 0,-3 1-32 0,-4 1-128 15,2 2 192-15,3 1-64 0,-1-3-128 0,3 3 192 16,-1 2-192-16,3-1 192 0,-3-1-192 0,3-3 0 15,-4-3 0-15,2 2 0 0,0-1 0 0,0 3 0 16,-2-2 0-16,3-3 0 0,0 2 0 0,2 2 0 16,-3-2 0-16,-2-1 0 0,1 0 0 0,-4-2 0 15,-3 1 128-15,-1 2-128 0,1-3 0 0,0 3 0 0,0 2 0 16,2 0 0-16,2-1 0 0,-3 0 0 0,0 0 0 16,-5 2 0-16,3-1 0 0,-4-2 0 0,-2 0 0 0,-2 1 0 15,0 0 0-15,1-1 0 0,0 0 0 0,2 3 0 16,1 0 208-16,0 1-32 0,1-3-16 0,0 0 0 15,-1 3-16-15,2-1 0 0,-2-3 0 0,0 3 0 16,-5-2-16-16,1 1-128 0,-1 0 192 0,3 1-64 16,-4-2-128-16,2 0 160 0,0-1-160 0,2 1 160 15,-1 2-160-15,4-1 160 0,-3 2-160 0,0-2 160 16,-2-2-160-16,-1 1 128 0,-1 0-128 0,-1 3 128 16,-3-3-128-16,0-1 0 0,1 1 144 0,0 1-144 15,-1 0 128-15,1-1-128 0,0-3 128 0,1 3-128 16,-2 1 128-16,0 0-128 0,1-3 160 0,-1 4-160 15,1-2 160-15,-2 3-160 0,-1-3 160 0,1-1-160 0,0 0 144 16,-2 1-144-16,1 0 128 0,-1-2-128 16,1-1 0-16,0 2 0 0,0-2 128 0,-1 2-128 0,1 1 0 0,0-2 0 15,1 0 0-15,1 1 0 0,-1 2 128 0,1-3-128 16,-1 3 128-16,1 0-128 0,3-1 0 0,-2 0 0 16,0-1 0-16,-3 3 0 0,1-1 0 0,-2 2 0 15,-1-2 0-15,-2 2 0 0,-1 0 0 0,0-3 0 16,-1 2 0-16,0-1 128 0,1 0-128 0,-1 2 128 15,-1 0-128-15,1 0 128 0,-3-2-128 0,1 2 160 16,0-2-160-16,-1 0 160 0,-1 0-160 0,0 0 192 16,-1 2-192-16,4-1 192 0,2 0-64 0,-1 1-128 15,0-1 192-15,0 0-64 0,-1 0-128 0,2-1 192 0,1 1-192 0,-1-1 192 16,0-3-192-16,0 3 160 16,0 1-160-16,-2-1 160 0,-1 1-160 0,-2 0 0 0,-1-2 144 0,2-1-144 15,-4 2 0-15,2-1 144 0,-2 1-144 0,-3 1 0 16,-3-2 128-16,1 0-128 0,-8 4 0 0,8-4 0 15,-8 4 160-15,7-2-160 0,-7 2 128 0,0 0-128 16,0 0 0-16,0 0 0 0,0 0 0 0,0 0 0 31,0 0-1408-31,0 0-144 0,0 0-48 0,0 0-9424 0,-9 2-1904 0</inkml:trace>
  <inkml:trace contextRef="#ctx0" brushRef="#br0" timeOffset="125623.61">2799 4650 13935 0,'0'0'608'0,"0"0"144"0,-8 5-608 0,1-2-144 16,-1-1 0-16,1 1 0 0,-1-2 912 0,0 0 160 16,1-1 16-16,0-1 16 0,1 0-304 0,6 1-64 15,-8-4-16-15,6 0 0 0,2 4-128 0,-3-9-16 16,3 1-16-16,1-1 0 0,3 0-176 0,0-3-48 16,0 1 0-16,4-4 0 0,0-2 112 0,3-3 32 15,-1-1 0-15,1-3 0 0,3-1-144 0,0-4-16 16,4-2-16-16,0 1 0 0,0-5-304 0,2 1 128 15,3-2-128-15,-3 3 0 0,2-1 0 0,-1 2 0 0,1 3 0 0,-2 0 0 16,1 3 0-16,-2 2 0 0,0 5 0 0,-1 3 0 16,-2 3 0-16,1 0 0 0,-5 4 0 0,1 4 0 15,-2 1 0-15,0 4 0 0,-1 4 0 0,-1 5 0 16,0 4 0-16,0 6 0 0,-2 5 128 0,1 1-128 16,-2 6 256-16,3 6 0 15,-3 2 0-15,-1 9 0 0,-1 6-32 0,-1 3-16 16,-3 4 0-16,0 1 0 0,-1 3-16 0,-2-4-16 15,0 0 0-15,-2 0 0 0,0-5-176 0,1-4 0 16,-2-3 144-16,0-7-144 0,-2-2-144 0,2-3-112 0,-1-6 0 0,4-5-8256 16,-4-3-1632-16</inkml:trace>
  <inkml:trace contextRef="#ctx0" brushRef="#br0" timeOffset="125903.84">3043 4468 23263 0,'-15'3'1024'0,"15"-3"224"0,-5 4-992 0,1 0-256 16,-4 2 0-16,4 5 0 0,-1 6 656 0,-1 1 96 15,0 3 16-15,-2 9 0 0,-1-1 16 0,-1 6 16 16,-1 6 0-16,-2 1 0 0,-4 5-112 0,2 3-32 15,-4 3 0-15,-1 4 0 0,-1 0-112 0,2-1-32 0,3 0 0 16,-1-1 0-16,1 1-384 0,0-3-128 0,4 1 0 0,0-6 0 31,3-4-1456-31,0 1-400 0,2-7-64 0,0-1-10896 0</inkml:trace>
  <inkml:trace contextRef="#ctx0" brushRef="#br0" timeOffset="126721.81">991 8122 3679 0,'-1'-4'320'0,"-3"-5"-320"0,3 4 0 0,-3-4 0 15,-1 2 1920-15,-2-4 320 0,-2 2 64 0,0-2 16 16,-1 1-1392-16,-3-3-288 0,-2-1-48 0,1 1-16 16,1 2 80-16,-1-1 16 0,0 5 0 0,0-2 0 15,0 2 80-15,0 2 16 0,1 0 0 0,1 6 0 16,-2 5-128-16,0-1 0 0,0 6-16 0,-2 2 0 16,2 3-80-16,3 1-16 0,-2 2 0 0,-1 8 0 15,-1 1-48-15,2 5-16 0,-2 3 0 0,2 3 0 16,2 1-112-16,-2 10-32 0,3-3 0 0,2-6 0 0,3-7-320 0,3-4 144 15,2-9-144-15,2-3 0 0,3-5 176 0,3-5-176 16,2-4 160-16,3-4-160 0,1-4 192 0,0-2-48 16,1-8-16-16,3-3 0 0,1-4 0 0,1-9-128 15,2 1 192-15,1-5-64 0,-2-3-128 0,6-14 192 16,-1-1-192-16,-2-1 192 0,-1 1-192 0,-2-2 0 16,-3-2 144-16,-1-1-144 0,-5-1 0 0,0-2 128 15,-1-1-128-15,-2-4 0 0,-1 0 0 0,-1 4 0 16,2 6 0-16,-1 3 128 0,-1 8-128 0,0 3 0 15,-1 8 0-15,1 8 0 0,-4 6 0 0,0 5 0 16,2 4 0-16,-1 3 0 0,-4 7 0 0,0 0 0 16,4 13 0-16,-1 3 128 0,1 6 96 0,-1 7 32 15,-2 2 0-15,0 8 0 0,1 3-64 0,-1 8-16 16,0 3 0-16,0 4 0 0,2 3-48 0,-1 5-128 16,-2-2 192-16,4 1-64 0,0-1-128 0,0-5 0 15,1-6 144-15,1-4-144 0,-1-6 0 0,2-9-192 16,0-7 32-16,1-5 0 15,0-3-576-15,-1-4-112 0,2-3-32 0</inkml:trace>
  <inkml:trace contextRef="#ctx0" brushRef="#br0" timeOffset="127042.86">1373 7733 11967 0,'0'0'1072'0,"-3"10"-864"0,-1-3-208 0,3 6 0 0,0 0 2496 0,0 5 448 16,-1 4 80-16,1 1 32 0,1 3-1536 0,0 2-304 16,-1 4-64-16,1-1-16 0,1 1-416 0,2 0-80 15,0 1 0-15,4-1-16 0,-1-6-432 0,3 1-192 16,1-7 160-16,3-4-160 0,2-5 0 0,0-3 0 16,2-6 0-16,-2-3 0 0,2-8 0 0,1-1 0 15,1-5 0-15,-2-3 144 0,0-5 384 0,-2-2 80 16,0-1 16-16,1-3 0 0,-6 2 144 0,1-3 16 15,-1 0 16-15,-2 3 0 0,-3-3-416 0,-1 4-96 16,-3-2-16-16,-1 2 0 0,-4-3-128 0,2 5-16 16,-4 0-128-16,2 3 192 0,-1 2-192 0,0 4 0 0,-1 4 128 0,3-2-128 15,-1 3-128-15,3 2-80 16,-2-1-16-16,2 4 0 16,1 5-2288-16,0 0-464 0,0 0-96 0,0 0 0 0</inkml:trace>
  <inkml:trace contextRef="#ctx0" brushRef="#br0" timeOffset="127388.79">2007 7630 13823 0,'0'0'608'0,"8"9"128"0,1-3-592 0,2 2-144 0,3-2 0 0,3-4 0 16,-1 2 1600-16,2-1 272 0,5-3 64 0,-2-3 16 15,0-2-1344-15,0-2-272 0,2-5-48 0,1-3-16 0,1-3-128 0,-1-1-16 16,0 0-128-16,-4-1 192 0,-1-7 192 0,-2 3 16 16,-3 0 16-16,-4-2 0 0,-4 2 192 0,-1-1 32 15,-2 2 16-15,-4 2 0 0,-3 4 160 0,-3 1 16 16,-1 4 16-16,-4 3 0 0,-2 2-48 0,-2 5-16 16,0 4 0-16,-1 5 0 0,-3 2-256 0,0 6-48 15,0 4-16-15,-1 8 0 0,1 1-48 0,2 5-16 16,3 3 0-16,2 3 0 0,4 0-224 0,4-1-48 15,3-1-128-15,6-3 192 0,3-2-192 0,6-5 0 16,5-3 0-16,5-2 0 0,6-8-320 0,4-4 32 16,6-3 16-16,30-3 0 15,3-10-1872-15,-2-3-368 0</inkml:trace>
  <inkml:trace contextRef="#ctx0" brushRef="#br0" timeOffset="127973.15">872 9174 8287 0,'-9'-15'736'0,"7"6"-592"16,0 1-144-16,1-2 0 0,1 2 2224 0,1 0 400 0,2 1 96 0,-3 7 16 16,0 0-1376-16,0 0-272 0,0 0-48 0,10 4-16 15,0 6-192-15,2 2-32 0,0 5-16 0,1 8 0 16,0 0-16-16,-1 5 0 0,2 5 0 0,0 2 0 16,-1 3-144-16,0 6-48 0,-2 2 0 0,-2 3 0 15,-1 3-256-15,-2 0-48 0,1 1-16 0,-2-3 0 16,0-4-256-16,-3 1-192 0,-1-10 16 0,-1-2 16 15,0-3-784-15,2-8-144 16,-4-6-48-16</inkml:trace>
  <inkml:trace contextRef="#ctx0" brushRef="#br0" timeOffset="128373.35">745 9625 7359 0,'0'0'656'15,"0"8"-528"-15,2 2-128 0,2-2 0 0,3-1 3456 0,1-4 672 16,5 1 128-16,1-3 32 0,3-2-2992 0,3-2-592 16,3-1-112-16,4-5-16 0,1-1-304 0,3-5-48 15,-1-3-16-15,-1-1 0 0,-1-1-208 0,0-3 0 16,-2 1 0-16,1 1 0 0,-3 0-224 0,-1 1-144 16,-1-2-16-16,-1 2-16 0,0 2 256 0,-2 2 144 15,-1 2-160-15,-2 1 160 0,-1 4 0 0,-1 1 160 16,-1 5 0-16,-1 1 0 0,-2 4 272 0,-1 3 48 15,-2 6 16-15,0 2 0 0,-1 5 80 0,-4 5 32 16,1-1 0-16,-2 8 0 0,-1 0-224 0,-1 3-64 0,-2-1 0 16,1 1 0-16,-1-4-128 0,1-1-48 0,-1-4 0 15,3-3 0-15,3-3 112 0,3-6 0 0,2-2 16 0,2-4 0 16,1-4 48-16,3-3 0 0,2-3 0 0,1-6 0 16,0-2 0-16,1-2 16 0,0-3 0 0,-3-1 0 15,-1-4 16-15,-1-1 0 0,-5 2 0 0,-1 0 0 16,-3 1-64-16,-4 2-16 0,-4 0 0 0,-4 1 0 15,-2-1-96-15,-1 4-32 0,-3 4 0 0,0 0 0 16,-4 7-336-16,0 2-80 0,-2 2-16 0,1 0-10272 16,1 3-2064-16</inkml:trace>
  <inkml:trace contextRef="#ctx0" brushRef="#br0" timeOffset="128789.78">1891 9091 16575 0,'-3'14'736'0,"3"-6"160"0,1 3-720 0,0 5-176 16,0 1 0-16,1 4 0 0,-4 2 1216 0,4 3 224 15,-1-1 32-15,-1 4 16 0,-1-3-848 0,-1 5-192 16,1-2-16-16,-1-1-16 0,-2-2-272 0,-1-2-144 15,0-3 160-15,-2-3-160 0,2-1 128 0,-1-5-128 16,-1-3 0-16,1 0 144 0,0-5 512 0,6-4 112 16,0 0 0-16,-7-8 16 0,2-1 432 0,3-2 64 15,1-2 32-15,1-3 0 0,0-3-592 0,1-4-112 0,0-3-32 0,0 1 0 16,3 1-304-16,1 2-64 0,0-1-16 0,3-1 0 16,1 1-192-16,0 3 0 0,1-2 128 0,3 1-128 15,1 2 0-15,1 2 0 0,3 7 0 0,1-1 0 16,1 4 0-16,0 3 0 0,1 6 0 0,-3 3 0 15,-1 9 0-15,0 2 0 0,-3 3 0 0,0 4 0 16,-3 1 0-16,-1 4 0 0,-2 4 0 0,-2-3 0 16,-1 2 0-16,3-2 0 0,-2-6 0 0,1 0 0 0,-1-5 0 0,1-3-128 15,0-1 128-15,2-5-208 16,1 0-1968-16,-1-6-384 0</inkml:trace>
  <inkml:trace contextRef="#ctx0" brushRef="#br0" timeOffset="129361.65">2660 8838 17391 0,'0'0'768'0,"0"0"160"0,0 0-736 0,0 0-192 15,-2 11 0-15,-2-1 0 0,4-3 1056 0,0 5 176 16,0 6 48-16,4-1 0 0,-2 0-272 0,2 3-48 16,1 3-16-16,2 4 0 0,0 2-288 0,0 2-48 15,2 2-16-15,-3 1 0 0,2 0-288 0,-1 2-64 16,-2-3-16-16,2-1 0 0,-1-6-80 0,-1 1-16 15,3-4 0-15,-2-5 0 16,0-7-560-16,1-3-112 0,-7-8-32 0,0 0-11648 0</inkml:trace>
  <inkml:trace contextRef="#ctx0" brushRef="#br0" timeOffset="129740.6">3385 8615 7359 0,'-10'-5'656'0,"3"3"-528"0,-1 1-128 0,-3 0 0 16,-1-2 3456-16,-2 2 672 0,-3 1 128 0,2 3 32 15,-2-1-2848-15,1 3-560 0,-1 5-112 0,1 2-32 16,-1 3-544-16,1 4-192 0,-2 4 0 0,0-1 144 16,0 2-144-16,2 4 0 0,2 0 144 0,2 0-144 0,5-6 336 0,3 1 0 15,1-1 0-15,6-4 0 0,1-6-16 0,3 0-16 16,2-4 0-16,4-3 0 0,0-3 16 0,-1-3 0 15,2-7 0-15,0 1 0 0,3-7-32 0,-2-2 0 16,0-1 0-16,1-1 0 0,-2 0-32 0,-2 2-16 16,0-1 0-16,-2 4 0 0,-1-1 16 0,-3 4 0 15,2 2 0-15,-8 8 0 0,0 0 0 0,0 0 16 16,5 11 0-16,-1 3 0 0,-3 10 64 0,2 4 16 16,-3 6 0-16,0 5 0 0,0 7-144 0,-5 3-16 15,-3 3-16-15,-1 0 0 0,-2 1-176 0,-3 3 160 16,-2 0-160-16,0 0 160 0,-1-1-160 0,-2-2 0 15,-4-7 0-15,2-2 0 16,-2-8-1184-16,1-3-320 0,2-5-64 0,2-5-7936 16,0-8-1584-16</inkml:trace>
  <inkml:trace contextRef="#ctx0" brushRef="#br0" timeOffset="130174.89">3757 7653 11967 0,'-10'-17'528'0,"5"9"112"0,5 8-512 0,-5-5-128 0,5 5 0 0,0 0 0 0,-9-5 2144 0,9 5 400 15,-9 3 80-15,5 2 0 0,1 6-1504 0,-1 5-304 16,0 4-64-16,2 3-16 0,0 3 160 0,1 7 16 15,1 6 16-15,1 4 0 0,1 0-96 0,-1 7-32 16,0 3 0-16,0 4 0 0,1 7-384 0,-1-1-80 16,1 2-16-16,0-3 0 0,-1-1-320 0,0-6 144 15,-1-5-144-15,0-10 0 0,0-5 144 0,1-7-144 16,1-4 0-16,2-8 144 0,-2-6 160 0,1 2 16 16,-1-8 16-16,-2-4 0 0,7-5 176 0,0-8 16 15,1-2 16-15,1-4 0 0,0-4-320 0,2 1-64 16,-2-6-16-16,1 5 0 0,2-1-144 0,-1 1 0 15,0 4 0-15,2 4 0 0,0 5 0 0,1 1 0 16,0 6 0-16,1 5 0 0,0 4 0 0,1 3-176 16,-4 6 176-16,2 7-128 0,-1 6 128 0,-3 2 0 15,-2 6 0-15,-3 1-128 0,-3 2 128 0,-2-1 0 16,0 0 0-16,-2-2-128 0,-1-3-192 0,2-5-48 0,1 0 0 16,-1-10 0-1,1-4-2064-15,0-14-432 0</inkml:trace>
  <inkml:trace contextRef="#ctx0" brushRef="#br0" timeOffset="130482.21">4384 7378 25279 0,'0'0'1120'0,"-6"6"224"0,-2 1-1072 0,2 4-272 16,-2-1 0-16,1 7 0 0,-1 4 976 0,0 7 144 15,1 2 32-15,-2 5 0 0,-1 5-352 0,1 0-64 16,0 7-16-16,2 0 0 0,-3 4-384 0,4 3-80 16,1 0 0-16,2 2-16 0,1 1-240 0,3 2 128 15,2-2-128-15,3-4 0 0,3 0 0 0,2-6-240 16,4 0 32-16,1-5 0 16,2-7-736-16,3-3-144 0,-1-4-16 0,1-5-16 0,0-7 624 0,1-2 128 15,0-6 32-15,-2-1 0 0,-1-3 336 0,-2-4 0 16,-2-4 0-16,-1-2 0 15,-1 1-864-15,-3-5-256 0</inkml:trace>
  <inkml:trace contextRef="#ctx0" brushRef="#br0" timeOffset="130622.73">4172 8191 25279 0,'23'-12'1120'0,"-9"7"224"0,6-7-1072 0,4-1-272 0,5-3 0 0,6 1 0 15,0-3 896-15,7-2 128 0,0 1 32 0,4-3 0 16,1-1-672-16,0 1-144 0,-4-3-32 0,-6 1-13344 16</inkml:trace>
  <inkml:trace contextRef="#ctx0" brushRef="#br0" timeOffset="130790.42">3105 7941 39615 0,'0'0'3520'0,"0"0"-2816"15,0 0-560-15,0 0-144 0,11-1 0 0,-1 2-272 16,0 3 64-16,-1 0-17216 0</inkml:trace>
  <inkml:trace contextRef="#ctx0" brushRef="#br0" timeOffset="131676.93">1208 10820 12031 0,'-6'-5'528'0,"6"5"112"0,0 0-512 0,0 0-128 0,-2 2 0 0,-2 0 0 15,4-2 720-15,0 0 112 16,0 0 32-16,0 0 0 0,-4 2-288 0,4-2-48 0,0 0-16 0,-5 3 0 15,-1 1 176-15,1-2 16 0,1-1 16 0,4-1 0 16,-6 4 160-16,1-1 16 0,-2-2 16 0,0 0 0 16,-1 2-320-16,-4 2-64 0,1 1-16 0,-2-1 0 15,-1 4 0-15,-2 3 0 0,-3 3 0 0,-2 2 0 16,0 0-256-16,-3 2-64 0,-4 4-16 16,1 4 0-16,-1 0-32 0,1 3 0 0,2 1 0 0,1-1 0 15,0 3 64-15,3 0 16 0,3 0 0 0,3-2 0 16,5-8-224-16,1-2 144 0,3 3-144 0,1 1 128 15,2-5 48-15,2-1 0 0,1-5 0 0,1-4 0 16,4 2 80-16,2-9 0 0,2-3 16 0,1-3 0 16,0-6 0-16,3 0 0 0,-1-4 0 0,4-1 0 15,-1-1-16-15,0-3 0 0,3-2 0 0,-2-3 0 0,0 0-96 0,-1 0-32 16,-1-4 0-16,-1 5 0 0,-2-1-128 0,-1-2 128 16,-2 3-128-16,-2 4 128 0,1 0-128 0,-2 1 0 15,0 4 144-15,-2 2-144 0,1 0 0 0,-1 5 128 16,-3 6-128-16,0 0 0 0,0 0 160 0,0 0-32 15,6 5-128-15,1 9 192 0,-4 1-192 0,2 3 176 16,-1 2-176-16,3 2 160 0,-1 2-160 0,-1 2 0 0,1-3 144 0,1 0-144 16,-2-1 0-16,0-4 0 15,0-4 0-15,1 1 128 0,2-2-128 0,-2-6 0 16,-1 1 0-16,4-4 0 0,0-1 0 0,0-1 0 0,0-4 0 0,0-3 0 31,0-2-1184-31,2-1-208 0,1-1-32 0</inkml:trace>
  <inkml:trace contextRef="#ctx0" brushRef="#br0" timeOffset="131991.26">1533 10773 26719 0,'0'0'2368'0,"0"0"-1888"0,1 10-480 0,1-1 0 0,-1 4 512 0,3-1 16 16,-1 2 0-16,1 6 0 0,0 1 240 0,0 1 64 15,0-2 0-15,-2 4 0 0,-2 3-448 0,0-3-96 16,-1-5-16-16,0 1 0 0,1-2-272 0,0-2 160 16,0-5-160-16,0-2 128 0,1 0-128 0,-1-9 0 15,0 0 0-15,5-9 0 0,1-3 0 0,2-4 0 16,1-6 0-16,0-2 0 0,0 0 0 0,1 1 0 16,3-4 0-16,-1 5 0 0,1 0 0 0,0 3 0 15,5 1-144-15,-1 4 144 0,0 3 0 0,1 7 256 16,2 4-32-16,2 4 0 0,-2 7-224 0,0 4 0 15,-1 7 128-15,-2 3-128 0,-1 7 0 0,-3 1-240 16,0-1 48-16,-6-2-14512 0</inkml:trace>
  <inkml:trace contextRef="#ctx0" brushRef="#br0" timeOffset="132429.46">2889 10218 20207 0,'0'0'896'0,"0"0"192"0,0 0-880 0,0 0-208 0,-1-4 0 0,-5 0 0 16,-2 0 832-16,-2 3 128 0,-2 0 32 0,-3 1 0 16,1 0-624-16,-2 1-128 0,-3 1-32 0,0 3 0 15,-1-1-208-15,1 5 0 0,0 3 128 0,0 4-128 16,-2 3 144-16,-1 3-16 0,0 2 0 0,1 1 0 0,0 7 192 0,2 0 48 15,2-2 0-15,-1 3 0 0,3 1 64 0,3-1 16 16,4-5 0-16,3-2 0 0,4-5-160 0,2-4-32 16,4-1 0-16,3-8 0 0,2 0 32 0,0-7 0 15,2-3 0-15,2-7 0 0,4-1-64 0,-2-7-16 16,2-3 0-16,0-5 0 0,-4-5-48 0,2-2-16 16,1-2 0-16,-2 0 0 0,-2 0-144 0,-2-1 128 15,1 0-128-15,-2-4 128 0,0 0-128 0,-1-5 128 16,-3-1-128-16,-2-3 128 0,-4 2-128 0,-2-5 0 15,-4-1 144-15,0 0-144 0,2 2 224 0,-1 6-32 16,1 3 0-16,-1 12 0 0,5 5-192 0,0 11 0 16,0 6 128-16,0 7-128 0,3 11 288 0,-1 8 16 15,0 5 0-15,0 11 0 0,2 8-128 0,1 4-32 16,0 6 0-16,2 7 0 0,-1 1-144 0,2 6 0 0,-3 2 0 0,2-2 128 31,0 2-896-31,0 0-176 0,3 0-32 0</inkml:trace>
  <inkml:trace contextRef="#ctx0" brushRef="#br0" timeOffset="133076.7">967 12161 14735 0,'-21'-13'640'0,"12"8"160"0,-1-2-640 0,2-5-160 16,3-6 0-16,1 4 0 0,-1 5 1392 0,4 4 240 15,1 5 48-15,0 0 16 0,0 0-608 0,0 0-112 16,2 11-16-16,3-1-16 0,0 2-128 0,1 6-32 15,1 3 0-15,3 3 0 0,-3 4-64 0,2 3-16 16,0 1 0-16,-1 1 0 0,0 3-144 0,0 2-48 0,-2 0 0 0,-2-2 0 16,0-2-320-16,-2-3-64 0,-1-2 0 0,1-6-128 15,-4-2 192-15,1-3-64 0,1-4 0 0,-1-1-128 16,-2-7 464-16,3-6-16 0,0 0 0 0,-3-8 0 16,0-6 0-16,0-3 0 0,3-6 0 0,0-5 0 15,0-1-272-15,4-4-176 0,-1-2 192 0,1 0-192 16,1-1 0-16,2 0 0 0,2 2 0 0,0 1 0 15,0 4 0-15,1 2 0 0,-1-1 0 0,3 8 0 16,0 8 0-16,1 2 0 0,0 4 0 0,2 5-144 0,3 4 144 0,0 6-160 16,-3 8 160-16,1 4-160 0,0 6 160 0,-1 4 0 15,-2-2-144-15,1 4 144 0,-4 4 0 0,1 1 0 16,-5 4 0-16,1-4 0 0,-2-4 0 0,-1-3 0 16,-2-3 0-16,2-4 0 0,0-1-256 0,1-9 0 15,-1-3 16-15,1-1 0 16,1-4-2656-16,-6-6-544 0</inkml:trace>
  <inkml:trace contextRef="#ctx0" brushRef="#br0" timeOffset="133426.29">1750 12034 15663 0,'-11'2'688'0,"11"-2"144"0,-3 8-656 0,0 3-176 16,0-5 0-16,2 2 0 0,-1-1 1664 15,4 3 320-15,2-4 48 0,1 2 16 0,1 1-1408 0,4-4-288 0,0-1-48 0,3-4-16 16,1-5-32-16,-1 0-16 0,1-6 0 0,2 3 0 16,-1-5 320-16,3 0 64 0,0 0 16 0,0-2 0 15,0-1-192-15,-1-3-16 0,-3-2-16 0,-1 1 0 16,-1 5-144-16,-5-2-16 0,-2 2-16 0,0-2 0 15,-2 1-112-15,-2 3 0 0,-2 5-128 0,-2 1 192 16,-4 2-32-16,-1 3-16 0,-6 5 0 0,0 5 0 0,-1-1-144 0,-2 9 0 16,1 1 0-16,-2 1 0 15,4 2 0-15,0 3 0 0,1 3 0 0,3-2 0 0,0 3 0 0,5-2 0 16,4 4-144-16,3-3 144 16,5 0-1472-16,3-1-224 0,2-5-48 0</inkml:trace>
  <inkml:trace contextRef="#ctx0" brushRef="#br0" timeOffset="133760.84">2435 11580 2751 0,'0'0'256'0,"0"0"-256"0,0 0 0 0,0 0 0 0,-1-2 2416 0,0-1 432 0,0 0 96 0,1 3 0 16,7 11-1168-16,3 4-240 0,2 1-64 0,2 2 0 15,2 0-16-15,2 2-16 0,1 5 0 0,4-3 0 16,-1 1-384-16,1 3-80 0,-3-3-16 15,0 3 0-15,2 1-448 0,0-2-112 0,-2 3-16 0,0-4 0 16,-1-2-224-16,-1 1-160 0,0-3 192 0,-2-1-192 16,0-1-1504-16,-2-3-416 0,-3-4-64 0,-2-3-5424 15,-1-6-1072-15</inkml:trace>
  <inkml:trace contextRef="#ctx0" brushRef="#br0" timeOffset="133976.99">2807 11373 22111 0,'0'0'1968'0,"0"0"-1584"15,2 6-384-15,-1 4 0 0,1 1 1728 0,-2 4 256 16,0 4 48-16,-2 3 16 0,0 3-848 0,-2 4-176 16,-1 7-16-16,0 6-16 0,-1 1-144 0,-1 5-16 0,-3 3-16 0,0 1 0 15,1 3-624-15,-1-2-192 16,0-3 128-16,1-1-128 0,2 1 0 0,1-3 0 0,0-6 0 0,2-6 0 31,1-3-2240-31,1-5-384 0,1-7-96 0</inkml:trace>
  <inkml:trace contextRef="#ctx0" brushRef="#br0" timeOffset="134276.9">3442 10784 28623 0,'0'0'1264'0,"0"0"272"0,0 0-1232 0,-2 8-304 0,0 5 0 0,1 2 0 0,1 5 400 0,-1 4 32 16,0 7 0-16,-1 5 0 0,2 3 32 0,-1 8 16 15,0 4 0-15,-1 0 0 0,2 5 16 16,2-2 0-16,3 1 0 0,1 1 0 0,2-3-240 0,2-3-64 15,4-6 0-15,3-2 0 0,0-1-192 0,5-11-240 16,0-3 48-16,-2-7 16 16,0-2-880-16,-1-5-176 0,0-7-48 0,-3-3 0 15,-2-4-1376-15,-4-3-288 0,5-11-48 0,-7-2-16 0</inkml:trace>
  <inkml:trace contextRef="#ctx0" brushRef="#br0" timeOffset="134419.84">3272 11506 12895 0,'0'0'1152'0,"0"0"-928"16,0 0-224-16,0 0 0 0,8 2 3408 0,2-1 640 16,1 1 128-16,6-3 32 0,2-4-2800 0,4-3-576 15,2-4-96-15,6-3-32 0,2-6-128 0,7-3-16 16,5-4-16-16,3-1 0 0,-2 0-144 0,2-4-16 0,2-2-16 16,20-12-15216-16</inkml:trace>
  <inkml:trace contextRef="#ctx0" brushRef="#br0" timeOffset="135227.99">974 13644 10127 0,'0'-9'896'0,"0"4"-704"15,0 5-192-15,0 0 0 16,0-5 2224-16,0 5 400 0,-2-7 96 0,2 7 16 0,0 0-1488 0,0 0-288 16,0 0-64-16,0 0-16 0,4 9-96 0,0-2-16 15,0 6 0-15,2 5 0 0,2 6-352 0,1 5-80 16,-2 2-16-16,2 2 0 0,-1 6 192 0,1 2 48 15,0-4 0-15,0-1 0 0,-1-1-288 0,1-5-48 16,0-3-16-16,0-2 0 0,-1-6 160 0,1-5 16 16,0-1 16-16,1-3 0 0,1-6-144 0,1-4-48 15,0-2 0-15,1-6 0 0,0-1 112 0,-3-5 0 16,1-1 16-16,3-4 0 0,-3-3-96 0,0-1-32 16,-1-3 0-16,-2 1 0 0,-1 0-208 0,-2 2 144 15,3 3-144-15,-3 3 128 0,-1 5-128 0,0 4 0 16,-2 3 0-16,-2 5 128 0,0 0-128 0,9 6 0 15,0 8 0-15,1 3-176 0,2 3 176 0,0 0-208 16,2 3 80-16,4 1 128 0,3-2-160 0,-4-3 160 16,1-4 0-16,0-3-144 0,0-1 144 0,0-4 0 15,-1-4 0-15,2-5 0 0,-3-3 0 0,1-3 0 0,-1-6 0 0,0-4 0 16,0-5 192-16,-1-3-16 0,-3-5-16 0,1 1 0 16,-1-3 32-16,-5 1 16 15,-3 4 0-15,-3 0 0 0,-1 4-208 0,-2-2 176 0,-2 4-176 16,-2-1 160-16,-1 4-160 0,-2-3-176 0,0 2 48 0,1 1 0 31,-1 0-1312-31,1 1-256 0,2 1-48 0</inkml:trace>
  <inkml:trace contextRef="#ctx0" brushRef="#br0" timeOffset="135644.98">1809 13356 16575 0,'-7'15'736'0,"5"-6"160"0,-1 0-720 0,-2 1-176 16,4 1 0-16,1 0 0 0,3 1 1840 0,0 2 336 15,2-5 64-15,2 0 0 0,4-4-1344 0,-1-2-256 16,3-3-64-16,2-3-16 0,4-2-112 0,3-5-32 15,3 1 0-15,1-4 0 0,1-2 192 0,6-4 32 16,-2 0 16-16,1 0 0 0,-5-3-80 0,1 1 0 16,-3 0-16-16,-3 1 0 0,-4 0-208 0,-4 1-32 15,0 1-16-15,-4 1 0 0,-3 2-144 0,0 4-32 16,-5-3 0-16,0 2 0 0,-2 5 0 0,-4-1 0 0,-5 4 0 16,-3 4 0-16,1 4-128 0,-2 7 0 0,-3 3 0 0,-1 5 0 15,-1 2 0-15,2 4 0 0,-2 3-160 0,0-1 160 16,1 2-144-16,3 3 144 0,3-3-128 0,4 4 128 15,0 0 0-15,5 1-160 0,2 0 160 16,5-3 0-16,1-3-144 0,3-7 144 0,3-2 0 0,-1-4-144 16,3-2-176-16,1-2-48 0,3-6 0 0,2 0 0 15,2-2-1296-15,2-5-256 0,2-3-48 0</inkml:trace>
  <inkml:trace contextRef="#ctx0" brushRef="#br0" timeOffset="136062.1">2743 13099 15663 0,'-4'13'1392'0,"2"-8"-1120"16,-1 2-272-16,3-7 0 0,-1 6 2592 0,1-1 464 15,2 4 80-15,1-4 32 0,-3-5-2224 0,5 5-448 16,4 0-96-16,-1-4-16 0,-1-5-80 0,2 0-32 0,1-1 0 0,0 0 0 16,3-4 64-16,1 0 16 15,0-3 0-15,1-5 0 0,-1-1 208 0,4-6 32 16,-1 0 16-16,-2 1 0 0,-1 3-96 0,-4 1-32 16,2 1 0-16,-6 0 0 0,0 0-256 0,-3 2-48 15,-3 4-16-15,-1 4 0 0,-3-1-32 0,-3 4-128 0,-3 3 192 0,0 4-64 16,-3 3-128-16,2 5 0 0,-3 4 0 0,1 2 128 15,0 3-128-15,1 4 0 0,-1 5 0 16,2 0-176-16,2 0 176 0,2-5 0 0,2 3 0 0,1 3 0 16,1 0 0-16,1-2 0 0,1 2 0 0,1-2 0 15,1-1-128-15,4 2 0 0,4-1 0 0,0-5 0 16,0-5-240-16,0-8-32 16,2-1-16-16,2-4 0 0,1 0-1360 0,3-6-272 0,2-3-48 0,1-1-10688 15</inkml:trace>
  <inkml:trace contextRef="#ctx0" brushRef="#br0" timeOffset="136485.9">3592 12341 3679 0,'-10'-1'320'0,"0"0"-320"15,-2 0 0-15,0-1 0 0,0 0 5680 0,2 4 1056 16,1 0 224-16,2 3 32 0,-1 2-5392 0,3 5-1072 16,0 1-208-16,1 3-64 0,1 4 0 0,1 3-16 15,1 7 0-15,-1 1 0 0,2 10-16 0,2 11 0 16,3-2 0-16,0 0 0 0,1 1 160 0,2-11 48 16,3 2 0-16,2-3 0 0,1-2-208 0,1-1-32 15,2-5-16-15,0-7 0 0,0-3-176 0,0-6 0 0,-1-2 0 0,1-7 0 16,-2-5 192-16,-4-3-64 0,2-3 0 0,1-5 0 15,-3-4 192-15,2-7 16 0,-1 0 16 0,-4 0 0 16,-2-2-96-16,2 1-32 16,-2 0 0-16,-3 0 0 0,-3-2-96 0,3-1-128 0,-1 3 176 15,0-1-176-15,0 2 0 0,-1 2 0 0,1 6 0 0,-1-1 0 16,2 4 128-16,-1-2-128 0,1-2 0 0,0 2 0 0,3 4 0 0,0-1 0 16,0 3 0-16,2-4 0 15,-2 2 0-15,2 3-144 0,0-3 144 0,2 4 0 0,-3 3-384 0,3-1 0 16,1 4 0-16,0-3 0 15,1-4-1584-15,0 0-304 0,-2 5-64 0</inkml:trace>
  <inkml:trace contextRef="#ctx0" brushRef="#br0" timeOffset="136678.04">3915 12884 34095 0,'0'18'3024'0,"3"-8"-2416"16,0-1-480-16,6 3-128 0,4-1 496 0,2-1 80 16,6 4 0-16,3-1 16 0,4-3 32 15,5 1 0-15,0-5 0 0,1 0 0 0,-2-1-368 0,-2-5-64 16,-2-6 0-16,3-1-16 0,-1 1-176 0,-7-3 0 16,1-5 0-16,-1-1 0 15,-1-6-1728-15,1 1-384 0,-2-2-80 0</inkml:trace>
  <inkml:trace contextRef="#ctx0" brushRef="#br0" timeOffset="140014.25">2531 5700 11967 0,'-26'-4'528'0,"14"2"112"0,-2-1-512 0,2-2-128 16,2-1 0-16,1 1 0 0,0 1 1040 0,4-2 176 16,5 6 48-16,0 0 0 0,0 0-496 0,0 0-112 15,0 0-16-15,0 0 0 0,0 0-320 0,0 0-64 16,0 0 0-16,0 0-16 0,10 8-80 0,1-1-16 15,-3 2 0-15,3-2 0 0,-1 5-144 0,-1-2 192 0,0 4-192 0,2 1 192 16,-1 2-192-16,2 2 160 0,-2 2-160 0,1 5 160 16,2-2-160-16,-2 5 128 0,1-5-128 15,1 0 128-15,-1-1-128 0,2-1 0 0,-1-3 0 0,1 0 0 16,0-1 144-16,1 3-144 0,2 0 160 0,2-3-160 16,1-4 192-16,2 0-64 0,2-4-128 0,4 0 192 15,-3-5-64-15,4-1 0 0,2 0-128 0,2-3 192 16,1-2-64-16,2-1-128 0,0 0 176 0,-1-1-176 15,-1 1 128-15,-2-2-128 0,-5 1 0 0,1 0 0 16,0-1 128-16,-3 1-128 0,2-1 0 0,1 1 0 16,0-5 0-16,1 0 0 0,2 2 0 0,0-3 0 15,-1 3 288-15,1-2-48 0,2 2-16 0,1 2 0 16,-3-2 112-16,2 0 32 0,-1 3 0 0,-3 1 0 16,-3 0-80-16,-1 2-16 0,-1 2 0 0,1 2 0 0,-1 3-16 0,0 1-16 15,0 1 0-15,0 2 0 0,-1 3-96 0,1-3-16 16,2 2 0-16,-1 2 0 0,0 3-128 0,0 0 0 15,0-2 0-15,2-1 128 0,1-2-128 0,1 4 0 16,0-1 0-16,-1 2 0 0,-1-2 0 0,-2 2 0 16,1 0 0-16,-3 0 0 0,1 1 0 0,-1 1 0 15,2 3 0-15,-2-1 0 0,0-3 0 0,-3 4 128 16,0 2-128-16,-1-1 0 0,-1 0 0 0,-1 4 0 16,-2 0 0-16,-4 4 0 0,1 4 128 0,1-1-128 15,-2 0 0-15,2 3 128 0,-1 2-128 0,1 2 128 16,1 0-128-16,0 3 128 0,-4-2-128 0,4 6 0 0,0 0 144 0,3 0-144 15,-1 3 0-15,0 3 0 0,-1 4 0 16,-1-2 0-16,1-1 0 0,-2 2 128 0,0-3-128 0,0 1 0 16,3 1 0-16,-2-1 0 0,0 0 0 0,0-2 0 15,0 0 0-15,1 1 0 0,-1-1 0 0,1 0 128 16,0 0-128-16,1 0 0 0,-1-2 0 0,-1 1 128 16,-3 0-128-16,0 2 0 0,-4-1 0 0,1 3 0 15,-2 0 0-15,-1 4 144 0,-4-1-144 0,-2 5 0 16,-1-1 208-16,-2 5-64 0,-1 0-16 0,0 1 0 15,-2-1-128-15,2 3 128 0,1-1-128 0,1 1 128 16,-1 1-128-16,-1 2 0 0,2 0 0 0,2 1 128 16,0-2-128-16,1-1 0 0,1 4 0 0,3-2 0 15,-2 1 0-15,2-4 0 0,1 1 0 0,0-2 0 16,-1-4 0-16,1 1 0 0,-2 0 0 0,-1 1 0 16,1 0 0-16,-2-1 0 0,-2 0 0 0,0 4 0 0,1 3 0 0,0 0 128 15,-3-1-128-15,-1 6 0 0,0 2 0 0,-1 4 0 16,-1 0 128-16,1 3-128 0,-2 1 0 0,2 1 0 15,-1-2 144-15,1 2-144 0,-1 1 0 0,-1-3 128 16,0-3-128-16,0-2 0 0,1-2 0 0,2 2 0 16,-1-5 0-16,0 1 128 0,1-1-128 0,2-3 0 15,-2-4 0-15,1-3 128 0,2 3-128 0,0-1 0 16,-2 4 0-16,3-3 0 0,-2-1 0 0,-2-1 0 16,1-1 0-16,-2-2 0 0,0 1 0 0,-1-2 128 15,-2 1-128-15,0 1 0 0,0 3 0 0,-1-4 0 16,-3-2 0-16,1 2 0 0,-1-2 0 0,-2 0 0 15,-1 5 0-15,0-2 0 0,-2 1 0 0,-1-3 0 0,-3-1 0 0,1-1 0 16,-1-6 0-16,1 0 0 0,-2 1 0 0,1-2 0 16,2-2 0-16,1-4 0 0,0-4 0 0,0 0 128 15,0-5-128-15,1 1 0 0,-1-6 0 0,-1-2 0 16,1 0 0-16,0-1 0 0,0-2 0 0,-1 0 0 16,-4-1 0-16,1 1 0 0,0 1 0 0,-3-1 0 15,-3 0 0-15,-3 1 0 0,-5 2 0 0,-4 1-128 16,-3 1 128-16,-1 0 0 0,4-2 0 0,-2 1 0 15,-3 1 0-15,3-2 0 0,3 1 0 0,1-3 0 16,-2-1 0-16,2-4 0 0,-5 1 0 0,-5-6 0 16,-3-3 0-16,1-2 0 0,3-3 0 0,-1-2 0 15,1-3 0-15,1 0 0 0,3 0 0 0,1-2 0 16,-3 3 0-16,-2-3-160 0,-5 2 160 0,-2-1 0 0,-4 3-144 16,1-2 144-16,1 2 0 0,2 4-144 0,0-1 144 15,0-1 0-15,-2-4-144 0,-5 4 144 0,-7-1 0 0,3-1 0 16,3 1 0-16,0 0 0 0,2-4 0 0,3 1 0 15,1-2 0-15,-1-1 0 0,-4-3-128 0,2-3 128 16,1-1-160-16,5 0 160 0,0-1 0 0,5-2 0 16,2-3-128-16,4-1 128 0,2 0 0 0,-1-3 0 15,-1 2 0-15,0-2 0 0,-4 1 0 0,2-1 0 16,1 4 0-16,1-4 0 0,4-2 0 0,-1 2 128 16,3-4-128-16,1 0 160 0,2-2-32 0,1-1-128 15,1-2 192-15,0-1-64 0,1-3 32 0,-2-1 0 16,-4-7 0-16,3 1 0 0,-4-4-160 0,7-1 0 15,1-2 144-15,3-1-144 0,2 0 128 0,0 0-128 0,2 2 160 16,4-2-160-16,1-1 0 0,1-1 128 0,2 2-128 0,0 0 0 16,6 0 1008-16,1 17 144 0,-2-5 48 0,0-4 0 31,1-4-1584-31,-1-4-304 0,-3-5-64 0,5 0-16 0,-4-3 448 0,-5-36 64 0,2 14 32 0,4 4 0 16,1 5 224-16,1 1 0 0,1-3 0 0,3 3 0 15,0 1 0-15,1 1 0 0,1 2 0 0,-2 2 0 16,4 0 0-16,-1 0 0 0,-1 1 0 0,1 0 160 15,0 2-160-15,-2-2 0 0,0 0 144 0,-1 1-144 16,-3 3 0-16,2 2 0 0,0 0 0 0,-2 1 128 16,-2-3-128-16,0 2 0 0,-1-1 0 0,-2 5 128 15,0-5-128-15,-4 3 144 0,4 2-144 0,-2-1 160 16,-2 4-16-16,4 1 0 0,-1-2 0 0,1 0 0 16,4-3-144-16,-1 2 0 0,1 0 0 0,0-2 0 15,1-3 0-15,-2 0 0 0,0-2 0 0,-1 0 0 0,-2 3 0 16,1 0 0-16,-1 6 0 0,1 0 0 0,0-1 0 0,-1-2 0 15,1 2 0-15,1 1 0 0,-3-2 0 0,4 1 0 16,-1-6 0-16,3 22 0 0,0-2 0 0,-1-6 0 16,1 1 0-16,-2-1 0 0,0-2 0 0,-1-1 0 15,-2-2 0-15,-9-31 0 0,1 11 0 0,4 3 0 16,-1 4 0-16,3 5 0 0,3 5 0 0,11 39 0 16,0 0 0-16,0 0 0 0,0 0 0 0,0 0 0 15,0 0 0-15,0 0 0 0,0 0-176 0,0 0 176 16,0 0-128-16,0 0 128 15,0 0-448-15,0 0-16 0,8-619 0 0,3 570 0 16,-1 2-176-16,0-2-16 0,1-3-16 0,-3 1 0 0,1-1 240 0,-1-2 48 16,0 1 16-16,-2 2 0 0,-1 4 368 0,0 0-144 0,-2 4 144 15,-1-2 0-15,1 1 0 0,-2-3 0 0,-1 2 0 0,0-3 0 16,0-3 0-16,0 2 0 0,0 1 128 0,1 1-128 16,1 6 192-16,-1-4-48 0,1 3-16 0,1 17 0 15,1-2-128-15,0-5 0 0,-1-2 144 0,4-3-144 16,-3-2 0-16,1 0 0 0,0 0 0 0,4-32 0 15,-4 12 0-15,-1 12 0 0,-3 2 0 0,-1 4 0 16,0-2 0-16,-1 2 0 0,-2 0 0 0,-1 1 0 16,0-5 0-16,-1 5 0 0,1-4 0 0,1 23 128 15,-1-2-128-15,-1-4 0 0,0 2 0 0,0-3 128 16,-1-1-128-16,1-5 0 0,0 1 0 0,-4-26 0 16,2 5 0-16,0 2 128 0,2 4-128 0,-1 3 128 15,1 1-128-15,0 5 0 0,-2 2 128 0,1 4-128 16,0 1 176-16,-3 1-48 0,1 0 0 0,1-1 0 0,-2 1 0 15,1 3-128-15,3 12 192 0,5 16-64 0,0 0-128 0,0 0 0 16,0 0 144-16,0 0-144 0,0 0 0 0,0 0 0 16,0 0 0-16,0 0 0 0,0 0 0 0,0 0 0 15,0 0 0-15,0 0 0 0,0 0 0 0,0 0 0 16,0 0 0-16,0 0-128 0,0 0 128 0,0 0 0 16,0 0 0-16,0 0 0 0,0 0 0 0,0 0 0 15,0 0 0-15,0 0 0 0,0 0 0 0,0 0 144 16,0 0-144-16,6-870 160 0,2 850-160 0,1 0 0 15,0-2 0-15,0-2 0 0,0 0 0 0,-1 1 0 16,3-1 0-16,-1 0 0 0,0-1 0 0,-2 11 0 16,1-3 0-16,2-4 0 0,-1 0 0 0,3-3 0 0,1 1 0 0,1 1 0 15,2-2 0-15,16-17 0 0,-4 7 0 0,-1 6 0 16,-3 1 0-16,2 3 0 0,0-1 0 0,1-1 0 16,-2-4 0-16,1 2 0 0,-4-3 0 0,0 2 0 15,0 2 0-15,2-3 0 0,-1-2 0 0,4 2 0 16,0-2-144-16,-11 13 144 0,4 0 0 0,2-2 0 15,3-2 0-15,0 3 0 0,5 1 0 0,-1 0 0 16,-2 0 0-16,5 0 0 0,-2-1 0 0,1-1 0 16,-1-3 0-16,-3 1 0 0,3 4 0 0,18-19 0 15,-8 6 0-15,-5 9 0 0,-3 2 0 0,-3 3 0 16,-2 4 0-16,1-1 0 0,-1 2 0 0,0 3 0 16,2-3 0-16,0 0 0 0,2 3 0 0,0-4 0 15,-2-1 0-15,3 2 0 0,-1 2 0 0,-1-4 0 16,-5-1 0-16,2 1 0 0,-1 2 0 0,0 1 0 0,-1-2 0 0,1 1 0 15,1 2 0-15,-1-2 0 16,-1-2 0-16,1 3 0 0,-2 3 0 0,2-2 0 0,1-1 0 0,0 1 0 16,0-1 0-16,-1 4 144 0,-2-5-144 0,2 0 0 15,-2 0 0-15,-2 1 0 0,-3-1 0 0,0 2 128 16,-3-3-128-16,4-3 0 0,-2 3 0 0,1 0 128 16,0 1-128-16,1-2 0 0,-2 0 0 0,2-3 0 15,-2 2 0-15,2-1 0 0,-1 1 0 0,-1 0 0 16,-1 1 0-16,-3 4 0 0,-3-2 0 0,2 4 0 15,-4-1 128-15,-1 5-128 0,-9 5 0 0,0 0 0 16,7-5 0-16,-7 5 0 0,0 0-144 0,0 0-64 0,0 0-16 16,0 10-8608-1,-2 1-1728-15</inkml:trace>
  <inkml:trace contextRef="#ctx0" brushRef="#br1" timeOffset="156092.18">22186 7820 13295 0,'0'-16'576'0,"1"8"144"0,1-2-576 0,0 4-144 0,-2 6 0 0,3-11 0 16,-3 5 672-16,0 6 96 0,2-11 32 0,-2 3 0 15,0-3-320-15,0 3-64 0,0-3-16 0,2 4 0 16,-1-2-256-16,-1 9-144 0,0-6 160 0,0 6-160 0,0 0 240 0,2-9-48 15,-2 9-16-15,0 0 0 0,0 0 208 0,7-6 32 16,-7 6 16-16,9-5 0 0,0-3-128 0,1 3-32 16,0 2 0-16,3 0 0 0,1-3 112 0,2 3 0 15,3 0 16-15,3 2 0 0,3-3 96 0,3 0 16 16,4 3 0-16,5 1 0 0,2 0 112 0,3 0 16 16,1 4 16-16,1-2 0 0,-2 1-144 0,1-1-16 15,3 3-16-15,2 2 0 0,1-3-128 0,5-2-32 16,3 3 0-16,3 3 0 0,1-3-64 0,-1 0-32 15,-2 4 0-15,4-5 0 0,2 1-32 0,2 1-16 16,4-1 0-16,2-1 0 0,2 0-176 0,-3 1 160 16,-3-3-160-16,0 1 160 0,2-2-160 0,1 3 192 0,2-1-192 0,-3-1 192 15,-4 2-192-15,-6 0 0 0,-3-3 0 0,-1 2 0 16,-2-1 0-16,0 2 128 0,-2 1-128 0,-1-1 0 16,-3-3 0-16,-4 3 0 0,-4 0 128 0,-2 0-128 15,-7-2 0-15,-5 1 0 0,-4-1 0 0,-3 1 0 16,-3-2 0-16,-3-1 0 0,-1 0 0 0,-12 0 128 15,0 0-128-15,0 0 0 0,0 0 0 0,0 0 128 16,0 0-128-16,-12-2 160 0,-3 0-160 0,-5 0 160 16,-5 0-160-16,-5 0 0 0,-6-3 144 0,-6 1-144 15,-9 4 0-15,2-3 0 0,-3 0 0 0,-3-1 128 16,-1-1-128-16,-1 1 128 0,-1-1-128 0,-6 1 128 16,-7-2-128-16,-5 1 128 0,1-1-128 0,0-1 128 0,1 1-128 15,-4 0 0-15,-4-2 128 0,-2 1-128 0,-3 0 0 0,5 3 144 16,2 0-144-16,-2 0 0 0,0-2 144 15,-1 2-144-15,0 0 0 0,3 2 144 0,4-3-144 0,4-1 0 16,2 3 0-16,0 0 128 0,-3 2-128 0,3 0 0 16,3-2 0-16,5 2 0 0,3 1 0 0,6 1 0 15,5-1 144-15,2 0-144 0,5 0 0 0,2 1 0 16,2 1 0-16,5-2 0 0,4-2 0 0,3 1 0 16,4 0 0-16,6-2 0 0,5 3 0 0,10 0 0 15,0 0 0-15,0 0 0 0,0 0 0 0,14 4 0 16,4 0 0-16,6-2 0 0,6 1 0 0,5 1 0 15,3 2 0-15,6-2 0 0,1 1 128 0,7 3-128 16,5-3 128-16,5 2-128 0,8 2 0 0,0-1 144 16,1 3-144-16,1-2 0 0,-1 0 128 0,3 0-128 0,2 0 0 0,5-3 0 15,6 4 0-15,-7-3 0 0,-4 2 0 0,1-3 0 16,1-1 0-16,3 1 0 0,3-2 128 0,-2-1-128 16,-7-1 0-16,-4 1 0 0,-1-1 0 0,-2 3 0 15,1-1 0-15,-2-2 0 0,-2 0 0 0,-6-1 0 16,-7-1 176-16,-5-1-176 0,-3 0 160 0,-6 1-160 15,-3 2 192-15,-5 1-48 0,-4 1-16 0,-6-3 0 16,-2-1 0-16,-7 0-128 0,-11 0 192 0,0 0-64 16,0 0-128-16,0 0 192 0,0 0-192 0,-15-1 192 15,-4-3-192-15,-6 1 0 0,-7 2 144 0,-4-1-144 16,-2 0 0-16,-5-2 0 0,-11-1 0 0,-3 2 0 16,-5 0 0-16,-3 0 0 0,-4 2 0 0,1-1 128 15,-3-3-128-15,-6 1 192 0,-8-1-64 0,0 3 0 0,2 1-128 0,2 1 0 16,0 0-128-16,-6 0 128 0,-6 0 0 0,6 1 0 15,3 1 0-15,8 2 0 0,6-1 0 0,7 2 0 16,7-1 0-16,4 0 0 0,3 2 0 0,6 1 0 16,4-5 0-16,9 3 0 0,10 3 0 0,6-4 0 15,5-3 0-15,9-1 0 0,0 0 0 0,25 4-160 16,12 0 160-16,13 0 0 0,7-10 0 0,11 4 0 16,10-1 0-16,13 2 0 0,15-4 0 0,3-1-128 15,3 1 128-15,8 3 0 16,7 1-528-16,1 0-48 0,2-1-16 0,1 0-9792 15,6-4-1968-15</inkml:trace>
  <inkml:trace contextRef="#ctx0" brushRef="#br1" timeOffset="157510.69">6255 9109 4191 0,'0'0'192'0,"0"0"32"0,7-7-224 0,-4-5 0 16,2 1 0-16,-2 2 0 0,-3 9 656 0,3-14 96 15,-3 14 16-15,1-13 0 0,-1 0 96 0,1 1 32 16,0-2 0-16,-1 14 0 0,-5-11 256 0,5 11 64 15,0 0 16-15,-5-8 0 0,-1 1 48 0,-1 2 16 16,1 0 0-16,-2 4 0 0,-2 1-512 0,0 4-96 16,1-2-32-16,-3 2 0 0,-1 0-288 0,3-2-64 15,-3 2-16-15,3-1 0 0,0-3-32 0,-2-2 0 0,1 0 0 0,1 2 0 16,1 1 64-16,1-1 16 0,-1 0 0 0,3 0 0 16,6 0 0-16,-9-1 0 0,1 1 0 0,8 0 0 15,-7-1-96-15,7 1-32 0,0 0 0 0,0 0 0 16,0 0-32-16,0 0-16 0,0 0 0 0,0 0 0 15,11 0-160-15,4 0 0 0,3-2 0 0,4 4 0 16,3 0 144-16,6 1-144 0,2 2 160 0,6-1-160 16,6-4 224-16,3 0-48 0,1-2-16 0,5 2 0 15,2 0 16-15,6 3 0 0,5 1 0 0,5-1 0 16,1-3-16-16,1 0 0 0,-1-1 0 0,2-1 0 16,1 3-160-16,5-1 160 0,6 0-160 0,-5-1 160 15,-4-3-160-15,-1 3 0 0,1-1 144 0,2 2-144 16,3 0 0-16,-5-2 0 0,-5-3 0 0,-3 1 128 15,-3 0-128-15,-2 0 0 0,-5-1 0 0,2 1 128 0,0 3-128 16,-5-3 0-16,-4-1 128 0,-6-1-128 0,-7 1 0 0,-4 3 0 16,-6 2 0-16,-4 2 0 0,-5-1 128 0,-3 0-128 15,-5-1 128-15,-13 0-128 0,0 0 240 0,5 12-32 16,-6-2 0-16,-7 1 0 0,-6 1 0 0,-5-2 0 16,-6 3 0-16,-7 2 0 0,-5-1-208 0,-8 0 0 15,-7 1 128-15,-1-2-128 0,-3-6 0 0,-1 4 0 16,-3-4 0-16,-1 3 0 0,-1-2 0 0,-7 2 0 15,-7-3 0-15,0-1 0 0,-1-2 0 0,2-2 0 16,0-2 0-16,-3 3 0 0,-8-1 0 0,2 1 128 16,-1-2-128-16,3 3 0 0,0-3 0 0,0 3 0 15,-1 0 0-15,0 1 0 0,1 1 0 0,6-2 0 16,4 4 0-16,6 1 0 0,4-2 0 0,4 3 0 16,0 2 0-16,4-1 0 0,0 3 0 0,9 0 0 0,6-2 0 0,8 0 0 15,6 2 0-15,5 2 0 0,11-5 0 0,4 3 0 16,5 1 0-16,8 3-208 0,4 0 64 0,11 1 16 15,9 0 0-15,9-1 0 0,5-2 0 0,2 0 0 16,0-2-32-16,6-5 0 0,3 1 0 0,3-4 0 16,2-1-16-16,5-1 0 0,7-4 0 0,-2-1 0 15,-2-4 48-15,0-2 0 0,-1 1 0 0,1-2 0 16,1 6 128-16,4-5 0 0,1-5 0 0,-3 0 0 16,-5 1 0-16,0-2 0 0,-4-1 0 0,3 4 128 15,-1-2 64-15,-3 1 0 0,-2 2 16 0,-7-2 0 16,-7 3 128-16,-7-2 32 0,-4 4 0 0,-6-1 0 15,-5 2-160-15,-6 3-16 0,-7-1-16 0,-12 3 0 16,0 0-176-16,0 0 0 0,-6-4 0 0,-11-2 128 16,-7 2-1440-16,-13 0-288 0</inkml:trace>
  <inkml:trace contextRef="#ctx0" brushRef="#br1" timeOffset="159285.26">11063 11336 5519 0,'0'0'240'0,"0"0"64"0,0 0-304 0,5-9 0 0,0 3 0 0,-5 6 0 15,5-9 1424-15,0 3 240 0,0-5 32 0,-1 4 16 16,2 0-752-16,-1-1-160 0,-2 0-32 0,-1-2 0 15,0 3-144-15,0-3-48 0,1 3 0 0,-1-6 0 16,-2 3 0-16,0 0 0 0,2-4 0 0,0 1 0 16,1 0-128-16,0-3-16 0,1-3-16 0,1-4 0 15,0-2-144-15,2 4-16 0,0-5-16 0,4 2 0 0,-3 0-48 0,4-4 0 16,3 3 0-16,-3-1 0 0,0 5 80 0,1 0 16 16,1 2 0-16,0-1 0 0,0 0-64 0,0-1-16 15,-1 2 0-15,-1 1 0 0,0 1-16 0,-1 4-16 16,-1-1 0-16,1 4 0 0,-4 2-48 0,1 2-128 15,-3-2 192-15,-5 8-64 0,0 0-128 0,0 0 0 16,0 0 0-16,0 0 0 0,6 12 0 0,-2-1 0 16,-4 6 0-16,-2 4 0 0,-2 2 0 0,-1 3 0 15,-2 4 0-15,2 6-176 0,-2 0 176 0,-1 6 0 16,0 3 0-16,-1 1 0 0,-1 1 0 0,1 5 0 16,0 0 0-16,1 3 0 0,-3-2 0 0,1 3 0 15,0 2 0-15,0-2 0 0,0 0 0 0,0-2 0 0,-2-2 0 0,2-3 0 16,1 0 0-16,1-2 176 0,2-3-48 15,1 2 0-15,1-5 0 0,0-1 0 0,1-2 0 0,0-1 0 16,0-2 0-16,2-2 0 0,-3-2 0 0,2-1 0 16,1-5-128-16,-2-1 0 0,0-4 0 0,2 2 0 15,1 0-160-15,0-4-16 0,1-5 0 0,2 0-11024 16</inkml:trace>
  <inkml:trace contextRef="#ctx0" brushRef="#br1" timeOffset="159661.21">10547 12668 15663 0,'-9'-7'688'0,"9"7"144"0,-2-8-656 0,2 8-176 16,-1-6 0-16,1 6 0 0,0 0 928 0,0 0 160 16,12-4 16-16,0 2 16 0,2 4-352 0,1-1-80 15,5 2-16-15,4-2 0 0,4 1 160 0,5 1 48 16,5-2 0-16,5 0 0 0,4-2-240 0,6 0-64 15,6 0 0-15,1-3 0 0,-3 0-288 0,-1-4-64 0,-3 1-16 0,-1 4 0 16,0-1-208-16,2 2 128 0,0 1-128 0,4-2 0 16,0-1 0-16,-6 2 0 0,-1-1 0 0,-4 2 0 31,-2 0-1360-31,-3 1-368 0,12-3-80 0,-16 11-16 0</inkml:trace>
  <inkml:trace contextRef="#ctx0" brushRef="#br1" timeOffset="160712.59">12938 12686 13823 0,'0'0'1216'16,"0"0"-960"-16,8-4-256 0,3 3 0 0,1-2 336 15,2 2 32-15,2 0 0 0,1-2 0 0,2 2 160 0,3 0 48 16,0-1 0-16,3 1 0 15,3-1-112-15,1 0-16 0,-1 0 0 0,3-1 0 0,4-6 208 0,3 4 48 16,1 3 0-16,1-1 0 0,3-1-112 0,3 1-16 16,3-1 0-16,0-1 0 0,4 0-128 0,-2 1-16 15,-5-1-16-15,0 0 0 0,-2 0-32 0,0 3-16 16,-1 0 0-16,-1 0 0 0,-2 1-112 0,4 1-32 16,0 3 0-16,-1-3 0 0,1-2-224 0,-3 2-192 15,-2 0 48-15,-6 3 0 16,-2 0-576-16,1 2-112 0,-1 0-32 0</inkml:trace>
  <inkml:trace contextRef="#ctx0" brushRef="#br1" timeOffset="161334.38">16667 12643 19119 0,'0'0'832'0,"0"0"192"0,5-13-816 0,3 8-208 0,4 0 0 0,6 2 0 16,4 1 496-16,7-1 48 0,5 1 16 0,2-2 0 16,3 3 224-16,3-2 48 0,4 2 16 0,1 0 0 15,3 1-144-15,2 2-16 0,2 3-16 0,5-2 0 16,1-7-288-16,-4 0-48 0,-7 2-16 0,2-1 0 16,0 0-64-16,-3 2 0 0,0 1-16 0,-2 0 0 15,4 3-240-15,-1 2 0 0,1 2 0 0,-3 0 0 16,-3 2-1744-1,-9 0-400-15</inkml:trace>
  <inkml:trace contextRef="#ctx0" brushRef="#br1" timeOffset="163013.82">18490 9199 8287 0,'0'0'368'0,"-7"-7"80"0,0-3-448 0,2 3 0 16,-2 0 0-16,1 0 0 0,0 2 1280 0,-1-4 192 16,1 4 16-16,6 5 16 0,-9-4-864 0,9 4-160 15,-6-5-32-15,6 5-16 0,0 0-160 0,0 0-16 16,0 0-16-16,0 0 0 0,0 0-112 0,0 0 0 0,0 0-128 0,0 0 192 16,0 0 0-16,0 0 0 0,0 0 0 0,0 0 0 15,0 0 208-15,0 0 48 0,0 13 0 0,0-13 0 16,0 0-16-16,3 13 0 0,-3-13 0 0,6 10 0 15,-1 0 80-15,-5-10 0 0,6 9 16 0,2 1 0 16,-2 2-32-16,2-2-16 0,1 2 0 0,1 4 0 16,1-2-144-16,1 0-16 0,-1 0-16 0,2 2 0 15,1 2-112-15,2 1 0 0,1 1-16 0,2 1 0 16,0-2-176-16,2 2 160 0,2-3-160 0,2-1 160 16,-1-5-160-16,4 2 0 0,3 0 144 0,4-3-144 15,-1-3 128-15,4-4-128 0,-1-4 128 0,0-1-128 16,0-2 208-16,1-2-16 0,3-4-16 0,2 3 0 15,0-4 80-15,3 2 0 0,2-2 16 0,4 3 0 16,4-9-80-16,0 2-32 0,-3-1 0 0,2 2 0 0,0 1-160 0,-2-1 0 16,-1 4 144-16,3-1-144 0,0 2 0 0,2-1 128 15,0 2-128-15,-2-1 0 0,-6 2 0 0,0 2 0 16,-2-2 0-16,-2 2 0 0,0-3 0 0,-2 2 0 16,0-1 0-16,-1 1 0 0,0 0 0 0,1-3 0 15,1 2 0-15,-6-4 128 0,-5 2-128 0,-1-2 0 16,-7 2 0-16,-1-2 0 0,-2 1 0 0,-4-4 0 15,-3 1 0-15,-1 2 128 0,-4-3-128 0,-2 5-256 16,-3-1 64-16,-5 9 0 16,-3-7-544-16,3 7-112 0,-10-3-32 0,-3 3-10896 0</inkml:trace>
  <inkml:trace contextRef="#ctx0" brushRef="#br1" timeOffset="163747.43">19598 10281 8287 0,'-1'-11'736'0,"0"-2"-592"15,-1 3-144-15,2-2 0 0,0 1 1552 0,0 2 288 16,0-1 48-16,0 2 16 0,-1-2-1312 0,0 2-256 16,0-3-48-16,-1 3-16 0,0-3-272 0,-1 3 128 15,-1-2-128-15,-1 0 0 0,-1-4 160 0,0-1-160 16,-2-1 128-16,0 2-128 0,-1 2 176 0,1-1-48 16,-3 0-128-16,0 3 192 0,0-4 128 0,-2 1 0 0,0 3 16 0,0 3 0 15,-1 4-112-15,2 3-32 0,-2 4 0 0,0 2 0 16,-3 1-48-16,4 2-16 0,-2 3 0 0,0 5 0 15,-2 2 48-15,2 2 0 0,1 5 0 0,3-2 0 16,1 1 16-16,2 0 16 0,3 1 0 0,0-2 0 16,4-3-80-16,2-2 0 0,1-1-128 0,5-4 192 15,0-5 176-15,4-2 16 0,0-3 16 0,4-3 0 16,3-5 112-16,2-3 32 0,4-2 0 0,3-6 0 16,0-4-336-16,2-3-64 0,0-6-16 0,-1-3 0 15,-1-2-128-15,-2-2 0 0,5-6 0 0,-4 4-176 16,0 0 176-16,-2 1 0 0,0-1 0 0,-1-1 0 15,-1-4 0-15,-2-2 0 0,-1 2 0 0,1-1 0 16,-2 1 0-16,1 3 0 0,0-2 0 0,-2 7 0 16,-3 6 0-16,-3 8 0 0,-3 6 0 0,-3 6 0 15,-5 8 320-15,0 0-16 0,0 0 0 0,0 9 0 0,-3 2-112 0,-2 8 0 16,-4 7-16-16,-3 6 0 0,-4 4-176 0,0 9 0 16,-3-1 0-16,1 6 0 0,1 0 0 0,4-5 0 15,-4 2 0-15,4-5 128 0,3 2-128 0,1-6 0 16,0-1 0-16,3-4 0 0,2-7 0 0,2 2 0 15,0-2 0-15,0 0 0 16,2-4-576-16,2-2-160 0,0 1-32 0,0-4-10304 0</inkml:trace>
  <inkml:trace contextRef="#ctx0" brushRef="#br1" timeOffset="164114.45">20301 9887 23263 0,'-13'-18'1024'0,"6"11"224"0,-2 3-992 0,0 3-256 0,0 2 0 0,-1 5 0 16,1 6 0-16,-1 2 0 0,0-2 0 0,1 9 0 15,1 3 0-15,1 0 0 0,0 4 0 0,3-5 0 16,2-3 0-16,1-1 0 0,1 0 0 0,1-4 0 15,1-2 0-15,2 0 0 0,-4-13 0 0,8 8 0 16,-8-8 192-16,10 3-64 0,0-1-128 0,0-2 192 16,0 0 192-16,2-2 48 0,1 0 0 0,-1-2 0 15,2-6-48-15,-2 1-16 0,0-4 0 0,4 4 0 0,-1-3-192 16,2 0-48-16,-2-1 0 0,0-2 0 0,-1-1-128 16,0-5 192-16,-3-4-192 0,-2 3 192 0,-5 6-192 0,-1 2 192 15,-3 1-192-15,-2 0 192 0,-1 1 64 0,-2 3 32 16,-3-3 0-16,-2 7 0 0,-2-2-288 0,2 2 0 15,-3 2 0-15,2 0 0 16,0 2-512-16,0 2-176 0,1 2-16 0,10-3-11392 0</inkml:trace>
  <inkml:trace contextRef="#ctx0" brushRef="#br1" timeOffset="164615.72">20733 9787 21183 0,'-9'-13'1888'0,"9"13"-1504"0,0 0-384 0,0 0 0 16,-8 8 896-16,0 0 128 0,3 6 0 0,0 3 16 15,0 1-672-15,0 2-144 0,1 4-32 0,0 0 0 16,-1-3-48-16,2-2-16 0,-1-1 0 0,2 1 0 16,-1-4-128-16,2 0 0 0,0-3 144 0,0-2-144 15,1-10 0-15,0 0 144 0,0 0-144 0,0 0 0 16,0 0 240-16,7-8-64 0,1-1-16 0,1-2 0 15,0-2 0-15,2-5 0 0,-1-2 0 0,0 0 0 16,2-1 64-16,-2 1 16 0,3 0 0 0,-1 2 0 16,1 1-96-16,-1 3-16 0,-1 3 0 0,-1-1 0 15,-1 4 0-15,-1 2-128 0,-8 6 192 0,0 0-64 16,11 2-128-16,-11-2 0 0,10 11 0 0,-3-1 0 0,-2 3 0 16,-1 1 0-16,-2 1 0 0,-2 3 0 0,0 2 0 0,0-1 0 15,-4-1 0-15,2-1 0 0,-1-5 0 0,2-3 0 16,0 2 0-16,1-11 0 0,0 0 0 0,0 0 0 15,0 0 0-15,11-4 0 0,-1 0 128 0,3-2 0 16,0-6 0-16,1 1 0 0,2-6-128 0,1 1 192 16,1-1-192-16,-1 1 192 0,2 0-192 0,0 5 0 15,1 2 0-15,-3 3 0 0,-1-3 0 0,-1 5 0 16,-2-1 0-16,1 2 0 0,-4 6 160 0,0 1-160 16,0-2 192-16,0 5-192 0,-1 1 144 0,-1 1-144 15,-1 3 0-15,1-1 144 0,0 2-144 0,-2 2 0 0,-1 3 0 0,0-3 0 16,-1-1 0-16,0-2 128 15,0-2-128-15,-1 3 0 0,2-2 0 0,-1 0 0 0,-1-2-144 0,3 0 144 32,-6-9-1936-32,5 7-288 0,-5-7-48 0</inkml:trace>
  <inkml:trace contextRef="#ctx0" brushRef="#br1" timeOffset="165015.68">21740 9836 22111 0,'-5'-15'976'0,"2"4"208"0,2 2-944 0,-3-2-240 0,2 4 0 0,-1-1 0 0,3 8 640 0,-4-6 96 16,4 6 16-16,-7-4 0 0,-2-1-240 0,-1 4-64 16,-2 2 0-16,0 3 0 15,-4 1-320-15,0 4-128 0,-2 3 0 0,-1 1 144 0,-1-5-144 0,-1 3 192 16,0 2-192-16,-1 3 192 0,6 4-192 0,-2-1 0 15,2-2 0-15,5-1-176 0,2-5 176 0,2 1 0 16,3-6 160-16,4-6-160 0,0 0 448 0,0 0-16 16,0 0 0-16,0 0 0 0,0 0 48 0,12-1 16 15,1-3 0-15,1 0 0 0,0-1-240 0,1-4-64 16,1-2 0-16,-1 0 0 0,3 2-192 0,-2 2 0 16,-2-5 128-16,0 4-128 0,0-5 0 0,-2 4 0 15,-2 1 0-15,-1 4 0 0,-9 4 0 0,9-2 0 16,-9 2 0-16,0 0 0 0,0 0 0 0,8 8 0 0,-2 3 0 15,-4 4-160-15,-1 6 160 0,1 1-128 0,-2 4 128 0,1 1-128 16,1-8 128-16,2 1 0 0,1 0-144 0,2 1 144 31,-1-5-1808-31,4-2-304 0,2 0-48 0</inkml:trace>
  <inkml:trace contextRef="#ctx0" brushRef="#br1" timeOffset="165252.06">22282 9732 25919 0,'3'-18'1152'0,"-3"18"224"0,3-9-1104 0,-3 9-272 0,0 0 0 0,0 0 0 0,0 0 416 15,0 0 32-15,0 0 0 0,5 14 0 0,-2 2-192 0,-5 1-48 16,-3 4 0-16,-1-2 0 0,-3 0-208 0,0 4 176 15,0 1-176-15,0-4 160 0,2 2-160 0,0-2-176 16,2 2 48-16,0-5 0 16,1-1-1600-16,2-2-304 0,0-2-64 0,2-12-8272 0</inkml:trace>
  <inkml:trace contextRef="#ctx0" brushRef="#br1" timeOffset="165715.22">22790 9409 20271 0,'-1'-11'1792'0,"-1"2"-1424"0,1-1-368 0,1 10 0 16,0 0 880-16,0 0 96 0,0 0 32 0,4 12 0 16,-3-3-752-16,-1 4-128 0,0 2-128 0,2 3 144 15,-1 1-144-15,0 4 0 0,-1 4 144 0,0-5-144 16,-1 1 0-16,0 2 0 0,-1-4 0 0,2-1 0 15,0 0 0-15,3-1 0 0,-1-3 0 0,1-3 0 16,-3-13 0-16,0 0 144 0,0 0-144 0,0 0 0 16,10 1 240-16,0-5-64 0,-2-3-16 0,-1 0 0 15,1-2 288-15,1 2 64 0,0-5 16 0,0 1 0 16,1-3-208-16,0 0-64 0,0 1 0 0,0 2 0 16,1-3-80-16,0 2-32 0,1 3 0 0,-1-2 0 0,-2 2-16 0,4-2 0 15,-1 3 0-15,1 3 0 0,-2 5 16 0,1 1 0 16,-2 1 0-16,0 1 0 0,-10-3-144 0,12 7 128 15,-1 4-128-15,-1 1 128 0,0 2-128 0,1 2 0 16,-1 3 0-16,0 0 0 0,0-1 0 0,2 4 0 16,0 3 0-16,0-2 0 0,-2 2 0 0,1 2 0 15,-1-2 0-15,3 1 0 0,-3-6 0 0,2 1 128 16,-2-2-128-16,1-4 128 0,1 0-128 0,-1-2 0 16,-1-3 0-16,3 1 0 0,-1-2 0 0,-2 2 0 15,0-4-176-15,-1 2 176 16,0-6-2176-16,-9-3-336 0,12-3-80 0,-12 3-7968 0</inkml:trace>
  <inkml:trace contextRef="#ctx0" brushRef="#br1" timeOffset="165876.35">22667 9093 32255 0,'-13'-40'2864'0,"8"17"-2288"0,1-1-576 0,3 6 0 15,-2 8 1472-15,3 10 176 0,0 0 32 0,0 0 16 16,14 1-1408-16,0 6-288 0,1 6 0 0,2 2 0 31,-3 3-1664-31,1 2-256 0,-1 3-32 0</inkml:trace>
  <inkml:trace contextRef="#ctx0" brushRef="#br1" timeOffset="88228.22">26602 18401 6447 0,'-10'-7'576'0,"1"2"-576"15,-2 1 0-15,0-1 0 0,1-2 2848 0,1 2 464 16,-2 0 80-16,1-2 32 0,1 2-2128 0,0 1-416 16,9 4-96-16,-10-6-16 0,1 0 16 0,1 0 0 15,2-1 0-15,1 2 0 0,5 5-160 0,-5-5-48 0,5 5 0 0,0 0 0 16,0 0-160-16,0 0-32 0,0 0-16 0,0 0 0 16,0 0 0-16,0 0 0 0,0 0 0 0,0 0 0 15,0 0 112-15,0 0 32 0,0 0 0 0,14-3 0 16,1-1 128-16,1 2 16 0,2-2 16 0,3 0 0 15,0 2-256-15,5-3-48 0,2 1-16 16,3 0 0-16,2-1-208 0,4-3-144 0,1 1 192 0,1-1-192 16,-3-2 128-16,3 0-128 0,0-1 0 0,4 1 0 15,3 3 160-15,2-2-160 0,3 1 128 0,2-2-128 16,1 5 128-16,-2 0-128 0,-1-4 0 0,-3 3 128 16,2-5-128-16,-2 4 0 0,3-5 0 0,-3 3 0 15,3-2 0-15,1 3 0 0,0-3 0 0,0 3 128 16,0-2-128-16,-2 2 0 0,-3-2 0 0,1 3 0 15,2-5 0-15,3 0 0 0,2-2 0 0,3 1 0 0,2-2 0 0,0-1 0 16,-4 0 0-16,-3 1 128 0,-1 2-128 0,-2-2 0 16,1 1 0-16,-2 0 0 0,2 3 0 0,0 0 0 15,2 0 0-15,-4 3 0 0,0-5 128 0,-3 3-128 16,-1-3 0-16,-2-2 128 0,0 1 64 0,-1 5 16 16,2 0 0-16,1 0 0 0,-2-5 16 0,0 3 0 15,2 1 0-15,-2-4 0 0,-2 0-224 0,-2-1 176 16,-3 1-176-16,-1-3 160 0,0 3-160 0,-1-1 0 15,-1 1 0-15,1 2 128 0,2 1-128 0,0-2 0 16,-2 2 0-16,1-2 128 0,1 0-128 0,-2 1 0 16,-1 2 0-16,-2-2 0 0,-2 3 0 0,-2-1 0 0,-3 4 0 15,-2-3 128-15,-3 1 0 0,-3 4-128 0,-2-1 192 0,-1 1-64 16,-5-1 32-16,-8 5 0 0,0 0 0 0,0 0 0 16,0 0 96-16,0 0 0 0,0 0 16 0,0 0 0 15,0 0-128-15,0 0-16 0,-14 4-128 0,-2 3 192 16,-1 0-192-16,-1 0 128 0,-6-1-128 0,-1 0 0 15,-3 3 128-15,-2 1-128 0,-4 2 0 0,-2-3 0 16,0 2 128-16,-2-2-128 0,-2 2 0 0,-2 2 0 16,-3-3 0-16,3 3 128 0,-1 2-128 0,-5 2 0 15,-8 1 0-15,-5 1 0 0,-4 0 128 0,-2 0-128 16,-3 0 0-16,0 4 0 0,-1 2 0 0,-6-2 0 16,-8 0 0-16,0 2 128 0,2-2-128 0,3 1 0 15,3 1 0-15,-5-3 0 0,0 0 0 0,-2 0 0 16,-1 1 0-16,5-2 0 0,2-1 0 0,1 1 0 15,-2-2 0-15,-3-1 0 0,-2 1 0 0,3-1 0 0,2-2 0 0,1 3 0 16,-1 3 0-16,-1-4 0 0,-3-3 0 16,4-3 0-16,4 2 0 0,4 0 0 0,4 0 0 0,-3 4 0 15,-3 0 0-15,2-1 0 0,2-3 0 0,2 2 128 16,4 1-128-16,3-1 0 0,4 1 0 0,4 0 0 16,1 2 0-16,1-1 0 0,1-1 0 0,3-1 0 15,4-2 0-15,4 2 0 0,5-1 0 0,5-2 0 16,2-3 0-16,6-1 0 0,7-3 0 0,2-2 128 15,2 1-128-15,9-5 0 0,0 0 0 0,0 0 0 16,0 0 128-16,0 0-128 0,14 1 0 0,5-2 0 16,4-4 0-16,5-3 0 0,5-2 0 0,3 0 0 15,3-5 0-15,6-2 0 0,2-1 0 0,2 0 0 16,2 1 0-16,5-2 0 0,5-2 0 0,5 3 0 0,5 1 0 0,0-1 0 16,2 0 0-16,-1-2 0 0,1-4 0 0,7 2 0 15,4 3 0-15,2-1 0 0,3-2 0 0,-2-1 0 16,-2-2 0-16,2 3 0 0,6-1 0 0,-1-1 0 15,-3 2 0-15,-3 2 128 0,-2-2-128 0,2-2 0 16,5 3 0-16,-1-1 0 0,-1 2 0 0,-1-1 0 16,-4-1 0-16,3 4 0 0,4 0 0 0,-4 0 0 15,0-2 0-15,-5 1 0 0,-4-2 0 0,-1 1 0 16,-2 1 0-16,3 1 0 0,-6 2 128 0,-4 0-128 16,-7-3 0-16,-5 3 0 0,-4 1 0 0,-3 3 0 15,-2-1 0-15,-2 2 128 0,-2 5-128 0,-2-5 0 16,-2 5 0-16,-2 1 0 0,-3-1 0 0,-1 3 0 15,-3-1 0-15,-4 3 0 0,-2-2 128 0,-3 1-128 16,-2 1 0-16,-1-2 0 0,-3 2 0 0,-1 1 0 0,-3 0 0 0,0-1 0 16,-11 1 128-16,10-2-128 0,-10 2 0 0,9-1 0 15,-9 1 128-15,0 0-128 0,0 0 128 0,0 0 0 16,0 0-128-16,0 0 192 0,0 0-192 0,0 0 144 16,0 0-144-16,0 0 128 0,-7-4-128 0,7 4 0 15,-11-5 0-15,1 1 0 0,-1 3 0 0,1 0-224 16,-1 0 48-16,-2 1 16 15,-1 0-1584-15,0 0-320 0,-4 0-64 0,-3 0-14512 0</inkml:trace>
  <inkml:trace contextRef="#ctx0" brushRef="#br1" timeOffset="89998.53">28623 19765 3679 0,'0'0'320'0,"-9"3"-320"16,-5-1 0-16,2-1 0 0,-1 1 1280 0,1-2 192 15,12 0 48-15,-12 0 0 0,0 0-1008 0,1-2-208 16,11 2-48-16,-12-3 0 0,1 0 384 0,11 3 64 15,-11-2 0-15,0 1 16 0,11 1-144 0,-14 0-48 16,5 0 0-16,1 0 0 0,8 0 208 0,-11 3 32 16,1 0 16-16,1 2 0 0,0 1 64 0,2-3 16 15,7-3 0-15,-12 9 0 0,1-2-144 0,2-2-16 16,9-5-16-16,-10 7 0 0,2-2-16 0,8-5 0 16,0 0 0-16,0 0 0 0,0 0-128 0,0 0-32 0,0 0 0 0,0 0 0 15,0 0-112-15,9 4-16 0,0-3-16 0,1-2 0 16,2-1-112-16,0-1 0 0,1-2-16 0,1-1 0 15,1 1 16-15,4-4 0 0,-1 0 0 0,5-1 0 16,1 2 32-16,4-1 16 0,3 0 0 0,4-2 0 16,2 2-48-16,4-1-16 0,2 2 0 0,2-3 0 15,0 0-48-15,0-1-16 0,-2-1 0 0,1 0 0 16,2-1-32-16,1 0 0 0,5-2 0 0,3 1 0 16,2-2 32-16,2 2 0 0,-1-2 0 0,-1 2 0 15,-3-3-176-15,-2 2 192 0,0 0-192 0,4 1 192 16,1-1-192-16,2 2 0 0,0 2 0 0,0 0 128 15,-2-4-128-15,-2 2 0 0,-3 0 144 0,-1 3-144 16,-2-3 0-16,2 2 0 0,-3 4 0 0,1-4 0 16,2 3 128-16,-2-2-128 0,-1-2 128 0,-2 2-128 0,-4-5 192 0,0 2-16 15,0 0-16-15,2 2 0 0,-2-4-32 0,4 1-128 16,1-1 192-16,0 0-64 0,2 1-128 0,-1 2 160 16,-2 1-160-16,-3-3 160 0,-2-1-160 0,0 1 0 15,3 2 144-15,1 1-144 0,2 0 0 0,3 1 0 16,0-5 0-16,3 2 0 0,-1 2 0 0,-2 0 0 15,-3 0 0-15,-2 0 0 0,-3 1 0 0,-2-2 0 16,-2 2 0-16,0 0 128 0,-2-1-128 0,-3 0 0 16,-1 2 0-16,-3-3 128 0,-3 2-128 0,0 2 176 15,-3 3-176-15,-5-2 192 0,-7 3-64 0,-1-4 0 16,-3 3 0-16,0 3 0 0,-7 3 0 0,0 0-128 16,0 0 192-16,0 0-64 0,3-6-128 0,-3 6 128 0,0 0-128 0,0 0 128 15,0 0-128-15,-5-7 0 0,5 7 144 0,0 0-144 16,0 0 128-16,-11-2-128 0,11 2 128 0,-11 1-128 15,11-1 0-15,-11 4 0 0,-2 0 0 0,1-2 128 16,1 2-128-16,-2 0 0 0,2 0 128 0,-3 2-128 16,-4-2 0-16,0 2 144 0,0 2-144 0,-1-3 0 15,-4 1 176-15,1 3-176 0,-4-2 160 0,1 2-160 16,-1-2 128-16,-2 3-128 0,0-2 0 0,-5 3 0 16,-5-3 128-16,-4 2-128 0,-2-3 0 0,-3 4 0 15,-3-2 0-15,-2 4 128 0,-3 1-128 0,-1-2 0 16,1 1 0-16,-9 1 0 0,-7 1 0 0,-4 2 0 15,-3 1 0-15,-2 1 0 0,3-2 0 0,-5 4 0 16,-3 0 0-16,-5 4 0 0,-5-1 0 0,2 0 0 16,3 6 0-16,-3-2 0 0,-6 0 0 0,-1 1 0 15,3-2 0-15,4 2 0 0,4-2 0 0,0 4 0 0,-5-2 0 0,6-2 0 16,7-1 0-16,7-2 0 0,8 2 144 0,5-1-144 16,4-3 128-16,1-1-128 0,0 0 0 0,4-3 128 15,3-2-128-15,5-1 0 0,4-1 0 0,5-4 128 16,1 1-128-16,4-1 0 0,5-3 0 0,3 0 0 15,3-2 128-15,3-1-128 0,2-2 0 0,2 2 0 16,3-1 0-16,9-3 0 0,-9 0 0 0,9 0 0 16,0 0 0-16,0 0 0 0,0 0-128 0,0 0 128 15,0 0 0-15,0 0 0 0,0 0 0 0,3-8 0 16,2-3 0-16,3 3 0 0,3-2-144 0,4 1 144 16,4-3 0-16,4 2 0 0,5-2-128 0,5-2 128 15,6 0 0-15,5-2 0 0,8 1 0 0,3-3-128 0,5-1 128 0,3-4 0 16,2-1 0-16,9-3 0 0,7 2 0 0,8 2 0 15,9-1 0-15,0-1 0 0,0-2 0 0,7-1 0 16,10 0 0-16,-5 0 0 0,-2-5 0 0,3 1 0 16,3-1 0-16,-1 3 0 0,-2-3 0 0,-1 0 0 15,-2 1 0-15,4-1 0 0,1 0 0 0,-6 2 144 16,-8-1-16-16,1 3-128 0,0 1 192 0,-2-4-64 16,-2 1-128-16,-3 3 192 0,-1 2-192 0,-2 3 192 15,-1 4-192-15,-5 2 160 16,-5 0-160-16,-7 4 160 0,-3 3-160 0,-34 5 0 0,5 2 0 0,0 2 0 15,1 1 0-15,0 1 0 0,-2 1 0 0,-2 0 0 16,-3 2-1072-16,22 1-240 0,-14-1-48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6:46:33.34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5582 4320 10815 0,'-12'0'480'0,"4"-2"96"0,0 0-448 0,-1 1-128 15,-2 1 0-15,3-2 0 0,0 0 592 0,0-2 112 0,1 3 0 0,-1 1 16 16,0 4-80-16,0-2 0 0,-1-2-16 0,0 1 0 15,4-1-112-15,5 0-32 0,-9 3 0 16,9-3 0-16,-8 1-96 0,8-1 0 0,-6 7-16 0,6-7 0 16,-5 8-112-16,5-8-32 0,0 0 0 0,0 0 0 15,2 8-224-15,-2-8 176 0,0 0-176 0,12 8 160 16,0-4-32-16,2-1 0 0,2-3 0 0,0 0 0 16,3 0 128-16,2 0 0 0,1 0 16 0,5 0 0 15,2 3 176-15,2-3 16 0,3-3 16 0,3 2 0 16,1 0 0-16,0 0 0 0,-1-1 0 0,4 2 0 15,2-1-96-15,4 1 0 0,3 3-16 0,4-3 0 16,7 0-128-16,2-2-32 0,0 0 0 0,1-3 0 16,-1 0-80-16,3 2 0 0,3 3-128 0,4 0 192 15,4 0-192-15,-2-1 128 0,-1-2-128 0,-1 1 0 16,2-2 0-16,0 4 0 0,6 0 0 0,0-1 0 0,2-2 0 0,-2 2 0 16,-2 1 0-16,2 2 0 0,3 1 0 0,1-3 128 15,2-1-128-15,-4 1 0 0,-2 0 0 0,0 3 128 16,2 1-128-16,2-1 0 0,2-1 0 0,0 0 0 15,-5-2 0-15,1 0 0 0,-3 1 128 0,3 0-128 16,1-1 0-16,-4 1 144 0,-5-1-144 0,-3 0 0 16,-1 0 0-16,-2 4 0 0,-2 1 0 0,-1-2 0 15,-2-1 0-15,-3 0 128 0,-5-2-128 0,-5 0 0 16,-4 1 0-16,-5-1 0 0,-4 0 0 0,-4 1 0 16,-3 0 0-16,-5 3 0 0,-3-2 0 0,-2-2 128 15,-1 0-128-15,-5-2 0 0,-3 2 128 0,-12 0-128 16,0 0 128-16,0 0-128 0,0 0 192 0,0-10-32 0,-4 1-16 0,-4-1 0 15,-3 5 176-15,-4-4 48 0,-3 3 0 0,-1-3 0 16,-5 1-48-16,-4 3 0 0,-4-1 0 0,-4 1 0 16,-2 2-16-16,-5 1-16 0,-8 0 0 0,-6 1 0 15,-9 1-96-15,0 0-32 0,0 0 0 0,-4 4 0 16,-2 1-160-16,-6 4 0 0,-6-3 144 0,0-1-144 16,1-1 0-16,1 2 0 0,-1-1 0 0,-3 4 0 15,-9-2 0-15,3-2 0 0,0-4 0 0,2 4 0 16,-2 2-144-16,-4-2 144 0,-8-2-160 0,1 3 160 15,1-4 0-15,-2 3-144 0,-4 7 144 0,1-7 0 16,1-5 0-16,6 2 0 0,1 6 0 0,-2-3-128 16,-3 0 128-16,5 0 0 0,7 0 0 0,5-1 0 15,3 5 0-15,0 0 0 0,0-3 0 0,7 0 0 0,4-2 0 16,7 0 0-16,4 1 0 0,6 3 0 0,7-4 0 16,1 2-128-16,2 2 128 0,4-3-192 15,6 1-1440-15,3 3-288 0,1 0-64 0,8 0-16 0</inkml:trace>
  <inkml:trace contextRef="#ctx0" brushRef="#br0" timeOffset="1684.21">14399 2849 28559 0,'-9'-51'1264'0,"4"22"272"0,0 1-1232 0,-1-1-304 0,0 2 0 0,-2-2 0 15,-1 5 192-15,0-3-32 0,-1 3 0 0,-2-4 0 0,-3-1 48 0,-3 1 16 16,-2 5 0-16,-4-3 0 0,-7 5-224 0,-3 1 128 15,-4-1-128-15,-3 0 0 0,-2-5 0 0,-3 3 0 16,-5 0 0-16,-3 6 0 0,-6 3 0 0,-3 0 0 16,-10-2-144-16,-2 0 144 0,-2-1 0 0,-2 5-144 15,-1-1 144-15,-3 1 0 0,-3 1 0 0,-3-2 0 16,-3 2 0-16,2 2 0 0,2 4 0 0,-5 0 0 16,-3 2 0-16,-2 3 0 0,1 2 0 0,1 4 0 15,2-1 0-15,-6 4 0 0,-5 2 0 0,3 5 144 16,4 0-144-16,2 4 160 0,-1 6-160 0,1 2 0 15,-4 2 0-15,5 1 0 0,5 2 0 0,0 5 0 16,-3 4 0-16,4 1 0 0,2 5 0 0,5 2 0 0,2-4 0 0,6 3 0 16,4 3 0-16,3-1 0 0,-1-2 0 0,5-1 0 15,3 0 0-15,5-1 0 0,6 5 0 0,0-1 0 16,6-1 0-16,4-1 0 0,6-2 0 0,2 2 0 16,3-1 128-16,5-4-128 0,3 4 0 0,5-4 128 15,2 2-128-15,7 1 160 0,4-4-160 0,8 4 160 16,5-1-160-16,6 2 0 0,2-3 0 0,2 0 128 15,3-4-128-15,6 0 0 0,5 1 0 0,7-4 0 16,4 0 0-16,9 1 0 0,6 2 128 0,6-4-128 16,3-5 0-16,4-1 0 0,2 1 0 0,8 1 0 15,6 0 0-15,3-5 0 0,1-2 0 0,4-3 0 16,-2-2 0-16,7 1 0 0,5-2 0 0,0-2 0 16,-3-3 0-16,3-1 0 0,4 0 0 0,-1-1 0 15,-1-4 0-15,-1 0 0 0,0-4 0 0,3-4 0 0,3-1 0 0,-4-3 0 16,-1-3 0-16,2 0 128 0,-1-1-128 0,1-5 192 15,-4-2-192-15,-1-2 192 0,-1 2 32 0,-2-3 16 16,3-8 0-16,-7 3 0 0,-5-4 16 0,1-2 16 16,-1 3 0-16,-2-4 0 0,-3-6 0 0,-6 1 0 15,-4-3 0-15,-4-1 0 0,-4-3-48 0,-4 1-16 16,-2 0 0-16,-6 1 0 0,-7-7-32 0,-8 2-16 16,-7-2 0-16,-5 1 0 0,-5-2 0 0,-5 1 0 15,-7-2 0-15,-4-1 0 0,-7 2-16 0,-5-3 0 16,-6-1 0-16,-5 2 0 0,-4 0-144 0,-4 2 160 15,-4-4-160-15,-6 4 160 0,-5 0-160 0,-8-2 0 16,-5-2 0-16,-5 1 0 0,-4 5 0 0,-3-2 0 0,-3 1 0 0,-2 3 0 16,0 3 0-16,-10 0 0 0,-8-4 0 15,-1 4 0-15,1 2 0 0,0-1-144 16,-6 3 144-16,-6 2 0 0,-10 1 0 0,1 5-128 0,1 4 128 0,-2 4 0 16,-6 3 0-16,2 2-128 0,0 0 128 0,2 7 0 15,-1 3-128-15,-3 1 128 0,-3 3 0 0,1 2 0 16,6 5-160-16,-4 1 160 0,-5 6-128 0,3-2 128 15,5 1-288-15,3 4 32 0,1 3 0 0,0 4 0 16,0 5 256-16,3-1-128 0,4 3 128 0,1 5 0 16,1 2-192-16,2 2 64 0,2 5 128 0,6 3-208 15,5 2 208-15,3 4 0 0,6 3 0 0,-1 5-144 16,4 0 144-16,4 5 0 0,7-2-144 0,6 3 144 16,4-1 0-16,4 0 0 0,6 2 0 0,6-1 0 15,4 0 0-15,7-3-144 0,7 1 144 0,3-5 0 0,6-1 0 16,7-2-128-16,5-1 128 0,7-1 0 0,8 2 0 15,7-3 0-15,5-4 0 0,7 3 0 0,6 0 0 0,10-5 0 16,9-7 0-16,7-2 0 0,6-2-128 0,9-2 128 16,10-5 0-16,8-6 0 0,7-2 0 0,8-4 0 15,5-3 0-15,8-4 0 0,4-3 0 0,5-2 0 16,6-4 0-16,-1-8 0 0,-2-2 0 0,3-5 0 16,5-4 0-16,-7-2 0 0,-7-1 0 0,1-3 144 15,-1-9-144-15,-8-1 128 0,-10-4-128 0,-2-2 0 16,-2-2 0-16,-11-4 0 0,-11-3 128 0,-10 1-128 15,-8-5 128-15,-4 3-128 0,-4 0 176 0,-7 5-48 16,-6-2-128-16,-12 6 192 0,-10 1-192 0,-8 6 144 16,-9 5-144-16,-6 2 128 15,-6 0-1376-15,-7 2-288 0,-6 5-48 0</inkml:trace>
  <inkml:trace contextRef="#ctx0" brushRef="#br0" timeOffset="3118.84">5765 12115 5519 0,'-20'-9'496'0,"7"0"-496"16,-4 2 0-16,-1-5 0 0,4 3 2224 0,0-3 336 16,-1-1 80-16,2 3 16 0,-1-2-1280 0,4 2-256 0,0 0-48 0,1 1-16 15,1 4-288-15,2 1-64 0,1 0-16 0,5 4 0 16,0 0-304-16,0 0-48 0,0 0-16 0,0 0 0 16,0 0-320-16,0 0 0 0,13 7 0 0,2 0 0 15,1 2 0-15,5-4 0 0,3 3 0 0,4-3 0 16,2 0 0-16,3 2 176 0,2-4-48 0,4 0 0 15,3-2 112-15,5 2 16 0,4-1 0 0,5 5 0 16,6-2 144-16,7-3 48 0,2 1 0 0,-1 1 0 16,1 1-96-16,3-1-16 0,0-2 0 0,7 3 0 15,8 2-160-15,-1-4-48 0,-4-3 0 0,1 2 0 16,-4 0 16-16,8-1 0 0,6-1 0 0,-3 0 0 16,-4-3-144-16,-2 1 192 0,0 1-192 0,3 1 192 15,3 0 64-15,-3-1 0 0,-5-2 16 0,-4 3 0 16,-4 2-64-16,2 0-16 0,1-1 0 0,-4 1 0 15,-3-4-192-15,-5 2 128 0,-2 2-128 0,-5-1 0 0,-3-1 128 16,-3 0-128-16,-1 0 0 0,-2 0 144 0,-4 0-144 16,-5-1 0-16,-5-1 0 0,-6 0 0 0,-4 2 128 0,-5-1-128 15,-6-1 0-15,-4 1 128 0,-2-3-128 0,-10 4 0 16,0 0 0-16,0 0 128 0,0 0-128 0,0 0 128 16,-10-5-128-16,-6 1 128 0,-1-1-128 0,-9 0 0 15,-6-1 0-15,-8 3 0 0,-9 1-176 0,-1-3 48 16,-3 0 0-16,-1 2 0 0,-5 2 128 0,-2-1 0 15,-2 2 0-15,-6-1-128 0,-7-4 128 0,0 1 176 16,1 0-48-16,0 3 0 0,-2-1-128 0,-5-2 160 16,-7-3-160-16,0 5 160 0,2 1-160 0,-2 2 0 15,-1 0 144-15,-5 3-144 0,-8 4 0 0,2-3 0 16,3 4 0-16,1-2 0 0,-1 6 0 0,-1-4 0 16,-2 1-176-16,5-2 176 0,3 1-192 0,2 1 192 0,1 4-208 0,1-2 80 15,2-5 128-15,6 3-208 0,8-4 80 16,7 4 128-16,5-2 0 0,3 2 0 0,3-5 0 0,2 3 0 15,5 0-144-15,6-3 144 0,7 1 0 0,4 2 0 16,6-5 0-16,4 4-128 0,3 0 128 0,7-1 0 16,5-1-192-16,6-5 0 0,0 0 16 0,5 15 0 15,5-2-16-15,4-1-16 0,6-4 0 0,7 3 0 16,9-2 208-16,8 3 0 0,4-3 0 0,4 1-144 16,2-4 144-16,7 3 192 0,2-3-32 0,9 3-16 15,8-4 144-15,5-1 32 0,5 0 0 0,0 0 0 16,6-4-16-16,3-3 0 0,6 2 0 0,2-3 0 15,-1 0-16-15,0-2 0 0,2-2 0 0,4 3 0 0,1-5-32 0,1 2 0 16,-1-3 0-16,1 3 0 16,2-2-96-16,-3 4-32 0,-8-3 0 0,5 1 0 0,-1-1-128 0,-3 1 0 15,-7-1 144-15,-4 1-144 0,-6 4 0 0,3 2 0 16,-2-2 0-16,-8 3 128 0,-8-1-256 0,-7 2-64 16,-3 3 0-16,-5 2 0 15,-6-1-1984-15,-4 2-384 0,16 6-96 0,-18-6-16 0</inkml:trace>
  <inkml:trace contextRef="#ctx0" brushRef="#br0" timeOffset="4470.45">15030 11196 21935 0,'0'0'960'0,"-5"-9"224"0,0 2-944 0,5 7-240 0,-5-8 0 0,5 8 0 16,0 0 240-16,-6-5 0 0,-1 0 0 0,0-3 0 15,0 2 112-15,-1 0 32 0,-1-5 0 0,2 3 0 16,-5 0-112-16,0 3-16 0,-4-5 0 0,0 2 0 16,-2-2-80-16,-1 1-32 0,1-1 0 0,-4 2 0 15,0-3-144-15,-4 1 0 0,-2-4 144 0,-1-2-144 16,-3 0 0-16,-1-3 128 0,-1-2-128 0,1 1 0 16,1 0 0-16,0-2 0 0,-1 0 0 0,-1 0 0 15,-2-1 128-15,1-4-128 0,-1 4 160 0,-1 2-160 16,-2-4 400-16,-4 5-16 0,-4 1 0 0,-4-3 0 15,0 1 112-15,0-2 16 0,0 3 0 0,-2 2 0 16,-2 1-256-16,-3 3-64 0,-6 0 0 0,-2 2 0 16,-5 3-192-16,1-1 0 0,0 2 0 0,-1 0 0 0,-2 2 0 0,-4-2 0 15,-7 2 0-15,-1 1 0 0,-2-3 0 0,1 4 0 16,-1 1 0-16,-5 1 0 0,-9 2 0 0,2 2 0 16,4-1 0-16,1 6 0 0,-2 5 0 0,-2 2 0 15,-4-4 0-15,2 2 0 0,1 0 0 0,1 5 0 16,-3 3 0-16,0-1 0 0,5-2 0 0,4 2 0 15,6 1 0-15,-2 3 0 0,-4 5 0 0,6-1 0 16,3 1 0-16,6 3 0 0,4 1 0 0,5 2 0 16,3 2 0-16,0 3 0 0,-1 1 0 0,5-1 0 15,4 3 0-15,3 1 0 0,4-2 0 0,4 5 0 16,3-3 0-16,4 4 0 0,4-2 0 0,6 2 0 16,3-3 0-16,2 3 0 0,1-2 0 0,5-1 0 0,3-2 0 0,6-3 0 15,5 1 128-15,4-2-128 0,8 1 0 0,5 1 0 16,1 3 0-16,5-2 128 0,2-3-128 0,7 1 0 15,3 1 0-15,6-4 128 0,5-2-128 0,5 1 0 16,6 6 160-16,7-8-160 0,5-3 160 0,2 1-160 16,0-4 0-16,5 2 0 0,0-4 0 0,9 2 0 15,5-3 0-15,0 0 0 0,0-3 128 0,6-2-128 16,-1 0 0-16,7-4 128 0,7-5-128 0,-1 2 0 16,-4-2 0-16,7 0 128 0,1-3-128 0,5-3 0 15,-1-8 0-15,0 2 128 0,0 1-128 0,2-6 0 16,4-4 0-16,-4-1 0 0,-3 0 0 0,4-2 0 15,2-2 0-15,-5 0 0 0,-6-3-128 0,1-1 128 16,0 0 0-16,-2 0 0 0,-2-4 0 0,-2 0 0 16,-7 1 0-16,1 0 0 0,2-1 0 0,-7-1 144 15,-1-2-144-15,-6-1 128 0,-7-3-128 0,-1 3 128 0,-5-3 16 0,-3-2 0 16,-1 0 0-16,-6-1 0 0,-8 1 32 0,-6 0 0 16,-5-5 0-16,-6 3 0 0,-3-2 0 0,-5 1 0 15,-4 2 0-15,-7-2 0 0,-3-1-176 0,-6-1 128 16,-4-2-128-16,-6 2 128 0,-4-1-128 0,-6-3 0 15,-5-1 0-15,-5 1 0 0,-5-1-176 0,-5 2 48 16,-6 3 0-16,-8 0 0 0,-6 1 128 0,-6-1-128 16,-4-1 128-16,-4 1-128 0,-4-1 128 0,-5 4 0 15,-4 2-144-15,-4-2 144 0,-6 2 0 0,1 4 0 16,0-4 0-16,-4 5 0 0,-5 4 0 0,-5 4 0 16,-4-1 0-16,-2 4 0 0,-3 0 128 0,-5 2-128 15,-5 2 128-15,-2 7-128 0,-1 2 0 0,-6 4 0 16,-7 4 0-16,0 1 0 0,2 6-128 0,-2-1 128 0,-3 3 0 0,5 6 0 15,7 4-160-15,2 4 160 0,1-1-208 0,9 5 80 16,7 5-96-16,-2 4-16 0,-2 9 0 0,4 1 0 16,6 2-96-16,2 4-32 0,1 7 0 0,1 5 0 31,3 5-288-31,6 4-64 0,9 1-16 0,8 1 0 16,9-1-16-16,7 0 0 0,3 3 0 0,11-1-6896 0,8 4-1376 0</inkml:trace>
  <inkml:trace contextRef="#ctx0" brushRef="#br0" timeOffset="13193.32">10697 8827 13823 0,'0'0'1216'0,"-13"-6"-960"0,3 2-256 0,10 4 0 16,-9-5 640-16,9 5 96 0,0 0 16 0,0 0 0 16,0 0-192-16,0 0-48 0,0 0 0 0,0 0 0 15,0 0-320-15,0 0-192 0,0 0 192 0,0 0-192 16,0 0 224-16,0 0-64 0,0 0-16 0,0 0 0 15,-13 1 208-15,13-1 32 0,0 0 16 0,0 0 0 16,-1-13-16-16,6-2 0 0,1-3 0 0,6-1 0 16,0-1-128-16,6-6-16 0,-1 0-16 0,0-2 0 15,1 2-48-15,1 0-16 0,-1 0 0 0,0 0 0 16,0 0 144-16,2 4 16 0,2 1 16 0,1 1 0 16,-2 0 48-16,1 4 0 0,-3 2 0 0,0 1 0 15,-1 3-224-15,-2 4-32 0,1 3-128 0,-1 2 192 16,-2 3-192-16,3 4 0 0,-2 4 0 0,-1-1 0 15,0 2-144-15,0 3 144 0,0 3 0 0,0 0-144 0,1 0 144 16,0 3 0-16,-1 2 0 0,0 3 0 0,-1 3 0 0,0 4 0 16,-2-2 0-16,1 6 0 0,-1 3 0 0,1 3 0 15,-2 2 0-15,-1 3 0 0,0 4 0 0,-2 3 128 16,-3 2-128-16,-1 5 176 0,-3 0 0 0,-3-1 0 16,0 1 0-16,-3-1 0 0,-2-2 16 0,0 1 0 15,-3-2 0-15,1-3 0 0,-1-5 16 0,-1 0 16 16,2 1 0-16,1-2 0 0,-1-5-48 0,1 3-16 15,2-1 0-15,0-1 0 0,2-3-160 0,3-1 0 16,-1 5 144-16,4-7-144 0,1-2 0 0,0-2 0 16,1 0 0-16,-1-3 0 15,1-3-896-15,1-4-112 0,2 1-16 0,-4-4-10896 0</inkml:trace>
  <inkml:trace contextRef="#ctx0" brushRef="#br0" timeOffset="13576.9">10641 10258 24927 0,'-8'-9'1104'0,"8"9"240"0,-3-9-1088 0,3 9-256 16,0 0 0-16,0 0 0 0,0 0 176 0,17-2-32 16,1 1 0-16,3 1 0 0,2 0 32 0,5 0 0 15,4-2 0-15,5 1 0 0,7 0 80 0,5 1 0 16,4 0 16-16,0 0 0 0,-2 0-32 0,1 0-16 15,-1 1 0-15,0 2 0 0,0-2-96 0,2 1-128 16,2 0 176-16,-2 1-176 0,-1 1 128 0,-5-1-128 16,-2 2 0-16,-6 3 0 15,-4-3-1664-15,-4 1-384 0</inkml:trace>
  <inkml:trace contextRef="#ctx0" brushRef="#br0" timeOffset="14628.75">6423 17034 19343 0,'-11'-7'848'0,"4"5"192"0,0 0-832 0,7 2-208 16,0 0 0-16,0 0 0 0,-6-7 1264 0,6 7 208 16,0 0 32-16,0 0 16 0,4-10-896 0,4-4-176 15,2 0-48-15,4-1 0 0,1-1-272 0,3-4-128 16,0-1 0-16,2-2 128 0,1-6-128 0,1 2 128 16,3-3-128-16,1-1 128 0,1-1-128 0,2-2 0 0,0-2 0 0,1 1 128 15,-1-5-128-15,-1 7 160 0,-3 2-160 0,-1 0 160 16,-3 4 96-16,-2 1 0 0,-3 3 16 0,0 2 0 15,-4 2 48-15,-1 5 16 0,0-1 0 0,-5 4 0 16,2 2-64-16,-2 0-16 0,-6 9 0 0,0 0 0 16,0 0-256-16,0 0 128 0,11-3-128 0,-11 3 0 15,0 0 0-15,0 0 0 0,5 12 0 0,-2 1 0 16,-1-2 0-16,-4 5 0 0,0 2 0 0,-2 5 0 16,-2 4 0-16,-3 0 0 0,1 3 0 0,-1 4 0 15,-1 6 0-15,0 6 0 0,0-2 144 0,0 3-144 16,-2 1 160-16,1-1-160 0,-3 3 160 0,0 1-160 15,-2-3 192-15,1 0-64 0,1 3-128 0,-2 1 192 0,-1 0-192 16,-1 1 176-16,-1-5-176 0,3-1 160 0,-1 1-160 16,3-1 0-16,0-4 144 0,3 1-144 0,-1-2 0 15,4-3 128-15,-1-1-128 0,0 0 0 0,1 0 0 0,1-2 0 16,0-4 0-16,1 0 0 0,-2-4 0 0,4-2 0 16,-1 1 0-16,1-3-128 15,-1-4-704-15,3-2-144 0,-2-3-32 0,0 1-7712 16,0-5-1552-16</inkml:trace>
  <inkml:trace contextRef="#ctx0" brushRef="#br0" timeOffset="14928.67">5969 18260 14735 0,'0'0'1312'0,"-6"-3"-1056"0,6 3-256 0,0 0 0 16,-4-8 2976-16,4 8 544 0,0 0 96 0,0 0 32 15,13-6-2768-15,3 5-560 0,3-2-96 0,4 2-32 16,4 0 64-16,5-3 0 0,3 0 0 0,5 0 0 15,3 2-64-15,0-2-16 0,0-4 0 0,1 2 0 16,-1-3-176-16,0 3 0 0,0 2 144 0,0-2-144 16,-1-3-320-16,3 4-128 0,3-2-16 0,-1 2-12528 15</inkml:trace>
  <inkml:trace contextRef="#ctx0" brushRef="#br0" timeOffset="15510.24">7045 18624 20559 0,'-3'-24'896'0,"4"6"208"0,3-2-880 0,2-2-224 16,-2-2 0-16,4 0 0 0,-2 0 448 0,1-1 64 16,-1 3 0-16,0-1 0 0,2 0 80 0,0 2 32 15,-2-1 0-15,0 4 0 0,2-1-320 0,0 5-64 16,-1-1-16-16,1 5 0 0,-1 1-224 0,-7 9 0 15,11-4 0-15,-11 4 0 0,10-1 0 0,-10 1-288 16,11 10 64-16,-4 4 16 0,0 2 16 0,0 5 0 16,-1 2 0-16,-1 1 0 0,-2 5 192 0,0 0 0 15,4 3 0-15,-5 2-144 0,1-1 144 0,-1-3 0 16,1-4 0-16,-2 0 0 0,-1-1 0 0,0-3 0 16,0-3 0-16,1 0 0 0,2-1 0 0,1-3 176 15,1-1-48-15,-3-3 0 16,1-2-464-16,-3-9-112 0,0 0 0 0,0 0-16 0</inkml:trace>
  <inkml:trace contextRef="#ctx0" brushRef="#br0" timeOffset="15795.06">7109 18477 17503 0,'0'0'1552'0,"-8"0"-1232"0,8 0-320 0,0 0 0 16,-9 9 960-16,4 0 144 0,1 5 32 0,1 0 0 16,3 1-688-16,3 5-144 0,-1 1-32 0,1 1 0 0,2 6-144 0,0 2-128 15,-1 0 144-15,0 2-144 0,3-3 128 0,0 3-128 16,-1 0 0-16,4-4 0 0,-1-2 128 0,1-1-128 16,0 0 0-16,0-3 144 0,6-3 48 0,-2 0 16 15,1 0 0-15,2-1 0 0,-1-3 32 0,2-1 0 16,2-4 0-16,2 0 0 0,1-1-240 0,2-1 0 15,-1-6 0-15,0 3 0 16,6-2-320-16,0-2-144 0,2-1-48 0,3-1-10000 0</inkml:trace>
  <inkml:trace contextRef="#ctx0" brushRef="#br0" timeOffset="16446.66">8281 18454 14735 0,'0'0'1312'0,"-9"0"-1056"15,9 0-256-15,0 0 0 0,-8 3 848 0,1 4 112 16,3 3 32-16,1 6 0 0,-1-1-480 0,0 5-112 16,0 4-16-16,0 9 0 0,1 7-80 0,-1 6-32 15,0 2 0-15,1 4 0 0,-3 1 112 0,1 6 0 16,0 1 16-16,1-3 0 0,0 0-16 0,2-4-16 0,-1-4 0 15,1-9 0-15,-2-5-128 0,1-5-32 0,2-6 0 16,1-3 0-16,-1-4-48 0,1-4-16 0,0-1 0 0,0-12 0 16,0 0 16-16,0 0 0 0,0 0 0 0,0 0 0 15,4-16-160-15,1-1 0 0,1-6 0 0,2-3 0 16,-1-2-256-16,2-3-64 0,1-4-32 0,0 5 0 16,1 2 128-16,3 1 32 0,-2 4 0 0,1 3 0 15,-2 3 192-15,0 6 0 0,-2 3 0 0,-9 8 0 16,12 2 240-16,1 3-16 0,1 6 0 0,-3 4 0 15,1 7-80-15,1 2-16 0,-1 7 0 0,0 2 0 16,-3 5 0-16,-1-1 0 0,1-3 0 0,-2 2 0 16,-2-3-128-16,-1-4 0 0,-1-1 0 0,3-3 128 15,-3-1-128-15,2-3 0 0,-1-2-160 0,4-4-7296 16,-2-2-1456-16</inkml:trace>
  <inkml:trace contextRef="#ctx0" brushRef="#br0" timeOffset="16685.22">8797 19029 20271 0,'-8'1'1792'0,"0"3"-1424"16,2 3-368-16,-1 2 0 0,1 6 1280 0,1 3 192 15,1 5 48-15,0 5 0 0,0 1-1248 0,2 2-272 0,1 1 0 0,1-2 0 16,-2-2 0-16,2 1 0 0,0-5 0 0,2 2 128 16,0-5-384-16,2-1-96 0,1-1-16 0,1-7-10736 15</inkml:trace>
  <inkml:trace contextRef="#ctx0" brushRef="#br0" timeOffset="17062.12">9170 19134 3679 0,'-13'-11'160'0,"3"6"32"0,-3 1-192 0,1-3 0 0,-2 2 0 0,1 1 0 16,1 1 4736-16,1-2 912 0,3 1 176 0,8 4 48 0,-10-3-4400 0,1 2-864 15,9 1-176-15,0 0-48 0,-10 4-384 0,1 5 0 16,2 0 0-16,0 5 0 0,1 3 0 0,2 1-144 15,-2 1 144-15,2 2-160 0,1-2 160 0,1 0 0 16,1 0 0-16,2-5 0 0,0-2 0 0,3-3 0 16,1 3 0-16,-5-12 0 0,0 0 0 0,0 0 0 15,8 2 144-15,-8-2-144 0,11-1 544 0,1-3 0 16,-1-6 0-16,0 0 0 0,1-3-288 0,1 0-48 16,-2 2-16-16,0-3 0 0,0-1-192 0,-4 2 0 15,1 5 0-15,-8 8 0 0,0 0 0 0,0 0 0 16,0 0 0-16,2 14 0 0,-4 7-144 0,-3 4 144 0,-5 8 0 15,-1 4-144-15,-3 3 144 0,0 3 0 0,-1-1 0 16,4 5 128-16,-3-2-128 0,1 5 0 0,2 2 0 0,0-1 0 16,1-5-256-16,1-3-112 0,2-9-16 0,2-8-7872 15,0-6-1552-15</inkml:trace>
  <inkml:trace contextRef="#ctx0" brushRef="#br0" timeOffset="17664.28">9587 18565 12895 0,'0'0'1152'0,"0"0"-928"16,0 0-224-16,0 0 0 0,0 0 1472 0,0 0 240 0,0 0 48 0,-3 12 16 16,-1-1-1152-16,2 8-240 15,-1 9-32-15,1 5-16 0,-2 5-96 0,-1 2-32 0,-1 6 0 0,-2 0 0 16,-1 2 128-16,0 2 32 0,0-2 0 0,2 2 0 16,-1-1 0-16,3-6 0 0,0-3 0 0,1-8 0 15,1-6-112-15,2-7-32 0,1-1 0 0,0-6 0 16,0-12-80-16,0 0-16 0,0 0 0 0,0 0 0 15,7-14-128-15,-1-4 160 0,-2-9-160 0,2 2 160 16,-3-6-160-16,2 3 0 0,1-2-160 0,2-1 160 16,-1 5-208-16,2 1 48 0,0 4 16 0,0 4 0 15,1 6 144-15,0 1-208 0,1 7 80 0,-3 4 128 16,5 4 0-16,-1 6 0 0,-2-1 0 0,1 6 0 16,1 7 0-16,0 0 0 0,0 1 0 0,-1 3 0 0,1-2 128 15,-1 5-128-15,1-1 128 0,-4 1-128 0,3 1 0 0,-1-4 0 16,-1-2 0-16,1-2 0 0,0-3 0 0,0-2-272 15,0-4 32-15,1-4 16 16,-3-1-1488-16,3-5-288 0</inkml:trace>
  <inkml:trace contextRef="#ctx0" brushRef="#br0" timeOffset="18061.99">9944 19185 19343 0,'0'0'1728'0,"0"0"-1392"0,0 0-336 0,0 0 0 0,0 0 1392 0,0 0 208 0,0 0 32 0,10 2 16 15,2-3-1072-15,4-4-224 0,1 0-32 0,0-3-16 16,3-4-304-16,-3-2 160 0,2-3-160 0,2-2 128 31,-3-1-496-31,-3-2-96 0,1-1-32 0,-3-1 0 16,-3 1-96-16,-2 4-32 0,-3-1 0 0,-3 3 0 0,-2 1 432 0,-1 3 192 0,-1 4-192 0,2 9 192 16,-12-9 208-16,-2 8 176 0,-1 4 16 0,-2 3 16 15,0 2 96-15,-1 6 0 0,-1 2 16 0,-2 4 0 0,1 6-160 0,1 3-48 16,1 3 0-16,3 2 0 0,1 0-320 0,3 0 128 15,0-1-128-15,5-3 0 0,3-1 0 0,5-6 0 16,-1-2 0-16,8-4 0 16,2-1-640-16,3-8-64 0,2 0 0 0,3-7-10464 15</inkml:trace>
  <inkml:trace contextRef="#ctx0" brushRef="#br0" timeOffset="18396.84">10699 18954 7359 0,'0'0'656'0,"0"0"-528"0,-6-7-128 0,-2 3 0 15,8 4 3312-15,-10-2 624 16,0 1 128-16,0 2 32 0,-1 3-2960 0,0 2-592 0,0 0-112 0,-3 7-32 16,-3-5-160-16,2 6-48 0,-3 1 0 0,0 0 0 15,2-2-192-15,-1 1 0 0,-1 1 0 0,4-1 0 16,3-4 0-16,2 2 0 0,1 0 0 0,5-3 0 15,3-9 0-15,0 0 0 0,3 13 0 0,4-5 0 16,0-1-176-16,5-2 176 0,2-2-160 0,1 2 160 16,3 3 0-16,0-5 0 0,-2 0 176 0,-2 2-48 15,0 1 64-15,0 1 0 0,-1 0 16 0,-2 0 0 16,-2-2-208-16,-2 3 144 0,-7-8-144 0,3 10 128 16,-1 0 96-16,-5-3 16 0,-2 2 0 0,-4 0 0 15,-4 4 80-15,-2 1 0 0,-4-1 16 0,-3-1 0 0,-2 2-208 16,0-2-128-16,1-3 160 0,3 2-160 15,-2-6 0-15,4 0 0 0,3-1-208 0,4 0-7888 16,2-4-1568-16</inkml:trace>
  <inkml:trace contextRef="#ctx0" brushRef="#br0" timeOffset="18629.36">11002 18596 26895 0,'-17'-6'1184'0,"9"5"256"0,8 1-1152 0,-7 6-288 15,2 0 0-15,1 7 0 0,1 2 288 0,2 6 0 0,1 4 0 0,1 10 0 16,-1 3-288-16,3 5 0 0,-1-1 0 0,0 6 0 16,-1 2 0-16,0 1 0 0,-1-1 0 0,0 4 0 15,0-2-128-15,0-3-48 0,0-4 0 0,0-8 0 31,3-7-2400-31,-3-3-496 0</inkml:trace>
  <inkml:trace contextRef="#ctx0" brushRef="#br0" timeOffset="18834.21">10670 19087 14735 0,'0'0'1312'0,"0"0"-1056"0,5-8-256 0,5 1 0 0,4 2 3776 0,6 2 688 16,5-1 144-16,5 2 16 0,4-2-3472 0,8 1-688 15,7 1-144-15,3-1-16 0,0 1-304 0,1-2 0 16,-1-2 128-16,0 1-9744 16,-1-2-1968-16</inkml:trace>
  <inkml:trace contextRef="#ctx0" brushRef="#br0" timeOffset="19265.27">12379 19053 27231 0,'-25'-10'1216'0,"9"4"240"0,-4 5-1168 0,0 5-288 0,1 1 0 0,-1 1 0 16,-1 7 224-16,4 0-16 0,-4-2 0 0,2 8 0 16,0 7-208-16,0-1 0 0,-1 7 0 0,2 1 0 15,0 1 0-15,3 2 0 0,2-3-160 0,4-4 160 16,4 0-448-16,3-6 0 0,2-1 0 0,3-7 0 15,5-3-496-15,2-9-96 0,0-3-32 0,2-2 0 0,2-6 672 0,-3-1 128 16,1-7 16-16,-2-1 16 0,-1-2 928 0,-2-1 176 16,0-2 32-16,-1-3 16 0,0 0-32 0,0-3-16 15,-1 0 0-15,-2-3 0 0,0 2-208 0,0 3-32 16,-2-2-16-16,-1 4 0 0,-1 3-176 0,-2-1-48 16,0-2 0-16,3 7 0 0,-2 6-384 0,1 0 128 15,-2 3-128-15,3 8 0 0,-2-8-192 0,2 8-112 16,0 0-16-16,0 0-16 15,0 0-1216-15,0 0-240 0,0 0-64 0,11 7 0 0</inkml:trace>
  <inkml:trace contextRef="#ctx0" brushRef="#br0" timeOffset="19581.38">12610 18988 18431 0,'0'0'1632'0,"-6"11"-1312"0,4 5-320 0,3 4 0 15,2 8 1760-15,2-3 288 0,2 5 48 0,0-4 16 16,-2 1-1616-16,1-5-320 0,-1-2-176 0,-1-5 192 16,-1-2-64-16,-3-13-128 0,2 6 192 0,-2-6-64 15,0 0 128-15,0 0 0 0,0 0 16 0,0 0 0 16,0 0 352-16,-2-14 64 0,2-4 16 0,0 1 0 15,0-1-256-15,2-1-64 0,2-2 0 0,2 2 0 16,2 3-384-16,1-1 0 0,1 1 0 0,2 3 0 0,-1 0 0 0,2 2 0 16,-1 2 0-16,4 0 0 0,1 4 0 0,1 4-176 15,0 0 176-15,0 2-128 16,1 3-1616-16,0 1-320 0,8 2-64 0,-7-5-16 0</inkml:trace>
  <inkml:trace contextRef="#ctx0" brushRef="#br0" timeOffset="20047.37">13318 18915 21183 0,'-17'-7'1888'0,"6"4"-1504"0,-2 2-384 0,1 2 0 15,1 3 1200-15,2 2 160 0,0 1 48 0,2 6 0 16,-2-1-1088-16,2 6-320 0,0 1 128 0,-1 5-128 16,2 3 0-16,-2 5 0 0,0-1 0 0,0 4 0 15,-3 0 0-15,4 0 0 0,3-4 0 0,1-3-128 16,1-2 128-16,1-5 0 0,2-3 0 0,3-8 0 16,2-1 0-16,-6-9 0 0,0 0 0 0,10-1 128 15,0-5-128-15,1-3 0 0,-1-6 128 0,0-3-128 16,3-4 192-16,-1-7-48 0,4-5 0 0,0-5 0 15,2 0-144-15,0-5 0 0,1-3-160 0,0-3 160 0,0 3-128 0,-1 1 128 16,-2-5 0-16,-1-2-144 0,-1-3 144 0,-2 1 0 16,-1 2 0-16,-2 0 128 0,-1-1 176 0,-3 7 32 15,0 8 16-15,0 6 0 0,-1 7 32 0,-2 5 16 16,1 8 0-16,-3 2 0 0,0 11-80 0,0 0-32 16,0 0 0-16,-5 8 0 0,-1 4-288 0,-3 8 0 15,0 9 0-15,0 8 0 0,-1 5 0 0,0 5 0 16,-1 3 0-16,2 2 0 0,1 3 0 0,0-1 0 15,2 1-128-15,1-2 128 16,-1-3-496-16,4-6-48 0,1-3-16 0,2-5 0 16,1-5-1552-16,4-1-320 0,-1-9-64 0,1-3-16 0</inkml:trace>
  <inkml:trace contextRef="#ctx0" brushRef="#br0" timeOffset="20416.29">13883 18908 24879 0,'0'0'2208'0,"0"0"-1760"0,-9 1-448 0,9-1 0 16,0 0 1424-16,-2 12 208 0,3-4 32 0,3 3 16 15,2 0-1360-15,4-3-320 0,1-3 0 0,4 1 0 16,-1-3 0-16,1-3-144 0,0-3 144 0,2-3-160 15,-1-1-64-15,2-3-16 0,-1 3 0 0,-2-5 0 16,-1 2 240-16,1-3-144 0,-2 3 144 0,-3 1-128 16,-2-1 128-16,-3 1 0 0,-3-2 0 0,1 3 0 0,-3 8 0 0,-3-10 144 15,3 10-16-15,-7-6-128 0,-3 3 352 0,-1 4-32 16,0 3-16-16,-1 4 0 0,-2 1-112 0,0 3-32 16,2 2 0-16,-1 7 0 0,2-4-160 0,0 4 0 15,4 0 0-15,2 0 128 0,2-1-128 0,1 0 0 16,4-1 0-16,1 3 0 0,3-4-272 0,3 0 16 15,-1-1 0-15,3 3 0 16,2 0-1616-16,1 0-320 0,1-1-64 0</inkml:trace>
  <inkml:trace contextRef="#ctx0" brushRef="#br0" timeOffset="20698.11">14370 18993 21183 0,'0'0'944'0,"-8"9"192"0,0 4-912 0,0 4-224 0,4 5 0 0,2 6 0 15,2-3 1872-15,2 3 336 0,1 0 64 0,0-1 16 16,3-2-1584-16,-1 0-304 0,0-8-64 0,4 0-16 16,-2-6 752-16,1-2 144 0,-8-9 16 0,11 2 16 31,1-5-1664-31,0-6-336 0,2-1-64 0,-1-9-16 0,1-5 832 0,1-2 0 0,1-7 192 0,0 0-48 15,-1-1-144-15,3 1 0 0,0 1 0 0,-1 3 0 16,-1 2 0-16,2 4 0 0,0 4 0 0,1 5 0 16,-1 4 0-16,4 1 0 0,0 5 0 0,0 4 0 15,-1 3-464-15,1 4-32 0,-1 4 0 0,1 1 0 0</inkml:trace>
  <inkml:trace contextRef="#ctx0" brushRef="#br0" timeOffset="21317.11">17039 19330 18431 0,'-10'-17'816'0,"0"5"160"0,-1-1-784 0,-1-1-192 0,1-4 0 0,2 2 0 16,-4-1 1680-16,2-1 304 0,-1-2 48 0,-2-3 16 15,-1 0-1408-15,0 2-256 0,-2-1-64 0,-3 2-16 16,-3-3-128-16,0 4-32 0,-1 5 0 0,-1 5 0 16,-1-1-144-16,-1 6 0 0,1 4 0 0,0 4 128 15,1 5-128-15,1 6 0 0,-2 5 0 0,2 7 0 0,0 5 0 0,1 6-144 16,3 5 0-16,-2-1 0 16,6 0 144-16,2-2 0 0,2-3-144 0,5-2 144 0,3-9 0 0,3-3 0 15,2-5 0-15,4-4 0 0,1-3 0 0,4-5 0 16,3-1 160-16,2-7-160 0,4-3 640 0,3-5 0 15,1-4 16-15,4-5 0 0,2-6-144 0,3-2-48 16,3-5 0-16,1-3 0 0,2-1-464 0,0-3-240 16,-2-8 32-16,-3 3 0 0,-5-3-112 0,-3 4 0 15,-2-5-16-15,-3 2 0 0,-2 0 192 0,-1-3 144 16,-3-1-192-16,-3-1 192 0,-1-2 0 0,0 5 256 16,-4-1-32-16,-1 11 0 0,0 4-96 0,-1 8-128 15,-4 2 176-15,0 8-176 0,0 6 320 0,-2 1-64 0,2 9 0 0,0 0 0 16,-7 7-256-16,-2 3 0 0,-1 8 0 0,-2 9 0 15,-2 2 0-15,1 12-192 0,1 3 192 0,0 7-192 16,-2 4 192-16,3-2 0 0,2 1-160 0,1-1 160 16,2 2-160-16,3-3 160 0,2-1-208 0,4-6 80 31,-1 1-1488-31,3-5-304 0,3-2-48 0</inkml:trace>
  <inkml:trace contextRef="#ctx0" brushRef="#br0" timeOffset="21682.01">17137 19167 14735 0,'0'0'1312'0,"0"0"-1056"15,0 0-256-15,0 0 0 0,0 0 3808 0,0 0 704 16,13-4 144-16,4-1 16 0,3-2-3616 0,4-6-736 15,1 0-128-15,2 2-48 0,2-3-144 0,1-4 160 16,-2-1-160-16,1-4 160 0,-5-1-160 0,0 1 0 16,-2 1 0-16,-3-2 0 0,-3 1-192 0,-2 3 192 15,-4 2-192-15,-1 0 192 0,-4-1 688 0,-2 3 256 16,-4 2 48-16,-2 5 16 16,3 9-1680-16,-9-8-336 0,-2 5-64 0,-2 5-16 0,-1 8 832 0,-1 5 256 0,0 3 0 0,-2 4-160 15,-1 3 160-15,-1 7 0 16,-1 5-144-16,2 1 144 0,2 0 0 0,3 3-144 0,5-2 144 15,2-1 0-15,5-2-192 0,3-5 64 0,5-9 128 0,4-4-208 32,3 0-832-32,1-4-176 0,3-6-16 0,2-5-7120 0,3-1-1424 0</inkml:trace>
  <inkml:trace contextRef="#ctx0" brushRef="#br0" timeOffset="21964.85">17922 19137 24879 0,'0'0'1088'0,"-11"7"256"0,3 3-1088 0,0-1-256 0,2 0 0 0,2 4 0 0,4 0 1984 0,0 1 320 16,0-2 80-16,2-4 16 0,-2-8-1568 0,0 0-320 15,3 9-64-15,-3-9-16 0,0 0-240 0,9-4-32 16,-2-4-16-16,1 0 0 0,0-6-144 0,0-3 0 15,1-1 0-15,0-2 0 0,0-2 0 0,4-1 0 16,-2 2 0-16,1 0 0 0,3 2-256 0,-1 2 64 16,1 0 0-16,2 4 16 0,-2 6 176 0,0-1-208 15,1 3 80-15,0 2 128 16,1 2-624-16,-1 4 0 0,-1 1 0 0,-1 2-14032 0</inkml:trace>
  <inkml:trace contextRef="#ctx0" brushRef="#br0" timeOffset="22165.62">18511 19029 22111 0,'0'0'1968'0,"0"0"-1584"0,-9 11-384 0,3 0 0 16,0 6 2528-16,1 1 416 0,1 0 96 0,-1 1 16 15,2 2-2496-15,-1 5-560 0,2-6 0 0,-1 3 0 32,1-2-560-32,-2 2-64 0,3-1-16 0,-1-3-8704 0,0-4-1760 0</inkml:trace>
  <inkml:trace contextRef="#ctx0" brushRef="#br0" timeOffset="22515.62">18860 18936 32479 0,'0'0'1440'0,"-9"4"288"0,0-2-1376 0,0 10-352 16,4 0 0-16,0 5 0 0,1 2 192 0,0 4-48 15,3-2 0-15,1 1 0 0,0-3-144 0,1 0 0 16,4 0 0-16,-1-2 0 0,0-5 0 0,1 0 0 0,-5-12 0 0,8 6 0 16,-8-6 0-16,12-1 0 0,1-4 0 0,2-7 0 15,2 0 0-15,-1-5 0 0,2-3 0 0,0-3 0 16,0-6 0-16,0 2 0 0,-1-1 0 0,0 4 0 16,-2 1-176-16,0-1 176 0,-1 2-128 0,-1 3 128 15,0 5 0-15,-2 0-128 0,2 3 128 0,-2-1 0 16,1 7-320-16,-1-1 32 0,1 1 0 0,-2 4-9168 15,-1 2-1824-15</inkml:trace>
  <inkml:trace contextRef="#ctx0" brushRef="#br0" timeOffset="22882.84">19741 18759 12895 0,'0'0'576'15,"-14"-1"112"-15,-2 1-560 0,-4 2-128 0,2 2 0 0,-1 9 0 0,0 3 3600 0,0 5 688 16,-1-1 144-16,1 3 32 0,0 1-3632 0,2-1-704 16,4-4-128-16,2 1 0 0,1-2-256 0,2-4 16 15,2 0 16-15,2-5 0 0,4-9 96 0,0 0 128 16,0 0-208-16,0 0 80 0,0 0 128 0,0 0 0 15,11 3 0-15,1-5 128 0,-2-3 48 0,0 0 16 16,-2-6 0-16,2-1 0 0,-1 1 80 0,1-3 32 0,-1 4 0 0,-3 0 0 16,3-2-128-16,-1 4-32 0,-2-2 0 0,-6 10 0 15,0 0-144-15,0 0 0 0,10-4 0 0,-10 4 128 16,8 7-128-16,-3 3 0 0,-1 4-160 0,-2 1 160 16,0 4-208-16,1 3 48 0,-1 1 16 0,2 3 0 31,-1 0-272-31,2 1-48 0,0-6-16 0,3-2 0 15,1-3-1456-15,2-8-304 0,2-2-48 0</inkml:trace>
  <inkml:trace contextRef="#ctx0" brushRef="#br0" timeOffset="23126.99">20313 18282 35823 0,'-12'-6'1584'0,"6"6"336"0,6 0-1536 0,-10 9-384 15,-1 8 0-15,3 4 0 0,0 6 0 0,0 5 0 16,2-2 0-16,1 8 0 0,0 3 0 0,-2-3 0 16,5 0-128-16,-1 2 128 15,1 0-448-15,-1-2 0 0,2-1 0 0,1-2 0 16,1 0-2064-16,2-6-432 0,-1-1-64 0,1-5-9024 0</inkml:trace>
  <inkml:trace contextRef="#ctx0" brushRef="#br0" timeOffset="23364.8">20046 18759 32255 0,'0'0'2864'0,"2"-11"-2288"0,2 2-576 0,2 0 0 15,2 4 1168-15,5 1 128 0,2-2 32 0,4 1 0 16,1 1-1136-16,3-1-192 0,5 2 0 0,1-1-144 31,3-1-320-31,1 0-64 0,2-1-16 0,1 2 0 0,1 1-1984 0,0 0-400 0,-1-2-80 0,-3 1-9424 16</inkml:trace>
  <inkml:trace contextRef="#ctx0" brushRef="#br0" timeOffset="23542">20864 18741 25791 0,'-14'8'1152'0,"4"3"224"0,-3 2-1104 0,2 4-272 15,-1 5 0-15,4 3 0 0,1 1 1072 0,3-2 144 16,1 1 48-16,3 0 0 16,0-3-2352-16,3-3-448 0,0-4-112 0</inkml:trace>
  <inkml:trace contextRef="#ctx0" brushRef="#br0" timeOffset="23966.6">21281 18676 4607 0,'0'0'400'0,"0"0"-400"0,0 0 0 0,-6 11 0 0,1-1 5600 0,0 5 1040 15,3 5 208-15,0 3 32 0,-1 0-5472 0,2 1-1088 16,-2 3-320-16,2-3 144 0,-1 4-144 0,0-5 0 16,0-5 144-16,2 0-144 0,0-1 0 0,0-4 0 15,4-4 0-15,-4-9 0 0,0 0 128 0,0 0-128 16,11 1 128-16,1-6-128 0,0-6 256 0,5-5-32 15,1-1 0-15,2-5 0 0,0-1-80 0,4-3-16 16,2-4 0-16,1 0 0 0,-1 4-128 0,1-2 0 16,-3 2 0-16,1-2 0 0,-2 6 0 0,-2 3 0 15,-2 3 0-15,-1 2 0 0,-3 5-192 0,-1 1 192 0,0 3-192 0,0 1 192 32,-4 0-1568-32,1 4-192 0,0 4-32 0</inkml:trace>
  <inkml:trace contextRef="#ctx0" brushRef="#br0" timeOffset="24367.62">22162 18643 29487 0,'0'0'2624'0,"0"0"-2112"0,0 0-512 0,11 7 0 16,2-2 1472-16,5 6 176 0,4 1 32 0,2-1 16 15,2 1-1424-15,4-3-272 0,3 3 0 0,-1-3-128 16,2 1 128-16,1-6-128 0,4-1 128 0,-3-2-128 0,3-4-48 0,-8 0 0 16,0-6 0-16,-3 0 0 0,-3-4-16 0,-2 2-16 15,-3-2 0-15,-2-4 0 0,-2 1-80 0,-4 1-16 16,-2-1 0-16,-5 4 0 0,-2-2 128 0,-3-2 32 16,-3 2 0-16,-2 2 0 0,-2 0 144 0,-3 1-128 15,-3 3 128-15,-2 2-128 0,-4 2-32 0,-4 3 0 16,-3 6 0-16,-2 4 0 0,-2 0 160 0,-2 5 0 15,-2 1-144-15,1 7 144 0,1 7 0 0,1-1 0 16,3 2 0-16,3 3 0 0,1 3-160 0,5-2 160 16,3-1 0-16,6-5-144 0,4 1 144 0,3-6 0 15,5-4 0-15,2 2 0 0,2-1 0 0,3-5 0 0,1-1 0 0,1-1 0 16,2 1 0-16,0-4 0 0,1 0 0 0,-2-5 0 31,-1-1-1168-31,0-3-208 0,-11-1-32 0,10-5-10896 0</inkml:trace>
  <inkml:trace contextRef="#ctx0" brushRef="#br0" timeOffset="24567.91">21314 18227 40367 0,'-2'-22'1792'0,"0"8"368"0,0 3-1728 0,1 2-432 0,1 9 0 0,0 0 0 0,0 0 0 0,0 0 0 16,0 0 0-16,0 0 0 15,0 0-1344-15,0 0-368 0,0 0-64 0,0 0-9104 16,-11 5-1840-16</inkml:trace>
  <inkml:trace contextRef="#ctx0" brushRef="#br0" timeOffset="24791.91">18585 18139 23951 0,'-21'-21'2128'0,"4"6"-1696"0,-3-5-432 0,-2 1 0 15,-1 5 4000-15,2 6 720 0,-2 2 144 0,2 5 16 32,1 6-5648-32,-3 1-1120 0,-4 5-224 0,-3 0-64 0</inkml:trace>
  <inkml:trace contextRef="#ctx0" brushRef="#br1" timeOffset="32790.3">14319 8828 11055 0,'-2'-19'480'0,"0"9"112"0,1-4-464 0,1-1-128 16,0-2 0-16,1 3 0 0,2 3 1360 0,-1-2 256 15,1 3 48-15,0 1 16 0,-2 0-576 0,0 0-112 16,2-1-32-16,-2 4 0 0,-1 6-544 0,-1-7-112 0,-2 0-32 0,3 7 0 15,-8-4-272-15,2 1 128 0,-1 2-128 0,-4 0 0 16,-3 0 0-16,-1 1 0 0,-3 0 0 0,-5 1 0 16,-6 0 0-16,-3 2 0 0,-4 0-128 0,0 3 128 15,-1 0-144-15,0 0 144 0,-1 3-128 0,0 0 128 16,0 3 0-16,0-2 0 0,1 2 0 0,3 4 0 16,0-1 0-16,0 0 0 0,-3-1 0 0,0 6 176 15,-2 2-16-15,0 2 0 0,-1 8 0 0,1 2 0 16,1 4-160-16,1 2 160 0,0 6-160 0,3-2 160 15,-1 4-160-15,5 1 160 0,2-1-160 0,2 3 160 16,5-2-160-16,0 2 0 0,2 0 0 0,4-4 128 16,4 1-128-16,6-6 0 0,1 2 0 0,5-5 128 0,3-2-128 15,5 0 0-15,1-3-160 0,3-2 160 0,-2-7-160 0,4 2 160 16,2-4-160-16,1-4 160 0,1 1 0 0,1-2 0 16,6-3 0-16,0-1 0 0,2-2 0 0,4-2 0 15,1-1 0-15,5 0 0 0,3-6 0 16,3 1 0-16,7-4 0 0,-1 0 0 0,-2 2 192 0,3-5-32 15,0-2 0-15,2 1 0 0,3 0 80 0,1-3 16 16,2-6 0-16,2-1 0 0,0-5-256 0,-3-4 0 16,-7-2 0-16,-3-2 0 0,-2-2 0 0,-4-6 192 15,-4-3-16-15,-5-2-16 0,-4 0 288 0,-4-2 48 16,-6-4 16-16,-5 1 0 0,-4-5 240 0,-8 1 48 16,-4-4 16-16,-3 4 0 0,-4-5-240 0,-3 4-32 15,-2 0-16-15,0 4 0 0,0 2-144 0,-1 6-48 0,1 2 0 16,-2 4 0-16,0 7-208 0,1 1-128 15,-1 6 128-15,0 8-128 0,2 2 0 0,2 7-256 0,-2 3 32 0,4 10-9280 16,-1 3-1856-16</inkml:trace>
  <inkml:trace contextRef="#ctx0" brushRef="#br1" timeOffset="33556.97">17383 9276 15135 0,'-13'-23'672'0,"4"9"144"0,-2-1-656 0,3 1-160 0,-1-2 0 0,1 1 0 16,1 1 0-16,-1 0 128 0,1 1-128 0,-1-1 128 16,2-1 64-16,-2 1 16 0,-1 1 0 0,0-1 0 15,-1-1-208-15,-1 1 0 0,-1 2 0 0,-1 0 0 16,-1-1 144-16,-1 4-144 0,0-1 128 0,-3 6-128 16,-2-6 192-16,-1 5-32 0,-3 4-16 0,-1-2 0 15,-3-2-16-15,-1 4-128 0,-2 1 192 0,-2 1-64 16,-4 4 128-16,-3-1 0 0,-2 4 16 0,-2 2 0 15,0-2 112-15,2 3 32 0,3 4 0 0,2 3 0 16,-1 1 176-16,2 7 48 0,3 3 0 0,-1 6 0 16,1 6-320-16,1 5-48 0,0-2-16 0,1 7 0 15,2 3-256-15,3 2 160 0,1-2-160 0,6 0 128 16,5-5-128-16,7 1 0 0,4-3 144 0,7-3-144 16,5-4 176-16,7-3-48 0,5-2 0 0,4-2 0 0,1-2 0 15,3-7 0-15,0-5 0 0,3-1 0 16,2 1 64-16,2-7 16 0,-1-3 0 0,5-1 0 0,4-5 144 0,3-5 32 15,3-2 0-15,2-6 0 0,1-2-64 0,2-2-16 16,-2-8 0-16,1-1 0 0,-1-1-48 0,-1-4-16 16,0 4 0-16,-1-3 0 0,0-2 96 0,-4-4 32 15,-2-3 0-15,-7 3 0 0,-6 0 256 0,-5-1 48 16,-2-2 16-16,-6-1 0 0,-5 1 0 0,-5-3 0 16,-4 1 0-16,-5 0 0 0,-4-1-256 0,-4-2-48 15,-2 0-16-15,-5 3 0 0,-6-4-144 0,-3 3-32 16,-4 3 0-16,-1 5 0 0,-4-3-192 0,0 5 0 15,1 8 0-15,4 2 0 0,-2 2 0 0,4 3 0 0,1 10-144 0,1 2 144 32,0 2-656-32,1 4-48 0,1 3 0 0,3 5-9664 0,0 3-1952 0</inkml:trace>
  <inkml:trace contextRef="#ctx0" brushRef="#br1" timeOffset="34357.83">11302 5706 23951 0,'-21'-13'1056'0,"10"7"224"0,-1-1-1024 0,2 2-256 15,10 5 0-15,0 0 0 16,0 0-320-16,0 0-112 0,0 0-16 0,0 0-16 0,0 0 656 0,0 0 144 16,13 4 32-16,2-1 0 0,4 2-128 0,5-1-32 15,6-1 0-15,5 1 0 0,5 2-208 0,5-1 176 16,2-1-176-16,3 2 160 0,0-1-160 0,3-1 192 15,4-3-192-15,4 3 192 0,4 0-192 0,5 0 0 16,2-2 144-16,0-2-144 0,-5 0 0 0,0 0 0 0,4 2 0 0,3-2 0 16,0-2-240-16,2 1-112 0,0 0-32 15,1 0-6848-15,-4 1-1360 16</inkml:trace>
  <inkml:trace contextRef="#ctx0" brushRef="#br1" timeOffset="34974.73">19298 5840 11967 0,'-9'-14'528'0,"4"6"112"0,3 2-512 0,2 6-128 0,0 0 0 0,0 0 0 0,0 0 1920 0,0 0 368 16,7-8 64-16,6 6 16 0,5 2-1568 0,5 1-304 15,3-1-64-15,9 3-16 16,4 0 16-16,4 3 0 0,6-4 0 0,5 2 0 16,6 1-144-16,6 4-32 0,5 0 0 0,4-2 0 0,4-4-256 0,-3-1 0 15,-2 0 0-15,0 0 0 0,-2 3 0 0,2-1 0 16,1-5 0-16,-5 1 0 16,-7-1-320-16,-3-1-192 0,-5-4-16 0</inkml:trace>
  <inkml:trace contextRef="#ctx0" brushRef="#br1" timeOffset="35775.07">6053 6946 5519 0,'-9'-10'496'0,"5"2"-496"0,1 0 0 0,-1-1 0 16,4 1 2912-16,0 8 480 0,7-11 112 0,4 6 16 16,0-4-2688-16,3 3-512 0,2 2-128 0,6-1 0 15,4 3-64-15,1-2 0 0,5 0 0 0,3-4 0 16,4 1-128-16,-2 2 0 0,0-6 0 0,1 5 0 15,3-1 0-15,0-1 0 0,3-1 0 0,1 4 0 16,6 1 0-16,7 0 0 0,3-2 160 0,0 2-160 16,-2 0 400-16,4 4-16 0,1-1-16 0,5 2 0 0,3 3 80 0,7 1 0 15,5 0 16-15,0-1 0 0,-1 2-288 0,2 1-176 16,4-2 192-16,4-1-192 0,1 3 256 0,-4 0-48 16,-4-1-16-16,6 3 0 0,1-1-48 0,-1 0-16 15,0-2 0-15,-3 1 0 0,-5 3-128 0,0 2 0 16,1-2 144-16,0 1-144 0,0-3 0 0,-2 3 0 15,-6-2 0-15,0 4-7152 16,-1 2-1424-16</inkml:trace>
  <inkml:trace contextRef="#ctx0" brushRef="#br1" timeOffset="39678.43">12288 12823 14047 0,'8'-11'624'0,"-8"11"128"0,10-4-608 0,0-2-144 16,1-3 0-16,1 5 0 0,-1-1 128 0,1 0-128 15,-1 2 192-15,-1 1-64 0,-10 2-128 0,0 0 160 16,10-2-160-16,-10 2 160 0,0 0-160 0,0 0 128 16,9-1-128-16,-9 1 128 0,0 0 128 0,0 0 32 15,0 0 0-15,8-5 0 0,-8 5-16 0,0 0 0 16,0 0 0-16,0 0 0 0,5-10-272 0,-5 10 0 16,5-5 128-16,-5 5-128 0,3-10 0 0,-3 10 0 15,-2-9 128-15,0-1-128 0,-2 2 192 0,0-2-32 16,-1 2 0-16,-1-2 0 0,-2 2 224 0,-1-3 64 15,-1 2 0-15,-1-2 0 0,1 0 64 0,-2 4 32 16,-1-2 0-16,-3 0 0 0,-1-1-144 0,-2 2-16 0,0 4-16 0,-4-2 0 16,0 0-112-16,1 3 0 0,-3-2-16 15,0 0 0-15,-3 2-240 0,-1 2 144 0,-2 1-144 0,-1 0 128 16,2-1 0-16,-2 2-128 0,3 0 192 0,1 4-64 16,0 3-128-16,-1 1 0 0,0 1 0 0,-1 4 0 15,0 3 0-15,1 2 0 0,-1 1 0 0,2 0 0 16,2 2 0-16,-1 3 0 0,0 1 0 0,1 4 0 15,-1 1-144-15,0 2 144 0,3 0 0 0,1 5 0 16,0 7-128-16,3-2 128 0,2 3 0 0,2-2 0 16,2 3 0-16,2-1 0 0,3 1 0 0,3 1 0 15,2-3 0-15,4 0 0 0,3-1 0 0,2-1 0 16,4-4 0-16,3-2 0 0,4 3 0 0,4-5 0 16,5-2 0-16,6-2 0 0,3-7 0 0,4-1 0 15,3-6 0-15,2-1-160 0,2-4 160 0,4-5-192 0,3-5 192 0,6 0 0 16,1-4 0-16,4 0 0 0,3-3 0 0,-6 0 0 15,-5-4 0-15,-1 1-128 0,-1-2 128 0,-1 0 0 16,-1-4 0-16,1-1-128 0,0-1 128 0,-2-2 0 16,-3-3 0-16,-4-5 0 0,-3 0 144 0,-7-1-144 15,-5-1 192-15,-4-1-192 0,-5 0 576 0,-4-3 16 16,-5-2 0-16,-3-2 0 0,-5-2 288 0,-4 1 48 16,-3 4 16-16,-6-3 0 0,-5 2-240 0,-2 1-32 15,-4 1-16-15,-3 4 0 0,-4-2-320 0,0 4-64 16,-4 1-16-16,1 2 0 0,0 3-256 0,1 1 0 15,7 1 0-15,3 5 0 0,2 5 0 0,2 1-352 16,3 3 48-16,3 3 16 16,2 1-2352-16,9 0-480 0,-12 11-80 0,12-11-7616 0</inkml:trace>
  <inkml:trace contextRef="#ctx0" brushRef="#br1" timeOffset="40695.47">18945 12619 18015 0,'-18'-18'800'0,"8"8"160"0,-3-4-768 0,2 3-192 0,-1 3 0 0,2 1 0 15,-3-3 0-15,3 4 176 0,0-2-176 0,1 6 160 16,-1 0-16-16,0 1 0 0,-2-3 0 0,1 4 0 16,1 4-320-16,0 0-64 0,-1 1-16 0,3 1 0 31,-1-3-192-31,9-3-32 0,-11 4-16 0,3-1 0 0,-1-1 208 0,9-2 32 0,-9 0 16 0,9 0 0 0,0 0 240 0,-8-4 0 15,8 4 192-15,-6-3-192 16,6 3 320-16,0 0-64 0,-7-4 0 0,7 4 0 0,-5-7 0 0,5 7-16 16,0 0 0-16,-5-6 0 0,0-1-32 0,1 0 0 15,2 0 0-15,2 7 0 0,0 0 48 0,0 0 0 16,-3-11 0-16,-1 4 0 0,4 7 112 0,0 0 16 16,-5-5 16-16,5 5 0 0,-6-6-176 0,6 6-32 15,-8-4-16-15,1 0 0 0,-1 1-48 0,-1-4-128 16,-1 3 192-16,0 3-64 0,-2 1-128 0,0 0 128 15,-1 0-128-15,-1 1 128 0,0 1-128 0,-2 1 0 16,-1 4 0-16,-2-1 0 0,-1 4 0 0,-3 2 0 16,0 3 0-16,-5 3 0 0,-1-3 144 0,-2 3-144 0,-1 2 160 15,-1 8-160-15,0 5 160 0,0 7-160 0,-2 0 160 0,-1 11-160 16,-1 5 160-16,3 9-160 0,2 5 160 0,3 0-160 16,1 6 0-16,4-2 0 0,2-1 0 0,7 1 0 15,5-4 160-15,7-1-160 0,8-8 160 0,5 0-160 16,8-9 0-16,5-8 0 0,4-3-208 0,5-5 64 15,2-5 144-15,3 0 0 0,1-10 0 0,0-3 0 16,0-1 176-16,4-8 64 0,4-2 16 0,1-7 0 16,1-4 160-16,-1-6 32 0,-2-4 16 0,0-5 0 15,0-5-128-15,1-8-16 0,-3-2-16 0,0-4 0 16,-1-2-64-16,-1-8-16 0,1-5 0 0,-3-4 0 16,-1-1 352-16,-5-4 80 0,-3-1 16 0,-5-5 0 15,-3-3-160-15,-5 1-16 0,-1 0-16 0,-6 4 0 16,-4 3-192-16,-3 0-32 0,-5 7-16 0,-4 4 0 0,-7 8 128 15,-4 2 16-15,-6 0 16 0,-7 5 0 0,-4 3-224 0,-4 4-48 16,-3 1-128-16,2 8 192 0,0 0-192 0,-2 6 0 16,-1 2 0-16,-3 7 0 15,-3 2-512-15,-3 7-64 0,-5-1 0 16,-5 6-13840-16</inkml:trace>
  <inkml:trace contextRef="#ctx0" brushRef="#br1" timeOffset="41479.83">5644 13779 22575 0,'4'-18'992'0,"-2"9"224"0,-1-2-976 0,-1 11-240 16,4-8 0-16,-4 8 0 0,8-11 0 0,-1 6 176 0,-7 5-176 0,0 0 160 15,0 0 128-15,0 0 32 0,7-8 0 0,-7 8 0 16,0 0-320-16,0 0 128 0,0 0-128 0,-9 5 0 16,-4 0 144-16,-1 3-144 0,-6 1 0 0,-3 1 144 15,-2 4-144-15,-5 4 0 0,0 6-192 0,-2 0 192 16,-2 0-144-16,2 7 144 0,1-1 0 0,2 6 0 15,-1 5 0-15,1 6 0 0,-1 5 192 0,2 6-48 16,0-1 48-16,8 9 16 0,2 4 0 0,5 3 0 16,7 2-208-16,5-2 128 0,5-1-128 0,6-6 0 15,4-6 0-15,7-3 0 0,6-5 0 0,2-4 0 16,3-7-304-16,1-7 0 0,3-5 0 0,1-7 0 16,1-4 304-16,2-7 0 0,4-2 0 0,3-4 0 15,4-9 256-15,2-3-32 0,2-7-16 0,-1-5 0 16,-2-7 48-16,3-2 16 0,1-7 0 0,4-7 0 15,2-3-64-15,2 1-16 0,0-2 0 0,-4-9 0 16,-6-7 400-16,-5 1 80 0,-4-1 16 0,-7 0 0 0,-5-2 240 0,-5 2 48 16,-5-1 16-16,-7 10 0 0,-4 5-272 0,-6 2-48 15,-5 5-16-15,-6 7 0 0,-5 3-336 0,-7 10-80 16,-5 4-16-16,-9 8 0 0,-7 3-464 0,-10 9-80 16,-13 6-32-16,-9 7-10048 15,-9 7-2016-15</inkml:trace>
  <inkml:trace contextRef="#ctx0" brushRef="#br1" timeOffset="43664.44">8872 18113 9503 0,'0'0'416'0,"0"0"96"0,0 0-512 0,0 0 0 16,3-10 0-16,-3 10 0 0,0-6 0 0,0 6 0 16,0 0 0-16,0 0 0 0,8-8 0 0,-8 8 0 15,0 0 0-15,6-5 0 0,-6 5 528 0,0 0 16 16,0 0 0-16,0 0 0 0,6-6 640 0,-6 6 128 0,0 0 32 0,0 0 0 15,4-9-80-15,-4 9-16 0,0 0 0 0,0 0 0 16,9-5-432-16,1 1-96 0,3 3-16 0,0-1 0 16,1 0-96-16,1 1-32 0,3-1 0 0,3 1 0 15,3 0 128-15,4 0 32 0,4-2 0 0,4 3 0 16,2-3-128-16,1 2-32 0,5-1 0 0,-3-1 0 16,5 1-272-16,0-1-64 0,0 2-16 0,-3 0 0 15,-6-1-32-15,-2 0 0 0,2-2 0 0,-2 0 0 16,-2 2-64-16,-2-1 0 0,-1 0-128 0,-1 2 192 15,0 1-192-15,-5 1 0 0,-2 1 0 0,1 0 0 16,0 1-1456 0,-4-1-336-16,-4 3-64 0</inkml:trace>
  <inkml:trace contextRef="#ctx0" brushRef="#br1" timeOffset="44365.52">12563 17901 10127 0,'-13'-4'448'0,"13"4"96"0,-8-1-544 0,-1-1 0 15,2 0 0-15,7 2 0 0,-11 2 2448 0,11-2 384 16,0 0 80-16,0 0 16 0,-8 3-1648 0,8-3-336 16,0 0-64-16,0 0-16 0,0 0-176 0,0 0-48 15,0 0 0-15,11 5 0 0,3-3-64 0,3 0 0 16,2-1-16-16,2-1 0 0,3-2 32 0,2-1 16 15,0 3 0-15,4-3 0 0,-1-2-192 0,1-1-32 0,5 3-16 0,-2-2 0 16,1-1-192-16,2 3-48 0,1-1 0 0,-1 3 0 16,0-2-128-16,1 2 0 0,1 1 144 0,0 0-144 15,-5 0 0-15,-1 2-288 0,-1 2 48 0,-4 1-9184 16,1 3-1840-16</inkml:trace>
  <inkml:trace contextRef="#ctx0" brushRef="#br1" timeOffset="45148.41">15928 18082 15663 0,'0'0'1392'0,"0"0"-1120"16,0 0-272-16,0 0 0 0,0 0 1856 0,11-7 304 0,1 0 64 0,5 3 16 15,2 0-1376-15,5-1-272 16,4 1-48-16,6-1-16 0,6 1 208 0,6-2 32 0,6 0 16 0,1 0 0 16,-1-2-80-16,3 1-32 0,2 2 0 0,1-3 0 15,1 3-320-15,5 3-64 0,4-3-16 0,1 1 0 16,-2 0-144-16,1 2-128 0,-2 0 144 0,0 0-144 16,0-5 0-16,2 4 0 0,4-1 0 0,-5 1 0 31,-3-1-688-31,-1 1-128 0,-4 3-16 0,-5 3-12560 0</inkml:trace>
  <inkml:trace contextRef="#ctx0" brushRef="#br2" timeOffset="58441.06">20016 13807 12959 0,'-11'-11'576'0,"3"5"112"0,-3 0-560 0,2 0-128 16,0 1 0-16,0 1 0 0,0-2 0 0,9 6 192 16,-9-4-192-16,9 4 192 0,0 0-16 0,0 0 0 15,0 0 0-15,0 0 0 0,0 0 112 0,0 0 32 16,0 0 0-16,12 2 0 0,-12-2-32 0,11 7 0 15,-11-7 0-15,13 6 0 0,-3 0 416 0,-2 2 64 16,-2-2 32-16,-6-6 0 0,5 10 32 0,-5-10 16 0,4 9 0 0,-1 2 0 16,-3-11-160-16,0 0-48 0,2 8 0 0,-2 4 0 15,0-3 32-15,0 1 0 0,-2 3 0 0,0-2 0 16,1 4-208-16,0 3-32 0,-2 1-16 0,-1 7 0 16,1 2-64-16,-2 3-16 0,-1 4 0 0,0 0 0 15,0 3-64-15,-2-1-16 0,-1 0 0 0,2 1 0 16,-4 0 0-16,5 2 0 0,-3-3 0 0,3-2 0 15,1 0-16-15,0-4-16 0,0 0 0 0,1 2 0 16,1 2-32-16,1 1 0 0,-1-7 0 0,1-3 0 16,-1-2 0-16,2 0 0 0,-1-1 0 0,1-5 0 15,0 0 96-15,1-2 16 0,2-2 0 0,0-3 0 16,-2 1-32-16,1-1 0 0,-1-11 0 0,6 11 0 16,-6-11-64-16,7 11-16 0,0-6 0 0,2 0 0 15,-9-5 32-15,14 5 0 0,0-2 0 0,0-3 0 0,4-2-64 0,0 1-16 16,-2-3 0-16,1 2 0 0,-1-2-144 0,2 1 0 15,0 0 144-15,1 0-144 0,0-1 0 0,1 2 0 16,3-1 0-16,1 1 128 0,1-1-128 0,1-1 0 16,1 1 0-16,1 0 0 0,2 0 0 0,4 1 0 15,1 2 0-15,-1-1 0 0,5-2 0 0,-1 2 128 16,0 0-128-16,1 1 128 0,1 0-128 0,2 1 192 16,0-1-64-16,1 0 0 0,3 1 0 0,2 2 16 15,1-2 0-15,2 3 0 0,0-3-144 0,0 2 160 16,0 2-160-16,1-3 160 0,1-1-160 0,4 1 0 15,-1-2 0-15,4 0 0 0,2 0 0 0,-1 0 0 16,0 0 128-16,-1 0-128 0,-1 0 0 0,0 0 0 16,1 0 0-16,2 1 0 0,2 2 0 0,0-1 0 0,-5 1 144 15,0 3-144-15,-3-4 0 0,0 4 144 0,1-3-144 0,1 4 0 16,3-5 144-16,2 2-144 0,-2 0 0 0,-2 2 144 16,-7-1-144-16,2 3 0 0,-1 1 0 0,1-3 0 15,2 4 0-15,-1-2 0 0,5 1 0 0,0-3 0 16,-2 3 0-16,-2-2 0 0,-2-2 0 0,-1 1 0 15,3-1 0-15,0-1 0 0,0-2 128 0,0 1-128 16,-1 1 0-16,-1-2 0 0,0-2 0 0,-6 2 0 16,-4-1 0-16,1-1 0 0,-2 1 0 0,4-1 0 15,-2-1 0-15,-1 0 0 0,1-1 128 0,-3 1-128 16,1 1 0-16,-1 0 0 0,-2-1 0 0,-1 1 0 16,-5-3 0-16,-2 3 0 0,-2 3 0 0,2-3 0 15,-3-3 0-15,-1 2 128 0,0 1-128 0,0 0 0 0,-5 0 0 0,1 0 0 16,0-1 0-16,-1 1 0 0,0 0 0 15,-1 0 0-15,-2 0 128 0,-2 0-128 0,2 0 0 0,-5 0 0 16,-1 0 0-16,-1 0 0 0,-13 0 0 0,9 1 0 16,-9-1 128-16,10 1-128 0,-10-1 128 0,0 0 0 15,0 0 0-15,0 0 0 0,0 0 112 0,0 0 16 16,0 0 0-16,0 0 0 0,0 0-112 0,0 0-16 16,0 0 0-16,0 0 0 0,0-10-128 0,-1-3 128 15,0 1-128-15,-1-2 128 0,4-3-128 0,-2-3 128 16,-2-4-128-16,1-1 128 0,-2 1-128 0,1-5 0 15,-2-1 144-15,2-3-144 0,-1-2 0 0,-1-3 0 16,-1-4 0-16,3 1 128 0,-2-4-128 0,2 0 0 0,1-3 0 0,1 1 0 16,3 1 0-16,1-1 0 0,1 1 0 0,1 2 0 15,-1 6 0-15,1-7 0 0,2-2 0 0,2 0 0 16,0 7 0-16,2 0 0 0,-2-3 0 0,0 2 0 16,2 3 0-16,-2 1 0 0,0-1 0 0,0 1-128 15,0 0 128-15,3 3 0 0,-4 1 0 0,1 0-128 16,0 2 128-16,0 7 0 0,-1-2 0 0,0 3-128 15,0 2 128-15,0 2 0 0,0 0 0 0,-3 3 0 16,-1-2 0-16,-1 5-128 0,-1 3 128 0,-1-3 0 16,0 2 0-16,0 2 0 0,-2-2 0 0,0 5-128 15,0 6 128-15,0 0 0 0,0 0 0 0,0 0-128 16,0 0 128-16,0 0-128 0,0 0 128 0,-10 0-128 16,0 3 128-16,0 0-160 0,-2-2 160 0,2 3-160 15,-2 2 160-15,1-2 0 0,-3 0 0 0,-1-1 0 16,0 4 0-16,-5-2 0 0,-1 4 0 0,-3-3-128 0,-2-1 128 15,-3 3 0-15,-4-2 0 0,-4 2 0 0,-4 1 0 0,0-2 0 16,-3 2 128-16,0-2-128 0,-1 0 0 0,0 0 0 16,-1 0 0-16,-4 2-128 0,-6-3 128 0,-3 5 0 15,-5-5 0-15,-1 3 0 0,0-1 0 0,2 3 0 16,-3-2 0-16,-3 2 0 0,-3-1 0 0,-3-1 0 16,-3-1 0-16,4 1 0 0,2-3 0 0,1 2 0 15,1-3 0-15,-3 1 0 0,-3-3 0 0,2-3 0 16,4-1 0-16,2 1 0 0,-1 0 0 0,-1 1-128 15,-1 1 128-15,-3-2-128 0,-2-2 128 0,1 1 0 16,0-1 0-16,3 4 0 0,0 1 0 0,-3 0 0 16,-6 1 0-16,4-2 0 0,0 1 0 0,6-1 0 0,1 3 0 0,2 1-128 15,0-3 128-15,1 5 0 0,-1-3 0 0,5-2 0 16,3-1 0-16,3 2 0 0,0 2 0 0,3-2 0 16,4 0 0-16,-3 0 0 0,0 1 0 0,1-3 0 15,2 1 0-15,3-3 0 0,2 0 0 0,1-1 0 16,0-1 0-16,3 2 0 0,2 0 0 0,1-1 0 15,1 0 0-15,1 1 0 0,-1 2 0 0,2 0 0 16,2-4 0-16,0 2 0 0,1 3 0 0,1-2 0 16,5 0 0-16,-1 2 0 0,2-2 0 0,-1 1 0 15,2 3 0-15,1-2 0 0,0 1 0 0,3 3 0 16,1-1 0-16,1-3 0 0,1 0 0 0,2 0 0 16,2-2 0-16,3 3 0 0,-2-1 0 0,3-1-128 15,1-1 128-15,8-1 0 0,-10 2 0 0,1-1 0 16,0 0 0-16,1 0 0 0,2 1 0 0,-5-1-128 15,-1 0 128-15,1 2 0 0,1-3 0 0,-2 0 0 0,2 0 0 0,-1 1 0 16,-3 0 0-16,2-1-128 0,-1-1 128 0,2 1 0 16,1 3 0-16,1-1 0 0,0-1 0 0,0-1 0 15,2 0 0-15,-1 2 0 0,-4-2 0 0,2 1 0 16,0 0 0-16,1 0 0 0,-1 1 0 0,1-1 0 16,-1-1 0-16,1 0 0 0,9 0 0 0,-10 0 0 15,10 0 0-15,0 0 0 0,-8 4 0 0,8-4 0 16,0 0-144-16,0 0 144 0,0 0-128 0,0 0 128 15,0 0-160-15,0 0 160 0,0 0-176 0,13 2 176 16,1-2-192-16,3-1 192 0,0 0 0 0,2 0-128 0,3-2 128 16,3 0 0-16,3 0 0 0,2 0 0 0,4 3 0 0,0-2 0 15,2-1 0-15,5-1 0 0,-1 2 0 16,7 0 0-16,3 2 0 0,3 0 0 0,3-1 0 0,6 0 0 16,6-2 0-16,-1 2 0 0,-1-4 0 0,2-3 0 15,0 3-128-15,3 1 128 0,2-2 0 0,1 0 0 16,-2-1-160-16,-1 0 160 0,-2 2-128 0,0 0 128 15,-3-1 0-15,4 4 0 0,1-1 0 0,0 2 0 16,-1-3 0-16,0 3 0 0,0 0 0 0,2 1 0 16,3 1 0-16,1-1 0 0,1-1 0 0,-2-2-128 15,-3 1 128-15,1 0 0 0,-1 2 0 0,4 2 0 16,2-2 0-16,-3 0 0 0,-5-2 0 0,-3 0 0 16,-1 1 0-16,0-1 0 0,0 1 0 0,0 1 0 15,3 0 0-15,-2 0 0 0,0-2 0 0,-6-1 0 16,0-2 0-16,0 4 0 0,0 1 0 0,1 0 0 0,1-2 0 15,0 1 0-15,-2-1 0 0,-4 0 0 16,-4-2 0-16,1-1 0 0,-2 0 0 0,0 3 0 0,-1-2 0 0,1 1 0 16,0-2 0-16,-1 0 0 0,-3 0 0 15,-3-4 0-15,-6 3 0 0,-1-4 0 0,-1 2 0 0,-1 0 0 16,-2 0 0-16,-1 1 0 0,-2 0 0 0,-5 0 0 16,0-3 0-16,-2 4 0 0,-1 1 0 0,-3-2 0 15,-2 1 0-15,-3 2 0 0,-1-2 0 0,-1 2 0 16,-3 0 0-16,-10 4 0 0,9-4 0 0,-2-2 0 15,-7 6 0-15,0 0 0 0,0 0 0 0,8-3-128 16,-8 3 128-16,8-1 0 0,-8 1 0 0,0 0 0 16,0 0 0-16,0 0-128 0,0 0 128 0,0 0 0 0,0 0 0 15,0 0 0-15,9 1 0 0,-9-1 0 16,0 0 0-16,0 0-128 0,0 0 128 0,9 9 0 0,-9-9-144 0,0 0 144 16,5 12 0-16,-2-1 0 0,-1 2 0 0,-2-2 0 15,-2 3-128-15,0 3 128 0,-1 2 0 0,1 4 0 16,-2 0 0-16,0 0 0 0,-1 3 0 0,0 2 0 15,0 1-144-15,0 2 144 0,0 3 0 0,1 7 0 16,0 1 0-16,0 1 0 0,0 2 0 0,1 0 144 16,-2 10-144-16,1-2-144 0,1-2 144 0,1 0-208 15,-1-1 208-15,2 0 0 0,1 4 0 0,0-2 0 16,0-5 0-16,0 1 0 0,0-3 0 0,2-1 0 16,2 3 0-16,0-5 0 0,0-5 0 0,1-1 0 15,0-1 0-15,0-3 0 0,-1-1 0 0,1-1 0 16,-1 2 0-16,0-5 0 0,-1-1 0 0,1-2 0 15,-1 2 0-15,-2-3 0 0,2-4 0 0,-2 2 0 0,-1-2 0 0,2-1 0 16,0-1 128-16,-2-3-128 16,-2 0 0-16,1-3 0 0,-4 1 0 0,3-3 0 0,2-9 128 0,0 0-128 15,-9 7 0-15,0-2 0 0,-1-2 0 0,-2-3 128 16,1 0-128-16,-3-3 0 0,-3-1 144 0,-1-1-144 16,-1-5 0-16,-1 3 144 0,-4 0-144 0,-2 0 0 15,0-1 0-15,-5-2 0 0,-1 2 0 0,1-2 0 16,-2 0 0-16,-3 1 0 0,-3 4 0 0,-5-3 0 15,-4 2 0-15,-3-3 0 0,-1 5 0 0,0 0 0 16,-1 2 0-16,-1-1 0 0,1-1 0 0,-3 2 0 16,-1-1 0-16,-3 1 0 0,-7-1 0 0,-1-1 0 15,3-1 0-15,2 2 0 0,1-1 0 0,-1-1 0 16,-2 1 0-16,-1 3 0 0,-5-5 0 0,1 4 0 0,2-1 0 0,0 1 0 16,2-2 0-16,-4 1 0 0,-1 0 0 0,-4 0 0 15,-2 3 0-15,0-1 0 0,2-2 0 0,2 1 0 16,0-2 0-16,-2 1 0 0,-4 2 0 0,3 0 0 15,2-2 0-15,3 2 0 0,1 1 0 0,2 0 0 16,-6 0 0-16,5 0 0 0,1 0 0 0,3 3 0 16,2-2 0-16,5 1 0 0,-1 1 0 0,1 2 0 15,0 0 0-15,-5 0 0 0,1 3 0 0,1-2 0 16,1 4 0-16,3-2 0 0,0 3 0 0,1 0 0 16,3 1 0-16,0 2 0 0,0-5 0 0,0 1 0 15,2 1 0-15,2-1 0 0,8-1 0 0,-1-1 0 16,2-2 0-16,3 0 0 0,3-1 0 0,3-1 0 15,2 1 0-15,4 1 0 0,1-2 0 0,1 0 0 16,1-2 0-16,2 0 0 0,1-2 0 0,1-2 0 0,-1-1 0 0,4 0 0 16,-1-2 0-16,5-1 0 0,-2-1 128 0,2 2-128 15,1-4 0-15,-1 2 128 0,3-5-128 0,0 3 0 16,0-2 144-16,2-1-144 0,1 4 144 0,1-5-144 16,3-2 192-16,0-3-192 0,1 1 160 0,1-3-160 15,-1-3 128-15,4-4-128 0,-1-2 0 0,4-4 128 16,0 0-128-16,1-3 0 0,-2 0 128 0,2-1-128 15,2-5 0-15,0-3 128 0,2 2-128 0,-1-1 0 16,-1 0 0-16,4 0 0 0,-3 3 0 0,3 4 0 16,-4 3 0-16,0 4 0 15,-4 3-416-15,-2 0-16 0,-3 3 0 0,-4 1-11328 0,-6-1-2256 16</inkml:trace>
  <inkml:trace contextRef="#ctx0" brushRef="#br2" timeOffset="60025.06">25040 18013 4607 0,'-9'-8'400'0,"0"-3"-400"0,0 3 0 0,0 1 0 16,2 2 5456-16,7 5 1008 0,-8-3 208 0,8 3 48 15,0 0-5104-15,0 0-1008 0,-6-4-208 0,6 4-32 16,0 0-176-16,0 0-48 0,0 0 0 0,0 0 0 16,0 0-144-16,0 0 0 0,10-2 144 0,1 2-144 15,2 2 240-15,2-2-32 0,2 0 0 0,4 2 0 16,5-2 96-16,2 0 16 0,2-2 0 15,2 0 0-15,1 0-80 0,1 1-16 0,-4 0 0 0,0 0 0 16,1-1 32-16,-1 1 16 0,2 0 0 0,-2-2 0 16,0 1 0-16,-1-2 0 0,-2 0 0 0,-3 2 0 15,-3 0-144-15,0 1-128 0,-5 2 192 0,-2-1-192 16,-2 0 160-16,-12 0-160 0,0 0 128 0,0 0-128 0,0 0 192 0,0 0-32 16,-4 14-16-16,-8-4 0 0,-5 1-144 0,-8-1 160 15,-4 0-160-15,-3 1 160 0,-2-2-160 0,-1 3 0 16,-1-5 144-16,0 5-144 0,2-6 160 0,0 2-32 15,-1-4-128-15,4-2 192 0,0 3-64 0,3 2 0 16,3-4-128-16,3-1 192 0,4-2-192 0,6 0 0 16,4 0 128-16,8 0-128 0,0 0 0 0,0 0 128 15,0 0-128-15,10-5 0 0,4-2 0 0,4 2 128 16,2 1-128-16,4-3 0 0,3-1 192 0,1 2-16 16,4-3 0-16,-2 2 0 0,1-3 80 0,3 4 0 15,1-3 16-15,3 1 0 0,0 1-32 0,1 0-16 16,-1 4 0-16,-1-1 0 0,-4-1-96 0,-4 2-128 15,-2 2 176-15,-5 1-176 0,-7 1 0 0,-4 0 0 0,-11-1 0 0,0 0 0 16,0 0 0-16,0 0 0 0,-14 11-208 0,-7-1 80 16,-8-1 128-16,-4 0-160 15,-6-2 160-15,-1 2-160 0,-2 0 160 0,-1-3 0 0,-1 2 0 0,1-2-128 16,-3 1 128-16,1-1 0 0,-2-2 0 0,5-2 0 16,6 2 0-16,4-1 0 15,9-1 0-15,6-2 0 0,5 0 0 0,12 0 0 0,0 0 0 0,0 0 0 16,0 0 0-16,12-5 0 0,5 3 0 0,9-2 0 15,6 1 0-15,5-3-160 0,2 1 160 0,3 1 0 16,1-1 0-16,4-3 0 0,3 2 0 0,3-2 0 16,4 2 0-16,0 1 0 0,3-3 0 0,-8 3 0 15,-2 1 160-15,-8 2-160 0,-9-1 160 0,-6 1-160 16,-7 0 0-16,-7 2 0 0,-13 0 0 0,0 0 0 16,0 0 0-16,-8 7 0 0,-6-3 0 0,-13 1 0 0,-11 4 0 15,-11-3 0-15,-10 3 0 0,-6-3 0 0,-1 3 0 0,-2 0 0 16,-1-3 0-16,0 3 0 0,-1-4 0 0,4 4 144 15,5-2-144-15,10-4 192 0,11 1 0 0,9 1 0 16,8-2 0-16,9-1 0 0,14-2-192 0,0 0 192 16,0 0-192-16,14 4 192 0,9 1-192 0,10 0 0 15,12-2 0-15,2-2 0 0,5-1 0 0,5-1 0 16,2-2 0-16,2 1 0 0,5-2 0 0,5 2 0 16,5-1 0-16,-5 2 128 0,-7-1 64 0,-6 2 16 15,-9 0 0-15,-7 3 0 0,-7 1-208 0,-7 2 128 16,-7-1-128-16,-6 2 0 0,-8 0 0 0,-7 1-288 15,-6 5 32-15,-10-1 16 16,-12 0-1488-16,-14 7-320 0,-12 4-48 0</inkml:trace>
  <inkml:trace contextRef="#ctx0" brushRef="#br2" timeOffset="62785.79">12158 5930 6447 0,'0'0'576'0,"0"0"-576"0,0-6 0 0,0 6 0 15,0 0 2496-15,0-10 400 0,0 10 80 0,0 0 16 16,0 0-1312-16,0 0-256 0,0-8-48 0,0 8-16 16,0 0-208-16,0 0-64 0,0 0 0 0,0 0 0 15,0 0-416-15,0 0-96 0,0 0 0 0,0 0-16 16,-1 5-560-16,0 5 0 0,-1-2 0 0,1 6-192 16,-3 4 192-16,2 2 0 0,-2 4 0 0,-1 4 0 15,-10 33 0-15,-1-1 0 0,0-4 192 0,-1-2-192 16,0 2 192-16,-1 0-192 0,-1-1 192 0,1-3-192 0,0-2 128 0,2-3-128 15,0-3 0-15,4-1 0 0,0-2 0 0,2-4 0 16,1-5 128-16,2 0-128 0,-1-1 0 0,0 0 0 16,1-7 0-16,-2 1 0 0,0-3 144 0,0-2-144 15,0-1 0-15,1 2 144 0,2-5-144 0,1 1 0 16,1-1 0-16,2 1 128 0,2-4-128 0,1-3 0 16,3 1 0-16,2-1 0 0,2 0 0 0,2-1 128 15,3-2-128-15,3-5 0 0,4 1 128 0,6-2-128 16,1-1 0-16,3-1 128 0,3-2-128 0,3 2 0 15,1-3 0-15,-1-2 0 0,1 1 128 0,4 2-128 16,2-4 0-16,3 0 128 0,1 3-128 0,6-3 192 16,6 3-192-16,3 0 192 0,2 2-192 0,-1-1 0 0,0 2 0 0,-1 0 128 15,0 1-128-15,4 0 0 0,4-3 144 0,1 3-144 16,0 3 0-16,1-3 144 16,-1 0-144-16,3-3 0 0,1 2 128 0,5-1-128 15,5 2 0-15,-1-1 0 0,-4 0 0 0,-1 0 128 16,-1-2-128-16,6 3 0 0,4 0 0 0,-2 0 0 0,-3 0 0 0,-3 0 0 15,2 1 0-15,1 1 0 16,5-2 0-16,-4 0 0 0,-4 2 128 0,-1 1-128 16,0 1 0-16,0-2 0 0,1 1 0 0,0-1 0 15,-2 3 0-15,-3 3 0 0,-3-2 0 0,-4 6 0 0,0-2 0 0,0 1 0 16,2-3 0-16,0 2 0 0,-4-1 0 0,0 0 0 16,-2-2 160-16,-3 2-32 0,-1-2 0 0,1 2 0 15,0-3-128-15,0 2 0 0,-3 1 0 0,-4-4 128 16,-4 3-128-16,-3-2 0 0,-2 0 144 0,-3 2-144 15,-7-3 0-15,0 1 144 0,-5 2-144 0,-2-5 0 16,-1 1 160-16,-2-1-160 0,-2-3 128 0,-1 4-128 0,-1 1 256 0,-1-4-48 16,-4-2 0-16,2 1 0 0,-4-3 32 0,1 1 0 15,-1-3 0-15,0-3 0 0,-1-2 0 0,-2-2 0 16,1-2 0-16,-1-3 0 0,-1-6 96 0,-1-5 32 16,1-4 0-16,0 1 0 0,2 0-96 0,1-5-16 15,-2-5 0-15,2-2 0 0,2 2-96 0,0-2-32 16,2-3 0-16,1-1 0 0,-1 2-128 0,2-5 0 15,2 2 0-15,-1 2 128 0,0-1-128 0,2 3 0 16,0-2 0-16,3 3 0 0,-1-6 0 0,0 5 0 16,1 2 0-16,-3 2 0 0,0 0 0 0,-3 0 0 15,-1 3 0-15,-3 3 0 0,-3 2 0 0,-1 2 0 16,-2-1 0-16,-1 6 0 0,-3 0 0 0,-2 2 0 16,-1 2 0-16,-2 4 0 0,0-1 0 0,0-1 0 15,-2 1 0-15,0 0 0 0,-2 2 0 0,-1 2 0 0,-1 1 0 0,-1 3 0 16,0 1 0-16,-2 2 0 0,-3 2 0 0,0-2 0 15,-2 0 0-15,0 4 0 16,0-4 0-16,-4 5 0 0,-4-1 0 0,-2 3 0 0,-1 0 0 0,-1 3 0 16,-2-1 0-16,-1 2 0 0,-4 0 0 15,-3-2 0-15,-3 3 0 0,0 2 0 16,-2-2-144-16,-2 1 144 0,-4 2 0 0,-3-3 0 0,-2 0 0 0,-1 1 0 16,2-1 0-16,-1-1 0 0,-2 1 0 0,3 0 0 15,-2-1 0-15,-2-1 0 0,-3 1 0 0,-2 2 0 16,-2-1 0-16,0-1-128 0,-1 1 128 0,1 0 0 15,0-2 0-15,-4-1 0 0,-4 2 0 0,-1 1 0 16,-4 0 0-16,0-1 0 0,-2 0 0 0,2 5 0 0,-2-2 0 0,-5 3 0 16,-3-4 0-16,4-3 0 0,2 2 0 15,4 4 0-15,0-2 0 0,0 3 0 0,-4-3 0 0,1 2 0 16,1-4 0-16,2 4 0 0,2-2 0 0,-2 0 0 16,-3 4 0-16,0-5 0 0,-3 0 0 0,7-2 0 15,2-3 0-15,1 4 0 0,0 2 0 0,-4-2 0 16,-6-1 0-16,3 1 0 0,0-1 0 0,3-2 0 15,3-1 0-15,0 2 0 0,0 1 0 0,0 0 0 16,0-2 0-16,2 1 0 0,6-2 0 0,1-1 0 16,0-1 0-16,2 3 0 0,-3 1 0 0,1 0 0 15,-3 0 0-15,2 1 0 0,2 1 0 0,3-3 0 0,2 0 0 0,4 0 0 16,1 1 0-16,2-2 0 16,0 0 128-16,2-1-128 0,2-2 0 0,1 1 0 15,3-1 0-15,5 0 0 0,4-1 0 0,2-1 0 16,3-2 0-16,7 2 0 0,0 0 0 0,4-2 128 0,0 2-128 0,6 0 0 15,-1 2 0-15,6-1-288 0,6 3 64 0,0 0 16 32,0 0-1856-32,0 0-368 0,0 0-80 0</inkml:trace>
  <inkml:trace contextRef="#ctx0" brushRef="#br2" timeOffset="64111.66">20543 10108 5519 0,'0'0'240'0,"-7"-6"64"0,1-4-304 0,1 3 0 16,0 0 0-16,5 7 0 0,-7-5 2928 0,7 5 528 0,-5-5 96 0,5 5 32 15,-6-7-2336-15,0 1-464 16,6 6-80-16,-4-4-32 0,4 4-160 0,0 0-48 16,0 0 0-16,0 0 0 0,-7-3-64 0,7 3-16 15,0 0 0-15,0 0 0 0,0 0 48 0,0 0 0 0,0 0 0 0,11 0 0 16,0-2 48-16,3 1 16 0,1-1 0 0,3 1 0 16,2 0-64-16,5 0-16 0,1-2 0 0,5 2 0 15,1-3-16-15,2 3 0 0,3-2 0 0,2 3 0 16,3 0 32-16,1-1 0 0,2-2 0 0,-1 3 0 15,-2 0-256-15,0 0-48 0,-5-2-128 0,-3-1 192 16,-1 2-192-16,-5 0 128 0,-3-1-128 0,-5 2 0 16,-6 3 128-16,0 0-128 0,-7 0 0 0,-7-3 0 15,0 0 0-15,0 0 0 0,0 0 0 0,0 0 0 0,-14 4 128 0,-5 1-128 16,-3-1 0-16,-4-1 144 0,-2-2-144 0,-4 1 0 16,-3 1 0-16,-5 2 0 0,-3-1 0 0,0-2 0 15,-2 1 128-15,3-3-128 0,2-1 0 0,0-1 0 16,5 1 144-16,-1 1-144 0,1 0 0 0,5 0 0 15,4 1 0-15,3 1 0 0,2-1 0 0,5 0 0 16,2 2 0-16,4-3 0 0,10 0 0 0,0 0 144 16,0 0-144-16,0 0 0 0,0 0 240 0,0 0-64 15,10 0-16-15,4 0 0 0,2-3-160 0,5 1 0 16,2-2 0-16,3 3 128 0,4-1-128 0,1 0 0 16,2 2 144-16,3-2-144 0,1-3 0 0,0 2 0 15,1-1 0-15,-1 0 0 0,0 0 0 0,-3 0 0 16,-5-1 0-16,-5 1 0 0,-5-1 0 0,-3 2 0 0,-6 0 0 15,-10 3 0-15,0 0 0 0,0 0 0 16,0 0 0-16,0 0 128 0,0 0-128 0,-13 5 0 16,-1 1 0-16,-5-2 128 0,-5-1-128 0,-3-1 0 0,-2 2 0 15,-2 2 0-15,0-2 0 0,0 1 0 0,2 0 0 0,4-1 0 16,-2-1 0-16,4-1 0 0,3 1 0 0,2 1 0 16,3 2 0-16,3-1 0 0,3 2 0 0,2-1 0 15,7-6 0-15,0 0 0 0,0 0 0 0,0 0 0 16,0 0 0-16,0 0 0 0,0 0 0 0,14 2 0 15,0 1 128-15,1-3-128 0,-1-3 128 0,4 2-128 16,-1-3 144-16,4-1-144 0,-3 1 192 0,-1 1-192 16,2-1 224-16,-1 1-64 0,-1-1-16 0,-5 2 0 15,0-2-144-15,-12 4 160 0,0 0-160 0,0 0 160 0,0 0-160 0,0 0-272 16,0 0 64-16,0 0 16 16,-5 14-2384-16,-3-5-480 0,-7 1-80 0,15-10-32 0</inkml:trace>
  <inkml:trace contextRef="#ctx0" brushRef="#br2" timeOffset="65028.52">21364 9098 13823 0,'-5'-19'608'0,"0"8"128"0,2-4-592 0,1 1-144 0,-1-2 0 0,0 2 0 16,1 2 1552-16,1 0 288 0,-3 0 48 0,3 1 16 16,-3-7-1216-16,0 0-240 0,-1 0-64 0,0 2 0 0,-2-2-256 0,0 1-128 15,-2 2 0-15,-3 0 128 0,2-2 80 0,-1 3 16 16,-3-1 0-16,0 1 0 0,-1 0 48 0,-2 5 16 15,1-2 0-15,-2 3 0 0,-1-2-96 0,-3 6-32 16,-2 0 0-16,-1-1 0 0,-2 3-160 0,-4 1 192 16,0-1-192-16,-3 5 192 0,0 1-192 0,1 2 0 15,1-2 0-15,2 5 128 0,-1 0 48 0,1 3 0 16,-1 0 0-16,2 2 0 0,0 2 16 0,5 3 0 16,-2 6 0-16,1 1 0 0,-2 1-32 0,2 1 0 15,-1 1 0-15,2 2 0 0,-1 3-160 0,-1 2 0 16,0-2 144-16,0 1-144 0,3 4 0 0,-1-1 0 15,3 2 0-15,0-2 128 0,2 1-128 0,1-1 176 16,2 1-176-16,2-1 192 0,2-6-192 0,2 1 0 16,3 1 0-16,2-1 0 0,-1-1 144 0,4-1 48 15,-1-1 16-15,3 3 0 0,3-1 64 0,2-1 16 16,0-1 0-16,3 2 0 0,2-5 0 0,1 2 0 16,3 0 0-16,2-2 0 0,1-3-288 0,1 0 128 0,0-2-128 15,2-1 0-15,3 1 128 0,0-4-128 0,-1-4 0 16,3 1 0-16,-2 0 0 0,0-2 128 0,2-3-128 0,-2 1 0 15,-1-4 144-15,-1 0-144 0,1-1 0 0,2-5 144 16,2-1-16-16,0 0-128 0,0-1 192 0,3-3-64 16,0-3 16-16,0 1 0 0,1-4 0 0,1 1 0 15,2-4-16-15,2-1 0 0,-3 2 0 0,-1-6 0 16,1-4 48-16,-1 1 0 0,-5-2 0 0,-2-2 0 16,1-4 128-16,-4 4 16 0,1-3 16 0,-1 0 0 15,0 0-32-15,-1-3-16 0,-1 3 0 0,0-5 0 0,-1-1-96 0,0-1-32 16,0-1 0-16,-1 0 0 0,0 2-160 15,-2 0 160-15,-1 1-160 0,-1 0 160 0,-2-4-160 0,1 2 0 16,-2 5 0-16,-1-2 128 0,-4-1-128 0,-1 0 160 16,-4 1-160-16,-3 2 160 0,-1-1-32 0,-5 3 0 15,-2 2 0-15,-2-4 0 0,-1 1-128 0,-2-1 0 16,-3 2 0-16,-3 1 0 0,-1-1 0 0,-1 4 0 16,0 0 128-16,-1 0-128 0,-1 1 0 0,2 4 0 15,0 1 0-15,1 1 0 0,0 5 0 0,0 3 0 16,0-3 0-16,3 6 0 0,0-2-320 0,1 7-64 15,1 1 0-15,1 5-10336 16,-1 0-2080-16</inkml:trace>
  <inkml:trace contextRef="#ctx0" brushRef="#br2" timeOffset="66099.61">20740 9001 12895 0,'0'0'1152'0,"0"0"-928"15,0 0-224-15,0 0 0 0,0-5 960 0,0 5 128 16,2-10 48-16,-2 10 0 0,0 0-160 0,4-5-16 16,2-3-16-16,1 2 0 0,-7 6-368 0,7-5-80 15,-7 5-16-15,8-7 0 0,-2 0-160 0,-6 7-16 16,0 0-16-16,0 0 0 0,4-10 96 0,-1 1 32 16,-3 0 0-16,-2 1 0 0,2 8-96 0,-3-5 0 15,-2-4-16-15,-1 3 0 0,1-3-144 0,-1 1-32 16,-3-3 0-16,-1 3 0 0,-3-2-128 0,2 2 192 0,-6 1-192 15,-1-1 192-15,-2 1 0 0,-1-2 0 16,-4 1 0-16,-1-2 0 0,-5 5-48 0,-2 0 0 0,-5-2 0 16,-1 3 0-16,-3 3-144 0,3-3 0 0,1 2 144 0,2-2-144 15,-1 3 0-15,0 1 144 0,-1 0-144 0,1 0 0 16,1 0 0-16,-2 1 0 0,-3-2 0 0,-2 2 0 16,-3 0 128-16,2 2-128 0,-3-3 0 0,0 2 0 15,0 1 192-15,0-2-192 0,-2 2 192 0,1-1-192 16,0 2 160-16,-2 1-160 0,-1-2 128 0,-1-2-128 15,0-1 128-15,3 0-128 0,0 0 0 0,4 0 128 0,-1 0-128 0,3 0 0 16,-1-1 144-16,-1-2-144 0,-4 1 176 0,0-2-48 16,-2 1 0-16,-2 1 0 0,3-1 64 0,0 2 16 15,2-3 0-15,0-1 0 0,1 0-48 0,0 0-16 16,1-1 0-16,-1-1 0 0,0 2-144 0,-3-4 160 16,3 3-160-16,2-3 160 0,1 0-160 0,2-2 160 15,-2-1-160-15,2-1 160 0,1 2-160 0,-1 2 0 16,-1-1 0-16,-1 0 0 0,-2-3 0 0,0-2 0 15,0 1 0-15,3-1 0 0,0-1 128 0,2-1-128 16,1-1 128-16,0 1-128 0,1-1 0 0,-1 1 0 16,1-2 0-16,-2-3 0 0,-2 0 0 0,-1 2 0 15,-2 0 0-15,1 1 0 0,3-2 128 0,0-2-128 16,0 3 128-16,2 0-128 0,-1-1 192 0,4 1-32 16,2-2-16-16,-1-2 0 0,-2 4 16 0,0 1 0 15,1 1 0-15,0-2 0 0,0-2-160 0,2-5 128 16,2 2-128-16,1 3 128 0,-1-2-128 0,1 0 160 15,1-1-160-15,2-3 160 0,-1 2-160 0,0 0 0 16,1 0 0-16,0-2 128 0,-2 2 96 0,2-5 16 0,-1 2 0 0,0 1 0 16,1-4 48-16,0 4 16 0,1 3 0 0,1-3 0 15,2 0-48-15,2-4 0 0,0 1 0 0,2 5 0 16,-1-2-48-16,3 2-16 0,1-4 0 0,0 4 0 16,-2 0-64-16,2 3-128 0,3 1 176 0,1-3-176 15,0-1 144-15,1 0-144 0,1-1 0 0,1 4 144 16,2 0-144-16,-1 2 0 0,3 0 0 0,-2 4 128 0,1 0-128 15,2 1 0-15,-1-1 0 0,1 3 128 0,1 1-128 16,1-1 0-16,-1 5 0 0,1 1 0 0,4 8-144 0,0 0 144 16,-4-9-192-16,4 9 192 0,-3-9-336 0,3 9 32 15,0 0 16-15,0 0 0 16,0 0-352-16,0 0-80 0,0 0-16 0,0 0 0 16,0 0-1568-16,0 0-304 0,0 0-64 0,0 0-9680 15</inkml:trace>
  <inkml:trace contextRef="#ctx0" brushRef="#br2" timeOffset="66496.84">15337 7571 26431 0,'-6'-13'1168'0,"3"5"240"0,2-5-1120 0,1 1-288 0,0 2 0 0,4-2 0 16,-3-1 416-16,3 3 32 0,1-3 0 0,3-1 0 15,-3-3-176-15,4 1-16 0,1-4-16 0,1 0 0 16,-2 1-240-16,3-1 0 0,0 0 0 0,1-2 0 16,0-5 0-16,-2 2 0 0,2-5-192 0,0-1 192 15,-1-2-192-15,1 0 192 0,0 0-192 0,0 1 192 16,-1-2 0-16,1 1 0 0,0 1 0 0,-1 1 0 15,1 3 0-15,1 3 192 0,0 1 0 0,0 0 0 0,3 5 192 0,-3 2 16 16,1 3 16-16,-1 5 0 0,-1 7-96 0,1 2 0 16,0 4-16-16,0 3 0 0,-1 5-304 0,3 4 0 15,-2 4 0-15,2 7 0 0,0 1 0 0,0 5 0 16,2 0 0-16,0 0 0 0,-2 0 0 0,3 0 0 16,4 3 0-16,1 0 0 0,0-1 0 0,4 1 0 15,2-2-192-15,4 0 192 16,3 1-1584-16,7 0-208 0,6 3-64 0</inkml:trace>
  <inkml:trace contextRef="#ctx0" brushRef="#br2" timeOffset="67880.61">17333 8095 13823 0,'-15'-5'1216'0,"1"1"-960"15,0-2-256-15,1 2 0 0,0 1 1024 0,3 1 144 16,1 2 48-16,9 0 0 0,-9-3-272 0,9 3-48 16,-8-1-16-16,8 1 0 0,-9 0-448 0,9 0-96 15,-8 1-16-15,8-1 0 0,-9 5-144 0,9-5-48 16,-5 9 0-16,5-9 0 0,0 0 144 0,0 0 32 15,0 0 0-15,8 6 0 0,2 0 128 0,5-4 16 16,4-2 16-16,5-1 0 0,4-2-112 0,5-1-32 16,4 2 0-16,1-6 0 0,0 1-16 0,4 0-16 0,2 0 0 15,0 3 0-15,1 3 80 0,2-2 16 0,2 3 0 0,3 0 0 16,2 0-80-16,-3 0-16 0,-4 0 0 0,-2 4 0 16,-1-2-288-16,0 2 160 0,-5-1-160 0,0 1 128 15,-5-2-128-15,0 1 0 0,-2-2 0 0,-1 0 0 16,-5 0 0-16,-2 1 0 0,-2-2 144 0,-3-2-144 15,-4 1 160-15,-3 0-32 0,-12 1-128 0,0 0 192 16,0 0 96-16,0 0 16 0,0 0 0 0,0 0 0 0,-12-1 16 16,-8 1 16-16,-7 1 0 0,-5-1 0 15,-4 1-176-15,-4 0-32 0,0 1-128 0,-4 0 192 0,-1 2-192 0,-1 0 0 16,-1-2 128-16,0 1-128 0,-3-3 0 0,1 1 0 16,0-1 128-16,5 2-128 0,3 0 0 0,3 3 0 15,1-1 0-15,3-3 0 0,-1-1 0 0,5 0 0 16,3 0 0-16,4 0 0 0,3 0 0 0,2 0 0 15,2 2 0-15,4-2 0 0,2-2 0 0,4 1 128 16,6 1-128-16,0 0 0 0,0 0 0 0,0 0 0 16,0 0 0-16,9-4 0 0,2 0 0 0,6 3 0 15,4 0 0-15,8-2-160 0,7 1 160 0,3 0 0 16,5 0 0-16,5-1-128 0,8 2 128 0,4 1 0 16,-1 0 0-16,0 0 0 0,-3 0 0 0,-1 3 0 15,-3 0 128-15,1 0-128 0,-6 0 0 0,0 0 144 16,1 4-144-16,-3-3 0 0,-3 2 0 0,-8 2 0 15,-7-3 0-15,-4 0 0 0,-7 1 0 0,-4-2 0 16,-13-4 0-16,0 0 0 0,0 0 0 0,-5 11 128 16,-7-4-128-16,-9-1 0 0,-11 0 256 0,-9-2-48 15,-7-1-16-15,-6 1 0 0,-4 2 0 0,-4-1-16 0,-10 0 0 16,-3 3 0-16,-6-2-176 0,0 2 192 0,1 2-192 0,2-1 192 16,8 2-192-16,3 3 0 0,5 1 144 0,2 3-144 15,1 0-160-15,5 2-96 0,3 2-32 0,9 3-15520 16</inkml:trace>
  <inkml:trace contextRef="#ctx0" brushRef="#br2" timeOffset="69498.78">25595 17206 17503 0,'-2'-42'768'0,"2"13"176"0,-3-2-752 0,3 3-192 16,3 0 0-16,1 4 0 15,1-4-1312-15,0 5-288 0,0 2-64 0,0-2-16 16,0 0 320-16,1 3 64 0,-2 0 16 0,0 3 0 15,-1 0 320-15,-2 1 80 0,-1-1 16 0,-1 3 0 0,-2 1 1280 0,-1-1 256 16,-2 3 48-16,0 3 16 0,-2-3 416 0,2 5 96 16,6 6 16-16,-11-4 0 0,2 0-976 0,9 4-288 15,0 0 128-15,-8 3-128 0,8-3-240 0,-9 5-112 16,9-5-32-16,-7 7 0 0,2 3 240 0,-1-2 144 16,6-8-192-16,-5 10 192 0,1-3 0 0,4-7 144 15,-3 11 16-15,3-5 0 0,0-6 176 0,0 0 48 16,0 13 0-16,0-13 0 0,0 0 96 0,4 13 32 15,-4-13 0-15,4 11 0 0,-4-11 0 0,5 12 16 16,-5-12 0-16,5 11 0 0,-5-11 32 0,0 0 0 16,7 8 0-16,-7-8 0 0,0 0 96 0,0 0 32 15,0 0 0-15,0 0 0 0,0 0-208 0,0 0-32 16,0 0-16-16,0 0 0 0,0 0-96 0,0 0-16 16,0 0 0-16,0 0 0 0,11 1 320 0,-11-1 48 0,8-4 16 0,-1-3 0 15,1-2-112-15,-2-2-16 0,1 0 0 0,0-3 0 16,3-2-128-16,-3-1-16 0,-1 0-16 0,-1 0 0 15,-1-4-64-15,-1 0-16 0,-1-6 0 0,-1 2 0 16,-3-3-48-16,-1 2-16 0,1-4 0 0,-1 0 0 16,-6-1-80-16,0-2-32 0,1 0 0 0,-4 2 0 15,-2 4 32-15,-1-2 16 0,-3 2 0 0,-1-3 0 16,-4 5-208-16,3-1 144 0,-4 3-144 0,-3 0 128 0,0-1-128 0,-2 4 0 16,-2 1 0-16,-4 0 128 0,-5-2-128 0,-5 2 0 15,-6 2 0-15,-1 0 0 0,-2 1 0 0,0 0 0 16,-2-2 0-16,1 3 0 0,2 0 0 0,-3 0 0 15,-1 1 0-15,-3-2 0 0,0 0 0 0,4 3 0 16,2 3 0-16,1 0 0 0,4 2 0 0,1-1 0 16,1 4 0-16,-4 1 0 0,-3-2 0 0,-2 4 0 15,0 0 0-15,0 1 0 0,4 0 0 0,0-1 0 16,0 1 0-16,4 0 0 0,1 1 0 0,-1 0 0 16,-3 0 0-16,-1-1 0 0,-2-2 0 0,5-1 0 15,4 1 0-15,3-3 0 0,1-1 0 0,3-1 0 16,1 3 0-16,3-5 0 0,2 2 0 0,1-3 0 15,0 1 0-15,1-2 0 0,-2-2 144 0,3 2-144 16,-3-2 160-16,3-3-160 0,1-2 256 0,0 0-32 16,3-1-16-16,3-2 0 0,-1-1 96 0,1 0 16 15,2 0 0-15,1 0 0 0,0 1-96 0,1-4-16 16,0 3 0-16,3 0 0 0,0-5-48 0,-1 3-16 16,4-3 0-16,0 4 0 0,1-3 0 0,-1 3 0 0,3 0 0 0,0 0 0 15,1 2-16-15,-1 1-128 0,4-1 192 0,-2 0-64 16,0-3-128-16,2 5 0 0,2 1 0 0,0-1 128 15,1 3 0-15,1-1 0 0,-2-1 0 0,3 2 0 16,0-1-128-16,0 3 0 0,0 1 0 0,0 3 0 16,3-1 0-16,-2 5 0 0,-1-2 0 0,0 9 0 15,0 0 0-15,0 0 0 0,2-5 0 0,-2 5 0 16,0 0 0-16,0 0-224 0,0 0 80 0,0 0 16 16,8 10-384-16,-2 1-80 15,1 2-16-15,-2-2 0 0,-3 3-1312 0,0 0-272 16,1 2-48-16,0-5-10880 0</inkml:trace>
  <inkml:trace contextRef="#ctx0" brushRef="#br2" timeOffset="69882.47">22115 15312 8287 0,'-6'-15'368'0,"1"5"80"0,-3-4-448 0,3-2 0 16,1 5 0-16,3-2 0 0,2-3 3696 0,7-2 656 15,1-1 128-15,2 0 16 0,2-3-3216 0,2-2-640 16,3-4-128-16,1 1-16 0,1-2-240 0,4 2-32 0,3-4-16 0,1-1 0 16,1-1-80-16,2 0 0 0,-2 0-128 0,3 1 192 15,3-4 0-15,1 2 0 0,1 1 0 0,-2 2 0 16,0 3 112-16,-4 2 16 0,-1 0 0 0,-4 6 0 15,0 2 208-15,-2 2 48 0,-1 4 16 0,0 6 0 16,-2 3-272-16,1 6-48 0,-4 2-16 0,0 9 0 16,-1 5-256-16,1 5 0 0,-5 7 0 0,0 6 0 15,-2 7 0-15,-1 2 0 0,-1 3 128 0,-1 3-128 16,-2 4 0-16,2-1 0 0,-2 0 128 0,-2-2-128 16,2-1 0-16,1-1 0 0,0 0 0 0,2-3 0 0,0 2 0 0,1 1 0 15,2 1 0-15,2 2-14496 16</inkml:trace>
  <inkml:trace contextRef="#ctx0" brushRef="#br2" timeOffset="70413.94">16364 16070 8863 0,'0'0'384'0,"0"0"96"0,0 0-480 0,-10 5 0 15,3 0 0-15,-2 0 0 0,0-1 0 0,0 2-256 16,0-4 16-16,1 2-2256 16,0 0-448-16</inkml:trace>
  <inkml:trace contextRef="#ctx0" brushRef="#br2" timeOffset="71700.63">16232 16084 1839 0,'0'0'0'0,"0"0"160"0,-7-9-160 0,-4 1 0 16,4 2 0-16,-2 1 0 0,0-3 3008 0,-2 3 576 0,0 0 128 15,3-2 0-15,-1 2-2112 0,0 1-416 0,0-2-96 0,1 2 0 16,2 1-320-16,6 3-64 0,-9-3-16 0,9 3 0 15,-5-5-112-15,5 5-32 0,0 0 0 0,0 0 0 16,0 0-48-16,0 0-16 0,0 0 0 0,14-5 0 16,4 2-272-16,2 2-48 0,5 1-16 0,6 0 0 15,3 0 16-15,4 0 0 0,3 0 0 0,5-1 0 16,5-1 128-16,2 1 32 0,2-1 0 0,6-1 0 0,5-2 64 0,2 1 0 16,1 2 16-16,0-3 0 15,-3-1-16-15,0 4 0 0,0-1 0 0,4 1 0 0,5 2-128 0,-4-1-48 16,-4-2 0-16,1 2 0 0,-2 0-208 0,-2-2 144 15,-5 2-144-15,2-1 128 0,0 2-128 0,-2-1 192 16,-3-1-192-16,-7-1 192 0,-4 2-192 0,-5-2 0 16,-3 1 0-16,-4-2 0 0,-5 0 128 0,-5 2-128 15,-2 0 0-15,-7 2 128 0,-4-2-128 0,-10 2 0 16,0 0 0-16,0 0 128 0,0 0 64 0,0 0 0 16,-12-4 0-16,-3 0 0 0,-5 4 16 0,-5 0 16 15,-2 0 0-15,-5 4 0 0,-5-2-224 0,-6 2 128 16,-8-1-128-16,-3 2 0 0,-3 0 0 0,-1-1 128 15,1-2-128-15,-2 2 0 0,-1-1 0 0,-3 2 128 16,-6-1-128-16,-3-1 0 0,-2 2 128 0,-1 2-128 16,0-3 0-16,4-1 144 0,1 5-144 0,0-2 0 15,-2-2 0-15,4 4 0 0,6-2 0 0,5 1 128 16,5 0-128-16,5-3 0 0,6 1 0 0,3-1 0 16,6 1 128-16,4-1-128 0,3 1 0 0,3-1 0 15,7-3 0-15,2 2 0 0,3-2 0 0,10-1 0 0,0 0 0 0,0 0 0 16,0 0 0-16,15 0 0 15,3 1 0-15,3 0 0 0,6-3 0 0,6-2 0 0,5 1 0 0,7 1 0 16,2-1 0-16,10 1 0 0,9-1 0 0,4 1 192 16,0-3-192-16,2 1 0 0,1 0 0 0,3 0 0 15,3-1 0-15,1 1 0 0,3 2 0 0,-3-1 128 16,-3 2-128-16,-2-2 0 0,-4 1 0 0,-1-1 128 16,2 2-128-16,-3 0 0 0,-4 0 0 0,-5-1 0 15,-5 2 0-15,-7 0 0 0,-4 2 0 0,-7-1 0 16,-5 0 0-16,-4 0 0 0,-5 2 128 0,-3-2-128 0,-4-1 0 0,-16 0 0 15,0 0 0-15,0 0 0 0,0 0 0 0,0 0 0 16,0 0 144-16,-14-1-144 0,-7-3 0 0,-5 3 144 16,-6 0-144-16,-6-1 0 0,-8 2 128 0,-6 0-128 15,-4 0 0-15,-6 3 0 0,-7-2 0 0,-1 3 128 16,0-3-128-16,-1-1 0 0,-3-1 0 0,-5 1 0 16,-7 1 0-16,2 0 0 0,3 1 0 0,2-1-144 15,1 0 144-15,2 1 0 0,-5 1 0 0,3 1 0 16,4 2 0-16,6-2 128 0,4 0-128 0,7 1 0 15,6 3-176-15,5-1 176 0,3 4 0 0,5-4 0 16,1 0 0-16,7-1 0 0,4 5 0 0,6-4 0 16,5-1-128-16,5 2 128 0,6-2-208 0,4-6 0 15,9 12 0-15,7-7 0 0,7 1 0 0,8-2 0 16,7-4 0-16,6-1 0 0,6-3 208 0,8 1 0 16,6-1 0-16,11 1 0 0,10-5 0 0,1 2 208 15,0-2-64-15,0 0-16 0,0 3 0 0,3-2-128 16,3-1 192-16,-4 2-64 0,-4-3-128 0,-6 4 128 0,-4-3-128 0,-2 3 128 15,1 0-128-15,-4 2 0 0,-6-3 0 0,-7 3 128 16,-9 1-128-16,-6 1 0 0,-6-2 0 0,-5 3 0 16,-8-1 0-16,-4 1 0 0,-5 0 0 0,-13 0 128 15,0 0-128-15,0 0 0 0,0 0 0 0,-13 1 0 16,-10 0 0-16,-6 2 0 0,-5 1 0 0,-11 1 0 16,-9 0 0-16,-7 0 0 0,-5 3 0 0,-4-3 0 15,-2 1 0-15,0 3 0 0,0-1 0 0,-3 0 0 0,-3-4 0 0,1-1 0 16,4-1 0-16,3 2 0 15,5 2 0-15,0-2 0 0,2-2 0 0,2-1 0 16,1 3 0-16,7-3 0 0,6-2 0 0,7 1 0 0,9 0 0 0,5 0 0 16,7-2 0-16,5 1 0 0,5 0 0 0,9 1 0 15,0 0-192-15,0 0 192 0,14 4-272 0,7 1 64 16,5 0 16-16,11-1 0 0,9 1 192 0,6-1-176 16,5-4 176-16,7 0-160 0,2 0 160 0,6 1 0 15,5 3 0-15,4-4 0 0,3-4 0 0,1-1 0 16,-1 0 0-16,-2 1 0 0,-1-4 0 0,1 1 0 15,6-1 160-15,-7-1-160 0,-6 3 0 0,-6-2 0 16,-4 0 0-16,-8 3 0 0,-4-1 0 0,-6 2 0 16,-6 2 128-16,-7-2-128 0,-6-1 0 0,-6 2 0 15,-8 2 128-15,-14 1-128 0,0 0 144 0,0 0-16 16,-6-3 0-16,-11 1 0 0,-10-1 0 0,-8 1-128 16,-7-2 192-16,-9 4-64 0,-6 0-128 0,-8 1 0 15,-6 2 0-15,-4-3 128 0,-5 0-128 0,1 0 0 16,1-3 0-16,3 3 0 0,2 0 128 0,-4 0-128 15,-3 0 128-15,5 0-128 0,5 0 0 0,5 0 0 0,4 0 128 0,6 0-128 16,2 4 0-16,5 0 0 0,1-4 0 0,4 2 0 16,2 2 0-16,6 3-224 0,4-2 48 0,7 0-10192 15,5 5-2032-15</inkml:trace>
  <inkml:trace contextRef="#ctx0" brushRef="#br2" timeOffset="72635.5">17139 16171 2751 0,'0'-12'128'0,"-2"1"16"0,0-4-144 0,2 0 0 16,0 3 0-16,4 3 0 0,-2-1 4288 0,1 3 832 15,0 0 176-15,-3 7 16 0,0 0-4272 0,0 0-848 16,8-5-192-16,-8 5 0 15,0 0-832-15,10 0-160 0,-10 0-32 0</inkml:trace>
  <inkml:trace contextRef="#ctx0" brushRef="#br2" timeOffset="73103.53">17445 16597 19343 0,'-3'-10'1728'0,"0"2"-1392"0,3 8-336 0,-3-9 0 16,2 2 1888-16,1 0 304 0,1-3 64 0,2 1 16 16,-1-1-1040-16,2 0-208 0,0 0-32 0,1-5-16 0,1-2-368 0,2-2-80 15,1 0-16-15,1-1 0 0,0-5-272 0,1 1-64 16,1 0-16-16,-1-1 0 0,0-1-160 0,-1 2 128 16,-1-3-128-16,-1 6 128 0,0 0-128 0,0 2 0 15,-2 2 0-15,0 1 128 0,2 5-128 0,-2 3 0 16,2 1 0-16,-8 7 0 0,6-5 0 0,-6 5 0 15,11 1-144-15,-3 4 144 0,1 4 0 0,2 1-160 16,-1 4 160-16,1 2-128 0,1 4 128 0,2 0-128 16,2 4 128-16,2-2-128 0,1-3 128 0,1 0 0 15,1 0 0-15,0-4 0 0,1-1-128 0,-1-2 0 16,0-1 0-16,-1 2 0 0,0-6-32 0,0 3 0 16,-3-3 0-16,0-1 0 15,-1 1-1440-15,1-4-304 0,-2 1-48 0</inkml:trace>
  <inkml:trace contextRef="#ctx0" brushRef="#br2" timeOffset="74101.14">17613 16419 25791 0,'-8'-10'2304'0,"2"2"-1856"0,6 8-448 0,0 0 0 15,0 0 832-15,0 0 80 0,0 0 16 0,0 0 0 16,7 8-736-16,2 2-192 0,1-2 0 0,1 2 0 16,4 3 0-16,0-2 0 0,3 2 0 0,1 1 128 15,1-5-128-15,2 2 0 0,1 3 0 0,1-1 0 16,1-2 0-16,2 2-144 0,0-4 144 0,1 1 0 16,0-4 0-16,0 2 0 0,0-4 0 0,2 0 0 0,2 2 0 0,1 0 0 15,0-3 0-15,3 1 0 0,0 1 0 0,6 0 0 16,4-3 0-16,2 0 0 0,3-2 0 0,-2 0 176 15,-2 0-176-15,1 0 160 0,3 0-160 0,1 0 0 16,1 0 0-16,4 0 0 0,3-3 0 0,1-2 128 16,2-3-128-16,-4 2 0 0,-2-3 0 0,2 1 0 15,-2-2 0-15,3 1 0 0,1-3 0 0,2 2 0 16,2-1 128-16,-1-1-128 0,-3 1 0 0,0-1 160 16,-1-2-160-16,3-1 160 0,1 1-160 0,3 1 192 0,2-1-192 0,-3-3 192 15,-3 1-64-15,1 1-128 16,-2-2 192-16,4 2-64 0,-1 1-128 0,3 0 128 15,-1 0-128-15,-1-4 128 0,-5 0-128 0,0 0 0 16,0 1 0-16,0 1 128 0,-1 4-128 0,3-1 128 0,2-4-128 0,-3 0 128 16,-2 0-128-16,-1 2 0 15,-1 0 0-15,-1 2 0 0,-1 0 0 0,3-1 128 0,2 3-128 0,-2 1 0 16,0-2 128-16,-3 3-128 0,-3-3 0 0,2 3 128 16,0-1-128-16,-2 2 0 0,0-2 0 0,2 0 0 15,5 1 0-15,-3 0 0 0,-4 1 0 0,-2 2 0 16,-4-3 0-16,0 5 0 0,0-1 0 0,0-1 0 15,0 1 0-15,3 2 0 0,3-1 0 0,1-2 0 16,-3 3 0-16,-2 1 0 0,-2-1 0 0,-2-1 0 0,2-1 0 0,-2 1 0 16,1 1 0-16,3 1 0 0,-1-1 0 0,0-1 0 15,2 1 0-15,-1 1 0 0,0-2 0 0,-2 3 0 16,-4-2 128-16,0 2-128 0,0-3 848 0,0 3 144 16,-1-1 32-16,2 2 0 15,-1 2-1648-15,-1-1-320 0,0 2-64 0,-2-1-16 0,-3 1 832 0,-2-2 192 16,-1 1 0-16,-2 2 0 0,-2 1 0 0,1-1 0 15,-1 0 0-15,2 1 0 0,0 0 0 0,-2-1 0 16,1-2 0-16,1 2 0 0,-2 1 0 0,3 2 0 16,0-3 0-16,-1 2 0 0,1 2 0 0,-5-3 0 15,-1 1 0-15,-2 3 0 0,2-3 0 0,-4 2 0 16,-2-3 0-16,2 1 0 0,1 2 0 0,0-3 0 16,-2 0 0-16,0 0 0 0,3 0 0 0,1 0 0 0,-2 2 0 0,0-2 0 15,0-1 0-15,1 1 0 0,2 1 0 0,0-1 0 16,-2 0 0-16,1 2 0 0,-1-4 0 0,-1 0 0 15,-2-1 0-15,-4 4 0 0,1-1 0 0,-3-2 0 16,-2-1 0-16,0 2 0 0,1 1 0 0,-1 1 0 16,-1-4 0-16,2 4 0 0,-1 1 0 0,0-2 0 15,-1-1 0-15,0 1 0 16,1 0 0-16,-2-1 0 0,0 1 0 0,1 3 0 0,-2-4 0 0,0-2 0 16,1 3 0-16,-2 0 0 0,0-2 0 0,-1 1 0 15,-1-1 0-15,-1 1 0 0,1 1 144 0,0-1-144 16,-8-4 160-16,11 5-160 0,-2 4 160 0,0-4-160 15,0 3 176-15,-3 0-176 0,-6-8 192 0,9 7-192 0,-1 2 128 0,-1-3-128 16,1 5 0-16,-2-6 0 16,-6-5 0-16,8 6 128 0,-8-6-128 0,8 8 0 0,-8-8 128 0,8 3-128 15,-8-3 0-15,0 0 0 0,9 4 0 0,-9-4 0 16,0 0 0-16,0 0 0 16,0 0-1280-16,0 0-272 0,-9-1-48 0,-7-3-16 0</inkml:trace>
  <inkml:trace contextRef="#ctx0" brushRef="#br2" timeOffset="74974.39">18258 9267 11967 0,'0'0'1072'0,"0"0"-864"0,-8-3-208 0,8 3 0 0,0 0 912 0,0 0 144 15,-7-5 32-15,7 5 0 0,0 0-336 0,0 0-64 16,-5-5-16-16,1 1 0 0,4 4-64 0,0 0-16 15,-5-2 0-15,5 2 0 0,0 0-400 0,-6-4-64 16,6 4-128-16,0 0 176 0,-10-5-176 0,2 2 0 16,8 3 0-16,-8-2 0 0,1-1 0 0,7 3 0 15,-9-4-144-15,3-3 144 0,0 0 0 0,3-2-192 16,0 2 192-16,1-3-160 0,-1 2-192 0,2-2-32 16,1 10-16-16,-2-12-8224 0</inkml:trace>
  <inkml:trace contextRef="#ctx0" brushRef="#br2" timeOffset="75519.56">18719 8732 22287 0,'-9'-14'976'0,"9"14"224"0,0 0-960 0,-8-4-240 16,8 4 0-16,0 0 0 0,-9 0 160 0,9 0-16 15,-9 1 0-15,0 3 0 0,2 2 112 0,-1-1 32 16,-1 0 0-16,0 3 0 0,0-2-160 0,1 0-128 16,-3 1 192-16,0-2-192 0,-2 2 208 0,0 0-64 15,1-3-16-15,0 0 0 0,1-2 144 0,-2 0 32 16,4-1 0-16,-1 1 0 0,0-2-48 0,1-2-16 16,0-2 0-16,0-1 0 0,0 0-96 0,0-4-16 15,1 0 0-15,-1-2 0 0,-2 1-128 0,3-1 192 16,-1-3-192-16,-1 0 192 0,-2-1 64 0,2 1 32 15,2-2 0-15,-2-1 0 0,0-1 144 0,1-1 16 16,0-1 16-16,0 0 0 0,0 1-80 0,2-2 0 16,0 0-16-16,2 0 0 0,0 2-112 0,0-1-32 15,-1-3 0-15,2 4 0 0,-1 2-96 0,1 5-128 16,-1-2 176-16,1 1-176 0,-1-1 128 0,3 4-128 16,-1-3 0-16,-1 5 0 0,3 1 0 0,1 7 0 15,-3-8 0-15,3 8 0 0,-2-5-160 0,2 5-32 0,-3-7-16 0,3 7 0 31,0 0-480-31,0 0-80 0,0 0-32 0,0 0 0 16,0 0-1408-16,7 11-288 0,-7-11-48 0</inkml:trace>
  <inkml:trace contextRef="#ctx0" brushRef="#br2" timeOffset="75919.96">18117 8634 23327 0,'-7'-9'1024'0,"7"9"224"0,-5-6-992 0,5 6-256 15,-3-13 0-15,3 3 0 0,0 10 144 0,0 0-16 16,0 0 0-16,1-12 0 0,2-2 0 0,-1 0-128 15,2 3 192-15,-1 1-64 0,2-4-128 0,-3 1 0 16,2 3 0-16,1-5 128 0,2-2-128 0,-4-1 0 16,3-2 0-16,2 2 0 0,-2-1 0 0,2 0 0 15,3-1 128-15,-1-2-128 0,1 0 240 0,3 2-48 16,1 0 0-16,2 1 0 0,-3 1 128 0,4 1 0 16,-2 3 16-16,0 4 0 0,-1-3-80 0,0 7 0 0,0-2-16 15,1 7 0-15,0 2-48 0,-1 5 0 0,2 2 0 0,-2 5 0 16,2 0-192-16,-1 6 0 0,-1 3 128 0,2 0-128 15,1 0 0-15,2 2 0 0,3 3 0 0,2-3 0 16,0 1-208-16,2-2 64 0,1 3 16 0,3-1-12144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3T16:48:09.249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6962 8190 5519 0,'-4'-16'240'0,"2"4"64"0,-2 1-304 0,1 2 0 16,2-1 0-16,1 10 0 0,-1-8 2928 0,1 8 528 16,-4-10 96-16,4 10 32 0,-1-9-2368 0,1 9-480 0,-2-10-96 0,1 1 0 15,-1-3-128-15,2 12-32 0,-4-12 0 0,-3 3 0 16,2-3-32-16,-2 5 0 0,-4 2 0 0,-1-3 0 16,-1 3-176-16,-3-4-32 0,-5 0-16 0,-2 5 0 15,-2-1-224-15,-1 2 128 0,-4-3-128 0,-1 4 0 16,-2-7 128-16,0 3-128 0,-2-5 0 0,-1 4 0 15,-2-5 208-15,0 5-48 0,-2-3-16 0,0 3 0 16,-3-3 240-16,-4 2 32 0,-6 0 16 0,1 1 0 16,-1 5 128-16,0 0 16 0,-1 2 16 0,0 2 0 15,-2-1-112-15,-4 3-32 0,-4 2 0 0,-2 0 0 16,-2 0-128-16,1 0-48 0,4 0 0 0,2 3 0 16,1 0-96-16,-1 4-32 0,-2-3 0 0,-6 3 0 15,0-4-144-15,1 5 128 0,2 2-128 0,1 1 128 0,1-1-128 16,-1 3 0-16,-1 0 0 0,0-1 0 0,-1-3 0 0,2 3 0 15,5 2 0-15,3 2 0 0,0 1 0 0,2-1 0 16,3 2 0-16,-1 2 0 0,-3 0 0 0,2 3 0 16,3-1 0-16,3 2 0 0,4 1 0 0,2 1 0 15,1 2 0-15,4 2 0 0,3 1 0 0,2 3 0 16,0 1 0-16,4-4 0 0,4 0-128 0,-1-2 128 16,2 1 0-16,1 2 0 0,3 3 0 0,4 1 0 15,2-3-144-15,3 0 144 0,5-1 0 0,2 2 0 16,3-1 0-16,4-1 0 0,0 2 0 0,5-1 0 15,2 2 0-15,2-3 0 0,2-1 0 0,3 0 0 16,3-2 0-16,1 1 0 0,1-2-128 0,3-1 128 0,2-2 0 0,1 1 0 16,3-2 0-16,2-2-128 0,2 0 128 0,3 0 0 15,2-1 0-15,4 2 0 0,4-4 0 0,0-1 0 16,0-1 0-16,0-1 0 0,2-3 0 0,1-1 0 16,2 0 0-16,3-2 0 0,5 1 0 0,2-2 0 15,2-2 0-15,-1-1 0 0,-2-2 0 0,2-3 0 16,2-2 0-16,4 1 128 0,4 1-128 0,-1-5 144 15,-1 1-144-15,-2-5 0 0,0 0 0 0,0-1 0 16,-1 1 0-16,5-1 128 0,4-4-128 0,-3 0 0 16,-5-5 128-16,1-1-128 0,-1 0 128 0,0-3-128 15,0-3 144-15,2 0-144 0,0-1 160 0,-5-1-160 16,-6-2 176-16,-1-1-176 0,0-3 192 0,-1-1-192 16,-3-4 144-16,1 2-144 0,5-2 0 0,-7-1 144 15,-4-6-144-15,-5-1 128 0,-5 2-128 0,-3 0 128 0,-2 0-128 16,-3 0 160-16,-3-2-160 0,-3 1 160 0,-4-2 160 0,-3 2 16 15,-1-3 16-15,-4 1 0 0,-3 2 32 0,-3-2 0 16,-4-2 0-16,-1 2 0 0,-1 3-48 0,-5-1 0 16,-2-1 0-16,-2 2 0 0,-4-1-144 0,1 1-48 15,-4-2 0-15,-1 0 0 0,-1-1-144 0,-1 0 0 16,-1 2 0-16,-2-3 0 0,-3 2 0 0,-1 2 0 16,-4-1-192-16,-1 2 192 0,0 1-320 0,-4 2 48 15,-5 0 16-15,-4-2 0 0,-7 2 16 0,-4 1 16 16,-1 1 0-16,-2 2 0 0,1-2 224 0,0 3-144 15,-5 3 144-15,-4 5-128 0,-5 5 128 0,-3 1 0 16,-4-3 0-16,2 2 0 0,-2 0 0 0,1 6 0 0,0 3 0 0,-4 3 128 16,-5-1-128-16,3 4 0 0,1 1 0 0,2 1 0 15,2 0 0-15,-2 2 0 0,-4-1 0 0,-1 2 0 16,-2 2 0-16,4-1 0 0,4-1 0 0,2 6 0 16,-1 2 0-16,-1 2 0 0,-4 1 0 0,4 2 0 15,3-1 0-15,3 3 0 0,3 3 0 0,2 2 0 16,1 4 0-16,-1-3 0 0,1 3 0 0,2 5-128 15,2 2 128-15,3-1 0 0,0 0-144 0,6 4 144 16,5 3 0-16,1 6 0 0,-1-2 0 0,3 2 0 16,5-4-128-16,-1 1 128 0,3-2 0 0,3 5 0 15,2 0 0-15,8 2-144 0,3-2 144 0,5 0 0 16,3 1-176-16,5 0 176 0,3-2-160 0,5 1 160 16,2-1-192-16,4 2 192 0,6 3-208 0,3-5 80 0,2-2 128 0,5-1-192 15,5 2 192-15,6-6-192 0,2-1 192 16,3 1-208-16,0-5 80 0,0-2 128 0,2-2-176 0,4-2 176 15,2 1-128-15,5-3 128 0,0-2 0 0,7-2-160 16,2-3 160-16,1 0 0 0,-4-1 0 0,2-2 0 16,3 1 0-16,2-2 0 0,1-2 0 0,4-1 0 15,4 1 0-15,-1 0 0 0,-2-2 0 0,1 1 0 16,-1-5 0-16,5 3 0 0,3-2 0 0,-3 1 0 16,-2-7 0-16,0 1 0 0,-1-3 0 0,1 1 0 15,1-2 0-15,2-3 0 0,-2-6 0 0,-1-1 0 16,-4-5 0-16,-1-2 0 0,-3-1 0 0,1-1 0 15,-1-5 0-15,0-1 0 0,0-4 0 0,-6-3 0 16,-5 0 0-16,-2-4 0 0,1-1 0 0,-3-2 0 16,-2 2 0-16,-2-4 0 0,-1-1 192 0,-3 1-64 0,-4-3-128 0,-1 4 192 15,-1-6 64-15,-5 3 0 0,-5-1 0 0,-2 3 0 16,-5-3 0-16,1 3 16 0,-4 3 0 0,-2-4 0 16,-3-1-80-16,-3 2 0 0,-3-1-16 0,-1 1 0 15,-4-2-32-15,0 1 0 0,-4 1 0 0,0-3 0 16,-6 3-144-16,-1-1 0 0,-2 1 0 0,-3 4 128 15,-4-2-128-15,-1 4 0 0,-3-4 0 0,0 3 0 16,-5 0 0-16,-4 2 0 0,0-2 0 0,-4 3 0 16,0 2 0-16,-1-1 0 0,1-3 0 0,-1 3 0 15,-1 4 0-15,-1 1 0 0,-3-1 0 0,1 5 0 16,-1 3 0-16,-4 4 0 0,-3 0 0 0,-4 2 0 16,-4-2 0-16,0 2 0 0,1 5 0 0,0 2 0 15,-3 3-176-15,2 0 176 0,-1 2-128 0,-4 1 128 16,-4 2-128-16,-1 1 128 0,0 0-128 0,0 5 128 0,0 1 0 0,4 7-128 15,1 1 128-15,0-1 0 0,-5 3 0 16,-1 1-160-16,3-1 160 0,-1 5 0 0,1 0 0 0,3 2-128 16,1 4 128-16,-1-3 0 0,-2 2 0 0,-1-2-160 15,0 1 160-15,4 3-128 0,1 4 128 0,5-1 0 16,0 2 0-16,3 0-128 0,2 0 128 0,-2 5 0 16,-2 2-144-16,1 1 144 0,4 1 0 0,4 0 0 15,1 4 0-15,3-1 0 0,2 1 0 0,4-1 0 16,1-1 0-16,4 2 0 0,2-5 0 0,4 5-176 15,3-1 176-15,3 1-192 0,3-5 192 0,3 3 0 16,1-4-144-16,3 1 144 0,5 2-224 0,3-4 32 16,3 1 0-16,3 0 0 0,5-3 32 0,3-1 16 0,2-2 0 15,3 0 0-15,3-5 144 0,5 1 0 0,2-1-144 0,6-3 144 16,1 1-128-16,5-4 128 0,3-2-160 0,6-2 160 16,3-5-144-16,2-1 144 0,-2-1-128 0,2-6 128 15,1 2 0-15,2-5-160 0,3-1 160 0,7-3 0 16,1-4-160-16,0-2 160 0,-3-5-128 0,0-3 128 15,2-5 0-15,2 1-160 0,3-2 160 0,1-1 0 16,0-6 0-16,-1-1 0 0,-4-4 0 0,-2 0 0 16,-2-2 0-16,3-2 0 0,3 2 0 0,0-1 0 15,-5-2 0-15,2-1 0 0,-7-2 0 0,-2 1 0 16,-2-4 160-16,-3 2-160 0,2 1 160 0,-5 4-160 16,-7-9 176-16,-5 4-176 0,-3 3 192 0,-8 1-192 15,-7 4 240-15,-4 4-64 0,-4 2-16 0,-7 3 0 16,-2-4-160-16,-5 5 192 0,-5 4-192 0,0 3 192 15,-7 1-1120-15,-2 1-224 0,-5 5-32 0</inkml:trace>
  <inkml:trace contextRef="#ctx0" brushRef="#br0" timeOffset="2352.63">11771 11144 20559 0,'-7'-25'896'0,"3"11"208"0,-1-4-880 0,0 1-224 0,0 1 0 0,1-1 0 16,2 0 512-16,1 3 64 0,1 3 16 0,0 0 0 15,0-2-16-15,1 2-16 0,1-2 0 0,1 3 0 0,-3 10-384 0,0 0-176 16,4-10 160-16,-3 2-160 0,-1 8 0 0,0 0 0 16,0 0 0-16,0 0 0 0,6 13 0 0,1 5 0 15,0 2-144-15,0 3 144 0,-2 2-240 0,-1 3 48 16,-1 5 16-16,1 4 0 0,-1 4 176 0,-1 2-128 15,0 9 128-15,-1 4-128 0,0 8 128 0,-1 0 0 16,0 6 0-16,-1 3 0 0,-2-1 0 0,1 3 0 16,-1 4 0-16,-1 0 0 0,2 2 0 0,-2 1 0 15,-1 1 0-15,1 3 0 0,-2-4 0 0,1 6 0 16,-2-2 0-16,0 5 0 0,-1 0 0 0,0 4 144 16,0 0-16-16,0 2-128 0,-1 1 208 0,0-1-64 15,-1 3-16-15,1 2 0 0,1-4 0 0,1 5 0 0,-2-3 0 0,0 2 0 16,3 1-128-16,-2 0 160 0,0 0-160 0,1 0 160 15,-1 0-160-15,1 1 0 0,0 1 144 0,1-3-144 16,-1-3 0-16,0 4 0 0,2-2 0 0,-2 3 128 16,0 1-128-16,-1 0 0 0,-1-5 0 0,3 2 128 15,0 1 32-15,-1-4 16 0,1-3 0 0,1-2 0 16,1 6 144-16,1-3 48 0,1 6 0 0,2-1 0 16,1-8-96-16,3 1-16 0,0 5 0 0,0-6 0 15,1-2-64-15,-2 5-32 0,4-3 0 0,-1 0 0 16,-1 4 32-16,3-1 16 0,-4-2 0 0,0 5 0 15,-2 5 80-15,3-1 16 0,-1 0 0 0,-1 2 0 16,-3-5 16-16,1 1 16 0,0-4 0 0,-1-2 0 0,0-3 96 0,1-4 16 16,1-1 0-16,-1-5 0 0,3-1-16 15,-2-6 0-15,-1 1 0 0,1-6 0 16,0-4-176-16,1 1-16 0,-1 0-16 0,0 2 0 0,-2-6-224 0,2-3 176 16,-2-7-176-16,0-8 160 0,0-4-160 0,-2-5-224 15,0-8 48-15,-1-2 16 16,-1-7-2336-16,-1-6-480 0,-3-6-96 0</inkml:trace>
  <inkml:trace contextRef="#ctx0" brushRef="#br0" timeOffset="3685.64">6528 17424 20271 0,'0'0'1792'0,"12"-3"-1424"0,2 0-368 0,1 2 0 16,6 0 256-16,1 1 0 0,5-2-16 0,5 2 0 15,5 0-48-15,2 0 0 0,3-1 0 0,0-1 0 16,-1 0 112-16,1 2 16 0,1 0 0 0,1 0 0 16,3 0-80-16,3 0-16 0,3 2 0 0,5-2 0 15,5 0 16-15,-1 2 0 0,-2-4 0 0,4 0 0 16,2 1-80-16,4 0-16 0,5-1 0 0,2 0 0 15,2-1-16-15,0 0 0 0,-2-4 0 0,5 3 0 16,3 1 48-16,3-3 0 0,2 1 0 0,1 0 0 16,-3 0 96-16,4 0 32 0,4 1 0 0,2-1 0 15,-1 1 0-15,1-2 0 0,1 2 0 0,5 2 0 0,7-2-96 0,-2-2-16 16,-4-1 0-16,5 2 0 0,3-3-192 16,1 1 0-16,-2-5 128 0,2 3-128 0,0-1 0 0,3 0 0 15,-3-4 0-15,2 1 0 0,-2 7 0 0,4-4 0 16,3 2 0-16,-3-4 0 0,-2-1 160 0,3 4-160 15,7 0 160-15,-4 0-160 0,-6-2 256 0,6 1-64 16,3-2 0-16,-2 5 0 0,-5-5-48 0,4 2-16 16,1 1 0-16,1-1 0 0,-1 1-128 0,0-2 192 15,2 0-192-15,-2-1 192 0,0-2-192 0,-1 1 192 16,0 0-192-16,0 1 192 0,-1 0-64 0,-3 2-128 16,-3-4 192-16,2 2-64 0,4 2-128 0,-3-1 128 15,-5 3-128-15,0-1 128 0,4 3-128 0,-5 2 0 16,-4-3 0-16,1 1 0 0,1 3 0 0,-1-1 0 0,0 0 0 15,-1 3 0-15,-1-2 128 0,2 1-128 0,3 0 0 0,-4 2 128 16,-5-1-128-16,1 0 0 0,2 1 0 16,-2 0 128-16,-2 0-128 0,-2 1 0 0,1-2 0 0,-3 1 0 15,3 0 0-15,-2 0 0 0,-3 0 0 0,-1 2 0 16,0-2 0-16,2 2 0 0,3-1 0 0,-3 2 0 16,-5-1 128-16,-2 2-128 0,0-2 0 0,2 1 128 15,4-2-128-15,-4 2 160 0,-5 1-160 0,1-1 160 16,0 1-160-16,2-1 192 0,4-2-192 0,-2 3 192 15,-5-3-192-15,0 2 0 0,2 2 0 0,0-3 0 16,1 2 144-16,-2 1-144 0,-4 2 160 0,-1-2-160 16,4-2 144-16,-3 2-144 0,2 2 128 0,-2-2-128 15,-3 0 0-15,1 1 128 0,-2-1-128 0,4 1 0 16,2 1 128-16,-2-2-128 0,-4-3 0 0,0 3 128 0,0 0-128 0,4 0 192 16,3-3-192-16,-5 2 192 0,-3-1-192 0,0 2 0 15,-3-1 0-15,-1-3 0 0,3 1 144 0,-2 2-144 16,0 1 160-16,-2-1-160 0,0-1 240 0,-6-2-48 15,0 3-16-15,3 0 0 0,1 1 32 0,0-2 16 16,-5 0 0-16,0 2 0 0,-3 0-224 0,-1 0 0 16,0-1 0-16,2 1 0 0,1 0 0 0,-2-1 0 15,0 1 176-15,-5 1-176 0,-2-3 192 0,-3 1-64 16,1-2 0-16,1 3-128 0,0 1 208 0,-1-3-64 16,-1 0-16-16,-2 1 0 0,-1 0 64 0,-4 1 0 15,-6-4 0-15,1 0 0 0,-3 0 64 0,1 2 0 16,2 1 16-16,-7-2 0 0,-1-2-48 0,1 4-16 0,-1-1 0 15,2-2 0-15,-5 0-16 0,0-1 0 0,-3-1 0 0,-1 2 0 16,-3 3-64-16,-3-1-128 0,-3-3 176 0,-3 0-176 16,-1 0 128-16,-2 2-128 0,-2 3 0 0,-1-1 0 15,-9-4-192-15,0 0-112 0,5 5-16 0,-5-5 0 32,-1 10-1472-32,-6-1-320 0,-5 4-48 0</inkml:trace>
  <inkml:trace contextRef="#ctx0" brushRef="#br1" timeOffset="11158.01">18650 9858 20271 0,'-3'-7'1792'0,"3"7"-1424"16,0 0-368-16,2-8 0 0,-2 8 512 0,7-7 48 16,0 0 0-16,4 1 0 0,1 3 80 0,3-4 32 15,1 1 0-15,5 2 0 0,2-1-16 0,3-3 0 16,2 3 0-16,4-2 0 0,2-1-416 0,-1 3-96 15,-2-4-16-15,2 3 0 0,-4-2 16 0,4 3 0 0,0 1 0 0,2-1 0 16,0-1 176-16,2 1 16 0,0-2 16 0,5 0 0 16,2 2 112-16,5 0 32 0,0-3 0 0,1 2 0 15,-2 3-128-15,3 1-32 0,1-1 0 0,5 0 0 16,0-2-96-16,4 2-32 0,3-1 0 0,1 0 0 16,-2 1-208-16,1 2 176 0,-1 0-176 0,2 0 160 15,1-1-32-15,3 2-128 0,2 3 192 0,-2-1-64 16,-4-2-128-16,-2 2 192 0,1 0-192 0,-2 1 192 15,0-2-64-15,3 2-128 0,1-1 192 0,-1 1-64 16,-1-2-128-16,-2 1 0 0,-1 4 0 0,1-3 128 16,-2 0-128-16,0 1 128 0,2-2-128 0,0 5 128 15,2-4-128-15,-4 1 0 0,-4 0 144 0,-2 1-144 16,0-1 0-16,-2-3 0 0,-1-1 0 0,-2 0 128 16,2 1-128-16,-4 2 0 0,-4-2 128 0,-3 1-128 0,-6-2 0 15,-4 1 0-15,-3 0 0 0,-4 3 128 16,0-3-128-16,-3 2 0 0,-2-1 0 0,-3 0 128 0,-5 0-128 0,-10-2 0 15,0 0 0-15,0 0 128 0,0 0-128 0,0 0 176 16,0 0-176-16,-8 10 192 0,-5-3 48 0,-4-2 16 16,-3 1 0-16,-5-2 0 0,-3-3-256 0,-9 2 176 15,-9 0-176-15,-5-1 160 0,-6-2-160 0,-2 0 128 16,-2-2-128-16,-1 2 128 0,-1 0-128 0,-5 0 0 16,-2 0 0-16,-3 0 0 0,-2-2 0 0,-2 1 128 15,0 1-128-15,-2 0 0 0,-1 0 0 0,-4 0 0 16,0-2 128-16,-2 1-128 0,-1 0 0 0,1 1 0 15,-3-1 0-15,-1 1 0 0,-3 0 0 0,3 0 0 0,1 1 0 0,2-1 0 16,2 1 0-16,0 0 0 0,1 1 0 0,3 1 0 16,2 1 0-16,4 0 128 0,4-1-128 0,-2 0 0 15,-1 1 0-15,7 1 0 0,6-1 0 0,5-1 0 16,4-1 0-16,5 1 0 0,4-2 0 0,5 3 0 16,5-2 0-16,6 1 0 0,3-3 128 0,3 0-128 15,4 0 0-15,4 0 0 0,4-1 0 0,9 1 128 16,0 0 0-16,0 0-128 0,0 0 192 0,0 0-64 15,0 0 48-15,13-8 0 0,2 2 0 0,5 2 0 16,6-2-176-16,5 0 0 0,6 3 0 0,7-2 0 16,4-1 0-16,10 3 0 0,7-1 0 0,5 1 0 15,5-3 0-15,5 2 0 0,3 0 0 0,6 3 0 16,4 0 0-16,3-1 0 0,2 0 0 0,4-2 0 16,1 3 0-16,5 0 0 0,2 1 0 0,0 0 0 0,-2 0 0 0,2 0 0 15,3 1 0-15,-1 3 0 0,-2-3 0 0,-2 0 0 16,0 2 0-16,1-2 0 0,2 2 0 0,-3 0 128 15,1 2-128-15,1 1 0 0,2-3 192 0,-2 2-64 16,-5 1 0-16,-1-1 0 0,2 0-128 0,-7 1 0 16,-4-2 0-16,-4-2 128 0,-6 0-128 0,-3 0 0 15,-3 2 0-15,-4 0 0 0,-5-2 0 0,-8 0 0 16,-8-2 128-16,-6 0-128 0,-7 0 0 0,-7 0 0 16,-5 2 144-16,-5-2-144 0,-4-1 0 0,-6 0 128 15,-6-2-128-15,-8 3 0 0,0 0 128 0,0 0-128 16,-7-6 128-16,-6 1-128 0,-5 0 0 0,-5-2 144 15,-7 1-144-15,-7 2 0 0,-6-2 0 0,-8 1 0 16,-9 1 0-16,-5 1 0 0,-2-1 0 0,-4-1 0 0,-3 0 0 0,-3 3 0 16,-9-3 0-16,-5 0 0 0,-7 0 0 0,0 1 0 15,2 0 0-15,-10 0 0 0,-6 3 0 0,0 0 0 16,0-2 0-16,-1 0 0 0,-4 2 0 0,4-1 0 16,4-1 0-16,-2-1 0 0,1 0 0 0,-1 2 0 15,2 1 0-15,1-1 0 0,2 0 0 0,-2-3 0 16,-2 0 0-16,3 2 0 0,5 1 0 0,2 0 0 15,4 0 0-15,4 1 0 0,1-2 0 0,9 2 0 16,4-3 128-16,10 1-128 0,5 2 0 0,7 0 0 16,4-3 0-16,7-1 0 0,6 0 0 0,8 2 0 15,1 2 0-15,11 0 0 0,3-2 128 0,7-2-128 16,9 5 0-16,0 0 0 0,0 0 0 0,13-5 0 16,6 1 0-16,6 4-144 0,6 0 144 0,5 0-128 0,5-1 128 0,7 1-128 15,6 0 128-15,6 1-128 0,6-1 128 16,7 0 0-16,9 0 0 0,2 1 0 0,2 1 0 0,4 0 0 15,4 1 0-15,8-2-128 0,4-2 128 0,-1-2 0 16,1 1 0-16,3 0 0 0,7 2 0 0,-3 0 0 16,-3-1 0-16,2 1 0 0,0-1 0 0,-1 0 0 15,-3-2 0-15,-2 2 0 0,0 1 0 0,-2-3 0 16,2 1 0-16,-8-1 0 0,-8-1 0 0,-2 4 0 16,-5 0 0-16,0-1 0 0,-2 0 0 0,-9-3 0 15,-9-2 0-15,-6 2 0 0,-5 1 0 0,-5 2 0 16,-5 0 0-16,-6 0 128 0,-5-3-128 0,-7 2 0 15,-5 2 0-15,-5-1 0 0,-3 1 0 0,-11 0 144 16,0 0-144-16,0 0 0 0,0 0 128 0,-16 0-128 0,-9-1 0 16,-1 1 0-16,-7 0 0 0,-8 1 0 0,-5 0 0 0,-10 3 0 15,-10-1 0-15,-7-2 0 0,-10-1 0 0,-2 1 0 16,-4 1 0-16,-8-2 0 0,-7 1 0 0,-3-1 0 16,-1 0-176-16,-4 2 176 0,-3 4-192 0,-2-3 192 15,0 0-128-15,-2-1 128 0,1 6 0 0,-1 0 0 16,1-6 0-16,1 1 0 0,2 1 0 0,1 2 0 15,-4-1 0-15,7 3 0 0,4 1 0 0,3-3 0 16,5-1 0-16,4 1 0 0,-1-3 0 0,8 2 0 16,7 3 0-16,4-5 0 0,5 1 0 0,5 0 0 15,5-1 0-15,8 2 0 0,7-2 0 0,9-1 0 16,6-4 0-16,8 1 0 0,5-3 0 0,7 1 0 16,3 0 0-16,9 3 0 0,0 0 0 0,0 0 0 15,10-5 0-15,6 1 0 0,6-2 0 0,10 1-160 0,2 1 160 0,13 3 0 16,5-3-144-16,5 0 144 0,3 1 0 0,5 1 0 15,4-2-144-15,7 2 144 0,6-2 0 0,4-1 0 16,1 2 0-16,2 1 0 0,2-1 0 0,6 2 0 16,6-2 0-16,-2 1 0 0,-3-5 0 0,0 5 0 15,-2-1 0-15,2 2 0 0,0-2 0 0,-3 1 0 16,-2-2 0-16,-1 3 0 0,-2-1 0 0,1 0 0 16,-3-1 0-16,0 1 0 0,-6-2 0 0,0 0 0 15,-5 2 0-15,0 0 0 0,-4 0 0 0,-5 1 0 16,-9-1 0-16,-4-1 0 0,-2-3 0 0,-4 4 0 15,-4 1 0-15,-6-1 0 0,-8 1 0 0,-4 2 0 16,-4-1 0-16,-5 0 0 0,-6 0 0 0,-12 0 0 16,0 0 128-16,0 0-128 0,0 0 0 0,-12-1 0 0,-6 0 0 0,-7 1 0 15,-7-3 0-15,-9 2 0 0,-6 1 0 0,-5 1 0 16,-5 2 0-16,-11 1-192 0,-9-2 192 0,-1-1-160 16,-2-2 160-16,-2 2-128 0,-4 3 128 0,-4 0-128 15,-5-1 128-15,0-1 0 0,0 2 0 0,-1 1-128 16,-2-1 128-16,-2-2 0 0,-3 1 0 0,2 1 0 15,2 3 0-15,-3-2 0 0,-4 2 0 0,3-2-128 16,5-3 128-16,1 1 0 0,4-3 0 0,1 3 0 16,-1 0 0-16,6 4 0 0,6-2 0 0,6-3 0 15,3-2 0-15,4 2 0 0,3 0 0 0,7-1 0 16,4-1 0-16,9 2 0 0,7-2 0 0,6 1 0 16,5 2 0-16,7-3 0 0,2 0 0 0,7 0 0 15,-1 0 0-15,12 0 0 0,0 0 0 0,0 0 128 16,0 0-128-16,0 0 0 0,13 0 0 0,6 0 0 0,5-3 0 0,8 3 0 15,7-1 0-15,9-1 0 0,7-1 0 16,5 1 0-16,2 1 0 0,6 0-128 0,3 1 128 0,8 0 0 16,4-1 0-16,6 1 0 0,0 1 0 0,2-1 0 15,3 0 0-15,4 1-128 0,3 0 128 0,-2 2 0 16,-2 1 0-16,2 1 0 0,2-4 0 0,-1 0 0 16,-1-1 0-16,-1 2 0 0,-1 1 0 0,-1 1 0 15,3 1 0-15,1-1 0 0,-8-1 0 0,0-1 0 16,-3-1 0-16,1 2 0 0,2 2 0 0,-9 0 0 15,-5-1 0-15,-3 0 0 0,-4-2 0 0,0 2 128 16,-2-1-128-16,-3-1 0 0,-5 0 0 0,-6-1 0 16,-7 0 0-16,-6 2 0 0,-4-1 0 0,-5 1 0 15,-5-2 0-15,-5-1 128 0,-5 1-128 0,-5-2 0 0,-13 1 0 0,0 0 0 16,0 0 0-16,0 0 0 0,-7-5-160 0,-7 0 160 16,-5 2-224-16,-5 1 64 0,-5 2 16 0,-7-2 0 15,-7-3 144-15,-7 0 0 0,-6 4-144 0,-2 0 144 16,-2 2 0-16,-2 0-144 0,-3-1 144 0,-2 0 0 15,-3 0-160-15,-4 2 160 0,-5-1-128 0,1 4 128 16,-3-1-128-16,4 1 128 0,2-3-128 0,-1 5 128 16,-2-2 0-16,7 0 0 0,5 0 0 0,4 3-128 15,3-5 128-15,6 4 0 0,2 0 0 0,3-3 0 16,-1 0 0-16,5 1 0 0,2-1 0 0,6-2 0 16,4 2 0-16,7-1 0 0,6-3 0 0,6 1 0 15,13-1 0-15,0 0 0 0,0 0 0 0,0 0 0 16,13 4 0-16,9-2 0 0,9 1 0 0,7-2 128 15,9-1-128-15,7-1 0 0,4-2 0 0,6 2-128 0,6-3 128 0,7 2 0 16,9-2 0-16,1 1-128 16,1 0-400-16,-2-2-80 0,1 1-16 0,2-1-10016 15,2 0-2016-15</inkml:trace>
  <inkml:trace contextRef="#ctx0" brushRef="#br1" timeOffset="13142.67">16002 13593 8287 0,'0'0'368'0,"-11"2"80"0,-2-2-448 0,0 4 0 0,1 1 0 0,0 1 0 0,1-3 3328 0,-1 2 576 15,1 1 112-15,-1 0 16 0,2-2-2752 0,0 4-576 16,0-2-96-16,-2-1-32 0,1 3-128 0,1-3-16 16,-3 1-16-16,2-1 0 0,-3-3-192 0,5-2-32 15,9 0-16-15,-10-4 0 0,1-3-176 0,1 0 0 16,2-5 144-16,1-2-144 0,3-3 0 0,4-5 0 15,0-2 0-15,3-8-128 0,3 3-48 0,3 0 0 16,2-2 0-16,2-1 0 0,-1 1 176 0,3 3-192 16,1-2 192-16,-1 7-192 0,3 3 192 0,1 1 176 15,1 3-48-15,2 2 0 0,0 1 192 0,0 7 48 16,0 2 0-16,0 4 0 0,1 2-128 0,0 2-32 16,-1 2 0-16,2 5 0 0,-3 1-208 0,-2 5 128 0,-1 2-128 0,-2 1 0 15,-2 1 0-15,-5 3 0 0,0 1 0 0,-4-1 0 16,-2 6 0-16,-5-4 0 0,-1 3 0 0,-5 2 0 15,-2-3 144-15,-5 1-144 0,-4-7 128 0,-3-2-128 16,-3-1 384-16,0-2 0 0,-5-2 0 0,3-4 0 16,-3-3 208-16,0 2 48 0,-1-5 0 0,1-3 0 15,-2-2-192-15,4-4-48 0,2-5 0 0,3 1 0 16,2-5-128-16,4 2-16 0,2-2-16 0,2-2 0 16,1-1-96-16,2-2-16 0,3-3 0 0,2 1 0 15,3-8-368-15,2 5-80 0,0-2 0 0,6 2-16 16,-1 3 144-16,4 1 48 0,1-2 0 0,2 5 0 15,0 0 144-15,3 5-208 0,2 3 80 0,0 3 128 16,0-1-160-16,0 5 160 0,0 1 0 0,2 3-144 16,-1 4 144-16,-1 0 0 0,3 6 0 0,-2 4 0 0,-1 0 0 0,-1 3 0 15,-2 1 0-15,-2 8 0 0,-6 3 0 16,-3 2 0-16,-4 6 0 0,-3-5 0 0,-5-3 0 0,-4-3 0 16,-6-2 0-16,-2-4 128 0,-4-1 96 0,-3-2 32 15,-2-2 0-15,-3-2 0 0,-1-2 96 0,1-5 32 16,-1-1 0-16,1-6 0 0,3-3-64 0,0-1-16 15,3-7 0-15,2 0 0 0,3-4-128 0,3 0-32 16,3 2 0-16,8-6 0 0,1-2-144 0,4-5 0 16,3-1 0-16,5-2 0 0,1-1 0 0,5-5-224 15,2 0 32-15,3 0 0 0,0 4 64 0,2 1 128 16,2 5-208-16,2 3 80 0,1 2 128 0,1 2-128 0,1 2 128 16,1 7-128-16,0 1 128 0,1 4 0 0,0 4 0 0,0 5-128 15,-1 1 128-15,1 4 0 0,-3 2 0 0,-2 4-128 16,-1 5 128-16,-5 1 0 0,-6 4 0 0,-4 4-128 15,-5 5 128-15,-6 0 0 0,-5-3-144 0,-3-5 144 16,-6-2 0-16,-4-4-144 0,-5-4 144 0,1-3 0 16,-2 0 0-16,-2-5 128 0,-1-3 0 0,-1-2 16 15,1-1 112-15,0-4 32 0,2-2 0 0,4-4 0 16,5-3-128-16,3 0-32 0,2-3 0 0,3-3 0 16,4-3-128-16,3-4 192 0,1-2-192 0,5-3 192 15,2 0-192-15,2-3-224 0,2-1 48 0,2 2 16 16,2-3-32-16,5 7-16 0,1 0 0 0,2 1 0 15,0 4 208-15,1 2 0 0,3 2 0 0,-1 5 0 16,-3 0-160-16,2 6 160 0,2 1-160 0,-1 6 160 16,0-1 0-16,-2 9 0 0,-3-4 0 0,-4 7 0 15,-1 0 0-15,-3 4 0 0,-4 2 0 0,-6 3 0 0,-4 5 0 0,-4-1 0 16,-5 5 0-16,-5-7 0 0,-5-5 0 0,-1 1 0 16,-3-3 0-16,-2-6 0 0,-1 0 288 0,0-5-48 15,2 1-16-15,3-5 0 0,2-1 112 0,4-1 32 16,2-3 0-16,6-1 0 0,1-2-192 0,10 5-48 15,-6-11 0-15,4-2 0 0,2 2-352 0,5-3-80 16,4-2-16-16,4 2 0 16,2-1-1776-16,3 4-352 0,1-2-80 0</inkml:trace>
  <inkml:trace contextRef="#ctx0" brushRef="#br1" timeOffset="13926.4">18016 13914 16575 0,'-5'-10'1472'0,"3"2"-1168"0,0-1-304 0,2 9 0 15,-4-9 2192-15,1 0 384 0,3 9 80 0,0 0 16 16,-3-6-2128-16,3 6-416 0,0 0-128 0,0 0 0 16,-9 0 0-16,-1 2 0 0,-2 2 0 0,-1 5 0 15,-1-1 0-15,-3 5 0 0,-6-2 0 0,0 2 0 0,-1 3 0 16,-3 2 0-16,-2 2 0 0,0 4 0 0,-2-1 192 0,2 5 32 16,1 3 16-16,1 4 0 0,0 1-48 0,3 2 0 15,1 2 0-15,2 2 0 0,-1-1 144 0,3 6 32 16,4-1 0-16,2 0 0 0,3 1-48 0,4-4-16 15,2 2 0-15,4-3 0 0,2-3-160 0,6 0-16 16,1-2-128-16,6-1 192 0,3-3-192 0,2-1 0 16,2-2 0-16,3-4 0 15,2-2-368-15,2-3-112 0,3-4-32 0,4-4-8240 16,3-2-1648-16</inkml:trace>
  <inkml:trace contextRef="#ctx0" brushRef="#br1" timeOffset="14393.79">18883 13975 22111 0,'-9'-1'1968'0,"-3"1"-1584"15,3 2-384-15,-1 3 0 0,-3 0 784 0,1 4 80 16,-2 8 16-16,-2 2 0 0,-3 2-736 0,-2 3-144 15,-2 3 0-15,-4 8 0 0,-1 6 0 0,-2 4 0 16,-3 5 192-16,0-1-192 0,2 1 224 0,3 3-64 16,3 3-16-16,-1-3 0 0,3-4-144 0,6-2 192 15,3-3-192-15,6-2 192 0,6-8-192 0,3-4 0 16,4-2 0-16,5-4 0 0,4-3 0 0,3 0 128 16,-1-7-128-16,3-2 0 0,1 1 128 0,2-5-128 15,1-1 0-15,2-2 128 0,0-5-128 0,-1 0-176 16,1-2 48-16,-1-4 0 15,-1-2-592-15,-1-2-112 0,-3-2-32 0</inkml:trace>
  <inkml:trace contextRef="#ctx0" brushRef="#br1" timeOffset="14574.63">18152 14551 13823 0,'0'0'1216'0,"0"0"-960"0,0 0-256 0,0 0 0 16,12-4 3760-16,5 3 704 0,3 4 144 0,4-1 16 15,3-2-3616-15,4 0-736 0,4 2-144 0,3-1-128 16,3 1 208-16,1-4-64 0,-3-3-16 0,3 2 0 0,0-1-272 0,0 0-64 16,-1-5-16-16,0 3-8928 15,-2-3-1776-15</inkml:trace>
  <inkml:trace contextRef="#ctx0" brushRef="#br1" timeOffset="15529.62">19427 15044 19695 0,'0'0'864'0,"0"0"192"0,-2-13-848 0,0 3-208 0,1-2 0 0,1 5 0 15,0-3 608-15,0 3 80 0,0-2 16 0,-2 3 0 16,2 6-224-16,-4-9-32 0,1 2-16 0,3 7 0 16,-8-7-48-16,0 1 0 0,-2 3 0 0,1 2 0 15,-2 2-128-15,-2 2-48 0,-1 4 0 0,0 1 0 0,-1 5-48 0,0 1-16 16,1 0 0-16,-2 7 0 0,5 4-16 0,0 0 0 15,0 3 0-15,1 1 0 0,3-1-128 0,2 4 0 16,-1-2 0-16,4-2 0 0,2 0 0 0,2-1 160 16,4-2-160-16,-1-3 160 0,2-4 32 0,5-5 16 15,-3-6 0-15,2-2 0 0,2-2 224 0,1-3 32 16,2-4 16-16,2-1 0 0,0-7-64 0,3 2-16 16,1-2 0-16,-2-4 0 0,-2-1-240 0,0 0-160 15,0-2 192-15,-2 0-192 0,-3-1 128 0,-2 0-128 16,-2-5 0-16,-2 5 0 0,-4 1 0 0,1 1 160 15,-4 1-160-15,-4 5 128 0,-1-2 16 0,-3 2 0 0,-5 6 0 0,-1-2 0 16,-4 3-144-16,-1 1 0 16,-1 3 0-16,-1 1-176 15,2 1-1360-15,1 2-288 0,2-3-48 0</inkml:trace>
  <inkml:trace contextRef="#ctx0" brushRef="#br1" timeOffset="16042.65">19887 15077 15999 0,'0'0'704'0,"0"0"160"0,0 0-688 0,0 0-176 0,9 7 0 0,-2 2 0 16,-7-9 1232-16,8 11 224 0,-3 1 32 0,0 3 16 15,0 3-320-15,-1 0-64 0,0 0-16 0,0 0 0 16,-1-1-336-16,0 3-64 0,-6-1 0 0,3 1-16 15,-2-2-208-15,-1 1-32 0,-2 0-16 0,-2-1 0 16,-2-1-144-16,-1-1-32 0,-2-1 0 0,-1 0 0 16,-2-5-256-16,-1 1 0 0,-3-1 0 0,1-5 0 31,-1-4-1840-31,1-1-368 0,0-1-80 0</inkml:trace>
  <inkml:trace contextRef="#ctx0" brushRef="#br1" timeOffset="16711.38">20751 14487 1839 0,'0'0'0'0,"0"0"160"0,0 0-160 0,0 0 0 0,0 0 0 0,0 0 0 16,-9-4 3488-16,9 4 672 0,0 0 128 0,0 0 16 15,-7-4-2800-15,7 4-560 0,0 0-112 0,0 0-32 16,0 0-288-16,-9 8-64 0,9-8-16 0,-8 9 0 16,0 4-48-16,5 2-16 0,-4 3 0 0,2-1 0 15,0 3-64-15,0 2-16 0,0 6 0 0,0-1 0 16,2 4-32-16,1-1 0 0,0-3 0 0,2 2 0 16,3-2 64-16,1-1 0 0,2-4 0 0,3-3 0 15,1-5 64-15,3-1 0 0,1-7 16 0,4-2 0 0,1-5 48 0,2-3 0 16,2-1 0-16,4-8 0 0,2-6-192 0,4-3-48 15,3-2 0-15,-1 0 0 0,1-4-208 0,-2 0-288 16,-4-5 64-16,0 1 16 0,-3 1 208 0,-3 1-144 16,-1-3 144-16,-3 4-128 0,-2 4 128 0,-3-3 144 15,-1 4-16-15,-2 2-128 0,-2 3 336 0,-3 5-32 16,0 5-16-16,-7 9 0 0,0 0-160 0,0 0-128 16,0 0 144-16,-1 14-144 0,-3 6 176 0,-3 8-176 15,0 3 192-15,-3 6-192 0,-2 3 0 0,-2 9 0 16,-2 0 0-16,-1 5 0 0,-2 3 128 0,-3 1-128 15,-3 3 0-15,-2 5 0 0,-3 3 128 0,-2-5-128 16,-4-2 0-16,5-5 0 0,-4-5 192 0,4-5-32 16,1-5 0-16,4-5 0 0,0-5 496 0,2-7 112 0,-1 3 0 15,0-8 16-15,1 0-304 0,1-3-64 0,1 0-16 0,1-3 0 16,0-7-400-16,2 0-304 0,1-3 48 0,1-4 16 31,2-4-2064-31,1-1-400 0,3-3-96 0</inkml:trace>
  <inkml:trace contextRef="#ctx0" brushRef="#br1" timeOffset="17095.75">21740 14969 16575 0,'0'0'1472'0,"-9"-3"-1168"0,-1-4-304 0,0 4 0 0,1 4 3648 0,0 3 656 16,1 3 144-16,1-1 32 0,-1 5-3648 0,2 2-704 15,-1 4-128-15,1 4 0 0,-2-2 0 0,2 4 0 16,1 3 0-16,1 1-128 0,-2-1 128 0,5 2 0 16,-1-3-144-16,2 1 144 0,2-5 0 0,-1 1 0 15,6-4-144-15,0-3 144 0,2-4 0 0,1-6 0 16,1-1 0-16,3-2 0 0,3-1 144 0,1-6 96 15,1-3 16-15,1-5 0 0,0-2 272 0,1-3 64 16,-1-1 16-16,0-4 0 0,-1 2-288 0,-1-2-48 16,-4 0-16-16,-2 0 0 0,-2-4-32 0,-4 2-16 15,-3-3 0-15,-3 4 0 0,-3-1 224 0,-1-1 32 16,-2 2 16-16,-2 0 0 0,1 3-288 0,-3 4-64 0,-2 3-128 0,-1 2 192 16,-1 1-192-16,0 6-256 0,-2-2 48 15,-1 5-11248-15,1 1-2256 0</inkml:trace>
  <inkml:trace contextRef="#ctx0" brushRef="#br1" timeOffset="17778.93">21843 13291 2751 0,'-3'-10'256'0,"0"3"-256"0,1 1 0 0,1-2 0 16,1 8 4096-16,0 0 768 0,0-6 144 0,0 6 48 15,0 0-3776-15,8-6-736 0,-8 6-160 0,11-5-16 16,1 2-240-16,0 2-128 0,1 0 160 0,5 1-160 16,0-2 0-16,2 5 128 0,3 2-128 0,1 3 0 15,0-3 144-15,3 5-16 0,1-4 0 0,0 8 0 16,0 1 160-16,1 1 32 0,1 0 0 0,4 3 0 16,0 5 0-16,3-1 16 0,1 1 0 0,1 4 0 15,1 4-80-15,2 2-32 0,3 5 0 0,0-1 0 16,-1-1 32-16,-2 3 0 0,-4 2 0 0,-1 0 0 15,-2 9-80-15,-2 0-16 0,-2 1 0 0,-1 4 0 0,-2 1 32 16,-2 3 16-16,-2 6 0 0,1-4 0 0,-4 1-16 0,-2-1 0 16,-2 3 0-16,-2-1 0 0,-5 0 32 0,-2 1 0 15,-4-2 0-15,-3 1 0 0,-2-6 32 0,-4 3 0 16,-4-2 0-16,-1 1 0 0,-4 1 192 0,-2-7 32 16,0-2 16-16,-3-5 0 0,-3 2 192 0,-1-6 32 15,-1-2 16-15,0-5 0 0,0 0 96 0,0-2 32 16,-1-3 0-16,3-1 0 0,-1 0-240 0,0-5-48 15,-3 2-16-15,1-3 0 0,0 0-352 0,-1 1-64 16,1-3-16-16,1-2 0 0,-4-4-320 0,3-4-64 16,4-3 0-16,2-1-17664 0</inkml:trace>
  <inkml:trace contextRef="#ctx0" brushRef="#br1" timeOffset="25301.77">19026 7874 12959 0,'0'-21'576'0,"0"9"112"0,-1 0-560 0,1-1-128 0,-1-1 0 0,-1 1 0 0,-1-1 896 16,1 0 128-16,1-3 48 0,0 2 0 0,-2-3-416 0,1 1-80 15,-1 1 0-15,1-1-16 0,0 2-112 0,1 1 0 16,0 3-16-16,-2 1 0 0,3 4-64 0,0 6-16 15,0 0 0-15,0 0 0 0,0 0-96 0,0 0 0 16,3 18-16-16,-1 3 0 0,-2 3 112 0,0 4 32 16,-1 3 0-16,0 4 0 0,-2 2-32 0,1 2 0 15,-5 3 0-15,1 4 0 0,1 0-160 0,-4 1-16 16,1 0-16-16,-1-7 0 0,1 0-160 0,-1-5 160 16,1-3-160-16,2-9 160 0,1-4-160 0,1-4 128 15,1-2-128-15,1-5 128 0,2-8 0 0,0 0 0 16,0 0 0-16,0 0 0 0,0 0 288 0,2-7 48 0,2-5 16 0,1-5 0 15,2-5-192-15,1-2-32 0,3-4-16 0,0 2 0 16,0-5-240-16,5 2 0 0,2 2 0 0,1-3-160 16,2 3 32-16,3-1 0 0,3 5 0 0,1-2 0 15,1-1 128-15,2 5-208 0,1-4 80 0,-2 5 128 16,3 2-160-16,0 2 160 0,0 3 0 0,-4 2-144 16,-1 6 144-16,-3 1 0 0,-6 3 0 0,-4 4-128 15,-4 2 128-15,-3 3 0 0,-3 5 0 0,-5 1 0 16,-5-3 0-16,-5 3-128 0,-6 1 128 0,-3 3 0 15,-9 1 0-15,-5-2 0 0,-3-3 0 0,-4-4 176 16,-1 3-176-16,2 1 192 0,1-2-192 0,0-1 192 16,5-4-48-16,3-2 0 0,8 2 0 0,4-4 0 15,5 0-144-15,13-3-272 0,-5-8 64 0,6 1-12464 16</inkml:trace>
  <inkml:trace contextRef="#ctx0" brushRef="#br1" timeOffset="25668.48">19790 7773 23039 0,'-20'-1'2048'0,"7"2"-1648"0,0 1-400 15,1 3 0-15,0 0 400 0,3 2 0 0,-2 5 0 0,2 2 0 16,5 0 48-16,0 0 16 0,2 5 0 0,2-4 0 16,2-2-464-16,3-1 128 0,2-1-128 0,2 1 0 15,3 4 0-15,2-8 0 0,3 0-144 0,1-4 144 16,0 1-240-16,3 0 48 0,2-4 16 0,1-4 0 16,2-4 176-16,-1 0-160 0,0-6 160 0,1-1-160 15,-5-3 160-15,-1 0 0 0,-3-4 0 0,-3 3 0 16,-4 2 0-16,-2-1 0 0,0 0 0 0,-7 0 128 15,-1 6 128-15,-4-2 16 0,-2 0 16 0,-3 3 0 16,-1-4 352-16,-3 4 64 0,-2 2 0 0,1 4 16 16,0 1-496-16,2 1-96 0,5 2-128 0,7 0 176 15,0 0-1616-15,0 0-320 0</inkml:trace>
  <inkml:trace contextRef="#ctx0" brushRef="#br1" timeOffset="25919.5">20682 7712 26719 0,'-8'5'2368'0,"-1"3"-1888"15,0-2-480-15,0 8 0 0,0 2 624 0,0 3 16 16,0 1 16-16,0 2 0 0,0-2-256 0,0 3-48 16,1 2-16-16,-1-3 0 0,0-2-336 0,1 0 0 0,1 2 0 0,-1-3 0 31,2 0-1952-31,2-6-304 0,-3-3-64 0</inkml:trace>
  <inkml:trace contextRef="#ctx0" brushRef="#br1" timeOffset="26636.66">21272 7734 10127 0,'0'0'896'0,"0"0"-704"16,0 0-192-16,0 0 0 0,0 0 1408 0,0 0 240 15,9-3 48-15,-9 3 16 0,10-1-1488 0,-10 1-224 16,0 0-192-16,9 0 48 15,-9 0-496-15,0 0-80 0,0 0-32 0,0 0 0 16,0 0-384-16,0 0-80 0,12 0 0 0,-12 0-16 16,0 0 592-16,0 0 112 0,0 0 16 0,0 0 16 0,0 0 640 0,0 0 128 0,10-1 32 0,-10 1 0 15,0 0 336-15,0 0 80 0,0 0 16 0,0 0 0 16,6-7-32-16,-6 7-16 0,0 0 0 0,0 0 0 16,0 0-96-16,0 0-16 0,7-6 0 0,-7 6 0 15,0 0-240-15,0 0-48 0,0 0-16 0,0 0 0 16,0 0-272-16,0 0 128 0,0 0-128 0,0 0 0 15,0 0 0-15,0 0 0 0,0 0 0 0,0 0 0 16,0 0 0-16,0 0 160 0,0 0-160 0,0 0 192 16,-4 14 0-16,-1-4 0 0,0 2 0 0,-2 3 0 15,0 0 256-15,-1 2 64 0,0 0 16 0,-1 3 0 16,1-1-176-16,-1 1-32 0,-2 4-16 0,1-1 0 16,0-5-176-16,1-2-128 0,0 0 192 0,0 0-192 0,1-1 192 0,1-1-64 15,1-2 0-15,1-3-128 0,1 1 240 0,4-10-64 16,0 0-16-16,0 0 0 0,0 0-160 0,0 0 160 15,0 0-160-15,0 0 160 0,0 0-160 0,10-12 0 16,0 0 144-16,2-1-144 0,2 0 0 0,2-3 0 16,2-1 0-16,2 1 128 0,2-2-128 0,1-2-128 15,1-2 128-15,0 0-192 0,2 5 192 0,0 0 0 16,2 0 0-16,-1 3 0 0,-3 3 0 0,0 5 0 16,-1 1 0-16,-4 1 0 0,-5 4 320 0,-1 6 0 15,-3 2 0-15,-2 6 0 0,-3 2-64 0,-3 7-32 16,-3 3 0-16,-2 0 0 0,-2 5-224 0,-1-1 0 15,-3 2 128-15,0-4-128 0,0-5-192 0,0-1-64 16,3-6-32-16,1-1-10048 0</inkml:trace>
  <inkml:trace contextRef="#ctx0" brushRef="#br1" timeOffset="26934.87">22409 7417 28047 0,'0'0'1232'0,"0"0"272"0,0 0-1200 0,0 0-304 0,-3 16 0 0,1 3 0 0,-1 4 0 0,-1 1 128 15,-2 1-128-15,2 6 0 16,-2 2 208-16,1 2-64 0,-2 1-16 0,2 1 0 0,-1 0-128 0,1 1 0 15,-2 1 0-15,2 4 0 0,3-3 0 0,-2 0 0 16,1 2 0-16,3-6 0 0,3-8 0 0,1 1 0 16,1-6 0-16,1 0 0 0,-1 0-384 0,5-4 64 15,1-4 0-15,0-2 0 16,3-2-352-16,1-3-64 0,2 0-16 0,2-6-10656 0</inkml:trace>
  <inkml:trace contextRef="#ctx0" brushRef="#br1" timeOffset="27132.64">22002 7876 30399 0,'13'-2'2704'0,"7"-2"-2160"0,5-3-544 0,7 4 0 16,4-1 736-16,6 3 32 0,2-2 16 0,6 2 0 15,3 0-400-15,7 1-64 0,3 0-32 0,1-3 0 32,0 0-1024-32,-3 0-208 0,-3-4-32 0</inkml:trace>
  <inkml:trace contextRef="#ctx0" brushRef="#br2" timeOffset="33873.86">23883 8824 10127 0,'0'0'448'0,"-10"3"96"0,0-2-544 0,1 2 0 0,0 1 0 0,9-4 0 15,-10 3 1600-15,1 1 192 16,0-3 64-16,0 1 0 0,9-2-896 0,-10 1-160 0,2-2-32 0,1-2-16 16,7 3-32-16,-9-4 0 0,2-3 0 0,1-1 0 15,1 1-80-15,1-5 0 0,2 1-16 0,0-2 0 16,4-4-304-16,2 0-48 0,1-1-16 0,2-3 0 15,3-4-80-15,2 2-32 0,2-4 0 0,4 2 0 16,1-4-16-16,6 3 0 0,2 0 0 0,5-1 0 16,-1 0 48-16,5 1 0 0,2-1 0 0,3 0 0 15,-3-1-32-15,1 3 0 0,-3 2 0 0,-2-1 0 16,-3 2-144-16,0 3 0 0,1 1 0 0,1 3 128 16,2 1-128-16,0 3 0 0,1-3 0 0,1 4 0 15,2-1 0-15,2 4 0 0,-2 3 0 0,2 1 0 16,-2 2 0-16,-1 2 0 0,-3 2 0 0,0 3 0 15,1 1 0-15,1 2 0 0,0-1 0 0,-1 4 0 0,1-2-144 0,1 3 144 16,2-1 0-16,-2 0 0 0,-1 1 0 0,-2-3 0 16,-1-1 0-16,-1 0 0 0,-3-2 0 0,1-2 0 15,2 3 0-15,2-3 144 0,-3-1-16 0,2 0-128 16,1 1 192-16,0-1-64 0,0-1-128 0,1 4 192 16,4-1-192-16,-3-2 192 0,-3-3-192 0,-2 4 0 15,-2 2 0-15,-3-4 128 0,-2-1-128 0,2 0 0 16,0-1 0-16,1-1 0 0,-3 2 0 0,2-5 0 15,1-1 0-15,2-1 0 0,2 0 144 0,1 0-144 16,0-1 160-16,4-4-160 0,0 1 176 0,-1-4-176 16,-5 0 192-16,1-2-192 0,-3-1 176 0,-1-2-176 0,-1-1 160 0,0-3-160 15,-1 0 0-15,-1 0 128 0,-1-3-128 16,-1 1 0-16,-1-5 0 0,0 1 128 0,1 0-128 0,-1 4 0 16,-2-3 128-16,1 4-128 0,2 3 0 0,0 2 144 15,0 0-144-15,-1 6 0 0,-2 3 0 0,0 0 0 16,-2 4 128-16,0 0-128 0,-1 0 0 0,-2 2 128 15,-3 1-128-15,2 0 0 0,-2 1 0 0,-1 1 0 16,1 1 0-16,-1 1 0 0,-1 1 0 0,2 0 0 16,-3 0 0-16,2-2 0 0,1 1 0 0,-1 1 0 15,0 1 0-15,2 1 0 0,0 1 0 0,-2-2 0 16,0 2 0-16,-1 4 0 0,0-1 0 0,0 2 0 16,1-1 0-16,1-1 0 0,-1 5 0 0,2 0 0 15,1 0 0-15,1 2 0 0,1 2 0 0,4 0 0 16,1 1 0-16,4 0 0 0,0-1 0 0,2-2 0 15,1 2 0-15,2-2 0 0,2-2 0 0,1 0 0 0,-1-5 0 0,3-1 0 16,5-6 0-16,3-2 0 0,3 0 0 0,3-3 160 16,5-5-160-16,0 2 160 0,1-3-160 0,-2 1 0 15,-3 2 0-15,-2-1 128 0,-2 4-128 0,1 1 0 16,0 5 0-16,0 5 128 0,0 2-128 0,0 5 128 16,0 3-128-16,-1 5 128 0,-1 3-128 0,-7 0 0 15,-5 3 144-15,-4-1-144 0,-2 2 0 0,-3 2 0 16,-1 0 0-16,-4 0 0 15,-1 2-528-15,-1 0-128 0,-5-2-32 0,-3 0-8048 16,-3-5-1616-16</inkml:trace>
  <inkml:trace contextRef="#ctx0" brushRef="#br2" timeOffset="34491.51">27329 6863 16575 0,'-11'-13'1472'0,"3"5"-1168"16,-1 1-304-16,0 0 0 0,0 5 1648 0,-1 4 272 16,-1 3 48-16,-4 1 16 0,-2 9-1216 0,-2-1-256 15,-3-1-32-15,-1 5-16 0,1 3-192 0,-3 1-32 16,1 2-16-16,3 2 0 0,0-5-224 0,5-1 128 16,4-2-128-16,6 0 0 0,3-1 0 0,10-5 0 0,2-3 0 0,7 0 0 15,6-4 0-15,5-2 0 0,3-1 0 0,6 1 0 16,3-1 0-16,-1 3 0 0,2-1 0 0,-4-1 0 15,-1-1 0-15,-3 3 0 0,-4 3 0 0,-3-3 0 16,-3 4 0-16,-3 0 0 0,-4 4 0 0,-5-1 0 16,-4 0 352-16,-6 2-32 0,-2 1 0 0,-8 0 0 15,-3 2 256-15,-2 1 32 0,-4 1 16 0,-3 1 0 16,-1-1-240-16,-5 1-64 0,-2-2 0 0,-3 0 0 16,1-3-192-16,3-1-128 0,2-5 128 0,4-1-128 15,1-6-256 1,6 0-128-16,4-1-32 0,12-1 0 15,-6-4-944-15,6 4-192 0,0-13-48 0,6 1-9984 0</inkml:trace>
  <inkml:trace contextRef="#ctx0" brushRef="#br2" timeOffset="34777.98">28270 6108 23615 0,'-7'-14'1040'0,"5"7"224"0,-1-2-1008 0,3 9-256 15,0 0 0-15,0 0 0 0,0 0 560 0,0 0 64 16,-10 5 16-16,-1 2 0 0,2 9-224 0,-1 4-32 0,-2 5-16 0,1 2 0 16,-1 6-112-16,0 3 0 0,-4 6-16 15,1 5 0-15,0 6-240 0,-2 2 0 0,0 3 0 0,-2 4 0 16,-3 1 0-16,2-2 0 0,2-3 0 0,1-6 0 15,2-7 0-15,1-3 128 0,1-10-128 0,3-1 0 16,0 1 128-16,4-6-128 0,-2-7 0 0,2-4 0 31,-1-2-576-31,3-1-192 0,-1-5-64 0</inkml:trace>
  <inkml:trace contextRef="#ctx0" brushRef="#br2" timeOffset="35125.36">28440 6680 23951 0,'0'0'2128'0,"0"0"-1696"16,-9 9-432-16,2 0 0 0,-2 5 1184 0,-1 1 160 16,-4 2 16-16,-2 2 16 0,0 4-896 0,-2 1-176 15,-2 1-48-15,2-1 0 0,-4 4-128 0,4-2-128 16,2 2 192-16,2-5-192 0,4-2 128 0,5-3-128 15,3-4 0-15,5-1 0 0,-3-13 128 0,13 6-128 16,4-2 0-16,4-5 0 0,2-5 176 0,3-4-32 16,2-2 0-16,0-5 0 0,-1-6 16 0,-2 0 0 15,-2 0 0-15,-4 2 0 0,-1-6 16 0,0 3 0 16,-4-1 0-16,-1 0 0 0,-4 5 224 0,-2 2 48 0,-3-1 16 0,-3 1 0 16,-3 1 32-16,-2 0 0 0,-2 3 0 15,-2 5 0-15,-2-1-352 0,2 6-144 0,-2 0 128 0,2 3-128 31,-2 2-320-31,1 3-160 0,0 0-32 0,4 1 0 16,-1 2-2368-16,6-7-464 0</inkml:trace>
  <inkml:trace contextRef="#ctx0" brushRef="#br2" timeOffset="35557.94">28944 6516 22799 0,'0'17'1008'0,"0"-3"208"0,0 1-960 0,-2 7-256 0,2 3 0 0,-2 5 0 0,-1 5 816 0,-2 3 112 15,-4 0 32-15,-1 7 0 0,-1-1-576 0,-3 6-96 16,-3-5-32-16,-1 0 0 0,2-7-32 0,-2-1-16 16,-2-4 0-16,2-6 0 0,1-3 576 0,5-5 112 15,0-4 32-15,4-6 0 0,8-9-224 0,0 0-32 16,0 0-16-16,0 0 0 0,0 0-112 0,-2-15-32 15,3-6 0-15,2-2 0 0,1-1-304 0,2-4-64 16,3 3-16-16,1-4 0 0,-1-2-128 0,2-1 0 16,0-1 0-16,1-1 128 0,2 0-128 0,1 1 0 15,1 0 0-15,0 2 0 0,1 2 0 0,2 0 0 16,1 5 0-16,-1-1 0 0,-1 4-144 0,0 4 144 16,-3 6-192-16,-2 1 192 0,0 5-144 0,-2 2 144 15,-11 3 0-15,10 5-144 0,-10-5 144 0,6 15-192 0,-3 2 192 0,-4 2-192 16,-6 1 0-16,0 1 0 0,-6 3 0 0,-2 0 0 15,-2-3 0-15,-3-1 0 0,0-4 0 0,-2 1 0 16,-1-3 192-16,1-3 0 0,1 0 0 0,1-3 0 16,-2-2 0-16,2-4 0 0,-1-5 0 0,6-2 0 31,4-1-512-31,2-2-32 0,1-3 0 0,4-3-9104 0,4-2-1808 0</inkml:trace>
  <inkml:trace contextRef="#ctx0" brushRef="#br2" timeOffset="35941.69">29377 6450 11967 0,'0'0'1072'0,"0"0"-864"16,0 12-208-16,3 1 0 0,0 0 3168 16,2 1 592-16,0 0 112 0,1 0 32 0,2-5-2448 0,4 2-496 15,1-4-80-15,2 0-32 0,0-4-592 0,3-2-112 16,2-2-16-16,2-3-128 0,-1-5 0 0,4-1 0 15,0-5 0-15,0-3 0 0,1-1 0 0,-1-3 0 16,-1 2 0-16,-1-2 0 0,-4 2 0 0,-1 0 0 16,0 1 160-16,-4-2-160 0,-3 0 768 0,-3 2 64 15,-4 1 0-15,-4-1 16 0,-1 2-64 0,-6 1-16 16,-5 2 0-16,-5 1 0 0,-1 4-256 0,-5 5-48 16,-2 4-16-16,-7 4 0 0,-2 5-272 0,-2 9-176 15,-1 2 192-15,-2 8-192 0,-4 3 0 0,1 6 0 16,1-1 0-16,3 4 0 0,2-2 0 0,8 0 0 0,8-2 0 0,7-1 0 15,6 2 0-15,5-3 0 0,5-3 0 0,6-6 0 16,6 0-192-16,7-3 0 0,3-5 0 0,7-6 0 16,4 0-32-16,4-8 0 0,1-1 0 0,5-4 0 15,3-1-64-15,7-4-16 0,5-2 0 0,8 3 0 32,6-4-272-32,0 2-64 0,-3-3-16 0,1-2-9200 0,-1 3-1856 0</inkml:trace>
  <inkml:trace contextRef="#ctx0" brushRef="#br2" timeOffset="37826.79">15228 14318 3679 0,'-9'17'320'0,"4"-9"-320"15,-1-1 0-15,-1 4 0 0,0-1 1072 0,-2 3 144 16,-1 1 16-16,1 1 16 0,0-2-336 0,0 2-64 16,0 1-16-16,-1-1 0 0,-3 1 16 0,2 0 0 15,-1-1 0-15,2-1 0 0,0 0-64 0,0-2-16 16,1 1 0-16,1-3 0 0,-1 3-256 0,1-4-48 16,-3 1-16-16,4 0 0 0,-1-3 0 0,0-2 0 15,1 2 0-15,-1-2 0 0,2-2 160 0,1 0 32 16,0-2 0-16,5-1 0 0,-8 1 64 0,8-1 0 15,0 0 16-15,0 0 0 0,-6 1-272 0,6-1-64 0,0 0-16 0,0 0 0 16,0 0-48-16,0 0-16 16,0 0 0-16,0 0 0 0,0 0 32 0,-3-9 16 0,3 1 0 0,0 8 0 15,4-9-96-15,1-1 0 0,-1-1-16 0,1 0 0 16,1 2-48-16,1-4 0 0,2 1 0 0,1-4 0 16,2-1 16-16,0-3 0 0,3 0 0 0,3-1 0 15,2-6 96-15,4 0 16 0,3 0 0 0,-1-2 0 16,1-5-128-16,-1 0 0 0,2-1-16 0,-3 1 0 0,1-3-176 0,2 0 0 15,0 0 144-15,1-1-144 0,0-8 0 0,0 5 0 16,-1-1 0-16,3 0 128 0,-1 3-128 0,2 1 0 16,0 1 0-16,0 2 0 0,-1-2 0 0,1 0 0 15,-1-1 0-15,-2 1 128 0,-5-2-128 0,3-2 0 16,-2 2 0-16,2 1 0 0,1-2 0 0,1 0 0 16,0-1 0-16,1 1 0 0,0 0 0 0,2-2 0 15,1 1 0-15,1-1 0 0,2-2 0 0,-1 2 0 16,1-3 0-16,-3 3 0 0,1-2 0 0,-1 2 0 15,1 2 0-15,-3 0 0 0,1-3 0 0,-3 2 0 16,1 3 0-16,0 2 0 0,-3 2 0 0,-2 0 0 0,2-2 0 16,-2 3 0-16,-1 1 0 0,1 2 0 15,-3-3 0-15,1 1 128 0,-2 3-128 0,0 2 0 0,2-1 0 0,0 3 128 16,-4-3-128-16,1 2 0 0,-2-2 0 0,-1 3 0 16,-3 1 0-16,2-2 128 0,-3 2-128 0,1 0 128 15,0 1-128-15,0 1 128 0,-1 2-128 0,-2 0 128 16,-1-3-128-16,0 5 0 0,-2 0 128 0,0 4-128 15,-3 0 128-15,1 0-128 0,-1 2 160 0,2 0-160 16,1-2 192-16,-2 3-64 0,-1-1-128 0,-2 0 192 16,4 0-192-16,-3 4 144 0,-1-2-144 0,0 3 128 15,0-3-128-15,-1 2 0 0,-2 8 0 0,1-10 0 16,-1 2 0-16,0 8 0 0,-1-9 0 0,1 9 0 0,-2-7 0 0,2 7 128 16,0 0-128-16,-7-4 0 15,7 4 0-15,0 0 0 0,-9-3 128 0,-1 6-128 0,2 1 0 0,-2-1 0 16,3 5 0-16,-2 0 0 0,0 4 0 0,1 0 0 15,1 1 0-15,-4 2 0 0,-1 0 0 0,-2 2 0 16,-2 0 0-16,1 2 0 0,1 2 0 0,0 2 0 16,0 0 0-16,-2 3 0 0,-3 1 0 0,-3 3 0 15,0 3 0-15,-3 2 0 0,-3 0 0 0,-1 2 0 16,-2 3-128-16,0 4 128 0,-4 1-160 0,-3 4 160 16,0 5-208-16,-1 0 80 0,-2 7 128 0,-1 3-160 15,-1 3 160-15,-7 2-160 0,-6-1 160 0,-1 9 0 16,-3 1 0-16,2 4-128 0,-2-3 128 0,2 2 0 15,0-1 0-15,1 5 0 0,0 2 0 0,-3-2 0 0,-2 0 0 0,2 0 0 16,4 3 0-16,2 0 0 0,2 2 0 0,3 0 0 16,6-4 0-16,-1-2 0 0,-1-2 0 0,3-5 0 15,-4 1-160-15,7-6 0 0,2-6 0 0,4-2 0 32,3-6-1392-32,2-2-288 0,2-4-48 0,5-3-6944 0,1-6-1376 0</inkml:trace>
  <inkml:trace contextRef="#ctx0" brushRef="#br2" timeOffset="38960.08">28991 7542 9215 0,'0'0'816'0,"0"0"-656"15,0 0-160-15,0-10 0 0,0-3 1536 0,0 4 288 16,0 9 48-16,-2-11 16 0,-2 1-288 0,2 1-64 15,2 9-16-15,-4-9 0 0,4 9-256 0,0 0-48 16,0 0-16-16,-8-3 0 0,-2 6-384 0,3 6-80 0,-3 3-16 0,-1 6 0 16,0 2-304-16,-2 5-64 0,-1 6-16 0,-1 1 0 15,0 5-192-15,1 0-144 0,0-3 192 0,2-2-192 16,3-1 0-16,2-2 0 0,4-4 0 0,2-3 0 16,0-6 144-16,3-2-144 0,3-2 0 0,3-6 144 15,0-1 112-15,3-2 0 0,0-7 16 0,2-2 0 16,2-6 352-16,2-2 64 0,-1-4 16 0,-2 1 0 15,-1-4-400-15,-1 2-80 0,-2 0-16 0,-1-1 0 16,-3-2-208-16,-1 0 128 0,-1-2-128 0,0 3 0 16,-2-3 128-16,0 2-128 0,-2 3 0 0,-2 1 144 15,0 3-144-15,-1 2 0 0,1 3 0 0,-1 1 0 16,3 9 0-16,0 0 0 0,0 0 0 0,0 0 0 16,0 0-272-16,0 0 64 0,0 0 16 0,0 0 0 15,0 0-32-15,0 0 0 0,0 0 0 0,0 0 0 16,0 0 80-16,15-2 16 0,1-5 0 0,1 1 0 15,4-2 128-15,2-5 0 0,1 0 0 0,1-4-128 0,3-1 128 0,1-1 0 16,2-4-144-16,1-1 144 0,-1-5-128 0,3-3 128 16,-3 0-160-16,0 1 160 0,-3-3 0 0,-3 0 0 15,-1-4 0-15,-2 2 0 0,-3 1 0 0,-2-1 0 16,-2-2 208-16,-4-3-64 0,-1 2-16 0,-3 0 0 16,-2-7 0-16,-3 5 0 0,0 3-128 0,-1 6 192 15,0 7-192-15,-1 2 192 0,-1 5-192 0,0 8 192 16,-2-1-192-16,3 11 192 0,0 0-192 0,0 0 128 15,-10 7-128-15,0 5 128 0,0 7-128 0,1 6 0 16,0 2 0-16,0 8 0 0,1 9-160 0,1 4 160 16,0 12 0-16,-3 2-144 0,0 7 144 0,1 3 0 0,0 4 0 15,0 4 0-15,0-1 0 0,0 0 0 0,1-7 0 0,4-5 0 16,1-4-208-16,3-4-16 0,1-6 0 0,2-5 0 31,2-3-1744-31,0-5-336 0,0-4-80 0,-1-5-9760 0</inkml:trace>
  <inkml:trace contextRef="#ctx0" brushRef="#br2" timeOffset="39138.62">29130 7890 33167 0,'7'-9'2944'0,"0"2"-2352"0,4-2-464 0,4 1-128 15,5 3 0-15,4-4-208 0,4 0 48 0,5-2 16 0,4-1-112 0,0 2 0 16,0-4-16-16,-2 2-13984 16</inkml:trace>
  <inkml:trace contextRef="#ctx0" brushRef="#br2" timeOffset="39510.85">29011 8692 28559 0,'0'0'2544'0,"-1"9"-2032"0,-1 4-512 0,2 3 0 16,2 5 0-16,-1 4 0 0,0 4 0 0,0 6 0 16,2 2 128-16,0 2 96 0,-1 3 16 0,1 0 0 15,-1 6-240-15,-1-2 128 0,1 1-128 0,0-4 0 16,-1 2 0-16,-1-6-320 0,0-1 64 0,0-4 0 15,0 1-1856 1,2-7-384-16,-2-2-64 0,0-6-4336 0,0-4-864 0</inkml:trace>
  <inkml:trace contextRef="#ctx0" brushRef="#br2" timeOffset="39928.01">28931 9208 3679 0,'0'0'320'0,"0"0"-320"16,0 0 0-16,5-10 0 0,-1 5 4672 0,3-4 848 16,3 2 176-16,4-5 48 0,-2-3-4640 0,4-2-912 15,4 0-192-15,0-3 0 0,0-1 0 0,4-1 0 16,2 2 144-16,-1 0-144 0,2-2 352 0,-2 3-32 0,1 0 0 0,-1 0 0 16,1 2 96-16,-4 1 16 0,-1-1 0 0,-2 4 0 15,-1 2 192-15,-3 3 32 0,-4 1 16 0,-2 2 0 16,-9 5 0-16,0 0 0 0,0 0 0 0,0 0 0 15,0 0-160-15,5 14-16 0,-3 2-16 0,-4 3 0 16,-1 2-288-16,-3-1-48 0,-1 2-16 0,-1 2 0 16,-1 0-128-16,2-1 0 0,-2 1 0 0,2-4 128 15,2-1-128-15,0-3 0 0,1-4 0 0,4 0 0 16,0-12 0-16,3 11 0 0,-3-11 128 0,0 0-128 16,11 3 176-16,1-5 0 0,-3-4 0 0,1 0 0 15,0-4 96-15,0 1 32 0,-1-5 0 0,0 0 0 16,-1 0-176-16,-2 1-128 0,-2 3 144 0,1 2-144 15,-5 8 0-15,0 0 128 0,0 0-128 0,0 0 0 16,0 0 0-16,0 0 0 0,5 9 0 0,0 4 0 0,-1 2 0 0,0 2-128 16,1-1 128-16,-1-1-160 15,1-2-336-15,0 0-64 0,0-2-16 0,1-6-9792 16,-6-5-1952-16</inkml:trace>
  <inkml:trace contextRef="#ctx0" brushRef="#br2" timeOffset="40279.35">29728 8709 27231 0,'-13'19'1216'0,"5"-3"240"0,1 5-1168 0,-1 2-288 0,-1 5 0 0,2-3 0 15,-2 3 528-15,2-3 48 0,0 3 16 0,0-4 0 16,1-1-272-16,2-1-48 0,-1 0-16 0,1-8 0 15,2-3-128-15,2-11-128 0,0 0 144 0,0 0-144 16,0 0 224-16,0 0-48 0,0 0-16 0,6-8 0 16,2-6 256-16,1-2 48 0,1-2 16 0,1-1 0 15,2-4-208-15,0-1-32 0,-1 1-16 0,4 4 0 16,-4 0-224-16,2 1 128 0,0 2-128 0,3 0 0 16,1 5 0-16,1 2 0 0,-4 5 0 0,2 2 0 15,-2 3 0-15,0 4 0 0,-2 0 0 0,-1 9 0 16,1 3-128-16,-4 3 128 0,-3 2-192 0,-3 2 192 15,-3 0-256-15,-3-1 64 0,1 1 16 0,-1-3 0 16,1 0-528-16,2-5-128 0,-1 0 0 0,2-7-16 16,-1-9-2032-16,0 0-384 0</inkml:trace>
  <inkml:trace contextRef="#ctx0" brushRef="#br2" timeOffset="40695.07">30546 8523 26031 0,'0'0'1152'0,"-5"-5"240"0,5 5-1120 0,0 0-272 0,-9-1 0 0,1 3 0 15,-1 3 320-15,0 4 0 0,0 0 0 0,0 3 0 16,-4 2-128-16,1 2-32 0,-2 3 0 0,-2 3 0 15,0-1 16-15,-1 2 0 0,1 0 0 0,0-1 0 16,4-4-32-16,0 1 0 0,3-3 0 0,6-4 0 16,3-12-144-16,0 0 128 0,0 0-128 0,0 0 128 15,16 0-128-15,-2-7 0 0,0-2 0 0,1-5 0 16,2-1 0-16,-2-1 192 0,-2-1-192 0,2 1 192 16,-2-1-16-16,-1 3 0 0,0 1 0 0,-2 2 0 15,-2 3 32-15,-1 2 16 0,-7 6 0 0,0 0 0 16,8 8 160-16,-2 4 48 0,-3 6 0 0,-1 5 0 15,0 2-160-15,-2 6-16 0,-2 3-16 0,0 4 0 16,-1 2-240-16,-2 2 176 0,1 0-176 0,-3 0 160 16,-2 1-160-16,-4-4 0 0,2 1 0 0,-1-1 128 0,0-2-128 15,1-4 0-15,1-3 0 0,1-5 0 16,2-3-384-16,2-4-128 0,1-5 0 0,4-13-9168 16,0 0-1840-16</inkml:trace>
  <inkml:trace contextRef="#ctx0" brushRef="#br2" timeOffset="41111.26">30872 8663 26719 0,'0'0'2368'0,"-5"5"-1888"0,5-5-480 0,0 0 0 16,0 0 464-16,0 0 0 0,7 8 0 0,5-7 0 16,2-4-288-16,1-3-176 0,3-2 192 0,0-4-192 15,1-4 144-15,0 3-144 0,-1-4 0 0,-1-1 144 16,-3 0-144-16,-1-1 0 0,-3 0-160 0,-2 1 160 15,-3 1 0-15,-1 0 0 0,0-1 0 0,-4 3 0 16,-3 1 192-16,0 3 48 0,0 1 0 0,-2 2 0 0,5 8 320 0,-12 4 64 16,2 2 16-16,-3 7 0 0,-1-1-368 0,-1 6-64 15,-2 4-16-15,2 2 0 16,-3 5-192-16,6-1 0 0,-1 3 0 0,2-2 0 0,0 1 0 16,6-2 0-16,0-5 0 0,5 0 0 0,3-4-128 0,3-2-128 15,3-5-32-15,1 0 0 16,0-7-2096-16,2-2-432 0,1-3-64 0,-1-4-32 0</inkml:trace>
  <inkml:trace contextRef="#ctx0" brushRef="#br2" timeOffset="41463.01">31378 8360 21183 0,'-4'13'1888'0,"-1"2"-1504"0,-2 5-384 0,0 1 0 16,-1 5 1184-16,-1 2 160 0,0 3 48 0,-1-3 0 16,-1 1-432-16,-1 2-96 0,0-2-16 0,1-1 0 15,3-6-304-15,-1-2-64 0,1-3-16 0,3-3 0 16,1-3-320-16,4-11-144 0,0 0 128 0,0 0-128 16,0 0 160-16,0 0-160 0,9-11 192 0,0-2-192 15,-1-4 352-15,2-2-32 0,2-1-16 0,0 1 0 16,-1 0 32-16,2-1 16 0,0-1 0 0,1 2 0 15,1-1-112-15,2 5-32 0,0 1 0 0,1 1 0 16,0 5-80-16,-2 3-128 0,0 8 176 0,-2 2-176 16,1 1 0-16,-2 8 0 0,-2 6 0 0,-2 5 0 15,-3 1 0-15,-1 5-144 0,-1-2 144 0,-4 3-128 0,0-3-48 0,-1-4 0 16,0 1 0-16,1-5 0 16,-2-1-1296-16,2-4-272 15,3-3-48-15,1-3-7168 0,-4-10-1440 0</inkml:trace>
  <inkml:trace contextRef="#ctx0" brushRef="#br2" timeOffset="41762.98">31783 7754 25791 0,'0'0'2304'0,"0"0"-1856"0,0 0-448 0,1 13 0 16,2 1 640-16,0 5 48 0,-3 1 0 0,0 10 0 15,0 0-240-15,0 8-64 0,0 7 0 0,-2 4 0 16,2 3-192-16,-2 2-32 0,-2 0-16 0,-1 2 0 16,1-1-144-16,0-2 0 0,0 2 0 0,3-4 0 15,0-5 0-15,2-1-192 0,2-8 32 0,2-1 16 16,-1-4-400-1,1-8-80-15,1-5-16 0,2-4 0 16,2-4 64-16,0-4 0 0,0-6 0 0</inkml:trace>
  <inkml:trace contextRef="#ctx0" brushRef="#br2" timeOffset="41891.19">31745 8359 21183 0,'10'3'1888'15,"4"-2"-1504"-15,4-1-384 0,4 0 0 0,2-1 768 0,2 1 96 16,2-2 16-16,3 0 0 16,2-1-880-16,0-2-240 0,1-4-16 0</inkml:trace>
  <inkml:trace contextRef="#ctx0" brushRef="#br2" timeOffset="42487.9">29536 10374 26783 0,'0'0'1184'0,"0"0"240"0,0 0-1136 0,0 0-288 16,0 0 0-16,13-8 0 0,1 1 128 0,1-6-128 15,3-1 144-15,3-1-144 0,3-6 320 0,2-3-48 16,0-5 0-16,4 0 0 0,1-3-80 0,1-2-32 16,1-2 0-16,0-2 0 0,-1 0 32 0,-1-5 0 15,-5-1 0-15,-2 4 0 0,-2-4 0 0,-4 2 0 16,-3 1 0-16,-2-4 0 0,-4 4-48 0,-2 2 0 0,-2 3 0 0,-2 5 0 15,-2 0 224-15,-1 8 32 0,0 4 16 0,-1 5 0 16,-2 8-16-16,3 6 0 0,-6-3 0 0,6 3 0 16,-10 7-208-16,0 7-64 0,-2 5 0 0,1 5 0 15,-1 6-128-15,0 3 0 0,-2 4 0 0,-1 1 0 16,-2 4 0-16,6 4 0 0,-1-1 0 0,2 4 0 16,-2 3-128-16,1-1 128 0,1-4 0 0,1-2 0 15,1-3 0-15,2-4-176 0,6-3 176 0,0-5-128 31,3-6-480-31,4-3-96 0,1-2 0 0,5-6-8784 0,-2-2-1760 0</inkml:trace>
  <inkml:trace contextRef="#ctx0" brushRef="#br2" timeOffset="42726.99">30396 9989 33167 0,'-12'12'2944'0,"0"1"-2352"15,2-1-464-15,2 7-128 0,2 6 192 0,-2 0 0 16,2 5 16-16,-2 0 0 0,0 1-208 0,0-1 0 16,0 1 0-16,1-3 0 0,-2 1 0 0,1-2 0 15,1-2-160-15,0-2 160 16,0-1-2048-16,1-5-320 0,3-4-64 0,3-13-10064 0</inkml:trace>
  <inkml:trace contextRef="#ctx0" brushRef="#br2" timeOffset="43113.01">30701 9859 26719 0,'-6'14'2368'0,"0"0"-1888"0,-1 4-480 0,2 3 0 16,2 1 592-16,-3 2 32 0,4 3 0 0,-2-2 0 15,-1 6-192-15,0-7-48 0,-4 0 0 0,1-4 0 16,2 1-176-16,0-6-32 0,-1-4-16 0,3 1 0 16,-1-2-160-16,5-10 0 0,0 0 144 0,0 0-144 15,0 0 144-15,0 0-144 0,0 0 192 0,-3-15-192 0,1-3 240 0,4-1-64 16,1 0-16-16,4-5 0 0,-1 0-32 0,3-1-128 15,0 1 192-15,2 1-64 0,1 3-128 0,1 1 0 16,-1-1 144-16,6 3-144 0,0 3 0 0,-2 4 0 16,2 2 0-16,1 3 0 0,2 4 0 0,-1 5 0 15,0 1 0-15,-1 6 0 0,-1 2-256 0,-3 4 48 16,-1 2 0-16,-4 2 0 0,-1 2-16 0,-4-2 0 16,1-1 0-16,-5 0 0 0,-2 3-144 0,-2-3-16 15,-1-1-16-15,-1-1 0 16,0-1-240-16,1-1-64 0,0-4 0 0,1-1 0 15,1-2-1376-15,2-9-288 0</inkml:trace>
  <inkml:trace contextRef="#ctx0" brushRef="#br2" timeOffset="43513.81">31310 9735 13823 0,'-11'10'608'0,"3"-4"128"0,-1-1-592 0,2 4-144 0,2-1 0 0,1 4 0 15,1 1 3792-15,3-1 736 0,2 0 144 0,-2-12 16 16,5 12-3536-16,1-5-704 0,3-2-128 0,2 0-48 16,2-2-48-16,2-4-16 0,3-4 0 0,2-2 0 15,3-3 16-15,3-1 0 0,-1-5 0 0,3-1 0 0,0 1 16 0,-1-3 0 16,-4-1 0-16,-4 0 0 0,-4 2-240 0,-1-1 128 15,-6 0-128-15,-1 1 0 0,-4 1 0 0,-4 1 128 16,-3-2-128-16,-1 3 0 0,-2 5 0 0,-2 1 0 16,-2 0 0-16,-3 5 0 0,-1 4 0 0,-3 5 0 15,-1 4 0-15,-2 6 0 0,-1 3 0 0,-1 2 0 16,1 6 0-16,4 2 0 0,4 5 0 0,3 1 0 16,5 2 144-16,2 1-144 0,5 1 176 0,5-1-48 15,3-3-128-15,5-1 192 0,4-5-192 0,2 0 0 16,5-6 128-16,-1-5-128 0,2 0 0 0,1-8 0 15,0-2 0-15,-1-5 0 0,1-6-320 0,2-5-48 16,-1 0-16-16</inkml:trace>
  <inkml:trace contextRef="#ctx0" brushRef="#br2" timeOffset="43663.83">31071 9129 43311 0,'-15'2'3840'16,"2"0"-3072"-16,13-2-608 0,0 0-160 0,-5 8-176 0,5-8-64 0,0 0-16 0,5 9 0 15,-5-9-2560-15,0 0-512 0</inkml:trace>
  <inkml:trace contextRef="#ctx0" brushRef="#br2" timeOffset="45017.95">15036 14689 11055 0,'0'0'976'0,"-9"-1"-784"0,-1-3-192 0,10 4 0 16,0 0 2400-16,-4-8 432 0,3 0 96 0,1 8 16 15,4-9-2192-15,1 0-432 0,1-1-96 0,-1 1-16 16,3-5-16-16,1 1-16 0,2-1 0 0,2 0 0 0,0-3-32 16,1 1 0-16,0-2 0 0,0 0 0 0,-2 1-144 0,2-1 0 15,0-1 0-15,3 0 0 0,-1 0 0 0,1-3 0 16,-1-1 0-16,1 0 0 0,-2 0 0 0,0-3 0 16,3-1 0-16,3-5 0 0,3-2 224 0,0-3-32 15,-1-2-16-15,1-6 0 0,3-1 288 0,2-3 64 16,1 0 16-16,3 1 0 0,3-4-64 0,2 1-16 15,2-1 0-15,-2-1 0 0,-1-2 112 0,1 0 0 16,-1-1 16-16,1 2 0 0,0-3 704 0,4 2 144 16,1 0 32-16,3 1 0 15,1-1-1888-15,1-2-368 0,0 0-80 0,-1-3-16 0,-3 1 736 0,0 2 144 16,-3 3 0-16,-1-2 0 0,0-4 0 0,-1 4 0 16,3 1 0-16,-1-1 0 0,2-1 128 0,0 3-128 15,2-4 0-15,-1 4 0 0,1 0 0 0,-5 1 0 16,-4 0 0-16,-2 2 0 0,-2-1 0 0,-3 5 128 15,-2-1-128-15,-3 1 0 0,2 4 0 0,-2 0 128 16,0 4-128-16,-1 2 0 0,0-1 240 0,1 2-48 16,-1 0-16-16,3 2 0 0,-1 2 48 0,0 1 16 15,3 0 0-15,-3 1 0 0,0 0-240 0,-3 5 128 16,-2-1-128-16,-3 4 0 0,-3 0 0 0,-1 3 0 0,0 0 0 0,-3 2 0 16,-1 5 0-16,-2 3 128 0,-2 0-128 15,-5 9 0-15,0 0 0 0,0 0 0 16,0 0 0-16,0 0 0 0,0 0 0 0,0 0 0 0,-10 7 0 0,0 1 0 15,0 7 0-15,-3 2 0 0,-1 1 0 0,-4 2 0 16,-1 5 128-16,-3 5-128 0,-1 1 0 0,-8 4 0 16,-2 0 0-16,-1 5 0 0,-3 4 0 0,0 7 0 15,-2 4 0-15,-1 4 0 0,-3 1 0 0,1 9 0 16,-1 3 0-16,-5 3 128 0,-7 3-128 0,-5 3 0 0,-1 7 0 0,0 1 0 16,0 2 0-16,3 2 0 0,0 4 0 0,-1-1 0 15,-5 6 128-15,1-2-128 0,-1 2 0 0,0 0 0 16,1-3 0-16,6-1 0 0,3-3 0 0,6-1 0 15,4-7 0-15,0-6 0 0,2-7-240 0,2-6-80 16,3-3-32-16,1-3 0 16,3-4-1536-16,3-6-304 0,2-8-64 0</inkml:trace>
  <inkml:trace contextRef="#ctx0" brushRef="#br2" timeOffset="45648.48">17957 11909 15663 0,'-2'-7'1392'0,"-2"0"-1120"15,4 7-272-15,0 0 0 0,-5-9 2416 0,5 9 416 16,-7-3 96-16,7 3 16 0,-9 0-1728 0,9 0-320 16,-10 5-80-16,-2 4-16 0,-4 6-544 0,-1 1-96 15,-4 3-32-15,-2 4 0 0,-1 7-128 0,-1-2 0 16,-4 1 0-16,-1 0 0 0,2 0 128 0,0 2-128 16,0-7 192-16,2 3-64 0,0-5 64 0,2 0 0 15,1-2 0-15,3-3 0 0,0-6-64 0,1 1 0 16,2-5 0-16,2-1 0 0,2-1-128 0,2-5 0 15,0-3 0-15,0-1 128 0,2 0-128 0,-1 2 0 16,0-2 0-16,1 0 0 0,0 0 0 0,9 4-176 16,0 0 176-16,0 0-128 0,-9-3 128 0,9 3 0 15,0 0 0-15,0 0 0 0,0 0 0 0,0 0-128 16,0 0 128-16,9 3 0 0,-9-3 0 0,11 7-160 16,3-3 160-16,0-1 0 0,0 1-208 0,0 4 64 0,0-3 16 0,3-1 0 15,2 6-208-15,2-2-48 0,-3 2 0 16,1-1 0-16,0 1 64 0,2-3 0 15,-1 2 0-15,-2-2 0 16,1-1-176-16,-1 2-16 0,0-3-16 0,-1 4 0 0,0-3-592 0,-2-1-112 16,-1-2-32-16,-1 0-5584 0,-2 0-1136 0</inkml:trace>
  <inkml:trace contextRef="#ctx0" brushRef="#br2" timeOffset="46083.6">17403 12310 1839 0,'0'0'160'0,"0"0"-160"16,0 0 0-16,0 0 0 0,0 0 4736 0,0 0 896 16,0 0 192-16,0 0 48 0,0 0-3984 0,0 0-800 15,11 11-144-15,2-5-48 0,-1 3-368 0,3-2-80 16,1-2 0-16,3 2-16 0,0-1-240 0,3-3-32 15,0 0-16-15,2 2 0 0,1-1-144 0,3-2 0 16,1-2 0-16,5-2 128 0,2 2-128 0,4-3 128 16,2-3-128-16,0 0 128 0,-5-3-128 0,2 0 160 15,3-5-160-15,1 0 160 0,-3 0 0 0,3-3 0 16,0-1 0-16,4 1 0 0,3-1 48 0,2-1 16 16,1-2 0-16,2 1 0 0,-4 0 32 0,1-1 16 15,1 1 0-15,0 0 0 0,3 1-32 0,3 2-16 0,1 1 0 0,2-1 0 16,-5 1-96-16,0 2-128 0,-1 0 176 0,1 2-176 15,1-2 128-15,1 2-128 0,2 1 0 0,-1-1 0 16,1 4 0-16,-4-1 0 0,-3 4 0 0,-5-1 0 16,1 2 0-16,-2 1 0 0,-1 1 128 0,0 1-128 15,-2 1 0-15,-1 0 0 0,-1 0 0 0,-2 2 0 16,-4 2 0-16,-4 2-144 0,-5-1 144 0,-4 0 0 0,-2 4-352 16,-4-1 16-16,-3 2 0 0,-1-1 0 15,-3 2-1376-15,-1-2-272 0,-2 3-48 0</inkml:trace>
  <inkml:trace contextRef="#ctx0" brushRef="#br2" timeOffset="46615.87">20947 11675 17503 0,'0'0'1552'15,"13"-6"-1232"-15,-1 1-320 0,1 0 0 0,-2-3 896 0,1 3 112 16,-2 0 16-16,-1-1 16 0,-1-1-480 0,-8 7-112 0,0 0 0 0,6-5-16 15,-6 5-112-15,0 0 0 0,0 0-16 0,-6-6 0 16,-5 1-176-16,-1 2-128 0,-5 1 192 0,-2 2-192 16,-4 1 208-16,-3 0-64 0,-6 3-16 0,-1 0 0 15,0 1 208-15,-2 0 48 0,0 0 0 0,2 5 0 16,0-1 208-16,3 4 48 0,5 1 16 0,2-3 0 16,1 3-272-16,5 2-48 0,1 0-16 0,5 2 0 0,2 0-320 0,5 0 144 15,3-1-144-15,4 0 0 0,0-3 0 0,8-1 0 16,0-2 0-16,4 0 0 0,3-3 0 0,2 2 0 15,5-5 0-15,-1 3 0 0,0 1 128 0,0-3-128 16,-2 2 0-16,-2-2 0 0,-1 3 128 0,-1 0-128 16,-4-3 192-16,-3 2-192 0,-11-8 480 0,10 6-16 15,-10-6 0-15,4 14 0 0,-5-1-32 0,-3-2-16 16,-5 2 0-16,-4 2 0 0,-3-1-112 0,-4 0-32 16,-3 2 0-16,-4 0 0 0,-2-2-144 0,2 1-128 15,2-4 144-15,2 0-144 0,0-5 0 0,3 1-192 16,2-3 16-16,3-4 0 15,1-2-1808-15,3 0-384 0,11 2-64 0</inkml:trace>
  <inkml:trace contextRef="#ctx0" brushRef="#br2" timeOffset="46883.19">21669 10956 28559 0,'-9'-6'2544'0,"9"6"-2032"0,0 0-512 0,0 0 0 15,-6 6 544-15,1 4 16 0,-1 4 0 0,3 4 0 16,-2 6-160-16,1 5-16 0,-1 3-16 0,0 2 0 16,-3 3-208-16,-1 7-32 0,1 0-128 0,-3 4 192 15,-3 3-192-15,-1 3 0 0,-2 0 128 0,1 2-128 16,-2-1 0-16,-1-3 0 0,0-1 0 0,1-3 0 15,1-2-1344-15,3-3-192 0,3-7-64 0,3-7-7008 16,3-2-1408-16</inkml:trace>
  <inkml:trace contextRef="#ctx0" brushRef="#br2" timeOffset="47190.42">21833 11698 27647 0,'-27'9'2448'0,"12"1"-1952"15,0 3-496-15,3 0 0 0,3 2 992 0,3 2 96 16,1-3 32-16,2 2 0 0,1-3-800 0,2-13-176 16,5 10-16-16,-5-10-128 0,11 10 0 0,2-6-352 15,1-4 48-15,1-3 16 16,0-3-512-16,-1-2-96 0,-1-2-32 0,-1 0 0 15,0-4 368-15,0 1 80 0,-3 1 16 0,-3-2 0 0,3-3 592 0,-4 4 128 0,-1 3 32 0,-2-1 0 16,1-1 496-16,-3 2 112 0,-1-1 0 0,-3 2 16 16,-1-4-128-16,-2 3-16 0,0 1-16 0,-1 4 0 15,-1 0-592-15,0 2-160 0,-1 1 0 0,3 1 0 32,7 1-1472-32,0 0-352 0,0 0-80 0,0 0-16 0</inkml:trace>
  <inkml:trace contextRef="#ctx0" brushRef="#br2" timeOffset="47584.95">22385 11444 27647 0,'0'0'2448'0,"-4"9"-1952"16,0 8-496-16,0 2 0 0,0 1 704 0,0 7 32 15,1 1 16-15,-1 2 0 0,0 2-368 0,-1 2-80 16,-3 1-16-16,1 3 0 0,-4 1-288 0,1 2 0 15,0 1 128-15,-3-5-128 0,2-3 0 0,0-5 0 16,-2-2 0-16,1-7-144 0,4-1-48 0,-1-7-16 16,1-6 0-16,8-6 0 0,0 0 208 0,0 0-144 15,-10-11 144-15,5-1-128 0,1-4 128 0,3-2 0 16,1-6 128-16,1-1-128 0,1 3 192 0,2-6-48 16,1 0 0-16,2-3 0 0,-2-1 80 0,2 4 16 15,2-1 0-15,3-1 0 0,-3 2-240 0,3-2 144 16,2 3-144-16,4 1 128 0,0 4-128 0,0 2 0 0,2 1 0 0,0 5 0 15,-1 1 0-15,1 7 0 16,-1 3 0-16,0 5 0 0,-2 2 0 0,-1 4 0 0,-2 6 0 0,-4 4 0 16,-4 3 0-16,-3 1 0 0,-6 0 0 0,-4 1 0 15,-7 1 0-15,-4 2 0 0,-5-5 0 0,-5 3 0 16,-3 2 0-16,0-5 0 0,-4-2 0 0,4-1 0 16,0-1 0-16,4-3 0 0,5-7 0 0,2 0 0 15,5-6-864-15,4-6-96 16,4-4-32-16</inkml:trace>
  <inkml:trace contextRef="#ctx0" brushRef="#br2" timeOffset="48016.2">22875 11475 12895 0,'0'0'1152'0,"0"0"-928"15,0 0-224-15,-7 9 0 0,7-9 1984 0,-7 5 368 16,7-5 64-16,-4 10 16 0,4-10-1584 0,-5 9-304 16,5-9-64-16,-1 12-16 0,1 0-112 0,3-3-32 15,-3-9 0-15,3 11 0 0,1-3 0 0,1 1 0 16,-5-9 0-16,10 5 0 0,1-1 224 0,0-2 32 16,0-2 16-16,5 0 0 0,0-2 48 0,1-2 0 15,-1 0 0-15,2-4 0 0,-1 1-288 0,-1-5-48 16,1 3-16-16,-2-2 0 0,-4-1-112 0,1 2-32 15,-2-2 0-15,-4 1 0 0,-1 0-144 0,-2 0 128 0,-4 0-128 16,-2 0 128-16,-1 3-128 0,-2-2 128 0,-5 1-128 0,-2 2 128 16,1 3-128-16,-5 0 192 0,-1-1-192 0,-3 5 192 15,2 5-64-15,-1 0-128 0,0 5 192 0,-1 2-64 16,0 3-128-16,0 4 160 0,2 3-160 0,4 2 160 16,0-3-16-16,3 5 0 0,2 2 0 0,3-4 0 15,2 4 48-15,2-4 16 0,3 3 0 0,4-3 0 16,1-1 32-16,5 0 0 0,3-3 0 0,1 0 0 15,4-1-240-15,3-2 0 0,-1-3 0 0,6-3 0 16,4 1-272-16,0-7-160 0,4-3-16 16,3-2-9728-16,2-3-1952 0</inkml:trace>
  <inkml:trace contextRef="#ctx0" brushRef="#br2" timeOffset="48373.93">24564 11400 14735 0,'0'0'1312'0,"0"0"-1056"0,0 0-256 0,0 0 0 15,0 0 2496-15,-3 12 448 0,-1 2 96 0,3 4 16 16,-5 1-1664-16,1 3-336 0,0-2-64 0,0 4-16 16,0 2-320-16,1-2-64 0,1 5-16 0,-3-5 0 15,1-1-320-15,2 0-80 0,-1-1-16 0,1-2 0 16,-1-1-160-16,2-4-256 0,-2-2 64 0,1-5 16 15,3-8-2640-15,0 0-544 0,0 0-96 16,-11-9-32-16</inkml:trace>
  <inkml:trace contextRef="#ctx0" brushRef="#br2" timeOffset="48540.93">24296 11096 35935 0,'0'0'3200'0,"0"0"-2560"16,0 0-512-16,0 0-128 0,0 0 144 0,5 14 16 16,-5-14 0-16,7 13 0 0,2-6-336 0,1 0-64 15,1-2-16-15,1-4-10400 16,-1-2-2080-16</inkml:trace>
  <inkml:trace contextRef="#ctx0" brushRef="#br2" timeOffset="48850.99">25194 11017 19343 0,'0'0'1728'0,"0"0"-1392"0,10 5-336 0,-10-5 0 15,0 0 2240-15,5 13 368 0,-3-2 80 0,-3 2 0 16,-4 1-1856-16,-4 2-368 0,-3 0-80 0,-5 0 0 16,-3 0-176-16,-4 4-16 0,-4-1-16 0,2 1 0 15,2 1-176-15,1-2 128 0,4 0-128 0,1 0 128 16,6 0-128-16,1-3 0 0,5 0 0 0,3-1-176 15,3-1 48-15,4-3 0 0,1 2 0 0,4 2 0 16,1 3 128-16,3 0 0 0,2-2-144 0,3 3 144 0,1 2 128 16,3-3 112-16,-2-2 16 0,2-2 0 0,-6-4 448 0,2 3 112 15,-4-2 16-15,-4-2 0 0,-3 0-256 0,-5 0-32 16,-4 3-16-16,-3-4 0 0,-7 5-160 0,-6 1-48 16,-5-2 0-16,-2-1 0 0,-6 0-320 0,0-2 0 15,-2 4 0-15,0-8 0 16,1-1-1440-16,3-3-304 0,1-5-64 0</inkml:trace>
  <inkml:trace contextRef="#ctx0" brushRef="#br2" timeOffset="50002.02">26288 11185 2751 0,'0'0'256'0,"-4"-7"-256"16,1-1 0-16,0 1 0 0,2-2 4672 0,1 9 880 15,0 0 176-15,0 0 32 0,0-7-3680 0,0 7-736 16,0 0-160-16,0 0-32 0,0 0-576 0,0 0-112 16,-7 14-16-16,4 2-16 0,-4 3-192 0,0 3-48 15,-2 6 0-15,0 1 0 0,1 3-192 0,-1 0 0 16,-1-7 0-16,0 7 0 0,2 0 0 0,2-3 0 15,0-1 0-15,2-4 0 0,1-4 176 0,3-4-176 16,1-5 192-16,5-3-192 0,1-2 320 0,3-4-64 16,3-3 0-16,2-5 0 0,4-3 208 0,2-9 48 15,-1-1 0-15,3-6 0 0,0-2-256 0,0-2-32 0,-2 2-16 0,3-3 0 16,-2-1-208-16,0 2 0 16,-2-3 0-16,-1 3 0 0,-1 0 0 0,-2 1 128 0,0 2-128 15,-4-2 0-15,0 4 0 0,-3 2 0 0,1 5 128 0,-3 3-128 16,-1 0 0-16,-3 6 0 0,-3 8 0 0,0 0 0 15,0 0 272-15,0 0-32 0,0 0-16 0,-2 19 0 16,-3 4-224-16,-3 8 176 0,-1-1-176 0,-1 7 160 16,-1 4-160-16,-2 2 128 0,-1 6-128 0,-1 6 128 0,-3 3 32 0,-1 6 0 15,-2 0 0-15,0 2 0 0,-1-1 192 16,2-6 32-16,1-2 16 0,-1-3 0 0,-1-3 176 16,1-2 48-16,-2-6 0 0,2-1 0 0,-4-3-272 0,2-9-48 15,-1-2-16-15,3-4 0 0,3-4-288 0,1-2 0 16,2-2 0-16,4-4 0 15,3-4-1088-15,7-8-320 0,0 0-64 0,-6-4 0 16,2-5-1760-16,5-6-352 0</inkml:trace>
  <inkml:trace contextRef="#ctx0" brushRef="#br2" timeOffset="51302.11">27211 10179 22111 0,'0'0'976'0,"0"0"208"0,1-9-944 0,-1 9-240 0,0 0 0 16,0 0 0-16,0 0 576 0,0 0 80 15,0 0 16-15,0 0 0 0,0 0-160 0,0 11-16 0,-2 3-16 0,-2 3 0 16,-2 4 128-16,-2 4 32 0,-2 4 0 0,0-2 0 15,-1 0-160-15,1 3-32 0,-1 0 0 0,-1-1 0 16,2-3 112-16,1 1 16 0,0-6 0 0,4-1 0 16,-1-2-64-16,1-4 0 0,0-2 0 0,5-12 0 15,0 0-128-15,0 9-48 0,0-9 0 0,0 0 0 16,0 0 0-16,10-5 0 0,0-5 0 0,2-1 0 16,0-5-80-16,1-2 0 0,0-2-16 0,-1 0 0 15,0-2-240-15,-1 3 144 0,1-2-144 0,-2 0 128 0,-1 3-128 0,0-1 0 16,-3 0 0-16,-1 1 128 0,-1 1-128 0,-2 1 0 15,-2 5 0-15,0 11 128 0,0 0-128 0,0 0 0 16,0 0 0-16,-8 8 0 0,-1 3 0 0,-1 7 0 16,-4 3 0-16,1 4 0 0,1 5 0 0,1 2 0 15,-3 2 0-15,3-2 0 0,-2 0 0 0,1-4 0 16,0 1 0-16,-1-2 0 0,-1-6 0 0,4 0 160 16,0-4-32-16,-1 0-128 0,3-7 320 0,1 0-64 15,2-2 0-15,5-8 0 0,0 0-128 0,0 0-128 16,0 0 144-16,0 0-144 0,0 0 0 0,0-12 0 15,1-3 0-15,2-1 0 0,-1-1-320 0,1 2-64 16,0 0-16-16,2 3 0 16,-3 1-496-16,2 2-112 0,0-3-16 0,-4 12 0 15,0 0-2112-15,0 0-448 0,9-10-64 0,-9 10-32 0</inkml:trace>
  <inkml:trace contextRef="#ctx0" brushRef="#br2" timeOffset="51735.35">27918 10299 5519 0,'0'0'496'0,"-5"-6"-496"15,5 6 0-15,-7-6 0 0,-2 3 3648 0,2 0 640 16,7 3 128-16,-12 0 32 0,1 0-2992 0,-1 4-608 16,0 1-112-16,-2 6-32 0,0 0-112 0,-2 3-16 15,-1 2-16-15,-2 6 0 0,-3 6 80 0,-1 3 0 16,2 6 16-16,-2 4 0 0,-4 1 144 0,4 6 32 15,-1 6 0-15,1 3 0 0,1 5-192 0,2 2-48 16,0 3 0-16,1 4 0 0,1 0-400 0,1 1-192 16,2-1 160-16,1-5-160 0,7-5 144 0,-4-5-144 15,5-5 128-15,1-7-128 0,4-5 0 0,1-4 0 16,1-5 128-16,3-2-128 0,1-5 0 0,4-4 0 16,0-5 0-16,1-1 0 0,0-4-240 0,4-2-80 15,0-3 0-15,0-4-16 16,0-2-1328-16,4-5-272 0,-1-2-48 0,3-6-10672 0</inkml:trace>
  <inkml:trace contextRef="#ctx0" brushRef="#br2" timeOffset="52069.62">28042 10767 11967 0,'0'0'1072'0,"-5"-8"-864"15,0 0-208-15,5 8 0 0,0 0 3904 0,0 0 720 16,0 0 160-16,0 0 16 0,-6 13-3600 0,1 0-736 16,1 3-144-16,-1 3-16 0,0 2 0 0,-2 4 0 15,1 1 0-15,-2 5 0 0,2 4-112 0,0 2 0 16,-2 1-16-16,2 2 0 0,1 5-16 0,-1-5 0 15,3 5 0-15,0-3 0 0,2 2-160 0,1-3 128 16,0-4-128-16,2-4 128 0,2-4-128 0,-1 0 0 16,2 1 0-16,-1-7 0 0,-2-6 0 0,2 1 0 15,1-4 0-15,-1-1 0 0,0-2 0 0,1-2-304 16,-5-9 48-16,0 0 16 16,7 4-1312-16,-7-4-272 0,0 0-48 0,11-9-10496 0</inkml:trace>
  <inkml:trace contextRef="#ctx0" brushRef="#br2" timeOffset="52234.19">27736 11375 21183 0,'-18'4'944'0,"11"1"192"0,-1 3-912 0,2-3-224 0,6-5 0 0,0 0 0 16,-3 13 1712-16,3-13 288 0,0 0 64 0,9 7 16 16,1 1-1424-16,4-5-272 0,1-5-64 0,4-3-16 15,2-2-112-15,3-4-32 0,3 1 0 0,-1-2 0 16,0-2-592-16,0-2-112 0,1 1-32 15,0-1-12336-15</inkml:trace>
  <inkml:trace contextRef="#ctx0" brushRef="#br2" timeOffset="52553.98">28351 11436 23951 0,'0'0'2128'0,"-4"16"-1696"16,-1-1-432-16,0 4 0 0,-1 3 1408 0,-2 3 208 16,-1-2 48-16,0 4 0 0,-1-1-816 0,1 0-144 15,3-3-48-15,1-2 0 0,1 0-176 0,4-2-32 16,1-3-16-16,4 1 0 0,2-5-224 0,2-3-32 16,2-2-16-16,2-1 0 0,1-3 128 0,2-3 32 15,2 0 0-15,1-3 0 0,-1-7 128 0,0 2 16 16,-2-6 16-16,0-1 0 0,-1-2-160 0,-1-2-16 15,-1-1-16-15,-2 0 0 0,2-3-128 0,-4 0-32 0,-3 3 0 0,-1 1 0 16,-2-1-128-16,-1 3 0 0,-4-1 0 0,0 1 0 31,-3 2-592-31,1 2-112 0,-1-1 0 0,0 2-16 0,-1 0-2464 0,1 3-480 16</inkml:trace>
  <inkml:trace contextRef="#ctx0" brushRef="#br2" timeOffset="52987.13">28318 10496 19343 0,'0'0'1728'0,"-6"-9"-1392"15,1 4-336-15,5 5 0 0,0 0 1264 0,0 0 176 16,0 0 32-16,0 0 16 0,1-8-592 0,-1 8-128 16,0 0-32-16,0 0 0 0,11 5-352 0,1-1-80 15,1 4-16-15,1 2 0 0,1-1 48 0,1 2 16 16,2 3 0-16,2 4 0 0,3 2 176 0,1 3 48 0,2 5 0 0,3 5 0 15,0 5-128-15,4 4 0 16,-2 8-16-16,2 3 0 0,0 3-112 0,-2 8 0 0,-2 2-16 0,-4 0 0 16,-2-5-112-16,-4 3 0 0,-5-5-16 0,-4 2 0 15,-5-3 80-15,0-4 32 0,-6-3 0 0,-3-1 0 16,-5-5 160-16,-2 2 16 0,-4-3 16 0,-3 0 0 16,-2-3-192-16,-3-1-32 0,0-1-16 0,1-1 0 15,-3 0-240-15,2-6 176 0,1-2-176 0,3-2 160 16,1-5-416-16,3 0-96 0,3-4-16 0,1-4-10944 15,4-2-2192-15</inkml:trace>
  <inkml:trace contextRef="#ctx0" brushRef="#br2" timeOffset="54206.99">29390 11354 11055 0,'0'0'480'0,"0"0"112"0,-7-3-464 0,7 3-128 0,0 0 0 0,0 0 0 16,0 0 2800-16,0 0 528 0,0 0 128 0,14-2 0 0,2-3-2480 0,1-2-496 16,2-3-96-16,2-1-32 0,0-1-64 0,4-2-16 15,0 2 0-15,2 0 0 0,1-3-80 0,1 1 0 16,-1 2-16-16,-2 2 0 0,-3 0-176 0,-1 4-272 16,-3 1 64-16,-1 0 16 15,-3 3-1744-15,-2 1-352 0</inkml:trace>
  <inkml:trace contextRef="#ctx0" brushRef="#br2" timeOffset="54377.19">29387 11589 12895 0,'0'0'1152'0,"0"0"-928"0,5 9-224 0,2 0 0 15,5-5 3152-15,4 1 592 16,1-1 112-16,4-1 32 0,-1-4-2704 0,5-4-544 15,5-1-96-15,4-3-32 0,3-1-320 0,5-2-64 0,1 2 0 0,4-2-8704 16,4 4-1744-16</inkml:trace>
  <inkml:trace contextRef="#ctx0" brushRef="#br2" timeOffset="55255.19">30459 10942 17503 0,'-7'-11'768'0,"5"4"176"0,1-3-752 0,-1 4-192 0,1-3 0 0,1 9 0 15,0-7 1344-15,0 7 256 0,-5-8 32 0,0 1 16 16,4 2-800-16,-2-4-144 0,-2 5-48 0,5 4 0 15,0 0-208-15,-9-2-32 0,1 2-16 0,1 2 0 16,-2 3-128-16,-1 8-16 0,-2 2-16 0,2 6 0 0,0 3 144 0,0 6 16 16,0 5 16-16,1 2 0 0,1 2 0 0,3 6 0 15,1-2 0-15,3 4 0 0,1 0-192 0,4-1-32 16,1-4-16-16,4-4 0 0,1-3-176 0,3-2 192 16,1-3-192-16,2-8 192 0,2-1 64 0,1-5 32 15,1-3 0-15,1-2 0 0,3-7 96 0,-1-3 0 16,-2-3 16-16,2-4 0 0,-3-2-112 0,3-2-32 15,-1-2 0-15,0-3 0 0,-1-4-96 0,1 0-32 16,-3-1 0-16,-1-3 0 0,-2 0-128 0,-2 1 0 16,0-2 0-16,-2 1 0 0,-5-1 128 0,3-4-128 15,-3 0 0-15,-2-1 128 0,-1 3-128 0,-1-1 0 0,0 0 0 0,0 4 0 16,0 8 0-16,0 3 0 16,1 1 0-16,-4 11 0 0,4-7 0 0,-4 7 0 0,0 0 0 0,0 0 0 15,0 0-176-15,0 0 176 16,3 16-128-16,-1 2 128 0,-2 1-128 0,-2 2 128 15,-1 1-128-15,-1 7 128 0,0 3 0 0,-1 6 0 16,-3 3 0-16,-2 7-128 0,-3 5 128 0,-1 3 0 16,-3 1 0-16,0 4 0 0,-2 3 0 0,-1-6 0 0,-5 2 160 0,3-3-160 15,1-1 384-15,1-2-32 0,0-5 0 0,0-2 0 16,3 2 32-16,-2-7 0 0,0-4 0 0,-2 0 0 16,1-5-176-16,0 0-16 0,0-3-16 0,0-2 0 15,-1-5-176-15,0-4 160 0,2 0-160 0,1-2 160 16,3-4-160-16,1-6 128 0,1 0-128 0,2-6 128 15,1-5-512-15,2-2-96 0,-1-3-32 16,3-1 0-16,1-4-2176 0,5 0-448 0,0-4-96 0</inkml:trace>
  <inkml:trace contextRef="#ctx0" brushRef="#br2" timeOffset="55722.61">31056 11789 18431 0,'0'0'816'0,"0"0"160"0,0 0-784 0,0 0-192 0,0 0 0 0,-2 15 0 16,-5-6 1136-16,2 3 176 0,0 4 32 0,-1-2 16 16,-1-2-528-16,0 4-128 0,-2 1 0 0,0 4-16 15,-1 2-208-15,0 1-32 0,-2 0-16 0,2 3 0 16,0-4-224-16,1 3-32 0,0-4-16 0,4-2 0 16,2-3-160-16,3-2 0 0,3-4 0 0,2 0 128 15,0-4-128-15,1 2 0 0,-6-9 144 0,13 3-144 16,1-1 384-16,3-3 0 0,-2-2 0 0,0-4 0 15,0-2 112-15,-1 0 16 0,2-3 16 0,-4-3 0 16,0 0-176-16,-1 0-32 0,-1-1-16 0,-3 1 0 16,-1-1-96-16,-1-2-16 0,-1 0 0 0,-1 0 0 15,-3 0-48-15,-3 1-16 0,2 0 0 0,-3 2 0 0,0-2 32 0,-3 5 0 16,0 0 0-16,-2 2 0 0,0 5 96 0,0 0 0 16,1 1 16-16,-3 4 0 0,0 3-272 0,-2 2 0 15,-1-1 128-15,0 1-128 16,-1 5-1648-16,0-1-384 0,0 2-80 0</inkml:trace>
  <inkml:trace contextRef="#ctx0" brushRef="#br2" timeOffset="56689.53">31317 10505 7359 0,'0'0'320'0,"0"0"80"0,0 0-400 0,-8-1 0 15,8 1 0-15,0 0 0 0,-9-3 3264 0,2 3 576 16,-2 3 128-16,0 0 0 0,0 5-2992 0,-1-3-592 16,-2 3-128-16,1 4-32 0,-1 5 32 0,1 2 0 15,-1 3 0-15,0 3 0 0,-3 0 32 0,1 5 16 16,0-1 0-16,0 3 0 0,0 1 208 0,0 0 64 16,2-3 0-16,1-1 0 0,-1 1 96 0,2-5 32 0,0 1 0 0,1-6 0 15,3-2 32-15,1-3 16 16,2-6 0-16,3-9 0 0,-1 10-416 0,1-10-80 0,0 0 0 0,0 0-16 15,10-4-48-15,-1-6-16 0,0-3 0 0,1 1 0 16,0-6 16-16,2-3 16 16,-4 1 0-16,3 0 0 0,-1 1-208 0,-1-2 144 15,-2 0-144-15,2-2 128 0,0 0-128 0,0 0 0 16,-1-1 0-16,1-1 128 0,-4 2-128 0,1 0 0 0,-2-1 0 0,1 5 128 16,0 2-128-16,0 3 0 0,0 4 0 0,-2 0 0 15,-1 2 0-15,-2 8 0 0,0 0 0 0,0 0 0 16,0 0 0-16,-2 13 0 0,-3 0 0 0,-1 6 0 15,0 4 0-15,-3 1 0 0,-3 5 0 0,-2 0 0 16,0 4-128-16,-2 0 128 0,0 0 0 0,-1-1 0 16,1-1 0-16,-2-1 160 0,-1-2-16 0,1-3 0 15,0 1 352-15,3-2 64 0,4-6 16 0,0-7 0 0,4-2-256 0,7-9-64 16,0 0 0-16,0 0 0 0,0 0-256 0,0 0 0 16,10-14 0-16,4-2 0 0,1-5-224 0,2-2 0 15,1-6 0-15,-1 4 0 0,0-2 96 16,-1 0 128-16,1-3-208 0,-2-2 80 0,-1-1 128 0,-1 1 0 15,-2 1 0-15,1 0 0 0,-2 6 0 0,-3-2 0 16,0 4 0-16,-2 5 0 0,-1 4 0 0,-2 4 0 16,-2-1 0-16,0 11 0 0,0 0 0 0,0 0 0 15,0 0 0-15,-10 11 0 0,-3 1 0 0,2 3 0 16,-2 3 0-16,1 1-128 0,-2 0 128 0,2 0 0 16,1 0 0-16,1-1-128 0,-1-3 128 0,4-1 0 15,0 0 0-15,2-5 128 0,5-9 64 0,0 0 0 16,0 0 16-16,0 0 0 0,0 0-208 0,0 0 176 0,8-7-176 0,2-2 160 15,0-2-160-15,2-4 0 16,-1-2 0-16,1 1 0 0,-1-1 0 0,-1 1 0 16,-2-1 0-16,-2 4 0 0,1 1 0 0,-5 0 0 15,-2 3 0-15,0 9-176 16,-2-11-240-16,2 11-48 0,-12 1-16 0,1 3-15600 0</inkml:trace>
  <inkml:trace contextRef="#ctx0" brushRef="#br2" timeOffset="58357.26">29760 12593 7359 0,'0'0'320'0,"0"0"80"0,-2-9-400 0,2 9 0 16,0 0 0-16,0 0 0 0,7-7 2720 0,-7 7 464 15,0 0 80-15,0 0 32 0,0 0-1824 0,12-2-384 0,-1 5-64 0,-11-3 0 16,10 9-32-16,-3 0 0 16,0 2 0-16,-1 1 0 0,-1 3-272 0,1 3-48 0,-2 2-16 0,-1 3 0 15,-4 0-64-15,1 2-16 0,2 6 0 0,-1 3 0 16,-1-1-96-16,3-1-32 0,2-4 0 0,1 1 0 15,2-4-32-15,1 2-16 0,0-4 0 0,1-3 0 16,0-1-176-16,3-3-32 0,-2-1-16 0,2-5 0 16,-2-1-176-16,2-5 160 0,1-2-160 0,-4-2 160 15,0 0 32-15,1-2 16 0,-1-2 0 0,0-2 0 16,0-2 32-16,0 0 0 0,0-4 0 0,1 0 0 0,-1 1-112 16,1-3-128-16,1 0 176 0,-1 0-176 15,1-3 144-15,-1 5-144 0,2-4 0 0,1 5 144 16,0 1-144-16,1 0 0 0,0 2 0 0,3 0 0 0,-1 3 0 0,-2 3 0 15,0-1 0-15,3 1 0 0,1-1 0 0,0 6 0 16,0-1 0-16,1 2 0 0,1-2-128 0,-2 2 128 16,-1 4 0-16,-3-3 0 0,1 3-128 0,1 1 128 15,-2-2-160-15,-1 3 160 0,-1 4-192 0,-3-2 192 16,-1 0-208-16,-2 2 80 0,1-2 128 0,-2 1 0 16,-2 1 0-16,0-2-128 0,0-3 128 0,-2 1 0 15,-2-10 0-15,2 8 0 0,-2-8 0 0,0 0 0 16,0 0 160-16,0 0-160 0,0 0 160 0,0 0-160 15,0 0 160-15,9-1-160 0,-2-4 192 0,1-6-48 16,0 3-16-16,0-6 0 0,-1-3 48 0,3 1 0 16,1-2 0-16,2 1 0 0,-4 1-176 0,2 0 0 15,2 5 0-15,1 0-176 0,0 3 176 0,-1 2 0 16,1 0 0-16,-3 5-128 0,3 2 128 0,0 5 0 16,0 2-144-16,3 3 144 0,-3 3 0 0,2 2 0 15,2 2-144-15,-1 0 144 0,-1-2 0 0,1 1-128 16,-1-2 128-16,-2-1 0 0,1-5 0 0,4-3 0 0,-1-1 0 0,0-2 0 15,0-3 0-15,0-3 0 0,1-6 0 0,4 1 0 16,-4-6 208-16,2-2 0 0,3-1 0 0,2-3 0 16,-1-1-64-16,-1-5-16 0,2 4 0 0,-2-1 0 15,-1-5-128-15,0 2 160 0,-3-4-160 0,-2 6 160 16,-2-3-160-16,1 3 0 0,-2 3 144 0,-3 1-144 0,-2 1 0 0,-3 3 0 16,0 0 0-16,-2 2 0 15,-3 3-272-15,-2 2-128 0,-1 0-32 0,1 9 0 16,0 0-1888-16,-10-2-384 0,-2 0-80 0</inkml:trace>
  <inkml:trace contextRef="#ctx0" brushRef="#br2" timeOffset="59224.96">30348 13769 15663 0,'0'0'1392'0,"-9"-1"-1120"0,2 1-272 0,7 0 0 16,-12-5 1664-16,5 3 256 0,7 2 64 0,-12 2 16 16,-1-1-1104-16,-1 1-208 0,0-4-48 0,-1 2-16 15,-1 2-128-15,-1 2-32 0,1 1 0 0,0 5 0 16,2-1 64-16,-2 5 16 0,-3 3 0 0,1 2 0 0,0 1-80 0,3 3-16 15,-3 3 0-15,3-2 0 0,0 4-64 0,3-3 0 16,2 2-16-16,2-3 0 0,3-1-32 0,1-3 0 16,3-1 0-16,2-2 0 0,5-5-80 0,0 0-32 15,4-6 0-15,2 1 0 0,0 0 32 0,3-4 0 16,1-1 0-16,2-2 0 0,1-1-128 0,1 0-128 16,2-3 176-16,-1-1-176 0,1 1 0 0,-1-2-272 15,0-7 16-15,-2 4 16 16,-4-1-1680-16,-1 1-320 0,0-5-80 0</inkml:trace>
  <inkml:trace contextRef="#ctx0" brushRef="#br2" timeOffset="59558.3">30593 13764 20271 0,'0'0'1792'0,"0"0"-1424"0,0 0-368 0,-6 10 0 15,0 3 1776-15,-1-2 272 16,1 4 64-16,1 2 16 0,-4 1-1424 0,0 2-304 16,0 2-48-16,0 1-16 0,-1-3-112 0,3-1-32 0,0 3 0 0,2-2 0 15,1-2 128-15,3-2 32 0,4-2 0 0,3-1 0 16,-1-7-80-16,-5-6-16 0,14 4 0 0,-1-4 0 16,1-1 80-16,2-4 16 0,1-8 0 0,2 2 0 15,1-5 32-15,0-2 16 0,-2-2 0 0,1-3 0 16,0 2-160-16,-1-1-48 0,-3 2 0 0,-2-3 0 15,-3 0-192-15,-5 3 176 0,0 2-176 0,-5 3 160 0,-1 1-160 0,-3 3 192 16,-3 0-192-16,-5 3 192 0,0 1-192 0,-1 4 0 16,-2 2 0-16,2 2 0 15,-1 0-512-15,0 5-48 0,0-1 0 0,3 1 0 16,0 3-1680-16,4-3-320 0,0 1-80 0</inkml:trace>
  <inkml:trace contextRef="#ctx0" brushRef="#br2" timeOffset="59877.09">30993 13610 23327 0,'0'0'1024'0,"-3"9"224"0,2 1-992 0,-3 3-256 0,3 2 0 0,-2 3 0 16,1 0 704-16,-2 2 80 16,-3-1 32-16,1 1 0 0,-2 1-224 0,1-1-32 15,-2 2-16-15,0-2 0 0,0-2 288 0,-2-2 48 0,2-2 16 0,4-1 0 16,5-13-320-16,0 0-48 15,0 0-16-15,0 0 0 0,0 0-304 0,0 0-64 16,0 0-16-16,9-9 0 0,-1-2 80 0,1-3 16 16,0 0 0-16,1 0 0 0,-1-3-64 0,2 2-16 0,1 0 0 0,0 2 0 15,-1 2-144-15,-1 2 0 0,0-3 144 16,-1 6-144-16,0 1 0 0,-9 5 0 0,10-4 0 0,-10 4 128 16,11 9-128-16,-4-2 0 0,0 5 0 0,-2 4 0 15,-3 2 0-15,-1 1-240 0,-1 3 64 0,0 1 16 16,-1 1-320-16,0-2-64 0,0-5-16 15,-1 1 0-15,0-3-1264 0,1-3-256 0,1-12-48 0,1 11-6272 16,-1-11-1264-16</inkml:trace>
  <inkml:trace contextRef="#ctx0" brushRef="#br2" timeOffset="60242.97">31570 13620 14735 0,'0'0'1312'0,"3"-7"-1056"16,1-5-256-16,-1 4 0 0,1-2 2464 0,-2 3 432 16,-2 7 96-16,1-8 16 0,-1 8-1696 0,0-6-336 15,0 6-64-15,-3-5-16 0,3 5-368 0,-8-7-80 16,-1 5 0-16,-1 2-16 0,-3 1-272 0,-1 8-160 16,-4 0 192-16,-1 4-192 0,-5 2 0 0,1 1 0 15,-1 1 0-15,1 1 0 0,2-1 0 0,0 1 0 0,2 0 0 0,4-1-144 16,2-2 320-16,3-4 64 0,3 3 16 0,1 0 0 15,5-2 32-15,4-2 16 0,-3-10 0 0,5 11 0 16,5-4-160-16,0 0-16 0,0 1-128 0,2-4 192 16,-1-1 32-16,2 1 0 0,1 1 0 0,-1-2 0 15,-1-1-80-15,0 2-16 0,-1 3 0 0,-1-2 0 16,-10-5-128-16,7 10 128 0,-7-10-128 0,0 13 128 16,-5 1 48-16,-3-3 0 0,-3-2 0 0,-3 2 0 15,-2-2-176-15,0 3 160 0,-3-3-160 0,-2 1 160 16,6-4-416-16,0 2-64 0,0-4-32 0,2-3-9888 15,0-2-1968-15</inkml:trace>
  <inkml:trace contextRef="#ctx0" brushRef="#br2" timeOffset="60541.91">31729 13163 24879 0,'0'0'1088'0,"0"0"256"0,-2-11-1088 0,2 11-256 15,0 0 0-15,0 0 0 0,0 0 1440 0,0 0 224 16,0 0 64-16,0 0 0 0,12 13-1184 0,-6 1-224 16,-2-1-64-16,-2 5 0 0,-2 3 144 0,-1 2 32 0,0 5 0 0,-2 5 0 15,1 3-16-15,1 4 0 16,1 1 0-16,-3 1 0 0,0 4-224 0,2-2-32 15,-1 1-16-15,-1-5 0 0,1 1-400 0,2-4-64 0,-3-3-32 0,2-5 0 32,1-3-928-32,0-6-176 0,0-3-32 0,-3-3-16 15,3-3-112-15,0-11-32 0,0 0 0 0</inkml:trace>
  <inkml:trace contextRef="#ctx0" brushRef="#br2" timeOffset="60702.01">31642 13564 15663 0,'0'0'1392'16,"0"0"-1120"-16,0 0-272 0,0 0 0 0,12 0 1456 0,-1 0 224 16,-1-1 48-16,2 0 16 0,0-1-928 0,1 0-192 15,0-1-48-15,-2-3 0 0,3 2-384 0,0-1-192 16,-1 1 160-16,3-2-160 16,0 0-928-16,-1 0-288 0,-1-1-48 0</inkml:trace>
  <inkml:trace contextRef="#ctx0" brushRef="#br2" timeOffset="60944.86">31919 13469 12319 0,'0'0'544'0,"0"0"112"0,0 0-528 15,7-4-128-15,-7 4 0 0,0 0 0 0,0 0 2080 0,0 0 384 16,0 0 80-16,0 0 16 0,0 0-1328 0,0 0-256 16,-4 13-48-16,-4 1-16 0,-2 1-448 0,1 3-80 15,3 2-32-15,-2 3 0 0,-1 0 0 0,2-1 0 16,-2-3 0-16,1 0 0 0,5 1 64 0,2-3 16 16,0-3 0-16,2-2 0 0,3-5-48 0,-4-7 0 15,8 6 0-15,1-1 0 0,1-5-32 0,2-1-16 16,2-6 0-16,0 2 0 0,0-5 32 0,-1 0 0 0,-1-4 0 0,0 1 0 15,0 2-208-15,-2-1-32 16,-3 2-128-16,0 1 192 0,-3 0-192 0,-4 9 0 0,0 0 128 0,0 0-128 16,0 0 208-16,0 0 0 15,0 0 0-15,1 9 0 0,-2 4-208 0,-1 0 0 0,1 2 0 16,0 2 0 0,0-2-384-16,-1 0-128 0,1-1-32 0,1-3 0 15,3 1-1952-15</inkml:trace>
  <inkml:trace contextRef="#ctx0" brushRef="#br2" timeOffset="61547.91">32301 13460 14735 0,'0'0'1312'0,"0"0"-1056"16,0 0-256-16,0 0 0 0,0 0 1760 0,3 10 288 16,0 2 64-16,-3-1 16 0,-1 4-912 0,-1-3-192 15,0-1-48-15,-2 3 0 0,-1 3-144 0,-1 1-16 16,-2 2-16-16,-1 1 0 0,0 2 128 0,-7 15 32 16,0-6 0-16,5-6 0 0,1-5-256 0,2-3-64 0,2-4 0 0,2 0 0 15,-1-5-400-15,5-9-96 0,0 0-16 0,0 0 0 16,0 0-128-16,0 0 0 0,0 0 0 0,0 0 0 15,0 0 0-15,0 0 128 16,5-5-128-16,-2 0 0 0,0-4 0 0,1 2 0 0,0-1 128 0,0 0-128 16,0 2 0-16,-1-2 0 15,1-1 0-15,-4 9 0 0,4-10 0 0,-4 10 0 0,0 0-128 0,0 0 128 16,0 0-208-16,0 0 16 0,0 0 16 0,0 0 0 16,0 0-64-16,0 0-16 0,0 0 0 0,3 11 0 15,-3-11-48-15,0 0-16 16,0 0 0-16,0 0 0 0,0 0 80 0,7 5 16 0,-7-5 0 0,0 0 0 15,10 0 224-15,-10 0-192 0,11 0 192 0,-11 0-192 16,10-2 192-16,-10 2 0 0,10-4 0 0,-10 4 0 16,5-1 0-16,-5 1 128 0,5-4-128 0,0 3 0 0,0-1 128 15,-5 2-128-15,7-1 0 0,-1-1 0 0,5-2 0 0,0-1 0 16,-1-2 0-16,0 4 0 0,0-1 0 0,1-3 0 16,0 1 0-16,0 1 0 0,-1-3 0 0,0 2 0 15,1 1 0-15,-1-3 0 0,-1 2 0 0,0-4 0 16,-1 1 0-16,1-3 0 0,-1 4 0 0,0-3 0 15,-3 5 0-15,0-3 0 0,-1 1 0 0,-4 8 0 16,2-11 0-16,1 2 0 16,-1-4-512-16,-1 1-128 0,-1 2 0 0,0-3-16 15,0 0-2224-15,0 2-448 0</inkml:trace>
  <inkml:trace contextRef="#ctx0" brushRef="#br2" timeOffset="61806.97">32518 13009 28559 0,'-18'21'1264'0,"9"-3"272"0,3 6-1232 0,2 0-304 0,3 4 0 0,1-1 0 16,2 4 1152-16,2-5 192 0,0 2 16 0,2-2 16 0,2 0-896 0,2-3-176 16,0-1-48-16,4 1 0 0,4-3-256 0,0-1-272 15,-2-1 48-15,1-3 16 16,-2-3-1712-16,0-1-320 0,1-2-80 0</inkml:trace>
  <inkml:trace contextRef="#ctx0" brushRef="#br2" timeOffset="64578.75">28552 8418 7359 0,'0'0'656'0,"-1"-7"-528"0,1 7-128 0,-2-6 0 0,2 6 1440 0,0 0 256 15,-1-9 48-15,1 9 16 0,0 0-720 0,-1-6-144 16,-2-2-16-16,3 8-16 0,-3-6-240 0,3 6-48 16,-2-7-16-16,2 7 0 0,-4-10 80 0,3 6 32 15,-1-1 0-15,-1-2 0 0,-1 2 48 0,2-3 16 16,-2 0 0-16,0 3 0 0,0-2-288 0,-2-4-48 15,-2 0-16-15,1 2 0 0,-1-4-160 0,-1 5-32 0,-1-1-16 0,-1 0 0 16,-1 0 48-16,-1-3 16 16,1 4 0-16,-2-4 0 0,-3 4 16 0,1-2 0 15,-1 3 0-15,-2-2 0 0,-1 1-48 0,-3 0 0 16,-1 3 0-16,1 3 0 0,-1 1-16 0,1 1-16 0,-1 2 0 0,0 4 0 16,-1 5-176-16,2-4 128 15,2 1-128-15,-3 1 128 0,0 2-128 0,1 2 192 0,-1-3-192 0,1 3 192 16,1 2-48-16,-1-3 0 0,0 0 0 15,0 2 0-15,1 0-16 0,0-1-128 0,3 1 192 0,-1 0-64 16,-2 1-128-16,2 0 192 0,-1 3-192 0,2-1 192 16,0-2-192-16,-1 5 192 0,1 1-192 0,0 0 192 15,0 3-32-15,1 3 0 0,0-1 0 0,3 4 0 16,1 4 0-16,1-1 0 0,0 2 0 0,2 0 0 16,-1 1-32-16,4 1-128 0,0 2 192 0,2-1-64 0,-1-1-128 0,2 3 0 15,1 4 0-15,0-3 0 0,2-2 0 0,-2 6 0 16,2-5 128-16,0 0-128 15,1-3 0-15,0-1 0 0,1-1 0 0,1 0 128 0,2 0-128 0,-1-4 0 16,-1 2 0-16,2-3 0 0,1-1 0 0,0 0 0 16,-1-2 0-16,4 1 0 0,-2-5 0 0,1 1 0 15,3 1 0-15,0-3 0 0,0 1 0 0,1-3 0 16,0-1 0-16,5 1 0 0,-2-2 128 0,4-4-128 16,-2-1 128-16,3 1-128 0,0-4 0 0,1 2 0 15,0 0 0-15,2-3 0 0,2 0 0 0,3-4 0 16,0 0 0-16,1 0 0 0,0-1 144 0,-1-4-144 15,1-2 160-15,-2-1-160 0,0 0 0 0,0 0 128 0,0-4-128 0,2-3 0 16,1 1 0-16,1-2 144 16,2 2-144-16,-3-4 128 0,2 1-128 0,0-2 0 15,1 0 0-15,0-3 0 0,-1-1 0 0,1 0 128 0,-2-2-128 0,-1-2 0 16,-1 5 0-16,-1-4 128 16,-4 0-128-16,1 0 0 0,-3 0 0 0,2-2 128 15,-3-3-128-15,3 4 0 0,-2-3 0 0,0 3 0 16,-1-1 128-16,0-1-128 0,-1-2 0 0,-1 5 0 0,-1-2 0 0,1-2 0 15,-3 3 0-15,-2-5 0 0,0 2 0 0,-1 0 0 16,-1-4 0-16,-1 4 128 0,-2-3-128 0,-1 0 0 16,0-1 0-16,0-3 0 0,-4 0 128 0,-1 1-128 15,1-2 0-15,-2 0 0 0,-4-2 0 0,1-1 0 16,1 2 0-16,-2 0 0 0,-1-2 0 0,0 0 128 16,-5 0-128-16,3 0 0 0,0 0 0 0,-1 1 0 0,-1-1 0 15,-1 1 0-15,0 3 0 0,-2 1 0 16,-3 1 0-16,0-1 0 0,-2 5 0 0,3-2 0 15,-4 6 0-15,1-1 0 0,-5-1 0 0,0 4 0 0,1 2 0 0,1 0 0 16,-2 2 0-16,0 2 0 0,-1 1 0 0,-2 0 0 16,0 3 0-16,-1 4 0 0,-1 2 0 0,-3 0 0 15,-2 3 0-15,2 1 0 0,-1 2-144 0,3 2 144 16,-1 2 0-16,1 6 0 0,1-1 0 0,-1 1-128 16,-2 0 128-16,1 6 0 0,1 0 0 0,0 0-128 15,0 2 128-15,-2 3 0 0,-1 5 0 0,-2-3-128 16,-2 5 128-16,2-1 0 0,-5 0 0 0,3 5 0 15,-1 2 0-15,3 0 0 0,-1-1 0 0,2 2 0 16,0 1 0-16,4 3 0 0,1-2 0 0,4-1 0 16,2-1-144-16,1 4 144 0,2 3 0 0,0-3 0 15,0 1 0-15,2 1 0 0,0-2 0 0,5 3 0 16,2 0 0-16,0 0 0 0,3 2 0 0,3 0 0 16,-1-4 0-16,6-3 0 0,2 2 0 0,4-2 0 15,5-3 0-15,2 1 0 0,1-3 0 0,0-2 0 0,2-1 0 0,2 2 0 16,2-1 0-16,-2-4 0 0,1-1 0 15,1-2 0-15,3-1 0 0,1-3 0 0,2-2 0 0,4-3 0 16,1 0 0-16,3-2 0 0,-1 0 0 0,2 0 0 16,3 0 0-16,-1-4 0 0,-1 2 0 0,-1 0 0 15,-3-6 0-15,3-1 0 0,1-1 0 0,3 0 0 16,2-5 0-16,3-3 0 0,1 0 0 0,1-4 0 16,1-7 0-16,0 0 128 0,-3-4-128 0,-2 0 0 15,-2-4 160-15,0-4-160 0,-1 1 128 0,1-6-128 0,0-3 128 16,-1-1-128-16,-2 0 0 0,0-2 128 0,1-7 32 0,-5 0 0 15,-2-7 0-15,-3-4 0 0,-5-5 96 0,-3-2 0 16,-3-4 16-16,-5 1 0 0,-4 1-48 0,-3 0-16 16,-3 5 0-16,-1 8 0 15,-4 13-208-15,-2 6 176 0,-1 1-176 0,-3 8 160 0,-6 0-16 0,-1 6 0 16,-3 3 0-16,-2 2 0 0,-2 0-368 0,-5 3-80 16,1 1-16-16,-2 0 0 15,-2 3-2272-15,-2 1-464 0</inkml:trace>
  <inkml:trace contextRef="#ctx0" brushRef="#br2" timeOffset="66146.59">24950 8057 11231 0,'0'0'496'0,"0"0"96"0,-7-8-464 0,1 0-128 16,-2 3 0-16,3 2 0 0,5 3 432 0,-6-8 64 15,0 2 16-15,6 6 0 0,0 0-192 0,0 0-16 16,0 0-16-16,0 0 0 0,0 0 32 0,0 0 0 15,0 0 0-15,0 0 0 0,0 0 32 0,0 0 16 16,0 0 0-16,0 0 0 0,0 0 368 0,0 0 80 16,0 0 16-16,0 0 0 0,0 0-16 0,0 0 0 15,0 0 0-15,0 0 0 0,0 0-352 0,0 0-64 16,0 0-16-16,6 10 0 0,-6-10 80 0,2 10 16 16,-2-10 0-16,-1 15 0 0,-1 0-80 0,-1-1-16 15,-2 0 0-15,0 3 0 0,-1 1-128 0,-2 1-48 16,-1 2 0-16,1 1 0 0,3-2-16 0,-2 3-16 15,-5-1 0-15,0 3 0 0,-1 1-16 0,0 2 0 16,0-3 0-16,1 4 0 0,-1 3-32 0,2-3 0 16,-3 1 0-16,1 3 0 0,-2-5-128 0,-1-1 0 0,1-1 144 0,1-2-144 15,-1-2 144-15,2-5-144 16,3-4 192-16,2-3-192 0,2 1 208 0,6-11-64 0,0 0-16 0,0 0 0 16,0 0 48-16,0 0 0 0,0 0 0 0,0 0 0 15,2-11 32-15,6 0 16 0,0-4 0 0,-1-2 0 16,0-2-224-16,-1-1 176 0,3-3-176 0,-1 0 160 15,-1 1-160-15,1-3 160 0,-1 0-160 0,1-1 160 16,-2-3-160-16,1 2 0 0,-1 0 0 0,2 1 0 0,-3 0 128 16,1 2-128-16,1-5 0 0,-4 4 128 15,3-3-128-15,-1 3 0 0,0 0 0 0,0 3 0 0,-3 3 0 0,2 4 0 16,-1 5 0-16,-1 1 0 0,-2 9 0 0,0 0 0 16,0 0 0-16,0 0 0 0,0 0 128 0,0 0-128 15,-4 15 192-15,-1 6-64 0,-1 5-128 0,0 1 160 16,-2 5-160-16,2-2 160 0,-5 1-160 0,4 3 0 15,-5 4 0-15,1 5 128 0,-2-1-128 0,1 0 0 16,-1-2 0-16,0-3 0 0,-1-8 128 0,4 0-128 16,1-4 192-16,1 0-64 0,2-8 288 0,2-1 48 15,2-6 16-15,2-10 0 0,-2 11-144 0,2-11-16 16,0 0-16-16,0 0 0 0,0 0-96 0,11-7-16 16,0-2 0-16,2-8 0 0,1-2-32 0,2-4-16 15,0-2 0-15,-3 1 0 0,1-5-144 0,-1 2 0 16,-3-4 0-16,-1 1 0 0,-1-1 0 0,-2-2 0 15,1-1 0-15,-4 1 0 0,1 4 0 0,0 3 0 0,0 5 0 0,-2 0 128 16,2 6-128-16,-4 2 0 16,0 6 0-16,0 7 0 0,0 0 0 0,0 0 0 15,0 0 0-15,0 0 0 0,-11 6-192 0,2 8 192 0,0 3-192 0,0 2 192 16,-1 2-192-16,-2 1 192 0,-2 2-160 0,2 3 160 16,-2-1 0-16,2 1-144 0,0-2 144 0,0 0 0 15,1-6 0-15,1-3 0 0,2-1 0 0,2-2 0 16,2-1 0-16,4-12 128 15,0 0 0-15,0 0 0 0,0 0-128 0,0 0 144 0,0 0-144 0,11-5 160 0,2-6 64 0,2-3 16 16,2-3 0-16,1-5 0 0,-1-2-112 0,1-3-128 16,0 2 176-16,0-3-176 0,-2 2 128 0,2-2-128 15,-1 4 0-15,-1 5 0 0,-1 0 0 0,-3 4 0 16,-6 1 0-16,0 4 0 0,-6 10 0 0,0 0 0 16,0 0 0-16,0 0 0 0,3 11 0 0,-4 7 0 15,-4 5 128-15,-4 5-128 0,-5 5 0 0,-4 1 0 16,-2 3 128-16,-1 0-128 0,0 1 0 0,-2-2 0 15,1-3 0-15,2-3 0 0,2-7 0 0,4-3 0 16,6-3 0-16,5-2-144 16,3-6-1712-16,7-1-320 0,3-6-80 0</inkml:trace>
  <inkml:trace contextRef="#ctx0" brushRef="#br2" timeOffset="67324.67">23815 9729 2751 0,'0'0'256'0,"0"0"-256"16,0 0 0-16,0 0 0 0,0 0 672 0</inkml:trace>
  <inkml:trace contextRef="#ctx0" brushRef="#br2" timeOffset="69083.82">26358 12559 11055 0,'0'0'976'0,"0"0"-784"16,0 0-192-16,0 0 0 0,0 0 1920 0,0 0 352 15,0 0 64-15,0 0 16 0,0 0-1184 0,0 0-224 16,0 0-48-16,0 0-16 0,0 0 48 0,0 0 16 16,11-1 0-16,0-2 0 0,-2-5-352 0,-1 1-64 15,-2-5-16-15,1 2 0 0,1-4-192 0,2-1-32 16,1-2-16-16,1 2 0 0,-3 0-64 0,2 1-16 16,2-3 0-16,2 0 0 0,0-4 32 0,2 2 0 15,-1-1 0-15,2 0 0 0,-1-3-32 0,2 4 0 16,-1 2 0-16,-1 3 0 0,-1 4-192 0,-1 0 0 15,-2 5 0-15,-1 1 0 0,-1 1 0 0,-1 7 0 0,-10-4 0 0,9 10 0 16,-3 4 208-16,-1 4-48 0,1 2-16 0,1 6 0 16,-1-1-144-16,-1 4 0 0,0-1 144 0,0 3-144 15,0-3 0-15,-2 1 0 0,0 0 0 0,-2-3 128 16,-1 2-128-16,0-5 0 0,-1 1-128 0,-1-1 128 16,1-6-576-16,-2 1-48 0,1-1 0 0,-2-6 0 15,0 1-2064-15,4-12-400 0</inkml:trace>
  <inkml:trace contextRef="#ctx0" brushRef="#br2" timeOffset="69335.39">26539 12575 14735 0,'0'0'1312'0,"0"0"-1056"16,-6 7-256-16,3 3 0 0,-1 3 2992 0,1 1 528 15,1 2 128-15,0 3 0 0,0 3-2176 0,1 1-432 16,-2 1-80-16,1 5-32 0,-1-1-448 0,-2 3-96 16,4 2 0-16,-2-3-16 0,-1-2-160 0,1 3-16 15,-3-1-16-15,1 1 0 0,-1 0-16 0,0 1 0 16,-1-5 0-16,2 1 0 0,-1 1-160 0,-1-4 0 16,0 1 0-16,0-3 0 15,1-6-704-15,0 1-64 0,1 0 0 0,1-4-8752 16,1-1-1744-16</inkml:trace>
  <inkml:trace contextRef="#ctx0" brushRef="#br2" timeOffset="69990.22">26439 13938 18431 0,'0'0'816'0,"-6"-4"160"0,-3 2-784 0,9 2-192 16,-9-7 0-16,9 7 0 0,-9-5 1296 0,0 1 224 16,1 2 32-16,-1-2 16 0,-2-2-1008 0,1 2-208 15,-1 3-32-15,1-2-16 0,0 2 80 0,-2 2 0 16,1 3 16-16,-1 2 0 0,-3 4-208 0,-2 4-64 16,-2 3 0-16,0 2 0 0,0 3-128 0,-1 2 192 15,-2 5-192-15,3-2 192 0,1 1-48 0,2-2 0 16,1 0 0-16,3-6 0 0,3-1 32 0,5-4 0 15,1-1 0-15,3-5 0 0,0-9-32 0,6 9 0 0,-6-9 0 0,10 3 0 16,2-5 176-16,0-4 16 0,1-3 16 0,4-4 0 16,2-4-112-16,0-2-32 15,0-3 0-15,1-5 0 0,2-1-208 0,-2-2 128 0,-2 2-128 0,-3-3 0 16,0 3 0-16,-2 3 0 0,-1-4 0 0,-1 5 0 16,-1-4 0-16,0 1-128 0,0-1 128 0,1 0 0 15,-6-4 0-15,1 2 0 0,0 0 0 0,1 1 0 16,-2 4 0-16,1-1 0 0,-3 5 0 0,1 2 0 15,-3 3 0-15,3 5 0 0,-4 11 0 0,0 0 0 16,0 0-144-16,0 0 144 0,0 0 0 0,0 18-144 16,-2 3 144-16,0 4 0 0,-2 0 0 0,0 5 0 0,-2 4 0 0,1 0 0 15,0 0 0-15,0 4 128 0,-2-1-128 0,1 1 0 16,0 0 128-16,2-1-128 16,-1-1 0-16,1-2 0 0,-1-3 0 0,2-5 128 0,1 0-128 0,0-7-240 15,2-4 64-15,4-2 16 16,-1 0-592-16,2-3-112 0,-5-10-32 0,9 2-7616 15,1-6-1536-15</inkml:trace>
  <inkml:trace contextRef="#ctx0" brushRef="#br2" timeOffset="70332.31">26521 13915 24239 0,'-13'3'1072'0,"13"-3"224"0,-9 3-1040 0,3 4-256 16,-1-2 0-16,7-5 0 0,0 0 320 0,0 0 0 0,-2 9 0 0,2-9 0 15,0 0-128-15,10 6 0 0,1-3-16 16,2-6 0-16,1-5 80 0,1 1 0 0,2-7 16 0,-1-1 0 16,1-3-272-16,1 1 160 0,-2 1-160 0,1-1 128 15,-3 2-128-15,-1-2 0 0,-3 3 0 0,-3 1 128 16,0-1-128-16,-3 2 0 0,-2-1 144 0,-2 13-144 15,-4-10 144-15,4 10-144 0,-9-6 192 0,0 6-192 16,-3 2 464-16,0 6-16 0,1-3 0 0,-2 8 0 16,0 0-208-16,1 4-48 0,3 2-16 0,0 3 0 0,1-2-176 0,1 1 0 15,2 0 0-15,1 0 0 0,3-4 0 0,1 0 0 16,1-3 0-16,3-1 0 0,2-6-352 0,-6-7 0 16,11 7 0-16,2-4 0 15,1-3-1632-15,0-5-320 0</inkml:trace>
  <inkml:trace contextRef="#ctx0" brushRef="#br2" timeOffset="70616.39">26878 13760 18431 0,'-8'11'1632'0,"3"-4"-1312"0,-1 4-320 0,0 3 0 0,-1 4 1264 0,0 1 176 16,-1 1 32-16,0 1 16 0,1 0-528 0,-2 1-128 0,1 1 0 0,0-3-16 15,1-1-160-15,2-2-16 16,0-2-16-16,0-5 0 0,5-10-160 0,0 0-16 16,0 0-16-16,0 0 0 0,0 0-256 0,0 0-48 15,0 0-128-15,0 0 192 0,0 0-192 0,10-11 0 0,0-6 0 0,0-1 0 16,0-3 0-16,0-1 0 0,2-1 128 0,-1 2-128 16,1 0 0-16,-1 0 0 0,1 2 0 0,0 2 0 15,-1 3 0-15,0 1 0 0,-1 5 0 0,3 1 0 16,-3 3-224-16,1 2 16 0,-11 2 0 0,0 0-8832 15,0 0-1776-15</inkml:trace>
  <inkml:trace contextRef="#ctx0" brushRef="#br2" timeOffset="70885.42">27047 13751 24879 0,'0'0'2208'0,"0"0"-1760"16,4 12-448-16,-2 0 0 0,0 3 688 0,-1 3 48 15,-1 0 16-15,0 0 0 0,-1-3-448 0,-1 3-96 16,-1 0-16-16,-1 2 0 0,-1-1 48 0,-2 1 0 16,0 1 0-16,-1 0 0 0,0 5-80 0,2-5-16 15,-3 1 0-15,3-2 0 0,-1-1-144 0,2-2 160 16,3-3-160-16,-1-1 160 0,3-13-400 0,-1 7-80 15,1-7 0-15,0 0-16 16,0 0-1648-16,0 0-336 0,0 0-64 0,10-6-7984 0</inkml:trace>
  <inkml:trace contextRef="#ctx0" brushRef="#br2" timeOffset="71249.53">27280 13703 9215 0,'0'0'816'0,"0"0"-656"15,0 0-160-15,-3 11 0 0,2-2 3584 0,0 4 672 16,1 0 144-16,0 1 16 0,-2 2-3184 0,2 3-640 15,-4 0-128-15,1 0-16 0,-1-1-112 0,0 2-16 16,1 1 0-16,-3-2 0 0,2-1-16 0,0-1-16 16,2 1 0-16,1-1 0 0,-2-6-32 0,2 1 0 15,0-1 0-15,1-11 0 0,0 0 48 0,0 0 0 16,0 0 0-16,0 0 0 0,10-6 144 0,-3-3 16 16,0-6 16-16,0-3 0 0,2 0-256 0,1-1-48 15,2-3-16-15,-1 1 0 0,1 2-160 0,0 1 0 16,1 1 0-16,-3 5 0 0,1-2-320 0,-3 2 16 15,-1 2 0-15,2 1-9328 16,-9 9-1872-16</inkml:trace>
  <inkml:trace contextRef="#ctx0" brushRef="#br2" timeOffset="71666.5">27524 13761 17503 0,'0'0'768'0,"-8"8"176"0,3 0-752 0,0 3-192 16,-5-1 0-16,0 3 0 0,-2 1 320 0,1-3 48 15,-2 2 0-15,1 0 0 0,1 2 272 0,-2-2 48 16,4 1 16-16,-1 0 0 0,0 1 480 0,2 0 96 15,1 0 32-15,1-1 0 0,-1 2-288 0,3-1-64 16,2-1-16-16,2-4 0 0,0-10-352 0,0 0-64 16,5 9-16-16,-5-9 0 0,9 5-240 0,1-5-48 15,1-3-16-15,2-2 0 0,0-5-208 0,-2 0 128 16,1-3-128-16,0-1 0 0,1 2 144 0,-1-1-144 16,-1-2 128-16,-3 1-128 0,-3 1 0 0,0 3 128 15,0-2-128-15,-3 6 0 0,-2 6 0 0,0 0 0 16,0 0 0-16,0 0 0 0,0 0 0 0,0 0 0 15,-2 9 0-15,-1 4 0 0,1 2 544 0,-1 1 128 16,-1 3 32-16,4 1 0 16,0 0-1728-16,3 0-320 0,0-1-80 0,3-3-16 15,0-4-528-15,6-5-96 0,-1-4-32 0,3-3 0 0</inkml:trace>
  <inkml:trace contextRef="#ctx0" brushRef="#br2" timeOffset="71901.33">27960 13213 18431 0,'-11'8'816'0,"5"1"160"0,0 0-784 0,-1 5-192 0,1 4 0 0,1 2 0 15,-1 4 2432-15,-1 5 432 0,-2 3 80 0,3 1 32 0,-3 0-1952 0,0 0-400 16,0 0-80-16,0 2-16 0,1 0-208 0,0 0-32 15,3-4-16-15,1-1 0 0,1-2-272 0,1-3-256 16,1 0 64-16,1-4 0 16,-2-1-1856-16,2-2-384 0,-1-3-64 0,0 3-8912 0</inkml:trace>
  <inkml:trace contextRef="#ctx0" brushRef="#br2" timeOffset="72098.24">27699 13757 24351 0,'0'0'1088'0,"0"0"208"0,17 2-1040 0,-1-2-256 0,2-2 0 0,1 0 0 16,0-1 128-16,3-3-128 0,1-2 192 0,-2 2-192 15,-1-5 0-15,0-1-256 0,-3-1 32 0,1 1-6960 16,-3-1-1392-16</inkml:trace>
  <inkml:trace contextRef="#ctx0" brushRef="#br2" timeOffset="72292.37">28003 13742 17503 0,'0'0'768'0,"-3"14"176"0,0 1-752 0,0 3-192 15,0 1 0-15,1 3 0 0,-2 0 512 0,2 0 80 16,-4 1 16-16,1-2 0 0,-1-1-400 0,0 0-80 16,-1-1 0-16,2-1-128 0,1-1 0 0,2-3 0 15,-2-2-160-15,2-3-5728 16,-1 3-1152-16</inkml:trace>
  <inkml:trace contextRef="#ctx0" brushRef="#br2" timeOffset="72667.3">28205 13831 23951 0,'0'0'2128'0,"-4"12"-1696"0,-1-3-432 0,1 3 0 16,-2 5 320-16,2-3-32 0,0-2 0 0,0 1 0 16,1 0-288-16,-2-4 0 0,5-9 128 0,0 0-128 15,0 10 256-15,0-10 0 0,0 0 0 0,0 0 0 16,3 11-112-16,-3-11-16 0,0 0-128 0,0 0 192 16,0 0 0-16,0 0-16 0,12-2 0 0,-3-2 0 0,-2-1-176 0,1-1 160 15,-2-5-160-15,1 1 160 0,0-1-160 0,1-3 0 16,0 0 144-16,0 0-144 0,0 1 160 0,1-2-32 15,-3 0-128-15,5 1 192 0,-5 2-64 0,0-1-128 16,-1 1 176-16,2 4-176 0,-1-1 0 0,-6 9 0 16,8-6 0-16,-1 0 0 15,-7 6-576-15,5-8 0 0,-5 8-16 0,0 0-7360 16,7-6-1472-16</inkml:trace>
  <inkml:trace contextRef="#ctx0" brushRef="#br2" timeOffset="73101.81">28440 13721 14735 0,'0'0'1312'0,"0"0"-1056"0,0 0-256 0,0 0 0 16,0 11 1408-16,0-11 240 0,1 10 32 0,-1-10 16 15,0 0-976-15,0 0-192 0,9 8-32 0,-9-8-16 16,12 1 192-16,-1-2 32 0,1-4 16 0,-1 0 0 16,-2 0-272-16,5-3-48 0,-1-1-16 0,-2-2 0 0,-3 2-64 0,2-4-32 15,-1 0 0-15,-3 3 0 0,1-3-288 0,-2 2 128 16,-3 0-128-16,1-3 0 0,-2 0 128 0,-2 1-128 15,-1 1 0-15,-1 1 0 0,-2 2 128 0,-2 1-128 16,1 6 0-16,-1 2 0 0,0 1 0 0,-2 4 0 16,-1 5 128-16,0 4-128 0,-1 3 288 0,3 3 0 15,-3 3 0-15,1 4 0 0,3-2-32 0,-4 5-16 16,5-4 0-16,-2 5 0 0,3-1-240 0,3-6 0 16,2-2 0-16,1 0 0 15,2 0-704-15,2-1-224 0,0-3-48 0,1-3-7328 16,0-2-1456-16</inkml:trace>
  <inkml:trace contextRef="#ctx0" brushRef="#br2" timeOffset="73283.59">28141 13466 31327 0,'-12'-1'2784'0,"12"1"-2224"0,0 0-560 0,0 0 0 16,0 0 1088-16,0 0 128 0,0 0 0 0,0 0 16 31,7 6-2736-31,-7-6-544 0,0 0-128 0,11-1-11520 0</inkml:trace>
  <inkml:trace contextRef="#ctx0" brushRef="#br2" timeOffset="75052.35">26439 13315 24527 0,'0'0'1088'0,"-9"3"224"0,9-3-1056 0,0 0-256 0,0 0 0 0,0 0 0 16,0 0 448-16,0 0 16 0,0 0 16 0,0 0 0 0,12-3-272 0,3-1-48 15,3-1-16-15,1-5 0 0,5 1-16 0,3-6-128 16,1 1 192-16,2 0-64 0,3 0-128 0,2-3 0 15,0 0 0-15,0-1 0 0,-4 1 144 0,0 1-144 16,-2-5 160-16,-1 2-160 0,1 3 336 0,1-1-16 16,0 1-16-16,2-1 0 0,1 1-112 0,1-1 0 15,2 3-16-15,1 0 0 0,2 2-176 0,1-2 0 16,-1 1 0-16,0 3 0 0,-1-3 0 0,1 2 0 16,-1 0 0-16,0-1 0 0,1-1 0 0,2 3 0 15,0-3 0-15,2 2 0 0,-2 2 0 0,2 0 128 16,0 0-128-16,-2-1 0 0,-2 0 368 0,-2-2-16 15,-4 3 0-15,1-2 0 0,-1-1-16 0,-3 4 0 16,-1-4 0-16,0 3 0 0,-1 2-192 0,0 1-144 16,-3 3 192-16,1-1-192 0,-1-1 224 0,-3 2-64 15,-3 1-16-15,0-1 0 0,1 1 288 0,-2-1 48 16,-3-1 16-16,-1 0 0 0,0-1-80 0,4 0-16 16,-4-5 0-16,1 4 0 0,2-2-256 0,-3 2-144 15,1-3 160-15,-2 1-160 0,-2 3 128 0,1-2-128 0,-1 0 0 0,1 1 0 16,-1-6 128-16,-1 7-128 0,0-1 0 15,-1 2 0-15,0 2 0 0,0-2 128 0,-1-3-128 0,-8 7 0 16,9 2 192-16,-9-2 0 0,0 0 0 0,0 0 0 16,8 6 32-16,-8-6 0 0,0 0 0 0,6 6 0 15,-6-6 32-15,0 0 16 0,5 13 0 0,-5-13 0 16,2 10-144-16,-2-10-128 0,0 14 144 0,1-1-144 16,2-2 0-16,0-2 0 0,-3-9 0 0,3 13 0 15,4-4 0-15,-1 2 0 0,2-4 0 0,-1 0 0 0,-7-7 0 0,12 7 0 16,-1 2 0-16,1-3 0 0,-1-2 144 0,-2 1-144 15,1 1 128-15,2-1-128 0,-1 3 0 0,0 0 0 16,2-1 0-16,1 5 0 0,1-1 0 0,2 2 0 16,-2 3 0-16,2 5 0 0,1 1 0 0,1 1 0 15,0 0 0-15,2 5 0 0,2 1 0 0,1 3 0 16,-3 1-144-16,-1 3 144 0,-2 1-128 0,1 0 128 16,-4 1 0-16,0 0 0 0,-2 1 0 0,1 2 0 15,-3-3 0-15,1 4 0 0,-2 1-208 0,-1-2 64 16,-4 1 16-16,-1 1 0 0,0-4 128 0,-2 2 0 15,1 0-144-15,-3-3 144 0,0-2 0 0,0-2 0 16,0 0 0-16,0-2 0 0,0 1 0 0,-1-1 0 16,-1-2 0-16,2 1 0 0,0 1 0 0,0-1 0 15,0 2 0-15,2-5 0 0,-2 0 0 0,0-1 0 16,-2 1 0-16,0-1 0 0,-1-1 0 0,1 0 0 16,-3 0 0-16,-2-3 0 0,0 0 0 0,0 0 0 15,1-4 0-15,1 1 0 0,-2-2 0 0,4 0 128 16,-4-1-128-16,2-3 0 0,0-3 0 0,0 2 0 15,-1-2 0-15,-1-2 0 0,1 1 0 0,0-3 0 16,-1 0 128-16,1 2-128 0,-1-4 0 0,0 3 0 0,-2-3 0 0,-1 0 128 16,-2 3-128-16,-2-2 0 0,-1 0 0 0,-1 1 128 15,-3-4-128-15,-2 1 0 0,-3-1 0 0,0 3 0 16,-3-1 0-16,2 2 0 0,-3-1 0 0,1-1 0 16,-1 0-160-16,1 3 160 0,-1-4-208 0,2-3 80 15,-1 4 0-15,0 3 0 0,1-3 0 0,-1 1 0 0,-2 0 128 0,-2-1-192 16,-4 2 192-16,-6 0-192 15,-2-3 192-15,0 1-128 0,1-1 128 0,0 4-128 0,-3-3 128 0,1 4 0 16,0-3 0-16,1 2 0 0,1-2 0 0,-5-2 0 16,-4 1 0-16,-2-2-128 0,-4 0 128 0,-2 0 0 15,2 1 0-15,3 1 0 0,0 2 0 0,3 0 0 16,-2 0 0-16,-3 4 0 0,-5 3 128 0,0-3-128 16,1 0 128-16,3 2-128 0,2-3 0 0,4 2 0 15,4-1 0-15,3-3 128 0,2-2-128 0,1-1 0 16,-1-2 0-16,-1-1 0 0,-4 1 0 0,3 1 0 15,2 0 0-15,0-1 0 0,1 0 0 0,3-2 0 16,1 2 0-16,4-1 0 0,0 1 0 0,2 1 0 16,1-2 0-16,-1 1 0 0,-2-3 0 0,-1-2 0 15,1 1 0-15,1-1 0 0,3-2 0 0,-1 0 0 16,-1 0 0-16,4 2 128 0,1-3-128 0,-2 2 0 16,1 3 0-16,3 0 0 0,0 0 0 0,1-1 0 15,2-1 0-15,1 2 128 0,0-1-128 0,2 1 0 16,3 0 0-16,-2 0 0 0,1 0 192 0,-1-1-16 15,2 1-16-15,0-1 0 0,-2 1 16 0,4-2 0 0,-1 0 0 0,3-2 0 16,1-4-176-16,1 3 0 0,0-1 0 0,-1-2 128 16,-2 3-128-16,2-2 0 0,0-1 0 15,1 3 0-15,0-3 0 0,2 2 0 0,-1-4 0 0,2 2 0 16,-1-2 0-16,2 1 0 0,-1-5 0 0,1 1 0 16,0 2 0-16,-2-3 0 0,2 0 0 0,0-3 0 15,-1-2 0-15,1 0 0 0,0-1 0 0,-2 0 0 16,3-3 0-16,1-5 0 0,-1-4 0 0,-2-1 0 15,4-3 0-15,1-1 0 0,0-1 0 0,1-1 0 16,0-2 0-16,2-2 0 0,0 1 0 0,3-2 0 16,-2-1 0-16,2 1 0 0,-1-2 0 0,1 4 0 0,-2-1 0 0,1 6 0 15,-2 5 0-15,0 3 0 0,-1-2 0 0,-1 7 0 16,1-1 0-16,2 6 0 0,-2 2 0 0,0 6 0 16,0-1 0-16,1 6 0 0,-2 6-160 0,0 0 160 15,0 0 0-15,0 0-144 0,0 0 144 0,12-5-128 16,-1 4 128-16,4 1-128 0,3 1 128 0,2-1 0 15,3-1-144-15,2-2 144 0,2 1 0 0,1-4 0 16,2-1 0-16,0-1 0 0,-1-3 0 0,1 2 0 16,-3-3 0-16,1 5 0 0,-4-5-368 0,0 6 0 15,-3-3 0-15,0 4 0 16,-3-1-2400-16,-4 1-496 0</inkml:trace>
  <inkml:trace contextRef="#ctx0" brushRef="#br2" timeOffset="76369.98">27280 10261 7359 0,'0'0'656'0,"0"0"-528"0,0 0-128 0,2-3 0 16,2-1 2944-16,-1 2 576 0,2 1 96 0,1-1 32 15,-1 1-2336-15,1-2-464 0,-6 3-80 0,7-3-32 16,2 0-176-16,-4 1-48 0,2-1 0 0,-3 2 0 16,-4 1 16-16,0 0 0 0,10 0 0 0,-10 0 0 15,0 0-144-15,5 9-48 0,-5-9 0 0,3 12 0 16,2 4 112-16,-5 0 32 0,-2 3 0 0,-1 0 0 0,-5 2 32 0,-2 7 0 16,-4 0 0-16,-1 6 0 15,-4 5-256-15,-3 3-32 0,-2-2-16 0,1-4 0 0,-1 0-80 0,-3 0 0 16,3-1-128-16,1-2 192 0,2-1 80 0,4-6 16 15,4-6 0-15,3-4 0 0,4-2-32 0,6-14-16 16,0 0 0-16,0 0 0 0,0 0-64 0,0 0-16 16,0 0 0-16,13-5 0 0,1-9 96 0,2-2 0 0,1-10 16 0,1 2 0 15,-2-3-128-15,2-2-16 16,1 1-128-16,0 2 192 0,-3-5-192 0,0 2 144 16,-4-3-144-16,0-1 128 0,-2-3 0 0,-1 2-128 15,-3 0 192-15,2 2-64 0,-2 4-128 0,1 0 128 16,-2 4-128-16,-1 5 128 0,-2 4-128 0,1 1 0 0,-3 5 144 0,0 9-144 15,0 0 224-15,0 0-32 16,0 0 0-16,-9 0 0 0,0 4-64 0,-4 8-128 0,-2 4 176 0,-2 5-176 16,0 1 0-16,-3 1 0 0,-1 7 0 0,-3 1 0 15,0-2 0-15,-1 1 0 0,0 2 0 0,1-4 0 16,0 3 0-16,5-6 0 0,1 0 0 0,1-3 0 16,-2-4 304-16,4-2-48 0,4-2-16 0,3-5 0 15,3 1-112-15,5-10 0 0,0 0-128 0,0 0 192 16,0 0-48-16,0 0-16 0,7-12 0 0,2-2 0 0,0-4 64 15,3-1 0-15,2 0 0 0,2-3 0 0,1-7-192 0,-1 4 0 16,1-3 144-16,-2 2-144 0,-2 2 0 16,2-3 0-16,-1 1 0 0,0 0 128 0,-1 5-128 0,-2 3 0 15,-1 1 0-15,-1 6 128 0,-2 3-128 0,-7 8 0 16,0 0 0-16,0 0 0 0,0 0 0 0,0 0 0 16,-6 14 0-16,1 5 0 0,-1 2 0 0,-3-1 0 15,-1 0 0-15,-1 6 128 0,-1 0-128 0,-1 1 0 16,1-4 0-16,-1-3 0 0,-1-1 0 0,4 0 0 15,0-1 0-15,1-3 0 0,0-2 192 0,2-4-48 16,2 0 0-16,5-9 0 0,0 0-144 0,0 0 192 16,0 0-192-16,0 0 192 0,0 0-192 0,13-10 128 15,1 0-128-15,0-4 128 0,1-5-128 0,-1 0 0 16,-1-3 0-16,0 2 0 0,-1-2 0 0,0 2 0 16,-3 1 0-16,-2 1 0 0,-2 0 0 0,1 7 0 15,-3 3 128-15,-3 8-128 0,0 0 0 0,0 0 0 0,0 0 0 0,0 0 0 16,-5 14 0-16,-1 2 0 15,0 3-128-15,-2 2 128 0,-1-1 0 0,0 2 0 16,-2 2 0-16,1 1 0 0,-1-3 0 0,1 0 0 0,0-3 0 0,1 0 0 16,-1-3 0-16,1 1 0 0,0-1 0 0,2-3 0 15,0-5 0-15,2 1 0 16,5-9 0-16,-5 6 0 0,5-6 0 0,0 0 0 16,0 0 0-16,0 0 0 0,0 0 0 0,0 0 0 0,0 0 0 0,0 0 0 15,0-8 0-15,0-2 0 0,1 2-192 0,2-2 192 31,-3 10-1408-31,1-9-144 0,-1 9-48 0,5-12-15664 0</inkml:trace>
  <inkml:trace contextRef="#ctx0" brushRef="#br2" timeOffset="78304.97">31191 10537 4607 0,'0'0'400'0,"0"0"-400"0,0 0 0 0,0 0 0 0,0 0 2384 0,0 0 400 16,-3-8 80-16,-2 3 16 0,5 5-1632 0,-6-3-320 16,6 3-64-16,0 0-16 0,-9-4-64 0,3 1-16 15,6 3 0-15,0 0 0 0,-8-8 16 0,8 8 0 16,0 0 0-16,0 0 0 0,0 0-320 0,0 0-64 15,0 0-16-15,0 0 0 0,-5 11-16 0,1 0-16 16,0 3 0-16,2 1 0 0,0 1 160 0,1 3 48 16,0 2 0-16,-2 0 0 0,2 5 0 0,-1-1 0 15,-1 5 0-15,0 1 0 0,0 1-160 0,0 2-16 16,-3 1-16-16,1-2 0 0,0-1-176 0,1-7-48 16,1 0 0-16,2-4 0 0,0-4 0 0,1-3 0 15,4-3 0-15,-4-11 0 0,0 0 128 0,0 0 32 16,0 0 0-16,11 0 0 0,-11 0 80 0,11-5 0 15,-2-8 16-15,1 1 0 0,1-3-208 0,-1-1-32 16,0-3-16-16,-1-2 0 0,-2-2-144 0,-1 3 0 16,-4-2 0-16,1 1 128 0,0-5-128 0,0 1 0 0,0 0 0 0,0-3 128 15,0 0-128-15,1 2 0 0,-2-2 0 16,1 4 0-16,-1 1 0 0,0 3 0 0,1 0 0 0,-1 6-176 16,0 1 176-16,1 3 0 0,-3 10-144 0,0 0 144 15,0 0 0-15,0 0 0 0,0 0-144 0,0 0 144 16,0 0 0-16,0 0-160 0,-3 14 160 0,-1 3-128 15,1 3 128-15,-2 1-128 0,-3 2 128 0,0 0-128 16,1 1 128-16,-4 4 0 0,-2 1 0 0,-1 0 0 16,0 3 0-16,1-1 0 0,-2-7 128 0,2 4-128 15,1-3 256-15,1-1-32 0,1-1 0 0,1-4 0 0,3-2-32 16,-1-4 0-16,1-2 0 0,6-11 0 0,0 0-192 0,0 0 176 16,0 0-176-16,0 0 160 15,0 0-160-15,6-10 128 0,2-3-128 0,-2-5 128 0,3-1-128 0,0-2 0 16,1-2 0-16,0 0 0 0,1-2 0 0,-1 0 0 15,-1 4 128-15,2-8-128 0,2 2 0 0,-4-1 0 16,2 2 0-16,-1 0 0 0,2 0 0 0,-1 3 0 16,-2 3 0-16,-1 6 0 0,-1 0 0 0,-2 1 0 15,-1 7 0-15,-4 6 0 0,0 0 0 0,0 0 0 16,-2 10 0-16,-3 7 0 0,-4 7 0 0,2 1 0 16,-2 7 176-16,-2 0-176 0,-6-2 0 0,2 3 128 15,0 3-128-15,1 0 0 0,-4 0 0 0,2 1 128 16,-1 1-128-16,1-4 0 0,-1-5 208 0,2-5-48 15,1-2-16-15,4-6 0 0,-1-5 112 0,6 0 32 16,5-11 0-16,0 0 0 0,0 0-96 0,0 0-32 16,0 0 0-16,8-17 0 0,3-2-16 0,2-8 0 0,-1-3 0 0,0-1 0 15,1-2-144-15,1-1 0 0,1 0 0 0,-1-3 0 16,-1 0 0-16,1 0 0 0,4 2 128 0,-6 0-128 16,-3 3 0-16,0 8 0 0,0 5 0 15,-3 5 0-15,0 3 0 0,-6 11 0 0,2-7 0 0,-2 7 0 16,0 0 0-16,-4 16 192 0,-2 4-64 0,-4 3 0 15,-4 4 48-15,0-2 0 0,0 6 0 0,-1-1 0 16,-1-2-176-16,2 4 0 0,3-7 144 0,1 3-144 16,0-4 0-16,1-2 0 0,1-2 0 0,4-5 0 15,0 1-352-15,4-5-96 0,0-3 0 0,0-8-16 16,0 0-1664-16,0 0-336 0,0 0-64 0</inkml:trace>
  <inkml:trace contextRef="#ctx0" brushRef="#br2" timeOffset="86560.42">22170 9496 7359 0,'0'0'320'0,"0"0"80"0,-8 5-400 0,0-3 0 15,8-2 0-15,-8 4 0 0,8-4 1856 0,0 0 304 16,-8 5 48-16,8-5 16 0,0 0-1248 0,0 0-240 16,0 0-48-16,0 0-16 0,0 0-288 0,0 0-64 15,0 0-16-15,0 0 0 0,11 4 112 0,2-2 32 16,1-2 0-16,1 0 0 0,1-1-48 0,0 2 0 16,2 2 0-16,1 1 0 0,3 2-80 0,2-1 0 15,0 0-16-15,1 5 0 0,3-2 48 0,3 2 16 16,3-3 0-16,0 2 0 0,2-4 16 0,-3 1 16 15,0 0 0-15,-1-1 0 0,-2-3-208 0,1-2-64 16,-1-2 0-16,2 2 0 0,1-3-128 0,2-5 0 0,1-1 144 0,3-5-144 16,0-1 0-16,2-3 0 0,-2-2 0 0,-1-2-128 31,-4-6-496-31,-3 1-80 0,-4-4-32 0,-3 0-6592 0,-4 1-1312 0</inkml:trace>
  <inkml:trace contextRef="#ctx0" brushRef="#br3" timeOffset="105841.8">15626 13227 8863 0,'0'0'384'0,"0"0"96"0,0 0-480 0,-6 8 0 0,6-8 0 0,-6 5 0 16,6-5 160-16,0 0-160 0,0 0 160 0,0 0-160 0,0 0 176 0,0 0-176 16,0 0 192-16,0 0-192 0,0 0 304 0,0 0-48 15,0 0-16-15,6 12 0 0,-6-12 144 0,5 7 48 16,1 2 0-16,-6-9 0 0,0 0-64 0,6 9-16 16,-1 0 0-16,-5-9 0 0,7 6-160 0,-7-6-48 15,6 8 0-15,-2-1 0 0,-4-7 0 0,0 0 0 16,4 11 0-16,1-2 0 0,-3 2 304 0,-2-11 64 15,3 9 16-15,-3-9 0 0,3 11-64 0,-1-3-16 16,2 2 0-16,-2-2 0 0,1 2-256 0,1-2-48 16,1 0-16-16,1 0 0 0,-6-8-128 0,7 12 0 0,0-7 0 15,0 0 0-15,-7-5 0 0,0 0 0 16,0 0 0-16,7 5 128 0,-7-5 256 0,0 0 64 0,0 0 0 0,0 0 0 16,8-7 16-16,-8 7 16 0,6-6 0 0,-2-2 0 15,-4 8-256-15,4-8-48 0,-2-3-16 0,-2 11 0 16,3-10 0-16,-2 0 0 0,3 2 0 0,-4 8 0 15,4-7 192-15,1-1 32 0,-1-1 16 0,-1 0 0 16,0-3 96-16,1 0 16 0,0-3 0 0,-1 0 0 16,3-3-192-16,-3 0-48 0,1-5 0 0,0-2 0 15,-1 2-32-15,0-5-16 0,1-1 0 0,0-3 0 16,1-2 16-16,0 1 0 0,0 0 0 0,2-2 0 16,-1 0-32-16,0 2 0 0,2 0 0 0,1-1 0 15,0-1 80-15,-2-2 16 0,2 0 0 0,0-1 0 16,-4 1 768-16,3-1 144 0,-1-1 48 0,1-2 0 15,1 0-1616-15,0-1-320 0,-1 2-64 0,0-2-16 0,1-3 752 16,0 3 0-16,-2-2 160 0,1 1-32 0,1-1-128 0,-2-3 0 16,0-1 0-16,1 1 0 0,0-4 144 0,-3 3-144 15,1 1 160-15,0 2-160 0,1-2 160 0,-2 3-160 16,0-3 160-16,-1 2-160 0,1-3 224 0,0 1-48 16,0 1-16-16,1-1 0 0,2 5-32 0,1 0 0 15,-2 5 0-15,4 1 0 0,-4-1 32 0,3 1 0 16,1 1 0-16,-1-2 0 0,1-1-160 0,-1-1 0 15,-1 3 0-15,-1-1 0 0,-2 0 0 0,1 0 128 16,-1 0-128-16,2 4 0 0,-2 3 128 0,0 3-128 16,2-1 0-16,-3 2 128 0,0 0-128 0,0 3 0 15,0-3 0-15,2 4 0 0,-4 0 0 0,0 3 0 16,0-1 128-16,-3-1-128 0,3-2 0 0,-3 4 0 0,0 0 144 0,-1 1-144 16,-1 2 0-16,2 3 0 0,-2-1 0 0,1 0 128 15,0 3-128-15,-2 1 0 0,-1-2 0 0,1 5 128 16,3 7-128-16,-4-8 0 0,1 3 0 0,3 5 0 15,-4-4 0-15,4 4 0 0,0 0 0 0,-7-4 0 16,-1-1 0-16,8 5 0 0,0 0 0 0,-10-4 0 16,1 2 0-16,9 2 0 0,-9 0 0 0,9 0 0 15,-9 0 0-15,0 1 0 0,9-1 0 0,-10 4-128 16,1 0 128-16,0 2 0 0,1-2 0 0,-1 2 0 16,0 3 0-16,0 0 0 0,1 1 0 0,2 3 0 15,-1-2 0-15,0 3-160 0,-2 0 160 0,1 3 0 16,1 2-192-16,-1 3 192 0,-1 3-192 0,0 2 192 15,2-1-192-15,-1 2 64 0,-1 3 128 0,3-1-208 0,-2 3 208 16,1 0 0-16,-1 3-160 0,2 1 160 0,-2 1 0 0,2 3 0 16,-2-1 0-16,2 1 0 0,-2 5 0 0,0-3 0 15,2 4 0-15,-2-3 0 0,-1 4 0 0,2-5 0 16,-1 1 0-16,2-2 0 0,-3 4 0 0,0-3 0 16,0 3 0-16,2-4 0 0,0 0 0 0,0 1 0 15,-2-5 0-15,1 4 0 0,2 0 0 0,-2-1 0 16,2-3 0-16,2 3 0 0,-4 0 0 0,3 0 0 15,0 0 0-15,1-2 0 0,-2 1 0 0,1-4 0 16,0 0 0-16,0-2 0 0,-2-2 0 0,1 0 0 16,0 1 0-16,-3-1 0 0,0-6 0 0,0 5 0 15,-1-2 0-15,0 0 0 0,-1 2 0 0,1 2 0 16,-1 0 0-16,-1-4 0 0,-2 0 0 0,2-2 0 16,-4 1 0-16,4 1 0 0,-1-3 0 0,0 2 0 0,1-4 128 15,0 1-128-15,1 2 0 0,-1-4 0 0,1 0 0 0,-1 2 0 16,2-1 0-16,-1 3-224 0,1-3 80 0,-2 2 16 15,-2 0-96-15,3 0-16 0,-2 0 0 0,2-1 0 16,-2 0 0-16,1-1 0 0,1 0 0 0,0 2 0 16,-2-3 80-16,3 1 16 0,-4 1 0 0,1-2 0 15,1 4-16-15,0-1 0 0,-2 2 0 0,1-3 0 32,-1-1-352-32,-1 2-80 0,0-1-16 0,-2 3 0 15,2-4-992-15,0-3-192 0,1-2-32 0,1-5-9376 0</inkml:trace>
  <inkml:trace contextRef="#ctx0" brushRef="#br3" timeOffset="109876.85">16094 10327 16575 0,'0'0'1472'0,"0"0"-1168"0,-7-9-304 0,5 0 0 16,2 9 1040-16,0 0 160 0,0-8 16 0,0 8 16 15,0 0-400-15,0 0-96 0,0 0-16 0,0 0 0 16,0 0-208-16,0 0-64 0,0 0 0 0,0 0 0 16,0 0-448-16,0 0 128 0,5 12-128 0,-1 3 0 15,-4 0 0-15,-2 4 0 0,1 7 0 0,-1 3 0 16,-2 4 128-16,-1 4 0 0,0 1-128 0,0 5 192 15,-1-1-192-15,1 4 144 0,2 0-144 0,-1 3 128 16,-1 0 160-16,1-1 32 0,0 3 0 0,0 0 0 0,0-1 32 16,2 0 16-16,-2-3 0 0,0 1 0 0,2 2-32 0,-3 1 0 15,0-2 0-15,-1 5 0 0,0 0-144 0,0 1-48 16,-2 1 0-16,0 1 0 0,2-1-144 0,-1 3 0 16,-2 2 144-16,1 0-144 0,3 0 128 0,-1 1-128 15,-3-4 160-15,0 1-160 0,1 1 128 0,-1-4-128 16,0-2 0-16,-1 1 144 0,-1-2-144 0,-1 1 0 15,1-2 144-15,1 1-144 0,-3 2 0 0,0-4 144 16,-1-4-144-16,0 1 0 0,-2 2 256 0,1-2-64 16,-1-5-16-16,1 4 0 0,-2-1 112 0,1 2 32 15,1-3 0-15,-1 0 0 0,1-3-96 0,0 2-16 16,0-6 0-16,1-1 0 0,0 1-208 0,0-3 176 16,0 0-176-16,0-2 160 0,-1 0-160 0,2-2 0 15,-1 1 0-15,0-1 0 0,0-6 0 0,0 3 128 0,0 0-128 0,0-1 0 16,0-6 0-16,2 1 0 0,-1 0 0 0,-1-3 0 15,-2 0 0-15,2-1 0 0,3-1 128 0,-3 0-128 16,-1-1 0-16,-2 0 0 0,-1 0 0 0,-1 1 0 16,1-1 0-16,-2 2 0 0,-2-4 0 0,-2 2 0 15,0 1 0-15,0 1 0 0,2-2 0 0,-2 3 0 16,-1-1 0-16,1 1 0 0,0 0 0 0,-1-1 0 16,0 0 0-16,1 0 0 0,-3-2 0 0,4 1 0 15,-2 1 0-15,-2-2 0 0,0 1-128 0,-2-3 128 16,-3 1 0-16,-2-1 0 0,-1 0 0 0,-1 0 0 15,0-3-160-15,2 2 160 0,2 0 0 0,0-2-144 16,-1 2 144-16,3 1 0 0,-1-3-144 0,1 4 144 0,-2 1-128 16,0-2 128-16,4 0-160 0,-3-2 160 0,-4 5 0 0,0-1-144 15,-5 2 144-15,1-1 0 0,1-1 0 0,2 1 0 16,2-1 0-16,-2-2 0 0,3 2 0 0,3-5 0 16,-2 0 0-16,4-2 0 0,-1 1 0 0,1 2 0 15,1-3 0-15,-1 1 0 0,-1-2 0 0,-2 2 0 16,-3-3 0-16,0 5 0 0,-2-1 0 0,3-1 0 15,-3-2 0-15,5 2 0 0,0 0 0 0,-1 2 0 16,2 2 0-16,1-1 0 0,1-3 0 0,4 4 0 16,-2-3 0-16,2-1 0 0,1 4 0 0,0-2 0 15,-1-2 0-15,1 1 0 0,0-2 0 0,0 3 0 16,-5-5 0-16,4 3 0 0,1 2 0 0,2-3 0 16,-2 1 0-16,1-5 0 0,1 0 0 0,0 3 0 0,0-3 0 15,0 1 0-15,1 4 0 0,1-3 0 0,0 0 0 0,0-2-128 16,0 1 128-16,-2-3 0 0,4 4-144 0,-1-5 144 15,3 1 0-15,-2-2 0 0,2 0 0 0,-2 1 0 16,1-1 0-16,-1 0 0 0,1 0 0 0,-2 2 0 16,-1-2 0-16,1 1 0 0,0-1 0 0,2 0 0 15,-2-1 0-15,0 0 0 0,0 0 0 0,2 1 0 16,-2 1 0-16,2-2 0 0,0 0 0 0,-2 0 0 16,3-2 0-16,0 1 0 0,-3 0 0 0,2-2 0 15,-1-2 0-15,2 0 0 0,0 1 0 0,-1-1 0 16,0-1 0-16,1 1 0 0,-1 1 0 0,2-2 0 15,-1 0 0-15,2 3 0 0,1-1 0 0,2 1 0 16,-2-1 0-16,12 4 0 0,-10-1 0 0,1 0 0 0,0 0 0 16,9 1 0-16,0 0 0 0,0 0 0 0,0 0 0 0,0 0 0 15,0 0 0-15,0 0 0 16,0 0-176-16,0 0 176 0,0 0-128 0,0 0 128 0,0 0 0 0,10 5-160 16,3-1 160-16,-2-2 0 0,1 1-144 0,2-3 144 15,-1 1 0-15,3 0-144 0,4-1 144 0,1 0 0 16,-1-1 0-16,3 0 0 0,1-1 0 0,3-1 0 15,1-4 0-15,2 3 128 0,2 1-128 0,4 0 0 16,3 2 0-16,-1-3 0 0,0-1 0 0,0 0 0 16,-2-3 0-16,1 1 0 0,-4 0 0 0,4-2 0 15,1 3 0-15,1-3 0 0,1 3 0 0,2-1 128 16,1-2-128-16,4 2 0 0,1-3 0 0,-2 1 0 0,-3-3 0 0,0 1 0 16,-1 1 0-16,0-3 0 15,2 0 0-15,-1 2 0 0,-1-2 0 0,5-1 0 0,2 1 0 0,1 1 0 16,-2-4 0-16,-2 0 0 0,-4 1 0 0,-1 2 0 15,-2 2 0-15,2-5 0 0,-1 1 0 16,1-1 0-16,0-1 0 0,2-1 0 0,1 0 0 0,2-1 0 16,3 0 0-16,-6 0 0 0,-1-1 0 0,-4 1 0 15,1-3 0-15,-4-1 0 0,0 0 0 0,1 2 128 16,2-5-128-16,-3 5 128 0,1 0-128 0,0 1 128 16,3 1-128-16,0 0 0 0,1-1 0 0,-3 2 0 15,-3 0 0-15,-1 0 0 0,-2 0 0 0,-1 1 0 16,1-1 0-16,-1 0 128 0,-1-2-128 0,1-2 128 15,-1 1-128-15,0-1 192 0,-1 2-64 0,1-1 0 16,0 2 16-16,1-1 16 0,0-2 0 0,2 2 0 16,-2-2-16-16,0 1 0 0,-4-2 0 0,1 0 0 15,-4 1-144-15,0-2 192 0,-2-1-192 0,0 3 192 0,-1 1-192 0,1-2 0 16,-1 0 0-16,0 0 128 0,-1 0-128 0,0-2 128 16,0 2-128-16,-1 0 128 0,0-1-128 0,0 1 160 15,0 2-160-15,1-1 160 0,0-5-160 0,1 3 128 16,-2-3-128-16,0 3 128 0,1-5-128 0,0 2 0 15,1-4 0-15,0 1 128 0,0-1-128 0,-1 0 0 16,-3-1 0-16,1 0 0 0,-1-1 0 0,1 3 0 16,-2-2 0-16,-1 3 0 0,0 2 0 0,0-2 0 15,1 1 128-15,0-3-128 0,-3 1 128 0,1 0-128 16,-2-3 192-16,2 0-64 0,-1-1-128 0,2 1 160 16,-3 0-160-16,3-3 160 0,-2-4-160 0,1 2 0 15,-2-1 0-15,1 1 0 0,-3-1 0 0,0 1 0 0,0 0 0 16,-1-2 0-16,1 1 0 0,1-4 128 0,1-1-128 15,-1 0 0-15,0 1 0 0,-1 1 0 0,2-3 0 0,2 5 0 16,-4-2 0-16,1 0 0 0,0 2 0 0,2 2 0 16,-1-3 0-16,1-2 0 0,-1 3 0 0,-1-2 0 15,-1-2 0-15,-1 5 0 0,-4 1 0 0,1 1 0 16,-2 0 0-16,1-2 0 0,-1-1 0 0,-2 2 0 16,-1 1 0-16,0-1 0 0,0 1 128 0,-1-6-128 15,-2 1 0-15,2 1 0 0,0-2 0 0,1 3 0 16,-2 0 0-16,1 3 0 0,-1-3 0 0,-1 0 0 15,1 3-128-15,2 2 128 0,-3-1 0 0,0 1 0 16,1-2-128-16,-1 1 128 0,0 1-160 0,-1 3 160 16,2-1-160-16,0 1 160 0,-1 0-160 0,2 2 160 15,0 0-144-15,0-1 144 0,-2 0-128 0,2 3 128 16,-1-1 0-16,0 4-128 0,1-5 128 0,-1 5 0 16,0-4 0-16,-1 1 0 0,2 0 0 0,0 0-128 0,-2 2 128 0,1 1 0 15,-2 2 0-15,1 3 0 0,1-1 0 0,-1 4-128 16,2-1 128-16,0 4 0 0,-1-1 0 0,1 4-128 15,0-1 128-15,1 2 0 0,1 1 0 0,-1 2-160 16,0 7 160-16,0-7 0 0,0 7-128 0,0 0 128 16,0 0 0-16,0 0 0 0,0 0-160 0,0 0 160 15,0 0-128-15,0 0 128 0,0 0 0 0,0 0-160 16,8 11 160-16,-2-1 0 0,-2 2-160 0,1 3 160 16,1 0-128-16,-1 2 128 0,-1 1 0 0,0-1-160 15,2 2 160-15,0 3 0 0,-1 6 0 0,0 1-128 16,-1 0 128-16,2 1 0 0,-4 0 0 0,2 4 0 0,0 1-128 0,-3 0 128 15,2 5 0-15,-2 2 0 0,0 2 0 0,3-2 0 16,-2 0 0-16,-1 1-128 0,-2 6 128 0,-1-2 0 16,1 2 0-16,-2 1 0 0,-2 2-128 0,0-4 128 15,-2-2 0-15,-1 2 0 0,-1 2-128 0,0-3 128 16,2 1 0-16,-2 0 0 0,-1-2 0 0,-1 1 0 16,2-4 0-16,2 5 0 0,-3-3 0 0,1 2 0 15,0 2 0-15,0-2 0 0,0 3 0 0,1 0 0 16,0 0 0-16,-1-3 0 0,-2 0 0 0,3-2 0 15,-3-1 0-15,1 1 0 0,-2-1 0 0,-1 1 0 16,-1-1 0-16,1-1 0 0,-2 1 0 0,-2-4 0 16,0 0 0-16,1 1 0 0,0-3 0 0,-1 0 0 15,-1-1 0-15,1 1 0 0,-1-2 0 0,3-1 0 16,-3 0 0-16,0 0-160 0,0 2 160 0,-1 0-128 0,-2 0 128 16,-2 0-192-16,-1-2 192 0,-1 1-192 15,-3-2 192-15,2 1 0 0,0-1 0 0,1 2 0 0,-3-1 0 0,4 2 0 16,1 0 0-16,-3 1 0 0,2 1 0 0,0 3 0 15,4-2 0-15,-2 0 0 0,1 0 0 0,-2 1 0 16,1-5 0-16,0 1 0 0,2 0 0 0,-1-1 0 16,-2-3 0-16,-3-4 0 0,1 1 0 0,-2 4-128 15,-2-1 128-15,0-2 0 0,-2-1-128 0,2 0 128 16,0 4-128-16,-1-4 128 0,1-2-160 0,0 2 160 16,0-1-192-16,-1 2 192 0,1-1-128 0,1 0 128 15,-1-4 0-15,-1 2 0 0,-1 1 0 0,-3 1 0 16,-2-6 0-16,1 4 0 0,-1-1 0 0,-1 0 0 0,3-4 0 0,-1 0 0 15,1 1 0-15,1-1 0 0,1 0 0 0,1 4 0 16,-3-4 0-16,3 0-160 0,-2 1 0 0,-2 0 0 16,-5-1 32-16,-2 3 0 0,-4-3 0 0,3 2 0 15,-1-1 128-15,3-1-192 0,0 1 192 0,1 2-192 16,1-1 192-16,1 1 0 0,1-2 0 0,0 1-128 16,0 0 128-16,-1-2 0 0,-6 0 0 0,0 1 0 15,1-3 0-15,1-1 0 0,-1 0 0 0,1-1 0 16,1 0 816-16,2-1 192 0,0 0 32 0,3-1 16 15,0 1-1648 1,-3 0-336-16,-3 1-64 0,0-2-16 0,-1-3 816 0,0 2 192 0,2 2 0 0,2 0 0 16,-1-1 0-16,3 1 0 0,3-2 0 0,0 1 0 15,1 2 0-15,0-1 0 0,3-3 0 0,0-1 0 16,-4 2 0-16,1-1 0 0,1 0 0 0,-3-2 0 0,0-7 0 0,3 4 0 16,2-2 0-16,-1 1 0 0,4-4 0 0,1-2-144 15,-2 2 144-15,4 1 0 0,-3-2 656 0,3-2 224 16,1 2 32-16,3 0 16 15,-1 0-1792-15,2-2-352 0,1 1-80 0,2-1-16 0,1-2 784 0,-2-1 144 16,0 0 48-16,2 1 0 0,0-3 80 0,1 1 32 16,1-3 0-16,2 2 0 0,1 2 224 0,2-2-192 15,2 1 192-15,-1-2-192 0,1 0 192 0,6 4 0 16,0 0 0-16,0 0 0 0,0 0 0 0,0 0-144 16,0 0 144-16,0 0 0 0,0 0 0 0,0 0 0 15,8-7 0-15,-8 7-128 0,11-3 128 0,0-1 0 16,0 0 0-16,1 3 0 0,0 0 0 0,3 0 0 15,0-1 0-15,2 0 0 0,-1 0 0 0,2-1 0 0,0-2 0 0,2 1 128 16,2 0-128-16,0 0 176 16,3-6-176-16,3 4 192 0,1 1-192 0,3-3 0 0,0 2 144 0,3-3-144 15,5 2 128-15,0-2-128 0,4 2 128 0,-1-3-128 16,-4-1 224-16,1 0-32 0,-1 2 0 0,0-4 0 16,2 1 80-16,1-1 16 0,3-2 0 0,2-1 0 15,1-1-64-15,1 0-16 0,4 1 0 0,-1-1 0 16,-5-3-208-16,0 1 0 0,-2-3 128 0,4-2-128 15,-2 1 0-15,2 0 0 0,0-2 0 0,3-1 0 16,4 2 0-16,-3-5 0 0,-1 0 0 0,-2 1 0 16,-2-4 0-16,0 1 0 0,-1 2 0 0,3-1 0 15,1-1 0-15,1 6 0 0,3-2 0 0,-2 2 0 16,2-2 0-16,-3 0 0 0,-6-2 0 0,1 2 0 16,-2-2 0-16,1 2 0 0,0-3 0 0,1 1 0 0,1 2 128 0,1-2 0 15,-1 2-128-15,-2-3 192 0,-3-1-32 0,0 2-16 16,-2-3 0-16,-2 0 0 0,1 1-16 0,-1 0 0 15,-1-2 0-15,0-1 0 0,2-1-128 0,2-2 0 16,2-1 0-16,-2 0 128 0,-3 0-128 0,-2-1 0 16,-2 2 0-16,-4-1 0 0,0 2 192 0,-2 0-64 15,-1 2 0-15,-1 1 0 0,1 0 64 0,-3 3 16 16,1-3 0-16,-1-1 0 0,-1 0-48 0,4 0-16 16,0-3 0-16,-1 0 0 0,-3 0-16 0,0 0 0 15,3 1 0-15,-3-3 0 0,-1 3 0 0,0-1-128 16,-4 0 192-16,2-4-64 0,-4-2-128 0,1-2 0 15,-6 1 144-15,2-4-144 0,-2 1 0 0,-1-2 0 16,-1-2 0-16,-1 3 128 0,-1 2-128 0,0-1 0 0,-1 5 128 0,2-5-128 16,0 3 192-16,1-2-48 0,0 4 0 0,0-2 0 15,-2-1 96-15,2-1 16 0,2 3 0 0,-2-2 0 16,0-1-128-16,1 0-128 0,1 3 176 0,-1-4-176 16,2 0 0-16,1-2 0 0,-1-1 0 0,1 1 0 15,0 2 0-15,1-1 0 0,0 0 0 0,-2 3 0 16,0-2 0-16,-3 0 0 0,-3 0 0 0,1-4 0 15,-3 0 0-15,-1 3 0 0,-3 1 0 0,-1 0 0 16,-2 3 128-16,-1 0-128 0,1 4 0 0,2 3 0 16,-4-1 0-16,3 1 0 0,1 1 128 0,-2 1-128 15,0-2 0-15,0 5 0 0,1 1 128 0,0 3-128 16,-2-3 0-16,2-1 0 0,0 3 0 0,1 1 0 16,-4-1 0-16,3 2 0 0,-1-4 0 0,1 3 0 0,1 2 0 15,0 0 0-15,-1-3-176 0,1 1 176 0,-1 0-272 0,-1-2 48 16,2 4 16-16,0 1 0 0,-1 2-64 0,0 3-16 15,-2-1 0-15,2 1 0 0,-3 2 64 0,0 4 16 16,1 1 0-16,-2 6 0 0,1-2 208 0,4 9-192 16,-4-5 192-16,4 5-192 0,0 0 192 0,0 0-192 15,0 0 192-15,0 0-192 0,0 0 192 0,0 0 0 16,-5 10 0-16,2 3-144 0,3 2 144 0,0 1 0 16,2 1-144-16,0 2 144 0,3 8 0 0,0 3-176 15,3 3 176-15,-2 2-128 0,2-4 128 0,-2 5 0 16,2 2 0-16,-4 3 0 0,1 2 0 0,-1 1 0 15,1 3 0-15,-4-2 0 0,1 5 0 0,1-1 0 16,-3 4 0-16,0-3-128 0,1 0 128 0,-1 0 0 16,0 3 0-16,0 0 0 0,0 2 0 0,0 2 0 0,0 6 0 0,-1-4 0 15,-2-1 0-15,0 2 0 0,-1-3 0 0,-1-1 0 16,-2 1 0-16,0 2 0 0,-3 1 0 0,-1-2 0 16,-1 1 0-16,-1-2 0 0,0-1 0 0,-2 0 0 15,0-1 0-15,-2 1 0 0,-1 2 0 0,-1-1 0 16,0 4 0-16,-1-5 0 0,-2 1 0 0,-1-2 0 15,2-2 0-15,-2-1 0 0,-1 1 0 0,2 0 0 16,-3 0 0-16,1 3 0 0,-2 0 0 0,-2-3 128 16,-2-1-128-16,-3 0 0 0,0 1 0 0,0 0 0 15,-3 0 0-15,0 3 0 0,2 1 0 0,1 1 0 16,0 0 0-16,-3-1 0 0,0 1 0 0,0-3 0 16,-1 1 0-16,-1 2 128 0,-3-4-128 0,1 0 0 0,-4-5 0 15,2 1 0-15,2-3 0 0,0-5 0 0,2-2 0 16,-1 1 0-16,-1-3 0 0,2 0 0 0,0-1 0 15,0 1 0-15,-1 2 0 0,-1 0-128 0,-4 0 128 0,1-2 0 16,1 1 0-16,2-2 0 0,1-2 0 0,1 0 0 16,-1 2 160-16,4-1-160 0,-1-2 224 0,2 0-48 15,3-1-16-15,0 2 0 0,0-4-160 0,-3-1 0 16,-2-2 0-16,1-3 128 0,-5 0-128 0,5-2 0 16,-1 1 0-16,3-1 0 0,-1-4 0 0,1 0 0 15,0 2 0-15,0-1 0 0,1-2-128 0,1-2 128 16,2-2-160-16,1-1 160 0,0 1-400 0,0-1 16 15,-1-4 0-15,2 1 0 16,1-1-1616-16,-1-2-320 0</inkml:trace>
  <inkml:trace contextRef="#ctx0" brushRef="#br3" timeOffset="112095.65">12439 16383 15663 0,'0'0'1392'0,"-10"-5"-1120"0,1-1-272 0,0 1 0 16,3 1 1280-16,6 4 192 0,0 0 32 0,-8-2 16 15,2-2-912-15,6 4-176 0,-9-3-48 0,9 3 0 16,0 0-128-16,-9 0-16 0,0-1-16 0,2 4 0 16,7-3-224-16,-11 5 0 0,0 0 128 0,0 1-128 15,-3 5 0-15,-3 1 0 0,-1-1 128 0,-1 6-128 16,-4 3 304-16,0 4 16 0,-1-1 0 0,-1 6 0 15,-3 1 304-15,0 4 64 0,-1 0 16 0,2 2 0 16,2 0 0-16,-1 0 16 0,3-3 0 0,5 3 0 16,3 0-16-16,4 2-16 0,2 4 0 0,1 2 0 0,4-1-384 0,3 6-80 15,2 3-16-15,3 0 0 0,6-5-208 0,4 0 128 16,2-3-128-16,3-3 0 0,4-1 0 0,5-4 0 16,2-1 0-16,2-1 0 15,0-3-448-15,4-5-48 0,6 2 0 0,4-4 0 16,5-3-1424-16,9-1-304 0,8-1-48 0</inkml:trace>
  <inkml:trace contextRef="#ctx0" brushRef="#br3" timeOffset="113028.68">17816 16227 18431 0,'-8'-5'1632'0,"3"1"-1312"15,0-1-320-15,5 5 0 0,0 0 864 0,0 0 96 16,0 0 32-16,0 0 0 0,0 0-576 0,0 0-112 15,0 0-32-15,12 0 0 0,-1 0 64 0,2 3 16 16,0-2 0-16,2 3 0 0,3-2 32 0,-1 6 0 16,1 2 0-16,-1 4 0 0,-1 0-112 0,2 1-16 15,0 2 0-15,0 3 0 0,1 3 32 0,0-1 0 16,-1 7 0-16,1 0 0 0,-2 4 32 0,1 2 0 16,-1-1 0-16,-2 1 0 0,-2 2 192 0,-2 4 64 0,-1 5 0 0,-2-3 0 15,-4 3-208-15,-2-2-48 0,-4 3 0 0,-1-1 0 16,-4 1-48-16,-5 0-16 0,-4-4 0 0,-5 6 0 15,0-4-48-15,-5 4-16 0,-5 0 0 0,-1-3 0 16,0-2-192-16,-4 3 0 0,-3-2 128 0,-2 1-128 31,-2-4-1216-31,1 0-272 0,-1 2-64 0</inkml:trace>
  <inkml:trace contextRef="#ctx0" brushRef="#br3" timeOffset="114013.6">12608 18432 24239 0,'-19'-15'1072'0,"5"4"224"0,-4-2-1040 0,3 3-256 15,-1-2 0-15,3 5 0 0,2-2 0 0,-1 4 0 16,2-2 0-16,-2 1 0 0,4 1 496 0,-4 2 80 15,2 0 32-15,1-1 0 0,0 1-352 0,0 2-64 0,-1 5 0 0,-1 3-16 16,-2 1-176-16,-2 5 0 0,1 3 0 0,-3 2 0 16,-1 1-224-16,1 5 80 0,-1 6 16 0,0 1 0 15,0 2 128-15,2 2 0 0,-1 3 0 0,3-3-128 16,1-3 128-16,5 0 0 0,1-1 160 0,2-6-160 16,3-1 432-16,0-2-16 0,4-5 0 0,1-1 0 15,2-5-96-15,3-1-32 0,2-5 0 0,3-2 0 16,2-4-144-16,3-3-16 0,1-2-128 0,4-6 192 15,-1-3-64-15,2-5-128 0,1-2 176 0,-1-5-176 16,2 1 192-16,-2-6-192 0,0 0 192 0,1 3-192 16,1-2 144-16,-5 2-144 0,1 2 0 0,-3 2 144 15,-2 5-144-15,-2 3 0 0,-4 6 0 0,-2 3 0 16,-9 8 160-16,0 0-160 0,0 0 192 0,7 16-192 16,-5 4 416-16,-2 9-32 0,-1 9 0 0,1 5 0 0,-1 5-192 0,1 2-32 15,1 0-16-15,1-7 0 0,2-5-16 0,4-5 0 16,2-1 0-16,3-6 0 0,2 1-128 0,3-8 192 15,3-4-192-15,6-3 192 0,4-2-384 0,5-5-80 16,6-6-16-16,7-3-14304 16</inkml:trace>
  <inkml:trace contextRef="#ctx0" brushRef="#br3" timeOffset="114947.76">18126 18080 2751 0,'0'0'256'0,"-1"-7"-256"0,1 7 0 0,-3-9 0 16,1-1 1808-16,2 10 320 0,-5-8 64 0,2-1 16 16,1 2-848-16,-1 1-160 0,3 6-48 0,-4-8 0 15,1 1 64-15,3 7 16 0,-6-7 0 0,6 7 0 16,-5-8-16-16,5 8-16 0,0 0 0 0,0 0 0 15,0 0-208-15,0 0-32 0,0 0-16 0,-9 8 0 16,3 3-336-16,1 6-64 0,0 2-16 0,0 7 0 16,0 4-192-16,1 4-32 0,0 3-16 0,2 1 0 15,-1 0 16-15,1 0 0 0,0-2 0 0,4-5 0 16,-2-1-112-16,1-1-32 0,1-4 0 0,2-1 0 16,0-2-160-16,1-4 128 0,0-4-128 0,1-3 128 15,0-3-128-15,-6-8 128 0,8 8-128 0,-8-8 128 0,13 2-128 0,0-3 192 16,-2-3-192-16,2-5 192 0,1 0-192 0,1-6 160 15,1 0-160-15,-1-1 160 0,3 0-160 0,3-1 0 16,3 0 144-16,2 3-144 0,0 1 0 0,4 0 0 16,-2 6 0-16,0 0 0 0,-2 2 0 0,1 5 0 15,-2 3 0-15,0 4 0 0,0 2 0 0,-2 5 0 16,-1 0-128-16,-3 4 128 0,1 1 0 0,-2 1-128 16,-6 1 128-16,0 0 0 0,-3 1 0 0,-4 1 0 15,-1-3 0-15,-3-1 0 0,-4-1 256 0,-2 2-32 16,-4 1 0-16,-3-1 0 0,-5-1 272 0,-3-1 48 15,-4-2 16-15,-4 1 0 0,-4-1-48 0,-4 0-16 16,-4-4 0-16,-2-4 0 0,-2 0-80 0,1-5-16 0,1-1 0 16,3-4 0-16,3-1-224 0,2-4-48 0,2 4-128 0,3 0 192 15,1-1-192-15,4-2 0 0,2-2-144 0,3 3 144 32,1 1-512-32,4 2 0 0,2-1 0 0,2 1 0 15,-1-2-1408-15,11 4-304 0,0 0-48 0</inkml:trace>
  <inkml:trace contextRef="#ctx0" brushRef="#br3" timeOffset="118715.99">16265 16016 1839 0,'0'0'160'0,"-4"-6"-160"16,1 1 0-16,-1-2 0 15,-1 2 1792-15,5 5 320 0,-5-4 64 0,1-4 0 16,4 8-992-16,-3-9-208 0,-2 4-32 0,1-2-16 0,1 2-112 0,3 5-32 16,0 0 0-16,0 0 0 0,0 0 96 15,0 0 16-15,0 0 0 0,0 0 0 0,0 0-128 0,0 0 0 16,5 13-16-16,1 0 0 0,2 3-304 0,-2 7-64 15,0 4-16-15,1 4 0 0,-1 6 208 0,0 1 64 16,1 7 0-16,-1-3 0 0,-2-3-176 0,-1 7-16 16,0-5-16-16,0 2 0 0,-1 1-144 0,1-2-32 15,0 4 0-15,0-3 0 0,0 3 112 0,1-1 16 16,0-1 0-16,1-2 0 0,-3 0-176 0,3-1-16 16,-1-3-16-16,1 0 0 0,-1-1-176 0,1-3-176 0,-1-2 48 15,1-4-8672 1,-1 1-1728-16</inkml:trace>
  <inkml:trace contextRef="#ctx0" brushRef="#br3" timeOffset="119400.92">16353 17521 1839 0,'0'0'160'0,"0"0"-160"0,0 0 0 0,0 0 0 15,0 0 5056-15,0 0 992 0,0 0 192 0,0 0 32 16,0 0-4912-16,0 0-976 0,0 0-208 0,0 0-48 16,-5 9 16-16,0 4 0 0,0-3 0 0,1 4 0 15,0 4 16-15,2 2 0 0,-3 3 0 0,-1 1 0 16,1 7-160-16,-1-2 192 0,0 1-192 0,-1 3 192 0,0-3-16 0,-2 4 0 16,6-1 0-16,-3 0 0 0,-3 0-32 0,3 0 0 15,2-4 0-15,1 1 0 0,2-1-16 0,1-5 0 16,4 0 0-16,1-1 0 0,0-4-128 0,3 0 0 15,2-1 0-15,1-3 0 16,2-3-496-16,-2-1-176 0,5-5-32 0,-4 2-16 16,0-4-304-16,-1-2-48 0,-1 1-16 0,1-2-5792 15,-1-1-1168-15</inkml:trace>
  <inkml:trace contextRef="#ctx0" brushRef="#br3" timeOffset="119670.91">15911 17967 25791 0,'0'0'2304'0,"-11"-2"-1856"0,1-2-448 0,10 4 0 16,-5-4 1024-16,5 4 96 0,0 0 32 0,0 0 0 15,0 0-720-15,5-6-144 0,5-4-32 0,3 3 0 16,2-2-96-16,5 3-32 0,2-4 0 0,4 2 0 16,2-2-128-16,1 4 0 0,0-3 0 0,4 2 0 15,3 2-416-15,0-1-112 0,-1 3-32 0,-1 0-12816 16</inkml:trace>
  <inkml:trace contextRef="#ctx0" brushRef="#br3" timeOffset="120134.82">16867 18051 26031 0,'-16'-5'1152'0,"6"2"240"0,-1 1-1120 0,1 1-272 0,-1-2 0 0,1 3 0 15,1 0 400-15,2 3 32 0,0-1 0 0,1 2 0 16,-2 0-432-16,1 1 0 0,7-5-224 0,-8 13 80 16,2 1 16-16,-1 1 0 0,2 0 0 0,1 3 0 15,2 0 0-15,-1 2 0 0,2 0 0 0,2 1 0 16,2-3 128-16,1-3 0 0,1-1 0 0,1-5-128 15,2 1 128-15,1-5 0 0,1-3 0 0,1 0 0 16,1-2 288-16,0-2-16 0,1 0 0 0,0-1 0 16,1-4 224-16,-1-2 32 0,-2-1 16 0,0 0 0 15,1-7 32-15,-1 0 16 0,1-2 0 0,-2 2 0 16,1-2-272-16,-2-2-64 0,0-3-16 0,-4 1 0 16,0 2-96-16,-1-1-16 0,-1 0 0 0,-1 7 0 15,-2-1 144-15,-1 2 32 0,0 1 0 0,1 13 0 0,-5-9 112 0,5 9 32 16,-11-5 0-16,1 7 0 0,-2 4-448 0,-1-1 0 15,-2 2 0-15,-2 1-10496 16,-1 5-2000-16</inkml:trace>
  <inkml:trace contextRef="#ctx0" brushRef="#br3" timeOffset="128239.51">6586 8551 19343 0,'-4'-23'1728'0,"-1"-3"-1392"15,-3 0-336-15,4-3 0 0,1 0 1408 0,-3 2 224 16,4-1 32-16,-2 4 16 0,-2 1-1280 0,-2-1-256 16,-1 1-144-16,-1 3 160 0,-3-1-16 0,-1 1 0 0,-2 1 0 0,-1 1 0 15,0 0 112-15,-3 2 0 0,-1 1 16 0,-6-1 0 16,0 4-80-16,-3 1-32 0,-2 0 0 0,-3 0 0 16,-2-2-160-16,0 0 0 0,-1 0 144 0,1 3-144 15,0-2 0-15,0 0 128 0,-2 1-128 0,1-2 0 16,-1 3 192-16,-4 1-48 0,-3-1 0 0,-2 1 0 15,-5-5 208-15,-1 2 32 0,2 3 16 0,0-1 0 16,0 4-112-16,1 2-32 0,2 2 0 0,-2 3 0 16,-3 3-256-16,-4 1 160 0,-1 1-160 0,2-1 128 15,3-1-128-15,0 5 0 0,1-1 0 0,3 4 0 16,4-2 0-16,1 4 0 0,-2 2 0 0,1 1 0 16,-2-1 0-16,4-1 0 0,1 3 0 0,4 1 0 15,3 4 0-15,2 0 0 0,1 5-128 0,2 1 128 16,0 3 0-16,1 2-144 0,1 1 144 0,1 4 0 0,1 3 0 15,-2-1 0-15,0 6 0 0,-2-5 0 0,1 0 0 0,1 3-128 16,1-6 128-16,2 8 0 0,3-1 0 0,3 1 0 16,2-5 0-16,3 3 0 0,5-2 0 0,4 3 0 15,3-5-128-15,3 3 128 0,3-2 0 0,3-3 0 16,5-1 0-16,6 2 0 0,2-1 0 0,5 2 0 16,1-5 0-16,5 3 0 0,4 0 0 0,-1 0 0 15,0 3 0-15,3-1 0 0,-2 0 0 0,2 1 0 16,2-3 0-16,2-1 0 0,2 2 0 0,5-2 0 15,4-1 0-15,4-3 0 0,2-2 0 0,0-4 0 16,1-7 0-16,-1 0 0 0,1 0 0 0,3 1 0 16,2-6 0-16,3 1 0 0,4-2 0 0,-6 0 0 15,-1-6 0-15,-1 0 0 0,0-2 160 0,2 0-160 16,2-2 160-16,4-1-160 0,2-4 144 0,-2-4-144 0,-6 0 128 0,1-6-128 16,-1 0 192-16,4-4-64 0,0-2 0 0,4-5 0 15,-1-5-128-15,-4 0 192 0,-5-2-192 0,-1-1 192 16,-1-4-192-16,-3-3 192 0,-2-2-192 0,-2-1 192 15,1-1-192-15,-2 0 0 0,-5-1 144 0,-3-3-144 16,-5-1 128-16,-4-2-128 0,-2 3 160 0,-1-4-160 16,-2 0 304-16,-2 0-48 0,-1-2 0 0,-3-2 0 15,-1 1-32-15,-4 3-16 0,-4 2 0 0,-2-2 0 16,-1 0 48-16,-6-1 0 0,-1 1 0 0,-5 1 0 16,-5 0-80-16,-1-1-16 0,-3 2 0 0,-4 1 0 15,-2 0 16-15,-4 0 0 0,-3 1 0 0,-3 3 0 16,-6 2-176-16,-1 3 160 0,-2 0-160 0,-4 3 160 15,-5 2-160-15,-7 1 0 0,-5-1 0 0,2 3 0 16,0 4 0-16,-3 3 0 0,0-2 0 0,-1 2 0 0,-2 4 0 0,-6 3 0 16,-7-2 0-16,-1 0 0 0,1 0-144 0,0 3 144 15,-2 7 0-15,-2-1 0 0,-5 1-128 0,-2 1 128 16,-3 1 0-16,1 4 0 0,1 4-128 0,2 2 128 16,-1 6 0-16,-1 1 0 0,-2-2-144 0,4 7 144 15,5 2 0-15,1 6-144 0,4-1 144 0,1 5 0 16,-1 1 0-16,1 5 0 0,2 3 0 0,5 2-160 15,2 4 160-15,5 2 0 0,2 6-160 0,2 2 160 16,1 5-128-16,3 0 128 0,1 5 0 0,5-2-128 16,5 3 128-16,5 2 0 0,7-2 0 0,5 1 0 15,2 1 0-15,5 0 0 0,3 1-128 0,5-4 0 16,4 0 0-16,3-4 0 0,3 0 128 0,5-3 0 0,2-3 0 0,4-1 0 16,3 0 0-16,6-3-160 0,4-2 160 0,6-2 0 15,5 0-160-15,1-2 160 0,6-1-128 0,1-3 128 16,0-4-192-16,4 0 64 0,2-2 0 0,5-1 0 15,1-3 128-15,6-2-128 0,3-5 128 0,0-2-128 16,-2-4 128-16,2-3-128 0,0-2 128 0,6-7-128 16,4-1 128-16,-2-5 0 0,-1-4 0 0,1-1 0 15,-1-6 0-15,4-2 0 0,1-5 0 0,3-3 0 16,2-3 0-16,-3-6 0 0,-3-3 0 0,0 3 0 16,1-5 0-16,3-3 0 0,2-6 0 0,-4-1 0 15,-5-4 0-15,-3-3 0 0,-1-2 0 0,0-2 0 16,-1 0 0-16,-3-5 0 0,-2-2 0 0,-10-3 128 15,-6-2-128-15,-3-1 0 0,-6-4 0 0,-4 1 0 16,-6-2 0-16,-4 0 192 0,-5 0-64 0,-5 1 0 0,-3-7-128 0,-5 5 0 16,-4 1 0-16,-5 3 0 0,-3 1 192 0,-8 4 64 15,-6 3 0-15,-8 4 16 0,-6 0 48 0,-7 7 0 16,-7 8 0-16,-11 2 0 0,-13 1-320 0,-6 5 160 16,-6 3-160-16,-4 7 128 0,-3 8-128 0,-8 4 0 15,-9 8 0-15,0 2-176 16,1 4-288-16,-2 6-64 0,-2 9-16 0,3 3-9968 15,0 1-2000-15</inkml:trace>
  <inkml:trace contextRef="#ctx0" brushRef="#br3" timeOffset="129558.59">18987 10150 13407 0,'0'0'592'0,"0"0"128"0,-7-5-576 0,1 1-144 0,0 0 0 0,6 4 0 16,0 0 848-16,-8-3 144 0,8 3 32 0,0 0 0 15,0 0-336-15,0 0-64 0,-8 0-16 0,8 0 0 16,0 0-304-16,0 0-64 0,0 0-16 0,0 0 0 0,0 0 336 0,18 1 64 16,1 1 16-16,4-2 0 0,4-2 240 0,7 1 48 15,3-2 16-15,10 1 0 0,3-1 16 0,11 2 16 16,9-3 0-16,2-2 0 0,3-1-256 0,3 2-48 15,2 0-16-15,9-1 0 0,5-1-304 0,-1-4-64 16,-4-3-16-16,-2 2 0 0,0 0-64 0,3-2-16 16,3 2 0-16,-4 1 0 0,-5-4 80 0,-4 2 16 15,-2 3 0-15,3 0 0 0,1 3 80 0,-3 0 16 16,-4 0 0-16,-3 5 0 0,-2-1-80 0,0 3-16 16,-1 1 0-16,1 2 0 0,2-3-144 0,-2 0-16 15,-5 0-128-15,-1 0 192 0,-2 1-192 0,-4 3 0 16,-1-3 128-16,-2 2-128 0,0 1 0 0,-3-2 0 0,-5-2 0 0,-4 2 0 15,-7-1 128-15,-6 0-128 0,-3 3 0 0,-5-3 0 16,-3-2 0-16,-5 1 128 0,-4 2-128 0,-10-2 0 16,0 0 0-16,0 0 0 0,0 0 0 0,0 0 0 15,0 0-368-15,-13 7 48 0,-2-3 0 0,3 2 0 32,-2 2-1408-32,0-1-288 0,0 3-48 0</inkml:trace>
  <inkml:trace contextRef="#ctx0" brushRef="#br3" timeOffset="130774.85">24479 9822 8287 0,'-11'0'368'0,"11"0"80"0,-12 0-448 0,5 1 0 16,-2-1 0-16,9 0 0 0,0 0 1792 0,0 0 288 15,0 0 48-15,0 0 16 0,0 0-992 0,0 0-192 16,0 0-32-16,0 0-16 0,10 3-336 0,3 0-64 16,0-1 0-16,2 3-16 0,1-1 352 0,5 0 80 15,4 1 16-15,3 3 0 0,4-5-192 0,3 2-48 16,4 2 0-16,0-3 0 0,0 1-160 0,6-2-32 16,3 1-16-16,12-2 0 0,3-2 16 0,9 0 16 15,4-3 0-15,-1-2 0 0,-3-1-144 0,5 1-48 16,0-1 0-16,8 1 0 0,6-1-64 0,-4-2-16 0,-5 2 0 0,0 0 0 15,5-3 0-15,3 4-16 0,3-2 0 0,-2 1 0 16,-7 1-96-16,1-4-16 0,2 3 0 0,0-1 0 16,4 1-128-16,-6 1 0 0,-9-4 144 15,-1 4-144-15,-4 0 0 0,0-3 0 0,-3 2 0 0,-2 3 128 16,-1-2-128-16,-5 0 0 0,-6 4 0 0,-4 0 128 16,-3 1-128-16,-3 0 0 0,-2 0 0 0,-2 0 0 15,-2 0 0-15,-1 1 0 0,-1 1 0 0,0 2 0 16,-2-1 0-16,-2-1 0 0,-6 0 0 0,-4 0 0 15,-4 1-240-15,-2 2-16 0,-3-3 0 0,-13-2 0 32,9 4-656-32,-9-4-144 0,0 0-32 0,0 0-12720 0</inkml:trace>
  <inkml:trace contextRef="#ctx0" brushRef="#br3" timeOffset="133926.99">7680 2028 24879 0,'4'-11'2208'0,"0"2"-1760"16,1-4-448-16,1 7 0 16,3-3-336-16,0 4-160 0,-1-4-16 0,3 2-16 0,2 2 528 0,-1-4 0 0,-1 2 0 0,-1-3 0 15,1 2 0-15,1-3 0 16,-6 0 0-16,2-3 0 0,-1 2 0 0,0 2 0 0,-4-3 0 0,-3-1 144 16,-2-1-144-16,-4-2 0 0,-3-1 0 0,-3 2 0 15,-2-2 0-15,-4-1 128 0,-4-4-128 0,-1 3 0 16,-1-1 0-16,-4 0 0 0,0-1 0 0,-4 2 0 15,-4 2 0-15,-2-1 0 0,-1 0 0 0,-6 1 0 16,-6 2 0-16,-3 2 0 0,-6 1 176 0,0 1-176 16,2 3 288-16,-2 2-32 0,-1 4-16 0,-1 5 0 15,-3 0-96-15,-5 4-16 0,-6-2 0 0,2 3 0 16,4 3-128-16,0 0 0 0,2 4 0 0,-2 1 0 16,-2 0 0-16,-1 2 0 0,-2 1 0 0,2 2 0 15,3 0 0-15,2 7 0 0,0 5 0 0,-3 1 0 16,-5 0 0-16,1 1 0 0,1 1 0 0,3 2 0 15,2-1 0-15,6 8 0 0,3 3-144 0,-4 0 144 0,0-5 0 16,3 2 0-16,2 1 0 0,5 0 0 16,3 4 0-16,4 0 0 0,2 3 0 0,4 2 0 0,8 0 0 0,2 2 0 15,3 1-160-15,4-2 160 0,1-1 0 0,5-1 0 16,1-1 0-16,8-1-128 0,4 0 128 0,5-2 0 16,5 0 0-16,6-2 0 0,4-3 0 0,3 1 0 15,3-6 0-15,6 2 0 0,2-2 0 0,6-1 0 16,1 0 128-16,6-2-128 0,5-2 128 0,5-1-128 15,6-2 128-15,1 1-128 0,1-1 128 0,1-1-128 16,-1-4 128-16,1 0-128 0,2-2 128 0,5-3-128 16,6 2 160-16,-1-2-160 0,2-4 128 0,-1 1-128 15,-3-1 0-15,3 1 144 0,2 1-144 0,4-2 0 16,2-1 0-16,-5-4 0 0,1-4 0 0,-2 1 0 16,0-3 144-16,8 1-144 0,5-4 160 0,-2-3-32 0,-5-3-128 0,0-5 192 15,-4 2-64-15,5-5 0 0,2 0-128 0,-2-5 192 16,-4-9-64-16,-4 0 0 0,-3-3-128 0,-1 0 192 15,0-4-64-15,2-2 0 0,-1-5-128 0,-4-1 192 16,-6-6-192-16,-4 2 176 0,-2-4-176 0,-4-2 160 16,-3 0-160-16,-1 2 128 0,-1-4-128 0,-1-1 128 15,-2-5-128-15,-3 3 192 0,-3 0-192 0,-5 0 192 16,-5-3 192-16,-4 2 32 0,-5-6 16 0,-2 3 0 16,-3 1-16-16,-4 2 0 0,-2-5 0 0,-5 2 0 15,-3 1-128-15,-2-1-32 0,-4 2 0 0,-2 0 0 16,-5 0-16-16,-3-1-16 0,-3-4 0 0,-5 4 0 15,-7 3 16-15,-3 3 0 0,-4 1 0 0,-3 2 0 16,-4 3-48-16,0 1-16 0,-4 7 0 0,-3 5 0 0,-4 5-176 16,-5 1 128-16,-5 6-128 0,-4 3 128 0,-2 5-128 0,1 6-144 15,-1 4 144-15,4 3-208 16,2 4-1152-16,0 6-240 0,-2 0-32 0</inkml:trace>
  <inkml:trace contextRef="#ctx0" brushRef="#br3" timeOffset="134610.39">5892 3529 11967 0,'-11'-23'528'0,"5"9"112"0,-3-2-512 0,2-1-128 16,-1 2 0-16,0 1 0 0,-1 3 1408 0,2-2 240 15,-2 5 48-15,1-2 16 0,-2 0-720 0,1 1-144 16,0 0-16-16,0 1-16 0,-1 6-304 0,1 1-48 15,-1 2-16-15,-1 0 0 0,-2 2-160 0,-1 2-32 16,-1 4-16-16,1 1 0 0,-4 4-240 0,3 2 0 16,-3 1 0-16,0 5 0 0,0 3 0 0,1 3 0 15,-2 4 0-15,1 5 0 0,-4 3 0 0,3 7-128 16,-1 5 128-16,-1 4 0 0,1 1 0 0,-2 7 0 16,1 3 0-16,-2 5 0 0,0 4 0 0,-1 5 128 0,0 4-128 0,-2 4 192 15,1 2-192-15,-2 1 176 0,1 6-176 0,-1-4 160 16,-1-1-160-16,1 4 0 0,3-2 0 0,0 4 0 15,2-2 0-15,3-1 128 0,1-5-128 16,3-4 0-16,1-3 144 0,4-2-144 0,1-7 160 0,3-4-160 16,1-5 176-16,2 0-176 0,2 1 192 0,1-6-192 15,0 2 144-15,4-6-144 0,1 0 0 0,1-4 144 16,0-1-144-16,3 1 0 0,0-1 0 0,1 0 128 16,2-3-128-16,-1-2 0 0,2 0 0 0,0-1 0 15,1-1-208-15,2-3-80 0,-2 2-16 0,1-2 0 31,-2 4-592-31,2-7-128 0,1-2-32 0</inkml:trace>
  <inkml:trace contextRef="#ctx0" brushRef="#br3" timeOffset="134961.49">4801 6334 26719 0,'-9'5'2368'0,"0"6"-1888"15,-2 0-480-15,2 9 0 0,4 7 208 0,2 6-48 16,2 3-16-16,2 2 0 0,2 6-144 0,4 3 0 16,4 6-192-16,1 0 192 0,4 0-144 0,1 2 144 0,4-2 0 15,2-1 0-15,1 2 0 0,4-3 0 0,1-6 0 0,1 1 0 16,1-6-384-16,-1-4 48 0,2-2 0 0,-3-9 0 31,3-6-112-31,-5-4 0 0,0-3-16 0,-3-10 0 0,0-4 464 0,-4-5 0 0,-3-7 0 0,-1-6 0 16,2-9 416-16,-1-7 176 0,-3-6 48 0,1-7 0 15,1-7-64-15,1-5 0 0,-1-2 0 0,0 1 0 16,-1 2-256-16,-2 4-48 0,1 3-16 0,0 4 0 16,-2 7-256-16,1 5 0 0,0 4 0 0,-1 9 0 31,0 1-1344-31,1 6-336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customXml" Target="../ink/ink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customXml" Target="../ink/ink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4.xml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ustomXml" Target="../ink/ink6.xml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E8D739-7542-40C0-8CDA-BB665005C04D}"/>
              </a:ext>
            </a:extLst>
          </p:cNvPr>
          <p:cNvSpPr txBox="1"/>
          <p:nvPr/>
        </p:nvSpPr>
        <p:spPr>
          <a:xfrm>
            <a:off x="311426" y="192156"/>
            <a:ext cx="1086015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Exams (with written comments) and grades will be uploaded tonight.</a:t>
            </a:r>
          </a:p>
          <a:p>
            <a:endParaRPr lang="en-US" sz="2800" dirty="0"/>
          </a:p>
          <a:p>
            <a:r>
              <a:rPr lang="en-US" sz="2800" dirty="0"/>
              <a:t>Some common errors on written part: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Not boxing answers.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For #1 word problem:  Not stating initial value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For initial value problem need DE + initial value(s).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You did not need to solve the problem.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For #2 existence and uniqueness: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Not showing enough work.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Answer should be a single open interval.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7192C7-9C22-4257-91F1-7B52B31AD98B}"/>
                  </a:ext>
                </a:extLst>
              </p14:cNvPr>
              <p14:cNvContentPartPr/>
              <p14:nvPr/>
            </p14:nvContentPartPr>
            <p14:xfrm>
              <a:off x="555480" y="1260000"/>
              <a:ext cx="11045160" cy="5856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7192C7-9C22-4257-91F1-7B52B31AD9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6120" y="1250640"/>
                <a:ext cx="11063880" cy="587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8970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9E9997-56F5-45BB-BA20-E2BA20899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-201057"/>
            <a:ext cx="11456090" cy="14136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1072EB-B7F9-4A5E-999A-3B958B6A38C5}"/>
                  </a:ext>
                </a:extLst>
              </p14:cNvPr>
              <p14:cNvContentPartPr/>
              <p14:nvPr/>
            </p14:nvContentPartPr>
            <p14:xfrm>
              <a:off x="670320" y="78840"/>
              <a:ext cx="10193040" cy="6652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1072EB-B7F9-4A5E-999A-3B958B6A38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960" y="69480"/>
                <a:ext cx="10211760" cy="667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218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F6531-AA52-468F-8F24-B40E71ED6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715187"/>
            <a:ext cx="8915400" cy="29467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7301CD3-2906-4ADA-9491-32688D50344A}"/>
                  </a:ext>
                </a:extLst>
              </p14:cNvPr>
              <p14:cNvContentPartPr/>
              <p14:nvPr/>
            </p14:nvContentPartPr>
            <p14:xfrm>
              <a:off x="2461320" y="3479760"/>
              <a:ext cx="3961440" cy="160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7301CD3-2906-4ADA-9491-32688D5034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1960" y="3470400"/>
                <a:ext cx="3980160" cy="17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1911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C4B92-1D89-439D-8D94-5319ADFF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5" y="542925"/>
            <a:ext cx="11490853" cy="6686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C1FFD9-884F-4417-97CC-51599E7E3D35}"/>
                  </a:ext>
                </a:extLst>
              </p14:cNvPr>
              <p14:cNvContentPartPr/>
              <p14:nvPr/>
            </p14:nvContentPartPr>
            <p14:xfrm>
              <a:off x="387000" y="51840"/>
              <a:ext cx="11504160" cy="7106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C1FFD9-884F-4417-97CC-51599E7E3D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640" y="42480"/>
                <a:ext cx="11522880" cy="712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5067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40316-6CC1-4BAD-B260-1DA936610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91" y="-35916"/>
            <a:ext cx="11160821" cy="6686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A7AD2D-C0D1-4FDF-B4AA-55F8E90CA378}"/>
                  </a:ext>
                </a:extLst>
              </p14:cNvPr>
              <p14:cNvContentPartPr/>
              <p14:nvPr/>
            </p14:nvContentPartPr>
            <p14:xfrm>
              <a:off x="2197440" y="67680"/>
              <a:ext cx="8834400" cy="7132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A7AD2D-C0D1-4FDF-B4AA-55F8E90CA3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8080" y="58320"/>
                <a:ext cx="8853120" cy="715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0790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83602-626C-422E-A58D-F45BF050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378"/>
            <a:ext cx="11887200" cy="3919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253A23-4892-402D-AB7E-E602B53C1DDE}"/>
              </a:ext>
            </a:extLst>
          </p:cNvPr>
          <p:cNvSpPr txBox="1"/>
          <p:nvPr/>
        </p:nvSpPr>
        <p:spPr>
          <a:xfrm>
            <a:off x="609600" y="3021495"/>
            <a:ext cx="1066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The Wronskian evaluated at t</a:t>
            </a:r>
            <a:r>
              <a:rPr lang="en-US" sz="6600" baseline="-25000" dirty="0">
                <a:solidFill>
                  <a:srgbClr val="FFFF00"/>
                </a:solidFill>
              </a:rPr>
              <a:t>0</a:t>
            </a:r>
            <a:r>
              <a:rPr lang="en-US" sz="6600" dirty="0">
                <a:solidFill>
                  <a:srgbClr val="FFFF00"/>
                </a:solidFill>
              </a:rPr>
              <a:t> is the coefficient matrix used to solve for the constants c</a:t>
            </a:r>
            <a:r>
              <a:rPr lang="en-US" sz="6600" baseline="-25000" dirty="0">
                <a:solidFill>
                  <a:srgbClr val="FFFF00"/>
                </a:solidFill>
              </a:rPr>
              <a:t>i</a:t>
            </a:r>
            <a:r>
              <a:rPr lang="en-US" sz="6600" dirty="0">
                <a:solidFill>
                  <a:srgbClr val="FFFF00"/>
                </a:solidFill>
              </a:rPr>
              <a:t> for the IVP y(t</a:t>
            </a:r>
            <a:r>
              <a:rPr lang="en-US" sz="6600" baseline="-25000" dirty="0">
                <a:solidFill>
                  <a:srgbClr val="FFFF00"/>
                </a:solidFill>
              </a:rPr>
              <a:t>0</a:t>
            </a:r>
            <a:r>
              <a:rPr lang="en-US" sz="6600" dirty="0">
                <a:solidFill>
                  <a:srgbClr val="FFFF00"/>
                </a:solidFill>
              </a:rPr>
              <a:t>) = y</a:t>
            </a:r>
            <a:r>
              <a:rPr lang="en-US" sz="6600" baseline="-25000" dirty="0">
                <a:solidFill>
                  <a:srgbClr val="FFFF00"/>
                </a:solidFill>
              </a:rPr>
              <a:t>0</a:t>
            </a:r>
            <a:r>
              <a:rPr lang="en-US" sz="6600" dirty="0">
                <a:solidFill>
                  <a:srgbClr val="FFFF00"/>
                </a:solidFill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8D170E-5C76-4626-8AE1-2F4B6582C4A7}"/>
                  </a:ext>
                </a:extLst>
              </p14:cNvPr>
              <p14:cNvContentPartPr/>
              <p14:nvPr/>
            </p14:nvContentPartPr>
            <p14:xfrm>
              <a:off x="87840" y="588240"/>
              <a:ext cx="11535120" cy="5671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8D170E-5C76-4626-8AE1-2F4B6582C4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80" y="578880"/>
                <a:ext cx="11553840" cy="56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1430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685"/>
          <a:stretch/>
        </p:blipFill>
        <p:spPr>
          <a:xfrm>
            <a:off x="0" y="2150733"/>
            <a:ext cx="11887200" cy="24345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394629-19B9-423F-A127-E37ACA60DE21}"/>
                  </a:ext>
                </a:extLst>
              </p14:cNvPr>
              <p14:cNvContentPartPr/>
              <p14:nvPr/>
            </p14:nvContentPartPr>
            <p14:xfrm>
              <a:off x="1401120" y="272160"/>
              <a:ext cx="10269360" cy="6533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394629-19B9-423F-A127-E37ACA60DE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1760" y="262800"/>
                <a:ext cx="10288080" cy="65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9494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419"/>
            <a:ext cx="11887200" cy="61924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909423-6FF1-495C-B548-17F85CF02CF6}"/>
                  </a:ext>
                </a:extLst>
              </p14:cNvPr>
              <p14:cNvContentPartPr/>
              <p14:nvPr/>
            </p14:nvContentPartPr>
            <p14:xfrm>
              <a:off x="1026720" y="419400"/>
              <a:ext cx="10276920" cy="6503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909423-6FF1-495C-B548-17F85CF02C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7360" y="410040"/>
                <a:ext cx="10295640" cy="652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7007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79AE4D-634E-4A0F-B6A7-03F2E348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331"/>
            <a:ext cx="11887200" cy="63852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0D035F-C7FC-4625-BBE5-BEDCDB2E5E28}"/>
                  </a:ext>
                </a:extLst>
              </p14:cNvPr>
              <p14:cNvContentPartPr/>
              <p14:nvPr/>
            </p14:nvContentPartPr>
            <p14:xfrm>
              <a:off x="8188560" y="2576880"/>
              <a:ext cx="3542040" cy="4511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0D035F-C7FC-4625-BBE5-BEDCDB2E5E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9200" y="2567520"/>
                <a:ext cx="3560760" cy="452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7861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29"/>
            <a:ext cx="11887200" cy="38399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8CE9E5E-09CC-42B8-B608-02A45AAA11E8}"/>
                  </a:ext>
                </a:extLst>
              </p14:cNvPr>
              <p14:cNvContentPartPr/>
              <p14:nvPr/>
            </p14:nvContentPartPr>
            <p14:xfrm>
              <a:off x="121320" y="333360"/>
              <a:ext cx="10279080" cy="6481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8CE9E5E-09CC-42B8-B608-02A45AAA11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960" y="324000"/>
                <a:ext cx="10297800" cy="650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1419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DD265-018C-4391-B185-997A3FC2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729"/>
            <a:ext cx="11887200" cy="73064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057BDC-807A-4109-90E9-FE67D710BB2F}"/>
              </a:ext>
            </a:extLst>
          </p:cNvPr>
          <p:cNvSpPr/>
          <p:nvPr/>
        </p:nvSpPr>
        <p:spPr>
          <a:xfrm>
            <a:off x="10667999" y="516925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0014C7-1580-45D6-A9B5-8C8EEC5645E3}"/>
                  </a:ext>
                </a:extLst>
              </p14:cNvPr>
              <p14:cNvContentPartPr/>
              <p14:nvPr/>
            </p14:nvContentPartPr>
            <p14:xfrm>
              <a:off x="0" y="813960"/>
              <a:ext cx="11441880" cy="6392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0014C7-1580-45D6-A9B5-8C8EEC5645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804600"/>
                <a:ext cx="11460600" cy="641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426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10A028-60A7-41CF-BE68-394E20766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67"/>
          <a:stretch/>
        </p:blipFill>
        <p:spPr>
          <a:xfrm>
            <a:off x="1485900" y="970608"/>
            <a:ext cx="8915400" cy="46668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ECEC65-0609-4AAB-95F8-5FF5A95D848B}"/>
              </a:ext>
            </a:extLst>
          </p:cNvPr>
          <p:cNvSpPr/>
          <p:nvPr/>
        </p:nvSpPr>
        <p:spPr>
          <a:xfrm>
            <a:off x="2859820" y="4579951"/>
            <a:ext cx="265043" cy="499315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E55A10-A3BB-4404-B5EC-4CB6B11BB2F9}"/>
                  </a:ext>
                </a:extLst>
              </p14:cNvPr>
              <p14:cNvContentPartPr/>
              <p14:nvPr/>
            </p14:nvContentPartPr>
            <p14:xfrm>
              <a:off x="663840" y="134280"/>
              <a:ext cx="11197800" cy="6499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E55A10-A3BB-4404-B5EC-4CB6B11BB2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4480" y="124920"/>
                <a:ext cx="11216520" cy="651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3404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12"/>
          <a:stretch/>
        </p:blipFill>
        <p:spPr>
          <a:xfrm>
            <a:off x="0" y="234753"/>
            <a:ext cx="11887200" cy="2076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87D3AD-FE1A-4C84-AA77-B39894829905}"/>
                  </a:ext>
                </a:extLst>
              </p14:cNvPr>
              <p14:cNvContentPartPr/>
              <p14:nvPr/>
            </p14:nvContentPartPr>
            <p14:xfrm>
              <a:off x="745920" y="1172160"/>
              <a:ext cx="11145240" cy="5858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87D3AD-FE1A-4C84-AA77-B398948299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6560" y="1162800"/>
                <a:ext cx="11163960" cy="587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4894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EE4E62-A92A-4D30-AD7F-7724E87F63AC}"/>
              </a:ext>
            </a:extLst>
          </p:cNvPr>
          <p:cNvSpPr/>
          <p:nvPr/>
        </p:nvSpPr>
        <p:spPr>
          <a:xfrm>
            <a:off x="10667999" y="523551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D0810B-AE89-417F-B0F1-DF534507E6F2}"/>
                  </a:ext>
                </a:extLst>
              </p14:cNvPr>
              <p14:cNvContentPartPr/>
              <p14:nvPr/>
            </p14:nvContentPartPr>
            <p14:xfrm>
              <a:off x="1270440" y="1328760"/>
              <a:ext cx="9788040" cy="2032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D0810B-AE89-417F-B0F1-DF534507E6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1080" y="1319400"/>
                <a:ext cx="9806760" cy="20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485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C5942E-AA70-41B4-9278-23AAE05E4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719"/>
          <a:stretch/>
        </p:blipFill>
        <p:spPr>
          <a:xfrm>
            <a:off x="0" y="5180477"/>
            <a:ext cx="11887200" cy="250471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871A80-B973-4D18-A31F-6EBA16745E95}"/>
              </a:ext>
            </a:extLst>
          </p:cNvPr>
          <p:cNvCxnSpPr/>
          <p:nvPr/>
        </p:nvCxnSpPr>
        <p:spPr>
          <a:xfrm>
            <a:off x="-99392" y="5155091"/>
            <a:ext cx="120263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EEE4E62-A92A-4D30-AD7F-7724E87F63AC}"/>
              </a:ext>
            </a:extLst>
          </p:cNvPr>
          <p:cNvSpPr/>
          <p:nvPr/>
        </p:nvSpPr>
        <p:spPr>
          <a:xfrm>
            <a:off x="10667999" y="523551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5ECEB3C-0CC5-4EA7-B22E-EF66B48CFCB4}"/>
                  </a:ext>
                </a:extLst>
              </p14:cNvPr>
              <p14:cNvContentPartPr/>
              <p14:nvPr/>
            </p14:nvContentPartPr>
            <p14:xfrm>
              <a:off x="425880" y="516240"/>
              <a:ext cx="11144520" cy="6674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5ECEB3C-0CC5-4EA7-B22E-EF66B48CFC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520" y="506880"/>
                <a:ext cx="11163240" cy="669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0591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3898"/>
            <a:ext cx="10363200" cy="60089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9D98DA-8037-4857-8976-16C86F37D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90"/>
          <a:stretch/>
        </p:blipFill>
        <p:spPr>
          <a:xfrm>
            <a:off x="72887" y="3617171"/>
            <a:ext cx="11887200" cy="21077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E20D00-563B-4A9C-8C1B-B793D73696F0}"/>
                  </a:ext>
                </a:extLst>
              </p14:cNvPr>
              <p14:cNvContentPartPr/>
              <p14:nvPr/>
            </p14:nvContentPartPr>
            <p14:xfrm>
              <a:off x="2116800" y="27720"/>
              <a:ext cx="8696160" cy="3935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E20D00-563B-4A9C-8C1B-B793D73696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7440" y="18360"/>
                <a:ext cx="8714880" cy="395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5353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79AE4D-634E-4A0F-B6A7-03F2E348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139" y="614070"/>
            <a:ext cx="11887200" cy="63852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A00B8F6-08EF-4AC7-910A-5B1C33D3247D}"/>
                  </a:ext>
                </a:extLst>
              </p14:cNvPr>
              <p14:cNvContentPartPr/>
              <p14:nvPr/>
            </p14:nvContentPartPr>
            <p14:xfrm>
              <a:off x="8826120" y="4010040"/>
              <a:ext cx="2708640" cy="2606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A00B8F6-08EF-4AC7-910A-5B1C33D324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6760" y="4000680"/>
                <a:ext cx="2727360" cy="262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1186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3898"/>
            <a:ext cx="10363200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19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9D98DA-8037-4857-8976-16C86F37D5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990"/>
          <a:stretch/>
        </p:blipFill>
        <p:spPr>
          <a:xfrm>
            <a:off x="0" y="244493"/>
            <a:ext cx="11887200" cy="21077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0F2D33-93D6-4E8C-A792-F6F3261F3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59" t="1" b="87740"/>
          <a:stretch/>
        </p:blipFill>
        <p:spPr>
          <a:xfrm>
            <a:off x="429491" y="2985655"/>
            <a:ext cx="10917382" cy="78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62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3898"/>
            <a:ext cx="10363200" cy="60089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9D98DA-8037-4857-8976-16C86F37D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3" b="88518"/>
          <a:stretch/>
        </p:blipFill>
        <p:spPr>
          <a:xfrm>
            <a:off x="1059873" y="3617172"/>
            <a:ext cx="10900214" cy="7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9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550"/>
            <a:ext cx="10363200" cy="8657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24BD5A-3339-43E1-A8FD-D6B38B8D9278}"/>
                  </a:ext>
                </a:extLst>
              </p14:cNvPr>
              <p14:cNvContentPartPr/>
              <p14:nvPr/>
            </p14:nvContentPartPr>
            <p14:xfrm>
              <a:off x="301680" y="1289880"/>
              <a:ext cx="11589480" cy="6283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24BD5A-3339-43E1-A8FD-D6B38B8D92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320" y="1280520"/>
                <a:ext cx="11608200" cy="63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30D70DE-1B5F-4E4C-ACE4-F635DAF24273}"/>
                  </a:ext>
                </a:extLst>
              </p14:cNvPr>
              <p14:cNvContentPartPr/>
              <p14:nvPr/>
            </p14:nvContentPartPr>
            <p14:xfrm>
              <a:off x="372600" y="1444320"/>
              <a:ext cx="11373480" cy="5380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30D70DE-1B5F-4E4C-ACE4-F635DAF242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3240" y="1434960"/>
                <a:ext cx="11392200" cy="539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903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550"/>
            <a:ext cx="10363200" cy="8657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D1C617-2AF1-4961-9D53-0D71CF88FEC4}"/>
                  </a:ext>
                </a:extLst>
              </p14:cNvPr>
              <p14:cNvContentPartPr/>
              <p14:nvPr/>
            </p14:nvContentPartPr>
            <p14:xfrm>
              <a:off x="645120" y="264600"/>
              <a:ext cx="11010600" cy="6707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D1C617-2AF1-4961-9D53-0D71CF88FE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760" y="255240"/>
                <a:ext cx="11029320" cy="67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2EAE32-EE90-4939-BBD3-EA3DC18729FC}"/>
                  </a:ext>
                </a:extLst>
              </p14:cNvPr>
              <p14:cNvContentPartPr/>
              <p14:nvPr/>
            </p14:nvContentPartPr>
            <p14:xfrm>
              <a:off x="1152720" y="202320"/>
              <a:ext cx="10308960" cy="6950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2EAE32-EE90-4939-BBD3-EA3DC18729F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3360" y="192960"/>
                <a:ext cx="10327680" cy="696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116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10A028-60A7-41CF-BE68-394E20766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67"/>
          <a:stretch/>
        </p:blipFill>
        <p:spPr>
          <a:xfrm>
            <a:off x="1485900" y="970608"/>
            <a:ext cx="8915400" cy="46668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ECEC65-0609-4AAB-95F8-5FF5A95D848B}"/>
              </a:ext>
            </a:extLst>
          </p:cNvPr>
          <p:cNvSpPr/>
          <p:nvPr/>
        </p:nvSpPr>
        <p:spPr>
          <a:xfrm>
            <a:off x="2859820" y="4579951"/>
            <a:ext cx="265043" cy="499315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1D6FB1-DF24-4DA0-8DE7-6D7C7259A29E}"/>
                  </a:ext>
                </a:extLst>
              </p14:cNvPr>
              <p14:cNvContentPartPr/>
              <p14:nvPr/>
            </p14:nvContentPartPr>
            <p14:xfrm>
              <a:off x="0" y="197280"/>
              <a:ext cx="11891160" cy="7017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1D6FB1-DF24-4DA0-8DE7-6D7C7259A2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187920"/>
                <a:ext cx="11909880" cy="703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690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8DA75-68E7-436A-BC60-21BFB7199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835837"/>
            <a:ext cx="8915400" cy="61007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FE077E-96BD-464F-967F-C8921503FF53}"/>
                  </a:ext>
                </a:extLst>
              </p14:cNvPr>
              <p14:cNvContentPartPr/>
              <p14:nvPr/>
            </p14:nvContentPartPr>
            <p14:xfrm>
              <a:off x="1854720" y="757440"/>
              <a:ext cx="7501680" cy="6391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FE077E-96BD-464F-967F-C8921503FF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5360" y="748080"/>
                <a:ext cx="7520400" cy="640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794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F6531-AA52-468F-8F24-B40E71ED6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715187"/>
            <a:ext cx="8915400" cy="29467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5479F32-F69C-4301-93DA-9C49A48643B2}"/>
                  </a:ext>
                </a:extLst>
              </p14:cNvPr>
              <p14:cNvContentPartPr/>
              <p14:nvPr/>
            </p14:nvContentPartPr>
            <p14:xfrm>
              <a:off x="1234440" y="524520"/>
              <a:ext cx="10521000" cy="648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5479F32-F69C-4301-93DA-9C49A48643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5080" y="515160"/>
                <a:ext cx="10539720" cy="650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827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4D4EE6-1C25-424E-B438-5961AAC94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19" y="108709"/>
            <a:ext cx="11510807" cy="8984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2B5908-B3D3-4F87-B7F3-EF5272B4A4DC}"/>
                  </a:ext>
                </a:extLst>
              </p14:cNvPr>
              <p14:cNvContentPartPr/>
              <p14:nvPr/>
            </p14:nvContentPartPr>
            <p14:xfrm>
              <a:off x="209880" y="100800"/>
              <a:ext cx="11571840" cy="7581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2B5908-B3D3-4F87-B7F3-EF5272B4A4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520" y="91440"/>
                <a:ext cx="11590560" cy="759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5813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F8CAF1-6FF9-4667-ADB3-F95BF5C92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-201057"/>
            <a:ext cx="11456090" cy="14136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6D3C68-D670-47FC-951C-964B4DB6057D}"/>
                  </a:ext>
                </a:extLst>
              </p14:cNvPr>
              <p14:cNvContentPartPr/>
              <p14:nvPr/>
            </p14:nvContentPartPr>
            <p14:xfrm>
              <a:off x="155880" y="227520"/>
              <a:ext cx="11524680" cy="6719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6D3C68-D670-47FC-951C-964B4DB605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520" y="218160"/>
                <a:ext cx="11543400" cy="673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7188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13542</TotalTime>
  <Words>101</Words>
  <Application>Microsoft Office PowerPoint</Application>
  <PresentationFormat>Custom</PresentationFormat>
  <Paragraphs>18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142</cp:revision>
  <dcterms:created xsi:type="dcterms:W3CDTF">2020-09-07T00:11:40Z</dcterms:created>
  <dcterms:modified xsi:type="dcterms:W3CDTF">2021-03-03T17:54:08Z</dcterms:modified>
</cp:coreProperties>
</file>