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524" r:id="rId2"/>
    <p:sldId id="525" r:id="rId3"/>
    <p:sldId id="526" r:id="rId4"/>
    <p:sldId id="559" r:id="rId5"/>
    <p:sldId id="560" r:id="rId6"/>
    <p:sldId id="567" r:id="rId7"/>
    <p:sldId id="561" r:id="rId8"/>
    <p:sldId id="568" r:id="rId9"/>
    <p:sldId id="569" r:id="rId10"/>
    <p:sldId id="565" r:id="rId11"/>
    <p:sldId id="566" r:id="rId12"/>
    <p:sldId id="570" r:id="rId13"/>
    <p:sldId id="527" r:id="rId14"/>
    <p:sldId id="562" r:id="rId15"/>
    <p:sldId id="573" r:id="rId16"/>
    <p:sldId id="574" r:id="rId17"/>
    <p:sldId id="571" r:id="rId18"/>
    <p:sldId id="575" r:id="rId19"/>
    <p:sldId id="572" r:id="rId20"/>
    <p:sldId id="593" r:id="rId21"/>
    <p:sldId id="594" r:id="rId22"/>
    <p:sldId id="595" r:id="rId23"/>
    <p:sldId id="596" r:id="rId24"/>
    <p:sldId id="591" r:id="rId25"/>
    <p:sldId id="592" r:id="rId26"/>
    <p:sldId id="597" r:id="rId27"/>
    <p:sldId id="598" r:id="rId28"/>
    <p:sldId id="528" r:id="rId29"/>
    <p:sldId id="599" r:id="rId30"/>
    <p:sldId id="600" r:id="rId31"/>
    <p:sldId id="601" r:id="rId32"/>
    <p:sldId id="603" r:id="rId33"/>
    <p:sldId id="589" r:id="rId34"/>
    <p:sldId id="604" r:id="rId35"/>
    <p:sldId id="605" r:id="rId36"/>
    <p:sldId id="606" r:id="rId37"/>
    <p:sldId id="607" r:id="rId38"/>
    <p:sldId id="608" r:id="rId39"/>
    <p:sldId id="602" r:id="rId40"/>
    <p:sldId id="563" r:id="rId41"/>
    <p:sldId id="609" r:id="rId42"/>
    <p:sldId id="610" r:id="rId43"/>
    <p:sldId id="611" r:id="rId44"/>
    <p:sldId id="612" r:id="rId45"/>
    <p:sldId id="613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919"/>
    <a:srgbClr val="1F1F1F"/>
    <a:srgbClr val="232323"/>
    <a:srgbClr val="282828"/>
    <a:srgbClr val="15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8" autoAdjust="0"/>
    <p:restoredTop sz="94660"/>
  </p:normalViewPr>
  <p:slideViewPr>
    <p:cSldViewPr snapToGrid="0">
      <p:cViewPr varScale="1">
        <p:scale>
          <a:sx n="49" d="100"/>
          <a:sy n="49" d="100"/>
        </p:scale>
        <p:origin x="836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26T19:30:12.352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12245 1850 6447 0,'0'0'272'0,"0"0"80"0,-7-5-352 0,7 5 0 0,-9-4 0 0,9 4 0 15,0 0 992-15,0 0 128 0,-5-3 32 0,5 3 0 16,0 0-768-16,0 0-128 0,0 0-48 0,0 0 0 15,0 0-208-15,0 0 0 0,-8 1 0 0,8-1 0 16,-8 2 0-16,8-2 0 0,-7 4 0 0,7-4 0 16,-8 3 0-16,8-3 0 0,-7 2 0 0,7-2 0 15,0 0 0-15,0 0 0 0,0 0 0 0,0 0 0 16,0 0 256-16,0 0 16 0,0 0 0 0,0 0 0 16,0 0 208-16,8 7 32 0,0-2 16 0,2 0 0 15,2-2-112-15,2 0-32 0,0 2 0 0,2-2 0 16,0 0-208-16,3 3-48 0,0-2-128 0,4 3 192 15,0-4-192-15,3 2 176 0,3 0-176 0,-2-1 160 16,3 1-160-16,-1-1 0 0,-2 1 0 0,1-3 128 0,-4 0-128 0,1 0 0 16,3 0 0-16,-3 1 128 15,0-1-128-15,1 0 0 0,-2-1 0 0,1-1 0 0,0 0 0 0,2 0 0 16,1-1 0-16,1 1 0 0,0-1 0 0,-4 1 0 16,1-1 0-16,0 1 0 0,-6-1 192 0,-1 1-32 15,-2 0-16-15,-4 0 0 0,-1 1 64 0,-1 0 16 16,-11-1 0-16,8 1 0 0,-8-1 96 0,0 0 0 15,0 0 16-15,0 0 0 0,0 0 80 0,0 0 16 16,0 0 0-16,0 0 0 0,0 0-64 0,-12 3-16 16,-3 1 0-16,0 0 0 0,-4-4-208 0,-2 1-144 15,-1 1 192-15,-1-1-192 0,-1-1 176 0,0 2-176 16,0-2 160-16,2 1-160 0,2-1 192 0,0 0-48 16,2 0-16-16,2 1 0 0,0 1-128 0,2-1 128 0,1-1-128 15,3 0 128-15,-1-2-128 0,2 1 0 0,9 1 0 0,-7 0 0 16,7 0 0-16,0 0 128 0,0 0-128 0,0 0 0 15,0 0 0-15,0 0 128 0,0 0-128 0,0 0 0 16,5-8 0-16,4 1 0 0,3 2 0 0,0-1-176 16,3 0 176-16,4-1-208 0,-1 2 80 0,3-1 128 15,4 0-128-15,-2 1 128 0,1-2 0 0,0 1 0 16,0-1 0-16,-1 1 0 0,-2 1 0 0,-3 0 0 16,-1-1 0-16,-3 3 0 0,-2-1 0 0,-3-1 0 15,0 1 0-15,-9 4 0 0,6-4 0 0,-6 4 0 16,0 0 0-16,0 0 0 0,0 0 0 0,0 0 128 15,-1-6 64-15,-2 1 16 0,3 5 0 0,-11-4 0 16,-3 3-208-16,-5 0 0 0,-3 1 128 0,-4 0-128 16,-2 0 0-16,-2 0 0 0,-2 0 128 0,1 1-128 15,0-1 0-15,0 0 0 0,0 0 0 0,-1 2 0 0,0 2 128 0,0-1-128 16,1 1 0-16,-2 1 144 0,-4-2-144 0,1 0 0 16,-1 2 0-16,-2-1 128 0,3-1-128 0,2 2 0 15,0-2 0-15,2-1 0 0,1 1 0 0,3-3 0 16,0 0 0-16,1 0 128 0,4 1-128 0,-1-1 0 15,2 0 0-15,-1 0 0 0,2-1 0 0,0-1 0 16,5 1 0-16,1 0 0 0,4 1 0 0,0-1 0 16,4 0 0-16,7 1 0 0,-8-2 0 0,8 2 128 15,0 0-128-15,0 0 0 0,0 0 0 0,0 0 0 16,0 0 0-16,0 0 0 0,11-5-224 0,1 2 32 16,1 0 0-16,5 1 0 0,3-1 192 0,0 1 0 0,1 0-160 15,-1 0 160-15,1 1 0 0,2 1 0 0,1 1 0 0,-1-1 0 16,3-1 0-16,0 1 0 0,-2 1 0 0,4 0 0 15,0 0 0-15,0-1 0 0,1 0 0 0,0 0 0 16,-3 2 0-16,0-2 0 0,-2-2 0 0,-3 2 0 16,-3-1 0-16,-1 0 0 0,-2 0 128 0,-2 0-128 15,-3 1 0-15,-1 0 0 0,-10 0 0 0,10 0 0 16,-10 0 0-16,0 0 0 0,0 0 0 0,0 0 0 16,0 0 256-16,0 0-16 0,-13-1-16 0,-3 2 0 15,-6 1-224-15,-7 0 144 0,-9 1-144 0,-6 0 128 16,-4-2-128-16,-2 1 0 0,2 0 0 0,-3 0 0 15,2 0 0-15,-1 2 0 0,0-1 128 0,1 0-128 16,0 1 0-16,4 0 0 0,3 2 0 0,4 0 0 16,5 2 0-16,5 0 0 0,3-2 0 0,3 2 0 15,3 0-192-15,5 0 0 0,3 0-16 0,5-1-7088 16,6-7-1408-16</inkml:trace>
  <inkml:trace contextRef="#ctx0" brushRef="#br0" timeOffset="966.63">13923 2049 6447 0,'0'0'272'0,"-9"-4"80"0,3-2-352 0,-3 2 0 16,4 1 0-16,5 3 0 0,-6-4 1600 0,6 4 240 15,-7-3 48-15,7 3 16 0,0 0-1152 0,0 0-240 16,0 0-32-16,0 0-16 0,-7-1-272 0,7 1-64 15,0 0-128-15,0 0 192 0,0 0-192 0,0 0 0 0,0 0 128 0,0 0-128 16,0 0 128-16,0 0 0 0,0 0-128 0,12 2 192 16,1 0 80-16,4 0 16 0,0-1 0 0,2-1 0 15,2-1-144-15,2-1-16 0,0 1-128 0,1 0 192 16,1 1-192-16,1 0 176 0,-4 0-176 0,3-1 160 16,-2-1-160-16,1-1 0 0,-1 0 0 0,1 1 128 15,-5 0-128-15,-1 0 160 0,-3 0-160 0,-1-1 160 16,-3 1 112-16,-3-2 32 0,-8 4 0 0,0 0 0 15,0 0 208-15,0 0 32 0,0 0 16 0,0 0 0 16,-6-5-144-16,-5 3-32 0,-5 0 0 0,-3 1 0 16,-6 0-192-16,0 1-64 0,-4 1 0 0,1-1 0 15,-3-1-128-15,-2 1-144 0,-2-2 144 0,-1 2-208 16,0 0 208-16,1 0 0 0,-3-1 0 0,1-1 0 0,3 1 0 0,2 1 128 16,4-1 0-16,2 1-128 0,6-1 0 15,2 1 0-15,4 1-160 0,2-1 160 0,3 0 0 0,9 0 0 16,-8 0 0-16,8 0 192 0,0 0-192 0,0 0-144 15,0 0 144-15,0 0-208 0,12 1 208 0,0 0 0 16,5 1 0-16,3-2 0 0,0-2-128 0,6 2 128 16,-2 0-208-16,2 0 80 0,2 0 128 0,0 0 0 15,-3 0 0-15,-1 0 0 0,-2 0 0 0,1 2 144 16,-4-1-16-16,-1 1-128 0,0-2 0 0,-3 1 0 16,-1 0 0-16,-2-1 0 0,0 0 0 0,-5 0 0 15,-7 0 0-15,0 0 0 0,0 0 0 0,0 0 0 16,0 0 0-16,0 0 0 0,0 0 0 0,0 0 0 15,0 0-192-15,-6 4 48 16,-5 1-416-16,-1 0-80 0,-10 3 0 0,4-4-16 0</inkml:trace>
  <inkml:trace contextRef="#ctx0" brushRef="#br0" timeOffset="1968.1">15307 2011 13071 0,'0'0'576'0,"0"0"128"0,0 0-576 0,0 0-128 16,0 0 0-16,-3-6 0 0,3 6 608 0,0 0 96 15,0 0 0-15,0 0 16 0,0 0-400 0,-5-4-96 16,5 4-16-16,0 0 0 0,0 0-208 0,0 0 0 16,0 0 0-16,0 0 0 0,0 0 0 0,0 0 0 15,0 0 0-15,0 0 0 0,9 5 192 0,5 0 0 16,4-2 0-16,5-1 0 0,5 2 96 0,5-3 16 16,0 1 0-16,4 0 0 0,3-1-304 0,0 0 160 15,3-2-160-15,0 0 128 0,0-1-128 0,-4 0 0 16,-2-2 144-16,-4 1-144 0,0 0 128 0,-3-2-128 0,-2 1 160 15,-5 1-160-15,-3-1 304 0,-3 1-48 0,-4 1 0 0,-2 1 0 16,-11 1 16-16,0 0 0 0,0 0 0 0,0 0 0 16,0 0-16-16,0 0-16 0,-11-5 0 0,-6 3 0 15,-4 1-240-15,-4 1 0 0,-6 1 0 0,-3-1 0 16,-2 0 0-16,-6 1-128 0,-6 0 128 0,-1 1-208 16,2-1 80-16,2 1 128 0,5-2-208 0,4 1 80 15,4 0 128-15,4 0 0 0,1 0 0 0,4 0 0 16,3-1 0-16,4 1 0 0,4 2 0 0,1-2 0 15,11-1 0-15,0 0 0 0,0 0 0 0,0 0 0 16,0 0 0-16,0 0 0 0,11 5 0 0,0 0 0 16,2-3 288-16,3 0-16 0,3-1 0 0,2 0 0 15,0 4-48-15,2-3-16 0,-3 1 0 0,2 0 0 16,0 1-208-16,1-1 176 0,1 1-176 0,0 0 160 16,-1-1-160-16,-2-1 0 0,-3-1 0 0,-2-1 0 0,2 0 0 15,-6 3 0-15,-2-2 0 0,0 0 0 0,-10-1 0 16,0 0 0-16,0 0 0 0,0 0 0 0,0 0-336 0,0 0 48 15,0 0 16-15,0 0 0 16,-13 4-192-16,-2 1-48 16,-1-1 0-16,-5-1 0 0</inkml:trace>
  <inkml:trace contextRef="#ctx0" brushRef="#br0" timeOffset="62361.95">3291 3298 9263 0,'0'0'400'0,"0"0"112"0,0 0-512 0,0 0 0 15,0 0 0-15,0 0 0 0,6-6 832 0,-6 6 64 16,0 0 0-16,9-3 16 0,-9 3-560 0,9-2-112 16,-9 2-32-16,12 0 0 0,-3 0-208 0,1 2 128 15,1-1-128-15,-3 0 0 0,2-1 144 0,2 1-144 16,-1-1 128-16,3 0-128 0,0 0 128 0,1 0-128 0,1 0 128 0,-1 0-128 15,0 1 144-15,2-1-144 0,1-1 160 0,1 0-160 16,0-1 192-16,2 0-48 0,2 1-16 0,-2-1 0 16,1-1-128-16,2 0 0 0,1 0 0 0,3-1 0 15,4 3 0-15,2-1 0 0,-2-1 0 0,0 1 0 16,-1-2 0-16,-1 1 128 0,-1 3-128 0,0-1 192 16,0 0-192-16,1 0 0 0,-1 2 0 0,0-1 128 15,2-1-128-15,3 2 160 0,4-1-160 0,-2 1 160 16,3 0-160-16,-1 1 0 0,-2-2 0 0,-1 1 0 15,-2 0 0-15,-1 2 0 0,1-1 0 0,0 0 0 16,-1 1 0-16,2 1 0 0,3-1 0 0,1 0 0 16,2-1 0-16,-2 1 0 0,2-2 0 0,-3 0 128 0,-3-1-128 15,1 0 0-15,-2-1 0 0,0 1 0 0,-1 1 0 16,0 1 0-16,0-2 0 0,1 1 128 0,3 1-128 0,0-1 0 16,-1-1 0-16,-1 0 0 0,-2 0 0 0,-2 2 0 15,-3-2 0-15,1 0 0 0,-1 0 0 0,-3 1 0 16,-1 0 0-16,-1-1 0 0,0 0 0 0,-4 0 0 15,1 0 0-15,-3 0 0 0,0 0 0 0,-1 0 128 16,0-1-128-16,0 1 0 0,-2-1 0 0,-3 1 0 16,-10 0 0-16,9-2 0 0,-9 2 256 0,0 0-48 15,0 0 0-15,0 0 0 0,5-6 144 0,-5 6 32 16,0 0 0-16,0 0 0 0,-8-5-96 0,0 1-16 16,-2 0 0-16,-4 0 0 0,1 1-272 0,0 0 0 0,-1-1 128 15,-2 0-128-15,0 3 0 0,-2-1 0 0,0 0 128 0,-6-1-128 16,1 0 0-16,-1 1 128 0,1 1-128 0,-4-1 0 15,-2-1 192-15,-2 2-64 0,-4 0 0 0,1-1-128 16,-5-1 192-16,3 0-64 0,4 2 0 0,-2 1-128 16,1-4 144-16,0 1-144 0,-2-1 0 0,1 2 144 15,-3 0-144-15,0 0 128 0,-5 0-128 0,-2-2 128 16,-2 0-128-16,4 1 0 0,0 3 0 0,6-4 0 16,-2 1 128-16,-1 0-128 0,0-1 128 0,-1 2-128 15,-4 2 144-15,-3 0-144 0,-3 0 160 0,5 0-160 16,1 0 0-16,1 0 128 0,2 0-128 0,1 0 0 15,-1 0 0-15,0 1 0 0,1-1 128 0,-4 0-128 16,-5 0 0-16,1 2 0 0,-3 2 0 0,5-1 0 16,4-1 0-16,0 2 0 0,3-3 0 0,1 1 0 15,2-1 0-15,-2 2 144 0,-1 1-144 0,0 0 128 0,0-3-128 0,3 1 0 16,1 0 0-16,3 2-176 0,2-1 176 0,4 0 0 16,0-2 0-16,4 2 0 0,0-1 0 0,5-1 0 15,1 0 0-15,2-1 0 0,1 0 0 0,3 0 0 16,1-1 0-16,9 1 0 0,0 0 0 0,0 0 0 15,-8-2 0-15,8 2 0 0,0 0 0 0,0 0-160 16,0 0 160-16,10-5-160 0,1-1 160 0,1 0-208 16,4 1 80-16,2-1 128 0,1 0-128 0,4 0 128 15,0 0 0-15,7 1 0 0,1-3 0 0,5 4 0 16,5 1 0-16,0-3 0 0,0 1 0 0,1-2 0 16,0 1 176-16,1 0-176 0,2 2 160 0,2 0-160 15,4 1 160-15,3 1-160 0,4 1 0 0,-3-4 0 0,-1 1 0 0,-2-2 0 16,-1 1 128-16,3 2-128 15,0 2 0-15,4-1 0 0,5 0 0 0,-1 0 0 0,-5-3 0 16,1 3 0-16,-4 1 128 0,3 2-128 0,3 1 0 0,2 2 0 16,6-2 0-16,-5-1 0 0,-3-1 0 0,-2 2 0 15,0 2 0-15,0 0 0 0,2 1 0 0,2-2 0 16,-2-2 0-16,-4-1 0 0,-4 0 0 0,-3 0 0 16,-1 0 0-16,-2 2 0 0,-2 0 0 0,1 2 0 15,1-4 0-15,0 0 192 0,-2 0-48 0,-4 0-16 16,-6 0 80-16,-2 0 16 0,-2 0 0 0,-4 1 0 15,-2 0-224-15,-2 0 0 0,-2-1 0 0,-2 0 0 16,-3-1 192-16,-2 1-64 0,-4 1-128 0,0-1 192 16,-1-1 80-16,-8 1 16 0,0 0 0 0,0 0 0 15,0 0 160-15,0 0 16 0,0 0 16 0,0 0 0 0,-5-7-96 0,-4 1 0 16,-2 0-16-16,-4 0 0 0,-4-1-368 16,-2 0 0-16,-2 1-160 0,-3 2 160 0,-2 1-128 0,-1 3 128 15,-4 0 0-15,-1 0 0 0,-2-2 0 0,-2 0-128 16,-1 0 128-16,0-1 0 0,3 0 0 0,0 0 0 15,0 3 0-15,0 0 0 0,-3 2 0 0,0-1 0 16,-6 0 0-16,-2 1-160 0,-1 1 160 0,-2-2 0 16,3 0 128-16,1-1-128 0,0 0 0 0,-2 2 0 15,0 0 0-15,-3 5-128 0,-2-1 128 0,-1 0 0 16,2-3 128-16,1 0-128 0,5 0 0 0,1-1 0 16,2-1 0-16,-2 2-128 0,1 1 128 0,-1 0 0 15,-5-1 0-15,2-2 0 0,0 2 0 0,3-2 0 16,2-1 128-16,2 1-128 0,1 0 0 0,1 1 0 0,2 1 0 0,0 1 0 15,-3-1 0-15,2-3 0 0,1 0 0 0,0 0 0 16,-2 0 128-16,3 0 0 0,0 0 0 0,4 0 0 16,1 0-128-16,2-2-208 0,0 1 48 0,1 1 16 15,2 0 144-15,1 1-192 0,0-1 192 0,-1 0-192 16,2 0 32-16,1 0 0 0,4-1 0 0,3 0 0 16,2-2 160-16,3 2-128 0,2 1 128 0,1 0-128 15,8 0 0-15,0 0 0 0,0 0 0 0,0 0 0 31,0 0-256-31,9 6-64 0,1-2 0 0,3 1 0 0,3-3 128 0,6 0 0 0,2-1 16 0,1 0 0 16,0 2 304-16,3 1 0 0,1-1-128 0,4-1 128 16,1-1 0-16,4 2 0 0,4-1 0 0,2 0 0 15,6 0 0-15,2 1 144 0,1 0-144 0,1-1 192 16,-2-1-192-16,2 1 0 0,-1-2 144 0,4 0-144 0,5 0 128 0,1 2-128 16,0 1 160-16,-1-1-160 0,-3 0 0 0,2 0 0 15,-1 0 0-15,5 1 0 0,4-1 0 0,-2 1 0 16,-6 1 0-16,2 2 0 0,-3-3 192 0,2 2-64 15,1-2-128-15,2 1 192 0,1-1-192 0,-4-1 0 16,-3 0-192-16,-2 0 192 0,-4-1 0 0,2 0 0 16,0-1 0-16,0 3 0 0,-1-1 0 0,-5-1 0 15,-6 0 0-15,-2 0 0 0,-3 1 0 0,-2 0 0 16,-4 0 0-16,-3-2 0 0,-4 0 0 0,-1 0 0 16,-2 0 0-16,-2 0 0 0,-1-2 0 0,-7 1 0 15,-2 0 0-15,-10 1 0 0,0 0 208 0,0 0-48 0,0 0-16 0,0 0 0 16,-7-4 224-16,-5 1 32 0,-3-1 16 15,-3 1 0-15,-2 0-416 0,-2 0 128 16,-3 2-128-16,-1-2 0 0,-5 1 0 0,-2 1 0 0,-3-1 0 0,-4-1 0 16,-4 0 0-16,-4 2 0 0,-3-3 0 0,0 2 0 15,2 2 0-15,-1 0 0 0,-1-1 0 0,-4-1 0 16,-5-1 0-16,-2 0 0 0,-4 0 0 0,0 3 0 16,4 0 0-16,-2 0 0 0,-1-1 0 0,-5 0 0 15,-10-1 0-15,5 2 0 0,2 1 0 0,3 0 0 16,-1-1 160-16,-6 0-160 0,-6 1 192 0,5 0-192 15,6 2 0-15,4-2-144 0,2-1-16 0,0-1 0 16,-1 1 160-16,2 0-128 0,1 0 128 0,5 2-128 16,4-1 128-16,3 0 0 0,6-1 0 0,2 1-128 15,0 0 128-15,1 1 0 0,3 1 0 0,3 1 0 16,1-2 0-16,4 3 0 0,3-2 0 0,4 2-128 0,4-2 128 0,6 0 0 16,-1-1-144-16,5 1 144 0,1 2-128 0,4-1 128 15,6-4-160-15,0 0 160 0,0 0-208 0,0 0 48 16,6 9 16-16,4-2 0 0,2-2-48 0,4-1-16 15,4 3 0-15,6-3 0 0,6 0 208 0,5-1 0 16,4-1 0-16,2-1-144 0,0-1 144 0,3-1 0 16,0 0 0-16,5 0 0 0,-2 1 0 0,10-2-128 15,3 2 128-15,2-1 0 0,-2 0 0 0,-1 0 0 16,1-1 0-16,2 1 0 0,2 0 0 0,4 0 0 16,3 0 0-16,-3 0 0 0,-4 0 0 0,1 1 0 15,-3 0 0-15,4 0 0 0,6-1 0 0,-5 0 0 16,-5-2 0-16,-2 3 0 0,-3 0 0 0,0 4 0 0,2-2 0 0,-2-1 0 15,1-1 0-15,-5 0 0 0,-4 0 0 0,-3 2 0 16,-3 0 0-16,-5 1 0 0,0-1 0 0,0 1 0 16,-2-1 0-16,0-1 128 0,-4 1-128 0,0-1 0 15,-5 1 0-15,-4 0 0 0,-3-1 0 0,-5-1 0 16,-5 1 0-16,-1-1 0 0,-11 0 0 0,9-1 128 16,-9 1-128-16,0 0 128 0,0 0-128 0,0 0 128 15,0 0 64-15,-10-2 32 0,-4 1 0 0,-6 0 0 16,-6 0-224-16,-5 0 0 0,-4 1 0 0,0 0 0 15,-4 0 0-15,1 0 0 0,-2 0 0 0,1 0 0 16,-3 1 0-16,-5 0 0 0,-2 1 0 0,-6-1 0 16,-3 0 0-16,1-1 0 0,1 0 0 0,2 1 0 15,-2 1 0-15,-3 1 0 0,-3-1 0 0,0-1 0 16,-1 0 0-16,4 0 0 0,4 0 0 0,0 0 0 16,2 0 0-16,-2 1 0 0,0-2 0 0,-2 1 0 0,2-1 0 0,5 0 0 15,6 0 0-15,4 0 0 0,4 0 0 0,2 0 0 16,2 0 0-16,4 0 0 0,3 0 0 0,3 2 0 15,3-2 0-15,3 0 0 0,3 0 0 0,5-2 0 16,8 2-144-16,0 0 144 0,0 0-272 0,0 0 32 16,0 0 16-16,8 0 0 0,4 0-144 0,5 0-16 15,5 0-16-15,5-1 0 0,5 1 400 0,5 0-160 16,1 0 160-16,9 0 0 0,9-2-160 0,5 1 160 16,0 0-128-16,2 0 128 0,-3 0 0 0,3 1-160 15,2 0 160-15,8 0 0 0,4-1-128 0,-4-1 128 16,0 0 0-16,3-2 0 0,3 4 0 0,1-1-128 15,3-1 128-15,-5 0 0 0,-4 0 0 0,2 0 0 0,-1 2 0 16,4 0 0-16,0 0 0 0,-4 3 0 0,-6-1 0 0,0 1 0 31,3 2-1088-31,-1-2-144 0</inkml:trace>
  <inkml:trace contextRef="#ctx0" brushRef="#br0" timeOffset="89611.8">3737 3391 8223 0,'13'-10'368'0,"-3"2"80"0,1-1-448 15,4 0 0-15,0 0 0 0,1 2 0 0,1-1 464 0,1 1 16 16,-2 1 0-16,-1 2 0 0,0 0-160 0,-3 1-48 16,-1-2 0-16,0 4 0 0,-1-1-272 0,-1 1 0 15,0 0 128-15,-1 1-128 0,-8 0 0 0,11 3 0 16,2-2 0-16,-2 2 0 0,1 1 0 0,1-2 0 16,-1-1 0-16,2 1 0 0,2 0 0 0,3 1 0 15,2-3 0-15,3 0 0 0,5-1 0 0,3-1 0 16,4 4 0-16,4-4 0 0,0 0 0 0,1 0 0 0,-2-1 0 15,0-1 0-15,3 1 272 0,-1 1 0 0,2 0 0 0,3 0 0 16,4 0 16-16,4 0 0 0,1 0 0 0,-1 0 0 16,-2 0 0-16,0 1 0 0,-4 1 0 0,4 1 0 15,4 1-32-15,-1-2-16 0,1 0 0 0,-2 0 0 16,-3 0-48-16,-3-1 0 0,-1 0 0 0,0 0 0 16,0-1 48-16,1 0 0 0,3-1 0 0,-3 0 0 15,-2-2-240-15,-4 2 0 0,-5 0 0 0,-1-1-160 16,-3 1 160-16,-4 0 144 0,-1-1-16 0,-5 2-128 15,0-1 176-15,-4 1-176 0,-3 0 160 0,-2 0-160 16,0 1 144-16,-6 0-144 0,-8 1 128 0,0 0-128 16,0 0 240-16,0 0-48 0,0 0 0 0,-7-5 0 15,-6 0-48-15,-5 3-16 0,-5 1 0 0,-5 0 0 0,-7 1-128 0,-4 0 0 16,-7 0 0-16,-9 0 0 16,-7 0 0-16,-2 0 0 0,1 0 0 0,-1 1 0 0,1 0 0 0,-9 1 0 15,-3 1 0-15,-1-2 0 16,1-1 0-16,2 2 0 0,-1 0 0 0,-3 0 0 0,-4-1 0 0,4 2 0 15,1 0 0-15,2 1 0 0,3 0 0 0,-4 0 0 16,-6 0 0-16,4 2 0 0,4 0 0 0,1 1 128 16,5 0-128-16,0 0 0 0,0 1 0 0,3-1 0 15,3-2 0-15,6 1 0 0,5-2 0 0,5 0 0 16,4 0 0-16,5-1 0 0,5 3 0 0,7-2 0 16,2 0 128-16,6 0-128 0,2-1 0 0,6-1 128 15,8-2-128-15,0 0 128 0,0 0-128 0,0 0-192 16,0 0 32-16,13 3 16 0,3 0 144 0,4-1-208 0,7 0 80 15,6-1 128-15,5 0 0 0,8 1 0 0,8 1 0 0,7-3 0 16,5-3 0-16,2 1 0 0,0 0 0 0,7 2 0 16,3 1-144-16,3-1 144 0,4-1 0 0,-2-2 0 15,-5 2 0-15,3 1 0 0,6 0 0 0,-3-1 0 16,-2-2 128-16,-2 2 48 0,-6 0 0 0,4 0 0 16,4 0-16-16,-7-1 0 0,-4-2 0 0,-5 1 0 15,-5 0 64-15,0 1 16 0,-3-1 0 0,-1-1 0 16,0 3-48-16,-6-2 0 0,-9-2 0 0,-3 1 0 15,-6-1 48-15,-5 1 0 0,-4 0 0 0,-4-1 0 16,-4 3-32-16,-3 0 0 0,-13 2 0 0,0 0 0 16,0 0 112-16,-5-7 32 0,-3 2 0 0,-12 1 0 15,-7 2-224-15,-13 1-128 0,-13 1 128 0,-9 1-128 16,-7-1 0-16,-3 1-288 0,-3 3 48 0,-10-2 16 16,-10 0 80-16,0 0 16 0,1-1 0 0,-1 2 0 0,0 0-32 0,0-1 0 15,6-1 0-15,5 2 0 0,6 2 160 0,1-1 0 16,1 1 0-16,6-1-128 0,5 0-64 0,7 1 0 15,9-1 0-15,7 1 0 0,6-2-64 0,6 0-32 16,6-1 0-16,7 4 0 0,3-2 16 0,7 0 0 16,7-4 0-16,0 0 0 0,0 0-48 0,15 2-16 15,5-2 0-15,8 0 0 0,4 0 336 0,8 0 0 16,11-1-144-16,5-3 144 0,7-2 0 0,-1-1 0 16,0 1 176-16,0-1-176 0,-1 3 128 0,6-2-128 15,8 0 0-15,-6-2 0 0,-3-1 192 0,0-1 0 16,-3 0-16-16,0 1 0 0,1 1-176 0,-2 0 160 15,0 0-160-15,-7 3 160 0,-8-3-16 0,-5 4 0 16,-4 0 0-16,-8 2 0 0,-6 2 16 0,-5 2 0 0,-7 2 0 0,-12-4 0 16,3 7-432-16,-8 3-96 0,-9 2-16 0</inkml:trace>
  <inkml:trace contextRef="#ctx0" brushRef="#br0" timeOffset="95087.01">11324 6896 5519 0,'0'0'240'0,"0"0"64"0,0 0-304 0,0 0 0 0,0 0 0 0,0 0 0 0,0 0 1888 0,0 0 320 15,0 0 64-15,0 0 16 0,0 0-1568 0,0 0-304 16,0 0-64-16,0 0-16 0,0 0 32 0,0 0 0 15,0 0 0-15,0 0 0 0,0 0 16 0,8-4 0 16,2 0 0-16,-2 0 0 0,1-4-160 0,0 3-32 16,0-3 0-16,2 0 0 0,-1-2-192 0,1 3 128 15,0-2-128-15,2-1 0 0,-1-1 176 0,1 0-176 16,0-1 192-16,1 1-192 0,-2 1 320 0,1 0-64 16,-4-1 0-16,3 2 0 0,-1 2 16 0,0 0 0 15,-2-1 0-15,2 2 0 0,-5 0-80 0,4 1 0 16,-2-2-16-16,-1 4 0 0,0-1-176 0,-7 4 160 15,9-2-160-15,-9 2 160 0,8-1-160 0,-8 1 0 0,0 0 0 0,8 2 0 16,-8-2 0-16,8 5 0 16,-8-5 0-16,7 5 128 0,-7-5-128 0,6 7 0 0,1-1 0 0,-3 2 0 15,-4-8 0-15,5 10 0 0,-5-10 0 0,3 12 0 16,0-1 0-16,-1 1 0 0,-2 1 0 0,0-2 0 16,0 2 0-16,0-1 0 0,0 0 0 0,-1 2 0 15,0-2 0-15,1 0 0 0,0-1 0 0,0-1 0 16,-2 0-192-16,2 0 192 0,0-10-160 0,0 11 160 15,0-1-400-15,0 0 16 0,0-1 0 0,2-2 0 32,-2-7-448-32,0 0-96 0,0 0-16 0</inkml:trace>
  <inkml:trace contextRef="#ctx0" brushRef="#br0" timeOffset="95534.61">11604 6706 6447 0,'0'0'576'0,"0"0"-576"16,0 0 0-16,0 0 0 0,-7 2 704 0,7-2 16 15,-7 2 16-15,7-2 0 0,-8 3-400 0,8-3-80 16,-6 6 0-16,6-6-16 0,-5 6 112 0,-1 0 32 15,0-1 0-15,6-5 0 0,-3 8 48 0,-4 2 16 16,4-1 0-16,0 2 0 0,2 0-80 0,-3 1-16 16,2-1 0-16,-1 2 0 0,2 1-32 0,0 2 0 0,-1-2 0 0,0 2 0 15,1 0-80-15,1 2-32 0,-1 1 0 0,-1 2 0 16,1 0-16-16,0 1-16 0,0 1 0 0,0 0 0 16,-2 1 16-16,2-1 16 0,0 0 0 0,0 0 0 15,0 1 16-15,1-1 0 0,-1 1 0 0,3 2 0 16,1-3-224-16,2 0 176 0,0-2-176 0,0 0 160 15,1-3-160-15,3 1 128 0,1-1-128 0,0 0 128 16,2 0-128-16,1-2 0 0,0 0 0 0,-2-1 0 16,0 1 0-16,0-2 128 0,3-3-128 0,-3 1 0 15,2 0 0-15,1-1 0 0,2 0 0 0,-1 0 0 16,1-1 0-16,2-1 0 0,2 0 0 0,0-2 0 16,2 0-128-16,2-2-128 0,2 1 0 0,2-2-16 15,3 0-496-15,3 0-80 0</inkml:trace>
  <inkml:trace contextRef="#ctx0" brushRef="#br0" timeOffset="96067.59">12698 6922 13823 0,'-12'4'1216'0,"3"0"-960"0,2 2-256 0,-4 3 0 15,-1 6 512-15,0 3 48 0,2 3 16 0,-2 5 0 16,0 1-80-16,3 4-16 0,-3 2 0 0,2 5 0 15,-1 2-256-15,0 1-48 0,-3 1-16 0,3-1 0 16,1 1-160-16,0-2 128 0,-1-3-128 0,1 1 128 16,1-3-128-16,2-2 0 0,-1-6 0 0,3-4 128 15,-2-4-128-15,3-2 0 0,0-3 0 0,-1-2 0 16,0-2 0-16,1-2 0 0,4-8 144 0,0 0-144 16,0 0 400-16,0 0 16 0,0 0 0 0,0 0 0 15,0 0 192-15,0-9 32 0,2-1 16 0,3-1 0 0,2-1-432 0,1 0-96 16,2-2 0-16,3 2-128 0,0 1 128 15,2-2-128-15,0 0 0 0,-1 2 0 0,-2 2 0 0,0 1 0 16,2 2 0-16,-3 1 0 0,0 2 0 16,-1 2 0-16,-2 3 0 0,1 5 0 0,-1 2-128 0,0 3 128 15,-2 3 0-15,0 3-144 0,-2 0 144 0,-1 6 0 16,1 1 0-16,-1 1 0 0,-2 1 0 0,0-1 0 16,0 2 0-16,0-2 0 0,2 0 0 0,-1-1 0 15,0-5 0-15,3-1-128 0,-1-3 128 0,1-1 0 16,2-3-144-16,-2-2 144 15,3-2-544-15,-1-2-32 0,4-1-16 0,-1-3-8784 0</inkml:trace>
  <inkml:trace contextRef="#ctx0" brushRef="#br0" timeOffset="97380.22">13323 7522 20559 0,'-21'1'896'0,"5"3"208"0,0 1-880 0,-1 2-224 0,0 3 0 0,0 2 0 16,0 3 240-16,0 2 0 0,1 3 0 0,0 0 0 16,2 0-240-16,3 1 0 0,2 0 128 0,-1-1-128 15,0 1 0-15,3 0 0 0,-1-2 0 0,4-3 0 16,0 0 0-16,3-4 0 0,1 0-128 0,3-2 128 15,4-2-336-15,0-3 32 0,1-2 16 0,2 0 0 16,1-2 112-16,3-2 32 0,-2-4 0 0,3 0 0 0,0-3 144 0,1-1 0 16,-1 0 128-16,2 0-128 0,-2-2 128 0,1-2-128 15,-2 0 160-15,0 0-160 0,-1 0 192 0,-2 0-48 16,-2-1-16-16,-1 1 0 0,-2 0 112 0,-1 0 16 16,-5 0 0-16,-1 1 0 0,-5-1-256 0,1 1 144 15,-4 1-144-15,-1 0 128 0,-4-1-128 0,-1 2 0 16,1-2 0-16,0 0 0 0,1 1 0 0,-2 0-176 15,1-1 48-15,2 1 0 0,1 0 128 0,2 2-160 16,1 2 160-16,2 0-160 0,1-2 160 0,4 3 0 16,1 6-144-16,0 0 144 0,7-8-160 0,2 2 160 15,3 1-208-15,2 0 80 0,2 1 128 0,2 1 0 0,4-2 0 0,4 3 128 16,1 3-128-16,1 1 144 0,2 1-144 0,-1 0 160 16,-3 1-160-16,1 0 0 0,-4 0 0 0,1 4 128 15,0-4-128-15,0 3 0 0,-3 0 0 0,-3 6 0 16,3 0 0-16,-6 4 0 0,1-1 0 0,-6 2 0 15,-2 2 192-15,-1 1-64 0,-2 0 0 0,-5 2 0 16,0 0 0-16,-1 0 0 0,-4 0 0 0,0-2 0 16,0-2 112-16,-4-2 16 0,-1-4 0 0,0-1 0 15,-1-2 96-15,1 0 32 0,2-3 0 0,-2 0 0 16,0-3-128-16,-1 2-32 0,2-4 0 0,9-2 0 16,-9-1-16-16,9 1 0 0,-7-7 0 0,7 7 0 15,-4-8 32-15,4-2 0 0,2 0 0 0,3-1 0 16,3-4-240-16,3 0 0 0,-3-1 0 0,4-1 0 15,3 1-256-15,0-1 0 0,2 1 0 0,0-1 0 0,2 2 256 16,2 0 0-16,-4 2-128 0,3 2 128 0,1 1-128 0,0 3 128 16,-2-1-192-16,-2 6 192 0,-1 1-144 0,-2 1 144 15,-1 1 0-15,-2 3-144 0,-5 3 144 0,-1 1-208 16,0 2 80-16,-4 1 128 0,-1 1-224 0,0 4 80 16,-2 1 16-16,-2 1 0 0,0 0 128 0,-1-2 0 15,2 0-144-15,0-3 144 0,3-1 0 0,0-1 0 16,0-11 0-16,0 0 0 0,5 8 0 0,0-1 0 15,-5-7 128-15,6 4-128 0,2-2 400 0,3-2 0 16,-1-2 0-16,1-2 0 0,1-1-176 0,2-4-32 16,2-2-16-16,0-1 0 0,1-2-176 0,-1 0 0 0,1 0 144 15,0 1-144-15,0-5 160 0,0 3-32 16,3-1-128-16,-2 1 192 0,-1 0-192 0,1-1 0 0,1 1 0 0,1 2 0 16,-1-2 0-16,0 4-208 0,-1 1 32 0,-2 3 16 15,-3 2 160-15,-1 1-208 0,-2 3 80 0,-1 2 128 16,-9-1-176-16,10 8 176 0,-3 4-128 0,-3 0 128 15,0 2 0-15,-2 2-160 0,0 0 160 0,0 2 0 16,0 1 0-16,1 2-128 0,2 0 128 0,-1-1 0 16,3 0 0-16,1-3 0 0,-1-1 0 0,2-3 0 15,2-1 0-15,-2 0 0 0,2-3 0 0,1 0 0 16,2-3 0-16,-2-1 0 0,4-2 0 0,0-1 0 16,2-1 0-16,-1-1 192 0,1-2-48 0,2-1-16 15,0-1-128-15,1-3 0 0,-3 0 144 0,1 0-144 16,-1-1 0-16,-2-1 128 0,-2-1-128 0,1-1 0 15,-4-1 0-15,0 0 144 0,-4-1-144 0,2-3 0 0,-4 0 144 0,-1-1-144 16,1 0 0-16,-2 0 144 0,-1 1-144 16,-1 0 0-16,-1 1 0 0,-2 2 0 0,0 3 0 0,-4 1 0 15,1-1-160-15,-1 5 160 0,-4-3-288 0,0 3 32 16,-1 0 16-16,-1 2 0 0,-1 1-16 0,0 1 0 16,-2-3 0-16,2 3 0 0,1 1 80 0,-2 1 16 15,0-1 0-15,-1 1 0 0,1 2-144 0,0-1-16 16,0-1-16-16,2-1 0 0,1-1 32 0,-1 1 16 15,2 0 0-15,3 0 0 0,-1-1 288 0,8 1-128 16,-6-4 128-16,6 4 0 0,0 0 0 0,0 0 0 16,0 0 0-16,0 0 0 0,0 0 0 0,0 0 0 15,3-8 0-15,2 1 0 0,2 3 0 0,0-1 0 16,-7 5 128-16,11-4-128 0,2-1 0 0,1 0 0 0,-1-1 128 0,2 2-128 16,1 2 0-16,-1-3 144 0,1 1-144 0,0-2 128 15,1-1-128-15,0 2 128 0,4 1-128 0,-1 0 128 16,-1-3-128-16,-2 0 0 0,2 3 0 0,0 0 0 15,-3 0 0-15,0 1 128 0,-2-1-128 0,-1 0 0 16,-2 1 0-16,1 1 0 0,-2 0 0 0,-1 0 0 16,-9 2 0-16,9 0 0 0,-9 0 0 0,8 0 0 31,-8 0-496-31,0 0-16 0,0 0-16 0,0 0 0 16,0 0-720-16,0 0-144 0</inkml:trace>
  <inkml:trace contextRef="#ctx0" brushRef="#br0" timeOffset="98600.94">14805 7335 11967 0,'-14'-2'1072'0,"5"1"-864"0,1-2-208 0,-5 3 0 16,1 1 1008-16,-1 2 144 0,1-1 48 0,1 1 0 16,-2-1-688-16,-1 4-144 0,-2 2-32 0,1 0 0 15,-1 1-208-15,1 3-128 0,-2 0 128 0,0 4-128 16,-1 1 160-16,-2 3-32 0,1 1-128 0,0 2 192 16,1 1-16-16,0 3-16 0,1 0 0 0,2 1 0 15,0-2 0-15,3 3 0 0,0-2 0 0,3 3 0 16,3-3-160-16,3 0 160 0,1-1-160 0,4-2 160 15,-1 0 144-15,4-2 16 0,3-4 16 0,0-1 0 16,1-2 48-16,5-3 16 0,-1-1 0 0,4-4 0 0,0-4-16 0,1-1-16 16,2-1 0-16,4-1 0 0,-2-3-224 0,3-3-144 15,-3-3 192-15,4-1-192 0,2-2 128 0,-4-3-128 16,-1 0 0-16,-3-1 0 0,0-1 160 0,-4 2-160 16,-2-2 128-16,-1 1-128 0,-2-3 0 0,-5 0 0 15,2-1 0-15,-5 0 0 0,-2-2 0 0,-1 1 0 16,0 0 0-16,-2 0 0 0,-1-1 0 0,-5 0 0 15,0 3-160-15,-5 2 160 0,-1 1-128 0,-3 1 128 16,-2 0 0-16,-3 0-144 0,0-1 144 0,-5 1 0 16,3 3 0-16,0 2 0 0,1 1 0 0,1 2 0 15,2-1 0-15,1 5 128 0,3 1-128 0,5-1 0 16,0 1 0-16,3 0 0 0,8 2 0 0,0 0 0 16,0 0 0-16,0 0-128 0,0 0-96 0,9-2-16 15,3-2 0-15,5 0 0 0,3-1 240 0,7-2 0 0,3 0-160 16,7 1 160-16,3-1 0 0,4 2 192 0,-1-1-32 0,0 1 0 15,1-2-160-15,0 0 160 0,1 0-160 0,2-1 160 16,1 0-32-16,4 1 0 0,2-1 0 0,-2 0 0 16,-2 4 112-16,-5-2 16 0,-3 3 0 0,-2 1 0 15,-4 0-112-15,-3 1-16 0,-5 1 0 0,0 0 0 16,-5 1-128-16,-1 0 0 0,-6 0 0 0,-1 1 0 16,-5-1 0-16,-10-1 128 0,0 0-128 0,0 0 0 15,0 0 0-15,-6 8 0 0,-5-3 0 0,-4 3 0 16,-5 2 0-16,-3 0 0 0,-4 1 0 0,-3 2 0 15,-6 2 0-15,3 4-144 0,-1 2 144 0,-1 1-160 16,-1 0 160-16,2 1 0 0,1 0 0 0,4 1 0 16,5 2 0-16,3-3 0 0,4-1 0 0,8 0 0 0,1-2 0 0,8 2 0 15,5-3 0-15,5-1 0 0,5-3-192 16,2-2 64-16,6-4 0 0,0-3 0 0,4-3 128 0,1-4-208 16,3-2 80-16,1-3 128 0,4-4-128 0,4-3 128 15,-2-2 0-15,4-3 0 0,3 3-160 0,0-3 160 16,2 0-208-16,-4-1 80 0,-4-1 128 0,-4 1 0 15,-3-2-144-15,-2 2 144 0,-1-1 0 0,-2 2 0 16,-3 1 0-16,-2 2 0 0,-1 3 0 0,-3 2 192 16,-4 4-32-16,-1 1 0 0,-1 6 16 0,-1 3 0 15,-11-4 0-15,8 12 0 0,-1 5-48 0,-5 7 0 16,-2 4 0-16,-1 5 0 0,-6 3-128 0,-1 6 160 16,-5 9-160-16,-1 6 160 0,-1 5-32 0,-4 7 0 15,-4 4 0-15,-1 4 0 0,-4-2-128 0,1 2 0 0,2 0 0 0,-3-6 0 16,-2-5 0-16,-2-8 0 0,-1-6 0 15,-4-5 0-15,0-4 0 0,0-6 0 0,0-4 0 0,1-6 0 16,-1-6 256-16,2-5-16 0,0-3-16 0,-1 1 0 16,1-7 160-16,-1-2 16 0,-3-7 16 0,1-4 0 15,-2-4-208-15,4-3-32 0,2-4-16 0,3-2 0 16,0-6-160-16,5 1 0 0,3-7-192 0,2 1 192 16,4-1 0-16,9 1 0 0,0 3 0 0,6-1 0 15,4 2 128-15,8 3 0 0,5 1 0 0,5 1 0 16,5 3-128-16,7 3 0 0,3 0 0 0,7 3 0 15,4 1-192-15,3 1 48 0,-1 3 0 0,2 0 0 16,-1 1-1456-16,-1 0-304 16,13-5-48-16,-7 3-16 0</inkml:trace>
  <inkml:trace contextRef="#ctx0" brushRef="#br0" timeOffset="99552.39">10422 5894 5519 0,'0'0'496'0,"0"0"-496"0,0 0 0 0,-3-5 0 16,-3-1 736-16,6 6 48 0,-4-7 16 0,4 7 0 15,-5-4-640-15,5 4-160 0,-5-9 0 0,-1 4 0 0,0 0 0 0,6 5 0 16,-6-4 0-16,0-1 0 0,-1 2 256 0,7 3 0 16,0 0 16-16,-8 0 0 0,8 0 224 0,0 0 32 15,-7 2 16-15,7-2 0 0,0 0-192 0,0 0-32 16,0 0-16-16,0 0 0 0,9 8 288 0,5-1 64 15,1-2 16-15,5-2 0 0,-1-4 16 0,3 0 0 16,2 1 0-16,4-1 0 0,4-1-304 0,0 0-64 16,3-1-16-16,2 1 0 0,1-2-48 0,0-1-16 15,-2 1 0-15,-1 0 0 0,3-1 16 0,-1 2 16 16,-2 0 0-16,1-1 0 0,1 1-128 0,-2 1-16 16,-2 1-128-16,-1 1 192 0,-2 0-192 0,-3 2 0 15,-1 0 128-15,-6 0-128 0,-3 2 0 0,-2-2-128 0,-3 2 128 0,-1 2-6192 31,-2-1-1104-31</inkml:trace>
  <inkml:trace contextRef="#ctx0" brushRef="#br0" timeOffset="99902.86">10278 6149 17503 0,'0'0'768'0,"0"0"176"0,0 0-752 0,0 0-192 0,0 0 0 0,0 0 0 0,0 0 480 0,0 0 64 16,11 2 16-16,1-1 0 0,0-1-240 0,1 1-32 15,3 1-16-15,2 0 0 0,4 0-80 0,0-1 0 16,2 0-16-16,3 0 0 0,0 0-176 0,3 0 128 16,3-1-128-16,5 0 128 0,-2 0-128 0,5 0 0 15,-4-1 144-15,1-1-144 0,-2-2 0 0,0 0 0 16,1 0 0-16,-1 3 0 16,-2 1-384-16,1 1-80 0,1 2-32 0</inkml:trace>
  <inkml:trace contextRef="#ctx0" brushRef="#br0" timeOffset="101220.7">11944 5398 11055 0,'0'0'480'0,"-6"-6"112"0,-2 2-464 0,0-1-128 16,2 1 0-16,1 2 0 0,5 2 1248 0,-8-5 224 15,1 3 64-15,-1 1 0 0,2 0-960 0,-2 2-192 16,1 0-48-16,-3 1 0 0,1 1-336 0,-1 0 0 16,-1 0 0-16,0 2 0 0,0 1 0 0,0 0 0 15,-1-1 0-15,-1 1 0 0,-1-2 0 0,2 2 0 16,0 0 0-16,-1 1 0 0,0-2 0 0,-1 4 0 15,2-2 0-15,-2 2 0 0,-3-1 0 0,-1 1 0 16,-1 1 0-16,0 0 0 0,1 2 0 0,0-1 0 0,-3 1 0 16,2 4 0-16,1 1 0 0,0 3 192 0,3 2-64 0,-1-2 0 15,3 0 16-15,2 0 16 0,0 6 0 0,2-2 0 16,1 0-160-16,0 0 0 0,1 1 144 0,3-2-144 16,1-1 0-16,0 1 128 0,3 0-128 0,0 0 0 15,0 2 0-15,1-3 128 0,2-1-128 0,-1-1 0 16,1 2 0-16,3 0 128 0,-2-2-128 0,3 0 0 15,-1-2 176-15,3 0-48 0,-1-2 0 0,1 0 0 16,-1-1 80-16,3 1 16 0,0 0 0 0,3-2 0 16,0 1-48-16,1-3-16 0,0-1 0 0,0-1 0 15,1 0-32-15,2-1 0 0,2-2 0 0,-3 0 0 16,2-2 64-16,0-2 0 0,0 0 0 0,1-1 0 16,-2 0 16-16,2 0 16 0,1-4 0 0,0 1 0 15,0-1-96-15,1-3 0 0,-3 0-128 0,2-1 192 0,1 2-192 16,-2-2 128-16,2 0-128 0,0-3 0 0,-1-1 128 0,1 1-128 15,-4-2 0-15,0-2 144 0,2-2 48 0,-2-2 0 16,-2 1 0-16,-2-3 0 0,-3 1 80 0,0-1 32 16,-2-2 0-16,-1 0 0 0,-1 1-48 0,-1 0-16 15,-3 2 0-15,1-4 0 0,-2 0-240 0,0-3 176 16,-2-1-176-16,0 3 160 0,-1-1-160 0,-2-1 0 16,1 0 0-16,-2 0 0 0,3-4 0 0,-4 3 0 15,0-1 0-15,1 1 0 0,-2 0 0 0,1-1 0 16,-1 2-144-16,-1 1 144 0,-1 0-192 0,-2 2 64 15,1 0 128-15,-2 1-208 0,0-1 208 0,-1 1 0 0,0 3 0 0,0 2-144 16,-2 1 144-16,0 1 0 0,-1 3-144 0,0 2 144 16,0 0 0-16,1 3-144 0,0 1 144 15,-1 3 0-15,1 1-192 0,-1 2 64 0,-1 0 128 0,1 4-208 16,0 0 208-16,-1 4 0 0,1 1 0 0,-1 0 0 16,0 1-144-16,2 3 16 0,1 4 0 0,0 0 0 15,0 0 128-15,0 2 0 0,0 1 0 0,-1 1 0 16,1 0 0-16,1 2-128 0,-2 0 128 0,1 4 0 15,-1 2 0-15,2 0 0 0,2-2 0 0,-1 1 0 16,0-1 0-16,3-1 0 0,-3 1 0 0,2 0-128 16,0 1 128-16,1 1 0 0,1-2 0 0,0 1-128 15,2-2 128-15,1 1 0 0,2-3 0 0,1 1 0 16,1 0 0-16,1-3 0 0,0-1 0 0,4 0 0 16,0-1 0-16,3 0 0 0,-1-2 0 0,3-1 0 0,2-1 128 0,3-1-128 15,0 1 128-15,1-2-128 0,1-1 128 0,1-1-128 16,0-2 160-16,1-2-160 0,1 0 192 15,0-3-48-15,1-2-16 0,1-2 0 0,1-2-128 0,0-2 160 16,0-1-160-16,1-3 160 0,1-1-160 0,2-3 0 16,1-3 144-16,2-1-144 0,0 1 0 0,1-2 144 15,-2-2-144-15,1-1 0 0,-5-3 256 0,1 0-64 16,-3-3-16-16,-1-2 0 0,-2-1 80 0,-1 0 32 16,1-3 0-16,-3 2 0 0,-3-1-32 0,-2 0-16 15,-1-2 0-15,-1-1 0 0,-2-3-32 0,-2 2 0 16,0-3 0-16,-3 3 0 0,-1 0-208 0,-1 0 144 15,-2 0-144-15,-2-2 128 0,-1 1-128 0,-3 2 128 16,-1 2-128-16,-2 2 128 0,0 2-128 0,-4-1 160 0,0 0-160 16,-2 2 160-16,-1 0-160 0,0 4 0 0,-2 2 0 0,-1 0 0 15,0 1 0-15,-2 3-144 0,-3 2 144 0,-4 1 0 16,0 2 0-16,0 1-128 0,-1 2 128 0,1 2 0 16,3 2 0-16,-3 1-128 0,2 6 128 0,-1 1 0 15,1 4-144-15,2 1 144 0,2 2 0 0,1 3-144 16,2 3 144-16,-2 0-192 0,2-1 192 0,1 3-192 31,-2 1-256-31,3 2-64 0,-1 1-16 0,2 2 0 16,2-1-448-16,3 3-96 0,1 1-16 0</inkml:trace>
  <inkml:trace contextRef="#ctx0" brushRef="#br0" timeOffset="103606.5">3985 6677 3679 0,'0'0'320'0,"0"0"-320"0,0 0 0 0,0 0 0 15,0 0 720-15,0 0 80 0,10 1 16 0,-2-2 0 16,-8 1-208-16,11-2-32 0,0 2-16 0,1 0 0 15,-2 0 16-15,2-1 0 0,1 1 0 0,0-1 0 16,2 2-160-16,1 0-32 0,-1-1 0 0,1 3 0 16,3-2-80-16,3 0-32 0,0 0 0 0,1 2 0 15,0-1-96-15,-1 0-32 0,1 0 0 0,-3-2 0 0,1 0-144 0,0 0 128 16,-3 0-128-16,-2 0 128 0,0 0 16 0,0-1 0 16,2 0 0-16,-2 1 0 0,0 0 0 0,-2-1 0 15,-1 0 0-15,0 0 0 0,0 0 48 0,-2 0 16 16,0-1 0-16,-1 0 0 0,-10 2 48 0,10-2 0 15,-10 2 0-15,8-3 0 0,-8 3-112 0,0 0-16 16,5-7 0-16,-5 7 0 0,0 0 192 0,0 0 48 16,-2-8 0-16,2 8 0 0,-5-4-176 0,-4 1-16 15,-1 2-16-15,0-2 0 0,-3-1-160 0,-1 4 128 16,-2 0-128-16,0 0 128 0,-3-1-128 0,3 0 0 16,-2 0 0-16,-1 2 0 0,1 0 0 0,-2 0 0 15,-2 2 0-15,-2 2 0 0,-2-3 0 0,2 1 0 0,-1-1 0 0,2 2 0 16,-4-2 0-16,5 0 0 0,2-1 0 0,4 1 0 15,1 1 0-15,1-1 0 0,2 0 0 0,1 1 0 16,1 2 0-16,3-2 0 0,-2-1 0 0,9-2 0 16,0 0 0-16,0 0 0 0,-6 5-144 0,6-5 144 15,0 0 0-15,0 0 0 0,0 0 0 0,0 0 0 16,0 0 0-16,8 1 0 0,2-1 0 0,3 0 0 16,1 1 0-16,3-1 0 0,2-1 0 0,4 0 0 15,1 0 256-15,3-1 0 0,-1 0 0 0,1 2 0 16,0-1-112-16,-2 0-16 0,-2 0 0 0,-1-1 0 15,0 1-128-15,1-2 0 0,1 0 144 0,-2 2-144 16,-1 1 0-16,-3 1 128 0,1 0-128 0,-1 1 0 16,1 1 0-16,0 0 0 0,-4 0-192 0,0 3-8912 15</inkml:trace>
  <inkml:trace contextRef="#ctx0" brushRef="#br0" timeOffset="104774.79">6698 6690 7359 0,'0'0'320'0,"0"0"80"0,0 0-400 0,0 0 0 15,0 0 0-15,0 0 0 0,0 0 944 0,0 0 96 16,0 0 32-16,0 0 0 0,9 0-640 0,1 0-128 15,0-1-32-15,1 0 0 0,1 0-48 0,1 0-16 16,3 1 0-16,0-1 0 0,2-1-32 0,-1-1-16 16,1 1 0-16,3-1 0 0,-1 1-160 0,3-3 0 15,1 1 144-15,1-1-144 0,-3 0 144 0,4 1-144 16,-3-2 192-16,0 3-192 0,-5-5 224 0,1 1-64 16,-2 3-16-16,-2 0 0 0,-1-1 0 0,0 1 0 15,-1-1 0-15,-1 3 0 0,-4 1-144 0,-8 1 160 16,9-1-160-16,-9 1 160 0,0 0 16 0,0 0 0 0,0 0 0 0,0 0 0 15,0 0 144-15,0 0 48 0,0 0 0 0,-8 0 0 16,-1 1-240-16,-4 1-128 0,-1 1 160 0,-1 0-160 16,-1 3 128-16,-1 0-128 0,1-2 0 0,-4 0 0 15,0 0 128-15,1 0-128 0,2 1 0 0,0-3 144 16,2 1-144-16,3 0 0 0,3-2 0 0,9-1 128 16,-8 4-128-16,8-4 0 0,0 0 0 0,0 0 128 15,0 0-128-15,0 0 0 0,0 0 0 0,10 4 0 16,0 1 0-16,2-3 0 0,1-2 0 0,4 0 0 15,1-2 0-15,1 0 0 0,0-2 144 0,1 0-144 16,-3-2 192-16,1 2-16 0,-1 1-16 0,1-1 0 16,0 2 64-16,0 0 16 0,-1-2 0 0,-2 4 0 15,1-4-240-15,-1 4 176 0,-3 3-176 0,0-2 160 16,-2-1-160-16,-10 0 0 0,9 3 144 0,-9-3-144 16,9 7-256-16,-9-7-128 0,0 0-32 0,4 9 0 0</inkml:trace>
  <inkml:trace contextRef="#ctx0" brushRef="#br0" timeOffset="105840.75">9388 6659 3679 0,'0'0'320'0,"0"0"-320"0,0 0 0 0,0 0 0 16,0 0 960-16,0 0 128 0,0 0 32 0,0 0 0 16,0 0-528-16,0 0-96 0,0 0-32 0,0 0 0 15,0 0-96-15,0 0-32 0,0 0 0 0,0 0 0 16,10 0-16-16,1 0-16 0,2 0 0 0,-2 0 0 0,1 0-32 0,2 0 0 16,3 0 0-16,0 0 0 0,1 0-32 0,2 3-16 15,-3-1 0-15,2-1 0 16,1-2-32-16,1 1-16 0,2-1 0 0,0 1 0 0,0 1 0 0,1 1 0 15,-3-2 0-15,0-1 0 0,-1 0 0 0,-1-1 0 16,-4-1 0-16,-1 1 0 0,0-1 64 0,-5 2 16 16,1 0 0-16,-10 1 0 0,0 0-64 0,10-2 0 15,-10 2 0-15,0 0 0 0,0 0-64 0,0 0-128 16,0 0 176-16,0 0-176 0,-11 1 176 0,-3 1-176 16,-6 0 160-16,-3 1-160 0,-4 1 0 0,-2-1 0 15,-5 0 0-15,2 1 0 0,1-2 0 0,3-1 0 16,0 2 0-16,-1 0 0 0,4 2 0 0,2-1 176 15,3 1-48-15,3 0-128 0,1 1 0 0,3-2 0 16,2 0 0-16,4 0 0 0,7-4 0 0,0 0 0 0,0 0 0 0,0 0-144 16,10 2 144-16,6-2 0 0,2-2 160 0,7 1-160 15,-1-2 320-15,3 1-48 0,2 0 0 0,2 0 0 16,2 0 160-16,1 1 16 0,0 1 16 0,0-3 0 16,-3 0 0-16,-4 1 0 0,-1 0 0 0,-4 1 0 15,-4-1-112-15,-1 2-32 0,-4 2 0 0,-4-1 0 16,-9-1-192-16,9 2-128 0,-9-2 160 0,0 0-160 15,0 0 0-15,-1 11 0 0,-7 0 0 0,-3 0 0 32,-2-1-752-32,-7 0-32 0</inkml:trace>
  <inkml:trace contextRef="#ctx0" brushRef="#br0" timeOffset="109008.55">13197 2917 2751 0,'0'0'256'0,"1"-7"-256"16,-1 7 0-16,3-8 0 0,-1 0 1856 0,1 2 320 15,0-1 64-15,1 1 0 0,-1 0-1344 0,-3 6-288 16,3-8-48-16,-3 8-16 0,5-8-160 0,-5 8-16 15,0 0-16-15,4-5 0 0,-4 5-352 0,0 0 128 16,0 0-128-16,0 0 0 0,0 0 0 0,0 0 0 16,0 0 0-16,0 0 0 0,0 0 0 0,0 0 0 15,0 0 0-15,0 0 0 0,1 10 0 0,-1 0 0 0,-1-1 0 0,-2 0 0 16,1-1 0-16,-2 3 0 0,1 1 0 0,0 1 0 16,-4 1 0-16,0 1 0 15,0 0 0-15,-1 1 0 0,-1 0 208 0,0 2-16 0,0 2-16 0,-4 0 0 16,-1 0 32-16,0 2 16 0,1 0 0 0,-2 0 0 15,1 0-32-15,-1 2-16 0,-3 1 0 0,-3 0 0 16,-1-1 16-16,-3 1 0 0,-2-2 0 0,0 3 0 16,-4-2-192-16,1-1 0 0,0-1 0 0,-1 0 0 15,0-1 0-15,-1 3 0 0,0 0 0 0,-3 1 128 16,1-2 0-16,-2 0-128 0,-5-2 192 0,-2 1-64 16,-3 0-128-16,2 0 128 0,-1 0-128 0,2 0 128 15,0-3-128-15,0 2 0 0,1-3 0 0,-2 0 0 16,-4 2 0-16,-3-1 128 0,-2 1-128 0,2-2 0 15,-1-3 176-15,1 0-48 0,2-1-128 0,1 1 192 0,0 2-64 16,-5-2 0-16,-3-2-128 0,-2-2 192 0,2 0-16 0,1 1-16 16,-1-1 0-16,3 2 0 0,0-1-160 0,-3-1 128 15,-10-1-128-15,2-1 128 0,3 0-128 0,0 2 0 16,4 0 144-16,-3-1-144 0,-2-1 128 0,-2 0-128 16,-5 0 128-16,4-1-128 0,4-3 0 0,2 1 144 15,0 2-144-15,-2-1 0 0,-2-1 208 0,-2 1-64 16,-3-2-16-16,3 2 0 0,0-2 0 0,2 1-128 15,-1-1 192-15,-3 2-64 0,-5-1-128 0,3-1 0 16,3-1 0-16,1 3 0 0,1 1 0 0,-3-2 0 16,-4 0 0-16,1-1 128 0,1 1-128 0,3-1 0 0,2 1 0 0,0 0 0 15,-3 0 0-15,-1-3 0 0,-4 2 0 16,1-1 0-16,2 0 0 0,3 2 0 0,2 1-144 0,-2-2 144 16,-7 1 0-16,3-3 0 0,3-1 0 0,3 1 0 15,3 1 0-15,-2-1 0 0,-1 0 0 0,-3-3 0 16,-1-2-128-16,3-1 128 0,2-1 0 0,4 2 0 15,3 1 0-15,-4-1 0 0,-4-5 0 0,2 2 0 16,0-2 0-16,3 1 0 0,2-1 0 0,-1 3 0 16,1-1 0-16,1 3 0 0,-6-1 0 0,2-3 144 15,2 0-144-15,4 0 0 0,0 1 144 0,3 1-144 16,3 1 0-16,-5 0 128 0,-3-2-128 0,-1 1 0 16,2-2 0-16,2 2 0 0,2 0 0 0,3-1 0 15,-2 2 0-15,3 0 0 0,-1-2 0 0,-1 2 0 16,-2-1 0-16,3-2 0 0,2 1 0 0,2-1 0 15,3 1 0-15,3-1 0 0,-3 1 0 0,3 0 0 0,-1 0 0 16,1-2 0-16,-4 2 0 0,2-1 0 0,1-1 0 0,2 3 128 16,2 1-128-16,3-1 0 0,2 1 128 0,1 1-128 15,3-4 128-15,-1 2-128 0,3 0 144 0,2-1-144 16,0 2 192-16,-1 0-192 0,0 0 208 0,0 2-64 16,1 0-16-16,-1 0 0 0,2 1 0 0,3 0 0 15,-1 0 0-15,2 1 0 0,0 0 0 0,2 3-128 16,2-1 192-16,2 1-64 0,0 2-128 0,1-1 0 15,1 2 0-15,-2-3 0 0,3 2 0 0,1 2 0 16,0 1 0-16,-1 2 0 0,2 0 0 0,-2 2 0 16,2-2 0-16,1 1 0 0,-1-1 0 0,1 2 0 15,-1 0 0-15,1 5 0 0,1-3 0 0,-1 2 0 0,2-1 0 16,-2 2 0-16,1-1 0 0,-3 2 0 0,3 0 0 0,1 0 0 16,-4 1 0-16,3 1 128 0,-1 0-128 0,1-1 0 15,0-1 0-15,-1 0 0 0,1 2 0 0,-3 0 0 16,3 1 0-16,0-2 0 0,-1 1 0 0,1 0 0 15,-1-3 0-15,1 2 0 0,-1-1 0 0,1 2 0 16,1 0 0-16,-3 0 0 0,3-4 0 0,-2 4 0 16,2-2 0-16,-2-2 128 0,-1 1-128 0,2 0 0 15,-2-1 0-15,2 1 0 0,-1-3 0 0,0 2 0 16,-3-2 0-16,2 1 0 0,-2-1 128 0,4-2-128 16,-4 0 0-16,2-2 0 0,3 0 0 0,-4 0 128 15,1-3-128-15,1-2 0 0,5-6 0 0,-4 7 0 16,0 0 144-16,4-7-144 0,-9 3 160 0,2-2-160 15,7-1 160-15,-6 1-160 0,-1-2 160 0,3 0-160 16,-3-3 192-16,2-1-48 0,0 0-16 0,-1-2 0 0,-2 0 112 0,2-2 16 16,1 0 0-16,0-2 0 0,0-2-32 0,1 0 0 15,-1-3 0-15,2 3 0 0,-2 0-64 0,2 1-16 16,-2-3 0-16,0 1 0 0,1 0-144 0,-1-1 0 16,1 2 0-16,-1 1 128 0,-1-2-128 0,3 1 0 15,-4-3 0-15,3 3 0 0,-1 0 128 0,1 0-128 16,-2-2 128-16,1 2-128 0,-1 1 0 0,2 1 0 15,0-1 0-15,1 1 0 0,-1 1 0 0,1 1 0 16,-1 2 0-16,1-3 0 0,1 2 0 0,-1 0 0 16,0 3 0-16,3 5-176 0,-2-9 176 0,2 9 0 15,-3-7 0-15,3 7 0 0,0 0 0 0,0 0 0 16,0 0-144-16,0 0 144 0,0 0 0 0,0 0-176 0,0 0 176 0,0 0-128 16,0 0 128-16,1 9-128 0,0 1 128 0,1 2-128 15,1-2 128-15,-1 3-160 0,1 3 160 0,-2 0-160 16,2 2 160-16,1-1 0 0,0 2-144 0,1 0 144 15,-1-1 0-15,1 3 0 0,2 0 0 0,0-1 0 16,0-2 0-16,0-1 0 0,1 0 0 0,-1-1 0 16,2 0-144-16,1-1 144 0,0 0 0 0,2 0 0 15,1-3 0-15,0 0 0 0,2-1 0 0,-2 0 0 16,1-1 0-16,2 0 0 0,0-1 0 0,2-2 0 16,2 0 0-16,-3-2 0 0,1 0 0 0,-1-2 0 15,1-1 0-15,1-1 0 0,0-1 0 0,1-2 0 16,1-1 0-16,1-3 0 0,0-2 0 0,1-3 0 15,-2 0 160-15,1-2-16 0,1 0 0 0,1-1 0 16,2-1-144-16,0-2 0 0,-1 1 0 0,1-1 0 0,-1 1 0 0,-2 0 160 16,0-3-160-16,-3 1 160 0,1-2-160 15,-1 0 0-15,-4 4 0 0,1-3 128 16,-2 1-656-16,-1 1-144 0,-3 0-32 0</inkml:trace>
  <inkml:trace contextRef="#ctx0" brushRef="#br0" timeOffset="117147.96">4898 3630 8287 0,'13'-1'368'0,"-3"-1"80"0,0 1-448 0,1-2 0 0,-1 1 0 0,-2 0 0 0,1 0 384 0,-9 2-16 16,8-6 0-16,-2 2 0 0,-6 4 240 0,7-6 48 15,-1 0 16-15,-6 6 0 0,2-8-112 0,-2 8-32 16,1-9 0-16,-1 2 0 0,0 7-160 0,-2-10-48 16,-5 1 0-16,-1 1 0 0,1 3-320 0,-2 0 0 15,-3 1 0-15,-3 0 0 0,-2-1 0 0,-1 0-256 16,-3-2 32-16,0 2 16 0,1 0 80 0,-9 2 128 16,-3-5-208-16,-1 2 80 0,-4-4 128 0,0-1 0 15,1-1 0-15,0 2 0 0,-1 1 368 0,0 1 0 16,0 0 0-16,0 1 0 0,-2-1 144 0,-4 0 16 0,-6 0 16 15,-1 0 0-15,-3 1-96 0,1 2-32 0,3-2 0 0,-2 2 0 16,-4 0-208-16,-1 2-32 0,-3-1-16 0,-2-2 0 16,0 2 0-16,-1-1 0 0,-1 2 0 0,3 0 0 15,-1 0-32-15,-2 1-128 0,-10 0 192 0,4 1-64 16,-1 0-128-16,3 0 0 0,-2 0 0 0,-3 1 128 16,-8 2-128-16,1 0 0 0,0 0 0 0,2 0 0 15,1 1 0-15,-4 0-192 0,-6-1 32 0,0 1 16 16,3 2-48-16,1-1 0 0,5 2 0 0,-2 0 0 15,-5 2 192-15,5 0-208 0,4-2 80 0,3 4 128 16,1 3 0-16,-3 1 0 0,-1-2 0 0,2 1 0 16,5-1-128-16,3 3 128 0,-1 2 0 0,0-2 0 15,-3-1 0-15,3-1 0 0,3-1 0 0,6 2 0 0,-1 3 0 0,8 1 0 16,-1 2 0-16,4 2 0 16,-3 2 0-16,3-2 0 0,1 3-144 0,3 0 144 0,2 0 0 0,5 0 0 15,2 6-128-15,2-2 128 0,2-1 0 0,5 2 0 16,0-1 0-16,4 0 0 0,0 2-128 0,4-1 128 15,3-1 0-15,1-1 0 0,1 2-128 0,3 0 128 16,6-1 0-16,3 0 0 0,3-2-128 0,4 2 128 16,1-2 0-16,4 1 0 0,2-2 0 0,1 0 0 15,2-2 0-15,3 0 0 0,5-1 0 0,0 1 0 16,5 1 0-16,3-2 0 0,3-2 0 0,4 2 176 16,5 0-48-16,1 0-128 0,1 0 176 0,2-1-176 15,1-4 160-15,1 0-160 0,0 0 160 0,8-1-160 16,5 1 160-16,1-4-160 0,1 0 128 0,-3-3-128 15,2-2 0-15,3 5 0 0,4-1 128 0,2-2-128 0,-3-2 0 0,1-2 0 16,-3-3 144-16,4 0-144 0,1 2 128 0,3-2-128 16,3-2 0-16,-3-1 0 0,-3-2 0 0,3 0 0 15,3 0 0-15,0-2 0 0,1-4 0 0,1 0 0 16,-6 1 0-16,3-2 0 0,1 2 0 0,0-3 0 16,-2-3 0-16,-2 1 0 0,-2 0 0 0,2-1 0 15,2-1 0-15,0 0 0 0,-2-2 160 0,-4 2-160 16,-3-3 144-16,0 0-144 0,0-4 0 0,1 0 144 15,-1-1-144-15,-3 0 160 0,-4-1-160 0,-4 0 160 16,-3 0-160-16,1 1 0 0,2 1 144 0,-3-2-144 16,-1-4 128-16,-4 0-128 0,-5-3 128 0,-1 2-128 15,-5 1 0-15,0 2 0 0,-4 0 0 0,-2 0 128 16,-4 0-128-16,-1 1 128 0,1-3-128 0,-4 2 128 16,-2-1-128-16,-2-1 0 0,-4 1 128 0,-3 3-128 0,-3 0 224 0,-4 0-32 15,-2 0 0-15,-4-1 0 0,-1-1 160 0,-5-1 32 16,-2-1 0-16,-4 2 0 0,-4 2 0 0,-4 0 0 15,-3 1 0-15,-3 0 0 0,-2-1-144 0,0 1-32 16,-4 0 0-16,-2 2 0 0,-2-1 112 0,-1 1 0 16,-1 2 16-16,-2 2 0 0,-5 1-80 0,-3 2 0 15,-1-1-16-15,4-1 0 0,3 3-240 0,5 4 0 16,1 2 0-16,3 4 0 16,2 2-320-16,4 6-144 0,3 2-48 0,0 2-11232 0</inkml:trace>
  <inkml:trace contextRef="#ctx0" brushRef="#br0" timeOffset="118983.01">4699 3647 5519 0,'20'-14'496'0,"-1"6"-496"0,8-1 0 0,-2-1 0 16,2-1 560-16,2-1 16 0,2 0 0 0,2 0 0 16,3-1-128-16,3 5 0 0,1 0-16 0,5 0 0 15,5-1-176-15,-2 0-16 0,-2 1-16 0,2-1 0 16,-1-1-224-16,4 1 0 0,3 2 128 0,1 1-128 15,4 2 0-15,4-1 144 0,-2-2-144 0,2-1 128 16,-1-1-128-16,2 1 160 0,6 3-160 0,-1 1 160 16,4-2 32-16,-3 1 16 0,-2-1 0 0,2 3 0 15,1 1 176-15,5 0 16 0,3-2 16 0,-1 1 0 16,-3-3-32-16,1 4 0 0,2-2 0 0,3 0 0 16,2 1 16-16,-1 0 0 0,-3-1 0 0,3 2 0 15,5 1-112-15,-2 0-32 0,-1-2 0 0,1 1 0 16,1-1-112-16,1 2-16 0,7-1-128 0,-3 1 192 0,-7 1-192 0,2 0 0 15,2-1 0-15,2 0 0 0,2-1 144 0,-4-1-16 16,0 2 0-16,3 0 0 0,5-1-128 0,-4-1 0 16,-5-1-192-16,1 1 192 0,2 2-256 0,1-1 80 15,1 0 16-15,-2-2 0 0,-1 0-96 0,0-1-32 16,5 2 0-16,-4 0 0 0,-3-2 160 0,-2 3 128 16,0 0-192-16,3 0 192 0,-1 2 0 0,-2-1-128 15,-7 0 128-15,1 1 0 0,2 0 0 0,3-3 0 16,-2 3 0-16,0 4 0 0,-4-2 0 0,1 1 0 15,3 2 0-15,-3-1 0 0,0-1 0 0,-1 2 0 16,-2-1 0-16,2 3 0 0,3 0 176 0,-3 1-176 16,-1-1 192-16,-3 0-192 0,1 3 128 0,-1 0-128 15,1 1 0-15,0-1 0 0,-1-2 0 0,-1 1 0 0,-6 1 0 16,5 2 0-16,-1 1 0 0,2 1 0 0,0 0 0 0,-3-4 0 16,-5-1 0-16,-1 2 0 0,-1 1 0 0,1 3 0 15,5 0 0-15,-2-1 0 0,-6-3 128 0,0-1-128 16,-1 0 0-16,-1 0 160 0,1 0-160 0,1 0 128 15,2-1-128-15,-5-2 160 0,-5 2-160 0,0 2 160 16,-4 1 48-16,0 0 16 0,-3-1 0 0,2 4 0 16,3 0 48-16,0-2 16 0,-3 1 0 0,-4 0 0 15,-4-1-160-15,-1 0-128 0,-1 0 144 0,0 0-144 16,-4 1 176-16,0 1-176 0,-1-1 192 0,0 2-192 16,0-3 0-16,2 0 0 0,-3-2 0 0,-2-1 0 15,-5-1 0-15,1 0 0 0,-3-5 0 0,-1 4 0 16,-1 2 0-16,-2-2 0 0,1 0 0 0,-1-1 160 15,-1-2-160-15,-1 2 0 0,0 1 0 0,-1-2 0 16,3-1 0-16,-4 0 0 0,-2-2 0 0,1 1 0 0,-2-2 0 0,0-1-144 16,0 2 144-16,-2-2-5616 15,-1-2-992-15</inkml:trace>
  <inkml:trace contextRef="#ctx0" brushRef="#br0" timeOffset="119349.69">14444 3603 17791 0,'3'-9'784'0,"-3"9"176"0,0 0-768 0,12-2-192 0,2 0 0 0,3 4 0 16,1 0 0-16,3 2 0 0,1 2 0 0,1 4 128 15,2-3-128-15,2 4 0 0,4 2 0 0,-1 3 128 16,-2-1-128-16,3 2 0 0,0 0 0 0,-3 1 0 16,-6-3 0-16,2 2 0 0,-6-1 0 0,2 5 0 15,-2 1 0-15,-3 0 0 0,-1 0 0 0,-3 0 0 16,-2 0 0-16,-2 0 0 0,-3 2-144 0,-3 0 144 16,-3-5 0-16,-3-1 0 0,-6 1 0 0,-3-2 0 15,-1 1 0-15,-4 1 0 0,-3 0 0 0,-5 0 144 16,-5-1-16-16,-4-2-128 0,-2-2 192 0,1 1-64 15,3 0-128-15,3-3 160 0,1 0-160 0,5 0 160 0,0 1-160 0,4-1 0 16,0-1 0-16,4 0-8256 16</inkml:trace>
  <inkml:trace contextRef="#ctx0" brushRef="#br0" timeOffset="119815.81">15876 3835 13823 0,'5'-22'1216'0,"-1"10"-960"0,0-3-256 0,-3 3 0 16,0 1 1920-16,0 2 320 0,-1-2 80 0,0 4 16 15,0 7-1552-15,-2-7-304 0,2 7-64 0,-7-5-16 16,0 2-400-16,-3 3 0 0,-2 1 0 0,-4 5 0 31,0 2-480-31,-4 4 32 0,-1 0 0 0,-5 2 0 0,-3 2 32 0,-1 1 16 0,0 2 0 0,0 2 0 16,0 1 208-16,4 1 64 0,2-2 0 0,3 0 0 15,2-2 128-15,4-2-192 0,1 1 192 0,5-3-192 16,3-4 192-16,4 0 0 0,2-11 0 0,0 0 128 16,3 8-128-16,-3-8-192 0,9 2 64 0,1-3 0 15,1-4 256-15,-1 1 48 0,2-4 16 0,3-2 0 16,2-3 0-16,1-1 0 0,2-2 0 0,1 1 0 15,0 0-192-15,0-4 0 0,0-1 0 0,-2 1 0 0,-3 2 0 16,-2 4 0-16,-3-2 0 0,0 7 0 16,-4 1 0-16,-7 7 0 0,0 0 0 0,0 0 128 0,0 0 64 0,0 0 0 15,8 10 0-15,-6 3 0 0,-2 4-192 0,-1 3 0 16,0 1 0-16,-3 5 0 0,2-3 0 0,2 3 0 16,1-1 0-16,4 0 0 0,-2-3 0 0,2 0 0 15,3 1-192-15,0-1 192 16,2-4-832-16,2-1-64 0,4-1 0 0,4-6 0 0</inkml:trace>
  <inkml:trace contextRef="#ctx0" brushRef="#br0" timeOffset="120000.78">16393 4010 10127 0,'0'0'896'0,"0"0"-704"0,0 0-192 0,-6 12 0 15,0 4 1216-15,-1 3 224 0,2 3 32 0,-4 1 16 16,1 1-544-16,-3 1-112 0,-1 2-32 0,-1 0 0 16,-2 1-592-16,1 0-208 0,1 1 144 0,0-3-144 15,0-1 0-15,2-2 128 0,0-2-128 0,1-2-5488 16,0 1-1152-16</inkml:trace>
  <inkml:trace contextRef="#ctx0" brushRef="#br0" timeOffset="120483.6">17242 3409 16575 0,'1'-22'736'0,"1"12"160"0,2 1-720 0,-4 9-176 16,0 0 0-16,0 0 0 0,4-5 0 0,-4 5 0 16,0 0-160-16,0 0 160 0,3 12 0 0,-3 5 0 15,-3 4 0-15,-5 2 0 0,-2 3 0 0,-2 3 0 16,-2 6 0-16,-1 1 0 0,-3 2 0 0,0 3 0 0,-3 3 0 0,-1 2 0 16,-2 3 0-16,0-1 0 0,0 2 0 0,2-8 0 15,3-4 0-15,0-7 0 0,6-7 0 0,0-4 0 16,3-4 0-16,4-5 0 0,-1-1 0 0,7-10 0 15,0 0 0-15,0 0 0 0,0 0 0 0,0 0 0 16,0 0 256-16,9-4-48 0,0-4-16 0,2 0 0 16,2-2 64-16,1-1 0 0,0 3 0 0,1 0 0 15,-1 0-256-15,-2 4 128 0,1 0-128 0,-1 1 0 16,0 0 0-16,-2 1 0 0,-1 2 0 0,-9 0 0 16,7 6 0-16,-3 3 176 0,-1 1-48 0,-3 3-128 15,-3-2 288-15,-5 1-48 0,-1 0-16 0,-6 4 0 16,-1 0-64-16,-4 1-16 0,0-1 0 0,-1-1 0 15,-1-2-144-15,0-3 0 0,-1-2 144 0,0 1-144 16,0-1 128-16,1-3-128 0,-1-1 160 0,1-2-160 16,1-2-144-16,0 0-128 0,3-3-32 0,3-2-8464 15</inkml:trace>
  <inkml:trace contextRef="#ctx0" brushRef="#br0" timeOffset="120704.85">17581 4201 21183 0,'0'0'944'0,"0"0"192"0,0 0-912 0,1 13-224 0,1 4 0 0,-1 1 0 15,-1 2 512-15,-1 2 64 0,-2 1 16 0,-1 4 0 16,1-2-592-16,-6 1 0 0,-1 2 0 0,-2-3 0 15,-5-2-224-15,-2-3-112 0,-3 0-32 0,-2-4-6304 16,-1 3-1264-16</inkml:trace>
  <inkml:trace contextRef="#ctx0" brushRef="#br0" timeOffset="121101.32">18684 3765 14335 0,'-11'-4'640'0,"1"3"128"0,-2 3-624 0,-2 2-144 16,-3 3 0-16,-1 2 0 0,-2 1 144 0,-1 4 0 15,-1 4 0-15,-2 4 0 0,-1 3 64 0,-1 2 16 16,-1 1 0-16,1-1 0 0,0 1-64 0,4-1-16 16,-1 0 0-16,5 0 0 0,5 1-144 0,3-2 128 15,3-3-128-15,5-1 128 0,3-2-128 0,5 0 160 16,2-4-160-16,4 0 160 0,-1-4-160 0,4 0 160 0,2-3-160 0,3-1 160 15,4-1-32-15,1 0-128 0,2-3 192 0,1 0-64 16,2-4-320-16,3-2-64 0,3 0 0 0</inkml:trace>
  <inkml:trace contextRef="#ctx0" brushRef="#br0" timeOffset="121617.43">20295 3678 15663 0,'-3'-9'1392'16,"1"0"-1120"-16,0 1-272 0,0 1 0 0,2 7 704 0,-4-6 64 15,-3 0 32-15,0 3 0 0,1 2-480 0,-3 1-80 16,-2 0-32-16,-4 2 0 0,-2 0-208 0,-4 3 0 0,-7 1 0 0,1 4 0 15,-2 2 0-15,-2 2 0 0,-1 0 0 0,-3 1 0 16,0 3 0-16,-2 1 0 0,-1-1 0 0,-2 4 0 16,-5 1 0-16,-1 2 0 0,-1 0 0 0,4-1 0 15,5-2 0-15,3 1 0 0,4-3 0 0,3 2 0 16,4 0 0-16,4-1 0 0,5-5 0 0,3 0 0 16,2-2 0-16,3 1 0 0,3 1 0 0,3 0 0 15,3-2 0-15,2-1 0 0,2-1 0 0,3 0 0 16,3 1 0-16,3-3 0 0,3 0 0 0,4 1 0 15,0-3 0-15,4 0 0 0,-1 0 0 0,5-2 0 16,3 1 0-16,2-2 0 0,-2-2 0 0,0 0 0 16,-1 0-464-16,-1-2 16 15,-2 0 0-15,-2 0-7616 0</inkml:trace>
  <inkml:trace contextRef="#ctx0" brushRef="#br0" timeOffset="121867.86">19528 4043 11967 0,'-4'-17'1072'0,"3"7"-864"15,-1-1-208-15,5 2 0 0,0 2 1344 0,2 1 240 16,4 1 32-16,1 0 16 0,2 2-1120 0,3 1-208 15,4 1-48-15,5 2-16 0,5 1-80 0,4 1-16 0,4 1 0 0,3-3 0 16,2-2-144-16,-3-1 0 0,2 4 0 0,3 1 0 16,0-3-240-16,4 2 32 0,2-1 0 0,2 2-8096 15</inkml:trace>
  <inkml:trace contextRef="#ctx0" brushRef="#br0" timeOffset="122201.94">21319 3136 21183 0,'0'0'1888'16,"0"0"-1504"-16,0 0-384 0,0 0 0 15,-10 6-720-15,1 5-224 0,0 3-32 0,-1 6-16 0,-3 4 800 0,-2 5 192 16,-4 2 0-16,-3 11 0 0,-3 4 0 0,-4 5 0 16,-2 2 0-16,-3 2 0 0,-1 0 128 0,-1 2-128 15,-2 4 144-15,2-3-144 0,-3 2 144 0,4 1-144 16,2-2 128-16,1-5-128 0,-1-1 0 0,3-5 0 0,1-4 128 0,3-2-128 31,4-7-320-31,0-3-112 0,3-2-16 0</inkml:trace>
  <inkml:trace contextRef="#ctx0" brushRef="#br0" timeOffset="122568.74">21591 3145 20383 0,'0'0'896'0,"-7"0"192"0,-2 4-864 0,0 3-224 15,-4 5 0-15,0 7 0 0,-3 6 0 0,1 6-128 16,-3 2 128-16,2 8-208 0,-4 4 208 0,-1 5 0 16,-1 1 0-16,-1 4 0 0,-1 2 0 0,-3 2 0 15,2 2 0-15,0 2 0 0,-4 0 0 0,2 0 0 16,-1-5 0-16,4-3 0 0,-1-3-176 0,4-3 16 16,-1-4 0-16,3-2 0 15,3-6-320-15,1-4-64 0,3-4-16 0,3-4 0 16,2-2-64-16,2-4-16 0,2-4 0 0,2-4 0 15,1-11-1312-15,0 0-272 0</inkml:trace>
  <inkml:trace contextRef="#ctx0" brushRef="#br0" timeOffset="123138.71">21197 2983 16575 0,'15'-24'1472'0,"-1"9"-1168"0,2-3-304 0,2 2 0 15,5-1 0-15,5 3 0 0,4-1 0 0,5 2 0 0,1 0 208 0,6 2 144 16,5 1 32-16,1 2 0 0,-1 1-112 0,0 3-16 15,-5 3 0-15,-2 2 0 0,1 2-112 0,-1 2-16 16,-1 4-128-16,1 3 192 0,-1 1-192 0,-1 3 0 16,-3 0 0-16,-2 5-160 0,-6 3 160 0,-1 5 192 15,-7 4-32-15,-2 2-16 0,-2 2-16 0,-4 3-128 16,-3 3 192-16,-3 1-64 0,-4 7-128 0,-1 1 192 16,-4 0-192-16,-1-1 192 0,-3-3-192 0,0-2 0 15,-2-5 0-15,-3-1 0 0,-2-6 0 0,-5-2 0 16,-3-2 0-16,-5-1 0 0,-7-3 0 0,-4-1 0 15,-7-6 0-15,0-1 0 0,2-3 0 0,-4 1 0 16,1-4 0-16,4-2 0 0,-1-1 0 0,1-3 0 0,-1-3 128 0,2 0-128 16,-1-1 0-16,3-2 0 0,5-1 0 15,4-3 0-15,2-1 0 0,4-2 0 0,3 1-160 0,4 1 160 16,4 2 0-16,1-1 0 0,3-1 0 0,8 5 0 16,0 0 0-16,0 0 192 0,0 0-64 0,0 0-128 15,10 0 192-15,3 4-192 0,3 2 192 0,2 4-192 16,5 8 0-16,2 0 0 0,3 8 0 0,4 0 0 15,2 2 0-15,3 0 0 0,-3 1 0 0,1 2 0 16,0 3 0-16,2 0 0 0,3 1 0 0,2 0 0 16,2-3 0-16,6 1 0 0,5 0 0 0,2-2 0 15,-2-5 0-15,0-4 0 0,-2 0 0 0,5 1 0 16,-2 3-208-16,4-3-112 0,3-1 0 0,0-2-5632 16,-3-4-1136-16</inkml:trace>
  <inkml:trace contextRef="#ctx0" brushRef="#br0" timeOffset="133384.64">12619 1684 5807 0,'0'0'256'0,"-6"-8"64"0,3 4-320 0,-3-4 0 16,2 0 0-16,0-1 0 0,0 0 0 0,-1 0 0 15,0 0 0-15,1-1 0 0,-3 1 0 0,1 0 0 16,-1 0 0-16,-1 1 0 0,0 2 0 0,-1-1 0 0,0 0 128 0,1 1-128 15,1 1 240-15,-1 1-16 0,-2 0 0 0,3 0 0 16,-1 2-224-16,1 0 0 16,-3 0 0-16,4 1 0 0,-3-2 0 0,0 2-256 0,0-1 48 0,0 1 16 15,2 0 192-15,7 1 0 0,-8-3 0 0,8 3-144 16,-8-3 144-16,8 3 0 0</inkml:trace>
  <inkml:trace contextRef="#ctx0" brushRef="#br0" timeOffset="133709.84">12579 1794 13823 0,'0'0'1216'0,"-1"-6"-960"0,1 6-256 0,0 0 0 0,-1-8 704 0,1 8 112 16,0 0 16-16,0 0 0 0,0 0 208 0,0 0 48 15,0 0 16-15,0 0 0 0,8 0-608 0,1 2-128 16,-9-2-32-16,10 6 0 0,0-1-208 0,1 2-128 16,-1-1 160-16,2 2-160 0,3 0 128 0,0 0-128 15,-1 1 0-15,1 0 0 0,1 0 128 0,1 0-128 16,-1-1 0-16,3 1 0 0,2-1 0 0,1-1-256 15,4-2 16-15,4-1 16 16,-1-1-160-16,3-3-16 0,0 0-16 0,0 0-8816 0</inkml:trace>
  <inkml:trace contextRef="#ctx0" brushRef="#br0" timeOffset="134109.98">13855 2002 13823 0,'-18'-11'1216'0,"7"6"-960"15,2 0-256-15,-2 1 0 0,2 0 480 0,0 0 48 16,1 2 16-16,1 0 0 0,-1 1-48 0,1-1-16 16,7 2 0-16,-7 2 0 0,0-2-336 0,7 0-144 15,0 0 128-15,0 0-128 0,0 0 0 0,0 0 0 16,0 0 0-16,11 6 0 0,5 0 0 0,5-2 0 15,4-1-144-15,1 0 144 0,8 0 0 0,-2-2-128 16,1 1 128-16,1-1 0 0,3 0-144 0,1-1 144 0,-1 0-208 0,5 0-4880 16,4 0-976-16</inkml:trace>
  <inkml:trace contextRef="#ctx0" brushRef="#br0" timeOffset="134444.94">15759 2089 14735 0,'0'0'640'0,"0"-9"160"0,-1 3-640 0,2-1-160 16,-1 7 0-16,7-7 0 0,-7 7 944 0,10-5 144 15,2 3 48-15,2 1 0 0,1-2-816 0,4 6-176 16,3-1-16-16,-1 2-128 0,4 1 0 0,1 1 0 15,0 2-240-15,6 0-8192 0</inkml:trace>
  <inkml:trace contextRef="#ctx0" brushRef="#br1" timeOffset="151206.29">13273 4899 13823 0,'-8'-17'608'0,"5"5"128"0,1-1-592 16,1-1-144-16,0 1 0 0,1 1 0 0,0 0 784 0,1 1 128 15,0 0 32-15,1 2 0 0,-2 9-304 0,1-8-48 16,-1 8-16-16,2-7 0 0,-2 7-336 0,0 0-80 15,0 0-16-15,0 0 0 0,0 0-144 0,0 0 0 16,0 0 0-16,3 11 0 0,-3-1 128 0,-1 2 0 16,-1 1 0-16,0 5 0 0,-1 2 144 0,1 4 32 15,-5 0 0-15,2 3 0 0,-2 3-48 0,0 3 0 16,0 2 0-16,-1 3 0 0,-1-1-48 0,0 3-16 16,-2 1 0-16,3 2 0 0,-4 1 16 0,2 0 0 15,1 0 0-15,-3 2 0 0,-1 2 0 0,-1-1 0 16,1-1 0-16,0 0 0 0,1 2-208 0,-2 2 144 15,-2 0-144-15,1-2 128 0,-2-2-128 0,2 1 128 0,-1-1-128 0,1-1 128 16,0 0-128-16,0 0 0 0,0 0 0 0,2-2 0 16,1-2 0-16,0 0 0 0,-2-3 0 0,3-2 0 15,-1 2 0-15,2-2 128 0,2-2-128 0,0-2 0 16,0-3 0-16,2-1 0 0,-1 2 0 0,4-4 0 16,-3-1 0-16,2-5 0 0,0-1 128 0,3 0-128 15,0-2 0-15,-2 0 0 0,1-3 0 0,1 1 0 16,1-4 0-16,1-3 0 0,-1-8 0 0,2 8 128 15,-2-8-128-15,0 0 0 0,5 11 0 0,1-4 0 16,-6-7 0-16,10 5-144 0,-10-5 144 0,14 3 0 16,0 0 0-16,-1-2 0 0,1-1 0 0,2 0 0 15,3-1 0-15,-1 1 128 0,0 1-128 0,3-2 144 16,1-2-144-16,-1 2 0 0,0 0 144 0,0 0-144 0,1-1 0 0,1 1 144 16,1 0-144-16,3 0 0 0,0 1 176 0,3-3-176 15,0 2 160-15,1 1-160 0,6-1 128 0,2-1-128 16,0-1 0-16,0 2 144 0,-2-2-16 0,1 1-128 15,2-1 192-15,2 0-64 0,-4 0 64 0,4 1 0 16,1 0 0-16,3 0 0 0,1 0-64 0,3 2-128 16,-3-1 192-16,0-1-64 0,1 1-128 0,-1 2 128 15,1 2-128-15,4 1 128 0,-1-2-128 0,4 2 0 16,2-1 0-16,-1 1 128 0,-2 1-128 0,0-1 0 16,0 0 0-16,3 1 0 0,2-1 0 0,2 2 0 15,2-1 0-15,-2 1 0 0,-4 1 0 0,2 0 0 16,-1 2 0-16,4-1 0 0,2-1 0 0,2 2 0 0,-1-1 0 0,-2 1 0 15,0-1 0-15,-2 2 0 0,3-1 0 0,3 1 0 16,4-2 0-16,-5 0 0 0,-1 0 0 0,-2 0 0 16,1 0 0-16,3 0 128 0,5 1-128 0,-2 0 0 15,-1 0 128-15,1-2-128 0,-1 1 0 0,4 0 128 16,1 0-128-16,1-1 128 0,-1-1-128 0,-1 0 128 16,-1 3-128-16,3-1 0 0,3 0 144 0,-2-1-144 15,-2-1 0-15,0 0 128 0,2-1-128 0,2 1 0 16,3 1 0-16,-3 0 144 0,-2-1-144 0,0 0 0 15,1-1 128-15,5 2-128 0,3 0 0 0,-4-2 0 16,-5-1 0-16,1 1 0 0,1 0 128 0,6 1-128 16,2-1 0-16,-2 1 0 0,-6-4 0 0,5 1 0 15,-1 0 0-15,3 0 0 0,1-1 0 0,-1 0 0 16,-5 0 0-16,4 3 0 0,1-2 0 0,2-1 0 0,-5 0 0 0,-1-1 0 16,-1 3 0-16,5-1 0 15,4 0 128-15,-4 1-128 0,-5-3 0 0,4 0 0 0,-2 2 144 0,5-1-144 16,0 1 0-16,-2-2 144 0,-7-1-144 0,1 1 0 15,5 1 0-15,0-1 0 0,2 0 0 0,-2 0 0 16,-6 3 0-16,0-2 0 0,5 1 0 0,-2-1 0 16,-2-1 0-16,0 0 0 0,-1-1 0 0,1 2 128 15,3-1-128-15,-3 1 0 0,-4-2 0 0,-2 0 0 16,-1 1 0-16,3 0 0 0,1 2 0 0,-1 1 0 16,0-5 0-16,-3 3 0 0,0 0 0 0,1 1 0 15,4 2 0-15,-1-2 0 0,-5 0 0 0,-1 2 0 16,-2-2 0-16,2 1 0 0,-2 1 0 0,2 0 0 0,-1 0 128 0,1-1-128 15,-8 0 0-15,0 0 0 0,1 0 0 0,1 4 0 16,2-3 0-16,-3 1 0 0,-1-1 0 0,-4 3 0 16,-1-1 0-16,-2-1 0 0,0 1 0 0,5-1 0 15,-4 0 0-15,-1 1 0 0,-2-1 0 0,-5 1 0 16,-3 0 0-16,-1 0 0 0,-1-1 0 0,0 1 128 16,-6 2-128-16,3 0 0 0,-3-1 144 0,2-1-144 15,-5 1 176-15,0 1-48 0,-1 0 0 0,-3 0 0 16,-4-2 16-16,-2 1 0 0,-2-3 0 0,-1 2 0 15,0 1-144-15,-1-2 0 0,-3 1 144 0,-2-1-144 16,-1 1 0-16,1 0 144 0,-6-3-144 0,2 1 0 16,0-1 128-16,-2-1-128 0,-1-1 0 0,-8-2 0 15,7 0 0-15,-7 0 160 0,0 0-160 0,8-4 128 16,-2-2 112-16,-2-1 16 0,1-3 0 0,-4 0 0 0,2-1-32 0,-1-1 0 16,-1-6 0-16,0-1 0 0,1-4-224 0,0 4 0 15,1-2 0-15,-2-2 0 0,-2-6 128 0,1 1-128 16,0-2 0-16,0-2 0 0,0 1 0 0,0-3 0 15,0-1 0-15,0-2 0 0,-1 0 0 0,1-2 0 16,-2 0 0-16,2-1 0 0,0 0 0 0,0-2 0 16,-1 2 0-16,0-1 0 0,1 0 0 0,0-1-128 15,0-2 128-15,0-1 0 0,0-1 0 0,0-1-128 16,-3 2 128-16,1 0 0 0,0-1 0 0,1 0 0 16,0-2 0-16,1 1 0 0,0 0 0 0,0 0 0 15,1-1 0-15,1 0 0 0,0-2 0 0,0 2 0 16,2 0 0-16,0 0 0 0,1 0 0 0,-1-1 0 0,0 2 0 0,1 1 0 15,2 1 0-15,2 0 0 0,1 0-128 0,-2 2 128 16,1 2 0-16,-3 0 0 0,3 2 0 0,-1-1 0 16,1 2 0-16,-2 0 0 0,1 0 0 0,-1 1 0 15,1 3 0-15,2 2 0 0,-3 1 0 0,1-1 0 16,0 1 0-16,1 3 0 0,0 2 0 0,1 2 0 16,-5-3 0-16,3 2 0 0,0 1 0 0,-1 0 0 15,0-1 0-15,0 1 0 0,-1 3 0 0,-1 0 0 16,1 4 0-16,0-1 0 0,-2 3 0 0,1 1 0 15,0-2 0-15,-2 3 0 0,1 0 0 0,0 2 0 16,0 0 0-16,0 2 0 0,-1 2 0 0,0 0 0 16,1-2 0-16,-2 1 0 0,0 2 0 0,-2 6 0 15,1-7 0-15,-1 7 0 0,1-6 0 0,-1 6 0 16,0 0 0-16,0 0 0 0,0 0 0 0,0 0 0 16,-4-5 0-16,4 5 0 0,-8-3 0 0,8 3 0 15,-9-1 0-15,-2 1-128 0,0 1 128 0,-1 1 0 0,-3 0 0 0,-4 1-128 16,-3 0 128-16,-2 0 0 0,-1 0 0 0,-5 0 0 15,-2 2 0-15,-2 0 0 0,1-1 0 0,-2-1 0 16,0 4 0-16,-5-2 0 0,0 1-128 0,-4-2 128 16,-1 3 0-16,-3-1 0 0,-4 1 0 0,-1-1 0 15,3 0 0-15,-4-1 0 0,0 1 0 0,-1-1 0 16,0 0 0-16,-6-1 0 0,-6 1 0 0,1-2 0 16,0-1 0-16,1 1 0 0,-3 0 0 0,-2-1 0 15,-6 0 0-15,0-1 0 0,0 0 0 0,1 1 0 16,3 1 0-16,-5-2 0 0,-7-1 0 0,3 0 0 15,2 0 0-15,2 0 0 0,0 1 0 0,-3 0 0 16,-7-1 0-16,5 0 0 0,-2 0 0 0,3 0 0 0,0-1 0 0,-4 1 0 16,-1 1 0-16,0-1 0 0,5 0 0 0,-2 0 0 15,-2 2 0-15,-2-1 0 0,0-1 0 0,2 1 0 16,3 1 0-16,-5 1 0 0,-5 0 0 0,3-2 0 16,2 0 0-16,4 0 0 0,-2 3 0 0,-1-3 0 15,-5 0 0-15,3 1 0 0,5 1 0 0,-5 2 0 16,-4-1 0-16,2 0 0 0,3 0 0 0,0 1 0 15,3 1 0-15,-4 0 0 0,-3 0 0 0,3 2 0 16,3-3 0-16,0 2 0 0,-2-1 0 0,-2 2 0 16,1-3 0-16,3 1 0 0,5-1 0 0,-5 1 0 15,-3 1 0-15,2-3 0 0,6-1 0 0,1 2 0 16,2 0 0-16,-3-2 0 0,0 0 0 0,2-1 0 16,3 0 0-16,4 2 0 0,4 1 0 0,-4-1 0 0,-5-2 0 0,3 1 0 15,3-1 0-15,2 0 0 0,3 0 0 0,-1 2 0 16,-2 0 0-16,0-2 0 0,0-4 0 0,-1 1 0 15,4 1 0-15,1 1 0 0,0 2 0 0,-2 1 0 16,-4-4 0-16,4 1 0 0,4-1 0 0,0 2 0 16,1 2 0-16,-1-2 0 0,-1 3 0 0,-2-2 0 15,3-2 0-15,0-1 0 0,4 0 0 0,-2 1 0 16,2 4 0-16,-2-2 0 0,-5-1 0 0,3-2 0 16,2-1 0-16,0 1 0 0,4 0 0 0,-1 1 0 15,2 0 0-15,-1 0 0 0,-6-2 0 0,4 1 128 16,2-2-128-16,2 1 0 0,1 0 144 0,1 1-144 15,2 0 128-15,-1 0-128 0,-5-1 128 0,2 0-128 16,-1 0 128-16,2-3-128 0,4 2 144 0,2 0-144 0,-1 0 160 16,1 2-160-16,0 0 0 0,-3 0 0 0,1 0 0 0,-3-1 0 15,4-2 0-15,1 1 176 0,2 2-176 0,1 0 160 16,2 1-160-16,-3 0 0 0,0-1 0 0,-1 0 0 16,-1 0 0-16,3-1 0 0,2-2 0 0,1 1 0 15,3 0 0-15,0-1 0 0,1 1 0 0,2 1 0 16,2 0 0-16,-2 1 0 0,-2 0 0 0,1 0 0 15,0 0 0-15,-2-1 0 0,2 0 0 0,3-1 0 16,2 2 0-16,1-1 0 0,2-1 0 0,0 2 0 16,1 3 0-16,0-1 0 0,1-1 0 0,1 1 0 15,-1 1 0-15,-1 1 0 0,-1-1 128 0,1-1-128 16,1 0 192-16,-3 1-32 0,3-1-16 0,2 0 0 16,1 0-144-16,2 3 192 0,3-4-192 0,-2 1 192 15,2 0-192-15,2 0 0 0,-1 2 0 0,2-1 128 0,0-1-128 0,0 1 0 16,1 1 0-16,2 0 0 15,1 1 0-15,0 0-176 0,2 1 48 0,0 3 0 16,2 4-1712-16,0 3-336 0,1 5-64 0</inkml:trace>
  <inkml:trace contextRef="#ctx0" brushRef="#br1" timeOffset="154791.4">13391 4843 8175 0,'0'0'352'0,"0"0"96"0,0 0-448 0,0 0 0 0,0 0 0 0,0 0 0 16,0 0 704-16,0 0 48 0,0 0 16 0,0 0 0 15,0 0-144-15,-8 5-32 0,2-2 0 0,-2 0 0 16,-1 7-160-16,0 1-48 0,-3 0 0 0,0 1 0 15,-1 0-144-15,0 4-48 0,1 0 0 0,-3 5 0 16,1 2-48-16,-1 3-16 0,0-1 0 0,1 1 0 16,-3 1 0-16,2 0-128 0,0 3 192 0,-2 2-64 0,1 3-128 0,-2 1 0 15,-1 2 0-15,3 0 128 0,-1 0-128 0,1 1 0 16,-1 3 0-16,1-1 0 0,-2-2 128 0,1 1-128 16,0 0 128-16,2-3-128 0,0 0 0 0,1-3 128 15,0-1-128-15,1 0 0 0,-1-2 128 0,1 0-128 16,1 0 0-16,-1-1 128 0,3 0 0 0,2-1-128 15,-3-3 192-15,4 1-64 0,-1-2-128 0,1 0 128 16,1 0-128-16,1-2 128 0,-1-1 32 0,0 1 0 16,2-2 0-16,-3 1 0 0,3-1 32 0,-1-1 0 15,2 1 0-15,0-2 0 0,0-1-192 0,-2 0 128 0,3 1-128 16,-2 1 128-16,0-1-128 0,1-1 0 0,0 0 0 0,-1-2 0 16,1-1 160-16,0-1-160 15,-1 0 192-15,2 2-192 0,0-2 304 0,-2 0-48 0,0 1-16 0,2-2 0 16,0 0 0-16,1 0 0 0,-1-3 0 0,-2 1 0 15,2-1-96-15,0-2-16 0,2-8 0 0,-2 8 0 16,2-8-128-16,-1 9 160 0,1-9-160 0,-1 10 160 16,-1-2-160-16,2-8 160 0,-2 8-160 0,2-8 160 15,-2 9-160-15,1 0 0 0,1-2 0 0,0-7 0 16,0 0 0-16,3 10 0 0,-3-10 0 0,4 7 0 16,-4-7 0-16,0 0 0 0,7 7 0 0,1-3 0 15,-8-4 0-15,12 5 0 0,-4-3 0 0,2 0 0 16,1-1 0-16,1 0 0 0,0 1 0 0,1-2 0 15,1-2 0-15,1 2 0 0,1 2 128 0,3 0-128 16,0 0 0-16,3-1 0 0,-3-1 0 0,3 3 128 0,1 1-128 0,1 0 160 16,0-1-160-16,-1 1 160 0,-1-1-160 0,2 0 0 15,0 1 144-15,5 1-144 0,-3-3 0 0,4 2 0 16,2-1 0-16,3 1 128 0,1 1-128 0,5-1 0 16,-1 0 0-16,-1 2 0 0,0-1 0 0,-1 1 0 15,0-2 0-15,0 2 0 0,0-1 0 0,1 1 0 16,-1-1 0-16,2 1 0 0,3 0 0 0,2 1 0 15,0-1 0-15,-2 0 0 0,-2 0 0 0,0-1 0 16,0 0 0-16,1 0 128 0,0 1-128 0,2-1 0 16,2-1 0-16,3 0 0 0,2 0 0 0,-1 1 0 15,-2-1 0-15,1 1 0 0,0 0 0 0,3-2 0 16,-3-1 0-16,5 3 128 0,5-2-128 0,-2 0 0 16,-2 0 0-16,-1-1 0 0,-2 0 0 0,2 1 128 0,0-2-128 0,3 2 0 15,4-2 0-15,-2 1 0 0,1 0 0 0,-3-1 0 16,0 2 0-16,0 0 0 0,1 0 0 0,1 0 0 15,3-1 0-15,-3 2 0 0,-2-3 0 0,0 2 0 16,1 2 0-16,0-1 0 0,1 1 0 0,3 1 0 16,2 1 0-16,-2-3 0 0,-2-1 0 0,-1 2 0 15,-2 0 0-15,4 2 0 0,3-1 0 0,-1-1 0 16,2-2 0-16,-3-1 0 0,-4 0 0 0,1 3 0 16,-1-1 0-16,3 2 0 0,4-2 0 0,-1 1 0 15,-2-2 128-15,-1 0-128 0,1-1 160 0,3 3-160 16,1-1 0-16,1 2 0 0,2 0 0 0,-1-1-160 15,-4-3 160-15,1 1 0 0,0 2 0 0,4-1 0 16,7 0 0-16,-4 0 0 0,-4-1 0 0,1 0 0 0,1 2 0 0,4-1 0 16,2 2 0-16,0-3-128 0,-3-1 0 15,-1 0 0-15,1 0 0 0,2 3 0 16,2-2 128-16,-2 0 0 0,-4 0 0 0,-3-1 0 0,-1 2 0 0,4 1 0 16,1 0 0-16,-1 1 0 0,0-2 0 0,-3 0 0 15,-4 1 0-15,2-1 0 0,0 2 0 0,6-1 0 16,-1 1 0-16,0-1 0 0,-9 0 0 0,3-1 0 15,0 0 144-15,6 1-144 0,0-2 0 0,1 0 0 16,-4 0 0-16,-1-1-144 0,-5-2 144 0,4 1 0 16,2 0 0-16,1 0 0 0,0-1 0 0,-3 1 0 15,-4-1 0-15,-3 0 0 0,1 0 0 0,2 0 0 16,4 0 0-16,-2-1 0 0,-1 0 0 0,-1 0 0 16,-5 0 0-16,0 0 128 0,0 0-128 0,4 0 0 0,4-1 0 0,-4 0 0 15,-3 0 0-15,-4-1 0 0,1 1 0 16,-1-1 0-16,1 1 0 0,1 1 0 0,2 0 0 15,-2 0 0-15,-6-1 0 0,1-1 0 0,-3 2 0 0,2 0 0 16,-3 0 0-16,0 1 0 0,1 0 0 0,1-1 0 16,1-1 0-16,-3 1 144 0,-2-1-144 0,-2 0 0 15,0 0 192-15,-1 2-192 0,-2-2 192 0,2 1-192 16,0 1 176-16,1 0-176 0,0 0 160 0,0 0-160 16,-4 0 192-16,0 0-64 0,-5 0-128 0,-1 1 192 15,0 1-192-15,-1-1 128 0,-3 2-128 0,0-1 0 16,0 1 0-16,0 0 128 0,3 1-128 0,0-1 0 15,-1 1 0-15,-1 1 0 0,-2-2 128 0,1 1-128 16,-5 0 0-16,0 0 0 0,-3 1 0 0,1-1 0 16,-1 0 0-16,0 2 0 0,1-3 0 0,-2 3 0 0,0 0 0 0,2 0 0 15,-3 0 128-15,2 2-128 0,1 0 0 0,-1-2 0 16,3 0 0-16,-1 2 0 0,3-1 0 0,-3 2 0 16,0 0 0-16,-1 0 0 0,-1-3 0 0,-1 1 0 15,-3-1 0-15,1 2 0 0,-2-1 160 0,1-1-160 16,-1 1 160-16,2 1-160 0,2 0 176 0,-4 0-176 15,2-1 192-15,-2 0-192 0,1 2 208 0,0 1-64 16,0-2-16-16,1 0 0 0,-3-3 32 0,0 1 0 16,-1 0 0-16,0-1 0 0,1-1 32 0,1 0 0 15,-3-1 0-15,-1 0 0 0,0-1-16 0,-1-1 0 16,-1-1 0-16,-1 0 0 0,-2 1-176 0,1-2 128 16,-8 1-128-16,8-3 128 0,-8 3-128 0,8-6 160 0,-1 1-160 15,0-2 160-15,1-4-32 0,-2-2-128 0,0-2 192 0,-2-2-64 16,2 2-128-16,0-3 160 0,-3-3-160 0,2-1 160 15,-1-1-160-15,2-2 0 0,-1-3 144 0,3-2-144 16,-3-3 0-16,2-4 0 0,1 2 0 0,2-6 0 16,0-2-144-16,3-2 0 0,1-3 0 0,1-2 0 15,2-1-96-15,1-3-16 0,-1 0 0 0,1-1 0 16,0 1 256-16,0-1-176 0,-1-1 176 0,-3 0-160 16,0 1 160-16,2 1 0 0,-1 1 160 0,0 0-160 15,0-3 208-15,-2 0-48 0,0-1-16 0,-1 1 0 16,-1 2-16-16,-1 1-128 0,0 4 192 0,0-2-64 15,-1 0-128-15,-1-1 0 0,0-2 0 0,1 0 128 16,1 1-128-16,-2-1 0 0,0 2-160 0,-1 3 160 0,1 2 0 0,-3-1 0 16,3 0-128-16,0 2 128 15,-2 2 0-15,2 1 0 0,-2 2 0 0,2 2 0 0,-1 1 0 0,-1 3 0 16,-1 2 0-16,0 2 0 0,2 0 0 0,-2 3 128 16,2 2 0-16,-2-1-128 0,1 1 192 0,1 0-192 15,-3 2 192-15,1 1-192 0,2 3 0 0,1 1 0 16,-1 1 0-16,1 0 0 0,0-1 176 0,0 3-176 15,-1 1 160-15,-1-2-160 0,3 2 208 0,-4 3-48 16,1 1-16-16,-1 1 0 0,-2 0-144 0,1 3 192 16,-2 1-192-16,-2 6 192 0,0 0-192 0,2-7 0 15,-2 7 0-15,0 0 0 0,0 0 0 0,0 0 0 16,0 0 0-16,0 0 0 0,-8-4 0 0,8 4-176 16,-11 0 176-16,0 2-128 0,0 1 128 0,-3 0-160 15,0 3 160-15,-3-2-160 0,0 2 160 0,-2 0 0 0,-1 3-144 0,-2-1 144 16,-2 0 0-16,-4 0-144 0,-3 2 144 0,-5 1 0 15,-1 0 0-15,-2 1-128 0,1-1 128 0,-3 1 0 16,1 1-160-16,-1-2 32 0,-1 0 0 0,-2 1 0 16,-3 0-32-16,-4 1 0 15,-3 0 0-15,0-1 0 0,2 0-16 0,-3 2 0 0,0-2 0 0,-2 2 0 16,-1 0 176-16,-3-1 0 0,-7-2-144 0,5 0 144 16,-3-1-224-16,3 2 32 0,1-2 0 0,-3 2 0 15,-3-2 192-15,-2-1 0 0,2-3 0 0,1-1 0 16,2 2 0-16,0 0 0 0,-2 0-128 0,-2 0 128 15,-1-3 0-15,-1 0 0 0,2 2 0 0,2 1 0 16,0-1 0-16,-3 1 0 0,-4-3 0 0,-1 4 0 16,4 1 0-16,0-1 0 0,2-1 0 0,-5 1 0 15,-5-2 0-15,2 2 0 0,3 0 0 0,1-1 0 16,1 2 0-16,-5-1 0 0,-6 0 0 0,2-1 0 16,3 1-128-16,-1 0 128 0,0-1 0 0,-3 2-144 0,-1 1 144 0,-1-2 0 15,4-3 0-15,0 3-128 0,-1 1 128 16,0 0-160-16,-4-3 160 0,4 0-160 0,3-1 160 0,-4 1 0 15,-1-1-144-15,-1 0 144 0,-2-1 0 0,4-2-144 16,3 4 144-16,-6-1 0 0,-4 2-128 0,2-2 128 16,2-2 0-16,4 2 0 0,-1 3 0 0,-2-2 0 15,-4 1 0-15,0-3 0 0,5 0-144 0,-2 1 144 16,2 3 0-16,-2-2-144 0,-2-6 144 0,1 3 0 16,5 1-144-16,-4 2 144 0,-3-3-128 0,0-3 128 15,6-2-160-15,0 2 160 0,5 3 0 0,-2-3 0 16,-5-1 0-16,3-2 0 0,1-1 0 0,3 3 0 15,2 2 0-15,-4-1 0 0,-1-3 0 0,3 0 0 16,2-4 0-16,1 5 0 0,2 2 144 0,-3-1 32 16,-2-4 0-16,2 0 0 0,3 2 32 0,2-1 16 15,1 2 0-15,-3-5 0 0,-3 1 32 0,5-1 0 16,1 1 0-16,2 0 0 0,2 0-96 0,-3 0-16 16,-2 1 0-16,2-1 0 0,0 1-144 0,2-1 128 15,0 2-128-15,0 0 128 0,0 1-128 0,0 0 0 16,-2-2 0-16,3 2 128 0,1 0-128 0,2 1 0 15,1-1 0-15,-2 1 0 0,-2-4 0 0,-1 1 0 16,2 1 0-16,3-2 0 0,0 3 0 0,3-1 0 0,-4-2 0 0,2 2 0 16,-3-1 0-16,0 0 0 0,3-1 0 0,4 2 0 15,2 1 0-15,-1-3 0 0,2 2 0 0,-3-1 0 16,-1 1 0-16,3-2 0 0,1 1 0 0,1 0 0 16,3 1 0-16,2 0 0 0,0 0 0 0,-1 1 0 15,0 1 0-15,-4 0 0 0,-1-2 0 0,5 2 0 16,3 0 0-16,2-1 0 0,2 2 0 0,4-2 0 15,1 0 0-15,3 0 0 0,0 1 0 0,0-1 0 16,0 2 0-16,2 0 128 0,1 0-128 0,2 0 0 16,3 0 0-16,3-1 0 0,2 1 0 0,3 1 0 0,0-2 0 0,3 1 0 15,2 1 0-15,1 0 0 0,1 0-128 0,2 1 128 16,2 1-160-16,6-2 160 16,-5 5-704-16,5-5-64 0,-4 9 0 0,3 1 0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26T19:47:28.321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FFFF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1919 2759 6447 0,'0'0'576'0,"0"0"-576"0,0 0 0 0,0 0 0 16,3-9 912-16,-3 9 80 0,0 0 16 0,0 0 0 16,2-7-208-16,-2 7-32 0,1-7-16 0,-1 7 0 0,0 0-208 15,0-8-32-15,0 8-16 0,0 0 0 16,-3-8-48-16,3 8-16 0,0 0 0 0,-9-4 0 0,1-3-48 0,-2 3 0 16,-1 2 0-16,0 0 0 0,-1-2-64 0,-2 3-32 15,-1 2 0-15,-2 0 0 0,0 2-64 0,0-1-16 16,1 3 0-16,-5 3 0 0,-2-1-16 0,1 4 0 15,1 2 0-15,0 0 0 0,0 2-192 0,0 1 144 16,0 0-144-16,0 2 128 0,5-1-128 0,1 1 160 16,-1 0-160-16,2 1 160 0,3 3-160 0,0 2 192 15,2-2-192-15,4 1 192 0,2 0 16 0,3 1 16 16,1-1 0-16,4 0 0 0,1-3-224 0,2 1 128 16,1-4-128-16,1-1 0 0,1-4 128 0,1-1-128 15,1-1 0-15,1-2 144 0,1-3 48 0,-2-1 0 16,1 0 0-16,-1-2 0 0,1-6 144 0,0-2 48 15,1 1 0-15,2-4 0 0,0-2 0 0,0 0 0 16,-2-4 0-16,1 1 0 0,-1 0-176 0,1-2-16 16,-1 0-16-16,-1 1 0 0,-1-1-176 0,0 2 0 15,-4 0 144-15,1 0-144 0,0 1 0 0,-1 1 0 16,-2 1 0-16,-1 2 0 0,2 4 0 0,-8 5 0 16,7-4 0-16,-7 4 0 0,9 4 0 0,-2 1 0 0,1 4 0 0,-4 1 0 15,1 0 0-15,-1 2-160 0,0 1 160 0,1 3 0 16,0-1 0-16,1 1 0 0,-1 0 0 0,1-1 0 15,0-3-128-15,3 2 128 0,1-5 0 0,2 1-7744 16,2-2-1456-16</inkml:trace>
  <inkml:trace contextRef="#ctx0" brushRef="#br0" timeOffset="602.16">2411 2640 12095 0,'0'0'528'0,"0"0"112"0,0-5-512 0,0 5-128 15,0 0 0-15,0 0 0 0,0 0 944 0,0 0 144 0,-8 2 48 0,0 8 0 16,0 0-560-16,3 3-96 16,-3 2-32-16,2 2 0 0,-2 0-16 0,4-4-16 0,0 5 0 0,-1 8 0 15,0 1-112-15,4-11-32 16,0 2 0-16,1 7 0 0,1-3-128 0,1-10-16 0,3-1-128 0,4 3 192 16,2-5-192-16,-3-3 176 0,3-4-176 0,2-2 160 15,1-2 352-15,1-4 80 0,1-2 16 0,0-2 0 16,0 0-144-16,1-3-16 0,-1-2-16 0,0 0 0 15,1 0-256-15,-2 0-48 0,-1 1-128 0,6-7 192 16,-2 0-192-16,-8 10 0 0,-3-2 0 0,3-4 0 16,-1 4 128-16,-2 3-128 0,-2 4 0 0,-5 6 0 15,0 0 0-15,0 0 0 0,0 0 0 0,4 11 0 0,-2 2-144 16,-2-1 144-16,0 3-208 0,-2 4 80 0,0 0 128 0,-1 4 0 16,1 0-144-16,-3 17 144 0,1-1 0 0,-3-2 0 15,1 0 0-15,-2 1 0 0,-1 2 176 0,0 2-48 16,2 2-128-16,-2-1 192 0,1-3 0 0,-2 0-16 15,-1-4 0-15,3-2 0 0,-3 3 144 0,-2-5 16 16,-2-4 16-16,6-9 0 0,-2 0 112 0,-2 0 32 16,0 0 0-16,-1-1 0 0,-1-2-176 0,1-1-16 15,-1-4-16-15,-9 4 0 0,5-3-128 0,2-4-32 16,1-4 0-16,5-3 0 0,1-3 0 0,1-1-128 16,-3 1 192-16,1-5-64 0,3 0-128 0,-1 0 0 15,4-1-192-15,-1 0 192 0,4-1-400 0,2 1 32 16,1-2 16-16,4 2 0 15,-2-1-400-15,4 2-80 0,0-1 0 0,8-3-7280 16,-4 0-1440-16</inkml:trace>
  <inkml:trace contextRef="#ctx0" brushRef="#br0" timeOffset="950.24">3094 2211 15599 0,'0'0'688'0,"0"0"144"0,1 8-656 0,0-1-176 16,-2 3 0-16,0 8 0 0,-3 5 640 0,1 1 112 16,-1 3 16-16,-1-1 0 0,0 2-112 0,0-2-16 15,2 0 0-15,1 1 0 0,-4-1-272 0,3-2-64 16,1-2-16-16,1-2 0 0,-1-3-144 0,2-7-16 16,0-1-128-16,0 0 192 15,0-1-528-15,0-8-112 0,0 0-32 0,0 0-8864 0</inkml:trace>
  <inkml:trace contextRef="#ctx0" brushRef="#br0" timeOffset="1115.08">3320 2246 14735 0,'0'0'1312'0,"2"8"-1056"0,1 2-256 0,-2 4 0 16,0 4 736-16,-1 3 96 0,0 3 0 0,0-1 16 15,-1 0-128-15,0 1-16 0,-3 3-16 0,1-2 0 16,0 2-560-16,-1 0-128 0,-2-1 0 0</inkml:trace>
  <inkml:trace contextRef="#ctx0" brushRef="#br0" timeOffset="1618.4">4260 2466 4607 0,'0'0'400'0,"0"0"-400"0,-5-1 0 0,-1 1 0 16,0 0 1552-16,-2 3 240 0,1 2 32 0,-1 1 16 15,1 3-944-15,3 0-192 0,0 3-48 0,-2 8 0 16,3 3-240-16,1-5-48 0,2 3-16 0,0 2 0 16,0 0 96-16,0 5 0 0,-3 2 16 0,1 2 0 15,2 1-80-15,-1 1-32 0,-2-1 0 0,0 0 0 0,-1 0-160 0,2-1-48 16,-2-3 0-16,1-3 0 0,1-2-288 0,0-2-64 15,0-3-16-15,0-4-5072 16,-4-3-1008-16</inkml:trace>
  <inkml:trace contextRef="#ctx0" brushRef="#br0" timeOffset="1787.51">3930 2869 5519 0,'0'0'496'0,"0"0"-496"15,0 0 0-15,10 0 0 0,1 2 2048 0,2-2 320 16,2-2 64-16,3 2 16 0,0 0-1296 0,6-1-256 16,0 0-48-16,4 0-16 0,3-2-384 0,3 2-64 15,4 0-32-15,-12 0 0 0,3 1-144 0,-1 0-16 16,0-1-16-16,-2 1-8624 0</inkml:trace>
  <inkml:trace contextRef="#ctx0" brushRef="#br0" timeOffset="2236.56">4793 2250 10127 0,'0'0'448'0,"0"0"96"16,0 0-544-16,0 0 0 0,0 0 0 0,-3 9 0 15,-2 4 624-15,1-1 16 0,-1 3 0 0,-2 5 0 0,-1 2-352 0,-1 3-64 16,1 3-16-16,-1 2 0 0,-1 6 0 0,-1 3 0 16,-1 2 0-16,-2 1 0 0,-2-3 128 0,0 4 32 15,-2 3 0-15,3-2 0 0,-1-2-160 0,4-3-16 16,-1-5-16-16,2-4 0 0,3-5 96 0,-1-4 32 16,4-3 0-16,2-5 0 0,0-2 272 0,3-4 48 15,0-7 16-15,0 0 0 0,9 0 0 0,3-3 16 16,-1-4 0-16,4-1 0 0,2-2-464 0,3-1-192 15,1-1 176-15,2-1-176 0,-1 2 0 0,2 2-160 16,-1 1 0-16,10-3 0 0,-4 3 160 0,-3 5-160 16,-1 3 160-16,-3 3-160 0,-6 3 160 0,-4 0-128 15,-3 4 128-15,0 2-128 0,-2 4 368 0,0-1 80 16,-5 0 0-16,-1 3 16 0,-2-1-64 0,-6 7-16 16,-7-1 0-16,3-8 0 0,-2 1-96 0,-3-1-32 15,-3 0 0-15,-16 5 0 0,0-4 0 0,2-4 0 16,0-3 0-16,4-4 0 0,3-3-128 0,4-2 0 15,3-2 0-15,6-1-7120 0,2-5-1344 0</inkml:trace>
  <inkml:trace contextRef="#ctx0" brushRef="#br0" timeOffset="2514.44">5188 2846 8287 0,'0'0'368'0,"0"0"80"0,0 0-448 0,0 0 0 16,0 0 0-16,0 0 0 0,0 0 1376 0,0 0 192 16,7 4 32-16,-2 2 16 0,0 1-656 0,-1 3-128 15,1 3-16-15,-1 4-16 0,0 2-288 0,2 2-64 16,-2-1-16-16,2 0 0 0,0 1-96 0,-1 1-16 15,0 0 0-15,2-1 0 0,-1-1-128 0,3 0-16 16,-1-1-16-16,1 0 0 0,-1-1-288 0,2-5-64 16,0-1-16-16,2-1 0 15,0-7-624-15,-2-4-112 0</inkml:trace>
  <inkml:trace contextRef="#ctx0" brushRef="#br0" timeOffset="2719.2">5617 2852 12895 0,'-7'8'1152'0,"2"3"-928"0,1 4-224 0,-5 2 0 15,-2 5 1152-15,-5 13 192 0,4-3 48 0,-3 2 0 16,-4-1-208-16,8-9-32 0,-3 3-16 0,0 2 0 16,-3 3-368-16,1 2-64 0,-4 1 0 0,1-1-16 15,0 0-416-15,2 1-80 0,0-1 0 0,3-2-16 16,1-1-384-16,2-3-80 0,2-2-16 0,1-3-10560 15</inkml:trace>
  <inkml:trace contextRef="#ctx0" brushRef="#br0" timeOffset="3008.71">6266 2185 18431 0,'0'0'1632'0,"0"0"-1312"16,3 15-320-16,0-2 0 0,-1 3 0 0,-2 5 144 15,1 3-144-15,-2 2 0 0,-1 2 384 0,-2 1-48 16,2 1 0-16,-1 0 0 0,-1 3-336 0,1 1 144 0,1-2-144 16,0 1 0-16,0-1 0 0,-4-3 0 0,3-2-192 0</inkml:trace>
  <inkml:trace contextRef="#ctx0" brushRef="#br0" timeOffset="3337.06">6884 2519 8287 0,'-4'8'736'0,"1"-3"-592"15,-2 2-144-15,1 4 0 0,-4 3 1792 0,1 4 320 16,-1 0 64-16,1 3 0 0,-2 5-1088 0,3 1-208 16,-3 4-48-16,3 1-16 0,-2 1-352 0,1 1-64 15,-2 0-16-15,1 1 0 0,-1 2-192 0,-5 13-64 16,2-7 0-16,6-17 0 15,1 0-720-15,0-2-160 0</inkml:trace>
  <inkml:trace contextRef="#ctx0" brushRef="#br0" timeOffset="3503.95">6528 2939 12895 0,'0'0'1152'0,"6"-1"-928"0,5 1-224 0,4-1 0 0,0-1 640 15,3 1 96-15,0 0 16 0,3-2 0 16,1 1-272-16,4 0-48 0,0-1-16 0,3 1 0 0,0-1-224 0,2 2-32 16,1 1-16-16</inkml:trace>
  <inkml:trace contextRef="#ctx0" brushRef="#br0" timeOffset="3777.04">7760 2626 17727 0,'0'0'784'0,"0"0"176"0,0 0-768 0,0 0-192 15,-5-5 0-15,0 4 0 0,-5 2 368 0,-2 4 32 16,-1 1 16-16,-4 4 0 0,-3 2-224 0,1 2-64 15,-4 3 0-15,-1 3 0 0,0 1 32 0,0 3 0 16,-2 1 0-16,3 2 0 0,2-1 96 0,3 3 0 16,3 0 16-16,1-1 0 0,5 1-144 0,1-2-128 0,5-1 144 0,-1 0-144 15,6-1-224-15,2-3-144 16,3-3-16-16</inkml:trace>
  <inkml:trace contextRef="#ctx0" brushRef="#br0" timeOffset="4336.72">7922 2665 10127 0,'0'0'896'0,"0"0"-704"16,0 9-192-16,0 2 0 0,0 1 432 0,1 5 48 15,0 4 16-15,0 3 0 0,0 3-96 0,0 2-16 16,0 1 0-16,0 0 0 0,3 3-256 0,-1-1-128 16,-1-1 0-16,1-2 128 0,1-1-128 0,3 10 128 15,1-10-128-15,2-6 128 0,2-4-128 0,-5-11 128 16,3-1-128-16,-2-3 128 0,2-1 16 0,2-5 0 16,-2-2 0-16,3-3 0 0,2-2 352 0,-1-3 64 15,0-1 16-15,1-3 0 0,-2 0-128 0,1-1-32 16,-3 0 0-16,1 0 0 0,-1-3-64 0,-1 0-16 15,-2 0 0-15,0 1 0 0,-1 0-80 0,1 2 0 16,-3-3-16-16,1 5 0 0,1 3-240 0,-3 3 0 16,0 3 0-16,-4 7 0 0,0 0 0 0,7 5 0 15,-5 3 0-15,0 3 0 0,-1 2 144 0,-1 4 144 0,-1 2 32 16,-1 6 0-16,0 3-128 0,-5 5-32 16,1 2 0-16,-3 5 0 0,-2 3 144 0,-1 2 16 0,-2 3 16 15,-3 1 0-15,1 0 304 0,-4 2 48 0,0 1 16 0,-1-3 0 16,0-2-240-16,-1-3-32 0,-1 1-16 0,0-5 0 15,-1-5 80-15,2-4 16 0,-1-5 0 0,0-2 0 16,1-5-64-16,-8 3-16 0,3-6 0 0,13-11 0 16,2-3-192-16,0-4-48 0,1-1 0 0,1-5 0 15,2-3-448-15,0-4-80 0,3-5-32 0,1-4 0 16,3-4-496-16,2-2-96 0,2-6-32 0,1 3 0 16,3 3-192-16,3 1-32 0,2 3-16 0,5 0 0 15,2 2 592-15,4 2 128 0,-1 3 32 0,4 3-8672 16</inkml:trace>
  <inkml:trace contextRef="#ctx0" brushRef="#br0" timeOffset="5443.27">10281 2265 17503 0,'0'0'1552'0,"-1"-4"-1232"16,1 4-320-16,0 0 0 0,-3-5 416 0,-2 3 32 15,-4 2 0-15,0 2 0 0,-4 1 0 0,-2 5 0 16,-5 3 0-16,-1 3 0 0,-1 5-224 0,-3 3-32 15,0 1-16-15,-12 18 0 0,6-3-16 0,12-10 0 16,-3 4 0-16,2 2 0 0,0 8 0 0,4 0 0 16,0 2 0-16,2 1 0 0,2 0-160 0,3-3 0 15,4-2 0-15,2 0 0 0,5-4 0 0,2-3 0 16,4-5 0-16,3-4 0 0,6-5 256 0,2-5-48 0,5-4 0 16,3-4 0-16,3-2 432 0,7-4 96 15,1-4 16-15,1-2 0 0,1-4-272 0,2-4-48 0,-3-1-16 0,0-2 0 16,1-1-240-16,-1 0-48 0,-1 1-128 0,-1-2 192 15,0-3 144-15,-2-3 32 0,-4-5 0 0,-1-1 0 16,-1-1 336-16,-4-4 80 0,-3-2 16 16,-4-2 0-16,-5 0-240 0,-4 4-48 0,-5 3-16 15,-5 6 0-15,-3 0-48 0,-7 5-16 0,-6 2 0 0,-1 4 0 16,-5 2-272-16,-3 3-160 0,-3 2 192 0,-2 2-192 16,0 6-1952-16,-2 0-496 15,-36 0-112-15,21 3 0 0</inkml:trace>
  <inkml:trace contextRef="#ctx0" brushRef="#br0" timeOffset="11102.62">8506 2624 8287 0,'0'0'736'0,"0"0"-592"16,0 0-144-16,0 0 0 0,0 0 1632 0,0 0 288 15,-1 7 64-15,1-7 16 0,0 0-1008 0,9 1-208 16,4 2-32-16,-1-2-16 0,1-1-48 0,6 0-16 16,-1-1 0-16,14-2 0 0,1 0-320 0,2 0-64 0,3-2-16 0,-1 4 0 15,1-2-128-15,-5 0-16 0,-3-1-128 0,-9 2 192 16,-1 0-192-16,5 0 128 0,-6 2-128 0,-7 0 0 31,0 1-640-31,-3 0-208 0,0-1-48 0</inkml:trace>
  <inkml:trace contextRef="#ctx0" brushRef="#br0" timeOffset="11281.05">8663 2806 8287 0,'0'0'368'0,"0"0"80"0,0 0-448 0,0 0 0 0,0 0 0 0,4 3 0 0,4 0 2192 0,3-1 368 15,2-1 64-15,4-1 0 0,3-1-1360 0,2-1-288 16,2-1-48-16,1 1-16 0,3 0-304 0,-2 0-64 16,3-1-16-16,-1-1 0 0,2 0-176 0,-2 3-32 15,1 0-16-15,-6 1 0 16,0 0-1040-16,-2 0-208 0</inkml:trace>
  <inkml:trace contextRef="#ctx0" brushRef="#br0" timeOffset="11832.11">7379 3018 11567 0,'0'0'512'0,"0"0"112"0,2 6-496 0,4 1-128 16,1-1 0-16,-3 0 0 0,3-1 1120 0,1 2 208 16,1 0 32-16,-2 1 16 0,-2-1-304 0,3 0-64 15,2 1-16-15,4 3 0 0,0-3-320 0,-4-4-64 16,2 1-16-16,-1-1 0 0,0 0-288 0,0 2-64 16,0-3-16-16,-1 2 0 0,0-1-96 0,5 2 0 15,-6-3-128-15,0-1 192 0,-1 0-192 0,2 0 0 0,1 2 0 0,0-4 0 16</inkml:trace>
  <inkml:trace contextRef="#ctx0" brushRef="#br0" timeOffset="12575.82">12599 3016 6447 0,'0'0'272'0,"0"0"80"0,0 0-352 0,0 0 0 16,0 0 0-16,0 0 0 0,10 1 1824 0,-1 2 288 15,0 1 64-15,4 4 16 0,-2 2-1408 0,1 3-272 16,-1 4-64-16,-3-3-16 0,2 1-304 0,0 3-128 0,-1 0 128 0,4 13-128 16,-2-1 144-16,-3-2-144 15,-4-2 160-15,-3-1-160 0,-1-1 368 0,-3-7-32 16,-2 4 0-16,-2-2 0 0,-1 1 0 0,-6 7 0 16,1-4 0-16,2-12 0 0,-2 0-336 0,-1 0 144 15,0-1-144-15,-6-1-8368 0</inkml:trace>
  <inkml:trace contextRef="#ctx0" brushRef="#br0" timeOffset="13095.94">14147 2599 6447 0,'-5'-10'272'0,"5"10"80"0,-1-4-352 0,-1-1 0 16,0-3 0-16,-1 0 0 0,-1 0 1600 0,0 1 240 15,-4-1 48-15,1 1 16 0,0 2-1200 0,-2 2-256 16,0-1-32-16,0 2-16 0,-2 2-208 0,-5 2-32 16,0 4-16-16,5-1 0 0,-1 3 176 0,-1 3 16 15,0 3 16-15,-3 3 0 0,-1 3-96 0,-7 9-32 16,4-2 0-16,6-9 0 0,1 2 0 0,4 2 0 0,1 1 0 0,2 0 0 16,3 1-224-16,3-2 176 15,2-4-176-15,5-1 160 0,5-4 0 0,6 1 0 16,-1-4 0-16,4-5 0 0,2-5 240 0,-5-2 48 15,2-3 16-15,3-2 0 0,-1-1-192 0,2-5-32 16,-3 1-16-16,2-2 0 0,-2-1-80 0,-1-1-16 0,-3 1 0 16,0-1 0-16,-2 2-128 0,-1 0 0 0,-2 2 0 0,-1 3 128 15,-3-1-128-15,2 1 0 0,-3 4 144 0,-7 5-144 16,0 0 0-16,0 0 0 0,0 0 0 0,2 9-128 16,-1-1 128-16,-2 11 0 0,-1 1 0 15,2-6 0-15,0 0 0 0,1 4 0 0,0-1 0 0,3 0 0 16,1 0 0-16,1 0 0 0,2 1 0 0,3-2-6592 15,0 1-1216-15</inkml:trace>
  <inkml:trace contextRef="#ctx0" brushRef="#br0" timeOffset="13284.16">14873 2974 15263 0,'-10'25'672'0,"4"-13"144"0,0 3-656 0,-5 4-160 16,-4 0 0-16,1 3 0 0,-3 0 672 0,0 1 96 16,-1 1 32-16,-11 12 0 0,3-4-320 0,4-4-64 15,6-5-16-15,1-4 0 0,2-2-400 0,7-6-176 16,0 1 16-16</inkml:trace>
  <inkml:trace contextRef="#ctx0" brushRef="#br0" timeOffset="13816.7">15784 2179 5519 0,'-11'13'240'0,"5"-3"64"0,-2 2-304 0,-1 5 0 15,-2 2 0-15,5-2 0 0,-4 5 2048 0,0 3 336 16,1 3 80-16,-1 2 16 0,-1 2-1616 0,1-2-320 15,-3 2-64-15,0 1-16 0,-1-3-144 0,-2 1-48 16,0 0 0-16,1-3 0 0,2 0-144 0,3-5-128 16,-1-3 144-16,6-5-144 0,-1-1 192 0,4-4-64 15,1-3-128-15,1-7 192 0,0 0 336 0,7 1 64 16,0-2 16-16,4-1 0 0,-1-3-48 0,2-1-16 16,-1-1 0-16,4 0 0 0,-3 1-352 0,9-2-192 0,-2 1 192 0,-4 5-192 15,1 1 0-15,8 3 0 0,-5 3 0 16,-6 0 0-16,-3 4 0 0,1 5 0 15,-1 4 0-15,-1 3-144 0,-2 0 144 0,-3 0 0 16,-1-2 0-16,-2 1 0 0,-2 0 160 0,-1-1-32 16,-2 1-128-16,-2-2 192 0,-2 0 32 0,0-2 0 15,-2 0 0-15,-1-2 0 0,-2-4 96 0,-7 3 0 0,2-3 16 0,4-6 0 16,0 0-128-16,-1-2-16 0,1-2-16 16,-5-3 0-1,3-2-480-15,7 1-80 0,1-3-32 0,2-2-10352 0</inkml:trace>
  <inkml:trace contextRef="#ctx0" brushRef="#br0" timeOffset="14017.68">16232 2924 11055 0,'1'9'976'16,"0"-1"-784"-16,0 6-192 0,-1 1 0 0,0 0 1568 0,0 2 272 15,-1 1 48-15,-2 1 16 0,0 2-784 0,-5 1-160 16,1 0-16-16,-4-1-16 0,-1-1-544 0,-1 0-128 16,-1 0 0-16,0-2-16 15,0 0-1008-15,-8 4-208 0</inkml:trace>
  <inkml:trace contextRef="#ctx0" brushRef="#br0" timeOffset="14430.06">17436 2533 14623 0,'-25'7'640'15,"15"-4"144"-15,-1-2-624 0,-11 9-160 0,0 1 0 0,6-1 0 0,-3 3 848 0,-3 5 144 16,2 2 32-16,1 1 0 0,-4 3-192 0,2 1-48 15,2 0 0-15,0 2 0 0,4-2-384 0,4-1-80 16,1-2 0-16,6-3-16 0,-1 0-80 0,7-3-16 16,1 1 0-16,4-4 0 0,4-2 112 0,5-2 0 15,2-3 16-15,5-1 0 0,2-2-48 0,2-2-16 16,4-1 0-16,3-1 0 0,5-1-464 0,-2-3-80 0,1 0-32 16,-2-1-10576-16</inkml:trace>
  <inkml:trace contextRef="#ctx0" brushRef="#br0" timeOffset="14978.71">19453 2538 15999 0,'-4'-10'704'0,"4"10"160"0,-2-6-688 15,1 1-176-15,-1-2 0 0,0 2 0 0,-2-1 368 0,-2 2 32 16,-2-1 16-16,1 1 0 0,-2 0-240 0,-2 0-48 16,-1 2-128-16,-3 2 192 0,0 2-192 0,-1 4 0 15,-4-2 0-15,-11 9 0 0,-2 4 192 0,12-6-48 16,1 4-16-16,-12 10 0 0,2 0 80 0,10-6 16 16,1 0 0-16,0 4 0 0,2 3-48 0,1-1-16 15,4 0 0-15,2 0 0 0,4-5-32 0,2-1 0 16,3-3 0-16,2-4 0 0,2 0 160 0,2-5 32 15,4-2 0-15,0-4 0 0,4-2 256 0,2-2 48 16,3-4 16-16,2-2 0 0,-2-2-272 0,3-2-48 16,4-4-16-16,-5 1 0 0,2 1-304 0,-2-1 128 15,-2 2-128-15,-2 1 0 0,0 1 128 0,-2 2-128 16,-2 0 0-16,-3 2 0 0,0 3 0 0,-2 2 0 0,0 3 0 16,2 5 0-16,-3 2 0 0,-4 1 0 0,0 2 0 0,0 7 0 15,0 0 0-15,-1-5 128 0,0 0-128 0,3 2 160 16,-2-1-32-16,1-1 0 0,2-1 0 0,2 0-7680 15,0-3-1552-15</inkml:trace>
  <inkml:trace contextRef="#ctx0" brushRef="#br0" timeOffset="15278.08">19945 2570 7359 0,'-9'7'320'0,"6"0"80"0,-1 3-400 15,1 1 0-15,-3 1 0 0,1 2 0 0,-2 3 2176 0,0 0 368 16,-2 1 64-16,0 0 16 0,-1-1-1120 0,0 2-224 16,-3 0-32-16,1-1-16 0,0 0-464 0,0-3-80 15,1 0-32-15,0-3 0 0,2-5-352 0,4-1-80 16,0-3-16-16,5-3 0 0,0 0 80 0,0 0 16 16,7-6 0-16,1-4 0 0,4-4-48 0,7-6 0 15,-2-4 0-15,-4 10 0 0,-1-5-256 0,2 0 128 16,0-3-128-16,1-1 0 0,1-1 192 0,2 1-192 15,1 0 192-15,7-11-192 0,-1 3 176 0,-7 14-176 16,2-1 160-16,2 3-160 0,0 0 0 0,1 4 0 16,-4-1 0-16,-1 2 0 0,0 3-240 0,-1 0-32 15,-3 2-16-15,-1 1-11456 0</inkml:trace>
  <inkml:trace contextRef="#ctx0" brushRef="#br0" timeOffset="15625.34">20672 2578 14223 0,'13'9'624'0,"-6"-5"144"0,3-1-624 0,3 1-144 0,0 1 0 0,5-2 0 0,-1-3 1152 0,8 0 208 15,-1-1 48-15,-8 0 0 0,3-1-784 16,1 0-160-16,-1-1-16 0,9-1-16 0,-5-1-288 0,-2 0-144 15,-1-3 160-15,-8 6-160 0,2-2 0 0,4-2 0 16,-7 2 0-16,-4-1 0 0,-3 0 0 0,-4 5 128 16,-5-8-128-16,-1 5 192 0,-1 2 112 0,-8 1 16 15,-5 3 0-15,-1 1 0 0,0 5-320 0,5-2 0 16,-1 2 0-16,-2 2 0 0,1 0 0 0,-2 4 128 16,1 0 0-16,-7 12-128 0,15-14 208 0,1 0-64 15,-1 1-16-15,3 0 0 0,2 0-128 0,2 1 0 16,3 1 0-16,3-1 0 0,3-2 144 0,4 1 0 15,2-2 0-15,4 0 0 0,4-2-352 0,0 0-80 16</inkml:trace>
  <inkml:trace contextRef="#ctx0" brushRef="#br0" timeOffset="16114.07">22619 2438 14975 0,'0'0'320'0,"-9"-3"80"0,1 0 16 0,1 2 0 0,0 0-416 0,-5 2 0 16,-1 1 0-16,-9 5 0 0,-6 1 560 0,11-1 16 0,-4 4 16 0,-2 4 0 15,-3 1-176-15,2 3-32 16,-1 2-16-16,4 2 0 0,0 3 160 0,3 1 48 0,4-3 0 0,3 4 0 16,0 1-320-16,7-2-64 0,-1-1-16 0,5 6 0 15,5-8 32-15,0-4 16 0,5-3 0 0,-2-7 0 16,5-1-224-16,9 3 128 0,1-3-128 0,-4-5 0 15,3 0 0-15,2-2-320 0,1-1 64 0,0-1-9328 16</inkml:trace>
  <inkml:trace contextRef="#ctx0" brushRef="#br0" timeOffset="16448.05">23072 2582 14271 0,'0'0'320'0,"-8"-1"64"0,1 2 0 0,7-1 16 0,-6 2-400 0,-6 3 0 15,0 3 0-15,-2 1 0 0,-3 2 496 0,0 2 16 16,-2 1 0-16,6-3 0 0,-3 2 64 0,0 2 0 16,-3 4 16-16,0-1 0 0,3 0-208 0,3 1-64 15,2-1 0-15,2-1 0 0,3 2-64 0,4-4-32 16,2-1 0-16,2-2 0 0,4-2 32 0,3-3 0 0,4 1 0 0,0-4 0 15,2-2 304-15,10-1 64 16,1-5 16-16,-9-1 0 0,2-1 0 0,10-6 0 16,-3-3 0-16,-9 4 0 0,-2-1-336 0,5-5-64 15,-5 0-16-15,-5 6 0 0,-3-1-224 0,3-9 128 16,-6 0-128-16,0 3 0 0,-3 1 192 0,-2 5-48 0,-3 1-16 16,-1-4 0-16,-3 3-128 0,3 5 0 0,-3 0 0 0,0 4-176 31,0 0-1360-31,0-1-256 0</inkml:trace>
  <inkml:trace contextRef="#ctx0" brushRef="#br0" timeOffset="16813.11">23291 2548 12431 0,'-3'14'544'0,"-1"-5"128"0,-1 2-544 0,-1 2-128 0,1 3 0 0,-3 2 0 0,2 1 1216 0,-3 1 224 16,0 0 32-16,-2 2 16 0,1-1-736 0,1 0-160 16,-2-1-16-16,-1 5-16 0,4-6-160 0,3-8-16 15,1-1-16-15,0 1 0 0,3-2-144 0,1-9-32 16,0 0 0-16,0 0 0 0,0 0 448 0,6-4 96 16,2 2 16-16,0-3 0 0,1-3-272 0,1 1-48 15,0-1-16-15,1-2 0 0,2-2-240 0,-3 1-48 16,0 0-128-16,2-1 192 0,-1-2-192 0,1 2 128 15,0 2-128-15,0 0 0 0,0 3 128 0,-2 0-128 16,-1 2 0-16,-4 1 0 0,2 3 0 0,-7 1 0 16,6 4 0-16,-3 0 0 0,-2 3 0 0,-1 2-192 15,-1 2 192-15,-1 2-160 0,-1 1 32 0,-3 0 0 16,-2 0 0-16,-1 5 0 0,3-2 128 0,-1 0 0 16,-1-4 0-16,4 2 0 15,2-3-720-15,2-1-112 0,0 0-32 0,3-3-9744 0</inkml:trace>
  <inkml:trace contextRef="#ctx0" brushRef="#br0" timeOffset="17165.72">23776 2609 12319 0,'-19'8'544'0,"8"-4"112"15,-2 4-528-15,2-1-128 0,-2 0 0 0,0 2 0 0,3-1 592 0,-2 2 96 16,0 0 16-16,0 2 0 0,1 1-32 0,-3 2 0 16,3 1 0-16,1-2 0 0,-1 4-80 0,0-2-16 15,4 0 0-15,2-2 0 0,2-1-96 0,1 5-32 16,2-10 0-16,1 1 0 0,0 0-32 0,2 0-16 16,2 0 0-16,0 1 0 0,1-2-176 0,-2 2-32 15,1 0-16-15,2 8 0 0,-1-3 16 0,-4-5 16 16,-1 1 0-16,0 0 0 0,-1 2 32 0,-1-1 0 0,0-1 0 0,-3 0 0 15,-1-1 16-15,-3 5 16 16,-3-3 0-16,4-6 0 0,-2 1-80 0,-4 2 0 0,-2-3-16 0,3 0 0 16,6-4-48-16,-1 0 0 15,-1 0 0-15,2 1 0 0,-3-3-352 0,4-3-80 0,-3 0-16 0,3-2-11232 16</inkml:trace>
  <inkml:trace contextRef="#ctx0" brushRef="#br0" timeOffset="17465.18">23930 2279 4607 0,'0'0'192'0,"-7"5"64"0,-1 0-256 0,-1 3 0 0,1 4 0 0,0 0 0 15,0 2 2496-15,1 2 464 0,5 1 96 0,-3 3 16 0,0 0-2032 0,-1 3-400 16,1 3-64-16,-2 1-32 0,0-3-128 0,-1 2-32 16,-1 2 0-16,0-2 0 0,1 1-80 0,0-2-32 15,0 0 0-15,3 0 0 0,1-2-128 0,-3 6-16 16,-1-6-128-16,7-8 192 0,-1-3-192 0,1 2 0 16,-3-3 128-16,2-1-128 0,1-1 128 0,0-3-128 15,1-6 176-15,0 0-176 0,0 0 0 0,0 0-224 16,0 0 16-16,0 0-5856 15,0 0-1168-15</inkml:trace>
  <inkml:trace contextRef="#ctx0" brushRef="#br0" timeOffset="17710.68">23720 2655 10367 0,'12'4'448'0,"-6"-3"112"0,5-1-560 0,0-1 0 0,3 0 0 0,1 0 0 16,2-2 976-16,1 1 96 0,-1-1 16 0,-1 0 0 15,0-1 32-15,0 2 16 0,2-2 0 0,0 0 0 16,-2 1-544-16,1 1-96 0,-3-1-32 0,-1 0 0 16,2 1-336-16,-1 0-128 0,-2 1 0 0,-5 0 144 15,2 1-480 1,-3 0-112-16,-6 0 0 0,0 0-8080 0</inkml:trace>
  <inkml:trace contextRef="#ctx0" brushRef="#br0" timeOffset="18063.09">24147 2581 1839 0,'0'0'160'0,"0"0"-160"16,0 0 0-16,0 0 0 0,0 0 2576 0,-7 4 496 15,1 0 80-15,-3 2 32 0,0 2-2000 0,-1 2-400 16,-2 1-80-16,0 1 0 0,0 0-96 0,0 2-16 15,-3 1 0-15,2 1 0 0,0-1 144 0,1 1 32 16,2 0 0-16,-1 0 0 0,1-2-96 0,3-2-16 16,5-2 0-16,0 2 0 0,2-5-256 0,1-1-48 15,0 0-16-15,3-2 0 0,0-2 224 0,4-1 32 0,-3 0 16 0,4-3 0 16,1-2-112-16,1-1-32 16,0 0 0-16,-2-3 0 0,1-1-224 0,-2 1-48 15,0-2-16-15,0 0 0 0,-3 2-176 0,1-2 0 16,1 1 0-16,-2 2 0 0,0-1 0 0,1 1 0 15,-4 2 0-15,-2 5 0 0,0 0 0 0,0 0 0 0,0 0 0 0,0 0 0 16,0 0-272-16,0 8 64 0,-1 3 16 16,0 1 0-16,-4-2 192 0,2 2-176 0,0-1 176 0,0 1-160 15,1-3 160-15,-1 1 0 0,1-2 0 0,2 1 0 16,1 0-656 0,2-1-48-16,0-2-16 0,1 1 0 0,1-2-1648 15,1 0-320-15</inkml:trace>
  <inkml:trace contextRef="#ctx0" brushRef="#br0" timeOffset="18468.18">24421 2613 13295 0,'0'0'576'0,"0"0"144"0,-5 4-576 0,2 0-144 15,-4 5 0-15,2-2 0 0,-3 3 816 0,0 0 128 16,1-1 16-16,-1 2 16 0,-1-1-240 0,2 0-48 15,0 1-16-15,0 0 0 0,2 1-288 0,-2-2-48 16,3 0-16-16,1-1 0 0,-2 0-64 0,3-2 0 16,1 0-16-16,1-7 0 0,0 0 192 0,0 0 32 15,0 0 16-15,0 0 0 0,8 0 240 0,-2-1 48 16,2-2 16-16,-2-2 0 0,4-1-272 0,-1 0-64 16,0-2-16-16,0 2 0 0,-2-2-272 0,0 2-160 15,1 1 192-15,-2 1-192 0,0 2 0 0,-3 0 0 16,3 2 0-16,-6 0 0 0,6 4 0 0,-2 0 0 15,0 3 0-15,-1 2-144 0,-2 0 144 0,-1 5 0 16,-1-1 0-16,-1 0 0 0,-2 5 0 0,0-2 0 0,-1 0 0 0,0-2 0 16,2-3 0-16,2 2 0 0,-1-2 0 0,0 2 0 15,2-6 0-15,0-2 144 0,2 0-144 0,-2-5 0 16,0 0 0-16,4 2 0 0,3-2 0 0,1-1-192 16,0-2-1792-16,2-1-368 15,17-14-64-15,-9 3-16 0</inkml:trace>
  <inkml:trace contextRef="#ctx0" brushRef="#br0" timeOffset="18699.41">24857 2190 7359 0,'0'0'320'0,"-7"2"80"0,-3 1-400 0,2 1 0 16,-3 3 0-16,0 1 0 0,0 3 2720 0,-3 3 464 15,-1 1 80-15,1 4 32 0,-1 4-2160 0,2 2-432 16,3-4-96-16,1 1-16 0,1 1-272 0,2 2-48 16,1 2-16-16,-1 0 0 0,0 2-128 0,5-1-128 15,1 1 144-15,2 6-144 0,5-3 192 0,0-3-64 16,3-4-128-16,1-2 192 0,1 0-16 0,1-3-16 16,-1-2 0-16,0-3 0 0,0-2-384 0,0-1-80 15,-5-5-16-15,0 0-6464 16,0-4-1280-16</inkml:trace>
  <inkml:trace contextRef="#ctx0" brushRef="#br0" timeOffset="18868.05">24538 2543 11967 0,'29'0'1072'0,"-18"0"-864"0,4 1 1584 0,2 2 304 0,4-1 64 0,-1-1 16 16,5 0-1488-16,-3 0-304 0,-6 0-48 0,3 0-16 15,2-1-320-15,1 0 144 0,1 0-144 0,-2 0-6176 16,1 0-1312-16</inkml:trace>
  <inkml:trace contextRef="#ctx0" brushRef="#br0" timeOffset="19198.02">25085 2484 14735 0,'0'0'1312'0,"0"0"-1056"15,0 0-256-15,0 0 0 0,-4 6 560 0,0 1 48 16,-1 0 16-16,-1 0 0 0,0 2 144 0,-1 0 48 16,1 2 0-16,-3-1 0 0,2-1-192 0,-2 1-48 15,3 1 0-15,-1 0 0 0,3 0 128 0,0 0 32 0,1 0 0 16,1 1 0-16,1-1 32 0,1 0 0 16,0-1 0-16,1 1 0 0,0 1-64 0,2 0 0 15,0 1 0-15,1-1 0 0,1 7-80 0,2-4-32 16,0 2 0-16,3 6 0 0,-2-5-128 0,-2-5-16 15,-1 0-16-15,-1 0 0 0,-4-3-176 0,0 1-48 16,0-1 0-16,-1 2 0 0,-3-2 16 0,-1 1 0 0,-4 1 0 0,-2-2 0 16,-4 1 192-16,-4 0 32 15,-2 1 16-15,-2-2 0 0,-2-3-160 0,-15 2-48 0,1-1 0 0,9-3 0 16,15-2-112-16,-2-2-16 0,-9-2-128 0,2 0 192 31,1-2-1104-31,2 1-240 0,-1-1-32 0,1-2-9408 0,-4-2-1888 0</inkml:trace>
  <inkml:trace contextRef="#ctx0" brushRef="#br0" timeOffset="26069.12">1455 4632 4607 0,'2'-4'400'0,"0"-5"-400"16,0 0 0-16,0 0 0 0,1-1 1680 0,-2 4 256 15,-1-1 48-15,-1 0 16 0,-3-1-1088 0,0-4-208 16,1 1-64-16,-2 5 0 0,1 0 32 0,-4-4 0 16,-2 0 0-16,5 4 0 0,-4 1 80 0,-4-1 16 15,0 2 0-15,-2 2 0 0,0 2-144 0,4 3-32 16,-2 3 0-16,-9 8 0 0,-3-1-272 0,0 5-64 16,1 4-16-16,-6 3 0 0,-2 2-240 0,-3 3 0 0,0 1 128 0,-1 3-128 15,-1 1 128-15,2 5 0 0,2-1-128 0,3 5 192 16,4-1 96-16,4 1 16 15,3 0 0-15,5-2 0 0,5 0-304 0,4-4 0 0,2-2 128 0,6-3-128 16,2-5 0-16,5-1 128 16,2-4-128-16,5-1 0 0,0-2 320 0,5-3-64 15,1 0 0-15,6-4 0 0,2-4-64 0,1-3 0 0,1-1-16 0,1-3 0 16,-1-7-48-16,3-1 0 0,-1-3 0 0,2-1 0 16,-2-1-128-16,-1 1 128 0,-3 1-128 0,1 3 128 31,-2 0-1968-31,-2 2-400 0</inkml:trace>
  <inkml:trace contextRef="#ctx0" brushRef="#br0" timeOffset="26469.32">1800 4866 9215 0,'0'0'816'0,"0"0"-656"16,0 0-160-16,0 0 0 0,0 0 1088 0,-4 11 192 15,-1 3 48-15,1-4 0 0,-1 2-608 0,1 1-112 16,-3 3-32-16,0 12 0 0,-2-2-64 0,3-3 0 16,4 2-16-16,-2-1 0 0,-1-4 128 0,2 0 16 15,1 1 16-15,3-3 0 0,2 2-208 0,1-8-64 16,-1-1 0-16,2-1 0 0,3-5 0 0,0 3 0 15,0-5 0-15,5 1 0 0,0-4 192 0,1-4 16 16,1-2 16-16,-6-1 0 0,2-3 32 0,0-1 16 16,2-1 0-16,-4 0 0 0,2 0-368 0,0-1-80 15,0-1-16-15,-1 1 0 0,0 0-192 0,-2 0 128 16,0 1-128-16,-1-3 0 0,0 1 0 0,-2 1 128 16,1 1-128-16,3-5 0 0,-3 5 0 0,1 3 0 0,-2 3 0 0,-5 6 0 31,4-6-336-31,-4 6-112 0,0 0-32 0,0 0-11680 0</inkml:trace>
  <inkml:trace contextRef="#ctx0" brushRef="#br0" timeOffset="27055.01">1305 5068 4607 0,'0'0'400'0,"0"0"-400"0,0 0 0 0,0 0 0 16,0 0 2224-16,0 0 352 0,0 0 80 0,0 0 16 16,0 0-1584-16,0 0-320 0,0 0-64 0,0 0-16 15,0 0-176-15,0 0-48 0,0 0 0 0,0 0 0 0,0 0-208 0,7-4-32 16,-1 3-16-16,2 0 0 0,2 1 160 0,1 1 16 16,-1-2 16-16,2 1 0 0,0 1-80 0,0 0 0 15,1 3-16-15,-1-3 0 0,3 2-304 0,7 3 128 16,-5-1-128-16,-1 2 0 0,-2 2 0 0,-7-5 0 15,0 3 0-15,-1 1 0 0,0 4 0 0,0 3 0 16,-1 1 0-16,-1 2 0 0,-3-2 128 0,-2 2 0 16,-2 2 16-16,1-2 0 0,-2 3 96 0,1 0 16 15,-4 1 0-15,-2 5 0 0,-3-4-48 0,1-2 0 16,1-4 0-16,0 1 0 0,0-2-64 0,3 0-16 16,1-4 0-16,3-4-7280 15,3-8-1456-15</inkml:trace>
  <inkml:trace contextRef="#ctx0" brushRef="#br0" timeOffset="27636.08">2437 4935 5519 0,'-11'3'240'0,"11"-3"64"0,0 0-304 0,0 0 0 15,0 0 0-15,0 0 0 0,0 0 1680 0,0 0 288 16,0 0 48-16,10 1 16 0,0-3-1152 0,5 0-240 16,1-1-32-16,-7 1-16 0,4-1-208 0,-2 1-32 15,1 0-16-15,-2-2 0 0,1-1 0 0,0-1 0 16,-5 1 0-16,3-1 0 0,-1 1 48 0,-1 0 16 15,0 1 0-15,-3 0 0 0,1-2-208 0,-5 6-64 16,0 0 0-16,0 0 0 0,0 0 128 0,0 0 0 16,0 0 16-16,-6-1 0 0,-1 0-32 0,-2 2-16 15,0 3 0-15,-2 2 0 0,-2 2-96 0,-2 0-128 16,-1 2 176-16,-1 1-176 0,1 1 320 0,-1 2-32 16,1-1-16-16,-1 4 0 0,1 0-16 0,1-1-16 0,1 1 0 15,2-2 0-15,3-2-48 0,1 0-16 0,3-2 0 16,1-3 0-16,2 0 0 0,2-1 0 0,0-7 0 0,6 6 0 15,3-1-48-15,3-2 0 0,2-2 0 0,3-1 0 16,1-1-304-16,1-3-64 0,3-1-16 0,1 0-6992 16,2-3-1408-16</inkml:trace>
  <inkml:trace contextRef="#ctx0" brushRef="#br0" timeOffset="28004.13">3204 4772 13823 0,'0'0'1216'0,"0"0"-960"15,0-5-256-15,-3-1 0 0,0 0 528 0,0 2 64 16,-2 0 16-16,-2-2 0 0,0 4 96 0,-1 1 0 16,0 1 16-16,1 2 0 0,-1 1-336 0,1 2-64 15,-1-1 0-15,-1 3-16 0,0 3-96 0,1-3-16 16,0 0 0-16,1 1 0 0,3 0 0 0,2 1-16 15,1 0 0-15,2 0 0 0,1 1-48 0,2-3-128 16,3 2 192-16,4 5-64 0,-1-3 192 0,-1-2 16 0,-3 0 16 0,3 0 0 16,-2 0-48-16,1-1-16 15,-1 1 0-15,2 0 0 0,-4 1-16 0,1-1 0 0,-1 1 0 0,-3-2 0 16,0 0 224-16,-2 0 32 0,-2 0 16 0,0-1 0 16,-3 1-16-16,-2 0 0 15,-2-1 0-15,-5 4 0 0,-1 0-80 0,-4-2-32 16,-4-1 0-16,6-4 0 0,0 1-192 0,-4 0-32 15,-1-3-16-15,0 1 0 0,-1-1-48 0,1-1-128 0,1-2 192 0,2-1-64 32,3-2-1968-32,2-2-400 0</inkml:trace>
  <inkml:trace contextRef="#ctx0" brushRef="#br0" timeOffset="28539.12">4163 4651 14335 0,'0'0'640'0,"-6"-3"128"0,-1-2-624 0,0 2-144 16,2 0 0-16,-1 0 0 0,1-1 1008 0,-1 2 160 15,1 0 48-15,-3 0 0 0,-3 4-512 0,3 0-80 0,-2 2-32 0,1 2 0 16,0 0-208-16,0 4-32 0,-3 1-16 0,1 0 0 15,-1 2 32-15,2 2 0 0,-2 1 0 0,2 0 0 16,2-1-80-16,-2 0-16 0,3 0 0 0,-1-1 0 16,2 2-48-16,1 1-16 0,0 1 0 0,1 5 0 15,3-5-208-15,1-6 128 0,0 2-128 0,1-3 0 16,0 1 192-16,1-1-64 0,0 2-128 0,1-1 192 16,-2-1-192-16,0-1 0 0,-1 0 0 0,-1-1 0 15,-3-2 192-15,1 1-48 0,-1-1-16 0,-5-1 0 16,-1 1 0-16,-1-2 0 0,-6 1 0 0,1-2 0 15,-6 2-128-15,-1-3 0 0,-7-1 0 0,0 0 0 16,-1 1 0-16,-15 0 0 0,6-1 0 0,2 0 128 0,1-1-128 16,3-1-144-16,3 0 144 0,7-1-7968 15,1-1-1472-15</inkml:trace>
  <inkml:trace contextRef="#ctx0" brushRef="#br0" timeOffset="29139.27">6751 4437 3679 0,'0'0'320'0,"0"0"-320"16,0 0 0-16,-2-4 0 0,-1 0 1520 0,-3-1 224 15,1 4 48-15,-1-1 16 0,-4 0-1328 0,-1 1-272 16,-2-2-48-16,-2 6-16 0,-3 0 48 0,-12 5 16 16,-2-1 0-16,-4 2 0 0,0 0 224 0,9-1 32 15,1 0 16-15,-11 9 0 0,5 2 160 0,3-2 16 16,6 0 16-16,9-6 0 0,1 1-160 0,0 0-16 15,6 1-16-15,0 3 0 0,6-1-224 0,4-3-64 16,4-1 0-16,1-3 0 0,4-3-32 0,6 6-16 16,3-2 0-16,-3-2 0 0,3 0-144 0,3 2 0 15,2 0 0-15,2 0 0 0,-1-2 128 0,-1 1-128 16,-1 1 128-16,8 4-128 0,-8 0 0 0,-10-4 0 0,-4 1 0 0,-1 0 0 16,-3 0 0-16,-2 1 0 15,-4 0 176-15,-2 6-176 0,-7 1 512 0,-4-1 0 0,-6-2 0 0,-5 0 0 16,-7-1 16-16,-4-2 16 0,-5-1 0 0,1 1 0 15,0 0-288-15,0-1-64 0,0-1-16 16,1-1 0-16,-1-2-176 0,3-1 192 0,2-2-192 0,4-2 192 31,4-3-496-31,5-2-80 0</inkml:trace>
  <inkml:trace contextRef="#ctx0" brushRef="#br0" timeOffset="29557.18">7241 4566 4607 0,'0'0'192'0,"0"0"64"0,0 0-256 0,0 0 0 15,0 0 0-15,0 0 0 0,0 0 1856 0,0 0 336 16,-4 7 64-16,0-1 16 0,-2 1-1536 0,-1 2-304 15,-2 2-64-15,-1 0-16 0,-1 1 352 0,0 2 80 16,-1 2 16-16,0 2 0 0,0 0 0 0,1 1 0 16,-2-1 0-16,2 3 0 0,1 1-320 0,1-1-64 15,2-1-16-15,1 7 0 0,2-2-256 0,4-11-144 16,3-3 160-16,1-1-160 0,3 2 176 0,-1-2-176 16,4-1 192-16,-1-2-192 0,2 0 384 0,1-2-16 15,1-1-16-15,3-3 0 0,0-1 160 0,1 0 16 16,-1-4 16-16,7-1 0 0,-2-3-144 0,-9 3-16 15,1-4-16-15,1 1 0 0,-1-3-48 0,-1 0 0 16,-2-1 0-16,-3-1 0 0,-1-2 0 0,-2-1 0 16,-3 1 0-16,-2-2 0 0,-4-1 288 0,-1-1 48 0,-1-1 16 0,-3 0 0 15,-1 0-464-15,-2 2-80 0,-2-1-128 0,-5-5 176 16,4 7-176-16,-1 3-176 16,1 4 48-16,5 5 0 15,2 1-1216-15,0 1-256 0,1 1-32 0</inkml:trace>
  <inkml:trace contextRef="#ctx0" brushRef="#br0" timeOffset="29857">7870 4093 9215 0,'0'0'400'0,"0"0"96"0,0 0-496 16,-1 8 0-16,0 2 0 0,-2 4 0 0,0 4 1408 0,-3 10 192 15,-4 2 48-15,1 4 0 0,1 5-352 0,3-11-64 16,-2 3-16-16,2 2 0 0,-4 3-240 0,2 3-48 16,-3 0-16-16,0 2 0 0,0 0-256 0,-3 1-48 15,2-2-16-15,0 0 0 0,1-5-336 0,0-1-64 0,3 0 0 0,-2-1-16 31,2-4-560-31,1-3-96 0,1-4-32 0,2-4-10336 0</inkml:trace>
  <inkml:trace contextRef="#ctx0" brushRef="#br0" timeOffset="30331.36">8263 4671 8287 0,'0'0'736'0,"-5"7"-592"16,0 0-144-16,-1 3 0 0,0 5 2016 0,-1 1 368 15,-1-1 80-15,1 3 16 0,-2-1-880 0,0 0-160 16,0-1-32-16,1 2-16 0,-1 1-464 0,2-1-96 16,-2 0 0-16,0 4-16 0,3-7-432 0,1-4-64 15,3-2-32-15,2-9 0 0,0 0-48 0,0 0-16 16,0 0 0-16,0 0 0 0,2-7-16 0,4-1 0 0,2-3 0 0,-2-3 0 16,3 1-208-16,-1 0 176 15,2 0-176-15,1 0 160 0,1-2-160 0,2 0 0 16,0-2 0-16,9-5 0 0,-3 0 0 0,2 7 0 15,1 0 0-15,-6 7 0 0,0-2 0 0,2 1 0 16,0 3 0-16,-1 1 0 0,-2 2-160 0,-3 3 160 0,0 2 0 16,-2 4-144-16,-1 1 144 0,-3 3 0 15,0 5 0-15,-2 0 0 0,-2 1 0 0,-1 4-128 0,-1 0 128 0,-2 1 0 16,-1 0 0-16,-1 1 0 0,0 0 0 16,-4-1 0-16,0 0 0 0,1 0 0 0,0-2 0 0,1-1 128 15,-3-3-400-15,3-1-80 0,-1-3-16 0,1-3-7632 16,-1-3-1536-16</inkml:trace>
  <inkml:trace contextRef="#ctx0" brushRef="#br0" timeOffset="30680.24">8393 3915 3679 0,'0'0'160'0,"0"0"32"0,0 0-192 0,0 0 0 15,-4 8 0-15,2-2 0 0,0 3 2688 0,-4 1 512 16,1 3 80-16,-5 8 32 0,1-2-1696 0,1-6-336 16,1 2-64-16,-2 6 0 0,0 2-240 0,-2 2-32 15,0-1-16-15,0-1 0 0,0 0-192 0,-2-1-32 16,0 0-16-16,0-3 0 0,4-1-368 0,-2-2-80 0,2-1-16 16,-1 3 0-16,2-4-224 0,5-6 128 0,0-2-128 0</inkml:trace>
  <inkml:trace contextRef="#ctx0" brushRef="#br0" timeOffset="34125.07">10728 4289 7359 0,'0'0'656'0,"3"-7"-528"16,-3 7-128-16,0 0 0 0,2-10 1216 0,0 4 192 16,-2 6 64-16,0 0 0 0,0 0-512 0,0 0-112 0,-6-5-16 0,6 5 0 15,-8 4-320-15,-2 0-64 0,1 3 0 0,0 3-16 16,-1 1-128-16,-1 3-32 0,0 1 0 0,-1 4 0 15,1 3 80-15,1 4 16 0,-4 3 0 0,3 4 0 16,0 6 32-16,2 2 16 0,-1 3 0 0,3 4 0 16,-3 0-416-16,6-1 128 0,3 1-128 0,2-7 0 15,4-3 160-15,5-5-160 0,4-8 192 0,3-5-192 16,1-2 0-16,4-5 0 0,4-2 0 0,1-5 0 16,3-3 144-16,-2-6-16 0,0-2-128 0,2-5 192 15,1-5 16-15,1-3 0 0,0-1 0 0,1-1 0 16,1 0-64-16,-5-1-16 0,0 1 0 0,-3 0 0 15,-3-1-128-15,-2-1 128 0,0-1-128 0,-4 2 128 16,-3 0-128-16,-2 3 0 0,-2-2 0 0,-3 2 0 0,-3 2 128 0,0 2-128 16,-2 5 128-16,0 0-128 0,-2 9 0 0,0 0 0 15,0 0 0-15,0 0 0 0,-2 10 0 0,0 2-144 16,0 3 144-16,-1 4-160 0,1 3 160 0,0 4 0 16,-1 3-144-16,1 4 144 0,1 4 0 0,-3 4 0 15,-1 4 0-15,-1 8 0 0,-2 5 320 0,0 5 0 16,-3 0-16-16,0 0 0 0,0 2-16 0,-3 1 0 15,0 0 0-15,-2-2 0 0,0-3 48 0,0-4 16 16,-3-4 0-16,0-4 0 0,0-3 160 0,-1-2 16 16,1-2 16-16,6-16 0 0,-1 3-96 0,-1-3-32 15,0-2 0-15,0-1 0 0,0-4-208 0,-1 0-32 0,1-6-16 16,-1-3 0-16,2-3-32 0,1-6 0 16,0-1 0-16,1-4 0 0,1-5 0 0,-5-9-128 0,4-5 192 0,4-4-64 15,5-3-128-15,4-3 0 16,6-1 0-16,3 0 0 0,1-2-256 0,4 2 32 15,3 2 0-15,4 3 0 0,0 2 32 0,3 3 0 0,1 3 0 0,4 3 0 16,2 0-160-16,4 3-32 0,3-1 0 0</inkml:trace>
  <inkml:trace contextRef="#ctx0" brushRef="#br0" timeOffset="34418.99">11789 4534 1839 0,'0'0'0'0,"-5"6"160"0,5-6-160 0,0 0 0 16,0 0 0-16,0 0 0 0,4 4 3600 0,2-1 688 16,5 0 144-16,6-1 32 0,5-1-2864 0,-3-2-560 15,5 0-112-15,4-1-32 0,1-1-496 0,2 1-96 16,0 0-32-16,0 0 0 0,-2 2-400 0,-2 0-96 0,-4 0-16 0</inkml:trace>
  <inkml:trace contextRef="#ctx0" brushRef="#br0" timeOffset="34568.14">11933 4769 13823 0,'-12'6'608'0,"12"-6"128"0,0 0-592 0,0 0-144 0,0 0 0 0,6 10 0 16,-1 0 1552-16,3-3 288 0,2-2 48 0,3-1 16 16,5 0-1296-16,3-2-256 0,3-1-48 0,2-1-16 15,1-2-144-15,1 0-16 0,3-2-128 0</inkml:trace>
  <inkml:trace contextRef="#ctx0" brushRef="#br0" timeOffset="35125.5">13045 4730 12895 0,'-8'14'1152'0,"3"-4"-928"16,2 1-224-16,2-2 0 0,1-9 512 0,3 11 48 0,2-1 16 0,2 0 0 16,3-4-64-16,2 1-16 0,1-1 0 0,0-3 0 15,2-1-80-15,3-1-16 0,1-2 0 0,12-1 0 16,0 0-48-16,-8-1-16 0,1 1 0 0,3-3 0 16,-1-2-144-16,-1-1-48 0,2 0 0 0,-2-2 0 0,-4-3-144 0,0-3 160 15,0 2-160-15,-5 0 160 16,-1-1-32-16,-1 2 0 0,-4-1 0 0,-3 2 0 0,0 0 32 0,0-1 0 15,-5 1 0-15,-1-2 0 0,-1 1-160 0,-3-5 192 16,-6 3-192-16,-1 2 192 0,0 2-192 0,-2 3 0 16,-3 5 0-16,2 4 128 0,-2 5-128 0,-4 3 0 15,0 3 0-15,-3 4 0 0,-3 1 0 0,1 3 0 16,2 2 0-16,-2 2 128 0,2 3 176 0,2 1 16 16,1 1 16-16,4 2 0 0,1-1-96 0,4 1-32 15,0 1 0-15,4-1 0 0,5-2-208 0,2-3 0 16,3-3 128-16,3-2-128 0,4-2 128 0,5-5-128 15,4-3 176-15,5-3-176 0,6-4 240 0,4-3-64 16,5-4-16-16,2-3-7440 16,1-2-1488-16</inkml:trace>
  <inkml:trace contextRef="#ctx0" brushRef="#br0" timeOffset="35644.33">13966 4067 12895 0,'0'0'1152'0,"0"0"-928"0,0 0-224 0,0 0 0 0,0 0 416 0,0 0 32 16,0 0 16-16,0 0 0 16,0 0-80-16,0 0 0 0,1-9-16 0,1 3 0 0,0 1-160 0,0-1-16 15,0 1-16-15,-2 5 0 0,3-7-16 0,-3 7 0 16,0 0 0-16,4-2 0 0,0-2-160 0,-4 4 160 16,0 0-160-16,0 0 160 0,0 0-160 0,2 5 0 15,0 4 0-15,1 3 128 0,-3 2 112 0,0 4 16 16,-2 2 0-16,0 1 0 0,0 2 96 0,-3 2 32 15,-2-2 0-15,1 1 0 0,-1-2-16 0,0-1 0 16,-2-2 0-16,3-4 0 0,0-1 112 0,2-2 32 16,-1-2 0-16,3-2 0 0,-2-3 16 0,4-5 16 15,0 0 0-15,0 0 0 0,0 0 0 0,5-7 0 16,0-4 0-16,2-2 0 0,1-2-256 0,2-2-48 16,-2 2-16-16,1-1 0 0,-1-2-224 0,2 1 128 15,3-2-128-15,-2-1 0 0,0 0 0 0,2-2 128 16,-1 1-128-16,2 2 0 0,0-2 0 0,6-4 0 0,0 4 128 0,-1 5-128 15,-2 2 0-15,-5 8 0 16,0 1 0-16,2 1 0 0,-2 2 0 0,-1 2-128 16,-1 2 128-16,-1 0 0 15,-2 3-1520-15,2-2-192 0,-3 0-32 0</inkml:trace>
  <inkml:trace contextRef="#ctx0" brushRef="#br0" timeOffset="35943.01">14869 3638 9215 0,'0'0'816'0,"0"0"-656"0,0 0-160 0,-1 11 0 0,0 1 752 0,-3 2 112 16,-3 4 32-16,3-3 0 0,-4 3 112 0,0 5 16 15,-3 3 16-15,0 3 0 0,-1 1-304 0,1 3-64 16,-2 1-16-16,1 1 0 0,-1 0 48 0,1 1 16 16,-1 4 0-16,-1 14 0 0,3-9-384 0,7-8-80 15,4-5 0-15,2-9-16 0,1-3-112 0,3-1 0 0,0-2-128 0,2-1 192 16,1-5-192-16,3-2 0 16,1-3-144-16,-2-1 144 15,1-3-608-15,0-2-32 0,2-1 0 0,-6-4 0 0</inkml:trace>
  <inkml:trace contextRef="#ctx0" brushRef="#br0" timeOffset="36100.87">14528 4056 17439 0,'0'0'768'0,"0"0"176"0,0 0-752 0,8-2-192 0,3-1 0 0,3 2 0 15,2 0 256-15,3 0 0 0,6 0 16 0,4-1 0 16,3 1-80-16,2-2-32 0,6 1 0 0,1-1-5728 15,2 0-1136-15</inkml:trace>
  <inkml:trace contextRef="#ctx0" brushRef="#br0" timeOffset="36893.64">17305 4497 10127 0,'-9'-12'896'0,"3"8"-704"15,1 1-192-15,-2-1 0 0,1-1 896 0,-5 1 160 16,0-2 32-16,-3 5 0 0,0 1-240 0,-1 4-32 16,-2 1-16-16,0 4 0 0,-5 4-272 0,-1 3-48 0,-6 1-16 0,3 4 0 15,-1 4-144-15,2 1-48 16,0-1 0-16,3 0 0 0,1-1-80 0,5 2 0 15,5 0-16-15,2-1 0 0,5-3-176 0,4-4 192 16,6-5-192-16,3-2 192 0,6-2 0 0,1-3 0 0,2-2 0 0,3-5 0 16,2-5 64-16,1-1 32 15,1-2 0-15,2-7 0 0,-3-2-32 0,-1-2-16 0,0-2 0 0,-7 8 0 16,0-1-240-16,-1 2 176 0,-1-3-176 0,0-1 160 16,-1 1-160-16,-2 0 0 0,-1 2 0 0,-1 0 128 15,-1 0-128-15,-2 5 0 0,-1 1 0 0,-2 2 0 16,-1 2 0-16,-2 4 0 0,0 0 0 0,0 0 0 15,-2 9-128-15,0 3 128 0,1 2-160 0,-1-2 160 16,1 4 0-16,1-2 0 0,1 0 0 0,2-1 0 16,-1 1-128-16,3 2 128 0,2 0 0 0,1-7-144 15,-1-2-1648-15,8 0-320 0</inkml:trace>
  <inkml:trace contextRef="#ctx0" brushRef="#br0" timeOffset="37245.97">17772 4414 6447 0,'-2'7'576'0,"-2"5"-576"15,-1 0 0-15,-1 4 0 0,-1 0 1792 0,3-3 256 16,-4 3 64-16,-2 7 0 0,0-1-1168 0,0 0-240 16,2-1-32-16,-3-3-16 0,2 0 80 0,0-2 16 15,0-2 0-15,2-1 0 0,3-4-128 0,1-2-32 0,3-7 0 0,0 0 0 16,0 0-256-16,0 0-48 15,0 0-16-15,10-5 0 0,2-2-16 0,-5 1 0 16,3-3 0-16,6-5 0 0,-1-2-128 0,-3 6-128 0,-2-2 144 0,3-1-144 16,2-1 0-16,7-8 0 15,-2 3 0-15,-4 8 0 0,-1 1 128 0,3 1-128 16,-2 2 0-16,1 0 0 0,-2 3 0 0,0 2 0 0,-2 4 0 0,-1 2 0 16,-3 4 0-16,-1 3 0 0,-3 3 0 0,-2 4-160 15,-1 0 160-15,-2 3 0 0,-1-2 0 0,-2 2 0 16,0 1 0-16,-1-2 0 0,-3-1 0 0,0 1 0 15,0 0 0-15,2-2 0 0,2-2-176 0,0-3 176 16,5-2-784-16,0-2-64 0,3 0-16 16</inkml:trace>
  <inkml:trace contextRef="#ctx0" brushRef="#br0" timeOffset="37694.86">18638 4567 12319 0,'0'0'544'0,"0"0"112"0,0 0-528 15,0 0-128-15,0 0 0 0,-7 0 0 0,0 0 704 0,0 0 128 16,-3 0 0-16,-5 2 16 0,-2 2-592 0,6 0-112 16,-4 2-16-16,-4 1-128 0,-1 3 0 0,-2 2 0 15,-3 0 0-15,-1 3 0 0,-2 1 544 0,-2 3 0 16,1 1 0-16,0 1 0 0,4 0 80 0,3-1 16 15,3 4 0-15,1-2 0 0,6 1-272 0,2-2-48 16,6-3-16-16,4 5 0 0,7-6-176 0,3-8-128 16,4-3 144-16,6-2-144 0,5-4 224 0,6-4-48 15,1-2-16-15,1-4 0 0,0-6-160 0,0-1 192 16,1-2-192-16,1-4 192 0,-2 0-48 0,0-2 0 16,-1-2 0-16,12-9 0 0,-8 2 160 0,-12 10 16 0,3-4 16 15,10-15 0-15,-6 4 208 0,-10 10 32 0,1-4 16 16,-3-3 0-16,-2-4-384 0,8-19-80 0,-7 3 0 15,-7 19-128-15,0-2 0 0,-1 1-352 0,-1 4 48 0,-2 4 16 16,0 5-80-16,0 4-16 0,-3 7 0 0,-1 5 0 16,-3 9 256-16,0 0 128 0,-1 10-160 0,-1 5 160 15,-2 6-224-15,-1 4 48 0,0 2 16 0,-1 6 0 16,-3 6 160-16,3 3 0 0,-3 5 0 0,2 2 0 16,-2 1 0-16,1 0-160 0,-2 2 160 0,4 2-160 15,1-1 160-15,5 18-192 0,5-14 192 0</inkml:trace>
  <inkml:trace contextRef="#ctx0" brushRef="#br0" timeOffset="38379.69">20397 4429 9215 0,'-5'0'816'15,"5"0"-656"-15,-4 1-160 0,0 2 0 0,-2 1 1200 0,-3 4 208 16,2 4 32-16,-1 4 16 0,-1 2-688 0,-1 5-144 15,4 3-32-15,-2 3 0 0,1 1-112 0,2 1-32 16,-2 0 0-16,2 2 0 0,-4 2-112 0,0 1-16 16,-1-2-16-16,3-9 0 0,-2 0-32 0,-1 0 0 15,-1-1 0-15,0 1 0 0,0-2-16 0,1-2-16 16,0-5 0-16,1-2 0 0,3-3 416 0,-1-2 96 16,3-3 16-16,4-6 0 0,0 0-32 0,0 0 0 15,3-9 0-15,4-3 0 0,-2-3-288 0,3 0-64 0,1-3-16 0,0 0 0 16,2-3-240-16,2-2-128 15,-1-3 128-15,1-1-128 0,0-4 0 0,5-14 128 16,0 3-128-16,1 4 0 0,2 1 0 0,-2 6 0 16,-1 1 0-16,-3 12 0 0,0 2-160 0,2 1 160 15,-2 3-192-15,-1 1 192 0,1 5-144 0,-1 4 144 16,-4 4 0-16,-1 4-144 0,-3 4 144 0,0 3-192 16,-6 4 192-16,-1 9-192 0,-7 0 192 0,1-9 0 15,-3 2 0-15,-8 11 0 0,-1-1 0 0,-4-1-128 0,0-4 128 16,-1 0 0-16,0-2 0 0,0-3 0 0,2-4 0 15,-2-3 0-15,-1-2-144 0,3-3 144 0,2-2-160 0,3-3 160 32,2-4-1728-32,4-2-240 0</inkml:trace>
  <inkml:trace contextRef="#ctx0" brushRef="#br0" timeOffset="38664.01">20898 3936 18431 0,'0'0'816'0,"-1"6"160"0,-2 1-784 0,-1 6-192 16,-1 2 0-16,0-1 0 0,-2 6 544 0,1 4 64 15,-2 3 16-15,0 4 0 0,-1 0-80 0,2 3-16 16,-3 2 0-16,1 1 0 0,1 2-64 0,-3 1-16 15,0 3 0-15,1 0 0 0,-3 1-192 0,1-1-32 16,0-3-16-16,-5 15 0 0,3-11-208 0,5-6 0 16,-1-5 0-16,6-16 0 0,1 2-176 0,-1 3-128 15,2-4-16-15,2-10-16 16,2-1-576-16,5-4-112 0</inkml:trace>
  <inkml:trace contextRef="#ctx0" brushRef="#br0" timeOffset="38944.69">21065 4472 14735 0,'-8'13'640'0,"1"-2"160"0,0 2-640 0,-1 2-160 0,0 7 0 0,3-7 0 16,0 2 832-16,0 2 128 0,-2-3 16 0,2 2 16 0,0 1-208 0,0-4-32 15,0 3-16-15,2-3 0 0,1-3-208 0,2 1-32 16,1-2-16-16,3 3 0 0,4-6-96 0,0-1 0 15,2-5-16-15,1-2 0 0,1-2 16 0,-3-2 16 16,0-3 0-16,9-4 0 0,-3 0 32 0,-7 3 0 16,2 0 0-16,-2-2 0 0,1-1 144 0,-2-1 48 15,0-2 0-15,-1-1 0 0,-1-3-176 0,0 0-48 16,0-4 0-16,-1 2 0 0,2 1-240 0,-2-4-160 16,0 4 192-16,2 5-192 15,-4 1-256-15,0 5-144 0,1 4-48 0,-3 4-8480 16,2-6-1696-16</inkml:trace>
  <inkml:trace contextRef="#ctx0" brushRef="#br0" timeOffset="39379.16">21810 4393 12783 0,'0'0'560'0,"0"0"128"0,0 0-560 0,-6 0-128 0,-3 0 0 0,-1 2 0 16,-1-1 560-16,-2 2 80 0,-1 2 0 0,-2 2 16 15,0 1-208-15,-10 6-32 0,-2-1-16 0,11-3 0 16,-3 0-16-16,1 2-16 0,-1 1 0 0,-8 7 0 16,6-2-48-16,9-7-16 0,2 1 0 0,5-1 0 0,-1-1-128 0,4-1-32 15,3-2 0-15,2 0 0 0,4-3 112 0,2 0 0 16,3-4 16-16,7 0 0 0,-2-5 112 0,-3 2 0 15,2-3 16-15,8-4 0 0,-11 4 48 0,1-2 0 16,0 0 0-16,2 1 0 0,1-1-112 0,0 0-16 16,-2 1 0-16,0 0 0 0,3-1-160 0,-3 4-32 15,-3 3-128-15,0 2 192 0,0 6-192 0,-3 1 0 16,-1 7 0-16,-3 1-160 0,-2 2 160 0,-1 0 0 16,-2 3 0-16,-1 2 0 0,-2 3 224 0,0 1 80 15,-3 1 16-15,-3-1 0 0,-5 11 144 0,-1-4 48 16,-4-3 0-16,0-2 0 0,-5 0-176 0,-1-2-16 15,0-1-16-15,0-3 0 0,-2-2-304 0,3-3 128 16,-2-2-128-16,-3 4 0 16,9-7-1200-16,7-9-336 0,-1-1-80 0</inkml:trace>
  <inkml:trace contextRef="#ctx0" brushRef="#br0" timeOffset="39775.44">23037 4199 16991 0,'0'0'752'0,"0"0"144"0,0 0-704 0,0 6-192 15,3 1 0-15,-1 3 0 0,-3 3 848 0,-1 2 144 16,-1 4 32-16,-4 2 0 0,2 0-352 0,-2 1-64 15,-1 1-16-15,-2 6 0 0,1-2-144 0,-4 0-48 16,2-3 0-16,0 0 0 0,0-2-192 0,2 1-32 16,-1-3-16-16,0 1 0 15,-2-6-464-15,3-2-80 0,3-2-32 0,1-2-6688 16,-4-2-1344-16</inkml:trace>
  <inkml:trace contextRef="#ctx0" brushRef="#br0" timeOffset="39982.14">22867 4024 26543 0,'0'0'1168'0,"0"0"256"0,0 0-1136 0,0 0-288 0,0 0 0 0,0 0 0 15,-11 1 0-15,6 1 128 0,-3 0-128 0,2 2 0 16,-1-1 0-16,2 1 0 0,0 0 0 0,1 0 0 15,-1 2-624 1,1 0-224-16,4-6-48 0</inkml:trace>
  <inkml:trace contextRef="#ctx0" brushRef="#br0" timeOffset="40464.01">23422 4357 10703 0,'0'0'464'0,"-2"6"112"0,-1 2-448 0,0 0-128 16,-1 1 0-16,-2 1 0 0,0 1 832 0,0 0 128 16,-3 0 48-16,-2 3 0 0,1 0-320 0,-2 1-64 15,1-2-16-15,3 0 0 0,-3-1-352 0,1-1-80 16,0 0-16-16,0-1 0 0,3-1 224 0,-2-2 64 0,3-2 0 0,0-1 0 15,6-4 192-15,0 0 64 16,0 0 0-16,0 0 0 0,0 0-48 0,0 0 0 0,0 0 0 0,0 0 0 16,0 0-80-16,-2-3-32 15,0-1 0-15,2-3 0 0,0-3-64 0,2 0-16 0,1-1 0 0,2-5 0 16,-4-1-112-16,3 4-32 0,2 3 0 0,-1-3 0 16,0-2-128-16,0-2-48 0,2 2 0 0,2-3 0 15,1-1-144-15,1-1 0 0,1 0 144 0,3-3-144 16,3 4 0-16,-1 2 0 0,1 3 0 0,1 1 0 15,-2 2 0-15,0 2-128 0,0 3 128 0,-1 2 0 0,-5 4-128 0,1 0 128 16,0 5-128-16,0 0 128 0,-1 4 0 0,0 3-128 16,0 2 128-16,-3 3 0 0,0 4 0 0,-1 0 0 15,2 1 0-15,-3 1 0 0,0 1 0 0,-1 0 0 16,0 1 0-16,-1 0 0 0,2 4 0 0,-3-3-128 16,1-3 128-16,0-2 0 0,-4-7 0 0,4 0 0 15,4 1 0-15,3-2-8352 16,1-2-1776-16</inkml:trace>
  <inkml:trace contextRef="#ctx0" brushRef="#br0" timeOffset="42748.07">1176 6670 7359 0,'0'0'656'0,"0"0"-528"16,0 0-128-16,0 0 0 0,0 0 1488 0,0 0 272 16,0 0 48-16,0 0 16 0,-6 9-880 0,-2 2-176 15,-2 5-48-15,2 3 0 0,0 3-240 0,1 5-48 16,-3 0-16-16,6 3 0 0,2-4-224 0,-2 3-32 15,1 1-16-15,1-1 0 0,2 2-144 0,1-1 0 16,2-1 0-16,4-4 0 0,-2-4 0 0,5-3 128 16,-1-2-128-16,1-5 0 0,1-6 240 0,-1-2-48 15,1-3 0-15,0-3 0 0,0-2 320 0,1-4 48 16,3-2 16-16,1-3 0 0,-3-5-176 0,1 0-16 0,0 1-16 16,1-1 0-16,-1-3-224 0,-3 2-144 0,0-2 192 0,0 5-192 15,0-1 128-15,-3 1-128 0,1 1 0 0,-4-1 0 16,1 3 128-16,-1 2-128 0,-1 2 0 0,1 2 0 15,-5 8 0-15,0 0 0 0,0 0 0 0,0 0 0 16,5 10-224-16,-2 1 48 0,-1 5 16 0,-1 2 0 0,0 6 160 16,-2 3 0-16,-1 3 0 0,-1 4 0 0,-2 4 128 0,-2 4 96 15,0 2 32-15,0-12 0 0,-2 2-32 0,-1 2 0 16,-2 3 0-16,-1 1 0 0,0-1 160 0,-1 2 16 16,-3-3 16-16,1 2 0 0,-1-4 160 0,-1-1 48 15,-1-3 0-15,-1-1 0 0,-2-1-176 0,1-3-48 16,-1-2 0-16,2-3 0 0,0-4-208 0,3-5-32 15,-2-2-16-15,3-2 0 0,0-4-144 0,2-4 0 16,2-2-160-16,0-4 160 16,1-2-992-16,4-3-96 0,0-5-32 0</inkml:trace>
  <inkml:trace contextRef="#ctx0" brushRef="#br0" timeOffset="43000.71">1845 6665 15663 0,'0'0'1392'0,"2"7"-1120"0,1-1-272 0,2 2 0 16,-2 1 288-16,4-1 0 0,1 1 0 0,0-1 0 15,3-1 176-15,3-2 48 0,1-1 0 0,8 2 0 16,-1-2-256-16,-6 0-64 0,1-2 0 0,1 0-8624 16</inkml:trace>
  <inkml:trace contextRef="#ctx0" brushRef="#br0" timeOffset="43165.88">1886 6938 15487 0,'-11'13'688'0,"8"-6"144"0,-3-1-672 0,4 2-160 16,1-2 0-16,2 0 0 0,2-1 880 0,4-1 144 16,0-2 16-16,6 0 16 0,2-2-368 0,3-1-80 15,0-1-16-15,3 0 0 0,3-2-336 0,1-1-64 16,-2-2 0-16,1 2-9904 0</inkml:trace>
  <inkml:trace contextRef="#ctx0" brushRef="#br0" timeOffset="43649.19">2551 6816 14447 0,'0'0'640'0,"0"0"128"0,0 0-608 0,5 6-160 0,-5-6 0 0,6 7 0 16,2-2 512-16,0-1 64 0,1-2 0 0,2 0 16 0,0-1 64 0,1-1 16 16,0-1 0-16,-2 0 0 0,0 0-96 0,1-1-32 15,2-2 0-15,-1 1 0 0,1-2 112 0,7-3 32 16,-3 0 0-16,-7 2 0 0,1-3-384 0,0 0-80 15,-1 1-16-15,5-3 0 0,-6 0-80 0,-2 5-128 16,0 0 176-16,-3 1-176 0,-1-4 128 0,-2 2-128 16,-2 1 0-16,-1 0 0 0,0 1 0 0,-2 2-144 15,-4 1-16-15,-1 1 0 0,-5 2-16 0,-7 4 0 16,-1 3 0-16,1 3 0 0,-1 4 176 0,0 1 0 16,-2 3-144-16,2 1 144 0,3 1 128 0,0 1 112 15,3 0 16-15,0 0 0 0,2 1-32 0,3 2 0 16,1-2 0-16,4 1 0 0,1-5 96 0,3-1 0 15,2 0 16-15,6-4 0 0,-1-2-144 0,6-2-16 16,0-2-16-16,3-1 0 0,2-3-160 0,-2 0 0 16,5-3 0-16,2-2 0 15,2-3-1920-15,14-4-256 0</inkml:trace>
  <inkml:trace contextRef="#ctx0" brushRef="#br0" timeOffset="44101.43">3282 6403 11967 0,'0'0'1072'0,"-7"0"-864"0,2 1-208 0,0 0 0 0,5-1 1024 0,-5 0 176 15,5 0 16-15,-5-2 16 0,1 0-32 0,4 2-16 16,-2-4 0-16,1-2 0 0,2-2-432 0,0-2-96 16,2-2-16-16,2 0 0 0,1-1-384 0,0 0-64 15,2-1-32-15,-1-1 0 0,2 1 16 0,-3 1 0 16,3 0 0-16,0-3 0 0,1 3-176 0,-3 3 0 16,-3 0 144-16,-4 10-144 0,0 0 0 0,0 0 0 15,4 10 0-15,-1-1 0 0,-3 3 0 0,-2 2 0 16,0 3 0-16,1 1 176 0,-3 2-176 0,-1 2 192 15,0 2-192-15,-4-3 192 0,2 0-64 0,-1-2 0 16,0-4 0-16,-5 6 0 0,4-3-128 0,3-6 192 0,3-3-192 16,3-9 192-16,0 0 96 0,0 0 32 15,0 0 0-15,3-10 0 0,6-2 224 0,2-4 48 16,4-1 16-16,-4 4 0 0,2-3-384 0,-1 0-80 0,3-3-16 16,2 0 0-16,1-1-128 0,-1 0 0 15,1-1 0-15,8-8 0 0,-3 2 0 0,-6 11 0 0,0 1 0 0,3 0 0 16,-4 1-192-16,6-3-80 0,-2 3-16 0,-8 7-8256 15,0-1-1648 1</inkml:trace>
  <inkml:trace contextRef="#ctx0" brushRef="#br0" timeOffset="44432.51">4358 5588 23039 0,'0'0'2048'0,"0"0"-1648"16,0 0-400-16,0 0 0 0,2 10 0 0,-2 9 0 16,-2 2 0-16,-4-1 0 0,-2 1 400 0,2-3 0 15,-3 4 0-15,0 1 0 0,-1 0-144 0,1 4-48 16,-2 1 0-16,3 3 0 0,-1 1-208 0,0 0 0 15,0 0-144-15,-1 0 144 0,4 4 0 0,-2-2 0 16,3-1 0-16,2-1 0 0,0-1 0 0,3-3 0 16,2-2 0-16,0-4 0 0,2-3 0 0,2 0 0 15,2-4 0-15,0 1 0 0,-1-4 160 0,1-3-160 0,0-3 128 0,3-1-128 16,0-3 0-16,4-1-320 16,-3-4 48-16,-3-2-10768 0</inkml:trace>
  <inkml:trace contextRef="#ctx0" brushRef="#br0" timeOffset="44580.02">4065 5963 16575 0,'0'0'1472'0,"0"0"-1168"0,7-5-304 0,-1 1 0 16,4 2 1088-16,2 0 176 0,4 0 16 0,0 2 16 16,4 0-688-16,4 0-144 0,-1-1-16 0,4 0-16 15,2-1-208-15,0 4-32 0,-2-4-16 0,15 1-7040 16,-4 0-1408-16</inkml:trace>
  <inkml:trace contextRef="#ctx0" brushRef="#br0" timeOffset="45115.76">5651 6668 9215 0,'-21'-1'816'0,"8"2"-656"0,2 0-160 0,2 0 0 0,9-1 1792 0,0 0 320 16,0 0 64-16,0 0 0 0,0 0-1072 0,10 8-208 16,2-1-64-16,8-2 0 0,5-1-112 0,5-3-16 15,2-2-16-15,-7-1 0 0,4 0-336 0,3 2-64 16,1-1-16-16,4 0 0 0,5 0-272 0,-1-1 160 16,2 1-160-16,-2-3 128 0,0-1-128 0,-4 2 0 15,-4-3 0-15,-2 2 0 16,-2 0-752-16,-4 1-176 0,-3 0-32 0,-3-2-8640 15</inkml:trace>
  <inkml:trace contextRef="#ctx0" brushRef="#br0" timeOffset="45270.35">5884 6769 9215 0,'-8'8'400'0,"8"-8"96"0,0 0-496 0,0 0 0 0,0 0 0 16,9 8 0-16,4-5 1872 0,-1-1 288 15,2-1 48-15,5-1 16 0,6-2-1392 0,5 1-256 16,2 0-64-16,3-1-16 0,0-6-176 0,2 2-48 0,3-1 0 0,2 0 0 16,-2 1-96-16,4-2-32 0,2 0 0 0,-1 1-9168 15</inkml:trace>
  <inkml:trace contextRef="#ctx0" brushRef="#br0" timeOffset="45566.03">6314 6274 14735 0,'8'4'1312'0,"10"2"-1056"15,3 2-256-15,-3-4 0 0,9 0 656 0,4 2 80 16,4 3 16-16,2 0 0 0,1 1-288 0,1 2-48 15,1 2-16-15,0 1 0 0,-1-1-16 0,1 3-16 16,-3 4 0-16,-2-1 0 0,0-1-32 0,9 9 0 16,-7 0 0-16,-8-4 0 0,-6 1-80 0,-6 1-32 15,-7-2 0-15,-6-1 0 16,-4 0-608-16,-3-2-128 0,-5-1-32 0,-3-1 0 16,-4 0-160-16,-2 0-16 0,-4-1-16 0,9-7-7536 0</inkml:trace>
  <inkml:trace contextRef="#ctx0" brushRef="#br0" timeOffset="46334.02">8077 6230 8287 0,'-1'-8'736'0,"1"8"-592"16,0 0-144-16,0 0 0 0,-5-9 1248 0,5 9 224 16,-6-2 32-16,6 2 16 0,-9 10-608 0,0 3-112 0,0 3-32 0,1 3 0 15,-1 3-192-15,2 4-64 0,0 3 0 0,2 1 0 16,2 2-304-16,-2 2-64 0,2 3-16 0,1-1 0 16,2-2 0-16,1-2-128 0,2-1 192 0,3-3-64 15,-1-4-128-15,5-2 0 0,-1-3 0 0,2-4 0 0,1-4 208 0,2-2 112 16,-2-4 32-16,-1-1 0 0,2-4 192 0,2-3 32 15,0-1 16-15,2-3 0 16,1-1 48-16,2-3 0 0,0-4 0 0,1 2 0 0,2 0-352 0,-2-3-64 16,1 4-16-16,-1-3 0 0,-3-4-208 0,1 3 128 15,-1-3-128-15,-2-1 0 0,0 0 0 0,-3 2 128 16,-1-1-128-16,-1 3 0 0,-1 0 128 0,0 2-128 16,0 2 176-16,0-1-176 0,-1 6 0 0,-9 7 0 15,7 0-160-15,0 4 160 0,-4 4 0 0,1 4 208 16,0 4 0-16,-1 2 0 0,-3 4-16 0,0 2-16 15,-1 4 0-15,-4 4 0 0,0 3 48 0,-4 2 16 16,-1 3 0-16,-5 1 0 0,-3 1 16 0,-3 2 16 16,0 0 0-16,-12 17 0 0,2-9 208 0,7-18 32 15,1-3 16-15,0 2 0 0,0 0-32 0,0 0-16 16,0-4 0-16,-9 13 0 0,2-9-272 0,6-4-48 0,3-7-16 0,3-3 0 16,-1-2-144-16,3-4 0 15,5-3-160-15,2-4 160 16,2-5-2320-16,7-1-368 0</inkml:trace>
  <inkml:trace contextRef="#ctx0" brushRef="#br0" timeOffset="46637.39">8959 5679 17327 0,'0'0'768'0,"0"0"160"0,0 0-736 0,0 0-192 0,-5 8 0 0,2 2 0 0,-1 1 928 0,-5 9 160 15,-1 2 16-15,2-6 16 0,0 3-48 0,-5 4-16 16,1 3 0-16,0 2 0 0,2 1-320 0,-2-1-64 15,2 0-16-15,2 0 0 0,-1 2-336 0,2 0-64 16,2-2 0-16,0-1-16 0,2-3-240 0,2 0 0 16,2-4-144-16,2-3-12416 0</inkml:trace>
  <inkml:trace contextRef="#ctx0" brushRef="#br0" timeOffset="47113.4">9386 6486 8287 0,'0'0'368'0,"7"-4"80"0,2 2-448 0,2 0 0 15,1 0 0-15,4 0 0 0,2-2 1712 0,-3 3 256 16,0 1 48-16,3-1 16 0,0 0-1328 0,11-1-272 0,-2 0-48 0,3 0-16 15,1 2-192-15,-10 0-48 16,2 0 0-16,-3 0-5216 0,0-1-1056 0</inkml:trace>
  <inkml:trace contextRef="#ctx0" brushRef="#br0" timeOffset="47290.14">9432 6680 11967 0,'0'0'1072'0,"-6"7"-864"0,6-7-208 0,0 0 0 16,-1 10 1632-16,1-10 288 0,5 9 48 0,2-4 16 16,1-2-960-16,1-1-192 0,4-2-48 0,2-2 0 15,3 0-208-15,4-1-64 0,2 0 0 0,7-2 0 16,1 1-512-16,4-3 0 0</inkml:trace>
  <inkml:trace contextRef="#ctx0" brushRef="#br0" timeOffset="48036.04">10744 6780 11967 0,'0'0'1072'0,"0"0"-864"15,0 0-208-15,0 0 0 0,0 0 736 0,0 0 96 16,2-7 32-16,3 0 0 0,-5 7-64 0,6-10-16 16,3-1 0-16,-1-1 0 0,2-2 112 0,1-3 32 15,2-2 0-15,-2 4 0 0,1-1-160 0,2-2-16 16,1-1-16-16,-2 1 0 0,2-3-224 0,1 0-32 16,-1 0-16-16,3 0 0 0,-3 0-128 0,1 1-16 15,-1 0-16-15,0-1 0 0,-1 2-144 0,-1 4-32 16,-2 1 0-16,0 4 0 0,-4 3-128 0,1 2 0 15,-8 5 0-15,0 0 0 0,3 8 0 0,0 4 0 0,-2 7-192 0,-1 4 192 16,-1 3 0-16,-4 17 0 0,0-1 0 0,-1-14 0 16,-3 1 160-16,0 2-160 15,-2 0 192-15,-2 1-192 0,1 0 272 0,-1-3-48 16,-1-2-16-16,-3 6 0 0,4-8 176 0,2-5 48 16,3-4 0-16,2-7 0 0,6-9 272 0,0 0 48 15,0 0 16-15,0 0 0 0,3-6 48 0,3-5 16 0,0-3 0 16,3-2 0-16,3-5-480 0,-1 0-96 0,1-1 0 0,3 0-16 15,0 0-80-15,1-1-16 0,2-1 0 0,1 0 0 16,1-1-144-16,2 2 0 0,2 0-192 0,-1 0 192 16,1 1-208-16,2 3 80 0,1 2 128 0,-2 2-208 31,-2 4-304-31,-6 5-64 0,0 0-16 0,2 2-9744 0,-2 2-1952 0</inkml:trace>
  <inkml:trace contextRef="#ctx0" brushRef="#br0" timeOffset="48635.03">11834 6544 6447 0,'0'0'576'0,"0"0"-576"0,-6 1 0 0,6-1 0 16,-6 2 1792-16,6-2 256 0,-3 2 64 0,-1 4 0 15,1 1-1040-15,2 0-208 0,2 2-32 0,2-1-16 16,2-3-176-16,1 3-48 0,2-3 0 0,1 2 0 16,3-1 48-16,4-2 0 0,1 0 0 0,3-1 0 15,3-3 0-15,4-3 16 0,-1-1 0 0,3-4 0 0,-2 3-160 0,2-3-48 16,-5 1 0-16,11-6 0 0,-6 1-208 0,-5-2-48 15,-4 0-16-15,-8 5 0 0,0 0-176 16,0-3 128-16,-4 2-128 0,0 1 128 0,-3-1-128 0,-1 1 0 16,-2 1 144-16,-3 1-144 0,-2 2 128 0,-2 0-128 15,-3 1 160-15,-2 2-160 0,-5 2 0 0,-11 4 128 16,2 4-128-16,-1 2 0 0,-3 1 0 0,8 0 0 16,-4 3 0-16,0 3 0 0,-3 4 0 0,0 2 0 15,1 2 0-15,2 1 144 0,2 2 0 0,2-1 0 16,2 2 0-16,5-3 0 0,2-1 64 0,4-2 16 15,5-3 0-15,4-2 0 0,5-3 64 0,5-3 16 16,2-2 0-16,6-2 0 0,5-3-304 0,5-1 128 0,3-4-128 0,18-2-8656 31,-5-6-1808-31</inkml:trace>
  <inkml:trace contextRef="#ctx0" brushRef="#br0" timeOffset="49370.53">12626 5994 12207 0,'0'0'528'0,"0"0"128"0,0 0-528 0,0 0-128 0,0 0 0 0,0 0 0 15,0 0 768-15,0 0 112 0,0 0 16 0,0 0 16 16,0 0 16-16,0 0 0 0,0 0 0 0,0 0 0 15,0 0-176-15,0 0-48 0,-1-3 0 0,0-2 0 16,1 5-288-16,0-5-64 0,1-1-16 0,1 1 0 16,-2 5-160-16,0 0-48 0,0 0 0 0,0 0 0 15,0 0-128-15,0 0 0 0,0 0 0 0,0 0 0 16,3 6 0-16,0 8 0 0,0 1 0 0,1-2 128 16,-3 4-128-16,0 1 160 0,-2 0-160 0,1 2 160 0,-3 1 96 0,-1 1 32 15,0 0 0-15,-1-4 0 0,-1-1 128 0,0-3 32 16,2-2 0-16,-3-1 0 0,1-2 48 0,-2 1 16 15,2-5 0-15,6-5 0 0,0 0 0 0,0 0 16 16,0 0 0-16,0-6 0 0,1-3 32 0,2-3 0 16,0-2 0-16,2-2 0 0,0 1-336 0,1-2-64 15,1 1-16-15,1-2 0 0,1-2-144 0,2 2 0 16,-3 0 0-16,7-10 0 0,-2 2 0 0,0 4 0 16,0 1 0-16,-3 8 0 0,2 1 0 0,3-1 0 15,0-1 0-15,1 1 0 0,1 2 0 0,1 4-144 16,-1 0 144-16,1 5 0 0,-3 0-192 0,-2 2 192 15,1 2-192-15,-2 0 192 16,-1 3-1952-16,-1-1-288 0,-2-1-48 0</inkml:trace>
  <inkml:trace contextRef="#ctx0" brushRef="#br0" timeOffset="49853.13">13532 5578 16863 0,'0'0'368'0,"0"0"80"0,0 0 0 0,0 0 48 16,0 0-496-16,0 0 0 0,0 0 0 0,0 0 0 0,-5 3 688 0,1 3 32 16,-2 1 16-16,1 0 0 0,0 2-16 0,-4 6 0 15,1 2 0-15,0-5 0 0,2 6 176 0,-2 0 16 16,0 2 16-16,-1 1 0 0,-2 2-96 0,1 2-32 15,2 0 0-15,0 1 0 0,-2 3-288 0,5-2-48 16,-1 3-16-16,1 9 0 0,0-4-144 0,5-5-48 16,1-1 0-16,3-13 0 0,2 1-96 0,2-4-32 15,2-1 0-15,-1 0 0 0,3-3 80 0,0 0 16 16,-2 0 0-16,2-4 0 0,1-1-224 0,-1-3 0 16,1-2 128-16,-2-2-128 0,1 0-256 0,-1-1-80 0,1-1-32 0,-3-1 0 31,0-3-576-31,1-7-112 0,-5 1-32 0,-1 1-7424 15,-2 2-1472-15</inkml:trace>
  <inkml:trace contextRef="#ctx0" brushRef="#br0" timeOffset="50001.65">13197 5752 25743 0,'0'0'560'0,"0"0"112"0,9 1 32 0,0 0 32 0,3 0-592 0,3-1-144 0,3 0 0 0,3 1 0 15,4 0 384-15,5 1 64 0,1-2 0 0,1-3 0 16,-2 0-208-16,19 0-48 0,-4 2 0 0,-4-2-8400 16,-5 3-1696-16</inkml:trace>
  <inkml:trace contextRef="#ctx0" brushRef="#br0" timeOffset="51436.87">14811 6434 9215 0,'-13'2'400'0,"5"0"96"0,-3 2-496 0,1-1 0 0,1 0 0 0,1 1 0 16,1-2 1856-16,7-2 256 16,0 0 64-16,0 0 16 0,0 0-1088 0,0 0-208 15,13 6-64-15,4-2 0 0,1-3-128 0,5-2-16 16,2-2-16-16,-4 0 0 0,4 1-352 0,18-4-80 15,0 3-16-15,3-1 0 0,4-2-48 0,-17 3-16 0,7 0 0 0,1-1 0 16,1 1-160-16,-5 1 0 0,1 0-192 0,-5 1 192 31,-3-1-896-31,-3 2-64 0,-5 0-16 0,-4 0 0 0</inkml:trace>
  <inkml:trace contextRef="#ctx0" brushRef="#br0" timeOffset="51603.49">14860 6629 10127 0,'-7'4'896'0,"-2"-1"-704"16,9-3-192-16,0 0 0 0,0 0 1312 0,0 0 224 15,9 6 64-15,2-5 0 0,4-2-816 0,1 0-144 16,4-1-48-16,7-1 0 0,3 1-192 0,6 0-32 16,8-1-16-16,2-2 0 0,2 2-128 0,24-3-32 15,-9 2 0-15,-24 1 0 0,1-1 0 0,1 2 0 16,-1 0 0-16,17 1 0 0,-6-2-432 0,-21 2-80 15,-2-1-32-15,0 0-8480 0</inkml:trace>
  <inkml:trace contextRef="#ctx0" brushRef="#br0" timeOffset="51921.58">15325 6122 3679 0,'0'0'160'0,"7"-3"32"0,0 1-192 0,5 0 0 0,5 1 0 0,11 0 0 16,3 2 3344-16,3 2 624 0,3 2 128 0,-7-1 32 16,6 1-2720-16,4 2-560 0,3 0-96 0,1 1-32 15,0 3-160-15,0 4-48 0,-3 1 0 0,-1 3 0 16,-1 1-16-16,-2 1-16 0,-3 1 0 0,-2 2 0 15,-4 2-176-15,-5 1-48 0,-4-1 0 0,0 15 0 16,-8-4 144-16,-8 3 32 0,-11-3 0 0,-5-1 0 0,-7-3-112 0,-4-1 0 16,-8-2-16-16,-3-1 0 0,-3-3-48 0,-4-1-16 15,-2 0 0-15,15-10 0 0,-4 0-240 0,-17 7 0 16,5-4 128-16,15-8-8768 16,0-1-1760-16</inkml:trace>
  <inkml:trace contextRef="#ctx0" brushRef="#br0" timeOffset="52921.98">17299 6040 13823 0,'0'0'1216'0,"0"0"-960"15,0 0-256-15,-1 7 0 0,0-2 0 0,0 3 0 16,-2 1 0-16,-1 0 0 0,1 2 640 0,-1 0 96 15,-1 2 16-15,0 4 0 0,-1 4 80 0,1 3 0 0,-1 3 16 0,2 3 0 16,-3 3-272-16,1 16-64 0,1-4-16 0,0-3 0 16,0-5-192-16,2-1-48 15,3-1 0-15,-1-2 0 0,2-4-64 0,0-9-32 0,2-1 0 0,3-1 0 16,0-4 144-16,2-2 16 0,2-2 16 0,7 1 0 16,0-7 320-16,4-5 64 0,3-3 16 0,-4-3 0 15,4-3-320-15,4-3-64 16,-2-2-16-16,3-4 0 0,-1-3-144 0,0-2-48 0,-1 0 0 0,-4 0 0 15,1 1-144-15,-4 1 0 0,1 0 144 0,0 0-144 0,-3 0 0 0,-2-2 144 16,0 1-144-16,-2 1 0 0,0-1 128 0,-3 5-128 16,-1 4 0-16,2-1 0 0,-2 6 0 0,-10 9 0 15,0 0 0-15,0 0 0 0,6 8 144 0,-3 3 32 16,-1 4 0-16,-2 4 0 0,-1 3 16 0,0 4 0 16,-1 4 0-16,-1 2 0 0,-4 2-64 0,0 3 0 15,-1 1 0-15,-8 23 0 0,0 1 112 0,-2-5 16 16,-1-3 0-16,5-17 0 0,-1 4 32 0,-3 1 16 15,2 1 0-15,-5 2 0 0,0 3-112 0,0-2 0 16,-4-1-16-16,-2 2 0 0,0-3-48 0,-3-3 0 16,-1-2 0-16,0-3 0 0,1-1 0 0,-1 0 0 15,0-7 0-15,0 0 0 0,4-1 0 0,0-4-128 16,4-4 192-16,0-3-64 0,3-1-128 0,3-6 128 16,0-3-128-16,2-5 128 0,0-5-128 0,3-6 128 15,1-2-128-15,4-4 128 0,0-1-128 0,4-4 0 16,2-2 0-16,3 0 0 0,4 1 0 0,4 0 0 0,5 0 0 0,2 0 0 15,4 1 0-15,13-8 0 16,0 6 0-16,-8 9 0 0,3-2 0 0,3 2 0 16,5 1 0-16,19-5 0 0,-5 3-256 0,-1 2 64 0,-5 1 0 0,-4 0 16 31,-5-3-2192-31,-2 2-432 0,12-8-80 0,-8 7-32 0</inkml:trace>
  <inkml:trace contextRef="#ctx0" brushRef="#br0" timeOffset="53559.53">18247 5465 16991 0,'0'0'752'0,"0"0"144"0,0 0-704 0,0 0-192 16,0 0 0-16,-4 10 0 0,-3 1 832 0,3-1 128 15,-2 2 16-15,-3 9 16 0,0 0-112 0,1-5-32 16,0 4 0-16,-2 3 0 0,1-3-272 0,0 3-64 16,-3-1-16-16,2 0 0 0,1 4-176 0,-2-2-16 15,1 1-16-15,1-3 0 0,3-1-160 0,-1-3-128 16,4 0 192-16,-3-3-192 0,4-3 0 0,0-3 0 16,1-1-240-16,1-8 80 15,0 0-1456-15,0 0-304 0,4-6-48 0</inkml:trace>
  <inkml:trace contextRef="#ctx0" brushRef="#br0" timeOffset="53784.17">18540 5359 16575 0,'0'0'1472'0,"0"0"-1168"0,1 7-304 0,0 2 0 15,-2 2 944-15,-1 4 128 0,-1 5 16 0,-3 3 16 16,-2 3-32-16,0 3-16 0,-2 4 0 0,-4-1 0 16,1 2-384-16,-1 2-80 0,-1-1-16 0,-6 14 0 0,0-8-320 15,10-16-64-15,-2 1 0 0,2 0-16 16,1-1-1088-16,2-2-224 0,2-2-32 0</inkml:trace>
  <inkml:trace contextRef="#ctx0" brushRef="#br0" timeOffset="54535.44">19031 6235 14735 0,'0'0'1312'0,"0"0"-1056"0,0 0-256 0,0 0 0 16,0 0 656-16,5 4 80 0,4-2 16 0,0 3 0 15,4-4 80-15,3-1 32 0,3-1 0 0,2-1 0 16,8 2-240-16,-2-3-48 0,4 3-16 0,1-3 0 16,2-2-224-16,-2 0-32 0,-3 1-16 0,9 1 0 15,-6-2-80-15,-14 4-16 0,1 1 0 0,3 2-7296 16,-9 2-1472-16</inkml:trace>
  <inkml:trace contextRef="#ctx0" brushRef="#br0" timeOffset="54681.38">18998 6499 21183 0,'0'0'1888'0,"0"0"-1504"16,5 4-384-16,3 0 0 0,2-3 0 0,2 0 0 15,1 0 0-15,3 0 128 0,4 1 176 0,6-1 32 16,0-2 16-16,5 0 0 0,4-1-112 0,18-1-32 16,-5-5 0-16,-5 2-6992 15,-3 4-1408-15</inkml:trace>
  <inkml:trace contextRef="#ctx0" brushRef="#br0" timeOffset="55257.58">20268 6241 13823 0,'0'0'1216'0,"2"-4"-960"0,-1-5-256 0,3 0 0 0,0 1 384 0,4-8 48 15,2 3 0-15,-1-1 0 0,0 1 368 0,-1 3 80 16,0-4 16-16,1 2 0 0,-1-2-368 0,0 2-64 16,0 1-16-16,-2 2 0 0,0-1-256 0,-3 3-48 15,1 2-16-15,-4 5 0 0,0 0 256 0,0 7 64 16,-2 4 0-16,0 3 0 0,-1 5 16 0,-1 4 16 16,-1 3 0-16,-1 17 0 0,-3 1-144 0,2-14-16 15,-3 1-16-15,-1 2 0 0,0 3-48 0,-3 0 0 16,-1 2 0-16,-2-1 0 0,-3-1-80 0,2-2-32 15,0-3 0-15,0-3 0 0,0-5 80 0,2-3 16 16,1-4 0-16,2-3 0 0,4-3 176 0,2-1 32 16,3-2 16-16,4-7 0 0,0 0 256 0,0 0 48 15,4-5 16-15,4-2 0 0,3-4-176 0,1-3-32 0,2-2-16 0,2-2 0 16,0-2-400-16,1-2-160 0,-1-2 128 16,1-2-128-16,-1-1 144 0,1 0-144 0,0-1 160 15,3 1-160-15,-2-1 0 0,3 2 0 0,4-1 0 0,-1 2 0 16,4 4 0-16,0 4 0 0,2 1 0 15,0 4 0-15,0 2 0 0,1 3 0 0,-4 2 0 0,-2 3 0 16,-1 2 0-16,-4 2-240 0,-2 3 48 0,-3-1 16 16,-3 2-1760-1,-3-2-368-15,-3 2-64 0</inkml:trace>
  <inkml:trace contextRef="#ctx0" brushRef="#br0" timeOffset="55841.46">20964 5808 13823 0,'0'0'608'0,"0"0"128"0,0 0-592 0,0-8-144 0,0 8 0 0,5-5 0 16,4-4 800-16,-1 2 128 0,5 0 32 0,2 1 0 15,4 2-432-15,9-4-80 0,0 0 0 0,-8 5-16 16,2-1-128-16,8-2-32 0,-2 0 0 0,-11 3 0 16,3 2 176-16,-1 1 16 0,1 3 16 0,-3 2 0 15,0 4-80-15,-3 1-16 0,-2 2 0 0,-2 2 0 0,-3 3-80 0,-4 2-32 16,-3 2 0-16,-1 2 0 0,-2-3-16 0,-4 9 0 15,-4-4 0-15,-1-2 0 0,-1 0-16 0,3-2-16 16,0-3 0-16,6-6 0 0,-3-4 256 0,4 0 48 16,0-1 16-16,3-1 0 0,2 2 64 0,1-2 16 15,3-3 0-15,2-1 0 0,5-2-176 0,2 0-48 16,0-2 0-16,3-2 0 0,1 0-400 0,3 1-256 16,3-1 48-16,1-1-8944 15,0 0-1776-15</inkml:trace>
  <inkml:trace contextRef="#ctx0" brushRef="#br0" timeOffset="56740.67">21777 6415 8287 0,'0'0'736'0,"0"0"-592"0,-4 6-144 0,1-1 0 0,-1 0 1424 0,4-5 256 16,-4 5 48-16,1 2 16 0,0-1-800 0,2 2-176 15,1 0-16-15,0 1-16 0,0 0-64 0,5-1-16 16,2-1 0-16,-1-3 0 0,3 1 304 0,1-1 48 16,3-3 16-16,2 0 0 0,4-1-304 0,3 0-48 15,3-2-16-15,3-2 0 0,3-3-224 0,0-1-48 16,2-1-16-16,-1 0 0 0,-1-2-112 0,-2 0-32 16,-3-2 0-16,-2 1 0 0,-2 1-96 0,6-5-128 15,-12 2 176-15,-6 4-176 0,-1-1 192 0,-2 0-192 16,-2 0 192-16,-4 0-192 0,-1 0 192 0,-1-3-192 15,-1 3 192-15,-6 2-192 0,-3 0 144 0,-1 2-144 16,-2 2 0-16,-5 4 144 0,-1 4-144 0,-3 3 0 16,-6 5 0-16,-3 4 0 0,0 1 0 0,-19 12 0 15,8 0 0-15,15-7 0 0,1 2 0 0,2 4 0 16,2 4 0-16,-7 11 0 0,9-4 0 0,9-15 0 0,3-1 0 16,4 0 128-16,3 1 32 0,3-1 0 15,3-1 0-15,7-2 0 0,2-5 32 0,6-2 0 0,3-3 0 16,7-4 0-16,5-2-32 0,4-3 0 0,4-2 0 0,-1-2 0 31,-2-5-1344-31,1-1-272 0,0-2-48 0</inkml:trace>
  <inkml:trace contextRef="#ctx0" brushRef="#br0" timeOffset="57275.7">22602 5629 5519 0,'0'0'496'0,"0"-5"-496"16,1-2 0-16,-1 0 0 0,2 2 2192 0,-1-1 352 16,1 1 64-16,0-1 16 0,0-1-1152 0,0 1-240 0,2-1-32 0,-3 2-16 15,0-3-416-15,0 3-64 0,0-1-32 0,-1 6 0 16,0-5-352-16,0 5-64 16,0 0 0-16,0 0-16 0,0 0 16 0,-3 6 16 15,-3 4 0-15,2 3 0 0,0 5-112 0,-1 3-32 16,0 4 0-16,0 0 0 0,0 1-128 0,-1-1 160 0,1 1-160 0,-1 0 160 15,1-3 176-15,-4 8 48 0,1-7 0 16,4-10 0-16,2-2 128 0,-2-1 16 0,2-2 16 16,1-1 0-16,1-8-64 0,0 0-16 0,0 0 0 0,0 0 0 15,8-3 144-15,-2-1 32 0,3-4 0 0,-2 0 0 16,2-2-240-16,-3-1-32 0,3-3-16 0,0-5 0 16,-2 0-352-16,1 0 0 0,0 1 0 0,-5 4 0 15,3 0 0-15,1-1 128 0,-1 1-128 0,2 0 176 16,-2-1-176-16,4 0 0 0,0 2 0 0,0 2 0 15,0 1 0-15,-3 3 0 0,2 0 0 0,-2 3 0 0,1 3 0 0,-8 1 0 16,7 4 0-16,-2-1 0 0,-5-3-336 0,5 9 48 16,-2 0 16-16,0-4 0 15,-3-5-2496-15,1 7-496 0,0 4-112 0,-1-11-16 0</inkml:trace>
  <inkml:trace contextRef="#ctx0" brushRef="#br0" timeOffset="57624.79">23400 5224 13823 0,'0'0'608'0,"0"0"128"0,0 0-592 0,0 0-144 0,0 0 0 0,-2 5 0 16,-1 1 1360-16,1 3 240 16,-4 1 64-16,-3 3 0 0,-4 1-656 0,-2 3-128 15,-1 1-32-15,-1 3 0 0,0 5-176 0,1 0-32 0,0 1-16 0,0 1 0 16,2 1-128-16,1 0-32 0,3 1 0 0,1 13 0 16,5-22 32-16,3 0 0 0,0 0 0 0,2-1 0 15,3-1 0-15,-1 0 0 0,3-2 0 0,3 0 0 16,1-1-192-16,2 2-48 0,1-6 0 0,2-1 0 15,2-2-96-15,0-1-32 0,2-2 0 0,1-1 0 16,-2-4-320-16,-1-1-80 0,1-2-16 0,-2-1-8944 16,0-1-1792-16</inkml:trace>
  <inkml:trace contextRef="#ctx0" brushRef="#br0" timeOffset="57780.4">22991 5537 17503 0,'0'0'768'0,"0"0"176"0,0 0-752 0,14-1-192 16,-5 2 0-16,4-1 0 0,2 2 1968 0,3-2 352 16,2 2 80-16,3-1 16 0,3 1-1712 0,2-1-352 0,5 1-64 0,1-2-16 15,5 1-96-15,2-1-32 16,2 3 0-16</inkml:trace>
  <inkml:trace contextRef="#ctx0" brushRef="#br1" timeOffset="67166">836 2280 24879 0,'0'0'2208'0,"0"0"-1760"0,0 0-448 0,0 0 0 15,0 0 0-15,0 0 0 0,0 0 0 0,0 0 0 16,6 12 0-16,2 1 0 0,-4-1 0 0,1 1 0 16,2 0 0-16,-3 1 192 0,1 2-192 0,-2 0 192 15,2 2-192-15,-4-2 0 0,-2 3 0 0,1 4 128 16,-3 4 192-16,-1 2 16 0,0 3 16 0,-2 2 0 16,-4 3-48-16,0 2-16 0,0 3 0 0,-3 1 0 15,-4 1-128-15,1 2-32 0,0-1 0 0,-1 1 0 0,2 4-128 0,-3-5 128 16,2 0-128-16,-1-1 128 0,1-2 176 0,-1-1 16 15,2-3 16-15,2-1 0 0,3 0 80 0,-2-2 16 16,1-1 0-16,3-1 0 0,2 0-224 0,0-4-32 16,0-2-16-16,0 0 0 0,1-3-32 0,3-1-128 15,2-3 192-15,0-3-64 0,1 0 144 0,4-2 32 16,-1 3 0-16,1-7 0 0,2-1-112 0,2 0 0 16,0-5-16-16,3 2 0 0,2-3-176 0,4 0 0 15,0 0 0-15,2-1 128 0,-3-2-128 0,1-1 0 16,3 0 0-16,2 0 0 0,2 0 0 0,1 0 0 15,1-2 0-15,3 2 0 0,1-1 0 0,0 1 0 16,1 2 0-16,3 1 0 0,2 1 0 0,1-1 0 16,0 0 0-16,1 2 0 0,-1-1 0 0,4-2 0 0,0 0 0 15,3 1 0-15,1-1 0 0,3 0 0 0,4-2 0 0,1 4 0 16,-4-1 0-16,2-1 0 0,0 0 0 0,2 0 0 16,2 0 0-16,5 1 0 0,2-1 0 0,-2 0 0 15,0-2 0-15,0-1 0 0,2-1 0 0,4-2 0 16,3 3 0-16,1-1 0 0,-1-1 128 0,3 0-128 15,-3-3 0-15,4 3 128 0,4-1-128 0,-1 1 128 16,1-2-128-16,1 2 0 0,-1-1 0 0,2 0 0 16,1 0 0-16,3 0 0 0,-4 1 0 0,1-1 0 15,3 1 0-15,1-1 0 0,3-2 0 0,-1 1 0 16,-5 0 0-16,2 1 0 0,0-1 0 0,2 2 0 16,4-2 0-16,-1 1 0 0,-3 1 0 0,1 1 0 15,2 1 0-15,-2 1 0 0,-1 0 0 0,1-2 0 16,-1 0 0-16,3 2 0 0,2-1 0 0,-4 0 0 15,-2 0 0-15,-2 0 0 0,4-1 0 0,1 0 0 0,0-4 0 0,-1 2 0 16,-3 0 0-16,3 1 0 0,-2 1 0 0,0-1 0 16,-4-2 0-16,0 2 128 0,-1 1-128 0,4-3 0 15,1-1 0-15,-2-1 0 0,-5-1 0 0,0 2 0 16,1-1 0-16,3-2 0 0,2-2 0 0,-4-1 0 16,-3 0 128-16,0 1-128 0,2 2 0 0,1 0 0 15,2 1 0-15,-5-1 0 0,-5 0 0 0,2 2 0 16,-3-1 0-16,5 0 128 0,2-1-128 0,-3 1 0 15,-3-1 0-15,-3 1 0 0,1-1 0 0,2 3 0 16,0-1 0-16,-2-1 0 0,-6-2 0 0,-2 3 128 16,0-1-128-16,-1 3 0 0,1 0 0 0,1 2 0 15,-2-2 0-15,-1 4 0 0,-7-1 0 0,3 1 0 16,-6 1 0-16,3 1 0 0,1 0 0 0,0 0 0 0,0 3 128 0,-4-2-128 16,-2 0 0-16,-2 0 0 0,0-1 0 0,0 2 0 15,0 2 0-15,2 1 0 0,-1-1 0 0,3-1 0 16,1 0 0-16,-3-1 0 0,-4 0 0 0,-3 1 0 15,1-1 0-15,1 1 0 0,-2 1 0 0,-1 0 0 16,1-3 0-16,0 2 128 0,2 0-128 0,-1 2 0 16,-4-1 0-16,-1 0 0 0,-2 0 0 0,-1-1 0 15,0 4 0-15,0-1 0 0,0-2 128 0,-1 2-128 16,-1-1 0-16,1 2 0 0,2 0 0 0,-1-2 0 16,0-1 0-16,0-2 0 0,-1 0 0 0,-3 1 0 15,-2 0 0-15,1 2 0 0,0 0 0 0,0 0 0 16,-2-1 0-16,1 1 128 0,-1 0-128 0,-1 1 0 15,4 1 0-15,-1-1 128 0,0 0-128 0,1-2 0 16,0 0 0-16,-2-1 128 0,1 0-128 0,-4-2 0 0,0 1 0 0,-2-2 0 16,0 0 128-16,-1 0-128 0,1 2 0 0,-2-2 0 15,0 1 0-15,0-1 0 0,-1-2 128 16,1 1-128-16,-1-1 128 0,-1 1-128 0,0 1 256 0,0-1-48 16,2 0 0-16,0 0 0 0,-3-1 0 0,-1 1 0 15,2-1 0-15,-2 0 0 0,-1-2-80 0,-1 1-128 16,0-1 176-16,-3 0-176 0,-1-2 144 0,0 1-144 15,0-2 0-15,-2-1 144 0,-1-2-144 0,2-1 128 16,-1-2-128-16,2 1 128 0,-3-4-128 0,1 0 192 16,-1-3-192-16,1 1 192 0,-1-4-64 0,0-1-128 15,-2-3 192-15,1-3-64 0,-3 1-128 0,2-4 128 16,-1-2-128-16,0-1 128 0,-2-1-128 0,0-2 0 0,2-1 0 0,-3-2 0 16,0-2 128-16,-1 1-128 0,-1-2 0 0,0 1 128 15,0-2-128-15,-1-1 0 0,0 0 0 0,0 1 0 16,0 3 0-16,0 0 0 0,1 5 0 0,-1 0 0 15,-2-4 0-15,2 4 128 0,0 3-128 0,-1 1 0 16,0 0 0-16,-2 1 0 0,2-3 128 0,-2 3-128 16,1 3 0-16,-1 1 0 0,0 2 144 0,1 0-144 15,-1-2 0-15,0 3 0 0,-1 3 0 0,1 2 0 16,-1 0 0-16,0 2 0 0,1 3 0 0,-1 2 0 16,0-1 0-16,0 2 0 0,-1 0 0 0,0 1 0 15,1 2 0-15,-1 1 0 0,2 1 0 0,1 0 128 16,-4 1-128-16,2 0 128 0,-2 2-128 0,1 1 128 15,0-4-128-15,-3 4 144 0,2 1-144 0,-1 0 160 16,1 0-160-16,-2 0 128 0,0 0-128 0,0 0 128 0,-1 1-128 16,-2 1 0-16,-1-1 0 0,-1 0 0 0,-1 0 128 0,-2 0-128 15,0 0 0-15,-2 0 128 0,-1 1-128 0,0-1 0 16,-1-1 0-16,-1 1 0 0,-2-1 0 0,-1-1 0 16,-1-1 128-16,-2 1-128 0,-1 0 0 0,1 0 0 15,-3-1 0-15,-4 0 0 0,-3 0 0 0,-3-2 0 16,-4 1 128-16,-1 1-128 0,0-1 0 0,-2 2 0 15,-1 0 0-15,-3 0 0 0,-3 1 0 0,-5 0 128 16,-5-1-128-16,2 2 0 0,1 0 0 0,0-1 0 16,0 0 128-16,-4 1-128 0,-3-3 0 0,-1 1 0 15,-2-2 0-15,3 1 0 0,-2 0 0 0,0 0 0 16,-2-2 0-16,-2 0 0 0,-2-2 0 0,2 2 0 0,0-1 0 16,-2 3 0-16,-4-2 0 0,-1 1 0 0,1-2 0 15,0 4 0-15,0 1 0 0,-1 0 0 0,-8 0 0 0,3 0 0 16,0 0 0-16,0 3 0 0,3 0 128 0,-3 0-128 15,-1-3 0-15,3 1 0 0,-1 1 0 0,1 0 0 16,-4 3 0-16,2-2 0 0,1-1 0 0,2 0 128 16,1 0-128-16,-1 0 128 0,-4-1-128 0,4 0 128 15,0 0-128-15,3 1 0 16,0 2 0-16,-2-2 128 0,-2-2 0 0,4 1 0 0,0 0 0 0,1 2 0 16,0 0 16-16,1 0 0 0,-4-2 0 0,5 1 0 15,1 0-144-15,4 2 160 0,-2-2-160 0,0-1 160 16,-1 0-160-16,1 0 0 0,4 1 0 0,-2 0 0 15,0-1 0-15,2 0 0 0,-3-1 0 0,4 1 0 16,0 0 0-16,6 3 0 0,0-2 128 0,-2-1-128 16,-4 0 0-16,3 0 0 0,2-1 0 0,3 1 0 0,0 0 0 15,1 0 0-15,-1 1 0 0,0-1 0 0,2 0 0 16,3-1 0-16,-1 0 0 0,3 1 0 0,2 1 0 16,-1 0 0-16,-2-1 0 0,-1 2 128 0,0-2-128 0,1 2 0 15,2-1 0-15,1 1 0 0,3 0 0 0,-2 1 0 16,3 1 0-16,-3-1 0 0,-2 0 128 0,-1-1-128 15,2 3 0-15,0-1 128 0,3 1-128 0,-1-1 0 16,4 0 144-16,-1 1-144 0,-3 0 0 0,0 1 144 16,-1 0-144-16,1 1 0 0,1-1 128 0,3-1-128 15,1 1 0-15,0-1 0 0,0 1 0 0,-3 1 0 16,-4-2 0-16,3 0 0 0,0-2 0 0,0 2 0 16,0-1 0-16,3 1 0 0,1-1 128 0,-1 0-128 0,2 1 0 0,-1-1 0 15,-3 0 0-15,0-2 0 0,3 0 0 0,2 0 0 16,1 0 128-16,2-1-128 0,-3 1 0 15,4-1 0-15,0 0 0 0,-1 1 0 0,-3-1 0 0,2-1 0 16,-1-1 0-16,1-1 0 0,2 2 0 0,1 0 0 16,0 2 0-16,3-1 0 0,2 1 0 0,1 0 0 15,0-2 0-15,-4 0 0 0,-1-2 0 0,2 2 0 16,-1 2 128-16,1 1-128 0,1-1 0 0,1 0 0 16,0-1 0-16,1 1 0 0,1 1 0 0,1 0 0 15,2 0 0-15,1 2 0 0,-3 0 0 0,0-2 0 16,1-2 0-16,1 1 0 0,0-1 0 0,2 1 0 15,-2 1 0-15,4 2 0 0,2-1 0 0,1-1 0 16,0-2 0-16,3 3 0 0,-1-1 0 0,4 0 0 0,0-1 0 16,3 2 0-16,2-1 0 0,0 1 0 15,1-1-576-15,2-1-32 0,8-2 0 16,0 0-12064-16,0 0-2432 0</inkml:trace>
  <inkml:trace contextRef="#ctx0" brushRef="#br1" timeOffset="69074.31">23942 4011 6447 0,'0'0'576'0,"-1"-7"-576"0,1 7 0 0,0-9 0 0,-1 0 1472 0,1 2 176 16,1 0 32-16,-1 7 16 0,0 0-1104 0,0-8-208 15,0 8-64-15,-1-7-4224 16,-1-1-864-16</inkml:trace>
  <inkml:trace contextRef="#ctx0" brushRef="#br1" timeOffset="70666.75">22349 3881 14735 0,'-1'-7'1312'0,"1"7"-1056"16,-2-7-256-16,1 1 0 0,1 6 672 0,-2-8 80 15,0 2 16-15,-3-1 0 0,5 7-176 0,-5-5-16 16,-1-2-16-16,1 4 0 0,-1-1-320 0,-2 0-64 16,1 0-16-16,-2-1 0 0,-1 0-160 0,-1-2 160 15,-2 2-160-15,-1-1 160 0,-3 0-160 0,-1-1 160 16,1-1-160-16,-2-1 160 0,-3 3 96 0,0-1 0 16,-3 0 16-16,-3 0 0 0,-1 0-16 0,-5-1-16 15,-1 1 0-15,1 0 0 0,1 1-112 0,0-1-128 16,1-1 176-16,-2 1-176 0,-1-1 0 0,1 0 0 15,0 0 0-15,-3 0 0 0,-4 0 0 0,-3 2 128 16,-2-2-128-16,1 0 0 0,-1-1 0 0,1 1 0 0,0 0 0 16,1 0 0-16,1 2 144 0,-5-2-144 0,-3 0 0 0,0-1 144 15,-2 2-144-15,1-3 160 0,2 0-160 0,1 3 160 16,2 2-160-16,-4 0 0 0,1 1 144 0,-4-3-144 16,-7 0 320-16,4 0-16 0,0 0 0 0,3 2 0 15,1-3-16-15,0 3 0 0,2 0 0 0,-7 2 0 16,-3-4-160-16,1 2-128 0,3-3 192 0,1 1-192 15,2 0 128-15,0 1-128 0,-1 1 0 0,-2-2 0 16,-8 0 128-16,4 0-128 0,1-1 0 0,1 2 0 16,2-3 128-16,-2 2-128 0,-2 1 144 0,-4 0-144 15,-2 0 0-15,-3 0 0 0,4 0 0 0,1 0 0 16,2 1 0-16,-8 0 0 0,-2 0 176 0,-1 0-176 16,1 0 176-16,6 1-176 0,-1 1 160 0,-1 0-160 15,-8-2 128-15,2 3-128 0,3-2 0 0,3-2 144 16,2 1-144-16,-3-1 0 0,-5 0 0 0,-1-1 0 0,0-1 0 15,2 2 0-15,2 0 0 0,-4 2 0 0,-5-3 0 0,3 2 0 16,-2-1 0-16,3 1 0 0,3 2 192 0,-4-2-64 16,-4 1 0-16,3-1 0 0,3 0-128 0,1 0 192 15,1 1-192-15,-2 1 192 0,-3-2-192 0,1 0 0 16,3-2 144-16,4 1-144 0,1-1 0 0,-4 2 0 16,-5-2 0-16,4-1 0 0,2-3 0 0,4 1 0 15,0 4 0-15,-1-1 0 0,-1 1 0 0,0-3 0 16,-1 0 0-16,1 0 128 0,4 1 0 0,0 1 0 15,-1-2 0-15,-2 1 0 0,1-1-128 0,2 3 176 16,3-2-176-16,3 0 192 0,3 1-192 0,-1-1 0 16,-3-1 0-16,2 0 0 0,1 1 0 0,0-1 0 0,4-1 0 0,1 2 0 15,2 1 160-15,-2-1-160 0,-4 0 192 0,2-1-192 16,-1 1 128-16,4-1-128 0,2 0 0 0,1 1 0 16,1 2 144-16,1-1-144 0,-2 2 0 0,0-1 144 15,0 2-144-15,0-1 192 0,3 4-192 0,1-2 192 16,2-2-192-16,0 2 0 0,1 0 144 0,0 3-144 15,-1-2 0-15,-1-1 0 0,-1 2 0 0,-1 0 0 16,1-1 0-16,3 0 0 0,1 0 0 0,3-1 0 16,-2 2 0-16,5 1 0 0,1 0 0 0,-1 0 128 15,-2-1-128-15,1-1 192 0,-1 1-64 0,4 0 0 16,-2-1-128-16,3 1 192 0,2-1-64 0,1 1 0 16,2 1-128-16,1-1 144 0,-1 0-144 0,1 1 160 15,3 0-160-15,0 0 128 0,2 0-128 0,-2 0 128 16,-1 0 0-16,2-2 0 0,2 1 0 0,-1 0 0 0,3 0 0 0,0 0 0 15,2-2 0-15,1 2 0 0,2 1 0 0,0-1 0 16,3 0 0-16,4 0 0 0,-1 1-128 0,8 0 128 16,-5 1-128-16,5-1 128 0,0 0-128 0,0 0 0 15,0 0 0-15,0 0 0 16,0 0-1472-16,0 0-160 0,11 1-32 0</inkml:trace>
  <inkml:trace contextRef="#ctx0" brushRef="#br1" timeOffset="71006.5">12817 2225 27519 0,'-17'-4'1216'0,"8"0"256"0,1 1-1168 0,-1 3-304 0,0 4 0 0,-1 1 0 15,-1 4 0-15,0 2 0 0,-3 2 0 0,-2 5 0 16,1-2-128-16,-4 6 128 0,-5 2 0 0,2 2-144 16,-2-1 144-16,-1-1-208 0,-3-2 80 0,-3 1 128 15,-2 0-128-15,-1 1 128 0,-1 0 0 0,1-1 0 16,3-1 0-16,1 0 0 0,4 0 160 0,3-1-160 16,0-1 368-16,2-2-48 0,3 1 0 0,3-1 0 15,1-3-16-15,4-2-16 0,4-1 0 0,4-1 0 16,-1 0 0-16,5-1 0 0,1-2 0 0,6 2 0 15,3-3 32-15,3 0 16 0,3-1 0 0,5-1 0 0,2 1-208 16,5-1-128-16,3-1 128 0,6 0-128 16,5 0-320-16,2-1-144 15,0 2-32-15</inkml:trace>
  <inkml:trace contextRef="#ctx0" brushRef="#br1" timeOffset="78655.64">2051 8953 4607 0,'0'0'400'0,"-8"-8"-400"0,-3 1 0 0,0 1 0 15,1 1 1792-15,-2-1 288 0,-1 2 48 0,-2 0 16 16,-4 2-784-16,1 1-144 0,-4 0-48 0,1 2 0 0,0 2-416 0,-2 2-96 15,1 1-16-15,-1 5 0 0,1-1-96 0,0 6-32 16,-1 2 0-16,0 1 0 0,-1-1-208 0,2 3-48 16,2-1-16-16,-1 6 0 0,-3-3-80 0,2 0-16 15,1 0 0-15,1 3 0 0,2 2 96 0,0 3 16 16,1 2 0-16,5 0 0 0,4 0 32 0,3-9 16 16,2 3 0-16,2 3 0 0,3 1-144 0,2-2-32 15,4-3 0-15,1-1 0 0,3-5 0 0,1-1 0 16,1-5 0-16,2-2 0 0,3-2 80 0,-1-4 16 15,1-3 0-15,0-3 0 0,-3-3 176 0,4-4 48 16,1-1 0-16,10-7 0 0,-6-4-16 0,-7 5 0 16,0-3 0-16,9-12 0 0,-2 0-128 0,-4 2-32 15,-1-1 0-15,-3 1 0 0,1 0-144 0,-4 1-128 16,0-1 192-16,0 2-192 0,-4-1 128 0,-2-1-128 0,0-1 0 16,-1 1 0-16,-2 3 0 0,1 3 128 0,-2 2-128 0,2 4 0 15,-2 3 0-15,0 3 0 0,-4 9 0 0,0 0 0 16,0 0 0-16,0 0 0 0,8 9 0 0,-1 3 0 15,0 6 0-15,-2 0 0 0,0 4 0 0,1 0 0 16,-2 0 0-16,3 1 0 0,2 2 0 0,-1-1 0 16,-1-1 0-16,3-2 0 0,-1-2 0 0,2-3 0 15,0-1-1136-15,0-1-128 0,1-3-16 0</inkml:trace>
  <inkml:trace contextRef="#ctx0" brushRef="#br1" timeOffset="79323.05">2678 9108 13071 0,'0'0'576'0,"0"0"128"0,-7 4-576 0,7-4-128 0,-5 5 0 0,5-5 0 16,0 0 1104-16,0 0 192 0,0 0 48 0,0 0 0 16,0 0-496-16,0 0-80 0,0 0-32 0,0 0 0 15,0 0-16-15,0 0 0 0,2-10 0 0,1 1 0 16,3-1-176-16,-1 0-32 0,1-1-16 0,1 0 0 16,1 0-160-16,1 0-16 0,1-2-16 0,-2 0 0 0,1 2-112 15,-2 0 0-15,2 1-16 0,-3 2 0 0,2 3-176 0,-8 5 0 16,0 0 0-16,8 1 0 0,-8-1 0 15,9 9 0-15,-2 3-144 0,1 3 144 0,-4 4 0 0,1 3 0 16,0 2 0-16,-2 3 0 0,-1 0 0 0,-1 3 0 16,-2-2 0-16,-1 2 0 0,-1 1 0 0,-2 0 0 15,-1-1 0-15,2-1 0 0,-4-3 256 0,3-1-32 16,-1-2-16-16,1-3 0 0,-1-5 336 0,1-4 64 16,1-2 16-16,4-9 0 0,0 0 96 0,0 0 32 15,0 0 0-15,0-11 0 0,3-2-112 0,2-5 0 16,0-5-16-16,0 0 0 0,2-5-304 0,-1 3-64 15,1-1-16-15,-1 0 0 0,3-3-240 0,-2-2 0 16,-2-1 0-16,1-1 0 0,0-2 0 0,3-1 0 16,2 1 0-16,4 3 0 0,0 4 0 0,1 2 0 15,4 3 0-15,-2 1 0 0,1 0-160 0,-1 5 160 16,0 4-128-16,1 2 128 0,-3 3-128 0,-1 2 128 0,0 3-128 0,-8 3 128 16,3 1-272-16,5 1 16 0,-5 3 16 0,-3-2-9920 15,-1 0-1984-15</inkml:trace>
  <inkml:trace contextRef="#ctx0" brushRef="#br1" timeOffset="80290.58">3393 8191 9215 0,'0'0'816'0,"-8"2"-656"16,0-2-160-16,0 0 0 0,-1 0 832 0,0-2 144 16,0 1 32-16,2-1 0 0,7 2-176 0,-7-2-48 15,0 0 0-15,7 2 0 0,-5-5-96 0,5 5-32 16,0 0 0-16,2-9 0 0,5-1-64 0,-1 1-16 16,4 0 0-16,1-1 0 0,5-2-192 0,3 0-64 15,0 0 0-15,1-1 0 0,-1 3-80 0,1-1-32 16,-1-1 0-16,2 1 0 0,2 0 48 0,-9 5 0 15,1 2 0-15,-2 1 0 0,1 0 0 0,7 6 16 16,-4 2 0-16,-6 0 0 0,0 1-272 0,3 8 0 0,-4 3 0 16,-6-2 0-16,0 3 0 0,-3 1 0 0,-4 4 0 0,-1 0 160 15,-4 4-16-15,-4 12 0 0,-3-3 0 0,1-2 0 16,-2-3-16-16,2-2 0 0,0-3 0 16,-2-4 0-16,1-1 432 0,0-3 80 0,3-2 0 0,4-3 16 15,-1-3 176-15,4-3 48 0,5-7 0 0,0 0 0 16,0 0-400-16,0 0-80 0,9 3-16 0,2-4 0 15,2-2 16-15,3-2 0 0,-1 0 0 0,-2 0 0 16,4-2-224-16,3 0-48 0,1 2-128 0,1-1 192 16,1-2-192-16,0 2 0 0,-1-1 128 0,1 1-128 0,-3-1 0 0,1 3 144 15,-1-2-144-15,0 1 128 16,-2 0-1504-16,-3 2-304 16,0 0-64-16</inkml:trace>
  <inkml:trace contextRef="#ctx0" brushRef="#br1" timeOffset="80990.08">4251 8951 11455 0,'0'0'512'0,"-8"3"96"0,0 3-480 0,2-3-128 0,6-3 0 0,-9 6 0 0,0 7 752 0,3-4 128 16,0 2 16-16,2-2 16 0,2 2-112 0,2-1-32 15,1 0 0-15,1 0 0 0,2 1-64 0,3-2-32 16,-1-3 0-16,7 1 0 0,2 0-144 0,3-2-16 15,-1-1-16-15,3 1 0 0,2-3-48 0,0-2 0 16,1-1 0-16,0-2 0 0,0-2 64 0,-1 0 16 16,1-2 0-16,-2 1 0 0,1-4-192 0,-1 1-32 15,-1 0-16-15,-1-2 0 0,-2 1 16 0,-1-2 0 16,-3-1 0-16,-1 1 0 0,0 1-128 0,-2 1-32 16,-5 2 0-16,0-2 0 0,-3 1-144 0,-2 1 128 15,-1 0-128-15,-3 0 128 0,-4 2-128 0,-1-1 192 16,-6 2-192-16,0-2 192 0,-1 0-192 0,-1 3 0 15,-5 1 0-15,0 2 128 0,-1 3-128 0,-1 4 0 16,-1 5 0-16,1 7 0 0,-5-2 0 0,-3 5 0 0,-5 4 0 0,1-1 0 16,1 3 0-16,3 2 128 15,-3-3 0-15,4 5 0 0,4 0 64 0,2-1 0 16,4-3 0-16,3-1 0 0,6 0-48 0,2-1 0 16,5 0 0-16,3-3 0 0,4-3-144 0,1 0 160 0,5-4-160 0,3-5 160 15,3-2 48-15,5-4 16 16,4-1 0-16,6-4 0 0,3-2-32 0,6-2-16 0,2-5 0 15,2-1 0 1,0-1-480-16,-1-4-80 0,-1-1-32 0,0-1-8768 0,0 0-1760 0</inkml:trace>
  <inkml:trace contextRef="#ctx0" brushRef="#br1" timeOffset="81544.89">4950 8304 13823 0,'0'0'1216'0,"0"0"-960"16,0 0-256-16,-7-4 0 0,7 4 1024 0,0 0 144 15,-6-6 48-15,6 6 0 0,0 0 0 0,-1-10 0 0,0 0 0 0,2 3 0 16,0-2-512-16,3 0-80 0,-1 0-32 0,3-1 0 16,-2-1-240-16,1 1-48 0,2 0-16 0,-3 2 0 15,2-1-64-15,-1 2-16 0,-5 7 0 0,0 0 0 16,6-5-208-16,-6 5 0 0,0 0 0 0,0 0-160 15,0 0 160-15,0 0 0 0,6 13-144 0,-1 1 144 16,-2 3 0-16,-1 1 0 0,-1 4 0 0,-1 0 0 16,-1 4 0-16,-1 0 0 0,-1-1 0 0,-2 1 0 0,0-1 0 15,-1-2 0-15,1-2 0 0,0-4 0 0,0-4 128 16,1-2 160-16,1-2 32 0,3-9 0 16,0 0 176-16,0 0 32 0,0 0 16 0,0 0 0 0,5-8 96 0,-2-2 0 15,3-2 16-15,2-4 0 0,1-2-272 0,1-1-48 16,1 1-16-16,-1 0 0 0,1-2-320 0,1 0 144 15,-1 0-144-15,1 1 0 0,1-1 128 0,1 2-128 16,-1 2 0-16,1 0 0 0,1 3 0 0,0 1 0 16,-4 1 0-16,1 2 0 0,-1 3 0 0,-2 0 0 15,-3 2 0-15,-6 4 0 0,9 0-336 0,-9 0 16 16,0 0 16-16,9 3-9200 16,-3 2-1840-16</inkml:trace>
  <inkml:trace contextRef="#ctx0" brushRef="#br1" timeOffset="81878.31">5817 7710 9215 0,'0'0'816'0,"2"-6"-656"0,-2 6-160 15,4-5 0-15,-2-2 1536 0,-2 7 288 0,0 0 48 0,0 0 16 16,0 0-912-16,-6 6-176 0,-1 2-32 0,-2 3-16 16,-2 3-112-16,-1 3 0 0,-2 4-16 0,-1 2 0 15,1 3 208-15,1 1 64 0,-2 1 0 0,1 3 0 16,1-2-80-16,-4 16-16 0,5-3 0 0,7-14 0 0,-3-1-336 0,4 2-64 16,0-2-16-16,3 2 0 0,0-2-192 0,2 2-32 15,0-3-16-15,3-3 0 0,-1-2-16 16,4-1 0-16,-3 0 0 0,3-5 0 0,-1-4-128 0,3-2 0 15,0 2 0-15,0-4 0 0,-1-3-192 16,3-2-80-16,-2-2-16 0,1-1 0 16,-1-1-1504-16,0-3-320 0,0-1-48 0</inkml:trace>
  <inkml:trace contextRef="#ctx0" brushRef="#br1" timeOffset="82041.96">5442 8028 4607 0,'-11'-2'192'0,"11"2"64"0,0 0-256 0,0 0 0 16,0 0 0-16,0 0 0 0,0 0 4096 0,10 0 784 16,2-1 160-16,5 2 16 0,4 0-3632 0,2 0-720 0,4-1-160 0,19-1-32 15,1-1-112-15,-1-1-16 16,-1-1-16-16,0 0-7920 16,1 0-1568-16</inkml:trace>
  <inkml:trace contextRef="#ctx0" brushRef="#br1" timeOffset="82692.08">7080 8559 16127 0,'0'0'704'0,"0"0"160"0,0 0-688 0,0 0-176 0,0 0 0 0,0 0 0 0,0 0 704 0,-2 12 96 15,0 3 32-15,-1 1 0 16,1 3-160-16,0 3-32 0,-2 3 0 0,1 5 0 0,1 3 16 0,0 2 0 15,0 1 0-15,0 3 0 0,-4 0-160 0,2 3-48 16,-1 0 0-16,0 0 0 0,0-4-208 0,1-1-48 16,2-3-16-16,-3-5 0 0,2-3-176 0,1-2 0 15,0-3 0-15,1-5 0 16,1-3-544-16,-1-4-192 0,1-9-32 0,0 0-10048 0</inkml:trace>
  <inkml:trace contextRef="#ctx0" brushRef="#br1" timeOffset="82837.64">6792 8900 16575 0,'0'0'736'0,"0"0"160"0,0 0-720 0,8-2-176 16,0-2 0-16,2 2 0 0,5 2 1136 0,1 2 192 16,3-2 32-16,2 0 16 0,6 0-576 0,1-2-112 15,2 1-32-15,3-1 0 0,0-3-96 0,0-1-32 16,-1 0 0-16,-10 3 0 0,0-1-528 0,3-2 0 15,0 0-240-15</inkml:trace>
  <inkml:trace contextRef="#ctx0" brushRef="#br1" timeOffset="83411.47">8357 7952 13823 0,'-2'-7'1216'0,"2"1"-960"15,-1 0-256-15,0 3 0 0,-4-1-192 0,1 0-64 16,-2 1-32-16,-1 1 0 0,0 0 864 0,-2 2 160 16,1 3 32-16,-3 1 16 0,0 2-272 0,0 1-48 15,0 3-16-15,-4 1 0 0,3 4-96 0,1 6-32 16,1 1 0-16,3 4 0 0,0 1-48 0,0 4-16 15,2 3 0-15,0 3 0 0,-1 2-112 0,0 2-16 16,0 1-128-16,-2 0 192 0,0-1-16 0,-2 20-16 0,1-7 0 16,1-9 0-16,-2-7 48 0,4-6 16 0,0-5 0 15,1-6 0-15,1-4 384 0,3-3 80 16,1-3 16-16,1-2 0 0,-1-9-96 0,0 0-16 16,0 0 0-16,8 4 0 0,1-7-32 0,-3 0-16 15,2 0 0-15,0-5 0 0,1-2-208 0,5-1-32 16,-2-1-16-16,2 0 0 0,1 0-288 0,4 0 128 0,-1 0-128 15,2 1 0-15,2-1 0 0,0 2 0 0,0 1 0 0,0 2 0 16,-2 3 0-16,1 3 0 0,0 3 0 0,-1 3 0 16,-1 2 0-16,-3 2 0 0,0 2 0 0,-2 2 0 15,-3 1 0-15,0 3 0 0,-4 0 0 0,0 2 0 16,-2 1 0-16,-1 1 0 0,0 1 0 0,-1-1 0 16,-6 0 0-16,2 0 0 0,-2 1 0 0,-4 7 160 15,-1-6 48-15,0-8 16 0,-4 0 0 0,-8 7 0 16,-5-3 224-16,6-7 64 0,-4-1 0 0,-5 1 0 0,-1 1-80 15,-4-2-16-15,0-3 0 0,-13 0 0 0,5-4-416 16,5-3 0-16,0-3 0 0,6-5 0 0,2-3 128 16,12 3-128-16,-2-2 128 0,-4-4-128 15,1-2-272-15,7 2-144 0,3 0-32 0,5 2 0 16,4-2-1904-16,5 0-384 0</inkml:trace>
  <inkml:trace contextRef="#ctx0" brushRef="#br1" timeOffset="84184.93">9272 8623 9215 0,'-14'9'816'0,"6"-3"-656"15,-3 2-160-15,3-2 0 0,0-1 1488 0,1 1 272 16,2-2 48-16,1 1 16 0,4-5-784 0,0 0-144 16,0 0-48-16,0 0 0 0,0 0 80 0,0 0 16 15,13-2 0-15,-2-2 0 0,1-3-112 0,3-3 0 16,2-2-16-16,0-1 0 0,0 0-432 0,1-5-64 16,-1 0-32-16,-1 0 0 0,0 3-160 0,-1-1-128 15,-3 1 192-15,0 0-192 0,0 6 144 0,-1-1-144 16,-5 1 0-16,2 1 144 0,-3 4-144 0,-5 4 0 15,0 0 0-15,0 0 128 0,0 0-128 0,7 9 0 16,-3 5 0-16,-3 6 0 0,-1 4 0 0,0 2 0 0,-2 0-144 0,-3 2 144 16,-2 5 0-16,-1 0 0 0,1-1 0 0,-1 2 0 15,-2 1 0-15,-3 3 0 0,1-2 128 0,-2-3-128 16,1-3 256-16,0-2-64 0,1-3 0 0,3-11 0 16,3 0 416-16,-2-2 80 0,2-2 16 0,4-1 0 15,1-2-80-15,1-7-16 0,0 0 0 0,0 0 0 16,10-8 48-16,2-5 16 0,1-5 0 0,2-3 0 15,-1-3-272-15,0-2-48 0,2-1-16 0,0-3 0 16,-1 2-208-16,-5 7-128 0,1-3 128 0,3-3-128 0,0 0 0 0,1-1 0 16,1 0 0-16,2 0 128 0,3 1-128 0,1 1 0 15,0 6 0-15,1 2 0 0,0 4 0 16,-1 3-160-16,-4 2 160 0,1 3-208 16,-2 2-1664-16,0 3-336 0,-3 1-64 0</inkml:trace>
  <inkml:trace contextRef="#ctx0" brushRef="#br1" timeOffset="84693.88">10157 8767 15663 0,'-9'8'688'0,"3"-5"144"0,2 1-656 0,4-4-176 0,0 0 0 0,0 0 0 16,1 6 1168-16,-1-6 208 0,6 4 32 0,0-1 16 15,3-1-480-15,1-4-112 0,1-1 0 0,3-1-16 16,2-2-192-16,0-1-48 0,0-3 0 0,-1-1 0 0,1-1-64 0,2 0-32 16,0-2 0-16,-1 1 0 0,1-1-32 0,4-6 0 15,-5 4 0-15,-2 2 0 0,-3 5-240 0,-8 1-48 16,1 0-16-16,-2 0 0 0,0 2-16 0,-3-1 0 16,-2 4 0-16,0 0 0 0,-2-1 0 0,-2 3 0 15,-5 2 0-15,-1 3 0 0,-3 1-128 0,-3 3 0 16,-1 1 0-16,-2 5 0 0,-1 2 0 0,0 4 0 15,-2 2 0-15,-9 13 0 0,4 0 0 0,12-12 0 16,-2 1 0-16,2 1 0 0,1 3 0 0,2 0 128 16,4 1-128-16,4-2 128 0,3-5-128 0,6-1 0 15,3-2 0-15,6-5 0 0,5-1 0 0,3-2 0 16,5-2 0-16,13-2 128 16,1-6-448-16,0-3-112 0,3-6-16 0,0-2 0 0</inkml:trace>
  <inkml:trace contextRef="#ctx0" brushRef="#br1" timeOffset="85728.74">11383 7481 5519 0,'0'0'496'0,"0"0"-496"0,0 0 0 0,0 0 0 16,0 0 2240-16,0 0 368 0,5 6 64 0,-5-2 16 15,0-4-1552-15,-5 11-304 0,1 2-64 0,-3 2-16 16,-1 0 0-16,-1 3 0 0,-3 0 0 0,4-2 0 15,-1 3 96-15,-6 13 32 0,-1 0 0 0,6-10 0 16,1 5-48-16,-1-1-16 0,0 5 0 0,1 0 0 0,-1-1-240 16,5 2-32-16,-2-1-16 0,3-1 0 0,0-4-272 0,3 0-64 15,1-6-16-15,1 9 0 0,4-5-48 0,-2-11-128 16,2 0 192-16,0-2-64 0,3-3 0 0,0 0 0 16,3-1 0-16,-1-3 0 0,2-1-128 0,2-2 0 15,0 1 0-15,0-5 0 16,2-1-528-16,-3 0-192 0,-2 0-48 0,1-2-7712 15,0-2-1552-15</inkml:trace>
  <inkml:trace contextRef="#ctx0" brushRef="#br1" timeOffset="85906.15">11109 7755 23039 0,'0'0'1024'0,"0"0"192"0,0 0-960 0,0 0-256 15,0 0 0-15,6-1 0 0,4 2 688 0,3-1 80 16,2 0 32-16,2 0 0 0,1 0-80 0,4 0-16 16,3-1 0-16,14-1 0 0,-2 1-368 0,0 1-80 15,2 0 0-15,0-1-8832 16,3-2-1776-16</inkml:trace>
  <inkml:trace contextRef="#ctx0" brushRef="#br1" timeOffset="89980.79">10737 7993 10191 0,'0'0'448'0,"0"0"96"0,-7 5-544 0,7-5 0 16,-6 9 0-16,2-2 0 0,-5-2 720 0,5 1 48 16,-3-1 0-16,7-5 0 0,-6 6-128 0,6-6-32 15,-7 6 0-15,7-6 0 0,0 0 160 0,0 0 16 16,0 0 16-16,0 0 0 0,0 0-32 0,0 0 0 16,3-11 0-16,1 2 0 0,1-2-288 0,3 3-64 15,-3-3-16-15,5-3 0 0,-2-1-208 0,1 0-64 0,-2 0 0 16,1 3 0-16,-1 1-128 0,2 0 0 0,-1 1 0 0,0 3 128 15,-4 1-128-15,2 1 0 0,1-2 0 0,-7 7 0 16,0 0 0-16,0 0 0 0,8 9 0 0,-2 0 0 16,-4 2 0-16,-2 2 0 0,0 4 0 0,-1 2 0 15,-2 2 144-15,-2 1-144 0,-4 0 160 0,2 1-160 16,-2-1 160-16,0 4-160 0,0 2 160 0,-2-2-160 16,1-1 176-16,2-3-176 0,-1-4 192 0,2-1-192 15,-2-4 336-15,4-1-32 0,2-3-16 0,3-9 0 16,-5 8 48-16,5-8 16 0,0 0 0 0,0 0 0 0,0 0 96 0,7-5 0 15,1-3 16-15,-1-1 0 0,0-1 0 0,2-6 0 16,-2 1 0-16,1-4 0 0,0 2-336 0,-1-2-128 16,0 0 0-16,2-2 144 0,-3 1-144 0,4-2 0 15,1 4 0-15,-3 5 0 0,0-1 0 0,-1-1 0 16,3 0 0-16,-1 0 0 0,2 2 0 0,1 2 0 16,0 1 0-16,0 2 0 0,-1 2 0 0,5-2 0 15,-4 4 0-15,-4 3 0 0,0 2 0 0,0 2 0 16,0 3 0-16,4 1 0 15,-2 1-528-15,-2-1 16 0,-4 1 0 0</inkml:trace>
  <inkml:trace contextRef="#ctx0" brushRef="#br1" timeOffset="90714.81">12453 8375 10127 0,'0'0'896'0,"4"-8"-704"0,0-2-192 0,1 1 0 15,-1 1 1472-15,-1 1 256 0,0-1 48 0,-3 8 16 16,0 0-560-16,0 0-96 0,0 0-32 0,0 0 0 15,0 0-208-15,0 0-64 0,0 0 0 0,1 10 0 0,-2 3-208 0,1 5-48 16,-1 4-16-16,-1 3 0 0,0 2-352 0,0 2-64 16,-3 4-16-16,0 0 0 0,1 3 128 0,-1 2 0 15,-1-2 16-15,1 2 0 0,1 3-128 0,0-2-16 16,-2-5-128-16,3-2 192 0,-4-5-192 0,3 0 0 16,0-5 128-16,-1-3-128 0,1 0-208 0,-1-1-96 15,0-2-16-15,-1-3 0 16,2-4-1888-16,-2-2-384 0</inkml:trace>
  <inkml:trace contextRef="#ctx0" brushRef="#br1" timeOffset="90910.5">12268 8638 14735 0,'0'0'640'0,"0"0"160"0,0 0-640 0,0 0-160 15,0 0 0-15,9-4 0 0,2 1 2064 0,2 0 384 0,3-1 80 0,5 1 16 16,3-2-1456-16,3 0-272 0,2-2-64 16,6 1-16-16,-1 0-320 0,3 0-64 0,-2-2-16 0,0 2 0 15,-3 2-336-15,1 1 128 0,-1-1-128 0,-1 1-8208 16,-1-2-1696-16</inkml:trace>
  <inkml:trace contextRef="#ctx0" brushRef="#br1" timeOffset="91397.24">14075 8323 18015 0,'0'0'384'0,"0"0"96"0,0 0 16 0,0 0 16 0,0 0-512 0,0 0 0 15,0 0 0-15,0 0 0 0,-2 1 592 0,-11 3 16 16,2 4 0-16,-5 2 0 0,1 1 96 0,-5 4 32 16,-1 3 0-16,0 3 0 0,-2 4 192 0,-1 2 32 15,-5 1 16-15,11-5 0 0,-7 7-352 0,0 2-80 0,-1 1-16 0,-1 3 0 16,1 0-160-16,1 2-48 0,0-4 0 0,5 1 0 16,2-1 128-16,3-1 0 0,1-1 16 0,8-2 0 15,1-4 16-15,4-2 0 0,5-2 0 0,3-2 0 16,3-2-240-16,6-3-48 0,3-1-16 0,2-2 0 15,6-1-48-15,0-4-128 0,4-1 192 0,3-3-64 16,0-2-128-16,1-2 128 0,1 0-128 0,15-3 128 16,-5-2-560-16,-5 0-112 0,0 0-32 0,0-2-14000 15</inkml:trace>
  <inkml:trace contextRef="#ctx0" brushRef="#br1" timeOffset="92250.43">14604 8553 8287 0,'0'0'736'0,"0"0"-592"15,-10-4-144-15,10 4 0 0,-6 2 896 0,-2 3 160 16,2 0 32-16,2 2 0 0,4-7-288 0,-4 10-48 15,0-1-16-15,3 1 0 0,3-1 96 0,4 2 0 16,4 2 16-16,3-1 0 0,2 0-128 0,6-1-16 16,2-1-16-16,4-2 0 0,-1 0-80 0,3-1-16 15,2-2 0-15,-1-1 0 0,0-2-160 0,-8-1-48 0,3-1 0 0,3-2 0 16,-2-2 48-16,3 0 0 16,0-2 0-16,0 0 0 0,0 0-176 0,-1 0-48 0,-3-3 0 0,8-4 0 15,-6-2-80-15,-7 3 0 0,-5-1-128 0,-5 2 192 16,-2 1-192-16,-6 3 128 0,-3-2-128 0,-3 0 0 15,-3 0 144-15,-2 1-144 0,-2 0 128 0,-4 0-128 0,-4 1 0 16,-2 2 0-16,-1 3 0 0,-4 3 0 0,-2 3 0 16,-12 8 0-16,-1 3 0 0,5 3 0 0,-2 3 0 0,3 1 0 15,1 0 0-15,3 2 0 0,1 4 0 0,3-3 0 16,5 2 0-16,2 0 128 0,6-1-128 0,4 0 192 16,3-4-192-16,6 1 192 0,3-4-48 0,5-2 0 15,3 0 0-15,4-3 0 0,3-1 32 0,5-1 0 16,4-2 0-16,1-2 0 0,1 1-176 0,4-4 128 15,0-3-128-15,2-3 128 0,1-2-336 0,-8 1-80 16,2 0-16-16,5-2-12192 16</inkml:trace>
  <inkml:trace contextRef="#ctx0" brushRef="#br1" timeOffset="92850.09">15289 7939 14735 0,'0'0'640'0,"0"0"160"0,0 0-640 0,0-5-160 0,0-2 0 0,0 0 0 16,2-1 1088-16,0 1 192 0,0-3 48 0,2-1 0 15,0-2-464-15,1 0-96 0,2 1 0 0,-2-2-16 16,3 0-240-16,0-2-32 0,-2 2-16 0,2 1 0 0,1 1-272 0,2-4-48 15,-2 5-16-15,-5 6 0 16,0 0-128-16,-4 5 0 0,0 0 0 0,0 0 0 0,0 0 0 0,0 0 0 16,3 9 0-16,0 3 0 0,-2 2 0 0,-1 2-144 15,0 2 144-15,-3 1 0 0,-1 2 0 0,0 4 0 16,0-3 0-16,-3 2 144 0,1 0 48 0,2-3 16 16,-3 0 0-16,1 6 0 0,0-4 16 0,3-12 0 15,-1 0 0-15,0 0 0 0,4-11 144 0,0 0 16 16,0 0 16-16,0 0 0 0,0 0 32 0,0 0 0 15,0 0 0-15,0 0 0 0,4-5-16 0,-1-2 0 16,0 0 0-16,3-7 0 0,-1 0-192 0,2 0-32 16,-1 1-16-16,2-2 0 0,-1 0-176 0,-3 4 128 0,2 1-128 15,0-4 128-15,1-1-128 0,1 1 0 0,0 1 0 0,1 1 0 16,1 1 0-16,0 2 0 0,1-1 0 0,1 5 0 16,-1 1 0-16,1 3 0 15,0 2 0-15,-1 1 0 0,0 1 0 0,-1 0-176 0,0 1 176 0,-2 2-128 16,-1 0-1328-1,1 2-256-15,0 0-48 0,-2-2-10208 0</inkml:trace>
  <inkml:trace contextRef="#ctx0" brushRef="#br1" timeOffset="93298.87">16092 7319 13823 0,'0'0'1216'0,"0"0"-960"0,0 0-256 0,0 0 0 15,-5 3 896-15,-1 0 128 16,1 2 16-16,-5 5 16 0,1 0 48 0,-4 3 16 16,-1 3 0-16,1 1 0 0,-1 3-128 0,7-4-32 0,-4 2 0 0,1 4 0 15,1 3-256-15,-2 2-64 0,1 3-16 0,1 1 0 16,-2-1-112-16,1 1 0 0,0 1-16 0,2-2 0 16,0-1-144-16,1-1-32 0,2-2 0 0,2 0 0 15,-1-3-64-15,3-1-32 0,1-2 0 0,5-2 0 16,-3 0 48-16,2-1 16 0,2-2 0 0,0-3 0 15,2 0-16-15,1-3 0 16,1 0 0-16,-2-4 0 0,3 2-64 0,3-3-16 0,-3-1 0 16,2-2 0-16,0-1-192 0,1-2 0 0,2-1 0 15,0-1 0 1,1-1-448-16,6-6-96 0,-6 0-16 0,-4 2 0 0,-4 3-1712 16,1-4-352-16,-2 0-64 0</inkml:trace>
  <inkml:trace contextRef="#ctx0" brushRef="#br1" timeOffset="93467.96">15738 7682 22399 0,'0'0'992'0,"0"0"208"0,0 0-960 0,0 0-240 0,6 4 0 0,3 0 0 0,2 1 768 0,6 1 96 16,3 0 32-16,-4-3 0 0,5 0-336 0,5 1-64 15,1-1-16-15,4 0 0 0,3 0-304 0,2 0-176 16,2-1 192-16,16 0-12432 0</inkml:trace>
  <inkml:trace contextRef="#ctx0" brushRef="#br1" timeOffset="95551.03">17147 8461 8287 0,'0'0'368'0,"0"0"80"0,-10 2-448 0,2 1 0 15,0 0 0-15,8-3 0 0,-9 2 2000 0,9-2 320 16,0 0 64-16,0 0 16 0,0 0-1056 0,0 0-224 0,0 0-32 0,10 3-16 15,3 0-64-15,6-3-16 0,5-1 0 0,-4-1 0 16,4-1-480-16,5 1-80 0,4 0-32 0,4-2 0 16,4 0-224-16,1-1-48 0,-3-2-128 0,1 1 192 15,-3 2-192-15,0 1 0 0,-2-1 0 0,11 2 0 16,-9 4-1104 0,-7 3-320-16,-5 0-64 0,-14-1-16 0</inkml:trace>
  <inkml:trace contextRef="#ctx0" brushRef="#br1" timeOffset="95731.53">17104 8735 21183 0,'-24'5'1888'15,"12"-3"-1504"-15,1-2-384 0,3 2 0 0,8-2 672 0,0 0 64 16,2 10 16-16,2 1 0 0,3-5-272 0,5 0-48 16,3-4-16-16,6 3 0 0,1-3 64 0,7 0 16 15,5-1 0-15,-7-1 0 0,6 1-192 0,5-1-48 16,3 0 0-16,3-1 0 0,1 0-128 0,1-1-128 15,-1-3 144-15,-2 3-8512 16,1 1-1696-16</inkml:trace>
  <inkml:trace contextRef="#ctx0" brushRef="#br1" timeOffset="97535.24">19780 7825 8287 0,'0'0'736'0,"7"0"-592"0,-1-1-144 0,-1-3 0 15,1 2 1072-15,-1-2 176 0,0 1 32 0,0 0 16 16,-5 3-288-16,0 0-64 0,0 0-16 0,5-3 0 15,-2-1-208-15,-3 4-32 0,0 0-16 0,0 0 0 0,0 0 48 0,0 0 16 16,1-6 0-16,-1 6 0 0,0 0-32 0,0 0 0 16,0 0 0-16,-5-3 0 0,-1 1-128 0,-3 0-48 15,1 0 0-15,-4 1 0 0,0 1-144 0,-1 0-48 16,-3 0 0-16,-5 1 0 0,-3-1-64 0,0 2-16 16,-2 1 0-16,1 2 0 0,1 0 0 0,-14 5-16 15,6 1 0-15,1 2 0 0,0 3-16 0,9-3 0 16,-3 2 0-16,0 2 0 0,-5-1 0 0,-2 5 0 15,-2 1 0-15,0 4 0 0,1 3-80 0,1 3-16 16,2 2 0-16,-13 19 0 0,9-3-128 0,6-1 0 16,5 1 0-16,2 0 0 0,3-1 128 0,5 1-128 15,4 0 0-15,3-2 128 0,3-1-128 0,4 1 0 16,5-1 0-16,2-1 0 0,4 0 0 0,-1-14 128 16,6 2-128-16,0 5 0 0,6 2 0 0,4-3 0 15,2-2 0-15,5-2 0 0,5-3 0 0,2-2 0 16,0-4 0-16,2-5 0 0,2-5 0 0,3-3 0 15,0-1 0-15,28-2 0 0,-2-9 224 0,-7-3-32 16,-3-5-16-16,-21 2 0 0,3-4 16 0,2-2 16 16,3-3 0-16,26-9 0 0,-7-1-64 0,-24 7-16 15,1-3 0-15,-2-2 0 0,-2-2 208 0,1-3 48 16,0-2 0-16,0-3 0 0,-1-3 64 0,2-3 32 0,-6-4 0 16,-1-2 0-16,-5-4 32 0,1-6 16 0,-5 0 0 0,-4 3 0 15,-4-2-80-15,-4 0 0 0,-3 2-16 0,-1 2 0 16,-7 2-112-16,-4 1 0 0,-3 1-16 0,-4 1 0 15,-5 7 0-15,-4 3 0 0,-6 2 0 0,-7 3 0 16,-6 2-128-16,-21-11-32 0,-5 8 0 0,17 15 0 16,-4 2-144-16,-5 2 0 0,-4 2-192 0,-30-4 192 15,-1 5-1344-15,33 4-128 0,-1 2-48 0,-24 1-10016 16,10 1-2016-16</inkml:trace>
  <inkml:trace contextRef="#ctx0" brushRef="#br1" timeOffset="101443.12">702 3621 5519 0,'-11'-4'496'0,"11"4"-496"0,-6-6 0 0,1 2 0 0,5 4 1088 0,-6-4 112 15,6 4 16-15,-6-5 16 0,6 5-432 0,0 0-96 16,0 0 0-16,0 0-16 0,0 0-304 0,0 0-48 16,-2-8-16-16,2 8 0 0,0 0-144 0,0 0-48 15,0 0 0-15,0 0 0 0,10-2-128 0,-1 1 0 16,-1 1 144-16,1 0-144 0,-9 0 256 0,12 3 0 15,1 1-16-15,2 0 0 0,-3-2 48 0,3 1 16 16,4-2 0-16,-1 2 0 0,-2 0-16 0,4 3 0 16,4 0 0-16,1 1 0 0,3-5 16 0,4 3 0 15,2-1 0-15,4 0 0 0,1 1-48 0,1-2 0 16,-1 0 0-16,2 2 0 0,1-3-96 0,-1 1-32 0,0-2 0 0,3 2 0 16,2-1 16-16,2 0 0 0,-1 0 0 15,0-2 0-15,-1 0 96 0,1 0 16 0,-1 0 0 0,0 1 0 16,1 0 96-16,2 2 32 0,0 0 0 0,3-1 0 15,1 0-128-15,-3 2-32 0,1-3 0 0,-2 1 0 16,2-1-16-16,2-1 0 0,0 0 0 0,2 0 0 16,-3 1-32-16,2-1-16 0,-1 0 0 0,-1 0 0 15,1 0 0-15,-3 0 0 0,2-1 0 0,1 1 0 16,-2 0-160-16,3-1 0 0,-1 0 144 0,0 0-144 16,0 0 144-16,-5-3-144 0,-1 1 192 0,3 0-192 15,2-1 176-15,2 0-176 0,2-2 160 0,-4 3-160 16,1-1 144-16,0-3-144 0,-1-1 128 0,2 1-128 15,-2-2 0-15,6 2 128 0,1 2-128 0,-3-2 0 16,-1-2 0-16,2 2 0 0,-1-3 128 0,2 4-128 0,-1 3 0 0,1 0 128 16,2-1-128-16,-1-1 128 0,-1-3-128 15,-3 2 0-15,0 0 0 0,0 3-176 0,1 1 176 0,3 1 0 16,1-2 0-16,-3 1 0 0,-1-4 0 0,2-1 0 16,-4 5 0-16,3 0 0 0,2-1 176 0,2 2-48 15,-3 0 0-15,0-1 0 0,-3-2-128 0,-1 1 0 16,1 0 144-16,2 1-144 0,2 1 144 0,1-1-144 15,1-4 192-15,-2 1-192 0,-2-2 128 0,-1 1-128 16,0 1 0-16,4 3 0 0,-2 1 0 0,3-2 0 16,-1 0 128-16,2-1-128 0,-4-2 0 0,0 4 0 15,0-2 0-15,2 1 0 0,2 2 0 0,0-1 0 16,1 0 0-16,2-1 0 0,-7-2 0 0,1 2 0 16,-1 1 0-16,3 1 0 0,2 1 0 0,1-1 0 0,1-3 0 0,-2 1 0 15,-1-3 128-15,0 3-128 0,-1 2 0 0,4 0 0 16,-1 1 0-16,-2-1 0 0,0-1 0 0,-1-1 0 15,-1 1 0-15,1 1 0 0,3 0 0 0,-2 1 0 16,2 2 0-16,-1-1 0 0,-3 0 0 0,0-1 0 16,-3 0 144-16,5 0-144 0,0 2 0 0,1-2 144 15,1-2-144-15,-3 2 128 0,-1-1-128 0,1 0 128 16,2 0-128-16,1 0 0 0,2-1 0 0,-3 1 128 16,-3 1-128-16,-3 0 0 0,2 0 0 0,1 0 0 15,1 0 0-15,0 0 128 0,2 0-128 0,-1-1 0 16,-3-2 0-16,0 3 0 0,-3-2 128 0,3 0-128 15,1 2 0-15,1-1 0 0,-2-2 0 0,-3-1 128 16,-2 1-128-16,0 1 0 0,-1 0 0 0,1 1 0 16,2-1 0-16,-1 1 0 0,0 1 0 0,-1-2 0 0,-4-1 128 0,1 1-128 15,-1-1 0-15,-2 2 128 0,0 0-128 0,3 1 0 16,0 0 0-16,-1 0 128 0,3-1-128 0,-6-1 0 16,-1 1 0-16,0 1 0 0,-6 2 0 0,1 1 0 15,2 3 0-15,-4-3 0 0,2-1 0 0,0-2 0 16,0 1 0-16,-3 1 0 0,-5-1 0 0,-1 1 0 15,0 0 0-15,0-2 0 0,-4 1 0 0,-1-1 128 16,-2 0-128-16,0 2 0 0,-4 1 0 0,2 0 0 16,-2 0 0-16,-1 0 0 0,-1-3 0 0,-1 2 0 15,-4-1 128-15,-2 0-128 0,-1-1 0 0,-1 0 0 16,-10 0 144-16,0 0-144 0,6 2 176 0,-6-2-48 16,0 0 0-16,0 0 0 0,0 0 128 0,0 0 0 0,0 0 16 15,0 0 0-15,-10 2-64 0,-1 0-16 0,-3-1 0 16,-1-1 0-16,-2-1-192 0,1 0 176 0,-4 1-176 0,1-1 160 15,-2 0-160-15,-1 1 160 0,-3-4-160 0,0 1 160 16,-3 3-160-16,0 0 0 0,-4 0 0 0,-2 0 128 16,-5-3-128-16,-3 1 192 0,-2 0-192 0,0 0 192 15,-1-2-192-15,-1 2 0 0,-1 2 0 0,-2 0 0 16,1 0 0-16,-5 0 0 0,-7-2 0 0,-1 2 0 16,1 2 0-16,0-2 0 0,0 1 0 0,-1 1 0 15,-2 2 0-15,-4-2 0 0,-3-2 0 0,3 1 0 16,0 1 0-16,1 1 0 0,0-3 0 0,-4 4 0 15,-6-1 0-15,3-1 0 0,-1-1 0 0,4 3 0 16,-3 0 0-16,-1 2 0 0,-3-1 0 0,3-1 0 16,0-1 0-16,-1 1 0 0,2 0 0 0,-1 1 0 0,-7-1 0 15,3 0 0-15,1-3 0 0,4 1 0 16,1 2 0-16,-2 0 0 0,-3-3 0 0,3-1 0 0,0 0 0 0,3 0 0 16,2 1 0-16,-2 0 0 0,-4 0 0 0,2-1 0 15,3-2 0-15,-2 1 0 0,4 0 0 0,-1 1 0 16,1 0 0-16,-3 0 0 0,2 0 0 0,-1-2 0 15,1 0 0-15,3 2 0 0,3 4 0 0,-5-1 0 16,0-1 0-16,0-2 0 0,3-3 0 0,2 2 0 16,2 1 0-16,-3 1 0 0,0 1 0 0,-3-1 0 15,0-2 0-15,3 1 0 0,3-1 0 0,0 1 128 16,1 1-128-16,-4 1 0 0,-2 1 0 0,-1-1 0 16,2-2 0-16,1 1 0 0,1-1 0 0,0 3 0 15,-3 1 0-15,-2 0 0 0,1-4 0 0,2 2 0 0,3 0 0 0,0 2 0 16,1 2 0-16,-3-1 0 0,-6 0 0 0,3-2 0 15,2-1 0-15,-1 3 0 0,2 2 0 0,-2 2 0 16,-3 0 0-16,1-1 0 0,0-2 0 0,-1-1 0 16,3 0 0-16,1 1 0 0,1 3 0 0,-3-1 0 15,-1-1 0-15,2 1 0 0,1-1 0 0,2 1 0 16,0-1 0-16,1-2 0 0,-2 0 0 0,-1 1 0 16,-1 3 0-16,-1 0 0 0,4-3 0 0,2 1 0 15,-1-3 0-15,-2 1 0 0,-3-1 0 0,3 1 0 16,3-1 0-16,-1 3 0 0,3-3 0 0,-2 1 0 15,0 1 0-15,-1-1 0 0,-2 0 0 0,3 0 0 16,0-1 0-16,3 0 0 0,2 2 0 0,-3-2 0 16,2-1 0-16,-1 1 0 0,1-2 0 0,-1-1 0 15,6-1 0-15,-2 1 0 0,3 0 0 0,-1-1 0 0,-1 2 0 0,0-1 0 16,-3-1 0-16,4 0 0 0,0 0 0 0,3 1 0 16,0 1 0-16,2 0 0 0,0 0 0 0,-1-1 0 15,0 0 128-15,-3 1-128 0,2-1 0 0,2 3 0 16,0-3 0-16,3 0 0 0,0 0 0 0,4 0 0 15,0 0 0-15,-1 1 0 0,-1 2 0 0,1-1 0 16,2 1 0-16,1 0 0 0,2-4 0 0,1 1 0 16,5 1 0-16,-1 0 0 0,3 3 0 0,1-2 0 15,-2 0 0-15,3 2 0 0,-2-1 0 0,2 0 0 16,3 0 0-16,-1-1 0 0,3 1 0 0,-1 2 0 16,2-3 0-16,0 2 0 0,2-4 0 0,0 1 0 15,0 0 0-15,3-1 0 0,0 0-128 0,4-1 128 16,-3 0 0-16,3 0 0 0,1 3 0 0,1-1 0 0,1 1 0 0,1-2 0 15,7-1-160-15,-7 3 160 0,7-3 0 0,0 0-144 16,0 0 144-16,0 0-208 0,-3 7 80 0,3-7 128 16,0 0-272-16,0 0 64 0,0 0 16 0,12 6 0 15,1-1 192-15,3-1-176 0,1 1 176 0,4-4-160 16,2 0 160-16,2-1 0 0,1 0-144 0,3-1 144 16,1 0 0-16,2 1 0 0,1-2 0 0,3-1 0 15,1-1 0-15,0 0 0 0,5-1-144 0,2 3 144 16,4 1 0-16,1-2 0 0,3-4 0 0,1 2 0 15,0-1 0-15,2 2 0 0,-1-3 0 0,4 2 0 16,2-1 0-16,1 1 0 0,0-1 0 0,1-1 0 16,-1 0 0-16,3 0 0 0,2 1 0 0,5 0 0 0,1 2 0 15,1-2 0-15,-2-2 0 0,-1 3 0 16,1-1 0-16,5 2 0 0,2-1 0 0,0-1 0 0,-1-1 0 16,-1 2 0-16,-1-1 0 0,5 2 0 0,0-1-128 15,1-1 128-15,-4 1 0 0,1-1 0 0,1 1 0 16,2-2 0-16,2 1 0 0,-2 1 0 0,-3-1 0 0,3 1 0 15,1-2 0-15,1 1 0 0,1 1 0 0,-1 0 0 16,-2 0 0-16,3 2 0 0,2 1 0 0,1 0 0 16,-4 1 0-16,0 1 0 0,-4 0 0 0,6 1 0 15,5 1 0-15,-4 0 0 0,-3 4 0 0,0-1 0 16,3-2 0-16,-3 2 0 0,0-2 0 0,-1 2 0 16,-4-1 0-16,4 0 0 0,0 0 0 0,2-1 0 15,-2 1 0-15,1 0 0 0,-2-2 0 0,2 1 0 16,5 2 0-16,-5-3 0 0,0 1 0 0,-2 0 0 0,-3 1 0 15,4 0 0-15,3-1 0 0,-2 1 0 0,-3-1 0 16,-1 2 0-16,1 0 0 0,3-1 0 0,-2-2 0 0,-1 1 0 16,-3-1 0-16,1 0 0 0,1 1 0 0,0 0 0 15,2-2 0-15,-2 1 0 0,-4 0 0 0,2 1 0 16,3 1 0-16,-1-1 0 0,1 0 0 0,0-1 0 16,-6 1 0-16,2-1 0 0,1 0 0 0,0 0 0 15,0-1 0-15,-3-1 0 0,-2 0 0 0,0 1 0 16,4 2 0-16,-3-2 0 0,-1-1 0 0,0 0 0 15,-6-1 0-15,0 1 0 0,1 2 0 0,1-2 0 16,5 0 0-16,-5 0 0 0,0-1 0 0,-2 0 0 16,-4 0 0-16,3 1 0 0,2 0 0 0,1 0 0 15,-2-2 0-15,0 0 0 0,-2 0 0 0,2 0 0 16,-3 0 0-16,5-1 0 0,2 1 0 0,-4-1 0 0,-1 0 0 16,-2-2 0-16,-3 0 0 0,3 0 0 0,2 1 0 15,2 0 0-15,-1-3 128 0,-1 0-128 0,-3 1 0 0,0-1 0 16,1 1 0-16,-1 0 0 0,3 1 0 0,-3-1 0 15,-5-1 0-15,-1 2 0 0,-1 1 0 0,-1-2 0 16,-2-2 0-16,2 1 0 0,-1 1 0 16,-2 3 0-16,0 1 0 0,-7-1 0 0,-3 0 0 0,-2 1 0 15,-5 2 0-15,-2 0 0 0,-3 0 0 0,-4 1 0 16,-3 2 0-16,-3 1 0 0,-3-1-160 0,-1 1-128 16,-4 2-32-16,-3 4-8640 15,-1 1-1744-15</inkml:trace>
  <inkml:trace contextRef="#ctx0" brushRef="#br1" timeOffset="117949.74">1031 11104 6447 0,'0'0'576'0,"0"0"-576"16,0 0 0-16,-8 3 0 0,1 1 1536 0,0 2 192 16,3 0 32-16,-3 1 16 0,3 1-800 0,0 2-144 15,0-3-48-15,4-7 0 0,-1 10-96 0,1-1-32 16,0-9 0-16,2 12 0 0,1 1-16 0,3-2-16 15,-1-2 0-15,4 1 0 0,2 0 64 0,-1 0 16 0,2-1 0 0,1-1 0 16,3 0-64-16,1 1 0 16,2-3 0-16,1 0 0 0,-2-3-128 0,2-1-48 0,5-2 0 0,-1 0 0 15,3-1-144-15,2-1-48 16,2-1 0-16,0 0 0 0,-1-1-64 0,0-1-16 0,0-1 0 0,-4 0 0 16,-1-2-192-16,-1 0 176 15,-1 5-176-15,-2-6 160 0,-2-3-160 0,-2 1 128 16,-5 0-128-16,0 1 128 0,-1-3-128 0,0-1 192 0,-5-1-192 0,-1 2 192 15,-1 2-192-15,-2-3 0 0,-2 0 144 0,-2 0-144 16,-2 2 0-16,-1 0 144 0,-2 1-144 0,-4-2 0 16,-4-1 0-16,-3-1 0 0,-2 2 0 0,0 2 0 15,-1 1-160-15,1 3 160 0,-2 2-160 0,1 4 160 16,-2 5 0-16,-1 5 0 0,0 1 0 0,1 4 0 16,-3 3 0-16,2 3 0 0,-1 4 0 0,3 1 0 15,1 1 0-15,2 2 0 0,-2 4 0 0,2 4 0 16,1 4 128-16,2 1-128 0,1 0 144 0,1 3-144 0,2 3 128 0,3-2-128 15,2-2 0-15,1-3 144 0,3-2-16 0,3-13-128 16,1 3 192-16,3 11-64 0,4-4 160 0,0-4 32 16,3-4 0-16,2-4 0 0,-2-2 16 0,4-4 16 15,2-1 0-15,2-5 0 0,-1-2 32 0,5-1 0 16,4-3 0-16,3-3 0 0,3-3-384 0,1-2 144 16,1-1-144-16,-10 0 0 15,6-4-1392-15,3-2-384 0,1-1-80 16</inkml:trace>
  <inkml:trace contextRef="#ctx0" brushRef="#br1" timeOffset="118616.52">1960 11058 9215 0,'-3'-9'400'0,"3"9"96"16,0 0-496-16,1-7 0 0,-1 7 0 0,4-10 0 0,-1-2 1184 0,0 1 144 15,0 2 16-15,0-1 16 0,2-2-208 0,-1-1-64 16,0-1 0-16,0-1 0 0,2 2-192 0,-2 0-32 15,2-1-16-15,2-2 0 0,-1-1-240 0,2 0-48 16,2 3-16-16,-2 0 0 0,-1-2-224 0,0 4-32 16,0 2-16-16,-1 1 0 0,-1 1-144 0,-6 8-128 15,8-4 192-15,-8 4-192 0,0 0 128 0,9 8-128 16,-5 4 0-16,1 2 0 0,-1 2 368 0,-2 2-48 16,-2 4 0-16,0 0 0 0,-1 0-64 0,-2 3-32 15,-2 0 0-15,2-2 0 0,1-2-48 0,0-5-16 0,-3-2 0 0,2-2 0 16,0 0 32-16,2-3 0 15,1-9 0-15,0 0 0 0,0 0 384 0,0 0 64 16,0 0 32-16,0 0 0 0,-3-8 208 0,3-3 32 0,3-2 16 0,0-3 0 16,0-1-528-16,4-3-96 0,-1-1-32 0,2 0 0 15,-4 1-272-15,4-1 128 16,0-3-128-16,1 1 0 0,2 0 192 0,0 1-192 0,0 0 192 0,-1 1-192 16,3 5 0-16,0 0 0 0,0 2 0 0,1 3-192 15,1 4 192-15,-3 1 0 0,2 1 0 0,-1 2 0 16,-2 5 0-16,1 0-144 0,-2 1 144 0,1 1 0 31,1 2-448-31,2 0 0 0,-2 0 0 0,1 1-9472 0,-1-1-1920 0</inkml:trace>
  <inkml:trace contextRef="#ctx0" brushRef="#br1" timeOffset="119000.87">3031 10257 5519 0,'0'0'496'0,"0"0"-496"15,0 0 0-15,0 0 0 0,0 0 2032 0,0 0 304 16,0 0 64-16,0 0 16 0,0 0-976 0,0 0-192 15,-9 4-32-15,4 4-16 0,-4 3-256 0,1 4-48 16,-3 3-16-16,0 4 0 0,-2 2-112 0,3 2-32 0,0 0 0 0,1 4 0 16,2 3-48-16,-1 1-16 15,1 1 0-15,2 1 0 0,0 1-256 0,1 1-48 16,1-2-16-16,1 1 0 0,0 1-128 0,2-1-32 16,3-3 0-16,0-3 0 0,0-5-64 0,4-1-128 15,-1-2 176-15,3-1-176 0,0 0 160 0,1-5-160 0,2-2 128 0,-2-2-128 16,0-1 192-16,2-1-64 0,-2-2 0 0,1-3 0 15,0-3-320-15,-1-2-80 0,0-1-16 0,0-1 0 16,-10 1-1760 0,5-9-336-16</inkml:trace>
  <inkml:trace contextRef="#ctx0" brushRef="#br1" timeOffset="119149.97">2649 10688 21183 0,'0'0'1888'0,"11"-1"-1504"15,0 1-384-15,5 0 0 0,3 0 240 0,2 1-32 16,5 0 0-16,0 0 0 0,3 0 208 0,3 0 32 16,1 0 16-16,2-1 0 0,-2-1-96 0,3 1-32 15,3 1 0-15,-2 3-7536 16,0-3-1504-16</inkml:trace>
  <inkml:trace contextRef="#ctx0" brushRef="#br1" timeOffset="121586.16">4611 10227 7711 0,'0'0'336'0,"0"0"80"0,0 0-416 0,0 0 0 16,0 0 0-16,0 0 0 0,-6 4 960 0,-1 2 128 15,-1-1 0-15,-2 1 16 0,-2 0-64 0,-2 2-16 16,0 1 0-16,-8 4 0 0,0-2-64 0,0 2 0 16,0 3-16-16,0 0 0 0,1 1-304 0,-3 2-64 15,1 3-16-15,-3 2 0 0,-3 1-176 0,-1 2-48 16,1 2 0-16,-3 3 0 0,-1 2-16 0,0 4 0 15,1 5 0-15,0 5 0 0,1 3 0 0,0 5 0 16,0 4 0-16,3 1 0 0,1 0-192 0,3-2-128 16,0 0 160-16,3-1-160 0,5 1 128 0,4 0-128 15,4-4 0-15,3-1 144 0,3-4-144 0,4 2 0 16,4-5 0-16,-1-15 0 0,2 2 0 0,2 4 0 16,1-2 0-16,1-1 0 0,1-2 160 0,1-1-160 0,1-2 192 0,2-2-192 15,1-2 0-15,3-2 0 0,2 0-240 0,11 9-7152 31,-2-6-1440-31</inkml:trace>
  <inkml:trace contextRef="#ctx0" brushRef="#br1" timeOffset="122202.27">5373 11159 14735 0,'0'0'1312'0,"-1"-6"-1056"16,-1 1-256-16,2-3 0 0,-2 1 288 0,-1 1 0 15,0-1 0-15,-2-1 0 0,1 0 352 0,-5 0 64 16,3 0 0-16,-4 4 16 0,-1 0-304 0,1 2-64 0,-4 0-16 0,-1 0 0 16,-1 3-80-16,-1-2-32 15,0-2 0-15,-12 3 0 0,2 2 368 0,0 2 80 16,3 3 16-16,5-1 0 0,1 2-304 0,-2 3-48 15,0 3-16-15,0 5 0 0,0 2-96 0,-4 12-32 0,2-1 0 0,5-1 0 16,1-2 80-16,4 2 16 0,3 1 0 0,2 0 0 16,3-1-160-16,3 0-128 0,3-5 192 0,4-1-192 15,0-4 128-15,0-9-128 0,1 0 0 0,-1-2 0 16,4-1 192-16,0-3-192 0,1-3 192 0,1-4-192 16,3-1 448-16,3-2-32 0,1-5 0 0,4 0 0 15,-1-4-32-15,2-1 0 0,-2-1 0 0,0-2 0 16,-1-3-224-16,-1 1-160 0,-3 0 192 0,0 0-192 15,-2 1 144-15,5-7-144 0,-8 6 0 0,-4 8 144 16,-2 0-144-16,1 2 0 0,-3 2 0 0,3 2 0 0,-7 5 0 0,0 0 0 16,6 5 0-16,-2 5 0 15,-1 0-192-15,-1 3 192 0,2 4-160 0,-3 0 160 0,1 1 0 0,1 1 0 16,1 0-128-16,-1-3 128 0,0-2 0 0,3 1 0 16,0 2 0-16,4-1 0 15,1 0-1760-15,4-2-304 0,10 13-64 0,-3-12-16 0</inkml:trace>
  <inkml:trace contextRef="#ctx0" brushRef="#br1" timeOffset="122753.43">6071 11277 14335 0,'-14'5'640'0,"9"-3"128"0,-1 1-624 0,1-3-144 0,-1 0 0 0,6 0 0 0,-5 0 1344 0,5 0 224 16,0 0 48-16,-2-7 16 0,4-3-608 0,1 2-128 15,-1-2-32-15,7-6 0 0,2-2-352 0,-1 7-80 16,-1 0-16-16,2 0 0 0,1-1-256 0,-1 0-160 16,1 0 192-16,0 1-192 0,-1-3 240 0,-1 3-64 15,0 2-16-15,0 1 0 0,-5 2-160 0,2 2 0 16,-1 2 144-16,-6 2-144 0,7 5 0 0,-1 4 0 16,0 3 0-16,-2 4 0 0,2 1 128 0,-4 4-128 15,-1 2 160-15,0 4-160 0,-2 1 208 0,-1 3-48 16,-2 0-16-16,-1 1 0 0,0 1-16 0,1-3 0 15,-2 0 0-15,-1-3 0 0,1-3 192 0,-1-3 16 16,1-5 16-16,0 0 0 0,1-4 352 0,3-4 80 16,-2-2 16-16,4-6 0 0,0 0-128 0,0 0-32 0,4-6 0 0,2-2 0 15,1-2-256-15,0-3-48 16,3-3-16-16,-2-4 0 0,3 4-192 0,-1-5-128 16,1-3 128-16,0 1-128 0,1-4 0 0,0 1 0 0,0-4 0 15,0 2 128-15,1-4-128 0,1 2 0 0,3 2 0 0,9-8 128 16,-4 8-128-16,-6 11 0 15,0 3 0-15,2 3 0 0,1 2 0 0,-1 2 0 0,-1 2-192 0,-2 2 64 32,1-2-752-32,-1 4-144 0,-1 1-16 0,-1 0-13392 0</inkml:trace>
  <inkml:trace contextRef="#ctx0" brushRef="#br1" timeOffset="123171">6880 10428 8287 0,'-5'-10'736'0,"4"5"-592"15,1-2-144-15,1-1 0 0,1 0 1216 0,1 0 192 16,2 0 64-16,1-2 0 0,3 2-256 0,-1 0-32 15,3 0-16-15,3 2 0 0,1 0-192 0,2-1-32 16,1 2-16-16,1-1 0 0,2 4-96 0,4 0-32 16,-3 2 0-16,-4 3 0 0,-3 2-496 0,-1 4-112 15,-3 5 0-15,-5-3-16 0,-3 2-176 0,-2 1 160 16,-2 3-160-16,-2 11 160 0,-4 1-160 0,2-7 128 16,-4 3-128-16,-2 4 128 0,-3-2-128 0,-3 1 128 15,1-2-128-15,-4-1 128 0,1-3 80 0,2-3 16 16,0-1 0-16,3-3 0 0,2-1 464 0,3-2 80 0,2-1 32 0,3 2 0 15,4-3-352-15,0-10-64 0,7 5 0 0,2 0-16 16,5 0-112-16,1-2 0 0,4-1-16 16,2-1 0-16,2 0-112 0,2-1-128 0,0 0 176 0,2-1-176 15,0-2 0-15,-1 1 0 0,-1-1 0 0,1 0 0 16,-2-1-2240 0,11 0-544-16</inkml:trace>
  <inkml:trace contextRef="#ctx0" brushRef="#br1" timeOffset="123620.98">8378 10902 17503 0,'0'0'1552'0,"0"0"-1232"0,-2-6-320 0,2 6 0 16,-2-6 976-16,2 6 144 0,0 0 32 0,-5 1 0 16,0 3-576-16,-2 1-96 0,-1 3-32 0,1 5 0 15,-2 5-64-15,0 1-32 0,0 2 0 0,2 2 0 16,-4 3 96-16,2 2 0 0,1 2 16 0,2-1 0 16,-1 4-208-16,1-2-64 0,-1 2 0 0,1 0 0 15,1 0-192-15,0-1 128 0,0 0-128 0,2-2 0 16,-2-1 128-16,3-5-128 0,2-3 0 0,-1-3 0 0,1-1-192 0,0-2-128 15,1-3-16-15,0-3-7504 16,-1-1-1504-16</inkml:trace>
  <inkml:trace contextRef="#ctx0" brushRef="#br1" timeOffset="123803.43">8021 11207 18431 0,'0'0'816'0,"0"0"160"0,0 0-784 0,0 0-192 15,11-1 0-15,2 0 0 0,1 0 1072 0,-3 0 160 16,9 2 48-16,0-1 0 0,4-1-272 0,1-2-48 16,4 0-16-16,18 1 0 0,-1 2-384 0,-14 0-80 15,3 0-16-15,17 0 0 0,-10-2-272 0,-15 2-48 16,2 0-16-16,1 0 0 16,-2 0-1600-16,2 0-320 0,22-1-64 0,-14 1 0 0</inkml:trace>
  <inkml:trace contextRef="#ctx0" brushRef="#br1" timeOffset="124321.38">9422 10286 10303 0,'0'0'448'0,"0"0"112"0,0 0-560 0,0 0 0 16,0 0 0-16,0 0 0 0,-6 8 640 0,2 1 0 15,-1 2 16-15,-2 3 0 0,-1 1 112 0,1 4 0 16,-1 4 16-16,-1 5 0 0,1 4 96 0,-3 3 16 16,1 3 0-16,-4 23 0 0,1-3-320 0,3-18-48 15,0 6-16-15,0 2 0 0,-3 2-192 0,1 0-32 16,-1 0-16-16,-2-2 0 0,1-4-128 0,1-2-16 15,2-4-128-15,0-4 192 0,2-6 208 0,3-2 48 16,0-4 0-16,-1-4 0 0,3-2 16 0,2-4 16 16,1-3 0-16,1-3 0 0,0-6 32 0,0 0 0 15,0 0 0-15,10-3 0 0,2-4-128 0,3 0 0 16,3-3-16-16,3 1 0 0,0-1-368 0,3 0 144 16,0-1-144-16,1 3 0 0,1 3 0 0,-1 2 0 15,0-3 0-15,-3 5 0 0,3 3 0 0,0 4-144 16,-3 1 144-16,-3 2-128 0,-1 0 128 0,-3 2 0 15,-1 3 0-15,1 7 0 0,-4 0 0 0,-8-7 0 16,0 1 0-16,-5 0 0 0,-1 2 0 0,-2 0 128 0,-4 1-128 0,-3-1 176 16,-1 3-16-16,-5-2 0 0,-2-3 0 0,-2 1 0 15,-2-1 64-15,-2-2 16 0,-3-1 0 0,-2-1 0 16,-1-3-80-16,-1-3-16 0,-2-2 0 0,3-1 0 16,1-2-144-16,4-1 0 0,2-6 0 0,3 1-9120 15,3-3-1696-15</inkml:trace>
  <inkml:trace contextRef="#ctx0" brushRef="#br1" timeOffset="124822.32">9887 11115 15663 0,'0'0'688'0,"0"0"144"0,2-5-656 0,2 0-176 16,0-3 0-16,6-2 0 0,2 0 1840 0,-3 4 336 15,0-4 64-15,2 0 0 0,-1 0-1280 0,2 0-256 16,0-1-48-16,1-2-16 0,-3 1-256 0,1-2-64 15,-1 0-16-15,-2 2 0 0,-1 0-112 0,1 1-32 0,0 1 0 0,-4 0 0 16,0 4-160-16,0 1 192 0,-4 5-192 0,0 0 192 16,0 0-192-16,0 0 0 0,-1 10 0 0,-2 5 0 15,0 3 0-15,-1 2 0 0,-2 2 0 0,0 3 128 16,-1 2-128-16,-4 0 128 0,0 2-128 0,-1 1 128 16,1 2 16-16,-2-1 0 0,1-2 0 0,0-3 0 15,-1-3 144-15,2-1 32 0,3-4 0 0,1-4 0 16,3-3 192-16,0-2 32 0,4-2 16 0,0-7 0 15,0 0 0-15,7-2 0 0,1-2 0 0,3-3 0 16,2-5-176-16,1-1-16 0,2-1-16 0,0-3 0 0,-1-2-352 0,10-9 144 16,-3 4-144-16,-7 7 0 0,0-1 128 0,3-2-128 15,1 1 0-15,1-1 0 0,2 2 0 0,0 0 0 16,1 2 0-16,-5 1 0 0,1 4 0 0,0 2 0 16,-2 2 0-16,-1 2 0 0,-4 4-160 0,-1 1 16 15,-2 2 0-15,-1 3-10304 16,-2-2-2064-16</inkml:trace>
  <inkml:trace contextRef="#ctx0" brushRef="#br1" timeOffset="125254.54">11518 10796 18831 0,'0'0'400'0,"0"0"96"0,0 0 16 0,-2-6 32 0,2-2-544 0,3 1 0 0,3 2 0 0,0 1 0 16,0 1 1296-16,-6 3 160 0,-8 1 16 0,2 3 16 0,4 3-768 0,0 5-144 15,-1 1-48-15,2 5 0 0,-1 2-96 0,0 4-32 16,-1 2 0-16,-1 4 0 0,0 4 0 0,0 2 0 16,-5 3 0-16,2 0 0 0,-2 2-144 0,3 0-16 15,-3-1-16-15,0 19 0 0,-1-12-224 0,3-5 128 16,1-5-128-16,3-14 0 0,1-3 128 0,-1-1-128 15,-1-2 0-15,1 0 144 0,0-3-384 0,0-3-80 16,1-3 0-16,-4-2-8400 16,6-6-1680-16</inkml:trace>
  <inkml:trace contextRef="#ctx0" brushRef="#br1" timeOffset="125397.96">11248 11126 8287 0,'0'0'736'0,"3"-5"-592"16,2 1-144-16,2 0 0 0,0 2 2912 0,3 1 544 15,3 1 128-15,-1 1 0 0,3 0-1664 0,9 2-352 16,2-1-64-16,-8 0-16 0,4 0-512 0,4-1-96 16,4 4-32-16,3-2 0 0,1-1-464 0,15 1-112 15,-8 1-16-15,-5 0 0 16,-3 1-1216-16,-2-3-240 0,-2 0-48 0</inkml:trace>
  <inkml:trace contextRef="#ctx0" brushRef="#br1" timeOffset="125756.16">12816 10882 13823 0,'5'-3'1216'0,"2"-2"-960"16,-1 0-256-16,2-2 0 0,-5 1 192 15,1 1-16-15,-4-1 0 0,-3 2 0 0,-1-1 416 0,-4 1 96 16,1 3 16-16,-3 2 0 0,-4 1-64 0,-1 4 0 16,-3 1 0-16,-1 3 0 0,-3 2 160 0,-3 0 32 15,1 3 0-15,-1 4 0 0,-3 2 288 0,-12 12 64 16,1-3 16-16,15-9 0 0,1 2-320 0,-1 2-64 16,2 2-16-16,1-1 0 0,4 1-272 0,6-1-48 15,1 0-16-15,7 0 0 0,2-2-176 0,3-2-32 0,5-2-16 0,5-3 0 16,4-1 16-16,8-2 0 0,1-4 0 0,3-2 0 15,2-3 0-15,2-1 16 16,2-1 0-16,2-2 0 0,0-2-272 0,0-2-144 0,4 2 16 0,0-3 0 16,2-2-1696-1,0 0-336-15,1-2-64 0</inkml:trace>
  <inkml:trace contextRef="#ctx0" brushRef="#br1" timeOffset="126244.45">13479 10249 15775 0,'-17'-8'704'0,"10"5"128"0,-2-6-656 0,0 1-176 16,1 0 0-16,2-1 0 0,1 0 800 0,2 2 128 15,2 0 32-15,2 1 0 0,-1 6-384 0,7-4-80 16,1 0-16-16,2 2 0 0,2 1-160 0,4 2-48 0,0 1 0 0,5 5 0 15,1 2 80-15,5 4 16 16,2 4 0-16,2 2 0 0,1 6-128 0,3 4-32 16,3 6 0-16,1 5 0 0,3 4-208 0,-7 0 128 15,-2 3-128-15,-3 4 0 0,-4 4 128 0,-6 1-128 0,-3-1 0 0,-5 3 144 16,-5 0 16-16,-1-2 0 0,-5-5 0 0,-1 23 0 16,-7-11 112-16,2-25 32 15,-3 1 0-15,-5 16 0 0,-2-7 80 0,0-18 32 0,0-2 0 16,-2 2 0-16,-2 1-144 0,-2-2-16 15,1-2-16-15,-2-3 0 0,0-2-112 0,2 0-128 0,0-3 176 0,3-3-176 32,1-2-1008-32,3-4-304 0</inkml:trace>
  <inkml:trace contextRef="#ctx0" brushRef="#br1" timeOffset="126657.1">14735 10658 13823 0,'-11'8'608'0,"11"-8"128"15,0 0-592-15,-5 3-144 0,0-2 0 0,5-1 0 0,3 5 1392 0,5-2 240 0,3 0 48 0,5 0 16 16,1 0-544-16,4-1-96 0,5 0-32 0,3-1 0 15,1 0-416-15,2-1-96 0,1 0 0 0,3 0-16 16,-1 1-240-16,4 0-64 0,0-2 0 0,18 1 0 16,-31 0-192-16,0 0 176 0,1 0-176 0,-2 0 160 15,-3-1-400-15,-1 1-80 0,-4 0 0 0,-1 0-11072 16</inkml:trace>
  <inkml:trace contextRef="#ctx0" brushRef="#br1" timeOffset="126837.13">14655 10918 21183 0,'-22'5'1888'0,"14"-3"-1504"16,3-1-384-16,5-1 0 0,0 0 576 0,0 0 64 15,3 7 0-15,6-1 0 0,5-2-64 0,6-2 0 16,1 0 0-16,16-1 0 0,3-2-272 0,-2-2-64 16,1-1-16-16,4-1 0 0,-1 0-96 0,-11 1 0 15,4 0-128-15,3 1 192 0,3-1-192 0,19 1-256 16,-6-1 48-16,-21 3-7616 15,-1-4-1520-15</inkml:trace>
  <inkml:trace contextRef="#ctx0" brushRef="#br1" timeOffset="127474.14">17268 10339 1839 0,'1'-15'0'0,"1"7"160"0,-2 1-160 0,0 0 0 16,0-3 0-16,-2 0 0 0,1 0 3520 0,-1 1 656 15,-3 0 144-15,-1 1 32 0,0-1-2656 0,-8-2-528 16,1 3-96-16,4 5-32 0,-1 1-304 0,-3 2-64 16,-1 1-16-16,-4 2 0 0,-4 2-128 0,-2 4-16 15,-3 2-16-15,-3 2 0 0,-3 4 0 0,-1 2 0 16,1 3 0-16,-2 4 0 0,2 4-16 0,-1 4 0 15,-2 4 0-15,0 5 0 0,1 5-304 0,1-1-176 16,0 1 192-16,3 1-192 0,4 0 128 0,8 0-128 16,2-3 0-16,5-1 0 0,9-1 0 0,4-2 0 15,3-4 0-15,9-2 0 0,6-5 0 0,6-3 0 16,2-4 128-16,5-3-128 0,3-2 128 0,2-6-128 16,3-2 192-16,6-4-192 0,1 0 288 0,4-4-48 15,1-4-16-15,-1-2 0 0,1-3 80 0,-1-2 16 16,0 0 0-16,1-5 0 0,2-3 0 0,-2-1 0 0,-4-3 0 15,-3-2 0-15,-1-7 208 0,-5-3 48 0,-1-6 16 0,-5-1 0 16,-1-3 16-16,-2-6 0 0,-2-3 0 0,-4-4 0 16,-2-3-224-16,-5 0-32 0,-5 3-16 0,-5 7 0 15,-6 1 16-15,-5 5 0 0,-6 2 0 0,-6 4 0 16,-5 2-128-16,-4 3-32 0,-5 2 0 0,-5 5 0 16,-4 3-192-16,-7 5 0 0,-3-1 0 0,-3 5 0 15,2 0 0-15,-4 4-256 0,1 4 16 0,0 3 16 16,1 2-2512-16,-19 3-496 0,-13 4-96 15,33 1-10928-15</inkml:trace>
  <inkml:trace contextRef="#ctx0" brushRef="#br1" timeOffset="129557.7">3476 9984 5519 0,'0'0'496'0,"0"0"-496"0,5-8 0 0,-5 8 0 0,3-9 1008 0,-3 9 96 16,0 0 32-16,0 0 0 0,0 0-400 0,0 0-80 15,0 0-16-15,-8-2 0 0,1 2-176 0,-3 3-32 16,-2 3-16-16,-1 0 0 0,-6 2-224 0,0 1-32 15,-1 1-16-15,-2 2 0 0,-2 1 160 0,-2 3 16 16,-2 1 16-16,1 2 0 0,-3 0 112 0,-1 3 0 16,2 2 16-16,-2 3 0 0,-2 4-128 0,-4 1-16 15,0 3-16-15,-3 1 0 0,-1 4 0 0,-6 1 0 16,1-1 0-16,0 6 0 0,0 3 96 0,-1 3 32 16,-1 2 0-16,-2 4 0 0,0 4 32 0,-2 0 16 15,-3 1 0-15,0 2 0 0,-1 0 48 0,0 2 16 16,-1 2 0-16,-5 0 0 0,-1 1 48 0,-6-3 16 15,0-2 0-15,-2 0 0 0,-2-3 96 0,-2 2 32 0,-4 0 0 16,0-2 0-16,0-4-176 0,1-1-48 0,2-1 0 0,4-2 0 16,4-4-160-16,6-3-32 0,7-1-16 0,7-4 0 15,5-6-64-15,9-2-16 0,4-1 0 0,6-3 0 16,6-5-224-16,7-3 0 0,5-1 0 0,6-2 0 31,5 0-1856-31,4-3-432 0</inkml:trace>
  <inkml:trace contextRef="#ctx0" brushRef="#br1" timeOffset="131294.84">3116 13860 3679 0,'0'0'320'0,"0"0"-320"0,0 0 0 0,0 0 0 15,5-3 1792-15,0-2 304 0,-5 5 48 0,4-5 16 16,0-1-688-16,3-1-128 0,-4-1-16 0,-3 8-16 0,4-5-224 16,-2-1-32-16,0-2-16 0,1 4 0 0,-3 4-304 0,1-7-64 15,-1 1-16-15,0-1 0 0,0 2 0 0,-1-3 0 16,-2 2 0-16,0 0 0 0,-2-2-80 0,1 0-32 16,-4 2 0-16,-2-4 0 0,-1 0-64 0,-1 1-16 15,-2-1 0-15,-2 3 0 0,1 0-176 0,0 2-32 16,-2 0-16-16,-2 3 0 0,-1 3-48 0,-4 1-16 15,-1 3 0-15,0-1 0 0,-3 2-176 0,2 1 192 16,-2 5-192-16,1 2 192 0,-3-1-192 0,3 2 0 16,0 4 0-16,3 1 0 0,2 3 0 0,1 2-144 15,1 3 144-15,0-1 0 0,2 3 0 0,4-1-128 16,2 0 128-16,5-7 0 0,1 4 0 0,1 1 0 16,3 4-128-16,1 12 128 0,0-4 0 0,3-3 0 15,4-3 0-15,1-3 0 0,4-1-128 0,-3-12 128 0,3 1 0 0,1-2 0 16,3-1 0-16,1-2 0 15,1-2 0-15,12 1 0 0,-4-5 160 0,-5-5-16 16,0-3 0-16,4-3 0 0,3-3 112 0,15-9 0 0,-2-3 16 0,-4-2 0 16,-3-2-48-16,-2-2-16 15,-4-3 0-15,-2-1 0 0,-2 1-208 0,-9 8 144 16,-1-3-144-16,-1 0 128 0,-1-3-128 0,-1 0 160 16,-1-2-160-16,1-11 160 0,-2 4-160 0,-4 13 0 15,0 0 144-15,0 1-144 0,-1 2 0 0,0 4 0 16,-2 2 0-16,0 4 0 0,1 0 0 0,-2 9 0 15,0 0 0-15,0 0 0 0,0 0 0 0,-2 11 0 0,4 3 0 0,-1 1 128 16,-1 2-128-16,2 3 0 0,0-3-128 0,1 3 128 16,2 1 0-16,-2 0-128 0,3-1 128 0,1 1 0 15,0 0 0-15,2-2 0 0,2-1 0 0,3-2 0 16,2 0-640-16,4-2-160 0,-1-1-32 0,4-1-12736 16</inkml:trace>
  <inkml:trace contextRef="#ctx0" brushRef="#br1" timeOffset="131947.45">4042 13843 16575 0,'0'0'1472'0,"0"0"-1168"0,1-6-304 0,0-2 0 0,1 1 928 16,2-3 128-16,0-1 32 0,0-1 0 16,3-3-144-16,1 0-32 0,3-2 0 0,-1 0 0 0,3-2-112 0,1 0-32 15,1 0 0-15,10-10 0 0,-4 4-240 0,-2 5-48 16,-2 3-16-16,-6 9 0 0,1-2-288 0,0 2-176 15,-4 3 192-15,2-1-192 0,0 5 0 0,-1 3 0 16,2 5 0-16,2 6 0 0,-2 5 0 0,-3 6 0 16,0 4 0-16,-1 5-144 0,-3 5 144 0,-2 0 0 15,-4 3 0-15,0 0 0 0,-1 0 0 0,-3-12 0 16,-1 3 0-16,1 1 128 0,-2 0-128 0,4-1 176 16,-4 0-176-16,-2 8 192 0,-2-9 192 0,5-14 64 15,1-3 0-15,3-2 0 0,-2-2 224 0,3-2 48 16,2-8 16-16,0 0 0 0,0 0-64 0,0 0-16 15,3-6 0-15,2-5 0 0,-2-2-128 0,2-3-16 16,2-5-16-16,2-1 0 0,0 0-320 0,1-4-176 16,-2-1 192-16,2-1-192 0,0-2 128 0,1-1-128 15,0 0 0-15,2-2 0 0,1 2 0 0,1 0 0 16,4 5 0-16,-3 0 0 0,2 0 0 0,0 3 0 0,1 4 0 16,6-3-144-16,-3 7 144 0,-7 7-208 15,-2 3 80-15,-2 2 128 16,1 3-1984-16,-2 2-288 0,1 1-48 0</inkml:trace>
  <inkml:trace contextRef="#ctx0" brushRef="#br1" timeOffset="132443.6">5002 13033 17439 0,'0'0'768'0,"-11"-2"176"0,2-2-752 0,1 1-192 15,8 3 0-15,-6-4 0 0,6 4 1152 0,-1-11 208 16,0 2 48-16,3 0 0 0,4-1-496 0,3 3-80 16,5-1-32-16,1 0 0 0,2 0-368 0,2 3-80 0,2 1-16 0,-4 4 0 15,3-2-16-15,-1 2-16 16,4 4 0-16,-1 0 0 0,-2 3-160 0,-1 4-16 16,0 4-128-16,2 10 192 0,-7 0-192 0,-5-4 0 0,-4-1 0 0,-2 5 0 15,0 5 128-15,-3 1-128 16,-3 4 176-16,-1 0-176 0,-3 0 208 0,-1-1-64 0,-6-2-16 15,1-3 0-15,0 0 176 0,0-4 16 0,0-3 16 16,2-2 0-16,3-4 352 0,1-1 64 16,2-3 16-16,2-1 0 0,0-2-320 0,3-1-64 0,3-2-16 0,3-1 0 15,2-3-176-15,5-1-16 0,2-2-16 0,2-1 0 16,2-3-32-16,3 1-128 0,-1-2 192 0,3 1-64 16,-1-3-1184-16,2 1-240 15,-1 2-48-15,3-2-12944 0</inkml:trace>
  <inkml:trace contextRef="#ctx0" brushRef="#br1" timeOffset="132845.54">6485 13425 18431 0,'-9'-6'1632'0,"9"6"-1312"15,-5-2-320-15,0 1 0 0,-1 0 1216 0,-1 3 160 0,0 1 32 0,2 2 16 16,1 0-400-16,-3 3-64 0,1 1-32 0,1 3 0 16,-3 3-416-16,3 3-64 0,-2 1-32 0,-1 9 0 15,2 2-48-15,-1 0-16 0,0 1 0 0,0 2 0 16,3 2-160-16,-3 2-48 0,1 0 0 0,2-2 0 16,-1 2-144-16,-1-3 128 0,3 0-128 0,-3 0 128 15,2-3-128-15,-1-2 0 0,3-1-160 0,-2-1 160 16,1-2-832-16,1-4-80 0,0-3-16 15,-1-1-7440-15,3-2-1488 0</inkml:trace>
  <inkml:trace contextRef="#ctx0" brushRef="#br1" timeOffset="133049.31">6023 13843 19343 0,'0'0'1728'0,"0"0"-1392"16,0 0-336-16,0 0 0 0,10-6 1104 0,0 2 160 15,3 0 16-15,3 2 16 0,4 1-176 0,-1 2-32 16,0 0-16-16,11 1 0 0,-1 1-304 0,2 0-48 16,0 2-16-16,-7-1 0 0,1-1-352 0,4 0-80 15,2 2-16-15,-1-2 0 0,4 0-128 0,2 1-128 0,-1-1 144 0,-1 0-144 32,-3 1-432-32,0-1-176 0,-4 1-32 0</inkml:trace>
  <inkml:trace contextRef="#ctx0" brushRef="#br1" timeOffset="133615.79">7803 12947 13823 0,'0'0'1216'16,"-4"-4"-960"-16,2-1-256 0,2 5 0 0,0 0 656 0,-9 0 96 0,3 1 16 0,-3 4 0 0,4 0-320 0,-3 4-64 16,0 3-16-16,-1 4 0 0,1 2-80 0,-3 5-16 15,1 3 0-15,-2 12 0 0,2 4 176 0,-1 3 48 16,1 4 0-16,-1 1 0 0,-1 5-176 0,-2 0-16 15,1 0-16-15,2 2 0 0,-2-2-112 0,-7 23-32 16,5-14 0-16,4-13 0 0,-2-10 192 0,8-22 48 16,-1 0 0-16,2-4 0 0,2-2 448 0,3-5 80 15,-1-8 32-15,6 5 0 0,1-3-240 0,3-3-32 16,2-5-16-16,3-2 0 0,1-1-320 0,3-2-64 16,2-2-16-16,1-1 0 0,2 0-256 0,9-5 0 15,-2 5 0-15,-9 6 0 0,2 3 0 0,1 0 0 16,0 2 0-16,1 3 0 0,-4 3 0 0,1 3 0 0,-4 2 0 15,-3 3 0-15,-3 1 0 0,-2 2 0 16,-3 0 208-16,-3 4-64 0,-5 0 80 0,-4 0 16 16,-2 1 0-16,-6 1 0 0,-3 0 112 0,-10 6 32 15,-4-4 0-15,8-9 0 0,-2 1-32 0,-3 1 0 0,0-5 0 16,-1 0 0-16,2 1-176 0,1-6-48 0,-1-1 0 0,0-2 0 16,3-2-336-16,1-4-80 0,3 0-16 0,2-3-9744 15,2 0-1968 1</inkml:trace>
  <inkml:trace contextRef="#ctx0" brushRef="#br1" timeOffset="134074.64">8386 13726 17615 0,'0'0'768'0,"0"0"192"0,1-8-768 0,2-1-192 16,2 1 0-16,1-3 0 0,-1-3 1200 0,6-8 208 15,-3 4 32-15,0 3 16 0,0 2-608 0,1-2-112 16,0-4-32-16,1 2 0 0,1-2-256 0,3 0-48 15,-3 0-16-15,1 3 0 0,-1 1-208 0,1 1-48 16,-3 4-128-16,-1 3 192 0,0 2-64 0,0 5-128 0,-1 3 176 0,0 3-176 16,-1 5 256-16,-2 1-48 0,1 5-16 0,-2 3 0 15,-2 3-192-15,-1 2 0 16,-2 4 0-16,-2 0 0 0,-2 0 240 0,-1 2-48 0,0-1-16 16,-1 1 0-16,-2-2 64 0,2-3 16 0,-2-3 0 0,2-2 0 15,3-2 256-15,-1-4 48 0,1-1 16 0,1-6 0 16,2-1 128-16,2-7 16 0,0 0 16 0,0 0 0 15,4-9-32-15,1-2 0 0,1-2 0 0,1-4 0 16,3-1-400-16,0-1-96 0,0-1-16 0,1 0 0 16,1 3-192-16,1-4 0 0,3-1 0 0,-1 3 0 15,1 2 0-15,1 0-192 0,1 2 48 0,1 0 0 0,0 6-48 0,8-4-16 16,-3 4 0-16,-3 3 0 16,0 3-1488-16,-1 2-288 0,-3 2-64 0</inkml:trace>
  <inkml:trace contextRef="#ctx0" brushRef="#br1" timeOffset="134461.46">10037 13284 23151 0,'-10'6'1024'0,"10"-6"208"0,-3 5-976 0,-3 1-256 0,2 6 0 0,-1 2 0 0,-2 2 416 0,0 4 32 16,0 3 16-16,0 0 0 0,-1 1-48 0,1 3-16 16,1 0 0-16,-1 1 0 0,1 0-80 0,-3 1 0 15,3 2-16-15,-1-3 0 0,0-1-160 0,-2 10-16 16,2-4-128-16,1-12 192 0,3-1-192 0,-1 0 128 16,1-3-128-16,2 0 0 15,-1-2-432-15,1-1-176 0,0-1-32 0,-2-4-11136 0</inkml:trace>
  <inkml:trace contextRef="#ctx0" brushRef="#br1" timeOffset="134645.15">9737 13716 14735 0,'11'1'1312'0,"2"-1"-1056"15,3-1-256-15,3 1 0 0,2-3 1472 0,14 1 224 16,0-1 48-16,-9 2 16 0,1 0-736 0,3 0-160 15,1 0-32-15,17-1 0 0,-4-3-624 0,-2 3-208 0,-4 1 128 16</inkml:trace>
  <inkml:trace contextRef="#ctx0" brushRef="#br1" timeOffset="134983.76">11589 13357 8287 0,'-4'-9'368'0,"1"3"80"0,3 6-448 0,-4-4 0 15,-3-1 0-15,-4 2 0 0,-2 0 3120 0,-2 2 528 16,-5 1 128-16,-2 2 0 0,-2 1-2448 0,-3 3-496 15,-1-2-112-15,-2 5-16 0,-1 0-128 0,1 4-16 16,-1 0-16-16,-2 2 0 0,-1 2 32 0,0 2 16 16,1 1 0-16,-2 4 0 0,4-1 48 0,3 2 0 15,2 0 0-15,5 3 0 0,1 0-240 0,5 3-32 0,4-1-16 16,1 1 0-16,4-3-176 0,2 1-48 16,3-2 0-16,3 0 0 0,3-1-128 0,4-3 160 15,2-3-160-15,9 6 160 0,2-4-160 0,-4-8 128 16,2-1-128-16,5-2 128 0,1-1 0 0,2-3 0 15,-1 0 0-15,2 0 0 16,-1-1-896-16,3 0-176 0,-1-3-32 0,-3-1-16 0</inkml:trace>
  <inkml:trace contextRef="#ctx0" brushRef="#br1" timeOffset="135437.07">12455 13530 11055 0,'0'0'976'0,"0"0"-784"0,0 0-192 0,0 0 0 16,0 0 1840-16,3 6 320 16,5-2 64-16,2-1 16 0,3 1-1088 0,3-2-224 15,2-1-32-15,2 0-16 0,1-1-64 0,12-1-16 0,-1-1 0 0,-10 0 0 16,2-1-432-16,2 1-96 0,-2 0-16 0,4 0 0 16,-1 0-256-16,0-1-224 0,-3 2 32 0,-3 0-11232 15</inkml:trace>
  <inkml:trace contextRef="#ctx0" brushRef="#br1" timeOffset="135613.1">12491 13795 21183 0,'-15'6'1888'0,"15"-6"-1504"0,0 0-384 0,0 0 0 16,0 0 960-16,0 0 112 0,6 4 16 0,4-2 16 0,3 2-416 15,3-3-96-15,0 0-16 0,3-1 0 16,3-2 0-16,1-2-16 0,5 0 0 0,1 0 0 0,2-1-304 15,0 1-48-15,2-3-16 0,0 2 0 16,2-1-1312-16,16 0-272 0,-10 0-48 0</inkml:trace>
  <inkml:trace contextRef="#ctx0" brushRef="#br1" timeOffset="136187.01">14581 12999 19343 0,'0'0'1728'0,"-7"2"-1392"16,7-2-336-16,-5 3 0 0,-2-2 960 0,0 3 128 16,-3 1 32-16,-2 2 0 0,-3 2-576 0,-3 2-112 15,-4 1-32-15,-3 2 0 0,-1 3 112 0,-3 1 32 16,-1 5 0-16,-2 2 0 0,0 0-32 0,-28 27 0 16,11-4 0-16,5-2 0 0,4-1-304 0,6-2-64 15,0-3-16-15,7-1 0 0,0 1-128 0,5 1 0 16,5-2 0-16,3 0 0 0,5-3 128 0,2 0-128 15,3-4 0-15,4-4 128 0,3-4 16 0,3-2 0 16,4-2 0-16,6 0 0 0,6-1 48 0,5 0 0 16,4-7 0-16,-7-2 0 0,8-2 96 0,-3-3 32 15,4 1 0-15,5-2 0 0,5-2-64 0,2-1 0 16,0-1 0-16,0-2 0 0,1-3-96 0,10-5-32 16,-1-3 0-16,-3-3 0 0,0 1 208 0,-3-2 48 15,-4-2 0-15,-5 0 0 0,-3-2 64 0,-5 0 32 0,-6-5 0 0,-3-1 0 16,-2 0-272-16,-6-4-48 0,-4-3-16 0,-2 0 0 15,-3-3-144-15,-4 0 128 0,-4-3-128 16,-2 1 128-16,-1 0-128 0,-2 2 160 16,-2 2-160-16,0 2 160 0,-4 1-160 0,0 2 0 0,-3 3 0 15,-4 2 128-15,-3 7-128 0,-6 2-192 16,-2 2 32-16,-3 1 16 16,-2 2-1712-16,-1 2-320 0,-2 1-80 0,0 2-16 0</inkml:trace>
  <inkml:trace contextRef="#ctx0" brushRef="#br2" timeOffset="141533.73">1773 12791 10127 0,'0'0'896'0,"2"-8"-704"0,2-1-192 0,-3 1 0 16,1-1 1424-16,1 2 256 0,-3 7 48 0,0-7 16 15,0 0-528-15,0 7-128 0,0 0 0 0,0 0-16 16,0 0-368-16,0 0-64 0,-5-7 0 0,5 7-16 16,0 0-400-16,0 0-80 0,-10 3-16 0,3 2 0 15,-2 3-128-15,3 2 0 0,-4 3 144 0,4 1-144 16,-2 2 0-16,0 1 0 0,-4 4 0 0,1 2 0 16,1 2 128-16,-1 3-128 0,0 1 160 0,0 5-160 15,0 4 304-15,-1 3-48 0,4 1 0 0,-1 4 0 16,0 6 0-16,-2 0 0 0,0 3 0 0,-2 3 0 15,-2 2-128-15,1 2-128 0,0 0 144 0,-2 1-144 16,-1 1 0-16,-1-3 128 0,2 1-128 0,-1-5 0 16,2-1 0-16,-1-3 128 0,2-4-128 0,1-4 0 15,1-4 256-15,3 0-32 0,-2-3-16 0,4-3 0 0,1-3 240 16,1 1 64-16,0-4 0 0,2 0 0 0,0-3-208 16,2-1-48-16,1-2 0 0,3 0 0 0,0-3-128 0,2 0-128 15,0-1 144-15,1-1-144 0,2-1 0 0,1 1 128 16,0 0-128-16,2-3 0 0,2 0 0 0,-1 0 0 15,2 0 0-15,3 0 0 0,0 0 0 0,2-1 128 16,2-1-128-16,1-1 0 0,1-1 128 0,2 1-128 16,-2-1 0-16,3 0 144 0,-1 0 80 0,3 0 16 15,0 0 0-15,4-1 0 0,2 0-64 0,4 0-16 16,-3-1 0-16,7 0 0 0,-1 2-160 0,3 0 128 16,0-2-128-16,-1 0 128 0,0 0-128 0,-2 0 0 15,1 0 144-15,2 0-144 0,2-1 0 0,2 2 144 0,3-3-144 0,-1 0 0 16,1-1 160-16,-3 1-160 0,1-1 128 15,0 2-128-15,2-1 128 0,2-2-128 0,2 0 128 16,1-1-128-16,1 0 128 0,-2-1-128 0,-1-2 0 0,-1 1 128 16,1 0-128-16,1 1 0 0,4-2 144 0,2 1-144 15,0-1 0-15,-1 1 128 0,-1 0-128 0,-2 1 0 16,1-2 0-16,2 3 128 0,1-2-128 0,1 1 0 16,1 2 0-16,-2-2 0 0,-1 0 0 0,0 3 128 15,-1-1-128-15,3 2 0 0,4-1 0 0,0-1 0 16,-1-2 0-16,1 0 0 0,0 1 0 0,0 0 128 15,2 2-128-15,3-3 0 0,1-1 0 0,-1 1 0 16,-1 0 0-16,3 1 0 0,2 0 0 0,-1 0 0 16,1-1 0-16,-1 1 0 0,-4 1 0 0,3-1 0 15,1 1 0-15,1-1 0 0,-1 2 0 0,0-3 128 16,-4-3-128-16,0 3 0 0,2-1 0 0,3 1 0 0,2-2 0 16,-3 0 144-16,-2-3-144 0,2-1 160 0,2 2-160 0,4 0 0 15,2-2 0-15,-4 1 128 0,-2-5-128 0,2 0 0 16,2 5 144-16,1-1-144 0,1-1 0 0,-2-2 0 15,-3-1 0-15,3 2 128 0,4 1-128 0,-3-3 0 16,1-3 0-16,-2 0 128 0,-1 0-128 0,3 0 0 16,3 0 0-16,0-1 0 0,-2-1 0 0,1 1 0 15,-2-2 0-15,6 2 128 0,2-1-128 0,-3 2 0 16,-6-1 0-16,4 1 128 0,5 0-128 0,-2-3 0 16,-1 0 0-16,-1-1 0 0,-3-2 0 0,7 0 0 15,2-1 0-15,-3 0 0 0,-3-2 0 0,3 5 0 16,0-4 0-16,2 2 0 0,0-1 0 0,-2-1 0 15,-1 1 0-15,2 1 0 0,2 3 0 0,-4 1 0 0,-3-3 0 0,-4 0 0 16,1 6 0-16,5-2 0 0,0 0 0 0,-3 1 0 16,-3 0 0-16,-2 0 0 0,0 3 0 0,4-2 0 15,-2 3 0-15,-2-2 192 0,-4 0-64 0,3 2 0 16,0 1-128-16,0 1 128 0,0-1-128 0,-2 0 128 16,-2 2-128-16,-1 1 0 0,0-3 0 0,2 2 128 15,1 0-128-15,-2-1 0 0,-6 0 0 0,3 0 128 16,-2-1-128-16,3 1 0 0,4-2 0 0,-7 1 0 15,-3-1 128-15,0 2-128 0,-3-2 128 0,2 0-128 16,1 1 192-16,-1-1-16 0,-2 0-16 0,-2 1 0 16,-3 3 16-16,2-2 0 0,-3-1 0 0,4 0 0 15,0 3-32-15,-3-1 0 0,-3 0 0 0,-1 0 0 16,-2 2-144-16,-1 1 160 0,-3-1-160 0,3 1 160 16,-1 1-160-16,0 1 0 0,-1-2 0 0,-1-1 0 0,-2-1 128 15,-1 0-128-15,-1 0 128 0,0 0-128 0,0-1 128 0,-1 2-128 16,0-2 128-16,2-1-128 0,1 4 160 0,-1-3-160 15,-2 0 192-15,-1 1-192 0,0 0 144 0,-2-1-144 16,-1 2 0-16,-1-1 144 0,2 0-144 0,1 1 0 16,0 0 0-16,0 0 128 0,1-2-128 0,0 2 0 15,-9 0 0-15,1 0 0 0,1-1 0 0,2 0 0 16,-4 1 0-16,1 0 0 0,1 1 0 0,-1 0 128 16,1 0-128-16,-1 0 0 0,0 0 128 0,1 0-128 15,2 0 0-15,-4 1 128 0,-4-1-128 0,1 1 192 16,1 1-192-16,0-1 192 0,-1 0-64 0,0 1 0 0,-2 1 0 0,2-1 0 15,2 0-128-15,1 0 160 0,0 1-160 16,-1 0 160-16,0-1-160 0,-2 0 0 0,-1-1 0 0,-3 1 128 16,-1-1-128-16,0 1 0 0,-2-2 144 15,3 0-144-15,-2 2 144 0,-1-1-144 0,-2-1 192 0,0 0-192 16,-1 0 208-16,-3 0-64 0,2 0-16 0,0 0 0 16,0 0-128-16,-1 0 0 0,0-1 144 0,-3-1-144 15,-1 0 128-15,1 0-128 0,-3-1 160 0,0 0-160 16,-1-3 144-16,1 2-144 0,-2-3 128 0,0-1-128 15,0-4 144-15,-4 1-144 0,3-4 160 0,-2 0-160 16,0-3 128-16,-2-4-128 0,0-3 0 0,2-3 144 16,-4-3-144-16,2-3 0 0,-2-2 0 0,0-4 0 15,-2-4 0-15,0-3-144 0,-1-2 144 0,0-3-160 16,0-4 160-16,0-3-160 0,0 2 160 0,0-3-160 16,3-1 160-16,-1 3 0 0,-1 0 0 0,1-2 0 15,0-1 0-15,3-1 0 0,-3 4 0 0,0-1 0 0,2 1 160 16,2 0-32-16,-3-3-128 0,3 4 192 0,-2 3-64 15,3 1 0-15,-2 0-128 0,3 1 192 0,-4-1-192 0,2 5 0 16,-1 3 0-16,-1 3 0 0,0 1 0 0,0 5 0 16,0 5 0-16,-4 1 0 0,0 2-144 0,0 1 144 15,0 3 0-15,-1 2-144 0,-2-2 144 0,2 3 0 16,0 1 0-16,0-1 0 0,-1 1 0 0,0 3 0 16,0-1 0-16,0 3-128 0,1-1 128 0,0 2 0 15,-1 1 0-15,2 0 0 0,-1-2-176 0,0 1 176 16,0 2-208-16,-1 1 80 0,-1 1 0 0,1 0 0 15,0 0 0-15,1 2 0 0,-4 0 128 0,2 0-192 16,-1 2 192-16,2-1-192 0,-4-2 192 0,2 4 0 16,4 5 0-16,-7-7-128 0,-3 2 128 0,1 0 0 0,1 2 0 0,-1 1 0 15,0 2 0-15,-3 0 0 0,0-3 0 16,-1 3 0-16,-4 0 0 0,-1 0 0 0,-2 0 0 16,-2 0 0-16,-4-3 0 0,0 2 0 0,-3 1 0 0,2-1 0 15,-4-1 0-15,0 1 0 0,-2 1 0 0,-1 0 0 16,-2 0 0-16,-2 0 0 0,-1 0 0 0,-3 1 0 15,-4 1 0-15,-3-2 0 0,0 2 0 0,0-2 0 16,-3 0 0-16,0 1 0 0,0 1 0 0,-3 0 128 16,-3-2-128-16,-1 0 0 0,-3 0 0 0,1-2 0 15,2 4 0-15,-1 0 0 0,-1 0 0 0,-2 2 0 16,-7 0 0-16,1-1 0 0,-1 0 0 0,3 2 0 16,-1-2 0-16,-3 1 0 0,-4 1 0 0,1-2 0 15,0-1 0-15,3 2 0 0,-1 0 0 0,-2 3 0 0,-5-1 0 16,2-1 0-16,2-2 0 0,0 1 0 0,-1 2 0 15,-1 1 0-15,-6 1 0 0,2 0 0 0,2-4 0 0,0 4 0 16,-1 1 0-16,0 1 0 0,-7-4 0 0,5 1 0 16,-1-2 0-16,4 2 0 0,2 1 0 0,-4-2 0 15,-5-1 0-15,2-2 128 0,3 1-128 0,-2 1 0 16,0-1 0-16,-1-1 0 0,-2 1 0 0,4-1 0 16,-1 0 0-16,-1 1 0 0,-7 0 0 0,4-2 0 15,3 0 0-15,1 2 0 0,-1-3 0 0,-1 1 0 16,-4-1 0-16,3-1 0 0,2 0 0 0,2 2 0 15,-4 1 0-15,2-1 0 0,-4-2 0 0,6 1 0 16,-1 2 0-16,1-2 0 0,-3 0 0 0,0 0 0 0,3 2 0 16,4-1 0-16,1-1 0 0,-6 0 0 0,-4 0 0 15,4 1 0-15,3-1 0 0,1 3 0 0,2-3 0 0,-1 1 128 16,-3 0-128-16,2 0 0 0,1 1 0 16,1-1 0-16,3 0 0 0,-3 0 0 0,-3 0 0 0,2 2 0 15,1-3 0-15,3 1 0 0,3 0 0 0,-1 0 0 16,-4 1 0-16,2-1 0 0,5-1 0 0,1 0 0 15,1 1 0-15,-4-1 0 0,-1 0 0 0,-1-1 0 16,6 0 0-16,-2 2 128 0,4-2-128 0,0 1 0 16,-2-1 0-16,0-1 0 0,0-1 0 0,-2 2 128 15,4-1-128-15,3 1 0 0,1-1 0 0,-3 0 0 16,-2 0 0-16,3 0 0 0,1-1 0 0,2 1 0 16,-1 0 0-16,3-1 0 0,-1 0 0 0,0 2 0 15,-3-1 0-15,4 1 176 0,-2 1-176 0,2-1 192 16,2-1-192-16,-1 1 0 0,-3 1-192 0,0-1 192 0,0 2 0 0,0 0 0 15,1 0 0-15,2 1 0 0,1 0-128 16,-3 1 128-16,-1 0 0 0,-4 0 0 0,-1 1 0 0,2-1 0 16,2 1 0-16,0 0 0 0,2 1 0 15,-4 0 0-15,-4 0 0 0,2-1 0 0,1 1 0 0,1 1 0 16,2 0 0-16,0-1 0 0,-3-2 0 0,-1 0 0 16,0 2 0-16,1-1 0 0,3 0 0 0,1-2 0 15,2-2 0-15,0 5 0 0,-6 0 0 0,0 0 0 16,-1-3 0-16,0-2 0 0,4 5 0 0,0-1 0 15,3 2 0-15,-3-2 0 0,-3-1 0 0,1 0 0 16,0 0 0-16,2 1 0 0,2-3 0 0,2 1 0 16,-4 2 0-16,1-1 0 0,-4-1 0 0,2 0 0 0,2-3 0 15,1 0 0-15,2 3 0 0,1 0 0 16,0 3 0-16,-2-3 0 0,-4-3 0 0,1 3 0 0,0 1 0 16,3-1 0-16,0 1 0 0,-1 1 0 0,0 0 0 15,-2 2 0-15,0 0 0 0,3 0 0 0,-3-1 0 0,4 3 0 16,0 5 0-16,1 0 0 0,-6-2 0 0,3 1 0 15,0 2 0-15,3-1 0 0,3 0 0 0,6 2 0 16,4-1 0-16,6-2 0 0,4-3 0 0,1 0 0 16,3 0-224-16,6-2 80 0,3-3 16 0,7-1 0 15,7 0-2480 1,6-4-480-16</inkml:trace>
  <inkml:trace contextRef="#ctx0" brushRef="#br2" timeOffset="142867.5">16935 12525 11055 0,'0'0'976'0,"0"0"-784"0,-5-7-192 0,5 7 0 15,-6-6 1472-15,6 6 240 0,0 0 48 0,-8-6 16 16,3 2-752-16,5 4-128 0,0 0-48 0,-9-1 0 15,1 1-256-15,0 4-48 0,0 1-16 0,-2 5 0 16,-1 4-144-16,-1 1-48 0,-1 1 0 0,-3 5 0 16,1-3-16-16,-4 4 0 0,0 4 0 0,1 2 0 15,-2 0-64-15,-2 5-32 0,2-2 0 0,0 2 0 16,-2 1-64-16,1-2-16 0,2-4 0 16,2-2 0-16,2-2-144 0,0 1 192 0,4-3-192 0,3-4 192 15,1-1 0-15,3-2 16 0,4-2 0 0,0-1 0 16,0 1-16-16,3-2 0 0,-3-11 0 15,7 9 0-15,0-2-16 0,1 0-16 16,-8-7 0-16,11 4 0 0,0 0 96 0,2-1 0 0,-1-6 16 0,3 2 0 16,-2-2 112-16,2-2 0 15,2-1 16-15,0-1 0 0,2-1-64 0,0-1-16 0,2 1 0 0,2-1 0 16,-2-1-160-16,2 1-32 0,1-1-128 0,1 0 192 16,2-1-192-16,0-2 0 0,3 0 0 0,-2 1 0 0,1 0 128 0,-2 1-128 15,1 2 0-15,-2 0 0 0,0-4 0 0,-5 2-240 16,-1 3 32-16,0 0 0 15,-3 1-592-15,-6 2-112 0,-1-2-32 0,0 2 0 16,-4 3-1296-16,2 0-272 0,-4 1-48 0,-4 1-16 0</inkml:trace>
  <inkml:trace contextRef="#ctx0" brushRef="#br2" timeOffset="143488.53">16670 12944 11055 0,'0'0'976'0,"0"0"-784"16,0 0-192-16,0 0 0 0,0 0 1344 0,0 0 240 16,0 0 32-16,0 0 16 0,0 0-544 0,9-8-96 0,2-3-32 0,4 2 0 15,5-5-256-15,2-2-48 0,1-3-16 0,2 0 0 16,6 0-112-16,3 0-16 0,3-3-16 0,2-3 0 15,2 1 80-15,1-1 0 0,-3-3 16 0,3 3 0 16,1 0 48-16,-12 8 0 0,1 0 0 0,22-10 0 16,-3 0-320-16,-18 11-64 0,0 1-16 0,2 0 0 15,0-1-240-15,0 3 144 0,-3-2-144 0,-3 1 128 16,-1 5-128-16,-2 1 0 0,0 0 0 0,-6 3 128 0,1 0-128 0,-1 3 0 16,-2 2 0-16,4 1 0 0,-6 1 0 15,-6 2 0-15,0 1 0 0,-3 2 0 0,-1 0 0 16,-1 3 0-16,-2 0 0 0,-2 2 0 0,-1 3 0 0,-2 2 0 15,-3 3 0-15,-2 3 0 0,-1 0 0 0,-4 4 160 16,1 2-160-16,-2 2 160 0,-2 1-160 0,0 1 0 16,-3 2 0-16,1 3 0 0,-1-1 0 0,-5 17 0 15,3-3 0-15,3-7 0 0,1-4 0 0,6-14 0 16,1 0 0-16,2-3 0 0,0-1 0 0,4 0 0 16,0-3 0-16,3-3 0 0,3-1 0 0,0-4 0 15,3-3 0-15,3-1 0 0,3-4 256 0,3-3 32 16,1-3 0-16,2-3 0 0,4 0 192 0,4-3 32 15,0-1 16-15,1-2 0 0,4-1-288 0,2 0-64 16,1-2-16-16,2 0 0 0,-1 0 64 0,2-1 16 16,-2 1 0-16,3-2 0 0,-1 0 128 0,-1 0 16 15,1 2 16-15,0-1 0 0,2 0-96 0,0 2-32 16,1 0 0-16,-2 1 0 0,0 3-272 0,-2-1 0 0,-5 1 128 0,13-3-128 16,-10 1 0-16,-3 3 128 15,-2 4-128-15,-2 1 0 0,-4 1 0 0,-1 0-144 16,-1 0-16-16,-2 0 0 15,-1 1-288-15,1 1-48 0,1 0-16 0,-3 1 0 16,4 3-2128-16,-2 2-432 0,6 0-96 0,-3 0-16 0</inkml:trace>
  <inkml:trace contextRef="#ctx0" brushRef="#br2" timeOffset="144152.57">19614 12482 12671 0,'0'0'560'0,"-5"-6"112"0,1 3-544 0,-1-4-128 15,-3 1 0-15,3 1 0 0,-4 0 1072 0,2-1 176 16,-3 1 32-16,0-1 16 0,0 2-416 0,-5 0-96 16,-1 0-16-16,0 4 0 0,0 3-96 0,-2 2-32 15,0 3 0-15,-1 1 0 0,-1 3-192 0,2 3-64 16,-5 4 0-16,1-1 0 0,-3 2 64 0,2 1 0 16,0 2 0-16,3 0 0 0,2-1-64 0,5 0 0 15,4-2 0-15,4-1 0 0,4-2-16 0,6-1-16 16,3-3 0-16,7-1 0 0,0-2 32 0,4 0 0 15,3-1 0-15,2-4 0 0,4 0-16 0,-3-4 0 16,2-2 0-16,-7 0 0 0,2-2-112 0,1 2 0 16,1-2-16-16,4 1 0 0,-1 0-240 0,3-1 0 15,0 0 0-15,-2-1 0 16,0-3-1824-16,-1 0-304 0,-3-1-64 0</inkml:trace>
  <inkml:trace contextRef="#ctx0" brushRef="#br2" timeOffset="144602.26">20081 11798 15663 0,'0'0'1392'0,"0"0"-1120"0,0 0-272 0,0 0 0 0,0 0 352 0,0 0 16 15,-4 6 0-15,-1 4 0 0,1 4-32 0,1 2 0 16,-4 4 0-16,3 4 0 0,-1 6 160 0,0 0 16 16,0 2 16-16,2 2 0 0,-4-1-192 0,2 3-32 15,1 1-16-15,-4-1 0 0,1 1 48 0,0-1 16 16,-1 0 0-16,2 0 0 0,0-1-96 0,1-5 0 16,-1-1-16-16,1-5 0 0,2-5 368 0,2-4 80 15,1-2 16-15,0-3 0 0,0-3 240 0,0-7 48 16,3 3 16-16,4-2 0 0,1-3-240 0,0-2-32 15,3-3-16-15,6-6 0 0,-2 1-400 0,2-4-64 16,-1 0-32-16,1 2 0 0,-1 3-224 0,3 0 0 16,-3-1 128-16,-2 6-128 0,-2 1 0 0,1 1 0 15,-1 1 0-15,0 3 0 0,1 0 0 0,-3 3 0 16,0 1 0-16,1 2 0 0,-2 3 0 0,0 4-128 16,-2 4 128-16,2 9 0 0,-3-2 0 0,-3-1-128 15,-2 4 128-15,1-10 0 0,-2 1 0 0,0 0 0 16,1-1 0-16,-1 0 0 0,2-2 0 0,-2-1 0 15,1-2 0-15,1-1 0 16,1-3-1584-16,2-1-352 0</inkml:trace>
  <inkml:trace contextRef="#ctx0" brushRef="#br2" timeOffset="145003.22">20913 12213 24879 0,'-12'-1'1088'0,"6"0"256"0,6 1-1088 0,-6-1-256 0,-2 1 0 0,0 0 0 0,-3 1 144 0,-5 0-16 16,0 0-128-16,6-1 192 0,-1 5-64 0,-3-1-128 16,1 2 176-16,-7 4-176 0,-2 0 0 0,8-2 0 15,-2 3 0-15,1 1-192 0,0 2 192 0,-9 5 128 16,4 0 0-16,7-6-128 0,0-1 128 0,3 1-128 15,3 0 0-15,-4 4 0 0,5-2 208 0,2-3-16 16,4-2 0-16,0-10 0 0,5 6 144 0,6 3 32 16,4-3 0-16,-4-5 0 0,2-2 176 0,3-1 32 15,2 0 16-15,1-2 0 0,0-4-208 0,-1 0-32 16,0 1-16-16,-2-2 0 0,-1 0-336 0,0 0 144 0,-2 3-144 0,2-3 0 16,-4 6 0-16,-1 2 0 15,-10 1 0-15,8 4 0 0,-5-1 144 0,3 4-144 16,-2 2 0-16,2 1 144 0,-4 1-144 0,1 1 0 15,0 0 144-15,2 0-144 0,-3 0 0 0,2-1 0 16,1 0 0-16,0-3 0 16,3-1-1440-16,2-1-352 0,2-4-80 0,0-2-10288 0</inkml:trace>
  <inkml:trace contextRef="#ctx0" brushRef="#br2" timeOffset="145418.99">21299 12097 15999 0,'-7'12'704'0,"4"-5"160"0,-1 0-688 0,-1 2-176 16,1 2 0-16,0 2 0 0,-1 3 896 0,-1 9 160 16,1-3 32-16,-1-7 0 0,2 1-416 0,1 1-80 15,-2 3-16-15,2-1 0 0,0-2-32 0,1-3-16 16,-1-2 0-16,3-1 0 0,-1 0 144 0,1-2 32 16,1-3 0-16,-1-6 0 0,0 0 144 0,7 3 48 15,2-4 0-15,1-3 0 0,1-2-16 0,-1 0 0 16,-3-3 0-16,3 0 0 0,2-4-416 0,-2 0-80 15,0-4 0-15,1 2-16 0,-1 0-240 0,1-2-128 16,0-1 160-16,0 1-160 0,1 0 160 0,1 1-160 0,-1 0 160 0,2 3-160 16,-3 1 0-16,4-3-192 0,-2 4 16 0,-4 5 0 31,1 2-464-31,1-1-112 0,-1 2-16 0,2 2-13616 0</inkml:trace>
  <inkml:trace contextRef="#ctx0" brushRef="#br2" timeOffset="145843.57">22071 11958 16575 0,'-1'-9'736'0,"1"9"160"0,0 0-720 0,-3-4-176 15,-2 0 0-15,0 0 0 0,-2 2 1024 0,-4 1 192 16,-1 1 16-16,2 1 16 0,-2 4-512 0,-2 0-96 16,-4 1-32-16,1 3 0 0,-1 4-64 0,-2 0-16 15,0-2 0-15,3 4 0 0,-1 1-32 0,3 1-16 16,0-1 0-16,4-1 0 0,4 0-160 0,0-3-16 16,4 1-16-16,1-2 0 0,1-3-32 0,3-1-16 0,2-3 0 0,4 0 0 15,1-3 256-15,2-1 48 16,2-1 16-16,1-4 0 0,3 0-128 0,1-2-32 15,2-2 0-15,8-4 0 0,-4 0-208 0,-10 4-64 16,0-1 0-16,-1 1 0 0,0 0 0 0,-1 0-128 0,-1 2 192 0,-3-2-64 16,-1 3-128-16,1-2 128 0,-8 8-128 0,0 0 128 15,0 0-128-15,0 0 0 0,0 0 0 0,0 0-176 16,4 8 176-16,0-1 0 0,-2 2-144 0,0 2 144 16,-2 1 0-16,2 2 0 0,0-1 0 0,2 0 0 15,0 0-256-15,2-2 64 0,-1 0 0 0,2-1 16 16,0-1-2208-16,6 1-448 15,2-1-96-15,0-5-16 0</inkml:trace>
  <inkml:trace contextRef="#ctx0" brushRef="#br2" timeOffset="146353.26">22616 11888 18431 0,'0'0'400'0,"0"0"96"0,-4-10 16 0,2 4 0 0,2 6-512 0,0 0 0 0,-4-3 0 0,-5 0 0 15,0 3 576-15,4 2 0 0,-2 2 16 0,-5 5 0 16,-1 1-80-16,3-1-32 0,-5 4 0 0,1 1 0 0,-1 2 80 0,-2 0 16 16,-4 2 0-16,4 1 0 15,1-1 16-15,3 2 16 0,3 2 0 0,3-2 0 0,1-2-256 0,4-3-48 16,3-2-16-16,4-1 0 0,4-1-32 0,8 0-16 16,0-4 0-16,-1-5 0 0,4-1 32 0,3-1 16 15,0-1 0-15,3-1 0 0,2-3-288 0,-2-1 0 16,0-2 128-16,0 0-128 15,-5 0-944-15,-2-2-240 0,0-1-48 0</inkml:trace>
  <inkml:trace contextRef="#ctx0" brushRef="#br2" timeOffset="146674.19">23087 11342 6447 0,'0'0'576'0,"0"0"-576"0,0 0 0 0,0 0 0 15,0 0 2560-15,0 0 416 0,-4 5 80 0,-1 1 16 16,-2 6-1856-16,-3 10-352 0,5-7-80 0,0 3-16 15,-1 2-48-15,-1 4-16 0,-2 2 0 0,0 3 0 16,-2 2-128-16,1 2-48 0,-1 2 0 0,-9 31 0 16,5-10-144-16,5-20-48 0,-5 1 0 0,0 2 0 15,-2-3-208-15,4-1-128 0,1-3 160 0,2-3-160 16,0-4-128-16,2-3-128 0,2-2-32 0,0-3-7312 16,1-1-1456-16</inkml:trace>
  <inkml:trace contextRef="#ctx0" brushRef="#br2" timeOffset="146852.6">22728 11832 10127 0,'0'0'448'0,"0"0"96"0,0 0-544 0,4-4 0 16,2-1 0-16,1 2 0 0,5 0 2944 0,1 2 496 0,1-2 80 0,11 0 32 15,2 2-2352-15,-9 0-480 16,4 1-80-16,1 0-32 0,2-2-240 0,-3 2-48 15,-2 2-16-15,0-1-7920 16,0 0-1600-16</inkml:trace>
  <inkml:trace contextRef="#ctx0" brushRef="#br2" timeOffset="147186.41">23134 11958 16575 0,'0'0'736'0,"0"0"160"0,0 0-720 0,7 1-176 0,1-2 0 0,2 0 0 16,-1 0 1216-16,2-1 224 0,2-1 32 0,-2-1 16 15,2-1-1056-15,0 0-224 0,2 1-32 0,-1-2-16 16,-1-1-160-16,0 0 160 0,2-2-160 0,-3 2 160 0,-1-1-160 0,-4 2 0 16,-5-2 144-16,-1 1-144 15,1 0 0-15,-1 2 144 0,-3-1-144 0,0 2 0 0,-2 2 192 0,-1-1-64 16,-5 4 0-16,-1 2-128 0,0 1 208 0,-1 2-64 15,-1 2-16-15,2 4 0 0,-2 0 192 0,2 1 16 16,2 1 16-16,-2 2 0 0,2 1 144 0,0 5 16 16,0-4 16-16,7-8 0 0,2 3-208 0,3 3-64 15,3-2 0-15,-3-7 0 0,4 1-128 0,0 1-128 16,3 0 192-16,2-2-192 0,3-1-128 0,0-1-144 16,2 0-32-16,0-2-12048 0</inkml:trace>
  <inkml:trace contextRef="#ctx0" brushRef="#br2" timeOffset="147540.42">23551 11955 11055 0,'0'0'976'0,"-5"3"-784"0,1 2-192 0,-1-3 0 15,0-1 1600-15,5-1 256 0,-5 2 64 0,2 0 16 16,0-1-656-16,3-1-144 0,0 0-32 0,0 0 0 0,0 0-208 0,-2-3-64 16,1-1 0-16,-1-3 0 0,4 1-16 0,0-1-16 15,1-2 0-15,3 3 0 0,-2-3-288 0,3 1-64 16,0-4-16-16,2 1 0 0,0 1-224 0,0-1-32 15,1 0-16-15,1 0 0 0,-2-1-160 0,2 2 0 16,0 1 0-16,2 2 128 0,-5 1-128 0,3 2 0 16,-3 1 0-16,0 1 0 0,-2 1 0 0,1 0 0 15,-7 1 0-15,4 2 0 16,3 0-1472-16,-2 1-160 0,-5-3-32 0</inkml:trace>
  <inkml:trace contextRef="#ctx0" brushRef="#br2" timeOffset="147878.7">23958 11737 10127 0,'0'0'448'0,"0"0"96"0,0 0-544 0,0 0 0 16,0 0 0-16,-4 5 0 0,0 0 2432 0,-2 3 368 0,0-1 80 0,-2 2 0 16,-2 3-1328-16,0 3-272 0,3-4-48 0,-3 2-16 0,0 2-192 0,0 3-64 15,0-2 0-15,-1 2 0 16,1 2-496-16,-2-3-96 0,1 1-32 0,2 0 0 0,-1-1-336 0,5 0 144 15,-2-3-144-15,3 4 0 0,3-3-192 0,1-2-128 16,2-2-48-16,2-2 0 16,3-2-1360-16,1-3-288 0,-1 0-48 0</inkml:trace>
  <inkml:trace contextRef="#ctx0" brushRef="#br2" timeOffset="148389.53">24196 11748 2751 0,'12'0'256'0,"-4"0"-256"0,3 0 0 0,-3 0 0 16,-3 0 2112-16,2 0 384 0,2 0 80 0,-1-1 16 15,-1 2-1072-15,0-1-224 0,-2 1-32 0,-5-1-16 16,0 0-352-16,0 0-64 0,-1 6 0 0,0 0-16 16,1 0-336-16,-1 0-64 0,-4 1-16 0,-1 1 0 15,-2 2 32-15,3-2 0 0,2 3 0 0,0 3 0 16,-3 4 272-16,-4-1 48 0,-1-2 16 0,0 1 0 0,-4 1-192 0,2 1-16 16,0-3-16-16,1 1 0 0,2-3-96 15,-1-1-32-15,2 0 0 0,1-2 0 0,2-2-176 0,0-2-48 16,3 0 0-16,1-2 0 0,-1 1 0 0,0-1 0 15,3-4 0-15,0 0 0 0,0 0 32 0,0 0 0 16,-2 3 0-16,2-3 0 0,0 0-224 0,0 0 144 16,0 0-144-16,0 0 128 0,0 0-128 0,0 0 160 15,0 0-160-15,0 0 160 0,0 0-160 0,0 0 192 16,-4 4-192-16,4-4 192 0,0 0-192 0,0 0 0 16,0 0 0-16,0 0 0 0,0 0 0 0,0 0 0 15,0 0-176-15,0 0 176 0,0 0-336 0,0 0 16 16,0 0 0-16,2-5 0 0,-2 5-64 0,0 0-16 15,3-5 0-15,1-1 0 16,-4 6-48-16,4-4-16 0,-4 4 0 0,4-6 0 16,1 0-240-16,0 0-32 0,-3 2-16 0,2 0-6864 15,-2 0-1392-15</inkml:trace>
  <inkml:trace contextRef="#ctx0" brushRef="#br2" timeOffset="148874.73">24220 11794 3679 0,'24'-3'320'0,"-19"2"-320"0,-5 1 0 0,0 0 0 0,6-3 2720 0,-6 3 480 16,0 0 80-16,4-5 32 0,-2 1-1632 0,-2 4-320 16,3-5-64-16,-3 5-16 0,-6-3-368 0,-2 1-80 15,8 2 0-15,0 0-16 0,0 0-240 0,0 0-64 16,-6 2 0-16,-2 1 0 0,0 0 80 0,-3 1 16 15,1 2 0-15,0 0 0 0,-3 2-144 0,1 1-16 16,0 1-16-16,1 1 0 0,-2 1-32 0,0-1 0 16,2 1 0-16,2 0 0 0,-1 0 64 0,1 0 16 15,1 0 0-15,1-1 0 0,2-2-176 0,2 0-48 16,2 2 0-16,0-2 0 0,1-2-96 0,1 1-32 16,0 0 0-16,1 0 0 0,1 1 80 0,3-2 16 15,-6-7 0-15,5 5 0 0,5 2 16 0,-2 0 0 16,2-1 0-16,0 1 0 0,-1-2-80 0,2 1-16 0,-1-1 0 0,-2 2 0 15,-1-1-144-15,2 2 0 0,4 0 0 0,-3 1 128 16,0-2-128-16,0 1 0 16,-4 0 144-16,0-1-144 0,-1 2 160 0,-1 0-32 0,-3 0-128 0,-2 0 192 15,-3-3 32-15,1 3 0 16,-6-2 0-16,0 1 0 0,-2 1 96 0,-2-2 0 0,-1-1 16 16,-2 1 0-16,0-1-32 0,-2-1-16 0,5-2 0 15,-1 1 0-15,-2-1-112 0,1-1-32 0,-1-1 0 0,-1-1 0 16,2 0-144-16,0-1 160 0,3 0-160 15,-1-2 160-15,3-1-416 0,1 0-96 0,5-1-16 0,3-2 0 32,2-1-1904-32,4-1-384 0,2 2-80 0,1-2-11712 0</inkml:trace>
  <inkml:trace contextRef="#ctx0" brushRef="#br2" timeOffset="149273.45">24614 11545 13311 0,'1'-5'0'0,"2"2"0"16,-3 3 1456-16,0 0 288 0,0 0 64 0,0 0 16 15,0 0-560-15,0 0-112 0,0 0-32 0,0 4 0 16,0-4-288-16,-3 9-64 0,-2 2-16 0,-1 2 0 16,2-1-144-16,-2 4-32 0,0 0 0 0,0 3 0 15,-2 1-64-15,1 2-32 0,-2 1 0 16,0 2 0-16,-3 8-160 0,-2 1-16 0,2 0-16 0,0-3 0 15,1-1-288-15,1 1 160 0,1-4-160 0,1-3 128 16,2-2-128-16,0-1 0 0,2-4 0 0,-2-2 0 16,3 0-784-1,1-6-48-15,1-1 0 0,1-2-7616 0,0-6-1520 0</inkml:trace>
  <inkml:trace contextRef="#ctx0" brushRef="#br2" timeOffset="149438.95">24414 11898 12895 0,'0'-13'1152'0,"0"8"-928"0,1 2-224 0,1-2 0 0,2 2 1792 0,0 1 320 16,2-1 64-16,-1 2 16 0,3-1-880 0,-1 2-176 16,2 0-48-16,3 2 0 0,2-1-192 0,1 1-32 15,1 0-16-15,4 1 0 0,-2 1-400 0,1-2-96 16,0 2-16-16,2 2 0 0,-3-1-336 0,1 0 0 16,-1-2 0-16,0 0-128 15,-3 2-2432-15,-2-3-464 0</inkml:trace>
  <inkml:trace contextRef="#ctx0" brushRef="#br2" timeOffset="149645.54">24863 11863 14735 0,'-8'5'1312'0,"5"3"-1056"16,5 1-256-16,-2 2 0 0,-3 2 2032 0,-1 1 336 15,-3 1 80-15,-1 1 16 0,-1-1-1008 0,0 2-208 0,-3-2-32 0,1-1-16 16,0 1-496-16,0-2-112 0,-1 0-16 0,1 0 0 15,4-1-368-15,-3 2-80 0,0-1 0 0,1-1-128 16,5-3 0-16,-1-2 0 0,3 1 0 0,0-1 0 31,-2-2-720-31,3 0-48 0,1-5-16 0,0 0-11856 0</inkml:trace>
  <inkml:trace contextRef="#ctx0" brushRef="#br2" timeOffset="149979.57">25181 11999 6447 0,'-17'-3'272'0,"17"3"80"0,16 0-352 0,-3-1 0 15,-4-2 0-15,-9 3 0 0,0 0 2576 0,0 0 448 16,0 0 96-16,0 0 16 0,-8-1-1504 0,-1 1-288 15,-4 1-64-15,-2 3-16 0,-1 0-304 0,0 2-64 16,-5-1-16-16,0 2 0 0,2-2 32 0,2 2 16 16,-3 4 0-16,3-1 0 0,3 0 80 0,3-3 16 15,-2 3 0-15,3 0 0 0,-1 2-224 0,3 0-32 16,5-2-16-16,1-1 0 0,2-1-272 0,2-1-48 16,3 1-16-16,4-2 0 0,-2-1-144 0,5-1-16 15,3-1-16-15,4-1 0 0,1 0-240 0,2-1 144 16,0-1-144-16,2-1 128 15,-1-1-1344-15,1-1-288 0,-1-2-48 0,-1 0-8704 16,-4-4-1744-16</inkml:trace>
  <inkml:trace contextRef="#ctx0" brushRef="#br2" timeOffset="150131.67">25055 11610 30399 0,'-5'-3'2704'0,"4"0"-2160"0,1 3-544 0,1-4 0 15,-1 4 1200-15,0 0 128 0,2-4 16 0,1-2 16 0,-3 6-816 0,7-2-160 16,-7 2-48-16,0 0 0 16,0 0-1456-16,9 0-288 0,0 2-64 0</inkml:trace>
  <inkml:trace contextRef="#ctx0" brushRef="#br2" timeOffset="150942.32">20036 13355 14335 0,'-12'2'640'0,"9"0"128"0,3-2-624 0,-7 3-144 16,3-1 0-16,-1 1 0 0,3 2 1200 0,2-5 208 0,-2 7 32 0,2 3 16 15,0-10-512-15,4 6-112 16,1-1 0-16,5 0-16 0,0-1-16 0,6-1 0 15,5-1 0-15,1-2 0 0,4-2 32 0,3 0 0 0,-2-1 0 0,2-3 0 16,0 0-128-16,-2-2-32 0,1-1 0 0,-2-1 0 16,-1-2-256-16,9-5-48 0,-6 0-16 0,-3 1 0 15,-5 1-112-15,-8 4-32 0,1-2 0 0,-3 0 0 16,0 1-80-16,-2-1 0 0,-3-2-128 0,-3 0 192 16,-3-1-64-16,-1-1 0 0,-6 1-128 0,2-1 192 15,-8 3-192-15,0 2 0 0,-1 1 128 0,-2 4-128 0,-1 2 128 16,-3 2-128-16,-3 6 176 0,-10 4-176 0,-1 5 176 0,12-1-176 15,-3 4 160-15,-3 2-160 0,0 4 0 16,-2 2 0-16,0 0 0 0,-9 14 0 0,10-7 0 0,13-10 0 16,4 1 0-16,3-1 0 0,2 1 0 0,5-1 0 15,1-2 0-15,5 0 0 0,0-3 0 0,10 5 128 16,1-4-128-16,-3-9 0 0,5 1 0 0,5-4-256 16,3 1 48-16,3-2 16 15,0-2-1808-15,15-1-368 0,-4-2-64 0</inkml:trace>
  <inkml:trace contextRef="#ctx0" brushRef="#br2" timeOffset="151439.35">21247 13096 17503 0,'0'0'768'0,"6"-5"176"0,-1 0-752 0,-2 0-192 0,-3 5 0 0,0 0 0 16,5-4 704-16,-2-2 96 16,-3 6 32-16,0 0 0 0,-1-4 192 0,1 4 64 0,-8-1 0 0,2 1 0 15,-2 0-320-15,-6 3-64 0,-1 3-16 0,-2 3 0 16,-3-1-144-16,5 0-32 0,-4 1 0 0,-9 5 0 16,-2 0-32-16,10-3-16 0,-2 2 0 0,0 2 0 15,-2 0-208-15,3 0-64 0,-1-2 0 0,3 0 0 16,3 0 144-16,-5 5 32 0,2-4 0 0,10-5 0 0,3-1-192 15,1-1-48-15,3 1 0 0,2-4 0 16,0-4 160-16,0 0 32 0,8 4 0 0,2-4 0 0,3-2-64 16,2-3 0-16,4-1 0 0,3-2 0 0,2 0-32 15,2 0-16-15,2 1 0 0,-3-1 0 0,-1 0-208 0,8-2 144 16,-5 6-144-16,-12 2 128 0,-2 0-128 0,1 2 0 16,-3 1 0-16,-2 2-176 0,-2 3 176 0,1 0 0 15,-4 3 160-15,-1 2-160 0,-1 2 128 0,-4 3-128 16,-1 1 0-16,0 3 144 0,-5 0-144 0,-1 2 0 15,-3 2 0-15,0 1 0 0,-1 1 0 0,-8 10 0 16,0-3 0-16,8-11 0 0,-2 1 128 0,-11 11-128 16,4-1 0-16,9-12 128 0,-1 1-128 0,2 1 0 15,0 1 0-15,3 0 0 16,-1 2-560-16,0 8-32 0,3-4-16 0,5-13 0 16,2 0-2336-16,2-2-448 0,8 11-112 0,1-11-16 0</inkml:trace>
  <inkml:trace contextRef="#ctx0" brushRef="#br2" timeOffset="151826.26">21650 13192 19695 0,'0'0'864'0,"0"0"192"16,0 0-848-16,0 0-208 0,0 0 0 0,-2 9 0 0,-1 1 496 0,1 1 48 16,-3 1 16-16,0 1 0 0,1 1 16 0,-2 0 0 15,2-1 0-15,0 0 0 0,1 2 80 0,-1 3 32 16,3-3 0-16,2-8 0 0,0 1 32 0,2-1 16 15,0-1 0-15,1-1 0 0,-4-5 80 0,9 1 16 16,-2-2 0-16,3-2 0 0,1 0 64 0,3-2 0 16,0-4 16-16,-1-2 0 0,1 1-368 0,1 0-80 15,1-2-16-15,0 0 0 0,-3-1-192 0,0-1-64 16,-2 1 0-16,0-2 0 0,-1-1-192 0,-1 1 176 0,-2 0-176 0,1-1 160 16,-1 2-160-16,-2 2 0 15,1 0 0-15,0-4-176 16,0 3-1488-16,-3 7-320 0,0-1-48 0</inkml:trace>
  <inkml:trace contextRef="#ctx0" brushRef="#br2" timeOffset="152207.21">22336 13027 11967 0,'0'0'1072'0,"-5"-1"-864"0,-2 0-208 0,-2 1 0 16,3 0 2112-16,-2 0 368 0,0 0 80 0,-3 0 0 0,-1 2-1408 16,-1 2-304-16,-4 0-48 0,0 1-16 0,-1 2-80 15,0 3-32-15,-2 2 0 0,-1 1 0 0,0 1-32 0,1 0-16 16,1 0 0-16,-5 8 0 0,2-1-352 0,12-9-64 16,0 0-16-16,4 0 0 0,1 1-64 0,5-1 0 15,3-4-128-15,1-1 192 0,3-3 80 0,1 1 16 16,7-2 0-16,-3-3 0 0,2-3 176 0,2-3 48 15,0-2 0-15,-1-2 0 0,2 1-144 0,1-2-32 16,-2-1 0-16,5-6 0 0,-2 5-176 0,-4 0-32 16,-4 1-128-16,-4 5 192 0,0 0-192 0,0 4 128 15,0 1-128-15,-7 2 0 0,0 0 0 0,0 0 0 16,5 4 0-16,-1 3 0 0,1 2 0 0,-4 2-192 16,-1 1 16-16,0 1 0 0,0 1 176 0,0 1-160 15,0 0 160-15,2-3-160 16,1 0-1888-16,2-2-384 0,0 0-80 0,6 0-16 0</inkml:trace>
  <inkml:trace contextRef="#ctx0" brushRef="#br2" timeOffset="152976.51">22936 12690 6447 0,'0'0'576'0,"3"-7"-576"15,1 1 0-15,-1-2 0 0,0 0 2848 0,-1 2 464 16,-2 6 80-16,0 0 32 0,0 0-2000 0,0 0-400 15,0 0-64-15,0 0-32 0,-5 9-416 0,1 1-96 16,-3 4-16-16,0 4 0 0,-3 3-32 0,-5 14-16 16,-1 2 0-16,1-2 0 0,1 0 64 0,3-10 16 15,-2 5 0-15,-1 2 0 0,-1-1 144 0,-6 17 48 16,3-7 0-16,8-14 0 0,-2 3-304 0,2-1-48 16,3-1-16-16,-2-2 0 0,3-3-128 0,-2 10-128 15,4-7 192-15,3-11-192 0,1-6-192 0,2 4-160 16,2-2-32-16,2-3-8240 15,0-3-1648-15</inkml:trace>
  <inkml:trace contextRef="#ctx0" brushRef="#br2" timeOffset="153174.65">22644 13079 23263 0,'0'0'512'0,"0"0"96"0,0 0 32 0,2-5 16 0,3-1-528 0,0 2-128 0,5 0 0 0,0 0 0 15,2 0 832-15,4-1 144 0,2 2 32 0,14-3 0 16,2 0-144-16,0 0-32 0,4 2 0 0,-13 2 0 16,4-3-384-16,-3 4-96 0,0 1-16 0,1 0 0 15,-1 0-336-15,-3 1 0 0,2 0 0 0,-5-1 0 16,0 4-1296-16,-1-2-336 0,0 0-64 0,-3 0-10416 16</inkml:trace>
  <inkml:trace contextRef="#ctx0" brushRef="#br2" timeOffset="153370.26">23474 12976 15663 0,'0'0'688'0,"0"0"144"0,0 0-656 0,-2 6-176 16,0 5 0-16,0 1 0 0,-2 3 1888 0,-2-2 352 15,1 2 64-15,-5 3 0 0,-1 0-1136 0,-5 9-224 16,3-2-48-16,-1 1-16 0,-2 0-400 0,5-7-80 15,-1-2-16-15,1 1 0 0,3 0-256 0,0-1-128 16,1 2 128-16,3-2-128 16,1-2-1296-16,1-1-352 0,4-2-64 0</inkml:trace>
  <inkml:trace contextRef="#ctx0" brushRef="#br2" timeOffset="153760.51">23860 13074 3679 0,'0'0'320'0,"0"0"-320"0,0 0 0 0,0 0 0 0,0 0 3856 0,0 0 704 16,0 0 144-16,3 5 32 0,-3 2-3584 0,-2 0-720 16,-2 2-144-16,-5 9-32 0,-1-2-128 0,4-5-128 15,1 1 144-15,-2 2-144 0,0 3 176 0,1 1-176 16,-1-3 192-16,3 1-192 0,2 0 432 0,-1 1-32 15,3-3 0-15,4 0 0 0,-2-1 96 0,3-3 16 16,3-1 0-16,-1-1 0 0,2-3 352 0,-2 0 80 16,3-3 16-16,0-2 0 0,1-2-128 0,6-3-32 15,-9 2 0-15,1-1 0 0,-2-2-192 0,0 0-32 16,0-2-16-16,-4 1 0 0,1-3-192 0,-3 0-48 16,-1 2 0-16,-2-8 0 0,-3-2 0 0,-1 0-16 15,-3 0 0-15,-1 2 0 0,1 0-160 0,-3 2-16 16,-1-1-128-16,-6-4 192 0,4 5-192 0,4 6 0 15,2 1-144-15,0 3 144 16,-1 0-1360-16,1 1-176 0,2 1-48 0,0 2-8208 16,2 0-1664-16</inkml:trace>
  <inkml:trace contextRef="#ctx0" brushRef="#br2" timeOffset="154142.79">24390 13046 17503 0,'0'0'1552'0,"0"0"-1232"0,0 0-320 0,0 0 0 15,-2 9 1168-15,1 2 176 0,1 0 48 0,-3 2 0 16,0 1-496-16,-5 1-112 0,2-1-16 0,-4 0 0 0,0 1-208 0,0-1-48 16,0 2-16-16,-1 0 0 15,0-1-64-15,-2-2-16 0,0-3 0 0,2 0 0 0,4-2 144 0,1-1 16 16,-2-3 16-16,0 0 0 0,3 0 48 0,-1-1 16 15,2-2 0-15,4-1 0 0,0 0 0 0,4-4 0 16,3-5 0-16,2-1 0 0,0 0-240 0,4-2-48 16,1-2-16-16,0-1 0 0,0 1-96 0,3 0-32 15,-4 2 0-15,1 0 0 0,2-2-64 0,-1 2-16 16,2 0 0-16,1 0 0 0,2 3-144 0,0-1 0 16,-2 3 0-16,3 0 0 0,-1 4 0 0,0 3 0 15,-2 2 0-15,-3 2 0 0,1 3 0 0,-2 3 0 16,-1 3 0-16,-4 2 0 0,-2 1 0 0,-2 4 0 15,5-1 0-15,-5 0 0 0,-2-1 0 0,1 0-144 16,3-1 0-16,-2 1 0 16,-2-1-464-16,-1 0-96 0,-2-2 0 0,3-4-16 15,2 0-576-15,2 0-112 0,-2-2-32 0</inkml:trace>
  <inkml:trace contextRef="#ctx0" brushRef="#br2" timeOffset="154332.15">23798 12640 36399 0,'0'0'800'0,"0"0"160"0,0 0 48 0,0 0 16 0,-10 7-832 0,10 1-192 0,0-8 0 0,3 9 0 15,5 2-1024-15,0 0-240 0,-2-4-48 0,1 2-16 0</inkml:trace>
  <inkml:trace contextRef="#ctx0" brushRef="#br0" timeOffset="160429.6">13663 4044 2751 0,'0'0'256'0,"0"0"-256"15,0 0 0-15,0 0 0 0,0 0 1200 0,0 0 192 16,0 0 32-16,0 0 16 0,0 0-752 0,0 0-160 15,0 0-16-15,0 0-16 0,0 0 80 0,0 0 32 16,0 0 0-16,0 0 0 0,0 0 48 0,3 7 16 16,-3-7 0-16,0 0 0 0,0 0-96 0,0 0-32 15,2 6 0-15,-2-6 0 0,0 0-144 0,6 3-16 0,-1 2-16 16,4-2 0-16,0-3-32 0,-3 0 0 0,2 0 0 0,3-1 0 16,0-3-112-16,7 0-32 0,-1 0 0 0,-7 0 0 15,2 1-16-15,0-1-16 0,3-1 0 0,0 0 0 16,0-2-32-16,2 1-128 0,-2-1 192 0,1 0-64 15,-2 1-128-15,1-3 160 0,-3-2-160 0,2 2 160 16,-2 3-160-16,4-2 0 0,-1 1 0 0,-7 4 0 16,-1 1 0-16,1 1 128 0,-3 1-128 0,-5 0 0 15,0 0 0-15,0 0 0 0,0 0 0 0,6 4 0 0,-2 3 144 16,-3 0-144-16,-2 3 160 0,-2 0-160 0,-1 0 192 0,0 2-64 16,1 2-128-16,-4 2 192 0,1 0-64 0,-1 3-128 15,-1 1 176-15,-4 10-176 0,0-3 160 0,4-9-160 16,0-1 128-16,-1 3-128 0,1 3 160 0,-1-2-160 15,-2 1 192-15,1-2-192 0,2-1 368 0,-2-1-48 16,3-2 0-16,-2-3 0 0,3 0 16 0,-1-1 0 16,2 0 0-16,2-3 0 0,1-2-128 0,2-7-16 15,-2 5-16-15,2-5 0 0,0 0-48 0,0 0 0 16,0 0 0-16,0 0 0 0,0 0 64 0,0 0 16 16,0 0 0-16,7-2 0 0,-2-1-16 0,2-2-16 15,-3-2 0-15,3-1 0 0,-1-3-176 0,1 1 160 16,-1-2-160-16,-1-1 160 0,0-3-160 0,3-8 0 15,0 0 144-15,-3 8-144 0,0 0 192 0,1-3-48 16,1-2 0-16,1-1 0 0,-1-1-144 0,2-1 0 0,0 2 144 0,3 1-144 16,-1-3 0-16,2 2 0 15,0 1 0-15,2 1 128 0,-1 0-128 0,1 2 0 16,1-1 0-16,0 4 0 0,1 1 0 0,-1 1 0 0,1 0 0 0,-1 1 0 16,2 1 0-16,-2 1 0 15,2 2 0-15,1-2-128 0,-5 4 128 0,0 3 0 0,-4 1 0 0,-2 4 0 16,1 0 0-16,-1 1-128 0,2 0 128 0,-3 3 0 15,0 0 0-15,-1 2 0 0,1-1 0 0,-1 0-128 16,0-2 128-16,-2 0 0 0,2 2 0 0,-3-2 0 16,-3-5 0-16,0 0 0 0,6 6 0 0,-6-6 0 15,6 3 0-15,-6-3 0 0,5 4 0 0,-5-4 128 16,6 1-320-16,1-1-64 0,-7 0-16 0,6-1-7984 16,1-1-1584-16</inkml:trace>
  <inkml:trace contextRef="#ctx0" brushRef="#br0" timeOffset="161163.07">13864 3999 6447 0,'0'0'576'0,"0"0"-576"0,-6 0 0 0,0 0 0 15,0 2 736-15,-1 0 32 0,0 0 16 0,0 0 0 16,-1-1-112-16,0 1-32 16,1 0 0-16,-3 0 0 0,2 2 0 0,0-1-16 0,1 0 0 0,0 0 0 15,1-1-96-15,3 2-16 0,-4-2 0 0,3 1 0 16,4-3-144-16,-4 5-48 0,4-5 0 0,0 0 0 16,0 0 80-16,0 0 16 0,0 0 0 0,0 0 0 0,0 0 224 0,0 0 32 15,0 0 16-15,8-2 0 16,2-1-192-16,5-3-48 0,0-2 0 0,-6 2 0 15,2 0-256-15,1-2-64 0,3-2-128 0,0-1 192 0,1-2-192 0,-1 1 0 16,0 0 0-16,0 1 0 0,-3-1 0 0,1-3 0 16,-1 3 0-16,0 0 0 0,-1 0 128 0,-2 1-128 15,1 1 0-15,0 2 0 0,-1 4 0 0,2 1 0 16,-11 3 0-16,5 1 0 0,-5-1 0 0,4 5 0 16,-2 4 0-16,-2 1 0 0,-2 1 0 0,-2 2 128 15,0 3-128-15,-2 1 144 0,0 3-144 0,-1 2 160 16,-3 1-160-16,-1 1 160 0,-1 2-160 0,0 1 160 15,-3 2-160-15,-7 10 160 0,1-7-16 0,2-4 0 16,4-3 0-16,0-4 0 0,4-5 192 0,6-6 48 16,-2-1 0-16,3-1 0 0,1-2-112 0,3-6-16 15,0 0 0-15,0 0 0 0,0 0 0 0,0 0 0 16,7-3 0-16,2-3 0 0,3-4-96 0,0-2-32 0,3-3 0 0,7-8 0 16,-1-3-128-16,-6 8 160 15,1-5-160-15,3-2 160 0,1-4-160 0,-1 1 128 16,-1-2-128-16,3 3 128 0,0 2-128 0,1 4 0 15,1 1 0-15,-2 4 0 0,1 1 0 0,0 2 0 0,-1 4 0 0,0 0-176 16,-3 2 176-16,-1 3 128 0,0 3-128 0,-1 3 176 16,0 1-176-16,-3 3 0 0,-1 0 0 0,-4 3 0 15,0 0-224-15,-3 2-80 0,-1 0-16 0,1 0-12048 16</inkml:trace>
  <inkml:trace contextRef="#ctx0" brushRef="#br0" timeOffset="163414.96">5253 16755 6447 0,'0'0'576'0,"-2"9"-576"0,-3-2 0 0,3-2 0 16,2-5 1472-16,-4 7 176 0,4-7 32 0,0 0 16 16,-6 5-544-16,6-5-128 0,0 0 0 0,-3 7-16 15,3-7-176-15,0 0-48 0,0 0 0 0,0 0 0 16,0 7-144-16,0-7-48 0,0 0 0 0,8-2 0 16,-8 2 80-16,10-7 16 0,1-1 0 0,-3-2 0 0,2 0-208 0,2-3-32 15,-2-2-16-15,5 0 0 16,1 1-160-16,1-1-16 0,-2-3-16 0,-1 0 0 0,2 3-112 0,-1 1 0 15,-1-1-128-15,1 2 192 0,-2-1-192 0,0 1 128 16,0 0-128-16,-4 3 0 0,0 1 192 0,-4 2-64 16,1 2-128-16,-6 5 192 0,0 0-192 0,0 0 0 15,0 0 0-15,0 0-160 0,9 6 160 0,-4 4 0 16,0 2 0-16,-3 3 0 0,0 2 0 0,0 6 0 16,-2 5-144-16,0 4 144 0,-1 2 0 0,-1 2 0 15,0 3 0-15,-1 1 0 0,-2 1 0 0,-2 1 0 16,0 0 0-16,-1-3 0 0,-1-1 0 0,0-3 0 15,-1-4 0-15,4-3 0 0,-3-2 176 0,4-3 96 0,-4-5 32 0,3 0 0 16,4-3 192-16,-2-3 32 0,3-2 16 0,-2-1 0 16,3-9-192-16,0 0-32 0,0 0-16 0,0 0 0 15,0 0 16-15,0 0 0 0,4-12 0 0,-1-2 0 16,-1-3 64-16,3-1 0 0,0-3 16 0,1-2 0 16,-1-4-272-16,3 0-128 0,-4-1 0 0,3-2 128 15,0-1-128-15,1-2 0 0,1-3 0 0,1 3 128 16,2 1-128-16,2-1 0 0,3-4 0 0,0 3 0 15,3 3 0-15,-1 5 0 0,1-1 0 0,3 4 0 16,-3 2-160-16,2 4 160 0,0 1 0 0,0 4-144 16,-5 2 144-16,3 4 0 0,-2 0 0 0,-1 3 0 15,0 2 0-15,-2 2-208 0,-1 0 80 0,2 2-9680 16,0 1-1936-16</inkml:trace>
  <inkml:trace contextRef="#ctx0" brushRef="#br0" timeOffset="163856.41">6564 16674 12895 0,'0'0'1152'0,"0"0"-928"0,0 0-224 0,13-2 0 16,2-4 1184-16,0 3 192 0,0-1 32 0,3 0 16 15,0 0-512-15,1 1-96 0,3-1-32 0,0 0 0 0,-2 2-384 0,2-1-80 16,1 0 0-16,0 1-16 0,1 0-304 0,0 2 0 15,0 0 0-15,-1 0-9728 16</inkml:trace>
  <inkml:trace contextRef="#ctx0" brushRef="#br0" timeOffset="164059.82">6684 16935 23039 0,'0'0'1024'0,"0"0"192"0,0 0-960 0,0 0-256 16,8 5 0-16,2 0 0 0,3-2 1088 0,-3 2 160 0,1-1 32 0,1-2 16 15,1-2-720-15,2 1-160 0,2 0-32 16,1-1 0-16,2-1-176 0,4 0-32 0,-2-1-16 0,3 1 0 31,0 1-1376-31,2 0-256 0,-1-4-64 0</inkml:trace>
  <inkml:trace contextRef="#ctx0" brushRef="#br0" timeOffset="164680">8316 16210 17503 0,'0'0'768'0,"0"0"176"16,-7 2-752-16,7-2-192 0,0 0 0 0,0 0 0 15,0 0 768-15,10 2 112 0,3-1 16 0,2-1 16 0,3 0-80 0,4-1 0 16,2-2-16-16,2 0 0 0,2-2-192 0,2 2-48 16,2 0 0-16,1-1 0 0,-2 2-208 0,2-2-48 15,2 1-16-15,0 1 0 0,-2 0-176 0,-2 0-128 16,-1 0 192-16,-1-1-192 16,-3 0-1248-16,-3 1-352 0,-3-1-80 0,-2-1-16 0</inkml:trace>
  <inkml:trace contextRef="#ctx0" brushRef="#br0" timeOffset="165216.85">9229 15598 14847 0,'0'0'656'0,"0"0"144"0,0 0-640 0,0 0-160 0,0 0 0 0,0 0 0 16,-2 10 608-16,-1 1 96 0,1 2 0 0,-4 3 16 15,2 1-160-15,-2 4-48 0,4 1 0 0,-3 3 0 16,0 4 192-16,2 2 48 0,-6 1 0 0,3 3 0 16,-1 2-80-16,0 2-16 0,-1 2 0 0,0 0 0 15,-1 1-320-15,1-2-64 0,0-4-16 0,0-3 0 16,0-4-96-16,0-6-32 0,2 0 0 0,0-6 0 15,3-2 512-15,2-4 80 0,1-11 32 0,0 9 0 0,0-9-272 16,0 0-48-16,4 5-16 0,-4-5 0 0,11-1-96 0,-1-5 0 16,1-3-16-16,4-4 0 0,0-1-112 0,3 0-32 15,0-2 0-15,3 0 0 0,-1-2-160 0,2 3 0 16,0 1 0-16,1 0 0 0,0 1 0 0,-2 2 0 16,0 2 0-16,-1 5 0 0,1 4 0 0,-2 0 0 15,1 4 0-15,-3 4 0 0,-5 1 0 0,-1 3 0 16,-2 1 0-16,-3 4 0 0,-1 0 0 0,-1 1 0 15,-4 1 0-15,-2 0 0 0,-4 1 0 0,0 0 0 16,-2-1 0-16,-3-2 128 0,-4 3 208 0,-4-4 48 16,0 0 0-16,-2 1 0 0,-2-4 160 0,-2 0 32 15,-5 0 16-15,1-2 0 0,-2-3-272 0,0-2-48 0,0-3-16 16,1-2 0-16,2-2-128 0,3-3-128 0,1-2 144 16,5-2-144-1,3-1-240-15,3-2-144 0,2-2-16 0,3-2-16 16,1-3-1696-16,4 2-352 0,5-3-64 0,2 0-10464 0</inkml:trace>
  <inkml:trace contextRef="#ctx0" brushRef="#br0" timeOffset="165717.07">10722 15612 17103 0,'0'0'752'0,"0"0"160"0,0-8-720 0,0 0-192 0,0 8 0 0,0 0 0 16,0 0 1120-16,0 0 192 0,0 0 32 0,0 0 16 15,0 0-400-15,0 0-64 0,0 9-32 0,1 2 0 16,-2 3-176-16,2 4-48 0,2 4 0 0,-1 4 0 16,-1 0-256-16,0 2-48 0,0-1-16 0,-1 3 0 15,0 2-128-15,0 0-16 0,0-2-16 0,0 2 0 16,-1-1-160-16,0-1 160 0,-1-5-160 0,-1 1 160 31,1-5-736-31,1-3-128 0,-2 0-48 0,0-4-7504 0,-1-3-1520 0</inkml:trace>
  <inkml:trace contextRef="#ctx0" brushRef="#br0" timeOffset="165891.76">10434 15820 18431 0,'0'0'1632'0,"13"-5"-1312"16,3-3-320-16,2 2 0 0,5 1 1664 0,4 1 256 15,5-1 48-15,3 2 16 0,2 1-1152 0,2-1-240 16,-6-1-32-16,1 1-16 0,1 2-400 0,-1 0-144 16,0 1 0-16,-2 1 144 15,-2 0-2016-15,-4-1-416 0</inkml:trace>
  <inkml:trace contextRef="#ctx0" brushRef="#br0" timeOffset="166077.72">10382 16233 24351 0,'0'0'1088'0,"0"0"208"0,2 8-1040 0,4-2-256 0,4-1 0 0,3 1 0 16,4-1 672-16,3-2 80 0,5-2 16 0,1 2 0 16,5-1-480-16,4-2-96 0,4-1 0 0,0 0-16 15,1-2-176-15,-1 2-144 0,3 0 144 0,-4-3-208 16</inkml:trace>
  <inkml:trace contextRef="#ctx0" brushRef="#br0" timeOffset="167056.57">11310 16594 17503 0,'0'0'1552'0,"0"0"-1232"0,-7-5-320 0,2 0 0 16,1-3 1680-16,1-1 288 0,2-2 48 0,2-2 16 16,2-2-944-16,1-1-176 0,2-1-32 0,4-4-16 15,2-3-256-15,4-1-48 0,1 0-16 0,4 0 0 16,2-3-240-16,0 2-48 0,1 1-16 0,1-2 0 15,-2 1-112-15,0 2 0 0,0 2-128 0,-1 2 192 16,-1 0-192-16,-4 5 0 0,-2 4 128 0,-3 3-128 16,-1 5 0-16,0 3 0 0,-11 0 0 0,11 6 0 15,-3 3-144-15,0 3 144 0,-2-1 0 0,3 4-144 0,-2 3 144 16,3 3-128-16,-1 2 128 0,-1 1-128 0,-3 3 128 0,1-1 0 16,-1-2 0-16,1 2-128 0,1-3 128 0,-2 0 0 15,0-2 0-15,1-5 0 0,-1-3 0 0,1-3 0 16,-1 2 0-16,1-5-128 0,-6-7 128 0,9 4 0 15,-9-4 128-15,10 0-128 0,-1-3 320 0,1-2 0 16,-2-3 0-16,2-3 0 0,1-5-16 0,-1-1-16 16,0-4 0-16,-4-2 0 0,3 1-160 0,-3-3-128 15,-1-3 192-15,0 1-192 0,-2-2 128 0,-1-3-128 16,0-3 0-16,-2-3 0 0,-2-1 144 0,-1-4-144 16,-1-2 0-16,-1-1 144 0,2-4-144 0,-1 1 0 0,0-1 0 15,0 1-176-15,1 0 48 0,2 2 0 16,1 1 0-16,0 1 0 0,1 2 128 0,2 2-208 0,-1 4 80 0,2 4 128 15,-1 3-160-15,2 4 160 0,0 2 0 0,-1 2-144 16,0 4 144-16,2 3 0 0,-1 3 0 0,1 5-128 16,-2-1 128-16,3 1 0 0,-1 2 0 0,3-1-128 15,0 1 128-15,2 2-160 0,2 0 160 0,3 2-160 16,3-1 160-16,3 1 0 0,-1 0 0 0,4 0-128 16,2 0 128-16,4 0 0 0,0-3 0 0,6 2-128 15,1 1 128-15,6 0 0 0,4-4 0 0,4 2-128 16,-1 1 128-16,2 0 0 0,1-2 0 0,0 0-128 15,3-1 128-15,3-1 0 0,6 2 0 0,1-1 0 16,2 1 0-16,0 2 0 0,-2-3 0 0,3 2-128 16,7 1 128-16,1 0 0 0,1 0 0 0,-1 0 0 0,0 0 0 15,4 0 0-15,6 1 0 0,-2-1 0 16,-1-3 0-16,1 2 0 0,0-2 0 0,1 2 0 0,6 0 0 0,-4-2 0 16,-1 0 0-16,-1 1 0 0,3 1 0 0,0 1 0 15,0-3 0-15,-2 1 0 0,-2 0 0 0,3-2 0 16,4 3 0-16,-4-2-128 0,-3-3 128 0,0 1 0 15,0 2 0-15,0-2 0 0,0-2 0 0,-4 0 0 16,-5-1 0-16,-1 1 0 0,3 0 160 0,-2-2 16 16,-4 0 0-16,-4 0 0 0,-3 0-176 0,0 1 0 15,-3 0 0-15,-1 3 0 0,-2-3 0 0,-3 1 0 16,-3 0 144-16,-2 1-144 0,-5 1 0 0,-3 0-320 16,-5 0 64-16,-3 3-9056 15,-2 0-1824-15</inkml:trace>
  <inkml:trace contextRef="#ctx0" brushRef="#br0" timeOffset="167752.04">12563 15596 14735 0,'0'0'1312'0,"0"0"-1056"16,0 0-256-16,0 0 0 0,-8 5 1216 0,3 2 176 15,2 2 32-15,-1 2 16 0,-1 2-736 0,3 5-128 0,0 1-48 0,0 6 0 16,2 3-224-16,-1 3-48 0,1 1-16 0,-3 4 0 16,0 3 16-16,-1 3 0 0,-1 3 0 0,-3 0 0 15,-3 0-16-15,0 1 0 0,-3 0 0 0,2-3 0 16,1-3-96-16,1-3-16 0,-1-5 0 0,3-6 0 16,-1-4 336-16,2-4 64 0,2-5 16 0,2-3 0 15,3-10 64-15,0 0 16 0,0 0 0 0,0 0 0 16,10-1-224-16,1-6-32 0,4-2-16 0,2-9 0 15,5-1-112-15,4-3-32 0,-1-2 0 0,1 0 0 16,3-3-208-16,-2 3 128 0,2 2-128 0,0 1 0 16,-2-2 0-16,2 5 0 0,-4 2 0 0,4 4 0 15,-1 4 0-15,-1 5 0 0,-4 3 0 0,-1 4-160 16,-6 2 160-16,-3 3 0 0,-5 5-144 0,0 1 144 16,-6 1 0-16,-3-1 0 0,-6 3 0 0,-2 1 0 15,-5-2 0-15,-6 1 0 0,-3 2 0 0,-3-1 128 0,-5-2-128 16,0 0 0-16,0 1 0 0,2-4 0 0,-2-3 0 0,3-2 0 15,1-3 0-15,3-3 0 16,1-1-528-16,2-5-96 0,3-5-16 0,3-3-8176 16,2-3-1632-16</inkml:trace>
  <inkml:trace contextRef="#ctx0" brushRef="#br0" timeOffset="168121.87">13044 15563 21183 0,'0'0'944'0,"0"-9"192"0,3-1-912 0,1 1-224 0,3 1 0 0,-1 0 0 16,5 0 1024-16,2 2 176 0,-2-1 16 0,3 2 16 15,0 1-528-15,2 2-96 0,1 0-32 0,-1 1 0 16,0 3-384-16,-2 3-64 0,-1 3-128 0,-2 2 176 16,-2 1-176-16,-2 2 0 0,-3 3 0 0,-2-1 0 15,-4 0 0-15,-1 2 0 0,-2-1 0 0,-2 2 0 16,-1 0 144-16,-1-1-144 0,3-5 160 0,-1 0-160 16,1-3 480-16,4-1 0 0,2-8 0 0,0 0 0 0,0 0-32 0,2 9 0 15,-2-9 0-15,9 6 0 0,1-2-160 0,3-2-32 16,2-2-16-16,2 0 0 0,3-3-96 0,3 0-16 15,4 0 0-15,0 0 0 0,1-1-128 0,-1-1-256 16,-2 2 64-16,1-2-9488 16,-1-1-1904-16</inkml:trace>
  <inkml:trace contextRef="#ctx0" brushRef="#br0" timeOffset="168396.85">13773 16087 14735 0,'0'0'1312'0,"0"0"-1056"0,0 0-256 0,0 0 0 15,0 0 2912-15,0 0 528 0,13-2 96 0,2 0 32 16,3-1-2320-16,0-1-464 0,3-1-80 0,0-1-32 16,0-2-464-16,0 0-80 0,1 0-128 0,0 2 176 31,0-1-2096-31,0 1-400 0</inkml:trace>
  <inkml:trace contextRef="#ctx0" brushRef="#br0" timeOffset="168936.75">14436 15601 16575 0,'0'0'736'0,"0"0"160"0,0 0-720 0,0 0-176 0,0 0 0 16,-2 10 0-16,-4 1 1760 0,3 3 320 0,0 1 64 0,0 3 16 15,-2-1-1232-15,0 4-240 0,2 1-48 0,1 0-16 16,-1 1-48-16,-1 0-16 0,1 1 0 0,1 1 0 16,0-1-64-16,1-2-16 0,1-1 0 0,2-1 0 15,1-1-224-15,4-3-64 0,1-5 0 0,2-4 0 16,1 1-192-16,3-3 144 0,2-4-144 0,2-5 128 15,1-3 0-15,1-1 0 0,4-2 0 0,0-1 0 16,1-2-128-16,-1-1 0 0,2-3 0 0,1 1-176 31,-5-2-240-31,1 0-48 0,-4 0-16 0,-1 0 0 0,-2 2 96 0,-2-1 0 0,-1-2 16 0,-1 2 0 16,-5-1 96-16,0 4 16 0,-3 0 0 0,1 3 0 16,-1 2 256-16,-2 3-192 0,-2 6 192 0,0 0-160 0,0 0 304 15,0 0 64-15,0 0 16 0,-7 10 0 0,1 1 144 16,-4 2 16-16,0 3 16 0,1 0 0 0,-2 2 48 0,1 3 16 15,0 2 0-15,-2 1 0 0,-1 0-16 0,0 3-16 16,-1 1 0-16,-3 2 0 0,-2 1-16 0,1 1 0 16,0 0 0-16,-2-1 0 0,3 2-160 0,0-1-48 15,2-1 0-15,0-2 0 0,4-2-208 0,0 1 144 16,4 0-144-16,1-1 128 16,3-3-672-16,2 0-144 0,1-1-16 0,2-1-9296 15,1-4-1856-15</inkml:trace>
  <inkml:trace contextRef="#ctx0" brushRef="#br0" timeOffset="169370.23">15370 15986 12895 0,'-7'-9'576'0,"3"3"112"0,-1-1-560 0,0 2-128 0,-2-2 0 0,0 3 0 15,-2 0 2304-15,0 1 448 0,-1 3 64 0,-2 3 32 16,-2 0-1696-16,-3 3-352 0,-2 4-64 0,0 4-16 16,-3 0-208-16,-3 2-32 0,0 0-16 0,2 2 0 15,0 2 0-15,3 0 0 0,1 2 0 0,3-1 0 0,2-2 32 0,4-2 0 16,3 0 0-16,3-2 0 0,3-1-208 15,3-4-32-15,-2-10-16 0,10 9 0 0,1-2-48 0,3-3 0 16,0-4 0-16,3 0 0 0,4-4 192 0,1-3 48 16,2-2 0-16,2-1 0 0,1-3-128 0,-1 2-32 15,-2 0 0-15,-2 0 0 0,-2-1-128 0,-1 2-16 16,-4 1-128-16,-2 2 192 0,1 1-192 0,-2 4 0 16,-1 2 0-16,-11 0 0 0,7 6-160 0,-1 3 160 15,-3 0-128-15,-1 2 128 0,0 1 0 0,-4 3 0 16,0 0 0-16,-1-3 0 0,0 0 0 0,-1 0-160 15,2-1 160-15,2-1 0 16,2-1-1264-16,-2-9-144 0,7 9-16 0,0-3-8016 0,1 0-1600 16</inkml:trace>
  <inkml:trace contextRef="#ctx0" brushRef="#br0" timeOffset="169774.02">16204 15797 15663 0,'0'0'1392'0,"-9"2"-1120"0,-1 2-272 0,-2 0 0 15,-4 1 1168-15,0 1 176 0,-3 4 48 0,-2 2 0 0,-3 2-432 0,0 3-64 16,1-1-32-16,1 2 0 0,1-1 208 0,1 1 32 16,2 3 16-16,3 0 0 0,2-3-32 0,2-1 0 15,4 0 0-15,2-1 0 0,4-1-368 0,3-2-80 16,2 0 0-16,2-2-16 0,5-2-160 0,-1-3-16 16,4 0-16-16,4-2 0 0,2 0 96 0,2-3 32 15,6-2 0-15,3-1 0 0,3-3-208 0,0 2-32 16,2-1-16-16,-1 1 0 0,2-2-304 0,0-1 0 15,-3-1 0-15,3 1 0 16,0 0-256-16,-1 1-176 0,6-1-16 0,-2-1-10752 16,-1 2-2128-16</inkml:trace>
  <inkml:trace contextRef="#ctx0" brushRef="#br0" timeOffset="170704.34">8650 16842 6447 0,'-10'-3'272'0,"10"3"80"0,-7-1-352 0,-2 0 0 0,9 1 0 0,-7 0 0 15,7 0 2624-15,-9 0 448 0,9 0 80 0,0 0 32 16,0 0-2240-16,0 0-448 0,0 0-96 0,0 0-16 15,10 4 48-15,2-1 0 0,7 0 0 0,7-2 0 0,9-1 368 0,4 0 80 16,4 0 16-16,3-2 0 0,2-2-256 16,5 3-64-16,2-2 0 0,7 4 0 0,6 2-352 0,0-1-80 15,1-3-16-15,2 1 0 0,0 3 176 0,5 0 16 16,6-1 16-16,-1 0 0 0,1-1-64 0,4-1-16 16,1 0 0-16,4 0 0 0,5-1 80 0,0 0 16 15,-3-1 0-15,4 1 0 0,6 2-96 0,-4-3-32 16,1-4 0-16,2 5 0 0,2 1-224 0,1-2 176 15,-4-2-176-15,1 1 160 0,3 2-160 0,1-1 0 16,0 1 144-16,0-5-144 0,-2-1 208 0,3-1-16 16,0 1-16-16,-3 0 0 0,-1-3 64 0,3 0 16 15,2-1 0-15,-2 2 0 0,-7-1-128 0,3 1 0 16,-2 1-128-16,2-2 192 0,-5 1-192 0,3 0 0 0,-1 3 128 0,-2 0-128 16,-2-2 0-16,-2 2 0 0,-2-3 128 15,3 3-128-15,1 2 0 0,-4 1 0 0,-5-1 0 0,-3 2 0 16,1 1 0-16,-3 0 0 0,3 0 128 0,-4 0-128 15,-4-1 0-15,0-2 0 0,-1 2 0 0,-2 1 0 16,-1 0 0-16,-3 1 0 0,-4-1 128 0,-3 1-128 16,-4 0 0-16,1 2 0 0,-2 0 128 0,-2-1-128 15,-3-1 0-15,-1 0 0 0,-8-2 128 0,-1 1-128 16,-2 0 0-16,-6-1 144 0,-1 0-144 0,-4 0 128 16,0 2-368-16,-8-2-80 0,-3 1 0 0,-2 0-16 15,-4 0-2032-15,-5 0-416 16,-7 1-80-16,0 0-16 0</inkml:trace>
  <inkml:trace contextRef="#ctx0" brushRef="#br0" timeOffset="171387.86">10810 17324 16927 0,'11'-5'752'0,"-2"-1"144"0,2-2-704 0,2 0-192 0,5-1 0 0,3 1 0 0,-1-1 1024 0,5-1 192 16,-1 0 16-16,5 1 16 0,0 0-144 0,2 0-16 15,0 0-16-15,-1 3 0 0,-2 1-384 0,-1 3-80 16,-2 1-16-16,0 3 0 0,-3 1-352 0,1 4-80 16,-5 3-16-16,-2 3 0 0,-1 1-144 0,-4 1 0 15,-4 0 144-15,-2 3-144 0,-4 3 144 0,-3 1-144 16,-4 0 192-16,-3 1-192 0,0 0 176 0,-7 1-176 15,-5 0 160-15,0 1-160 0,-2 1 256 0,-1-2-64 16,-2-2 0-16,-3 1 0 0,-2-1 144 0,-1-1 32 16,-1 0 0-16,3-2 0 0,1 0 32 0,5-3 16 15,0-3 0-15,5-2 0 0,5-2-208 0,4-3-32 16,3-1-16-16,7-5 0 0,0 0-32 0,0 0-128 0,0 0 192 0,12 3-64 16,1-1 64-16,5-2 16 0,2-1 0 0,6 0 0 15,6-1 112-15,2-1 32 0,2 0 0 0,1 1 0 16,-5-1-160-16,2 0-48 0,1-2 0 0,-2 1 0 15,-1-1 64-15,-1 1 16 0,-1 0 0 0,0 0 0 16,-2 2-224-16,-1-1 144 0,2-2-144 0,-4 1 128 31,1 0-1408-31,0-3-272 0,-5-2-64 0</inkml:trace>
  <inkml:trace contextRef="#ctx0" brushRef="#br0" timeOffset="171904.68">12470 17238 24639 0,'0'0'1088'0,"0"0"240"0,-4-4-1072 0,-3 1-256 16,3-2 0-16,-6 4 0 0,-1 1 816 0,-5 0 96 16,-3-1 32-16,-2 0 0 0,-1 1-400 0,0 2-80 15,-1 1-16-15,0 4 0 0,-1 0 0 0,1 4 0 16,0 0 0-16,1 3 0 0,1 2-96 0,0 4-32 16,2 2 0-16,0 0 0 0,0 0-64 0,1 1 0 0,1 0-16 0,3-1 0 15,3 0 48-15,2 0 16 16,2-1 0-16,6-1 0 0,2-3-48 0,5-4 0 0,3-3 0 15,-1-3 0-15,5 0 0 0,1-3-16 0,1-4 0 0,3-1 0 16,-1-3 96-16,3-4 32 0,1-2 0 0,0-3 0 16,1-1-96-16,-1-3-16 0,1 0 0 0,0-1 0 15,-1 3-256-15,-1-1 160 0,-2 1-160 0,-1 4 128 16,-3 0-128-16,-2 2 0 0,1 1 0 0,0 4 0 16,-2 2 176-16,-3 0-48 0,2 4-128 0,0 1 192 15,-4 4 0-15,0 1-16 0,1 2 0 0,-1 2 0 16,2 3-176-16,0 0 0 0,0 1 0 0,-1-1 0 15,3 0 0-15,2 1 128 0,-1-1-128 0,2-3 0 16,2-1 0-16,2-4 0 0,4-2 128 0,2-1-128 16,5-3 0-16,5-2 0 0,2-2 0 0,7-2 0 15,5-3-1648-15,5-5-400 16</inkml:trace>
  <inkml:trace contextRef="#ctx0" brushRef="#br0" timeOffset="180592.93">9999 4060 14047 0,'0'0'624'0,"0"0"128"0,0 0-608 0,0 0-144 16,0 0 0-16,0 0 0 0,0 0 512 0,0 0 64 16,0 0 0-16,0 0 16 0,5 8-80 0,-1 2-32 15,-4 1 0-15,-2 2 0 0,0 2 32 0,-1 4 0 16,-2 4 0-16,0 0 0 0,-2 1-208 0,0 5-48 0,-1 5 0 0,1 1 0 15,-3 2-48-15,0 4-16 0,-1 5 0 16,-2 2 0-16,-2 4-64 0,-2 2-128 0,2 3 176 0,-2 3-176 16,-1 7 160-16,-2 3-160 0,-2-7 128 0,1 1-128 15,1-2 0-15,1-1 0 0,1 2 128 0,1-7-128 16,-2-2 0-16,4-3 0 0,3-2 0 0,0-1 128 16,1 0 64-16,3-4 16 0,-2-6 0 0,5 1 0 15,-1-2 48-15,3-3 0 0,1-3 0 0,2-1 0 16,0-5 64-16,2-2 0 0,1 0 16 0,4-5 0 15,-2 0-32-15,5-3-16 0,-1-2 0 0,3 0 0 16,1-3-32-16,3 1-16 0,1-2 0 0,2 1 0 16,0-1 0-16,3-4 0 0,1 0 0 0,0-1 0 15,-1-1-80-15,1 1-16 0,2-3 0 0,3 0 0 16,0 0-144-16,2-1 128 0,2-1-128 0,3 0 128 0,3 0-128 0,0 0 0 16,3 0 0-16,2-2 0 0,-1 1 0 0,0-1 0 15,0 1 176-15,2-2-176 0,-3-1 128 0,4-1-128 16,1 0 0-16,4-1 144 0,2 3-144 0,-3-2 0 15,2 0 144-15,-2-1-144 0,-2 2 0 0,3-1 0 16,-2 1 0-16,5 0 128 0,2 0-128 0,0-2 0 16,0 0 0-16,-2 1 128 0,-5-3-128 0,3 1 0 15,-3 1 128-15,4-1-128 0,2-1 0 0,0 1 144 16,2 4-144-16,-1-4 0 0,-3-2 192 0,-3 4-192 16,0-3 192-16,1 6-192 0,1 1 128 0,2-1-128 15,0 1 0-15,1 1 0 0,-2-3 0 0,-1 3 0 16,-1-2 128-16,0-1-128 0,1-2 0 0,2 3 0 15,1 2 128-15,1-1-128 0,0-3 0 0,-2 1 0 0,-6-1 0 0,-1 1 0 16,2 4 0-16,-1-2 0 0,-1 0 0 0,5 1 0 16,1 1 0-16,-1 1 0 0,0 1 0 0,-3-2 0 15,-2-2 144-15,2 0-144 0,1-1 0 0,2 1 144 16,-1 1-144-16,3-1 0 0,1-1 0 0,-3 0 0 16,-5 2 0-16,0-2 0 0,-1 1 128 0,0 0-128 15,0 1 0-15,2 1 0 0,0 1 0 0,0-1 0 16,1-5 0-16,-3 1 0 0,-2 1 0 0,-3-1 128 15,1 1-128-15,1 0 0 0,-3-1 0 0,2 0 0 16,1 4 0-16,-1-1 0 0,3-2 0 0,0-1 0 16,-2 2 0-16,-2-1 128 0,-1-2-128 0,-2 2 0 15,3 2 0-15,-4 0 0 0,1-1 128 0,1 1-128 16,-2-3 0-16,1 3 0 0,-1 0 0 0,-1 0 128 16,0-1-128-16,-2 1 0 0,-6 0 0 0,1-1 0 0,-2 2 0 0,2 2 0 15,-3-1 0-15,0 0 0 0,0-1 0 0,-2 2 0 16,-1 0 0-16,-1 0 0 0,0 1 144 0,-1-2-144 15,0 0 160-15,0 2-160 0,-1 1 160 0,-1 0-160 16,2-2 160-16,-3 0-160 0,-2 0 192 0,1 1-64 16,-3 0-128-16,-2-1 192 0,0-3-64 0,0 1-128 15,-5 0 176-15,3-1-176 0,-9 1 176 0,8-2-176 16,0-4 160-16,-2 4-160 0,-6 2 224 0,9-7-48 16,-4 0-16-16,3-1 0 0,-3-1 48 0,1-3 16 15,1-1 0-15,-2-3 0 0,2-1-32 0,-1-4-16 16,2 0 0-16,-1-2 0 0,-2-1-176 0,3-2 192 15,-3-2-192-15,4-3 192 0,-2 1-192 0,2-2 0 0,-2-3 144 0,3-1-144 16,-2-3 0-16,2 0 0 0,1-6 0 0,-2-1 128 16,1-3-128-16,2 1 0 0,-1-2 0 0,1 0 0 15,0-3 0-15,1 0 0 0,-4 5 0 0,2-3 0 16,0 3 0-16,-1 1 0 0,-1 3 0 0,2 2 128 16,-4 0-128-16,2 0 0 0,-1 0 0 0,-1-1 0 15,0 1 0-15,1 2 0 0,-3-2 0 0,3 2 0 16,0 2 0-16,-1 0 0 0,-1 0 0 0,-1 2-128 15,2 0 128-15,-4 2 0 0,2 2 0 0,-2 2 0 16,-1 3 0-16,1 1-128 0,-1-3 128 0,0 3 0 16,-1-1 0-16,1 1 0 0,0 1 0 0,2 1-128 15,0 2 128-15,-2-3 0 0,1 1 0 0,2 0 0 16,-2 1 0-16,-1 1 0 0,1 1 0 0,0 0 0 16,-1 0 0-16,1 1 0 0,2 2 0 0,-2 0 0 0,1 2 0 0,0 0 0 15,0 2 0-15,-3 1 0 0,0-1 0 0,0 1 0 16,-1 2 0-16,-1 1 0 0,-1 2 0 0,1 1-128 15,-2 0 128-15,-1 2 0 0,0-2 0 0,1 1 0 16,-3 0 0-16,2 1 0 0,-2-3 0 0,1 2 0 16,-2 1 0-16,2 1-128 0,-3 0 128 0,1 1 0 15,-1-1 0-15,0 1 0 0,-4 1 0 0,1 0 0 16,0 0 0-16,1 1 0 0,-2 0 0 0,-1-1 0 16,-2 0 0-16,0 0 0 0,-2 0 0 0,0 1 0 15,-1-3 0-15,2 1 0 0,0 1 0 0,0 1 0 16,-1 0 0-16,-1 0 0 0,-1 0 0 0,-1-1 0 15,0 1 0-15,-1-1 0 0,2 1 0 0,-2 1 0 0,-1 0 0 0,-1 0 0 16,-3 0 0-16,-1 0 0 0,-3 0 0 0,2 0 0 16,-5-1 0-16,1 0 0 0,-1-1 0 0,1-1 0 15,0 2 0-15,-1 1 0 0,-2 0 0 0,2 1 0 16,-1 1 0-16,-2 0 0 0,-3 1 0 0,-5 0 0 16,-2-3 0-16,0 0 0 0,1 0 0 0,0 3 0 15,0 0 0-15,0 0 0 0,2 0 0 0,-4 2 0 16,-5 0 0-16,0 2 0 0,-3-2 0 0,4 1 0 15,3-2 0-15,0 3 0 0,-3 1 0 0,2-2 0 16,-1 1 0-16,-2-1 0 0,-4 1 0 0,1 1 128 16,3-2-128-16,0 2 0 0,-1 2 0 0,4 0 0 15,0 0 0-15,0 0 0 0,-5 0 0 0,0-1 0 16,-3 1 0-16,5-2 0 0,2 2 0 0,0 0 0 16,1 3 0-16,-1 0 0 0,-2 0 0 0,1 0 0 0,-2-5 0 0,2 1 0 15,2 0 0-15,0 1 0 0,3 1 0 16,2 1 0-16,2 0 0 0,-2 0 0 0,-2 1 0 0,-2-1 0 15,-3-1 0-15,3-1 0 0,2 1 0 0,1 0 0 16,1 1 0-16,1 1 0 0,2-1 0 0,-1 1 0 16,-1 0 0-16,-2 0 0 0,-1-1 0 0,2-1 0 15,2 1 0-15,4 1 0 0,-2-1 0 0,2 2 0 16,-4-2 0-16,1 0 0 0,1 0 0 0,0-1 0 16,-2 0 0-16,0-1 0 0,-3 0 0 0,3 0 0 15,2-1 0-15,0 1 0 0,0 0 0 0,4 1 0 16,1-2 0-16,-1 4 0 0,-3 0 0 0,-1-1 0 15,0-1 0-15,-3-1 0 0,1-3 0 0,4 2 0 0,-3-1 0 16,5 1 0-16,-3 0 0 0,4 0 0 0,1 2 0 0,-1-1 128 16,-2-1-128-16,0 0 0 0,-3 0 0 0,1-2 0 15,-2-2 0-15,5-1 128 0,-2 2-128 0,2-1 128 16,2 1-128-16,-1-1 144 0,3 0-144 0,0 0 160 16,0 0-32-16,0-1-128 0,-1-2 192 0,1 1-64 15,-1 1-128-15,1-1 0 0,2 0 0 0,4 0 0 16,3 1 0-16,0 0 0 0,2 0 0 0,3 2-10704 15,0 2-2080-15</inkml:trace>
  <inkml:trace contextRef="#ctx0" brushRef="#br0" timeOffset="184513">10755 15508 1839 0,'0'0'160'0,"0"0"-160"0,0 0 0 0,0 0 0 16,0 0 2240-16,0 0 432 0,-2-8 80 0,2 2 0 16,0 6-1696-16,0 0-352 0,0 0-64 0,0-7 0 15,0 7 0-15,0-8 16 0,0 8 0 0,2-7 0 16,-1-1-16-16,2 2 0 0,-3 6 0 0,2-7 0 16,0-2 0-16,2 2-16 0,-3 1 0 0,1 1 0 0,-2 5-144 0,0 0-32 15,2-6 0-15,-2-1 0 0,0 7 16 0,0 0 0 16,0 0 0-16,0 0 0 0,-2-9 32 0,0 4 0 15,2 5 0-15,0 0 0 0,0 0-16 0,0 0 0 16,-2-5 0-16,2 5 0 0,0 0-112 0,0 0-32 16,0 0 0-16,0 0 0 0,0 0-160 0,-6 10-48 15,0-2 0-15,3 3 0 0,-2 1 16 0,2 1 0 16,0-1 0-16,1 2 0 0,-3 0 128 0,2 1 32 16,-1 1 0-16,0 1 0 0,-2 2-16 0,-1-1 0 15,0 0 0-15,2 1 0 0,-1-2 0 0,1 2 0 0,-1 2 0 16,2 1 0-16,0-3 48 0,-1 2 16 15,2-1 0-15,0-2 0 0,-2 0 16 0,4 0 0 0,0-1 0 0,0 1 0 16,-1-1-16-16,1 0 0 0,1-1 0 0,-1 0 0 16,-2-2-144-16,3 0-16 0,1 1-16 0,-2-1 0 15,0-2-48-15,1 1 0 0,-2 3 0 0,-1-3 0 16,1-2-128-16,-2-1 192 0,0 2-192 0,-1-1 192 16,1-2-192-16,0 2 160 0,0-3-160 0,-1 1 160 15,5-9-160-15,-6 9 192 0,2 0-192 0,-2-3 192 16,6-6-192-16,0 0 128 0,0 0-128 0,0 0 128 15,0 0-128-15,0 0 0 0,0 0 0 0,0 0 0 16,0 0-544-16,7-6 16 0,1-1 0 16,1 1 0-16,-1-4-1456 0,2 1-304 0,1-1-48 0,0 0-7264 15,1 0-1472-15</inkml:trace>
  <inkml:trace contextRef="#ctx0" brushRef="#br0" timeOffset="184863.35">10396 15880 2751 0,'0'0'256'0,"0"0"-256"16,-8-1 0-16,8 1 0 0,-7-1 3056 0,7 1 560 15,0 0 112-15,0 0 32 0,0 0-2032 0,0 0-416 16,0 0-80-16,0 0-16 0,-7-4-352 0,7 4-80 0,0 0-16 0,0 0 0 15,0 0 112-15,6-5 16 0,1-1 0 0,4 2 0 16,-3-1-160-16,4 2-32 16,1-1 0-16,4-1 0 0,5-1-96 0,5 0-32 0,0 0 0 0,6 0 0 15,4 1-96-15,-1-1-32 0,1 1 0 0,1-1 0 16,-5 1-16-16,0-2-16 0,-1-1 0 0,-3 2 0 16,1 1-32-16,-4 2 0 0,1 1 0 0,-3 1 0 15,-2 1-208-15,-2 1-48 0,-3 1-128 0,-1 0 192 16,-4-1-192-16,-1 2-288 0,-11-3 64 0,10 3 16 31,-10-3-1472-31,0 0-304 0,0 0-48 0,0 0-11664 0</inkml:trace>
  <inkml:trace contextRef="#ctx0" brushRef="#br0" timeOffset="185630.68">10454 16286 5519 0,'0'0'240'0,"0"0"64"0,-8-5-304 0,0 2 0 0,8 3 0 0,-8-4 0 16,1-1 2080-16,0 2 352 0,2 1 80 0,5 2 16 15,0 0-1312-15,-9-4-272 0,0 2-48 0,2 1-16 16,7 1-128-16,-9-1-32 0,1 0 0 0,8 1 0 0,0 0-80 0,0 0-32 16,-8 3 0-16,8-3 0 0,0 0-112 0,0 0-32 15,0 0 0-15,0 0 0 0,0 0 48 0,6 7 16 16,3-3 0-16,1-2 0 0,2-3 128 0,1 0 32 15,2-1 0-15,3 0 0 0,4 0 32 0,2-2 16 16,-1 1 0-16,4-1 0 0,1-1-224 0,2 1-32 16,-4-1-16-16,2 1 0 0,0-2 96 0,-1 1 16 15,-5-1 0-15,1 2 0 0,-5-1-240 0,-1 0-32 16,-1 2-16-16,-3 1 0 0,0-1-160 0,-5 2-128 16,-8 1 192-16,0 0-192 0,0 0 176 0,0 0-176 15,0 0 160-15,0 0-160 0,0 0 160 0,0 0-160 16,0 0 160-16,-10 6-160 0,-1 0 144 0,0 0-144 15,-1-2 128-15,-3 1-128 0,-1 0 0 0,-2 1 128 0,-2-2-128 0,1 1 0 16,-7-3 0-16,-1 1 0 16,-2 0 128-16,3 0-128 0,-3-1 0 0,2-1 0 0,0 1 0 0,4 1 128 15,5 1-128-15,0-3 0 0,5-2 0 0,2 1 0 16,11 0 0-16,0 0 0 0,0 0 0 0,0 0 0 16,0 0 0-16,0 0 0 0,11-5 0 0,1 2-176 15,7-1 176-15,0 0 0 0,3 1 0 0,4 1 0 16,1 1 0-16,4 0-128 0,-1 1 128 0,-3-2 0 15,3-1 0-15,-3 2 0 0,0-1 0 0,-3-1 0 16,-1-1-192-16,-2 1-64 0,-2-1-16 0,-3 0-10592 16,-2 1-2112-16</inkml:trace>
  <inkml:trace contextRef="#ctx0" brushRef="#br0" timeOffset="186113.67">10709 15428 11055 0,'0'0'480'0,"0"0"112"0,0 0-464 0,0 0-128 0,0 0 0 16,0 0 0-16,-1-6 1632 0,1 6 304 0,0 0 64 0,0 0 16 15,0 0-992-15,0 0-192 0,0 0-32 0,0 0-16 16,-1 11-48-16,-1-1-16 0,-2 1 0 0,3 0 0 15,0 0-128-15,0 2-16 0,1 3-16 0,0 3 0 16,0 1-48-16,0 2-16 0,-1 1 0 0,0 7 0 16,0 1-16-16,-1 2 0 0,-2 1 0 0,-1 1 0 15,-2 0-48-15,1 2-16 0,-2-1 0 0,-1-1 0 16,0-2 144-16,0-1 16 0,3-1 16 0,-4-4 0 16,2-4-48-16,-1-1-16 0,3 0 0 0,-2-2 0 0,4-2-304 0,0-4-64 15,0-4-16-15,3 0 0 16,1-10-144-16,2 9 128 0,-2-9-128 0,0 0 128 0,8 4-128 0,1-3-192 15,-1-3 32-15,2-1 16 16,0-3-1840-16,1-4-352 0,1-1-80 0</inkml:trace>
  <inkml:trace contextRef="#ctx0" brushRef="#br0" timeOffset="186447.09">10354 15805 11967 0,'0'0'1072'0,"0"0"-864"0,0 0-208 0,0 0 0 16,0 0 1440-16,0 0 240 0,0 0 48 0,0 0 16 15,0 0-640-15,0 0-128 0,0 0-16 0,7 3-16 16,6-1 80-16,2-2 0 0,2-2 16 0,7-1 0 16,4-1-128-16,4-1-16 0,6 0-16 0,3-1 0 15,4 0-240-15,2-1-32 0,-1-1-16 0,-4 1 0 16,-2 1-240-16,1-1-48 0,-5 1-16 0,0 0 0 16,-1 2-32-16,-3 0-16 0,-3 0 0 0,-3 1 0 15,-3 0-240-15,-3 2-288 0,-5 1 64 0,-4 0-14064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26T19:50:51.180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1691 16191 11055 0,'0'0'976'0,"-4"-9"-784"0,-1 3-192 0,5 6 0 0,-3-6 576 0,3 6 80 16,0 0 16-16,0 0 0 0,0 0-208 0,0 0-32 15,0 0-16-15,0 0 0 0,-2 12-416 0,1 1 128 16,-1 1-128-16,-1 2 0 0,2 2 192 0,-2 3-32 16,1 1-16-16,0 1 0 0,-1 0-144 0,1 2 160 15,0-2-160-15,0 3 160 0,-4 0-160 0,2-2 0 16,1-1 0-16,0-1 128 0,-2-1-128 0,2-1 0 16,-1-1 0-16,3-2 128 0,0 0-128 0,0-2 0 15,1-1 0-15,1-3 0 0,1 2 0 0,3-5 0 16,-5-8 0-16,10 7 0 0,-3 1 0 0,4-6 0 15,1-1 0-15,3-1 0 0,1-2 224 0,2-3-32 16,3 1-16-16,2 0 0 0,0-3-176 0,4 1 0 16,2 0 144-16,2 0-144 0,2 0 0 0,2-1 0 0,2-1 0 0,-4 2 0 15,-1 1 0-15,1 1 128 0,0 0-128 0,0-4 0 16,0 1 176-16,0 1-48 0,2 0 0 0,1 3 0 16,3 0-128-16,1 0 128 0,1 2-128 0,-1 0 128 15,-1-1-128-15,-1 1 0 0,-1 0 0 0,0 0 128 16,-1 0-128-16,3 0 0 0,-1-3 0 0,5 4 0 15,2 2 0-15,3-2 128 0,-1 0-128 0,-2 2 128 16,-3 0-128-16,0-1 0 0,-3-1 0 0,3 1 0 16,2 1 0-16,2-1 0 0,3-1 0 0,1 2 0 15,1 1 0-15,-4 0 0 0,-4 0 0 0,-1 1 0 16,0 0 0-16,-3 0 0 0,2 0 0 0,3 0 0 16,0 0 0-16,2 3 0 0,4 1 0 0,-3-2 0 0,-5 1 192 15,1-2-32-15,-3 0-16 0,3-1 0 16,-3 1 96-16,2-3 16 0,-2 0 0 0,2 0 0 0,1 2-48 0,1-3 0 15,-1-2 0-15,-7-1 0 0,-2 1-64 0,-1 0-16 16,-2-2 0-16,-1 2 0 0,-2-4-128 0,0 3 160 16,-1 0-160-16,-2 0 160 0,-1 1-160 0,2 0 160 15,2 1-160-15,-3 0 160 0,-1 0-16 0,-1 0 0 16,-1 0 0-16,0 0 0 0,-2 1-144 0,-1 0 192 16,-3 0-192-16,-1-1 192 0,-1-1-192 0,-2 1 160 15,-1 0-160-15,-1-1 160 0,0 0 0 0,1 0 0 16,-4-1 0-16,-7 2 0 0,10 0-32 0,-10 0 0 15,0 0 0-15,0 0 0 0,0 0 48 0,0 0 0 16,0 0 0-16,0 0 0 0,0 0 80 0,7-3 32 0,-7 3 0 16,0 0 0-16,0 0 16 0,0 0 0 0,3-6 0 0,-3 6 0 15,5-8 144-15,-4-2 16 0,-1-2 16 0,0-1 0 16,0-2 64-16,1 0 16 0,0-2 0 0,-1 0 0 16,0-3-224-16,0 0-32 0,1-1-16 0,0 3 0 15,-1 0-160-15,1 0-128 0,1 2 192 0,0 1-192 16,-1-1 928-16,0 2 80 0,2 3 16 0,-2 2 0 31,-1 9-1904-31,0 0-368 0,0 0-80 0,0 0-12960 0</inkml:trace>
  <inkml:trace contextRef="#ctx0" brushRef="#br0" timeOffset="1817.77">16179 17341 5519 0,'0'0'240'0,"0"0"64"0,0 0-304 0,-2-8 0 0,2 8 0 0,0 0 0 16,-2-9 2448-16,2 9 432 0,0 0 96 0,0 0 16 15,0 0-1840-15,0 0-352 0,-7-8-80 0,7 8-16 0,0 0-144 0,-6 0-48 16,-1 1 0-16,-1 3 0 0,0-2-112 0,-2 3-16 16,-2 3-16-16,1-1 0 0,-3 2 96 0,-11 6 32 15,2 1 0-15,0 2 0 0,3 2-48 0,1 2 0 16,2 2 0-16,-3 4 0 0,1 0-128 0,3 4-48 16,-3 1 0-16,2 2 0 0,1 2-144 0,1 2-128 15,0-1 192-15,2 0-192 0,1-2 144 0,3 3-144 16,-1 2 0-16,5-2 144 15,1 0 0-15,2-3 0 0,2-1 0 0,6 0 0 0,-1 1 112 0,8-1 0 16,1 0 16-16,3 0 0 0,4-1-80 0,-6-16-32 16,3 2 0-16,5 3 0 0,4 0-160 0,1 1 160 15,3 0-160-15,1-1 160 0,0-2-160 0,27 16 0 0,-7-10 0 16,-6-5 0 0,-5-4-1472-16,0-2-192 0,-2 1-16 0</inkml:trace>
  <inkml:trace contextRef="#ctx0" brushRef="#br0" timeOffset="2484.71">17509 16959 10127 0,'0'0'896'15,"-5"-8"-704"-15,-1 4-192 0,1-2 0 0,-1 1 896 0,2-1 160 0,-2 1 32 0,6 5 0 16,-5-5-128-16,5 5-32 0,-6-5 0 0,6 5 0 15,0 0-112-15,0 0-32 0,0 0 0 0,0 0 0 16,0 0-352-16,5 8-80 0,1-1-16 0,5 3 0 16,3 1 80-16,1 3 16 0,3 4 0 0,2 3 0 15,4 2 0-15,3 2 0 0,-2 3 0 0,1 4 0 16,-1 4-240-16,-3 1-32 0,0 2-16 0,-2 2 0 16,-3 0-144-16,-1 5 128 0,-3 0-128 0,-2 4 128 15,-2 4-128-15,-4 2 0 0,0 3 144 0,-4-2-144 16,-1-3 0-16,-4-4 128 0,1-2-128 0,-1-3 0 15,-2-2 544-15,-3-4 32 0,1 1 16 0,-2-1 0 16,-2-1 112-16,-2-1 0 0,0 0 16 0,0-1 0 0,0 0-192 0,-2-1-32 16,-1-1-16-16,8-15 0 0,-4 1-160 0,0 2-16 15,0 2-16-15,-1 0 0 0,0-1-128 0,-1 3-32 16,2-2 0-16,-14 18 0 0,4-7-128 0,2-5 128 16,0-6-128-16,0-4 128 0,2-5-128 0,3-1 0 15,-1-2 0-15,3-2 0 16,2-3-480-16,3-3-80 0,1 2-16 0</inkml:trace>
  <inkml:trace contextRef="#ctx0" brushRef="#br0" timeOffset="3268.54">19870 17064 12431 0,'0'0'544'0,"0"0"128"0,0 0-544 16,-4-5-128-16,-3-1 0 0,7 6 0 0,-8-2 704 0,8 2 128 0,-7-3 0 0,-1 2 16 15,-1 1-224-15,1 3-48 0,-3-1-16 0,1 2 0 16,2 0-48-16,-2 2-16 0,-1 1 0 0,0 2 0 16,-1 0 112-16,-2 2 32 0,0 1 0 0,1 3 0 15,0 2-16-15,-1 0 0 0,0 0 0 0,0 3 0 16,2 3-224-16,0 1-32 0,0 1-16 0,1 4 0 15,-3 2-64-15,2 1-16 0,1 3 0 0,1 2 0 16,2 3-32-16,-1 1-16 0,-1-2 0 0,2 4 0 16,3-3 0-16,0 0 0 0,2-1 0 0,-1-1 0 15,1 0 64-15,3 0 16 0,3 0 0 0,1-1 0 16,-1-1 80-16,3-2 32 0,1-1 0 0,2 0 0 0,4 0 752 0,3 0 160 16,1-4 16-16,5 0 16 15,2-1-1744-15,3-1-368 0,3-3-64 0,-1-2-16 0,1-2 832 0,0-2 0 16,-4 0 192-16,-10-8-48 0,0 0-16 0,3 0-128 15,0 1 192-15,3-1-64 0,2-1-128 0,2 1-144 16,3-2 144-16,25 7-208 16,-7-6-2192-16,-3-4-432 0</inkml:trace>
  <inkml:trace contextRef="#ctx0" brushRef="#br0" timeOffset="3935">21095 16811 10127 0,'0'0'896'0,"0"0"-704"15,0 0-192-15,0 0 0 0,0 0 768 0,0 0 112 16,0 0 16-16,0 0 16 0,8 7 112 0,-2 1 32 0,0-3 0 15,4 1 0-15,2-2 80 0,1-2 16 0,3 2 0 0,0 2 0 16,1 3-336-16,-1 2-64 0,2 1-16 0,-1 6 0 16,1 0-64-16,3 6-16 0,0 2 0 0,2 6 0 15,-3 2-208-15,1 3-64 0,-2 3 0 0,0 4 0 16,0 5-128-16,-4 1-16 0,0-1-16 0,-1 3 0 16,-4 1 32-16,0 3 0 0,-2 2 0 0,-4 1 0 15,-1 0 0-15,-2-1 0 0,-4-4 0 0,0 2 0 16,-5-1-16-16,1 0 0 15,-4-1 0-15,-1-1 0 0,-1-2 64 0,-1-1 16 0,-2 0 0 0,0-2 0 16,-2-2 32-16,9-19 16 0,-5 2 0 0,-1 4 0 16,-2 3-112-16,-4 1-32 0,-1 2 0 0,-1-1 0 15,-2-1-224-15,-28 33 176 0,1-10-176 0,24-28 160 16,-7 10-1952-16,-5 11-400 0</inkml:trace>
  <inkml:trace contextRef="#ctx0" brushRef="#br0" timeOffset="43379.91">18545 13081 5519 0,'0'0'240'0,"0"0"64"0,0 0-304 0,-2-7 0 0,-1 1 0 0,3 6 0 15,-3-8 1888-15,3 8 320 0,-3-8 64 0,3 8 16 16,-1-9-1120-16,-1 1-208 16,2 8-64-16,0 0 0 0,0-10-192 0,0 10-64 15,0 0 0-15,0 0 0 0,0 0-192 0,0 0-64 0,0 0 0 0,0 0 0 0,0 0-384 0,-1 10 0 16,0 0 0-16,0 3 0 0,-1 4 192 0,-2 1 48 15,1 3 16-15,-2 1 0 0,0-1-80 0,0 3-16 16,-2-2 0-16,-1 4 0 0,1-1 16 0,-1-1 0 16,-1-2 0-16,1-1 0 0,-3-2-176 0,2-3 192 15,0-1-192-15,1-3 192 0,1-1-48 0,4-2 0 16,-1-2 0-16,4-7 0 0,0 0 144 0,0 0 32 16,0 0 0-16,0 0 0 0,0 0 288 0,12-5 64 15,1 1 16-15,1-2 0 0,0-3-384 0,0-1-80 16,1-1-16-16,1 0 0 0,0 0-208 0,2 2 128 15,-1 1-128-15,1 0 0 0,-2 3 0 0,1 3 0 16,-2-1 0-16,-1 5 0 0,-2 6 0 0,0 2 0 16,-3 0 0-16,-2 3 0 0,-1 2-128 0,-2 2 128 0,-2-1 0 0,-2 2 0 15,-3 1 0-15,-1-2 224 16,-3-1-16-16,-4-1 0 0,0-2 16 0,-2 1 0 16,-3 0 0-16,-1-1 0 0,-1-1 32 0,-2 0 0 15,0-4 0-15,0 1 0 0,0-3-128 0,2 0-128 16,3-2 176-16,1-4-176 0,2-2 160 0,2-3-160 0,2-2 128 0,5-3-128 31,4-2-1920-31,3-1-448 0,6-12-112 0,5 1-16 0</inkml:trace>
  <inkml:trace contextRef="#ctx0" brushRef="#br0" timeOffset="43800.74">18838 12910 15663 0,'0'0'1392'0,"-3"-8"-1120"16,1-4-272-16,3 1 0 0,2 0 864 0,4 1 112 15,0 0 32-15,4 0 0 0,4 0-352 0,0 0-64 16,1 1-16-16,2-1 0 0,1-5-80 0,-1 4-32 15,2 3 0-15,-3 1 0 0,-1 3-112 0,0 1-32 16,-2 3 0-16,-4 6 0 0,0 0-320 0,-1 3 0 16,-5 1 0-16,-2 1 128 0,-2 2-128 0,-2 3 0 15,-2 0 0-15,-4 1 0 0,1-3 128 0,-4 3 0 16,-1-1 0-16,-1 1 0 0,-1-3 96 0,2-2 32 16,-3-1 0-16,4-2 0 0,1 0 256 0,3-4 48 15,7-5 16-15,0 0 0 0,-3 10 48 0,3-10 16 16,0 0 0-16,0 0 0 0,10 2-112 0,4-1-16 15,-1 1 0-15,3-2 0 0,2-1-304 0,3 0-64 16,-3-2-16-16,4 0 0 0,2-1-128 0,-1 1 0 16,0 1 0-16,-2 1 0 15,1 1-1104-15,-3-1-160 0,-1 0-16 0,-3-2-7488 0,-1 2-1472 0</inkml:trace>
  <inkml:trace contextRef="#ctx0" brushRef="#br0" timeOffset="44011.48">19185 13290 15663 0,'0'0'1392'0,"0"0"-1120"0,0 0-272 0,0 0 0 0,8-1 1792 0,3-1 288 16,1 0 64-16,3 0 16 0,0-4-960 0,1 4-192 15,0 1-48-15,1 0 0 0,1-4-576 0,1 1-112 16,-1 2-16-16,-2-2-16 0,2 1-240 0,-3 1 176 15,-3 1-176-15,1 1 160 16,-1 0-528-16,-1 0-96 0,0 0-32 0,0 0-7504 16,-1 2-1520-16</inkml:trace>
  <inkml:trace contextRef="#ctx0" brushRef="#br0" timeOffset="44504.34">19861 12891 18431 0,'0'0'1632'0,"0"0"-1312"0,0 0-320 0,0 0 0 15,0 0 592-15,0 0 48 0,-2 7 16 0,-1 0 0 16,-1 2-320-16,1 2-64 0,-4 0-16 0,2 1 0 15,-2 1 96-15,0 4 16 0,-2 2 0 0,0 0 0 16,0 1-112-16,1 1 0 0,0 0-16 0,1 1 0 16,-1-2-64-16,5-1-16 0,1-3 0 0,2-1 0 15,2-2-160-15,1-2 0 0,3-3 144 0,-6-8-144 0,9 6 208 0,2-3-16 16,2-4-16-16,-3-1 0 0,1-3 272 0,0-1 48 16,1-3 16-16,-1-1 0 0,2-4-352 0,-1 1-160 15,-1 1 160-15,-2-1-160 0,1 0 128 0,0 0-128 16,-2-1 0-16,-1 1 144 0,0-2-144 0,-2 2 128 15,1-1-128-15,-4 4 128 0,1 1-128 0,-3 9 0 16,4-8 0-16,-4 8-176 0,0 0 176 0,0 0 0 16,0 0 0-16,-4 10 0 0,0 2 0 0,-3 3 0 15,0 0 0-15,-2 4 0 0,-2 2 0 0,0 2 0 16,0 0 192-16,-1 4-64 0,1 3 0 0,-2 0 0 16,0-2 0-16,0 2 0 0,0 1 0 0,0-1 16 15,-1-4 0-15,2 0 0 0,-1 1-144 0,3-4 128 0,3-2-128 16,1-3 128-16,2 0-128 0,3-1 0 15,1-3 144-15,3-1-144 16,4-2-1216-16,0-2-304 0,7-5-64 0</inkml:trace>
  <inkml:trace contextRef="#ctx0" brushRef="#br0" timeOffset="44897.36">20346 13264 21535 0,'0'0'960'0,"-7"-2"192"0,-2 0-928 0,1-1-224 0,0 1 0 0,1 1 0 0,-1 3 400 0,-3 0 48 16,0 2 0-16,0-1 0 0,-3 1-304 0,-2 2-144 16,-2 2 160-16,-2-1-160 0,-2 2 128 0,-1 2-128 15,-2 1 0-15,3 1 0 0,2 1 416 0,2 0-16 16,2 0 0-16,6 3 0 0,2-1-16 0,1 0 0 15,4-6 0-15,3 2 0 0,3-4-48 0,4 0-16 16,-2-1 0-16,5-2 0 0,-1-4 96 0,3-2 16 16,2-1 0-16,3-3 0 0,-1-3-64 0,2 0-16 15,-1 2 0-15,-1-2 0 0,-1-2-112 0,1 1-32 16,-2 0 0-16,-2 1 0 0,-1 0-208 0,-3 2 144 16,-8 6-144-16,9-4 128 0,-9 4-128 0,0 0 0 15,0 0 0-15,0 0 0 0,0 0 0 0,2 9 0 16,-2-9 0-16,-2 13 0 0,1 0 0 0,-4 0 0 15,2 1 0-15,1-2 0 0,2-2-128 0,2-1-16 16,1 0 0-16,4 0 0 16,3-2-2160-16,2-1-416 0</inkml:trace>
  <inkml:trace contextRef="#ctx0" brushRef="#br0" timeOffset="45166.39">20732 13192 11055 0,'0'0'480'0,"-6"-4"112"0,6 4-464 0,0 0-128 0,0 0 0 0,-8 2 0 0,1 3 2848 16,0 0 544-16,-2 4 128 0,-1 3 0 0,-3 1-2416 0,-1 2-480 15,-2-1-112-15,-1 2 0 0,-2 3 96 0,-1-1 32 16,4-2 0-16,1 1 0 0,4 0 48 0,1 2 16 15,5 0 0-15,2-1 0 0,3-2-368 0,3-1-64 16,0-3-16-16,4 0 0 0,2-1-112 0,3 0-16 16,4-1-128-16,2-1 192 0,4 0-192 0,2-1-160 15,2-3 32-15,2-2-9216 16,-1 0-1824-16</inkml:trace>
  <inkml:trace contextRef="#ctx0" brushRef="#br0" timeOffset="45908.04">21326 13058 7359 0,'0'0'320'0,"-6"-4"80"0,6 4-400 0,-8-3 0 15,1-3 0-15,4 3 0 0,3 3 1440 0,0 0 208 16,0 0 32-16,0 0 16 0,0 0-992 0,-8-4-208 15,8 4-48-15,0 0 0 0,0 0 144 0,0 0 32 16,0 0 0-16,0 0 0 0,0 0 240 0,0 0 48 16,0 0 16-16,9 7 0 0,-1-1-224 0,2-1-64 15,2 2 0-15,0-2 0 0,3 1-176 0,5 1-32 16,0 2-16-16,4 1 0 0,3-1 16 0,1 1 0 16,4-3 0-16,0 4 0 0,-1 2-48 0,-1-6-16 15,-3 1 0-15,1 0 0 0,-4 4-176 0,1-2-48 0,0-2 0 0,-3 1 0 16,-3 0-144-16,0-2 128 15,-2-1-128-15,0 0 128 0,-3 0-128 0,-2 0 0 0,-1-3 144 0,-2 2-144 16,-9-5 0-16,0 0 144 0,0 0-144 16,0 0 0-16,4 7 320 0,-4 0-32 0,0-7-16 0,-5 9 0 15,-3-2 176-15,-2 2 16 0,-2 0 16 0,0 1 0 16,-3-1-256-16,-2-1-48 0,-1 0-16 0,0 3 0 16,-1 0 112-16,1-2 32 0,-1 3 0 0,-4-1 0 15,0 0-112-15,-4 0 0 0,2-1-16 0,1 1 0 0,1 0-48 16,0-2-128-16,-1 0 192 0,4-1-64 15,1 1-128-15,2-2 160 0,3-3-160 0,2 1 160 0,2-1-160 0,2 0 0 16,8-4 0-16,0 0 0 16,0 0-352-16,0 0-160 0,0 0-16 0,16-4-9280 15,2-3-1856-15</inkml:trace>
  <inkml:trace contextRef="#ctx0" brushRef="#br0" timeOffset="46392.63">22848 12920 15663 0,'-9'-7'1392'0,"6"4"-1120"15,3 3-272-15,-9-4 0 0,2 2 864 0,7 2 112 0,-9 0 32 0,-1 2 0 16,-2 2-304-16,-1 3-64 0,-1 0-16 0,0 3 0 16,-3 2-368-16,-1 1-64 0,0 4 0 0,-4 0-16 15,1 2 272-15,2 2 48 0,-2 1 16 0,3 2 0 16,1 1-64-16,3 2 0 0,1-1 0 0,4 4 0 16,0-1-288-16,3-1-160 0,4-4 160 0,0-2-160 15,4-1 272-15,3-4-32 0,2-2-16 0,4-2 0 16,1-3 400-16,3-3 80 15,0-2 0-15,4-1 16 0,2-1 48 0,3-1 16 0,3-1 0 0,3-1 0 16,2-3-256-16,1 1-48 0,4-2-16 0,2-1 0 0,-3 1-336 16,1-4-128-16,-2-2 0 0,-4-1 0 0,-5-2 160 15,-1-2-160-15,-2-3 160 0,-3-1-160 0,-4-2 448 16,-2-4 0-16,-3-2 0 0,-2-1 0 0,-4-3-32 0,0-2-16 16,-5-1 0-16,-4 1 0 0,-2 0-208 0,-2 3-32 15,-2 4-16-15,-3 3 0 0,-4 3-144 0,-1 2 0 16,-3 6 0-16,-3 1 0 0,-4 1-272 0,-2 2-48 15,-3-1 0-15,-3 3 0 16,-4 3-1808-16,4 2-368 0</inkml:trace>
  <inkml:trace contextRef="#ctx0" brushRef="#br0" timeOffset="47280.84">18474 14257 4607 0,'0'0'400'0,"0"0"-400"0,0 0 0 0,0 0 0 16,-1-7 2656-16,3-1 448 0,2 0 96 0,2 0 0 15,3 0-2080-15,2-2-416 0,3-1-96 0,1-1-16 16,3 2-32-16,3 0-16 0,2 1 0 0,0 0 0 16,4 0 160-16,0 1 48 0,-3 2 0 0,3 4 0 0,0 3-544 0,-4 2-208 15,0 1 176-15,-4 1-176 0,0 4 0 0,-4 2 0 16,-2 1 0-16,-2 5 0 0,-6 3 0 0,-3 2 128 16,-4 0-128-16,-2 3 0 0,-5 0 0 0,-2 2 176 15,-4 2-176-15,-2 0 160 0,-4-2 0 0,0 0 0 16,-3-2 0-16,2-1 0 0,-4-1-32 0,4-1 0 15,-2-3 0-15,4 0 0 0,-1-4 192 0,4-1 16 16,0-1 16-16,3 1 0 0,2-4 48 0,2-3 16 16,3 1 0-16,2-3 0 0,5-5-144 0,0 0-16 15,0 0-16-15,0 0 0 0,5 10 32 0,3-3 16 16,4-2 0-16,-2 0 0 0,1-2-48 0,5 0-16 16,1 0 0-16,5-3 0 0,0 0-96 0,2 0 0 0,2 0-128 15,0 0 192-15,2 0-64 0,-3-4-128 16,-1 1 176-16,2 2-176 0,-4-1 0 0,-1-3 0 0,-1 0 0 0,-2-2-192 31,0-2-1744-31,1 1-352 0</inkml:trace>
  <inkml:trace contextRef="#ctx0" brushRef="#br0" timeOffset="47992.01">19822 14240 17327 0,'-5'-9'768'0,"2"4"160"0,-1-1-736 0,4 6-192 0,0 0 0 0,-3-6 0 15,3 6 1088-15,0 0 192 0,0 0 48 0,0 0 0 16,0 0-816-16,-3 10-144 0,-4 1-48 0,3 2 0 16,1 4-112-16,-1 1-16 0,-1 1-16 0,-1 4 0 15,0 1-176-15,-1 0 192 0,2 1-192 0,-3 0 192 16,2-2-192-16,0 1 160 0,-1 0-160 0,2-3 160 0,-3-4-32 0,1-1-128 16,2-3 192-16,0-3-64 0,5-10 304 0,0 0 48 15,0 0 16-15,0 0 0 0,0 0 352 0,0 0 80 16,0 0 16-16,4-12 0 0,2-3-240 0,0-1-64 15,3-2 0-15,0 1 0 0,0-2-400 0,5 0-96 16,-5-2-16-16,5 2 0 0,0-1-128 0,0 2 0 16,1 1 0-16,-2-1 0 0,1 4 0 0,-3 2 0 15,0 2 0-15,-1 1 0 0,-1 2 0 0,0 2 0 16,2 1 0-16,-4 2 0 16,-7 2-400-16,10 0-64 0,-10 0-16 0,11 4 0 15,-2-1-1872-15,1 0-368 0,-10-3-80 0,15 2-16 0</inkml:trace>
  <inkml:trace contextRef="#ctx0" brushRef="#br0" timeOffset="48286.31">20209 14400 19519 0,'0'0'864'0,"0"0"176"0,0 0-832 0,0 0-208 0,0 0 0 0,0 0 0 16,9 5 1088-16,-1-3 192 0,3-2 16 0,0-1 16 15,1-3-576-15,1 0-112 0,-1-1-32 0,2-1 0 16,-1 2-336-16,-2-3-64 0,0-1 0 0,0 0-16 16,-2 0-176-16,0-1 0 0,-2-1 0 0,-1 2 0 15,-4 0 144-15,-1 0-144 0,-1 8 160 0,-3-9-160 0,-1 1 304 0,-2 4-48 16,-1 1 0-16,-2 3 0 0,-1 1 112 0,0 3 16 16,-1 2 0-16,-1 0 0 0,-3 3-208 0,1 2-48 15,-1 2 0-15,-1 1 0 0,1-1-128 0,-1 0 0 16,2 1 144-16,2 1-144 15,0-2 0-15,2-1 0 0,3-1 0 0,5 0 0 0,2 0 0 16,2-2 0-16,-2-9 0 0,10 10 0 0,2-2-192 0,3 0-128 16,0-2 0-16,3-3-16 15,3 0-1776-15,-2-4-336 0</inkml:trace>
  <inkml:trace contextRef="#ctx0" brushRef="#br0" timeOffset="48854.12">20777 14279 13823 0,'0'0'1216'16,"-11"0"-960"-16,4 2-256 0,-2-2 0 0,1 0 2016 0,1 3 352 0,-2-1 80 0,0 1 16 16,-3 0-1600-16,1 2-320 0,1-1-64 0,-1 2-16 15,1-1-288-15,1 1-176 0,2-1 192 16,-1 0-192-16,-2 0 352 0,4 2-32 0,1 0-16 0,1 1 0 15,4-8 0-15,-4 9 0 0,4-9 0 0,0 0 0 16,0 10-128-16,0-10-32 0,0 0 0 0,4 11 0 16,-4-11 0-16,4 10 0 0,-4-10 0 0,5 7 0 15,-5-7 112-15,0 0 0 0,8 6 16 0,-8-6 0 16,8 5 16-16,-8-5 0 0,0 0 0 0,9 3 0 16,-9-3-64-16,10 2-16 0,-10-2 0 0,8 1 0 0,-8-1-80 0,10 2-128 15,-10-2 176-15,9 2-176 0,-9-2 0 0,10 5 0 16,-1-4 0-16,-9-1 0 0,11 2 0 15,-4-1 0-15,-7-1 0 0,13 0 0 0,-1-1 128 0,0-2-128 16,3-2 0-16,1 0 0 0,-3-1 192 0,2 0-192 16,3-2 192-16,2 0-192 0,-2 1 960 0,3-3 96 15,1-1 16-15,-1-2 0 16,3-3-1664-16,-2 3-336 0,0-1-64 0,1-1-16 16,0-1 832-16,-1 0 176 0,-3-1 0 0,0-2 0 0,-2-1 0 0,0-1 128 15,-2-2-128-15,-1-4 0 0,-3-2 128 0,0 0-128 16,-4-1 0-16,2 0 0 0,-1 0 128 0,-2 3-128 15,0 1 0-15,-2 2 144 0,1 6-144 0,-4 5 0 16,-3 4 0-16,-2 3 0 0,4 6 0 0,-6 0 0 16,-3 6 0-16,-2 5 0 0,-5 4 0 0,-3 5 0 15,-2 3 0-15,0 5 128 0,-2-1-128 0,0 7 0 16,-5 2 144-16,2 2-144 0,2-1 0 0,-2 2 0 16,2 0 0-16,4 0 0 0,3-1 0 0,6-4 0 0,3-3 0 0,5-3 0 15,0-3 0-15,9-2-192 0,4 0 32 0,5-4-9408 16,5-3-1888-16</inkml:trace>
  <inkml:trace contextRef="#ctx0" brushRef="#br0" timeOffset="49352.23">22231 14138 13823 0,'0'0'608'0,"0"0"128"0,-11-2-592 0,2-2-144 15,1 1 0-15,8 3 0 0,-8 2 1776 0,1-1 320 16,0 2 64-16,-1 0 16 0,0 2-1376 0,-1-1-272 16,-1 4-48-16,0 0-16 0,0 0 32 0,0 2 0 15,-1 1 0-15,1 0 0 0,1-1 16 0,4 0 16 0,2 0 0 0,-1 0 0 16,4 0-144-16,4 0-16 16,1 0-16-16,2 0 0 0,0-1 16 0,4 1 0 0,-2 1 0 0,3 1 0 15,0 1-112-15,3-2-32 0,-4-2 0 0,1 2 0 16,0-1-96-16,-1 2-128 15,-2-3 176-15,-2 1-176 0,-1 0 192 0,-2-1-64 16,-4-9 0-16,-1 10-128 0,-2-1 256 0,-4-1-48 0,-4 0-16 0,-1-1 0 16,-2-2 160-16,-3 1 32 0,-2 1 0 0,-2-2 0 15,-5-1-192-15,0-2-48 0,-3-1 0 0,2-1 0 16,-3 0-144-16,4-2 128 0,1-3-128 0,4 0 128 0,4 0-256 16,6-1-64-16,3-1-16 0,7-1 0 15,2-1-2560-15,7-1-512 16,9-6-112-16,7 0 0 0</inkml:trace>
  <inkml:trace contextRef="#ctx0" brushRef="#br0" timeOffset="50336.11">22697 14140 14735 0,'0'0'640'0,"0"0"160"0,-12-2-640 0,3 2-160 16,1 2 0-16,0 2 0 0,-1 4 1840 0,-1 0 336 15,2 1 64-15,-3 3 0 0,0 3-1664 0,0 0-320 16,1 2-80-16,1-2-16 0,3-1 112 0,0-2 32 16,3 2 0-16,2 0 0 0,1-2 208 0,3 0 64 15,3 0 0-15,0-1 0 0,3-2-112 0,2-1-16 16,1-5 0-16,1 2 0 0,3-1-128 0,-1-2-16 16,0-2-16-16,0 0 0 0,1-4 48 0,1-1 16 0,-2 1 0 0,1-3 0 15,-1-2-112-15,-2 1-32 0,-1-2 0 0,-2-1 0 16,-2 2-80-16,-2-2-128 15,-4-2 176-15,-2 2-176 0,-1 1 192 0,-3-1-192 0,-1-4 192 16,-3 0-192-16,0 0 160 0,1 0-160 0,-2 3 128 0,1-1-128 16,1 0 0-16,1 2 0 0,3 2 0 0,1 1 0 15,2 8 0-15,0 0 0 0,-3-7-224 0,3 7 80 16,0 0 144-16,11-6-128 0,-2 1 128 0,3-2-128 16,4 3 128-16,1-4-192 0,4 2 192 0,2-1-192 15,4-3 192-15,-2-1 0 0,-1 1 0 0,0-1 0 0,1 0 0 16,-2-2 0-16,-1-3 0 0,-1-1 0 0,-3 0 0 15,2 0 0-15,-3-2 0 0,-2-2 0 0,0-1 0 0,-1-1 0 16,-3 0 0-16,0-2 0 0,0-3 0 0,-5 2 144 16,2 1-144-16,-5 3 0 0,-1 3 128 0,-1 2-128 15,-1 5 0-15,-1 3 0 0,1 9 0 0,0 0 0 16,-10 0-176-16,1 6 176 0,-4 4 0 0,0 4-128 16,-2 5 128-16,-1 2 0 0,2 2 0 0,1 3 0 15,-1 2 0-15,-1 2 0 0,2 2-144 0,-1 2 144 16,2 0 0-16,1 1-144 0,2-4 144 0,1-1 0 15,5-2 160-15,2-3-160 0,3-3 256 0,2-6-32 16,3 0-16-16,3-5 0 0,1-2 128 0,2-4 32 0,3 0 0 16,2-4 0-16,5-1-32 0,-1-3 0 0,3 0 0 0,-1-1 0 15,2-2-80-15,3 1 0 16,-3-2-16-16,3 1 0 0,2-2-240 0,-4 1 0 16,-1 3 128-16,-4-1-128 0,0 1 0 0,-4 2 0 15,-1 2 0-15,-4 2 0 0,-4 1 0 0,-9-3-128 16,7 9 128-16,-3 1 0 0,-4-1 0 0,-2 2 0 0,0-1-128 0,-4 0 128 15,-2 2 0-15,-2 0 0 16,-1 0 0-16,1-2 0 0,0-2 0 0,3-2 0 0,-1-1 0 0,1-2 0 16,7-3 0-16,0 0 128 0,0 0-128 0,0 0 0 15,0 0 0-15,0 0 0 0,9-10 128 0,1 1-128 16,2-1 0-16,-1 0 0 0,1 2 128 0,1-2-128 16,2-1 0-16,-1 0 0 0,0 1 0 0,1 0 0 0,-1 0 0 15,2 1 0-15,1 0 0 0,-2 4 0 0,-2 0 0 16,-3 1 0-16,1 0 0 0,0 1 0 0,-11 3 0 15,9 3 0-15,-9-3 0 0,9 2 0 0,-9-2 0 0,0 0 0 16,7 9 0-16,-7-9 0 0,0 0 0 0,0 0 0 16,5 8-128-16,-5-8 128 0,4 8 0 0,-4-8 0 15,0 0 0-15,10 6 0 0,-3-1 0 0,2-2 0 16,-3 0 0-16,4-1 0 0,-2-2 0 0,1 0 0 16,0 2 0-16,0 0 0 0,2 0 0 0,-2 2 0 15,1-1 0-15,0 3 0 0,0 2 0 0,-1 2 0 16,-3 1 0-16,0-1 0 0,-2 3-144 0,-2 2 144 15,0 0 0-15,-2 0-144 0,-2-1 144 0,1-1 0 16,-1 0 0-16,-3-1 0 0,-3 1 0 0,-1-2 176 16,-1-2-48-16,-3 0 0 0,-1-2 272 0,-1-1 48 15,-1-1 16-15,-1-1 0 0,1-2-80 0,-1 0 0 16,-2-2-16-16,1 0 0 0,0-1-192 0,1-2-48 16,-1 0 0-16,2-3 0 15,0-2-640-15,4 1-144 0,2-1-32 0,2-2-15952 0</inkml:trace>
  <inkml:trace contextRef="#ctx0" brushRef="#br0" timeOffset="51660.76">16718 13740 12319 0,'0'0'544'0,"0"0"112"0,0 0-528 0,0 0-128 16,0 0 0-16,0 0 0 0,0 0 768 0,0 0 128 15,0 0 32-15,0 0 0 0,0 0 48 0,0 0 16 16,7-7 0-16,-2 0 0 0,4 1-128 0,-1 0-32 15,1-1 0-15,1 2 0 0,0-1-160 0,1 1-32 16,3-3-16-16,-1 3 0 0,1-1-112 0,2 2 0 16,-2 0-16-16,0 2 0 0,1 1-160 0,-1 3-16 15,-2 5-16-15,0-2 0 0,-3 0-304 0,0 1 128 16,-3 3-128-16,0 3 0 0,-5 1 128 0,-4 3-128 16,-2 1 0-16,-2 1 0 0,-3-1 128 0,-1-1-128 15,-4-1 192-15,0 2-192 0,-2-1 208 0,0 1-64 16,-1-3-16-16,2-1 0 0,-1 0-128 0,3-4 128 15,1-1-128-15,2-1 128 0,1-2-128 0,2 1 192 16,8-6-192-16,0 0 192 0,0 0-192 0,0 0 160 0,0 0-160 0,0 0 160 16,0 0 0-16,10 0 0 0,2-1 0 0,-1 0 0 15,3-1-32-15,2 2 0 16,0 0 0-16,1 4 0 0,-2 0-128 0,1 4 0 0,-3 2 0 0,-2 3 0 16,0-1 0-16,-5 3 0 0,1 1 0 0,-5 0 0 15,-2 1 0-15,-2 2 0 0,-3 0 0 0,-2-2 0 16,-2-3 0-16,-1-1 0 0,-4-1 0 0,-1 1 128 15,-2-2 16-15,-1 1 0 0,2-1 0 0,2-4 0 16,2 1-144-16,1-2 128 0,1-3-128 0,10-3 128 16,0 0-944-16,0 0-192 0,0-11-32 0</inkml:trace>
  <inkml:trace contextRef="#ctx0" brushRef="#br0" timeOffset="51868.49">17121 14145 32079 0,'-15'4'1408'0,"7"0"320"0,0-1-1392 16,8-3-336-16,-5-1 0 0,5 1 0 0,0 0 736 0,0 0 80 0,2-8 16 0,1 2 0 16,2-4-560-16,-1 0-96 0,3 0-32 0,0-1 0 15,1-1-304-15,0 1-64 16,2 1-16-16,-1 1 0 15,1 0-624-15,0 1-128 0,1-2-32 0,0 4-8640 16,1 0-1744-16</inkml:trace>
  <inkml:trace contextRef="#ctx0" brushRef="#br0" timeOffset="52215.09">17577 13466 19119 0,'0'0'832'0,"0"0"192"0,0 0-816 0,0 0-208 15,0 0 0-15,0 0 0 0,0 0 976 0,0 0 160 16,0 10 16-16,-1 3 16 0,0 4-352 0,-3 1-80 15,-1 4-16-15,0 0 0 0,-2 3-48 0,1 2-16 16,-3 3 0-16,0 1 0 0,-1-3-48 0,3 1-16 16,-4 2 0-16,2-1 0 0,0-2-240 0,1 2-48 15,2 0-16-15,-1-2 0 0,2 2-160 0,0-6-128 16,0-3 144-16,1-1-144 0,1-4 128 0,1 0-128 16,0-4 0-16,2-1 0 0,0-11 0 0,0 9-208 15,0-3 16-15,0-6 0 16,0 0-1504-16,0 0-288 0,0 0-64 0</inkml:trace>
  <inkml:trace contextRef="#ctx0" brushRef="#br0" timeOffset="52957.15">17730 13247 15775 0,'-2'-7'704'0,"-1"1"128"0,1-1-656 0,1-1-176 0,-1 0 0 0,0-1 0 0,0-1 832 0,0 1 144 16,-1-2 32-16,-2 2 0 0,1-2-560 0,-1 1-96 16,-2 0-32-16,-1 1 0 0,-4 1-192 0,1 3-128 15,-2-1 160-15,-2 2-160 0,-1 0 400 0,-2 1-16 16,0 1 0-16,-2 1 0 0,-3 1-128 0,-3 2-48 16,-1 2 0-16,-4-1 0 0,-4 1-80 0,0 2-128 15,-2 3 176-15,1-1-176 0,0 5 128 0,-1 1-128 16,1 2 0-16,-2 3 0 0,-2 4 128 0,0 0-128 15,0 0 0-15,-3 3 0 0,0-1 0 0,-1 1 0 16,2-1 0-16,5 4 0 0,-2 3 0 0,4 1 0 16,1-2 0-16,2 0 0 0,-2 4 0 0,3 2 0 15,4 3 0-15,-2 3 0 0,4 3 0 0,2 1 0 0,2 1 0 0,2-1 0 16,4-1 0-16,1 0 0 0,5 2 0 16,-1-3 0-16,4-2 0 0,2 0 0 0,2-1 0 15,3-1 0-15,4-2 0 0,2-2 0 0,3-3 0 16,3-1 0-16,3-2 0 0,3-2 0 0,3-5 128 15,4-1-128-15,4-1 256 0,0-1 0 0,1-5 0 0,3-3 0 16,2-2 48-16,4-3 0 0,3 0 0 0,2-4 0 16,1 2-304-16,2-4 128 0,1-2-128 0,0-2 0 0,-2-2 176 15,1 1-176-15,-1-3 160 0,3-2-160 16,0-1 128-16,1-1-128 0,-1-1 0 0,0-2 144 0,-1 0-144 0,-2-4 160 16,-5 0-160-16,1-2 160 0,0-2-160 0,0-2 0 15,2-1 144-15,-1-3-144 0,2-1 128 0,-2-4-128 16,-3 0 160-16,-5-3-160 0,-4-3 128 15,-3-1-128-15,-5-4 0 0,-3-1 144 0,-1-1-144 0,-4-6 192 16,-2-2-192-16,-5 1 192 0,-1 0 0 0,-3 3 16 16,-7 4 0-16,-3 5 0 0,-2 6 560 0,-1 4 96 15,-3 1 32-15,-4 6 0 0,-1 1-384 0,-3 2-64 16,-1 1 0-16,-2 2-16 16,-4 1-688-16,-2 2-144 0,-2 2-32 0,-1 2-9104 15,-1 0-1808-15</inkml:trace>
  <inkml:trace contextRef="#ctx0" brushRef="#br0" timeOffset="55457.94">24300 12443 12383 0,'0'0'544'0,"8"-1"112"0,1-2-528 0,0 0-128 0,1 0 0 0,-10 3 0 0,8-3 640 0,-8 3 80 16,0 0 32-16,6-5 0 0,-6 5-96 0,0 0-16 15,0 0 0-15,0 0 0 0,-3-10 128 0,3 10 32 16,-8-5 0-16,-1 0 0 15,0-2-352-15,-5 3-80 0,-1 3-16 0,-2-1 0 0,-2-2-176 0,-2 1-48 16,0 3 0-16,-1 0 0 0,-2 0-128 0,-3 0 0 16,0 3 0-16,-2 1 128 0,-2-2-128 0,-1 1 0 15,-1 3 144-15,-4-2-144 0,-5-2 224 0,-3 0-32 16,-4 1 0-16,-1-2 0 0,2 0 80 0,-1-1 16 16,3 0 0-16,-3 3 0 0,-2 3 80 0,-2-2 16 15,-5-2 0-15,1 1 0 0,2 1-192 0,-1-1-48 16,2 1 0-16,-2 0 0 0,0-2-144 0,-3 0 0 15,-6-1 144-15,2-2-144 0,2-2 0 0,5 0 0 16,-1 3 0-16,0 0 0 0,-3 0 0 0,0-2 128 16,-6-1-128-16,2 0 0 0,2 0 0 0,3 1 0 15,3 4 0-15,-6-2 128 0,-2-5-128 0,-2 2 0 0,1-4 0 0,3 2 0 16,1 1 0-16,2 2 0 0,2 1 0 0,-4-1 128 16,-5 0-128-16,2-3 144 0,2-1-144 0,0 2 160 15,2 3-32-15,1 0-128 0,-1 2 192 0,-3-3-64 16,-2-1 48-16,2 1 0 0,4-1 0 0,0 2 0 15,1 2-48-15,1 1-128 0,-3-1 192 0,-4 0-64 16,-2-1-128-16,3 0 0 0,4 0 0 0,2 0 128 16,1 4-128-16,-2-2 0 0,-2 1 0 0,-2-3 0 15,1-3 0-15,0 2 128 0,5 1-128 0,-1 2 0 16,2 2 0-16,-3-2 0 0,-5-3 0 0,1 1 0 16,1 2 0-16,2 1 0 0,3 1 0 0,1 1 0 0,-3 2 0 0,-4-2 0 15,-4-1 0-15,4-1 0 0,0-1 128 16,0 4-128-16,2 1 0 0,0 1 128 0,0-1-128 15,-3-1 128-15,-2-3-128 0,2 2 128 0,1-1-128 16,5 3 192-16,2-1-192 0,-4 1 192 0,0 0-192 0,-1-2 0 16,-4 0 144-16,3-1-144 0,4-1 0 0,3 3 128 15,2-2-128-15,0 1 0 0,-6-1 0 0,1 0 0 16,-3 0 0-16,0-1 0 0,4 1 0 0,3 2 0 16,5 0 0-16,-4 0 0 0,2-4 0 0,-3 3 0 15,-2 0 0-15,3 1 128 0,2 0-128 0,1 1 0 0,2-2 0 0,1 2 0 16,-2-1 0-16,0 2 0 0,-1 0 0 0,0-2 0 15,1 1 0-15,3 0 0 16,0-3 0-16,3 3 0 0,3-1 0 0,-1 2 0 0,2 1 0 0,-1-3 0 16,1 0 0-16,0-1 0 0,2 4 0 0,3-2 0 15,-2-4 0-15,3 0 144 0,5 2-144 0,0-1 160 16,3-1-32-16,2 0-128 16,4-2 192-16,-2 1-64 0,0 1-128 0,2 1 128 0,2-1-128 15,2 0 128-15,-1-3-128 0,2 1 0 0,1 3 144 0,1-4-144 16,1-3 0-16,2 1 144 0,-3 0-144 0,3 1 0 15,0-2 144-15,2 1-144 0,1 1 0 0,5 1 144 16,0 0-144-16,0 0 128 0,0 0-128 0,0 0 128 16,0 0-128-16,0 0 0 0,-5 7 0 0,4 1 0 15,1-8 0-15,3 10 0 0,-3-10 0 0,3 13 0 16,-1 2 0-16,1 3 0 0,2-2 0 0,-4 5 0 0,-2 3 0 16,0 3 0-16,0 2-144 0,-3 6 144 15,1 4 0-15,0 3 0 0,-1-1 0 0,-1 5 0 0,0 0 0 0,1 2 0 16,1 0 0-16,-4 0 0 0,1 3 0 15,-1-1 0-15,-2 3 0 0,0 2 0 0,1 2 0 0,-5 1 0 16,0-1 0-16,0 1 0 0,-1 0 0 0,-1 1 0 16,0 1 0-16,1-2 0 0,-2 1 0 0,1 1 0 15,-2-1 0-15,1-1 0 0,1-1 0 0,1-3 0 16,2-2 176-16,0-3-176 0,3-2 0 0,3 1 0 16,0-3 0-16,3-2 0 0,0-4 0 0,2 0 160 15,1-2-160-15,1-3 192 0,3-2-192 0,2-3 128 16,-4-2-128-16,2 0 128 0,2-3-128 0,0 0 0 15,1-3 144-15,1-2-144 0,0-1 0 0,1 0 128 0,2-4-128 0,-2 0 0 16,1-3 0-16,2 0 0 0,-3 1 0 0,2-4 128 16,1 0-128-16,1-1 0 15,-1-2 0-15,2 1 128 0,3-2-128 0,-1 1 0 16,1-2 0-16,2 0 0 0,-2 2 0 0,2-2 0 0,1-1 0 0,0 0 0 16,-4 0 0-16,1 1 0 0,0 0 0 15,4 0 0-15,1 1 0 0,-1 0 0 16,1 0 0-16,1 1 0 0,3-2 0 0,0 1 0 0,0 1 0 0,2-1 0 15,4 0 128-15,1-1 0 0,1 0 0 0,0-1 0 16,-1-1-128-16,1 1 0 0,-2-2 128 0,2 1-128 16,2-2 224-16,3-1-32 0,0 0 0 0,3 0 0 15,2 0-192-15,2 0 128 0,2-2-128 0,-1 1 0 16,-1-1 128-16,1-1-128 0,2 1 0 0,1-1 144 16,2 3-144-16,3-1 0 0,2 2 0 0,0-2 0 0,-4-3 0 0,2 4 0 15,-3-3 0-15,4 3 0 0,0 1 0 16,4 0 0-16,2 1 128 0,-2 0-128 0,-4 0 0 15,-2 0 0-15,1-1 0 0,1 1 0 0,2 2 0 0,4 1 0 16,0 0 0-16,0-1 0 0,-5-1 0 0,0 1 0 16,2 0 0-16,2 2 0 0,3-2 0 0,0 0 0 15,2 0 0-15,-5-2 0 0,0-2 0 0,-2 1 0 16,3 1 0-16,4 1 0 0,1-1 0 0,-1 0 0 16,-4-1 0-16,-1 0 0 0,0 0 0 0,1 1 0 15,3 0 0-15,4 0 0 0,0-1 0 0,-2 0 0 16,-5-1 0-16,0 0 128 0,0 0-128 0,5 0 0 15,6 0 0-15,-6-2 0 0,-2 1 0 0,-3 0 0 0,1-1 0 0,4 1 0 16,1-1 0-16,2 0 0 16,-4 1 128-16,-4 0-128 0,-2-2 0 0,0 1 0 15,0 0 0-15,3 1 0 0,1 3 0 0,-1 0 0 16,-1-2 0-16,-2-1 0 0,-4 0 0 0,2 0 0 0,4 1 0 16,0 2 0-16,1-2 0 0,-1-1 0 15,-4-2 0-15,1 1 0 0,-3 0 0 0,2 0 160 0,3 0-160 16,1 2 160-16,2-1-160 0,-2 0 128 0,-5 0-128 0,1 0 128 15,-1-1-128-15,3 0 0 0,0 3 0 0,2-3 0 16,-1 0 0-16,-3 1 0 0,-6-1 128 0,0 2-128 16,0 0 0-16,1 0 0 0,1-1 0 0,1 1 0 15,1 2 0-15,-2-1 0 0,-4-2 0 0,-3 3 128 16,0 0-128-16,0 0 0 0,-1 0 0 0,1 3 0 16,4-4 0-16,-1 2 0 0,-4 0 0 0,-1 1 0 15,-3-2 0-15,1 0 0 0,-4 0 0 0,2 0 0 16,-2 2 0-16,2 0 0 0,0 0 0 0,0 0 0 0,1-1 0 15,1 3 0-15,-2-2 0 0,-4 0 0 0,-2-1 0 16,-2 0 0-16,-2-1 0 0,1 4 0 0,-1-2 0 0,-1 0 0 16,0-1 0-16,-1 1 0 0,0 1 0 0,1 0 0 15,-1 0 128-15,1-2-128 0,-6 3 0 16,0-3 0-16,-1-1 0 0,-2 0 0 0,-4 0 0 16,-1 0 0-16,-1 0 0 0,0 0 128 0,-5-1-128 0,0-1 0 15,1 0 0-15,-3 1 0 0,-1-1 128 0,-7 2-128 16,8-6 0-16,0 2 128 0,-8 4-128 0,4-7 0 15,0 0 144-15,0-2-144 0,-2-1 160 0,-2-1-32 16,-2-1-128-16,0 0 192 0,-1-2 64 0,1-2 0 16,-2-3 0-16,2 0 0 0,-3-3-128 0,3-3-128 15,-4-1 176-15,0-4-176 0,-1 0 128 0,2-6-128 16,-3-3 0-16,1-3 0 0,0-2 144 0,0-3-144 16,-1-5 0-16,2-2 144 0,-1-2-144 0,1-3 0 15,1-2 0-15,-2-4 0 0,-1-2 0 0,0-1 0 0,2-3 0 0,0 2 0 16,1 0 128-16,-1-3-128 0,2 2 0 15,0 0 128-15,1-1 128 0,1 3 0 16,0 1 16-16,2 1 0 0,0-1-16 0,0 3-16 0,0 3 0 0,1 2 0 16,-1 0-48-16,0 5 0 0,0 1 0 0,0 5 0 15,0 1-192-15,-1 2 144 0,0 0-144 0,-1 3 128 16,0 5-128-16,-1 3 0 0,-4 1 0 0,1 2-176 16,-1 2-224-16,2 5-48 0,-4 4-16 0,-1 2 0 15,-1 2-2224-15,-4 3-448 0</inkml:trace>
  <inkml:trace contextRef="#ctx0" brushRef="#br1" timeOffset="180742.76">24153 5407 9215 0,'0'0'400'0,"0"0"96"0,0 0-496 0,0 0 0 16,5-8 0-16,-5 8 0 0,0 0 2432 0,2-9 400 16,-2 9 80-16,1-10 16 0,-1 1-1424 0,0 9-288 15,-1-8-48-15,1 8-16 0,-2-11-320 0,-2 0-80 16,1 1-16-16,-2 0 0 0,-1 2-432 0,0-1-96 15,-5-2-16-15,0 0 0 0,0 0-192 0,0 0 0 16,-3-2 0-16,-1-1 0 0,-3-2 0 0,2 1 128 16,-1-3-128-16,-2 1 0 0,0-2 320 0,-3 1-16 15,-6 0-16-15,0 0 0 0,-4-1-16 0,-3 0 0 16,-7-2 0-16,1 2 0 0,2 0 112 0,-1 2 0 0,0-1 16 16,-1 2 0-16,0-1-48 0,-2 1-16 0,-4 0 0 0,-6-1 0 15,-1-4-144-15,-1 2-48 0,2 0 0 0,-3 3 0 16,2-2-144-16,-5 1 0 0,-4-2 0 0,-1 0 0 15,-5 1 0-15,3-1 0 0,2 2 0 0,-3 0 0 16,1-1 0-16,-2-1 0 0,-3 1 128 0,3 0-128 16,0-2 0-16,4 3 0 0,4-1 0 0,-3 5 128 15,-4 1-128-15,2 0 0 0,-1-1 0 0,4 0 0 16,4 4 0-16,0 1-176 0,4 0 176 0,-3 2-128 16,-5-2-32-16,2 0 0 0,0 0 0 0,4 1 0 15,2-1 32-15,4 3 0 0,-2 1 0 0,0 2 0 16,-2 1 128-16,-1-2 0 0,-1-3-144 0,1 2 144 15,2 4 0-15,3 0 0 0,1 2 0 0,0 0 0 16,-3 0 0-16,-3 1 0 0,-3-3-144 0,1 1 144 0,1 1 0 0,2 1 0 16,3 4 0-16,1-1 0 0,-4 1 0 0,-1-3 0 15,-7 0 0-15,3-2 0 0,1 1 0 0,5 2 0 16,-3 0 0-16,3-1 0 0,-5 2 0 0,-1-3 0 16,-4-2 0-16,2 3 0 0,1-2 0 0,4 1 0 15,-1 0 0-15,0 1 0 0,-4-1 0 0,-3-1 0 16,-3-1 0-16,4 2 0 0,-1-1 0 0,3 1 0 15,1 0 0-15,-3 1 0 0,-7-2 0 0,1-1 0 16,1 1 0-16,4 1 0 0,3-1 0 0,-1 1 0 16,-2-1 0-16,0 0 0 0,-2 0 128 0,-2 1-128 15,4-1 0-15,3-1 0 0,6 1 128 0,-8-1-128 0,-8 0 0 0,4 0 144 16,-1 1-144-16,3-2 0 0,1 0 0 0,0 0 0 16,0 0 0-16,-3 0 0 0,-3-2 0 0,2 1 0 15,0-1 0-15,5 0 0 0,0 1 0 0,-2-1 0 16,-8-1 0-16,6 0 0 0,-1 0 0 0,3 0 0 15,1 3 128-15,0-2-128 0,-7 1 128 0,2 1-128 16,-3-2 256-16,5 1-48 0,-1-1 0 0,0 1 0 16,-3 1-64-16,0 0-16 0,-4-2 0 0,3 0 0 15,2 2-128-15,-1 0 192 0,1-1-192 0,-2 1 192 16,-2 0-64-16,5 0-128 0,1 1 192 0,2 2-64 16,0-1-128-16,-4 0 128 0,0 0-128 0,-2 2 128 15,4-1-128-15,0 1 0 0,2 2 0 0,-1-1 0 16,-1 0 0-16,-2 1 0 0,-1 3 0 0,2-1 0 15,2 2 0-15,-3 0 0 0,0-1 144 0,-1 2-144 16,1 0 0-16,3 2 0 0,2-1 0 0,2 2 0 0,-3 0 0 16,0 2-128-16,-2-1 128 0,0 2 0 15,2 1 0-15,2 3 0 0,1 2 0 0,1 3 0 0,-1-1 128 0,-1 0-128 16,-3 2 160-16,3 0-160 0,2 2 128 0,3-2-128 16,4 4 0-16,0 2 144 0,-1 1-144 0,-3-1 0 15,1-2 0-15,3 2 128 0,2 2-128 0,3 0 0 16,3 3 0-16,2-1 0 0,2 2 128 0,0-1-128 15,-1 1 0-15,2 0 128 0,3 1-128 0,2-2 0 16,4 0 0-16,4-1 0 0,-1-1 0 0,6 2 0 16,3 0 0-16,2 1 0 0,4-3 0 0,2 1 0 15,3 2 0-15,3-2 0 0,3 1 0 0,1-2 0 16,8-1 0-16,0-1 0 0,4 0 0 0,0 1 0 16,4-2 0-16,4 1 0 0,1-2 0 0,4 2 0 0,4 1 0 0,3-2 0 15,7-1 0-15,-2-1 0 0,4-2 0 0,3 0 0 16,1-1 0-16,-2 1 0 0,3 0 0 0,3 0 0 15,2-2 0-15,5 1 0 0,3 2 0 0,2-1 0 16,2-5 0-16,2 2 0 0,0 0 0 0,4 1 0 16,3-2 0-16,5 2 0 0,2-2 128 0,-2-1-128 15,-1-1 0-15,3 3 0 0,1-1 0 0,2-1 0 16,4 0 0-16,-1-2 0 0,1 0 0 0,1 3 128 16,5-1-128-16,2-2 0 0,-3-2 0 0,2 0 128 15,0 2-128-15,3 0 128 0,3 0-128 0,1-1 128 16,-4-1-128-16,5 0 128 0,7 1-128 0,-4-5 128 15,-1 0-128-15,0 1 128 0,6 2-128 0,1-1 128 16,-3-3-128-16,5 0 160 0,4 2-160 0,-1-1 160 16,-2-1-16-16,4 0 0 0,0 3 0 0,3-3 0 0,-4-2 64 0,5 3 16 15,3 1 0-15,-1 0 0 0,-3-4-224 0,7 0 128 16,1 0-128-16,-1 1 0 0,-4-1 144 0,3-2-144 16,3-1 128-16,-3 0-128 0,-3 0 0 0,3-2 128 15,2 1-128-15,3-2 0 0,-3-2 128 0,2 2-128 16,-1-4 0-16,5 0 128 0,-3 0-128 0,-3-1 0 15,-3 0 0-15,4 0 128 0,3-1-128 0,-4 0 0 16,-5-1 0-16,3 0 0 0,4-1 128 0,-4 0-128 16,-5-1 0-16,1-1 128 0,0-1-128 0,-2 2 0 15,-6 1 0-15,0-2 0 0,5-3 0 0,-6 1 128 16,-4-2-128-16,2 1 0 0,1-3 0 0,-7 0 128 16,-3-1-128-16,-1 1 0 0,2 1 0 0,-2-3 0 0,-3-4 128 0,-1 3-128 15,0-1 0-15,-1 1 0 0,0-2 0 0,-4-3 128 16,-4-2-128-16,-1 2 0 0,3 1 144 0,-3-1-144 15,-4-6 0-15,-3 1 128 0,-2-1-128 0,0-1 0 16,-2 0 128-16,-1-1-128 0,-2-1 128 0,-6-4-128 16,-2-2 0-16,-6 0 144 0,-2 1-144 0,0-2 0 15,-1 0 160-15,-1 1-160 0,-5-1 128 0,-4-1-128 16,-2-3 144-16,-5-1-144 0,-2 1 160 0,-1-3-160 16,-2 1 144-16,-1-1-144 0,-1 1 128 0,-2 0-128 15,1-2 128-15,-3 2-128 0,1-3 128 0,0 1-128 16,-7 0 128-16,1-1-128 0,-1-2 0 0,-3 0 128 15,-2 3-128-15,-2-1 192 0,-1-2-192 0,-3-1 192 16,-1 0-64-16,-3 1-128 0,-1-3 192 0,-3 1-64 16,-3-5-128-16,0 4 192 0,-2 2-192 0,-3-2 192 0,-2-2-192 0,0-1 0 15,-1 0 144-15,-3-1-144 0,-3-1 0 16,-2 3 128-16,-5 1-128 0,1-1 0 0,-1 2 0 0,0 1 128 16,-5-3-128-16,-1 5 0 0,-2 2 0 0,1 1 128 15,-3 0-128-15,-1-2 0 0,-5 0 0 0,-5 1 0 16,-2 1 0-16,-4 0 0 0,0-1 0 0,0 1 0 15,-1 2 0-15,-1 0 0 0,-2 3 0 0,-2 0 128 16,-6-1-128-16,-1 0 0 0,-2 0 0 0,2 0 0 16,0 2 0-16,-3 1-192 0,-5 0 192 0,-2-1 0 15,-1-2 0-15,1 3 0 0,-1 1 0 0,-2 1 0 16,-2 0 0-16,-5 2 0 0,1-1 0 0,2 3 0 0,0 1 0 16,-4 2-128-16,-5 0 128 0,2 2 0 15,3 0 0-15,3 1 0 0,-2 3 0 0,-2 0 0 0,-5-3 0 0,4 3 0 16,3 0 0-16,-2 2 0 0,0-2 0 0,-3 2-128 15,2 1 128-15,2 2 0 0,5 0 0 0,-8 3 0 16,-4 0 0-16,1 2 0 0,3-1 0 0,0 1 0 16,0 2 0-16,-2 2 0 0,-2 0 0 0,5 3-128 15,1 0 128-15,-2 1 0 0,-4 0 0 0,4 1 0 16,3 2 0-16,1 2-128 0,0 2 128 0,-3-1 0 16,-4 2 0-16,5 1 0 0,2-1 0 0,-1 2 0 15,-3 1 0-15,-3-1 0 0,3 2 0 0,2 0 0 16,-2 1 0-16,-1 0-128 0,-3 0 128 0,3 2 0 15,2 2-128-15,0 0 128 0,-3 1-128 0,0-2 128 16,0 0-144-16,0 0 144 0,4 0-160 0,-2 1 160 16,-4-1-160-16,3 2 160 0,2-1-160 0,0 1 160 0,-1-2-160 0,1 2 160 15,1 2-160-15,3-1 160 0,0-2-208 16,-2 1 48-16,-6 1 16 0,4-3 0 0,4 0 144 0,0 2-208 16,1-1 80-16,-2 0 128 0,-4-2-208 0,2 1 80 15,3 1 128-15,0-1-208 0,-2 1 208 0,3-3-176 16,-2-3 176-16,3 1-160 0,3 2 160 0,-1 2 0 15,-3-1 0-15,4-2-128 0,3-1 128 0,3-1 0 16,2 2-144-16,1 0 144 0,-1-1 0 0,-1 0 0 16,1-1 0-16,1 0 0 0,2-2-176 0,3 3 176 15,1 0-128-15,-3-1 128 0,-2 1-144 0,2-1 144 16,4 2-160-16,2 0 160 0,1-1-160 0,1 0 160 16,-1 1-160-16,0-1 160 0,-1 0 0 0,4-1-144 0,3 0 144 0,0 0 0 15,4 0 0-15,1 1 0 16,2 1 0-16,-2 0 0 0,-3 3 0 0,0-3 0 0,1 0 0 0,1 2-128 15,1-1 128-15,3 2 0 0,1 0 0 0,0 0-128 16,1 2 128-16,0 0 0 0,-2 3 0 0,1-1 0 16,0-4 0-16,4 3 0 0,1 0 0 0,4 0 0 15,1 3 0-15,2-1 0 0,-3 3 0 0,3-1-128 16,2-1 128-16,0 1 0 0,1 0 0 0,-1 2 0 16,0 1 0-16,2 2 0 0,-2-1 0 0,4 2-128 15,0-2 128-15,3 1 0 0,0 1 0 0,2 2 0 16,0 1 0-16,5 1 0 0,1-1 0 0,0 2 0 15,0-1 0-15,0 1 0 0,3-2 0 0,2 2 0 16,2 2 0-16,0 1-128 0,2-2 128 0,3 1 0 16,1-2-192-16,0 1 64 0,1 2 0 0,4 1 0 15,-1-1-64-15,1 0-16 0,2-1 0 0,2 1 0 0,3 0 208 0,1-1-176 16,0 0 176-16,4 2-160 0,0 0 160 0,3 1 0 16,1 1 0-16,5-1 0 0,-1-1-128 0,3-1 128 15,4 0-128-15,4 0 128 0,2 1 0 0,2 0-160 16,-4-1 160-16,3-2 0 0,3 0 0 0,1 1-128 15,1-1 128-15,3 0 0 0,5 0 0 0,5-1 0 16,3 0 0-16,0-2 0 0,-3-1 0 0,4 1 0 16,1-1 0-16,5 3 0 0,4-1 0 0,1-1 0 15,-1-1 0-15,0-2 0 0,1 0 0 0,1 0 0 16,3 1 0-16,2 1 0 0,2-2 0 0,-1-1 0 16,0-3 128-16,2 0-128 0,1 0 0 0,3 2 0 15,0-1 0-15,0-3 0 0,1-2 0 0,2 0 128 16,5-2-128-16,-1 1 0 0,-8-3 0 0,6 3 0 15,0-5 0-15,3 2 0 0,0-1 128 0,-1 0-128 0,1-2 0 0,4 1 144 16,3 0-144-16,-2 1 0 0,-2-2 0 0,2 0 0 16,4 0 192-16,0-2-32 0,-2 0-16 0,3-1 0 15,0 0-144-15,2 0 0 0,-2-2-192 0,1-2 192 16,2 1 0-16,-2-1 0 0,3 1 0 0,0-1 0 16,-2 0 0-16,3 0 0 0,2 0 0 0,-2 1 0 15,-3-4 0-15,3 3 0 0,4-1 0 0,-3 1 0 16,-10-2 0-16,6 0 0 0,5 1 0 0,-4-2 0 15,-4 2 0-15,3-1 0 0,4-1 0 0,-3-1 0 16,0 2 0-16,-2-2 0 0,4 1 128 0,-2-1-128 16,-1-3 0-16,-1 0 0 0,-1 0 144 0,0 0-144 15,2-1 0-15,-1-1 128 0,-5-2-128 0,3 1 0 16,4 0 0-16,-5 0 0 0,-6-3 0 0,3 0 0 0,3 2 0 0,-2-1 128 16,-6-2-128-16,0 0 0 0,-2-2 0 0,3 3 0 15,2-2 0-15,-3 1 128 0,-7-4-128 0,2 0 0 16,0-1 0-16,0 1 0 0,-1 0 0 0,-4-2 0 15,-2 0 0-15,-1-1 0 0,1-4 0 0,-1-1 128 16,0 2-128-16,-2-3 0 0,-6-2 0 0,2 1 128 16,-2 0-128-16,0-4 0 0,0-2 0 0,-4-2 144 15,-6-1-144-15,-2 0 0 0,2 2 128 0,-1-3-128 16,1-3 0-16,-1-3 0 0,0 1 144 0,-6-3-144 16,-3-5 0-16,-2 3 144 0,-1-3-144 0,3-1 0 15,-2 0 0-15,1-3 128 0,0-2-128 0,0-1 0 16,-2-1 144-16,-3-1-144 0,-3-1 0 0,-2 0 128 15,0-1-128-15,-2-1 0 0,2-2 0 0,-4-1 128 0,1 4-128 0,2-1 0 16,-4-3 0-16,0 1 0 0,-2-1 0 0,-5-2 128 16,-4-2-128-16,-2-1 0 0,-3 0 0 0,-3 0 0 15,-2 1 0-15,-1-1 0 0,-4-1 0 0,-2 2 0 16,-3 2 0-16,-5 1 0 0,-2-1-144 0,-1 3 144 16,-6-1-128-16,-4 1 128 0,-5-1-160 0,-8 2 160 15,-7 2-256-15,-7-1 32 0,-7 0 16 0,-6-1 0 31,-2 2-176-31,-7 2-48 0,-6 1 0 0,-9 2 0 16,-10 1-1824-16,-2 3-368 0</inkml:trace>
  <inkml:trace contextRef="#ctx0" brushRef="#br1" timeOffset="184463.19">11607 795 4607 0,'-5'-7'400'0,"-1"-2"-400"0,1-1 0 0,2 1 0 16,-1 0 3008-16,4 9 512 0,0 0 96 0,-5-5 32 16,5 5-2336-16,0 0-464 0,0 0-80 0,0 0-32 15,0 0-544-15,0 0-192 0,0 0 0 0,-4 8 144 16,2 1-144-16,-2 4 0 0,1 0 0 0,0 1 0 15,-2 0 0-15,1 3 0 16,-2 0 0-16,1 2 128 0,-2 2-128 0,1 1 0 0,-2 2 144 0,0 4-144 16,1 3 320-16,-2 3 0 0,-2-1 0 15,2 5 0-15,0 4 240 0,3 0 32 0,-4-2 16 0,1 1 0 16,0-1 80-16,1 2 16 16,0 0 0-16,-1 1 0 0,1 0-192 0,-2-3-48 0,0-1 0 0,0-2 0 15,0-1-192-15,1-2-32 0,-1 0-16 0,1-1 0 16,0-1-224-16,1-2 144 0,2-2-144 0,-1 1 128 15,1-3-128-15,2-1 128 0,0-4-128 0,2-4 128 16,-1-1-128-16,2-3 160 0,2 0-160 0,2-3 160 16,-1-2-160-16,2-1 128 0,-4-7-128 0,9 7 128 15,0-2-128-15,1 0 128 0,2-2-128 0,1 0 128 16,2-2-128-16,3 1 192 0,0-1-192 0,3-1 192 0,-1 0-48 0,6 0 0 16,0 0 0-16,3 0 0 0,-1 1-144 0,2-1 0 15,0-1 144-15,-1 0-144 0,1-1 0 0,3 1 0 16,1-1 0-16,5 0 128 0,-2 0-128 0,5 1 0 15,4-3 128-15,1 3-128 0,3-1 128 0,-3 0-128 16,-2-1 128-16,2 1-128 0,0 0 160 0,2-1-32 16,2 1-128-16,3 1 192 0,3-2-16 0,-3 1-16 15,1-1 0-15,-2 2 0 0,-2-2 16 0,2 1 0 16,0 1 0-16,3 0 0 0,4 0-16 0,0 0 0 16,-3 0 0-16,0 0 0 0,1 1-160 0,-2 0 160 15,1 0-160-15,2 0 160 0,3-1-160 0,0 1 0 0,-3-1 0 0,1 0 0 16,-3-1 128-16,0 2-128 15,1 2 0-15,3-2 128 0,2 0-128 0,-1 0 0 16,-5 1 0-16,1 0 0 0,0-2 0 0,0 1 0 16,-2-1 0-16,2 1 128 0,3 2-128 0,-3-1 0 0,-3-1 0 0,-1 1 0 15,0 0 0-15,0 1 0 0,0 0 0 0,0 3 0 16,1-4 0-16,-1 1 0 0,-2 0 0 0,1 1 0 16,-3 0 0-16,-1 1 0 0,0-2 0 0,1 3 0 15,2-1 0-15,1 2 0 0,-2-2 0 0,0 2 0 16,-4-1 0-16,1 2 0 0,-1-1 0 0,1 2 0 15,-2-1 0-15,2-1 0 0,-1 2 0 0,-1-1 0 16,-2-3 0-16,-1 1 0 0,-5 1 128 0,1-1-128 16,-1 0 0-16,1 0 128 0,-1 0-128 0,-2 1 128 0,0 3-128 15,0-2 128-15,2-2-128 0,-4 1 128 0,-1-2-128 0,-2 1 128 16,-3-4-128-16,1-1 128 16,-7 0 0-16,2 0-128 0,-2-1 192 0,0-1-64 0,-1-1 0 0,-1 3 0 15,-1-1 0-15,-1-1 0 0,1-3-128 0,-3 1 160 16,0 0-160-16,-1-1 160 0,-2 0-160 0,0-4 160 15,-1-3-160-15,-1 0 160 0,0-1-160 0,-3-2 192 16,1-1-192-16,-3-2 192 0,1-2 16 0,-1-3 16 16,-1-4 0-16,2-4 0 0,-4-2 0 0,3-2 0 15,-1-2 0-15,0 0 0 0,0-5-224 0,2-1 176 16,-1-1-176-16,2 0 160 0,-2 0-160 0,0 1 0 16,1-1 0-16,-1 3 0 0,0 1 0 0,-3 0 0 15,2 3 0-15,-2 1 0 0,1-1 0 0,-1 2 0 16,-1 0 0-16,0 2 0 0,0 1 0 0,1-1 0 15,1 1 0-15,-3 4 0 0,-1-2 0 0,0 2 0 16,0 4 0-16,-1 0 0 0,-3 0 0 0,1 1 0 16,-1 1 0-16,-1 3 0 0,-3 1 0 0,1 2 0 15,-2-1 0-15,-1 1 0 0,-1-2 0 0,-1 3 0 16,0 2 0-16,-2-2 0 0,-4 3 0 0,-2 1 0 16,-3 1 0-16,-1 1 0 0,0 0-144 0,-4 1 144 0,1-1 0 15,-4 4 0-15,-3 0-128 0,-1 1 128 0,-3 0 0 0,-3-1 0 16,-7 1 0-16,-1 0-128 15,-4 0 128-15,0 1 0 0,1-1 0 0,0 0 0 0,-2 2 0 0,-8 0 0 16,-2 1 0-16,-4-1 0 0,0 0 0 0,-1 1 0 16,-2-2 0-16,-4 3 0 0,-4-2 0 0,-3 1 0 15,-3-1 0-15,-1 2 0 0,-2 0 0 0,-5 0 0 16,-7 0 0-16,-2 2 0 0,1-1 0 0,-3 1 0 16,-6-1 0-16,3 1 0 0,4 0 0 0,-4 2 0 15,-3-1 128-15,2 0-128 0,4 1 0 0,-3 0 144 0,-3 1-144 16,1 1 128-16,2-1-128 0,-2 1 128 0,-1-1-128 0,0 1 0 15,2-2 0-15,-1 4 128 0,2 0-128 0,-1-2 0 16,0 1 0-16,3 2 128 0,2 3-128 0,3-1 0 16,4 0 0-16,3 0 0 0,7 1 0 0,5 1 0 15,2 0 128-15,5-1-128 0,7-3 0 0,9-1 0 16,8 0 0-16,8-1 0 0,6 2-224 0,7-2-80 16,9-3-16-16,7 1 0 15,5-2-2640-15,8-3-544 0</inkml:trace>
  <inkml:trace contextRef="#ctx0" brushRef="#br1" timeOffset="185949.52">16659 1392 2751 0,'0'0'256'0,"0"0"-256"0,0 0 0 0,0 0 0 0,-6-5 2112 0,6 5 384 15,0 0 80-15,0 0 16 0,0 0-1456 0,0 0-304 16,0 0-48-16,0 0-16 0,0 0-192 0,0 0-64 15,0 0 0-15,0 0 0 0,0 0-80 0,8-5-32 16,-8 5 0-16,9-5 0 0,1 1-32 0,2-1-16 16,-2 3 0-16,2 0 0 0,2-2-64 0,2-3-16 15,0 2 0-15,3-2 0 0,1 0-80 0,2 1-32 16,1-2 0-16,2 1 0 0,4 0-32 0,1 0-128 16,2 1 192-16,1-4-64 0,1 0 96 0,-1 0 16 15,-1-2 0-15,2 2 0 0,-1 0 32 0,4 0 16 16,0 0 0-16,1 1 0 0,2 2-16 0,2 0 0 15,3 0 0-15,0 1 0 0,0-2-48 0,-2 2-16 0,-2-1 0 16,2 1 0-16,1 1-32 0,2 1-16 0,1 0 0 0,4 2 0 16,3 0-160-16,-1-1 0 15,-2 0 144-15,-2-1-144 0,0 2 0 0,2-2 0 16,2 1 0-16,2 0 128 0,5 0-128 0,2 1 144 0,-3 0-144 0,-1 0 160 16,0-1-160-16,1 1 0 0,3-1 0 15,1 1 0-15,5 0 0 0,-4 1 0 0,-3-1 0 0,-1 1 128 16,2-1 16-16,1 1 0 0,4 1 0 0,-1 0 0 15,0 0-144-15,-3 0 160 0,-5 1-160 0,1 1 160 16,2-1-160-16,4 0 128 0,3 0-128 0,-1 1 128 16,-3-1-128-16,0 2 192 0,-4 0-192 0,4-1 192 15,4 0-192-15,0 1 160 0,1 2-160 0,-6-1 160 16,-1 1-160-16,0-1 0 0,-1 4 144 0,5-1-144 16,3 3 0-16,-3-1 0 0,-4-2 0 0,-4 0 0 0,1 2 0 15,-1 3 0-15,2 1 0 0,1 2 128 0,1-1-128 0,-2 0 0 16,-6 0 0-16,1-1 0 0,-4 0 0 0,-1 2 144 15,0 4-144-15,2-1 160 0,6 1-32 0,-7 1-128 16,-1 0 192-16,-2 1-64 0,-3 0-128 0,-1 1 160 16,-1 0-160-16,2 0 160 0,-2 1-160 0,3 0 0 15,3 0 0-15,-3 1 0 0,-3 2 128 0,0-1-128 16,-4-4 0-16,0 2 128 0,-1 0-128 0,-2 2 160 16,0 2-160-16,0-1 160 0,-4 1-32 0,2 0-128 15,1 2 192-15,0 0-64 0,-4 0 0 0,0-2-128 16,-3 0 192-16,-2-2-64 0,1 3-128 0,-5 1 192 15,0 0-192-15,0 0 192 0,0-1-192 0,0 5 160 16,-2 0-160-16,1 0 160 0,-1 0-160 0,-1-1 0 16,-4 0 0-16,0 0 128 0,-2-1-128 0,-2 2 192 15,-4-1-192-15,1 2 192 0,-2-2-32 0,-3-1 0 0,-2 0 0 0,-2 1 0 16,-1 0-16-16,-2 1 0 16,-4 1 0-16,-1 0 0 0,-1-1-16 0,-2 1 0 15,-2-1 0-15,-2 0 0 0,0 4 64 0,-1-2 16 0,-2-5 0 16,2 4 0-16,-4 0-48 0,1 0-16 0,0-1 0 15,-2 1 0-15,1 1 0 0,-2-1 0 0,-2 1 0 0,0 0 0 16,2-1 16-16,-6 0 0 0,-2 0 0 0,2 1 0 16,1-3-160-16,2 0 160 0,-2 0-160 0,1 2 160 15,0 1-160-15,4-1 128 0,-1-2-128 0,2-1 128 16,-3-1-128-16,4-1 0 0,-1 2 0 0,0 0 0 0,-1 0 128 0,1-3-128 16,1 0 0-16,-1-1 128 0,2-1-128 0,1-2 0 15,-3-1 0-15,4-2 128 0,2 1 0 0,1 0 0 16,-1-1 0-16,3-3 0 0,1 0 16 0,2-2 0 15,0 1 0-15,3-4 0 0,0-2-144 0,3-1 160 16,-1-1-160-16,4-1 160 0,1-8-160 0,0 0 0 16,0 0 144-16,0 0-144 0,0 0 0 0,0 0 0 15,0 0 0-15,0 0 0 0,7 4-128 0,-7-4 0 16,0 0 0-16,10-1 0 16,-10 1-1376-16,7-7-272 0,0-2-48 0,-4 0-8080 15,0-4-1616-15</inkml:trace>
  <inkml:trace contextRef="#ctx0" brushRef="#br1" timeOffset="187316.82">17338 969 21183 0,'0'0'944'0,"6"-8"192"0,-2 2-912 0,2 0-224 16,1 2 0-16,2 1 0 0,0-1 0 0,2 1 0 16,-2 2 0-16,1-1-160 0,1 1 160 0,-11 1 0 15,8 0 0-15,-8 0 0 0,9 0-128 0,-9 0 0 16,0 0 0-16,0 0 0 0,0 0-176 0,0 0-16 15,-10 6-16-15,-2 1 0 0,-3-1 208 0,0 1 128 16,-2 1-160-16,0-1 160 0,-2 4 0 0,-1-1 0 16,-1-2 0-16,1 1 160 0,-2-1 224 0,-2-1 32 15,4 1 16-15,-1 1 0 0,0 1 256 0,1 0 48 0,2-2 16 0,-1 2 0 16,0-1-112-16,2 0-32 0,2-1 0 16,3 0 0-16,3 1-336 0,1 2-64 0,2 0-16 0,4 0 0 15,0 0-192-15,2 0 0 16,3 0 0-16,0 1 0 0,5 0 0 0,2-1 0 0,3-1 0 0,2 0 0 15,3 0 0-15,2-1 0 0,2 0 0 16,1-1 0-16,3 1 0 0,3 1 0 0,1 0 128 0,3 1-128 16,3 1 0-16,3 0 0 0,6-1 128 0,2 1-128 15,-1 0-160-15,-2 2-80 0,-2-1-16 0,2 2 0 16,2 2-768 0,3-1-144-16</inkml:trace>
  <inkml:trace contextRef="#ctx0" brushRef="#br1" timeOffset="188118.79">22011 3341 19343 0,'3'-23'1728'0,"-1"11"-1392"16,0-3-336-16,3 3 0 0,-1 1 320 0,0 3 0 15,1 3 0-15,-5 5 0 0,5-6 48 0,-5 6 0 0,0 0 0 0,0 0 0 16,9 9-368-16,-3 3 0 16,-2 4 0-16,-3 2 0 0,-2 3 0 0,-4 2 0 0,0 7 0 0,2 2 0 15,-5 2 0-15,0 2 0 0,-1 3 0 0,-1-1 0 16,-1 0 0-16,-1 0 0 0,-1 4 0 0,1-4 0 15,2-2 0-15,1-3 0 16,2 1 0-16,0-7 0 0,4-3 0 0,3-2 304 0,1-6-48 0,4-3-16 16,0-3 480-16,4-2 112 15,2-3 0-15,4-1 16 0,3-3 32 0,5-5 0 0,0-4 0 0,3-2 0 16,2-3-464-16,-1-3-96 0,3-3 0 16,3-3-16-16,3 0-304 0,2 0 128 0,1 0-128 15,2-2 0-15,4-2 0 0,1 1 0 0,1-2-240 0,-3 3 80 16,-4-1-96-16,2 2-32 0,0 1 0 0,1 2 0 31,1 1-1264-31,2 4-256 0</inkml:trace>
  <inkml:trace contextRef="#ctx0" brushRef="#br1" timeOffset="197391.12">10343 6050 2751 0,'0'0'256'0,"0"0"-256"0,0 0 0 0,0 0 0 0,0 0 1456 0,0 0 240 16,0 0 48-16,0 0 16 0,7-4-1456 0,-7 4-304 16</inkml:trace>
  <inkml:trace contextRef="#ctx0" brushRef="#br1" timeOffset="197704.98">10353 5929 6447 0,'0'0'576'0,"0"0"-576"0,0 0 0 0,0 0 0 0,0 0 1056 0,0 0 96 0,0 0 32 0,0 0 0 16,-4-4-480-16,4 4-80 0,-7-5-32 0,7 5 0 15,-7-3-144-15,7 3-16 0,-7-3-16 0,7 3 0 16,-6-3-48-16,6 3-16 0,0 0 0 0,0 0 0 16,0 0-160-16,0 0-48 0,0 0 0 0,0 0 0 15,0 0 80-15,0 0 16 0,10-5 0 0,0 1 0 16,1-2-32-16,2 3 0 0,2 1 0 0,2-3 0 15,-1 1 48-15,3-1 16 0,1 3 0 0,2 0 0 16,0 1 128-16,3 1 32 0,4 1 0 0,-3 1 0 16,2 1-48-16,-1 1 0 0,3-1 0 0,-1 1 0 15,-3 1-160-15,-2-1-32 0,-1 0-16 0,-2 0 0 16,-2-2-176-16,-1 1 128 0,0 1-128 0,-2-2 128 16,-2 2-128-16,-2 0 0 0,-1-2 0 0,-1 2-6640 15,-10-4-1360-15</inkml:trace>
  <inkml:trace contextRef="#ctx0" brushRef="#br1" timeOffset="198054.91">10392 6119 15487 0,'-11'0'688'0,"11"0"144"0,-10 0-672 0,10 0-160 0,-6-2 0 0,6 2 0 16,0 0 672-16,0 0 96 0,0 0 32 0,0 0 0 16,0 0-528-16,0 0-96 0,0 0-32 0,0 0 0 15,9-8-144-15,1 3 192 0,3-1-192 0,-4 2 192 16,4 0-192-16,0-1 0 0,1 0 0 0,2-1 0 15,-1 2 0-15,1 1 0 0,1-1 0 0,1 1 0 16,0 1 0-16,2-3 0 0,-2 2 0 0,0 0 0 16,1 1 0-16,1-1 0 0,2-1 0 0,-2 2 0 15,-2 1-192-15,1 0-80 0,-1-1-16 0,-3 0-5232 16,2 1-1056-16</inkml:trace>
  <inkml:trace contextRef="#ctx0" brushRef="#br1" timeOffset="198721.62">11838 5458 1839 0,'0'0'160'0,"0"0"-160"0,0 0 0 0,0 0 0 16,0 0 1664-16,-3 9 288 0,3-9 64 0,-5 8 16 16,1 1-1360-16,-1 2-272 0,0-3-48 0,-2 1-16 15,-1 1-336-15,0 0 128 0,-3 1-128 0,0 0 0 16,-2 0 336-16,-1 2 0 0,1 3 0 0,1-1 0 16,-2 1 240-16,-1 2 32 0,0 2 16 0,-3 2 0 15,-3 1-48-15,0 2 0 0,-2 3 0 0,2-1 0 16,-2 1-144-16,2 3-48 0,-1 2 0 0,3 1 0 0,1-1-128 0,3 2-16 15,0 0-16-15,3-1 0 0,3-3-64 0,1-4-16 16,2 0 0-16,2-3 0 0,2 0-144 0,0-2 0 16,2-4 144-16,4-2-144 0,0 3 160 0,2-4-32 15,1 1-128-15,0-4 192 0,4-3-192 0,0-2 0 16,3 1 0-16,5-2 0 0,-1-4 0 0,2 0 176 16,1 0-176-16,2-2 160 0,2-2 32 0,-1-5 0 15,0 0 0-15,-2-1 0 0,0 0-48 0,0 0 0 16,-1-3 0-16,2-2 0 0,-2 0 112 0,1 0 32 15,-1-3 0-15,-1-2 0 0,-3-2 384 0,0-1 80 16,-2 0 16-16,-1-2 0 0,0-4 80 0,-2-1 32 16,0-1 0-16,-4-1 0 0,0-2-240 0,-3 0-64 0,-3-2 0 0,-2 2 0 15,-2 3-256-15,-3 0-48 0,-1 0-16 0,-3 3 0 16,-2 0 48-16,-2 8 0 0,-2 1 0 0,0 3 0 16,-1 1-176-16,-3 3-128 0,-1 2 144 0,-4 4-144 31,1 2-416-31,-3 2-176 0,1 2-48 0,0 1-12992 0</inkml:trace>
  <inkml:trace contextRef="#ctx0" brushRef="#br1" timeOffset="202776.75">20640 6690 11919 0,'-9'-4'512'0,"4"1"128"0,0-2-512 0,-5 2-128 0,2 0 0 0,0-2 0 15,-1-3 736-15,0 4 112 0,2 0 32 0,0 0 0 16,1 1-256-16,0 2-48 0,1-1-16 0,0 0 0 16,1-1-64-16,4 3-16 0,-6-2 0 0,6 2 0 15,-5-5-80-15,5 5-16 0,0 0 0 0,0 0 0 16,0 0 16-16,0 0 0 0,13-3 0 0,3 2 0 15,6 0 80-15,1 1 16 0,6-1 0 0,3 0 0 16,1 1-224-16,5-1-32 0,4-1-16 0,7 0 0 16,0-3 16-16,7 2 0 0,7 2 0 0,3 0 0 15,-1-3 16-15,2 0 16 0,2-2 0 0,3 3 0 16,5 4 64-16,0-2 16 0,-3-2 0 0,1 1 0 16,-1 1-112-16,1 1-32 0,3 1 0 0,-1-1 0 15,-3-4-80-15,-2 2-128 0,0-1 176 0,-4 2-176 16,1 1 128-16,-5-1-128 0,-1-3 0 0,-4 0 0 0,-8 0 144 0,-4-2-144 15,-4-2 0-15,-2 2 144 0,-3 1-144 16,-1-1 0-16,1 0 144 0,-5 1-144 0,0-2 160 16,-3 3-32-16,-3-1-128 0,-2 2 192 0,-2-2-192 0,-2 0 176 15,-3-1-176-15,-3 1 160 0,-1 1-160 0,-2 0 0 16,0 1 144-16,-3 1-144 0,-1 0 0 0,0 1 0 16,-8 1 0-16,10-3 128 0,-10 3-128 0,0 0-160 15,0 0 160-15,0 0-208 0,0 0-48 0,0 0-16 16,0 0 0-16,0 0 0 0,0 0 16 0,0 0 16 15,-10-3 0-15,0 3 0 0,-4 0 240 0,-2 0-192 16,-3 3 192-16,-4-1-192 0,-3-2 192 0,-2 0 0 16,-8 1 0-16,1 0 0 0,0 0 0 0,-6 0 0 15,-2 1 0-15,-2 0 0 0,-2 1 208 0,-6-1-16 16,-6-2 0-16,-6 1 0 0,-4 1 64 0,-2 1 0 0,0 2 0 0,-4-1 0 16,-5-3-16-16,-3 3 0 0,-3-1 0 0,1 5 0 15,-2-2-96-15,-5 1-16 0,-3-2 0 0,2 2 0 16,3 1-128-16,4-1 0 0,2 1 0 0,2 0 128 15,2-1 32-15,7 1 0 0,6 1 0 0,6 1 0 16,2-1-32-16,3-2 0 0,1 2 0 0,1-2 0 16,0-1-128-16,6 0 128 0,3 0-128 0,2 2 128 15,3 0-128-15,4-2 0 0,3 0 0 0,0-2 0 16,0 1 0-16,1-1 0 0,2-2 0 0,3-2 0 16,-1 0 0-16,6 0 0 0,2-1 0 0,4 0 0 15,5-1 0-15,2 0 0 0,4-1 0 0,5 3 0 16,0 0 0-16,0 0 128 0,0 0-128 0,14-4 0 15,4 1 0-15,5-1 0 0,3 1 0 0,6 0 0 16,4-3 0-16,4 0 0 0,2-2 0 0,5 0 0 0,4 1 144 0,9 1-144 16,8 3 160-16,4-2-160 0,2 0 160 0,-1-1-160 15,2 1 160-15,8 3-160 0,2 4 160 0,3-4-160 16,2-2 160-16,-1 3-160 0,5 1 128 0,1 0-128 16,-5-1 0-16,0-1 144 0,-2 0-144 0,1 1 128 15,0 1-128-15,-2-1 128 0,-4-3-128 0,-2 2 0 16,-3-1 0-16,-1 2 0 0,-1 1 0 0,-6 0 0 15,-7-4 0-15,-4 1 0 0,-3 1 0 0,-7 1 0 16,-1 1 0-16,-2 0 128 0,-2 0-128 0,-6-1 0 16,-5 0 0-16,-2 0 0 0,-5-1 128 0,-1 0-128 0,-8-1 0 15,-1 1 128-15,-3 2-128 0,-5-2 128 16,-8 2-128-16,0 0 128 0,0 0-128 0,0 0 128 0,0 0-128 0,0 0 128 16,-11 2-128-16,-6-1 128 0,-4 0-128 0,-5 0 128 15,-5 0-128-15,-6-1 192 0,-4-2-192 0,-3 0 192 16,-6 2-192-16,-1 0 0 0,-3 0 0 0,-6 0-176 15,-5 0 176-15,-3 0 0 0,-3-2 0 16,-1 2 0-16,-3-2 0 0,-4 2 128 0,-8 0-128 0,-1 2 128 16,0 0-128-16,-2 0 0 0,-4 2 0 0,-5 1 0 15,-4-1 144-15,0 1-144 0,3 1 192 0,0-1-192 16,1-3 0-16,7 2 0 0,8 3 0 0,4-2 0 16,5 0 128-16,2-2-128 0,0 0 0 0,8 2 0 15,6-1 160-15,10 0-160 0,3 1 128 0,7-1-128 16,1 3 0-16,7-2 128 0,2-1-128 0,6-1 0 15,3-1 0-15,6 0 128 0,5-1-128 0,9-1 0 16,0 0 128-16,0 0-128 0,0 0 0 0,19-2 128 16,8-1-128-16,5-1 0 0,3-2 0 0,8 2 0 15,6-3 0-15,11 3 0 0,9 0 0 0,5 1 0 16,1-1-128-16,3-1 128 0,3 3 0 0,6 0 0 16,7 0 0-16,-1-1 0 0,-1 1 0 0,1 2 0 0,5 2 0 0,-2-2 0 15,-4-3 0-15,-1 1 0 0,0 2 0 0,0 0 0 16,2 0 0-16,-4 0 0 0,-5-4 0 0,-1 2 0 15,-1 2 0-15,-2-1 0 0,-3-1 0 0,-3 0 0 16,-7 0 0-16,-4 0 0 0,-6-3 0 0,-3 3 0 16,-2 1 0-16,-8 1 0 0,-5 2 0 0,-4-1 0 15,-5-1 0-15,-6 0 128 0,-5-1-128 0,-5 0 0 16,-3 1 0-16,-11 0 0 0,0 0 128 0,0 0-128 0,0 0 0 16,-11 4 128-16,-4-1-128 0,-5-3 0 0,-7 0 0 15,-6-3 0-15,-11 6-144 0,-3-3 144 0,-2-3-192 0,-5 6 192 16,-1-1-144-16,-11 0 144 0,-7-1 0 0,-5 0-144 15,-5-2 144-15,-3 1 0 0,-3 7 0 0,-6-6 0 16,-5-6 0-16,1 3 0 0,2 5 0 0,-6 1 0 16,-5-2 0-16,4 1 0 0,2 3 0 0,2-1 0 15,0 1 160-15,6 0-32 0,2 1-128 0,12 1 192 16,6 0-192-16,4 1 0 0,2-1 0 0,4-1 0 16,3-4 0-16,9 2 0 0,4 1 0 0,8-2 144 15,3 3-144-15,9-3 0 0,2 0 0 0,8-1 0 16,2-2 0-16,6 1 0 0,10-2 0 0,0 0 0 15,0 0 0-15,10-5 0 0,5-2 0 0,6 0 0 16,6 0-160-16,9-3 160 0,9 2 0 0,12 0-144 16,5 2 144-16,3-1 0 0,3 0 0 0,5 0-128 15,5 1 128-15,8 4 0 0,2 2-144 0,3-2 144 0,-1-2 0 0,5 3 0 16,5 3 0-16,-3 0 0 0,-3-3 0 0,3 2 0 16,2 1 0-16,-3 0 0 0,-3 1 0 0,-2-2 0 15,-6 2 0-15,1 0 0 0,0 3 0 0,-3-3 0 16,-10 1 0-16,-2-1 0 0,-5-1 0 0,-3 2 0 15,-2 4 0-15,-4-1 0 0,-5-4 0 0,-4-1 0 16,-7-1 0-16,-7 0 0 0,-6 0 0 0,-4 0 0 16,-8 1 0-16,-1-1 0 0,-8-1 0 0,-7 0 128 15,0 0-128-15,0 0 0 0,0 0 0 0,-14 2 128 16,-6 1-128-16,-6-2 0 0,-11 1 0 0,-7-4 0 16,-6 2 0-16,-8 0 0 0,-4 0 0 0,-5 0 0 15,-8 0-144-15,-5-1 144 0,-12-1 0 0,0 1 0 0,-1 0 0 0,-6 0 0 16,-5-4 0-16,2 1 0 0,4 3 0 0,-4-1 0 15,-2-1 0-15,3 0 128 0,1 0-128 16,4 3 144-16,6 2-144 0,-1-2 0 0,-1-3 144 0,6 0-144 16,6 7 0-16,6-2 0 0,2 0 0 0,2-1 0 15,-1-2 0-15,7 0 0 0,9 0 0 0,5 1 0 16,5 0 0-16,7 0 0 0,5 0 0 0,6-1 0 16,5 0 0-16,3-3-160 0,8 1 160 0,5 0-160 15,6 3 32-15,7-3 0 0,8-3 0 0,7 3 0 16,6-4 0-16,13 2 0 0,6 1 0 0,16 3 0 15,8 1 128-15,5 0-128 0,2-2 128 0,10 2-128 16,9 1 128-16,4 0 0 0,2-1 0 0,8 2 0 16,4 3 0-16,3-2 0 0,-6-1 0 0,5 2 0 0,2 0 128 0,-2 0-128 15,-1-1 160-15,-1 2-160 0,-1 2 144 0,-7-2-144 16,-3-1 128-16,-9-1-128 0,-3 0 0 0,-4 0 0 16,-2 0 128-16,-8 0-128 0,-8 0 0 15,-12 1 0-15,-6-2 144 0,-10 1-144 0,-6-4 0 0,-11 1 0 16,-5 3 0-16,-9-3 128 0,-11 0-128 0,0 0 0 15,0 0 0-15,-12 1 128 0,-8-2-128 0,-3 1-128 16,-8 4 128-16,-6-1-192 0,-6 0-64 0,-12 0 0 16,-9 1-16-16,-5-2 0 0,-4-1 48 0,-4 2 16 15,-2 0 0-15,-9-2 0 0,-6 0 208 0,-1 0-144 16,2 1 144-16,-8 0-128 0,-6-1 128 0,3 3 0 16,1-3 0-16,-2 0 0 0,-4 0 0 0,4 1 0 0,4 0 0 15,3 1 0-15,3-2 0 0,4 1 0 0,3 1 0 16,6-1 0-16,9-3 0 0,6 1 0 0,3 0 0 15,3 0 0-15,1 1 0 0,8-1 0 0,6-2 0 0,10 1 0 16,5-3 0-16,7 0 128 0,8 0-128 0,9-2 0 16,2-1 0-16,10-1 128 0,3-1-128 0,11 0 0 15,10-2 0-15,11 0 0 0,11 0 0 0,6-1 0 16,5-3 0-16,6 0 0 0,5-1 0 0,7 5 0 16,8 3 0-16,1 0 0 0,-3-3 0 0,4 2 0 15,5 2 0-15,-3 2 0 0,-3-4 0 0,-2 2 128 16,-2-1-128-16,-2 2 0 0,1 5 128 0,-4-5-128 15,-3 0 0-15,-3 0 0 0,-8 2 0 0,-2 2 128 16,-3 1-128-16,-5 0 128 0,-8-1-128 0,-8 1 128 16,-2 0-128-16,-9 1 0 0,-8 0 128 0,-4 0-128 0,-5-1 128 15,-12 1-128-15,0 0 128 0,0 0-128 16,-12 1 0-16,-9 1 0 0,-9 0 0 0,-9 0 128 0,-10 1-128 0,-6 0-256 16,-10 0 64-16,-5 1 0 0,-7 1 32 0,-10 1 0 15,-9-4 0-15,-3 1 0 0,-6 1 160 0,-6-1-160 16,-9 0 160-16,-2 3-160 0,0 0 160 0,-5 1 0 15,-2-1 0-15,-5 0 0 0,-1 3 0 0,5 1 0 16,6 0 0-16,1 1 0 0,-3 1 0 0,14 1 0 16,11 0 0-16,12-1 0 0,11-1 0 0,10-2 0 15,11-1 144-15,13-4-144 0,12 3 208 0,12-3-64 16,12 0-16-16,8-4 0 0,17 3-128 0,12-2 0 16,8-4 0-16,9-1 0 0,7 0-160 0,13-2 160 15,11 1 0-15,11-3-144 0,8-3 144 0,5 1 0 16,4 0 0-16,6 1 0 0,4-4 0 0,4 5 0 0,2 0 0 15,-1 1-128-15,1 0 128 0,3 1 144 0,4 2-16 0,-7 2-128 16,-4-3 192-16,-2 5-192 0,-1 1 192 16,-5-2-192-16,-4-1 144 0,-7 1-144 0,-4 2 0 0,-3 0 144 15,-5-3-144-15,-6-1 0 0,-14-1 144 0,-5 1-144 16,-6 0 0-16,-4-1 144 0,-8 1-144 0,-6 1 0 16,-4 1 128-16,-6 1-128 0,-8-2 0 0,-5 2 0 15,-14 0 0-15,0 0 0 0,0 0 0 0,-15-4 0 31,-7-3-592-31,-5 1-32 0,-11 3 0 0,-3-1 0 16,-8 2-160-16,-5 0-48 0,-6 1 0 0,-7-1 0 0,-5-2 432 0,1 2 80 0,0 1 0 0,1 2 16 16,-3 3 32-16,2 0 0 0,-1-2 0 0,5 1 0 15,6 0 144-15,6 1 128 0,4 4-192 0,3-1 192 16,-1 0-128-16,1-3 128 0,-2 0 0 0,4 0 0 0,3 2 0 16,4-1 0-16,1 1 0 0,3-2 0 15,3 0 0-15,2 2 0 0,4-3 0 0,4 3 144 0,0-3 112 16,2 1 0-16,3 0 16 0,0-2 0 0,3-2-16 0,3 0 0 15,1 0 0-15,10 0 0 0,0 0-48 0,0 0-16 16,10 0 0-16,5-2 0 0,6-4 0 0,5 3-16 16,5-3 0-16,10 2 0 0,5 0-48 0,8 3-128 15,8 3 192-15,3 0-64 0,1-2-128 0,-2 0 0 16,2-3 0-16,5 4 0 0,0 5 128 0,2 1-128 16,0-4 0-16,-7 3 128 0,-4-2-128 0,-3 2 0 15,-10 4 0-15,-4-2-176 0,-5 0 176 0,-6 0 176 16,-8-2-48-16,-5 0 0 0,-10-3-128 0,-11-3 128 15,0 0-128-15,-9 3 128 0,-7 0-128 0,-12 0 0 0,-7-1 0 0,-8 1 128 16,-6 1-128-16,-8-1 0 0,-8 1 0 0,-9-1 0 16,-6-3 0-16,-1 0 0 0,-2 2 0 15,-5-1 0-15,-13-1 0 0,3 0 0 16,0 0 0-16,-1 0 0 0,-4 2 0 0,7 1 128 0,3 1 0 0,12 2 0 16,7 2 112-16,8 0 16 0,6-1 0 0,6 2 0 15,5 0-256-15,11 0 0 0,8 0 128 0,10-2-128 16,5 0 0-16,6-2-240 0,9-5 48 0,0 0 16 15,17 5-144-15,10-2-16 0,9-1-16 0,7-2 0 16,6 0 352-16,6-1-176 0,2 0 176 0,11 0-128 16,10-1 128-16,4 0 0 0,0-1 0 0,4 1 128 15,3 0 96-15,5-1 32 0,2-2 0 0,-2 2 0 16,-6 1 96-16,2-4 32 0,-2 1 0 0,-2 0 0 16,-3 0-128-16,-3 3 0 0,-8 0-16 0,-1-2 0 0,-8-3-240 15,-2 1 176-15,-7 2-176 0,-9 0 160 0,-7 1-160 16,-10 0 128-16,-8 1-128 0,-9-4 128 0,-11 6-128 15,0 0-176-15,0 0 48 0,-17-2 0 16,-8 0-672-16,-12 1-128 0,-9-1-32 16,-5 2 0-16,-8 0-1472 0,-5 4-320 0,-8 2-48 15</inkml:trace>
  <inkml:trace contextRef="#ctx0" brushRef="#br1" timeOffset="203225.08">21103 6851 15663 0,'-76'10'688'0,"30"-4"144"15,-2 1-656-15,2 1-176 0,6 0 0 0,2 1 0 0,1-1 576 0,4-3 96 16,2 0 16-16,7-1 0 0,3 2-192 0,6-1-48 15,1-1 0-15,6-2 0 0,8-2 48 0,0 0 0 16,0 0 0-16,0 0 0 0,12-1-304 0,4-2-48 16,3-1-16-16,7-4 0 0,2 2 448 0,8-4 96 15,8-1 16-15,7 0 0 0,8 1-80 0,8-1-16 16,9-1 0-16,2 1 0 0,0-1-448 0,5 1-144 0,5 0 0 0,0-2 0 16,-1-2 128-16,-3 4-128 0,-2 4 0 0,-2 1 0 15,0-3 0-15,-3 3 0 0,-4-1 128 0,-4 0-128 16,-6 2 0-16,-7 1 0 0,-3 0 128 0,-7 3-128 15,-3 0 0-15,-8 1 0 0,-11 0 0 0,-7 0 0 16,-17 0 0-16,0 0-224 0,-7 3 32 0,-11 1 16 16,-13-1-32-16,-9 1-16 0,-6 1 0 0,-8 1 0 15,-5 1 224-15,-13 0 0 0,-10-1 0 0,-3 2 0 16,-2 0 0-16,-5-1 160 0,-8 1-32 0,-2 1 0 16,0-2 288-16,4 1 48 0,4 2 16 0,1 1 0 15,2-3 112-15,11 1 32 0,7-1 0 0,13 0 0 16,9-2-176-16,10-1-48 0,8-1 0 15,12 0 0-15,6-2-128 0,15-2-16 0,0 0-16 0,15 0 0 0,10-1-240 16,12-2 128-16,9-4-128 0,17 1 0 16,14-1 0-16,8 0 0 0,5-3 0 0,11 4 0 0,8 0 0 15,3 2 0-15,1 0 0 0,4 3 0 0,-2 1-128 0,2 3 128 16,-1-2 0-16,1 3 0 0,3 0-352 0,-4 1 32 16,-3-1 16-16,1 2-9040 15,3 0-1792-15</inkml:trace>
  <inkml:trace contextRef="#ctx0" brushRef="#br1" timeOffset="213717.92">20364 6602 15087 0,'0'0'656'0,"0"0"160"0,-3 6-656 0,3-6-160 15,-7 5 0-15,3 3 0 0,4-8 320 0,-4 8 48 16,3 0 0-16,1-8 0 0,0 0-176 0,0 0-48 16,0 0 0-16,-1 7 0 0,1-7 64 0,0 0 16 15,0 0 0-15,0 0 0 0,0 0 256 0,0 0 48 16,0 0 16-16,0 0 0 0,0 0-32 0,0 0 0 16,8 6 0-16,1-4 0 0,-2 0-80 0,3-1-32 15,0-1 0-15,2 1 0 0,0 1-32 0,6-1-16 16,5 2 0-16,3-1 0 0,10 0 208 0,3-1 32 0,7-2 16 0,4 0 0 15,0-2-128-15,2-1-32 0,4 0 0 0,6 1 0 16,3-4-112-16,4 5-16 0,4 2-16 0,-1-1 0 16,1-1 32-16,4 0 16 0,5 2 0 0,-1 0 0 15,-2 0 48-15,-1 2 16 0,-1-1 0 0,2 1 0 16,1 0-112-16,0 1-32 0,-3-2 0 0,-3 1 0 16,-1 0-272-16,1 1 128 0,-3 1-128 0,-1 4 0 15,-4-5 128-15,-7 1-128 0,-7-3 0 0,-4 2 0 16,-3 0 0-16,-3 2 0 0,-2-2-128 0,-6 0 128 15,-2 1 0-15,-4-1-144 0,-1-1 144 0,-7-1 0 16,-3-1 0-16,-3 1 0 0,-4 1 0 0,-10-2 0 16,0 0 0-16,0 0 144 0,0 0-144 0,0 0 160 0,-11 1-32 0,-5 2-128 15,-7-3 192-15,-3 2-64 0,-1 0-128 16,-4 2 160-16,-2 0-160 0,-6-1 160 0,1 0-160 16,-7-1-176-16,-5 0 48 0,-4-2 0 0,-6-1 128 0,-2 0-128 15,0 1 128-15,-2 0-128 0,-1 1-16 0,-7 1 0 16,-7-1 0-16,-1 1 0 0,1 2 144 0,0-1-160 15,-1 1 160-15,-2 4-160 0,-4-1 160 0,0 1 0 16,5 2-144-16,3 1 144 0,1 0 0 0,3 0 0 16,0 0 0-16,7 1 0 0,7 2 0 0,6-2 0 15,7-2 128-15,5 0-128 0,1-2 128 0,6 1-128 16,4 0 0-16,6-1 128 0,5-3-128 0,7 0 0 16,6-2 0-16,7-3 128 0,0 0 16 0,9 2 0 15,6-3 0-15,8-1 0 0,7-3 112 0,4 1 0 16,9-4 16-16,7 2 0 0,10 1-32 0,6 2-16 0,8 1 0 0,2 2 0 15,2 0-224-15,4 1 0 0,9 2 0 16,0-1 0-16,-3-2 0 0,0 0 0 0,-1 0 0 16,2 0 0-16,2 1 0 0,-3-2 0 0,-6-2 0 0,-4 1 0 15,-4-1 144-15,-1 1-144 0,0 0 128 0,-7 0-128 16,-4-1 144-16,-3 2-144 0,-10-2 160 0,-3 0-160 16,-3 3 128-16,-9-1-128 0,-5 1 0 0,-4 0 0 15,-4 0 128-15,-9 1-128 0,-12-1 0 0,0 0 0 16,0 0 128-16,-9 5-128 0,-6-1 0 0,-7-1 144 15,-7 1-144-15,-8 0 0 0,-4 3 0 0,-8-3 0 16,-7 0 0-16,-8 0 128 0,-10-2-128 0,-3 1 0 16,-3 2 0-16,-8 0 0 0,-4-3 0 0,-4 3 0 15,-1-1 0-15,-1 0 0 0,1 2 0 0,-1-4 0 16,-3 1 0-16,7 1 0 0,6 2 0 0,1 0 0 0,1-2 0 16,7 1 0-16,6-2 0 0,9 1 0 0,9 2 0 0,8-2 0 15,4 1 0-15,9-2 0 0,5 0 0 0,9-1 0 16,4-2 0-16,16 0 0 0,0 0 0 0,0 0 0 15,19 3 0-15,4-6 0 0,7-2 0 0,8-2 0 16,8 1 0-16,9 0 0 0,11 1 0 0,6-3 0 16,3-3 128-16,4-1-128 0,4 2 224 0,8 0-32 15,4-1-16-15,1 1 0 0,-7-1 32 0,2 2 16 16,1 1 0-16,-4-2 0 0,-4-1-48 0,-4 2-16 16,-8-1 0-16,-5 1 0 0,-3 0-160 0,-9 1 128 15,-5 0-128-15,-10 1 128 0,-6 1-128 0,-7 0 128 0,-10 2-128 16,-6-2 128-16,-11 6-128 0,0 0 160 0,-13-4-160 0,-7 1 160 15,-8 0-160-15,-8 3 128 0,-10 0-128 0,-3 2 128 16,-4-1-128-16,-6 1 0 0,-4-1 0 0,-4 1 0 16,-6 3-128-16,1 0 128 0,0-1 0 0,1 3 0 15,3 0 0-15,-3-1 0 0,0 2 0 0,4 2 0 16,3-1 0-16,5-2 0 0,7 3 0 0,8-1 0 16,8-1 0-16,9-1 0 0,9 0-144 0,7-1 144 31,11-6-1136-31,9 6-160 0,8-1-48 0,12-4-14608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26T19:51:03.438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FFFF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386 582 8287 0,'0'0'736'0,"0"0"-592"16,0 0-144-16,0 0 0 0,0 0 880 0,0 0 144 16,-7-1 16-16,7 1 16 0,-7-3-144 0,7 3-16 15,0 0-16-15,0 0 0 0,-8-4-64 0,8 4-16 16,0 0 0-16,0 0 0 0,-7-4-112 0,7 4-32 15,0 0 0-15,-1-3 0 0,0-1-256 0,-2 1-48 16,3 0-16-16,4-3 0 0,-3 1 112 0,3-2 32 16,2 0 0-16,1-2 0 0,2-1-96 0,2 1-32 15,1-2 0-15,1 1 0 0,2 1-128 0,0 1-32 16,1 1 0-16,-1 1 0 0,-1 2-192 0,-1 1 128 0,2 0-128 0,-1 3 0 16,0 3 0-16,1 0 0 0,-2 1 0 0,3 6 0 15,-5 2 128-15,-4-1-128 0,1 4 0 0,-6-1 0 16,-1 6 0-16,-1-1 0 0,-1 2 0 0,-1 2 0 15,-1 2 0-15,-2-1 0 0,1-1 0 0,-7 7 144 16,-3-4-144-16,-5 10 160 0,0-5-160 0,7-13 160 16,-3-1-16-16,1-2 0 0,0 0 0 0,-5 4 0 15,5-4 0-15,6-6 0 0,2-2 0 0,1-2 0 16,5-5 0-16,0 0 0 0,0 0 0 0,0 0 0 0,0 0-144 0,0 0 0 16,0 0 0-16,10-4 0 0,0-1-160 0,2 1 160 15,1-1 0-15,4 3-144 0,1 1 144 0,10 1-128 16,-2 2 128-16,-9 1-128 0,-1 0 128 0,3 1-128 15,-1 5 128-15,-2 0-128 0,0 1 128 0,-3 4 0 16,-2 1 0-16,-2 2 0 0,-3 1 0 0,-1 0 0 16,-3 2 128-16,-1 0-128 0,-2-1 192 0,-4 6-16 15,-2-2-16-15,-3-1 0 0,-1-1 336 0,1-7 64 16,-2 0 16-16,-3 1 0 0,0-1-64 0,0-1 0 16,-6 0 0-16,-10 4 0 0,5-4-192 0,6-6-32 15,0 2-16-15,-1-2 0 0,0 1-128 0,1-4-16 16,3 0-128-16,-9 0 192 0,4-2-192 0,10-2-240 15,4 0 48-15,-1-1 16 16,4-2-2016-16,0-2-416 0,3 0-80 0</inkml:trace>
  <inkml:trace contextRef="#ctx0" brushRef="#br0" timeOffset="359.58">1051 1190 12895 0,'0'0'1152'0,"0"0"-928"0,0 0-224 0,0 0 0 0,0 0 1360 0,0 0 240 16,-2-3 32-16,2 3 16 0,-1-6 80 0,0 1 32 15,-2-1 0-15,3 6 0 0,-1-7-528 0,0 1-96 16,0-1-32-16,1 1 0 0,0 1-432 0,1 0-96 16,0 1 0-16,-1 4-16 0,1-6-240 0,0 2-32 15,-1 4-16-15,2-5 0 0,-2 5-112 0,0 0-32 16,0 0 0-16,0 0 0 0,0 0 48 0,0 0 0 16,0 0 0-16,0 0 0 0,0 0-48 0,0 0 0 15,0 0 0-15,0 0 0 0,0 0-128 0,0 0 0 16,0 0 0-16,0 0 0 0,0 0-208 0,6-5-128 15,0-1-32-15,-2 0-9408 16,2-2-1872-16</inkml:trace>
  <inkml:trace contextRef="#ctx0" brushRef="#br0" timeOffset="8467.11">1504 1188 11103 0,'0'0'496'0,"0"0"96"0,0 0-464 0,0 0-128 0,0 6 0 0,1-2 0 15,0 3 544-15,0-1 96 0,1 1 0 0,-1 2 16 16,-1-9 160-16,0 6 16 0,0 2 16 0,1-2 0 16,0 0 0-16,-1-1 0 0,1 1 0 0,-1-1 0 0,0-5 16 0,0 6 0 15,0-6 0-15,-1 7 0 0,1-7-240 0,0 0-48 16,-2 5-16-16,2-5 0 0,0 0-112 0,0 0 0 15,-6 2-16-15,0-2 0 0,-1-1 208 0,-2-4 32 16,1-5 16-16,3 2 0 0,-4-1-112 0,3-3 0 16,-3-3-16-16,-1-3 0 0,1-1-176 0,-1-3-48 15,1-3 0-15,-2-3 0 0,0-3-160 0,3-1-48 16,-3 0 0-16,1 0 0 0,2-1-128 0,0 2 0 16,1 3 0-16,0 0 0 0,-1 0 0 0,4 2 0 15,-3 2 0-15,2 1 0 0,1 0 0 0,-2 2 128 16,1 1-128-16,3 1 0 0,0 1 0 0,-1 0 0 15,1 2 0-15,0 2 0 0,1 1 0 0,0 2 0 16,1-2 0-16,-1 2 0 0,1 0 0 0,0 1 0 0,0 1 0 0,0-2 0 16,0 3 0-16,-1-3 0 15,1 3 0-15,0 8 0 0,0 0 0 0,0 0 0 0,0 0-144 0,0 0 144 16,0 0 0-16,0 0-128 0,0 0 128 0,0 0 0 16,0 0 0-16,0 0 0 15,0 0 0-15,3 5 0 0,1 2 0 0,-2 2 0 16,1 1 0-16,-2-3 0 0,-1 4 0 0,2 1 0 0,0-1 0 15,-1 2 0-15,0-1 0 0,0 1 0 0,-1-1 0 0,1 7 0 16,-1-3 0-16,1 1 0 0,0 0 0 0,0 3 0 16,-1 1 0-16,0-2 0 0,0-1 0 0,0 3 0 15,0 2 0-15,0 2 0 0,0-2 0 0,0 1 0 16,0 1 0-16,0-1 0 0,0-2 128 0,4 1-128 16,-4-3 0-16,1 0 0 0,-1 0 0 0,1-1 0 15,0-2 0-15,0 0 0 0,0-1 0 0,0-2 0 0,0 1 0 0,0-2 0 16,0-2 0-16,2-1 0 0,-1-2 0 0,-1-2 0 15,0 0 0-15,-1-6 0 0,0 0 0 0,0 0 0 16,0 0 0-16,0 0 0 0,0 0 192 0,0 0-64 16,0 0-128-16,0 0 192 0,0 0 128 0,-2-8 0 15,-1-3 16-15,-1-2 0 0,1-2-16 0,0 0-16 16,0-3 0-16,-1-1 0 0,1-3-16 0,-1-1 0 16,2-3 0-16,1 0 0 0,-2-4-112 0,0 0-32 15,0 0 0-15,1 0 0 0,1-1-144 0,-1 0 0 16,1-3 0-16,0 2 0 0,-2-1 0 0,2 8 128 15,-3-2-128-15,1-2 0 0,0 0 0 0,1 3 0 16,-1 2 0-16,1 2 0 0,0 1 0 0,-2-3 0 16,3 3 0-16,0 3 0 0,1 4 0 0,0 1 0 15,0 3 0-15,1 1 0 0,0 1 0 0,0 3 0 16,-1 5 0-16,0 0 0 0,0 0-160 0,0 0 160 16,0 0 0-16,0 0-144 0,7 3 144 0,-2 1-128 0,1 1 128 0,2 1-128 15,-4 4 128-15,3 2 0 0,-1 2 0 0,1 4 0 16,2 5 0-16,-2-3 0 15,1 4 0-15,0 3-128 0,-1 0 128 0,2 2 0 0,0 2 0 0,2 1-128 16,-3 0 128-16,3 7 0 16,-1 0 0-16,-2-1 0 0,2 0 0 0,-4-3 0 0,0-1 0 0,0 1 0 15,-1-4 0-15,4 12 0 0,-5-9 0 0,-1-13 0 16,0 0 0-16,2 1 0 0,-2-4 0 0,-1 0 0 0,-1-4 0 16,0-1 0-16,0 1 0 0,-1-3 0 15,0-1 0-15,0-2 128 0,0 0-128 0,0-8 0 16,0 0 128-16,0 0-128 0,0 0 128 0,0 0-128 0,-5-8 192 0,-1-2-48 15,2-2 0-15,-3-2 0 0,0-6-144 16,-3-12 160-16,-1-1-160 0,5 9 160 0,-3-3-160 0,3-4 0 16,-3-4 144-16,2-1-144 0,-1-1 0 0,1 0 0 15,-3-3 0-15,0 3 128 0,3-2-128 0,0 0 0 16,0-1 0-16,3 9 0 0,-2 0 0 0,2 1 0 16,1 2 0-16,1 3 0 0,-4 2 0 0,3 2 0 15,1 1 0-15,-1-1-128 0,2 3 128 0,-1 6 0 16,-2 1 0-16,3 4 0 0,-1 0 0 0,1 3 0 15,1 4 0-15,0 0-128 0,0 0 128 0,0 0-160 16,-2 7 160-16,1 5-160 0,0 4 160 0,1 1-208 16,1 5 80-16,1 6 128 0,0 2-144 0,2 3 144 15,0 3 0-15,-1 2 0 0,2 1 0 0,-1 12-128 16,1-1 128-16,-1-1 0 0,0-4 0 0,2-5 0 16,-3-4 0-16,2-5 0 0,-2-2 0 0,1-4 0 15,0-3 0-15,0-3 0 0,0-2-288 0,2-4-48 16,-1-3-16-16,2-4-10240 15,-3-2-2048-15</inkml:trace>
  <inkml:trace contextRef="#ctx0" brushRef="#br0" timeOffset="8989.32">938 1251 11967 0,'0'0'1072'0,"0"0"-864"16,0 0-208-16,0 0 0 0,0 0 1152 0,-5-4 176 16,2 0 32-16,0-3 16 0,-2 0-432 0,2-1-96 15,0-1-16-15,1 3 0 0,1-2-176 0,1-1-32 16,-1-1-16-16,1-2 0 0,-1 1-16 0,1-1 0 16,1 0 0-16,0 0 0 0,0 0-144 0,3 0-16 0,-1 0-16 0,4 1 0 15,-3 1-80-15,2 2-16 0,0 1 0 0,0 4 0 16,3 3-96-16,0 2-32 15,2 6 0-15,-4 0 0 0,-1 3-64 0,-1 2-128 0,-1 1 176 0,1 3-176 16,-2 1 224-16,-1 2-64 0,-2 1-16 0,-1-1 0 16,-3-1-16-16,-2-4 0 0,0 1 0 0,-1 0 0 15,-1-1 304-15,3 0 48 0,-3-6 16 0,3-1 0 16,-3-3 208-16,1-3 64 0,0-3 0 0,1-3 0 16,2 0-176-16,-2-5-16 0,2-1-16 0,1-1 0 15,0 0-352-15,1-1-64 0,-1-1-16 0,2 0 0 0,1 0-128 0,1 0-176 16,0 1 48-16,1 1 0 15,0 3-1424-15,-1 1-288 0,3-1-48 0,-4 8-11984 16</inkml:trace>
  <inkml:trace contextRef="#ctx0" brushRef="#br0" timeOffset="11374.07">19092 1483 2751 0,'0'0'256'0,"-8"-1"-256"0,1 0 0 0,7 1 0 16,-8-3 2464-16,8 3 448 0,-8 0 96 0,8 0 0 16,-6-4-1904-16,6 4-384 0,0 0-80 0,0 0 0 15,0 0-288-15,0 0-48 0,0 0-16 0,0 0 0 16,0 0 32-16,0 0 16 0,0 0 0 0,0 0 0 15,0 0-48-15,0 0-16 0,0 0 0 0,0 0 0 16,0 0 48-16,0 0 0 0,0 0 0 0,0 0 0 16,7 4 128-16,2 1 16 0,-9-5 16 0,10 6 0 15,0 1-128-15,-1 2-32 0,2 0 0 0,1-1 0 16,2 0-112-16,2 2-16 0,0-2-16 0,2 1 0 16,4-2 16-16,1-2 0 0,0-2 0 0,2-2 0 15,3-1 64-15,-4-1 0 0,1-1 16 0,3-2 0 16,-2 1-112-16,3-2-32 0,-1-3 0 0,2-1 0 0,2-1-128 15,2-2 0-15,2-2 144 0,0 1-144 0,-1-1 0 0,0-1 144 16,0-3-144-16,-3 1 0 0,-3 1 128 0,-4 2-128 16,-1 0 0-16,-1-2 0 0,0 1 160 0,0 3-160 15,-1 0 128-15,0 1-128 0,-1 1 192 0,-1-2-64 16,-3 2 0-16,-1 1 0 0,1 1-128 0,-3 1 160 16,-1-2-160-16,-3 2 160 0,1 3-160 0,-1 0 128 15,-3-1-128-15,-7 5 128 0,7-2 16 0,-7 2 0 16,6-6 0-16,-6 6 0 0,0 0 48 0,0 0 0 15,0 0 0-15,0 0 0 0,0 0-48 0,0 0 0 16,0 0 0-16,0 0 0 0,0 0-144 0,0 0 0 16,-6 6 0-16,-1 1 128 0,0 1-128 0,-1 0 0 0,1 1 0 15,-4 1 0-15,0 0 0 0,1 1 0 0,-4 1 0 16,1 1 0-16,-2 1 0 0,-2 1 0 0,0 0 0 0,0 0 0 16,-1 0 0-16,-1 0 0 0,-1 0 144 0,0 0-144 15,-1-3 160-15,-1 1-32 0,-1-2-128 0,-1 1 192 16,-3 0 0-16,-2-1 0 0,-1-1 0 0,-1 0 0 15,-2-1-192-15,2-1 0 0,-1-2 0 0,1 0 0 16,2-2 0-16,2 0 0 0,-1 0 0 0,3-1 0 16,3-1 0-16,0 0 0 0,3-3 128 0,2-1-128 15,1-2 0-15,1 0 0 0,2-2 128 0,2-1-128 16,2 0 0-16,0-2 144 0,2-1-144 0,1-1 128 16,3-1-128-16,-1 2 192 0,2-2-192 0,2 0 192 15,-1 0-192-15,1 2 0 0,1-2 0 0,0 2 0 16,1 1 0-16,-1 1 0 0,3 2 0 0,-4 6 0 15,2-6 0-15,-2 6 0 0,0 0-128 0,0 0 128 16,0 0 0-16,0 0 0 0,0 0-144 0,0 0 144 0,0 0 0 0,0 0 0 16,0 0-128-16,0 0 128 0,7 8 0 0,-1-1-128 15,2 1 128-15,-2 1 0 0,3-1-128 0,1-1 128 16,1 1 0-16,1-2 0 0,1-3 0 0,3 0 0 16,1 2 0-16,2-2 0 0,2-1 160 0,1-1 32 15,1-1 16-15,1 1 0 0,4 1-64 0,-3 1-16 16,2 1 0-16,-1 2 0 0,-1-1-128 0,-1 2 0 15,0-1 0-15,-2-1-176 16,0 0-1952-16,0 1-400 0</inkml:trace>
  <inkml:trace contextRef="#ctx0" brushRef="#br0" timeOffset="12116.14">22180 1405 12319 0,'0'0'544'0,"0"0"112"0,0 0-528 0,0 0-128 0,0 0 0 0,0 0 0 0,7-6 448 0,-7 6 64 16,0 0 16-16,0 0 0 0,0 0-336 0,0 0-64 15,3-6 0-15,-3 6-128 0,0 0 0 0,0 0-144 16</inkml:trace>
  <inkml:trace contextRef="#ctx0" brushRef="#br0" timeOffset="13366.36">22797 1301 9215 0,'0'0'816'0,"-8"-2"-656"16,2 0-160-16,6 2 0 0,-8-3 912 0,1 2 160 15,2-3 16-15,5 4 16 0,-7-2-336 0,7 2-80 16,-8-3-16-16,8 3 0 0,0 0-112 0,-7 1-32 15,7-1 0-15,0 0 0 0,-9 2-192 0,9-2-32 16,0 0-16-16,-4 7 0 0,4-7-64 0,-1 10-16 16,0-2 0-16,1 1 0 0,1 0 48 0,0-1 16 15,-1-8 0-15,5 15 0 0,1 0 112 0,0 1 0 16,2-3 16-16,1 2 0 0,2 2 48 0,-1-1 0 16,2 2 0-16,2-1 0 0,3-2-64 0,0-1-16 0,1-2 0 0,4-1 0 15,0 1 96-15,2-1 32 0,0-4 0 0,2 1 0 16,0-3 80-16,-1 1 0 0,3-3 16 0,1 1 0 15,1-1-208-15,1-1-32 0,1 0-16 0,2-1 0 16,1-1-144-16,1 0-16 0,1 0-16 0,-1-1 0 16,0-1-160-16,0-3 0 0,-2-1 0 0,2-1 0 15,-2 0 0-15,1 1 128 0,-1-1-128 0,3-2 0 16,-3-1 144-16,2-1-144 0,1-4 160 0,-1 1-160 16,-2-1 0-16,-1-2 0 0,0 1 0 0,-4-2 0 15,-2 2 0-15,-1 1 0 0,-3 0 128 0,0 4-128 16,-1 0 0-16,-1 1 0 0,-1-1 0 0,-3 3 0 15,0 1 128-15,-1 0-128 0,-3 1 0 0,0 2 0 16,-5 0 0-16,1 1 0 0,-9 3 0 0,0 0 0 16,0 0 0-16,0 0 0 0,0 0 0 0,0 0 0 15,0 0-160-15,-3 9 160 0,-2-1-128 0,-2 0 128 16,-2 0 0-16,1 3 0 0,-4 0 0 0,-2 0-128 0,-1 0 128 0,0 4 0 16,-2 0 0-16,-1 2 0 0,1-3 0 15,-4 0 0-15,0 1 0 0,-1 0 0 0,-4 0 0 0,-1 0 0 16,-4-2 0-16,-2-2 0 0,-3-1 0 0,-2 0 0 15,-2 1 0-15,-3-1 128 0,-1-2-128 0,1 1 176 16,3 0-176-16,-6-1 192 0,0-2-192 0,-4-1 128 16,-3-3-128-16,1 0 128 0,3 1-128 0,-1-3 128 15,2 3-128-15,3-1 128 0,1 0-128 0,2-1 0 16,-1-2 144-16,1-1-144 0,-1-3 128 0,1 0-128 16,5-2 128-16,4 1-128 0,4-2 128 0,6-1-128 15,5-2 128-15,1 2-128 0,2-1 0 0,3 1 144 16,4-1-144-16,2-2 0 0,3-3 128 0,1 1-128 15,0-3 0-15,2 2 0 0,2 0 0 0,-1 0-192 0,0 1 0 16,-1 5 0-16,2 0 192 0,-1 3 0 0,-1-1 0 0,0 7-144 16,0 0 144-16,0 0 0 0,0 0-144 0,0 0 144 15,0 0-128-15,0 0 128 0,0 0-160 0,0 0 160 16,0 0 0-16,6 11-144 0,1-1 144 0,-4 0 0 16,0 1 0-16,2 0-160 0,-1 0 160 15,-1 0 0-15,3 1 0 0,0 0 0 0,3-1 0 0,2 0 0 16,1 1 0-16,3 0-128 0,0 1 128 0,5-2 0 15,5 0 0-15,0 0 0 0,4-2 0 0,3 2 0 16,0-1 0-16,0-1 0 0,1-2 0 0,2-1 144 16,-2 1-16-16,3-2 0 0,3 0 0 0,-2 0 0 15,4 2 16-15,2 0 0 0,1-1 0 0,1-1 0 16,-1-3 32-16,-1-2 0 0,-2-2 0 0,-1-1 0 0,2 0-48 16,2 0 0-16,-2 1 0 0,3-1 0 0,2 1-128 15,-1-2 128-15,-1-4-128 0,-3 0 128 0,-4 1-128 16,-1-2 160-16,-1-1-160 0,1-1 160 0,-3 0-160 0,0 0 0 15,0-1 144-15,0 0-144 0,-2 1 0 0,-1-2 128 16,-2-3-128-16,0 0 0 0,-3-2 0 16,0-3 144-16,-2-1-144 0,-2 2 0 0,-2 4 128 0,-5 0-128 15,-1 1 0-15,-4 3 0 0,-1 2 0 0,-1 2 0 16,-2 3 0-16,-6 5 0 0,3-6 0 0,-3 6 0 16,0 0 0-16,0 0 0 0,0 0 0 0,0 0 0 15,0 0 0-15,-8 3 0 0,-1-1 0 0,1 1 0 16,1 1-208-16,-1 1 80 15,0-1-416-15,2 2-80 0,-2-2-16 0,0 1 0 16,1 0-1744-16,-1-1-368 0</inkml:trace>
  <inkml:trace contextRef="#ctx0" brushRef="#br0" timeOffset="17966.52">3025 1547 911 0,'0'0'0'0,"0"0"0"16,0 0 0-16,0 0 0 0,0 0 1584 0,0 0 224 0,-7 1 48 0,7-1 16 15,0 0-928-15,-8 0-192 16,8 0-48-16,0 0 0 0,0 0-272 0,0 0-64 16,-8 1-16-16,8-1 0 0,0 0-144 0,0 0-16 0,0 0-16 0,0 0 0 15,0 0 16-15,0 0 0 0,0 0 0 0,0 0 0 16,0 0 192-16,10 1 32 0,1-1 16 0,0 0 0 16,1 0-32-16,0 0 0 0,4 0 0 0,0 0 0 15,3 0-48-15,1 0-16 0,3 1 0 0,1 0 0 16,3-1-96-16,0 1-32 0,4 1 0 0,0 0 0 15,-2-1 16-15,3-1 0 0,2 0 0 0,-2 1 0 16,-1 0-96-16,1 1-128 0,-1 0 176 0,3 0-176 16,0 2 192-16,2 0-64 0,1 1 0 0,0-1-128 15,1 1 0-15,2-1 0 0,1-2 0 0,-2 0 0 0,-2-1 0 16,0 0 0-16,2-1 0 0,-2 0 0 0,3-1 0 0,0 2 0 16,1 2 0-16,2-3 0 0,1 0 0 0,0 0 0 15,0-3 0-15,0 1 0 0,-1 0 320 0,1 0-64 16,-2 0 0-16,0 0 0 0,1 4-128 0,2-1-128 15,2-1 144-15,0-1-144 0,2-2 224 0,1 1-48 16,-3-1-16-16,1 1 0 0,-2 1-160 0,2-1 192 16,-1 1-192-16,1 1 192 0,1 0-192 0,-1-1 160 15,-2-1-160-15,0-1 160 0,-1 2-160 0,0-2 128 16,1 1-128-16,-1 1 128 0,2 0-128 0,-1 0 0 16,0 0 0-16,0 0 0 0,-2-1 0 0,1 0 0 15,-1-1 0-15,0 1 0 0,0 0 192 0,1 0-32 16,1-2-16-16,-1 2 0 0,-2-2 32 0,2 0 0 0,-2 1 0 0,-1 0 0 15,1 2 16-15,-2-4 0 0,0 2 0 0,1 1 0 16,-3 0-192-16,2 0 0 0,2 1 0 0,-3 0 0 16,3-1 0-16,0 0 128 0,-2-3-128 0,-3 3 0 15,1-1 0-15,-2 2 0 0,0-1 0 0,2 1 0 16,-1-1 128-16,2 2-128 0,-1 0 128 0,2 0-128 16,-1-1 176-16,-1 0-48 0,-2-1-128 0,2 1 192 15,-2 0-192-15,3 0 128 0,-3 1-128 0,2 0 0 16,-3 0 0-16,2 1 0 0,-1 0 0 0,2-1 0 15,1 0 176-15,-1-1-176 0,-2 0 192 0,0 0-192 16,-1 0 0-16,-3-1 0 0,0 2 0 0,2 0 0 16,-1 0 128-16,1 0-128 0,-2 2 0 0,1-2 0 0,0 0 0 15,0 0 0-15,1 0 0 0,-2-2-144 0,-1 2 144 16,0 0 0-16,1 0 160 0,-1 0-160 0,-2-2 0 16,-1 1 0-16,1 1 0 0,2 1-160 0,0 1 160 15,-1 0 0-15,-3-1 0 0,2 0 0 0,1-1 0 0,-1 0 0 16,-7 0 0-16,1 0 0 0,-2 0 0 0,1 0 0 15,-2 0 0-15,-1 0 0 0,-3 0 0 0,1 0 0 16,-2-1 0-16,1 1 0 0,-3 0 128 0,-2 0-128 16,0-1 160-16,-1 1-160 0,0 1 256 0,-3-1-32 15,-8 0-16-15,9 0 0 0,-9 0-64 0,8 1-16 16,-8-1 0-16,0 0 0 0,0 0-128 0,0 0 0 16,0 0 0-16,0 0 0 0,0 0 128 0,0 0-128 15,0 0 192-15,0 0-64 0,-13 0-128 0,2 0 128 16,-2 0-128-16,-1 0 128 0,-1 0-128 0,-3 0 160 0,0 0-160 15,-3 1 160-15,-1-1-160 0,-1 1 0 0,-1 0 0 0,-3-1 0 16,-4 0 0-16,-2 0 0 0,-1 0 0 0,-3 0 0 16,-2 0 0-16,0 1 0 0,0 0 0 0,0 0 0 15,-1-1 0-15,-3 1-144 0,1 1 144 0,-4-1-208 16,-5 1-48-16,-2-2 0 0,-2 0 0 0,1 0 0 31,0 0-192-31,1 1-64 0,-2 1 0 0,-5 0 0 16,-4 1 64-16,-2-2 16 0,-2 0 0 0,0 1 0 0,0 1 160 0,-4-2 16 0,-3 2 16 0,0 0 0 15,-2-1 16-15,0 1 0 0,0 2 0 0,-4-1 0 16,-2 1 48-16,-5 0 16 0,1-3 0 0,2 4 0 16,1 1 160-16,-2-2 0 0,-5-2-144 0,2 2 144 15,3 1 0-15,-2 1 0 0,2-1 0 0,-1 0 0 16,-2-2 0-16,4 3 0 0,1 2 0 0,-3-2 0 0,-2 1 208 16,0-1-32-16,3-2-16 0,3 2 0 0,1 5 32 0,-2-3 0 15,-2-4 0-15,1 0 0 0,5-1 0 0,1 1 0 16,1 3 0-16,-2-3 0 0,2-2-192 0,3 0 0 15,3 2 0-15,3-2 0 0,1 1 0 0,0 0 0 16,1-4 0-16,0-2 0 0,4 0 0 0,4 1 128 16,3 1-128-16,1 0 0 0,1-1 224 0,1-1-32 15,0-1-16-15,4-2 0 0,3 1-16 0,1 0 0 16,3 1 0-16,3 3 0 0,2 0-160 0,3 0 0 16,2 1 0-16,2-1 128 0,2 0-128 0,1 0 0 15,3 0 0-15,2-1 0 16,2 1-320-16,1-2-128 0,3 0-48 0</inkml:trace>
  <inkml:trace contextRef="#ctx0" brushRef="#br0" timeOffset="53737.16">10201 1574 911 0,'0'0'0'0,"0"0"0"0,0 0 0 0,-5 1 0 16,5-1 2288-16,-4 1 368 0,0-1 80 0,4 0 16 15,0 0-1536-15,0 0-320 0,0 0-48 0,0 0-16 16,0 0-32-16,0 0-16 0,1-6 0 0,2-2 0 15,2-2-128-15,4 0-16 0,2 0-16 0,4-1 0 16,-1 0-320-16,-2 4-64 0,-1-2-16 0,2-2 0 16,0 0-96-16,1 0 0 0,0-1-128 0,0 1 192 0,0 1-192 0,2 1 128 15,-1 2-128-15,1 2 0 0,-3 1 192 0,-1 0-64 16,0 4-128-16,-2 5 192 0,-2 1-192 0,-1 3 144 16,-1 2-144-16,-3 4 128 0,-2 1-128 0,-3 1 0 15,-2 0 144-15,-1 2-144 0,-5 0 176 0,1 3-48 16,-1 3 0-16,-1-2 0 0,-5-1-128 0,1 0 0 15,-1 0 0-15,1 1 128 0,0-2-128 0,-1-1 160 16,2-3-160-16,-2-1 160 0,1-2 144 0,1-1 16 16,1-4 16-16,2 1 0 0,2-3 32 0,2-1 0 15,2-3 0-15,5-3 0 0,0 0-48 0,0 0 0 16,0 0 0-16,0 0 0 0,8-4 64 0,5-1 16 16,-4 0 0-16,5-1 0 0,0 0-400 0,1 1 0 15,1 1 0-15,9-1 0 0,1 0 0 0,-6 3 0 16,0 0 128-16,12 2-128 0,-2 0 0 0,-9 1 0 15,2 0 0-15,3 0 0 16,-1-1-752-16,2 0-224 0,0 0-48 0</inkml:trace>
  <inkml:trace contextRef="#ctx0" brushRef="#br0" timeOffset="54437.6">11378 1570 7359 0,'0'0'656'0,"0"0"-528"15,0 0-128-15,0 0 0 0,0 0 960 0,0 0 176 16,-5 4 16-16,5-4 16 0,-5 6-336 0,5-6-80 0,0 0-16 0,0 0 0 16,0 0 112-16,0 0 32 0,0 0 0 0,7-6 0 15,0 1-304-15,1-2-48 0,-1 0-16 0,-1 1 0 16,2-2-304-16,0 0-64 0,-2 1-16 0,2 0 0 15,-3 1-128-15,5-3 0 0,-5 4 0 0,-5 5 128 16,0 0-128-16,0 0 0 0,4 4 0 0,-1 2 0 16,1 1 0-16,-3 3 0 0,-1 2 0 0,0 2 128 15,-1 2 32-15,0 1 0 0,-3 3 0 0,1 0 0 0,-1 1-160 0,-1-2 192 16,-3 0-192-16,3 0 192 0,-3 0-64 0,3-2-128 16,0-1 192-16,-3 2-64 0,3-6 96 0,1-5 16 15,4-7 0-15,0 0 0 0,0 0 208 0,0 0 32 16,0 0 16-16,7-4 0 0,3-6 320 0,-1-1 64 15,1-1 16-15,3-2 0 0,2-1-656 0,-2 0-240 16,1-1 176-16,-1-3-176 0,0 0 128 0,2 0-128 16,-1 0 0-16,1 1 0 0,2 0 0 0,-1 3 0 15,0-2 0-15,-1 3 0 0,1 2 0 0,-2 2 0 16,-2 1 0-16,-1 3 0 16,-2 2-496-16,0 3-32 0,-3 2-16 0,1 2-7232 15,-2 2-1440-15</inkml:trace>
  <inkml:trace contextRef="#ctx0" brushRef="#br0" timeOffset="54804.94">11973 1593 8287 0,'0'0'736'0,"0"0"-592"0,0 0-144 0,0 0 0 15,0 0 1536-15,3 4 288 0,-3-4 48 0,8 1 16 16,0-2-576-16,0 0-112 0,2 0-32 0,1-1 0 16,0-3-464-16,1 0-80 0,-1-2-32 0,2 1 0 0,-4 1-320 0,0 0-64 15,-1-2-16-15,-1 2 0 0,-1-1-192 0,0 1 0 16,-4-2 128-16,0 2-128 0,-1-2 0 0,-1-1 128 16,0 8-128-16,-2-5 0 0,0 0 448 0,-4 3 0 15,1 1 0-15,-3 2 0 0,-2 3-112 0,-2 1-16 16,-2-1-16-16,-2 3 0 0,1 1-144 0,-3 2-32 15,0 1 0-15,0 2 0 0,-2 0-128 0,3 4 0 16,0-2 0-16,3 0 0 0,2 0 0 0,-1 4 0 16,2-2 0-16,7-7 0 0,0-1 0 0,3-1 0 15,2 1 0-15,3 0 0 16,1-2-528-16,5-2-192 0,1-2-48 0,4 0-9856 0</inkml:trace>
  <inkml:trace contextRef="#ctx0" brushRef="#br0" timeOffset="55355.05">12489 1540 2751 0,'0'0'256'0,"0"0"-256"0,0 0 0 0,-5 0 0 15,5 0 2448-15,-6 2 448 0,0 0 96 0,1 1 16 16,-2 0-1680-16,2 0-336 0,-4 1-64 0,1-1-16 15,-3 2-432-15,1 0-96 0,2 2 0 0,-3 0-16 16,1 0-144-16,0 0-32 0,0 1 0 0,2 2 0 16,-1-1 144-16,3-3 32 0,-2 3 0 0,3-2 0 0,2 2-160 0,0-3-16 15,3 0-16-15,0-6 0 16,4 5 224-16,-1 2 48 0,1-3 16 0,4-1 0 0,-2 0 112 0,6-2 0 16,-2-1 16-16,-1 0 0 0,3 1-336 0,3-2-64 15,-1-1 0-15,0-1-16 0,-2 0-176 0,1 0 0 16,1-2 144-16,-1 1-144 0,-1 0 0 0,-1-1 128 15,1 2-128-15,-2-2 0 0,-1 1 0 0,0-1 0 16,-2-1 0-16,1 2 0 0,0 0 0 0,-1 1 0 16,0-1 0-16,1 0 128 0,0 0-128 0,0 2 0 15,-1 0 0-15,0-2 0 0,1 0 0 0,1-1 0 16,2 1 0-16,-2 0 0 0,1-2 0 0,1 1 0 16,-1-3 0-16,1 0 0 0,1-1-160 0,0-3 0 15,0-2 0-15,1-4 0 0,1 1-48 0,1-4-16 0,-2-1 0 0,1-3 0 16,0-2 80-16,-1 2 16 15,1-4 0-15,0 1 0 0,-2-2 0 0,-1 3 0 0,-1 1 0 0,-1 3 0 16,-2 2 128-16,-2 5-160 16,-4 3 160-16,1 3-160 0,-1 2 160 0,-1 8 0 0,-4-2 160 0,-1 4-160 15,-3 6 368-15,-2 3-32 0,-3 3 0 0,-3 4 0 16,0 1-336-16,-1 6 0 0,0 1 0 0,1 3 128 16,1-2-128-16,1 5 0 0,0 3 128 0,3 1-128 15,-1 0 0-15,5-1 0 0,1-2 0 0,3 0 0 16,2-2 0-16,3-4-208 0,2-2 16 0,4 0-10624 15</inkml:trace>
  <inkml:trace contextRef="#ctx0" brushRef="#br0" timeOffset="55839.58">13845 1363 14975 0,'-13'-1'656'0,"13"1"144"0,0 0-640 0,0 0-160 15,-13 2 0-15,-3 1 0 0,-1 1 592 0,-3 1 96 0,-2 2 16 0,1-1 0 16,1 2-176-16,3 2-16 16,1 1-16-16,-1 4 0 0,2 0-192 0,7-4-48 15,0-1 0-15,6-4 0 0,2 1-256 0,1-1 128 0,2 1-128 0,4 0 0 16,-2 0 176-16,4 0-176 0,-1 2 160 0,2-2-160 15,-1 1 128-15,2-2-128 0,0 1 0 0,2 2 0 16,-5-1 0-16,1 3 0 0,-1-1 0 0,0 0 0 16,-4-1 0-16,-1 2 192 0,-2-2-48 0,-1 0-16 0,-2-1 384 15,-2 2 80-15,-3-2 16 0,-1 0 0 0,-3-1-144 16,-1-1-16-16,-1 0-16 0,-2 2 0 0,-2-2-176 0,-3 0-48 16,1-2 0-16,-1 0 0 0,2 0-208 0,1-1 176 15,1-2-176-15,5-1 160 16,1-1-608-16,5 0-112 0,-1-5-16 0</inkml:trace>
  <inkml:trace contextRef="#ctx0" brushRef="#br0" timeOffset="56723.06">14178 1403 7359 0,'0'0'320'0,"-5"5"80"16,-1 1-400-16,1 0 0 0,-1 3 0 0,0 0 0 0,-1 1 2000 0,0 1 320 0,-1 1 64 0,-2 4 16 16,7-7-1616-16,-2 2-320 15,0-1-64-15,0 0-16 0,2 0-192 0,1 0-32 0,2 1-16 0,0-1 0 16,0 3-144-16,2-2 160 0,2-2-160 0,3 0 160 16,-1 0 176-16,3-2 48 15,-1-2 0-15,3 1 0 0,2-3 208 0,3-1 48 0,0 1 16 16,2-3 0-16,-1-2-320 0,1 0-64 0,-1 0-16 0,-1-1 0 15,-1-2-48-15,0 0-16 0,-2-2 0 0,-2 2 0 16,-1 0-192-16,-1 0 144 0,-3-2-144 0,0 1 128 16,-2-2-128-16,-1 1 128 0,-1 3-128 0,-1-2 128 15,0 0-128-15,1-1 0 0,-2 1 144 0,0-1-144 16,-2-4 0-16,1 0 0 0,1-1 0 0,1-3 128 0,2-2-128 0,-1 1 0 16,2-2 0-16,0 3 0 0,1-1-192 0,0 2-16 15,1 1 0-15,1-1 0 0,1-1 0 0,-1 3 0 16,1 0 0-16,0 2 0 0,0 0 208 15,0 2 0-15,1 1-160 0,1 0 160 0,0 3 0 0,-2-1 0 16,0 2 0-16,-2 1 0 0,-6 2 0 0,10 0-176 16,-10 0 176-16,0 0-128 0,0 0 128 0,5 5 0 15,-1 2-144-15,0 1 144 0,-2 1 0 0,-2 2 0 16,0 0-144-16,0 2 144 0,-2 1 0 0,-1 0 0 16,1-1 0-16,-1 3 0 0,1-1 144 0,0 1-16 0,1-2 0 15,1-2 0-15,0-2-128 0,0-1 128 16,2-3-128-16,1 1 128 0,1-2 16 0,1 1 0 0,0-3 0 0,1-1 0 15,1 1 112-15,-1-3 32 16,1 1 0-16,0-2 0 0,2-1-160 0,0 1-128 0,2-1 192 0,0 0-192 16,2-1 128-16,-2 0-128 15,3 0 0-15,2 0 0 0,0 1 0 0,-2-1 0 16,-1 3 0-16,0 0 0 0,-1 0 0 0,-2 0 0 16,2 3 0-16,-1 0 0 0,-3 1 0 0,0 3 0 0,-1 0 0 15,-1 0 0-15,-4 1 0 0,0 1 0 0,-1 1 0 0,1-3 0 16,-1 1 0-16,0-1 240 0,-1-2-48 15,1 1-16-15,0-1-48 0,-1-5 0 0,0 0 0 0,5 5 0 16,-5-5 192-16,7 3 16 0,2-1 16 0,-3-2 0 16,4-1-16-16,-1 0 0 0,3-1 0 0,1-1 0 15,1 0-208-15,0-1-128 0,1 3 128 0,2-3-128 16,2 4 144-16,-2 1-144 0,1 3 192 0,-1 0-192 0,2 3 288 0,-1 0-48 16,-3 3-16-16,3 0 0 0,0 0-64 0,1 0-16 15,2 0 0-15,-1-1 0 0,2-3-144 0,1 0 128 16,1-3-128-16,1-1 128 0,2-1-128 0,1-1 0 15,-1-3 0-15,1 0 0 16,1-4-272-16,-2 0-144 0,0-3-32 0,-2 0 0 16,-2 0-160-16,-4 0-32 0,-3 0-16 0,0 0 0 0,-3 0 432 0,-2 1 96 15,-2 2 128-15,-4 1-208 0,0 2 208 0,-5 4 0 16,0 0 0-16,0 0 0 0,-7 0 0 0,-1 2 192 16,-1 2-48-16,-1 0 0 0,-1 1-144 0,-3 1 0 15,2 3 0-15,0-3 0 0,1 2-368 0,-2-2 0 16,2 1 0-16,0 0-7248 15,2-1-1440-15</inkml:trace>
  <inkml:trace contextRef="#ctx0" brushRef="#br0" timeOffset="57931.67">7958 2355 4607 0,'0'0'400'0,"-7"-1"-400"16,7 1 0-16,-9-2 0 0,3-1 1968 0,-1-1 304 0,3-1 64 0,4 5 16 15,0-7-1200-15,2 2-256 0,2 0-32 0,5-6-16 16,3 1-400-16,-1-1-64 0,4 1-32 0,1-1 0 16,3-1-160-16,-2 1-48 0,-1 0 0 0,-1 4 0 15,2-1-16-15,1-1 0 0,2 3 0 0,2-2 0 16,-2 2 0-16,1 4 0 0,0 0 0 0,-1 4 0 15,1 3 0-15,-1 1 0 0,-3 6 0 0,-2-1 0 16,0 1-128-16,-1 7 0 0,-7 3 0 0,-5-5 0 16,-2 1 0-16,-4 4 160 0,-1 0-160 0,-6 1 160 0,-2 0 112 15,-2-1 32-15,-1-1 0 0,-1 0 0 16,-1 0 272-16,0-1 48 0,-3-1 16 0,-6 5 0 0,3-4-112 0,5-3-16 16,1-2 0-16,3-2 0 0,2-2-80 0,1-2-32 15,2-3 0-15,4 0 0 0,6-6-208 0,0 0-64 16,0 0 0-16,0 0 0 0,0 0 64 0,11 5 0 15,-1 0 0-15,3-1 0 0,3-1-64 0,2 3 0 16,3-4 0-16,-5 0 0 0,1 0-128 0,4-1 0 16,2 1 144-16,0-1-144 0,5 1 0 0,-1 1 0 15,0-1 0-15,0-1 128 16,0-1-448-16,-1-1-64 0,-3-1-32 0</inkml:trace>
  <inkml:trace contextRef="#ctx0" brushRef="#br0" timeOffset="58367.34">9345 2443 14559 0,'0'0'640'0,"0"0"144"0,0 0-624 0,0 0-160 16,-7-3 0-16,2 1 0 0,0-1 832 0,-2 1 128 15,-1 1 16-15,-3 0 16 0,1 1-544 0,0 1-96 16,-4 1-32-16,0 2 0 0,-3 0-112 0,2 3-16 15,-3 0-16-15,-1 5 0 0,2-2 48 0,0 2 16 16,2 2 0-16,-3 5 0 0,5-1 32 0,8-6 16 16,1 0 0-16,1 1 0 0,5 0 32 0,0 0 0 15,5-2 0-15,2 0 0 0,2-2-192 0,2-2-128 16,4-1 192-16,2 0-192 0,1-2 0 0,3-2 0 16,3-3 0-16,0-3 0 15,0 1-1600-15,0-2-416 0</inkml:trace>
  <inkml:trace contextRef="#ctx0" brushRef="#br0" timeOffset="58708.99">9888 2357 13471 0,'0'0'592'0,"0"0"128"0,0 0-576 0,0 0-144 15,0 0 0-15,0 0 0 0,0 0 832 0,-8 1 144 0,-1 4 32 0,2 0 0 16,-2 3-608-16,-4 3-112 0,-1 0-32 0,-2 1 0 0,-2 2 16 16,0 3 0-16,-2 1 0 0,1 1 0 0,-1 2 32 0,2-2 0 15,1 0 0-15,3-1 0 16,1 0-32-16,3-2 0 0,4-1 0 0,0-1 0 0,5-1-48 0,2-2-16 16,5-2 0-16,0-2 0 0,4-3 224 0,4-1 32 15,1-2 16-15,0-2 0 0,2-3-64 0,-1-2-16 16,2 0 0-16,0-3 0 0,0-2-176 15,-1-1-32-15,-2-1-16 0,-1 0 0 0,-1 0-176 0,0 0 0 16,-1-1 144-16,-4 1-144 0,0 0 128 0,-2 0-128 16,-3 1 128-16,-1 0-128 0,-1 1 0 0,-1 2 0 15,-1 0 0-15,-2 0 128 0,-2-1-128 0,2 2 0 16,-3 0 0-16,0 2-128 16,3 0-384-16,-3 1-64 0,1 2 0 0,5 3-16 15,0 0-560-15,-5-6-128 0,5 6 0 0,0 0-8000 0</inkml:trace>
  <inkml:trace contextRef="#ctx0" brushRef="#br0" timeOffset="59362.1">10164 2426 11055 0,'0'0'480'0,"0"0"112"0,0 0-464 0,-4 8-128 16,0-1 0-16,4-7 0 0,-1 7 832 0,-2 0 160 15,0 1 32-15,-4 2 0 0,1 2-192 0,-2 0-16 16,0 0-16-16,1 0 0 0,-1 1-176 0,0 0-48 16,0-4 0-16,0 0 0 0,1 0-176 0,2 0-32 0,-1-1-16 0,2-1 0 15,4-7 32-15,0 0 16 16,0 0 0-16,0 0 0 0,0 0 112 0,0 0 32 0,0 0 0 0,5-5 0 15,3-4-352-15,-1-1-64 16,3-1 0-16,3-1-128 0,-1 1 0 0,2-1 0 0,-1-1 0 0,2-1-192 16,-1 1 192-16,1 0 128 15,1 0 0-15,-1 1-128 0,-1 1 0 0,1 1 0 0,-2 0 0 0,0 1 0 16,-3 3 0-16,4 0 0 0,-6 5 0 0,-2 2 0 16,-1 1 0-16,1 2 0 0,-4 2-160 0,1 0 160 15,-1 0-192-15,-2 1 48 0,0 3 0 0,-4 6 0 16,-1 0 144-16,0-6 192 0,-1-1-32 0,2 1-16 15,-3-2-144-15,2-1 0 0,2-5 0 0,3-2 0 16,-5 4 288-16,5-4-32 0,0 0 0 0,0 0 0 16,4-5 16-16,-2-2 0 0,3 1 0 0,4-2 0 0,-1-1-272 15,2 0 160-15,1 0-160 0,1 2 128 16,1-1-128-16,1-1 128 0,1 3-128 0,-1-1 128 0,-1 2-128 0,1 1 0 16,-3 2 0-16,1 2 0 0,0 2-192 0,-1 0 192 15,-5 3-160-15,3 0 160 0,-5 2-128 0,1 1 128 16,-2 0 0-16,1 3-144 15,-2-1-1456-15,0 1-272 0</inkml:trace>
  <inkml:trace contextRef="#ctx0" brushRef="#br0" timeOffset="59889.2">11317 2397 18431 0,'0'0'816'0,"0"0"160"0,0 0-784 0,0 0-192 0,0 0 0 0,3 8 0 15,-1-1-544 1,1 1-160-16,-2 1-16 0,0 0-16 0,0 1 736 0,-1 1 0 0,-1 2 0 0,0 1 0 15,0 3 176-15,-3-1-32 0,0 4 0 0,0 0 0 16,0-2 416-16,-4 3 80 0,1 1 0 0,1 2 16 16,-1 2-160-16,0-1-48 0,-1-1 0 0,-1-1 0 0,0-1-96 0,1-3-32 15,1-2 0-15,0-4 0 0,2-3 128 0,1 1 0 16,-1-7 16-16,5-4 0 0,0 0 272 0,0 0 48 16,0 0 16-16,4-8 0 0,-1-3-416 0,4-2-96 15,1-3-16-15,6-10 0 0,-3 2-272 0,-1 9 0 16,1-3 0-16,2 1 0 0,-2-2 0 0,2-1 0 15,1 0 0-15,-1 0 0 0,0 2 0 0,1 0 0 16,1 1 0-16,-2 1 0 0,1 3 0 0,0 4 0 16,0 0-128-16,-1 4 128 0,-2 3-128 0,-1 3 128 15,-3 2-208-15,-2 5 80 0,-3 2 128 0,-2 2 0 16,-3 0 0-16,-3 1 0 0,-2 1 0 0,0 3 0 16,-6 2 0-16,1-2 0 0,-2 1 0 0,-1-2 0 0,0 0 0 15,-7 5 0-15,2-6 0 0,8-8 0 16,1-1 0-16,1-3 128 0,2 0-128 0,2-4-208 15,1-2 48-15,3-3-7680 16,3-1-1536-16</inkml:trace>
  <inkml:trace contextRef="#ctx0" brushRef="#br0" timeOffset="60130.02">11885 2111 11055 0,'0'0'976'0,"-1"-3"-784"0,1 3-192 0,0 0 0 16,0 0 1344-16,0 0 240 0,0 0 32 0,0 0 16 15,0 0-720-15,-3 5-144 0,-4 3-16 0,0 3-16 16,0 2 0-16,-1 4 0 0,-1 3 0 0,1 4 0 0,-3-1-176 0,3 4-48 16,-2 3 0-16,0 1 0 0,-2-1-256 0,2 0-64 15,-1 1-16-15,3-1 0 0,2 0-176 0,0-2 0 16,3-2-192-16,-1 8 192 15,4-8-1152-15,3-13-128 0,1-2 0 0,0-3-8256 16</inkml:trace>
  <inkml:trace contextRef="#ctx0" brushRef="#br0" timeOffset="60454.46">12037 2358 7359 0,'0'0'656'0,"0"0"-528"0,0 0-128 15,-1 6 0-15,-4-1 1904 0,4 2 336 0,1 1 80 0,0-3 16 16,0-5-1504-16,1 8-320 16,-1-8-48-16,6 8-16 0,-3-2-256 0,4 0-64 0,1-1-128 0,3-3 192 15,-2 1-192-15,2-2 144 16,1-2-144-16,-2-2 128 0,1 1-128 0,0-2 0 0,0-1 144 0,-1 0-144 16,0-2 272-16,-2 0-16 0,1 0 0 0,-2-1 0 15,0 2 144-15,-4-1 32 0,0-2 0 0,-1 2 0 16,-4-1 304-16,0 2 64 0,0 2 16 0,-1 2 0 15,-5 0-176-15,1 5-16 0,-4 2-16 0,0 2 0 16,-2 3-224-16,-7 5-32 0,0 3-16 0,6-7 0 16,1 2-96-16,1 0-32 0,2 2 0 0,-1 0 0 15,3 0-208-15,3 2 128 0,2-1-128 0,2-1 0 16,3-3 0-16,4 0-128 0,4 0-16 0,9 1-8048 16,2-7-1616-16</inkml:trace>
  <inkml:trace contextRef="#ctx0" brushRef="#br0" timeOffset="60753.32">12691 2215 13071 0,'0'0'272'0,"0"0"64"0,0 0 16 0,0 0 32 0,0 0-384 0,6 7 0 16,-1 2 0-16,2 2 0 0,1 0 960 0,-3 1 96 16,2 4 32-16,-1 2 0 0,1 1-336 0,1 1-64 15,-1-2-16-15,2 0 0 0,-1 1-352 0,-1-3-64 16,1 1 0-16,-1-2-16 0,-1-1-112 0,1 2-128 15,-3-2 176-15,2 0-176 16,-1-2-272-16,-1-1-176 0,-1-4-16 0,0 1-16 16,-1-1-448-16,-2-7-96 0,0 0 0 0</inkml:trace>
  <inkml:trace contextRef="#ctx0" brushRef="#br0" timeOffset="60956.71">12873 2217 14735 0,'0'0'1312'0,"0"0"-1056"16,-2 7-256-16,-3 2 0 0,0 1 1408 0,-3 4 240 16,-2 5 32-16,-2 2 16 0,-1 2-368 0,-9 10-80 15,0-1-16-15,6-12 0 0,-1 1-448 0,-2 1-80 16,-1 2-32-16,3 0 0 0,-4 1-416 0,2 1-96 16,1 0-16-16,2-2 0 15,1-1-1200-15,1-1-240 0,3-4-48 0</inkml:trace>
  <inkml:trace contextRef="#ctx0" brushRef="#br0" timeOffset="61586.81">14620 2207 13823 0,'0'0'1216'0,"0"0"-960"0,-5-4-256 0,5 4 0 0,-4-3 368 0,-1 1 16 16,2 1 16-16,-4 0 0 0,1 0 80 0,-1 1 16 15,2 1 0-15,-3 1 0 0,-1 2-176 0,-1 2-48 16,-2 0 0-16,-1 2 0 0,-5 1-64 0,-6 5-16 15,1 2 0-15,7-4 0 0,-4 2 192 0,-1 1 48 16,-5 3 0-16,1-2 0 0,2 1-128 0,-9 4-32 16,5 0 0-16,13-9 0 0,1-3-128 0,5 1-16 15,1 2-128-15,4-5 192 0,2 1-192 0,3-4 0 16,3 1 0-16,2 1 0 0,4-1 128 0,4 3-128 16,1-4 0-16,0 1 0 0,3 0 128 0,-6-1-128 15,0-2 0-15,2 3 0 0,-3-1 160 0,0 1-160 16,-1-1 160-16,0 2-160 0,-3 0 224 0,-1 0-48 15,-2-1-16-15,-1 2 0 0,-2-2 32 0,-1 1 16 0,-2 1 0 0,-2 0 0 16,-3-1-16-16,-1 0 0 0,-2 2 0 0,-4-2 0 16,-3 0-64-16,-1 1 0 0,-3 1-128 15,-2-1 192-15,-2-3-192 0,-2 0 128 0,2-3-128 0,1 2 0 16,1-1 0-16,3-1 0 0,3-1-128 0,2-1-10816 16</inkml:trace>
  <inkml:trace contextRef="#ctx0" brushRef="#br0" timeOffset="62354.57">14830 2402 16575 0,'0'0'368'0,"0"0"80"0,0 0 0 0,2 8 16 0,-2-8-464 0,3 7 0 0,-1 0 0 0,-1 1 0 0,2 2 416 0,0 1-16 15,-1-1 0-15,-1-2 0 0,0 2-272 0,2-1-128 0,-2 1 0 0,0 0 128 16,1 0-128-16,1-1 0 16,1-1 0-16,2-1 128 0,-1 2-128 0,-1-4 192 0,3-3-192 0,-2 1 192 15,2-2-192-15,-1-1 128 0,1 0-128 0,1-1 128 16,-1 0 336-16,1 1 64 16,1-2 16-16,0-2 0 0,-2 1 0 0,1-1 0 15,0-2 0-15,2-1 0 0,-6 2-288 0,1 1-64 0,1-2-16 0,-2 1 0 16,1-2-176-16,-3 1 0 0,1-1 0 0,-1 0 128 15,1-1-128-15,-1-1 0 0,0-1 144 0,-2 1-144 16,0-1 0-16,0 0 0 0,0-1 0 0,-2-6 128 16,2 7-128-16,0-2 0 0,0-4 0 0,2 1 0 15,-1 1 0-15,0-2 0 0,-1 0 0 0,2-1 128 16,3-4-128-16,-1 1 0 0,1 2 0 0,-1 1 0 16,0 2 0-16,2 3 0 0,-4 2 0 0,1 1 0 15,1-2 0-15,-2 2 0 0,1 2 0 0,-1 0-128 16,-2 0 0-16,3 3 0 0,-3 4 0 0,1-6 0 15,-1 6-96-15,0 0-16 0,0 0 0 0,0 0 0 16,0 0-16-16,0 0-16 0,0 0 0 0,0 0 0 16,0 0 112-16,0 0 32 0,-1 8 0 0,0 1 0 0,-1 0 128 0,2 3 0 15,0 1-144-15,0 1 144 0,0 3 0 0,0 0 0 16,2 0 160-16,0-2-160 0,1 1 256 0,4-2-48 16,-3-2-16-16,4 0 0 0,2-1 64 0,2-1 16 15,2-4 0-15,1 0 0 0,2-2 112 0,-1-2 0 16,2-1 16-16,1-1 0 0,1-3-144 0,-1-2-48 15,-3 0 0-15,-1 1 0 0,1-1-208 0,0-2 128 16,2 1-128-16,-1-3 0 0,1 1 0 0,-1-1 0 16,0 2 0-16,-1 1-160 0,4-3 160 0,-3 3 144 0,-2 0-16 15,-1 3-128-15,1 3 144 0,-4 1-144 16,0 2 0-16,-1 2 144 0,-3-1-144 0,1 2 192 16,-1 0-192-16,-1 2 192 0,-4 1-192 0,1 1 160 0,-3 1-160 0,1 0 160 15,0 0-160-15,0 0 160 0,1-1-160 16,0-2 160-16,2 1-160 0,-1-2 0 0,4-3 0 0,0 1 0 15,1-3 192-15,2-1-64 16,2-2 0-16,-1 0 0 0,2-4 0 0,3 1 0 0,-2 2 0 0,1-3 0 16,2 1-128-16,0-1 0 0,1 1 0 0,2 0 0 15,-3-1 0-15,2 5 128 0,0 2-128 16,-1 3 0-16,1 1 288 0,14 8-32 0,-3 1 0 0,-6 0 0 16,-1 2 0-16,0 2-16 0,-1-4 0 0,-1 3 0 15,3-1-112-15,-1 1-128 0,3-1 176 0,0-1-176 0,3-4 160 16,3-1-160-16,3 0 128 0,0-1-8944 15,4-2-1792-15</inkml:trace>
  <inkml:trace contextRef="#ctx0" brushRef="#br0" timeOffset="63544.92">363 5459 8287 0,'0'0'736'0,"0"0"-592"15,-4-4-144-15,1 0 0 0,-3-2 1344 0,3 2 256 16,1-1 32-16,2 0 16 0,1-4-816 0,1 1-144 15,2-2-48-15,3 0 0 0,2-1-288 0,1 0-64 16,2 0-16-16,2-2 0 0,1 1 48 0,3 0 16 16,-1 3 0-16,1 0 0 0,4 3 128 0,-2 3 32 15,0 0 0-15,0 4 0 0,-2 4-336 0,-2 0-160 0,-4 5 160 0,-1-1-160 16,-1 2 0-16,-1 1 128 16,-4 2-128-16,-1 6 0 0,-1-1 304 0,-3-6 16 15,-3 3 0-15,0-1 0 0,-2 3 192 0,-2-2 32 16,2 1 16-16,-4-2 0 0,1-1-96 0,-2-1-16 0,1 0 0 0,1-4 0 15,-1 0-64-15,2-2-32 0,2-2 0 0,5-5 0 16,0 0-208-16,0 0-144 0,0 0 192 0,7 3-192 16,3-1 0-16,-1 0 0 0,1 0 0 0,4 0 0 15,2 2 0-15,0-1 0 0,1 1 0 0,0 3 0 16,0 0 144-16,-1 1-144 0,-1 3 0 0,-2 0 144 16,-1-3-16-16,-1 4 0 0,-2-1 0 0,-2 2 0 15,-1 3 176-15,-3 0 16 0,-3 1 16 0,-2-1 0 0,-1 0 176 16,-5 0 16-16,0 2 16 0,-4 3 0 15,1-4-80-15,-3 2-16 0,-3-1 0 0,0-2 0 0,-2-2-208 16,1 0-48-16,-2-2-16 0,0-5 0 0,-1 0-176 0,3-5 0 16,0-3 0-16,2-2 0 15,2-4-1472-15,3-2-256 0,2 1-64 0,4-3-11184 16</inkml:trace>
  <inkml:trace contextRef="#ctx0" brushRef="#br0" timeOffset="63777.55">944 5746 7359 0,'0'0'320'0,"0"0"80"0,0 0-400 0,0 0 0 0,0 0 0 0,0 0 0 15,4 6 3200-15,-4-6 576 16,0 0 96-16,0 0 32 0,0 0-1936 0,0 0-384 0,5-2-80 15,1-3-16-15,-3 0-480 0,1-1-112 0,1 0 0 0,-1-1-16 16,-2 2-624-16,2 0-112 0,-1 1-16 0,0-1-128 16,0 1-176-16,-3 4-144 0,0 0-16 0,0 0-12800 15</inkml:trace>
  <inkml:trace contextRef="#ctx0" brushRef="#br0" timeOffset="64312.2">1139 4991 19119 0,'0'0'832'0,"0"0"192"0,4-7-816 0,0-1-208 16,1 2 0-16,3-2 0 0,-2 0 672 0,3 1 96 15,-1-3 0-15,2 0 16 0,1 0-272 0,1-1-48 16,0 2-16-16,0 2 0 0,1 1-304 0,-2 4-144 0,0-1 128 16,1 1-128-16,2 4 0 0,1 2 0 15,-1 3 0-15,-6 0 0 0,1 0 0 0,-1 3 0 16,-1 2 0-16,-1 2 0 0,-3 4 0 0,1-1 0 15,-2 2 0-15,-2 0 0 0,-2-1 128 0,-1 0-128 0,-1-1 128 0,-2 0-128 16,1-4 160-16,-2 2-160 16,2-2 192-16,-3-1-192 0,2-1 352 0,0-2-32 0,0-4-16 0,6-5 0 15,0 0-176-15,0 0-128 16,0 0 144-16,0 0-144 0,0 0 0 0,7 1 0 0,0-1 0 0,1 0 0 16,1-1 0-16,3 2 0 0,-1 2 0 0,1 0 0 15,0 0 0-15,3 0 0 0,-1 4 0 0,0 1 0 16,1 1 0-16,0 0 0 0,-3 2-128 0,0 2 128 15,-2 0 0-15,-2 0 0 0,-3 0 0 0,-2 3 0 16,-1 1 128-16,-2 1 64 0,-2-1 32 0,-3 1 0 0,-3-2 176 16,-1 2 48-16,-4 1 0 0,0-1 0 15,-2 1-48-15,-1 0 0 0,0-2 0 0,-1-1 0 0,1-2-176 16,-1-2-32-16,2-1-16 0,0-2 0 16,0-1-672-16,-1-1-128 0,4-2-16 15</inkml:trace>
  <inkml:trace contextRef="#ctx0" brushRef="#br0" timeOffset="65650.31">2625 1955 9215 0,'0'0'816'16,"0"0"-656"-16,0 0-160 0,0 0 0 0,0-6 1088 0,-1 2 176 16,-1-1 32-16,0 1 16 0,2 4-592 0,-4-3-112 15,2-1-32-15,-2 2 0 0,-1-2-128 0,1 2-16 16,-2-1-16-16,1 1 0 0,-1 0-96 0,-2 1 0 16,-1 0-16-16,-4 1 0 0,-2 1 0 0,-1 1 0 15,-1 1 0-15,-5 2 0 0,0-1-64 0,-2 1-16 16,-1 2 0-16,-4 2 0 0,1 1-96 0,-14 5-128 0,3 1 176 0,2 0-176 15,1 3 320-15,0 2-32 16,-1 3-16-16,1 1 0 0,2 0 112 0,-3 1 32 0,2 2 0 0,2 0 0 16,0 0-96-16,3 4-32 15,4 2 0-15,3 1 0 0,0-1-128 0,4 0-32 16,3-1 0-16,1 0 0 0,2-1-128 0,1 1 0 16,2 0 0-16,1 0 128 0,2 0-128 0,-1 2 0 0,1 3 0 0,2 0 128 15,-1-1-128-15,2 1 0 0,2-5 0 0,-2 0 0 16,2-1 0-16,2-1 0 0,2-3 0 0,3 2 0 15,-1 1 0-15,3-1 0 0,-1 0 0 0,4 2 0 16,3 2 288-16,1 0-32 0,-3 0 0 0,2-1 0 16,2 0-64-16,0 1-32 0,-1 2 0 0,-1 0 0 0,0 1-16 15,-1 2 0-15,0 2 0 0,2 0 0 16,-6 1-144-16,2-1 0 0,-1-3 0 0,2 0-176 0,0-4 176 0,1-1 0 16,-4 3 0-16,0-3 0 0,-4-2 0 0,0 2 0 15,-1 0 0-15,-3 0 128 0,0 0-128 0,-3 3 144 16,0 3-144-16,0-1 160 0,0 1-32 0,-4-1-128 15,-1 1 192-15,1 0-64 0,-1 4 0 0,2-3 0 16,1 2 0-16,0-2 0 0,0 3-128 0,1-1 0 16,0-1 144-16,2-3-144 0,-2 2 0 0,0-3 0 15,0 1 0-15,0 0 0 0,-4-2 0 0,1 2 0 0,-2-1 0 16,2 1 128-16,-4-4-128 0,1-1 0 0,-1-2 0 16,-2-1 128-16,1 0-128 0,-1 0 192 0,1-2-64 0,1-2 0 15,-4-1 0-15,2-3 16 0,1-3 0 0,2 0 0 16,0 1-144-16,1-2 160 0,2-2-160 0,1-1 160 15,0-2-160-15,2-2 128 0,-3-1-128 0,3 0 128 16,0 0-128-16,-1-1 0 0,1 0 0 0,-1-2 128 16,1-2-128-16,-2 1 0 0,1-1 0 0,2 2 0 15,-4 2 0-15,3 0 0 0,0-2 0 0,2 0 0 16,2-7 0-16,-4 9 0 0,2-3 0 0,0 2 0 16,2-8 0-16,0 10 0 0,3 0 0 0,-1 0 0 15,2-2 0-15,0 1 0 0,0 0 0 0,4 1 0 16,-3-3 0-16,4 1 0 0,-2 3 0 0,2 0 0 0,-1-1 0 15,2 2 0-15,0-2 0 0,1 3 0 16,0 3-144-16,2 0 144 0,3 0 0 0,-2 1 0 0,-2 0 0 16,2 2 0-16,1 3 0 0,-1 1 0 0,0 1 0 0,0 2 0 15,1 0 0-15,-2 1 0 0,-1-1 0 0,-2 2 0 16,0 1 0-16,-1 2 0 0,-2 4 0 0,0-2 0 16,-2 1 0-16,-2 6 0 0,-3 1 0 0,-1 2 0 15,-2 0 0-15,-2 3 0 0,0 4 0 0,0 0 128 16,-5 0-128-16,-1 2 0 0,0 7 128 0,-2 1-128 15,-4 6 0-15,-1-2 0 0,-1-1 128 0,-1 3-128 16,-1 0 0-16,-3 4 144 0,0 3-144 0,0 3 0 16,-2-3 0-16,0 4 0 0,-5 3 0 0,-2 3 0 15,-1 0 0-15,1-2 0 0,1-1 128 0,1 4-128 0,1 2 0 16,0 0 128-16,2 0-128 0,3-1 0 0,0-1 0 16,2 2 0-16,-2-1 128 0,6 1-128 0,2-3 0 0,1 0 128 15,0 3 32-15,1-2 0 0,1-2 0 0,3-3 0 16,5-2 48-16,5-1 16 0,3-1 0 0,6 0 0 15,3 0-96-15,2-4-128 16,2-3 176-16,6 0-176 0,5-7 128 0,4-1-128 0,3-3 0 0,10-6 0 16,5-3 0-16,7-3-304 0,12-6 64 0,0-4-14080 15</inkml:trace>
  <inkml:trace contextRef="#ctx0" brushRef="#br0" timeOffset="68598.53">13312 6992 1839 0,'0'0'160'0,"0"0"-160"15,0 0 0-15,5-3 0 0,1 1 2240 0,-1 1 432 16,3 1 80-16,-8 0 0 0,0 0-1680 0,0 0-352 16,0 0-64-16,0 0-16 0,0 0-16 0,0 0-16 15,0 0 0-15,0 0 0 0,0 0 112 0,0 0 32 16,0 0 0-16,0 0 0 0,-1 6-208 0,-3 1-32 0,1 2-16 0,-2 0 0 15,-2-1 0-15,-1 0 0 0,-2 1 0 0,2 3 0 16,-4 3 32-16,1 0 16 0,0 3 0 0,-2 1 0 16,1 6-96-16,-1-1 0 0,0 4-16 0,-7 13 0 15,3-3-144-15,4-12-32 16,0 5 0-16,-1 2 0 0,-1 2-256 0,-2 3 0 0,-1 3 0 0,1 2 0 16,-1 0 208-16,2 0-64 15,-3-1-16-15,3-3 0 0,3-1 192 0,0-4 16 0,2 0 16 0,2-1 0 16,3-1 112-16,1 0 32 0,4 0 0 0,1-3 0 15,0-1-192-15,4-1-48 0,2 2 0 0,2-1 0 16,2 1-112-16,1-3-16 0,0 0-128 0,1-3 192 16,2-1-64-16,-2 0 0 0,2 0-128 0,0 0 192 0,0-3-192 0,2-2 176 15,-1 1-176-15,1-1 160 0,1 3-160 0,7 5 0 16,-2-3 0-16,0 0 128 0,-4 2-128 0,-1-4 0 16,1 0 0-16,2-1 128 0,2-1-128 0,-2-2 0 15,0-2-192-15,1 1 192 16,0-3-576-16,2-1 0 0,-2-1 0 0,2-4-8704 15,-1-1-1744-15</inkml:trace>
  <inkml:trace contextRef="#ctx0" brushRef="#br0" timeOffset="69507.03">17483 6855 5519 0,'0'0'496'0,"-1"-7"-496"15,0-1 0-15,1 0 0 0,0 0 1584 0,1 1 208 0,0 0 64 0,2 2 0 16,2 1-720-16,2 0-144 0,3 1-32 0,-2 2 0 15,0-1-480-15,-1 2-96 0,1 2-32 0,1 1 0 16,0 1-16-16,0 4 0 0,2 3 0 0,3 1 0 16,-3-1 48-16,1 4 16 0,0 3 0 0,1 3 0 15,1 3-96-15,2 3-32 0,-3 0 0 0,-1 5 0 0,0 3-80 16,6 22-32-16,-4-1 0 0,-1-1 0 16,-2-2 48-16,-2-15 16 0,1 5 0 0,0 3 0 0,-4 1 32 0,1 4 0 15,0 1 0-15,-2 3 0 0,-2-1 96 0,1 0 32 16,-4 0 0-16,-1-2 0 0,-3-2 80 0,1 0 32 15,-1-3 0-15,-3 1 0 0,-1-2-16 0,0-1 0 16,-2-1 0-16,0-5 0 0,-1-1 192 0,0-1 32 16,-1-3 16-16,1-1 0 0,-1 0-144 0,-1-1-48 15,-1-2 0-15,0 0 0 0,2 0-240 0,0-1-48 16,-3-1-16-16,1-2 0 0,0-1-80 0,2-1-16 16,-4-4 0-16,3 0 0 0,-1-1-128 0,1-1 128 15,-2 2-128-15,-2 2 128 0,2-5-128 0,8-8 0 16,-3 0 144-16,2-1-144 0,1-1 0 0,3-3 0 15,-3 1 0-15,7-5 0 16,0 0-512-16,0 0-160 0,0 0-32 0,8-10-8912 16,4-6-1776-16</inkml:trace>
  <inkml:trace contextRef="#ctx0" brushRef="#br0" timeOffset="70449.96">20347 6842 11567 0,'0'0'512'0,"0"0"112"0,0 0-496 0,0 0-128 0,-10 0 0 0,3 0 0 16,-3 1 720-16,2 0 128 16,-3 3 32-16,0 0 0 0,-2 3-384 0,-1 1-80 15,-2 1-16-15,0 0 0 0,-2 4 176 0,-2 3 48 16,1 3 0-16,-6 3 0 0,0 3 0 0,0 2 0 0,0 5 0 0,2 4 0 16,-3 4-208-16,4 4-32 0,-2 0-16 0,3 2 0 15,-3 1-176-15,2 4-48 0,1 3 0 0,2-1 0 16,1-2-144-16,3 2 0 0,2-4 144 0,4-2-144 15,1 0 176-15,5 2-48 0,3 2 0 0,4-3 0 16,5-6 144-16,0 1 32 0,2-1 0 0,2-1 0 16,2-2-96-16,1 0-16 0,3-3 0 0,1 1 0 15,0-3-192-15,2 1 176 0,2 0-176 0,-2-1 160 0,3-1-160 0,-2-1-144 16,1 0 144-16,2-2-208 16,0-4-352-16,1-1-64 0,-1-4-16 0,-8-6-6336 15,3 1-1264-15</inkml:trace>
  <inkml:trace contextRef="#ctx0" brushRef="#br0" timeOffset="71501.95">24204 6522 4607 0,'-3'-6'400'0,"-1"0"-400"0,-1-2 0 0,0 2 0 15,1-1 1664-15,2 0 256 0,-3 3 64 0,3-2 0 16,0 2-1072-16,2 4-208 0,-2-4-32 0,2 4-16 15,0 0-272-15,0 0-48 0,0 0-16 16,0 0 0-16,6-3-16 0,1 2-16 0,-7 1 0 0,10 3 0 0,2 1 32 0,0 3 16 16,0 0 0-16,5 4 0 0,-2 1 32 15,-1 3 0-15,1 0 0 0,0 2 0 0,-1 0-224 0,2 1-144 16,0 0 192-16,1 4-192 0,-2 4 128 16,1 1-128-16,-1 2 0 0,2 2 0 0,-2 2 0 0,1 2 0 15,2 1 0-15,-1 2 0 0,-2 3 128 0,0 3-128 16,1 1 0-16,-1 2 0 0,2-1 128 0,-2 3-128 15,0-1 0-15,1 1 0 0,-1 0 0 0,0 1 0 16,-2 0 0-16,1 1 0 0,1-2 176 0,0 1-176 16,-3 1 160-16,-1 1-160 0,-2 0 384 0,-3 1-32 15,-1 0 0-15,-2-1 0 0,-3 1-112 0,0-4-32 16,-1-3 0-16,-5 2 0 0,-1 1 192 0,-1-2 48 16,-1-5 0-16,-3 1 0 0,-2 0 144 0,-3 0 48 15,0 0 0-15,-2-4 0 0,-3-1-160 0,0-1-32 16,-4 2 0-16,-3-3 0 0,-4-1-48 0,-1-3-16 0,1-1 0 0,-6 0 0 15,-1-3 64-15,-4-2 16 0,-4-3 0 0,3-1 0 16,0 0-16-16,1-1-16 0,1-2 0 0,4 2 0 16,1-2-192-16,1-1-48 0,-1-3 0 0,2-3 0 15,0-1-192-15,3-2 144 0,-1-4-144 0,3 1 128 16,5-1-128-16,2 0 0 0,5-5 144 0,2-1-144 16,2-4 128-16,2 0-128 0,2-2 160 0,2 1-160 15,0-1 0-15,2 3-208 0,7 4 16 0,-7-7 0 16,-1-1-144-16,1 2-32 0,2 0 0 0,0 2 0 15,-1 2-192-15,6 2-32 16,-7-6-16-16,7 6 0 0,0 0-2080 0,0 0-400 0</inkml:trace>
  <inkml:trace contextRef="#ctx0" brushRef="#br0" timeOffset="73302.87">17400 6402 11967 0,'-10'1'1072'0,"-2"0"-864"0,2-1-208 0,3 2 0 0,0 1 736 0,7-3 96 15,-8 3 32-15,8-3 0 0,0 0-400 0,0 0-80 16,0 0 0-16,0 0-16 0,0 0-64 0,2 9-16 15,-2-9 0-15,6 6 0 0,3-1-16 0,3-3 0 16,-1-1 0-16,2-1 0 0,3-1-128 0,0 0-16 16,4 0-128-16,0 0 192 0,3 0-192 0,0-2 0 15,0 0 0-15,0 0 0 0,1-1 0 0,3 1 0 16,1 0 0-16,4 1 0 0,1-1 192 0,6 1-64 16,-1-1-128-16,4-1 192 0,1 4 0 0,-1-3 0 0,3 0 0 15,0 1 0-15,-1-1-16 0,1 0-16 0,1 1 0 16,4 1 0-16,5 1-16 0,-1 0 0 0,3-1 0 0,-2 0 0 15,-1-1-144-15,1-1 192 0,2 0-192 0,3 1 192 16,4 0-192-16,1 0 160 0,1-1-160 0,-4 1 160 16,-3-1-160-16,5 1 160 0,0 1-160 0,3-1 160 15,4 2 0-15,-5-2 0 0,-3 0 0 0,1 1 0 16,1 1 64-16,3 0 16 0,3 0 0 0,1 1 0 16,-3 0-112-16,1 2-128 0,-3-3 176 0,3 0-176 15,6 0 240-15,-1 0-64 0,-5 3-16 0,2-2 0 16,-5 0-32-16,4-1 0 0,5 0 0 0,-2 2 0 15,-1 0-128-15,-2 0 160 0,-3 1-160 0,3-2 160 16,-1 2-160-16,3 0 0 0,0 2 144 0,-2-2-144 16,-2-2 0-16,0 2 128 0,2-1-128 0,1 1 0 15,1 1 0-15,-2 0 0 0,-2-2 0 0,0 0 0 0,-4 0 0 0,3 0 144 16,1-1-144-16,0 1 0 16,0-2 192-16,-4 1-192 0,-1-1 192 0,0 1-192 0,1 1 192 0,4 0-192 15,-3-1 192-15,-2-1-192 0,-2 0 176 0,0 0-176 16,-2 0 160-16,3 2-160 0,3 0 0 0,1-1 128 15,-4-1-128-15,-2 0 0 0,0-1 0 0,-5-1 0 16,-1 2 128-16,1 0-128 0,2 0 0 0,1 0 176 16,-6-1-176-16,-1-1 160 0,-3 0-160 0,-2 0 128 15,-1 1-128-15,0 2 128 0,0-1 96 0,1-1 16 16,-1 2 0-16,-1-1 0 0,-1 0-48 0,-3 0 0 16,-2 0 0-16,0-1 0 0,-3 2-64 0,0 0-128 15,4 0 176-15,-4 2-176 0,2-2 144 0,0 2-144 0,2 0 0 0,-1 1 144 16,0-3-144-16,-2 2 0 0,1-2 144 0,-2 2-144 15,-2-2 0-15,-1 1 128 0,-2-1-128 0,0 2 0 16,-1-1 0-16,2 2 0 0,2-1 0 0,-3 1 128 16,-3-1-128-16,-2 0 0 0,-1 1 0 0,0-1 0 15,-2-1 0-15,-2 3 0 0,-5 0 0 0,-2 2 128 32,-4-2-1344-32,-1-2-272 0</inkml:trace>
  <inkml:trace contextRef="#ctx0" brushRef="#br0" timeOffset="96517.71">6972 9504 6447 0,'0'0'576'0,"-7"-1"-576"15,0-1 0-15,0 0 0 0,0 1 960 0,0-1 96 16,2 0 16-16,-2 1 0 0,7 1-240 0,-7-2-64 16,1 1 0-16,6 1 0 0,0 0-272 0,0 0-64 15,-7-2-16-15,7 2 0 0,0 0-16 0,0 0 0 16,0 0 0-16,0 0 0 0,0 0 80 0,0 0 16 0,14-4 0 0,1 2 0 15,0 0 112-15,2 1 32 0,1 0 0 0,5 1 0 16,1 0-240-16,0 0-32 0,-4 1-16 0,0 0 0 16,2 1-160-16,-2 0-16 0,1-1-16 0,0 2 0 15,-4-1 96-15,0-1 32 0,0 2 0 0,0 1 0 16,2-1-32-16,1 0 0 0,-2-1 0 0,1 3 0 16,-2-2-128-16,-3 0-128 0,-2 0 192 0,0-1-192 15,-3 1 224-15,-9-3-64 0,0 0-16 0,0 0 0 16,9 3 0-16,-9-3 0 0,0 0 0 0,0 0 0 15,0 0-16-15,-8 4 0 0,-2-1 0 0,-4-1 0 16,-3 3 0-16,-1-2 0 0,-2 0 0 0,-1-1 0 16,-2 1-128-16,-1-1 0 0,-2 0 144 0,1 1-144 15,-1-1 0-15,0 1 144 0,1-2-144 0,0 1 0 0,-2 2 128 16,2-1-128-16,2-3 0 0,3 0 0 0,-1 2 0 0,4-1 0 16,1-1 128-16,3 0-128 0,3 0 0 0,2 1 0 15,8-1 0-15,0 0 0 0,0 0 0 0,0 0 0 16,0 0 0-16,0 0 0 0,11 4-160 0,4-1 160 15,1-3-160-15,4 0 160 0,3 0 0 0,4-3 0 16,1 1-128-16,2 0 128 0,0-2 0 0,0 0 0 16,2 1 0-16,0 0 0 0,0-1 0 0,0 1 128 15,0 0-128-15,0-1 160 0,-1 0 64 0,-3 1 16 16,-3-1 0-16,-1 1 0 0,-5 1-80 0,-3 0-16 16,-4-1 0-16,-12 3 0 0,0 0-144 0,0 0 192 15,0 0-192-15,-7 4 192 0,-6-1-16 0,-6 2 0 16,-4 0 0-16,-4 1 0 0,-5-2-176 0,-4 1 0 0,-1 1 144 0,2 2-144 15,-3-1 0-15,2 3 0 0,2-1 0 0,-2 1 128 16,1 0-128-16,2 0 0 0,2-5 0 0,3 2 0 16,5-2 0-16,4 0 0 0,1-1 0 0,7 1 0 15,11-5 0-15,0 0 0 0,0 0 0 0,0 0 0 16,9 6 0-16,5-1-160 0,4-3 160 0,5 0-160 16,1-2 160-16,5 0 0 0,1-2 0 0,3 1 0 15,4-4 0-15,-4 1 0 0,1 1 0 0,-1-2 0 16,0 2 128-16,-1-2-128 0,-3-1 128 0,-2 4-128 15,-4 4 144-15,-4 1-144 0,-7-3 192 0,-4 0-192 16,-8 0 176-16,0 0-176 0,0 0 160 0,-12 7-160 16,-7-5 176-16,-7 1-176 0,-3 1 192 0,-4 0-192 15,-5 1 144-15,-1 1-144 0,-2 1 0 0,-3 1 144 16,-3 0-144-16,-1 0 0 0,2-4 0 0,1 1 0 0,2-1 144 0,7 1 0 16,1 2 0-16,4-3 0 0,4 0-144 0,4-1 0 15,7 3 0-15,6-3 0 0,2-3 128 0,8 0-128 16,0 0 128-16,0 0-128 0,0 0 0 0,14-1 0 15,1-4 128-15,5 0-128 0,4 0 0 0,1 1 0 16,3 1 0-16,5-1 128 0,0-2-128 0,4 0 0 16,-1 2 0-16,1-2-9280 15,-3 0-1824-15</inkml:trace>
  <inkml:trace contextRef="#ctx0" brushRef="#br0" timeOffset="97885.1">13799 7664 6447 0,'0'0'272'0,"0"0"80"0,0 0-352 0,0 0 0 0,0 0 0 0,0 0 0 16,0 0 1088-16,0 0 128 0,0 0 48 0,0 0 0 15,0 0-480-15,0 0-80 0,0 0-32 0,0 0 0 16,0 0-224-16,0 0-32 0,0 11-16 0,0-11 0 16,0 0-16-16,4 7-16 0,-4-7 0 0,9 7 0 15,0-3 288-15,1 1 64 0,-10-5 16 0,11 1 0 0,0 0-48 0,1 0-16 16,1-1 0-16,0 0 0 15,-3 0-288-15,0 1-48 0,2 0-16 0,-4 0 0 0,-8-1-128 0,0 0-16 16,0 0-16-16,0 0 0 0,0 0-160 0,0 0 0 16,0 0 144-16,0 0-144 0,-3 9 160 0,-5-1-32 15,-3 0-128-15,-2-4 192 0,-3 2-48 0,1-1-16 16,0-1 0-16,-1 1 0 0,0-2-128 0,-1 0 192 16,1 0-192-16,0-1 192 0,2 2-16 0,1-2 0 15,1-2 0-15,2 2 0 0,2-1-16 0,8-1 0 16,0 0 0-16,0 0 0 0,0 0-16 0,0 0 0 15,0 0 0-15,0 0 0 0,11 2 112 0,1-1 0 0,4-1 16 0,1 1 0 16,1-1 16-16,0 0 0 16,2-1 0-16,2 0 0 0,0-1-112 0,2 2-32 0,-2-1 0 0,0-1 0 15,0 1-144-15,-3 1 160 0,-1 1-160 0,-3 1 160 16,-2-1-160-16,-3 1 0 0,-10-2 144 0,0 0-144 16,0 0 0-16,0 0 0 0,0 0 0 0,-9 4 128 15,-2 2-128-15,-2-1 144 0,-4 1-144 0,-3-2 160 16,-2-1-160-16,-1 1 0 0,-1-2 0 0,0 0 0 15,2-1 128-15,2 0-128 0,-1-1 0 0,1 0 128 16,2 0-128-16,3 0 0 0,1 0 0 0,3 1 128 16,2 1-128-16,9-2 0 0,0 0 0 0,0 0 128 15,0 0-128-15,0 0 0 0,0 0 0 0,12 2-176 16,2-2 176-16,3 0 0 0,0 1 0 0,4-1 0 16,-1-1 0-16,5-1 0 0,1-2 0 0,0 2 0 0,0 1 0 0,-1 0 192 15,-2 1-32-15,-1 0-16 16,-3 0-144-16,-1 1 192 0,-8 1-192 0,-10-2 192 0,0 0-192 0,0 0 0 15,0 0 0-15,0 0 0 0,-9 7 128 0,-5-2-128 16,-4 1 0-16,-4 0 128 0,-2 0-128 0,-6-1 0 16,0 0 0-16,-1-2 128 0,0 0-128 0,0 1 0 15,1-1 0-15,3-1 0 0,1-2 128 0,4 2-128 16,3-1 128-16,3 2-128 0,1-2 0 0,5 0 0 16,5-1 0-16,5 0 0 0,0 0-128 0,0 0 128 15,0 0 0-15,8 0 0 0,5 0 0 0,3 1 0 16,2 1-144-16,4-2 144 0,2 0 0 0,1 0 0 15,2 0 0-15,-1 0 0 0,1-1 0 0,1-1 0 16,1 0 176-16,-6 1-176 0,-4 1 192 0,-1 0-192 0,-6 0 192 0,-2 1-192 16,-10-1 144-16,0 0-144 0,0 0 0 0,0 0 144 15,0 0-144-15,-10 5 0 0,-1 0 0 0,-4 0 128 16,-2-2-128-16,-3 1 192 0,0-2-192 0,0-1 192 16,2 1-16-16,-1-1 0 0,2-1 0 0,3 0 0 15,3 0 0-15,0 1 0 0,3 3 0 0,8-4 0 16,0 0-176-16,0 0 192 0,0 0-192 0,0 0 192 15,9 3-192-15,3 0 0 0,1-2 0 0,5 5 0 16,1-3-288-16,6 2-96 0,0-4 0 0,1 2-14208 16</inkml:trace>
  <inkml:trace contextRef="#ctx0" brushRef="#br0" timeOffset="99870.02">9359 9536 8751 0,'0'0'384'0,"0"0"80"0,0 0-464 0,0 0 0 15,0 0 0-15,0 0 0 0,0 0 944 0,0 0 80 16,0 0 32-16,0 0 0 0,0 0-160 0,0 0-16 16,0 0-16-16,8 0 0 0,-8 0-48 0,10-2-16 15,-10 2 0-15,11-1 0 0,0-2-64 0,2 2-16 16,2-1 0-16,3 0 0 0,1-1 16 0,2 2 0 16,1-3 0-16,2 2 0 0,2-1-288 0,2-1-64 0,0 1-16 0,1 0 0 15,0 0-144-15,-4-2-32 0,0 0 0 0,2-1 0 16,-3 2 64-16,-1-1 0 0,-3 2 0 0,-4 1 0 15,-2 0-112-15,-3 1-16 0,-2 1 0 0,-9 0 0 16,0 0-128-16,0 0 128 0,0 0-128 0,0 0 128 16,-7 4 64-16,-4 0 0 0,-5-1 0 0,-5 1 0 15,-4 0-64-15,-3 1 0 0,1-4 0 0,-4 2 0 16,-3-1 64-16,2 1 0 0,1-2 0 0,4 2 0 16,-2-2 48-16,4 1 16 0,0 3 0 0,4-3 0 15,2 1-256-15,5-1 144 0,-1 0-144 0,6-2 128 16,1 1 0-16,8-1 0 0,0 0 0 0,0 0 0 15,0 0 32-15,0 0 0 0,6-4 0 0,7 0 0 16,2-1 96-16,1 1 32 0,2 0 0 0,3-1 0 16,-1 1-96-16,3-1 0 0,0 0-16 0,1 1 0 0,1-1-176 0,1 1 0 15,-2 0 144-15,-1 1-144 0,-2-2 0 0,-3 3 144 16,-3 0-144-16,-3 2 0 0,-2 0 144 0,-10 0-144 16,0 0 0-16,0 0 144 0,0 0-144 0,-7 6 0 15,-1-2 0-15,-7 2 0 0,-1-2 144 0,-4 1-144 16,-4-1 160-16,-3 0-160 0,0 2 128 0,0-2-128 15,-1 0 0-15,1-2 0 0,1 0 128 0,1 1-128 16,1 1 0-16,2-1 144 0,1-1-144 0,4 0 0 16,3-1 0-16,3 1 0 0,2-2 0 0,9 0 0 15,0 0 0-15,0 0 0 0,0 0-144 0,9-3 144 16,4 0 0-16,4-1 0 0,1-1 0 0,5 1 0 16,4-1 0-16,2 0 0 0,3-1 128 0,2 2-128 0,4 0 176 0,-3-1-176 15,-2-1 0-15,1 1 0 0,-1 2 0 0,-3 0 0 16,-4 0 0-16,-4 2 0 0,-3 2 0 0,-7 2 0 15,-2-3 0-15,-10 0 0 0,0 0 0 0,0 0 0 16,-8 6 0-16,-6 0 128 0,-6 1-128 0,-3 1 0 16,-6-1 144-16,-2-1-144 0,-4-1 0 0,1 0 144 15,-3 0-144-15,2-1 0 0,2 0 0 0,1 0 0 16,2 1 0-16,4-3 0 0,0 2 144 0,8 0-144 16,1-1 0-16,5 0 0 0,3-1 0 0,9-2 128 15,0 0-128-15,0 0 0 0,0 0 0 0,0 0 0 16,14 3 0-16,3-3 0 0,5-1-144 0,2-1 144 15,2 0-944 1,2-2-112-16,4 0-32 0</inkml:trace>
  <inkml:trace contextRef="#ctx0" brushRef="#br0" timeOffset="101275.65">16392 8270 3679 0,'0'0'160'0,"0"0"32"0,0 0-192 0,0 0 0 0,0 0 0 0,0 0 0 15,0 0 2320-15,0 0 432 0,0 0 64 0,0 0 32 16,0 0-1600-16,8 4-320 0,1-2-64 0,1 1-16 15,2-1 144-15,3-2 32 0,0-2 0 0,1 1 0 16,4 1-384-16,1-2-64 0,-1 0 0 0,0 1-16 16,1 0-256-16,1 0-48 0,-5 1-16 0,0-1 0 15,-2 1-240-15,-2-2 128 0,-5 1-128 0,-8 1 0 0,0 0 0 0,0 0 128 16,0 0-128-16,0 0 0 0,0 0 256 0,0 0 0 16,-4 8 0-16,-5-1 0 0,-2-3 32 0,-6 1 16 15,-1-1 0-15,-2 1 0 0,0-2 16 0,1-1 16 16,-3 0 0-16,1 0 0 0,2 1 16 0,-1-2 0 15,2-1 0-15,4 1 0 0,1 2-96 0,3-1-32 16,1-1 0-16,9-1 0 0,0 0-96 0,0 0 0 16,0 0-128-16,0 0 192 0,0 0 80 0,0 0 16 15,9 0 0-15,4 0 0 0,0 0 128 0,6-1 32 16,-1-1 0-16,1 0 0 0,1 0-288 0,2-2-160 16,0 0 192-16,1 1-192 0,-1-1 128 0,-1 3-128 15,-2 0 0-15,-4 0 0 0,-3-1 0 0,-2 1 0 0,-10 1 0 16,0 0 0-16,0 0 0 0,0 0 0 15,0 0 0-15,0 0 0 0,0 0 128 0,-7 6-128 0,-7-1 0 0,-1-1 0 16,-6 1 144-16,1-2-144 0,0 0 0 0,2-1 144 16,-4 0-144-16,1-2 0 0,1 0 0 0,-1 0 0 15,4 0 128-15,0 0-128 16,3-2 0-16,3 2 128 0,2 2 16 0,9-2 0 0,0 0 0 0,0 0 0 16,0 0 0-16,0 0 0 0,0 0 0 0,0 0 0 15,0 0 64-15,13-3 16 0,-1 1 0 0,4 0 0 16,1 1-48-16,0-1-16 0,-2-3 0 0,2 2 0 15,-2 2-160-15,0-2 0 0,2 0 0 0,-1 1 0 16,2 0 0-16,-3 0 128 0,-1 1-128 0,-1 0 0 16,-3-1 0-16,-1 4 0 0,-9-2 0 0,6 3 0 15,-6-3 0-15,0 0 0 0,0 0 0 0,0 0 0 16,-8 10 0-16,-1-3 0 0,-6-1 0 0,-1 1 0 16,-4-1 0-16,1 0 0 0,-3-2 0 0,1-1 0 15,0 0 0-15,-2-1 0 0,2-2 0 0,-1 3 0 0,3-1 0 0,1 0 0 16,2 1 0-16,1-1 0 0,3 0 0 15,4-1 0-15,0-1 0 0,8 0 0 0,0 0 0 0,0 0 0 16,0 0 0-16,0 0 0 0,0 0 0 0,13 5 0 16,1-3 0-16,4-1 0 0,-1-3 0 0,3 1 0 15,2-1 0-15,0 2 0 0,1-1 0 0,-1-1 0 16,1 1 0-16,-2-1 0 0,0 0 0 0,-1 1 128 16,-4-1-128-16,-3 1 0 0,-4 1 0 0,-9 0 0 15,0 0 0-15,0 0 0 0,0 0 0 0,0 0 0 16,-9 5 0-16,-7-1 0 0,-5-1 0 0,-1 1 0 15,-1-2 0-15,0-1 0 0,-4 0 0 0,0-1 128 16,2 0-128-16,1 1 0 0,4-1 0 0,4 1 0 0,1 0 0 0,5 1 0 31,4-2-1104-31,6 0-304 0,0 0-64 0,0 0-16 0</inkml:trace>
  <inkml:trace contextRef="#ctx0" brushRef="#br0" timeOffset="104383.79">20656 7825 1839 0,'0'0'160'0,"0"0"-160"15,0 0 0-15,0 0 0 0,0 0 1600 0,0 0 304 16,0 0 48-16,0 0 16 0,0 0-1216 0,-8 3-240 0,-1-2-64 0,1 0 0 16,8-1 320-16,-9 0 64 0,-2 0 16 0,3 0 0 15,0 0 48-15,1 0 0 0,7 0 0 0,-6-1 0 16,6 1-272-16,0 0-48 0,0 0-16 0,0 0 0 15,0 0-80-15,0 0-16 0,0 0 0 0,0 0 0 16,0 0-16-16,12-2 0 0,2-1 0 0,-1 2 0 16,-1-2 0-16,0 3 0 0,-1-2 0 0,3 1 0 15,-3 0-240-15,1 1-48 0,-2 0-16 0,0 0 0 16,-10 0-144-16,9 2 0 0,-9-2 0 0,0 0 128 16,0 0-128-16,-3 9 0 0,-5-3 0 0,-3 0 0 15,-4-2 0-15,-5 0 160 0,-2 0-160 0,-3-2 160 16,-5-2-160-16,2 0 0 0,-2-2 0 0,1 2 0 15,3 0 192-15,1 0-64 0,2 0 0 0,3 0 0 16,0 0 208-16,5 0 48 0,4 3 0 0,1-3 0 16,4-1-16-16,6 1 0 0,0 0 0 0,0 0 0 0,0 0-48 0,0 0-16 15,9-6 0-15,1 2 0 0,2 1-112 0,3 1 0 16,1-1-16-16,0 3 0 0,2 0-32 0,1 0 0 16,0 0 0-16,2 0 0 0,-2 3-144 0,1 0 128 15,-3 0-128-15,-1 2 128 0,-4-1 0 0,-3 0-128 16,-9-4 192-16,0 0-64 0,0 0-128 15,0 0 0-15,0 0-192 0,0 0 192 0,-6 7 0 0,0-3 0 16,-2 0 144-16,0-2-16 0,-1-1-128 0,2-1 176 16,7 0-176-16,-8 0 192 0,1 0-192 0,7 0 0 15,0 0 0-15,0 0 128 0,0 0-128 0,0 0 0 16,0 0 144-16,0 0-144 0,11 5 0 0,1 1 0 16,4 1 0-16,1-3 128 0,1-1-128 0,0 2 0 15,0-1 0-15,1 2 128 0,0-1-352 0,-1 1-64 0,2-2-16 16,-1 1-8880-16,-3 1-1776 0</inkml:trace>
  <inkml:trace contextRef="#ctx0" brushRef="#br0" timeOffset="105368.06">9366 9473 3679 0,'0'0'320'0,"0"0"-320"0,0 0 0 0,0 0 0 15,0 0 1968-15,0 0 320 0,0 0 64 0,10 5 16 16,-1-3-640-16,2-1-112 0,2-1-16 0,2 0-16 16,3-1-352-16,0-1-64 0,4-2-16 0,2 1 0 15,1 0-512-15,1-1-96 0,1 1-32 0,-1-2 0 16,-1-1-64-16,-1408 2 0 0,2809 0-16 0,-1409 2 0 15,-4 0-80-15,-3 3-16 0,-10-1 0 0,0 0 0 16,0 0-64-16,-1 10-16 0,-6-1 0 0,-4 0 0 16,-8-2 112-16,-3 2 16 0,-3-1 0 0,-1 0 0 15,-4-1-208-15,1 1-48 0,1 0 0 0,0 0 0 0,1-1-128 16,2 1 0-16,1-2 144 0,6 0-144 0,2-2 0 0,4 1 0 16,3-3 0-16,9-2-8704 15,0 0-1792-15</inkml:trace>
  <inkml:trace contextRef="#ctx0" brushRef="#br0" timeOffset="106558.65">23156 8263 2751 0,'0'0'256'0,"0"0"-256"0,0 0 0 0,0 0 0 0,0 0 1424 0,0 0 240 15,0 0 64-15,0 0 0 0,0 0-704 0,0 0-128 16,0 0-16-16,0 0-16 0,0 0 128 16,0 0 32-16,0 0 0 0,11 1 0 0,0-1-240 0,3-1-32 15,0 0-16-15,3 0 0 0,0-1-112 0,5 0-32 16,1-3 0-16,2 2 0 0,-1 1-96 0,2 0-32 16,-2-1 0-16,1 1 0 0,-2 1-160 0,0-2-48 15,-1 2 0-15,-3 1 0 0,-4 0-112 0,-3 1-16 16,-12-1-128-16,0 0 192 0,0 0-192 0,0 0 128 15,0 0-128-15,-11 7 0 0,-4 0 160 0,-6-1-160 16,-5-1 160-16,0-1-160 0,-5 1 128 0,-1-3-128 16,-4 1 0-16,1 0 144 0,2-2-144 0,1 0 160 15,1 0-160-15,4 0 160 0,0 1-16 0,4-2 0 16,1-1 0-16,5 1 0 0,1 1 160 0,6-1 16 16,1 0 16-16,9 0 0 0,0 0 144 0,0 0 32 15,13 0 0-15,3 0 0 0,3-1-128 0,5 1-32 16,2 0 0-16,7 1 0 0,0 1-352 0,5 2 144 0,1-1-144 0,2 0 0 15,-1 1 192-15,-2 0-64 0,1-2 0 0,-4 0-128 16,-3-1 0-16,-4 3 0 0,-2 0-160 0,-10 1 160 16,-3-3 0-16,-13-2 0 0,0 0 0 0,0 0 0 15,0 0 0-15,0 0 0 0,0 0 0 0,-14 4 0 0,-1 1 192 16,-6-1 0-16,-2-3 0 0,0-1 0 16,-3 0-192-16,2 0 192 0,2-1-192 0,-1 0 192 15,1-1-32-15,1-2 0 0,1 1 0 0,3 0 0 0,3 1 0 0,3-1 0 16,3-1 0-16,8 4 0 0,0 0 16 0,0 0 0 15,0 0 0-15,0 0 0 0,0 0 96 0,13 0 32 16,2 0 0-16,1 0 0 0,0 0-304 0,2 0 160 16,0 2-160-16,4 0 128 0,-2 1-128 0,0 0 128 15,-2-1-128-15,-1 0 128 0,2 2-128 0,-4-1 0 16,-3 1-192-16,1 1 192 16,-5-2-1216-16,-1 2-112 0,0 5-16 0</inkml:trace>
  <inkml:trace contextRef="#ctx0" brushRef="#br1" timeOffset="113429.3">2539 10848 12895 0,'0'0'1152'0,"1"-8"-928"0,2-2-224 0,-1 1 0 15,0 0 800-15,-2 9 112 0,4-8 32 0,-4 8 0 16,0 0-208-16,0 0-32 0,0 0-16 0,0 0 0 15,0 0-336-15,-3 9-64 0,0 3-16 0,-3 6 0 16,-1 3 176-16,-2 3 16 0,-2 5 16 0,-2 2 0 16,-4 6-48-16,1-1-16 0,-2 1 0 0,-1 3 0 15,-2 0 32-15,-1 3 16 0,4 2 0 0,-2-1 0 16,1-4-48-16,2-1-16 0,0-4 0 0,3-2 0 16,2-1 48-16,3-3 16 0,0-3 0 0,2-3 0 0,5 0-144 0,3-4-16 15,3 1-16-15,3-5 0 0,3-4-96 0,5-1 0 16,2 0-16-16,6-2 0 0,-1-5 64 0,6-1 16 15,1-2 0-15,4 1 0 0,3 1-96 0,-1-2-16 16,-3-1 0-16,1-1 0 0,0 1-144 0,0-1 0 16,-1 0 0-16,1-2 0 0,0-2 0 0,0 1 0 15,-1 1 0-15,-1 1 0 0,-1-2 0 0,-2 1-272 16,-2-1 32-16,-3 2 16 16,-2 0-1568-16,-4-1-320 0,-4 0-64 0</inkml:trace>
  <inkml:trace contextRef="#ctx0" brushRef="#br1" timeOffset="113669.38">2276 11258 20207 0,'0'0'896'0,"0"0"192"0,0 0-880 0,0 0-208 0,10-4 0 0,3 2 0 15,5-1 304-15,3-2 16 0,3-2 0 0,4 0 0 16,0-1 240-16,2 2 48 0,2 1 16 0,2 1 0 16,0-2-112-16,0 1 0 0,-2-1-16 0,0 2 0 15,1 1-352-15,-1-1-144 0,-2 1 128 0,-1 2-128 16,2 1-912-16,-6 0-272 16,-2-2-48-16</inkml:trace>
  <inkml:trace contextRef="#ctx0" brushRef="#br1" timeOffset="113851.58">2352 10934 20783 0,'-10'-4'912'0,"10"4"208"0,0 0-896 0,0 0-224 16,6-8 0-16,4 4 0 0,3 1 384 0,5 0 16 16,2-1 16-16,6 0 0 0,2 0 32 0,5 0 0 15,0-2 0-15,1 2 0 0,3-1-192 0,1 2-16 16,3 0-16-16,2 2 0 15,-1 2-976-15,1 0-192 0</inkml:trace>
  <inkml:trace contextRef="#ctx0" brushRef="#br1" timeOffset="114214">3259 11287 19695 0,'-1'13'864'0,"3"-3"192"0,2 2-848 0,-2 3-208 0,1 1 0 0,-3 5 0 16,-2 3 0-16,0 2 0 0,-2-1 0 0,-2 2 0 16,1-1 0-16,0 2 224 0,3 0-32 0,0-4-16 15,1-3-48-15,2-3 0 0,2-5 0 0,3-2 0 16,3-4 592-16,2-2 112 0,1-5 32 0,2-2 0 0,0-4 304 0,3-3 64 15,3-2 16-15,1-4 0 16,-1-5-416-16,1-2-96 0,-3 0-16 0,-2-5 0 0,-1-1-448 0,-2-2-80 16,-2 0-32-16,-1-1 0 0,0 1 96 0,0-1 0 15,-5-1 16-15,2 1 0 0,-2-1-64 0,1 3-16 16,-2 3 0-16,1 1 0 0,-2 2-336 0,1 4-80 16,2 3-16-16,-4 3 0 15,-1 2-528-15,1 2-128 0,-2 9 0 0,2-6-12544 0</inkml:trace>
  <inkml:trace contextRef="#ctx0" brushRef="#br1" timeOffset="114486.2">4076 10648 20271 0,'0'0'1792'0,"9"-4"-1424"0,-9 4-368 0,7 0 0 16,-7 0 384-16,0 0 16 0,7 11 0 0,-6 4 0 16,-1 4 64-16,-3 4 16 0,-2 4 0 0,0 4 0 15,-3 3-176-15,-2 5-48 0,-2 3 0 0,-2 3 0 16,-4 6 80-16,1 6 16 0,-4 1 0 0,2 3 0 16,0 3-192-16,1-2-32 0,1-1-128 0,1-6 192 15,1-4-192-15,3-6 128 0,2-5-128 0,3-9 0 16,1-4 0-16,4-5 0 0,2-2 0 0,3-5 0 15,4-3-432-15,4-3-80 0,0-2 0 16</inkml:trace>
  <inkml:trace contextRef="#ctx0" brushRef="#br1" timeOffset="114920.46">4339 11190 17391 0,'-7'14'768'0,"6"-4"160"0,-2 3-736 0,7-1-192 0,0 1 0 0,2 0 0 16,4-1 480-16,1-2 64 0,1-2 16 0,1 0 0 15,2-7 0-15,0 0 0 0,0-1 0 0,2-2 0 16,-1-3-96-16,3-1-16 0,-2-1 0 0,-1-1 0 16,0 0 144-16,-1-1 32 0,-3 0 0 0,1 0 0 15,-1-2-112-15,-2 1 0 0,-2 1-16 0,-1 0 0 16,-4-1-208-16,-1 0-32 0,-3 1-16 0,-2 0 0 16,-3-1 112-16,-2 3 32 0,-1-3 0 0,-5 2 0 15,0 1-32-15,-1 3 0 0,0 2 0 0,0 3 0 16,0 4-352-16,-3 5 0 0,1 1 0 0,2 5 0 15,3 0 0-15,-1 3 0 0,1 2 0 0,1 2 0 0,2 4 0 16,0 0 0-16,4-1 0 0,0 2-128 16,4 1 128-16,4 1 0 0,0-6 0 0,3-1 0 0,3-1 0 0,1-2 0 15,4-3 0-15,3-5 0 16,1-1-608-16,2-5-32 0,2 0-16 16</inkml:trace>
  <inkml:trace contextRef="#ctx0" brushRef="#br1" timeOffset="115334.44">5059 11134 11967 0,'0'0'1072'0,"0"0"-864"0,0 0-208 0,0 0 0 0,-4 10 1328 0,0 1 208 0,-1-1 64 0,2 2 0 16,-4 4-832-16,1 1-176 0,-2 2-16 0,0 2-16 15,1-1-144-15,-1 1-32 0,-1-1 0 0,1 2 0 16,1 0-48-16,-1 3-16 0,1-3 0 0,1-1 0 16,1-4 0-16,0-3 0 0,3-3 0 0,2-11 0 15,-3 10 480-15,3-10 96 0,0 0 0 0,0 0 16 16,0 0 560-16,0 0 128 0,0 0 0 0,7-10 16 15,0-5-608-15,0-4-128 0,1 0-32 0,1-2 0 0,0 0-480 16,1 0-112-16,-3-1 0 0,3-1-16 0,-1-3-240 16,2 1 144-16,0 1-144 0,3 3 128 0,-1 2-128 15,3 4 0-15,3 1 0 0,-3 2 0 0,2-2 0 0,0 2-176 16,2 1 48-16,1 2 0 16,1 2-1296-1,1 0-256-15,-3-1-48 0</inkml:trace>
  <inkml:trace contextRef="#ctx0" brushRef="#br1" timeOffset="116993.82">6006 10484 16575 0,'0'0'1472'0,"0"0"-1168"16,5 8-304-16,-2 2 0 0,2 0 656 0,-5 5 80 16,0 4 16-16,0 0 0 0,-2 0-624 0,-2 3-128 15,-1-1 0-15,-1 2 0 0,-3 0 0 0,4-1 0 0,-4-4 0 0,2 2 144 16,1-1-144-16,1-3 192 0,1-4-192 0,2-2 192 15,-3 0-192-15,5-10 0 0,-1 10 0 0,1-10-8832 16</inkml:trace>
  <inkml:trace contextRef="#ctx0" brushRef="#br1" timeOffset="117406.81">7384 10573 1839 0,'12'-5'160'0,"-2"-3"-160"0,2-3 0 0,0 0 0 0,0-1 2864 0,-1 0 528 15,-1 0 128-15,0 1 0 0,-6 0-1952 0,-1 1-400 16,-3 0-80-16,-2 0 0 0,-2 1-192 0,-3 1-16 15,-2 0-16-15,1 0 0 0,-1 2-144 0,-4 0-16 16,-2 2-16-16,0 1 0 0,0 2-272 0,-2 4-48 16,1 2-16-16,-1 2 0 0,-2 1-176 0,2 2-48 15,-2 4 0-15,1 2 0 0,1 5 0 0,-1 3 0 16,-3 3 0-16,3 1 0 0,1 4 32 0,2 4 0 16,-2 4 0-16,1 5 0 0,-2 8-32 0,2 1-128 15,-1 0 192-15,1 1-64 0,-2 0-128 0,5-3 0 16,0-1 0-16,1-4 0 0,1-4 128 0,1-1-128 0,-1-3 0 0,1-3 128 15,1-5-128-15,0-3 0 0,1-1 0 0,0-5 0 16,2-1-176-16,-2-4-16 0,4-1 0 0,0-3 0 31,-1-1-1808-31,0-3-368 0</inkml:trace>
  <inkml:trace contextRef="#ctx0" brushRef="#br1" timeOffset="117565.63">6726 11161 22111 0,'0'0'1968'0,"8"-5"-1584"0,3 1-384 0,1 2 0 16,4 0 896-16,4 2 80 0,1-4 32 0,5 3 0 15,4 0-320-15,3 0-64 0,1 0-16 0,3-1 0 16,3-3-304-16,0 2-64 0,-5 1-16 0,1-2 0 16,0 2-992-16,-3 0-192 0,0 1-32 0,-1 1-16 15</inkml:trace>
  <inkml:trace contextRef="#ctx0" brushRef="#br1" timeOffset="118484.12">6220 11185 7359 0,'0'0'656'0,"0"0"-528"0,0-6-128 0,0 6 0 16,0-5 1744-16,0 5 320 0,-5-4 64 0,5 4 16 15,-5-5-800-15,-1 3-144 0,-3-1-48 0,-2 3 0 16,0 3-464-16,-4 0-112 0,0 2 0 0,-1 1-16 16,-1 3-240-16,-2 1-32 0,3 2-16 0,-1 2 0 0,3-2-112 0,1 1-32 15,2 0 0-15,3 0 0 0,2-1-128 0,3 0 160 16,3-1-160-16,1 0 160 0,4-1-32 0,0-1 0 15,-5-9 0-15,12 12 0 0,-1 0 64 0,1 1 16 16,0-1 0-16,1 2 0 0,-1-1-16 0,0-2-16 16,-2 2 0-16,-2 0 0 0,-1-2-48 0,-3 0 0 15,-1 1 0-15,-3 0 0 0,-3 0 112 0,-3 1 16 16,-4 0 0-16,-4-3 0 0,-6 2 160 0,-3 0 32 16,-7 0 16-16,-2-1 0 0,-2-1-16 0,-2 0-16 15,-3-3 0-15,3 3 0 0,-1-2-192 0,1-1-48 16,3-2 0-16,3-2 0 0,0-3-192 0,7-1-160 15,3-2 32-15,9-1-13136 0</inkml:trace>
  <inkml:trace contextRef="#ctx0" brushRef="#br1" timeOffset="118950.86">7958 11207 14735 0,'-16'-2'1312'16,"0"1"-1056"-16,-1 3-256 0,0 2 0 0,-1 3 1088 0,-3 3 176 15,-1 1 16-15,3 4 16 0,-5 4-960 0,4 1-192 16,-5-1-144-16,3 3 192 0,3 0-64 0,1 3 0 16,0-1 0-16,4-1 0 0,3-4 96 0,0-1 16 15,7 1 0-15,0-5 0 0,4-4 32 0,0-10 16 16,9 7 0-16,3-4 0 0,-1-1 192 0,4-4 32 15,0-4 16-15,3-3 0 0,0-2 176 0,2-2 16 16,0-1 16-16,1-2 0 0,-4-4-416 0,-1 0-96 0,-1 2-16 0,-1-1 0 16,-5 1-16-16,-1 0-16 0,-5-2 0 0,-2 2 0 15,-3 1 16-15,0-1 0 0,-5-1 0 0,2 5 0 16,-3 3-192-16,0 1-272 0,1 5 64 0,0-2-8192 16,2-1-1648-16</inkml:trace>
  <inkml:trace contextRef="#ctx0" brushRef="#br1" timeOffset="119268.24">8318 11132 21183 0,'-6'5'1888'0,"1"2"-1504"0,-4 2-384 0,2 3 0 16,-2 0 240-16,3 7-32 0,-4 2 0 0,0 1 0 0,0 1-16 15,-3-1-16-15,-1-1 0 0,0 0 0 0,2-3-176 0,2 2 128 16,-1-3-128-16,3-3 128 16,2-5-128-16,2-4 0 0,4-5 144 0,0 0-144 0,0 0 544 0,0 0 32 15,6-8 16-15,3-3 0 0,2-3 160 0,2-1 16 16,3-2 16-16,0-1 0 0,1-3-400 0,4 0-96 16,-2-1-16-16,2 1 0 0,0 0-272 0,-1 2 160 15,1 3-160-15,1 1 128 0,1-1-128 0,-1 2 0 16,0 1 0-16,-1 3 0 0,-1-1 0 0,-3 3 0 15,1 3 0-15,-3 1 0 0,-3 2-128 0,2 4 128 16,-5 3 0-16,1-1 0 0,-10-4-384 0,11 9 0 0,-3 1 0 16,1-1-12080-16</inkml:trace>
  <inkml:trace contextRef="#ctx0" brushRef="#br1" timeOffset="119834.26">9176 11038 8287 0,'0'0'736'0,"0"0"-592"0,0 0-144 0,0 0 0 0,0 0 1728 0,1 8 304 15,-2 2 64-15,-2 1 16 0,-3-1-1104 16,-1 3-224-16,-1 5-32 0,0 2-16 0,-2 0-48 0,-1-1-16 16,0 3 0-16,-2 0 0 0,-1 1 96 0,1 1 0 15,0 0 16-15,0-2 0 0,-2-4-368 0,3 1-80 16,1 0-16-16,3-4 0 0,2-3-96 0,2-3-32 16,4-9 0-16,0 0 0 0,0 0 272 0,0 0 48 15,6-5 16-15,4-4 0 0,3-2-96 0,-1-1-32 16,2-1 0-16,0-3 0 0,1-1-240 0,2 0-160 15,-1 1 192-15,2-3-192 0,1-3 128 0,-2 4-128 16,4 3 0-16,1 1 0 0,-2-2 0 0,0 3 0 16,0 0 0-16,-1 3 0 0,-1 5 0 0,0 3 0 0,-3 1 0 15,-2 1 0-15,-3 1 0 0,-1 5 0 0,-3 4-144 0,0 0 144 16,-6-10 0-16,3 14 0 0,-2 2 0 0,-1 1 0 16,-1-2 0-16,-1 1 0 0,-1-1 0 0,-1 0 0 15,2 2 0-15,0-4 0 0,0-4 0 0,2-9 0 16,0 0 0-16,0 0 0 0,0 0 0 0,0 0 0 15,10 1 128-15,-3-3 48 0,2-4 16 0,1-1 0 16,0-2 0-16,1 0 0 16,-1 0 0-16,1 0 0 0,1 2-192 0,0 0 0 0,-2 2 0 0,1 0 0 15,0 2 0-15,-2 2 0 0,-1 1 0 0,-1 3 0 16,-7-3 0-16,7 8 0 0,-3 4 0 0,0 1 0 16,-2 1-320-16,-2 3 48 0,-1-4 16 0,0 4 0 15,-1 0-1344-15,1 1-256 16,0-2-48-16,1 3-16 0</inkml:trace>
  <inkml:trace contextRef="#ctx0" brushRef="#br1" timeOffset="120218.39">9985 11141 1839 0,'0'0'0'0,"0"0"160"0,0 0-160 0,0 0 0 16,0 0 0-16,0 0 0 0,0 0 4320 0,0 0 832 0,-1 10 160 0,0-1 48 15,1-9-3472-15,-2 13-688 0,0 2-144 16,-3 2-32-16,1-2-288 0,-1 2-64 0,2-1-16 0,-1 1 0 16,1 4-320-16,1-2-64 0,1-3-16 0,0 1 0 15,-1 4-256-15,2-3 0 0,2-1 128 0,1-1-128 16,2-6 0-16,0 0 0 0,2-2 0 0,2-3 0 15,-2-5 304-15,4 0-48 0,1-3-16 0,4-4 0 16,-1-3 464-16,3-2 112 0,1-3 16 16,-1-1 0-16,5 1-272 0,-3-1-48 0,-2 0-16 0,-1-2 0 15,0-2-288-15,-1 1-48 0,0-1-16 0,-1 0 0 16,-2-1-144-16,-2-1 192 0,0 1-192 0,-2 0 192 16,0-1-192-16,0 3-144 0,0-1 144 0,-2 3-208 15,0 3-688 1,-1 3-144-16,1 0-32 0,0 1-8464 0,0 0-1712 0</inkml:trace>
  <inkml:trace contextRef="#ctx0" brushRef="#br1" timeOffset="120752.35">10957 10532 16991 0,'6'-16'752'0,"0"5"144"0,-3-3-704 0,2 2-192 0,3 2 0 0,-2 1 0 15,-1 1 1072-15,-5 8 176 0,0 0 32 0,0 0 16 16,0 0-592-16,0 0-128 0,0 0-32 0,0 12 0 16,-2 5-224-16,-2 7-64 0,-2 5 0 0,-3-1 0 0,2 2 176 0,-6 3 16 15,1 4 16-15,-1 4 0 0,-1 2-80 0,0 1 0 16,-1 1-16-16,-1 2 0 0,-2 4-176 0,3-4-48 16,2-5 0-16,2 2 0 0,-2 0-144 15,4-4 0-15,2-4 0 0,0-3 0 0,3-2 0 0,2-4-256 16,1-6 64-16,3-1 16 15,1-5-736-15,4-4-160 0,-1-3-16 0</inkml:trace>
  <inkml:trace contextRef="#ctx0" brushRef="#br1" timeOffset="121135.78">11640 10990 21183 0,'10'-12'1888'0,"-5"4"-1504"0,4-1-384 0,0-1 0 16,1-1 336-16,-1 1 0 0,0 1 0 0,-2 1 0 15,-3 2-16-15,-2 0 0 0,-2 1 0 0,-2-1 0 16,2 6 0-16,-10-2-16 0,3 1 0 0,-5 3 0 16,-4 2-144-16,0 4-32 0,-6 1 0 0,-1 1 0 15,-3-1-128-15,2 4 160 0,-5 3-160 0,4 1 160 16,1-2 112-16,1 2 32 0,3 1 0 0,2 3 0 15,2 1-48-15,3 3-16 0,0-1 0 0,4-3 0 16,3 0-80-16,4-3-16 0,2-2 0 0,3-1 0 16,2-4 112-16,2-2 32 0,3-5 0 0,2-2 0 0,2-2 304 15,1-2 64-15,3-2 16 0,4-1 0 0,0-1-176 0,2-3-48 16,-2 1 0-16,3-2 0 0,-1 3-240 0,1 0-48 16,-2 2-16-16,-1-2 0 0,-3-1-144 0,-1 5 0 15,-1 2 0-15,-1 2 0 0,1-2 0 0,-2 4 0 16,-2 3 0-16,0 0 0 0,1 3 0 0,-1 1 0 15,0 0 0-15,-1 1 0 0,3 0 0 0,2-1-144 16,2-1 144-16,0-2-14864 0</inkml:trace>
  <inkml:trace contextRef="#ctx0" brushRef="#br1" timeOffset="122552.31">3342 13242 9215 0,'-5'-1'816'0,"-1"0"-656"0,1-1-160 0,-2 2 0 15,7 0 1232-15,-6 3 224 0,-1 1 32 0,1 3 16 16,2-1-768-16,0 3-160 0,-1 1-16 0,1-1-16 15,-1 1 128-15,0 1 32 0,2 0 0 0,2 1 0 16,1 0 32-16,2 1 16 0,2 0 0 0,3 2 0 16,-1 0-240-16,4 3-64 0,3 2 0 0,3-1 0 0,4-1-208 0,3 2-48 15,1 0-16-15,2-3 0 0,4 0 0 0,1-2 0 16,1-2 0-16,1 0 0 0,3-4 144 0,3-2 48 16,0-5 0-16,2-2 0 0,-2-2 80 0,2-4 0 15,0-1 16-15,-6-2 0 0,-2-2-128 0,-1-1-16 16,-1-1-16-16,-3-3 0 0,0 1-96 0,-1-1-16 15,-2 1 0-15,-1 0 0 0,-3-5-48 0,0 2-16 16,-2 2 0-16,-2-1 0 0,-3 1-128 0,-3-1 128 16,-1 1-128-16,1-1 128 0,-4 1-128 0,-3-1 128 15,-2 2-128-15,-5-2 128 0,0-3-128 0,-3 2 0 16,-3-1 144-16,1 0-144 0,-5 1 0 0,0 2 128 16,-2 1-128-16,-2-1 0 0,1 4 0 0,-1 0 0 0,0 2 0 0,0 3 128 15,-1 1-128-15,0 3 0 0,-2 2 128 16,0 3-128-16,-3 3 0 0,1 4 0 0,-1 1 0 0,-1 0 0 15,-6 4 0-15,1 2 0 0,-2 0 0 0,0 5-128 16,0 0 128-16,-1 1 0 0,-1 0 0 0,1 2-128 16,0 3 128-16,3 2 192 0,-2 5-32 0,2 1-16 15,0-4 0-15,-1 5 0 0,0 2 0 0,2 1 0 16,-1-1-16-16,3 2-128 0,0 0 192 0,4 2-64 16,0-1-128-16,5 2 0 0,0 2 0 0,4-1 128 15,1 0-128-15,3-2 0 0,1-3 0 0,3 0 0 16,3-3 0-16,2-2 0 0,1-3 0 0,3-2 128 15,4-2 32-15,-1 0 0 0,2-2 0 0,2-2 0 16,4 0-160-16,1-2 160 0,-1-1-160 0,1-4 160 16,4-3-160-16,-3 0 192 0,5-5-192 0,2 2 192 15,0-4-192-15,1-1 0 0,3-3 144 0,2-2-144 0,1-1-192 0,1-1-96 16,3-2-32-16,5-2-9456 16,-1 0-1888-16</inkml:trace>
  <inkml:trace contextRef="#ctx0" brushRef="#br1" timeOffset="123539.85">4693 12741 5519 0,'0'0'496'0,"0"0"-496"15,0 0 0-15,6-5 0 0,-2-3 2000 0,-4 8 304 16,0 0 64-16,2-6 16 0,-2 6-1360 0,0 0-256 15,1-9-64-15,-1 9-16 0,0 0 144 0,0 0 16 16,0 0 16-16,0 0 0 0,0 0-32 0,0 0 0 16,0 0 0-16,0 0 0 0,-7 0-256 0,1 4-48 15,1 5-16-15,-3 2 0 0,0 2-128 0,-2 3-48 16,0-1 0-16,2 4 0 0,0 3-16 0,0 2 0 16,0 1 0-16,2 2 0 0,-1-1-112 0,3 2-16 0,1-1-16 15,-1-1 0-15,3-2 64 0,1-2 16 16,0-3 0-16,3-1 0 0,1-3 224 0,0-3 48 0,2-3 16 15,-1-1 0-15,3 1-64 0,-2-4-16 0,4-1 0 0,-1-1 0 16,1-1-112-16,2-1-32 0,-2-2 0 0,1-1 0 16,0 0-160-16,2-2-32 0,-1-1-128 0,2-2 192 31,0 1-528-31,0-3-112 0,2-1-32 0,-2-4-13984 0</inkml:trace>
  <inkml:trace contextRef="#ctx0" brushRef="#br1" timeOffset="123774.4">4738 12426 23951 0,'-14'-8'2128'0,"7"5"-1696"0,-2-1-432 0,5 1 0 0,-1-1 656 0,5 4 48 16,-3-5 16-16,3 5 0 0,0 0-80 0,0 0 0 15,0 0-16-15,0 0 0 0,0 0-480 0,0 0-144 16,0 0 0-16,0 0 0 0,0 0 0 0,0 0 0 16,0 0 0-16,11 3 0 15,0-3-1856-15,-2 1-384 0</inkml:trace>
  <inkml:trace contextRef="#ctx0" brushRef="#br1" timeOffset="124738.46">5142 12867 11055 0,'0'0'480'0,"0"0"112"0,0 0-464 0,0 0-128 0,2-11 0 0,5 2 0 15,1 4 1600-15,2-3 320 0,0-1 48 0,1-1 16 16,2-1-1216-16,2 0-224 0,-1 0-48 0,-1 1-16 16,2-2-64-16,-4 2-16 0,1 4 0 0,-1 0 0 15,1 2-256-15,-2 0-144 0,0 2 160 0,-2 4-160 0,-1 5 0 0,0 3 0 16,-1 2 0-16,-1 2 0 0,-2 3 0 0,-2 2 176 15,-1 1-48-15,-1 4-128 0,-5 0 320 0,2 1-64 16,-4-2 0-16,3 2 0 0,-5 0 128 0,2-3 32 16,-3-3 0-16,2 0 0 0,-1-3 48 0,2-5 16 15,1-2 0-15,-1-1 0 0,8-8 400 0,0 0 80 16,0 0 0-16,0 0 16 0,0 0-64 0,-3-5-16 16,3-3 0-16,3-3 0 0,2-1-448 0,1-1-112 15,3-3-16-15,1 0 0 0,0-2-320 0,3 1 144 16,-2 0-144-16,3 1 0 0,2 0 0 0,-1 1 0 15,0-1 0-15,-1 3 0 0,0 0-176 0,0 3 176 16,0 2-192-16,0 4 192 0,-1 3-160 0,-2 1 160 0,0 2-128 16,0 4 128-16,-1 2-144 0,-1 4 144 15,-3 3-160-15,0 0 160 0,-3 1-320 0,-1 1 48 0,0 1 0 0,-2 2 0 16,-2 0 272-16,1-1-160 0,0-1 160 0,-1 0-128 16,1 1 128-16,-3-2 0 0,-1-3 0 0,1-1 0 15,0-1 0-15,0-1 0 0,1-2 0 0,-1-1 0 31,4-8-416-31,-3 9-48 0,-1-3-16 0,4-6-8672 0,0 0-1728 0</inkml:trace>
  <inkml:trace contextRef="#ctx0" brushRef="#br1" timeOffset="125142.45">6193 12347 16927 0,'2'-13'752'0,"-2"13"144"0,0 0-704 0,3-7-192 16,1-1 0-16,-4 8 0 0,2-5 624 0,-2 5 80 15,0 0 32-15,0 0 0 0,0 0-192 0,0 0-32 16,0 0-16-16,-1 13 0 0,-3-1 208 0,0 1 32 16,-1 0 16-16,2 3 0 0,-4 2-48 0,1 7-16 0,-4-1 0 0,0 3 0 15,0 2-176-15,0 4-48 0,-1 3 0 0,1 2 0 16,0-2-208-16,3 2-64 0,-3 1 0 0,1 0 0 16,-1 2-192-16,1-3 144 0,0-5-144 0,4-3 128 15,3-1-128-15,2-3 0 0,1 0 0 0,2-3 128 16,0-3-128-16,2-3 0 0,0-1 144 0,4-4-144 15,2-2 160-15,-1-3-32 0,1-2-128 0,2-1 192 16,1-2-192-16,2-2 0 0,-1-4 128 0,1-3-128 31,-3 2-1296-31,-1-4-304 0,0-2-64 0</inkml:trace>
  <inkml:trace contextRef="#ctx0" brushRef="#br1" timeOffset="125332.05">5881 12708 29247 0,'0'0'1296'0,"0"0"272"0,0 0-1248 0,0 0-320 0,0 0 0 0,12 0 0 0,4 0 352 15,1 4 16-15,5-2 0 0,3-1 0 0,5 0-240 0,1-1-128 16,3-1 160-16,2 0-160 0,3-1 0 0,-2-2 128 16,3 2-128-16,-3-1 0 15,3 3-2000-15,-4-2-448 0,15-4-96 0,-5 2-16 0</inkml:trace>
  <inkml:trace contextRef="#ctx0" brushRef="#br1" timeOffset="126054.66">7116 13750 21183 0,'5'-6'1888'0,"2"2"-1504"0,4 0-384 0,5-3 0 0,6 1 128 15,1-1-128-15,4-1 160 0,4 4-160 0,6 2 320 0,2 1-16 16,2-2-16-16,2 1 0 0,0-1-288 0,-4 2 128 16,-4 0-128-16,-2 1 0 15,-1 0-256-15,-4 2-176 0,5 0-16 0,-10 5-16 0</inkml:trace>
  <inkml:trace contextRef="#ctx0" brushRef="#br1" timeOffset="126197.27">7276 14002 20271 0,'-23'8'896'0,"11"-3"192"0,1 0-880 0,3 0-208 16,8-5 0-16,0 0 0 0,0 0 3232 0,4 9 608 0,4-2 112 0,3-2 16 31,3-1-3760-31,4-1-752 0,4-3-160 0,4 0-16 0,6-1 720 0,2-2 128 0,4-1 48 0,0 0 0 16,2-2-176-16,-1 1-192 0,0 0 32 0,-1-3-14192 15</inkml:trace>
  <inkml:trace contextRef="#ctx0" brushRef="#br1" timeOffset="126955.49">9608 13448 11055 0,'0'0'976'0,"0"0"-784"0,3-5-192 0,-1 0 0 15,-2 5 960-15,3-7 128 0,-3 7 48 0,1-8 0 16,-4 2-176-16,1 0-48 0,2 6 0 0,-4-6 0 0,-4 1-144 0,0 2-16 16,0 2-16-16,0 0 0 0,-4-1-192 0,1 2-32 15,-1 2-16-15,0 1 0 0,-4 2-144 0,1 2-32 16,-4 3 0-16,0 3 0 0,0 2-128 0,-1 0-48 16,-3 2 0-16,-3 2 0 0,-1 4 16 0,-4 3 0 15,0-1 0-15,1 5 0 0,-1 2 128 0,0 0 32 16,1-1 0-16,4 5 0 0,4 0 0 0,2 1 0 15,4 4 0-15,6-7 0 0,0-3-48 0,4-1 0 16,0-2 0-16,5 1 0 0,3-4 48 0,3-2 16 16,1-1 0-16,4-2 0 0,1-1-192 0,3-4-144 15,1-3 192-15,5-1-192 0,0 1 144 0,4-2-144 0,3-2 0 16,0-1 144-16,2-2-144 0,0-1 0 0,0-1 0 0,-3-2 0 16,1-1-224-16,-1-1-128 0,-3-5-32 0,1 3-8320 15,0-2-1680-15</inkml:trace>
  <inkml:trace contextRef="#ctx0" brushRef="#br1" timeOffset="127459.99">10409 13466 19695 0,'0'0'864'0,"-5"-10"192"0,0 1-848 0,-1 1-208 16,0 0 0-16,6 8 0 0,-7-8 608 0,-2 4 80 16,0 2 16-16,0 2 0 0,-4 3-96 0,0 2-16 15,-2-1 0-15,-4 5 0 0,-1 6-192 0,-4 1-32 16,1-1-16-16,-4 5 0 0,-1 2 32 0,2 3 0 15,0 3 0-15,3 1 0 0,2 3-192 0,3 2-16 16,1-1-16-16,3 0 0 0,1-1-160 0,4 0 0 16,2-1 0-16,5-3 128 0,1-2-128 0,2-4 0 15,2-4 144-15,4-1-144 0,3-2 160 0,2-1-32 16,2-3-128-16,2-5 192 0,1-1-192 0,4-4 176 16,2-2-176-16,4-5 160 0,0-3 32 0,3-2 0 0,1-1 0 15,-1-1 0-15,-1 0-192 0,0-6 0 0,-1 0 144 0,-1 1-144 16,-1-1 0-16,-1 4-288 0,-4-2 48 0,-1-2 16 15,-3 3 64-15,-4-2 16 0,-3 1 0 0,-5-2 0 16,-4-1-16-16,-3-1 0 0,-4-4 0 0,-3 3 0 16,-3 1 32-16,-3 2 0 0,-2 1 0 0,-3 1 0 15,-1 2 128-15,-2 2 256 0,0 2-64 0,0 1-16 16,0 2 144-16,-2 2 16 0,1 2 16 0,-1 1 0 16,2 1-208-16,1 2-144 0,0 1 192 0,1 0-192 15,2 2-160-15,3 0-144 0,1 2-16 0,5-3-8176 16,10-2-1616-16</inkml:trace>
  <inkml:trace contextRef="#ctx0" brushRef="#br1" timeOffset="127878.02">11391 13425 22111 0,'0'0'1968'0,"0"0"-1584"16,0 0-384-16,0 0 0 0,-4-9 624 0,-6 2 32 15,0 3 16-15,-2 2 0 0,-6-1-224 0,-1 2-64 16,-1 0 0-16,-4 4 0 0,-1 3-224 0,-2 1-160 16,-5-2 192-16,-1 3-192 0,0 5 192 0,-2 1-192 15,0 1 192-15,6 0-192 0,3-2 128 0,3 1-128 0,6 2 0 0,4 0 0 16,5 2 0-16,2-2 0 0,4 4 0 0,2 2 0 15,3-1 0-15,4-2 0 0,1-2 0 0,3 1 0 16,2 2 192-16,1-3-192 0,2 0 192 0,2 1-192 16,3-2 384-16,0 1-48 0,-4-2 0 0,-1 1 0 15,0-1-32-15,-2 0-16 0,-3 1 0 0,-1-1 0 16,-5 1 32-16,0 1 16 0,-5-2 0 0,-1 1 0 16,-6-1 224-16,-1-1 32 0,-3 1 16 0,-3-1 0 15,-3 0-64-15,-2 0-16 0,-3-1 0 0,-1-2 0 16,-2-1-240-16,1-3-48 0,-1 1-16 0,2-2 0 15,-1-3-224-15,2-3 0 0,-4-2 0 0,6-3 0 16,2-1-2208 0,5-4-384-16</inkml:trace>
  <inkml:trace contextRef="#ctx0" brushRef="#br1" timeOffset="128857.39">12119 13689 3679 0,'0'0'320'0,"-3"-6"-320"0,2-3 0 15,1-2 0-15,1 0 3376 0,3 0 592 0,4-4 128 0,-1 1 32 16,4-2-2848-16,2-1-576 0,0-1-128 0,2 3 0 16,3-3-384-16,0 0-64 15,-1 2 0-15,3-1-128 0,0 0 352 0,1-1-32 0,-3 4-16 0,2 2 0 16,1 1-48-16,-2 4 0 0,0 3 0 0,-3 2 0 16,-2 2-256-16,-2 4 0 0,1 4-128 0,-6 4 128 15,2 3 0-15,-5 7 240 0,0 2-32 0,-3 5 0 16,-3 2 112-16,-3 1 32 0,-4 0 0 0,-3 2 0 15,-1 1 32-15,-2-1 0 0,-5-2 0 0,1-4 0 16,1-1-16-16,1-2 0 0,1-1 0 0,0-4 0 16,2-4 464-16,1-3 80 0,2-2 32 0,2-4 0 15,1-1 32-15,8-6 16 0,0 0 0 0,0 0 0 16,0 0-224-16,1-10-32 0,5-2-16 0,-1-2 0 0,6-4-368 0,0 2-80 16,4-1-16-16,1-2 0 0,3-2-256 0,-1 2 0 15,4-1 128-15,2 0-128 0,-4-1 0 0,4 0 0 16,-4 0 0-16,2 3 0 0,-1 2 0 0,-1 5 0 15,-1 1 0-15,-2 4-144 0,-1 2 144 0,-3 6 0 16,-2 2 0-16,0 5 0 0,-2 2-128 0,0 3 128 16,-5 3-128-16,0 1 128 0,-2 1-144 0,-2 4 144 15,-3 0-160-15,-1 4 160 0,-2 0-144 0,-2 3 144 16,-1-2-128-16,0 0 128 0,-1-4 0 0,2 0 0 16,-1 2 0-16,2-4 0 0,-2-5 0 0,4 1 0 15,-2-3 0-15,3-2 0 0,0-1 0 0,3-1 0 0,1-2 0 16,0-9-128-1,4 9-1216-15,-4-9-224 0,9 1-48 0,0-4-8352 0,3-4-1664 0</inkml:trace>
  <inkml:trace contextRef="#ctx0" brushRef="#br1" timeOffset="129234.03">13582 12818 13823 0,'0'0'1216'0,"0"0"-960"0,-6-2-256 0,6 2 0 16,0 0 1536-16,-7 6 256 0,-1 0 48 0,1 4 16 0,-1 0-1328 16,-1 4-256-16,-3 3-48 0,-1 6-16 0,-1-2 112 0,-1 4 32 15,0 4 0-15,-3 5 0 0,0 3 160 0,0 4 48 16,1 1 0-16,-1 5 0 0,0 4-112 0,1 0-32 15,-1 0 0-15,1 1 0 0,2-2-224 0,2-1-32 16,2-3-16-16,3-3 0 0,2-2-16 0,1-4 0 16,3-5 0-16,1-1 0 0,2-2 336 0,2-1 64 15,1-6 16-15,1-1 0 0,1 0-96 0,2-3 0 16,1 0-16-16,3-3 0 0,3 1-208 0,-1-4-32 16,-1-2-16-16,2-3 0 0,2 0-176 0,1-1 0 15,1-2 144-15,0-2-144 16,0-1-976-16,-2-1-272 0,1 0-48 0,-2-1-11312 0</inkml:trace>
  <inkml:trace contextRef="#ctx0" brushRef="#br1" timeOffset="129427.38">13142 13453 25455 0,'0'0'1120'0,"9"3"240"0,4 2-1088 0,4-1-272 0,3 0 0 0,7 0 0 16,5 1 384-16,5 1 32 0,5-2 0 0,2 0 0 16,2-2-160-16,-3 0-48 0,0 1 0 0,0-3 0 15,0 0 0-15,2 0 0 0,0 3 0 0,-3 0 0 16,0 0-208-16,-2 0-208 0,-4 2 32 0,-7-2-12304 16</inkml:trace>
  <inkml:trace contextRef="#ctx0" brushRef="#br1" timeOffset="129810.34">12458 12713 13823 0,'-14'-7'608'0,"4"7"128"0,-2 2-592 0,-4 5-144 0,1 1 0 0,-5 3 0 16,-2 2 880-16,-2 5 144 0,-2 5 16 0,-4 2 16 16,-5 6-560-16,-1 4-112 0,-1 5-32 0,-1 7 0 15,-2 8 432-15,-4 6 96 16,0 5 16-16,2 5 0 0,4 1-320 0,4 5-64 0,1 3-16 0,6 2 0 15,1-3-272-15,5 1-48 0,2-2-16 0,7-5 0 16,1-6-160-16,6-5 128 0,0-5-128 0,4-4 128 16,3-3 32-16,5-6 0 0,2-4 0 0,4-1 0 15,1 1-16-15,4-5 0 0,2-6 0 0,0 0 0 16,7-2-144-16,4-5 128 0,3-1-128 0,5-1 128 16,4 0-1344-16,0-3-288 0,0-4-48 0</inkml:trace>
  <inkml:trace contextRef="#ctx0" brushRef="#br1" timeOffset="130292.36">14296 12409 17503 0,'-2'-12'1552'0,"2"12"-1232"0,2-5-320 0,-2 5 0 16,9-5 720-16,4 4 96 0,3 2 16 0,1 5 0 16,1 4-640-16,2 5-192 0,0 4 128 0,5 5-128 15,-1 3 0-15,1 6 0 0,-1 4 0 0,3 7 0 16,1 0 0-16,3 7 0 0,3 9 0 0,0 3 0 16,2 5 0-16,-2 4 0 0,2 9 0 0,-4 2 0 15,-5 4 0-15,-2-2-144 0,-8-2 16 0,-3-3 0 16,-7-6 128-16,-5-3-160 0,-3-4 160 0,-3-7-160 0,-6-3 384 0,-4-7 80 15,-5 0 16-15,-4-4 0 0,-6-3 384 0,-7-1 96 16,-5-6 16-16,-1-1 0 0,-1-2-208 0,2 0-32 16,-4-3-16-16,1-3 0 0,3 0-320 0,2-6-64 15,4-5-16-15,2-2-11888 16</inkml:trace>
  <inkml:trace contextRef="#ctx0" brushRef="#br1" timeOffset="130691.76">16030 12979 26079 0,'-12'2'1152'0,"6"0"256"0,-3 2-1136 0,4 2-272 0,-2 5 0 0,1 3 0 16,-1 3 176-16,-1 4-32 0,0 2 0 0,-1 6 0 0,0 3 112 0,0 1 0 15,-2 2 16-15,1 3 0 0,1 5-32 0,2 2-16 16,-1 0 0-16,0-1 0 0,0-1-96 0,0 1-128 16,2 1 176-16,3-2-176 0,-1-2 144 15,4-2-144-15,1-1 0 0,3-3 144 0,-2-3-288 0,3-3-64 16,-1-4-16-16,2-4 0 16,0-5-544-16,2-2-128 0,-3-4 0 0,-5-10-10688 0</inkml:trace>
  <inkml:trace contextRef="#ctx0" brushRef="#br1" timeOffset="130864.43">15626 13377 23039 0,'0'0'2048'0,"0"0"-1648"0,0 0-400 0,0 0 0 16,14 1 1312-16,3 0 176 0,6 3 48 0,3-1 0 15,3-1-688-15,2-1-128 0,4 3-16 0,2 0-16 16,2-1-304-16,4 2-48 0,2-1-16 0,3 2 0 31,3-2-1088-31,-2 0-208 0,-2 2-48 0</inkml:trace>
  <inkml:trace contextRef="#ctx0" brushRef="#br1" timeOffset="131275.56">17494 13349 21471 0,'0'0'960'0,"0"0"192"0,0 0-928 0,0 0-224 16,-8 6 0-16,0 2 0 0,1 2 384 0,-3 2 48 15,1 3 0-15,-2 5 0 0,-2 3 48 0,0 4 16 0,-1 2 0 0,3 3 0 16,-2 1 112-16,2 4 32 0,0 3 0 0,1 0 0 16,2-2-128-16,0 0 0 0,2-2-16 0,3 1 0 15,3 0-192-15,1-5-48 0,1-5 0 0,4 0 0 16,3-1-80-16,1-5-32 0,2-2 0 0,3-3 0 15,0 1 16-15,5-3 0 0,2-3 0 0,1-2 0 16,3-3-160-16,-1-4 0 0,1-3 144 0,2-2-144 31,-4-4-2160-31,2-1-496 0</inkml:trace>
  <inkml:trace contextRef="#ctx0" brushRef="#br1" timeOffset="131453.72">17382 12986 32831 0,'-21'-11'1456'0,"11"5"288"0,3 1-1392 0,1-1-352 0,2 1 0 0,4 5 0 0,0 0 640 0,0 0 64 16,0 0 16-16,10-4 0 0,0 4-720 0,0 0 0 16,1 3-240-16,3-2 64 15,3-1-2288-15,-2 0-464 0,9 0-80 0,2 2-9440 0</inkml:trace>
  <inkml:trace contextRef="#ctx0" brushRef="#br1" timeOffset="132014.89">19161 13388 18431 0,'-8'-7'1632'0,"1"2"-1312"0,0 0-320 0,0-1 0 0,-1 2 608 0,0 0 48 16,0 1 16-16,-2 2 0 0,-1 1-32 0,-4 2 0 15,-1 2 0-15,-2 3 0 0,1 1-368 0,-2 1-80 16,-1 1 0-16,-4 2-16 0,-2 0 80 0,0 3 32 16,-1 3 0-16,1 1 0 0,2-3-16 0,2 3 0 15,5-1 0-15,3 2 0 0,6 1-80 0,3 1 0 16,3 1-16-16,4 1 0 0,3 1 32 0,5-1 16 15,4 1 0-15,2-3 0 0,4-2-64 0,0 0-16 16,2 0 0-16,1-3 0 0,0 0 32 0,2-1 0 16,2 4 0-16,-4-2 0 0,0-2-16 0,-2 1 0 15,-1-1 0-15,-3-1 0 0,-1 0 48 0,-4-1 16 16,-3 3 0-16,-3-3 0 0,-2-1 144 0,-1 0 16 0,-4 2 16 16,-4-2 0-16,0 0 208 0,-4 0 32 0,-2-1 16 0,-3 1 0 15,-4 1-208-15,-3-3-64 0,-1-1 0 0,-1-3 0 16,-2 0-112-16,-5-1-16 0,-2 2-16 0,-3-5 0 15,-5-4-240-15,2-1 0 0,3 0 0 0,3-1 0 32,3-2-1184-32,6-2-288 0,7-3-48 0</inkml:trace>
  <inkml:trace contextRef="#ctx0" brushRef="#br1" timeOffset="132359.54">20185 13317 23039 0,'-17'2'2048'0,"7"0"-1648"16,-3-1-400-16,2 5 0 0,0 4 352 0,1 3-16 15,-4 3 0-15,1 4 0 0,-1 3 176 0,2 3 16 16,1 0 16-16,-2 3 0 0,-2 0-240 0,0 3-48 16,1 1-16-16,0 1 0 0,-3-1-80 0,2 4-16 0,1-2 0 0,0 0 0 15,0 0-144-15,2 0 0 16,1-1 144-16,0-2-144 0,4-2-240 0,1-2-112 0,2-2-32 0,3-2-7616 15,1-2-1520-15</inkml:trace>
  <inkml:trace contextRef="#ctx0" brushRef="#br1" timeOffset="132793.66">20622 13405 19343 0,'-24'12'848'0,"10"0"192"0,0 6-832 0,-1 4-208 0,2-3 0 0,1 6 0 0,-2 1 752 0,-2 1 96 16,3 2 32-16,-1 1 0 0,-1-1-464 0,0-1-96 15,-1-2 0-15,0 0-16 0,2-2 48 0,0-2 16 16,0-1 0-16,4-5 0 0,-1-3 16 0,4-3 16 15,0-3 0-15,7-7 0 0,0 0 560 0,0 0 128 16,0 0 0-16,7-4 16 0,2-4-224 0,2-4-48 16,2-4-16-16,1 0 0 0,5-4-512 0,-1 0-112 15,2 0 0-15,2-3-16 0,-1-3-176 0,4 0 192 16,0-2-192-16,2 2 192 0,4-1-192 0,0 3 128 16,0 1-128-16,-2 1 128 0,1 3-128 0,-1 6 0 0,-5 3-192 0,0 5 192 15,-3 2-160-15,0 5 160 16,-1 4 0-16,-4 4-144 0,-2 4 144 0,-5 5-128 0,-1 4 128 0,-4 4-128 15,0 2 128-15,-3 2 0 0,-1 1 0 0,-3 1 0 16,0 1 0-16,0-2 0 0,-2-1 0 0,3-3 0 16,1 3-128-16,0-3 0 0,-1-4 0 0,4-2 0 31,2-3-1536-31,4-2-320 0,2 1-48 0,-1-4-10704 0</inkml:trace>
  <inkml:trace contextRef="#ctx0" brushRef="#br1" timeOffset="133245.78">22115 12705 15663 0,'0'0'1392'0,"-8"2"-1120"0,-2 5-272 0,1 1 0 16,-1 0 1104-16,-2 8 176 0,-2 5 16 15,0 3 16-15,0 3-640 0,-5 3-128 0,-2 5-32 0,-2 5 0 16,2 4-64-16,-1 3-32 0,-1 3 0 0,1 4 0 16,1 4-128-16,0 2-32 0,0 4 0 0,3-1 0 15,0-1-256-15,3-3 128 0,-1-2-128 0,4-1 0 16,3-1 144-16,3-2-144 0,1-7 0 0,3-3 144 16,2-4-336-16,2-5-64 0,2-3 0 0,2-4-16 31,0-1-448-31,3-4-96 0,-2-3-16 0,4-6 0 0</inkml:trace>
  <inkml:trace contextRef="#ctx0" brushRef="#br1" timeOffset="133713.51">22169 13530 13823 0,'-2'-14'1216'0,"5"4"-960"16,0-2-256-16,4-2 0 0,2-2 2256 0,4-1 416 15,0-1 80-15,4 0 0 0,-1 2-1744 0,3 0-368 16,-2 2-64-16,2 2 0 0,0 2-272 0,0 4-48 16,-3 1-16-16,1 1 0 0,-2 4-240 0,-1 0 0 15,-1 3 0-15,-3 4 0 0,-2 3 0 0,-2 3 0 0,-2 0 0 0,-1 6 0 16,-5 0 0-16,-2 5 0 0,-3 1 0 0,-4 1 0 15,-2 3 0-15,-1-2 0 0,-4 0 176 0,-1 1-176 16,1 1 288-16,-4 0-48 0,1-2-16 0,1-5 0 16,-1-3 160-16,4-2 48 0,1-3 0 0,3-3 0 15,3-5 288-15,1 0 64 0,9-6 16 0,0 0 0 16,0 0-48-16,0 0-16 0,0 0 0 0,4-14 0 16,2-1-320-16,5 1-64 0,3-2-16 0,2-1 0 15,-2-3-336-15,2-1 0 0,1 0 0 0,2 1 128 16,-2-1-128-16,4 3-192 0,3-1 64 0,2 3 0 15,1 0-32-15,0 4 0 0,-3 3 0 0,0 2 0 16,1 4 160-16,-5 1-208 0,-2 4 80 0,-3 5 128 16,-3 2-160-16,-2 4 160 0,-2 5 0 0,-2-1-144 15,0 4 144-15,-4 3 0 0,0-1 0 0,-2 4 0 0,-2 0 0 0,0 2 0 16,-1-2 0-16,-1-1-128 0,2-2-64 0,-1-1 0 16,-1 0 0-16,3-2 0 15,-1-1-528-15,4-3-112 16,-1-1-32-16,4-3-8592 0,1-2-1712 0</inkml:trace>
  <inkml:trace contextRef="#ctx0" brushRef="#br1" timeOffset="134080.01">23874 12256 23951 0,'1'-8'2128'0,"0"2"-1696"0,-1 6-432 0,0 0 0 15,0 0 640-15,0 0 32 0,0 0 16 0,-9 4 0 16,-1 5-64-16,-5 8-16 0,-6 7 0 0,-1 1 0 16,-3 1-304-16,0 5-64 0,-1 8-16 0,1 5 0 15,0 4-224-15,-3 1 144 0,-2 2-144 0,0 9 128 16,-1 7-128-16,0 2 0 0,-1-2 0 0,4 2 0 15,3 3 0-15,2-3 0 0,3 0 0 0,6-4-176 16,3-5 176-16,3-3 0 0,1-3 0 0,3-2 0 16,3-5 144-16,1-2 64 0,1-4 16 0,4-1 0 15,1-1 224-15,3-4 32 0,1-2 16 0,2-1 0 16,-1-2-112-16,4-4 0 0,0-1-16 0,1-3 0 0,0 1-176 16,1-5-48-16,0 0 0 0,-1-4 0 0,3-2-400 0,1-2-64 15,0-3-32-15,0-4-14352 16</inkml:trace>
  <inkml:trace contextRef="#ctx0" brushRef="#br1" timeOffset="134294.87">22871 13099 25791 0,'-19'-12'1152'0,"12"6"224"0,7 6-1104 0,6-6-272 15,3 0 0-15,8 3 0 0,5 1 1872 0,8 0 320 0,1 0 64 0,6 2 16 16,3 2-1744-16,1-1-336 0,4 2-192 0,6-2 192 16,4 1-192-16,6 0 0 0,2 2 144 0,-3 0-144 15,-2-1 0-15,-2 3 0 0,-3 1 0 0,-2-1-15328 16</inkml:trace>
  <inkml:trace contextRef="#ctx0" brushRef="#br1" timeOffset="138162.67">23944 11841 11967 0,'0'-8'1072'0,"0"8"-864"16,0 0-208-16,0 0 0 0,6-5 1808 0,-6 5 320 15,8-2 64-15,1 6 16 0,4-1-1344 0,-1 5-272 16,3 1-48-16,5 4-16 0,1 1-208 0,5 2-32 16,1 3-16-16,3 2 0 0,4 3-80 0,1 4 0 15,2 1-16-15,1 4 0 0,1 5-48 0,-1 5 0 0,-3 5 0 0,-2 8 0 16,-4 8-128-16,0 7 0 0,-2 8 0 0,-4 5-176 16,-2 2-16-16,-3 6 0 0,-7 3 0 0,-3 2 0 15,-3 3 64-15,-5 0 0 0,-4-2 0 0,-5-1 0 16,-1-4 128-16,-4-5 0 0,-4-3 0 0,-2-7 0 15,-1-1 128-15,1-7 64 0,-5 0 16 0,-1-5 0 16,-5-3 208-16,-4 1 32 0,-4-2 16 0,-5-5 0 16,-1-1-112-16,-1-5-32 0,-2 0 0 0,0-4 0 15,-2-1-128-15,-2-3-16 0,-2-6-16 0,-2-2-7984 16,1-1-1600-16</inkml:trace>
  <inkml:trace contextRef="#ctx0" brushRef="#br1" timeOffset="138713.45">22201 12391 17503 0,'0'0'1552'0,"-3"-10"-1232"0,-1 0-320 0,2 1 0 16,0 1 352-16,2 8 16 0,0 0 0 0,0 0 0 15,-3-7 304-15,3 7 64 0,0 0 16 0,-9 1 0 16,1 5-416-16,-2 3-80 0,-2 2 0 0,-1 10-16 15,-3 8-64-15,-2 2-16 0,-3 1 0 0,-2 7 0 16,-1 7 0-16,-4 5 0 0,-3 4 0 0,-1 2 0 16,-1 3-160-16,0 5 0 0,3 6 144 0,-2 2-144 15,-5 5 0-15,5 3 0 0,3-3 0 0,2 2 0 0,2 0 192 0,5 3-48 16,5-3 0-16,4-2 0 0,6-3 16 0,5-1 0 16,4-3 0-16,7 0 0 0,2-9-160 0,7 1 0 15,5-5 144-15,4-1-144 16,4-8-512-16,7-3-160 0,7-4-32 0</inkml:trace>
  <inkml:trace contextRef="#ctx0" brushRef="#br2" timeOffset="147618.59">10266 6551 11967 0,'-1'-8'1072'0,"-1"0"-864"0,1 0-208 0,0 1 0 16,0-1 1824-16,1 0 320 0,1 1 64 0,-1 1 16 16,0 6-1376-16,0 0-272 0,1-9-48 0,-1 9-16 15,0 0-304-15,0 0-64 0,0 0-16 0,0 0 0 16,3-6 0-16,-3 6-128 0,0 0 192 0,0 0-64 15,0 0-128-15,0 0 0 0,0 0 0 0,0 0 128 16,8 12 0-16,-3 1 0 0,-2 0 0 0,0 5 0 16,1 4 128-16,-3 2 0 0,-1 2 16 0,-1 3 0 0,0 1-128 0,-3 1-16 15,2 0-128-15,0 4 192 0,0 1-64 0,-1 0-128 16,1-1 176-16,-3 5-176 0,-3 5 496 0,0 2-16 16,1 0 0-16,-2-1 0 0,-3-1 32 0,1 3 0 15,-2 3 0-15,0-1 0 0,0 0-192 0,0 3-16 16,-1 1-16-16,2 0 0 0,0-5-64 0,1 1-16 15,2-1 0-15,-2-1 0 0,3-1 16 0,0 0 0 16,0 0 0-16,0 1 0 0,0 0-32 0,0-2 0 16,0 0 0-16,0-2 0 0,0 1-192 0,1 1 144 15,-1-1-144-15,1 1 128 0,1-2-128 0,1-2 192 16,1-4-192-16,2 0 192 0,-1-5 32 0,1 0 16 16,2-5 0-16,2 0 0 0,1-2 16 0,-1-2 0 0,1 0 0 15,0-2 0-15,2-3-128 0,-3 0 0 0,0 0-128 16,2-3 192-16,-2-2-192 0,1 0 0 15,0-2 0-15,-2-1 0 0,2-1 0 0,-1 1 0 0,-1 0 0 0,1 0 0 16,0-2 0-16,3 1 0 0,-3 0 128 0,2 0-128 16,1-1 0-16,0 0 0 0,0 0 0 0,3-1 0 15,0 1 144-15,2-2-144 0,1-2 128 0,2 1-128 16,4-1 128-16,4 0-128 0,0-1 0 0,3-2 128 16,-1 0-128-16,2 0 0 0,4-2 0 0,-3-2 128 15,2 1-128-15,0 2 0 0,3-1 0 0,3 0 128 16,1-2-128-16,4 1 128 0,3 1-128 0,1 0 128 15,3-1-128-15,0 0 0 0,0-2 0 0,0-1 0 16,1 0 0-16,2 2 0 0,2 1 0 0,2 0 0 16,2 1 0-16,-2 0 0 0,2 0 128 0,-4 0-128 15,0-2 0-15,0 2 0 0,2 0 0 0,4 3 0 0,1 0 0 16,1-1 0-16,0 0 0 0,0 1 0 16,-2-2 0-16,-1 1 0 0,2 1 0 0,4 2 0 0,2-1 0 0,-1-2 0 15,0 1 0-15,0 0 0 0,0-1 0 0,3 0 0 16,-2 1 0-16,6 1 0 0,0-2 0 0,-1-1 0 15,-3 0 144-15,-2 0-144 0,1 1 0 0,1-1 0 16,7 1 0-16,-3-2 0 0,-3-2 0 0,1 2 0 16,3 0 0-16,0 0 128 0,4 0-128 0,-1 0 0 15,0-1 128-15,-3-1-128 0,2 1 0 0,1 0 0 16,3 0 0-16,0 0 128 0,-1-1-128 0,1 0 0 16,0 1 0-16,1 1 0 0,4 0 0 0,-1 0 0 15,2-3 0-15,-3 2 0 0,1 0 0 0,3 1 0 0,2 0 0 16,-1-1 128-16,-5 0-128 0,0 2 0 15,3 2 0-15,2 0 0 0,3 0 0 0,-2-2 0 0,-1 0 0 0,1 2 0 16,3 0 0-16,-3 2 128 0,-2-4-128 0,3 2 0 16,0-1 0-16,2 1 144 0,4 3-144 0,-5-4 0 15,-3 2 128-15,2-1-128 0,0 0 0 0,1 2 0 16,2-2 128-16,-3 0-128 0,1-1 0 0,4 2 0 16,1-1 144-16,-2 1-144 0,0 1 0 0,1-2 144 15,2 0-144-15,-3 2 0 0,-3-1 144 0,1 1-144 16,-1 0 128-16,4 1-128 0,2-2 128 0,-4 3-128 15,-7-2 128-15,2 2-128 0,4-1 128 0,-1 0-128 16,-2 0 0-16,0 1 128 0,-2-1-128 0,1 0 0 16,5 0 0-16,-5 1 0 0,-1 1 0 0,-3-1 128 15,3-2-128-15,2 1 0 0,4-1 0 0,-8 2 128 16,-3-1-128-16,0 2 0 0,4-1 0 0,-1-2 0 16,0 3 0-16,-3-2 0 0,-3 0 0 0,5-1 0 0,1 1 0 15,0 2 0-15,-2-2 0 0,-2 0 128 0,-3-3-128 0,4 0 128 16,5 4-128-16,-4-2 128 0,0 0-128 0,-2-2 144 15,-2-2-144-15,5 1 160 0,1 1-160 0,-1-2 160 16,-2 2-160-16,0-3 160 0,0 0-160 0,2 0 0 16,4 0 144-16,-7 0-144 0,-2-1 192 0,-3-1-48 15,0 2 0-15,4 2 0 0,3 1-144 0,-5-2 0 16,-2-3 144-16,1 1-144 0,-3 2 0 0,4-1 144 16,3 0-144-16,-4-1 0 0,-4-2 128 0,1 3-128 15,0-1 0-15,1 0 0 0,2-1 0 0,0 1 0 16,0-2 0-16,-7 1 0 0,-1 1 0 0,2 0 0 15,-1 1 0-15,1 1 0 0,1 1 0 0,-4-2 0 0,-4-1 0 16,0 0 0-16,-2 1 144 0,2 0-144 0,-3 0 0 0,0 0 144 16,0-1-144-16,-6-2 0 0,-3 1 0 0,-3 1 0 15,-1 2 0-15,-1 1 0 0,-1-4 0 0,0 4 0 16,-4 3 0-16,2-1 0 0,0 0 0 0,-3-2 0 16,-4 2 0-16,-1-1 0 0,-3 0 0 0,0-1 0 15,-2 0 0-15,1 1 0 0,-2 2 0 0,-1 0 0 16,-1 1 0-16,-1 0 0 0,-1 0 128 0,0 0-128 15,3 2 0-15,-2 1 0 0,-3 0 0 0,1 0 0 16,0-1 0-16,-1 2 0 0,-2-1 128 0,1 0-128 16,-3 0 0-16,-1 1 0 0,0-3 0 0,-2 2 0 15,0 1 0-15,-1-1 0 0,1-3 0 0,-1 2 0 16,0 0 128-16,0 1-128 0,-1 2 0 0,2-4 128 16,-3-1-128-16,1 0 192 0,0 0-192 0,0-2 192 0,0 3-192 0,-1-3 128 15,-1 1-128-15,0 0 128 0,0-3 16 16,0-1 0-16,-2-1 0 0,1 0 0 0,-9 0-144 0,12 0 0 15,-3-1 0-15,1 1 0 0,-2-2 0 0,-1-3 192 16,0 0-192-16,0 0 192 0,-1-1-192 0,2-1 128 16,-4-2-128-16,1-1 128 0,0-1-128 0,-2-1 128 15,2-3-128-15,-1 1 128 0,1-1-128 0,-3-2 0 16,-1-3 144-16,0 0-144 0,0-2 0 0,-1-3 0 16,-1 0 0-16,1-2 128 0,1-4-128 0,0 1 0 15,0 1 0-15,0-5 0 0,1-2 0 0,1-1 128 16,1-3-128-16,2-1 128 0,1 0-128 0,0-3 0 15,3-6-176-15,-1 1 176 0,-2-2-144 0,1-1 144 16,0-2-128-16,0 0 128 0,-2 1-160 0,-3 0 160 16,2 0-192-16,-2 2 192 0,2 2-128 0,-3-1 128 0,0 2 0 15,-1 2 0-15,0 0 0 0,-1-2 0 0,0 0 0 16,0 1 0-16,0 0 0 0,0 1 0 0,0 2 0 16,0-1 0-16,0-2 0 0,1 1-128 0,1 0 128 0,0 1 0 15,-2-1 0-15,3 0 0 0,-1-2 0 0,-1 4 0 16,1 3-128-16,2-1 128 0,-1 0 0 15,1 3 0-15,-1 0 0 0,0 3-128 0,-1 0 128 0,1-1 0 16,2 2 0-16,-4 0 0 0,0 2 0 0,2 2 0 16,-1 1 0-16,1 2 0 0,-3-1 0 0,2 3 0 15,0 0 0-15,0 1 0 0,-1-2 0 0,0 2 0 16,1 3 0-16,0 3 0 0,0-3 0 0,0 2 0 16,1-2 0-16,0 2-128 0,-1 2 128 0,1 2 0 0,-1-3 0 15,1 2 0-15,1 0 0 0,-3 2 0 0,0-1 0 0,1 2-128 16,-1 1 128-16,2 2 0 0,-2 0 0 15,0 1 0-15,1 0 0 0,1 0 0 0,-2 2 0 0,2 0 0 16,-1-2 0-16,0 2 0 0,-1 0-128 0,0 1 128 16,1-1 0-16,3 0 0 0,-5 1 0 0,1-1 0 15,-1 8 0-15,0-9 0 0,-1 1 0 0,1 8 0 16,0 0 0-16,-3-6 0 0,-2-4-128 0,0 5 128 16,5 5 0-16,-10-2 0 0,1 0-160 0,-3 2 160 15,1 0-128-15,0 0 128 0,0 0-128 0,-2 1 128 16,-1 0-128-16,1 0 128 0,-1 0 0 0,1 1 0 15,-4-1 0-15,0 0 0 0,-4-2 0 0,-1 1 0 16,-1 0 0-16,-3 0-128 0,0 1 128 0,-2 1 0 0,1 1 0 0,-3 2 128 16,-2-1-128-16,-1 0-208 0,-1 0 48 0,-3 0 16 15,-3 1 144-15,-3 0-128 0,-1 1 128 16,-4-1-128-16,-3-1 128 0,1 1 0 0,-1 0 0 0,-1 0 0 16,1-1 0-16,-3 1 0 0,-1-2 0 0,-2 0-128 15,-5-1 128-15,2 3 0 0,-1-2 0 0,1 1 0 16,0 0 0-16,-4-1 0 0,-4 0 0 0,-3 1 0 15,1-2 0-15,1 1 0 0,2 0 0 0,-5 1 0 16,-2-1 0-16,-3-1 0 0,0-1 0 0,3 0 0 16,-1 1 0-16,-3 1 0 0,-6-2 0 0,2 0 0 15,1-2 0-15,-2 1 0 0,4 1 0 0,-5-1 0 16,-4-1 0-16,0 0 0 0,0-2 0 0,0 1 0 16,0 0 0-16,-1 1 0 0,-2-3 0 0,1 0 0 15,3 1 0-15,-6 2 0 0,-3-2 0 0,0-1 0 16,3 0 0-16,0 0 0 0,-2-1 0 0,-1 0 0 15,1-2 0-15,3 1-128 0,2-1 128 0,-3 1 0 0,-7 0-128 16,4 0 128-16,4 1-128 0,-4-1 128 0,-6 0 0 0,2-1 0 16,3 2 0-16,-1-1-128 0,-1 0 128 0,-3 0 0 15,-2 1 0-15,3-1 0 0,2 1 0 0,-4 0 0 16,-5 2 0-16,3 1 0 0,5-3 0 0,-5 2 0 16,-4 1 0-16,1-2 0 0,7 2 0 0,-4 0 0 15,-4 0 0-15,5 0 0 0,0-1 0 0,0 2 0 16,-4 0 0-16,1 0 0 0,4 0 0 0,-3 0 0 15,-1 1 0-15,1 0 0 0,3-1 0 0,-1-1 0 16,0 2 0-16,0 0 0 0,3 0 0 0,-1 0 0 16,1 2 0-16,-4-2 0 0,1 0 0 0,1 2 0 15,2 1 0-15,-2 1 0 0,-5-1 0 0,4 0 0 16,0 1 0-16,-1 1 0 0,-2 2 0 0,0-2 0 0,5 2 0 0,-4 0 0 16,-2 4 0-16,3-3 0 0,2-1 0 0,2 3 0 15,1 0 0-15,0-2 0 0,0 0 0 0,1 2 0 16,-2 1 0-16,3-1 0 15,1-1 0-15,5-2 0 0,1 0 0 0,0 0 0 0,-4 0 0 0,5 0 0 16,4-2 0-16,1 2 0 0,1 0 0 0,-2-2 0 16,-1-2 0-16,2 0 0 0,2-1 0 0,-2 1 0 15,3 1 0-15,0 2 0 0,-1-5 0 0,3 2 128 16,0 0-128-16,1 0 192 0,-3 2-64 0,-1-1 0 16,2-1-128-16,2 0 144 0,2 1-144 0,-3 0 160 15,-2 1-160-15,4 0 128 0,1-2-128 0,4 2 128 16,1-3-128-16,-1 2 0 0,-2 2 0 0,3-3 0 15,-2-1 0-15,3 0 0 0,3 2 128 0,-2 0-128 0,-2 0 0 0,0 0 0 16,-3-3 0-16,3 2 0 0,0 2 0 0,0 1 0 16,1 0 0-16,-3 0 0 15,-1 0 0-15,3-1 0 0,0 3 0 0,3-3 0 0,2 3 0 0,-1-2 0 16,-5 0 0-16,4 1 128 0,3-1-128 0,1 2 0 16,1 1 0-16,0 0 128 0,-2-2-128 0,2 1 0 15,2 1 0-15,2 0 0 16,3 1-1088-16,3 2-128 0,6 0-48 15</inkml:trace>
  <inkml:trace contextRef="#ctx0" brushRef="#br2" timeOffset="176293.24">10156 6523 23727 0,'0'0'1040'0,"0"0"240"0,0 0-1024 0,0 0-256 15,0 0 0-15,0 0 0 0,7 10 0 0,-1 2 0 16,-1 3 0-16,1 3 0 0,-5 1 0 0,1 3 0 15,0 1 128-15,-3 5-128 0,-4 4 224 0,-4 6-48 0,-1 2-16 0,-1 3 0 16,-4 1-160-16,-1 4 128 0,0 1-128 0,-2 4 128 16,1-1-128-16,-2 3 0 0,-1 2 0 0,0-1 128 15,-3 0-128-15,2 1 0 0,-2 0 0 0,2 2 128 16,3-2 96-16,-3 0 16 0,2-3 0 0,2 2 0 16,1-1 144-16,-1 1 48 0,-1 1 0 0,2 0 0 15,-1-1-112-15,-1-1 0 0,2-1-16 0,1-5 0 16,3 1-112-16,-2-2 0 0,1 0-16 0,0 0 0 15,0-2-176-15,5-3 0 0,-2-3 0 0,3-1 0 16,-2-2 0-16,4-3 128 0,-2 2-128 0,3-6 0 16,3-1 0-16,2-1 0 0,1-1 128 0,2-1-128 15,4-2 0-15,3-4 0 0,0-2 0 0,6 0 0 16,4-1 0-16,-1-1-176 0,6-2 176 0,-2-4-192 0,3-2 192 0,1-2-192 16,1-3 192-16,1 0-192 0,3-3 192 0,5 1 0 15,1-2-144-15,4 2 144 0,3 1 0 0,4 0 0 16,6-2 0-16,-2 0 0 0,-3-2 0 0,4 2 0 15,0 0 0-15,4 3 0 0,4 3 128 0,3 0-128 16,3 1 0-16,1-5 128 0,-1-2-128 0,2 2 0 16,3 1 0-16,3-1 0 0,2 0 0 0,-1 2 128 15,-1-3-128-15,5 3 0 0,1-1 0 0,4-1 0 16,-4-1 0-16,1 0 0 0,1 3 0 0,5-3 0 16,3 3 0-16,-2-3 0 0,-5-2 0 0,5 0 0 15,5 0 0-15,-1-1 0 0,1 1 0 0,-1-1 0 16,-2-1 0-16,4-1 0 0,6 2 0 0,-3-3 0 0,-1 0 128 15,3 2-128-15,3 1 0 0,0 1 0 0,-8 0 0 0,2 1 128 16,2 0-128-16,-1-1 0 0,-2-1 0 0,-3 2 0 16,0 3 0-16,3 1 0 0,1-2 0 0,-1 0 0 15,-4 0 0-15,7 0 0 0,0 1 0 0,-1-2 0 16,-7 0 0-16,4 1 0 0,2 0 0 0,-1 0 128 16,-1-2-128-16,-1 3 0 0,-2-1 0 0,4-2 0 15,-1 0 0-15,0 0 0 0,-4 0 0 0,4 1 0 16,3-1 0-16,-3 0 0 0,-4 0 0 0,3-1 0 15,-1-3 0-15,1 0 0 0,-2 0 0 0,1 0 0 16,-3-1 0-16,4 0 0 0,3 0 0 0,-3-1 0 16,0 1 0-16,2 1 0 0,4-3 0 0,-3 1 0 15,-5 0 0-15,4 1 0 0,2 2 0 0,-1-3 0 16,-3-2 0-16,-2 0 0 0,2 5-176 0,1-3 176 0,3-1-192 0,-6-2 64 16,-1 0 0-16,1 4 0 15,4 2 128-15,-2-1 0 0,-3-4 0 0,1 1 0 0,3 2 0 0,-4 0 0 16,1-1 0-16,-2 3 0 0,-1 0 0 0,3-1 0 15,5 2 0-15,-3 0 0 0,-7 0 0 0,3 1 0 16,4-3 0-16,-3 2 0 0,-3 0 0 0,-2 1 0 16,0-1 0-16,3 0 0 0,3 0 0 0,-4 0 0 15,-9-1 0-15,3 2 0 0,1 2 0 0,3 0 0 16,0 0 0-16,-2-1 0 0,-2-1 144 0,2 1-144 16,3 2 192-16,-2 0-192 0,-6 0 144 0,1-2-144 15,1 0 0-15,1 3 144 0,5 1-144 0,-4-1 0 16,-2 1 0-16,-4-1 0 0,1-1 0 0,3 1 0 0,1 0 0 15,-6 0 0-15,-6-1 0 0,2 4 0 16,1-3 0-16,2 2 0 0,0 3 0 0,-4-1 0 0,-4-3 0 0,-2 2 0 16,-1-1 0-16,3 1 0 0,0 0 0 0,-4 2 0 15,-2-1 0-15,-3-1 0 16,0 4 0-16,-2 0 0 0,-2 0 0 0,3 0 0 0,2 0 0 0,-1 0 0 16,-8-4 0-16,-1 0 0 0,-4-2 0 0,-1 3 0 15,2 0 0-15,-2 2 0 0,-1 2 0 0,0-2 0 16,-1-1 0-16,-1 0 0 0,-1 1 0 0,-5 0 0 15,-2 0 0-15,3 0 0 0,-3 2 0 0,1-1 0 16,2-2 0-16,-3 1 0 0,-1-1 0 0,2 2 0 16,0-3 0-16,-3 0 128 0,-4 0-128 0,0 1 0 15,-1-1 0-15,-2-1 0 0,-3-2 0 0,-1 0 0 16,1 2 0-16,-3-1 0 0,0 1 128 0,-2-2-128 16,1 0 0-16,-3-2 0 0,0-1 0 0,0 1 128 0,-1-1-128 15,-3-1 0-15,-1-1 144 0,1 0-144 0,0 0 128 16,-1-2-128-16,0-1 128 0,1 0-128 0,0-1 144 0,1 0-144 15,-3-2 192-15,1 0-192 0,0-3 128 0,-2 0-128 16,1-1 0-16,-1-2 0 0,0-4 0 0,0-2 0 16,0-1 0-16,1-4 0 0,-1-2 128 0,1-5-128 15,1-3 0-15,-1-3 0 0,3-4 256 0,-1-2-64 16,0-1-16-16,2-3 0 0,0-5-48 0,-1-2-128 16,1-1 192-16,2-3-64 0,-2-3-128 0,1-1 0 15,1-2 0-15,0-2 0 0,1-4 0 0,-2-2 0 0,-1-4-224 16,0 0 80-16,-1-1 144 0,-1 2 0 15,0 2 0-15,-2-1 0 0,2-4 0 0,-1 3 176 0,-6 3-48 0,3 2 0 16,-2 4 48-16,1 1 0 0,0-1 0 0,0 4 0 16,-2-1-176-16,-2 4 0 0,2 2 0 0,-2 1 128 15,1 5-272-15,-2 0-64 0,-2-2-16 0,0 4 0 16,1-1-80-16,0 3-16 0,-1 1 0 0,0 2 0 16,-1 0 64-16,0 4 16 0,-2 6 0 0,0-3 0 15,1 1 240-15,0 3 0 0,-2 3-160 0,2 1 160 16,-2 2 0-16,-1 2 0 0,1 2 0 0,1 2 0 15,-2 4 0-15,2-1 0 0,-3 5 0 0,1 0 0 16,-2 1 0-16,2 3 0 0,-4 0-144 0,2 1 144 16,-1 1 0-16,2 0 0 0,-4 2 0 0,3 0 0 15,-3 1 0-15,0 3 0 0,-1-2 0 0,-2 3 0 16,-2 0 0-16,2 2 0 0,-2-4 0 0,-2 5 0 16,0 0 0-16,0 0 128 0,-4 1-128 0,1-1 0 0,-1-1 160 15,-2-1-160-15,-1-1 160 0,-6 0-160 0,-1 0 0 0,-4-2 0 16,-2-1 0-16,0-1 0 0,-4 0 0 0,0 0 0 15,-1-2 0-15,-3-2 0 0,-1 3 0 0,-6-2 0 16,-4 1 0-16,-3-2 0 0,-4-2 0 0,-1 0-128 16,0 1 128-16,-9 2 0 0,-5 1 0 0,-4 0 0 15,-3-2 0-15,-3 1 0 0,-4 2 0 0,-8-2 0 16,-9 2-128-16,-3-2 128 0,-1 3 0 0,-6-1 0 16,-10-5 0-16,-2 5 0 0,-2-1 0 0,-1 1 0 15,-4-3 0-15,-8 0 0 0,-2-3 0 0,-6 0 0 16,-1 5 0-16,-1-1 0 0,0 2 0 0,-7-2 0 15,-9-1 0-15,-2 1 0 0,-2 0 0 0,-1 2 0 16,0 1 0-16,2 1 0 0,1 0-144 0,0-1 144 0,-5 2 0 0,2-1-144 16,-2 0-112-16,5 0 0 0,3 7-16 0,6 0-8176 15,6 2-1648-15</inkml:trace>
  <inkml:trace contextRef="#ctx0" brushRef="#br2" timeOffset="177627.71">14046 7764 4607 0,'0'0'400'0,"0"0"-400"0,0 0 0 0,0 0 0 16,0 0 1248-16,0 0 160 0,0 0 48 0,3-8 0 16,-3 8-704-16,0 0-144 0,-5-8-32 0,-1 4 0 15,-3 0 0-15,0 3-16 0,0 1 0 0,0 1 0 16,-3 1-80-16,0 1-16 0,-1-1 0 0,-1 3 0 16,-1-2-144-16,0 1-48 0,-4 0 0 0,2-1 0 15,1-1 144-15,1 0 32 0,0 1 0 0,1-1 0 16,4 1-32-16,-1 0 0 0,2 1 0 0,1-1 0 15,8-3-176-15,0 0-48 0,0 0 0 0,-6 4 0 16,6-4-192-16,0 0 128 0,-1 8-128 0,1-8 0 0,0 0 160 0,0 0-160 16,11 3 160-16,1 1-160 0,2-2 256 0,1 0-64 15,0-1 0-15,1-1 0 0,1-2 48 0,1 0 0 16,0-1 0-16,-2 0 0 0,1 2-96 0,-3 0-16 16,-1 1 0-16,-1 0 0 0,1-1-128 0,-2-1 0 15,1 0 144-15,-3-1-144 0,-9 3 0 0,0 0 128 16,0 0-128-16,0 0 0 0,0 0 128 0,0 0-128 15,-10 0 160-15,-2 2-160 0,-2-1 128 0,-5 1-128 16,-3 1 0-16,-4 2 144 0,-5-2-144 0,0 0 0 16,2 0 0-16,-1 0 128 0,0-1 176 0,4-1 16 15,0-2 16-15,7 2 0 0,3 1 16 0,1 0 0 0,4 1 0 0,2-3 0 16,9 0-208-16,0 0-144 0,0 0 192 0,0 0-192 16,0 0 208-16,8-4-64 0,3 1-16 0,1 1 0 15,4 0-128-15,3-2 0 0,2 2 0 0,3 1 0 16,0 0 0-16,3 0 0 0,-1-1 0 0,-3 0 0 15,1 2 0-15,-3 2 128 0,0 0-128 0,-1-2 0 16,-5 0 0-16,-1 1 0 0,-2 1 128 0,-3 2-128 16,-9-4 0-16,0 0 0 0,0 0 0 0,0 0 128 15,-2 11-128-15,-4-2 0 0,-3-1 144 0,-2 0-144 16,-3-1 224-16,-3 2-32 0,-1 0 0 0,-1-2 0 16,-3-1 0-16,0-1 0 0,0-2 0 0,0 0 0 15,1 2 0-15,-1-3 0 0,2 0 0 0,4-1 0 16,2 0 16-16,5 1 0 0,0 1 0 0,9-3 0 0,0 0-208 15,-1 7 0-15,1 1 0 0,4-1-160 16,7-3-352-16,6 3-80 0,5 1-16 0</inkml:trace>
  <inkml:trace contextRef="#ctx0" brushRef="#br2" timeOffset="178361.58">20539 7930 12895 0,'-6'-10'576'0,"4"2"112"0,2 1-560 0,-1-1-128 16,1 8 0-16,0-8 0 0,1-1 1200 0,1 2 208 15,2-1 32-15,-4 8 16 0,4-5-816 0,3 1-176 16,1 1-16-16,3 1-16 0,1-2-288 0,2 1-144 16,1-1 160-16,0 2-160 0,1 2 0 0,-1 0 0 0,2-3 0 0,-1 2 0 15,1-1 128-15,-1-1-128 0,0-1 0 0,-2 2 0 16,-1 2 256-16,-3 2-64 0,-1 2 0 0,-1-1 0 15,-8-3 16-15,0 0 0 0,0 0 0 0,4 9 0 16,-4 1-64-16,-2 2-16 0,-5-1 0 0,-2-1 0 16,-5-1 320-16,-5-2 64 0,-3 0 16 0,0 1 0 15,-5-2 112-15,-1 1 0 0,-1-2 16 0,1 1 0 16,3-5-48-16,2 2-16 0,1-1 0 0,3 3 0 16,1-1-208-16,6 3-32 0,0-5-16 0,3 2 0 15,2 0-208-15,7-4-128 0,0 0 128 0,-1 7-128 16,1-7 0-16,5 11 0 0,4 0 0 0,2-1 0 15,2-2-1792-15,1-1-448 16</inkml:trace>
  <inkml:trace contextRef="#ctx0" brushRef="#br2" timeOffset="178991.82">6707 9820 21183 0,'0'0'1888'0,"0"0"-1504"16,0 0-384-16,0 0 0 0,0 0 1360 0,9-6 208 15,2 3 32-15,1 2 16 0,-1 0-1040 0,2 1-224 16,3 1-32-16,-1 2-16 0,2-1-64 0,-1 1-16 16,2-1 0-16,0 1 0 0,2 0-224 0,-2 1 144 0,0-3-144 0,0 3 128 15,0 0-128-15,-2-1 0 0,-2 0 0 0,2 2 128 16,-1 0-128-16,0 1 0 0,-1-1 0 0,-1 2 0 31,-1 0-560-31,-1 2-32 0,0 0-16 0</inkml:trace>
  <inkml:trace contextRef="#ctx0" brushRef="#br2" timeOffset="180013.34">16649 8085 13823 0,'0'0'1216'0,"0"0"-960"16,0 0-256-16,0 0 0 0,-7-3 0 0,7 3 0 15,-7-5 0-15,7 5-160 0,0 0 928 0,0 0 192 16,-8-3 48-16,8 3 0 0,0 0-208 0,0 0-32 16,0 0-16-16,0 0 0 0,0 0-272 0,6-7-48 15,1 1-16-15,2 0 0 0,1 0 32 0,2-2 0 0,2-1 0 16,1 0 0-16,-1 1-64 0,1 0-16 0,2-2 0 0,-1 2 0 15,0 1-208-15,-2 2-32 0,-1 4-128 0,-1-1 192 16,-2-2-32-16,-1 1-16 0,-9 3 0 0,0 0 0 16,0 0-144-16,0 0 0 0,0 0 144 0,1 11-144 15,-4-1 0-15,-6 0 144 0,-4 0-144 0,-6 2 0 16,-4 0 144-16,-4 1-144 0,-3 1 0 0,-2-1 144 16,-3-2-144-16,-3 0 128 0,4 0-128 0,2 0 128 15,2-1-128-15,2 0 0 0,5-2 0 0,2 3 0 16,6 0 0-16,5 0 0 0,0-3 144 0,5 0-144 15,5-8 0-15,3 9 0 0,1-3 0 0,5 0 128 16,4-2 32-16,4 2 16 0,1-4 0 0,5 1 0 16,2 0 48-16,2-1 16 0,1-2 0 0,1-2 0 15,1 4 112-15,-1-2 32 0,-4 0 0 0,-1 0 0 16,-1 0-16-16,-2 0 0 0,-3 2 0 0,-4 1 0 0,-4-2-176 0,-10-1-16 16,0 0-16-16,0 0 0 0,-3 7-160 0,-8-3 128 15,-5-1-128-15,-3 3 128 0,-1 1-128 0,-4-1 192 16,-2-1-192-16,-1-2 192 0,-4-1-192 0,-1-1 0 15,-1-1 0-15,2 3 0 16,5 1-528-16,1-1 16 0,6-1 0 16,5-1 0-16,7-1-1152 0,7 0-240 0</inkml:trace>
  <inkml:trace contextRef="#ctx0" brushRef="#br2" timeOffset="180747.29">23113 8400 9215 0,'0'0'816'0,"0"0"-656"16,0 0-160-16,0 0 0 0,0 0 1152 0,0 0 192 15,0 0 32-15,0 0 16 0,-5-8-592 0,5 8-112 16,0 0-32-16,0 0 0 0,0 0-288 0,0 0-64 0,0 0-16 0,0 0 0 16,0 0 32-16,10-8 16 0,1 3 0 0,0 3 0 15,2-1-80-15,3 2-32 0,1 1 0 0,3-2 0 16,-1 0-224-16,2 0 0 0,2 1 0 0,-1 1 0 16,3 1 176-16,1-2-16 0,-1-2 0 0,1 1 0 15,-2 1-160-15,0 0 0 0,-5-2 144 0,-1 0-144 16,-4-1 432-16,-3 0 16 0,-3-1 0 0,-8 5 0 15,0 0 64-15,0 0 0 0,0 0 16 0,-9-1 0 16,-5 0-192-16,-5 1-32 0,-8 1-16 0,-5 1 0 16,-6 1-288-16,0-2 0 0,-1 0 0 0,1-2 0 15,-2-2 144-15,4 1-144 0,1 0 0 0,4 2 144 16,2-1 176-16,4 1 48 0,3 0 0 0,6-1 0 16,3 0-64-16,7-1-16 0,6 2 0 0,0 0 0 0,0 0 16 0,15-3 0 15,3 3 0-15,5-1 0 0,3 0-112 0,4 1 0 16,3 0-16-16,4 2 0 0,4 4-176 0,3-1 0 15,3 2 0-15,2 2 0 0,-2 0-192 0,-2 2-112 16,-3 3-16-16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26T19:55:52.007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1174 3235 5519 0,'0'0'496'0,"2"-8"-496"0,-2 8 0 0,4-7 0 16,-4-2 1168-16,-1 0 144 0,1 9 32 0,0 0 0 15,0 0-448-15,0-6-96 0,0 6-16 16,0 0 0-16,0 0-144 0,0 0-16 0,0 0-16 0,0 0 0 15,0 0-288-15,0 0-48 0,0 0-16 0,-3 8 0 16,-1 2-112-16,0 2-16 0,-3 4-128 0,-1 2 192 16,1 2 32-16,-2 2 0 0,0 6 0 0,-2 1 0 15,0 4 32-15,0 4 0 0,0 2 0 0,-2 0 0 16,-3-2-64-16,1 4 0 0,-2 3 0 0,2-2 0 0,1-4-192 0,-1-3 176 16,0-3-176-16,1-1 160 0,1-2 32 0,-1-3 0 15,2-3 0-15,0-1 0 0,2-1 176 0,2-2 32 16,-1-2 16-16,3-2 0 0,-1-3-240 0,3-1-48 15,1-1-128-15,3-1 192 0,0-9 64 0,0 0 0 16,0 0 0-16,0 0 0 0,0 0-16 0,0 0 0 16,9 4 0-16,3-3 0 0,0-3-32 0,2-1 0 15,3-2 0-15,1 1 0 0,2-1-208 0,3 1 128 16,5-2-128-16,-1 0 0 0,4-2 128 0,3 2-128 16,-1-3 0-16,1 5 0 0,-1 1 0 0,1 1 0 15,3-1 0-15,-1 2 0 0,2 2 0 0,3 3 0 16,2 4 0-16,1-1 0 0,1-2 0 0,-2-2 0 15,1 0 0-15,1 1 0 0,0-1 0 0,3 0 0 0,1 3-128 0,3 2 128 16,-2-1 0-16,3 0 0 16,1-3 0-16,-2 1 0 0,-3-2 0 0,3 1 0 0,-3 0 0 0,2-1 0 15,2-2 0-15,-3 1 0 16,1 0 0-16,-3 2 0 0,0-2 0 0,-3-2 0 16,-2-3 0-16,2 2 0 0,-1 2 0 0,2 0 0 0,-1 1 0 0,-2 0 0 15,-1 3 0-15,0-2 0 0,1 0 0 0,-4-1 0 16,1-1 0-16,0 3 0 0,0 1 0 0,0 0 0 15,-2-3 0-15,1 1 0 0,0-1 0 0,-1 2 0 16,-2 0 0-16,-2 2 0 0,-1-4 0 0,-1 1 0 16,-2 0 0-16,-1 0 128 0,0-1-128 0,0 0 0 15,-4 0 128-15,0 0-128 0,0 1 0 0,-1-1 144 16,0 0-144-16,-2 2 0 0,2-1 0 0,-4 1 128 0,-4 0-128 16,1 1 0-16,-3-2 0 0,-1-1 0 0,0 0 0 0,2 1 128 15,-3-1-128-15,-1-1 0 0,-1 1 0 0,-1-2 0 16,-2 0 0-16,-7 0 0 0,8 2 128 0,-8-2-128 15,8 0 0-15,-8 0 128 0,0 0-128 0,8-1 0 16,-8 1 0-16,10-1 128 0,-10 1-128 0,10-4 0 16,-5-1 0-16,0 1 0 0,2-2 0 0,-3 1 128 15,2-2-128-15,-1 0 0 0,1-1 128 0,-1-3-128 16,0 0 0-16,0 0 128 0,3-1-128 0,-1-2 0 16,3-4 0-16,-3 0 128 0,2 0 32 0,-5 3 0 15,2-1 0-15,2-11 0 0,2-2 96 0,-4 8 0 16,2 0 16-16,0-2 0 0,2-1-16 0,2-14-16 15,-1 6 0-15,0-2 0 0,-1-1 16 0,-3 12 16 16,-1-1 0-16,1 0 0 0,0 2 112 0,-1 0 0 0,-2 3 16 0,0 1 0 16,-1 2-64-16,2 1-16 15,-3 3 0-15,0 2 0 0,0 2-320 0,0 0 128 0,-2-1-128 0,0 4 0 16,0 5 0-16,0 0-320 0,-5-3 64 0,2 3-9120 16,3 0-1824-16</inkml:trace>
  <inkml:trace contextRef="#ctx0" brushRef="#br0" timeOffset="1718.72">7906 3176 10127 0,'0'0'448'0,"0"0"96"0,9-4-544 0,-2 1 0 16,-7 3 0-16,7-4 0 0,1-1 1088 0,-1 1 128 15,-7 4 0-15,8-2 16 0,-8 2-688 0,9 2-144 16,-9-2-16-16,9 2-16 0,-9-2-144 0,10 5-32 16,-4-2 0-16,0 3 0 0,-1 3 64 0,-1 3 0 15,-2 6 0-15,0 0 0 0,0 1 80 0,-1 2 32 16,-1 1 0-16,-1 5 0 0,-1 2-112 0,0 5 0 16,0-2-16-16,0 2 0 0,-3-2-112 0,2-2 0 15,-2 0-128-15,3-1 192 0,0 2-192 0,0-1 128 16,1-4-128-16,1-1 0 0,1-3 160 0,2-3-160 0,-2-2 160 15,4-2-160-15,-3-2 272 0,1 1-32 0,2-1-16 16,-3-1 0-16,1 0 16 0,1-1 0 0,1 2 0 0,-2-2 0 16,3-2-96-16,2-3-16 0,-2-1 0 0,3 2 0 15,-2 1-128-15,3-1 192 0,2-1-192 0,-1-1 192 16,3-1-64-16,1 1-128 0,0-1 192 0,2 1-64 16,2-5-128-16,0 1 192 0,1 0-192 0,2 0 192 15,1 0-192-15,2 0 0 0,0-1 0 0,1-2 128 0,0 2-128 0,2-2 0 16,2-2 0-16,0 1 128 0,-2 0 16 15,2 1 0-15,0-1 0 0,3 1 0 0,2-1 48 0,3 2 16 16,0 0 0-16,2 1 0 0,0 1 48 0,3-1 16 16,1-1 0-16,-1-1 0 0,-4-1-112 0,3 0-32 15,3 1 0-15,0 0 0 0,0 2 0 0,2 2-128 16,-1-2 192-16,0 1-64 0,1-4-128 0,-2 0 0 16,-3 1 0-16,2 0 0 0,1 0 0 0,0 1 0 15,1 0 0-15,0 1 0 0,0 0 0 0,0 0 0 16,0-1 0-16,-1-1 0 0,-1-2 0 0,-1 2 0 15,2-1 0-15,2 1 0 0,-1 2 0 0,2 0 0 16,0 3 0-16,2-4 0 0,-1-4 0 0,0 1 0 0,-2-2 0 0,1 4 0 16,-1 1 0-16,1 1 0 0,3 0 0 0,-1 0 0 15,0-1 0-15,2 1 0 0,0 0 0 0,-2-2 0 16,0-2 0-16,-1 1 0 0,2 1 128 0,-2 1-128 16,3 2 0-16,1-1 192 0,-3-1-192 0,2-1 192 15,-4-1-192-15,2 0 0 0,-3 2 0 0,3 0-176 16,-1 2 176-16,2 0 0 0,1 2 0 0,-1-3 128 15,0-3-128-15,1 2 0 0,-4-1 0 0,1 1 0 16,0 1 0-16,0 1 0 0,3 0 0 0,-1-1 0 16,0-1 0-16,1 0 144 0,-4-2-144 0,0 2 0 15,1 2 144-15,1 1-144 0,-2-1 0 0,1 1 144 16,1-1-144-16,-1-1 0 0,-1 0 0 0,-1 0 128 16,-1-1-128-16,0 0 0 0,-1 0 0 0,-1 1 0 0,2 1 0 0,1 0 128 15,-1 1-128-15,1-2 0 0,1-1 0 16,-1 0 0-16,-1-1 0 0,0 1 0 0,-1 1 0 15,1 0 0-15,1 1 128 0,-1-1-128 0,1-1 0 0,-1-1 0 16,-1 0 0-16,-2 1 0 0,-1 0 0 0,-2 1 0 16,-1 0 0-16,0 0 0 0,0 1 0 0,2-1 0 15,0 0 0-15,-2 1 128 0,0 1-128 0,-2 0 0 16,-1-2 0-16,0 0 0 0,-2-2 0 0,1 1 0 16,-4-1 0-16,2 1 0 0,-2 1 0 0,1 0 0 15,-1 0 0-15,1-1 0 0,-1 0 0 0,1-1 0 16,-2 1 0-16,1-2 0 0,-1 0 0 0,0 0 128 0,-3-1-128 15,2 1 0-15,-2 0 0 0,-2 1 0 16,1-2 0-16,0 2 0 0,-2 1 0 0,2-1 0 0,0 2 0 0,-1-1 0 16,3 0 0-16,-2 0 0 15,-3-1 128-15,2 0-128 0,3 0 0 0,-4 0 0 0,1 0 0 0,-5-1 0 16,0 3 0-16,0-1 0 0,-3-1 0 0,-1 1 0 16,4 0 0-16,-3 0 0 0,-1 0 0 0,-2 1 0 15,0 0 0-15,0 0 0 0,-1 0 0 0,0 0 0 16,-3 1 0-16,1-1 0 0,0 0 0 0,-2 0 0 15,1 1 0-15,1-1 192 0,-4 0-192 0,3 0 192 16,0-1-64-16,-1 1 0 0,-9 0 0 0,11 0 0 16,-3 0 16-16,-8 0 0 0,0 0 0 0,8-1 0 15,-8 1 96-15,7-4 16 0,-7 4 0 0,8-5 0 16,-4 1 64-16,2-2 0 0,-1-2 16 0,-2 0 0 0,2-2 0 16,-1-1 0-16,2-1 0 0,-3-4 0 0,3 1-16 0,0-1 0 15,-3-1 0-15,2 0 0 16,0 0-32-16,-2-2-16 0,-1-3 0 0,-1 1 0 0,-2 0-32 0,-1 1-16 15,-4 2 0-15,-1-1 0 0,0 0-16 0,-2 2 0 16,-1-1 0-16,0 3 0 0,-4 1-208 0,1 3 0 16,-2 0 128-16,0 6-128 15,0 1-1440-15,-1 0-336 0,0 2-64 0,-1 1-16 16</inkml:trace>
  <inkml:trace contextRef="#ctx0" brushRef="#br0" timeOffset="4202.79">7643 897 5519 0,'0'0'240'0,"0"0"64"0,0 0-304 0,0 0 0 0,0 0 0 0,-4-6 0 15,1 1 1136-15,3 5 160 0,-4-5 48 0,4 5 0 16,-4-5-512-16,4 5-80 0,0 0-32 0,0 0 0 16,0 0-144-16,0 0-48 0,-6-4 0 0,6 4 0 0,0 0-208 15,0 0-64-15,0 0 0 0,0 0 0 16,0 0-80-16,0 0-32 0,0 0 0 0,-8 1 0 16,8-1-144-16,0 0 160 0,0 0-160 0,-8 7 160 0,8-7-32 0,-8 6-128 15,8-6 192-15,-8 7-64 0,2 2 112 0,1 0 16 16,-1-1 0-16,0 0 0 0,3 0 0 0,-2 3 0 15,-2 1 0-15,4 0 0 0,-4 1-128 0,0 3 0 16,-1 3-128-16,1 1 192 0,-1 2-64 0,1 2-128 16,-3 1 176-16,0 1-176 0,-2 1 192 0,1-1-64 15,0 2 0-15,2-3-128 0,-3-1 176 0,2-1-176 16,1-2 160-16,-2-2-160 0,1-4 208 0,0 2-48 16,2-1-16-16,1 1 0 0,-1-1 144 0,3-2 32 15,-2 0 0-15,1-2 0 0,0-1-32 0,-1-1 0 16,2 0 0-16,1-3 0 0,-2 0-288 0,6-7 0 15,-5 6 0-15,5-6 0 0,0 0 160 0,-5 6-32 16,5-6 0-16,0 0 0 0,0 0-128 0,0 0 0 16,0 0 0-16,0 0 0 15,-3-8-1696-15,3-1-368 0</inkml:trace>
  <inkml:trace contextRef="#ctx0" brushRef="#br0" timeOffset="4519.64">7630 809 11055 0,'0'0'976'0,"0"0"-784"16,0 0-192-16,9 1 0 0,-9-1 800 0,0 0 112 15,8 6 32-15,-3 2 0 0,1 1-96 0,-5 1-16 16,-1 1 0-16,0 3 0 0,-3 4-256 0,-1 4-64 16,-1 2-16-16,0 2 0 0,-3 3-128 0,2 0-32 15,-1 3 0-15,0 1 0 0,-2 3-16 0,1-2-16 16,-1-2 0-16,3-2 0 0,-3 0-160 0,2-2-16 16,1-2-128-16,-1-3 192 0,3-1-48 0,-5 0-16 15,2-2 0-15,0 3 0 0,1-4-128 0,1-2 0 16,2-1 0-16</inkml:trace>
  <inkml:trace contextRef="#ctx0" brushRef="#br0" timeOffset="5658.68">8659 2734 1839 0,'0'0'160'0,"0"0"-160"16,0 0 0-16,0 0 0 0,0 0 1568 0,0 0 288 16,0 0 48-16,0 0 16 0,0 0-992 0,-7 2-192 15,7-2-32-15,0 0-16 0,0 0 112 0,-3-5 32 16,3 5 0-16,0 0 0 0,-1-10-80 0,1 10-16 15,1-8 0-15,2 0 0 0,-3 8-272 0,5-9-48 16,2 3-16-16,-1-1 0 0,2 1-96 0,0 1-32 16,2-2 0-16,1 2 0 0,2-1-80 0,1 2 0 15,1 0-16-15,1-1 0 0,1 0-48 0,3-3 0 16,-3 0 0-16,3 3 0 0,0 0 0 0,-2 1-128 16,1 1 192-16,-3 0-64 0,-1 2-128 0,1 2 128 0,0-1-128 0,-1 3 128 15,0 0-128-15,-4 5 0 16,-3-1 0-16,2 3 0 0,-3 1-128 0,-1 4 128 15,-1 1 0-15,-2 4 0 0,-1 3 0 0,-1 0 0 0,-1 3 160 0,-2 1-160 16,-1 0 304-16,0 0-48 0,-3-2-16 0,0-1 0 16,-4-2-112-16,-1-1 0 0,0 1-128 0,-5-2 192 15,1-1 0-15,-1-1-16 0,2 0 0 0,-2-2 0 16,-2 0 16-16,-2-1 16 0,2-4 0 0,0 0 0 16,1-1-64-16,2-1-16 0,0-2 0 0,0-2 0 15,2 1-128-15,2-2 160 0,1 0-160 0,1-1 160 0,2-3-160 16,7 0 0-16,-7 0 144 0,7 0-144 15,0 0 176-15,0 0-48 0,0 0 0 0,0 0 0 0,9-6 128 0,3 2 32 16,-1-1 0-16,3 2 0 0,2 0-144 16,1 0-16-16,3 1-128 0,2 1 192 0,2 0-192 0,-2 0 128 15,3 0-128-15,-3 1 0 0,1 0 0 0,-2 1 0 16,1 1 0-16,0-2 0 0,0-1 256 0,0 1-32 16,-4 1-16-16,1 1 0 0,-3-1-208 15,0 2 0-15,-4 0 0 0,0-1 0 0,-1 1 176 0,-1 0-176 16,-10-3 192-16,11 2-192 15,-11-2-1472-15,0 0-416 0</inkml:trace>
  <inkml:trace contextRef="#ctx0" brushRef="#br0" timeOffset="7105.29">10212 725 8287 0,'0'0'736'0,"0"0"-592"0,5-2-144 0,-5 2 0 16,0 0 672-16,10-2 96 0,-10 2 32 0,0 0 0 15,0 0-128-15,0 0-32 0,0 0 0 0,0 0 0 0,0 0 32 0,0 0 0 16,0 0 0-16,0 8 0 0,-2 0-112 16,-4 0-32-16,1-2 0 0,1 3 0 0,-2 1-192 0,1 0-32 15,0-1-16-15,-1 2 0 0,1 2-160 0,-3 8-128 16,1-2 144-16,2-4-144 0,-1 4 128 0,-1 3-128 15,1 2 0-15,-1 2 144 0,-2 4-144 0,0 0 0 16,1-2 0-16,0 2 0 0,0 1 0 0,0-3 0 16,0 1 0-16,1-4 0 0,-1-2 0 0,1 8 128 15,1-4-128-15,3-12 128 0,1-2 128 0,-1-1 32 16,2-1 0-16,0 2 0 0,1-2 208 0,-1-1 32 16,0-1 16-16,1 1 0 0,0-10-160 0,0 0-16 15,0 0-16-15,0 0 0 0,0 0 16 0,0 0 0 16,0 0 0-16,0 0 0 0,2-4 96 0,2-2 32 15,-1 0 0-15,0-7 0 0,2 1-240 0,-4 2-64 0,1-2 0 0,0-1 0 16,1-2-64-16,2-2-128 16,-2 0 176-16,1-2-176 0,1-1 144 0,3-8-144 15,-2 4 0-15,1 9 144 0,-2 1-144 0,2-1 0 16,-1 1 0-16,1 1 0 0,0 1 0 0,-2 0 0 0,1 2 0 0,0-1 0 16,0 3-160-16,-6 8 160 0,0 0 0 0,0 0-144 15,0 0 144-15,0 0 0 0,-1 7 0 0,-2 2 0 16,0 2 0-16,-2 1-160 0,-2 2 160 0,-1 2 0 15,-2 4 0-15,2 1 0 0,-2 1 0 0,-2 1 0 16,1 3 0-16,-6 5 0 0,1-1 0 0,7-12 0 16,0 0 160-16,0 1-160 0,0 0 160 0,2-2-160 15,-1-1 192-15,1-1-64 0,1 1-128 0,3-4 192 16,-1-2-192-16,6-2 0 0,1-1-192 0</inkml:trace>
  <inkml:trace contextRef="#ctx0" brushRef="#br0" timeOffset="8060.54">11457 2517 6447 0,'0'0'576'0,"0"0"-576"16,0 0 0-16,0 0 0 0,0 0 1152 0,0 0 128 15,0 0 32-15,8 4 0 0,-8-4-672 0,0 0-144 16,0 0-32-16,0 0 0 0,7 8 48 0,-1 2 0 15,-6-10 0-15,0 10 0 0,-2 0-32 0,-2 1 0 16,0 2 0-16,1 2 0 0,-3 2 64 0,2 0 16 16,-2 5 0-16,1 0 0 0,-2 3 16 0,3 1 0 15,-3 0 0-15,1 0 0 0,-1-2 16 0,-1-1 16 16,1-3 0-16,0-2 0 0,3 0-112 0,-3-1-32 16,3-2 0-16,0-2 0 0,-1-1-176 0,2 0-32 15,-1 0-16-15,2-2 0 0,2-10-240 0,0 0 0 16,0 0 0-16,4 9-11152 0</inkml:trace>
  <inkml:trace contextRef="#ctx0" brushRef="#br0" timeOffset="11360.94">13085 3169 6447 0,'0'0'576'0,"0"0"-576"0,0 0 0 0,0 0 0 16,0 0 896-16,0 0 64 0,0 0 0 0,0 0 16 15,0 0-176-15,0 0-32 0,0 0-16 0,0 0 0 16,0 0-288-16,0 0-48 0,7-8-16 0,-2 1 0 15,1 0 112-15,-3 2 0 0,-3 5 16 0,5-7 0 16,-1-1 112-16,1 1 0 0,-1 0 16 0,2-5 0 0,0 2-240 0,-3 3-48 16,0 1-16-16,2-2 0 0,-1 3-192 0,0-1-32 15,1 1-128-15,0-1 192 0,-1 1-192 0,0 0 128 16,-1 1-128-16,-3 4 0 0,7-5 0 0,-7 5 0 16,0 0 0-16,8-3 0 0,-8 3 0 0,0 0 0 15,0 0 0-15,0 0-160 0,0 0 160 0,6 6 0 16,0-1 0-16,-3 3 0 0,-1 1 0 0,2 1 0 15,-3 1 0-15,-1 0 128 0,0 3-128 0,0 1 0 16,0 4 128-16,-1-1-128 0,-3 0 128 0,1 2-128 16,-1 1 160-16,0-3-160 0,-1 0 160 0,0 0-160 15,1-3 160-15,1 0-160 0,-1-2 160 0,1 1-160 16,0-3 160-16,-1 1-160 0,3-3 272 0,-2 0-32 16,2-3-16-16,0 4 0 0,0-1 16 0,1-9 0 15,0 0 0-15,0 0 0 0,0 0-96 0,0 0-16 16,0 0 0-16,0 0 0 0,0 0 224 0,0 0 32 15,0 0 16-15,0 0 0 0,0 0-16 0,0 0 0 16,0 0 0-16,3-7 0 0,0 0-160 0,-2-1-32 16,2-3-16-16,-2 1 0 0,0 0 16 0,1-5 0 0,0-3 0 0,-1 8 0 15,3-2-192-15,-2-1 0 0,-2-1 0 0,2-2 0 16,1-1 0-16,1 0 0 0,-1 1 0 0,1-6 0 16,1 4 0-16,-1 6 0 0,2 0 0 0,-2 0 128 15,3-1-128-15,0 1 0 0,0 2 0 0,1 0 128 16,-1-1-128-16,3 2 0 0,2-1 0 0,2 1-176 15,-5 2 176-15,7-2 0 0,-3 2 0 0,-3 3 0 16,-1-2 0-16,1 2-128 0,1-1 128 0,-4 2 0 16,2 2 0-16,-2 1 0 0,0 0 0 0,-1 1 0 0,1 0-128 15,-2 1 128-15,-5-2-128 0,6 3 128 16,-1-1-640-16,-5-2-32 0,0 0-16 0,0 0-6896 16,7 5-1376-16</inkml:trace>
  <inkml:trace contextRef="#ctx0" brushRef="#br0" timeOffset="11952.2">13735 2508 7359 0,'0'0'320'0,"0"0"80"0,0 0-400 0,0 0 0 0,0 0 0 0,0 0 0 16,0 0 1184-16,-5 7 160 0,0-5 16 0,0 2 16 16,-1 1-816-16,0-2-176 0,-2 1-16 0,0 1-16 0,1 1-64 15,-1 1-16-15,0 1 0 0,0-1 0 0,-1 2 80 0,1 1 16 16,-3 1 0-16,-3 7 0 0,0 0-48 0,8-4-16 16,-3 0 0-16,-1 6 0 0,0-3-48 0,7-4 0 15,-3 1 0-15,3-1 0 0,1-1-16 0,2 1-16 16,1-3 0-16,2 0 0 0,1-1 256 0,0-2 48 15,-1 0 16-15,3-1 0 0,1-1-96 0,0-2 0 16,2-2-16-16,-3-1 0 0,4-1 0 0,5-2 0 16,-1-1 0-16,0-2 0 0,-1-2-48 0,-4 2-16 15,2-3 0-15,0 0 0 0,1 0-96 0,0 2-16 16,2-2 0-16,0 0 0 0,-3-2-48 0,0-1-16 16,-1 0 0-16,-1 0 0 0,-3-1 112 0,-1-2 16 15,-4 4 0-15,-1-3 0 0,0 1-32 0,-1 2 0 0,-3 1 0 0,0 3 0 16,-5-1-160-16,-1 2-128 15,0 1 192-15,-4 0-192 0,-1 2 0 0,-3 2 0 16,-1 1 0-16,0 1 0 16,1 2-1760-16,-1 2-352 0</inkml:trace>
  <inkml:trace contextRef="#ctx0" brushRef="#br0" timeOffset="16148.09">7982 3122 5231 0,'0'0'224'0,"0"0"64"0,0 0-288 0,0 0 0 0,0 0 0 0,0 0 0 16,0 0 416-16,0 0 32 15,0 0 0-15,0 0 0 0,0 0 80 0,-3-7 32 0,3 7 0 0,0 0 0 16,0 0 16-16,0 0 16 16,0 0 0-16,0 0 0 0,0 0-80 0,0 0 0 15,0 0-16-15,0 0 0 0,0 0 16 0,0 0 0 16,0 10 0-16,0-1 0 0,0-9-192 0,0 0-48 16,0 11 0-16,3-2 0 0,-3-9-144 0,0 0-128 15,0 0 144-15,4 9-144 0,-4-9 160 0,0 0-160 16,8 4 160-16,-8-4-7296 0</inkml:trace>
  <inkml:trace contextRef="#ctx0" brushRef="#br0" timeOffset="17705.15">6605 1597 11167 0,'0'0'496'0,"4"-5"96"0,1-3-464 0,-1 0-128 16,0 1 0-16,-4 7 0 0,6-7 496 0,-6 7 80 16,8-7 0-16,-4 0 16 0,0 1-80 0,-4 6 0 15,8-6-16-15,-8 6 0 0,5-8-16 0,-5 8 0 16,6-6 0-16,-6 6 0 0,0 0-80 0,0 0-16 16,0 0 0-16,0 0 0 0,0 0-160 0,0 0-32 15,-3 11-16-15,-2 2 0 0,-2 3 112 0,-2 4 32 16,0 3 0-16,-1-1 0 0,-3-2 0 0,0 3 0 15,0 0 0-15,-1 4 0 0,0 2-112 0,1 1-16 16,2-2 0-16,-3 3 0 0,-1 2-192 0,2-2 128 16,1-4-128-16,3-3 0 0,-2-6 144 0,4 0-144 0,1-2 128 15,2 0-128-15,0-2 208 0,0-2-32 0,1 1-16 0,2-3 0 16,1-10-32-16,0 0 0 0,4 10 0 0,-4-10 0 16,9 9 16-16,2-2 0 0,-1-3 0 0,3-2 0 15,1-1 112-15,2-1 32 0,0-1 0 0,2-2 0 16,0-3-128-16,4 1-32 0,1-3 0 0,1 3 0 0,-2-2-128 0,1 3 0 15,-1 0 0-15,2 1 128 0,2 0-128 16,1-2 0-16,0 4 0 0,2 1 0 0,0 1 0 16,-1 2 0-16,1 0 0 0,0-1 0 0,3-2 0 0,1 1 0 15,2 0 0-15,-1-1 0 0,1 0 0 0,1 0 0 16,1 0 192-16,2 0-64 0,0 1-128 0,3 0 0 16,-2 1 0-16,0-1 0 0,1 0 0 0,0 2 0 15,0-2 0-15,-2-1 0 0,2-1 0 0,2 2 0 16,-1 1 0-16,2 2 0 0,0 0 0 0,-2 0 0 15,1 2 0-15,0-3 0 0,2-2 0 0,0-1 0 16,-1-1 0-16,2 2 0 0,0 2 0 0,1 0 0 16,0 1 0-16,2 0 0 0,-2-2 0 0,1-1 0 15,1 0 0-15,0-1 0 0,-1-1 0 0,0 2 0 16,4 1 0-16,1 1 0 0,-2 0 0 0,3-1 0 0,-1-1 128 0,-1-2-128 16,-2-1 0-16,2 1 0 0,0 1 0 0,3 0 128 15,-3 0-128-15,3 0 0 0,-1 0 144 0,1-2-144 16,-3-1 0-16,3 0 128 0,0 0-128 0,2 0 0 15,2 1 128-15,-2 0-128 0,0-2 160 0,0 0-160 16,-4-2 0-16,3-2 0 0,3 0 0 0,-2 3 0 16,-2-1 0-16,0 3 128 0,0 1-128 0,-2-3 144 0,0-2-144 15,0 0 0-15,0 0 0 0,-4 3-176 0,1 1 176 16,-2-1 0-16,1 1 0 0,0 1 0 0,3 0 0 0,-3 0 0 16,-2-2 0-16,-1 1 128 0,0 0-128 0,1 0 0 15,0 2 0-15,-1 0 0 0,0 0 0 0,0 1 0 16,0-1 0-16,-2 0 0 0,0 0 0 0,-3 1 0 15,1 1 0-15,0 0 0 0,-2 0 0 0,2 1 0 16,0 1 0-16,0 0 0 0,-2-1 0 0,1 0 0 16,-2 0 0-16,-1 1 0 0,-3-1 0 0,2-1 0 15,0-1 0-15,-3 2 0 0,1 1 0 0,1 2 0 16,-1-2 0-16,-3-1 0 0,1 1 0 0,-1-2 0 16,1 0 0-16,-3 0 0 0,-1-1 0 0,-2 0 0 15,-1 0 0-15,-1 0 0 0,1-1 0 0,0 1 0 16,-1 0 0-16,1 0 0 0,-4 0 0 0,3 1 0 0,-2 1 0 15,1-2 0-15,-1 1 0 0,0 0 0 0,-3-1 0 0,0 0 0 16,1-1 0-16,-3 1 0 0,2-1 0 16,-1-1 0-16,-3-1 0 0,0-1 0 15,-2 1 0-15,-1 0 128 0,0-2-128 0,1 1 144 0,-1-2-144 0,0 2 160 16,-1 0-160-16,1-2 0 0,-2-1 0 0,1 0 0 16,-2-3 320-16,1-1 16 0,-1-1 16 0,-2-3 0 15,0 1 96-15,-2-2 0 0,0-4 16 0,-2-1 0 16,1 0-80-16,-2-1 0 0,-1 1-16 0,1 1 0 15,-2 3-192-15,1 2-48 0,-4 3 0 0,2 1 0 16,-4-1-128-16,1 5-144 0,3 7 144 0,-9-5-9440 16,-3 1-1760-16</inkml:trace>
  <inkml:trace contextRef="#ctx0" brushRef="#br0" timeOffset="19202.75">8077 3049 2751 0,'0'0'128'0,"0"0"16"0,0 0-144 0,0 0 0 16,0 0 0-16,0 0 0 0,0 0 2768 0,0 0 528 15,5 10 96-15,-2-3 32 0,0-1-2368 0,-1 3-480 16,-2 1-80-16,0 2-32 0,-3 0-32 0,-1 3-16 16,0 1 0-16,1 3 0 0,-4 1-112 0,1 2-32 15,2 1 0-15,-3 1 0 0,1 1-64 0,-3 4-16 16,2-1 0-16,-1 2 0 0,-1 1-192 0,-3 0 176 15,0-1-176-15,0 0 160 0,-1-1-160 0,-3 8 0 16,2-5 144-16,5-12-144 0,1 0 320 0,2-2 0 16,-2-1 0-16,3-2 0 0,2 0 208 0,1-2 48 15,1-2 0-15,1-1 0 0,2-2-224 0,0 0-32 16,0-1-16-16,5 0 0 0,-1-1-112 0,0-4-32 16,1 0 0-16,2-1 0 0,-1 2-16 0,7-2 0 15,-1-2 0-15,-4-2 0 0,1 3-144 0,2-2 128 16,1 0-128-16,2 0 128 0,1 0-128 0,3-1 0 0,1 1 144 0,9 0-144 15,1 0 0-15,-1 1 0 0,2 1 0 0,1 1 0 16,0 1 0-16,1 0 0 0,4 2 0 16,-3-1 0-16,1 0 0 0,3 3 0 0,-3-1 0 0,5 1 0 15,-1 0 0-15,3 2 0 0,1 0 0 0,1-1 0 16,1 1 0-16,-2 0 0 0,-2 1 0 0,4 0 0 16,-1-1 0-16,0-1 128 0,-1-1-128 0,1 1 176 15,0 1-16-15,0-2 0 0,1 1 0 0,0-4 0 16,2 2 32-16,-2-3 0 0,0-3 0 0,1 0 0 0,5 1 0 0,2 0 0 15,-2 1 0-15,2-1 0 16,1 0-64-16,-3-4-128 0,0 0 192 0,1 0-64 0,2-2-128 0,-1 3 0 16,1 1 144-16,1-2-144 0,0 1 0 15,0-3 128-15,-3 0-128 0,3-1 0 0,-1 1 0 0,3-1 0 16,1 2 0-16,2-1 128 0,1-2-128 0,0 1 0 16,-5-2 0-16,1 1 128 0,0 2-128 0,3-2 0 15,-1 2 0-15,2 1 0 0,-2-1 0 0,0 0 0 16,-2-2 0-16,3 1 0 0,-1 2 0 0,2 1 0 15,0-1 0-15,1 1 0 0,0-1 0 0,-2 0 0 0,0 0 0 16,-1 3 0-16,1 0 0 0,-1 1 0 0,1 1 0 16,1 0 0-16,-2-2 0 0,-2 2 0 15,2-1 0-15,-1 1 0 0,1 0 0 0,-1 0 0 0,1 0 0 0,-3 0 0 16,-4 0 0-16,2-1 0 0,-1-1 0 0,1 2 0 16,-1 0 0-16,0 0 0 0,-1 0 0 0,0 0 0 15,1 0 144-15,-3 0-144 16,1 0 192-16,1 2-192 0,-1-1 176 0,-1 2-176 0,1-2 160 0,0 0-160 15,-1 0 144-15,1-1-144 0,-2 0 128 0,-1 1-128 16,-2 0 128-16,1 1-128 0,-1 0 0 0,-1 0 128 16,0-1-128-16,-1 2 0 0,1-3 0 0,-5 1 0 15,-1-1 0-15,-2 2 128 0,0-2-128 0,-1 1 0 16,-4 1 0-16,-1 0 0 0,-2 0 128 0,0 0-128 16,0 1 0-16,0-1 0 0,-2-1 144 0,0 0-144 15,1 0 0-15,-3-1 128 0,1 0-128 0,-5 1 0 0,-2 0 0 16,2 0 144-16,3 2-144 0,-3-2 0 0,-5-1 128 0,2 1-128 15,0 0 0-15,-2-1 0 0,1 0 0 0,-1 0 128 16,0 0-128-16,1 1 0 0,-2-1 0 0,2 0 0 16,-4 0 0-16,-1 0 0 0,-1 0 128 15,0 0-128-15,-1-1 0 0,-1 0 0 0,-2-2 0 0,0 0 0 16,-1 1 128-16,2 1-128 0,-9 1 0 0,11-2 0 16,-3-3 0-16,1 2 0 0,-9 3 128 0,7-4-128 15,1-1 0-15,-2 1 0 0,-6 4 0 0,8-4 0 16,-2-1 0-16,-1 1 0 0,2-2 0 0,-2 2 0 15,1 1 0-15,-1-3 0 0,2 1 128 0,0 0-128 16,-3-1 0-16,3-1 0 0,-1-1 128 0,2 1-128 16,-1-3 192-16,-1 0-192 0,2-1 304 0,0 1-48 15,1 0-16-15,1 0 0 0,-1 0 48 0,1-1 16 0,-2 1 0 16,2 0 0-16,-4-1-80 0,3 1-16 0,-2 1 0 0,1-2 0 16,-1 1-32-16,1 0-16 0,-3 0 0 0,2 0 0 15,-1-1 160-15,0-1 16 0,1 0 16 0,-4-1 0 16,0-2-32-16,0 2 0 0,0 2 0 0,0 1 0 15,-2 1-192-15,-1-1-128 0,0 10 160 0,0 0-160 16,0 0 0-16,0 0 0 0,0 0 0 0,0 0 0 31,0 0-272-31,0 0-160 0,0 0-16 0,0 0-10544 0,0 0-2096 0</inkml:trace>
  <inkml:trace contextRef="#ctx0" brushRef="#br0" timeOffset="27368.81">658 5033 7359 0,'-12'-5'320'0,"12"5"80"0,-8-3-400 0,0 0 0 16,-2-1 0-16,0 1 0 0,2-1 1536 0,-2-1 240 16,0 2 32-16,1 0 16 0,4-2-800 0,5 5-144 0,-6-4-48 0,6 4 0 15,-4-5-112-15,4 5-16 0,0 0-16 16,0 0 0-16,-7 6-304 0,3 2-64 0,0 4-16 0,3 4 0 15,2 3-144-15,0 2-32 0,0 1 0 0,2 3 0 16,0 5 96-16,0-2 16 0,-3 3 0 0,-1 3 0 16,-1 4 0-16,-1 1 0 0,-2 1 0 0,-3-10 0 15,1 5-64-15,0 2-16 0,0 1 0 0,-5 14 0 16,1-8-160-16,4-16 160 0,2-3-160 0,-4-1 160 16,2-1-160-16,0-1 0 0,0-2 144 0,-1-1-144 0,3-3 0 0,1 0 0 15,-3-3 0-15,3 0 128 0,0-5-128 16,1 0 0-16,3-8 0 0,0 0 0 15,0 0-688-15,0 0-48 0,0-12-16 0,2 3 0 16,-1-3 64-16,0-2 16 0,-1-4 0 0,0-1 0 16,1-1 96-16,1-2 0 0,-1 1 16 0,0-2 0 0,0-2 176 0,-1-3 16 15,1 3 16-15,0-14 0 0,-1 3 352 0,0 3 0 16,1 0-144-16,-1 5 144 0,-1-1 0 0,1 1 0 16,-2-3 0-16,1 3 0 0,-3 2 0 0,3 3 224 15,-3-1-32-15,2-1-16 0,0 0 272 0,-1 1 48 16,1 1 16-16,1 1 0 0,1 0 48 0,2 2 16 15,0 1 0-15,3 1 0 0,0-1-144 0,4 1-32 16,1 1 0-16,2 1 0 0,4 2-96 0,-1 1-32 16,0 1 0-16,5 1 0 0,2 1-48 0,1 2-16 15,0 4 0-15,0 0 0 0,1 2 96 0,-2 3 16 0,-2 4 0 0,0 3 0 16,-1 5 16-16,-3 4 16 0,2 5 0 0,-1 3 0 16,-2 2 0-16,-2 3 0 0,0 0 0 0,-4 1 0 15,-1-2-64-15,-5-1-16 16,0 1 0-16,-3-4 0 0,-2-3 176 0,-1-2 48 0,-5 2 0 0,-1 0 0 15,-6 1 128-15,-1 1 16 0,-4-3 16 0,1-1 0 16,-3-2-304-16,-3-2-64 0,-3 1-16 0,8-7 0 16,1-2-272-16,-4 0 128 0,-1-4-128 0,-12 0 0 15,5-4-512-15,5-4-224 0,3-5-32 0,5-2-16 16,3-3-2064-16,5 0-416 0,0-9-64 0,9 2-32 16</inkml:trace>
  <inkml:trace contextRef="#ctx0" brushRef="#br0" timeOffset="27685.01">1208 4701 11967 0,'0'0'1072'0,"-4"9"-864"15,1-1-208-15,-1 2 0 0,0 3 1216 0,2 1 192 16,-4 3 32-16,2 2 16 0,-1 3-304 0,0 3-64 16,0 3-16-16,1 1 0 0,1 1-368 0,-5 3-80 15,1 5-16-15,2 1 0 0,3 3-144 0,-2-1-16 16,1 1-16-16,-2 3 0 0,-1 1-224 0,2 1-32 16,-3-1-16-16,4-13 0 0,0 0-160 0,0 0 128 15,3-2-128-15,-1-2 128 0,0-3-128 0,1-3 0 0,0-3 0 16,0-3 128-16,0-3-304 0,1-3-64 0,0-3-16 0,0-1 0 31,-1-2-416-31,0-5-96 0,0 0 0 0,0 0-9488 0</inkml:trace>
  <inkml:trace contextRef="#ctx0" brushRef="#br0" timeOffset="28002.19">1382 5205 13823 0,'0'0'1216'0,"-2"15"-960"0,0-2-256 0,1 3 0 0,-4 2 512 0,1 3 48 15,-1 2 16-15,2 2 0 0,-1 3 128 0,1-7 16 16,0 1 16-16,0 4 0 0,1 1-224 0,-2 0-32 16,3-2-16-16,1-1 0 0,1-2-288 0,3-2-176 15,-2-2 192-15,1-3-192 0,2-2 496 0,2-3-16 16,-1-3 0-16,3-4 0 0,-2-3 400 0,4-3 80 15,2-3 0-15,2-2 16 0,-2-5-272 0,2 0-64 16,0-3-16-16,0-3 0 0,0-2-256 0,6-11-48 16,-2 1-16-16,-4 4 0 0,-2 1-32 0,-6-1 0 15,0-1 0-15,-4 1 0 0,0 1-16 0,1 2 0 16,-4 2 0-16,-1 1 0 0,0 1-256 0,-1 4 0 16,1 5 128-16,0 3-128 0,-1 1-192 0,2 7-112 0,0 0-16 0</inkml:trace>
  <inkml:trace contextRef="#ctx0" brushRef="#br0" timeOffset="28503.57">2288 5247 6447 0,'0'0'576'0,"0"0"-576"0,2-4 0 0,-2-4 0 0,-2-2 1328 0,0 1 144 16,0 0 48-16,-2-3 0 0,-1 2-656 0,-1 4-128 15,-1-1-32-15,-1 2 0 0,0 0 0 0,-7 1 0 16,0 2 0-16,-2 2 0 0,0 4-176 0,-2 1-32 15,0 3-16-15,2 2 0 0,-2 2 112 0,0 3 32 0,0 0 0 16,0 0 0-16,0 2-288 0,3-1-48 16,-1 2-16-16,2 0 0 0,0-5-112 0,4 0-32 15,3-2 0-15,2-2 0 0,6-9 48 0,0 10 0 16,6-4 0-16,-6-6 0 0,7 0 272 0,4-2 64 16,4-1 16-16,3-4 0 0,2-2-176 0,1-2-32 15,-3-2-16-15,0 2 0 0,0-2-304 0,0 2 128 16,-1 2-128-16,-5 4 0 0,0 0 0 0,5 2 0 15,-3 1 0-15,-4 6 0 0,-2 4 0 0,1 3 0 0,-4 3 0 16,1 4 0-16,-1 2 448 0,-4 3 0 0,0 4-16 0,-2 1 0 16,-1 1-16-16,-5 1 0 0,1 1 0 0,-7 13 0 15,-2-3-96-15,0-6-32 0,-1-3 0 0,-1-3 0 16,-1-1-96-16,2-2-32 0,0-1 0 0,-1-6 0 16,-4-4-288-16,4-4-64 0,2 0-16 0,3-6-8816 15,1-3-1776-15</inkml:trace>
  <inkml:trace contextRef="#ctx0" brushRef="#br0" timeOffset="28860.99">3140 5162 1839 0,'0'0'0'0,"0"0"160"0,0 0-160 0,0 0 0 15,0 0 0-15,0 0 0 0,0 0 3104 0,0 0 592 0,4 10 112 0,-2-1 32 16,0 3-2272-16,-2 0-448 0,-3 3-96 0,0 7 0 16,-1 0-416-16,-1 0-80 0,1 0-16 0,1-7 0 15,-2 3-224-15,2 0-48 0,0 2-16 16,-1-1 0-16,0-2-224 0,-3 5 0 0,3-4-192 0,2-5-9472 16</inkml:trace>
  <inkml:trace contextRef="#ctx0" brushRef="#br0" timeOffset="29187.1">3497 5104 16527 0,'1'12'720'0,"1"-3"176"0,-2 0-720 0,-2 3-176 16,1 2 0-16,-1 3 0 0,-2-1 640 0,-1 2 112 15,0-1 16-15,-3 2 0 0,2 0-96 0,-2-1-16 16,0-2 0-16,-1-3 0 0,2 0-160 0,-3-1-48 16,3-2 0-16,1-3 0 0,6-7-208 0,0 0-48 15,0 0-16-15,0 0 0 0,0 0 192 0,6-8 32 16,0-2 16-16,1-1 0 0,2-2-96 0,2 0-32 16,-2-1 0-16,6-5 0 0,0 3-288 0,-1 7 0 15,-1-1 128-15,-2 5-128 0,-2 2 144 0,2 2-16 16,0 2-128-16,-1 2 192 0,0 3-192 0,1 4 0 15,-4 3 0-15,1 3 0 0,-3 3 304 0,-2 2-48 0,-1 0 0 16,-2 1 0-16,0 1-448 0,0-1-112 16,0-2-16-16</inkml:trace>
  <inkml:trace contextRef="#ctx0" brushRef="#br0" timeOffset="30026.22">4832 5066 13647 0,'0'0'592'0,"0"0"144"0,4-7-592 0,-4 7-144 0,6-7 0 0,-6 7 0 0,0 0 544 0,0 0 80 16,6 6 16-16,0 2 0 0,-1 0 0 0,-3 4 16 15,1 5 0-15,-1 2 0 0,-1 4-48 0,0 3-16 16,0 2 0-16,-1 4 0 0,0 3-272 0,1 2-48 16,2 2-16-16,-1-12 0 0,-2 4-96 0,2 15-32 15,3-3 0-15,2-7 0 0,-1-5-128 0,0-12 0 16,-1 0 144-16,3-3-144 0,2-4 128 0,2-2-128 15,-1-2 160-15,3-5-160 0,2-1 480 0,3-4 0 16,-2-5 0-16,2-2 0 0,1-5-32 0,-1-1-16 16,2-3 0-16,9-10 0 0,-5-2-272 0,-4 3-160 15,-2-1 192-15,-3 3-192 0,-1 3 144 0,-3 0-144 16,-2 1 0-16,-1-1 144 0,-4 1-144 0,2 2 0 16,-5 2 0-16,1 3 128 0,0 3-128 0,-3 11 0 15,0 0 0-15,0 0 0 0,0 0 0 0,0 0 0 16,0 11 0-16,-1 5 0 0,0 5 0 0,-1 4 0 15,-2 0 0-15,-2-2 0 0,-2 8 0 0,0 4 128 16,-2 4-128-16,-10 23 128 0,0-3-128 0,5-19 0 0,-4 2 0 16,0 2 128-16,-2 5 16 0,1-3 0 0,-1-3 0 0,-1 0 0 15,1-2 192-15,2-4 48 0,-2-4 0 0,2-3 0 16,2-3 96-16,0 0 32 16,2-5 0-16,2-5 0 0,1-4-272 0,-4 1-48 0,4-8-16 0,7-6 0 15,-1-5-176-15,-2-4 0 0,4 1 144 0,1-7-144 16,1-5-752-1,-1-4-208-15,3-4-64 0</inkml:trace>
  <inkml:trace contextRef="#ctx0" brushRef="#br0" timeOffset="30304.09">5560 5265 17503 0,'0'0'768'0,"0"0"176"15,0 0-752-15,0 0-192 0,0 0 0 0,14-1 0 0,0-2 640 0,3 1 80 16,1-1 32-16,5 1 0 0,0-1-368 0,2 2-80 15,-1 0-16-15,-1-1 0 0,0 0-288 0,-7 1 160 16,-1 1-160-16,8 1-6272 16,-5 1-1328-16</inkml:trace>
  <inkml:trace contextRef="#ctx0" brushRef="#br0" timeOffset="30448.39">5672 5464 18143 0,'0'0'800'0,"0"0"160"0,7 3-768 0,0-2-192 0,2-1 0 0,3 2 0 16,-1-1 192-16,2-1 0 0,3-1 0 0,1-1 0 16,2 1-192-16,0-2-192 0</inkml:trace>
  <inkml:trace contextRef="#ctx0" brushRef="#br0" timeOffset="30938.19">6302 5225 7359 0,'0'0'656'0,"0"0"-528"16,0 0-128-16,0 0 0 0,0 0 1024 0,-5 2 160 16,-3 3 32-16,2-1 16 0,-1 3-480 0,1-1-112 0,2 1 0 0,0 2-16 15,4-9-160-15,0 11-16 0,4-3-16 0,2 0 0 16,0 0-48-16,2-5 0 0,0 0 0 0,3-1 0 16,3-5 352-16,2-1 64 0,2-4 16 0,3 2 0 15,-1-2-320-15,1-1-64 0,1-3-16 0,-2-2 0 16,2-2-112-16,-2 1-32 0,-2 1 0 0,-4 0 0 15,-2 1-128-15,-4 2-16 0,1 1-128 0,-5 0 192 16,1 1-192-16,-2 0 128 0,-1 0-128 0,-4 1 0 0,-3 1 368 0,0 0-32 16,-2 3 0-16,0 1 0 15,-2 3 160-15,-2 3 16 0,-2 2 16 0,-3 4 0 0,-1 1-320 0,-3 3-64 16,1 3-16-16,2 4 0 0,0 3-128 0,2 3 0 16,1-1 0-16,2 2 0 0,4 1 0 0,-1 1 0 15,3-1 0-15,5 0 0 0,1-3 0 0,3-3 0 16,3-4 0-16,1-9 0 0,1-1 0 0,3-1 0 15,1-3 128-15,4-1-128 0,0-3 144 0,12-3-144 16,-3 0 160-16,3-5-160 16,-2-3-928-16,3 0-288 0,-3-2-48 0</inkml:trace>
  <inkml:trace contextRef="#ctx0" brushRef="#br0" timeOffset="31439.02">6750 4781 13823 0,'-5'-4'1216'0,"-3"-2"-960"0,1-4-256 0,3 1 0 16,1 0 1008-16,0-2 144 0,1 1 48 0,1-3 0 15,1-2-560-15,2 2-96 0,0-3-32 0,3 1 0 16,1-1-272-16,-1 5-64 0,-1 3-16 0,2-1 0 16,-1-1-160-16,1 2 0 0,-1-2 0 0,4-2 0 0,0 3 0 0,-4 6 0 15,2 0 0-15,-3 2 0 0,-4 1 0 0,0 0 0 16,7 4 0-16,-2 2 0 0,0 0 0 0,-2 3 0 16,2 1 0-16,-3 1 0 0,-2 2 0 0,0 0 128 15,0 0 32-15,-2 6 0 0,-2-2-32 0,2-3 0 16,1-2 0-16,0-1 0 0,1-11 64 0,-3 4 0 15,3-4 0-15,0 0 0 0,0 0 128 0,0 0 48 16,0 0 0-16,0 0 0 0,0 0 16 0,0 0 0 16,0 0 0-16,0 0 0 0,-3-5-96 0,1-2-16 15,-1 1 0-15,2-1 0 0,0-3 48 0,1-5 0 16,0-1 0-16,1 7 0 0,0-4-160 0,2 2-32 16,-1-2 0-16,1 1 0 0,0-3-128 0,1-1 0 0,2 3 0 15,-2 0 0-15,2 2 0 0,0 0 0 16,1 3 128-16,1-1-128 0,-1 1 0 0,2 0 0 15,1 1 0-15,5-3 0 0,0 2-256 0,-5 3-16 16,1 1-16-16,0 1 0 16,1-1-1888-16,0 0-368 0</inkml:trace>
  <inkml:trace contextRef="#ctx0" brushRef="#br0" timeOffset="31750.19">7288 4127 13823 0,'0'0'1216'0,"0"0"-960"16,0 0-256-16,0 0 0 15,0 0 640-15,0 0 96 0,0 8 16 0,0 2 0 0,-4 2 16 0,-3 9 0 16,0 2 0-16,-4 1 0 0,-1 5-288 0,0 2-48 15,-1 0-16-15,1 2 0 0,-4 3-80 0,4 0-16 16,2 0 0-16,2 1 0 0,-1 1-80 0,3-4-32 16,5-1 0-16,1-13 0 0,0-1-208 0,2-1 128 15,2 0-128-15,1-3 0 0,2 0 128 0,1-2-128 16,0-4 0-16,6 3 144 0,0-6-144 0,-4-3 0 16,1-3 0-16,1-3-6896 15,1 0-1248-15</inkml:trace>
  <inkml:trace contextRef="#ctx0" brushRef="#br0" timeOffset="31900.43">7054 4380 21535 0,'0'0'960'0,"0"0"192"0,7 1-928 0,8 0-224 15,0 2 0-15,-2-1 0 0,3-2 144 0,2 1-16 16,5 0 0-16,2 1-6592 0,1 0-1312 15</inkml:trace>
  <inkml:trace contextRef="#ctx0" brushRef="#br0" timeOffset="32354.63">8061 5211 18431 0,'0'0'1632'0,"0"0"-1312"16,0 0-320-16,0 0 0 0,0 0 752 0,9-4 80 15,3 2 0-15,-1 2 16 0,3 0-528 0,3-1-128 0,2-1 0 16,4 0-16-16,3 1-176 0,4 0 0 0,3-2 144 0,3 1-144 16,-3-1 0-16,2 1 128 0,-2-2-128 0,-1 3 0 31,-1-1-256-31,-2 0-128 0,-2-3-32 0,-2 5-9120 0</inkml:trace>
  <inkml:trace contextRef="#ctx0" brushRef="#br0" timeOffset="32565.03">8019 5382 21183 0,'0'0'944'0,"0"0"192"0,0 0-912 0,0 0-224 16,0 0 0-16,10 3 0 0,1 0 0 0,8-1 176 15,3 0-176-15,4-1 160 0,1-2 32 0,-6 1 0 16,7-2 0-16,4 0 0 0,3 0-192 0,6 1 128 15,0-2-128-15,18 0 128 0,-10-1-128 0,-19 1 0 16,1 1-160-16,-1 0-6448 16,-1 1-1296-16</inkml:trace>
  <inkml:trace contextRef="#ctx0" brushRef="#br0" timeOffset="32911.46">8467 4808 12895 0,'0'0'1152'0,"0"0"-928"0,0 0-224 0,8 1 0 16,0 0 1184-16,3 2 192 0,0 0 32 0,3 1 16 0,3-2-864 0,3 3-176 15,2-1-48-15,2 4 0 0,4 2-32 0,3 2-16 16,3 1 0-16,-1 3 0 0,2-1-96 0,0 3-32 15,0 1 0-15,-3 2 0 0,-1 2 0 16,-1 3 0-16,-6 0 0 0,-2 4 0 0,-4-2 48 16,-5 3 16-16,-4 0 0 0,-1 14 0 0,-6-3-32 0,-5-5-16 15,-7-2 0-15,1-5 0 0,-2-5 80 0,-4 0 32 16,-5-2 0-16,0-1 0 0,-4-1 112 0,-2-2 32 16,-3-2 0-16,9-5 0 0,-4-2-288 0,2-1-144 15,2-2 160-15,1-1-7728 16,2-2-1552-16</inkml:trace>
  <inkml:trace contextRef="#ctx0" brushRef="#br0" timeOffset="33464.78">9730 4913 16415 0,'0'0'720'0,"0"0"160"0,0 0-704 0,0 0-176 0,0 0 0 0,-4 4 0 16,-1 2 512-16,1 2 80 0,-3 3 16 0,1 7 0 0,-1 2-128 16,0 3-32-16,2 2 0 0,-3 3 0 15,2 0-288-15,-1 3-160 0,0 1 160 0,1 1-160 0,-1 2 0 16,1 16 128-16,-1-7-128 0,4-6 0 16,0-3 0-16,5-3 0 0,1-4 128 0,2-13-128 0,3 0 0 0,3-4 128 15,0-3-128-15,3-2 0 0,2-5 256 0,4-4-32 16,-1-2-16-16,3-4 0 0,0-3-16 0,-1-2 0 15,1-2 0-15,0-2 0 0,1-2-64 0,-1-1 0 0,-1-1-128 16,-1 1 192-16,0-1-192 0,-4 0 0 16,1 0 128-16,-2 0-128 0,1 0 0 0,-2 3 0 15,-1-1 0-15,-2 5 0 0,0 4 0 0,-1 5 0 16,0 1 0-16,-1 4 0 0,-2 2 0 0,-1 5 192 16,-3 6-16-16,1 2-16 0,-4 4 160 0,-3 3 16 0,-1 2 16 15,-5 15 0-15,0-3-176 0,-1-8-48 16,-1 4 0-16,-4 2 0 0,0 3 48 0,-11 19 0 15,-1-3 0-15,0-3 0 0,1-2 64 0,7-16 16 0,-2 5 0 0,-1-1 0 16,-2-1-256-16,-1 1 128 0,1 1-128 0,-3-4 0 16,2-1 160-16,2-2-160 0,3-4 160 15,1-4-160 1,4-3-1472-16,4-6-400 0</inkml:trace>
  <inkml:trace contextRef="#ctx0" brushRef="#br0" timeOffset="33779.37">10444 4363 21183 0,'0'0'1888'15,"0"0"-1504"-15,0 8-384 0,-2 0 0 0,-3 3 0 0,2 2 144 16,0 3-144-16,-1 2 0 0,-2 2 352 0,1 3-32 16,1 3-16-16,-3 0 0 0,1 2-176 0,-1 0-128 15,1-1 192-15,0 1-192 0,-3 2 0 0,4 1 0 16,-2-3 0-16,3-1-144 15,-1-3-1824-15,2-4-352 0</inkml:trace>
  <inkml:trace contextRef="#ctx0" brushRef="#br0" timeOffset="34212.12">10899 5123 15663 0,'0'0'1392'0,"0"0"-1120"16,0 0-272-16,0 0 0 0,0 0 864 0,0 0 112 15,12 0 32-15,-1 0 0 0,-1 0-432 0,4 1-96 0,1 0-16 0,4 0 0 16,2-1-272-16,2 0-48 16,1 0-16-16,1 0 0 0,2 0-128 0,-2 1 0 0,0 1 0 0,-3-4 128 15</inkml:trace>
  <inkml:trace contextRef="#ctx0" brushRef="#br0" timeOffset="34369.83">10963 5332 24015 0,'0'0'1056'0,"0"0"224"0,0 0-1024 0,9 3-256 0,2 1 0 0,1 1 0 0,5-1 320 0,2 0 0 15,0-1 0-15,-2-2 0 0,2 0-160 0,4-2-32 16,-1-1 0-16,3 0-7664 16,1-1-1536-16</inkml:trace>
  <inkml:trace contextRef="#ctx0" brushRef="#br0" timeOffset="34848.25">11797 5081 13823 0,'0'0'608'0,"0"0"128"0,0 0-592 0,0 0-144 0,0 0 0 15,0 0 0-15,7-3 1088 0,-1-2 192 16,4 1 48-16,2-4 0 0,2-1-912 0,1 1-176 0,-1-1-48 0,-3 0 0 16,2-1-192-16,2 0 144 0,-2 0-144 0,-2 1 128 15,0 3-128-15,0 0 0 0,-4 2 0 0,1 1 0 16,-8 3 0-16,0 0 0 0,0 0 0 0,5 11 0 15,-3 4 0-15,-2-2 160 0,-2 5-160 0,-2 2 160 16,1 6 64-16,-6 4 16 0,-1 3 0 0,-1 2 0 16,-3 0-32-16,-1 3 0 0,-1 0 0 0,1 1 0 15,-2-1-16-15,2-3-16 0,1-3 0 0,-1-3 0 0,4-4 304 0,5-5 64 16,-3-5 16-16,3-3 0 0,2-2 112 0,2-3 32 16,2-7 0-16,0 0 0 0,0 0 64 0,5-7 32 15,2-3 0-15,2-4 0 0,1-4-416 0,-1-1-64 16,4-4-32-16,-4 1 0 0,2-2-288 0,0-1 0 15,3-1 0-15,-2-2 0 0,2 2 0 0,1-1 0 16,1 1 0-16,0 0 0 0,2 4-176 0,0 2 176 16,-1 2-192-16,2 3 192 0,-2 3-336 0,0 1 32 15,-2 3 16-15,0 3 0 16,-2 0-1984-16,-1 3-400 0</inkml:trace>
  <inkml:trace contextRef="#ctx0" brushRef="#br0" timeOffset="35304.58">12426 5321 14623 0,'0'0'640'0,"0"0"144"0,0 0-624 0,8 3-160 0,2 0 0 0,2 1 0 0,2-3 896 16,2 0 160-16,-1-1 32 0,8-2 0 0,-1-2-576 0,-9 1-96 15,2-1-32-15,7-3 0 0,-3 0-192 0,-5 3-64 16,-1-3 0-16,1 1 0 0,-3-1 64 0,1 1 16 15,-1-3 0-15,0 3 0 0,-4 0-48 0,2 0-16 16,-5 1 0-16,0-1 0 0,-1-1-144 0,-2-3 192 16,-4 3-192-16,3 7 192 0,-5-3 128 0,-3 2 16 15,-2 2 16-15,-2 2 0 0,-3 1-160 0,-3 3-16 16,1 2-16-16,-12 7 0 0,2 5-160 0,8-5 0 16,0 1 0-16,-2 2 0 0,1 0 0 0,3 0 0 15,1 0 160-15,4 2-160 0,4 0 256 0,-2 9-48 16,6-4-16-16,8-5 0 0,6-1-192 0,-4-7 0 15,5-2 0-15,3 0 0 0,2-2 0 0,1-2-320 16,4 1 64-16,0-5-6960 0,0 1-1376 16</inkml:trace>
  <inkml:trace contextRef="#ctx0" brushRef="#br0" timeOffset="35886.79">13147 4653 15599 0,'0'0'688'0,"0"0"144"0,0 0-656 0,0 0-176 16,0 0 0-16,0 0 0 0,0 0 368 0,0 0 32 16,4-3 16-16,-4 3 0 0,0 0-48 0,0 0-16 15,0 0 0-15,0 0 0 0,0 0-192 0,0 0-32 16,0 0-128-16,0 0 192 0,0 0-192 0,0 0 0 16,0 0 0-16,0 0 0 0,0 5 368 0,0 5-32 15,0 1 0-15,-2 3 0 0,-1 2-144 0,0 8-48 16,1 0 0-16,-1 0 0 0,0-2-144 0,-2-5 160 15,2-1-160-15,0 0 160 0,-1-1 48 0,-1-2 16 16,0 0 0-16,1-4 0 0,2 0 112 0,-2-1 32 16,2-1 0-16,2-7 0 0,0 0 80 0,0 0 0 15,0 0 16-15,0 0 0 0,0 0 32 0,0 0 0 16,0 0 0-16,7-10 0 0,-1-2-64 0,-1 3-16 16,0-1 0-16,1-4 0 0,2-1-224 0,-3 0-32 0,2-1-16 15,0 0 0-15,1-3-144 0,0 3 0 0,2-4 144 0,-3 3-144 16,3 1 0-16,-1 1 0 0,1 0 0 0,2 1 0 15,-2 2 0-15,2 0 0 0,0 1 0 0,1 1 0 16,2 2 0-16,1 0 0 0,-3 3 0 0,-6 3 0 16,2 0-176-16,-4 2-48 0,2 1-16 0,-1 0 0 15,-6-1-1824-15,7 3-368 16,5 4-80-16,-12-7-16 0</inkml:trace>
  <inkml:trace contextRef="#ctx0" brushRef="#br0" timeOffset="36152.71">13830 4296 14735 0,'0'0'1312'0,"0"0"-1056"16,0 0-256-16,0 0 0 0,5 6 640 0,1 3 80 15,-1 0 16-15,-4 1 0 0,0 1 112 0,-2 1 32 16,0 2 0-16,-2 4 0 0,0 1-304 0,-1 2-48 16,0 0-16-16,0 1 0 0,-1 2-208 0,1 2-48 15,2 1-16-15,-1 1 0 0,0-2-112 0,2-1-128 16,1-1 176-16,2-2-176 0,3-4 144 0,0 0-144 16,3-2 0-16,-1-1 144 0,3-4-16 0,1 0 0 0,0-3 0 0,0-3 0 15,3-2-128-15,-3-2 0 0,0-1 0 0,-2-1 0 31,1-2-1504-31,-1 0-336 0</inkml:trace>
  <inkml:trace contextRef="#ctx0" brushRef="#br0" timeOffset="36314.19">13697 4494 11967 0,'0'0'1072'0,"0"0"-864"0,0 0-208 0,0 0 0 0,0 0 1344 0,0 0 208 15,0 0 48-15,0 0 16 0,0 0-800 0,6 2-176 16,1 1-16-16,3-1-16 0,2-1-304 0,2 2-64 15,2-1-16-15,0-1 0 0,3 0-224 0,3 2 0 16,1-1-144-16,1 0-9040 16</inkml:trace>
  <inkml:trace contextRef="#ctx0" brushRef="#br0" timeOffset="37012.99">14808 5169 9215 0,'0'0'816'0,"-1"5"-656"0,-1 3-160 0,2 0 0 15,2 0 1408-15,0-2 240 0,2 0 48 0,4-1 16 16,0 1-608-16,3 2-112 16,2-2-32-16,4-2 0 0,3 1-160 0,3-1-32 0,0-1-16 0,4 3 0 15,1-2-400-15,15 1-80 0,0-4-16 0,-13 2 0 16,4-2-256-16,1-1 0 0,-2-1 0 0,1-2 0 16,-2 2 0-16,-1-1-144 0,-1-2 144 0,-3 1-128 15,-3 0-1840-15,-2 0-352 0,11-1-80 16,-14 2-16-16</inkml:trace>
  <inkml:trace contextRef="#ctx0" brushRef="#br0" timeOffset="37195.98">14826 5387 4607 0,'-15'1'192'0,"15"-1"64"0,0 0-256 0,0 0 0 15,0 0 0-15,7 2 0 0,0 0 3584 0,5-1 656 16,2 2 144-16,2-2 32 0,3-1-3280 0,4-1-656 15,3-1-128-15,5 0-32 0,2-1-64 0,6 1 0 16,1-2-16-16,4 1 0 0,0 0-240 0,-1 0-192 16,-4-2 48-16,-1 1 0 0</inkml:trace>
  <inkml:trace contextRef="#ctx0" brushRef="#br0" timeOffset="37498.12">15249 4820 19119 0,'0'0'832'0,"0"0"192"0,0 0-816 0,9 1-208 16,2 0 0-16,0 1 0 0,3 0 256 0,2 1 16 0,5 1 0 0,1 3 0 15,4 1-32-15,13 7-16 0,-1 2 0 0,-13-5 0 16,5 2-80-16,1 0-16 0,-1 4 0 0,2 2 0 15,0 5-128-15,-1 0 0 0,-4 1 144 0,-1 0-144 16,-6 0 128-16,-2 3-128 0,-4 2 160 0,-4 0-160 0,-3-1 192 0,-4 2-48 16,-3 0-16-16,-2-1 0 0,-2-2 32 0,-2-2 0 15,-4 0 0-15,-2-2 0 0,-3-2-32 0,-2-3-128 16,-2-2 192-16,-9 6-64 0,1-7-416 0,10-8-96 16,-1-2 0-16,2-3-9568 0</inkml:trace>
  <inkml:trace contextRef="#ctx0" brushRef="#br0" timeOffset="37967.89">16653 4932 6447 0,'0'0'272'0,"0"0"80"0,0 0-352 0,0 0 0 0,0 0 0 0,0 0 0 16,0 0 3008-16,0 0 544 0,0 0 96 0,0 0 32 15,0 9-2528-15,-2 2-512 0,-1 4-112 0,-4 2-16 16,1 5-16-16,-2 2-16 16,0 1 0-16,0 1 0 0,-1 4-288 0,0 2-48 0,1-1-16 0,1 5 0 15,-1-4-128-15,1-2 0 0,2 0 0 0,1 9 0 16,3-10 144-16,2-12-144 0,3-3 160 0,2-4-160 15,2-2 160-15,4-5-160 0,0-3 160 0,3-1-160 16,1-5 384-16,3-2-32 0,-2-3 0 0,3-4 0 16,1-2-80-16,0-1-16 0,0 0 0 0,-1 1 0 0,-1-2-96 0,-1 0-32 15,0 1 0-15,-2-1 0 0,0 4-128 0,-1 3 0 16,-1-1 0-16,-1 5-176 0,1 1 176 0,-4 5 0 16,-1 3-144-16,0 4 144 0,-3 4 0 15,-3 4 0-15,-3 6 0 0,-2 3 0 16,-1 5 0-16,-5 2 128 0,0 4 0 0,-5 1 0 0,0 4-128 0,-4 2 192 15,0 0-192-15,-5 3 192 0,-4-2 64 16,-2 2 0-16,-1 1 16 0,-2-2 0 0,-1-3-128 0,2-1-16 16,-1-2-128-16,2-2 192 0,4-3-416 0,2-4-96 15,3-4 0-15,2-5-8016 0,4-3-1600 16</inkml:trace>
  <inkml:trace contextRef="#ctx0" brushRef="#br0" timeOffset="38284.5">17763 4230 23951 0,'0'0'2128'0,"-1"5"-1696"15,0 1-432-15,-3 7 0 0,0 3 176 0,0 4-48 16,-1 3-128-16,-2-6 192 0,0 1 16 0,0 5 0 16,-1 5 0-16,-3 3 0 0,-1 2-48 0,0 3-16 15,1 1 0-15,-4 1 0 0,2 0-144 0,1 0 0 16,1-5 144-16,2-1-144 15,2-4-1680-15,0 0-416 0,3-6-80 0</inkml:trace>
  <inkml:trace contextRef="#ctx0" brushRef="#br0" timeOffset="38489.35">18124 4281 19119 0,'0'0'832'0,"0"0"192"0,0 0-816 0,0 9-208 16,-1 2 0-16,-1 2 0 0,-1 0 1216 0,-3 4 192 0,-2 2 32 0,-6 14 16 16,-1 0-688-16,-3 1-128 0,0-1-16 0,4-9-16 15,-2 3-336-15,-10 15-64 0,4-4-16 0,8-13 0 16,-1 4-192-16,-1-2-192 0,0 1 48 0</inkml:trace>
  <inkml:trace contextRef="#ctx0" brushRef="#br0" timeOffset="38839.26">18395 5004 17503 0,'6'-1'1552'0,"5"-2"-1232"15,5-1-320-15,0-1 0 0,3 0 416 0,2-1 32 0,1-2 0 0,2 1 0 16,2 0-304-16,2 1-144 0,2 0 160 0,-1 0-160 16,2 1 176-16,14-1-176 0,-7 3 192 0,-17 3-192 31,-2 0-576-31,-2 1-208 0</inkml:trace>
  <inkml:trace contextRef="#ctx0" brushRef="#br0" timeOffset="38985.76">18556 5236 4607 0,'0'0'400'0,"-5"7"-400"0,-3-2 0 0,8-5 0 0,-1 7 2544 0,2-2 416 16,-1-5 96-16,8 5 16 0,1 0-1664 0,2-2-320 16,2-1-64-16,2-2 0 0,2 0-624 0,10 0-112 15,-2 0-32-15,-5-2 0 0,5 0-256 0,1 0 128 16,2-2-128-16,1-2-5952 16,0-2-1280-16</inkml:trace>
  <inkml:trace contextRef="#ctx0" brushRef="#br0" timeOffset="39497.57">19460 4857 13823 0,'-2'-14'1216'0,"2"4"-960"0,2-1-256 0,1 3 0 15,-2-3 1088-15,3 0 192 0,2 0 16 0,-1 1 16 16,1-1-1056-16,-2 2-256 16,2-1 0-16,-1 6 0 0,1 0 0 0,-6 4 0 0,0 0 0 0,5 4 0 15,0 2 0-15,-2 4-144 0,-1 4 144 0,0 8-128 16,-2 2 128-16,-2-6 128 0,0 5-128 0,0 5 176 0,0 3-48 0,-3 1 0 15,-6 1 0-15,0 1 0 0,0 1 128 16,-3 1 0-16,1 0 16 0,-1-1 0 0,1-4-32 0,2-1-16 16,1-5 0-16,4-3 0 0,-1-4 224 15,4-3 32-15,-2-2 16 0,3-5 0 0,2-8 448 16,0 0 80-16,0 0 32 0,6-3 0 0,-2-4-224 0,8-6-64 16,-2-3 0-16,-1 3 0 0,0-4-464 0,0-2-112 15,0-2 0-15,1 1-16 0,2-2-176 0,1-2 0 16,-1 0 144-16,2 0-144 0,-3 0 0 0,4 0 144 15,1 1-144-15,0 2 0 0,1 1 0 16,8-3 0-16,-1 6 0 0,-7 10 0 0,-1 0 0 0,2 5 0 16,-3 0-160-16,1 0 160 15,-3 2-1616-15,1 0-256 0,-3 2-48 0,1 0-16 0</inkml:trace>
  <inkml:trace contextRef="#ctx0" brushRef="#br0" timeOffset="39883.03">20101 4316 15375 0,'4'-9'672'0,"2"4"160"0,-2 1-672 0,4-2-160 15,0 3 0-15,5-3 0 0,2 3 384 0,-3 0 32 16,-1 2 16-16,-2 1 0 0,0 1-112 0,0 2 0 16,0 3-16-16,-2 0 0 0,1 5 272 0,-1 1 64 15,-3 2 16-15,-1 0 0 0,1 2-144 0,-4 2-16 16,-4 1-16-16,1 0 0 0,-3 1-96 0,-1 0 0 15,-3 0-16-15,-2 2 0 0,-3 1-32 0,-4 9 0 16,0-5 0-16,5-2 0 0,-1-9-80 0,8-5-32 16,1-2 0-16,4 1 0 0,2-4 320 0,2 1 64 15,4-2 16-15,4 1 0 0,4-2 96 0,3 0 32 16,4-3 0-16,4-1 0 0,1-2-608 0,1-2-144 16,2 0 0-16,14-4 0 15,-3 2-1360-15,-4 0-304 0,-2 1-64 0,-11 2-6240 16,1 1-1248-16</inkml:trace>
  <inkml:trace contextRef="#ctx0" brushRef="#br0" timeOffset="40351.68">20838 5029 17791 0,'0'0'384'0,"0"0"96"0,0 0 16 0,4 8 0 0,2-1-496 0,2 1 0 0,-4-2 0 0,4 2 0 16,0-2 576-16,3 1 32 0,4-2 0 0,-1 1 0 16,1-2-272-16,2 1-48 0,1-5-16 0,2 0 0 0,5 0-112 15,-2-4-32-15,2 0 0 0,3-3 0 0,-3 0 192 16,0-2 16-16,-2-1 16 0,-2-1 0 0,-1-2-48 0,-2 1-16 15,-3 1 0-15,-1-2 0 0,-2-1-112 0,0 1-32 16,-4 0 0-16,1 2 0 0,-5-1-16 0,0 1-128 16,-2 0 192-16,-3 2-64 0,-4 2 80 0,0 1 16 15,-5 1 0-15,-1 5 0 0,-2 4-48 0,-4 1-16 16,-3 3 0-16,0 2 0 0,-6 1-160 0,0 3 0 16,-2 4 0-16,-1 2 0 0,0 5 128 0,3 0-128 15,1 1 0-15,1 2 128 0,4-2-128 0,5 1 0 16,1-2 0-16,5-2 0 0,2 0 0 0,5-2 208 15,2-1-48-15,3-1-16 0,5-3 192 0,2-2 48 16,2 0 0-16,5-3 0 0,2-2-240 0,6-1-144 16,3-1 192-16,3-3-192 15,2-3-240-15,18-2-144 0,-6-3-48 0</inkml:trace>
  <inkml:trace contextRef="#ctx0" brushRef="#br0" timeOffset="40862.29">21841 4420 6447 0,'0'0'576'0,"0"0"-576"15,0-6 0-15,0 0 0 0,1 0 2816 0,-1-3 448 16,2 1 80-16,0-1 32 0,-1 0-2080 0,1 0-400 16,0 2-96-16,1-3-16 0,1-1-416 0,-1 1-96 15,0 1-16-15,2-1 0 0,-5 10-96 0,3-4-32 16,1-1 0-16,-4 5 0 0,0 0-128 0,0 0 0 15,5 5 0-15,0 5 0 0,-3 3 0 0,-2-2 0 16,0 2 0-16,-2 0 0 0,-1 1 0 0,-1 3 128 16,-2 2 0-16,-1-1 0 0,1 2-128 0,-7 9 192 0,1-3-192 0,1-5 192 15,2-3 0-15,1-5 16 0,4-3 0 0,4-10 0 16,0 0 32-16,0 0 0 0,0 0 0 0,0 0 0 16,0 0 624-16,0 0 128 0,4-5 32 0,4-1 0 15,-1-6-400-15,3-3-80 0,2 0-16 0,-1 0 0 16,2-1-336-16,0 1-64 0,0-1 0 0,1 0-128 15,2 0 128-15,6-7-128 0,-3 4 0 0,-5 6 0 16,0 1 0-16,0 1 0 0,2 1 0 0,-1 1 0 0,2-1 0 0,-2 3 0 16,-2 0 0-16,-1 4-144 0,0 2 144 15,-3 1 144-15,1 1-16 0,-2 0-128 16,-2-1-1344-16,-6 0-368 0,7 5-80 0,-7-5-10320 16</inkml:trace>
  <inkml:trace contextRef="#ctx0" brushRef="#br0" timeOffset="41213.66">22727 3715 9215 0,'0'0'816'0,"0"0"-656"16,0 0-160-16,0 0 0 0,0 0 1024 0,0 0 192 0,0 0 16 0,0 0 16 16,-5 10-272-16,0 1-48 15,-1 2-16-15,-4 3 0 0,-1 3-336 0,1 2-80 0,-3 4-16 0,2 1 0 16,0 0-96-16,1 3-32 16,-2 0 0-16,1 1 0 0,2-3 160 0,1 3 16 0,1 1 16 0,4 0 0 15,1 0 0-15,3-5 0 0,3-2 0 0,-1-2 0 16,4-1 112-16,2 0 32 0,-2-7 0 0,4-1 0 15,0 1-208-15,2-4-32 0,-2-3-16 0,2 1 0 16,2-1-176-16,2-1-16 0,-1-1-16 0,1-3 0 0,-1-1-224 0,2-2 0 16,-4-3-192-16,5-1 192 15,-3-1-2320-15,-3-1-368 0</inkml:trace>
  <inkml:trace contextRef="#ctx0" brushRef="#br0" timeOffset="41379.91">22342 3908 16575 0,'0'0'1472'0,"14"-4"-1168"16,2-2-304-16,9 4 0 0,3 2 1648 0,-4 1 272 15,6 2 48-15,2-2 16 0,0-2-1168 0,5 1-240 16,-7 1-32-16,5 1-16 0,5 0-272 0,4 0-64 16,3 2-16-16,2-2 0 0,-1 0-176 0,1-1 0 15,-1 0 0-15</inkml:trace>
  <inkml:trace contextRef="#ctx0" brushRef="#br0" timeOffset="45215.94">1744 7696 7359 0,'0'0'656'0,"0"0"-528"0,0 0-128 0,-2 5 0 16,0 0 912-16,2-5 160 16,0 0 16-16,0 0 16 0,0 0-352 0,0 0-80 15,0 0-16-15,0 0 0 0,0 0 192 0,0 0 48 0,0 0 0 0,12-10 0 16,-1 0-192-16,-1-1-48 15,1-5 0-15,2 2 0 0,1 0-208 0,-1-1-64 0,3-1 0 0,-1 2 0 16,0-2-128-16,1 2-16 0,1 1-16 0,-1-2 0 16,0 1-64-16,0 1-16 0,-2 2 0 0,0 2 0 15,-4 1-144-15,1 2 128 0,1-1-128 0,-12 7 128 16,10 0-128-16,0 4 0 0,0 1 0 0,-3 5 0 16,-2 5 0-16,0 4-144 0,-2 2 144 0,0 5 0 15,0 5-128-15,-3 3 128 0,-2 1 0 0,0 3 0 16,0 0 0-16,-1 5 0 0,-6 3 0 0,2 0 0 0,-3-2 0 15,3-3 0-15,-3-2 0 0,1-5 0 16,0-4 0-16,6-13 0 0,-3 0 128 0,3-2-128 0,0-2 336 0,2-2 32 16,-1-2 0-16,1-3 0 0,1-6 400 0,0 0 64 15,0 0 32-15,4-10 0 0,1-7-48 0,4 0-16 16,-2-3 0-16,1-1 0 0,-1-3-480 0,2-2-112 16,-3 1-16-16,3 0 0 0,-1-3-192 0,1 0 0 15,-2-3 0-15,2 1 0 0,2 3 128 0,0 0-128 16,1 1 0-16,4 2 144 0,1 4-144 0,0 2 0 15,-3 2-192-15,3 0 192 0,0 1-144 0,2 4 144 16,-2 4 0-16,0 3 0 0,1 2-128 0,-3 2 128 16,0 5 0-16,1 2 0 0,-1-2-336 0,2 4 32 0,-2 1 16 15,0 0-12656-15</inkml:trace>
  <inkml:trace contextRef="#ctx0" brushRef="#br0" timeOffset="45666.03">2732 7051 5519 0,'-8'-5'240'0,"8"5"64"0,-1-6-304 0,0-2 0 15,-1 0 0-15,4-1 0 0,0 3 2272 0,1 0 400 16,2-2 80-16,2 1 0 0,-1 1-1744 0,4 0-368 16,-1 1-64-16,2 0 0 0,0 0-48 0,0 4 0 15,1 1 0-15,1 4 0 0,1 3-208 0,-1 3-32 16,0 2-16-16,-6 3 0 0,2 3-112 0,-5 4-32 15,0 2 0-15,-3 3 0 0,-3 2 32 0,-4 4 0 16,-4 0 0-16,-2 2 0 0,0 2-32 0,-3-3-128 16,-4-4 192-16,2-2-64 0,2-2 0 0,1-4-128 15,2-4 192-15,2-4-64 0,5-2 416 0,1-3 80 16,4-9 16-16,0 0 0 0,3 9-128 0,1-2-32 16,2-1 0-16,3-3 0 0,3-1-224 0,0-2-32 0,4-2-16 0,4 0 0 15,1-1-80-15,4-1 0 16,-2-3-128-16,3-1 192 0,3-1-320 0,-2 2-80 15,2-4-16-15</inkml:trace>
  <inkml:trace contextRef="#ctx0" brushRef="#br0" timeOffset="46798.89">3623 7734 8511 0,'0'0'384'0,"-7"1"64"0,-1 0-448 0,1 2 0 0,-1-2 0 0,0 3 0 15,1-1 528-15,-1 2 16 0,0 0 0 0,4 1 0 16,-2 0 96-16,2 1 0 0,0 1 16 0,4 0 0 15,0-8-80-15,0 11 0 0,4-1-16 0,1 0 0 16,2 0-160-16,3-1-16 0,3-1-16 0,6-2 0 16,3 0-32-16,4-2 0 0,2 2 0 0,6-2 0 0,0-4-64 0,2-1-16 15,1-2 0-15,-2-3 0 0,-2-2-48 0,0-1-16 16,0-2 0-16,-4 0 0 0,-1 0 96 0,-1 0 16 16,-5-3 0-16,0 2 0 0,-1 1-48 0,-3-1-16 15,-3 0 0-15,-3-2 0 0,-2 3-112 0,-3 1 0 16,-4 1-128-16,-3 0 192 0,-3 0-192 0,0 3 128 15,-6 1-128-15,-2-1 0 0,-3 0 160 0,-5 3-160 16,-2 4 160-16,0 4-160 0,1 0 0 0,-3 3 0 16,-3 2 0-16,-1 5-160 0,1 5 160 0,-3 2 0 15,1 1-144-15,-1 6 144 0,1 1 0 0,3 2 0 16,-3 1 128-16,4 1-128 0,3 0 192 0,4 1-64 16,3-4 0-16,7-9 0 0,4 3-128 0,2-1 0 15,3-1 144-15,8 9-144 0,5-7 0 0,0-11 128 16,3-1-128-16,8-2 0 0,2-3 0 0,1-1-128 15,3-4 0-15,2 1-9712 0</inkml:trace>
  <inkml:trace contextRef="#ctx0" brushRef="#br0" timeOffset="47284.98">4542 7181 18719 0,'0'0'832'0,"0"0"160"0,0 0-800 0,0 0-192 16,0 0 0-16,7-5 0 0,-2 1 320 0,2-1 32 15,0-2 0-15,-1 0 0 0,2 0-32 0,0-2 0 16,-2 2 0-16,1 0 0 0,1-3-128 0,-1 1-48 16,1 1 0-16,-3 2 0 0,1-1-144 0,-6 7 0 15,0 0 0-15,7-4 0 0,-7 4 0 0,0 0 0 16,0 0 0-16,0 0 0 0,6 11 0 0,0 2 0 16,-5 3 0-16,0 2 0 0,0-1 0 0,-1 5 192 15,-1 2-192-15,-1 0 192 0,-6 1 0 0,2-2 0 0,-1 1 0 16,0-2 0-16,1-2-16 0,1-3 0 15,1-4 0-15,2-1 0 0,-4-2 272 0,6-10 64 16,0 0 16-16,0 0 0 0,0 0 48 0,0 0 16 16,0 0 0-16,0 0 0 0,6-10-32 0,-1-1-16 15,5-2 0-15,0 1 0 0,1-5-256 0,1 1-48 16,0-3-16-16,-1 1 0 0,1 0-224 0,2 1 0 16,1 1 0-16,0 0 0 0,1 1 0 0,-1 2 0 0,-1 2 0 15,-1 2 0-15,-2 0 0 0,2 1-128 0,-2 4 128 0,1 1 0 16,-5-1-192-16,2 3 32 0,0 1 0 0,0 0-12960 15</inkml:trace>
  <inkml:trace contextRef="#ctx0" brushRef="#br0" timeOffset="47591.9">5385 6769 18431 0,'1'-7'1632'0,"1"-1"-1312"16,2-2-320-16,-2 2 0 0,0 2 464 0,-2 6 32 16,0 0 0-16,0 0 0 0,0 0-48 0,0 0 0 15,-1 11 0-15,-2 3 0 0,-4 3-64 0,-1 2 0 16,1 2-16-16,-4 4 0 0,1 2 16 0,0 1 0 16,0 2 0-16,2 3 0 0,-1 1-80 0,4 2-16 15,-3 0 0-15,4-1 0 0,0 1-288 0,3 1 128 16,1-3-128-16,0-1 0 0,1-2 128 0,3-3-128 15,1-5 0-15,2-1 0 0,-2 0 0 0,2-4 0 16,2-3 0-16,2-1 0 0,-2-3-320 0,0-4-64 16,2-1 0-16,-2-4-16 15,1-4-768-15,1-2-160 0,-2-3-16 0</inkml:trace>
  <inkml:trace contextRef="#ctx0" brushRef="#br0" timeOffset="47737.02">5197 7035 12895 0,'-10'-3'1152'0,"4"0"-928"0,0 0-224 16,6 3 0-16,0 0 1680 0,0 0 304 0,0 0 48 0,0 0 16 16,10 0-1456-16,4 2-272 0,-1 0-64 0,-2 0-16 15,4 1-240-15,1-1 0 0,2-1 0 0,3 1 0 0,2 0 0 16,1 0 0-16,0 2 0 0,15 1-9344 16</inkml:trace>
  <inkml:trace contextRef="#ctx0" brushRef="#br0" timeOffset="48284.87">6242 7876 18143 0,'0'0'800'0,"0"0"160"0,0 0-768 15,9 0-192-15,3 2 0 0,1 0 0 16,1 0 352-16,4 1 32 0,3 0 0 0,3 0 0 0,3 2-16 0,5-1 0 16,4 1 0-16,1 0 0 0,0 1-176 0,2-3-16 15,-3-2-16-15,-1 0 0 0,2-1-160 0,-14 2 128 16,3 1-128-16,2-1 128 0,2 0-128 0,0-1 160 16,-1 1-160-16,2 0 160 15,-1 1-1056-15,1-2-192 0</inkml:trace>
  <inkml:trace contextRef="#ctx0" brushRef="#br0" timeOffset="48983.85">7957 7207 11967 0,'-16'-6'1072'0,"8"2"-864"0,-1 0-208 0,0 0 0 0,1-1 800 0,1 1 112 16,-1-2 32-16,2 2 0 0,6 4-128 0,0 0-32 15,-1-7 0-15,1 7 0 0,6-6-240 0,-1 1-48 16,5 1-16-16,1-2 0 0,6 2-224 0,1 1-32 16,2-1-16-16,1 1 0 0,1-1-208 0,1 4 0 15,4-1 128-15,0 2-128 0,2 1 192 0,-2 2 0 16,2 2 0-16,-6 0 0 0,0 3-192 0,2 1 0 15,1 1 0-15,-2 1 0 0,0 2 128 0,-5 2-128 16,-3 0 0-16,-3 3 0 0,-3-1 160 0,-3 0-160 16,-4 1 160-16,-3 1-160 0,-4 2 0 0,-4 1 128 15,-2 0-128-15,-5-1 0 0,-5-1 0 0,-9 10 0 16,2-8 0-16,7-9 0 0,0-1 0 0,0 2 0 16,0-2 0-16,-8 6 0 0,2-4 176 0,6-1-176 0,2-3 192 0,4-1-192 15,1 0 224-15,3-1-64 0,2-1-16 16,2 0 0-16,1 2-144 0,3 0 0 15,2-2 0-15,2 1 0 0,3-1 0 0,2 3 0 0,1 2 0 0,1-4 0 16,4 1 0-16,1 1 0 0,2 1 0 0,1 1 128 16,1-1-128-16,1 1 128 0,-1 1-128 0,1 2 128 15,1 0-128-15,-3 1 0 0,2-1 144 0,-1-1-144 16,-3 2 0-16,-1-2 0 0,0 0 0 0,-1 0 0 16,-1 2 0-16,-4-3 144 0,0-1-144 0,-4-1 0 15,-1 1 624-15,-3-2 16 0,-2 1 0 0,-3 1 0 0,-1 0 128 16,-2 1 16-16,-3 1 16 0,-3 2 0 15,-3-1-224-15,-3 1-64 0,-2-1 0 0,-3 1 0 0,-2-2-192 0,-3 2-32 16,-2 0-16-16,-1 1 0 0,0 2-96 0,-3-4-32 16,-3 0 0-16,0-1 0 0,-1-2-144 0,0 1 0 15,3-2 144-15,1-1-144 16,2-1-976-16,2-2-272 16,2-1-48-16,3 1-11760 0</inkml:trace>
  <inkml:trace contextRef="#ctx0" brushRef="#br0" timeOffset="50035.41">8917 7833 1839 0,'0'0'0'0,"0"0"160"0,-4 8-160 0,4-8 0 0,-6 9 0 0,6-9 0 16,-3 8 2752-16,3-8 528 0,0 0 112 0,0 0 0 16,0 0-2080-16,0 0-416 0,0 0-96 0,0 0-16 0,8-8 176 0,-1-3 16 15,3-1 16-15,2-3 0 0,-3 0-208 0,5-3-32 16,3-2-16-16,-1 2 0 0,0-1-240 0,0 0-48 16,0 1-16-16,0-2 0 0,3-3-32 0,-3 4 0 15,1 3 0-15,-2 0 0 0,0 1-224 0,-4 0-48 16,-2 3-128-16,2 1 192 0,-2 1-192 0,0 3 0 15,-3 0 0-15,-6 7 0 0,0 0 0 0,0 0 0 16,0 0 0-16,3 13 0 0,-3 1 0 0,-1 3 0 16,-3 1 0-16,1 4 0 0,0 2-144 0,-3 2 144 15,1 3 0-15,0 2-144 0,-3 1 144 0,1 1 0 16,-4 3 0-16,1 0 0 0,-1-1 0 0,-2 2 0 16,0-3 0-16,1-3 0 0,-2-4 0 0,5-3 144 15,-4-2-16-15,5-3-128 0,1-2 0 0,4-4 0 16,-2-3 0-16,3-4 0 0,2-6 208 0,0 0 96 15,0 0 16-15,0 0 0 0,0 0 32 0,0 0 16 0,-1-11 0 16,3-4 0-16,3-5 16 0,-2 0 16 0,2 0 0 0,4-3 0 16,-1-3-224-16,2 0-48 0,2-1-128 15,0-1 192-15,2-3-192 0,3 0 0 0,3 0 128 0,1 1-128 16,5 1 0-16,-1-1 0 0,3 3 0 16,0 3 0-16,2 5 0 0,-1 1-160 0,-1 3 160 0,-4 3-128 15,1 1 128-15,-9 5 0 0,3 3 0 0,0 2-128 16,-1 1 128-16,2 2 0 0,-5 1 0 0,1 3-9072 15,-1 0-1744-15</inkml:trace>
  <inkml:trace contextRef="#ctx0" brushRef="#br0" timeOffset="51536.7">9926 7713 5519 0,'0'0'496'0,"0"0"-496"0,0 0 0 0,-5 8 0 0,2 2 1600 0,2 0 240 15,-2 0 32-15,3 1 16 0,0 0-896 0,3 1-176 16,0 0-48-16,4 0 0 0,-1-1-320 0,3 3-64 15,3 1 0-15,3-4-16 0,1-3 96 0,3 0 32 16,3-2 0-16,0-2 0 0,3-2 80 0,2-2 32 16,0-2 0-16,-1-2 0 0,2-1-16 0,-4 0 0 15,-1-4 0-15,-1-3 0 0,1 0-80 0,-3-2-32 16,-2 0 0-16,0 0 0 0,3-2-192 0,-10 7-32 16,-1-2-16-16,3-5 0 0,-1 1-240 0,-7 3 176 15,-2 0-176-15,-2 4 160 0,-1-1-160 0,-2-3 192 16,-2 0-192-16,-5 2 192 0,-4 0-192 0,-3 3 160 15,0 3-160-15,-2 4 160 0,-2 4-160 0,-3 3 0 16,-3 3 144-16,-4 4-144 0,-1 4 0 0,0 4 0 0,-6 2 0 16,3 4 0-16,0 1 0 0,2 3 0 15,1 3 0-15,4 2 0 0,3 1 128 0,2 3-128 0,6-3 128 0,9-11-128 16,-1-1 0-16,5 2 128 0,1-2-128 0,7-2 0 16,5-1 0-16,4-1 0 0,1-4 0 0,5-3 128 15,7 1-128-15,3-6 144 0,9-4-144 0,3-2 160 16,2-3-160-16,2-4 0 0,2-1 0 0,1-4-8000 15,-1 0-1536-15</inkml:trace>
  <inkml:trace contextRef="#ctx0" brushRef="#br0" timeOffset="52036.91">10767 7195 9215 0,'0'0'816'0,"0"0"-656"16,0 0-160-16,0 0 0 0,-4-10 1216 0,2 3 224 15,1-2 32-15,2-1 16 0,1 0-400 0,1-3-64 0,-1-2-32 0,2 0 0 16,-2-1-400-16,1-1-80 0,1-3 0 16,-1 2-16-16,0 0-80 0,-1 3-16 0,2 0 0 0,-2 4 0 15,1 1-240-15,-3 10-160 0,0 0 192 0,0 0-192 16,0 0 0-16,0 0 0 0,0 15 0 0,0 2 0 16,0 2 176-16,0 3-176 0,0 3 160 0,-2 1-160 15,0-2 0-15,0 1 0 0,-2 5 0 0,0-5 0 16,-2-1 160-16,2-3-160 0,0-1 160 15,1-4-160-15,0-2 192 0,2-4-64 0,1-10-128 0,0 0 192 16,0 0 256-16,0 0 32 0,0 0 16 0,9-4 0 0,-2-3 256 0,2-3 48 16,2-2 16-16,1-2 0 0,2-1-432 0,-6 2-64 15,0-3-32-15,1-1 0 0,2-1-160 0,-1-1-128 16,0 0 144-16,5-8-144 0,-1 4 128 0,-3 9-128 16,-2 0 0-16,7-4 144 0,-2 4-144 0,-3 4 0 15,1 3 0-15,-3 2 0 0,1 0-144 0,0 3 144 16,-10 2 0-16,9 3 0 15,1 3-1344-15,-10-6-176 0,0 0-16 0</inkml:trace>
  <inkml:trace contextRef="#ctx0" brushRef="#br0" timeOffset="52387.94">11828 6581 13823 0,'-1'-12'1216'0,"2"7"-960"16,0-2-256-16,1 3 0 0,-2 4 448 0,0 0 32 16,0 0 16-16,0 0 0 0,1-7 16 0,-1 7 0 0,0 0 0 0,0 0 0 15,0 0-256-15,-4 7-64 0,-1-2 0 0,1 5 0 16,-4-1 96-16,2 3 16 0,-1 2 0 0,-3 12 0 15,-2-1 32-15,1 4 16 0,1 2 0 0,0 4 0 16,-1-1 224-16,2 3 64 0,1 2 0 0,2 0 0 16,0 1-144-16,2 0-32 0,2-1 0 0,2-6 0 15,3-1-48-15,3-2-16 0,-1-3 0 0,4-1 0 16,2-2-160-16,-2-12-48 0,-2 0 0 0,2-1 0 16,-1-1-32-16,2-2-16 0,2 0 0 0,-1-2 0 0,1-3-144 15,0-1 0-15,0-2-192 0,-2-1-7808 16,1-3-1568-16</inkml:trace>
  <inkml:trace contextRef="#ctx0" brushRef="#br0" timeOffset="52543.34">11585 6917 19343 0,'0'0'1728'0,"0"0"-1392"16,0 0-336-16,6-8 0 0,5 0 1328 0,2 3 192 15,6 1 32-15,1-1 16 0,2 2-1072 0,-2 1-224 16,2-2-32-16,4 2-16 0,4 0-224 0,18 1 144 15,2-1-144-15,0-1-7616 16,3 0-1600-16</inkml:trace>
  <inkml:trace contextRef="#ctx0" brushRef="#br0" timeOffset="53206.88">13141 7218 12895 0,'5'-23'1152'0,"-2"10"-928"0,-1-1-224 0,-1 0 0 15,4 5 1424-15,-1-1 240 0,0 4 64 0,-4 6 0 16,0 0-816-16,0 0-144 0,0 0-48 0,8 10 0 16,-1 5-288-16,-5 3-64 0,-1 4-16 0,-1 3 0 15,0 2-16-15,-1 2 0 0,-1 4 0 0,-3 3 0 16,2 0-48-16,-1 0-16 0,-3-2 0 0,0 4 0 0,-1 1-48 0,0-1-16 15,1 0 0-15,2-11 0 0,-1 0-208 0,-6 15 128 16,1-8-128-16,5-13 0 0,0 0 0 0,-1-2 0 16,1-1-128-16,-3 0 128 15,2-2-1856-15,-1-2-256 0,1-3-48 0</inkml:trace>
  <inkml:trace contextRef="#ctx0" brushRef="#br0" timeOffset="53388.66">12855 7519 19919 0,'0'0'880'0,"0"0"192"0,9-6-864 0,1 3-208 16,0 1 0-16,1 0 0 0,2 4 656 0,3 0 96 15,3-2 16-15,2 2 0 0,-2 0-320 0,2 1-48 16,1 2-16-16,-6-2 0 0,3 0 0 0,3 2 0 16,1 0 0-16,2 2 0 0,3 0-128 0,-1 0-16 15,3 0-16-15,0-1 0 0,3 1-224 0,14 1 0 0,-5-4-192 0</inkml:trace>
  <inkml:trace contextRef="#ctx0" brushRef="#br0" timeOffset="54371.27">14246 6535 12831 0,'0'0'576'0,"2"-5"112"0,-6-1-560 0,4 6-128 0,0 0 0 0,0 0 0 16,0 0 864-16,0 0 144 0,0 0 16 0,-4 10 16 16,-1 4-352-16,-4 4-80 0,1 3-16 0,0-5 0 15,1 4-80-15,-1 3 0 0,0 5-16 0,1 3 0 0,-1 3-80 0,1 2-16 16,1 1 0-16,0 2 0 0,0 2 16 0,0-1 0 15,-1 0 0-15,2 1 0 0,1-1-96 0,-2 0-32 16,2-2 0-16,1-1 0 0,1-7-48 0,2-1-16 16,0-4 0-16,2 8 0 0,2-7 32 0,-1-12 0 15,1-1 0-15,0-2 0 0,1-2-128 0,3-4 0 16,0-1-128-16,3-4 192 0,2-2-192 0,2-3-128 16,3-3 128-16,2-1-7920 15,1-5-1456-15</inkml:trace>
  <inkml:trace contextRef="#ctx0" brushRef="#br0" timeOffset="54658.77">14639 6526 17727 0,'0'0'784'0,"0"0"176"0,0 0-768 0,0 0-192 0,0 0 0 0,1 11 0 15,1 1 912-15,-2 1 160 0,-2 1 16 0,0 13 16 16,0 4-192-16,1-6-32 0,-3 5-16 0,-1 5 0 16,1 4-288-16,-2 3-64 0,-1 3-16 0,-2 4 0 15,0 3 80-15,-3 3 32 0,-2 3 0 0,-1 2 0 16,-1 0-256-16,-2-2-48 0,-1 1-16 0,3-1 0 16,-1-1-160-16,0-1-128 0,1-1 144 0,4-4-144 15,-2-5 0-15,3-5 0 0,1-5 0 0,2-5 0 16,3-4-544-16,-1-6-96 15,4-1-32-15,2-6-12000 0</inkml:trace>
  <inkml:trace contextRef="#ctx0" brushRef="#br0" timeOffset="56539.87">14977 7407 1839 0,'0'0'160'0,"0"0"-160"15,0 0 0-15,0 9 0 0,0-9 2560 0,0 0 464 16,-1 11 112-16,1-1 0 0,0-2-1904 0,0-8-384 16,2 9-80-16,4 1 0 0,1-1-288 0,1 0-48 15,3-2-16-15,2 1 0 0,3 0 176 0,0 0 48 16,3-1 0-16,5 0 0 0,1-2-16 0,3-1 0 15,2-3 0-15,-2-1 0 0,1-4-32 0,-2-2 0 16,1-2 0-16,-1 1 0 0,1 0-128 0,-2 1-16 16,-2-2-16-16,-1 0 0 0,-2 1-224 0,-1-1-32 15,-3-1-16-15,-4 0 0 0,-2-5-160 0,-2 1 192 16,-3 1-192-16,-1 0 192 0,-2-2-192 0,-3 2 192 16,-2-1-192-16,-2 0 192 0,0 2-192 0,-5 0 0 15,-2 1 144-15,-2 1-144 0,-2 2 128 0,-2 0-128 16,0 1 128-16,-3 5-128 0,-1 2 0 0,-3 6 0 15,-2 3 0-15,0 3 0 0,-5 3 0 0,1 2 0 0,0 3 0 16,-2 4 0-16,0 4 0 0,3 1 0 16,3-2 0-16,4 2 0 0,1 0 0 0,4-1 0 15,4 4 0-15,3-2 128 0,4-3-128 0,4-2 0 0,2-2 0 16,5-2 0-16,1-1 0 0,6-3 0 0,1-3 0 0,3 0 0 16,2-3 144-16,4-1-144 0,2-5 192 0,5 0-192 15,-1-3 208-15,5-2-64 0,-4-3-16 0,4-1 0 16,-1-3-128-16,0-2 0 0,-1 0 0 0,0-2-8384 15,1-2-1616-15</inkml:trace>
  <inkml:trace contextRef="#ctx0" brushRef="#br0" timeOffset="57064.37">15740 6901 6447 0,'0'0'576'0,"0"0"-576"15,0 0 0-15,0 0 0 0,0 0 1632 0,0 0 224 16,0 0 32-16,0 0 16 0,0 0-800 0,0 0-144 15,0 0-48-15,0 0 0 0,2-7 48 0,-1-3 16 16,2-1 0-16,1-3 0 0,-3-3-176 0,3-1-32 16,-1-1-16-16,0-1 0 0,2-2-160 0,-3 1-16 0,1 0-16 0,2 3 0 15,-1 1-272-15,-2 1-48 0,0 4-16 0,2 2 0 16,-1 2-224-16,-3 8 0 0,4-7-192 0,-4 7 192 16,3 8 0-16,0 2 0 0,0 2 0 0,1 3 0 15,-1 5 0-15,-1 2 144 0,2 2-144 0,0 1 128 16,-4-3-128-16,1 3 0 0,-1-3 0 0,1-1 0 15,-3-4 0-15,0 2 0 0,0-4 0 0,1-3 0 16,0 0 0-16,0-3 0 0,1-9 0 0,0 0 128 0,0 0 176 0,0 0 16 16,0 0 16-16,0 0 0 15,13-6 160-15,-4-3 16 0,0-1 16 0,-1-2 0 0,-1-2-224 0,-1 4-48 16,0-2-16-16,-1-3 0 0,1 2-240 0,1-2 144 16,0-2-144-16,1 0 128 0,0-4-128 0,2 3 0 15,1 0 0-15,0 5 128 0,1-1-128 0,0 3 0 16,1 2 0-16,-2 3 0 0,0 0 0 0,0 2 0 15,0 0 0-15,-3 3 0 16,0 3-528-16,1 3 16 0,-1 0 0 0,-2-1-8064 16,-6-4-1600-16</inkml:trace>
  <inkml:trace contextRef="#ctx0" brushRef="#br0" timeOffset="57370.62">16647 6288 16575 0,'0'0'1472'0,"0"0"-1168"0,0 0-304 0,-3 8 0 15,-2 1 352-15,-1 0 16 0,-4 6 0 0,-7 10 0 16,0-1 336-16,4-8 80 0,-1 2 16 0,-7 13 0 15,3 2-112-15,3-11-32 0,2 2 0 0,1 2 0 16,1 1-192-16,1 0-32 0,0 2-16 0,4-1 0 16,-2 1-256-16,5-1-160 0,0-3 192 0,3-1-192 0,3-1 144 0,2 6-144 15,3-7 0-15,2-5 144 0,2-3-144 0,-2-8 128 16,2 0-128-16,-1-2 128 0,2-1-320 0,0 0-80 16,1-5-16-16,1 0-10720 15</inkml:trace>
  <inkml:trace contextRef="#ctx0" brushRef="#br0" timeOffset="57527.72">16371 6554 19343 0,'0'0'1728'0,"0"0"-1392"16,0 0-336-16,0 0 0 0,0 0 1024 0,0 0 128 16,0 0 16-16,13-3 16 0,-2 0-784 0,0 3-144 15,3 1-48-15,5 1 0 0,4 0-208 0,0-4 0 16,4 0 128-16,14 1-7360 15,-3 1-1456-15</inkml:trace>
  <inkml:trace contextRef="#ctx0" brushRef="#br0" timeOffset="57990.5">17557 7264 16127 0,'-18'-2'704'0,"8"1"160"0,-1 1-688 0,3-1-176 15,8 1 0-15,0 0 0 0,0 0 1200 0,0 0 208 16,0 0 32-16,9-1 16 0,1-2-560 0,4 2-128 0,0 2 0 0,3 0-16 15,1-2-176-15,-3 0-16 16,5 1-16-16,2 0 0 0,3 0-304 0,4 0-64 16,2-2-16-16,18 1 0 0,0 1-160 0,-16 0 0 15,3 0 0-15,-3-1 128 0,-2 0-128 0,-2 1 0 0,1 1 0 0,-4 0 0 32,0 2-1744-32,-2-2-384 0,-5 1-80 0,-3-1-16 0</inkml:trace>
  <inkml:trace contextRef="#ctx0" brushRef="#br0" timeOffset="58172">17626 7512 15663 0,'-31'5'688'0,"13"3"144"0,1 1-656 0,1 0-176 0,2-4 0 0,5 2 0 16,6 2 2272-16,3-9 416 0,3 8 96 0,5 0 16 16,3-2-2096-16,4-2-400 0,4-1-96 0,3 0-16 15,5-3-48-15,-5-2-16 0,4 1 0 0,7 0 0 16,4-1-128-16,6 0 0 0,3-3 0 0,2 0 128 15,-3-4-1312-15,20-4-272 0,12-4-48 16,-19 6-16-16</inkml:trace>
  <inkml:trace contextRef="#ctx0" brushRef="#br0" timeOffset="58691.48">19526 6876 23039 0,'0'0'2048'0,"5"-3"-1648"0,1 0-400 0,0 0 0 15,-6 3 0-15,6-1 0 0,-6 1-144 0,0 0 144 16,0 0 0-16,0 0 0 0,0 7 0 0,-4 4 0 15,-2 0 0-15,-6 3 0 0,-3 3 144 0,-2 4-144 16,-3 3 0-16,-2 0 0 0,-4 3 0 0,-4 4 0 16,-4 3 400-16,-5 3 0 0,-6 3 0 0,2 2 0 15,1 2 224-15,4 3 32 0,-1 0 16 0,4 0 0 0,2 0-224 16,5 2-64-16,5-5 0 0,8-16 0 16,4 1-48-16,4-2-16 0,2 0 0 0,4-4 0 15,3 0 112-15,5-4 16 0,5-3 0 0,3-3 0 0,4-3 64 0,3-2 0 16,4-3 16-16,20-3 0 0,2-4-48 0,3-2-16 15,5-6 0-15,-2-3 0 0,-1-4-240 16,5-2-48-16,2-3-16 0,6 0 0 0,1-1-160 0,0-4 128 16,-3-3-128-16,-3 1 128 0,-3-5-128 0,-2-2 0 15,-5-4 144-15,-1-3-144 0,2-2 320 0,-5-3 0 16,-6 0 0-16,-4 3 0 0,-7 3 176 16,-8 3 16-16,-5 3 16 0,-7 6 0 0,-7 3-128 0,-5 3-16 15,-7 2-16-15,-7 2 0 0,-7 4-96 0,-9 0-16 16,-10 2 0-16,-4 0 0 0,-2 2-256 0,-1 2 0 15,-3 1 0-15,-1 1 0 16,-2 2-1088-16,-1 0-192 0,-7 1-16 0,5-1-10000 16,4-2-2000-16</inkml:trace>
  <inkml:trace contextRef="#ctx0" brushRef="#br0" timeOffset="62085.43">6364 756 6447 0,'3'-7'576'0,"-1"3"-576"0,0-2 0 0,0-1 0 16,0 0 816-16,-2 0 48 0,0 1 16 0,1-1 0 15,-1 1-416-15,1 0-80 0,-1-1 0 0,1 2-16 16,0-1-240-16,2 2-128 0,-3 1 160 0,2-2-160 15,-1 1 144-15,2 1-144 0,-2-2 128 0,0 3-128 0,-1 2 0 0,4-4 0 16,-3 0 0-16,1 0 0 0,1 0 0 0,1-3 0 16,-2 3 0-16,0-1 0 0,1-1 352 0,-1 1-16 15,-2 5 0-15,4-3 0 0,-1-3 384 0,-3 6 80 16,0 0 16-16,0 0 0 0,0 0-176 0,0 0-16 16,0 0-16-16,0 0 0 0,0 14-224 0,0 0-32 15,-1 0-16-15,-2 4 0 0,0 3 16 0,2 3 0 16,-2 3 0-16,0 3 0 0,1 0-96 0,-3 4 0 15,0 1-16-15,0 6 0 0,-2 2-80 0,0 5-16 16,-3 5 0-16,3 1 0 0,-5 0-144 0,0 2 192 16,0 2-192-16,3 1 192 0,-2 1-64 0,3 0-128 15,-1-2 192-15,0-3-64 0,1-3 0 0,3 0-128 0,3-2 192 16,-2-2-64-16,1-2 0 0,2-1 0 0,0-2 0 0,2-4 0 16,2-5 176-16,0-2 16 0,3-2 16 0,-3 0 0 15,1-3-16-15,-1-2 0 0,2 0 0 0,0-3 0 16,1 1-48-16,2-2-16 0,1 0 0 0,1-2 0 15,1-3-80-15,2-1-32 0,-1-6 0 0,5 1 0 16,2-4 32-16,2-1 0 0,5 1 0 0,0-3 0 16,4-3 16-16,0 0 16 0,2-2 0 0,4 0 0 15,-5-2-16-15,1 1-16 0,2 0 0 0,2 0 0 16,1-1-176-16,-1 2 192 0,1 1-192 0,4 0 192 16,5 1-64-16,1-1-128 0,-1-3 192 0,1 4-64 15,1-2 0-15,0 1 0 0,2 0 0 0,3 0 0 16,6-1-128-16,0 1 128 0,2 0-128 0,-1-2 128 15,0 1-128-15,1-2 0 0,3 0 144 0,4 2-144 16,5 0 0-16,-2 0 0 0,0-3 0 0,-3 1 128 16,3 0-128-16,3 1 128 0,4 2-128 0,1-2 128 0,-5-4-128 15,2 3 0-15,1 1 0 0,4 1 0 0,4 2 0 0,-4-3 0 16,-4-2 0-16,2 3 0 0,-1 2 0 0,4 0 0 16,1-1 0-16,-3-2 0 0,-3-3 0 0,1 2 128 15,2 3-128-15,3 0 176 0,-3-2-176 0,-1 1 192 16,-3-2-192-16,2 3 192 0,2 1-192 0,1-1 160 15,-2-1-160-15,0-1 160 0,-4-1-160 0,3 2 192 16,3 1-192-16,-3-1 192 0,1-2-192 0,0-1 128 16,-2 4-128-16,0-1 128 0,1 1-128 0,-1-3 0 15,-2-1 0-15,0 1 128 0,-4 0-128 0,2 3 0 16,2 1 0-16,0-1 0 0,-4-1 0 0,-1 0 0 16,-4-2 128-16,-1 4-128 0,-1 0 0 0,2 0 0 0,0 3 0 15,-3-3 128-15,-5-3-128 0,-1 2 0 0,-1 2 0 16,1-1 128-16,-5 4 16 0,3-1 0 0,-2 0 0 15,-1-1 0-15,-5 0-144 0,-2 0 160 0,-3 2-160 0,0-1 160 16,-5 1-160-16,1 0 0 0,-5 4 144 0,0 0-144 16,0-1 0-16,-1 0 0 0,-2-1 0 0,-1 1 128 15,-2-1-128-15,-3-2 0 0,0 0 0 0,-4 1 128 16,-2 0-128-16,0 1 0 0,-1 0 0 16,-2-2 0-16,-4-1 0 0,-1 0 144 0,-2 1-144 0,-8-4 0 15,0 0 128-15,0 0-128 0,0 0 0 0,0 0 0 16,8 2 192-16,-8-2-64 0,0 0 0 0,0 0-128 15,3-6 256-15,0-1-64 0,-3-2-16 0,-1 0 0 16,-1-3-176-16,1 0 160 0,0-3-160 0,-1 0 160 16,-2-1-160-16,0-3 128 0,1-3-128 0,-1-1 128 15,-1 0-128-15,2-3 0 0,-1-1 144 0,0-5-144 16,-1-3 0-16,0-2 0 0,2 1 0 0,1 0 128 0,-4-3-128 16,3 1 0-16,-1 0 0 0,0 0 0 0,3-2 0 0,-2 1 0 15,1-2 0-15,0-1 0 0,-1 0 0 0,2-2 0 16,0 3 0-16,0-1 0 0,1-1 0 0,0-2 0 15,0-1 0-15,0-1 0 0,0 1 0 0,2 0 0 16,2 1 0-16,-2 3 0 0,0 1 0 0,1 4 0 16,-2 0 0-16,2 4 0 0,-1 1 0 0,1 3 0 15,-1 3 0-15,-1 0 0 0,0 3 0 0,3 4 0 16,-3-1 0-16,1 2 0 0,-1 2 0 0,-1 0 0 16,0 3 0-16,0 5 0 0,-1 1 0 0,0 0 0 15,0 0 0-15,0 1-128 0,-3 1 128 0,2 1 0 0,-1 0 160 0,-4-1-160 16,1 3 0-16,6 2 0 0,-9 2-176 0,2-1 176 15,1 4-160-15,-2-1 160 0,-2 2 0 16,-1-1-144-16,-1 1 144 0,-1-2 0 0,-1 0 0 0,-13 5 0 16,0-2 0-16,1-1 0 0,2 0 0 0,-2-1 0 15,2 0 0-15,-3 0 0 0,0 0 0 0,-3 0 0 16,-3 1 0-16,-2-1 0 0,-6 0 0 0,-1 0 0 16,-3 1 0-16,-3-2 0 0,-2-3 0 0,0 2 128 15,0 1-128-15,-3-1 0 0,1 1 0 0,-3 1 0 16,-6-2 0-16,-1-1 0 0,1-2 0 0,-1 0 0 15,0 0 0-15,-2 1 0 0,-1 1 0 0,-2-1 0 16,-6-4 0-16,5 1 0 0,-2-2 0 0,1 1 0 16,-2 1 0-16,-3 0 0 0,-3 0 0 0,1 0 0 15,4-1 0-15,-3 0 0 0,0 1 0 0,-3 0 0 16,-2-2 0-16,-3-1 0 0,6 1 0 0,-1 2 128 16,0-1-128-16,-1 1 0 0,-2-1 0 0,2 0 0 0,2-2 0 15,-2 2 0-15,-1-2 0 0,-3 0 128 0,2-1-128 0,2 0 0 16,2 0 0-16,-2 2 0 0,0 0 0 0,0-3 0 15,-3 1 0-15,3 2 0 0,5 0 0 0,-3 0 0 16,-4 1 0-16,38 0 0 0,-7-3 0 0,-5 1 0 16,-6 1 0-16,-1 1 0 0,-2 0 0 0,-4-2 0 15,-1 0 0-15,-57-4 0 0,18 3 0 0,17 2 0 16,9-1 0-16,9-1 0 0,-2 0 0 0,3 0 0 16,3 0 0-16,1 2 0 0,3 2 0 0,3 1 0 15,1 0 0-15,0-1 0 0,1-2 0 0,-1 1 0 16,2 1 0-16,1 2 0 0,4 0 0 0,1 0 0 0,-1 0 0 15,1 2 0-15,0-1 0 0,-2 1 0 16,2 2 0-16,-4 1 0 0,7 2 0 0,1-1 0 0,4 1 0 0,0 0 0 16,-1 0 0-16,3-2 0 0,1-1 0 0,20 0 0 15,-3 2 0-15,0-1 0 0,-3 2 0 0,2 0 0 16,-1-1 0-16,1 1 0 0,0-1 0 16,-21 5 0-16,11-4 0 0,6 0 0 0,4-2 0 0,6 0-128 15,3-2 128-15,1-1 0 0,2-1 0 0,4 0 0 16,10-1-128-16,0 0 128 0,-5 1-128 0,5-1 128 15,0 0-144-15,0 0 144 0,0 0-160 0,0 0 160 16,8 4-176-16,3-2 176 0,1-1-192 0,4 1 192 16,1-2-160-16,3 0 160 0,3-2-128 0,-1 2 128 15,4 0 0-15,3-2-128 0,2 0 128 0,1-1 0 16,2 0 0-16,4 1 0 0,1 1 0 0,7-1 0 16,5 0-144-16,4 1 144 0,1 0-160 0,-1 0 160 15,0 0 0-15,2 1 0 0,3 0 0 0,6 0 0 0,5 0 0 0,1 0-144 16,-3-1 144-16,0 1 0 0,-1 1 0 0,7 0-128 15,3 0 128-15,2-1 0 0,-3 0 0 0,0 0 0 16,0 2 0-16,5 0-128 0,5-2 128 0,0 0 0 16,-4 0 0-16,2 0 0 0,3 2 0 0,1-1-128 15,-4-1 128-15,2 2 0 0,-4 0 0 0,5-1 0 16,4 3 0-16,-4-2 0 0,-6-1 0 0,0 1 0 16,-1 0 0-16,3 2 0 0,0-2 0 0,0 1 0 15,-6-1 0-15,0 3 0 0,0-2 0 0,4 0 0 0,-1 0 0 16,-2-1 0-16,-3 0 0 0,1-1 0 0,0 0 0 15,1 0 0-15,-1-1 0 0,-2 0 0 0,-2 0 0 16,-2 0 0-16,2-1 0 0,1 0 0 0,0-2 0 0,-1 2 0 16,-5-2 0-16,-2 1-128 0,0 0 128 0,2 0-192 15,3 0 192-15,-3-2 0 0,-5 0 0 0,-1 0-128 16,0-1 128-16,0 1 0 0,-2-2 0 0,2 1 128 16,0-1-128-16,1 1 0 0,-9-1 0 0,0-1-128 15,-1 0 128-15,1 0 0 0,-3 2 0 0,-22 2 128 16,4-2-128-16,2 0 0 0,4-2 0 0,-2 0 0 15,4 1 0-15,0-1-128 0,1 2 128 0,33-4 0 16,-14 2-128-16,-9 2 128 0,-5-1-128 0,-7 2 128 16,-5-2-128-16,-3-1 128 0,-2 1-128 0,-2 1 128 15,-1-2 0-15,-4-1-160 0,1 3 160 0,-1 1 0 0,-1 0 0 16,-2 1 0-16,-2-1 0 0,-1 0 0 0,0 2 0 16,-2 1 0-16,-1 0 0 0,-1 1-160 0,-1 0 160 0,1 1 0 15,-4 0 128-15,0 0-128 0,-2 0 0 0,-7-1 0 16,9 1-192-16,-9-1 64 0,0 0 128 0,8 4 0 15,-8-4 0-15,0 0 0 0,0 0 0 0,0 0-160 16,0 0 160-16,5 6 0 0,-5-6 0 0,0 0-128 16,0 10 128-16,0-1 0 0,0-9 0 0,0 12-128 15,-1 0 128-15,0 1 0 0,-1 1-128 0,1-5 128 16,0 5 0-16,-1 2 0 0,-1 4-128 16,1 2 128-16,1 3 0 0,-1 4 0 0,-4 2-128 0,-1 29 128 15,0-6 0-15,2-3 0 0,0-1 0 0,0 2 0 16,2 2 0-16,1-2 0 0,1 1 0 0,0-1 0 15,0-1 0-15,3-2 0 0,0 0 0 0,2-3-128 0,1-1 128 16,1-2 0-16,2-2 0 0,-1-2 0 0,1-3-128 0,-1 2 128 16,3-3 0-16,-2-2 0 0,1-1 0 15,-1-3 0-15,-2-2 0 0,-1-1 0 0,-1-2 0 0,0-1 0 16,-1 0 0-16,-3-1 0 0,-3 0 0 0,-1-1 0 16,0-2 0-16,-2 0 0 0,-4-1 0 0,0-3 0 15,-1-1 0-15,-3 0 0 0,-1-2 0 0,-1-1 0 16,-1 0 0-16,-4-1 144 0,-1 0-144 0,-4-2 128 15,1 0-128-15,-5 1 128 0,1 1-128 0,-7-3 128 16,-1-1-128-16,-6-2 160 0,-4 0-160 0,-3-2 160 16,0-1-160-16,-3-1 0 0,-1 0 0 0,-2 0 128 15,1 0-128-15,-7 0 0 0,-5-1 144 0,1 0-144 16,0 0 0-16,1 0 0 0,-3-1 0 0,-3 1 0 16,-10-1 0-16,2 0 0 0,2 1 0 0,0 0 0 0,1-1 0 15,-5-1 0-15,-7 0 0 0,0 0 128 0,1-1-128 0,-1 2 0 16,-2 1 0-16,-4-1 0 0,-4 0 0 0,4 1 0 15,-1 3 0-15,-2-1 0 0,-4-1 0 16,2 2 0-16,4 3 0 0,-5 0 0 0,-3-2 0 0,1 1 0 16,5-1 0-16,-2 2 0 0,0-1 0 0,-1-2 0 15,-1-2 0-15,2 2 0 0,1 3 0 0,-2-2 0 16,-7-3 0-16,5 1 128 0,3 1-128 0,-3-1 0 16,-4-2 0-16,3 0 0 0,3 0 0 0,-2 0 0 15,-5 1 0-15,2-1 0 0,3-1 0 0,-1-1 0 16,-3 0 0-16,4 1 0 0,1-1 0 0,2 0 0 15,0 2 0-15,3-3 0 0,2-5 0 0,3 0 0 16,7 0 0-16,0 1 0 0,2-2 0 0,-1-1 128 0,6 0-128 0,7 1 0 16,7 1 0-16,3 0 0 0,3 2 0 0,5-1-9776 15,1-1-2016-15</inkml:trace>
  <inkml:trace contextRef="#ctx0" brushRef="#br0" timeOffset="64370.49">5728 6499 16575 0,'-15'5'1472'0,"4"2"-1168"0,-1 2-304 0,0 2 0 0,-3 2 0 0,0 2 0 16,1-1 0-16,-3 1 0 0,1 0 128 0,-4 2 112 16,0 0 16-16,-1 1 16 0,-1 0-48 0,-1 1-16 15,-2 1 0-15,-1 1 0 0,-2 1 112 0,-2 2 32 16,-3 2 0-16,-7 0 0 0,-1 3-32 0,-7-1 0 16,-4 1 0-16,0 3 0 0,-1 1-128 0,-1 4-16 15,-1 4-16-15,-4 4 0 0,-5 3 48 0,-2 2 16 16,-3 2 0-16,-1 4 0 0,0 1 160 0,0 4 16 15,-2 7 16-15,-3 0 0 0,-3 4 144 0,2 4 16 16,4-1 16-16,-1 3 0 0,4 4-256 0,-4 1-48 16,1 2-16-16,2 0 0 0,1-6-144 0,4 0-128 15,5-2 192-15,0-4-192 0,3-5 128 0,-2-6-128 0,1-1 0 16,6-4 0 0,0-2-784-16,7-4-272 0,3-6-48 0</inkml:trace>
  <inkml:trace contextRef="#ctx0" brushRef="#br0" timeOffset="65179.48">11955 6412 5519 0,'-3'-13'240'0,"1"4"64"0,0 0-304 0,-1 0 0 0,2 2 0 0,1-1 0 0,1 2 2048 0,-1 6 336 16,0 0 80-16,0 0 16 0,0 0-1664 0,0 0-336 16,0 0-64-16,-8 3-16 0,-1 0-176 0,-3 4-32 15,-3 2-16-15,0 6 0 0,-3 1 272 0,0 5 48 16,-6 2 16-16,-3 7 0 0,-1 5 160 0,-3 5 32 15,-2 6 16-15,-6 2 0 0,-5 6 0 0,-5 6 0 16,-4 2 0-16,-3 5 0 0,-2 5-144 0,-3 4-48 16,-2 4 0-16,-5 3 0 0,-10 0-80 0,-2 2 0 15,-1-3-16-15,-1 4 0 0,-4 2-64 0,-2 0-16 0,-4-5 0 16,0 3 0-16,3 2 96 0,-2-2 0 16,-4 0 16-16,2-1 0 0,0-1-144 0,8-4-48 0,2 0 0 0,3-6 0 15,2-4-96-15,8-3-32 0,9-4 0 0,6-2 0 16,10-3-144-16,10-2 0 0,5-8 0 0,10-5 0 31,9-4-2160-31,7-6-352 0</inkml:trace>
  <inkml:trace contextRef="#ctx0" brushRef="#br0" timeOffset="65979.75">16792 6038 13823 0,'-23'4'1216'0,"4"1"-960"15,-2 2-256-15,-4 8 0 0,-5 6 1408 0,-5 5 224 16,-4 6 48-16,-5 2 16 0,-2 2-768 0,1 8-160 16,0 7-16-16,-3 7-16 0,-3 6-224 0,-7 8-64 0,-5 5 0 15,-4 4 0-15,-3 6-144 0,-4 9-48 0,-2 7 0 0,-6 9 0 16,-10 6-16-16,-1 4-16 0,-3 3 0 0,-3 3 0 15,-2 3-224-15,-2-1 176 0,-5-1-176 0,-1 2 160 16,0 1-160-16,-4-1 192 0,-5-4-192 0,-4 1 192 16,-4 2-192-16,2 1 0 0,1 0 0 0,-7 8-7840 15,-6 4-1600-15</inkml:trace>
  <inkml:trace contextRef="#ctx0" brushRef="#br0" timeOffset="68398.31">2143 11155 9951 0,'0'0'448'15,"-6"8"80"-15,0-1-528 0,2-1 0 0,0 2 0 0,4-8 0 0,-3 6 880 0,3-6 64 16,0 0 16-16,0 0 0 0,0 0-176 0,0 0-16 15,-2 8-16-15,2-8 0 0,0 0 368 0,0 0 80 16,4-5 16-16,4-4 0 0,3-1-416 0,0-4-80 16,0-3-16-16,2-2 0 0,4-1-304 0,1-1-64 15,1-1-16-15,3-1 0 0,1 3-320 0,-2-3 144 16,2-2-144-16,-1 2 0 0,2 1 0 0,-2 0 0 16,2 1 0-16,-4 3 0 0,0-1 192 0,0 3-192 15,0 1 192-15,-4 3-192 0,-2 0 0 0,-3 8 0 16,1 0 0-16,0 7-192 0,-1 1 192 0,-2 4 0 15,-1 3 0-15,1 5 0 0,0 6 0 0,-1 3-176 0,-2 4 176 0,0 1-160 16,-2 4 160-16,-1 2 0 0,-3 2 0 0,-3 4 128 16,-1 2-128-16,-2 4 0 0,-1 1 0 0,-1 2 128 15,0-2-128-15,-1-1 0 0,2-2 128 0,-1-3-128 16,-2-4 0-16,2-5 128 0,-2-4-128 0,2-5 0 16,-1-4 496-16,1-1 16 0,0-4 16 0,3-2 0 15,-1-4 112-15,3-3 0 0,3-7 16 0,0 0 0 16,0 0 128-16,0 0 32 0,-6-11 0 0,2-1 0 15,3-2-144-15,1-2-32 0,0-3 0 0,1-2 0 16,1-7-432-16,0 0-80 0,-2-3-128 0,3-3 176 16,0-3-176-16,2-3 0 0,1-2 0 0,1-1 0 15,3 1 0-15,-2 3 0 0,6 3 0 0,1 0 0 16,3 1 0-16,3 7 0 0,-1 4 0 0,4 2 0 16,0 0 0-16,2 3-144 0,1 0 144 0,0 4 0 0,1 2-128 15,-1 4 128-15,2 0 0 0,-2 3 0 16,2 2-1568-16,-1 1-208 0,-1-1-32 0</inkml:trace>
  <inkml:trace contextRef="#ctx0" brushRef="#br0" timeOffset="68883.47">3436 10286 13823 0,'0'0'1216'0,"0"0"-960"0,0 0-256 0,0 0 0 16,1-9 1200-16,1 2 192 0,-2 7 32 0,6-7 16 15,0 3-720-15,1 0-144 0,0 1-16 0,-7 3-16 16,9-3-240-16,1 2-48 0,1 2-16 0,-1 2 0 16,2 2-96-16,0 0-16 0,1 1 0 0,-2 1 0 15,2 3 0-15,-1 0-128 0,0 2 192 0,0 4-64 16,-1-2 64-16,0 5 16 0,-2 1 0 0,-2 1 0 16,0 0 16-16,-3 1 0 0,-4-2 0 0,0 3 0 15,-3 4-16-15,-1-3 0 0,-4-2 0 0,-2 1 0 16,-3 0-80-16,0-1 0 0,-2-1-128 0,-1-1 192 15,-3-2 0-15,2-3-16 0,0 0 0 0,3-2 0 0,-1 0 240 0,4-2 48 16,2-2 16-16,1 2 0 0,3-2-208 0,2 0-32 16,3-9-16-16,-1 9 0 0,1-9-224 0,2 8 0 15,3 0 0-15,2-1 0 0,1-2 0 0,3 1 0 16,3-2 0-16,3 1 0 0,3-1 0 0,4-2 128 16,0-2-128-16,4 1 0 0,1 0 0 0,4-1 0 15,2-2 0-15,3 0-8496 16,-4 0-1680-16</inkml:trace>
  <inkml:trace contextRef="#ctx0" brushRef="#br0" timeOffset="69228.53">4440 11206 22111 0,'0'0'976'0,"0"0"208"0,0 0-944 0,0 0-240 0,0 0 0 0,8-5 0 0,2 2 448 0,2 1 32 16,-1-1 16-16,2 2 0 0,1-1-368 0,3 1-128 16,-1 0 0-16,2 0 144 0,-1-1-144 0,2 2 0 15,2 1 0-15,1 0 128 0,-1-2-128 0,0 1-144 16,2 0 144-16,-2 0-10752 0</inkml:trace>
  <inkml:trace contextRef="#ctx0" brushRef="#br0" timeOffset="69832.97">5422 10458 12895 0,'0'0'576'0,"0"0"112"0,0 0-560 0,0 0-128 0,0 0 0 0,9-5 0 15,1 2 848-15,2 2 144 0,1-2 32 0,3 2 0 16,1 0-736-16,3 1-144 0,2 0-16 0,1 1-128 0,0 2 320 0,5-1-64 16,-2 4 0-16,1-1 0 0,-1 0 64 0,-1 4 16 15,-2 0 0-15,-3 3 0 0,-3 4-128 0,-2-1-16 16,-1 1-16-16,-4 2 0 0,-5 0-176 0,-2 2 0 16,-2 1 0-16,-3 2 0 0,-6 2-128 0,-4-2 128 15,-2 1 0-15,-2-2 0 0,0 0 0 0,-3-1 0 16,-2-2 0-16,2-2 0 0,0-1 0 0,1-3 0 15,3-3 0-15,3 0 0 0,3-1 0 0,3-2 0 16,6-7 0-16,-1 10 0 0,4-1 0 0,2 1-176 16,4 2 176-16,2 1-128 0,4-1 128 0,1 2 0 15,-1 1 0-15,3 3 0 0,0-2 0 0,2-1 192 0,1 1-32 16,0 1-16-16,-1 4 16 0,1 1 0 16,-5-2 0-16,0 1 0 0,-2-2 0 0,-5 2 0 0,-2 2 0 0,-2-1 0 15,-4-1 400-15,-3 0 80 0,-2-3 0 0,-3 1 16 16,-3-1 160-16,-5-1 16 0,-1 0 16 0,-5 1 0 15,-2 3-256-15,-1 0-48 0,0-1-16 0,-5-2 0 16,-3 0-240-16,1 0-48 0,-1-4-16 0,0-1 0 16,-2-2-224-16,5-2 0 0,1-2-192 0,5-2-8384 15,3-1-1664-15</inkml:trace>
  <inkml:trace contextRef="#ctx0" brushRef="#br0" timeOffset="70416.38">6438 11295 11055 0,'-11'2'480'0,"11"-2"112"0,0 0-464 0,0 0-128 16,0 0 0-16,0 0 0 0,0 0 2416 0,2-8 464 0,3 1 80 0,0-2 32 15,2-1-2016-15,1-4-400 0,2-3-64 0,0 1-32 16,0-1-144-16,0 1-16 0,-3-1-16 0,2 0 0 15,1 0 16-15,1-2 0 0,-1 4 0 0,-1-1 0 16,-3-1 48-16,2 2 16 0,0 0 0 0,1 2 0 16,-1-2-256-16,0-1-128 0,1 4 128 0,-5 3-128 15,-4 9 0-15,0 0 0 0,0 0 0 0,0 0 0 16,10 11 0-16,-5 3 0 0,-1 1-176 0,-1 3 176 16,1 1-160-16,-3 5 160 0,-2 2-160 0,-3 1 160 15,0 1 0-15,-2 2 0 0,0 3 0 0,-3-1 0 16,-1-2 0-16,0-1 0 0,1 0 0 0,-2-3 0 15,0-3 144-15,3-1-144 0,0-5 0 0,2-4 144 16,2-3 240-16,2-3 64 0,2-7 0 0,0 0 0 16,0 0 288-16,0 0 64 0,5-6 16 0,3-4 0 0,1-4-176 0,2-1-16 15,-1-3-16-15,2-2 0 0,-1-1-416 0,1 0-192 16,-2-1 160-16,1-2-160 0,0-4 128 0,2 5-128 16,-2 0 0-16,2 2 144 0,2-1-144 0,0 2 0 15,1 4 0-15,1 0 0 0,-1 4 0 0,1-1 0 16,-1 3-128-16,0 4 128 0,-2 1-160 0,-1 4 160 15,1 1-208-15,-1 1-9872 16,1 0-1968-16</inkml:trace>
  <inkml:trace contextRef="#ctx0" brushRef="#br0" timeOffset="70917">7829 11220 13823 0,'0'0'1216'0,"0"0"-960"15,0 0-256-15,0 0 0 0,7-6 1328 0,2 0 208 16,-2 1 64-16,2 1 0 0,1 1-896 0,1 2-160 16,0-2-32-16,2 0-16 0,3 1 96 0,-1 2 32 15,3 0 0-15,0 0 0 0,1-1-64 0,2 0-16 16,-2 0 0-16,4 0 0 0,1 1-112 0,0 2-32 16,1-1 0-16,1 1 0 0,-2 0-400 0,-1 1 128 15,-1-3-128-15,2 3 0 0,-2-2 0 0,1 1 0 16,-4 2 0-16,0-3-8064 0,-2-2-1536 15</inkml:trace>
  <inkml:trace contextRef="#ctx0" brushRef="#br0" timeOffset="71167.94">8256 10722 21183 0,'0'0'1888'0,"0"0"-1504"0,0 0-384 0,0 0 0 16,0 0 464-16,-8 4 32 0,1 4 0 0,0 4 0 16,0 6-176-16,0 3-16 0,-2 3-16 0,-1 1 0 15,0 1-48-15,0 2-16 0,0 2 0 0,-1 0 0 16,1-2-32-16,2 3-16 0,-1 0 0 0,0 2 0 0,-1-5 16 0,1 2 16 16,-1 0 0-16,3-2 0 0,-1-1-208 0,2 0 0 15,-1-1 0-15,1 0 0 0,-1-4 0 0,3 0-192 16,0-2 48-16,2-2 0 15,-2-3-1712-15,3-2-352 0,3 1-64 0</inkml:trace>
  <inkml:trace contextRef="#ctx0" brushRef="#br0" timeOffset="72228.71">10649 10823 22111 0,'0'0'1968'0,"0"0"-1584"0,0 0-384 0,12-2 0 15,-1 0 832-15,6 1 64 0,1-1 32 0,3 1 0 16,2 1-560-16,1 0-112 0,4-1-32 0,0 0 0 16,2 0-96-16,2-1-128 0,1 0 176 0,2 2-176 15,3-3 0-15,0 3 0 0,1-1 0 0,-3 0 0 16,0 0-1600 0,-4 0-448-16</inkml:trace>
  <inkml:trace contextRef="#ctx0" brushRef="#br0" timeOffset="72443.14">10532 11151 22399 0,'0'0'992'0,"7"3"208"0,6-1-960 0,2 2-240 15,6 1 0-15,4 0 0 0,6-3 720 0,1-1 112 16,1-1 0-16,2 0 16 0,2 0-496 0,-1 1-96 15,0-2-32-15,4-1 0 0,-2-1-96 0,4 1-128 16,1 1 176-16,0-1-176 0,0-2 0 0,-3 1-192 0,-2 3 0 0,-3-3-11456 16</inkml:trace>
  <inkml:trace contextRef="#ctx0" brushRef="#br0" timeOffset="73028.44">12858 10387 21135 0,'-7'-8'928'0,"7"8"208"0,-7-7-912 0,1 3-224 16,-2-1 0-16,-1 2 0 0,-1 2 1008 0,-2 2 144 15,-2 2 48-15,-2 3 0 0,-2 0-816 0,-3 4-176 16,-2 1-16-16,-2 4-16 0,-1 0-176 0,-3 1 0 16,1 3 0-16,-4 3 0 0,-3 3 0 0,0 4 0 15,-1 0 0-15,1 1 0 0,2 3 0 0,0 4 0 16,2 2 0-16,3 4 0 0,-2 2 0 0,4 0 0 15,3-2 0-15,1 1 128 0,4-2-128 0,5-2 0 0,1-3 0 16,5-3 0-16,4-4 0 0,4-1 0 0,3-6-176 0,5 0 176 16,0 0 0-16,5-2 256 0,5-4-48 0,3 0 0 15,2-2-64-15,5-2-16 0,3-3 0 0,6-2 0 16,6-2 48-16,3-3 0 16,3-1 0-16,2-5 0 0,0-2 80 0,1-1 0 0,3-3 16 0,1-2 0 15,6-1-16-15,3-6 0 0,-2 0 0 0,0-3 0 16,-3-1 128-16,1-3 32 0,-2-1 0 0,2-5 0 15,1 0 272-15,-4-6 48 0,-7-6 16 0,-2-3 0 16,-1-4-304-16,-6 0-64 0,-6-4-16 0,-5 3 0 16,-6 2-208-16,-4 4-32 0,-6 1-128 0,-7 3 192 15,-5 4 176-15,-9 0 16 0,-6 5 16 0,-9 2 0 16,-4 1 16-16,-8 0 0 0,-8 4 0 0,-8 3 0 16,-8 2-416-16,-8 5 0 0,-7 4-144 0,-3 3 144 15,-6 2-2208 1,-10 5-336-16,-11 2-64 0</inkml:trace>
  <inkml:trace contextRef="#ctx0" brushRef="#br0" timeOffset="79791.88">6633 908 17503 0,'-5'-5'1552'0,"1"1"-1232"0,4 4-320 0,-6-6 0 32,1 2-352-32,5 4-128 0,-7-5-32 0,7 5 0 0,-8-3 512 0,8 3 288 0,-6-1-32 0,6 1-16 15,-9-2-240-15,9 2 0 0,0 0 0 0,-8 0 0 31,0 0-432-31,2-1-16 0,-2 0-16 0,8 1 0 16,-5-3-768-16,5 3-160 0</inkml:trace>
  <inkml:trace contextRef="#ctx0" brushRef="#br0" timeOffset="80872.61">6472 806 1839 0,'-2'-7'160'0,"-1"-3"-160"0,0-3 0 0,0 2 0 16,2 0 2128-16,0 0 400 0,1-2 80 0,1 1 16 16,0 1-1600-16,-1 1-304 0,-1 1-64 0,3 0-16 15,2-2-320-15,-3 2-64 0,3 0 0 0,0 0-16 0,3 1-16 0,-2-2 0 16,1 0 0-16,-1 0 0 0,2 1 48 0,0 0 16 15,-1 2 0-15,-3 2 0 0,2 1-48 0,-1-2-16 16,-1 2 0-16,2-1 0 0,0 1 0 0,-3 1 0 16,2-1 0-16,-4 4 0 0,0 0-32 0,0 0 0 15,0 0 0-15,0 0 0 0,0 0-192 0,0 7 144 16,-2 0-144-16,-1 4 128 0,-2 2 64 0,-1 3 0 16,1 4 0-16,-5 3 0 0,-1 3 0 0,-10 24 16 15,2-5 0-15,3 0 0 0,-3 0-48 0,2 2-16 16,0 1 0-16,1 2 0 0,0 0-144 0,1 2 192 15,-1-2-192-15,1 2 192 0,1 0-192 0,-1 0 192 0,0-1-192 0,1 1 192 16,-2-3-192-16,2-1 128 16,2-3-128-16,-2-2 128 0,1-4 0 0,2 1-128 0,2-6 192 0,-2-1-64 15,1-2-128-15,2 0 160 0,0-4-160 0,1 0 160 16,0-3-160-16,1-1 160 0,2-2-160 0,2-3 160 16,0 0-160-16,2-6 160 0,0 1-160 0,3-2 160 15,-2-1-160-15,2-4 160 0,-3-6-160 0,0 0 160 16,7 6-160-16,1 0 192 0,-1-4-192 0,-7-2 192 15,10 0 32-15,1-1 16 0,-1-1 0 0,1 1 0 16,-1-2-48-16,3 0 0 0,-1 0 0 0,4 1 0 16,0-1-192-16,3 2 144 0,-1 1-144 0,2 1 128 15,4 3-128-15,-2 0 0 0,0 2 0 0,4 1 0 16,3 2 0-16,2 0 0 0,4 1-144 0,1 0 144 16,-1 3 0-16,2-2 0 0,1-1 0 0,-1 0 0 15,2 1 0-15,-1 0 0 0,3 0 0 0,5 1 0 16,3 1 0-16,1 0 0 0,2-2 0 0,-2 0 0 0,-1-1 0 0,0 0 0 15,1 0 0-15,3 0 0 0,2 0 0 0,2-3 0 16,3 1 0-16,0-1 0 0,-5-3 160 0,2 2-16 16,1-1 0-16,3 2 0 0,3-1 64 0,2 1 16 15,2-2 0-15,0 1 0 0,-4-3-32 0,4 2-16 16,1-2 0-16,7-1 0 0,2-2-176 0,-2 0 192 16,-3 0-192-16,3-1 192 0,2-1-192 0,3 0 0 15,-1-2 0-15,0 0 128 0,-6-2-128 0,3 2 192 16,2 1-192-16,0-2 192 0,-1 0-192 0,-2-1-176 15,-1 0 48-15,-2-1 0 0,4-1 128 0,1 1 0 16,3-2 0-16,-4-2 0 0,-5-2 0 0,4 2 0 0,3 4 0 0,-1-2 0 16,-1-2 0-16,-1 0-128 0,-4 3 128 0,1 0 0 15,-2 0 0-15,2 4 0 0,0-2 0 0,-1 1 0 16,-4-4 0-16,-3 2 0 0,-2 5 0 0,2-1 0 16,3 0 0-16,-4 0 0 0,-4-1 0 0,-4 1 0 15,-1 0 0-15,-1 3 0 0,-1 3 0 0,-1 0 0 16,4 0 0-16,-4 1 0 0,0 0 0 0,-2-1 0 15,-6-2 0-15,0 5 0 0,-1 0 0 0,-2 1 0 16,0-1 0-16,1 0 0 0,2 1 0 0,-1-3 0 16,-3 1 0-16,-2-3 0 0,-4-4 0 0,-3 0 0 15,-3 1 0-15,1 0 0 0,-5-1 0 0,0 2 0 16,-1 0 0-16,1 1 128 0,-1-1-128 0,-1 0 0 16,-3 0 0-16,3 0 0 0,0 2 0 0,0-1 0 15,0-1 0-15,-2 2 144 0,1-2-144 0,0-2 0 16,-4 1 144-16,0-1-144 0,-3 0 0 0,1-1 144 0,-4-3 0 0,1 3 0 15,-1-3 0-15,1 0 0 0,-3-3-16 0,1-2-128 16,1-2 192-16,-3-3-64 0,1-1 16 0,2-3 0 16,-2-1 0-16,1-2 0 0,-3-5 208 0,1-3 32 15,-3-6 16-15,0-2 0 0,2-3-80 0,-3-3 0 16,2-4-16-16,-1-5 0 0,3-2-160 0,2-5-16 16,2-7-128-16,-1-2 192 0,2 1-192 0,3-1 0 15,-1-5 0-15,1 1 0 0,2 3 0 0,-1 1 0 16,-2 4 0-16,-1 1 0 0,-1-2 128 0,-2 6-128 15,-3 5 0-15,-3 25 144 0,-1 0 80 0,-1 2 16 16,-1 1 0-16,0 2 0 0,-2 2 16 0,0 3 0 0,-2 2 0 0,0-13 0 16,0 10-256-16,0 5 0 15,0 3 0-15,1 5 0 0,-4 0-192 0,3 3-96 0,2 6-16 0,0 0 0 32,0 0-688-32,-9 1-144 0,1 2-16 0</inkml:trace>
  <inkml:trace contextRef="#ctx0" brushRef="#br0" timeOffset="83561.75">13982 9630 13407 0,'0'0'592'0,"0"0"128"0,0 0-576 0,0 0-144 0,0 0 0 0,0 0 0 16,0 0 608-16,0 0 96 0,0 0 0 0,9 3 16 15,-9-3 0-15,0 0 0 0,0 0 0 0,0 0 0 16,0 0-112-16,0 0-32 0,0 0 0 0,0 0 0 15,0 0-160-15,0 0-32 0,0 0-16 0,0 0 0 16,0 0-112-16,0 0-32 0,0 0 0 0,0 0 0 16,-6-1-224-16,-4-3 128 0,-1 2-128 0,1-1 0 15,-3-3 0-15,-3 1 128 0,0-1-128 0,-6 2 0 16,0-1 0-16,-3-1 144 0,-3-2-144 0,1 3 128 16,-3-1 128-16,0 0 0 0,1 0 16 0,0-1 0 15,-1-1 96-15,-1 0 16 0,0 0 0 0,-2 1 0 16,-2 0-128-16,-3 0-32 0,-5 1 0 0,0-1 0 15,-3 1 0-15,1 0 0 0,0 1 0 0,0-1 0 0,-2 2-32 16,0-1-16-16,-1 1 0 0,-5 1 0 16,-4 1 0-16,0-1 0 0,-1 2 0 0,2 0 0 0,-2 0-176 0,1 0 128 15,-4 0-128-15,-4 1 128 0,-3-2-128 0,0-1 128 16,2 0-128-16,1 2 128 0,0 0-128 0,-6 1 0 16,-5-1 0-16,2 0 0 0,3-3 0 0,-1 2 0 15,3 1 0-15,-7 0 0 0,-3 0 0 0,-1 0 0 16,6 0 0-16,-2 0 0 0,2-2 0 0,-3 0 0 15,-4-2 0-15,3 0 128 0,1 2-128 0,1 1 160 16,1 1-160-16,-4-3 160 0,-6 3-32 0,1 0 0 16,4 1 0-16,2 2 0 0,-1 2 16 0,-4 0 0 15,0 1 0-15,1 1 0 0,0 1-144 0,-1-1 128 16,-2 2-128-16,0-2 128 0,0 2-128 0,1 1 0 0,3-1 0 16,-6 2 128-16,-4-4-128 0,4 2 0 0,1 0 0 0,2-2 0 15,2 1 0-15,-4 1 0 0,-3 0 128 0,2-2-128 16,2 0 0-16,2 1 0 0,-5-1 0 0,1 2 0 15,0-1 0-15,1 1 0 0,4-3 0 0,-4 3 0 16,-3 2 0-16,2-1 0 0,3-1 0 0,4-2 0 16,0-1 0-16,-2 1 0 0,-2-1 0 0,0 1 0 15,4-1 976-15,-2 2 112 0,1 0 32 0,-2 0 0 32,-2 1-1664-32,2-3-336 0,4 2-64 0,-1 2-16 0,0 2 832 0,-1 0 128 0,0-5 0 0,4 0 128 15,3-2-128-15,1 3 0 0,-3 0 128 0,1-4-128 16,-1-3 0-16,3 0 0 0,4 2 0 0,-1 1 128 15,0 2-128-15,-3-3 0 0,-2-3 128 0,3 1-128 16,3 1 128-16,3 2-128 0,-2 2 128 0,-3-1-128 16,-5-2 192-16,4 2-16 0,2-1-16 0,1 0 0 0,2 0-160 0,-5 2 0 15,-6-3 144-15,7 2-144 0,2-1 128 0,1 0-128 16,5 0 128-16,-7-1-128 0,0 2 0 0,-3-2 144 16,4 0-144-16,2 0 0 0,1 2 0 0,1-2 0 15,-3 2 0-15,-1 0 0 0,-3-3 0 0,4 1 0 16,4 0 0-16,0 0 0 0,4 0 0 0,-6 2 0 15,-5-3 0-15,3 2 0 0,3-1 0 0,4 2 0 16,0 0 0-16,3 2 0 0,1-1 0 0,-3-1 0 16,-2 1 0-16,1 0 0 0,3 1 0 0,4 0 0 15,0 2 0-15,2-1 0 0,3-3 0 0,-3 2 0 16,-1-3 0-16,2 2 0 0,1 2 0 0,4 0 0 0,2-1 0 16,0 0 0-16,1 0 0 0,3 2 0 0,2-1 0 15,-2-1 0-15,0 0 0 0,-1-1 0 0,0 2 0 0,3-1 0 16,1 1 0-16,1-1 0 0,2-3 0 0,1 2 0 15,2 2 0-15,1 0 0 0,2 2 0 0,4-3 0 16,-2-1 0-16,2 0 0 0,-2-1 0 0,0 1 160 16,4-2-160-16,-2-1 128 0,4-1-128 0,4 1 128 15,-1 0-128-15,2-1 0 0,3-1 144 0,0 1-144 16,4 1 0-16,-1 0 0 0,9-2 0 0,0 0 0 16,-6 3 0-16,6-3 0 0,-7 5 0 0,7-5 0 15,0 0 0-15,-2 8 0 0,1 0 0 0,1-8-128 16,2 10 128-16,0 1 0 0,4 1-144 0,-2 2 144 15,2 0 0-15,0 2 0 0,0 2 0 0,0 1 0 16,4 2-144-16,0 2 144 0,0 6 0 0,1 3 0 16,-1 3 0-16,0 3-128 0,-2 1 128 0,0 7 0 15,1 2 0-15,0 3 0 0,-5-1 0 0,0 5 0 0,-2 5 0 0,-2 0 0 16,-1 2 0-16,-1 0 0 0,-3 4 0 0,-1 3 0 16,-2 0 0-16,-2 1 0 0,-1 2 0 0,0 0 0 15,-4 2 0-15,0 0 0 0,1-4 0 0,-1-1 0 16,-2 0 0-16,2-1 0 0,-2 0 0 0,2-2 0 15,0-2 0-15,2-5 0 0,1-3 0 0,2-3 0 16,-2-3 0-16,4-3 0 0,4-1 0 0,1-4 0 16,2-2 0-16,0-6 0 0,-1-5 0 0,4-1 0 15,-1-3 0-15,2-2 0 0,1-2 0 0,3-2 0 16,-2-2 0-16,5 0 0 0,-1-2 0 0,2 0-128 16,1-2 128-16,4-2 0 0,0 1 0 0,4-2 0 0,2-2 0 0,1-1 0 15,3 1 0-15,2-1-128 0,2-2 128 0,-1-1 0 16,3 1 0-16,3-3 0 0,2 0 0 0,3 0 0 15,0 1 0-15,3-1 0 0,3-2 0 0,6 2 0 16,6-5 0-16,0-1 128 0,-3 0-128 16,3-3 0-16,1 3 0 0,5-1 0 0,4-1 0 0,2 2 0 15,3-3 0-15,0 0 0 0,-2 1 0 0,3-1 0 16,4 0 0-16,0-1 0 0,0 2 0 0,0 2 0 16,-3-2 0-16,4 2 0 0,3 0 0 0,-2 0 0 15,-1 1 0-15,3 1 0 0,-5 0 0 0,5 1 0 16,5 1 0-16,-2 1 0 0,0-1 0 0,-3 1 0 15,0-1 0-15,5 1 0 0,6 0 0 0,-3 0 0 16,-1-1 0-16,3 0 0 0,5 0 0 0,-1-1 0 16,-2-1 0-16,3 0 0 0,3-1 0 0,2 1 0 15,-2-1 0-15,0-2 0 0,0 1 0 0,1 0 0 0,6-3 0 0,-4 0-128 16,-2 2 128-16,4-2 0 0,3 1 0 0,-5-1-128 16,-3 1 128-16,5 1 0 0,2 0 0 0,-2-2-128 15,-6-1 128-15,3 4 0 0,2 0 0 0,-2-2 0 16,0 1 0-16,-3-1 0 0,1 3 0 0,2-2 0 15,1 0 0-15,-3-1 0 0,0 2 0 0,1 0 0 16,5 0 0-16,-3-1 0 0,-6-1 0 0,7 2 0 16,0-1 0-16,-3 1 0 0,-6-1 0 0,3 0 0 15,5 0 0-15,-2-2 0 0,-5-1 0 0,1 2 0 16,0 0 0-16,2 0 0 0,-1-3 0 0,-2 0 0 16,-1 1 0-16,3 1 0 0,3-3 0 0,-2 0 0 0,-7 0 0 0,2 1 0 15,1 0 0-15,-1-1 0 0,0-1 0 16,-3 2 0-16,-1 0 0 0,2 1 0 0,2 0 0 0,0 2 0 15,-10 0 0-15,2 1 0 0,1-2 0 0,-1 2 0 16,-1-2 0-16,-3 0 0 0,-2 2 128 16,2-1-128-16,2 0 0 0,-2 0 0 0,-4 1 0 0,-1 0 0 15,-1 0 0-15,0 1 0 0,2-2 0 0,-2 2 0 16,-3-2 0-16,-1 1 0 0,-1 0 0 0,0 2 0 16,0 1 0-16,0-2 0 0,-2 2 0 0,-2 0 0 15,-4 1 0-15,-3 0 0 0,-2 2 0 0,2 0 0 16,3 0 0-16,-3-1 0 0,0 1 0 0,-6 0 0 15,1 0 0-15,-4 2 0 0,1 0 0 0,0-1 0 16,-4 1 128-16,2 1-128 0,-3-1 0 0,-3 1 0 16,-5 1 0-16,0-1 0 0,-5 2 0 0,-1-1 0 15,-2 0 0-15,-3-1 0 0,-1 0 0 0,-3 1 0 0,-2-1 0 0,0 1 128 16,-1-2-128-16,-2 0 0 16,-1-1 0-16,-1 1 144 0,-3-1-144 0,-1 0 128 0,1-1 32 0,0 0 0 15,-3-1 0-15,1 0 0 0,-2-1 16 0,0 0 0 16,0-2 0-16,0-2 0 0,-2-1-176 0,1-2 192 15,0-2-192-15,1-2 192 0,0-2-64 0,0-4-128 16,-2-3 192-16,3-3-64 0,0-3-128 0,0-5 192 16,0-8-192-16,0-3 192 0,2-4-64 0,-2-4-128 15,0-2 192-15,-4-4-64 0,2-4 16 0,0-3 0 16,-1-7 0-16,-1-2 0 0,1-3-144 0,-1-2 128 16,-2-3-128-16,-2-1 128 0,2 1-128 0,-2 0 0 15,-1 2 0-15,0 8 0 0,-4 8 0 0,1 6 0 0,-2 3 0 16,-2 8 0-16,1 3 0 0,-4 5 0 0,3 6 0 0,-3 4 0 15,0 2 0-15,2 3 0 0,-2 6 0 16,0 1 0 0,1 5-2112-16,-3 0-288 0</inkml:trace>
  <inkml:trace contextRef="#ctx0" brushRef="#br0" timeOffset="87391.53">278 6159 3679 0,'0'0'320'16,"0"0"-320"-16,0 0 0 0,0 0 0 0,0 0 1632 0,0 0 256 15,0 0 48-15,0 0 16 0,7-6-1248 0,2 2-256 16,-9 4-64-16,10-4 0 0,1-1-32 0,2 1-16 16,3-2 0-16,0 3 0 0,-1 0-80 0,4 1-32 15,3-1 0-15,1 0 0 0,4 2 80 0,3 1 16 16,5-1 0-16,2 0 0 0,1 0 0 0,1 0 0 15,-1 1 0-15,1-2 0 0,-1 0 32 0,2 1 16 16,2 0 0-16,3 2 0 0,3 1 32 0,4 1 16 0,3-1 0 16,0-2 0-16,-4-1-16 0,0 0 0 0,3 2 0 0,1 0 0 15,4-1-96-15,3 2-32 0,3 2 0 0,-2-3 0 16,-4-2-48-16,1 1-16 0,-1 1 0 0,3 4 0 16,5-1-208-16,-1 0 176 0,1-3-176 0,-3 1 160 15,0-1-160-15,3 2 0 0,2 3 0 0,2-3 128 16,2-1-128-16,-1 0 0 0,-4 2 0 0,1-1 0 15,0 0 0-15,6 1 0 0,4-2 0 0,-4-2 0 16,-6-2 0-16,1-1 128 0,-3 6-128 0,5-3 0 16,5-3 0-16,-1 2 0 0,-5-2 0 0,-2 0 0 15,0-2 0-15,3 2 0 0,2 3 128 0,-3-2-128 16,-2-1 144-16,0-2 0 0,-3 2 0 0,2 1 0 16,1 1 48-16,0-1 0 0,2-1 0 0,-4 1 0 15,-4-1 0-15,-2 3 0 0,1 2 0 0,2 0 0 16,2-1-192-16,-3-1 128 0,-2-1-128 0,-3 1 128 15,0 0-128-15,-1 1 0 0,-2-2 0 0,1 1 128 0,2 0-128 16,-2-1 0-16,-3-6 0 0,-4 3 128 0,-2 1-128 0,-2-1 0 16,-2 0 0-16,1 0 0 0,0-2 0 0,0 2 128 15,2 0-128-15,-4 0 0 0,-1-3 0 0,-2 1 0 16,-5 0 128-16,-1 2-128 0,-1-1 0 0,-1 1 0 16,-2 0 0-16,1 0 128 0,0 0 0 0,1 1 0 15,-2 0 0-15,3 2 0 0,-1 0-128 0,1 0 0 16,-4 1 0-16,-1 0 0 0,-1 0 0 0,1 1 0 15,-6-1 0-15,-1 2 0 0,0 1 0 0,-1-1 0 16,0-1 0-16,-1 1 0 0,0 0 0 0,0 2 0 16,-5-1 0-16,1 0 0 0,0 1 0 0,1 0 0 15,-5 0 0-15,1-1 0 0,-3-3 0 0,1 1 0 16,-9-1 0-16,9 2 0 0,0 1 0 0,-9-3 128 0,0 0-128 0,0 0 128 16,0 0 128-16,0 0 0 0,0 0 16 0,0 0 0 15,0 0 96-15,0 0 16 0,-10-4 0 0,0 2 0 16,-3 0-176-16,-2 1-16 0,-1-1-16 0,1 1 0 15,-6 0-176-15,-1 1 0 0,-3-1 0 0,0 1 0 16,-2 2 0-16,-3-1 0 0,-3-2 0 0,-3 1 0 16,-7 1 0-16,-1-1 0 0,-1 0 0 0,0-1 0 15,-1 0 0-15,0 1 0 0,-2 0 0 0,-4 1 0 16,-4 1-144-16,-2 0 144 0,-1 1 0 0,1-2 0 16,2-1 0-16,0 2 0 0,-3 1 0 0,-3 1 0 15,-2-1 0-15,-3-1-128 0,-1 0 128 0,2 2 0 16,-2-1 0-16,-2 0 0 0,-3 0 0 0,-2-1 0 15,-1-4 0-15,1 2 0 0,3 0 0 0,-5 0 0 16,-7 0 0-16,0 2 0 0,0-1 0 0,2 2 0 16,1-2 0-16,-6 1 0 0,-5-2 0 0,5 0 0 0,1 1 0 0,2 2 0 15,0-1 0-15,-1-1 0 0,0-1 0 0,3-1 128 16,1-1-128-16,2 0 0 0,1 5 0 0,-3-3 0 16,-3-3 0-16,4 2 0 0,2 1 0 0,0 0 0 15,-2 0 0-15,-2 0 0 0,0-1 0 0,4 0 0 16,2 3 0-16,-2 2 0 0,-3-1 0 0,3-1 0 15,0-2 0-15,3 3 0 0,5 2 0 0,-1 0 0 16,0 2 0-16,2-4 0 0,0-2 0 0,2 0 0 16,3 2 0-16,3 1 0 0,2 4 0 0,0-3 0 15,-3-3 0-15,3 3 0 0,3-2 0 0,4 0 0 0,4 1 0 16,3-1 0-16,3 1 0 0,0 1 0 16,1-1 0-16,2 0 0 0,-3-2 0 0,1-1 0 0,2-2 0 0,2 0 0 15,3 1 0-15,3 0 0 0,2 2 0 0,2 0 0 16,0 1 0-16,3 1 0 0,0-1 0 0,4 0 0 15,1 2 0-15,2-1 0 0,2 0 0 0,2 1 0 16,3-1 0-16,-1-2-128 16,1 2 128-16,10-4 0 0,0 0-128 0,0 0 128 0,0 0-192 0,0 0 192 15,0 0-224-15,7 9 64 0,2-3 16 0,4-1 0 16,0-4 144-16,3 0-160 0,3 0 160 0,4 0-160 16,2-1 160-16,6-2 0 0,4 1-144 0,5 1 144 15,5 1 0-15,6-1 0 0,3-2 0 0,-1 0 0 16,-1-1-144-16,3 0 144 0,3-3 0 0,5 3 0 15,7 1 0-15,-2-3-128 0,4 2 128 0,0-1 0 16,2-2 0-16,4 2 0 0,5-1 0 0,-1 2 0 0,-1-2 0 0,2 1 0 16,1-2 0-16,6 0 0 0,4 5 0 0,-2-2 0 15,-5-4 0-15,7 5 0 0,4 3 0 0,-2-4 0 16,2-2-128-16,2 1 128 0,1 3 0 0,0-2 0 16,2-3 0-16,-1 1 0 0,1 0 0 0,0 0 0 15,6-1 0-15,-2 0 0 0,-3-2 128 0,4-2-128 16,3-2 0-16,-2 0 144 0,-4 0-144 0,3 0 0 15,7 0 144-15,-4-1-144 0,-7 2 0 0,4-1 144 16,4-1-144-16,-6 0 0 0,-5-2 128 0,3 1-128 16,-3 0 0-16,0 0 0 0,-6 3 144 0,-4-1-144 15,-4 0 0-15,2 1 144 0,4 0-144 0,-6 1 0 16,-6 1 144-16,-2 1-144 0,0 3 0 0,-1-1 0 16,-1 2 0-16,-5 2 128 0,-6 2-320 0,-5 1-48 15,-1 1-16-15,-2 1-12208 0</inkml:trace>
  <inkml:trace contextRef="#ctx0" brushRef="#br0" timeOffset="99540.07">12435 1788 2751 0,'0'0'256'0,"0"0"-256"0,0 0 0 0,0 0 0 16,0 0 416-16,0 0 32 0,0 0 16 0,0 0 0 16,0 0-288-16,0 0-176 0,0 0 192 0,0 0-192 15,0 0 0-15,0 0 0 0,0 0 0 0,0 0 0 16,0 0 0-16,0 0 0 0,0 0 0 0,0 0 0 15,0 0 0-15,0 0 0 0,0 0 0 0,0 0 0 16,0 0 160-16,0 0-160 0,0 0 128 0,0 0-128 16,0 0 0-16,0 0 0 0,0 0 0 0,0 0 0 0,8-3 0 15,-8 3 0-15,6-3 0 0,-6 3 0 0,0 0 0 0,0 0 0 16,0 0 0-16,9-2 0 0,-9 2 0 0,9-1 0 16,-9 1 0-16,0 0 0 0,0 0 0 0,0 0 0 15,0 0 0-15,0 0 0 0,9 0 0 0,-9 0 0 16,0 0 0-16,0 0 0 0,10 1 0 0,-10-1 0 15,0 0-176-15,0 0-1952 0</inkml:trace>
  <inkml:trace contextRef="#ctx0" brushRef="#br0" timeOffset="100359.19">12075 1797 4543 0,'0'0'192'0,"0"0"64"0,0 0-256 0,0 0 0 0,0 0 0 0,10 2 0 16,-10-2 0-16,0 0 0 0,0 0 0 0,9 2 0 0,-9-2 0 15,0 0 0-15,0 0 0 0,9 1 0 0,-9-1 0 0,0 0 0 16,0 0 128-16,10-1-128 0,-10 1 0 0,0 0 0 15,0 0 128-15,7-4-128 0,-7 4 0 0,8-4 0 16,-8 4 0-16,0 0 0 0,4-8 0 0,-4 8 0 16,5-7 0-16,-5 7 0 0,0 0 0 0,4-8 0 15,1 0 0-15,-5 8 0 0,1-7 0 0,-1 7 144 16,0 0-144-16,2-8 128 0,0 0-128 0,-2 8-176 16,0 0 48-16</inkml:trace>
  <inkml:trace contextRef="#ctx0" brushRef="#br0" timeOffset="109843.64">8852 10154 9215 0,'0'0'816'0,"-2"-6"-656"16,-4-2-160-16,6 8 0 0,-4-8 2416 0,4 8 448 16,0 0 80-16,0 0 32 0,0 0-1856 0,0 0-368 15,0 0-80-15,-2 10-16 0,0 1-496 0,1 1-160 16,1 0 0-16,-2 2 0 0,1-1 256 0,-1-7-64 16,1 4-16-16,-1 2 0 0,0 3-48 0,-2 1-128 0,2 3 192 0,-3 2-64 15,0 1-128-15,-5 23 0 0,-1-7 0 0,3-1 0 16,-1-2 0-16,-2-3 0 0,0-3 0 0,2-1 0 15,-1-2 0-15,2-4 0 0,3-4 0 0,0-3 0 16,3-3 0-16,-1-1 0 0,2-1 0 0,1-10 128 16,0 0-128-16,0 0 0 0,5 8 144 0,-5-8-144 15,0 0 144-15,10 6-144 0,1-3 192 0,0-1-192 16,4-1 272-16,0-1-48 0,0-1-16 0,3-1 0 16,2-1 0-16,2 0 0 0,-1-1 0 0,1 0 0 15,0-3-80-15,2 0-128 0,2 1 176 0,1-1-176 16,-1 1 0-16,2 0 0 0,-1 1 0 0,2 1 0 15,-1 3 0-15,2-1 0 0,-3 2 0 0,2 2 0 16,-1-1 0-16,-2 4 0 0,-2-2 0 0,-2 0 0 16,-4 1 0-16,-2-2-256 0,0 3 32 0,-3 1 0 15,0-1-384-15,-3 1-80 16,0 0-16-16,1-1-6304 0,-5 0-1264 0</inkml:trace>
  <inkml:trace contextRef="#ctx0" brushRef="#br0" timeOffset="110209.97">9562 10158 20271 0,'-16'0'896'0,"5"1"192"0,0 3-880 0,2 6-208 0,0 2 0 0,2 7 0 16,-2 5 1536-16,1 9 272 0,-4 5 48 0,1 6 16 16,-1 4-1328-16,2 6-272 0,-3 4-48 0,2 4-16 15,-1 1-208-15,2 6 176 0,-2 1-176 0,0 1 160 16,-1 2-160-16,-3 1 128 0,-1-1-128 0,-2 2 128 15,0 0 80-15,2 2 16 0,-3 0 0 0,3-2 0 16,1-1-224-16,2-1 128 0,2 0-128 0,3-2 0 16,4-4-320-16,2-3-176 15,2 0-16-15,3-7-11968 0</inkml:trace>
  <inkml:trace contextRef="#ctx0" brushRef="#br0" timeOffset="116181.3">14845 10731 1839 0,'0'0'160'0,"0"0"-160"15,0 0 0-15,7-6 0 0,-7 6 2368 0,7-6 432 16,2 0 80-16,1 1 32 0,1-2-1472 0,2 1-288 15,3 1-64-15,1-2-16 0,3-1-176 0,3 1-16 16,2 1-16-16,4 1 0 0,4 1-96 0,2-2 0 16,0 2-16-16,3-1 0 0,1 4-240 0,0-3-64 15,-3-1 0-15,1 3 0 0,-1 2-208 0,0 2-48 16,-1 1-16-16,2 0 0 0,-2 0-176 0,-1 0 0 16,-2-1 0-16,-1 1 128 0,-2 6-128 0,0-4 0 0,-3-3 0 15,-3 1 0 1,-3 1-480-16,-2-2-32 0,-2 0 0 0,-2-2 0 15,-5-1-1408-15,-9 1-272 0</inkml:trace>
  <inkml:trace contextRef="#ctx0" brushRef="#br0" timeOffset="116448.63">14879 11006 10127 0,'0'0'896'0,"0"0"-704"0,0 0-192 0,0 0 0 16,0 0 1024-16,0 0 160 0,11 4 32 0,2-3 16 15,3-3-128-15,2 0-16 0,4 2-16 0,2-2 0 16,2-2-256-16,4 1-48 0,-1 0-16 0,3-1 0 0,0 0-128 0,3 0-32 16,2-1 0-16,-1 1 0 0,-3 0-336 0,1 2-64 15,0 0 0-15,0 0-16 0,0-1-176 0,0 1 160 16,-2 1-160-16,0 1 160 0,0-1-160 0,-2 0 0 15,-2-1 0-15,2 1 0 0,0 0-160 0,0-3-112 16,-5-2-32-16,-1 0 0 16,-3 3-1648-16,1-4-336 0</inkml:trace>
  <inkml:trace contextRef="#ctx0" brushRef="#br0" timeOffset="116850.14">15572 10292 12031 0,'0'0'528'0,"0"0"112"0,11-4-512 0,1 3-128 0,3 4 0 0,1-2 0 16,2 0 976-16,3 1 176 0,3 2 16 0,-2 1 16 15,2-1-608-15,2 3-128 0,3 0-32 0,-2 2 0 16,0 0 0-16,1 2 0 0,-1 2 0 0,0 2 0 16,1 0-176-16,0 3-48 0,3 0 0 0,-4 3 0 15,-1 3-192-15,-1 2 144 0,1-1-144 0,-4 2 128 16,-3 2-128-16,0 1 0 0,-3-2 0 0,-2 5 0 16,-2 4 176-16,-1-2-48 0,-3 0-128 0,-3-1 192 15,-4-1 16-15,-2 1 0 0,-3 3 0 0,-3-4 0 0,-3-5 144 16,-3 1 32-16,-5 5 0 0,-5-3 0 0,-6-2 64 0,-5-1 32 15,-7-1 0-15,-2 4 0 0,-2 2-160 0,-1 0-16 16,-2-1-16-16,2-2 0 0,0-2-160 0,0 2-128 16,-3 0 192-16,2-2-192 0,1-3 0 0,1-1 0 15,2 1 0-15,3-1-7568 16,5-1-1632-16</inkml:trace>
  <inkml:trace contextRef="#ctx0" brushRef="#br0" timeOffset="119866.96">16965 10787 7311 0,'0'0'320'0,"0"0"64"0,0 0-384 0,0 0 0 0,0 0 0 0,0 0 0 0,0 0 912 0,0 0 112 16,0 0 0-16,7-7 16 16,-1 1 176-16,2-2 48 0,0-1 0 0,1 0 0 0,0-1-240 0,1 0-32 15,2-1-16-15,2-1 0 0,-2-1-336 0,2-1-64 16,-2-2 0-16,1 1-16 0,0 0-208 0,0 0-32 16,-2-1-16-16,1-1 0 0,1 0-144 0,0 0-32 15,-2 1 0-15,0-1 0 0,0 1-128 0,0 3 0 16,-5 2 0-16,1 0 128 0,0 6-128 0,-7 5 0 15,5-5 0-15,-5 5 0 0,0 0 0 0,0 0 0 16,8 5 0-16,-5 4 0 0,0 2 0 0,0 4 0 16,-2 6-144-16,-1 0 144 0,-1-1 0 0,-2 3 0 15,0 3 0-15,0-5 0 0,-2 5 0 16,-1 13 0-16,1 1 0 0,-3 1 0 0,-3-2 0 0,0 0 128 16,-2-2-128-16,1-1 0 0,1 0 0 0,0 0 128 15,1-3-128-15,5-11 0 0,-3-1 256 0,2 1-32 16,-1 1-16-16,0-1 0 0,2-1 48 0,-3-1 16 0,2-1 0 0,-1 0 0 15,-1-4-80-15,3 1-32 0,0-2 0 0,1-1 0 16,1-2-16-16,-2-2 0 0,4-1 0 0,1-8 0 16,0 0 208-16,0 0 32 15,0 0 16-15,7-8 0 0,-2-2 96 0,4-5 16 16,-2-4 0-16,4-12 0 0,-1 1-368 0,0-2-144 16,1-2 128-16,-3-3-128 0,2-1 0 0,2-3 128 15,2-3-128-15,-1-1 0 0,2 0 0 0,4 1 0 16,-3 0 0-16,4 4 0 0,0 5-176 0,2 2 48 15,-3 3 0-15,0 6 0 0,1 4 128 0,0 5 0 0,-1-3-144 16,-2 5 144-16,1 2 0 0,0 2 0 0,-3 1 0 0,0 2 0 16,0-1-144-16,-1 4 144 0,-1 1 0 0,-1 2 0 15,0 0-192-15,-2 2 192 0,1 3-192 0,0 1 192 16,-1 3-864-16,1 0-64 0,0-2-16 0,0 1-10608 16</inkml:trace>
  <inkml:trace contextRef="#ctx0" brushRef="#br0" timeOffset="120276.83">17954 10732 7359 0,'0'0'320'0,"0"0"80"0,0 0-400 0,0 0 0 0,0 0 0 0,0 0 0 0,0 0 2224 0,12-4 352 15,1 1 80-15,1 1 16 16,-3 0-1712-16,1 1-352 0,3 0-64 0,0-2-16 0,0 0-144 0,1 1-48 16,-1 1 0-16,2 1 0 0,-1 0-192 0,0 0-144 15,-3 0 192-15,0 0-192 0,-1 3-208 0,-1 0-160 16,-2 0-16-16,-9-3-8320 0</inkml:trace>
  <inkml:trace contextRef="#ctx0" brushRef="#br0" timeOffset="120448.16">17846 10959 21071 0,'-11'6'928'0,"11"-6"208"0,0 0-912 0,0 0-224 0,0 0 0 0,0 0 0 15,0 0 1344-15,13 0 208 0,1-1 48 0,4-2 16 16,3 5-720-16,0-4-160 0,3 0-32 0,-1-1 0 15,1-1-192-15,4 0-64 0,1 1 0 0,0 0 0 16,0 0-208-16,-1 0-48 0,0 1-16 0,-2 1 0 31,1 3-1488-31,-1-2-288 0</inkml:trace>
  <inkml:trace contextRef="#ctx0" brushRef="#br0" timeOffset="122852.49">18930 9727 7359 0,'-6'-6'656'0,"3"3"-528"0,-6 0-128 0,2 0 0 15,-3 1 1328-15,1 1 224 0,0-4 48 0,0 2 16 16,1 1-240-16,0 1-48 0,2-1-16 0,0-1 0 0,1-1-400 0,0 1-80 16,5 3 0-16,0 0-16 0,0 0-112 0,0 0 0 15,0 0-16-15,0 0 0 0,0 0-352 0,0 0-64 16,0 0-16-16,12-1 0 0,1-1 0 0,1 2 0 15,2 2 0-15,1 0 0 0,-2 0 0 0,3 0 0 16,-1 1 0-16,0 1 0 0,1-1-256 0,-2 1 0 16,-2 4 128-16,0 3-128 0,-5 2 0 0,0 3 0 15,-3 0 0-15,-2 0 0 0,-2 3 128 0,-2-1-128 16,-2-1 0-16,-2-2 0 0,-1 0 144 0,-1 0-144 16,-5 0 0-16,-1-2 144 0,-3 0-144 0,0-3 0 15,-2 4 144-15,1-2-144 0,-2-2 128 0,0 1-128 16,-3-3 160-16,2 0-160 0,1 0 128 0,3-1-128 15,2 0 0-15,4-1 144 0,-2-1-144 0,11-5 0 16,-4 6 0-16,4-6 0 0,0 0 0 0,5 9 0 0,7 0 0 0,1-1 0 16,3 2 0-16,1 1 0 0,3-1 0 0,0 1 0 15,0 4 0-15,0-1 0 0,1 2 0 0,-2 1 0 16,0 4 0-16,-4-1 0 0,-2 2 0 0,-2 0 0 16,-3-1 0-16,-2 0 0 0,-2 0 0 0,-3-4 0 15,-3-2 0-15,-2-3 0 0,-3 0 128 0,-6-3-128 16,-4 1 560-16,-3-3 16 0,-1 2 16 0,-2-2 0 15,-3-3 96-15,-1 1 16 0,-2-3 0 0,-1-1 0 16,0-1-416-16,0-2-80 0,2-1-16 0,2-1 0 16,4 0-192-16,4-2 0 0,3 0 0 0,5-2-160 15,1 0-1376 1,5 2-256-16,2-1-64 0,4-3-10720 0</inkml:trace>
  <inkml:trace contextRef="#ctx0" brushRef="#br0" timeOffset="123269.74">19923 9659 12431 0,'0'0'544'0,"7"-3"128"0,0-1-544 0,-7 4-128 0,8-5 0 0,-8 5 0 15,0 0 1152-15,0 0 192 0,0 0 32 0,0 0 16 16,3 11-432-16,-3 1-64 0,-3 1-32 0,-1 3 0 15,-2-1 48-15,-1 4 16 0,-1 4 0 0,1 3 0 16,-1 2-48-16,0 3-16 0,-1 1 0 0,-3 2 0 16,2 1-304-16,-2-1-64 0,3-1-16 0,-1 0 0 15,0 0-304-15,2-2-176 0,-2-4 192 0,3-1-192 16,0-4 144-16,2-3-144 0,1-1 0 0,1-3 144 16,1-1-144-16,1-3 0 0,3-1 0 0,-2-10 0 15,0 0-432-15,8 7-112 0,0-2-32 16,1-2-7744-16,0-4-1536 0</inkml:trace>
  <inkml:trace contextRef="#ctx0" brushRef="#br0" timeOffset="123481.77">19711 9964 13823 0,'0'0'1216'0,"0"0"-960"15,0 0-256-15,0 0 0 0,10-4 2560 0,4 0 480 16,2 1 96-16,4 0 0 0,0-1-1920 0,2 1-400 16,1-2-80-16,1 1-16 0,2 1-368 0,2 0-80 0,-1 0-16 15,0 1 0-15,0 1-256 0,0 1 0 0,-3 0 0 0,-1 3 0 32,-1-1-1536-32,-1 2-384 0,-5 0-64 0</inkml:trace>
  <inkml:trace contextRef="#ctx0" brushRef="#br0" timeOffset="123670.48">19638 10215 22111 0,'-22'-2'1968'0,"9"2"-1584"0,3 2-384 0,10-2 0 16,-6 1 1248-16,6-1 160 0,0 0 48 0,0 0 0 16,0 0-752-16,10 9-128 0,0-4-48 0,4 1 0 15,4-3-288-15,5 0-64 0,1 1-16 0,4-2 0 16,1-1-160-16,1 1 192 0,-1-1-192 0,-3 1 192 15,2 1-432-15,-2-1-80 0,0-1 0 0,0 1-12768 16</inkml:trace>
  <inkml:trace contextRef="#ctx0" brushRef="#br0" timeOffset="124772.93">20412 10615 9215 0,'0'0'816'0,"0"0"-656"0,0 0-160 0,0 0 0 0,2-6 1696 0,2 0 304 16,0 1 64-16,-2-2 16 0,3-1-736 0,-1 1-160 16,2-4-32-16,0 1 0 0,1-2-240 0,-2 2-48 15,2-1-16-15,1-1 0 0,-2-2-224 0,2 2-48 16,0 1-16-16,-1 0 0 0,0-2-80 0,1 1-16 15,0-1 0-15,1 2 0 0,-1 0-272 0,1 2-48 16,1 1-16-16,-4 3 0 0,4 0-128 0,-10 5 0 16,8-1 0-16,-8 1 0 0,0 0 0 0,0 0 0 15,9 8 0-15,-6 2 0 0,-3 3-192 0,0-1 192 0,-1 0-192 0,0 3 192 16,0 0-160-16,1 1 160 0,0 1 0 16,0 2-144-16,0 0 144 0,0 0 0 0,1-2 0 0,3-3-128 15,1-3 128-15,0-1 0 0,2-2 0 0,1-3 0 16,3-2 0-16,0-2 0 0,-1-2 0 0,0 0 128 15,0 1 256-15,1-4 64 0,2-4 16 0,-3 0 0 16,1 1-96-16,0-2-32 0,-2-2 0 0,0-2 0 16,0-3-176-16,-1 1-32 0,2-2-128 0,-2 1 192 15,2-2-192-15,-1-1 144 0,1-2-144 0,-3-4 128 16,-1-3-128-16,2 0 128 0,-1 1-128 0,0-4 128 16,1 0-128-16,-3-1 0 0,4-2 0 0,-3-3 128 15,3-3-128-15,-2 0 0 0,3-1 0 0,-4 1 0 16,3 0 0-16,-1 1-192 0,0 2 32 0,-2 1 16 15,2 2 16-15,-4 2 0 0,1 1 0 0,-1 1 0 16,0 5 128-16,0-1 0 0,-1 1-144 0,-1 3 144 0,-1 1 0 0,3 1 0 16,-2-1-144-16,-1 3 144 0,1 1 0 15,0-3 0-15,-1 5 0 0,2-3 0 0,-1 1 0 0,1 1-192 16,-1 1 48-16,3 2 0 0,-1 1 144 0,2 1 0 16,0 0-144-16,3 2 144 0,2 2 0 0,0 2-144 15,-1-2 144-15,3 0 0 0,-1 0-144 0,4 2 144 16,0 1 0-16,3 1-144 0,2-3 144 0,3 3 0 15,-1 0-144-15,5-1 144 0,2 1 0 0,4 1 0 16,5-2 0-16,3 2 0 0,5 1 0 0,4 1 0 16,-1 0 0-16,2-2 0 0,-1-4 0 0,1 2 0 15,2 2 0-15,5 1 0 0,3 0 160 0,3-2-160 16,1-2 192-16,-2-2-192 0,-1 4 240 0,2 0-64 0,2 2-16 16,2 0 0-16,6-2-160 0,-5 0 192 0,-1-1-192 15,1-1 192-15,0 1-192 0,1 1 0 0,0-1 0 0,-2 2 128 16,0-5-128-16,-5 2 0 0,-2-1 0 0,-1 4 0 15,0 1 144-15,0 0-144 0,-1-1 160 16,-4 0-160-16,-2-1 160 0,-2 2-160 0,-3 1 160 16,-1 0-160-16,-2-1 192 0,1-2-64 0,2 3-128 0,-4 0 192 15,-5 1-192-15,-1-2 0 0,-6 0 128 0,-3 1-128 16,-6 1 0-16,0 0 0 0,-3-1 128 0,-5 2-128 16,-4 0 0-16,-1 3 0 0,-3 0 0 0,-8-5 0 31,0 0-848-31,0 0-64 0,5 10-16 0,-5-1-7872 0,0-9-1568 0</inkml:trace>
  <inkml:trace contextRef="#ctx0" brushRef="#br0" timeOffset="126313.44">21682 9803 1839 0,'0'0'0'0,"-3"-7"160"0,3 0-160 0,0-1 0 0,0 8 0 0,3-10 0 16,-2 2 3744-16,-1 8 720 0,0 0 144 0,3-11 16 15,0 1-3136-15,0 1-624 0,-2 0-128 0,-1 9-32 16,-1-9-128-16,1 1-16 0,-3-2-16 0,0 1 0 0,3 9 96 0,-7-6 0 16,0 0 16-16,-2 1 0 0,-1 3-208 0,-3 2-64 15,-4 3 0-15,-1 3 0 0,-3-4-256 0,-5 3-128 16,-2 1 128-16,-1 3-128 0,2 1 0 16,-3 1 128-16,0 2-128 0,3 2 0 0,-1 2 0 0,3 1 0 15,-1-2 0-15,5 2 0 0,-1-1 256 0,4 1 0 16,3-3 16-16,3 0 0 0,4-2-272 0,-1-2 0 15,4-1 0-15,4-2 0 0,1-8 0 0,1 10 0 16,-1-10 144-16,0 0-144 0,13 7 288 0,-1-4-32 16,2-2-16-16,3-2 0 0,1-2 80 0,1-1 32 15,3-1 0-15,1 1 0 0,0-3-192 0,2-1-32 16,-1-3-128-16,-1 3 192 0,0-1-192 0,0 0 0 16,0 0 128-16,-2 0-128 0,-3 1 0 0,-2-1 0 0,-2 0 0 0,0 0 0 15,-2 0 0-15,-2 2 0 0,-2-1 0 0,-1 1 0 16,-1 1 0-16,-6 6 0 0,0 0 0 0,0 0 0 15,0 0-176-15,0 0 176 0,0 0-160 0,0 0 160 16,-3 12-224-16,-1 1 48 0,-2 0 16 0,0 5 0 16,-2 3 160-16,-1 3 0 0,1 2 0 0,-5 3 0 15,1 2 0-15,-1 1 0 0,-1 1 160 0,0 1-160 16,-1 0 192-16,3 1-64 0,-1-4-128 0,3 0 192 16,1-3-192-16,-1-1 176 0,3-6-176 0,0 2 160 15,3-1-160-15,-1-4 0 0,2-1 0 0,1-2 128 16,0 0-128-16,2-4 128 0,0 0-128 0,2-3 128 15,-2-8-128-15,0 0 0 0,0 0 0 0,7 7-176 16,-7-7-704-16,10 2-144 16,0-4-16-16,2-2-11648 0</inkml:trace>
  <inkml:trace contextRef="#ctx0" brushRef="#br0" timeOffset="126800.19">21872 10169 4607 0,'0'0'192'0,"0"0"64"0,-8-3-256 0,8 3 0 0,0 0 0 0,0 0 0 15,0 0 3904-15,0 0 752 0,0 0 144 0,0 0 16 16,0 0-3056-16,11-1-608 0,-1-3-128 0,2 2-32 0,4 1-224 0,0 1-64 16,1-3 0-16,0 3 0 0,1-1-128 0,2 1-48 15,-3 0 0-15,3 4 0 0,-1-1-192 0,-2 0-32 16,-1 2-16-16,-2-1 0 0,-2-2-288 0,-1 3 0 15,-2-1 0-15,-9-4 0 16,9 5-880-16,-9-5-80 0,9 6 0 0</inkml:trace>
  <inkml:trace contextRef="#ctx0" brushRef="#br0" timeOffset="127457.38">22515 9747 4607 0,'2'-5'400'16,"-2"5"-400"-16,2-6 0 0,-2 6 0 0,0 0 2480 0,5-5 400 0,-3-1 96 0,-2 6 16 15,0 0-1920-15,0 0-384 0,0 0-80 0,0 0-16 16,0 0 240-16,0 0 32 0,-1 12 16 0,-3 0 0 16,1 1-16-16,-1-1 0 0,1 2 0 0,1 1 0 15,-5-3-416-15,4 6-96 0,0-1-16 0,0 0 0 16,0 2-96-16,1-2-32 0,0 1 0 0,1-1 0 16,1-1-208-16,1-2 176 0,0-2-176 0,0-1 160 15,-1-11-160-15,0 0 192 0,7 10-192 0,-7-10 192 16,5 9 64-16,2-3 0 0,1-3 16 0,3-2 0 15,-3-1-64-15,2-3-16 0,-1 3 0 0,1-1 0 16,1-3-688-16,0 0-144 0,0 1-16 16,1-3-11136-16</inkml:trace>
  <inkml:trace contextRef="#ctx0" brushRef="#br0" timeOffset="127723.72">22829 9707 11055 0,'0'0'976'0,"0"0"-784"16,0 0-192-16,0 0 0 0,0 0 1504 0,-8 5 256 15,1 2 48-15,0 1 16 0,1 3-480 0,0 4-112 16,-1 1-16-16,0 4 0 0,0-1-384 0,0 1-64 16,2 3-32-16,0 2 0 0,-1 1-32 0,0 2-16 15,0-2 0-15,-1 3 0 0,1 1-304 0,-3 0-64 16,2 2-16-16,-1-1 0 0,3-1-304 0,-4-1 160 15,1 1-160-15,-1-1 128 0,-1-4-128 0,2 0 160 16,0 0-160-16,2-1 160 0,-2-3-160 0,1 1 0 0,2 0 144 0,-3-6-144 16,3 0 0-16,1-2-288 0,0-4 48 0,2-1 16 31,2-9-416-31,0 0-96 0,0 0-16 0,0 0-7120 0,0 0-1440 0</inkml:trace>
  <inkml:trace contextRef="#ctx0" brushRef="#br0" timeOffset="128107.38">23181 9696 13823 0,'0'0'1216'0,"0"0"-960"16,0 0-256-16,0 0 0 0,-7 3 800 0,-1 1 112 15,1 4 32-15,-4 1 0 0,-1 0-224 0,0 3-32 16,2 6-16-16,-3 0 0 0,-1 0 48 0,2 0 16 16,-1 3 0-16,2 3 0 0,-2 5-32 0,1 0 0 15,-1 0 0-15,-1 2 0 0,1 1-288 0,2 0-64 16,-1 0-16-16,3-1 0 0,2-4-336 0,0 1 144 15,2-4-144-15,0-1 0 0,3-2 144 0,1-4-144 0,1-1 0 16,2-2 144-16,0-1-144 0,3-2 0 0,-5-11 144 0,8 11-144 16,1-1 0-16,1-2 144 0,1-3-144 0,-2 0 0 15,-9-5 0-15,12 2-352 0,-1-2 48 0,0-1 16 32,-1-1-2080-32,0-3-432 0</inkml:trace>
  <inkml:trace contextRef="#ctx0" brushRef="#br0" timeOffset="131027.53">18752 11021 2751 0,'0'0'128'0,"0"0"16"0,10-1-144 0,2 0 0 0,3 1 0 0,2-1 0 15,5 0 2400-15,-1-3 448 0,5 0 96 0,0-3 0 16,2 0-1472-16,5-1-288 0,5 0-64 0,8-1-16 15,2 0 208-15,10 0 32 16,1 1 16-16,3 0 0 0,-2 1-240 0,3-1-48 0,3 0-16 0,4 2 0 16,6 1-480-16,1 1-80 0,-2-3-32 0,2 2 0 15,2 0-304-15,6 2-160 0,4 1 160 0,-2-1-160 16,-5-1 128-16,5 2-128 0,5 2 0 0,0 2 144 16,-4-1 16-16,2 0 0 0,1-1 0 0,5 3 0 15,4 0 64-15,-3-1 16 0,-5-1 0 0,4 1 0 16,4 2-48-16,-5-1-16 0,-3-1 0 0,-4 3 0 15,1-3-176-15,3 0 0 0,0 0 0 0,-4-1 128 16,-7-1-128-16,1-1 0 0,1-1 144 0,-2 2-144 0,-3-2 128 0,-3 0-128 16,-9-3 128-16,0 1-128 0,-1 2 160 0,-1-2-32 15,-1 2-128-15,0-1 192 0,-7-2-192 0,-3 1 0 16,-4 1 128-16,-5-1-128 0,-4 2 0 0,-4 0 176 16,-3 1-176-16,-1 1 160 0,-2 1-160 0,-6 1 0 15,-3 0 0-15,-6 2 0 16,-5-1-720-16,-10-3-32 0,0 0 0 0,0 0-8112 15,-11 7-1632-15</inkml:trace>
  <inkml:trace contextRef="#ctx0" brushRef="#br0" timeOffset="131625.07">20685 11375 18591 0,'0'0'832'0,"0"0"160"16,1-9-800-16,5 2-192 0,2-1 0 0,1 1 0 0,3 0 656 0,2 1 96 15,0-1 16-15,2-1 0 0,3-2-64 0,2 1 0 16,2 1 0-16,0 1 0 0,0 0 64 0,0 2 16 15,0 4 0-15,1-2 0 0,-1 3-368 0,0 4-80 16,0 0-16-16,-3 4 0 0,-3 1-320 0,-2 3 144 16,-3-1-144-16,-1 2 0 0,-7 0 128 0,-2 4-128 15,-2 1 0-15,-4 3 0 0,-5-2 0 0,-2 0 0 16,-7 0 0-16,1-1 0 0,-3 1 0 0,0-3 0 16,-5 0 128-16,3 0-128 0,-3 1 336 0,4-3-32 15,-2-1-16-15,3-1 0 0,1-1 256 0,4-1 48 0,-1 0 16 0,4-2 0 16,2-4-128-16,3 2-32 0,7-6 0 0,0 0 0 15,0 0-16-15,0 0-16 0,0 0 0 0,0 0 0 16,0 0-144-16,12-5-16 0,0 2-16 0,4 0 0 16,4-2-240-16,1 1 176 0,4 0-176 0,2 0 160 15,-1 1-160-15,5 1 0 0,2-1 0 0,1 2 0 16,1 0-128-16,-2-1-128 0,0-1 0 0,-1-1-16 31,-2 2-2192-31,-2-2-432 0</inkml:trace>
  <inkml:trace contextRef="#ctx0" brushRef="#br0" timeOffset="132795.01">21784 11193 4607 0,'0'-8'400'0,"0"8"-400"15,0 0 0-15,0 0 0 0,3-8 2448 0,-3 8 416 16,4-4 80-16,-4 4 0 0,0 0-1696 0,0 0-352 15,0 0-64-15,0 0 0 0,0 0-16 0,-8 4 0 0,-4 6 0 0,1-1 0 16,-1 0-48-16,0 3 0 0,-4 4 0 0,2 4 0 16,0 2-272-16,0 1-64 0,1 1-16 0,1 0 0 15,0 1-80-15,2-1-16 0,0 0 0 0,2-1 0 16,3-2-144-16,2-2-48 0,0 0 0 0,2-3 0 16,1 2-128-16,3-3 0 0,1 1 144 0,1-4-144 15,-1 0 0-15,2-1 0 0,4 0 0 0,1-4 0 16,-3 1-512-1,3-3-64-15,2-2 0 0,1 0-10880 0</inkml:trace>
  <inkml:trace contextRef="#ctx0" brushRef="#br0" timeOffset="133022.53">22074 11336 23151 0,'0'0'1024'0,"0"0"208"0,0 0-976 0,-3 10-256 16,3-10 0-16,0 16 0 0,0 2 688 0,0 0 80 15,-1 1 32-15,0 2 0 0,-1 0-384 0,-1 1-80 16,3-1-16-16,-1 1 0 0,0-2-192 0,-1-2-128 16,-1 1 128-16,2-1-128 0,0-3 0 0,-1-1 0 15,1 1 0-15,1-1 0 0,1-1-192 0,1-1-128 16,-1-2 0-16,-1-10-7616 15,4 11-1504-15</inkml:trace>
  <inkml:trace contextRef="#ctx0" brushRef="#br0" timeOffset="133411.1">22453 11066 19695 0,'0'0'864'0,"0"0"192"0,0 0-848 0,11-2-208 0,-1-1 0 0,2 4 0 0,0 3 1104 0,2 1 176 15,0 0 48-15,2 5 0 0,-1 1-304 0,1 4-64 16,-1 3-16-16,-1 3 0 0,-2 3-128 0,3 4-32 15,-1 0 0-15,0 4 0 0,1 3-192 0,-3 3-32 16,-1 0-16-16,-4 1 0 0,1-1-224 0,-5 2-64 16,-1-1 0-16,-5 2 0 0,-1 0-128 0,-3-3-128 15,1 0 192-15,-5-3-192 0,-1-2 192 0,-2-1-64 16,0-3 0-16,-1-1-128 0,-2-1 208 0,1-3-64 16,-3-2-16-16,-2-3 0 0,-5-1 0 0,-4 0 0 15,-3-4 0-15,1-1 0 0,0-2-128 0,3 0 0 16,-1-1-160-16,3 1 160 15,3-2-2256-15,0 0-368 0</inkml:trace>
  <inkml:trace contextRef="#ctx0" brushRef="#br0" timeOffset="135096.54">894 14664 11055 0,'0'0'976'0,"0"0"-784"15,0 0-192-15,0 0 0 16,0 0 912-16,0 0 144 0,0 0 32 0,5-4 0 0,4-3-464 0,0 0-96 15,1-3-16-15,0-1 0 0,1-3-336 0,1-1-176 16,0 0 160-16,2-2-160 0,0-3 160 0,1 1-160 16,-1-1 160-16,0 1-160 0,-1 1 432 0,2 0-16 15,-1-2 0-15,0 2 0 0,2 1-128 0,-3 1-32 16,-3 1 0-16,0 4 0 0,-1 1-128 0,-3 3-128 16,-6 7 144-16,9-1-144 0,-9 1 192 0,9 8-64 15,-3 3-128-15,0 2 192 0,-1 4 208 0,1 3 48 16,-2 2 0-16,1 4 0 0,-2 4-256 0,-1 0-64 15,1 2 0-15,-3 2 0 0,0 3 0 0,0 0-128 0,-2-1 192 16,0 2-64-16,-2-2 0 0,-1-4 0 0,0-6 0 16,-2-2 0-16,2-5 560 0,-1-2 96 0,2-5 32 0,-1-3 0 15,3-3 192-15,2-6 32 0,0 0 16 0,0 0 0 16,0 0-144-16,-4-8-16 0,3-6-16 0,1-1 0 16,2-2-320-16,2-3-64 0,-2-6-16 0,3 0 0 15,0-1-304-15,1-1-176 0,-1-4 192 0,4 1-192 16,-2 1 128-16,4 1-128 0,3-2 0 0,1 1 0 15,1 1 0-15,-1 2 0 0,3 2 0 0,2 3 0 16,2 2 0-16,-1 5 0 0,2 3-144 0,0 1 144 16,-1 0-160-16,1 3 160 0,0 2-192 0,0 3 192 31,0 1-2112-31,0 1-320 0,-1 3-64 0</inkml:trace>
  <inkml:trace contextRef="#ctx0" brushRef="#br0" timeOffset="135409.14">2031 14397 14735 0,'0'0'1312'0,"0"0"-1056"15,0 0-256-15,0 0 0 0,11 0 1216 0,-1-2 192 0,2 1 48 0,2 0 0 16,2-2-608-16,0 1-112 16,1 0-32-16,0-1 0 0,4-1-496 0,-3 2-208 0,-2 0 176 0,1 1-176 15,2 1 128-15,-1 1-128 0,0 1 0 0,-1 0 144 31,-1 2-688-31,-4 1-144 0,4 2-16 0,-5 2-16 0</inkml:trace>
  <inkml:trace contextRef="#ctx0" brushRef="#br0" timeOffset="135559.14">1933 14797 14735 0,'0'0'1312'0,"0"0"-1056"0,0 0-256 0,0 0 0 16,11 6 2752-16,7-4 512 0,5-1 80 0,2-3 32 0,0-5-2400 0,3 2-464 15,-1-3-112-15,3-1-16 16,0-2-240-16,2 0-144 0,-1 0 160 0,2 0-8576 16,-2 1-1712-16</inkml:trace>
  <inkml:trace contextRef="#ctx0" brushRef="#br0" timeOffset="136362.99">3042 13509 5519 0,'0'0'240'0,"0"0"64"0,0 0-304 0,0 0 0 16,0 0 0-16,0 0 0 0,4-7 1520 0,0 0 240 15,1 1 48-15,-5 6 16 0,9-4-608 0,0 0-128 16,3-2-32-16,0 1 0 0,0-1-192 0,0 2-32 16,2-1-16-16,4 3 0 0,2-2-160 0,2 2-16 0,1-1-16 0,-1 3 0 15,2 3-240-15,-2 1-64 0,3 1 0 16,-3 2 0-16,-1 0-128 0,-2 3-16 16,-2 3-16-16,-3 1 0 0,-4 0-160 0,-4 2 0 0,-1 0 144 0,-5 1-144 15,-2 0 0-15,-5 2-256 0,-3 4 32 0,-4-3 16 16,-5-4 208-16,-3 1 0 0,-2-1 0 0,-3 2-144 15,2-3 144-15,1 1 0 0,1-3 0 0,2-1 128 16,2 0 48-16,4-1 16 0,2-1 0 0,3-1 0 16,2-1-192-16,4-1 0 0,0 1 0 0,3 0 0 15,1-8 0-15,5 9 0 0,0 0 0 0,4 0 0 16,2 0 0-16,2 0 192 0,3 1-32 0,0 0 0 16,2 0 48-16,0-1 16 0,1 2 0 0,-2 3 0 15,0-1-80-15,-3 1-16 0,0 0 0 0,-7 1 0 16,-2-2 64-16,-1 2 16 0,-4 1 0 0,-4-1 0 15,-3-2 464-15,-3 2 96 0,-4-1 0 0,-5 1 16 16,-3 0-176-16,-3 1-32 0,-3 0-16 0,2-1 0 0,-3 0-288 0,0 1-48 16,-1-2-16-16,1 0 0 0,2-3-64 0,2-1-16 15,-4-1 0-15,4-2 0 0,3-2-336 0,1-4-80 16,4-2-16-16,7-3-8848 16,3-2-1760-16</inkml:trace>
  <inkml:trace contextRef="#ctx0" brushRef="#br0" timeOffset="136848.29">4157 13415 17615 0,'0'0'768'16,"0"0"192"-16,0 0-768 0,0 0-192 0,0 0 0 0,0 0 0 15,0 0 752-15,0 0 112 0,0 0 32 0,4 8 0 0,-4 1-128 0,-3 3 0 16,-1 2-16-16,1 0 0 0,1 3 32 0,-1 2 16 16,-1 1 0-16,1 2 0 0,-1 1-272 0,1 2-48 15,2 2-16-15,-2 0 0 0,-1-3-192 0,1 1-32 16,0-1-16-16,1 0 0 0,-3 0-224 0,3-1 144 15,-1-1-144-15,0-2 128 16,1-2-496-16,1-3-96 0,-3-2-32 0,2-3 0 16,0-1-496-16,2-9-96 0,0 0-32 0</inkml:trace>
  <inkml:trace contextRef="#ctx0" brushRef="#br0" timeOffset="137015.15">3858 13755 19295 0,'0'0'848'0,"9"1"176"0,-1-2-816 0,4-1-208 0,1 1 0 0,3-1 0 15,2-1 672-15,3-3 96 0,2 2 0 0,1 1 16 16,-1 0-224-16,2 0-48 0,0 1-16 0,0 1 0 16,0 0-240-16,2 1-32 0,0 3-16 0,-2-1 0 31,-5 0-1296-31,-2 0-256 0,-3 1-48 0</inkml:trace>
  <inkml:trace contextRef="#ctx0" brushRef="#br0" timeOffset="137182.84">3852 14027 23775 0,'-13'7'1056'0,"13"-7"224"0,0 0-1024 0,0 0-256 15,0 0 0-15,6 7 0 0,3-3 880 0,4-2 128 16,-1-2 16-16,3-1 16 0,2-1-624 0,3-1-128 15,3-2-32-15,0 1 0 0,0-2-256 0,1 2 128 16,0-2-128-16,0 1-12640 0</inkml:trace>
  <inkml:trace contextRef="#ctx0" brushRef="#br0" timeOffset="138148.5">4284 14539 11055 0,'0'0'480'0,"0"0"112"0,0 0-464 0,2-8-128 16,1-2 0-16,2 1 0 0,-1 2 1360 0,2-4 256 15,-1 0 48-15,3-1 16 0,-2 0-640 0,3-4-128 16,-1-5-16-16,1 0-16 0,0-1 128 0,0 0 16 16,4 0 16-16,-4-1 0 0,1 0-224 0,1-1-48 15,0 1-16-15,0 0 0 0,0 1-384 0,0 2-80 16,-2 1-16-16,0 4 0 0,-2 3-272 0,-1 1 0 0,-1 3 0 0,0 4 0 15,-5 4 0-15,0 0 0 16,0 0 0-16,10 6 0 0,-1 3 0 0,-3 0 0 16,0 4 0-16,0-1 0 0,-2 4 0 0,0 1 0 0,-1 1 128 0,0 0-128 15,0 0 0-15,0-1 0 16,-1-1 0-16,2 2 0 0,-2-4 0 0,2 0 0 0,-1-4 0 0,0 2 0 16,-3-12 0-16,5 9 0 15,-5-9 0-15,9 7 0 0,-9-7 224 0,11 3-64 16,-2 1-16-16,2-4 0 0,1-4 48 0,2 0 16 15,-3-5 0-15,1-1 0 0,1 0-48 0,-1-1-16 16,-2 0 0-16,1-2 0 0,1-4-144 0,1 1 192 16,-4-5-192-16,-1-1 192 0,0-1 0 0,0-4 0 0,-4-2 0 0,4-3 0 15,-4-1-64-15,3-2 0 0,-2-3 0 0,-1-1 0 16,0-7-128-16,-1 0 0 0,2-1 0 16,-3-3 128-16,2-1-128 0,1 0 0 0,-1 2 0 0,3-1 0 15,1 3 0-15,-3 4 0 0,3 0 0 0,-1 3 0 16,-1 2 0-16,2 5 0 0,-1 4 0 0,2 3 0 15,-1 3 0-15,0 1-176 0,-2 3 176 0,1 3-128 16,-1 1 128-16,2 3-192 0,-4 1 192 0,3 5-192 16,0-3 0-16,0 4 0 0,1-1 0 0,0 1 0 0,-1 2 64 0,2 1 0 15,0-1 0-15,2 2 0 0,-2 1 128 0,4 2-160 16,4 2 160-16,-1-1-160 0,3 2 160 0,3-2 0 16,1 0-144-16,3 1 144 0,3-3 0 0,1 3 0 15,0-3 0-15,3 3 0 0,1-1 0 0,3-1 0 16,-1-1 0-16,5 4 0 0,4-2-144 0,5 0 144 15,1-1 0-15,2 1 0 0,-1-1 0 0,-3-1 0 16,-1 1 0-16,0 0 0 0,-2-1 0 0,1-1 0 16,-1 0 0-16,0-1 0 0,-2 0 0 0,-2-1 0 15,-5-2 0-15,-1 1 0 0,-1 0 0 0,-2 0 0 16,-2 0 0-16,-1 1 0 0,-4-1 0 0,1 1 0 0,-2 0 0 0,-3 1 0 16,-3 0 0-16,-2-1 0 0,-1 0 0 0,-3 2-160 31,-3 0-1600-31,-3 0-320 0</inkml:trace>
  <inkml:trace contextRef="#ctx0" brushRef="#br0" timeOffset="151922.63">23412 9884 2751 0,'0'0'128'0,"0"0"16"0,0 0-144 0,0 0 0 16,0 0 0-16,4-7 0 0,-4 0 2416 0,0 7 448 15,0 0 80-15,0 0 32 0,0 0-1600 0,0 0-320 16,0 0-64-16,0 0-16 0,0 0-272 0,0 0-48 15,-7 4-16-15,0 1 0 0,0 1-192 0,4 1-64 16,-3 2 0-16,0 2 0 0,2 2 0 0,-3 3-16 16,2 1 0-16,-1 2 0 0,-1 2-112 0,2 2 0 0,-2 4-16 0,2 0 0 15,0 3-96-15,0-1-16 0,-1 2 0 0,0 0 0 16,-1-1-128-16,1-3 160 0,-3 0-160 0,3-2 160 16,-1 0-160-16,1 1 0 0,0-2 144 0,0-1-144 15,2-1 0-15,3-2 128 0,-1-4-128 0,2 0 0 16,2-3 128-16,1-4-128 0,-3-9 160 0,8 5-160 31,0-2-336-31,3-4-176 0,0-4-16 0</inkml:trace>
  <inkml:trace contextRef="#ctx0" brushRef="#br0" timeOffset="152423.47">23516 9672 11343 0,'0'0'496'0,"0"-6"112"0,0 6-480 0,0 0-128 15,0-8 0-15,0 8 0 0,0 0 832 0,0 0 128 16,0 0 48-16,0 0 0 0,0-6-368 0,0 6-80 16,0 0-16-16,0 0 0 0,0 0-128 0,0 0-32 0,0 0 0 0,10 3 0 15,-1 5 96-15,2-3 16 0,1 1 0 0,-1 1 0 16,-1 3-112-16,-1 3-32 0,2 4 0 0,0 0 0 16,0 3-144-16,2 3-16 0,1 6-16 0,1 0 0 15,-1-1-176-15,-1 2 0 0,-1 1 0 0,-2-1 128 16,1 0-128-16,0 1 0 0,-4-2 144 0,-1 0-144 15,-3-3 320-15,-3-2 0 0,-3 0 0 0,-2 0 0 16,-2-2 192-16,-1-1 48 0,-2 3 0 0,-4-2 0 16,1 0-96-16,-1-2-16 0,-1-3 0 0,-1 0 0 15,0 2-128-15,0-2-48 0,1-1 0 0,-1-1 0 16,-1 0-96-16,0-1-32 0,1-2 0 0,0 1 0 16,1-2-144-16,2-2 128 0,0 0-128 0,1-4 128 15,2 0-320-15,-1-4-80 0,3-3-16 0,8 2-8080 16,-4-7-1616-16</inkml:trace>
  <inkml:trace contextRef="#ctx0" brushRef="#br0" timeOffset="152907.79">24136 9593 9215 0,'0'0'816'0,"0"0"-656"0,0 0-160 0,0 0 0 15,0 0 608-15,0 0 96 0,-5 9 0 0,1-2 16 16,-2-2 80-16,1 2 16 0,-1 0 0 0,1 2 0 16,-4 1-48-16,3-1 0 0,-4 2 0 0,2 4 0 15,-2 4-160-15,2 2-32 0,1 0-16 0,-2 3 0 16,-1 5-96-16,-1 1-16 0,-1 3 0 0,2 0 0 15,-4 3-176-15,2-2-32 0,1-1-16 0,2 1 0 0,-1-1 48 0,4-3 16 16,0-3 0-16,1 1 0 0,2-1 16 0,3-2 0 16,0-4 0-16,0-2 0 0,0 0 0 0,3-3 0 15,1 0 0-15,0-2 0 0,0-1-48 0,2-1 0 16,-1-2 0-16,2-2 0 0,1-3-96 0,1 2-32 16,0-3 0-16,-1 1 0 0,2-3 0 0,-2 0 0 15,1-2 0-15,-1-1 0 16,1-2-480-16,-1-2-96 0,-8 5-32 0,9-6-7232 15,1-2-1440-15</inkml:trace>
  <inkml:trace contextRef="#ctx0" brushRef="#br0" timeOffset="153440.75">24337 9686 11055 0,'0'0'976'0,"0"0"-784"16,0 0-192-16,0 0 0 0,0 0 912 0,0 0 144 15,0 0 32-15,0 0 0 0,0 0-448 0,0 0-64 16,-4 10-32-16,0 1 0 0,1 0 0 0,1-2 0 16,2-9 0-16,-1 15 0 0,1 1 0 0,1-1 0 15,1-3 0-15,0 1 0 0,0 1-96 0,1 0 0 16,1 0-16-16,-3-2 0 0,1 0 16 0,2-3 0 15,-1 1 0-15,1-1 0 0,-4-9-80 0,3 11-16 16,0 0 0-16,0-2 0 0,-3-9-80 0,3 10-16 16,2-2 0-16,-5-8 0 0,3 8-80 0,-3-8-32 15,6 7 0-15,-6-7 0 0,0 0-16 0,10 4 0 16,-10-4 0-16,11 2 0 0,-4-1-128 0,2-2 192 0,-9 1-192 0,10-4 192 16,0 2-192-16,1-2 0 15,-2 1 0-15,1-2 0 16,1 0-464-16,-4-1-176 0,2 1-48 0,0 0-7072 0,1-1-1424 0</inkml:trace>
  <inkml:trace contextRef="#ctx0" brushRef="#br0" timeOffset="153710.41">24641 9668 9215 0,'0'0'816'0,"0"0"-656"0,0 0-160 0,0 0 0 0,0 0 1280 0,-1 10 240 16,1-10 32-16,-5 11 16 0,3 1-432 0,1 2-96 16,0 3-16-16,0 0 0 0,-3-2-64 0,2 2 0 15,0 4-16-15,0 3 0 0,-2 4-144 0,1-2-32 16,-2-1 0-16,0 0 0 0,0 2-192 0,-3 0-32 16,3-3-16-16,-3 0 0 0,0 3-176 0,2-3-32 15,-1-2-16-15,3-2 0 0,-3-3-112 0,1-1-32 16,3-1 0-16,-1 0 0 0,-1-3 16 0,2 1 0 15,1-4 0-15,1 1 0 0,-3 1-176 0,3-2 192 16,1-9-192-16,1 9 192 0,3-1-192 0,-4-8 0 16,2 6 0-16,-2-6 0 15,0 0-640-15,0 0-144 0,10-2-48 0,-1-2-7328 16,-3-2-1472-16</inkml:trace>
  <inkml:trace contextRef="#ctx0" brushRef="#br0" timeOffset="154159.2">24700 9435 4607 0,'0'0'192'0,"0"0"64"0,0-8-256 0,0 8 0 0,0 0 0 0,0 0 0 0,0 0 2496 0,0 0 464 16,0 0 96-16,0 0 16 0,9 6-2080 0,-1 0-416 16,-2 3-64-16,2 2-32 0,0 2 64 0,0 3 16 15,2 1 0-15,2 3 0 0,-1 1 16 0,1 4 16 16,2 3 0-16,-1 5 0 0,1-1-80 0,0 4-32 15,2 2 0-15,-3 4 0 0,-3 3-176 0,1 0-48 16,0 1 0-16,-2-2 0 0,-2-3 16 0,0-1 0 16,0-3 0-16,-4-1 0 0,0-5 144 0,-3-1 32 15,-2-1 0-15,0-4 0 0,-4 0 128 0,0 1 16 16,-4 0 16-16,0-1 0 0,-2-4-128 0,-1 1-32 16,-1-2 0-16,-1-1 0 0,-3-2-192 0,0 0-64 0,-1-1 0 0,-2 0 0 15,-1-4-192-15,-1 0 128 0,-2-3-128 0,1-3 0 31,2-1-496-31,0-5-192 0,0-4-32 0,2-3-12528 0</inkml:trace>
  <inkml:trace contextRef="#ctx0" brushRef="#br0" timeOffset="154657.22">23850 9284 8287 0,'0'0'736'0,"-8"2"-592"0,8-2-144 0,0 0 0 15,0 0 1344-15,0 0 256 0,0 0 32 0,0 0 16 16,0 0-528-16,13-1-96 0,3-1-32 0,2-1 0 16,5-3-160-16,6 1-16 0,4-5-16 0,4 3 0 15,1 1-352-15,5 0-64 0,4-3 0 0,3 3-16 16,-1 1 64-16,3 0 16 0,-1-2 0 0,4 1 0 16,-3-4 64-16,2 3 32 0,2 3 0 0,1 0 0 15,-3 1-256-15,0 0-48 0,-1-1-16 0,-1 2 0 16,-2 1-224-16,-2 1 144 0,-1 3-144 0,0 1-7792 15,2 2-1632-15</inkml:trace>
  <inkml:trace contextRef="#ctx0" brushRef="#br0" timeOffset="157460.16">1796 10744 7359 0,'0'0'656'0,"6"-9"-528"0,1-3-128 0,-3-1 0 16,1 0 688-16,-1 0 96 0,0 4 32 0,2-1 0 16,-1-1-304-16,2 1-48 0,-1 0-16 0,1 1 0 15,0 1-320-15,2 2-128 0,-3 1 0 0,3 0 144 16,-2 2-144-16,-7 3 0 0,0 0 0 0,10-4 0 15,-10 4 0-15,8-1 0 0,-8 1 0 0,0 0 0 16,7 6 0-16,-2 1 0 0,-5-7 0 0,3 12 0 16,-1 2 0-16,-2 0 160 0,0 2-32 0,0 3-128 15,0 3 160-15,0 6-160 0,-2 6 128 0,1 2-128 16,-1 3 128-16,0 3-128 0,0 5 0 0,0 0 128 16,-4-1-128-16,3 4 192 0,0 0-192 0,-1 1 192 15,1-1-192-15,0-1 0 0,-2-3 0 0,2 0 128 0,2-1-128 0,-3-3 0 16,-1-4 0-16,1-3 128 0,1-2-128 0,-3-2 160 15,2-3-160-15,-1 0 160 0,1-4 32 0,-1-2 16 16,1-2 0-16,1-3 0 0,-3 0-80 0,2-3 0 16,-1-4-128-16,1 0 192 0,2-1-192 0,0-2 144 15,2-7-144-15</inkml:trace>
  <inkml:trace contextRef="#ctx0" brushRef="#br0" timeOffset="157759.89">1458 11933 11567 0,'0'0'512'0,"9"0"112"0,1-1-496 0,2 1-128 0,2-1 0 0,3 0 0 16,2-3 896-16,4 0 144 0,-1-3 48 0,5 2 0 16,1-1-160-16,1 0-32 0,4-3 0 0,-1 2 0 15,0 1-256-15,1 1-48 0,-1 1-16 0,1 1 0 16,1-1-192-16,-1 3-64 0,1-1 0 0,-3 2 0 16,-4 0-176-16,1 3-144 0,-2 2 192 0,-2 1-192 15,-1 2 0-15,-1 2-304 0</inkml:trace>
  <inkml:trace contextRef="#ctx0" brushRef="#br0" timeOffset="164264.66">5575 13692 6447 0,'0'0'272'0,"0"0"80"0,0 0-352 0,0 0 0 0,-3-9 0 0,1 2 0 16,2 7 2320-16,0 0 400 0,-1-8 80 0,-2 0 16 15,1-1-1472-15,-1 1-304 0,-3 2-48 0,1 0-16 16,-3-1-64-16,1-1-16 0,-1 0 0 0,0 1 0 15,-1-1-176-15,1-1-32 0,-2-1-16 0,-2 1 0 0,1 1-96 16,-2-2-32-16,2 0 0 0,-2 1 0 16,2 1-224-16,0 1-64 0,1-1 0 0,-3 2 0 0,-1 1-128 0,1 2-128 15,1 1 144-15,1 2-144 0,-4 0 0 0,3 4 0 16,0 0 0-16,0 3 0 0,1 2 0 0,-3 2 0 16,-2 1 0-16,3 2 0 0,0 1 0 0,2 2 0 15,1 3 0-15,0-2 144 0,1 2-144 0,4 0 0 16,1 0 0-16,2 1-176 0,1-3 176 0,1 2 0 15,1-1 0-15,3-2-128 0,2-1 128 0,1-3 0 16,-1-2 0-16,2-1 0 0,2-3 0 0,1-2 0 16,0-1 160-16,2 0-160 0,-3-4 288 0,1-1-32 15,0-3-16-15,0 1 0 0,1-2 48 0,0-4 16 16,1 1 0-16,2-1 0 0,-2-1-112 0,-2 2-32 0,-1-2 0 0,1 1 0 16,-5 0-160-16,3 4 0 0,-9 5 144 0,8-4-144 15,-8 4 0-15,0 0 0 0,0 0 0 0,9 6 0 16,-3 3 0-16,-1 3-128 0,-2 1 128 0,-2 3-128 15,-1 6 128-15,0 1 0 0,0 1-144 0,-1-1 144 16,-2-1 0-16,1 1 0 0,-2 1 192 0,2 0-64 16,-2 0-128-16,-2 1 192 0,4-2-192 0,-2-1 192 15,-1 0-192-15,0-3 192 0,0-2-192 0,2-2 192 16,2 0-192-16,0-1 128 0,1 0-128 0,1-1 128 16,0-2-128-16,-1-11 0 0,2 8 0 0,5 0 0 31,-7-8-1392-31,10 2-304 0,1-2-64 0,-1-2-10880 0</inkml:trace>
  <inkml:trace contextRef="#ctx0" brushRef="#br0" timeOffset="164521.65">5596 13973 19343 0,'-10'-1'848'0,"10"1"192"0,0 0-832 0,0 0-208 15,0 0 0-15,0 0 0 0,0 0 1536 0,0 0 256 16,11 0 48-16,1-2 16 0,-2-1-1152 0,3 0-208 16,1-1-48-16,2 1-16 0,-2 0 0 0,2-1 0 15,-3 2 0-15,0-1 0 0,-1 1-240 0,0 1-64 16,1-1 0-16,-2 1 0 0,1 0-128 0,0 1 128 0,2 0-128 0,-2 0 128 16,-12 0-128-16,11 0 0 0,0-1 0 0,0-1 0 31,-2 0-1408-31,-1 0-176 0,0-1-16 0,0 0-9984 0</inkml:trace>
  <inkml:trace contextRef="#ctx0" brushRef="#br0" timeOffset="164932.29">6275 13542 3679 0,'8'-11'160'0,"-4"4"32"0,-1-1-192 0,3 0 0 0,-3 0 0 0,-3 8 0 0,7-6 2816 0,-7 6 512 15,0 0 96-15,6-6 32 0,-6 6-2176 0,0 0-416 16,0 0-96-16,0 0 0 0,0 0 96 0,0 0 32 15,1 11 0-15,0 1 0 0,-2 2-128 0,0 2 0 16,-3 1-16-16,1 0 0 0,-2 5-176 0,2 0-16 16,-5 0-16-16,2 1 0 0,-3 2-96 0,1-1 0 15,-1 1-16-15,3 0 0 0,-3 0-96 0,2 0-16 16,-3 0 0-16,4 2 0 0,-3-3-80 0,3-1-32 16,-1-1 0-16,0-1 0 0,1-1-48 0,-1-3-16 15,3-1 0-15,-2-1 0 0,3 3-144 0,2-6 128 0,0-1-128 0,1-1 128 16,0-2-128-16,0-8 0 0,0 0 0 0,0 0 128 31,0 0-864-31,12-2-176 0,-2-2-48 0,-1-4-11872 0</inkml:trace>
  <inkml:trace contextRef="#ctx0" brushRef="#br0" timeOffset="165482.6">6695 13420 15375 0,'0'0'672'0,"0"0"160"0,0 0-672 0,0 0-160 0,0 0 0 0,0 0 0 0,0 0 896 0,0 0 128 16,0 0 48-16,-4 10 0 0,-3-2-176 0,-2 1-48 15,2 0 0-15,-3 1 0 0,1 0-16 0,0 5 0 16,0 2 0-16,-1 1 0 0,-2 2-64 0,0-1-32 15,0 3 0-15,1 3 0 0,-2 2-320 0,2 2-64 16,0-3-16-16,1 0 0 0,-3 2-144 0,2-1-48 16,1 0 0-16,0-3 0 0,1 0-144 0,3-1 0 15,2-1 144-15,0 0-144 0,2-2 192 0,2-1-48 16,2-2 0-16,2-1 0 0,-2-3 112 0,3-2 0 16,-1-1 16-16,3-2 0 0,-1-2-48 0,3-1-16 15,1-3 0-15,1-2 0 0,1 0-48 0,1-2-16 0,3-3 0 16,3-1 0-16,-2-2-144 0,1-1 128 0,-2-1-128 0,1 0 128 15,-2-4-128-15,1 1 0 0,-1 0 0 0,0 1 0 16,1-1 0-16,-3-1 0 0,-3 1 0 0,0-2 0 16,-3-3 0-16,1 5 0 0,-1 0 0 0,-2 0 0 15,-1 2 0-15,0 2 0 0,-4 9 0 0,0-9 0 16,-2 1 0-16,-3-1 0 0,5 9 128 0,-7-3-128 16,-1 3 0-16,-2 1 0 0,-5 1 144 0,-1 3-144 15,1 1 256-15,-1 4 0 0,-3 1-16 0,0 2 0 16,0 2-64-16,2-1-16 0,-1 1 0 0,3 1 0 15,-2-1-32-15,3 1-128 0,4 0 192 0,2 1-64 16,1-2-128-16,2 0 0 0,3-1 0 0,-1-1 0 16,0 0 0-16,3 0 0 0,0-1 0 0,3 0 0 15,0-2-384 1,2 2-96-16,1-2-32 0,3-1 0 0,2-1-1776 0,-1-4-352 16,3-1-80-16</inkml:trace>
  <inkml:trace contextRef="#ctx0" brushRef="#br0" timeOffset="166350.67">2569 14729 6447 0,'0'0'576'0,"0"0"-576"0,0 0 0 0,1-6 0 15,-1-2 1776-15,3 0 240 0,2-1 48 16,1 2 16-16,3 1-1024 0,3 1-208 0,3-2-32 0,1 0-16 16,3 2-304-16,3 1-64 0,4-1-16 0,6 1 0 15,3 0-64-15,5 1-16 0,2-1 0 0,3-1 0 16,0 0-80-16,3 2 0 0,3-3-16 0,6 4 0 16,6 3-112-16,4-1 0 0,4 1-128 0,2 0 192 15,-5 0-192-15,7 3 128 0,4 2-128 0,0 1 0 16,2-2 128-16,-3 4-128 0,-5-3 0 0,2 0 0 15,0 1 0-15,1-2 128 0,2-3-128 0,-3 1 0 16,-7-3 0-16,0-3 0 0,-1-1 128 0,3-1-128 16,1-1 432-16,-2-1 32 0,-3-1 16 0,-2 0 0 15,2-1 48-15,1 0 16 0,3 2 0 0,-2-1 0 16,-2 1-80-16,0 0-16 0,-1-4 0 0,0 6 0 0,1 0-160 16,1-1-32-16,-1 2-16 0,-4-1 0 0,-5 2-240 0,-7 0 0 15,0 3 0-15,-4 0 0 0,-4 0 0 0,-3 2 176 16,-1-1-176-16,-4 1 160 0,-1 2 32 0,-6-1 0 15,-3-1 0-15,-3-1 0 0,-3 4 0 0,-3-2 0 16,-3-1 0-16,-3 1 0 0,-2 0-192 0,-7-3 192 16,0 0-192-16,0 0 192 0,0 0-192 0,0 0 0 15,-7 11-192-15,-2-1 192 16,-5-1-2032-16,-2 1-272 0,-4-1-64 0</inkml:trace>
  <inkml:trace contextRef="#ctx0" brushRef="#br0" timeOffset="166917.74">4421 15197 19343 0,'-8'-6'1728'0,"8"6"-1392"0,-8-4-336 0,3-3 0 0,3-2 704 0,3 1 64 0,3 0 0 0,2-1 16 0,2 0-448 0,3-2-80 16,3-2-32-16,1 0 0 0,0 0 64 0,0 1 16 15,5-3 0-15,1 6 0 0,3 1 96 0,4 0 32 16,-1 1 0-16,3 2 0 0,2 2-256 0,2 1-48 16,-1 2-128-16,-1 3 192 0,-4 0-192 0,-1 1 0 15,-4 1 0-15,-1 2 0 0,-2 3 128 0,-5 2-128 16,-4 2 0-16,-2 3 0 0,-5-1 0 0,-3 0 0 16,-2 1 0-16,-3 1 0 0,-3 1 192 0,-3 0-48 15,-3 2-16-15,-1-2 0 0,-3 1 112 0,0-1 16 16,-1 3 0-16,-5-1 0 0,0-2-64 0,-3 1-16 15,-1-2 0-15,3 0 0 0,-2-1-176 0,1 1 128 0,3-2-128 16,4 0 128-16,0-4-128 0,3 0 192 0,2 0-192 16,3-1 192-16,2-1-192 0,4-1 0 0,4-9 0 15,-2 10 128-15,4 0 64 0,3-4 0 0,-5-6 0 0,14 6 0 16,3-1 224-16,3-2 48 0,2-1 16 0,4-4 0 16,4-1-96-16,2-2-32 0,1-2 0 0,1-2 0 15,-1-3-112-15,-1 2-32 0,1 0 0 0,-1 0 0 16,-3 1-32-16,1-1-16 0,1-1 0 0,0-1 0 15,-1-2-2016 1,1 1-416-16</inkml:trace>
  <inkml:trace contextRef="#ctx0" brushRef="#br0" timeOffset="167670.92">6409 13119 12207 0,'0'0'528'0,"0"0"128"0,0 0-528 0,0 0-128 16,0 0 0-16,0 0 0 0,0 0 832 0,0 0 128 15,0 0 16-15,0 0 16 0,3-8-224 0,4 1-64 16,0 3 0-16,2 0 0 0,1-1-192 0,4 3-64 0,1 0 0 0,1 1 0 16,3 0 0-16,3 1 0 15,2 0 0-15,4 0 0 0,-2 0 96 0,3 0 16 0,-1 0 0 0,-1 1 0 16,0-1 0-16,0 1 0 0,-2 0 0 0,0 1 0 16,2 0 0-16,-2 1 0 0,-2-2 0 0,0 1 0 15,-1 0-304-15,-2-1-64 0,-2-1-16 0,-3 0 0 16,-1 0-48-16,-2 0-128 0,1 1 192 0,-5-1-64 15,2 1-128-15,-10-1 0 0,9 0-192 0,-9 0-12464 16</inkml:trace>
  <inkml:trace contextRef="#ctx0" brushRef="#br0" timeOffset="168483.54">7308 14356 11055 0,'0'0'976'0,"0"0"-784"0,0 0-192 0,0 0 0 16,0 0 1776-16,0 0 304 0,10-7 64 0,0 0 16 15,2 0-1456-15,5 2-272 0,4 2-64 0,1-1-16 16,5-1-64-16,-1 3-16 0,0-2 0 0,0 2 0 16,-2 1-80-16,-1 0 0 0,-1 1-16 0,1 1 0 15,-3 0-176-15,-3 1 0 0,-1 2 0 0,-2-2 0 16,-2 2-352 0,0-1-96-16,-4 1-32 0,-8-4 0 0</inkml:trace>
  <inkml:trace contextRef="#ctx0" brushRef="#br0" timeOffset="168661.07">7355 14592 19343 0,'-11'4'1728'0,"11"-4"-1392"0,0 0-336 0,0 0 0 0,0 0 832 0,0 0 112 16,6 8 16-16,3-2 0 0,4-1-112 0,3-2-16 16,3 0 0-16,3-3 0 0,2-1-352 0,2-1-80 15,1-1-16-15,0-1 0 0,-1-2-208 0,1 0-48 16,2 1-128-16,-1 0 192 15,-2 2-1152-15,-2 0-256 0</inkml:trace>
  <inkml:trace contextRef="#ctx0" brushRef="#br0" timeOffset="172072.43">9053 13416 8287 0,'0'0'736'0,"-7"-4"-592"16,7 4-144-16,-8-4 0 0,-2-1 1536 0,2-1 288 15,1 1 48-15,2 0 16 0,5 5-608 0,-3-8-128 16,-2 0-32-16,2 1 0 0,3 7-288 0,1-9-64 16,2 0-16-16,1 3 0 0,3-2-240 0,1-1-64 15,1 1 0-15,1-1 0 0,2 1-224 0,4 3-48 16,-1 0-16-16,2 1 0 0,1 0-160 0,4 3 0 0,0 2 0 0,1 3 0 15,2 0 0-15,-2 3 0 0,-2 0 0 0,-2 4 0 16,0 0 0-16,-2 4 0 0,-5 0-144 0,-2 3 144 16,-5-1 0-16,-3 4 0 0,-3-1 0 0,-3 1 0 15,-4 1 0-15,-2 0 0 0,-3 1 0 0,-2-1 0 16,-2-1 0-16,-1-1 176 0,-2 0-176 0,0-2 160 16,0 0-16-16,0-3 0 0,3-2 0 0,0 1 0 15,2-4 48-15,3-1 16 0,3 0 0 0,4-2 0 16,5-7-208-16,-4 6 128 0,4-6-128 0,0 0 0 15,7 13 128-15,1-1-128 0,3 0 0 0,4 1 0 16,0-1 0-16,4 2 0 0,3 1 0 0,-2 0 0 16,-1 0 0-16,0 1 128 0,0-1-128 0,-2 2 0 15,0 0 0-15,-2 1 0 0,0 1 128 0,-7-2-128 0,-1 0 0 16,-4-2 176-16,-2-1-176 0,-2 1 160 16,-2 0 208-16,-6-2 32 0,0 1 16 0,-5 0 0 0,-7 0 304 0,-2 0 64 15,-4-3 16-15,-4 2 0 0,-3-2-144 0,0-2-16 16,-3 1-16-16,1 0 0 0,1-1-192 0,0 0-48 15,2 0 0-15,1-4 0 0,0-2-192 0,4 0-32 16,3-1-16-16,4-3 0 0,2-3-304 0,5-1-64 16,2-4-16-16,4-1-9904 15,5 0-1984-15</inkml:trace>
  <inkml:trace contextRef="#ctx0" brushRef="#br0" timeOffset="172453.57">9973 13335 13823 0,'0'0'1216'0,"0"0"-960"0,7-8-256 0,-7 8 0 16,6-10 1408-16,2 4 256 0,-8 6 32 0,0 0 16 16,0 0-704-16,8 0-144 0,-8 0-32 0,0 0 0 15,7 12-128-15,-3 2-16 0,-1-1-16 0,0 3 0 16,-1 3-96-16,1 1-32 0,-3 5 0 0,0-1 0 0,-4-1-160 0,2 3-48 16,0 1 0-16,-1 1 0 0,0-1-128 0,-1 0-16 15,0-2-16-15,-1 0 0 0,2-1-176 16,-1-1 128-16,0-1-128 0,1-3 128 0,0-2 0 0,2-3 0 15,-3-2 0-15,3-1 0 0,1-2-128 0,0-9 0 16,0 10-160-16,1-4 160 16,-1-6-2048-16,0 0-320 0,0 0-64 0,0 0-16 0</inkml:trace>
  <inkml:trace contextRef="#ctx0" brushRef="#br0" timeOffset="172628.62">9710 13591 20671 0,'0'0'912'0,"0"0"192"0,8-3-880 0,4 0-224 16,1 0 0-16,5 1 0 0,-1 1 512 0,3-1 64 0,1 0 16 0,1 2 0 15,0-1-96-15,2 0-32 0,5 0 0 0,-3 1 0 16,2 2 48-16,-1-1 16 0,2 3 0 0,-3-2 0 16,2 0-368-16,-2 2-160 0,-4 0 128 0,-1 2-7968 15,-4 2-1600-15</inkml:trace>
  <inkml:trace contextRef="#ctx0" brushRef="#br0" timeOffset="172800">9776 13840 22111 0,'-21'3'1968'0,"14"-1"-1584"0,7-2-384 0,0 0 0 0,0 0 640 0,0 0 64 15,5 7 0-15,6-1 0 0,3-3-256 0,1-1-64 16,0 0 0-16,3-2 0 0,3-3-176 0,3 2-32 15,2-1-16-15,2 2 0 0,-1-2-160 0,2 1-144 16,0 1 144-16</inkml:trace>
  <inkml:trace contextRef="#ctx0" brushRef="#br0" timeOffset="173724.6">10489 14289 15663 0,'0'0'1392'0,"0"0"-1120"15,0 0-272-15,1-11 0 0,1 0 864 0,3 1 112 16,1-2 32-16,0 1 0 0,4-1-272 0,-3-1-48 16,2 0-16-16,-1-3 0 0,4 2-176 0,0 0-48 15,-2-1 0-15,1 1 0 0,0-1-16 0,0 0-16 16,-1 2 0-16,0 2 0 0,0 2-256 0,-1 2-160 15,-2 1 192-15,2 3-192 0,-9 3 0 0,11 0 0 16,-11 0 0-16,9 5 0 0,0 3 0 0,-3 3 0 16,1 2 0-16,-3 2 0 0,2 1 0 0,0 2-144 0,-1-1 144 15,-1 1 0-15,2-1 0 0,-3 1 0 0,0 0 144 0,-1-2-144 16,1 1 0-16,0-4 0 0,-2-4 0 0,0-1 0 16,-1-8 240-16,2 10-64 0,-2-10-16 0,0 0 0 15,0 0 576-15,0 0 112 0,0 0 32 0,10-3 0 16,-3-2 96-16,-1-3 32 0,0-2 0 0,-1-1 0 15,3-6-560-15,-2 0-128 0,0-3 0 0,1 0-16 16,-2 0-176-16,3-2-128 0,-2-3 144 0,-1-2-144 16,-1 0 128-16,-1-2-128 0,1-2 0 0,0-2 144 15,2-4-144-15,-1-2 0 0,0-2 0 0,1-2 0 16,1-1 0-16,1-2 128 0,-1-2-128 0,1 1 0 16,0 1 0-16,0 4 0 0,-1 1 0 0,1 2 0 15,0 6 0-15,0 5-192 0,0 1 64 0,0 4 128 16,-3 2-176-16,2 2 176 0,-3 4-128 0,3 2 128 0,0 4 0 15,0 0-160-15,2 0 160 0,0 2 0 0,0 1-128 0,2 1 128 16,-3-3 0-16,3 0 0 0,2 4-128 0,2-2 128 16,3 1 0-16,0-1 0 0,1 1-144 0,2 1 144 15,-1-1 0-15,3 0-144 0,1 2 144 0,3-1 0 16,-1 0 0-16,2-1 0 0,2 2 0 0,3 0 0 16,4-3 0-16,1 2 0 0,3 0 0 0,-1 0-160 15,2 0 160-15,1-2 0 0,2 1 0 0,-1-2 0 16,-4 0 0-16,1 3 0 0,3 0 0 0,-2 1 128 15,1-2-128-15,0-1 144 0,0 1-144 0,-5 1 0 16,1-1-160-16,-5 3 160 0,-2-2-128 0,-2 1 128 16,-3 1 0-16,-6 2-144 15,-2 0-464-15,-2 1-96 0,0 1 0 0,-4 1-16 16,-1 0-1536-16,-12-3-304 0,0 0-64 0</inkml:trace>
  <inkml:trace contextRef="#ctx0" brushRef="#br0" timeOffset="174156.66">11161 13954 14735 0,'0'0'1312'0,"0"0"-1056"16,-6 1-256-16,6-1 0 0,0 0 1216 0,0 0 192 15,0 0 48-15,0 0 0 0,0 0-496 0,0 0-112 16,0 0-16-16,0 0 0 0,11 4 48 0,1-2 0 16,1-2 0-16,2 0 0 0,2-1-176 0,1 0-16 0,4-1-16 15,0-1 0-15,2-2-192 0,-2 4-32 0,2-1-16 0,-2 1 0 16,3-1-240-16,-3-1-64 0,1 2 0 0,-3 1 0 16,2 0-128-16,0 1 0 0,-6-2 0 0,2 2-176 31,0-2-656-31,-2 1-144 0,-2-1-32 0,0-1-11472 0</inkml:trace>
  <inkml:trace contextRef="#ctx0" brushRef="#br0" timeOffset="174630.76">11744 13542 11055 0,'0'0'976'0,"0"0"-784"16,0 0-192-16,0 0 0 0,0 0 1072 0,0 0 160 16,0 0 48-16,0 0 0 0,0 0-432 0,10-1-80 15,-10 1 0-15,11-3-16 0,0 1-96 0,2-2-16 16,-2 0 0-16,2 1 0 0,2-2 176 0,1 1 16 15,1-1 16-15,3 1 0 0,-2 0-80 0,3 0-32 16,2-1 0-16,-3 3 0 0,0-2-208 0,2 1-32 16,-2 2-16-16,-2-1 0 0,0 1-160 0,-3 1-48 15,0 3 0-15,-3-1 0 0,-1 1-272 0,-4 2 128 0,2 0-128 16,-3 3 0-16,-1 1 0 0,0 3 0 0,-2 0 0 16,-1 1 0-16,-1 2 0 0,-1 2 0 0,-1 4 0 15,-1 1 0-15,0 0 0 0,0 0 0 0,-4 0 0 0,1 1 0 16,0 4 0-16,-4-1 0 0,3-2 0 0,-4 0 0 15,-1-1 240-15,1-1-64 0,-3-1-16 16,1 1 0-16,0 0 64 0,2-1 16 0,-1 0 0 0,2-2 0 16,1 0-112-16,0-1 0 0,1 1-128 0,0 1 192 15,3 1-192-15,-2-2 0 0,0-2 0 0,1-2 0 32,1-1-320-32,2 0-144 0,-3-1-48 0,4-1 0 0,1-12-1904 0,-2 10-384 0</inkml:trace>
  <inkml:trace contextRef="#ctx0" brushRef="#br0" timeOffset="174855.03">11729 13964 21183 0,'0'0'944'0,"0"0"192"0,13-4-912 0,0 2-224 15,5 0 0-15,2 1 0 0,3-1 1136 0,4 2 176 16,3-3 32-16,4 1 16 0,3 0-416 0,3 0-96 15,0 0-16-15,-1 0 0 0,0 1-224 0,0 1-48 16,1 0-16-16,-2 0 0 0,0 1-288 0,-1 2-64 16,1-1-16-16,-1 1 0 0,0 0-352 0,-3 2-64 15,-2 3-16-15,-3-3 0 16,-4 1-752-16,-3-1-144 0,-2 2-48 0,-2 0-11280 0</inkml:trace>
  <inkml:trace contextRef="#ctx0" brushRef="#br0" timeOffset="175526.71">8674 14762 10127 0,'-10'-4'448'0,"10"4"96"0,-8-1-544 0,8 1 0 0,0 0 0 0,0 0 0 16,-6-4 1536-16,6 4 192 0,0 0 32 0,0 0 16 15,0 0-912-15,0 0-176 0,0 0-48 16,7-4 0-16,3 0-128 0,4 0-48 0,1 2 0 0,7 0 0 16,4 0 192-16,6-2 48 0,2 1 0 0,6 0 0 15,1-1-32-15,5 0 0 0,6 1 0 0,5 2 0 16,10 0-224-16,4-1-32 0,6 0-16 0,3 1 0 16,1 0-160-16,4 1-48 0,5 0 0 0,-1 1 0 15,-3 0-192-15,2 0 128 0,-1 2-128 0,0-1 0 16,2 0 128-16,-2 0-128 0,-6 1 0 0,2-3 0 15,1 0 256-15,-2 0-32 0,-1-3-16 0,0 0 0 16,-5 0 96-16,0-2 16 0,1 2 0 0,-3-3 0 16,-1-1-144-16,-10 0-32 0,-2-1 0 0,-3 2 0 15,-3-2-144-15,0 0 128 0,-1 2-128 0,-3 0 128 0,-4-1-128 0,-3-1 0 16,-6 0 144-16,-3 0-144 0,-2 4 0 0,-3 0 0 16,-2-1 0-16,-4 3 128 0,-3 2-128 15,-2 0-256-15,-3-1 64 0,-2 2 0 16,-1 1-544-16,-5 2-112 0,-1-1-32 0,-7-3 0 0</inkml:trace>
  <inkml:trace contextRef="#ctx0" brushRef="#br0" timeOffset="176124.73">9943 15131 21935 0,'0'0'960'0,"0"0"224"0,4-10-944 0,-2 0-240 0,3-1 0 0,5 1 0 16,0 1 608-16,4-1 80 0,3-1 16 0,3 2 0 16,0 2-64-16,3 0-16 0,1-1 0 0,3 2 0 0,3 0-80 15,-2 1-16-15,0 0 0 0,-1 2 0 0,-3 0-240 0,-4 3-48 16,-2 2-16-16,-1 2 0 0,-4 3-224 0,-1 3 128 16,2-1-128-16,-5 2 0 0,-2 1 0 0,-3 2 128 15,0 4-128-15,-4-2 0 0,-3 0 192 0,-1 1 0 16,-4 1 0-16,-1 2 0 0,-1 2 112 0,-3-1 16 15,-1-2 0-15,-4 2 0 0,-3-2-48 0,-2 3 0 16,-1-2 0-16,-1 0 0 0,2-3 48 0,-4 3 0 16,1 0 0-16,2 0 0 0,-2-1-192 0,4 0-128 15,-1 0 192-15,4-2-192 0,0-1 128 0,1-1-128 16,5 2 0-16,0-2 0 0,-1-3 128 0,4 0-128 0,3 0 0 16,3-2 0-16,0-1 0 0,4-9 0 0,3 9 0 0,2-1 0 15,2-2 0-15,1 0 160 0,3-2-160 0,3-3 192 16,1-3 64-16,6 1 0 0,0 0 16 15,5-1 0-15,1-2 96 0,1 1 16 0,2 0 0 16,2-2 0-16,1 0-192 0,-1-2-48 0,-4-1 0 0,1 3 0 16,0-2 64-16,0 2 16 0,-1 2 0 0,-1-3 0 15,0 1-224-15,-1-1 128 0,2 1-128 0,-4 0 0 16,0 2 0-16,0 0-208 0,0-2 16 0,1 2 0 31,-2 0-1776-31,0 0-336 0,0 0-80 0</inkml:trace>
  <inkml:trace contextRef="#ctx0" brushRef="#br0" timeOffset="176794.58">13010 14460 17503 0,'0'0'1552'0,"0"0"-1232"15,0 0-320-15,0 0 0 0,0 0 736 0,0 0 96 16,0 0 0-16,0 0 16 0,0 0 48 0,12 2 0 16,4-1 0-16,2-2 0 0,2-2-112 0,4-3-16 15,2 1 0-15,1 1 0 0,2 3-384 0,2-1-64 16,-1 0-32-16,2 1 0 0,-1 1-288 0,-2 1 128 0,-4 0-128 0,-2 2 0 31,-2 2-1248-31,-4 0-352 0,-4 1-80 0</inkml:trace>
  <inkml:trace contextRef="#ctx0" brushRef="#br0" timeOffset="176946.46">13188 14661 18943 0,'-20'11'832'0,"5"-3"192"0,-1-1-832 0,1 1-192 0,3 0 0 0,5-1 0 15,-1 0 1216-15,8-7 208 0,-3 9 48 0,3-9 0 16,0 0-640-16,5 9-112 0,4-4-16 0,3 0-16 15,-1-2-208-15,4-2-32 0,2-3-16 0,5-2 0 16,1-1-176-16,5-2-16 0,1 0-16 0,5-1 0 16,4 0-432-16,-3-2-96 0,0-2-16 0</inkml:trace>
  <inkml:trace contextRef="#ctx0" brushRef="#br0" timeOffset="177625.61">14062 13330 10127 0,'0'0'896'0,"0"0"-704"0,0 0-192 0,0 0 0 16,2-9 1888-16,1 3 352 0,4 0 64 0,3 2 0 16,2-1-1440-16,3 0-288 0,4-4-64 0,4 6-16 15,4-1-96-15,2 3-16 0,2-1 0 0,3 0 0 16,4 1-32-16,-3 2-16 0,1 0 0 0,0 3 0 16,0 0-16-16,-3 3 0 0,-3 4 0 0,-1 3 0 0,-2-1-320 15,-6 2 144-15,-2 6-144 0,-5-3 0 0,-4 0 0 0,-4 2 0 16,-4 5 0-16,-4 0-144 0,-3-2-48 15,-3 0-16-15,-2-1 0 0,-4-1 0 0,0-1 208 0,0 0 0 16,-2 2-160-16,2-1 160 0,0-3 0 0,1-2 0 16,-1-1-144-16,3 0 144 0,2 2 0 0,2 0 0 15,-1-2 0-15,5 1 0 0,3 1 0 0,5 0 0 16,3 0 0-16,2-1 0 0,0 3 0 0,2-2 0 16,3 1 0-16,3-1 0 0,0-2 0 0,-1 0 192 15,0 1-16-15,-2-1-16 0,-2 1-160 0,-2-3 192 16,-2 0-192-16,-3 0 192 0,-3 3 48 0,-4-2 16 0,-4 1 0 15,-2 3 0-15,-4-5 272 0,-1-1 64 0,-4-1 16 16,0 0 0-16,-5 0 64 0,-1 0 16 0,-3-3 0 0,0 1 0 16,-3 2-288-16,0 0-48 0,1-3-16 15,-4 1 0-15,-3-1-192 0,0-1-144 0,1-2 192 0,2-1-192 16,-1-5 176-16,5 0-176 16,2 0 160-16,4-3-160 15,4-4-1200-15,1-3-336 0,4-2-64 0</inkml:trace>
  <inkml:trace contextRef="#ctx0" brushRef="#br0" timeOffset="177980.3">15357 13316 18431 0,'1'-12'1632'0,"1"6"-1312"16,-2 6-320-16,0 0 0 0,5-9 1120 0,1 3 160 16,0 1 16-16,-6 5 16 0,0 0-496 0,0 0-112 15,5 9 0-15,-2 3-16 0,-2 2-336 0,-1 3-64 16,0 3-16-16,0 3 0 0,-2 3-32 0,0 1-16 15,-1 0 0-15,-1 1 0 0,1 0 0 0,1 1 0 16,0-1 0-16,-2 3 0 0,-1 2-96 0,0-1-128 0,2-2 176 0,0-2-176 16,-2 1 0-16,2-3 0 15,1-5-240-15,1-3 80 16,1-3-512-16,0-3-96 0,-1-2-32 0,1-1-7024 0,0-9-1408 0</inkml:trace>
  <inkml:trace contextRef="#ctx0" brushRef="#br0" timeOffset="178155.68">15118 13657 20271 0,'0'0'896'0,"0"0"192"0,-6-12-880 0,4 3-208 0,2 9 0 0,0 0 0 16,7-8 1232-16,3 0 208 0,3 1 32 0,2 2 16 16,2 3-976-16,4-2-192 0,1-3-32 0,3 3-16 15,1 1-32-15,2 0-16 0,-1 0 0 0,3 0 0 0,0-1-224 0,-2 3 0 16,-1-1 0-16,-1 1-8080 15,-1 1-1664-15</inkml:trace>
  <inkml:trace contextRef="#ctx0" brushRef="#br0" timeOffset="178335.69">15088 13868 26719 0,'-11'4'2368'0,"3"0"-1888"16,8-4-480-16,0 0 0 0,0 0 816 0,0 0 64 15,0 0 16-15,14 4 0 0,-2-2-512 0,4 0-112 16,5 1-16-16,1-6 0 0,3 3-112 0,4-2-16 16,2 1-128-16,0 0 192 0,-1-1-192 0,1 1 0 0,0 0 0 0,-2-1-9200 15,-1 2-1920-15</inkml:trace>
  <inkml:trace contextRef="#ctx0" brushRef="#br0" timeOffset="178828.37">16198 13585 19343 0,'-8'-5'848'0,"5"0"192"0,3 5-832 0,0 0-208 16,0 0 0-16,0 0 0 0,-4 5 1024 0,-3 1 176 15,2 3 16-15,0 2 16 0,-4 4-720 0,3 1-160 0,-5 4-32 0,3 1 0 16,0 2 128-16,2 0 0 0,-1 2 16 0,2-1 0 16,-3 0-144-16,4 1-48 0,0-1 0 0,3-1 0 15,1 1-64-15,1-3-16 0,3-2 0 0,1-2 0 16,3 1-192-16,-1-4 176 0,3-2-176 0,2-3 160 15,4 1 0-15,-2-3 0 0,-2-2 0 0,1-4 0 16,2 1 16-16,-1-3 0 0,0-1 0 0,1-1 0 31,-2-2-880-31,1 0-192 0,2-3-16 0,-1-2-11392 0</inkml:trace>
  <inkml:trace contextRef="#ctx0" brushRef="#br0" timeOffset="179010.42">16303 13257 20271 0,'-13'-14'896'0,"5"4"192"0,0-2-880 0,2 3-208 0,3 0 0 0,3 9 0 0,-2-7 2432 0,1-1 448 15,1 3 96-15,0 5 16 0,0 0-2176 0,-1-7-432 16,2 3-96-16,-1 4-16 0,0 0-272 0,0 0-176 16,0 0 32-16,0 0 0 15,4-7-1840-15,-4 7-384 0,0 0-64 0</inkml:trace>
  <inkml:trace contextRef="#ctx0" brushRef="#br0" timeOffset="179760.06">16693 14109 11967 0,'0'0'528'0,"-10"-1"112"0,4-2-512 0,-3 2-128 0,3-2 0 0,-1 3 0 0,7 0 1920 0,-7 2 368 15,7-2 64-15,-8-3 16 0,2-1-1520 16,6 4-288-16,-6-6-64 0,2 1-16 0,0-5 320 0,3-1 64 16,1 0 16-16,3 1 0 0,-1-1-64 0,0 1-16 15,3-1 0-15,-1-2 0 0,-1-3-336 0,1 2-64 16,2 2-16-16,-2 2 0 0,1 0-384 0,0 2 0 16,-1 2 0-16,-4 6 0 0,0 0 0 0,0 0 0 15,0 0 0-15,8 5 0 0,-8-5-144 0,7 13 144 16,-2 2-192-16,1 1 192 0,-3 1-144 0,2 0 144 15,-1 0 0-15,2 2-144 0,-2-2 144 0,1 2 0 16,1 1 0-16,-1-4 0 0,3-3 0 0,-2 1 0 16,1-3 0-16,2-2 0 0,1-2 0 0,-3-1 0 15,-7-6 128-15,11 3-128 0,-1-3 352 0,1-1 0 0,0-4 0 0,2 1 0 16,-1-5 272-16,2-1 48 0,0-1 16 0,1-3 0 16,-2-3-128-16,0 0-32 0,-1-2 0 0,-1 0 0 15,-2 1-272-15,0-2-64 0,-6-3-16 0,2 0 0 16,-2 0-16-16,-2-2 0 0,-2-1 0 0,-1-3 0 15,-2 1-160-15,1-3 128 16,1 0-128-16,-4-5 128 0,0-5-128 0,-1-1 0 0,1 0 0 0,1-4 0 16,-1 0 0-16,2 0 0 0,1-2 0 0,2 1-176 15,0 1 176-15,1 2-160 0,1 0 160 0,0 7-160 16,2 4 160-16,2 4-128 0,0 5 128 0,-2 3-128 16,2 5 128-16,1 1-160 0,1 4 160 0,2 3-160 15,-4-1 160-15,5 4-160 0,-1 3 160 0,2 2-160 16,2-2 160-16,3 1-192 0,1 1 192 0,5 1-192 15,1 1 192-15,3 0 0 0,0-1-144 0,3 1 144 16,-1-1 0-16,2 0 0 0,1-1 0 0,1 0 0 0,1 0 0 0,1 0 0 16,2 1 0-16,1-1 0 0,0-1 0 0,-1 1 0 15,-2 1 0-15,-1-1 0 0,-3-1 0 0,0 0 0 16,-1 1 0-16,-2 0 0 16,-2 0-512-16,-1 0 32 0,-3-1 0 0,0-1 0 15,-2 2-2208-15,-2-1-448 0</inkml:trace>
  <inkml:trace contextRef="#ctx0" brushRef="#br0" timeOffset="180224.06">17245 13593 19343 0,'0'0'848'0,"0"0"192"0,0-8-832 0,0 8-208 0,7-8 0 0,1 3 0 16,0-2 752-16,4 3 96 0,-2 0 32 0,4 0 0 16,0 0-336-16,2 1-64 0,2-5-16 0,4 2 0 15,1 0 96-15,1 0 16 0,-1-1 0 0,0 2 0 16,-1 1-64-16,3 0-16 0,-4 1 0 0,-1 1 0 15,0 1-208-15,-3 1-32 0,-2 0-16 0,1 2 0 16,-5 1-240-16,0 2 144 0,0 0-144 0,0 2 128 0,-5 2-128 0,1 1 0 16,-2 1 0-16,-1 1 0 0,-3 2 0 0,-2 4 0 15,-3 2 0-15,2 2 0 0,-5 0 0 0,2 3 0 16,-2-1 0-16,1 2 0 0,0 0 0 16,-1-1 0-16,0-1 0 0,-2 0 0 0,1 0 0 0,-1 1 128 15,0-2-128-15,0-1 192 0,0 0 32 0,-1-1 16 16,-1-2 0-16,-1 2 0 0,-1-1-64 0,0-2-16 15,3-1 0-15,-1 1 0 0,2-4-160 0,-1 1 128 16,1-2-128-16,2-1 128 0,2 0 0 0,0-2-128 16,1-1 192-16,2 1-64 0,1-1-352 0,0 1-80 0,1-2-16 15,0-8-13360-15</inkml:trace>
  <inkml:trace contextRef="#ctx0" brushRef="#br0" timeOffset="180413.95">17271 13948 27647 0,'11'-10'2448'0,"-3"5"-1952"0,8-5-496 0,2 2 0 16,6 2 0-16,5-1-320 0,6 1 64 0,4 2 0 16,-2 2 576-16,3 1 112 0,-5 0 16 0,0-3 16 15,4 7-208-15,-2-3-64 0,4 1 0 0,0 1 0 16,0 0-192-16,1 0 128 0,-1 2-128 0,-4 1 0 15,-3 3-1840 1,-4-1-464-16</inkml:trace>
  <inkml:trace contextRef="#ctx0" brushRef="#br0" timeOffset="180960.58">14203 14813 14735 0,'15'-1'1312'0,"9"-2"-1056"0,8 0-256 0,6-2 0 0,0-3 1792 16,8 0 288-16,5-1 64 0,6 1 16 0,6-2-864 16,5 0-160-16,0 0-48 0,5 0 0 15,-3-2-464-15,5 0-112 0,3 0 0 0,6 1-16 0,0 0 16 0,4-1 16 16,-4-4 0-16,5 7 0 0,5 3-272 0,-3-3-48 16,-1-1-16-16,-5 2 0 0,-1 4-192 15,-2 0 144-15,0 0-144 0,-5 1 128 0,-6 1-128 0,-5 0 0 16,-6-1 0-16,-1 3 0 0,-1 0 0 0,-2-1 0 15,-2 0 0-15,-7 0-176 0,-6 0-32 0,-3 1-16 16,-1-3 0-16,-2 2 0 16,-5 1-352-16,-3 1-80 0,-2 1-16 0,0-1 0 15,-3-1-1616-15,-6 1-320 0</inkml:trace>
  <inkml:trace contextRef="#ctx0" brushRef="#br0" timeOffset="181510.34">15381 15117 17503 0,'0'0'1552'0,"0"0"-1232"0,0 0-320 0,5-7 0 0,3-1 1104 0,2 0 176 16,1 1 16-16,3 0 16 0,5 3-64 0,4 0-16 16,1 0 0-16,5 1 0 0,3-2-240 0,0 3-48 15,3 1-16-15,-1-1 0 0,-2 0-464 0,-1 2-80 16,-3 2-32-16,-3 2 0 0,0 2-352 0,-2 2 144 15,-1 2-144-15,-5 2 0 0,0 3 0 0,-3 0 0 16,-2 1 0-16,-3 1 0 0,0 1 224 0,-5 0-64 16,1 4-16-16,-1-3 0 0,-3-1 240 0,-2 0 64 15,-2 3 0-15,-2 0 0 0,0 0-64 0,-2-1 0 16,0 1 0-16,-2 0 0 0,-1 1-176 0,-4-1-32 0,-2-4-16 16,1 3 0-16,-1 1-160 0,3 1 128 15,0-1-128-15,1-1 128 0,0-3-128 0,2 0 0 0,1-1 144 16,1 0-144-16,2-4 0 0,1 0 0 0,5-12 0 0,-2 9 0 15,2-9 0-15,0 0 0 0,5 11 0 0,2-4 128 16,-7-7 96-16,15 4 32 0,0-3 0 16,3-1 0-16,-1-1 48 0,5-5 16 0,5 1 0 0,1-3 0 15,2-2-192-15,3 1-128 0,3 0 144 0,3 0-144 16,0 1-144-16,0 0-128 0,-2 0-32 0,1 2 0 31,-5 0-2560-31,-2 2-512 0,15-5-96 0,-9 4-32 0</inkml:trace>
  <inkml:trace contextRef="#ctx0" brushRef="#br0" timeOffset="182277.61">18461 14455 21183 0,'0'0'1888'0,"0"0"-1504"16,0 0-384-16,0 0 0 0,0 0 592 0,0 0 48 0,0 0 16 0,0 0 0 15,0 0 112-15,0 0 0 0,0 0 16 0,7 7 0 16,2-4 16-16,1-1 0 16,-2-1 0-16,3 1 0 0,2-2-224 0,2 0-32 0,2-2-16 0,2 2 0 15,0 0-160-15,5 0-48 0,-4 3 0 0,5-2 0 16,-3-1-192-16,2 2-128 0,-4 1 160 0,2-1-160 31,-1 1-272-31,-3-1-160 0,-2 1-16 0,-3 2-16 16,-3-1-2320-16,-10-4-464 0</inkml:trace>
  <inkml:trace contextRef="#ctx0" brushRef="#br0" timeOffset="182423.9">18460 14654 21183 0,'0'0'1888'0,"0"0"-1504"0,0 0-384 0,0 0 0 0,0 0 1456 16,10 0 208-16,1 0 64 0,2 0 0 0,1 0-848 0,5 1-176 15,4-2-16-15,0 1-16 0,4 1-144 0,3 2-16 16,2-1-16-16,3 0 0 0,4 1-224 0,-1 0-32 15,2-1-16-15,-3-1 0 16,-3-1-1248-16,-2 0-256 0,-4 0-64 0</inkml:trace>
  <inkml:trace contextRef="#ctx0" brushRef="#br0" timeOffset="183835.83">19734 13262 13935 0,'0'0'608'0,"0"0"144"0,-8-1-608 0,8 1-144 0,0 0 0 0,0 0 0 16,-5-5 912-16,5 5 160 0,0 0 16 0,0 0 16 15,1-6-352-15,3 0-80 0,-2 0-16 0,4 0 0 16,1 3-112-16,3-3-32 0,3-4 0 0,4 0 0 16,0 4-48-16,3-3-16 0,0 1 0 0,2 1 0 15,2-2 16-15,4 1 0 0,1 2 0 0,2 0 0 16,1 4-32-16,0 1-16 0,1 1 0 0,1 1 0 16,-1 5-256-16,-3 2-160 0,-4 0 192 0,-3 3-192 0,-1 2 128 0,-6 2-128 15,-6 3 0-15,-2 0 0 0,-2-1 0 0,-2 3 0 16,-4 2 0-16,0-1 0 0,-3-1 0 0,-2 0 0 15,-6-3 0-15,1 2 0 0,-2-2 0 0,-2 0 0 16,0-1 0-16,-2 0 0 0,-3-2 192 0,-3 0-192 16,-2 0 192-16,-2-1-192 0,1-3 272 0,-1 0-48 15,1 0-16-15,3-3 0 0,3 1 96 0,-1-1 16 16,3-2 0-16,3 2 0 0,3-1-176 0,0 1-16 16,2-3-128-16,3 2 192 0,6-6-192 0,0 0 0 15,-3 6 128-15,3-6-128 0,0 0 0 0,0 0 0 16,6 10 0-16,3-1 0 0,-1-1 0 0,5-1 0 15,0 2 0-15,2 1 0 0,2 2 0 0,0 3 0 0,0-1 128 0,0 1-128 16,1 1 0-16,1 0 128 0,-3 2-128 0,1-2 0 16,-2 0 0-16,-1-1 128 0,0-1-128 0,-4 0 0 15,-2-1 0-15,0-1 0 0,-1-1 0 0,-4 0 0 16,-1-1 0-16,-2 0 128 0,-2-2-128 0,-2 1 144 16,-6 0 64-16,-1-1 16 0,-5 1 0 0,-1-2 0 15,-4 2 32-15,-1 1 0 0,0-2 0 0,-1 0 0 16,-1 1-256-16,0-1 144 0,-1-1-144 0,-1 0 128 15,-1 2-128-15,2-1 0 0,1-3 0 0,1 1 0 32,-3-1-288-32,4 1-144 0,-1-1-16 0,2 1-16 0,1-2-2240 15,1-1-448-15,-9 0-96 0,7 2-16 0</inkml:trace>
  <inkml:trace contextRef="#ctx0" brushRef="#br0" timeOffset="184246.9">19505 14570 7359 0,'0'0'320'0,"0"0"80"0,0 0-400 0,6-7 0 0,3 0 0 0,3 1 0 15,2-1 3568-15,4-2 624 0,3 2 128 0,3 0 32 16,5-2-2624-16,3-1-528 0,0 1-112 0,2 0 0 15,3 1-240-15,-1 0-32 0,4 0-16 0,-1-1 0 16,0 0-160-16,4 1-16 0,2 3-16 0,2-2 0 16,3 5-352-16,-6 1-64 0,-2 1 0 0,-5 1-16 15,-5 1-176-15,-2 0 0 0,-4 1 0 0,-1 0 0 16,-3 1-560 0,-4 2-32-16,-3-1-16 0,-2 2 0 0,-4-2-1440 0,-1 2-272 15,-2 0-64-15</inkml:trace>
  <inkml:trace contextRef="#ctx0" brushRef="#br0" timeOffset="184968.12">19634 15144 13823 0,'0'0'1216'0,"-3"-7"-960"0,0 0-256 0,3-1 0 16,3-1 1504-16,2-1 256 0,1-2 48 0,6-1 16 15,5 3-480-15,1-3-80 0,3-3-32 0,3 2 0 16,1-1-368-16,0 0-80 0,0 2-16 0,2 2 0 16,-2 0-80-16,-1 2-32 0,2 2 0 0,-5 2 0 15,-1 4-432-15,0 1-96 0,-2 2 0 0,-2 3-128 16,1 4 0-16,-2-2 0 0,-2 4 0 0,1 4 0 0,-5 1 0 0,1 2 0 15,-1 0 0-15,-3 3 0 0,-3 0 0 0,-1 1 0 16,-2 1 0-16,-2 1 0 0,-1-2 0 0,-3 3 0 16,-1-1 0-16,-1-2 0 0,-2-1 144 0,-2-1-144 15,-2-2 0-15,-2 1 144 0,0-1-144 0,-1 0 128 16,-2 1-128-16,0 1 128 0,-2-2 0 0,0 2-128 16,2 1 192-16,-3-1-64 0,2-1-128 0,-2-1 0 15,-1 0 0-15,0 0 128 0,-1-2-128 0,0 1 0 16,-2-4 144-16,3-1-144 0,7-1 0 0,1-1 0 15,2 0 0-15,3-2 128 0,3-2-128 0,7-6 0 16,-4 8 0-16,4-8 0 0,0 0 0 0,0 0 0 16,0 0 0-16,12 4 0 0,3-2 176 0,0-1 16 0,2-1 0 0,1-1 0 15,3-2 48-15,1 2 16 0,1 1 0 16,2 0 0-16,-2-2-32 0,1-1 0 0,-1 1 0 0,2 0 0 16,3 1-224-16,0 0 144 0,0 1-144 0,2 0 128 15,3 0-128-15,2 0 128 0,3 0-128 0,1-2 128 16,-1-1-128-16,0 2 0 0,-5 0 0 0,-2-1-176 15,-1-1 176-15,1-1 0 0,-2 1 0 0,-2 0 0 16,2 1 0-16,-3 1 0 0,1-1 0 0,-4 2 0 31,1 0-480-31,-3 2-64 0,-1 0-16 0,-3 0 0 16,-4-1-1408-16,0 1-272 0</inkml:trace>
  <inkml:trace contextRef="#ctx0" brushRef="#br0" timeOffset="187164.31">21272 13726 11055 0,'0'0'480'0,"2"-10"112"0,-2-2-464 0,0 0-128 15,2-1 0-15,0 2 0 0,0 3 1184 0,1 0 224 16,2 2 32-16,-5 6 16 0,0 0-624 0,0 0-128 15,0 0-32-15,0 0 0 0,0 0-96 0,5 5-32 16,-1 5 0-16,-1 4 0 0,0 2-32 0,-3 2 0 16,0 6 0-16,0 2 0 0,0 3-64 0,0 2 0 15,0 2-16-15,-1-1 0 0,-3 4-112 0,0-2 0 16,1 0-16-16,1 0 0 0,-4-1-160 0,2 0-16 0,0-2-128 16,3-1 192-16,-2-2-192 0,1-3 128 0,1-3-128 0,0 0 0 15,0-3 160-15,1-3-160 16,0 1 160-16,0-4-160 15,0-2-432-15,1-1-176 0,0-1-32 0,-1-9-10288 0</inkml:trace>
  <inkml:trace contextRef="#ctx0" brushRef="#br0" timeOffset="187372.92">21011 14222 23615 0,'0'0'1040'0,"0"0"224"0,0 0-1008 0,10-5-256 0,2-1 0 0,4 1 0 0,3 0 848 0,2 1 128 15,0-1 32-15,3 1 0 0,-1 0-624 0,2 0-112 16,-1-1-16-16,2 1-16 0,0 1-400 0,-3 2-80 16,0 1-16-16,-1 1-7920 15,-1 1-1584-15</inkml:trace>
  <inkml:trace contextRef="#ctx0" brushRef="#br0" timeOffset="187565.83">20931 14591 24879 0,'0'0'2208'0,"0"0"-1760"0,0 0-448 15,8 2 0-15,4 0 880 0,5-2 80 0,1-1 32 0,7-1 0 16,5-2-336-16,1-1-64 0,2-2-16 0,0-2 0 15,1 0-208-15,-1-1-48 0,0 1-16 0,0 2 0 16,-1-2-304-16,-1 2-272 0,-2 0 48 0,0 3-13632 16</inkml:trace>
  <inkml:trace contextRef="#ctx0" brushRef="#br0" timeOffset="188484.43">22306 14032 2751 0,'0'0'128'0,"0"0"16"0,0 0-144 0,0 0 0 16,5-7 0-16,-5 7 0 0,4-8 3312 0,1 1 624 0,-5 7 128 0,0 0 32 15,5-7-2448-15,-5 7-496 0,0-8-80 0,0 8-32 16,0 0-112-16,0 0-32 0,0 0 0 0,0 0 0 16,0 0-240-16,-6 5-48 0,0 1-16 0,-1 5 0 15,-1 0-288-15,0 3-64 0,1 2-16 0,1 3 0 16,-4 3 32-16,2 2 16 0,2 2 0 0,0 3 0 16,-3 0 32-16,4 0 0 0,-1 2 0 0,2 0 0 15,1-1-48-15,-1-2-16 0,-1-1 0 0,3-1 0 16,0-2 16-16,4 2 0 0,1-8 0 0,2 1 0 15,0-1-16-15,1-3 0 0,0-2 0 0,3-2 0 16,1 0-32-16,1-3 0 0,3-3 0 0,1-1 0 16,2-2-16-16,1 1 0 0,1-3 0 0,0-2 0 15,2-2-192-15,-3-2 0 0,4-1-192 0,-2 0 192 16,-2-3-912-16,-2 1-80 16,0-3-16-16,0 1-8224 0,1 1-1648 0</inkml:trace>
  <inkml:trace contextRef="#ctx0" brushRef="#br0" timeOffset="188796.63">22447 13524 5519 0,'0'0'496'0,"0"0"-496"0,0 0 0 0,0 0 0 16,-9-5 3200-16,9 5 560 0,-4-6 96 0,4 6 32 15,0 0-1632-15,0 0-320 0,-7-6-64 0,7 6-16 16,0 0-576-16,0 0-112 0,-4-7-16 0,4 7-16 16,0 0-288-16,0 0-48 0,0 0-16 0,4-8 0 15,3 0-576-15,-7 8-208 0,7-7 144 0,-7 7-144 16,8-2 0-16,-8 2 0 0,9-2 0 0,-9 2 0 31,0 0-368-31,10 3-144 0,0 1-48 0,-10-4-8976 0,7 6-1808 0</inkml:trace>
  <inkml:trace contextRef="#ctx0" brushRef="#br0" timeOffset="189985.96">22841 14140 5519 0,'0'0'496'0,"-5"5"-496"0,-2-3 0 0,7-2 0 0,-8 4 2144 0,8-4 336 16,0 0 64-16,0 0 16 0,0 0-1280 0,0 0-256 16,0 0-64-16,0 0 0 0,0 0-144 0,0 0-48 15,0 0 0-15,0 0 0 0,0 0 144 0,0 0 32 16,0-8 0-16,1-1 0 0,2-1-48 0,0 0-16 16,0 0 0-16,2 0 0 0,-2-1-272 0,1 0-48 15,3 0-16-15,-2 0 0 0,2-1-224 0,0 0-64 16,-2 0 0-16,2 0 0 0,-3 1-96 0,2 1-32 15,-1 0 0-15,-2 3 0 0,0 0-128 0,-3 7 0 16,0 0 0-16,0 0 0 0,0 0 0 0,0 0 0 0,0 0 0 16,0 0 0-16,0 0 0 0,7 10 0 0,-1 2 0 0,-2 0 0 15,-2 1 0-15,2 2 0 0,0 0 0 0,-2 3 0 16,2 0 0-16,-2 1 0 0,0 1 0 0,2-2 0 16,-1-1 0-16,0-3 0 0,-1-1 0 0,1 0 0 15,2-4 0-15,-2 0 0 0,-3-9 0 0,7 9 0 16,-1-5 0-16,-6-4 0 0,8 5 0 0,-8-5 0 15,9-1 192-15,-9 1 16 0,9-4 0 0,-2 0 0 16,-1-6-16-16,0 1 0 0,-1 1 0 0,-1-1 0 16,1-1-64-16,-2-1 0 0,0-2-128 0,-1-2 192 15,1 0-192-15,-2-2 144 0,0 0-144 0,0-2 128 16,-1-2-128-16,1-2 0 0,1 0 144 0,-2-1-144 16,0-3 0-16,1-1 128 0,0-4-128 0,0-1 0 15,1-2 0-15,-1 1 0 0,1-3 0 0,0 2 128 0,0-3-128 16,2 5 0-16,-2 0 0 0,1 3 0 0,0 1 0 0,0 2 0 15,-1 3 0-15,1 1 0 0,-2-4 0 0,0 4 0 16,-2 2 0-16,1 0 0 0,1-1 0 0,-1 1 0 16,0 0 0-16,0 3 0 0,0 0 0 0,0 1 0 15,-1-1 0-15,0 3 0 0,1 0 0 0,-1 2 0 16,-1 2 0-16,2 2-128 0,0-2 128 0,3 4 0 16,-3 7-144-16,1-7 144 0,0 1 0 0,1 0 0 15,-2 6-144-15,5-6 144 0,-5 6 0 0,0 0 0 16,6-4-128-16,0 1 128 0,-6 3 0 0,10-3 0 15,-2 1 0-15,-8 2 0 0,8-2 0 0,0 2 0 0,2 0 0 16,2 1 0-16,-3 1 0 0,2-1-128 0,1 2 128 16,3-1 0-16,1 0 0 0,1-1 0 0,1-2-128 0,3 2 128 15,2 1 0-15,0 1 0 0,0-2 0 0,1 0 0 16,1-1 0-16,1 0 0 0,-2 0 0 0,3 0 0 16,0 0 0-16,-1-1 0 0,3-2 0 0,1 2 0 15,1 1 0-15,2 0 0 0,0-2 0 0,3 1 0 16,0-1 144-16,-2 1-144 0,-3-3 128 0,-2 3-128 15,-3-1 160-15,-2 1-160 0,-2-1 192 0,-1 1-192 16,0-1 160-16,-6 0-160 0,-2 1 128 0,-13 1-128 16,0 0 0-16,0 0 128 0,0 0-128 0,0 0 0 15,0 0-256-15,0 0-128 0,0 0-16 16,-9 6-16-16,-1-2-1552 16,1 2-304-16,-3-1-64 0</inkml:trace>
  <inkml:trace contextRef="#ctx0" brushRef="#br0" timeOffset="190853.06">23442 13573 3679 0,'0'0'320'0,"0"0"-320"0,0 0 0 0,-5 2 0 0,5-2 1792 0,0 0 304 16,-9 4 48-16,9-4 16 0,0 0-928 0,0 0-176 15,0 0-32-15,0 0-16 0,0 0-208 0,0 0-32 16,0 0-16-16,0 0 0 0,0 0-160 0,10 1-16 16,-1-1-16-16,2-1 0 0,1-3 128 0,-1 4 16 0,1-3 16 0,2 0 0 15,0-2-144-15,2 0-16 0,2-1-16 0,0 1 0 16,-2 0 64-16,1 1 16 0,0 0 0 0,-1 0 0 16,0 0-224-16,-1 1-32 0,1 0-16 0,-2 1 0 15,-2 1-224-15,0 0-128 0,-2 0 128 0,-1 2-128 16,-1 2 0-16,-8-3 128 0,7 5-128 0,-7-5 0 15,0 0 0-15,6 7 0 0,-6-7 0 0,0 0 128 16,0 10-128-16,0-10 0 0,0 9 128 0,-3 1-128 16,-1-3 0-16,1 2 144 0,-1 2-144 0,1 2 0 15,-2-1 176-15,-1 3-176 0,1 4 160 0,-3-1-160 16,2 2 144-16,-3 2-144 0,1 2 128 0,-2 2-128 16,3 0 128-16,-2 2-128 0,0-1 0 0,0 2 128 15,-1-3-128-15,3 1 0 0,-3-1 144 0,2 0-144 16,0-1 0-16,1-1 128 0,-2 0-128 0,0-1 0 0,0 0 160 15,0-2-32-15,1-2-128 0,-2-3 192 0,2 3-192 0,1 0 128 16,2-3-128-16,-2 0 0 0,2-3 0 0,0 0 0 16,0-2 0-16,0-1 0 0,2 0-176 0,2-1-128 15,1-9-16-15,-1 9-16 16,1-9-528-16,0 0-96 0,0 0-32 0,0 0-10896 0</inkml:trace>
  <inkml:trace contextRef="#ctx0" brushRef="#br0" timeOffset="191152.66">23424 13976 10127 0,'0'0'896'0,"0"0"-704"0,-4-6-192 0,4 6 0 16,0 0 2528-16,4-6 480 0,3-2 80 0,1 3 32 16,3 2-1456-16,2-2-272 0,0-1-64 0,3 2-16 15,2-3-464-15,4 2-80 0,-1-2-32 0,3 2 0 16,-1-1-176-16,3 2-48 0,4-1 0 0,2 1 0 16,4-2-176-16,1 4-32 0,-2 0-16 0,-1 1 0 15,0 2-288-15,-3 2 0 0,-5 2-128 0,-2 0 128 16,-2 1-2224-16,-3 0-336 0,0 2-80 15,-5 0-16-15</inkml:trace>
  <inkml:trace contextRef="#ctx0" brushRef="#br0" timeOffset="191924.01">23009 14752 7359 0,'0'0'320'0,"0"0"80"0,0 0-400 0,-5 5 0 0,5-5 0 0,0 0 0 16,0 0 1952-16,0 0 304 0,0 0 64 0,0 0 16 15,0 0-1152-15,0 0-224 0,0 0-64 0,9 3 0 16,1-2 80-16,3-2 16 0,-1-1 0 0,3-2 0 16,2-1-48-16,4-1-16 0,3 0 0 0,4-2 0 15,4 0-32-15,6 1-16 0,1-1 0 0,3-2 0 16,1 1-176-16,1-1-48 0,-3-1 0 0,3 2 0 16,1-2-240-16,-1 2-48 0,0-1-16 0,1 4 0 15,2 0-208-15,1 1-144 0,-2 1 192 0,-3 1-192 16,-6 2 0-16,-4-1 0 0,-4 0 0 0,-5 0-192 15,-4 5-816 1,-4 0-144-16,0-1-48 0,-5 1-7760 0,-11-3-1568 0</inkml:trace>
  <inkml:trace contextRef="#ctx0" brushRef="#br0" timeOffset="192934.9">23144 15368 14111 0,'0'0'624'0,"0"0"128"0,0 0-608 0,0 0-144 15,0 0 0-15,0 0 0 0,0 0 832 0,0 0 128 16,0 0 16-16,0 0 16 0,0 0-192 0,0 0-32 0,0 0-16 16,0 0 0-16,-5-6 144 0,3-2 48 15,1-1 0-15,2 0 0 0,-1-1 0 0,4 1 0 0,1-2 0 0,1-3 0 16,3 1-176-16,0-1-16 0,2 0-16 0,2-2 0 15,3 0-256-15,0 0-48 0,2 2-16 0,3 0 0 16,3 0-128-16,1 2-32 0,-3 0 0 0,2 1 0 16,-2 1 32-16,2 0 0 0,-4 4 0 0,-1-1 0 15,-3 3-144-15,1 1-16 0,-4 1-128 0,-1 4 192 16,0 0-192-16,-3 1 0 0,-1 3 0 0,-3 2 0 16,2 3 0-16,-3 4 128 0,-1-2-128 0,-2 3 0 15,-1 3 0-15,-1 3 0 0,-3 0 0 0,0 2 0 16,-3-2 0-16,0 1 0 0,-2 3 0 0,0-1 0 15,-1 1 0-15,-1 2 0 0,-1-1 0 0,-2 1 0 16,-3-1 0-16,0-1 128 0,-4-1-128 0,-4-1 0 16,-1 0 0-16,-1 2 0 0,-4-3 0 0,0 0 0 0,0-1 176 15,3 0-16-15,1-2 0 0,-1-1 0 0,-2 1-160 0,3-1 0 16,0-4-192-16,3 1 192 0,1-4 0 0,3 0 0 16,-1-1 0-16,4-1 0 0,3-1 0 0,2-3 0 15,2-1 0-15,2-3 0 0,8-2-176 0,0 0 176 16,0 0-128-16,0 0 128 0,0 0-176 0,0 0 176 15,6-8-208-15,3 3 80 0,3-1 128 0,2 1-160 16,2-3 160-16,0 2-160 0,1 2 160 0,2-1 0 16,3-3 0-16,0 1 0 0,1 0 0 0,2 0 0 15,2 0 0-15,3 1 0 0,2-1 0 0,4 2 192 16,1-1-64-16,2 2 0 0,-1 0 64 0,-2 1 0 16,-1-1 16-16,0 0 0 0,-2 1 16 0,-2 3 0 15,0 0 0-15,-4 2 0 0,1-1-96 0,-3 2-128 0,-2-2 176 16,-2 1-176-16,-2 1 128 0,-5 1-128 0,-2 1 0 15,-4 1 0 1,1 0-560-16,-9-6-208 0,0 0-64 0,0 0-9248 16,0 10-1856-16</inkml:trace>
  <inkml:trace contextRef="#ctx0" brushRef="#br1" timeOffset="207641.94">367 6152 12431 0,'0'0'544'0,"0"0"128"0,0 0-544 0,0 0-128 16,0 0 0-16,-7 6 0 0,7-6 320 0,0 0 16 16,-5 5 16-16,5-5 0 0,-9 5-352 0,4 0 128 15,-1 2-128-15,6-7 0 0,-5 8 0 0,1-1 0 16,-4-3-192-16,3 2 64 0,1 4-176 0,-1-2-16 15,-1-2-16-15,3 2 0 0,-2 0 336 0,0 1 0 16,2-2 160-16,0 2-160 0,-3-1 768 0,2-1 32 16,-1 3 16-16,3 0 0 0,-3-2 80 0,0 1 32 15,1-2 0-15,1 1 0 0,-1 0-96 0,4-8-32 16,-5 9 0-16,1-3 0 0,4-6-160 0,-6 6-16 16,-1 0-16-16,7-6 0 0,0 0-96 0,0 0-32 0,0 0 0 0,-9 3 0 15,9-3 48-15,-8-2 16 0,-2 0 0 0,2-3 0 16,-2-1-144-16,2-1-16 0,3-3-16 0,-2-1 0 15,-3 0 16-15,6-4 0 0,-1 1 0 0,0-2 0 16,-1-3-48-16,-2-2 0 0,1-4 0 0,5 0 0 16,-1-1-16-16,2-3-16 0,0-1 0 0,-1-2 0 15,4 1-176-15,0-1-128 0,1-3 192 0,-1-1-192 16,-2-1 128-16,4 0-128 0,0-1 0 0,-1 0 0 16,1-2 0-16,-3 1 0 0,0-2 0 0,1 0 0 15,0-3 128-15,-1 1-128 0,-1-1 0 0,1 2 0 16,3 0 0-16,0 1 0 0,-2 1 0 0,2 1 0 15,-2-1 0-15,0 3 0 0,1 3 0 0,-1 1 0 16,-2-4 0-16,4 2 0 0,0 0 0 0,-2 1 0 0,-1 3 0 16,3 0 0-16,-2 2 128 0,0-2-128 0,-1 1 0 0,1 2 0 15,0-2 0-15,0 1 0 0,1 1 0 0,-2 1 0 16,-1 5 0-16,0-1 0 0,0 0 0 0,0 1 0 16,-3 0 0-16,3 1 0 0,3 1 0 0,-3 2 0 15,-1 1 0-15,-1 3 0 0,1 0-128 0,1 0 128 16,0 2 0-16,1 1-144 0,1 1 144 0,0 0 0 15,0 1 0-15,0 1 0 0,-1 0 0 0,-1 8-128 16,0 0 128-16,1-8 0 0,0 1 0 0,-1 7 0 16,3-7 0-16,-3 7-128 0,0 0 128 0,6-5 0 15,-6 5 0-15,5-5 0 0,1 2 0 0,1 1-128 16,-7 2 128-16,9-2 0 0,-1-2 0 0,0 2 0 16,-2 0 0-16,3-1-128 0,0 0 128 0,2 1 0 15,-2 1-144-15,2-2 144 0,1 1 0 0,2-2 0 0,-1 2 0 0,-1 0 0 16,3 1 0-16,2 1 0 0,3-1 0 0,0-2-176 15,2 2 176-15,2 0 0 0,2-1 0 0,1 1 0 16,1 0 0-16,3 1 0 0,2 0 0 0,1-1-128 16,-5-1 128-16,3-1 0 0,2 2 0 0,1-3 0 15,-1 3 0-15,4 0 0 0,-2 0 0 0,2 1 0 16,3-2 0-16,0 2 0 0,0 0 0 0,0-1-128 16,1-1 128-16,-1 1 0 0,-2-1 0 0,3 0 0 15,-1 2 0-15,3-1 0 0,1-3 0 0,2 2 0 16,2 0 0-16,-2 0 0 0,-1-3 0 0,0 3 0 15,0-1 0-15,1 1 0 0,1-1 0 0,4 0 0 16,-3-1 0-16,3 0 0 0,2 0 0 0,-2 1 0 16,-4-1 0-16,3 1 0 0,0-1 0 0,2 0 128 0,1 1-128 0,0 1 0 15,3-1 0-15,-1-1 0 0,-1-2 0 0,3 2 0 16,-2 0 0-16,1 0 0 0,1-1 0 0,3 0 0 16,0 0 0-16,-4 0 0 0,0-3 0 0,-1 0 0 15,-4 3 0-15,5-1 0 0,0 1 0 0,2-1 0 16,4 1 0-16,-4-1 0 0,-2 1 0 0,0 0 0 15,-2 1 0-15,2-3 128 0,3 0-128 0,2-1 0 16,-1 0 0-16,-1 1 0 0,-2-1 0 0,-2 0 0 16,0-1 0-16,3 2 0 0,0 0 0 0,2-1 0 15,0 0 0-15,-1-2 0 0,-4-1 0 0,-1 1 0 16,1 1 0-16,0 0 0 0,1 2 0 0,2-2 0 16,-1 0 0-16,-3 0 0 0,-3-1 0 0,1 1 0 0,-1 2 0 15,2 0 0-15,0 2 0 0,1-1 0 0,-2 0 0 16,0-1 0-16,-4 0 0 0,0 2 0 0,-1-3 0 0,-1 0 0 15,0 0 0-15,3 1 0 0,1 0 0 0,-2 1 0 16,0-1 0-16,-1 1 0 0,-3-2 0 0,-2 1 0 16,-3 2 0-16,1-1 128 0,1 1-128 0,-3-2 0 15,2 5 0-15,0-1 0 0,0-2 0 0,-1 0 0 16,-3 2 0-16,1-2 0 0,-3 0 0 0,0 0 0 16,-2 0 0-16,0-1 0 0,-1 1 0 0,2 0 0 15,-1 0 0-15,2-1 0 0,-1 0 0 0,-2 1 128 16,-3 1-128-16,0 0 0 0,1-1 0 0,-3 1 0 15,-3-1 0-15,-1 2 0 0,0 1 0 0,-1 0 0 16,-2-2 0-16,0 1 0 0,-1 0 128 0,1-1-128 16,0 1 0-16,1 0 0 0,-1 0 0 0,1-1 0 15,-1 0 0-15,1 3 0 0,1-1 0 0,-1 0 0 0,0 1 0 16,-1 0 0-16,0 1 0 0,0 0 0 0,-1-1 0 0,-2 1 0 16,-1 0 0-16,-1 1 0 0,1 1 0 0,-1 2 0 15,0-3 0-15,1 1 0 0,0-2 0 0,1 0 0 16,-4-1 0-16,1 1 0 0,1 0 0 0,-1 0 0 15,0 0 0-15,2 0 0 0,-3 0 0 0,-1 0 0 16,1 0 0-16,0 1 0 0,-1-1 0 0,2 1 0 16,1 0 0-16,0 0 0 0,-1 0 0 0,-1 1 0 15,0-2 0-15,2 0 0 0,1-2 0 0,-1 2 0 16,1 2 0-16,-2-2 0 0,-2-2 0 0,1 1 0 16,-1 0 0-16,-2 0 0 0,0 0 0 0,1 1 0 0,-2 0 0 15,1 0 0-15,-1-2 0 0,-1 1 0 0,3 1 0 16,-2-2 0-16,0 0 0 0,0 2 0 0,0 2 0 0,0-2 0 15,-2-2 0-15,1 1 0 0,-1-1 0 0,4 0 0 16,-3 0 0-16,0 1 0 0,-8 1 0 0,11-1 128 16,0-1-128-16,-1 1 0 0,-3 1 0 0,-7 0 0 15,10-2 0-15,-1 1 0 0,-9 1 0 0,10 1 0 16,0-2 0-16,-10 1 0 0,8 3 0 0,-8-3 0 16,10 4 0-16,-10-4 0 0,0 0 0 0,8 8 0 15,1 0 0-15,-2 0 0 0,-7-8 0 0,4 11 0 16,-1 0 0-16,1 1 0 0,-2 1 0 0,-3 1 0 15,-1 1 0-15,-3 1 0 0,-1 2 0 0,-1 5 0 16,-1 3 0-16,0 2 0 0,-5-1 0 0,1 5 0 16,-1 3 0-16,0 1 144 0,-6 1-144 0,2 3 0 15,-2 3 0-15,0-3 0 0,2 1 0 0,0 2 0 16,-3 1 0-16,3 0 0 0,-2-1 0 0,3 0 0 0,-2 2 0 0,0 0 0 16,-4 2-128-16,4 0 128 0,0-1 0 0,-1 1 0 15,0 1 0-15,-1 2 0 0,0-3 0 0,2-1 0 16,-1-1 0-16,2 2 0 0,1 1 0 0,0-2 0 15,0-1 0-15,1-1 0 0,1 0 0 0,2 0 0 16,-1 2 0-16,3-3 0 0,2-1 0 0,0-1 0 16,4 0 0-16,1-1 0 0,-3-3 0 0,3-1 0 15,1-2 0-15,0-2 0 0,0-1 0 0,2-3 0 16,-3-1 0-16,1 1 0 0,0-1 0 0,1-2 0 16,0-3 128-16,-1 1-128 0,1-2 0 0,1 0 0 15,-2-2 0-15,1 0 0 0,-3-1 192 0,1-2-64 16,1 0 0-16,0-3-128 0,0-1 304 0,0 1-48 15,2-1-16-15,-3 1 0 0,-1 0-16 0,2-1 0 0,0-1 0 16,-1 0 0-16,1 0-64 0,1 1-16 0,0-1 0 0,-2-1 0 16,1-1-144-16,-2 1 192 0,0-3-192 0,2 1 192 15,2-8-64-15,-6 5-128 0,6-5 192 0,-5 8-64 16,0-2 32-16,5-6 0 0,-9 4 0 0,1-1 0 16,-1 0 48-16,-1 0 16 0,0-2 0 0,-3 0 0 15,-4-1-48-15,-1 0-16 0,-2 0 0 0,-2 0 0 16,-1 0-32-16,-1-1 0 0,-3-1 0 0,1 1 0 15,-3 2-128-15,2-1 160 0,-3 0-160 0,-2-1 160 16,1 0-160-16,-1-1 192 0,-2 2-192 0,-2 0 192 16,-3 0-192-16,-3 0 0 0,0-2 0 0,0 0 128 15,0 0-128-15,-3 1 0 0,1-1 144 0,1 2-144 16,0 3 0-16,-1-1 0 0,-5-4 0 0,-1 2 128 16,-1-2-128-16,-1-1 0 0,0 1 0 0,2 2 0 15,0 2 0-15,-2 1 0 0,0-1 0 0,-2 0 0 0,-2-1 0 0,-1-1 0 16,4-1 0-16,-1 1 0 0,1 2 0 0,1 2 0 15,2 0 0-15,-4-1 0 0,-4 3 0 0,1-4 0 16,1-1 0-16,2 0 128 0,1-1-128 0,2 2 0 16,0 1 0-16,-2-2 0 0,-3 2 0 0,2-2 0 15,-4-1 128-15,4 0-128 0,2 1 0 0,2 1 0 16,0 1 0-16,-4 1 128 0,2 0-128 0,-4 1 0 16,2-1 0-16,-1-1 128 0,2 1-128 0,0-1 0 15,1 1 0-15,3 3 0 0,-4-1 0 0,0-2 0 16,0-1 0-16,1 1 128 0,-1-1-128 0,0 0 0 15,1 0 0-15,5 2 128 0,2-4-128 0,-2 1 0 0,-3 0 0 16,-2 1 0-16,2-1 0 0,1-1 0 0,2 1 0 0,1 0 0 16,2 0 0-16,1 0 128 0,2-4-128 0,-3 1 0 15,0 0 128-15,-1 1-128 0,0-3 128 0,0 1-128 16,-1 1 0-16,2-3 128 0,2 2-128 0,0 1 0 16,4 0 0-16,-2 0 128 0,-1 1-128 0,1-2 0 15,-4-1 0-15,3 0 128 0,3 1-128 0,-1 0 0 16,2-2 0-16,-1 2 0 0,1 1 0 0,3 0 128 15,-1 1-128-15,-1 0 0 0,0 0 0 0,-1 0 0 16,-3-1 0-16,2 0 0 0,-3 0 0 0,3 1 0 16,1 0 0-16,2-1 0 0,-4 0 0 0,4-1 0 15,2 1 0-15,1 0 0 0,-3-1 0 0,0 2 0 16,-1-2 0-16,-3 1 0 0,1-1 0 0,1-1 0 0,1 2 0 16,1 1 0-16,2 0 0 0,-4 2 0 0,1 2 0 15,1-1 0-15,3 0 0 0,-4 2 0 0,-1-2 0 0,3 1 0 16,-2-1 0-16,3 0 0 0,-1-1 0 0,2 1 0 15,0 2 0-15,3-5 0 0,2 2 0 0,1 0 0 16,-3 0 0-16,1 2 0 0,4-1 0 0,1 0 0 16,-1-2 0-16,0 2 0 0,-3-1 0 0,4 0 0 15,-1-1 0-15,2 1 0 0,-2-1 0 0,3 2 0 16,-2 0 0-16,1 1-128 0,2 0 128 0,0-2 0 16,0 1 0-16,2 0 0 0,0 0 0 0,-1 0 0 15,4 0 0-15,-1 1 0 0,-2-1 0 0,3 0 0 16,-1-1 0-16,2 1 0 0,0-1 0 0,3 0 0 0,-3 1 0 15,3-2 0-15,0-1 0 0,0 0 0 0,-2-1 0 16,1 0 0-16,-1-1 0 0,2 0 0 16,1-3 0-16,2 1 0 0,2-2 0 0,1-2 0 0,-2-1 0 0,2 0 0 15,2-1 0-15,-2 0 0 0,1-5 0 0,2-1 0 16,2 1 0-16,0-6 0 0,0-1-144 0,0 0 144 16,0-1 0-16,2-2 0 0,1-2 0 0,0-2 0 15,-2-1 0-15,2-1 0 0,-2-1 0 0,0-3 0 16,0-1 0-16,1-4 0 0,1 3 0 0,-1-1 0 15,2 0 0-15,-2-2 0 0,-2-2 0 0,4 1 0 16,-1-2 0-16,1-3 0 0,1-3 0 0,0 1 0 16,4 2 0-16,-3-1 0 0,-2 1 0 0,2 0 0 15,-3 0-160-15,0 1 160 0,-2 2 0 0,1 0-144 16,1 0 144-16,0 3 0 0,-2 4 0 0,-1 2 0 16,-1 1 0-16,1 1 0 0,0 0 0 0,0 1-128 0,-2-1 128 0,2 2 0 15,2 1 0-15,-2 3 0 0,-3 3 0 0,2-3 0 16,-2 2 0-16,3 1-128 0,1 0 128 0,1 2-192 15,-2 1 192-15,2 3-192 0,1-1 192 0,-2 5-208 16,0 0 80-16,3-1 128 0,2 0-256 0,0 1 80 16,-1 0 16-16,3 2 0 0,-4-1 160 0,3 1-192 15,-1 0 192-15,2 1-192 0,1 2 192 0,2 0 0 16,-2-1-144-16,2 2 144 0,2-1 0 0,0 3-144 16,0-1 144-16,3 1 0 0,1-1-160 0,1 2 160 15,0 0-128-15,2 1 128 0,4 3 0 0,-2 0-160 16,2 0 160-16,1 1 0 0,1 1 0 0,2 1-128 15,1-2 128-15,-2 1 0 0,2-1 0 0,-1 0 0 16,1 0 0-16,2-1 0 0,2 0 0 0,2-1 0 0,2 0 0 0,2 0 0 16,2-1 0-16,1 1 0 0,4-3 0 0,-2 1 0 15,0 3 0-15,0 0-128 0,0-1 128 0,1-1 0 16,1-1 0-16,3 3 0 0,2 3 0 0,1-1 0 16,-4-1 0-16,2-1 0 0,-1-1-128 0,3 1 128 15,-3 0 0-15,3 0 0 0,2-1 0 0,0 0 0 16,3 1 0-16,0-1 0 0,-2-3 0 0,1 2 0 15,-2-1 0-15,1 1 0 0,1 0 0 0,3 1 0 16,1-1 0-16,-1-1 0 0,0-2 0 0,-1 1 0 16,1-3 0-16,3 3 0 0,3-3 0 0,1 2 0 15,-1-2 0-15,1 0 0 0,-3-3 0 0,-1 0 0 16,1 0 0-16,2 0 0 0,3-1 0 0,-1 1 0 16,-1-2 0-16,0 1 0 0,-1-1 0 0,0-2 0 15,1-2 0-15,2 2 0 0,0 2 0 0,-2-1 0 0,-1-4 0 16,-2 4 0-16,-1 1 0 0,1 0 0 0,2-1 0 0,1-1 0 15,-2-1 0-15,-1 0 0 0,-2-1 0 16,1 3 0-16,0 1 0 0,2-1 0 0,0-3 0 0,1 1-160 16,-1-2 160-16,-2 2-128 0,-3 0 128 0,3 1 0 15,0 1-144-15,1-1 144 0,-1-2-176 0,-1 0 48 16,0-1 0-16,-2 2 0 0,-2 0 128 0,2-2 0 16,2 0-144-16,1 1 144 0,-2 2 0 0,0 0 0 15,-2-2-144-15,-2 3 144 0,1 0 0 0,2 0-128 16,1-1 128-16,-4 1 0 0,-2-1-192 0,0 1 192 15,-1-1-192-15,-4 3 192 0,1 2-144 0,0 1 144 16,3-1 0-16,-1 0-144 0,-2-1 144 0,1 0 0 16,-4 2-144-16,-2-2 144 0,-2 1 0 0,2 1 0 0,-2 2 0 15,0-1 0-15,2 0 0 0,2 2 0 0,-5-2 0 0,0 2 0 16,-2-1 0-16,1 1 0 0,-3-1 0 0,-2 2 0 16,-2-2 0-16,-2 2-144 0,-2 0 144 0,-1 0 0 15,-1 2-192-15,0 0 192 0,-2-1-192 0,-4 2 192 16,1-2-128-16,-3 1 128 0,-1 1 0 0,-3 1 0 15,-1 2-128-15,-3-1 128 0,-1 0 0 0,-3 2 0 16,-8-3 0-16,10 4-128 0,-10-4 128 0,6 7 0 16,-1-1 0-16,0 2-128 0,-5-8 128 0,1 12 0 15,-2 1-144-15,-3 0 144 0,1 3 0 0,0-1-144 16,-3 2 144-16,-2 1 0 0,-2 2 0 0,-1 3 0 16,-3 4 0-16,0 0-160 0,-1 1 160 0,0 5 0 15,1 3 0-15,0 5-128 0,1 2 128 0,1 4 0 0,-2 4 0 16,0 0 0-16,0 2 0 0,1 2 0 0,0 3 0 15,1 1 0-15,1 0 0 0,-1-2 0 0,0-2 0 0,0 0-128 16,1 0 128-16,-2 1 0 0,2-1 0 0,0-2 0 16,1-2-128-16,0 0 128 0,0 2 0 0,1-1 0 15,1 0 0-15,1-2 0 0,1-2 0 0,-1 2 0 16,0 2 0-16,-1-2 0 0,2-2 0 0,-1 0 0 16,2-1 0-16,-1 1 0 0,-3-1 0 0,4 0 0 15,-3-3 0-15,2 0 0 0,-1-2 0 0,0 0 128 16,3-4-128-16,-3 0 0 0,2-2 0 0,-1 2 0 15,1-4 0-15,-1 1 0 0,1 0 0 0,2-2 0 16,-1-3 0-16,2-1 0 0,1 0 0 0,1 0 0 16,0-2 0-16,0-5 0 0,1-1 0 0,1-2 0 0,2-2 0 0,0 0 0 15,2-4 128-15,0 0-128 0,1 0 0 16,-2 0 0-16,1-4 160 0,-1 1-160 0,0 1 160 0,-5-11-160 16,4 7 256-16,2-2-64 0,-6-5 0 0,0 0 0 15,0 0 48-15,0 0 0 0,1 8 0 0,-1-8 0 16,0 0 16-16,0 0 0 0,0 0 0 0,-10 1 0 15,-3-1-48-15,-4 0 0 0,-3-3 0 0,-2-1 0 16,-4-2-208-16,-4-1 176 0,-3-1-176 0,-5 2 160 16,-2 2-32-16,-5 0-128 0,-7 3 192 0,-5 0-64 15,-6 1 64-15,-8 2 0 0,-2 2 0 0,0 2 0 16,-3 2-32-16,-5 0 0 0,-2 1 0 0,1 0 0 16,3 5-160-16,3 1 128 0,4 0-128 0,-1 2 128 15,0-1-304-15,2 1-64 0,4-1-16 0,5 0-11456 16,6-2-2288-16</inkml:trace>
  <inkml:trace contextRef="#ctx0" brushRef="#br1" timeOffset="210874">1129 9568 16575 0,'-12'-1'1472'0,"1"0"-1168"15,3 1-304-15,1 2 0 0,7-2 1024 0,0 0 160 16,-7 2 32-16,7-2 0 0,-4 11-784 0,1-1-160 16,1-2-16-16,1 4-16 0,3 1-64 0,2 0-16 0,-1 3 0 0,-1-1 0 15,1 0 0-15,1 2 0 0,-2 1 0 0,3 0 0 16,0 2-160-16,0 1 0 15,1 0 144-15,-1-1-144 0,0 2 0 0,0 2 144 0,-2 1-144 0,3 2 0 16,1 0 160-16,-3 1-160 0,1 2 128 0,1 1-128 16,-3 2 320-16,2 0 0 0,1 2-16 0,-2 2 0 15,-1 0 176-15,1 4 32 0,1 2 16 0,-3 2 0 16,1 1-112-16,0 3-32 0,1 1 0 0,0 4 0 16,-2 2-80-16,2-3-32 0,-2 1 0 0,0 2 0 15,0-2-272-15,2-2 0 0,-4 0 0 0,1-3 0 16,1-1 128-16,-2-2-128 0,-1-2 144 0,0 0-144 15,0 0 192-15,-1 0-48 0,-2 0-16 0,1-1 0 16,-3 0 64-16,1-1 0 0,1 0 0 0,-1-1 0 0,-1-2-32 16,0-2 0-16,0 0 0 0,-1-1 0 0,-1 0 32 15,0 2 16-15,1-3 0 0,-1-1 0 0,0-1-80 16,2 0 0-16,-3-2-128 0,0 1 192 0,1-1-192 0,-2-3 128 16,0 1-128-16,2-3 0 0,-2-2 128 0,1 0-128 15,-2 1 0-15,1-1 144 0,2-1-144 0,-2 0 0 16,3 0 0-16,-3-1 0 0,5-2 0 0,-1-1 128 15,0-1-128-15,3 1 0 0,0 0 0 0,2 0 0 16,0-2 128-16,-1-1-128 0,0 0 0 0,2-1 0 16,0 2 0-16,2-2 0 0,1-1 128 0,1 1-128 15,0-2 0-15,2 1 128 0,-1-1-128 0,0 0 0 16,3-1 0-16,1 0 0 0,2-2 0 0,3 1 0 16,-2 0 0-16,3 0 0 0,1 0 0 0,1-1 0 0,0-2 0 0,-1 0 0 15,4 0 0-15,1 1 128 0,0-2-128 16,1 1 0-16,3-1 128 0,-1-1-128 0,0 0 0 0,4-1 128 15,-2 1-128-15,3-1 0 0,3 1 0 0,2-1 128 16,2 2-128-16,1-1 0 0,1 2 144 0,-3-1-144 16,-2-2 128-16,2 1-128 0,2-1 160 0,0 1-160 15,3 0 160-15,-1 0-160 0,2-2 160 0,3 1-160 16,2-1 176-16,2 0-176 0,-4 1 192 0,0-4-192 16,0-2 192-16,2 0-64 0,2-2 0 0,4 1-128 15,2 0 160-15,0 0-160 0,2-4 128 0,-2 2-128 16,-2-2 128-16,2 2-128 0,-3-5 0 0,6 3 128 15,0 0-128-15,3 3 0 0,-1-2 0 0,-3 1 0 16,-4-3 0-16,1 2 128 0,1-1-128 0,4 1 0 16,-1-2 0-16,5 1 0 0,3-2 0 0,-6 1 0 15,-1 0 0-15,2-1 0 0,-2 0 128 0,4 1-128 16,1-2 0-16,1 1 0 0,0-2 0 0,0 0 0 0,-4 0 0 16,1 2 0-16,0-1 0 0,3 3 0 0,2 0 0 0,-1 0 0 15,-7 1 0-15,2-1 0 0,-1 2 0 0,2 1 0 16,-3 0 0-16,4 2 0 0,4 1 0 0,-4-1 0 15,-2-1 0-15,-1 2 0 0,-2-1 0 0,4 1 0 16,0 0 0-16,3 0 0 0,0 0 0 0,-2 0 128 16,-4-1-128-16,1 1 128 0,3-1-128 0,3 1 160 15,4-1-160-15,-1-1 160 0,-3 1-160 0,1-2 128 16,-1 1-128-16,3 1 128 0,4 1-128 0,0 1 0 16,-2-2 0-16,1 0 0 0,-3-2 0 0,4 2 0 15,1 2 0-15,1-2 0 0,2-1 0 0,0 1 0 16,-3 0 0-16,2 1 0 0,-2 1 0 0,4 0 128 15,1 0-128-15,-1-1 0 0,-3 1 144 0,4 2-144 16,6-1 160-16,-5-2-160 0,-2-2 176 0,1 0-176 0,-1 1 192 0,3 1-192 16,3 1 208-16,0-2-64 0,-2-2-16 0,0 2 0 15,-3-2-128-15,7 0 128 0,2 0-128 0,-2-1 128 16,-4-1-128-16,0 3 0 16,0-1 0-16,2-2 128 0,3-1-128 0,-1-1 0 0,-7 0 0 0,1 3 0 15,0 0 0-15,3 1 0 0,0-2 0 0,-5 2 0 16,-1 0 0-16,1 0 0 0,-2 2 0 0,1 1 0 15,0-2 0-15,-4-1 0 0,-2 1 0 16,-1-1 0-16,0 2 0 0,4 1 0 0,3 2 0 0,-5-2 0 16,-6-2 0-16,1 0 0 0,-1 0 0 0,3 1 0 15,0 3 0-15,1-1 0 0,-2-2 0 0,-2 1 0 16,-3 1 0-16,0 2 0 0,0 2 0 0,1-2 0 16,3-3 0-16,-4 0 0 0,-6 0 0 0,0 0 0 0,-2-1 208 15,2-1-32-15,1 2-16 0,3-1 0 0,1 0 96 0,-2-2 0 16,-4 1 16-16,-1-1 0 0,2-3-64 15,1 4-16-15,0 0 0 0,4-4 0 0,0-3-192 0,-1-2 144 16,-4 1-144-16,0 1 128 0,1 1-128 0,2-1 0 16,-1-1 0-16,0-2 128 0,0 4-128 0,-3-2 0 15,-4 0 0-15,-3 1 0 0,-1 1 0 0,1 2 0 16,-3-1 0-16,3 0 0 0,1 1 0 0,-2 0 0 16,-1 1 0-16,-2 0 0 0,-2 1 0 0,-4 1 128 15,2-1-128-15,-3 1 0 0,3 0 0 0,-1 1 0 16,-1 1 0-16,-2-1 0 0,2 1 0 0,-1 1 0 15,-1 0 0-15,-3 1 0 0,-3 2 0 0,-1-1 0 0,-2 1 128 16,2 0-128-16,-3 1 0 0,1-1 0 16,-2 0 0-16,-1 2 0 0,-1 0 0 0,0 0 0 0,-1-3 0 0,1 2 0 15,1 0 0-15,-2 1 0 0,0 1 0 0,-3-1 0 16,2-1 0-16,0 3 0 0,-2 2 0 16,-3-4 0-16,-1-1 0 0,-1-1 0 0,-3 0 0 0,1 1 0 15,-1-1 0-15,1-1 128 0,-3-1-128 0,1-1 0 16,-10 0 128-16,11 0-128 0,-3 0 0 0,-8 0 128 15,9-5 0-15,-2-3 0 0,0 0 0 16,-4-1 0-16,0 0 192 0,1-4 16 0,-2-2 16 0,1-3 0 16,-3 0-176-16,2-5-48 0,-2-3 0 0,1-3 0 15,-1-3-128-15,0-3 0 0,1-6 0 0,2 0 0 16,-1-5 0-16,0-4 0 0,0 0 0 0,3-4 0 0,-3-2 0 16,2-1 0-16,1-2 0 0,-1 0 0 15,0 1 0-15,2 0-144 0,-1 3 144 0,1-2 0 0,-1 0-128 0,2 0 128 16,0-1 0-16,-1-2 0 0,1-4-128 15,1 1 128-15,-3-1 0 0,2-2 0 0,-2 1-128 16,1-3 128-16,-2-1 0 0,0 0 0 0,2-1-192 0,1 2 64 16,-2-2 128-16,2 2-208 0,-1 0 80 0,0 2 128 15,-1 2-208-15,2 4 80 0,1 0 128 0,-1 6 0 16,0 4 0-16,1 1 0 0,-5 3 0 0,1 3 0 16,0 2-176-16,0 5 176 0,-3 3 0 0,0 2 0 15,-1 4 0-15,0 1 0 0,-1 2 0 0,0 6 0 16,-3 0 128-16,-1 3-128 0,0 1 0 0,-1 6 0 15,-2 1 128-15,3 1-128 0,-3 2 0 0,2 0 0 0,-3 0 0 16,2 0 0-16,-2 2-144 0,2 1 144 0,-4 0-128 0,1 1 128 16,1 0-128-16,-3-3 128 0,1 2-128 0,-2 1 128 15,-2-1 0-15,0 1-160 0,0 1 160 0,-4 0 0 16,-2-1-128-16,-1 3 128 0,-1-1 0 0,-1 0 0 16,-2-1-128-16,-3 0 128 0,-5-2 0 0,-4 2 0 15,1 0 0-15,1 1-128 0,-2 0 128 0,-3 2 0 16,0-1 0-16,-4 1 0 0,-1-2 0 0,-2 1 0 15,-4 0 0-15,-3 1 0 0,-2-3 0 0,0 2 0 16,-1 1 0-16,-2 1 0 0,1-3 0 0,-5 0 0 16,-4 2 0-16,0-2 0 0,1 0 0 0,-2 0 0 15,2-2 0-15,-3 0 0 0,-3 0 0 16,-4-2 0-16,-1 0 0 0,2-1 128 0,1-2-128 0,-3 0 0 0,-4 0 0 16,-3 1 0-16,3-1 0 0,1 2 0 0,-1 0 0 0,-4 1 0 15,-4-2 0-15,2 1 0 16,1 0 0-16,-2-1 0 0,0 2 0 0,-1-1 0 0,-1-3 0 0,3 3 0 15,1 2 0-15,-4-1 0 0,-5-2 0 0,2 1 0 16,4-1 0-16,-1 0 0 0,-1 3 0 0,0-1 0 16,-1-2 0-16,2 2 0 0,3 2 0 0,-6-2 0 15,1 0 0-15,-1 2 0 0,2-2 0 0,-2 2 0 16,-2-1 0-16,2 0 0 0,3 0 0 0,0 0 0 16,-1 1 0-16,-2 0 0 0,-2 0 0 0,5 1 0 15,2 0 0-15,-3 1 0 0,-1 0 0 0,1 0 0 16,3 2 0-16,1 0 0 0,1 1 0 0,-3-2 0 15,-2 1 0-15,3 2 0 0,3 0 0 0,-1 1 0 16,0 0 0-16,0-1 0 0,-1 2 0 0,4 1 0 0,-1-1 0 0,-1 2 0 16,-5 1 0-16,1 0 128 0,3 4-128 0,1-1 0 15,-2-1 0-15,-1 1 0 0,-3 0 128 0,6 0-128 16,-1 0 0-16,-2 1 0 0,-3-1 0 0,3 1 0 16,1 1 0-16,2-1 0 0,2 2 0 0,-3-2 0 15,-5-1 0-15,6 2 0 0,2 0 0 0,0 0 0 16,1-3 0-16,-3 1 0 0,3-3 0 0,1 0 0 15,3-1 0-15,-2-1 0 0,0 0 0 0,1-3 0 16,2 1 176-16,2 1-176 0,2-3 192 0,-1 1-192 16,-3-2 0-16,1 0 0 0,2 3 0 0,4-3 0 15,-1 0 0-15,1-1 0 0,-2 0 0 0,0 1 0 16,0-2 0-16,4 0 0 0,2-1 0 0,-1 2 0 16,1 1 0-16,-4 0 0 0,-2-2 128 0,3 3-128 15,2-1 160-15,2-1-32 0,1 0 0 0,-1-1 0 0,-7 0-128 16,5 1 0-16,-1 1 0 0,2-1 0 0,3-1 0 0,-4 0 0 15,2 0 0-15,0 0 128 0,0-1-128 0,1 1 160 16,0 0-160-16,3 1 160 0,2 0-160 0,-2-1 0 16,-2 0 0-16,2 1 128 0,-1-2-128 0,2 2 0 15,3 0 0-15,2 1 0 0,1 0 0 0,-2 2 0 16,-3-1 0-16,1-1 0 16,2 4-1008-16,3-2-128 0,1 1-16 0,4 1-16656 0</inkml:trace>
  <inkml:trace contextRef="#ctx0" brushRef="#br1" timeOffset="213138.29">19286 16032 8287 0,'0'0'736'0,"0"0"-592"0,-8-7-144 0,-1 1 0 16,3 0 400-16,-2 0 48 0,0 3 16 0,8 3 0 15,-7-8 160-15,0 1 16 0,0-1 16 0,2 0 0 16,-1 4 16-16,2-2 0 0,1 2 0 0,3 4 0 16,0 0 16-16,-4-7 0 0,4 7 0 0,0 0 0 15,0 0 144-15,0 0 48 0,0 0 0 0,0 0 0 16,0 0-160-16,11-1-16 0,-2 3-16 0,1 4 0 16,1 2 64-16,-2 2 16 0,1 1 0 0,0 1 0 15,0 1 48-15,1 2 16 0,1 4 0 0,-2-1 0 16,-1 0-320-16,2 2-64 0,-1 0-16 0,0 2 0 0,1 0-224 0,-1 2-32 15,1-2-16-15,1 1 0 0,3 0-160 0,1 0 0 16,2 2 0-16,1-3 128 0,0-2-128 0,3 1 0 16,5-1 0-16,2 0 0 0,5-1 128 0,2-2-128 15,3 0 128-15,2-2-128 16,2-3 240-16,2-3-48 0,-1 2 0 0,2-3 0 0,1-3 64 0,5 1 16 16,5-2 0-16,1 1 0 0,0-2-64 0,-2 0-16 15,-2 2 0-15,2-2 0 0,2-1-64 0,2-1-128 16,6-2 176-16,-1 2-176 0,1 1 128 0,-3 1-128 15,-1-2 0-15,4 1 0 0,3-4 0 0,4 4 0 16,-1 0 0-16,-2 1 0 0,-4 1 128 0,3-2-128 16,1 0 0-16,4 0 0 0,2-2 0 0,-1 2 0 15,-5 3 0-15,1-3 0 0,-2-2 144 0,4 1-144 0,4 1 0 0,-3-1 144 16,-2-1-144-16,-1 0 0 0,2 0 0 0,2 0 0 16,0 0 0-16,-3 0 0 0,-1 0 0 0,-4 0 0 15,-1-4 0-15,3 1 0 0,0-1 0 0,1 2 0 16,-3-1 0-16,-1 1 0 0,-6 1 0 0,1-3 0 15,0-3 0-15,2 3 0 0,1 0 176 0,-3-2-176 16,-2 1 144-16,-2-1-144 0,-2 0 128 0,2-2-128 16,0-1 192-16,0 1-64 0,3-1 0 0,-3 0 0 15,-2-3-128-15,-3-1 0 0,-3-2 0 0,0 2 0 16,-2 2 0-16,1-3 0 0,3 1 0 0,-3-1 128 16,-1 2-128-16,-6-1 0 0,-2-1 144 0,-3 0-144 15,-3 0 0-15,-2 2 0 0,-1 0 0 0,-2 2 128 16,-1 0-128-16,-3 0 0 0,-3 1 128 0,-1 1-128 15,-3-1 0-15,0 1 128 0,-5 1-128 0,0-1 0 16,0 0 160-16,-4 3-32 0,-3-2-128 0,-5 7 192 0,0 0-192 0,0 0 0 16,0 0 0-16,0 0 0 0,0 0 0 0,0 0 0 15,0 0-128-15,0 0 128 16,-11 5-1344-16,-1 1-144 0,4 3-48 0,-3-1-12896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26T19:59:35.330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FFFF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2269 7200 9087 0,'0'0'400'0,"0"0"96"0,-7-3-496 0,-2 0 0 15,0 1 0-15,0 2 0 0,-1 2 960 0,-2 0 80 16,-3-1 32-16,1 3 0 0,-1 4-368 0,-3 1-80 15,0 0-16-15,-4 3 0 0,0 1-160 0,-3 4-48 16,-5 2 0-16,1 1 0 0,-1 5-80 0,-2 2-32 16,-1 3 0-16,-1 4 0 0,0 3 32 0,2 5 16 0,1 5 0 0,1 3 0 15,1 2-64-15,3 3-16 0,6 3 0 0,2 4 0 16,0-1-256-16,4 0 0 0,2-3 0 0,4-3 0 16,5-4 0-16,4-5 0 0,7-6 0 0,-1-2 0 15,4-3 192-15,4-4-64 0,0-7 0 0,5-5-128 16,4-2 368-16,-2-3-48 0,2-3 0 0,3-5 0 15,2-3 112-15,7-3 16 0,-1-2 0 0,1-1 0 0,2-1-128 16,-3-4-32-16,-1-3 0 0,-2 0 0 0,-5-2-16 0,1-2 0 16,-4-1 0-16,-9 2 0 0,1-2 32 0,-2 2 0 15,0-5 0-15,-2 0 0 0,1 0-144 0,-6-1-32 16,1 0 0-16,-5-10 0 0,-3 1-128 0,-2 3 192 16,-6 1-192-16,0 1 192 0,-8 1-32 0,1 2 0 15,-5 2 0-15,1-1 0 0,1 4-160 0,-2 3 0 16,-1 4 0-16,0 2 0 0,-1-2 0 0,0 4-144 15,2 1 144-15,4 1 0 0,0 4-144 0,5 2 144 16,5-2 0-16,6-1-144 0,0 0 144 0,0 0-160 16,0 0 160-16,0 0-160 0,11 1 32 0,3 0 0 15,4-1 0-15,1 0 0 0,2 0 128 0,3-1-128 16,0 0 128-16,0 2-128 0,-3 2 128 0,-5 0-128 16,4 2 128-16,0 3-128 0,-2 1 128 0,11 9 0 15,-7 2-144-15,-2 1 144 0,-7 0 0 0,-2 2 0 16,-1 2 0-16,-8-6 0 0,0 3 0 0,-2 1 192 15,-1 0-32-15,-1-2 0 0,-3 2 0 0,-1-2 0 16,-1-1 0-16,-2-1 0 0,-1 0-160 0,1-1 160 16,-2-3-160-16,2-1-7904 15,1 0-1680-15</inkml:trace>
  <inkml:trace contextRef="#ctx0" brushRef="#br0" timeOffset="400.21">2523 7816 19007 0,'0'0'832'0,"-2"4"192"0,2-4-832 0,-7 10-192 15,4 0 0-15,2-1 0 0,1-9 0 0,4 9 0 16,3-1 0-16,0 0 0 0,3 0 0 0,3-3 128 15,-1-2-128-15,5-2 192 0,2-2-32 0,-7-1-16 16,3-1 0-16,4-2 0 0,-2 0 112 0,3-1 0 16,0 1 16-16,1-2 0 0,-5-1-48 0,2-2-16 15,-3 1 0-15,0-1 0 0,-1 3 0 0,-1-1 0 16,-4 1 0-16,0 0 0 0,-5 2 0 0,0-1 0 16,-3 1 0-16,-2-1 0 0,-3 3 176 0,-6 0 16 15,-1 2 16-15,-1 2 0 0,-1 1-128 0,-7 3-32 16,-3 4 0-16,9 0 0 0,-3 2-256 0,-6 8 160 15,2-2-160-15,3 4 128 0,1-1-128 0,4-1 0 16,4-2 0-16,3 3-176 0,2 0 176 0,4-1 0 16,5-2 0-16,2-4 0 0,2-3 0 0,0-3 0 15,3-2 0-15,3 0 176 16,3-2-496-16,13 0-80 0,1 1-32 0</inkml:trace>
  <inkml:trace contextRef="#ctx0" brushRef="#br0" timeOffset="726.79">3343 7691 13823 0,'0'0'1216'0,"-1"9"-960"0,-4 2-256 0,1 2 0 16,0 3 752-16,0 9 96 0,-4 0 32 0,4-8 0 0,0 4 112 0,-6 7 32 16,0-2 0-16,4-8 0 0,-1 4-112 0,1 2-16 15,-1 1 0-15,-1-2 0 0,1-1-384 0,-2 0-64 16,0-4-32-16,2 0 0 0,3-3-224 0,3-4-32 15,-2-3-16-15,3-2 0 0,0-6 48 0,0 0 0 16,0 0 0-16,11-7 0 0,-1-5 384 0,-2 2 96 16,3-3 16-16,8-9 0 0,-1-1-256 0,-6 6-48 15,-1-1-16-15,2-4 0 0,1-2-112 0,2 0 0 16,-1-1-16-16,-1 2 0 0,0 0-112 0,0 2 0 16,-1 3-128-16,1 4 192 0,-2 2-192 0,1 3 0 15,-2 4 0-15,0 3 0 0,-2 5-192 0,5 5 192 16,-7 6-192-16,-3-1 192 0,-1 4-368 0,-2 4 48 15,-2 1 0-15,-1 3 0 16,0 1-1696-16,-2 11-336 0</inkml:trace>
  <inkml:trace contextRef="#ctx0" brushRef="#br0" timeOffset="1167.18">3962 7906 6447 0,'0'0'272'0,"-6"3"80"0,3 0-352 0,3-3 0 16,0 0 0-16,-4 7 0 0,2-2 2304 0,1 2 400 15,1 2 80-15,3-3 16 0,-3-6-1664 0,6 6-336 16,3-1-64-16,0 0-16 0,2-3-96 0,0 0-32 16,2-1 0-16,2-1 0 0,1-1-80 0,-1-1-32 15,0-1 0-15,1-3 0 0,0 1-80 0,1 0-16 16,-3-1 0-16,1 0 0 0,-1 0-224 0,-3-1-160 16,-1-1 192-16,-3 3-192 0,0-2 176 0,-4 1-176 15,-1-1 160-15,-2 2-160 0,-2-1 336 0,-2 1-16 16,-2-2-16-16,-1 3 0 0,-2 0 48 0,-1 3 16 15,-3 1 0-15,-1 1 0 0,-1 3-192 0,1 1-48 16,-1 3 0-16,2 3 0 0,2 1-128 0,-1 2 0 16,2 2 0-16,3 1 128 0,-2 2-128 0,3 1 0 15,4 1-160-15,1 1 160 0,1-2 0 0,2 0 0 16,1-2 0-16,5-3 0 0,1-2-304 0,3-3 48 16,2-2 0-16,3-2-11808 0</inkml:trace>
  <inkml:trace contextRef="#ctx0" brushRef="#br0" timeOffset="1475.56">4689 7829 17791 0,'-14'15'784'0,"11"-6"176"0,0 4-768 0,-2 3-192 0,-1-1 0 0,-2 4 0 16,2 2 640-16,-5 10 80 15,1-3 32-15,3-8 0 0,0 2-48 0,-1 0-16 0,2 1 0 0,-2-2 0 16,2-3-368-16,0 0-80 0,2-4-16 0,1-2 0 0,2-1-224 0,1-4 176 16,0-7-176-16,0 0 160 0,0 0 224 0,8-2 32 15,2-3 16-15,1-3 0 0,2-3 128 0,-2-3 16 16,4-1 16-16,0 0 0 0,-1-2-240 0,1 1-48 16,-2-1-16-16,1 0 0 0,-1-2-80 0,2 0-16 15,-3 2 0-15,1-1 0 0,0 5-192 0,-1 1 128 16,0 3-128-16,-2 0 0 15,1 0-1376-15,0 2-368 0,0-1-80 0</inkml:trace>
  <inkml:trace contextRef="#ctx0" brushRef="#br0" timeOffset="2035.35">5356 7864 19407 0,'0'0'848'0,"0"0"192"0,3-6-832 0,-1 1-208 0,-1 1 0 0,-1 4 0 16,0 0 880-16,0 0 128 0,-2-5 16 0,-3 3 16 16,-1 2-624-16,-4 3-128 0,-1 3-32 0,2 0 0 15,-1 3-256-15,0 1 128 0,-1 1-128 0,-1 3 0 16,-1 2 0-16,0 0 0 0,-2 1 0 16,2 0 0-16,1 1 160 0,0 6-160 0,2-5 128 0,6-7-128 15,1 0 0-15,1-1 0 0,4-3 128 0,1-3-128 16,2 0 176-16,3-3 0 0,0-2 0 0,6 0 0 15,1-5 384-15,-4 2 80 0,0-1 0 0,0-2 16 16,-1-3-160-16,1 0-48 0,-1 0 0 0,2-3 0 0,-1 2-272 16,-4 2-176-16,-1 3 192 0,-6 5-192 0,0 0 128 0,0 0-128 15,0 0 0-15,0 0 0 0,0 0 128 16,6 4-128-16,-1 0 0 0,2 2 0 16,-4 0 0-16,3 0 0 0,0-1 128 0,0 0-128 0,4-2 0 0,-1-2 0 15,0-2 0-15,5 0 0 0,-2-1 176 0,9-5-176 16,1-2 160-16,-6 2-160 0,5-4 208 0,1-1-48 15,4-3-16-15,3 1 0 0,-4-2-144 0,3-2 0 16,-1-2 0-16,1-1 0 0,-5 0 0 0,3-1 0 16,3-1 0-16,-5-3 0 0,0-1 176 0,-1-2-48 15,1-4-128-15,7-19 192 0,-2 3-192 0,-11 14 0 16,1-3 0-16,10-24 0 0,-5 1 0 0,-11 19 0 16,2-4 0-16,6-24 0 0,-8 10 128 0,-4 26-128 15,-1 2 0-15,-2 6 0 0,-1 5 0 0,0 4 0 0,-3 5 0 0,-2 4 0 16,-2 4 0-16,-5 6 192 15,0 6-16-15,-6 6-16 0,1 5-160 0,-3 7 0 16,-5 11 0-16,3 0 0 0,-3 4 0 0,0 4 0 0,-1 3 0 16,0 6 0-16,0 3-128 0,3 3 128 0,1-1 0 0,-4 27 0 15,9-14 0-15,7-11 0 0,9-10-144 0,4-7 144 16,5-7-2064 0,3-4-368-16</inkml:trace>
  <inkml:trace contextRef="#ctx0" brushRef="#br0" timeOffset="2686.66">7894 7587 13823 0,'-8'-11'608'0,"6"6"128"0,0 2-592 0,0-1-144 0,1-2 0 0,1 0 0 16,0 0 1312-16,0-2 224 0,0 1 64 0,0 0 0 15,0-1-784-15,-1 2-160 0,-2-1-16 0,1 1-16 0,-3-3-144 16,-1 2-32-16,-2 2 0 0,1 0 0 0,-1 0-208 0,-1 0-48 15,-2 2-16-15,0 2 0 0,1 4-176 0,-4 3 0 16,0 0 0-16,-2 3 128 0,1-1 16 0,1 3 0 16,0 1 0-16,1 1 0 0,1 1 48 0,2 1 0 15,3 1 0-15,2 1 0 0,3-1-192 0,3 3 128 16,2-3-128-16,4 0 128 0,-2-3 32 0,5 0 0 16,0-1 0-16,5-1 0 0,1-1 240 0,2-2 48 15,1 0 16-15,0-1 0 0,1 1-208 0,0-1-64 16,-2-1 0-16,-2 1 0 0,-4-2-192 0,-1 1 128 15,-2-2-128-15,-3 1 0 0,-1 1 176 0,-5-6-176 16,1 6 192-16,-3 1-192 0,-5 1 512 0,-4-1-16 16,-4-1 0-16,-4 1 0 0,-1 0-224 0,-5-2-32 15,-2 1-16-15,0-2 0 0,-3-1-96 0,-1 2 0 16,2-4-128-16,0 1 192 0,1 0-192 0,-11 3 0 0,3-4 0 0,17 0 0 31,3-1-1104-31,3-1-320 0,6-2-64 0</inkml:trace>
  <inkml:trace contextRef="#ctx0" brushRef="#br0" timeOffset="3592">8556 7421 16815 0,'0'0'736'0,"0"0"160"0,-4 6-704 0,-1 0-192 0,0 1 0 0,-1 1 0 16,0 0 576-16,0 2 96 0,-2-1 16 0,1 3 0 16,-3 1-176-16,3 2-48 0,-1 2 0 0,1-1 0 0,-4 0-176 0,3-1-32 15,1 0-16-15,0 1 0 16,2 3-240-16,0-2 176 0,3 0-176 0,2-2 160 0,0 0-160 0,3 1 0 16,3-2 0-16,0-1 128 0,2 1 64 0,1-3 16 15,1-3 0-15,1 0 0 0,1-1 240 0,1-1 64 16,1-2 0-16,1-1 0 0,-2-2 48 15,1-1 16-15,0-1 0 0,1-1 0 0,-1-2-96 0,-1 0-16 16,0-2 0-16,1 0 0 0,-3-1-208 0,0 1-64 16,-1-3 0-16,-3 0 0 0,0-1-48 0,-2 0-16 15,0 0 0-15,-4-1 0 0,-1-2-128 0,-1 0 0 0,-1-1 0 0,-4-7 0 16,-1 4 0-16,4 7 0 16,1 0 0-16,0 1 0 0,-2-1 0 0,3 1 0 0,-1 1 0 0,2 2 0 15,2 1-128-15,-1 0 128 0,3 0-160 0,1 0 160 16,2 1-176-16,2 1 176 0,-2-1-192 0,7-1 192 15,1-1-256-15,3 0 48 0,0 1 16 16,3-5 0-16,1-2 16 0,0-4 16 0,2-1 0 0,-2-2 0 16,3 0 160-16,-2 0 0 0,1-2-144 15,0-1 144-15,-1-1 0 0,0-3 0 0,0-2 0 16,0-1 0-16,1-1 0 0,-1 0 0 0,-1-2 0 0,-1-2 0 16,-2-1 0-16,1-2 0 0,-3 0 0 0,-3 0 0 15,-3 2 0-15,-1 0 0 0,-4 4 128 0,1 4-128 16,0 4 0-16,-1 4 0 0,-4 5 0 0,0 3 0 0,-4 4 0 15,2 7 0-15,-5 2 0 0,-4 6 0 0,-2 4 0 16,-2 4 0-16,-2 4-128 0,-2 3 128 0,1 4 0 0,-1 2-144 16,-1 6 144-16,1 4 0 0,-1 2 0 15,0 4 0-15,1 1 0 0,-1 3 0 0,1-3-144 0,-5 19 144 16,6-7 0-16,8-25-144 0,2-3 144 0,3 10 0 16,-2-4 0-16,5-17 0 0,3-1 0 0,2-2 0 15,2-1 128-15,2-2-128 0,0-4 192 0,2-3-48 16,2-1 0-16,1-3 0 0,2 0 80 0,4-3 16 15,3-2 0-15,-1-2 0 0,2-1-240 0,2-1 0 16,0-3 128-16,1 3-128 0,2-3 0 0,-3 1 0 16,-2 1-144-16,0 2 144 0,-1-1-144 0,-1 3 144 15,0-2-128-15,-3 4 128 0,-2 3 0 0,0 3 0 16,-2 3 0-16,-2 2 0 0,0-2 0 0,-1 1 0 16,-4 4 0-16,1-1 0 0,-2-1 0 0,1 2 0 15,-3 0 0-15,2 0 0 0,-2-1 0 0,1-1 0 16,1-2 0-16,0-1 128 0,2-3-128 0,-2 3 0 15,3-2 0-15,7-2 0 0,-1-5 0 0,-7 2 192 16,2-1-32-16,0 0-16 0,1 0-144 0,-2 1 0 16,2 0 144-16,-1 1-144 0,-1 0 0 0,8 2 0 0,-6 5 0 0,0 2 0 15,-2 0 0-15,-1 0 0 0,-2 1 0 16,1-2 0-16,0 1 0 0,1-1 0 0,-2 1 160 0,2 0-160 16,1 0 128-16,1-1-128 0,2-1 0 0,-2-3 144 15,2 0-144-15,1-3 0 0,0 0 144 16,1-2-144-1,1-1-992-15,0-1-272 0,2-2-48 0</inkml:trace>
  <inkml:trace contextRef="#ctx0" brushRef="#br0" timeOffset="3835.59">10958 7175 22111 0,'-4'-14'1968'0,"3"7"-1584"0,1 1-384 0,0-3 0 0,1 5 1856 0,-1-2 304 15,1 1 48-15,1 1 16 0,-1 0-1520 0,-1 4-320 0,0 0-48 0,0 0-16 31,0 0-1728-31,0 0-336 0</inkml:trace>
  <inkml:trace contextRef="#ctx0" brushRef="#br0" timeOffset="3980.46">10789 7566 23039 0,'0'0'2048'0,"0"0"-1648"0,0 0-400 0,0 0 0 15,0 5 2528-15,1 2 416 0,2 2 96 0,-1-2 16 16</inkml:trace>
  <inkml:trace contextRef="#ctx0" brushRef="#br0" timeOffset="5203.97">1779 10869 16175 0,'-3'-13'704'0,"2"5"176"0,-1 0-704 0,-1-1-176 0,1 1 0 0,-1-1 0 16,1 3 896-16,-3-2 128 0,5 8 48 0,0 0 0 0,-7-8-496 0,7 8-80 15,0 0-32-15,-9 6 0 16,0 0-208-16,-2 5-32 0,2 6-16 0,-1 5 0 0,-1 4-208 16,2 5 0-16,2 1 0 0,2 3 0 0,0 3 0 0,3 2 0 15,1 1 0-15,3-11 0 0,0 4 0 0,1 2 0 16,-1 1 0-16,3-2 0 0,1-5 0 0,1-1 0 15,1-5 0-15,4 5 0 0,0-9 240 0,1-7-48 16,3-6-16-16,-3-5 0 0,1-5 592 0,3-2 112 16,1-5 16-16,6-3 16 0,2-3-256 0,1-3-48 15,3-5-16-15,14-15 0 0,-9 3-352 0,-4 1-80 16,-5 1-16-16,-5 1 0 0,-3 0-144 0,-3 1 0 16,0 2 144-16,-3-1-144 0,-2-1 0 0,1 0 0 15,-3 0 0-15,1 4 128 0,-1 0-128 0,-4 12 0 16,-2 1 128-16,2 3-128 0,0 2 0 0,-2 4 0 15,2 1 0-15,-4 5 0 0,0 0-128 0,4 10 128 16,0 4-128-16,-2 3 128 0,0 5 0 0,0 5-160 16,-1 5 160-16,-2 6 0 0,-1 1 0 0,0 9 0 15,-5 8 0-15,0 1 0 0,-1 5-128 0,-1 2 128 0,-2 5 0 16,0 0 0-16,-2 5 0 0,2-3 0 0,-3-2 0 0,1 0 0 16,0-1 0-16,-1-4 0 0,-3-2 0 0,0-2 144 15,-3-2-144-15,-1-4 192 0,-4-5-192 0,-1-2 192 16,0-3-32-16,-1-6 0 0,2-3 0 0,-1-1 0 15,0-3 192-15,0-2 32 0,0-8 16 0,1 0 0 0,0-6-160 16,3-5-48-16,2-5 0 0,1-3 0 0,0-7-192 0,1-4 176 16,3-4-176-16,3-6 160 0,-3-7-160 0,6-3 0 15,3-1 0-15,3 1 0 0,3-1 0 0,3 4 0 16,5 0-160-16,1 1 160 0,4 1 0 0,2 3-144 16,2 1 144-16,2 2 0 0,3 0 0 0,3 3 0 15,0 0 0-15,2 3 0 0,0 1 0 0,1 3 0 16,2 0 0-16,-1 2-9536 15,-1 3-1872-15</inkml:trace>
  <inkml:trace contextRef="#ctx0" brushRef="#br0" timeOffset="6123.11">3040 10788 16927 0,'-9'-6'752'0,"0"4"144"0,3 1-704 0,6 1-192 15,0 0 0-15,-9 0 0 0,3-1 768 0,6 1 112 16,0 0 16-16,0 0 16 0,0 0-32 0,0 0-16 16,0 0 0-16,0 0 0 0,0 0-464 0,0 0-80 15,0 0-32-15,9 9 0 0,3-3 80 0,2 0 16 16,3-3 0-16,2 0 0 0,3 2-128 0,-7-3-32 15,3 1 0-15,1 0 0 0,3-1-48 0,2-1-16 16,1 1 0-16,-3 0 0 16,0 0-544-16,-2 1-96 0,-3-2-32 0,-1 1-7216 15,-2 1-1440-15</inkml:trace>
  <inkml:trace contextRef="#ctx0" brushRef="#br0" timeOffset="6294.21">2977 11112 21135 0,'0'0'928'0,"2"6"208"0,-2-6-912 0,8 5-224 0,0 1 0 0,7 0 0 16,2 0 720-16,-3-4 112 0,3-2 0 0,4-1 16 15,-1 1-32-15,3 0-16 0,4 0 0 0,2-1 0 0,2-1-336 0,4 0-64 16,2 2-16-16,15-4 0 16,-5-1-1216-16,-7 0-240 0</inkml:trace>
  <inkml:trace contextRef="#ctx0" brushRef="#br0" timeOffset="7613.05">5059 10655 4607 0,'6'-9'400'0,"-6"9"-400"0,4-3 0 0,3-2 0 16,-2-2 1712-16,3 0 256 15,-2 0 48-15,0 1 16 0,0-1-928 0,0-2-176 16,-1 2-32-16,-1 2-16 0,-4 5 16 0,1-5 0 0,1-2 0 0,-1 3 0 16,-1 4 32-16,2-6 16 0,-4 1 0 0,2 5 0 15,-3-4-192-15,0 1-48 0,-5 0 0 0,2 0 0 16,-4 0-224-16,-1 1-48 0,-3-1-16 0,-8 2 0 16,2 3-96-16,4 1-32 0,-1 1 0 0,-12 4 0 15,-1-1-96-15,1 5 0 0,0 1-16 0,-1 2 0 0,-1-1-48 16,-2 5 0-16,-1 3 0 0,1-2 0 15,-3 1-128-15,2 4 0 0,-1 2 0 0,3 2 0 16,2-1 128-16,4 3-128 0,2 2 0 0,-2 2 128 0,2 0-128 0,4 1 160 16,3-2-160-16,5-3 160 0,3-3-160 0,3-1 0 15,5-1 0-15,4-2 0 0,4-2 128 0,5 0-128 16,1-1 0-16,7-3 128 0,2-5 64 0,3 2 0 16,4-2 0-16,0-2 0 0,5-1-16 0,0-1 0 15,3-1 0-15,3-2 0 0,3-2-48 0,-3-1-128 16,1-2 192-16,-2 1-64 0,-3 1-128 0,-14-2 0 15,2 0 0-15,14 1 0 16,-5 0-704-16,-11 1-128 0,2-1-32 0,0 0-11744 0</inkml:trace>
  <inkml:trace contextRef="#ctx0" brushRef="#br0" timeOffset="7870.96">5685 11234 14735 0,'0'0'1312'0,"4"7"-1056"0,0 2-256 0,-1 2 0 16,3 3 1760-16,0 4 288 0,-2 0 64 0,-1 4 16 0,-3 3-768 0,-1 1-144 15,-2 3-48-15,-1 3 0 0,-3 1-368 0,1 0-80 16,-4 1-16-16,0 2 0 0,-1-1-240 0,-2 0-48 15,0 1-16-15,0-2 0 0,-1-2-192 0,3-2-32 16,-2-2-16-16,4-3 0 16,2-2-1312-16,-2-4-272 0,2-3-48 0</inkml:trace>
  <inkml:trace contextRef="#ctx0" brushRef="#br0" timeOffset="8459.25">7319 9724 11967 0,'0'-6'1072'0,"-1"-1"-864"16,0 1-208-16,1 0 0 0,-3 0 704 0,2-1 112 15,0 0 16-15,-1 0 0 0,0 2-224 0,-2 1-32 16,2-2-16-16,-3 2 0 0,-1 1-192 0,-1 3-48 16,0 2 0-16,-2 0 0 0,-2 2 64 0,-5 6 0 15,-5 2 0-15,0 4 0 0,0 1 64 0,-2 5 32 16,1 0 0-16,-5 5 0 0,-2 0 96 0,-1 6 32 15,-1 4 0-15,0 5 0 0,1 2-176 0,-1 5-48 16,1 6 0-16,4 3 0 0,-3 4-16 0,3 0-16 16,5 2 0-16,-2 1 0 0,1 3 48 0,2-2 16 15,3-1 0-15,8-19 0 0,-1 6-32 0,2 4 0 16,-1 2 0-16,5 3 0 0,3 0-192 0,2-1-32 16,1-1-16-16,3 0 0 0,3-2-144 0,3-3 160 15,2-2-160-15,9 21 160 0,-1-11-352 0,2-6-64 0,-1-8 0 0,6-6-16 31,2-6-688-31,5-3-144 0,5-3-32 0,3-5-10528 0</inkml:trace>
  <inkml:trace contextRef="#ctx0" brushRef="#br0" timeOffset="9605.92">12970 9540 9215 0,'0'0'816'0,"0"0"-656"0,2-10-160 0,1 2 0 15,-3 8 1536-15,7-5 288 0,-1 1 48 0,3 2 16 16,0 1-992-16,0 2-208 0,2 1-48 0,-3 2 0 16,2 1-224-16,4 3-48 0,-2 2-16 0,3 3 0 15,-1 1-32-15,-4-1-16 0,1 4 0 0,2 3 0 0,0 5-160 0,0 3-16 16,0 4-128-16,1 4 192 0,1 4-192 0,-1 4 0 16,0 3 0-16,0 4 0 0,2 3 144 0,-2 2-144 15,-1 0 128-15,2 0-128 0,-2-1 0 0,0 1 0 16,-1-2 128-16,0-1-128 0,-2-1 272 0,0-3 32 15,0-2 0-15,-5 0 0 0,1-2 80 0,-4 0 32 16,-2 0 0-16,-2 1 0 0,-2-1-192 0,-2 0-32 16,-4 0-16-16,-1 1 0 0,-3-2-32 0,-2-2 0 15,-1 1 0-15,-2 0 0 0,-1 0-144 0,-4-3 160 16,1 0-160-16,-4 1 160 0,-2-1 16 0,1 0 0 16,2-2 0-16,-3 0 0 0,2 2 80 0,-1-3 0 15,1 2 16-15,1-4 0 0,0-2-272 0,4-2 128 16,-1-3-128-16,4-1 0 0,3-4 0 0,2-3 0 15,3-4 0-15,3-1 0 16,2-6-2080-16</inkml:trace>
  <inkml:trace contextRef="#ctx0" brushRef="#br0" timeOffset="10125.15">14109 10034 11967 0,'0'0'1072'0,"0"0"-864"15,-4-3-208-15,4 3 0 0,0 0 2256 0,0 0 416 16,0 0 80-16,0 0 0 0,-4 10-2000 0,2 2-416 16,0 1-80-16,2 4 0 0,-1 1 0 0,1 4 0 0,1 3 0 0,0 3 0 15,1 5-32-15,-1 5 0 16,-2 3 0-16,1-12 0 0,-1 5 96 0,1 2 0 0,-1 4 16 0,-1 2 0 16,0 1-336-16,-3 1 0 0,1 0 0 0,0 0 0 15,0-4 144-15,-1-2-144 0,0-5 192 0,2-3-192 16,-2-4 224-16,1-3-64 0,1-3-16 0,1-5 0 15,2-2-144-15,0-2 0 0,-1-3 0 0,1-8-176 16,0 0-368-16,0 0-80 0,0 0-16 0,0 0-6784 16,0 0-1376-16</inkml:trace>
  <inkml:trace contextRef="#ctx0" brushRef="#br0" timeOffset="10299.46">13833 10441 11967 0,'0'0'528'0,"0"0"112"0,0 0-512 0,0 0-128 16,0 0 0-16,0 0 0 0,0 0 2544 0,8 3 464 16,2 0 112-16,2-2 16 0,1-1-2000 0,0 0-400 15,4-1-80-15,1 0-16 0,2-1-96 0,2-1-32 16,2 0 0-16,4 1 0 0,0 2-224 0,3 0-48 16,2-2-16-16,18 1 0 0,-2-2-224 0,-1 2-256 15,-2-1 48-15</inkml:trace>
  <inkml:trace contextRef="#ctx0" brushRef="#br0" timeOffset="10859.3">16154 10329 3679 0,'-11'-8'320'0,"4"4"-320"0,0-3 0 0,-1 3 0 16,0-1 3264-16,0-1 576 0,-5 2 112 0,1-2 16 0,-2 1-2640 0,-1 2-544 15,-2 0-96-15,1 2-32 0,-2 1-176 0,0 2-32 16,1 0-16-16,-4 4 0 0,0 6-208 0,-1 1-32 15,-2 2-16-15,0 0 0 0,-1 1 112 0,0 5 32 16,1 5 0-16,-4 0 0 0,1 0 48 0,1 5 16 16,0 2 0-16,0 4 0 0,2-2-16 0,3 1 0 15,1 1 0-15,9-10 0 0,0 3-112 0,2 3-32 16,3 1 0-16,1 0 0 0,4 0-96 0,2-1-128 0,2 0 176 0,4-1-176 16,2-8 192-16,3 1-192 0,2-1 192 0,4-3-192 15,2-3 256-15,3-3-64 0,3-1-16 0,1-3 0 16,1-2-176-16,2-1 128 0,2-1-128 0,1-3 128 15,3-2-496-15,-1 1-96 0,4-1-32 16</inkml:trace>
  <inkml:trace contextRef="#ctx0" brushRef="#br0" timeOffset="11340.69">16580 11027 11055 0,'0'0'976'0,"0"0"-784"15,-4-5-192-15,4 5 0 0,0 0 1152 0,0 0 176 16,-3-3 32-16,3 3 16 0,0 0-192 0,0 0-32 0,0 0-16 0,0 0 0 15,6-3-112-15,0 0 0 16,1 2-16-16,5 1 0 0,0 0-64 0,0 1-16 16,1 2 0-16,-1 1 0 0,-1 1-448 0,2 2-96 15,-4-1 0-15,2 3-16 0,-1 1-368 0,-2 4 0 16,0-1 0-16,-3 2 128 0,1 3-128 0,-2 0 0 16,-3 2 128-16,-1 2-128 0,-3 2 128 0,1-7-128 0,-3 1 160 0,0 0-160 15,-6 4 256-15,-2 5-32 0,-4-2-16 0,-2 4 0 16,-1 0 48-16,-4 1 0 0,-1-4 0 0,0 0 0 15,-4-2 32-15,2 0 16 0,0 0 0 0,2-2 0 16,1-1-176-16,2-1-128 0,0 0 144 0,4-3-144 16,3 0 0-16,2-3 0 0,2-1 0 0,1-1 0 15,4-2 0-15,0 2 0 0,2 1 128 0,5-8-128 0,4-1 0 0,1 1 0 16,2-2 0-16,3 0 0 0,2 1 0 0,4-1 128 16,2-1-128-16,6-1 0 0,3-2 0 0,4 0 0 15,4-2-144-15,17-4 144 16,-3 2-560-16,-4-3-16 0,-2 0 0 0,1 1-8512 15,-1-2-1696-15</inkml:trace>
  <inkml:trace contextRef="#ctx0" brushRef="#br0" timeOffset="12041.67">18116 8991 14735 0,'0'0'640'0,"0"0"160"0,-9 2-640 0,0 2-160 15,1-1 0-15,-2 4 0 0,0-3 800 0,-3 4 128 16,0 0 32-16,-3 4 0 0,-2 0-192 0,-2 3-48 0,-1 3 0 0,-1 2 0 16,-4 4 48-16,-2 4 0 15,-2 7 0-15,0 1 0 0,-2 2-128 0,1 6-32 16,1 7 0-16,3 5 0 0,-2 5-272 0,-1 1-48 0,3 7-16 0,1 4 0 16,1 4-272-16,1 1 128 0,0 2-128 0,0 1 0 15,4 0 144-15,2-1-144 0,0-5 0 0,6-5 144 16,1-6-144-16,6-2 0 0,1 1 0 0,7-5 128 15,0-2-128-15,5-4 0 16,2-5 0-16,5 1 0 0,4-1 0 0,5-5-224 0,2-5 48 0,2 2 16 16,2-3-496-1,5-3-112-15,4-4 0 0,3-3-10288 0</inkml:trace>
  <inkml:trace contextRef="#ctx0" brushRef="#br0" timeOffset="13015">23802 9109 17503 0,'0'0'768'0,"0"0"176"16,0 0-752-16,0 0-192 0,9-1 0 0,1 1 0 0,0 2 704 0,2 2 128 16,2 0 0-16,2 3 16 0,1 0-416 0,3 3-96 15,2 1-16-15,-1 3 0 0,2 3 0 0,3 2-16 16,1 0 0-16,1 3 0 0,-4 4-112 0,1 2 0 15,3 3-16-15,-1 3 0 0,3 3-48 0,-1 0 0 16,1 5 0-16,-1 1 0 0,-2 5-128 0,-1 3 0 16,-3 3 0-16,-1 0 128 0,-3-2-128 0,-2 4 0 15,-3 5 144-15,-4 3-144 0,-2 2 176 0,-3 0-48 0,-1 0 0 0,-3-2 0 16,-2-1 208-16,-3 3 48 16,-1 1 0-16,-2 1 0 0,-2-4 32 0,-2 1 16 0,-2-3 0 0,-3-2 0 15,-4 0 0-15,-2-4 0 0,-3-2 0 0,-5-2 0 16,-3 3 128-16,-3 0 16 0,0-7 16 0,0 3 0 15,-2-1-288-15,-1 0-64 0,1-2-16 0,-2 3 0 16,-2-2-224-16,-3 1 128 0,-2-3-128 0,0-2 0 31,1-2-1920-31,5-2-464 0</inkml:trace>
  <inkml:trace contextRef="#ctx0" brushRef="#br1" timeOffset="22433.95">12222 4426 13823 0,'0'0'1216'0,"3"-6"-960"0,-3 6-256 0,6-9 0 15,1 0 912-15,-4 3 144 0,1 0 32 0,-4 6 0 16,0 0-320-16,0 0-64 0,-1-9-16 0,1 9 0 16,0 0-144-16,0 0-32 0,-9 4 0 0,-3 0 0 15,-4 4-288-15,-1 2-64 0,-3 1-16 0,0 1 0 16,-1-1-144-16,-6-1 128 0,-6-2-128 0,-3 1 128 16,-2 0-128-16,-3 1 0 0,-1 0 144 0,1 0-144 0,0-3 128 15,0 2-128-15,-1 0 160 0,1-1-160 0,-1-2 400 0,-2 0-16 16,-1-3 0-16,2-1 0 0,1-1 176 0,2-2 16 15,3-1 16-15,2-1 0 0,3-2-144 0,2 1-48 16,3 0 0-16,0-1 0 0,1 0-240 0,3-1-160 16,0 0 192-16,2 0-192 0,-2 1 128 0,2 0-128 15,1 1 0-15,2-1 0 0,2 0 0 0,1-1 0 16,-1 1 128-16,4-1-128 0,2 1 0 0,1-1 0 16,2 1 0-16,0 1 0 0,7 4 0 0,0 0 0 15,-7-5 0-15,7 5 0 0,0 0 0 0,0 0 0 16,0 0 0-16,-5 2 0 0,-2 5 0 0,4 2 0 15,0 1 0-15,2 2 0 0,-3 2 0 0,2 4-144 16,0 4 144-16,1 3 0 0,1 2 0 0,1 2 0 0,0 1 0 16,1 3-128-16,2 0 128 0,-2 0 0 0,1 1 0 0,0 0 0 15,0 3 0-15,1 1 0 0,-2 0 0 0,-2 3-128 16,0 1 128-16,0-2 0 0,0-1 0 0,-1 3 128 16,0 1-128-16,-1 0 0 0,2-2 0 0,0 1 128 15,-1 1-128-15,1 1 192 0,0 3-64 16,0 0 0-16,0-5-128 0,0 4 0 0,1 1-128 0,1 0 128 15,-1-2 0-15,0-2 0 0,-1-2 0 0,1 0 0 16,1-1 0-16,0-1 0 0,-1-4 0 0,-1-2 0 16,0-1 0-16,-1 1 0 0,-2 0 0 0,2-1 0 15,0-3 0-15,1 1 0 0,-1-5 0 0,0 0 0 16,-2-2 0-16,0 0 0 0,1-1 0 0,0-2 0 16,0 2 0-16,0-1 0 0,-3-3 0 0,1 0 0 15,1-2 0-15,0 0 0 0,-1-3 0 0,1-1 0 0,-1-1 0 16,2 1 0-16,0 0 0 0,0-2 128 0,-2-2-128 0,4-8 0 15,-3 8 0-15,1 0 128 0,0 3-128 0,1-2 0 16,1-9 0-16,-1 9 0 0,1-9 0 0,0 9 128 16,0-9-128-16,3 6 128 0,-3-6-128 0,0 0 144 15,10 7-144-15,-4-2 160 0,-6-5-160 0,11 3 0 16,-2-1 144-16,3-1-144 0,0-1 0 0,2-1 0 16,0-1 0-16,1 1 128 0,2 2-128 0,0 0 0 15,2 0 128-15,2-2-128 0,1-3 128 0,0 2-128 16,-1 2 160-16,-2 0-160 0,0 1 0 0,2 2 128 15,0-1-128-15,1 0 0 0,0 0 0 0,-1 0 0 16,2 1 0-16,0 0 0 0,0 1 0 0,2 0 0 16,0 0 0-16,0 0 0 0,2 1 0 0,0 0 0 0,2 0 0 0,-3-1 0 15,2-3 0-15,-3-1 0 0,-1 0 0 0,-1 2 0 16,0 2 0-16,0 0 0 0,-2-2 0 0,0 0 0 16,-1 0 0-16,-1-1 0 0,-1-1 0 0,-1 1 0 15,-2 2 128-15,0 0-128 0,-2 0 0 0,-1-2 144 16,-3-2-144-16,-9 1 0 0,10-2 144 0,-10 2-144 15,9 0 144-15,-9 0-144 0,0 0 192 0,0 0-192 16,8 4 256-16,-8-4-64 0,0 0-16 0,0 0 0 16,0 0-48-16,0 0-128 0,0 0 192 0,0 0-64 15,0 0 0-15,5-8 0 0,-1-1 0 0,0-2 0 16,1-3 0-16,0-5 0 0,-3-4 0 0,6-2 0 16,1 0 144-16,0-2 32 0,0-6 0 0,2-3 0 15,-3-5 48-15,3-3 16 0,1-2 0 0,-1-6 0 16,-1-5-96-16,1-2-16 0,-2-3 0 0,0-2 0 15,-1-4-256-15,0-1 128 0,2-3-128 0,-3 0 0 0,-2 2 144 0,2 0-144 16,0-2 0-16,-1 4 144 0,-1 1-144 0,-1 3 192 16,2 4-192-16,-4 4 192 0,0 3 192 15,0 3 64-15,0 3 0 0,-4 4 0 0,-1 5-128 0,-2 6-32 16,-3 1 0-16,-1 5 0 0,0 4-288 0,0 1-176 16,0 2 32-16,2 1-11552 15,0 1-2304-15</inkml:trace>
  <inkml:trace contextRef="#ctx0" brushRef="#br1" timeOffset="23968.82">17551 4486 15887 0,'0'0'704'0,"2"-9"144"0,2 1-672 0,-4 8-176 0,3-7 0 0,0-2 0 15,0 1 704-15,0 0 96 0,-2 1 32 0,-1 7 0 16,0 0-400-16,0 0-80 0,0 0-16 0,-1-10 0 15,-2 1-80-15,3 9 0 0,0 0-16 0,-11-3 0 0,-3 1-240 16,-3 3 176-16,-3 2-176 0,-6 0 160 0,-1 2-160 0,-4-3 0 16,0 2-160-16,-4 1 160 0,0-1 0 0,-1 2 0 15,2-1 0-15,-3 2 0 0,2-1 0 0,0 0 0 16,-5 0 192-16,2-2-192 0,-2-2 336 0,4-1-32 16,-3-1-16-16,3 1 0 0,3-1-32 0,0 1 0 15,0-1 0-15,2 0 0 0,4 0 0 0,-1-1-16 16,3 0 0-16,1 0 0 0,1 1-240 0,1 0 176 15,1-1-176-15,1-1 160 0,2-1-160 0,3 1 0 16,1-2 0-16,2 2 0 0,1-2 176 0,0 2-48 16,2 0-128-16,2 0 192 0,7 2-32 0,-4-5-16 15,-2 1 0-15,6 4 0 0,0 0-144 0,0 0 0 16,0 0 0-16,0 0 128 0,0 0-128 0,0 0 0 0,0 11 0 0,1-1 0 16,3 0 0-16,-2 2 0 0,2 1 0 15,2 3 0-15,-1 5 0 0,1 2 128 0,-1 2-128 0,2 3 0 16,-2 3 0-16,2 3 0 0,-3 5 0 0,1 2 0 15,-3 2 0-15,-1 1 0 0,-2 1 0 0,1 4 0 16,0 3 0-16,0-1 0 0,-1 0 0 0,1 1 0 16,0 0 0-16,0-2 0 0,-1-4 0 0,1 0 0 15,0-1 0-15,0 0 0 0,0 1 0 0,0-2 0 16,0-3 0-16,0 3 0 0,0-2 0 0,-2 1 0 16,-2 1 0-16,2 1 0 0,-2 0 0 0,1 0 0 15,0 2 0-15,0-1 0 0,1-1 0 0,1 1 0 16,-4 0 0-16,3 0 0 0,0 0 128 0,2-4-128 15,2-3 0-15,1-2 0 0,2-1 0 0,-3-5 0 16,1-2 0-16,2-4 0 0,0 1 0 0,-1-2 0 16,2-3 0-16,-1-1 0 0,-1-1 0 0,-1-3 128 0,-1-1-128 15,0-5 0-15,-2 0 0 0,0 1 128 0,0 0-128 0,-1-1 0 16,-1-1 0-16,0 1 0 0,0-3 0 0,2-7 128 16,-4 8-128-16,-1-3 0 0,1 3 0 0,0-1 0 15,4-7 0-15,-2 6 0 0,2-6 0 0,0 0 0 16,0 0 128-16,0 0-128 0,0 0 0 0,0 0 0 15,0 0 0-15,0 0 0 0,11 0 0 0,2-2 192 16,-1-1-192-16,3-3 192 0,0-4-64 0,2 4-128 16,-2-3 192-16,3 1-64 0,-1 1-128 0,3-1 0 15,-1 0 0-15,2 3 128 0,2-4-128 0,-1 1 0 16,3 2 0-16,-3 1 0 0,3 2 0 0,4 1 208 16,-2 1-48-16,4 1-16 0,1 0 48 0,2 1 0 0,-1 1 0 15,0-1 0-15,-1-1-192 0,1 0 0 0,1 1 144 0,1 4-144 16,-2-3 0-16,-1 3 144 0,0 3-144 0,1-4 0 15,0 1 128-15,-1 0-128 0,-2 2 0 0,-3-2 0 16,1-1 0-16,-6-1 0 0,-2 0 0 0,-3 2 0 16,2-1 128-16,-4 3-128 0,0-2 0 0,-3 1 0 15,-1-4 208-15,0-1-16 0,-1 0 0 0,-10-1 0 16,8 2 32-16,-8-2 0 0,0 0 0 0,10 2 0 16,-10-2-16-16,0 0 0 0,0 0 0 0,4-6 0 15,-4 6 144-15,2-11 32 0,-2-2 0 0,0-3 0 16,-1 0-32-16,0-4 0 0,-1-2 0 0,2-3 0 15,0-3 0-15,0-3 0 0,0-4 0 0,3-3 0 16,-1-5-32-16,0-5-16 0,0-8 0 0,-1-1 0 16,3-3-144-16,-2-7-32 0,0-6 0 0,1-4 0 15,0-2-128-15,-1-3 0 0,1-1 144 0,-2-3-144 16,0-3 128-16,0 4-128 0,0 3 128 0,-1 4-128 0,-2 4 448 0,1 5 0 16,-3-2 16-16,-2 7 0 0,1 5-112 0,-4 4-32 15,2 3 0-15,-1 4 0 0,0 2-192 0,-1 6-128 16,2 0 160-16,0 3-160 0,0 2-144 0,1 4-128 15,-1 5-32-15,4 0-11376 16,-3 2-2272-16</inkml:trace>
  <inkml:trace contextRef="#ctx0" brushRef="#br1" timeOffset="25843.06">7465 10587 10079 0,'0'0'448'0,"0"0"80"0,-7-3-528 0,7 3 0 0,0 0 0 0,-7-2 0 16,-2-2 800-16,3 2 48 0,0-3 16 0,1 2 0 15,5 3-64-15,-8-3-16 0,2-2 0 0,0 2 0 16,6 3 0-16,-7-2 0 0,0-2 0 0,7 4 0 16,0 0-272-16,0 0-64 0,0 0-16 15,-7 4 0-15,7-4-256 0,-6 3-48 0,6-3-128 0,-6 8 192 16,1-2-48-16,5-6-16 0,-2 9 0 0,1 1 0 15,1 2 160-15,2 1 32 0,5 0 0 0,0 2 0 16,2 0-32-16,2 1 0 0,0-1 0 0,5 0 0 16,-1-1-128-16,3 1-32 0,4 1 0 0,1-3 0 15,0-6 32-15,1-2 0 0,0-2 0 0,3-3 0 16,2-3 160-16,0-2 16 0,-1-1 16 0,2-2 0 0,1-1-48 16,0 0-16-16,-3-1 0 0,2 1 0 0,-1-2-128 15,-1-2-32-15,1-1 0 0,-2 1 0 0,-5-1-128 16,1-2 0-16,-3-2 144 0,-1 2-144 0,-1 3 0 0,-1 0 144 15,2 0-144-15,-6-3 0 0,-1 1 0 0,-1 0 0 16,0 3 0-16,-4 0 0 0,-2-2 0 0,0 2 0 16,-3 1 0-16,-2 1 0 0,-2 0 0 0,-2 0 0 15,0 0 0-15,-3 1 0 0,0 1 0 0,-3 0 0 16,-6 1-128-16,1 3 128 0,0 0 0 0,-2 0 0 16,-3 2-128-16,0 1 128 0,-2 1 0 0,-2 3 0 15,0 1-160-15,-1 2 160 0,-1 3 0 0,1 1 0 16,-3-1-144-16,-2 2 144 0,2 2 0 0,2 1 0 15,1 0 0-15,-3 3 0 0,1 4 0 0,2 0 0 0,-1 1 0 16,3 0 0-16,1 2 0 0,1 1 0 0,-3 4 176 16,2 2-176-16,-2-1 256 0,3 5-64 0,1 2-16 15,3 3 0-15,3-2-176 0,1 1 192 0,-2-2-192 16,1 0 192-16,2 1-192 0,3-4 0 0,4 0 0 0,2-2 0 16,2-4 160-16,2 2-160 0,4 0 192 0,4-3-192 15,1-1 288-15,2-4-48 0,1 0-16 0,3-4 0 16,0-2 96-16,3-2 32 0,3-3 0 0,2 0 0 15,1-1 32-15,3-2 0 0,-2-3 0 0,4 1 0 16,5-4-128-16,0 0-32 0,4-2 0 0,0 0 0 16,4-2-96-16,0-3 0 0,2-1-128 0,0-1 192 15,-1 1-192-15,-1-1 128 0,-1-1-128 0,-3 1 0 16,0 0-192-16,-3 0-144 0,1 2-32 0,-1-2-9328 16,-2 0-1872-16</inkml:trace>
  <inkml:trace contextRef="#ctx0" brushRef="#br1" timeOffset="27457.41">8184 9186 6447 0,'0'0'576'0,"0"0"-576"16,0 0 0-16,0 0 0 0,-7-2 1216 0,7 2 144 15,-6-4 32-15,6 4 0 0,0 0-432 0,0 0-64 16,-2-5-32-16,2 5 0 0,0 0 32 0,0 0 16 0,2-8 0 0,4 2 0 16,1-1-256-16,1 2-48 0,3 0-16 0,2 1 0 15,2-2-160-15,1 2-48 0,1 0 0 0,1 0 0 16,2 1-96-16,2 2-32 0,-2-1 0 0,2 1 0 16,2 1 16-16,-1 1 0 0,0 0 0 0,-1 1 0 15,-1 0-16-15,-1 2 0 0,-3 1 0 0,-1 3 0 16,-1-4-128-16,-2 4-128 0,-4 1 192 0,-2 2-192 15,-1 2 144-15,-1-2-144 0,-5-11 0 0,0 11 144 16,-2 2-16-16,-1-1 0 0,0-2 0 0,-2-1 0 16,-4-3 48-16,0 3 0 0,-2 0 0 0,1-1 0 15,0-3-48-15,1 3 0 0,-2 1 0 0,2 0 0 16,0-2-128-16,9-7 160 0,-7 4-160 0,7-4 160 16,0 0-160-16,0 0 0 0,0 0 0 0,5 9 0 15,-5-9 0-15,11 10 0 0,3-1 0 0,1 1 0 16,1-2 0-16,1 1 0 0,0 0 0 0,1 0 0 15,-1 0 0-15,0 1 0 0,-2-1 0 0,-1 1 128 0,0-2-128 0,-2 2 0 16,0 1 0-16,-5-2 0 0,-1 0 0 0,-2 0 160 16,-4 0-16-16,-2-2 0 0,-4 1 224 0,-3 0 32 15,-4 0 16-15,-3 2 0 0,0-1 48 0,-5 0 16 16,0-2 0-16,0 1 0 0,-3 1-208 0,2 1-32 16,-1-3-16-16,2 0 0 0,0 1-96 0,2 0 0 15,2 0-128-15,1-3 192 0,3-2-192 0,4 1 0 16,1 1 0-16,8-5 0 15,0 0-1440-15,0 0-288 0,0 0-48 0</inkml:trace>
  <inkml:trace contextRef="#ctx0" brushRef="#br1" timeOffset="27824.63">8179 9956 2751 0,'-10'4'128'0,"10"-4"16"0,-8 3-144 0,8-3 0 0,0 0 0 0,0 0 0 16,0 0 3456-16,0 0 640 0,0 0 144 0,0 0 32 15,0 0-2608-15,11-3-512 0,1-3-96 0,3 1-32 0,1-3-112 0,2 0-16 16,3 2-16-16,3-2 0 0,0-1-352 0,3 0-64 16,-1 0-16-16,1 1 0 0,2-1-144 0,1 0-48 15,-2 1 0-15,2 1 0 0,-1 0-64 0,-1 3-32 16,-5-1 0-16,0 1 0 0,-4 2-160 0,-1 1 0 16,-3-2 144-16,-2 3-144 15,-1 1-320-15,-2 2-128 16,-10-3-16-16,8 4-16 0,-8-4-1504 0,0 0-320 0</inkml:trace>
  <inkml:trace contextRef="#ctx0" brushRef="#br1" timeOffset="28225.26">8369 10127 12895 0,'0'0'576'0,"0"0"112"0,0 0-560 0,0 0-128 0,0 0 0 0,8-5 0 16,1-3 1520-16,1 3 272 0,0 2 48 0,2-2 16 16,-2 0-992-16,2-2-192 0,0 3-32 0,1 1-16 15,1-1-176-15,1 4-48 0,-3-3 0 0,3 3 0 16,0 1-48-16,1 1-16 0,-1 2 0 0,1 0 0 16,1 0-192-16,-1 3-144 0,-4 1 192 0,0-1-192 15,-1 0 128-15,-2 1-128 0,-2 1 0 0,-1 0 0 16,-1 1 144-16,-4 1-144 0,-1 1 0 0,-4 2 144 15,-3 2-144-15,-2 2 0 0,-5-1 144 0,-1 1-144 16,-2-2 128-16,-1 2-128 0,-4 2 160 0,1 0-160 0,0-3 208 16,1 1-48-16,1-2-16 0,0 1 0 0,1-3 176 0,2-2 48 15,1-2 0-15,3 1 0 0,1 0-160 0,3 0-16 16,4-2-16-16,1-1 0 0,3-8-176 0,0 0 192 16,1 7-192-16,-1-7 192 0,0 0-64 0,13 3-128 15,-1-3 192-15,4-3-64 0,-1 2 48 0,4-4 0 16,-1-4 0-16,3 1 0 0,1 1-176 0,0-2 0 15,2-1 0-15,0 0 0 16,0 0-1472-16,-1-1-320 0,1 0-64 0</inkml:trace>
  <inkml:trace contextRef="#ctx0" brushRef="#br1" timeOffset="28622.25">9283 9233 18143 0,'0'0'384'0,"0"0"96"0,0 0 16 0,0 0 16 0,0 0-512 0,0 0 0 0,0 0 0 0,-10-3 0 16,4-1 768-16,-3 3 64 0,1 5 0 0,-3 0 0 16,1 3-128-16,2 1 0 0,-3 1-16 0,1 4 0 0,1 3-64 0,-1 3-16 15,2 3 0-15,1 4 0 16,1 6-208-16,2 2-32 0,-1 4-16 0,2-1 0 0,1-1-96 0,0 2-32 16,2 0 0-16,0 3 0 0,0-5-96 0,0 1 0 15,0-3-128-15,2 0 192 0,0 0-192 0,0-2 176 16,0-2-176-16,2-2 160 0,-1-1-160 0,3-5 128 15,-2-4-128-15,1-2 128 0,1-7 0 0,1-2 0 16,-1-1 0-16,3-2 0 0,1-2-368 0,0-2-80 16,-10 0 0-16,6-8-12352 0</inkml:trace>
  <inkml:trace contextRef="#ctx0" brushRef="#br1" timeOffset="28803.44">8932 9672 28559 0,'-5'-4'2544'0,"2"0"-2032"0,3 4-512 0,0 0 0 16,7-4 672-16,5 1 32 0,2 0 16 0,2 2 0 16,2 1-176-16,4 0-32 0,1-1-16 0,3-1 0 15,3 0-80-15,4 2-16 0,4 1 0 0,3-1 0 16,2-2-192-16,-2-1-32 0,4 1-16 0,-4 2 0 16,0-4-1824-1,-5 3-352-15,-1-1-80 0,1 1-16 0</inkml:trace>
  <inkml:trace contextRef="#ctx0" brushRef="#br1" timeOffset="29972.17">18168 10280 10127 0,'-6'7'896'0,"-2"3"-704"0,3 0-192 0,3 1 0 16,-1-1 1376-16,2 1 240 0,2-1 48 0,3 0 16 0,3 0-496 15,3 0-96-15,2-2-32 0,1 1 0 0,6 0 0 16,2-5 0-16,4 1 0 0,4-3 0 0,6 2 0 0,0-4 0 16,1-2 0-16,2-1 0 0,0-4-448 0,3 1-96 15,2-2 0-15,-2 0-16 0,0 1-112 0,2-1 0 16,1-2-16-16,-4 0 0 0,-2-1-192 0,-1 1-48 15,-4-1 0-15,-3 0 0 0,-3 0-128 0,-5-2 192 16,-3-1-192-16,-2 1 192 0,-6 0-192 0,-2 1 0 16,-4-2 144-16,-1 0-144 0,-2-2 0 0,-2-1 0 15,-2 0 0-15,-2 1 0 0,-4-2 0 0,-2 1-160 16,-2-2 16-16,-3 3 0 0,-2 3 144 0,-3 3-128 16,-3 3 128-16,-1 1-128 0,-2 5 128 0,-2 2-192 0,-6 6 192 15,0 0-192-15,-2 3 192 0,1 4-128 16,1 2 128-16,0 4-128 0,-1-3 128 0,2 5 0 0,-2 3 0 0,0 1 0 15,1 4 0-15,2 4 0 0,3 4 0 0,-1 2 128 16,1 0-128-16,5 0 0 0,1 3 0 0,3-3 0 16,3-5 176-16,4 2-48 0,4 2 0 0,4-3 0 15,4-3 64-15,5-1 0 0,3-1 0 0,3 0 0 16,6-2 0-16,2-2 16 0,4-3 0 0,5-3 0 16,-1-4 80-16,5 0 16 0,2-2 0 0,2-4 0 15,1-3-80-15,5-1-16 0,-1-1 0 0,3-2 0 16,-1-6-208-16,5 0 0 0,1 0 0 0,0-1 0 31,1-2-2352-31,-5-2-352 0</inkml:trace>
  <inkml:trace contextRef="#ctx0" brushRef="#br1" timeOffset="30771.74">19340 8700 13759 0,'0'0'608'0,"0"0"128"0,0 0-592 0,0 0-144 0,0 0 0 0,0 0 0 0,0 0 560 0,7-6 80 16,2 3 0-16,1 0 16 0,0 0 240 0,3-1 64 16,4 1 0-16,0 0 0 0,3 0-16 0,2-1 0 15,2 0 0-15,3 1 0 0,0 2-272 0,2 2-48 16,-3 2-16-16,1 0 0 0,-3 0-352 0,-2 2-80 16,-1 0-16-16,-4 3 0 0,-5 1-32 0,-1-1 0 0,-2 2 0 0,-6 1 0 15,0 1-128-15,-6-1 0 0,-1-1-160 0,-6 0 160 16,-1-1 0-16,-3 0 0 15,-4-1 0-15,0 1 0 0,-2-3 128 0,-1 1-128 0,0-2 144 0,1 1-144 16,-2-1 128-16,5 2-128 0,0-1 0 0,3 0 144 16,2-2-144-16,2 1 192 0,2 0-192 0,8-5 192 15,-5 6-192-15,5-6 0 0,-2 11 144 0,2-2-144 16,3 0 0-16,1 1 0 0,3 0 0 0,0 1 0 16,2 1 176-16,-1 0-48 0,-3-1 0 0,-1 1 0 15,-1 0-128-15,0-1 128 0,-2-2-128 0,-1 3 128 16,-2-2-128-16,-1-1 192 0,0 1-192 0,-5-5 192 15,-1 3 32-15,-4-1 16 0,-3-1 0 0,-1 1 0 16,-3-4-16-16,1 3 0 0,0-3 0 0,1-1 0 16,1 0-224-16,2-2 144 0,2 0-144 0,2 0 128 15,3 0-128-15,8 0-224 0,-8-2 48 0,8 2-8624 16,0 0-1728-16</inkml:trace>
  <inkml:trace contextRef="#ctx0" brushRef="#br1" timeOffset="31038.64">19069 9340 17503 0,'-13'1'768'0,"13"-1"176"0,0 0-752 0,0 0-192 15,0 0 0-15,0 0 0 0,0 0 1408 0,11 2 240 16,2-2 48-16,5 0 16 0,1 0-832 0,6-1-176 15,3 2-16-15,5-2-16 0,5-3-144 0,-1 1-16 0,0-1-16 0,3 1 0 16,-3-1-112-16,3 3 0 0,-1 2-16 0,-2 1 0 16,-4-2-192-16,-3 0-48 0,-5 0 0 0,-2 2 0 15,-2 5-128-15,-3 0-272 0,-3 1 64 0,-4-2 16 32,-1-1-1568-32,-10-5-304 0,0 0-64 0</inkml:trace>
  <inkml:trace contextRef="#ctx0" brushRef="#br1" timeOffset="31421.38">19263 9637 18431 0,'0'0'1632'0,"0"0"-1312"0,0 0-320 0,0 0 0 0,0 0 800 0,0 0 96 15,10 4 0-15,1 0 16 0,0 0-176 0,3 0-32 16,2-3-16-16,3 0 0 15,1-1-272-15,2 1-48 0,-1 0-16 0,1 1 0 0,0 2-80 0,-1-2-16 16,0 2 0-16,-4 2 0 0,-1 2-256 0,-2 2 0 16,-5-1 0-16,-2 1 0 0,-3 2 0 0,-4 1-272 15,-4-1 16-15,-2 3 16 0,-3 0 0 0,-6 1 0 16,-2-1 0-16,-4 0 0 0,0 2 240 0,-2-3 0 16,-3-1 0-16,-2 1 0 0,-3-1 0 0,0-1 0 15,-2-2 0-15,2 0 0 0,0-2 256 0,5 1 112 16,2 0 16-16,2-1 0 0,5-3 16 0,4 1 16 15,4-2 0-15,1 1 0 0,8-5 0 0,0 0 0 0,0 0 0 0,0 0 0 16,11 2-64-16,3-1-16 0,3-2 0 0,4 0 0 16,3-2-96-16,2 1-32 0,2 0 0 0,1-1 0 15,0-2-208-15,0 0 0 16,-1-1 0-16,1 2 0 16,-4 0-1536-16,2-1-256 0,-1 0-64 0,-3-3-10032 0</inkml:trace>
  <inkml:trace contextRef="#ctx0" brushRef="#br1" timeOffset="31776.58">20361 8795 17903 0,'0'0'784'0,"0"0"176"0,0 0-768 0,0 0-192 15,0 0 0-15,-7 7 0 0,0 1 768 0,-1 3 96 16,-1 4 32-16,-3 2 0 0,1 0-288 0,-1 3-48 16,-1 3-16-16,-1 3 0 0,2 1 160 0,0 4 16 15,0 1 16-15,1 1 0 0,-2 1-176 0,2 1-48 16,0 3 0-16,1-3 0 0,1-3-304 0,2 0-64 15,3-1-16-15,3 1 0 0,2-2 48 0,3 0 0 16,4-4 0-16,1 1 0 0,0-2 16 0,2-3 16 0,1 1 0 16,3-3 0-16,2-1-208 0,1-2 0 0,1 0 0 15,1-1 0 1,-3-2-320-16,1 1-96 0,-3-5-32 0,-1 0-8000 0,-2-4-1600 0</inkml:trace>
  <inkml:trace contextRef="#ctx0" brushRef="#br1" timeOffset="31949.74">19946 9224 27647 0,'0'0'2448'0,"0"0"-1952"0,11-9-496 0,1 2 0 16,4 4 768-16,4 1 64 0,4 2 16 0,7 3 0 16,7 1-384-16,1 0-80 0,3-1 0 0,4-1-16 15,4 1-240-15,0 2-128 0,4-1 160 0,0 2-160 16,1-2-1168-1,3 3-336-15</inkml:trace>
  <inkml:trace contextRef="#ctx0" brushRef="#br2" timeOffset="44914.67">20694 4354 2751 0,'0'0'256'0,"0"0"-256"0,0 0 0 0,0 0 0 15,0 0 3024-15,10 2 560 0,-10-2 128 0,11 0 0 16,-11 0-2368-16,7 1-464 0,2 2-112 0,-9-3 0 15,0 0-320-15,0 0-64 0,0 0-16 0,0 0 0 16,0 0-112-16,0 0 0 0,0 0-16 0,0 0 0 16,0 0 96-16,0 0 32 0,0 0 0 0,0 0 0 15,0 0-128-15,-13-1-32 0,-2-1 0 0,-3-1 0 16,-1-2-208-16,-2 1 0 0,-1 0 128 0,-4-4-128 16,1 1 0-16,-1-1 0 0,-2 0 0 0,0 1 0 0,0 2 192 0,-2-1-64 15,-1 3-128-15,2-1 192 0,0-1 16 16,-4 1 0-16,-2-2 0 0,-3 2 0 0,-3-1 16 0,0 1 0 15,2 0 0-15,3 0 0 0,-2 0 0 0,1 1 0 16,2-2 0-16,2 2 0 0,1 0 0 0,1 0 0 16,-1 1 0-16,0 0 0 0,2 0 16 0,-1 0 0 15,0-1 0-15,4 1 0 16,1-1-80-16,3 1-16 0,0 1 0 0,2 0 0 0,1-2-144 0,3 2 160 16,0 0-160-16,2 0 160 0,1 0-160 0,0 1 192 15,1 0-192-15,2 1 192 0,-1 0-192 0,2 0 192 16,2 1-192-16,0 1 192 0,1-1-48 0,7-2 0 15,-10 4 0-15,4 1 0 0,6-5-144 0,-8 5 192 16,1 3-192-16,2 1 192 0,0 1-192 0,1-1 0 0,1 4 0 0,-2 1 0 16,2 2 128-16,1 2-128 0,0 1 0 15,0-1 128-15,-2 1-128 0,1 3 0 0,-1 1 144 0,1 0-144 16,-2 0 0-16,-1 4 0 0,1 0 0 0,-2 2 0 16,0 1 0-16,1 0 0 0,-1 0 0 0,2 2 128 15,-2 2-128-15,1 2 0 0,-2 3 0 0,1-2 128 16,3 1-128-16,-2-2 176 0,3 0-176 0,0 2 192 15,-1 2-64-15,0 1 0 0,1-2 0 0,1 0 0 16,-1 3-128-16,1-1 192 0,1-2-192 0,-3 0 192 16,0-1-192-16,0 1 160 0,1 1-160 0,-4 1 160 15,0 0-32-15,1 0 0 0,-1-1 0 0,1 1 0 16,-1-5 0-16,2 3 0 0,0-1 0 0,2 1 0 16,0-4-128-16,0 0 0 0,1 1 0 0,2-1 0 15,0-1 0-15,0-2 0 0,1-4 144 0,1 3-144 16,0-2 144-16,0 0-144 0,0 0 192 0,0-2-192 0,3 0 0 15,-4-1 0-15,0-2 0 0,1-1 0 0,0-1 0 0,-1 0 0 16,0-1 0-16,-1 0 0 0,0-1 0 0,0 1 0 16,-1 0 0-16,0 1 0 0,-1-2 0 0,0-1 0 15,0 5 0-15,-4-2 0 0,2 1 0 0,-1 1 0 16,-1 1 0-16,0 0 0 0,2 2 0 0,-2 0 0 16,2-1 0-16,1-2 0 0,0-1 0 0,3-2 160 15,0-1-160-15,-1-2 128 0,1 1 64 0,0-1 0 16,1-5 0-16,-1 1 0 0,0-1-64 0,0-2-128 15,-1 0 192-15,1-1-64 0,0-10-128 0,-1 10 0 0,-2-1 0 16,3-9 128-16,-1 9-128 0,1-9 0 16,0 0 0-16,0 9 0 0,0-9 0 0,0 0 0 0,0 8 0 0,0-8 0 15,0 0 0-15,0 0 0 0,0 0 128 0,0 0-128 16,7 7 0-16,-7-7 0 0,0 0 0 0,15 3 128 16,-2 2-128-16,0-2 0 0,3-3 0 0,0 0 128 15,3-1-128-15,-1 1 0 0,3 1 144 0,2-2-144 16,2-2 0-16,-1-1 0 0,-2 1 0 0,1 0 128 15,-1-2-128-15,2 2 0 0,1 0 0 0,2-1 0 16,0 1 0-16,3-1 0 0,1 0 0 0,2 0 0 16,1 0 0-16,2-1 0 0,1 1 0 0,-1-1 0 15,-2 1 0-15,0 0 144 0,-3-2-144 0,0 2 0 16,1-1 224-16,-1 2-64 0,4 1-16 0,1 0 0 16,2 0-144-16,2 1 160 0,1 0-160 0,1 1 160 15,-5 0-160-15,-1 1 0 0,-1-1 0 0,-2 1 128 16,2 2-128-16,-2-2 0 0,-4 2 0 0,2 0 0 15,0 2 0-15,0-1 0 0,-2-1 0 0,0 2 0 0,0-2 0 0,-5 0 0 16,-1 1 0-16,-4-1 0 16,-2 0 0-16,0 2 0 0,-2-1 128 0,-3 1-128 0,-1-2 0 0,-4 1 0 15,-7-4 0-15,9 5 0 0,-9-5 0 0,5 5 0 16,-5-5 0-16,0 0 128 0,0 0-128 0,0 0 0 16,0 0 0-16,0 0 128 0,0 0-128 0,0 0 128 15,0 0-128-15,0 0 128 0,0 0 16 0,0 0 0 16,4-9 0-16,0 1 0 0,-1-3 16 0,-2-4 0 15,0-2 0-15,0-4 0 0,0-5 16 0,2 0 0 16,-1-3 0-16,-1-1 0 0,-1-7 32 0,1-1 16 16,0-5 0-16,2-1 0 0,-1-2-64 0,-2-4-16 15,2-4 0-15,0-3 0 0,0 0-144 0,1-5 0 0,1-3 144 16,-2 1-144-16,0-2 0 0,-1-3 0 0,0-2 0 0,0-1 128 16,1 2-128-16,-2 0 0 0,-2 1 0 15,-1 0 128-15,1 1 16 0,0 2 16 0,-5 1 0 0,2 2 0 16,-1 1 80-16,0 1 16 0,0 2 0 15,-2 1 0-15,2 5 0 0,0-1 0 0,0 1 0 16,0 1 0-16,-3 2-128 0,3 0-128 0,-4 4 176 0,2 1-176 16,-1-1 160-16,2 5-160 0,0 3 128 0,2 3-128 15,-3 2 0-15,1 2-176 0,2 5 16 0,-2 2 0 16,-1 0-352 0,2 4-64-16,-1 3 0 0,1 4-11840 0,1 3-2352 0</inkml:trace>
  <inkml:trace contextRef="#ctx0" brushRef="#br2" timeOffset="47266.56">9619 10650 6447 0,'0'0'272'0,"0"0"80"0,0 0-352 0,-1-7 0 16,-1-1 0-16,2 8 0 0,0 0 1728 0,0 0 288 16,-4-8 48-16,4 8 16 0,0 0-1056 0,0 0-192 15,0 0-64-15,-5-4 0 0,-2 1-256 0,2 1-64 0,5 2-16 0,-10 2 0 16,0 0-96-16,-3 0-16 0,1 2 0 0,-2 2 0 15,0 0 32-15,-1 2 0 0,-1 0 0 0,0 2 0 16,-2 3-48-16,1 2-16 0,-1 1 0 0,-2 0 0 16,1 1 48-16,0 3 16 0,0 2 0 0,-3 1 0 15,2 1 32-15,1 0 0 0,3 0 0 0,2 2 0 16,0-2-80-16,5 0-16 0,0-2 0 0,2 0 0 16,3 1-48-16,2 0-16 0,-1 0 0 0,4-2 0 15,3-3-32-15,0-1 0 0,3 0 0 0,-2-3 0 16,4-1-48-16,-1-3-16 0,1 0 0 0,2-1 0 15,1 0 0-15,1-2-128 0,1 0 192 0,2-3-64 16,-1 0 16-16,0-2 0 0,1 0 0 0,-1-2 0 16,-1-2-352-16,2-4-80 0,-1 1-16 0,2-2 0 31,-1 0-1936-31,0-4-400 0,5-7-80 0,-2 4-16 0</inkml:trace>
  <inkml:trace contextRef="#ctx0" brushRef="#br2" timeOffset="47673.05">9959 10739 9215 0,'0'0'816'0,"0"0"-656"16,0 0-160-16,3-7 0 0,-3 7 720 0,0 0 112 15,0 0 32-15,0 0 0 0,0 0 96 0,0 0 32 0,-10-4 0 16,0 9 0-16,-1 1-496 0,-2 4-112 15,-1 2 0-15,-2 2-16 0,1 3 272 0,-2 1 64 0,1 2 16 0,-3 2 0 16,-1-1 32-16,2 1 0 0,-1 0 0 0,4 0 0 16,1 0-304-16,5-4-48 0,1 1-16 0,5-4 0 15,-1-4-128-15,5-1-48 0,-1-10 0 0,6 11 0 16,0-1 224-16,3-7 32 0,3 0 16 0,-1-4 0 16,3-3 288-16,1 0 64 0,1-2 16 0,1-2 0 15,-2-3-400-15,2-3-64 0,-1 2-32 0,1-2 0 16,2-1-192-16,-4-2-32 0,-3 1-128 0,-1 1 192 15,-2 3-192-15,-5 0 128 0,0-3-128 0,-4-1 0 16,-3 1 176-16,-2 1-176 0,0-2 192 0,-3 2-192 16,-4 1 160-16,-3 1-160 0,2 1 128 0,-1 2-128 15,-1 3 0-15,3 3-224 0,-3 0 32 0,2 2 0 16,-2 2-720-16,2 1-144 0,1 0-32 0,3 0-11664 16</inkml:trace>
  <inkml:trace contextRef="#ctx0" brushRef="#br2" timeOffset="48018.78">10519 10581 10127 0,'0'0'448'0,"2"-5"96"0,-2 5-544 0,0 0 0 16,0 0 0-16,0 0 0 0,0 0 2320 0,0 0 368 15,0 0 64-15,-10 1 0 0,-1 0-1872 0,-1 2-384 16,-6 1-80-16,2 3-16 0,-3 3-128 0,2 0-16 15,-2 0-16-15,2 1 0 0,0 1 144 0,1 0 16 0,2 0 16 0,2-1 0 16,2-1-32-16,2 0 0 0,3 1 0 0,1 0 0 16,3-1-80-16,4 1-32 0,0 2 0 0,2 0 0 15,3 0 64-15,2 2 16 0,1 0 0 0,0 2 0 16,2-1-48-16,-1 1-16 0,-1-1 0 0,-2 1 0 16,0-1-80-16,-1 2-16 0,-2 0 0 0,-2 0 0 15,-3-3 16-15,-2 0 0 0,-3-3 0 0,-1 2 0 16,-4 0 288-16,-2 0 48 0,-4-2 16 0,-3 2 0 15,-3 1-48-15,-2 0-16 0,-1-3 0 0,-4-2 0 16,0-2-176-16,-1 0-48 0,0-1 0 0,3-2 0 16,-3 0-112-16,5-2-32 0,2-3 0 0,6 0 0 15,0-6-352-15,7 3-80 0,4-1-16 0,4-2-9920 16,3-1-2000-16</inkml:trace>
  <inkml:trace contextRef="#ctx0" brushRef="#br2" timeOffset="48636.44">11265 9577 9503 0,'0'0'416'0,"0"0"96"0,0 0-512 0,0 0 0 0,0 0 0 0,-9 0 0 0,1 3 944 0,-1 0 80 16,0 3 32-16,-2 3 0 0,0 2-480 0,-1 2-80 15,-2 2-32-15,-1 1 0 0,-2-1 192 0,2 4 48 16,-2 3 0-16,2 4 0 0,-2 1-64 0,0 4 0 16,-1 6 0-16,1 5 0 0,-1 4-144 0,0 3-48 15,-1 4 0-15,0 1 0 0,-2 1-160 0,0 4-32 16,0 4-16-16,1 1 0 0,1 1-240 0,0 1 176 16,-2-2-176-16,2-3 160 0,-2-3-160 0,4 1 128 15,0-3-128-15,2 1 128 0,1-3 144 0,4-3 32 16,0-3 0-16,5 0 0 0,2-1-64 0,5-5-16 15,0-3 0-15,6-1 0 0,2 2-16 0,3-4 0 16,3-4 0-16,0-2 0 0,5-6-208 0,3-4 0 0,4-5 0 16,5-4 0-1,0-3-720-15,6-5-48 0</inkml:trace>
  <inkml:trace contextRef="#ctx0" brushRef="#br2" timeOffset="49536.88">11092 10505 9215 0,'0'0'816'0,"0"0"-656"0,0 0-160 0,0 0 0 15,0 0 1536-15,0 0 288 16,0 0 48-16,0 0 16 0,-8-6-256 0,4-3-48 0,2-2-16 0,2 0 0 16,0-1-416-16,2-3-96 0,1 0-16 0,1-3 0 15,2 0-528-15,2-4-128 0,0 1 0 0,0 2-16 16,3-2-224-16,0 2-144 0,-2 1 192 0,1-1-192 15,1-1 144-15,-2 2-144 0,-1 0 0 0,0 4 144 16,0 3-144-16,0 2 0 0,-1 1 0 0,-1 4 0 16,-6 4 0-16,0 0 0 0,0 0 0 0,9 6 0 15,-5 4-192-15,-1 3 192 0,-1 3-192 0,1 0 192 16,-1 2-144-16,-1 1 144 0,-1 3 0 0,-1 1 0 16,-2 2 0-16,0 1 0 0,1-1 0 0,0-2 0 15,0-2 0-15,1-3 0 0,1-2 0 0,0-2 0 0,0-4 128 16,1-1 48-16,0-2 0 0,-1-7 0 0,0 0 368 0,0 0 80 15,0 0 16-15,0 0 0 0,9-3 192 0,-2-3 64 16,1-3 0-16,-1-1 0 0,-2 0-560 0,3-1-96 16,-3-2-32-16,1-3 0 0,-2-1-208 0,0 0 176 15,-1-4-176-15,0 2 160 0,-2-5-160 0,0 1 0 16,-1 0 0-16,0-2 0 0,-1-3 0 0,1 0 0 16,4-1 0-16,-4 0 0 0,-3-3 0 0,1 0-272 15,0 1 64-15,0 0 16 0,-2-1-128 0,2 0 0 16,-2 0-16-16,2 2 0 0,1 1 80 0,1 4 0 15,-2 1 16-15,2 3 0 0,0 1 240 0,3 2-144 16,-2 1 144-16,3 2-128 0,-1 5 128 0,2 1 0 16,-2 0-144-16,2 0 144 0,-3 1 704 0,2 3 224 15,-4 5 32-15,10-7 16 16,-3-3-1584-16,3 5-320 0,-3-3-64 0,2 3-16 0,1-1 752 0,1 1 256 0,1-1-192 0,1 1 192 16,3 1 0-16,1 0 0 0,2-3-128 0,1 2 128 15,0 0 0-15,-1 1 0 0,1 0 0 0,2-2 0 16,1-1 0-16,1 2 0 0,-3-1 160 0,0 1-160 15,-1-1 160-15,-1 3-160 0,-1-2 192 0,0 0-192 16,-1 2 144-16,-2 1-144 0,0 1 0 0,0 1 144 16,-2 0-144-16,0 1 0 0,0 0 0 0,0 2 0 15,-3-2 0-15,1 1 0 0,0 1-224 0,-1-2 80 32,0 4-1360-32,1-3-272 0,0 2-48 0,-1-1-9984 0</inkml:trace>
  <inkml:trace contextRef="#ctx0" brushRef="#br2" timeOffset="50002.51">11557 9839 14559 0,'0'0'640'0,"0"0"144"0,0 0-624 0,0 0-160 0,0 0 0 0,0 0 0 15,0 0 800-15,10-4 128 16,-10 4 32-16,12-2 0 0,-1-1-384 0,1-1-64 0,-3-1 0 16,1-1-16-16,-1 3-48 0,1-1 0 0,1 0 0 0,-1-1 0 15,1-3-32-15,0 4-16 0,-2 1 0 0,1 0 0 16,0-1-224-16,-1 1-48 0,-1-2-128 0,-8 5 192 15,10 2-192-15,-2 0 0 0,-8-2 0 0,0 0 0 16,6 6 0-16,-1 2 0 0,-5-8 0 0,2 11 0 16,0 1 192-16,-3 2-64 0,-2 3-128 0,-2 1 192 15,-1 2-192-15,2 1 176 0,-3 2-176 0,0-1 160 16,-1 0 32-16,0 1 0 0,1 0 0 0,-1 2 0 16,0 0 192-16,2-1 32 0,-1 1 16 0,0-1 0 15,3-2 48-15,-1 1 16 0,0 0 0 0,1-3 0 16,0-1-272-16,-1-1-48 0,1-2-16 0,0 2 0 15,2 1-160-15,-2-4 160 0,0-1-160 0,2-4 160 16,0 0-160-16,1 1 0 0,1-3 0 0,0-8 0 16,0 0-400-16,0 0-176 0,3 8-16 0,-3-8-7632 15,0 0-1520-15</inkml:trace>
  <inkml:trace contextRef="#ctx0" brushRef="#br2" timeOffset="50236.7">11511 10158 18143 0,'0'0'800'0,"-8"-6"160"0,4-1-768 0,4 7-192 0,-1-7 0 16,1 7 0-16,0 0 832 0,0 0 128 0,0 0 32 0,9-7 0 16,0 3-544-16,1-2-128 0,0 2 0 0,1-1-16 15,2 1 0-15,3 1 0 0,0-1 0 0,1 2 0 16,-1 1-176-16,2 0-128 0,0 0 144 0,1 1-144 15,-1 1 0-15,2 3 128 0,0 0-128 0,0-1 0 32,-2 1-1280-32,1 1-288 0</inkml:trace>
  <inkml:trace contextRef="#ctx0" brushRef="#br2" timeOffset="50551.24">11151 10802 11967 0,'9'-1'1072'0,"2"-2"-864"16,-2-3-208-16,3 1 0 0,2 0 1008 0,3 0 144 15,1-2 48-15,4 1 0 0,0-3-496 0,5 1-80 16,1 0-32-16,2 1 0 0,-1-1 96 0,5 1 16 16,1 1 0-16,2 0 0 0,1 1-112 0,-4-1-16 15,-3 2 0-15,-4 1 0 0,-3 0-336 0,-2 2-80 16,-3 1-16-16,-1 0 0 16,-2 0-592-16,-1 0-112 0,-2 3-16 0,-2-3-16 0</inkml:trace>
  <inkml:trace contextRef="#ctx0" brushRef="#br2" timeOffset="51005.42">11306 11065 2751 0,'0'0'256'0,"0"0"-256"0,0 0 0 0,6-3 0 0,-6 3 3200 0,12-2 608 15,-3-2 112-15,1 1 32 0,0 2-2752 0,1 0-560 16,0 0-96-16,1 1-32 0,-2-1-144 0,-1 2-48 16,4 2 0-16,0-1 0 0,-3-2 160 0,2 3 32 15,0 2 0-15,1 3 0 0,-3-4-144 0,0 5-32 16,-2 0 0-16,-3 2 0 0,2 2-112 0,-3 0-32 15,-1 0 0-15,-3 0 0 0,-4 1 64 0,-2 1 16 16,0 3 0-16,-5 1 0 0,-3 2 32 0,-2 0 0 16,0 0 0-16,-2-1 0 0,2-1 48 0,-1-2 16 15,-2-1 0-15,4 0 0 0,0 1-48 0,4-1 0 16,-2-2 0-16,8 0 0 0,-1-5-96 0,3 0-32 0,0-1 0 0,3-8 0 16,0 0 64-16,0 0 0 0,6 7 0 0,3-3 0 15,3-2-64-15,0-2 0 0,4-3 0 0,0 0 0 16,4-1-64-16,-1 0-128 0,2-1 176 0,2-2-176 15,1-2 0-15,2 0 0 0,1-1 0 0,-1 0 0 32,0 2-448-32,-1-3-32 0,-3 1-16 0,1-2 0 15,-3 2-1632-15,1 1-336 0,9-9-64 0,-4 5-16 0</inkml:trace>
  <inkml:trace contextRef="#ctx0" brushRef="#br2" timeOffset="51435.65">12260 10116 8287 0,'0'0'736'0,"0"0"-592"0,-7 3-144 0,-1 1 0 16,1 3 1536-16,0 1 288 0,1 2 48 0,-2 2 16 15,0 2-944-15,2 4-192 0,0 0-48 0,1 1 0 16,-1 1-48-16,1 3-16 15,2 3 0-15,1 2 0 0,1 0-176 0,0 2-32 0,-1 0-16 0,2 0 0 16,0-2-160-16,3 0-16 0,-2-2-16 0,3 0 0 16,-1-1-224-16,4-1 176 0,-2-1-176 0,3-3 160 15,-2-4-160-15,1-1 192 0,0-2-192 0,-1-3 192 16,2 1-192-16,-3-5 0 0,-5-6 144 0,10 6-144 16,-10-6 0-16,9 2-160 0,-1-3 16 0,0-1-6592 15,-8 2-1328-15</inkml:trace>
  <inkml:trace contextRef="#ctx0" brushRef="#br2" timeOffset="51616.74">11999 10450 20271 0,'0'0'1792'16,"0"0"-1424"-16,0 0-368 0,0 0 0 0,8-3 1184 0,3 0 160 15,2-1 48-15,4 2 0 0,1 0-912 0,0-1-176 16,3-2-48-16,2 2 0 0,-1-2-128 15,4-2-128-15,3 0 192 0,-3 1-192 0,3-1 208 0,-1 1-64 16,0 1-16-16,1 1 0 16,-2-2-1936-16,0 2-400 0</inkml:trace>
  <inkml:trace contextRef="#ctx0" brushRef="#br2" timeOffset="52089.69">12385 9374 10127 0,'0'0'896'0,"9"-2"-704"0,0-1-192 0,1 1 0 16,1 4 1088-16,3-1 176 0,1 3 32 0,1 2 16 15,1-1-368-15,1 3-80 0,1 2-16 0,1 5 0 0,1 2-496 0,-3 4-96 16,2 2-32-16,1 1 0 0,-1 2 256 0,0 2 48 16,-5 4 16-16,-1 5 0 0,-2 5 16 0,1 4 0 15,-6 5 0-15,2 3 0 0,-3 3-80 0,-2 2-16 16,1 3 0-16,-2 0 0 0,-1-1-272 0,-2 5-48 15,-1 3-16-15,0 1 0 0,-2-1 80 0,0 1 16 16,-2 2 0-16,-2-1 0 0,-3 2 32 0,-1 0 0 16,1-2 0-16,-5-4 0 0,-6-3 128 0,0-1 16 15,1-2 16-15,-5 1 0 0,-1 1 80 0,-4-4 16 16,-4-2 0-16,-3-1 0 0,-3-3-128 0,0-2-32 16,-2-4 0-16,2 1 0 0,-2 0-96 0,1-2 0 15,3-2-16-15,-3-1 0 0,1-4-64 0,1 0-16 16,-1-3 0-16,1-4 0 0,-1-3-160 0,4-4 0 15,3-2 0-15,2-3-9632 0,2-4-1952 0</inkml:trace>
  <inkml:trace contextRef="#ctx0" brushRef="#br2" timeOffset="53656.37">20746 10274 10127 0,'0'0'448'0,"0"0"96"0,0 0-544 0,0 0 0 0,0 0 0 0,0 0 0 15,0 0 1184-15,0 0 128 0,0 0 32 0,-7-4 0 16,0-2-784-16,-1 4-160 0,0 0-16 0,-2 0-16 0,-1-2 176 0,0 2 32 16,-1-1 16-16,0 2 0 0,-1-3 128 0,-3 2 32 15,0 1 0-15,-2 0 0 0,0 0-240 0,1 1-32 16,1 0-16-16,1 3 0 0,-1 3-272 0,0 0-48 15,1 2-16-15,0-1 0 0,2-1-128 0,2 3 0 16,0 1 144-16,4 1-144 0,2 0 0 0,2 1 0 16,2-2 0-16,1 0 0 0,1-1 176 0,3 1-48 15,3 2 0-15,2 0 0 0,2 0 192 0,2 1 16 16,1-1 16-16,2 2 0 0,-1 1-80 0,0 1-16 16,1 1 0-16,0 0 0 0,0 3-128 0,-2-4-128 15,-3-2 192-15,-1 0-192 0,-6 2 128 0,1-3-128 16,-2-1 0-16,-3 1 0 0,-3 0 256 0,-4-1-64 15,-2-1-16-15,-3-1 0 0,-3-1 352 0,-3-1 80 0,-2-3 16 16,1 3 0-16,-6 0-240 0,3-2-64 0,-3-1 0 0,3-1 0 16,-2 0-144-16,3 1-48 0,3-3 0 0,1 0 0 15,5-1-128-15,0-2 0 0,3-2 0 0,9 3 0 32,-7-6-1968-32,7 6-320 0,0 0-64 0</inkml:trace>
  <inkml:trace contextRef="#ctx0" brushRef="#br2" timeOffset="53958.49">21003 10266 13823 0,'-8'-11'608'0,"6"5"128"0,-2 1-592 0,4 5-144 0,0 0 0 0,0 0 0 0,0 0 1600 0,0 0 272 15,0 0 64-15,0 0 16 0,0 0-1376 0,-8 11-288 16,0 2-48-16,3 4-16 0,0 5-32 0,1 1-16 16,0 0 0-16,-1 2 0 0,2 0-48 0,-3 1-128 15,1 3 192-15,2-2-64 0,-4 0 48 0,3-2 0 16,-1-1 0-16,1 2 0 0,-1-3-176 0,1-1 160 16,2-1-160-16,-3-1 160 0,2-1-160 0,2-3 0 15,0-4 144-15,1-1-144 16,0-11-320-16,3 8-144 0,-3-8-32 0,9 3 0 0</inkml:trace>
  <inkml:trace contextRef="#ctx0" brushRef="#br2" timeOffset="54405.4">21335 10263 14735 0,'0'0'640'0,"0"0"160"0,0 0-640 0,-1 9-160 0,-2-1 0 0,-1 3 0 16,1 3 560-16,-1 2 80 0,-2 2 0 0,0 3 16 15,0 3-368-15,0-1-80 0,0-1-16 0,-1 2 0 16,-1 4 144-16,-2-3 32 0,-1-1 0 0,0 1 0 16,1 0 16-16,-1-1 0 0,1-3 0 0,-2-3 0 15,1-3 112-15,2-3 16 0,2-3 16 0,3-4 0 0,4-5 464 0,0 0 96 16,0 0 0-16,0 0 16 0,0 0 160 0,8-7 16 15,1-6 16-15,2-2 0 16,-3 0-768-16,2-2-144 0,2-2-48 0,-2 0 0 0,2 1-208 0,0-2-128 16,1 0 128-16,2-1-128 0,0 0 0 0,2-1 144 15,2-2-144-15,1 0 0 0,1 2 0 0,1 2 0 16,1-1 0-16,1 4 0 0,1 3 0 0,-2 3 0 16,-2 2 0-16,-5 4 0 0,0 1 0 0,-4 4 0 15,0 5-160-15,-2 2 160 0,-4 3-176 0,0 3 176 16,-4 4-128-16,0 4 128 0,-3 0 0 0,-1 1 0 15,-1 0 0-15,-1 1 0 0,-1 4 0 0,-1-1 0 16,-2-2 0-16,1 1 0 0,-2 2 0 0,3-4 0 0,-4 1 0 0,2-2 0 16,1-2 0-16,3-2 0 0,2-3 0 0,-1-1 0 31,1-4-496-31,2-1-64 0,0-9-16 0,6 10-8576 0,-2-4-1728 0</inkml:trace>
  <inkml:trace contextRef="#ctx0" brushRef="#br2" timeOffset="54972.05">22449 9391 5519 0,'-6'-6'240'0,"6"6"64"0,0-3-304 0,0 3 0 0,0 0 0 16,0 0 0-16,0 0 1856 0,-5-1 320 0,5 1 64 0,-8 3 16 15,-1-1-1488-15,-1 2-320 0,0 0-48 16,-2 3-16-16,-1 4 0 0,-2 2 0 0,0 1 0 0,0 2 0 16,-3 3 240-16,0 3 32 0,1 4 16 0,-4 5 0 15,0 6-176-15,2 5-48 0,0 2 0 0,0 6 0 16,-1 6-144-16,0 3-48 0,-4 2 0 0,2 5 0 15,0 3-128-15,0-3-128 0,0-5 192 0,1 3-192 16,0 1 160-16,4-2-160 0,-2-2 128 0,5-6-128 16,3-4 224-16,-1-2-32 0,3-1-16 0,2-2 0 15,3-2 208-15,-1 0 32 0,3-2 16 0,2-4 0 16,1-3-112-16,4-2-32 0,-3-2 0 0,3-1 0 16,1 1-128-16,2-3-32 0,1 0 0 0,-1-3 0 15,2-2-304-15,0-2-64 0,1-3-16 0,1-3-10880 16</inkml:trace>
  <inkml:trace contextRef="#ctx0" brushRef="#br2" timeOffset="56555.78">22443 10028 6447 0,'0'0'576'0,"0"0"-576"0,0 0 0 0,-7 0 0 16,0 2 1152-16,0-1 128 0,-1 0 32 0,8-1 0 15,0 0-400-15,-6 3-80 0,6-3 0 0,-7 4-16 16,7-4-112-16,0 0 0 0,-9 3-16 0,9-3 0 16,0 0 80-16,0 0 0 0,0 0 16 0,0 0 0 15,0 0 176-15,0 0 16 0,-2-7 16 0,3 2 0 16,-1 5-240-16,8-9-48 0,1-1-16 0,1 0 0 0,-4 0-96 0,3-1-16 15,-2-2 0-15,1 0 0 0,-2 1-448 0,0 0-128 16,1-2 0-16,0 1 0 0,-1 0 144 0,0 2-144 16,-2 1 192-16,2 2-192 0,-3 1 0 0,-3 7 0 15,0 0 0-15,7-4 0 0,-7 4 0 0,0 0-144 16,0 0 144-16,5 6 0 0,-5 5-160 0,0 3 160 16,0 2-192-16,-1 3 192 0,-2 1-144 0,2 2 144 15,-3-1 0-15,1 1-144 0,0 5 144 0,2-1 0 16,-3 1 0-16,1-4 0 0,0-2 0 0,0-2 0 15,3-1 0-15,0-2 0 0,0-2 0 0,2-2 0 16,0-5 0-16,-2-7 0 0,4 9 0 0,-4-9 144 16,0 0 0-16,11 5 0 0,-1-3 352 0,0-3 64 15,1-3 16-15,-1-1 0 0,-1-4-192 0,-1 0-16 0,0 3-16 0,-1-5 0 16,-1-5-192-16,2 1-32 0,-4-2-128 0,2-1 192 16,-1-2-192-16,0-3 128 0,0 1-128 0,1-2 0 15,-4-3 0-15,2 0 128 0,0-3-128 0,0 0 0 16,-2-2 0-16,-1 1 0 0,2 0 128 0,-1-1-128 15,1-1 0-15,-2 3 0 0,-1 0-192 0,0 3 192 16,1 3-192-16,2 2 64 0,-3 2 128 0,0 5-208 16,0 2 208-16,0 2 0 0,0 2-160 0,0 1 160 15,0 8 0-15,1-8-144 0,-1 8 144 0,0 0 0 16,1-7-144-16,-1 7 144 0,4-4 0 0,-4 4-144 16,0 0 144-16,6-6 0 0,-1 2 0 0,2 0 0 15,-7 4 0-15,9-2 0 0,-9 2 0 0,11-2-128 16,0 0 128-16,1 1-128 0,1-2 128 0,1 1-128 15,0 2 128-15,3 0 0 0,-1-1 0 0,4 0 0 0,1-1 0 16,0 1 0-16,0 0 0 0,-2 1 0 0,0 0 0 0,-1 0 0 16,-3 0 0-16,2 0 0 0,-2 0 0 0,0 0 0 15,-5 1 0-15,-2 0 0 0,-8-1 0 0,11 2 0 16,-11-2 0-16,7 1 128 16,-7-1-464-16,0 0-96 0,0 0-16 0,0 0-12512 15</inkml:trace>
  <inkml:trace contextRef="#ctx0" brushRef="#br2" timeOffset="57026.69">22828 9730 13823 0,'0'0'1216'0,"0"0"-960"0,0 0-256 0,0 0 0 15,0 0 560-15,0 0 64 0,0 0 16 0,0 0 0 16,0 0-224-16,0 0-32 0,0 0-16 0,0 0 0 16,0 0-80-16,0 0-16 0,0 0 0 0,0 0 0 15,0 0 320-15,0 0 64 0,8 3 16 0,-1-2 0 16,2-1-96-16,1-1-32 0,0 1 0 0,1-1 0 15,-1-1-16-15,2-2 0 0,-2 2 0 0,2-1 0 16,-3 3-336-16,1-2-64 0,-1-1 0 0,1 2-128 0,0 1 144 0,-10 0-144 16,0 0 0-16,8 3 144 0,-8-3-144 0,9 6 0 15,-4 0 0-15,-1 0 0 0,-4-6 0 0,4 11 0 16,-3 0 0-16,-1 2 0 0,-1 1 0 0,0 1 0 16,-2 0 144-16,-2 5-144 0,0 0 144 0,-3 2-144 15,0 1 192-15,1 2-192 0,-1 0 176 0,-2-1-176 16,2 1 160-16,-2-1-160 0,0 1 160 0,2-2-160 15,-1-2 160-15,0-4-160 0,-2 1 128 0,2-3-128 16,0-3 0-16,2 1 144 0,-1 1-144 0,3-2 128 16,1-1-128-16,1-1 128 0,3-10-128 0,-2 8 0 15,2-8 0-15,0 0 128 16,0 0-784-16,0 0-176 0,9 4-16 0,-9-4-10240 0</inkml:trace>
  <inkml:trace contextRef="#ctx0" brushRef="#br2" timeOffset="57224.17">22790 9999 15663 0,'0'0'1392'0,"0"0"-1120"0,0 0-272 0,9-2 0 16,1 1 1680-16,3 0 288 0,2 0 48 0,2 1 16 16,3 0-1008-16,3 0-208 0,-1 0-48 0,3-1 0 15,0-2-448-15,1 2-112 0,0 0-16 0,-1-1 0 16,-1 2-64-16,-1 2-128 0,-2 0 176 0,-4 2-176 31,2-1-1552-31,-2 1-432 0,-4 1-64 0,-2-3-32 0</inkml:trace>
  <inkml:trace contextRef="#ctx0" brushRef="#br2" timeOffset="57606.32">22361 10692 9215 0,'0'0'816'0,"0"0"-656"0,11-1-160 0,3-1 0 16,1 0 1568-16,2-1 288 0,-1 2 48 0,2-3 16 16,4 0-752-16,2-1-144 0,3 0-16 0,-1-2-16 15,1-1-48-15,2 1-16 0,2-2 0 0,3 2 0 16,2 5-144-16,4 0-16 0,1 1-16 0,2 1 0 16,1 0-304-16,0 0-64 0,-2 0-16 0,-2 1 0 15,-4-1-240-15,-2 1-128 0,-2 2 160 0,-5 2-160 16,-2 1 0-16,-2 2 0 0,-3 0-176 0,-3-1 176 15,-3 0-2432-15,-3 0-384 0,0-1-64 16,-11-6 0-16</inkml:trace>
  <inkml:trace contextRef="#ctx0" brushRef="#br2" timeOffset="58207.76">22603 11024 13871 0,'0'0'608'0,"0"0"144"0,0 0-608 0,0 0-144 0,9-2 0 0,0-1 0 16,-1 0 768-16,3-1 128 0,1 1 32 0,2-1 0 0,0 0-160 0,2 1-48 15,0-4 0-15,3 6 0 0,0 1 48 0,-1 1 0 16,2 4 0-16,-2 0 0 0,2 0-256 0,-3 2-64 16,-1 2 0-16,-4 4 0 0,-1-3-448 0,-5 2 128 15,0 2-128-15,-3 1 0 0,-6 1 176 0,-3 1-16 16,-4-2 0-16,-2 1 0 0,-6 2-32 0,-1 2 0 15,-1 0 0-15,0-1 0 0,-4-2 0 0,2 0 0 16,-1-1 0-16,1 0 0 0,0-3 0 0,2-1 0 16,3-2 0-16,0-1 0 0,3-3 160 0,3 0 32 15,3-3 0-15,8-3 0 0,0 0-128 0,0 0-32 16,0 0 0-16,0 0 0 0,9 0 240 0,3-1 48 16,3-1 16-16,4-1 0 0,3-3-240 0,2 1-48 0,3-1-16 0,0 2 0 15,3-2-160-15,1 1 0 0,3-2-160 16,0 0 160-1,-1 1-1696-15,-2-1-240 0</inkml:trace>
  <inkml:trace contextRef="#ctx0" brushRef="#br2" timeOffset="58674.42">23579 10005 8287 0,'0'0'368'0,"0"0"80"0,0 0-448 0,0 0 0 0,0 0 0 0,0 0 0 0,0 0 2048 0,-1 12 320 16,-2 0 64-16,1 2 0 0,-1 3-1616 0,1 0-336 15,-1 2-64-15,1-3-16 0,-3 3-64 0,1 3-16 16,-2 3 0-16,1 3 0 0,-2-1 48 0,-2 2 0 16,0 0 0-16,-1 1 0 0,1 2-144 0,-1-2-32 15,2-2 0-15,1-2 0 0,-1 0 96 0,2 2 16 16,2-3 0-16,2-2 0 0,-2-2 48 0,3-2 16 0,1 0 0 15,1-3 0-15,3-3-112 0,-1-1 0 0,3 2-16 0,1-5 0 16,-1-2-48-16,4-1-16 0,-2-2 0 16,2-2 0-16,2 0 64 0,-1-1 16 0,2-1 0 0,0-1 0 15,0-2-256-15,0 1-192 0,1 1 48 0,-3-4-11520 16</inkml:trace>
  <inkml:trace contextRef="#ctx0" brushRef="#br2" timeOffset="58847.27">23246 10332 17503 0,'0'0'1552'0,"0"0"-1232"0,0 0-320 0,10-2 0 16,2 0 1456-16,0 2 224 0,3-2 48 0,4 1 16 16,1-1-848-16,3 0-192 0,1 1-16 0,4 1-16 0,0 0-320 0,1 0-64 15,1-2-16-15,0 1 0 0,1-1-128 0,-1 1-16 16,-3 1-128-16,1-4 192 0,0 3-192 0,-2-1 0 15,-1 1 0-15,1 0-8160 16,-2 0-1632-16</inkml:trace>
  <inkml:trace contextRef="#ctx0" brushRef="#br2" timeOffset="59507.68">23716 9235 7359 0,'0'0'656'16,"0"0"-528"-16,-4-6-128 0,4 6 0 0,-1-10 1536 0,1 10 256 15,0 0 64-15,0 0 16 0,2-10-944 0,-2 10-192 16,0 0-32-16,0 0-16 0,0 0-320 0,10 0-64 16,0 2-16-16,-2 4 0 0,0 3-96 0,0 2-32 15,2 1 0-15,2 3 0 0,0 3 144 0,3 3 16 16,-2 2 16-16,0 2 0 0,1 2-16 0,2 4-16 0,-1 8 0 0,2 2 0 15,-2-1-176-15,2 3-128 0,-2 4 144 16,-1 3-144-16,-2 5 128 0,2 6-128 0,-4 0 0 0,-2 3 144 16,-2-1-144-16,-3 3 0 0,0 0 0 0,-3 0 128 15,-1 2-128-15,-3-2 0 0,0-1 144 0,-2 1-144 16,-4 0 256-16,0 0 0 0,-1-1-16 0,-3 0 0 16,-1 2 208-16,-2-1 32 0,-3-2 16 0,-1-2 0 15,0 1-112-15,-7 0-32 0,-5-3 0 0,0 2 0 16,-6-3-112-16,1 3-32 0,-5 2 0 0,-1-3 0 15,-1-3 0-15,-5 1 0 0,-5-3 0 0,-1-2 0 16,-4-3-208-16,1 3 144 0,1-1-144 0,3 0 128 16,0 2-960-1,-4-2-192-15</inkml:trace>
  <inkml:trace contextRef="#ctx0" brushRef="#br2" timeOffset="87932.51">1364 6895 15663 0,'-6'-11'688'0,"4"3"144"0,2-1-656 0,1-1-176 15,2 2 0-15,-1-1 0 0,2 1 1152 0,0 0 192 16,1 2 32-16,-1-1 16 0,0 0-912 0,1 0-176 15,-5 7-48-15,6-7 0 0,1 3-48 0,-7 4-16 16,7-4 0-16,-7 4 0 0,8-2-16 0,1 4-16 16,-9-2 0-16,11 5 0 0,-2 2-160 0,0 1 0 15,-5 2 0-15,0 2 0 0,0 2 0 0,-4 1 0 16,-3 2 0-16,1 2 0 0,-2 3 0 0,-2 4 0 16,0 2 0-16,-3 2 0 0,-1-1 0 0,0 2 0 0,1 5 0 0,-4 1 0 15,0 4 0-15,-1 1 0 0,-3 2 0 0,1 2 0 16,-2 1 0-16,2 5 192 0,-4 3-192 0,0 3 192 15,-2 1-192-15,-1 3 0 0,0 3 0 0,-7 2 128 16,-2 2-128-16,1 4 0 0,1-4 0 0,-2 1 128 16,-2 0-128-16,3 1 0 0,3 2 144 0,-2 1-144 15,2 1 208-15,0 2-16 0,2 2-16 0,1 1 0 16,2 1 16-16,-1 2 0 0,1-1 0 0,-1 0 0 16,-2-1-192-16,-1 2 0 0,2 0 144 0,-4 1-144 15,2 0 0-15,-1-3 0 0,2 2 0 0,1 1 128 16,1 3-128-16,2-1 0 0,0-1 0 0,0 0 128 15,3 1-128-15,0-1 0 0,3-3 0 0,-1 4 0 16,0 0 0-16,3-2 0 0,1-1 0 0,0 1 0 0,0-2 0 0,0 0 0 16,-2-1 0-16,2 2 0 0,-1-1 0 15,2 1 0-15,-2-4 0 0,3 1 0 0,-1 2 0 0,2-4 0 16,1-2 0-16,-1-2 128 0,0 0-128 0,1 2 0 16,3 1 0-16,0-2 0 0,-1-2 0 0,3-2 0 15,-3-2 0-15,4 2 0 0,0-1 0 0,0 0 128 16,2 0-128-16,-2-2 0 0,1 0 0 0,1 0 0 15,2-1 0-15,0-1 0 0,0-2 0 0,2-2 0 16,0-4 0-16,0-3 0 0,1-3 0 0,3-2 0 16,-1 0 0-16,5-4 128 0,4-2 64 0,0-2 32 15,2-1 0-15,2-5 0 0,6-2 64 0,-3-3 16 16,2-3 0-16,1 0 0 0,4-1-48 0,3-4-16 16,1 1 0-16,3-6 0 0,6 0-32 0,5-2 0 15,5-1 0-15,2-2 0 0,0-2-64 0,1 0-16 0,1-3 0 0,3-2 0 16,5-1-128-16,6-1 0 0,6-1 144 0,-1-2-144 15,-6-1 0-15,7-1 0 0,3 0 0 0,3 0 0 16,5 0 0-16,-1-2 0 0,-1 0 0 0,7 1 0 16,2 2 0-16,1 0 0 0,-3 0 0 0,5 1 0 15,4-2 0-15,-1 0 0 0,3 1 0 0,1 0 0 16,1-2 0-16,2 0 0 0,2 1 0 0,1-2 0 16,-1-1 0-16,6-1-128 0,-1-1 128 0,4 3 0 15,-2 1 0-15,4-3 0 0,2 0 0 0,4 0 0 16,0 2 0-16,1-3 0 0,-2 0 0 0,6-1 0 15,4 0 0-15,-2-1 0 0,-3 0 0 0,4 0 0 16,4 0 0-16,3 0 0 0,0-3 0 0,2 0 0 16,-3 1 0-16,6 1 0 0,1 0 0 0,1 0 0 15,-1-1 0-15,0 1 0 0,1-1 0 0,4 1 0 0,5 0 0 16,-1 1 0-16,-1-1 0 0,0 1 0 0,-1 1 0 0,2 2 128 16,4 1-128-16,1 0 0 0,3 1 0 0,-3 0 0 15,-3-2 0-15,3 1 0 0,2 1 0 0,5 1 0 16,1 4 0-16,-2-1 0 0,-4 0 0 0,2-1 0 15,0-1 0-15,2 1 0 0,0 2 0 0,4 0 0 16,4 1 0-16,-3 2 0 0,-3-2 0 0,1-1 0 16,0-3 0-16,5 1 0 0,1 0 0 0,0 0 0 15,1 0 0-15,1 0 128 0,-2 1-128 0,-2-2 0 16,-4-1 0-16,1 1 0 0,2 0 128 0,4 1 0 16,-2 1 0-16,1 1 0 0,1 0 64 0,-4 0 0 15,-4 0 16-15,4-1 0 0,3-1-208 0,0 0 144 0,2 0-144 0,1 0 128 16,1 1-128-16,-3-1 128 0,-3 0-128 15,-2 0 128-15,1 0-128 0,1-1 0 0,0 0 0 0,-1 1 128 16,2 1-128-16,-5 0 0 0,-5 2 0 0,1-1 0 16,2-1 144-16,0 0-144 0,-2 2 160 0,4-2-160 15,0 1 0-15,-4 0 0 0,-8 0 0 0,0-1 0 16,2 1 0-16,-1-1 0 0,4-1 0 0,-4 1 0 16,-1 2 160-16,-5 1-16 0,-3-2 0 0,1 0 0 15,4 2 0-15,-2 2 0 0,-3-1 0 0,-5 0 0 16,-2-1-144-16,0 3 160 0,3-3-160 0,-6 3 160 15,-10-1-160-15,-2 1 0 0,4-1 0 0,-5 1 0 16,-4 0 0-16,0-1 0 0,-1 2 0 0,-4-3 0 16,-1 2 0-16,-3 0 0 0,-1-3 128 0,-1 1-128 15,-8 1 0-15,2-1 0 0,0 1 0 0,-6-1 128 0,-9 1-128 16,-2-1 0-16,-1 1 144 0,-5 1-144 0,-2 0 0 0,-7 1 0 16,-3 0 0-16,-3-1 128 0,1 3-128 0,-4-1 0 15,1-1 0-15,-5 1 0 0,-5-2 0 0,-3 2 128 16,2 0-128-16,-5 0 0 0,1-1 0 0,3 0 0 15,0-1 0-15,-2 0 128 0,-3-1-128 0,-3-2 0 16,-5 2 0-16,1-4 0 0,-2 2 0 0,-3 1 0 16,-2 0 0-16,2 0 0 0,-3-2 0 0,-1 0 0 15,-3 1 0-15,-3-4-128 0,0-4 128 0,-4 1 0 16,-1-1 0-16,-2-1 0 0,-5 0 0 0,1-3 0 16,-4-1 0-16,1 0 0 0,1-3 0 0,0 0 144 15,0-2-16-15,0-4-128 0,0-3 128 0,1 1-128 0,-1-2 0 0,0-3 0 16,-1-1 0-16,1-5 0 0,-1-2 0 0,0-3 0 15,-1-5 0-15,1-1-176 0,-1-4 32 0,2-3 0 16,-1-3-16-16,1-2 0 0,-1-3 0 0,0 0 0 16,2 1 160-16,0-5-128 0,-4-3 128 0,2 0-128 15,1-4 128-15,-2 4 0 0,0 3 0 0,-2-5 0 16,-2-5 0-16,1 2 224 0,0 0-48 0,0 0-16 16,-5-3-32-16,2-1-128 0,-1 2 192 0,-1-3-64 15,0-3-128-15,-1-3 128 0,2 2-128 0,-2-4 128 16,2-3-128-16,2 0 0 0,-4 1 144 0,2 0-144 15,-1 1 128-15,2 0-128 0,-1-7 160 0,3 4-160 16,-2 0 0-16,3-1 128 0,-1-2-128 0,2 1 0 16,-2 0 0-16,0 0 0 0,1 1 0 0,1-1 0 15,1 0 0-15,-2 0 0 0,1-1 0 0,1 2 0 0,-2-3 0 0,0 2 0 16,4-1 0-16,-4 1 144 16,2-2-144-16,2 2 0 0,-2 0 0 0,1 3 128 0,1 0-128 0,1 1 0 15,2 2 144-15,-2-1-144 0,-1 0 0 0,0 0 0 16,-2 3 0-16,0 2 128 0,0 3-128 0,-1 0 0 15,-1 3 0-15,1 1 0 0,-4 2 0 0,3 2 192 16,-3 2-64-16,0 4 0 0,1-4-128 0,-3 4 144 16,1 4-144-16,0 1 160 0,-3 2-160 0,2 1 0 15,-1 3 0-15,1 2 128 0,-1 1-128 0,-1 2 0 16,0 2 0-16,0 2 0 0,-2 4 0 0,1 0 0 16,-1 2 0-16,0 3 0 0,-1 2-192 0,0 3 192 15,0 2-160-15,0 4 160 0,0 0-224 0,-1 2 48 16,-1 2 16-16,1 1 0 0,0 2-16 0,0 1 0 0,-3 3 0 0,3-3 0 15,-2 3 16-15,-1 0 0 0,0 1 0 0,-2 1 0 16,0 3-32-16,-1 0 0 0,-2 3 0 0,-2-2 0 16,-2-1 192-16,-4 3-128 0,-2 1 128 0,-3 1-128 15,1 0 128-15,-4 1 0 0,-3 1 0 0,-2 2-128 16,-1-1 128-16,-3 1 0 0,-2 2 0 0,-5 3 0 16,-3 5 0-16,-3-4 0 0,-7-1 0 0,0-1 0 15,-5 1 0-15,1 1 0 0,-1 1 0 0,-5 1 0 16,-3 0 0-16,-3 0 0 0,-3-2 0 0,0 2 0 15,2 2 0-15,-7-2 128 0,-4-1-128 0,-1 0 0 16,-4-1 0-16,2 0 0 0,-1-1 0 0,-5 1 0 16,-3-1 0-16,0 1 0 0,-2-1 0 0,-2-1 128 15,-4-2-128-15,2 1 0 0,-3-2 0 0,2 2 0 16,-1-5 0-16,-2 0 0 0,1-2 0 0,-2 0 0 0,0-2 0 0,0 0 0 16,0-3 0-16,0 0 0 0,2-1 0 15,-4-3 0-15,-3-1 0 0,2 0 0 0,2 1 0 0,-3 1 0 16,-4-3 0-16,2 2 0 0,4 0 0 0,-5 0 128 15,-4-3-128-15,1 2 128 0,3 1 0 0,-3-3 0 16,-6-2 0-16,1 1 0 0,-2 4-128 0,0-4 0 16,0-1 0-16,0 1 128 0,-1 0-128 0,0-3 0 15,0 1 0-15,-1-3 128 0,-6 2-128 0,3 0 0 16,4-1 0-16,-3 1 0 0,-8 1 0 0,5 0 0 16,2-2 0-16,-3 2 0 0,-6-1 0 0,0 1 0 15,-3 0 0-15,3-1 0 0,-1 2 0 0,-2 0-128 16,-4-1 128-16,1 2-128 0,2-1 128 0,2-1-160 15,0-2 160-15,-3-1-160 0,-1 3 160 0,4-1 0 16,2 1 0-16,1-1 0 0,-5-5 0 0,-1 1 0 0,0 2 0 0,5 2 0 16,4-2 0-16,-5 2 0 0,-2 0 0 0,1 2 0 15,3-1 0-15,-1 1 0 0,-2-1 0 0,0 1 0 16,-1-2 0-16,3 3 0 0,4 0 0 0,-3 1 0 16,-4-3 0-16,4 0 0 0,3 4 0 0,0-3 0 15,-3-2 0-15,2 2 0 0,2 2 0 0,1-1 0 16,1-2 0-16,0 2 0 0,-4-1 0 0,8 0 0 15,3 0 0-15,-3 1 0 0,-5-1 0 0,6 2 0 16,3-2 0-16,-1 0 0 0,-5 1 0 0,3 1 0 16,2 1 0-16,-1 0 0 0,-2-1 128 0,2 3-128 15,0 1 0-15,0 1 128 0,1-2-128 0,0 1 0 16,-1-1 0-16,3 2 0 0,3-1 0 0,-1-1-192 16,-4-1 192-16,5 2 0 0,3-1-144 0,0-1 144 0,-5 1-192 0,3 1 16 15,6 1 16-15,-4 0 0 0,-2-1 160 0,2 2 0 16,5-2 0-16,-1 1-128 0,-3 2 128 0,2-1 0 15,4 1 128-15,1 1-128 0,1 0 0 0,-2 0 0 16,3-1 0-16,0 3-128 0,1-1 128 0,1 2 0 16,0-1 0-16,3 1 0 0,1-1 0 0,-1 2 0 15,-6-2 0-15,7 1 0 0,6 0 0 0,-4 0 0 16,-3 1 0-16,5 0 128 0,3 0-128 0,0 2 0 16,2 1 0-16,1 0 128 0,-1-2-128 0,4 0 192 15,6 1-64-15,-4 0 0 0,-1 0-128 0,1 0 0 16,2-1 128-16,5 1-128 0,3-2 0 0,-3 2 0 0,-3 0 0 15,3-1 128-15,4-2-128 0,2 1 0 16,2 2 0-16,-1 1 0 0,-5-2 0 0,2-1 0 0,-1 0 0 16,4 0 0-16,4 0 0 0,-1 2 0 0,1 0 0 0,-1 1 128 15,-4 0-128-15,4-1 0 0,2 1 0 0,1 2 0 16,1 0 0-16,-3 2 0 0,-2-2 0 0,-3 3 0 16,3 0 0-16,1-1 0 0,2 3 0 0,-2 1 128 15,1 0-128-15,-3 1 0 0,-3-1-128 0,3 0 128 16,3 1 0-16,-1 3 0 0,1 1 0 0,-1 2 0 15,-5 2 0-15,4-2 0 0,1 0 0 0,3 2 0 16,1 3 0-16,1 0 0 0,-3-1 0 0,0-1 0 16,1-1 128-16,4 0-128 0,1 1 128 0,4-1-128 15,5 1 128-15,0 0-128 0,0-1 128 0,-1 0-128 16,3-1 128-16,4 1-128 0,3-1 128 0,5 0-128 16,1 0 0-16,4 2 0 0,3 2 0 0,3 0-192 15,2 3-1536-15,2 1-320 16</inkml:trace>
  <inkml:trace contextRef="#ctx0" brushRef="#br1" timeOffset="114797.08">17208 6443 4607 0,'0'0'400'0,"0"0"-400"0,0 0 0 0,0 0 0 15,0 0 880-15,0 0 80 0,0 0 32 0,0 0 0 16,0 0-640-16,0 0-128 0,0 0-32 0,0 0 0 16,11 0 208-16,-11 0 48 0,0 0 0 0,6 5 0 15,-6-5 96-15,0 0 32 0,5 9 0 0,-5-9 0 16,3 12 48-16,-2 0 16 0,-1-1 0 0,0 1 0 0,-1 2-192 0,-2 1-48 16,1 1 0-16,-2-1 0 0,0-1-112 0,-3 1-32 15,1 3 0-15,-2-1 0 0,-2-2 0 16,0 1 0-16,-1 0 0 0,0-1 0 0,-3 1 0 0,-1-1-16 15,-3 0 0-15,-4 0 0 0,-1 1 144 0,-4 2 16 16,1-2 16-16,1 2 0 0,-4 1 0 0,2-2 0 16,0-1 0-16,2 0 0 0,-4-2-112 0,2 1-32 15,-3 0 0-15,0 2 0 0,0 0-80 0,-2 0-32 16,-1-1 0-16,-4 0 0 0,-4-1-160 0,-1-1 192 16,0-2-192-16,-2 1 192 0,0-2-192 0,0-2 160 15,-1 4-160-15,-1 0 160 0,-3 0-16 0,-2-1 0 0,-8-2 0 0,2 0 0 16,2 0 48-16,-2-1 0 0,2-2 0 0,-2 3 0 15,-4 0-64-15,-1 0-128 0,-7-1 192 0,4 1-64 16,1-3 0-16,0 1-128 0,0-1 192 0,-4-1-64 16,-7 0-128-16,2-1 0 0,2 0 0 0,3-1 0 15,-2 0 128-15,-1 1-128 0,-5-1 0 0,0 0 128 16,-1-1-128-16,3 0 128 0,2 3-128 0,-4-3 128 16,-4 0-128-16,0 1 0 0,2-2 0 0,2 0 0 15,3 0 0-15,-5-1 0 0,-5-1 0 0,3 0 0 16,3-1 0-16,1-1 0 0,2 2 128 0,-4-1-128 15,-4-1 128-15,2-2 0 0,2-2 0 0,1-1 0 16,4-1 96-16,-4 2 16 0,-5-2 0 0,5 0 0 16,0 1-96-16,6-1-16 0,1 0 0 0,-6 1 0 15,-3-1-128-15,3 1 128 0,3 1-128 0,3 0 128 16,2-1-128-16,-1 1 0 0,-5 2 144 0,4-1-144 0,2 1 0 0,4-1 0 16,0 0 0-16,-1-1 0 0,1 2 0 0,-1-3 0 15,-2 1 0-15,2 0 0 0,4 1 0 16,1 2 0-16,2-3 0 0,1 5 0 0,-3-1 0 0,2-2 0 15,-2 0 0-15,2 0 0 0,5 0 0 0,1 2 0 16,3 1 0-16,2-1 0 0,-1 0 0 0,-2-1 0 16,0 1 0-16,0 0 0 0,4 0 0 0,1 1 0 15,0 1 0-15,3 3 0 0,1 1 0 0,4 3 128 16,-2 0-128-16,1 0 0 0,-2-2 144 0,2 1-144 16,-2 3 192-16,4-1-192 0,1 0 160 0,3-2-160 15,0 3 128-15,4 2-128 0,2 2 0 0,-1 0 128 16,0-1-128-16,2 3 0 0,-2 0 0 0,3 2 0 0,0 0 0 15,-3 2 0-15,0 1 128 0,1 2-128 0,-3 2 0 16,3 1 128-16,-1-2-128 0,1 3 0 0,2 1 144 0,0-2-144 16,-1 3 0-16,4-2 0 0,0 0 0 0,0 0 128 15,1 0-128-15,-2 1 0 0,1-1 128 0,-1 1-128 16,2-1 128-16,-1-1-128 0,0 0 128 0,0 0-128 16,-1 1 224-16,1 0-32 0,-1-1 0 0,2-2 0 15,0-2-16-15,1 1-16 0,0-1 0 0,3 1 0 16,-1 1-160-16,2 0 0 0,-2 1 144 0,2-3-144 15,-1 0 0-15,3-1 128 0,0 1-128 0,2-2 0 16,2-3 0-16,-2 0 128 0,0 0-128 0,2-1 0 16,-3-1 0-16,4-1 0 0,0-2 0 0,0 1 128 15,2 0-128-15,1-1 0 0,-1-1 0 0,1-3-128 16,2 1-192-16,3-8-16 0,-2 7-16 0,2-7 0 16,0 0-1920-16,0 0-384 0</inkml:trace>
  <inkml:trace contextRef="#ctx0" brushRef="#br1" timeOffset="115097.36">8891 8066 29487 0,'-20'-6'1296'0,"9"5"288"0,1 2-1264 0,-1 3-320 0,2 3 0 0,1 4 0 15,1 4 0-15,0 4-176 16,2 3 32-16,-2 2 0 0,3 2 144 0,0 2 0 0,3 1 0 0,0 2 0 16,1 4 0-16,2-1 0 0,1 0 0 0,1 0 0 15,3-2 0-15,0 0 0 0,4-2 0 0,4 0 0 16,2-5 0-16,3 2 0 0,3-5 0 0,-1-2 0 16,3-6 128-16,2-1-128 0,4-2 128 0,3-2-128 15,0-2 0-15,5-3 144 0,3-1-144 0,4-1 0 16,4-3 0-16,2-1 0 0,-3-3 0 0,7-3-192 31,5-3-1728-31,7-4-352 0</inkml:trace>
  <inkml:trace contextRef="#ctx0" brushRef="#br1" timeOffset="116664.31">17115 6678 16575 0,'-12'-8'1472'0,"6"5"-1168"0,6 3-304 0,0 0 0 16,-9-3 144-16,9 3-16 0,0 0-128 0,0 0 192 0,0 0 0 0,-7 8-16 15,2 0 0-15,0 2 0 0,2 3-48 0,2 3-128 16,1 1 192-16,1 2-64 0,-1 2 96 0,2 3 16 16,2 0 0-16,1 2 0 0,-2-2-48 0,3 1-16 15,1 2 0-15,-1-1 0 0,3 2-16 0,-1-2 0 16,2 0 0-16,-2-1 0 0,3 0 96 0,1-1 0 16,2-2 16-16,0 2 0 0,1-1 80 0,2 0 16 15,-1 1 0-15,3-1 0 0,1 1-48 0,2 0 0 16,-2-1 0-16,3 0 0 0,1-1-144 0,2 1-48 15,0 2 0-15,0-1 0 0,2 2-128 0,0-4 0 16,-1-2 0-16,-1-2 0 0,-1-2 128 0,3-1-128 16,1 0 0-16,2-2 128 0,0 0 0 0,3-2 0 15,-1-2 0-15,2-2 0 0,2-2 0 0,0-2 0 0,0-2 0 0,2-1 0 16,-5-1 0-16,-1 0-128 0,-1-5 192 0,0 2-64 16,-1-1-128-16,-1 0 192 0,1-1-192 0,0-1 192 15,-1 1-192-15,-1 0 0 0,2-2 144 0,-1 4-144 16,0-3 0-16,0 1 144 0,-1-4-144 0,-4 1 0 15,1 0 256-15,-2-1-64 0,-1-1-16 0,-1 2 0 16,2 1-176-16,-1 0 160 0,1 2-160 0,2 0 160 16,-3-2-160-16,1 3 0 0,-2 2 0 0,2-2 0 15,-2-1 0-15,2 1 128 0,-2 3-128 0,3-1 0 16,-3-2 0-16,-1 0 0 0,-2-1 128 0,-1 2-128 16,-2 4 0-16,1 0 0 0,-3 0 144 0,1-1-144 15,-1 0 128-15,0 1-128 0,2 0 160 0,-3 0-160 16,1 0 176-16,0 1-176 0,1 1 192 0,0 0-192 0,0 0 160 0,1 1-160 15,-3-2 128-15,2 1-128 0,1 1 160 0,-1 0-160 16,1 1 192-16,-1 2-192 0,2 1 224 0,-2 1-64 16,0-2-16-16,0 1 0 0,-1-2 0 0,-1 2 0 15,-1 0 0-15,-2 0 0 0,1 3-144 0,1 0 0 16,-2 0 144-16,1 1-144 0,0-1 128 0,-1 1-128 16,-1-1 160-16,1 1-160 0,-3 1 128 0,2 0-128 15,0 0 0-15,1 0 0 0,1 1 128 0,-2 2-128 16,0 2 0-16,-1 0 0 0,2-3 128 0,1 1-128 15,-1 1 0-15,0 0 144 0,0 1-144 0,-2-1 0 0,2 2 144 16,-3-2-144-16,2 1 160 0,0 1-32 0,-1-1-128 16,-2 4 192-16,1-2-48 0,-2-1-16 0,1 1 0 0,-2 2 0 15,-1-1 0-15,1-1 0 0,-2 0 0 0,-1-1 0 16,0 0-128-16,-1-1 128 0,0 0-128 16,0-1 128-16,0 1 16 0,0-2 0 0,-1-1 0 0,0 0 0 15,0-1 32-15,0 0 0 0,0 1 0 0,0-3 0 16,-1-1-48-16,2 0 0 0,-2-1 0 0,1-1 0 15,-1 0-128-15,2-8 160 0,-3 10-160 0,2-3 160 16,1-7-160-16,0 0 0 0,-2 6 0 0,2-6 128 16,0 0-128-16,0 0 0 0,0 0 0 0,0 0 0 15,0 0-224-15,0 0-128 0,0 0-32 0,8-3 0 32,-1-1-1280-32,-7 4-272 0,7-8-48 0,-2 0-10752 0</inkml:trace>
  <inkml:trace contextRef="#ctx0" brushRef="#br1" timeOffset="117105.17">19293 8062 21183 0,'0'0'944'0,"-2"-6"192"0,-2 2-912 0,4 4-224 15,-1-5 0-15,1 5 0 16,0 0-416-16,0 0-128 0,0 0-32 0,0 0 0 0,0 0 704 0,0 0 144 0,0 0 32 0,9 9 0 16,-2-1 208-16,0 2 64 0,-1-1 0 0,2 2 0 15,-1-2-128-15,3 2-32 0,-4 0 0 0,3 0 0 16,0-3 0-16,0 2 0 0,-1 1 0 0,0-1 0 15,-1 0-48-15,0-1-16 0,2-1 0 0,0-2 0 16,1 0 96-16,-2-4 0 0,2 0 16 0,3-1 0 16,2-2 176-16,1-2 48 0,-1-2 0 0,1 0 0 15,2-3-48-15,3-2-16 0,1-3 0 0,0-3 0 16,4-3-240-16,0-1-64 0,0-1 0 0,2 1 0 16,-1-2-64-16,-3 4 0 0,0-4-16 0,-5 1 0 15,-1 0 48-15,-3 1 16 0,-2 0 0 0,0 4 0 16,-5 0-96-16,1 2-16 0,0 0 0 0,0 0 0 15,-3 1-192-15,1 4-288 0,-2-1 64 0,2 1-10544 16,-5 0-2112-16</inkml:trace>
  <inkml:trace contextRef="#ctx0" brushRef="#br2" timeOffset="122290.51">19130 6578 9215 0,'0'0'816'0,"0"0"-656"15,0 0-160-15,0 0 0 0,-4-8 688 0,4 8 96 16,0 0 32-16,0 0 0 0,-1-6-368 0,1 6-64 15,-1-6 0-15,1 6-16 0,0 0-112 0,0 0 0 16,-1-5-16-16,1 5 0 0,0 0-32 0,0 0 0 16,0 0 0-16,0 0 0 0,0 0-208 0,0 0 176 0,0 0-176 0,0 0 160 15,0 0-160-15,-1 7 0 0,1-7 0 0,-7 11 0 16,1 2 128-16,-2-4-128 0,0 4 192 0,-1-1-64 16,0-4 64-16,-5 5 16 0,1 1 0 0,-1 1 0 15,-2 1 192-15,0-1 48 0,-1-1 0 0,0 0 0 16,-5 0 96-16,0 0 32 0,-2 0 0 0,-1 0 0 15,-1 1-144-15,-3 0-32 0,0 1 0 0,-1-1 0 16,1 0-112-16,1-2-32 0,-3 0 0 0,-1 1 0 16,-1-3-64-16,1 1-32 0,0 4 0 0,-2-1 0 15,-3 3-160-15,-6-3 160 0,-2-3-160 0,0 1 160 16,-1 1-160-16,-1 0 0 0,0 0 144 0,2 1-144 16,0-2 0-16,-2 1 0 0,-5 1 0 0,-2-1 0 15,-3-6 128-15,0 2-128 0,0 1 160 0,4-1-160 16,-1 1 0-16,-2 0 0 0,-7 1 0 0,-1-1 0 0,-2 3 0 15,1-2 0-15,0-1 0 0,0 1 0 0,2 0 160 16,-6 2-160-16,0-2 160 0,2-1-160 0,2 0 176 16,2-1-176-16,2 0 192 0,-3-1-192 0,-2 0 176 0,-2-1-176 15,1 0 160-15,2 1-160 0,2 0 160 0,-1 1-160 16,-1-2 160-16,-2 0-160 0,-2 0 176 0,0 0-176 16,3-2 192-16,2 2-192 0,0 1 144 0,-4-1-144 15,-1 0 0-15,-2 1 144 0,4-2-144 0,3 0 0 16,0 1 144-16,-2 1-144 0,0 0 128 0,0-1-128 15,-1-2 128-15,2-1-128 0,2 0 0 0,2 0 0 16,2 5 0-16,-4-3 0 0,-4-1 0 0,1-2 0 16,0-1 0-16,3 2 0 0,2 3 0 0,-3 0 0 0,-1 0 0 0,-2-1 0 15,0 1 0-15,3-1 0 16,5 0 0-16,1 0 128 0,2-2-128 0,1 2 0 0,-4 0 0 0,1-1 0 16,-1 1 0-16,4-2 0 0,2 2 0 0,4-2 0 15,-1 1 0-15,2-3 0 0,2 3 0 0,-5 0 0 16,-2 1 0-16,2-1 0 0,2-1 0 0,0 0 128 15,4 3-128-15,2-2 0 0,1 1 128 16,2 2-128-16,2-3 144 0,-1 0-144 0,0 1 192 0,1-1-192 16,1 0 192-16,1-1-192 0,4 1 192 0,-2 0-192 15,5 0 208-15,1-1-64 0,1 1-16 0,2 2 0 16,-2 2-128-16,3 1 128 0,2 0-128 0,-1-2 128 16,1 1-128-16,0 1 0 0,-1-1 144 0,0 1-144 15,0 0 0-15,0 1 128 0,0 2-128 0,0 0 0 0,2 0 0 16,1 2 0-16,1-1 0 0,-1 1 128 15,3 1-128-15,0-1 0 0,0 5 0 0,0 0 128 16,1-1-128-16,-1 2 144 0,1-1-144 0,0 0 160 0,1 0-160 16,1 0 0-16,-2 0 0 0,2 1 0 0,1 2 0 0,-1-2 0 15,2-2 0-15,1 2 0 0,-3 1 176 0,1 0-48 16,-1-1-128-16,0 0 192 0,1 1-64 0,-1 1-128 16,0 1 176-16,-1 2-176 0,2-1 208 0,-1-1-64 15,-2 1-16-15,2 0 0 0,1 1-128 0,2-1 192 16,1-2-192-16,-1 0 192 0,1-1-192 0,2 2 0 15,-2-1 144-15,3-1-144 0,-2-2 0 0,3-1 0 16,-1-1 0-16,2 0 128 0,2-3-128 0,-2 1 0 16,0 0 128-16,2-1-128 0,1-4 0 0,-2-1 0 15,2-1 0-15,-1-2 128 0,3-8-320 0,-2 8-48 16,2-8-16-16,0 0 0 16,0 0-1728-16,0 0-368 0,0 0-64 0,0 0-16 0</inkml:trace>
  <inkml:trace contextRef="#ctx0" brushRef="#br2" timeOffset="122664.81">11533 8663 25791 0,'-8'-6'2304'0,"2"3"-1856"0,6 3-448 0,0 0 0 15,0 0 416-15,-4 9-16 0,2 2 0 0,2 3 0 16,2 1-400-16,2 3 128 0,2 2-128 0,1 1 0 16,3 1 128-16,0 1-128 0,2 0 0 0,1 0 128 0,1-1-128 15,2 0 0-15,-2-1 0 0,0 0 0 0,2 0 0 0,-1 1 128 16,0 1-128-16,1-1 0 0,1 2 0 16,1-3 0-16,1-1 0 0,1-2 0 0,-1-2 0 0,2-2 0 15,0-1 0-15,1 1 0 0,0-1 176 0,2-1-48 16,4-1-128-16,-2 0 192 0,3-5 48 0,1-1 0 15,0-6 0-15,0-2 0 0,-1-2-16 0,0-2 0 16,2 0 0-16,2-3 0 0,0-5-96 0,1 2-128 16,0 1 176-16,3-3-176 0,1-1 0 0,2-1-176 15,-3-4 0-15,1 1 0 16,-3 1-576-16,-2 1-112 0,-1-1-32 0</inkml:trace>
  <inkml:trace contextRef="#ctx0" brushRef="#br2" timeOffset="125307.69">20759 6838 5519 0,'0'0'496'0,"0"0"-496"0,0 0 0 0,0 0 0 0,0 0 1472 0,0 0 192 16,0 0 32-16,0 0 16 0,0 0-688 0,0 0-144 15,0 0-32-15,3 10 0 0,-3-10-128 0,1 9-16 16,0 0-16-16,1 1 0 0,1 1-240 0,-1 0-64 15,0 0 0-15,2 0 0 0,-1 0-64 0,1 1 0 16,0 0-16-16,2 4 0 0,-2-3 64 0,3 1 16 16,2 1 0-16,0-2 0 0,-5-1-16 0,3 1 0 15,0 1 0-15,2 1 0 0,-1-2-96 0,1 1-16 16,-1-1 0-16,3 2 0 0,-2 0-128 0,2-1-128 16,0 0 144-16,-1-1-144 0,1-1 128 0,0 0-128 15,2 1 0-15,-1-1 144 0,2-1-144 0,0 0 0 0,1 0 0 0,1 1 0 16,-1-1 0-16,2 0 0 0,-1 1 0 0,1-2 128 15,-1-2-128-15,3 0 0 0,-3-1 0 0,3 1 128 16,-4 0-128-16,3 1 0 0,1 1 0 0,2-2 0 16,-3-1 0-16,3-2 0 0,1 1 0 0,0 1 0 15,5 1 0-15,-2 0 128 0,1-1-128 0,4 0 0 16,2 3 0-16,2-1 0 16,-2-2 0-16,-1-2 0 0,-2-2 0 0,0 1 128 0,-2-1-128 0,1 0 0 15,-4 1 0-15,3-1 0 0,1 1 0 0,1 1 0 16,-2-2 0-16,3-1 0 0,1-2 0 0,1 4 0 15,1 1 0-15,0 2 0 0,-5-1 0 0,0-2 0 16,-1-4 0-16,-1 0 0 0,-4 2 0 0,0-1 128 16,-2 0-128-16,1 1 0 0,1-2 0 0,-2 2 0 15,1 1 0-15,2-1 0 0,-2-1 0 0,2 2 0 0,-3-2 0 16,3 3 0-16,0-3 144 0,0 1-144 16,0 1 176-16,0 0-48 0,-1 1 0 0,-3-1 0 0,1-3-128 0,1 1 0 15,-5 0 0-15,1 1 128 0,-3 2-128 0,2-1 0 16,-1 0 0-16,0 1 0 0,1-2 0 0,-3 0 128 15,-1 0-128-15,0 4 0 0,0-2 0 0,1 2 0 16,-2-2 0-16,0 0 0 0,0 2 0 0,2-2 128 16,-5 1-128-16,1-1 0 0,-1 4 128 0,0 1-128 15,-4 1 0-15,1-1 128 0,2 1 16 0,-1 1 0 16,-1 0 0-16,2 1 0 0,-1 2 32 0,1-2 0 16,-1 0 0-16,3 0 0 0,0 0-48 0,0 0 0 15,-1-1 0-15,0 1 0 0,3 0-128 0,-2 4 0 16,0-3 144-16,1 1-144 0,2 3 0 0,-2-2 0 0,-1-2 0 15,1 1 0-15,-1-1 0 0,0 0 0 0,0 0 0 16,0-1 128-16,-3 4-128 0,0-1 0 0,-1-1 0 0,-2 1 0 16,-1-2 0-16,0 0 0 0,-2 1 0 0,0 2 128 15,1 1 64-15,-2 1 0 0,-1-2 16 0,0 1 0 16,-1-1 64-16,-2 0 16 0,1-1 0 0,-1 2 0 16,-1 1-112-16,-1 1-32 0,0-2 0 0,1 2 0 15,0 5-144-15,-1-1 160 0,1-2-160 0,-2-2 160 16,3-1-160-16,2 0 128 0,-4-2-128 0,1-1 128 15,3 1-128-15,-2-1 128 0,0 0-128 0,1-1 128 16,-3 0 0-16,2 2 0 0,-1 0 0 0,-3 1 0 16,3-1-128-16,-3 2 128 0,2-1-128 0,-1 1 128 15,1-1-128-15,-2 0 0 0,0 1 0 0,3-2 0 0,0-1 0 16,0 1 0-16,0-3 0 0,3-1 0 16,-4 0 144-16,2-1-144 0,0 0 160 0,-1 0-160 0,1-2 256 15,1-1-64-15,-5 1 0 0,4 0 0 0,-1 2-32 0,1 0-16 16,0-1 0-16,-1 0 0 0,0 1-144 0,3 0 0 15,-4 1 0-15,3-1 0 0,0-2 0 0,1 0 0 16,-1-1 0-16,2-1 0 0,0 1 0 0,2-8 0 16,0 0 0-16,0 0 0 0,0 8 0 0,0-8 0 15,0 0 0-15,5 5-176 0,-5-5 48 0,7 6 0 16,-7-6 0-16,10 2 0 0,-2-4-144 0,2 0-32 16,-10 2 0-16,9-3 0 15,1 1-1136-15,-2 0-224 0,-8 2-64 0,6-7-10336 0</inkml:trace>
  <inkml:trace contextRef="#ctx0" brushRef="#br2" timeOffset="125721.41">22411 8735 23039 0,'0'0'2048'0,"0"0"-1648"0,-6 8-400 0,3-2 0 16,3-6 320-16,-5 11-32 0,1 3 0 0,2 1 0 16,0 2-144-16,1 0-16 0,-4 1-128 0,4 3 192 0,1 0-64 15,1-2-128-15,2 0 176 0,-1 1-176 0,1 0 192 0,2 1-192 16,1-1 192-16,-1-1-192 0,1-3 160 0,3-1-160 15,1 0 128-15,-2-1-128 0,-1-1 176 0,1-3-48 16,3-3-128-16,1 0 192 0,-2-2 128 0,2-1 32 16,2-4 0-16,1-2 0 0,-1-1-48 0,2-4-16 15,1-4 0-15,2-3 0 0,2 0 112 0,-1-2 32 16,2-3 0-16,2-2 0 0,1-2-160 0,0-1-16 16,2-2-16-16,-3 1 0 0,5-1-112 0,2-1-128 15,2-1 176-15,2 2-176 0,-2 2 0 0,-2 2 0 16,-4 2 0-16,0 2 0 15,0 2-272-15,0 4-176 0,-4 0-16 0,2 2-12784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26T20:02:14.12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20608 4403 12895 0,'0'0'1152'0,"4"-7"-928"16,3 1-224-16,0 3 0 0,-1-3 336 0,2 3 32 15,-8 3 0-15,8-5 0 0,-2-1-48 0,-6 6 0 16,5-8 0-16,-5 8 0 0,0 0-80 0,0 0-32 16,0 0 0-16,0 0 0 0,0 0-80 0,-5-3 0 15,5 3-128-15,-10 0 192 0,0-3-192 0,2 3 0 0,1 1 0 0,-2-1 0 16,-1-1 0-16,0 0-128 0,-1 0 128 0,0 1-208 15,0 1 208-15,0-1 0 0,0 0 0 0,-1 0 0 16,0 0 0-16,1-1 0 0,-1 2 144 0,-1-2-144 16,-1-3 384-16,-1 2 0 0,2 1-16 0,-1 0 0 15,-3 0-112-15,1 0 0 0,0-2-16 0,0 3 0 16,-1 3-48-16,0-1 0 0,-1-1 0 0,0 1 0 16,-6-1-64-16,1-1 0 0,-4 0-128 0,-1 1 192 15,0 2-192-15,0-2 176 0,-1 3-176 0,-1-4 160 16,-1 0-160-16,2 0 0 0,0 2 0 0,0 2 128 15,2 0-128-15,0 1 0 0,-2-2 0 0,-2 2 0 16,-1 3 0-16,-3-3 160 0,-1 1-160 0,1 0 160 16,2-1 32-16,2 1 16 0,1 3 0 0,-1 0 0 15,1-5-16-15,3 4 0 0,0 2 0 0,2 1 0 0,0-1-192 16,1 1 0-16,-1 1 128 0,0 0-128 0,1 1 0 0,-3 2 0 16,3-1 0-16,0 1 0 0,0 1 0 15,2 0 128-15,2 3-128 0,-1-3 0 0,2 3 192 0,2 0-64 16,0-2-128-16,2 3 192 0,-1 6-192 0,3-1 0 15,0 1 0-15,1 2 0 0,1-3 0 0,-1 4 0 16,2-1 0-16,1 0 0 0,-2 0 128 0,2 2-128 16,3 0 0-16,0-2 0 0,-2 1 160 0,3 0-160 15,1-1 160-15,0 1-160 0,2-1 192 0,0 2-48 16,0 0-16-16,1 1 0 0,-1 2 64 0,2-2 16 16,-1 0 0-16,-1 1 0 0,1 1-208 0,1 0 176 15,0 0-176-15,0-2 160 0,1 0-160 0,1 0 0 0,-1-1 144 16,2 3-144-16,-2 0 128 0,0 0-128 0,0 0 160 0,1 0-160 15,0 0 208-15,3 3-48 0,-3 0-16 0,2-2 0 16,2-2-16-16,-1 0 0 0,2 0 0 0,1 2 0 16,-1-2-128-16,2 0 160 0,1 1-160 0,0 0 160 15,1 0-160-15,-2 0 0 0,2-3 144 0,0 1-144 16,2 1 0-16,-2-2 144 0,2-3-144 0,1 0 0 16,-1-2 192-16,1-1-192 0,1 0 192 0,3 1-192 15,1-1 224-15,0 0-64 0,2 1-16 0,1-3 0 16,1-2-16-16,-2 0-128 0,1-3 192 0,-1 0-64 15,-1-2-128-15,0 1 160 0,1-2-160 0,-2-1 160 16,3 0-160-16,0 1 192 0,2-1-192 0,0-2 192 16,0-2-64-16,2-1 0 0,1 0 0 0,1-3 0 15,2-1 32-15,2-1 0 0,2-2 0 0,0-1 0 16,-1-2 80-16,1-1 16 0,0-3 0 0,-1-1 0 0,4-3-64 0,1-1-16 16,0-1 0-16,3 1 0 0,6-3-176 0,-1-1 160 15,0-3-160-15,-1 0 160 0,-5-4-160 0,0-2 0 16,0-5 144-16,2-1-144 0,2 3 128 0,2-5-128 15,1-3 128-15,2-2-128 0,0-2 256 0,-3-1 0 16,-3-2-16-16,-1-2 0 0,-1-2-80 0,0-1-16 16,-3-2 0-16,3 1 0 0,-1 0-144 0,1-3 128 15,-1-2-128-15,0-2 128 0,-3 0-128 0,-2 0 0 16,-2-4 0-16,-2 2 128 0,-5-1-128 0,1 0 0 16,-2-2 0-16,-2 0 128 0,-3 2-128 0,-4 2 128 15,-3-1-128-15,-2 3 128 0,-3 0 64 0,-1 0 0 16,-6-1 0-16,-2 2 0 0,-5 0 96 0,-3 2 32 0,-3 0 0 0,-4 3 0 15,-3-1-64-15,-4 1 0 0,0 3 0 0,-5 1 0 16,-1-1-48-16,-5 5-16 0,-6 4 0 0,-4 1 0 16,-4-2-192-16,-1 4 0 0,1 2 0 0,2 6 0 15,2 5-192-15,5 2 64 0,1 2 128 0,1 6-208 32,3 4-304-32,0 2-48 0,2 4-16 0,5 3-9936 0,-1 1-2000 0</inkml:trace>
  <inkml:trace contextRef="#ctx0" brushRef="#br0" timeOffset="1251.82">20913 5977 16527 0,'0'0'720'0,"-8"-1"176"0,8 1-720 0,0 0-176 0,-8 3 0 0,8-3 0 16,0 0 288-16,0 0 32 0,0 0 0 0,0 0 0 15,0 0 32-15,4 9 16 0,-4-9 0 0,4 9 0 16,3-2 64-16,0-2 16 0,2 0 0 0,1 0 0 16,1 3-256-16,-1-3-32 0,2 1-16 0,1 1 0 15,2-3-144-15,1 0 160 0,1 1-160 0,2-3 160 16,2 0-32-16,1-1-128 0,2-1 192 0,-2 1-64 15,2-1 128-15,-4 0 0 0,2-1 16 0,3-1 0 16,2 0 32-16,0-1 0 0,2-2 0 0,4 1 0 16,2-1 16-16,4 0 16 0,2-2 0 0,2 1 0 15,-1-2-112-15,-1 0-32 0,-3 1 0 0,-1-2 0 16,0-1-64-16,2-1 0 0,-1 0-128 0,3 1 192 16,2-1-192-16,-1 1 176 0,3-2-176 0,-2 2 160 15,0-2-160-15,-4 2 0 0,0-2 0 0,-1 2 0 0,2 0 0 0,2 0 0 16,-5 0 0-16,4 4 0 0,-3-1 0 0,2 1 0 15,-4 0 0-15,3 1 0 0,-6-2 0 0,-3 1 0 16,-2 0 0-16,-2 3 0 0,0 1 0 0,1 0 0 16,-4 0 0-16,3 1 128 0,-1 2 80 0,0 1 16 15,2 2 0-15,-2 0 0 0,2 0-32 0,2 2 0 16,2 0 0-16,-2 1 0 0,1-1-192 0,0-1 176 16,-5 4-176-16,0-1 160 0,1-1-160 0,-3 1 0 15,1 1 0-15,1 3 0 0,1-1 128 0,1 0-128 16,0 2 0-16,-2 1 128 0,-1 2-128 0,-1-1 0 15,1 2 144-15,-1-2-144 0,1 0 0 0,-5 1 128 0,0 0-128 0,-1 1 0 16,-1 2 128-16,-1-1-128 0,-2 1 128 16,-2 2-128-16,0 1 208 0,-1 0-16 0,-3-1-16 0,1 2 0 15,-1-1-48-15,0 0-128 0,0 0 192 0,-2 2-64 16,-2 2 16-16,0 0 0 0,-1-3 0 0,2 0 0 16,-2-1 16-16,0 0 0 0,1 0 0 0,-2 2 0 15,1-1-32-15,-3 1-128 0,0 1 192 0,0 0-64 16,1-2 0-16,-1-1-128 0,0-2 192 0,1 1-64 15,-1 1 0-15,2-1-128 0,-2-3 192 0,1 1-64 16,0-4-128-16,0 2 128 0,0-1-128 0,0 0 128 16,1-2-128-16,2-1 0 0,-3-1 0 0,0-1 128 15,3-3-128-15,-4-8 0 0,6 9 0 0,0-2 0 16,1-2-640-16,-7-5-64 16,9 2-16-16,-1-3-8544 0,1-2-1696 0</inkml:trace>
  <inkml:trace contextRef="#ctx0" brushRef="#br0" timeOffset="1601.92">23147 6725 3679 0,'-10'-6'160'0,"10"6"32"0,-7 0-192 0,7 0 0 0,0 0 0 16,0 0 0-16,-4 11 5632 0,4 0 1072 0,3 0 208 0,1 0 64 16,1 0-5776-16,3 2-1200 0,-3 2-144 0,4 0-80 15,-2-1 96-15,3-1 128 0,-3 3-208 0,3-1 80 16,1-1 128-16,-2 2-208 0,1 0 80 0,0 0 128 16,0-5-160-16,0 1 160 0,-1 0 0 0,2-2-144 15,0-1 144-15,3-3 0 0,-1-1 0 0,2-3 0 16,1-2 256-16,1-2 64 0,1-5 32 0,3-4 0 15,2-2 320-15,-1-5 64 0,2-1 16 0,-2-3 0 16,0-3-240-16,2-1-32 0,3-1-16 0,-3-1 0 16,1-1-256-16,3 1-48 0,-2-1-16 0,0 1 0 15,2 2-352-15,-2 1-80 0,-6 1-16 0,-2 0-14112 16</inkml:trace>
  <inkml:trace contextRef="#ctx0" brushRef="#br0" timeOffset="2468.51">19160 6395 13823 0,'-4'-4'1216'0,"4"4"-960"15,-4-4-256-15,4 4 0 0,0 0 2224 0,0 0 400 16,-11-3 64-16,2 0 32 0,1 3-2144 0,-1 0-416 16,2 0-160-16,-4 3 0 0,1 0 0 0,0-1 0 15,-3 0 0-15,-2 1 0 0,0 0-224 0,-1 0 48 16,0 1 16-16,-2 0 0 0,-1 0-96 0,-3-1 0 15,0-1-16-15,-5 1 0 0,0-2 272 0,-2 1-128 16,-3 0 128-16,1 0 0 0,1-2 0 0,-1 4 192 16,-1-2 0-16,0 0 0 0,-1 1 224 0,2 0 32 15,1-1 16-15,2 0 0 0,-1 1 48 0,0 1 0 0,-3-2 0 0,-1 0 0 16,-3 0-160-16,1 1-32 0,0 1 0 0,2-1 0 16,1 1-160-16,0 2-32 0,1-1-128 0,2 1 192 15,0-1-192-15,3 0 0 0,0-1 0 0,0 2 0 16,-1 3 0-16,-3-1 0 0,-1 0 0 0,0 0 144 15,0-1-144-15,1 3 0 0,-1 0 144 0,1 1-144 16,2-3 128-16,-1 3-128 0,1-1 128 0,2 2-128 16,-1 1 256-16,0 1 0 0,1 3-16 0,-1-1 0 15,1 1 0-15,0 2 0 0,-4-1 0 0,3 2 0 16,-1 0-48-16,3 0 0 0,1-3 0 0,4 2 0 16,-1 1-32-16,2-3-16 0,1-1 0 0,3-1 0 15,1 1-144-15,0-1 0 0,2-1 0 0,1 0 128 16,3-1-128-16,-1-1 0 0,1-1 0 0,1 0 128 15,2-1-128-15,1 0 0 0,1-2 0 0,3-8 0 16,0 0-336-16,0 0 48 0,0 0 16 0,0 0 0 16,0 0-480-16,9-3-80 0,1-3-32 0,2-3-7536 15,-2-2-1520-15</inkml:trace>
  <inkml:trace contextRef="#ctx0" brushRef="#br0" timeOffset="2786.58">17286 6588 20271 0,'-12'-2'1792'0,"0"3"-1424"0,0 3-368 0,-2 4 0 16,3 1 1152-16,2 3 144 0,-1 2 48 0,0 3 0 15,2 0-1024-15,-1 2-192 0,3 2-128 0,-2 0 160 16,2 1-160-16,4 2 0 0,-3 2 144 0,1 2-144 15,1-1 128-15,1 2-128 0,0 0 128 0,-2 1-128 16,2 0 0-16,1-1 0 0,0-3 0 0,3-2 0 16,4-2 0-16,0-4 0 0,1-3 0 0,2-2 0 15,2-2 0-15,-1-2 0 0,2-2 0 0,1-3 0 16,1-2 320-16,3-2 32 0,1-2 16 0,6-2 0 16,1-5 0-16,5 1 0 0,3-4 0 0,3-1 0 15,3-2-368-15,2-5 144 0,-1-3-144 0,0-3 0 16,1 3-320-16,4 0-192 0,0-1-16 0,3-1-16 15</inkml:trace>
  <inkml:trace contextRef="#ctx0" brushRef="#br1" timeOffset="6990.5">17737 4569 13759 0,'0'0'608'0,"7"-9"128"0,-3 0-592 0,1 1-144 16,2 0 0-16,-7 8 0 0,6-7 192 0,-1 0 0 15,-5 7 0-15,6-8 0 0,-6 8 48 0,2-6 16 16,-2 6 0-16,0-8 0 0,0 0 0 0,0 8 0 16,-2-7 0-16,2 7 0 0,-7-7-64 0,-1 2 0 15,1 0 0-15,-2 1 0 0,-4 0 64 0,-1 0 0 16,0 1 0-16,-1 1 0 0,-2-1-256 0,0 3 176 16,-1 0-176-16,-3 0 160 0,0 0 112 0,0 0 32 15,-5 0 0-15,-3 0 0 0,-2 0 64 0,-2 0 16 16,-2 0 0-16,0 0 0 0,2-3-32 0,1 1 0 15,0 1 0-15,0 1 0 0,2 1-16 0,1 1 0 16,3 0 0-16,-3-1 0 0,0 3-176 0,2-2-32 16,0 0-128-16,3-1 192 0,0 0-192 0,1-1 128 15,0 0-128-15,2 0 0 0,2-1 128 0,4 0-128 16,-1 0 0-16,1 0 144 0,3 1-144 0,0 0 0 16,1 0 0-16,1 0 128 0,1 0-128 0,1 0 128 0,1-1-128 0,7 1 128 15,-9 2 32-15,9-2 0 0,-8 7 0 0,4-1 0 16,4-6 0-16,0 0 0 0,-5 8 0 0,1 1 0 15,1 1-16-15,-1 2 0 0,1 0 0 0,1 2 0 16,-5 3-16-16,3 0 0 0,1 5 0 0,-4 1 0 16,2 1-128-16,0 3 0 0,0 0 144 0,-1 3-144 15,0 3 0-15,-1 2 144 0,1 2-144 0,0 0 0 16,-1 1 128-16,1 2-128 0,-2 2 0 0,0 0 0 0,1-1 0 16,0 3 0-16,0 0 128 0,1 0-128 0,-3 2 0 0,0-4 0 15,-1 0 128-15,0 1-128 0,-1-1 0 0,0 0 0 16,1 2 0-16,1-1 0 0,-1-2 0 0,0 2 0 15,2-1 0-15,-2 0 0 0,2-1 0 0,0-3 0 16,2-2 0-16,-3 2 0 0,3 0 128 0,-3-1-128 16,2-3 0-16,-1 0 0 0,0-1 0 0,-1 0 0 15,2-1 0-15,-1 0 0 0,1 1 176 0,-3-3-176 16,1-1 160-16,1 0-160 0,-1-5 128 0,1 0-128 16,-2 2 0-16,2-2 0 0,0-4 0 0,1 1 0 15,-1-3 0-15,2 0 0 0,0-5 0 0,2 1 0 16,-1-1 0-16,1-2 0 0,0-1 0 0,0-2 128 15,4-8-128-15,-3 9 0 0,1 1 128 0,-1-3-128 16,3-7 0-16,0 0 144 0,-2 8 16 0,2-8 0 16,0 0 0-16,0 0 0 0,7 5 16 0,1 0 0 15,1-2 0-15,0-2 0 0,2-3-176 0,2 0 0 16,0-1 144-16,1 0-144 0,1-1 0 0,3 0 144 0,1-1-144 16,2 1 0-16,2-1 144 0,3 2-144 0,2 0 0 15,1-2 144-15,1 0-144 0,0-1 0 0,-1 0 144 0,2 1-144 16,1 2 0-16,1 0 0 0,1-2 0 0,0 2 0 15,-1 0 0-15,1 1 0 0,3-1 0 0,0 1 0 16,1 2 0-16,-1 0 0 0,-3 0 0 0,0 2 0 0,-2 1 0 0,1-1 0 16,0 2 0-16,1-1 0 0,-1 1 0 0,-2-1 0 15,1 1 0-15,-1 0 0 0,-2 0 0 0,-2-2-160 16,-1 1 160-16,-1-1 0 0,-4 1 0 0,0 0 0 16,-2 1 0-16,-4-3 0 0,-4-2 0 0,0 0 0 15,0-2 0-15,-1 2 0 0,-1 1 0 0,1 0 0 16,-10 0 0-16,9-1 0 0,0-2 0 0,-2-2 0 15,0 2 0-15,-7 3 0 0,5-4 0 0,-5 4 0 16,6-7 0-16,-6 7 0 0,5-9 192 0,-1 1-48 16,-2-1-16-16,0-2 0 0,0 1-128 0,-1-2 0 15,2-3 144-15,-1-2-144 0,0-6 128 0,1 0-128 16,1-4 160-16,1-1-160 0,-2-6 1040 0,3-5 112 16,2-5 32-16,-1-1 0 15,2-2-1552-15,1-5-304 0,2-7-64 0,1-3-16 0,-1-2 752 0,2 1 256 16,-3-1 0-16,1-1 0 0,0-2 64 0,0 1 0 15,1 2 0-15,-3 7 0 0,0 3 144 0,1 3 48 16,-5 0 0-16,3 6 0 0,-3 2-48 0,-2 3 0 0,-3 2 0 0,1 5 0 16,-2 5-464-16,-1 2 0 15,-2 4-128-15,-1 5 128 16,0 3-624-16,-2 3-16 0,-2 1 0 0,-2 3-15328 0</inkml:trace>
  <inkml:trace contextRef="#ctx0" brushRef="#br1" timeOffset="8239.48">16600 6452 16575 0,'0'0'736'0,"0"0"160"0,0 0-720 0,0 0-176 0,-7-4 0 0,7 4 0 0,0 0 320 0,0 0 48 16,0 0 0-16,0 0 0 0,0 0-240 0,0 0-128 15,0 0 128-15,0 0-128 0,-6 7 192 0,3-1-16 16,-3 3-16-16,0 0 0 0,1 0-16 0,-1 1 0 16,-1 1 0-16,-2 0 0 0,-2 1-144 0,1 1 0 15,-5 1 144-15,2 1-144 0,-1-3 0 0,-2 1 0 16,1-2 0-16,0 0 0 0,-3-1 0 0,0 0 0 16,-2 1 0-16,-1-4 0 0,-1 2 224 0,-3 0-32 15,3-2 0-15,-3-1 0 0,0 4 144 0,-2-2 32 0,-3 0 0 0,-2-3 0 16,-3 1 16-16,2-2 0 15,0-1 0-15,0 2 0 0,-2-2-128 0,4 0-32 16,-4 1 0-16,2-2 0 0,2-2-224 0,-1 0 128 16,-1 0-128-16,-1 0 0 0,-2-1 144 0,-2-2-144 15,-1-1 128-15,0 0-128 0,2 0 128 0,0 0-128 0,1-3 0 0,1 0 128 16,-3-2-128-16,3 0 0 0,1 0 0 0,-2 2 0 16,-3-1 144-16,1 0-144 0,-2-2 160 0,1 0-160 15,1-1 192-15,-1-1-48 0,2 1-16 0,2 2 0 16,-1 2-128-16,0 0 160 0,2 1-160 0,0-1 160 15,-3-1-160-15,-1 2 0 0,0-1 0 0,0-1 0 0,3-2 0 0,0 2 160 16,3 0-160-16,1 1 160 16,2 1-160-16,1-2 160 0,0 1-160 0,1 1 160 0,1-2-160 0,-1 0 0 15,0 2 144-15,-1 0-144 0,1 1 0 0,0 0 0 16,-2-2 0-16,1 2 0 0,2-1 0 0,2 0 0 16,1 2 0-16,1-2 0 0,1 0 0 0,1 1 144 15,1 0-144-15,2 0 0 0,0 1 160 0,1 0-160 16,-3-2 128-16,2 5-128 0,2-2 144 0,0-1-144 15,-1 2 160-15,2 0-160 0,-2 1 0 0,1 1 128 16,-3 1-128-16,2 0 0 0,1-1 0 0,0 2 176 16,1 2-176-16,1 0 160 0,0-1-160 0,-2 3 0 15,1-2 144-15,1 3-144 0,0-1 0 0,0 0 128 16,4 3-128-16,0-3 0 0,0 3 0 0,-1 0 144 16,2-1-144-16,1 0 0 0,1 0 192 0,0 0-64 0,-1-2 0 0,1 3-128 15,1 2 240-15,1 0-64 16,-2 1-16-16,1-1 0 0,0-1-160 0,2 0 0 15,-3 1 0-15,3-1 128 0,-1 0-128 0,1 1 160 16,-1-1-160-16,1 0 160 0,-1-4-32 0,3 2-128 16,0-1 192-16,-1 1-64 0,-1 2-128 0,1-1 192 15,-1-2-192-15,1-1 192 0,0 1-192 0,1 1 160 16,1-8-160-16,-5 7 160 0,5-7 0 0,-3 9 0 0,-1-1 0 0,0-2 0 16,4-6-16-16,-4 7 0 0,4-7 0 0,-4 7 0 15,-1-1-144-15,5-6 128 0,0 0-128 0,0 0 128 16,-4 7-128-16,4-7 128 0,-7 5-128 0,7-5 128 15,0 0-128-15,0 0 0 0,0 0 0 0,0 0 128 16,0 0-128-16,0 0 0 0,0 0 0 0,0 0 0 16,0 0-320-16,0 0 64 0,0 0 16 0,-3-7 0 15,3 7-464-15,-2-9-112 0,2 9-16 16,0-9-7728-16,1-2-1552 0</inkml:trace>
  <inkml:trace contextRef="#ctx0" brushRef="#br1" timeOffset="9719.6">13555 6823 1839 0,'0'0'160'0,"0"0"-160"16,0 0 0-16,0 0 0 0,0 0 992 0,0 0 160 0,-1-6 48 15,1 6 0-15,0 0-864 0,0 0-160 0,-1-6-48 0,-3 2 0 16,1-1 80-16,3 5 16 0,0 0 0 0,-6-2 0 15,2 0-224-15,4 2 176 0,-9-2-176 0,4 2 160 16,-3 0 80-16,1 2 16 0,0 0 0 0,-2-1 0 16,1-1 80-16,1 0 32 0,-1 1 0 0,0-1 0 15,0 0 144-15,1 2 16 0,-2 0 16 0,1 0 0 16,-2-1 96-16,2 0 32 0,1 0 0 0,1 0 0 0,-1 0-128 0,0 2-32 16,2-2 0-16,-2 0 0 0,7-1-128 0,-5 0-48 15,5 0 0-15,0 0 0 0,-8 2-32 0,8-2-16 16,0 0 0-16,0 0 0 0,0 0-16 0,0 0 0 15,0 0 0-15,0 0 0 0,0 0-32 0,12 2-16 16,1-1 0-16,0-1 0 0,-1 0-32 0,3-1-16 16,-2-1 0-16,2 0 0 0,1 0 16 0,0-2 0 15,2 0 0-15,-1 0 0 0,3-2-64 0,-2 1-128 16,2-2 192-16,-1 1-64 0,1 2-128 0,-1 0 0 16,1-1 144-16,0 2-144 0,-1 1 208 0,0 0-16 15,1 0-16-15,2 1 0 0,-1-1-176 0,1 1 128 16,-1-3-128-16,0 1 128 0,1 3-128 0,-5-1 0 15,1 0 144-15,-2 0-144 0,1 1 0 0,-3 0 144 16,-2 0-144-16,-1 1 0 0,-1 0 192 0,1 2-64 16,-3 0 0-16,-1 0-128 0,-7-3 256 0,10 7-64 15,-1 0-16-15,-2-1 0 0,-7-6 16 0,5 8 16 16,-5-8 0-16,7 12 0 0,-3-1-64 0,1 0-16 16,-2 0 0-16,0 1 0 0,-1 1 16 0,0 2 0 0,-4 1 0 0,2 3 0 15,-1 0 32-15,0 6 0 16,-2-1 0-16,0 2 0 0,0 1 0 0,-2 2 0 0,-2 4 0 0,0 4 0 15,0 0-48-15,-1 3-128 0,0-1 192 0,0 2-64 16,0 0-128-16,-1 1 0 0,4 0 144 0,-3 3-144 16,0-3 0-16,2 0 128 0,-1-4-128 0,2 0 0 15,-4-1 0-15,2 0 0 0,1-1 0 0,-1-1 128 16,-1 0-128-16,1-3 0 0,-2-1 128 0,0 2-128 0,-4 3 176 0,2 1-48 16,0-3 0-16,0-1 0 15,0-1 96-15,1-2 16 0,0 1 0 0,-1 0 0 16,2 0-240-16,1 0 144 0,-5-1-144 0,4 1 128 0,0 0-128 0,0-1 0 15,0-3 0-15,0 2 128 0,2-3-128 0,-3-2 0 16,1-1 0-16,1-2 0 0,1 0 160 0,0 0-160 16,0 0 192-16,-1-1-192 0,2-3 0 0,-2 0 0 15,1-1 0-15,0 0 0 0,0 0 0 0,1-1 0 16,0-3 0-16,1 0 0 0,-1-3 0 0,1-1 0 16,0-1 0-16,-1 2 0 0,-1 0 144 0,3-1-144 15,-4-1 0-15,3-3 144 0,5-4-144 0,-8 4 192 16,0-1-192-16,2 0 192 0,-2 0-64 0,8-3 0 15,-9 3 0-15,1-2 0 0,-1-2 816 0,1 1 144 16,-3-2 48-16,1-1 0 16,1 0-1712-16,-2 1-320 0,-2 0-80 0,1 0-16 0,1-3 800 0,-2 1 192 15,-2-1 0-15,1 0 0 0,-1-3 0 0,0 0 0 16,-1 0 0-16,0-1 0 0,0 1 0 0,-1-1 0 16,1-1-192-16,-2 2 192 0,0 1-224 0,-1-3 48 15,-1 1 16-15,1 2 0 0,0 0 160 0,0 4 0 16,-1-2-144-16,1 2 144 0,2-1 0 0,-2 0 0 15,3 1 0-15,-1 0 0 0,0-1 0 0,-2 1 0 0,0 0 0 16,-1 1 0-16,3 1 0 0,-1-1 0 16,-1 1-144-16,2 1 144 0,0-1 0 0,2 1 0 0,1 0 0 0,2 0 0 15,1 1 0-15,2-1 0 0,-3 0 0 0,3 0 0 16,2 0 0-16,3 0 0 0,-4 0 0 0,8 0 0 16,-6-2 0-16,6 2 0 0,-7-1 0 0,7 1 0 15,0 0 0-15,0 0 0 0,-7-2 0 0,7 2 0 0,0 0 0 16,0 0 0-16,-6-1 0 0,6 1 0 15,0 0 0-15,0 0 0 0,0 0 0 0,0 0 0 0,0 0 0 0,0 0 0 16,0 0 0-16,0 0 0 0,0 0 0 0,-5-6 0 16,5 6 0-16,-4-5 0 0,2-1 0 0,2 6 0 15,-1-7 0-15,0-2 0 0,-2-1 0 0,3 0 0 16,0 0 0-16,0-1 0 0,-1-1 128 0,1-2-128 16,-2-3 0-16,2 0 0 0,-1-3 0 15,1-2 128-15,0-2-128 0,0-3 0 0,0-1 0 0,2-3 0 16,0-3 0-16,2-2 0 0,-1-1 0 0,1-3 0 15,1 2 0-15,1-5 0 0,1-3 0 0,1-1 0 16,-2-2 0-16,2 0 0 0,0 0 0 0,-1 3 0 16,2 0 0-16,0 1 0 0,-1 1 128 0,0 1-128 15,0 3 0-15,2 1 144 0,0-2-144 0,0 2 192 16,-1 1-192-16,2 6 192 0,-3-1 48 0,1 2 16 16,-1 3 0-16,1 1 0 0,2 4-64 0,-2 2-16 0,0-1 0 0,1 4 0 15,0-3-176-15,1-1 0 0,-1 2 0 0,0 3 0 16,0 2 0-16,0 2 0 0,0 0 0 15,0 0 0-15,-3 2-256 0,3 0 80 0,-2 2 16 16,0-1 0-16,-1 4-96 0,1 1 0 0,-8 5-16 16,8-1 0-1,-8 1-1136-15,10-2-240 0,-2 4-32 0</inkml:trace>
  <inkml:trace contextRef="#ctx0" brushRef="#br1" timeOffset="11391.91">17333 6406 21935 0,'0'0'960'0,"0"0"224"0,0 0-944 0,0 0-240 0,0 0 0 0,-1 11 0 16,0-1 0-16,1 0 0 15,2-1 0-15,2 2-160 0,-1 0 160 0,1 2 128 0,1 0-128 0,-1 4 176 16,2 2-176-16,-1 0 128 0,4 2-128 0,-1-1 128 0,1-1-128 15,1-2 0-15,6 1 0 0,-1 0 128 0,1-1-128 0,2-1 0 16,0-2 0-16,2-2 0 0,-2 0 0 0,1-1 0 16,1-1 0-16,0 0 0 0,1 0 0 0,2-1 0 15,0-2 0-15,2 0 128 0,3-2-128 0,-2 0 192 16,4-2-192-16,0 0 192 0,3 0-32 0,3-1 0 16,-3 0 0-16,1-1 0 0,0-1-160 0,-2 0 0 15,-3 0 144-15,1 0-144 0,0 0 0 0,1-2 128 16,1-1-128-16,1-1 0 0,2 1 0 0,-2 1 0 15,2 0 0-15,0-1 0 0,1 1 0 0,-3 2 0 16,-1-2 0-16,-2 2 0 0,-2-2 0 0,-1 1 0 16,-1 0 0-16,2 0 0 0,-3-1 0 0,4 1 0 15,-2 0 0-15,2-1 0 0,0 0 0 0,0 2 0 16,2-2 0-16,0-1 128 0,-3 0-128 0,3-1 0 16,-1-2 0-16,-1 2 0 0,-3 1 0 0,1-1 0 15,-1 0 0-15,0 1 0 0,1 0 0 0,-1 1 0 16,0 1 0-16,0-1 0 0,-1 0 0 0,-1-3 0 15,1 3 0-15,-1 1 128 0,0 1-128 0,0 0 0 16,-1 0 0-16,-1 0 0 0,1-1 0 0,-3 0 144 16,-2 1-144-16,0 0 160 0,0 1-32 0,1 1 0 15,-3-1 0-15,1 0 0 0,1 0-128 0,1 0 192 0,1 2-192 16,1-2 192-16,0-1-64 0,3 1-128 0,-4-1 192 0,2 0-64 16,0-1-128-16,2 2 0 15,0 0 0-15,2-1 0 0,-4-1 0 0,2 1 128 0,-4-1-128 0,0 0 0 16,-2 1 0-16,-2 0 0 0,2 0 128 0,-3 0-128 15,-3 0 0-15,3 1 0 0,-1 0 144 0,1 1-144 0,0-1 192 16,-1-1-16-16,1 0-16 16,1 1 0-16,-1 1-16 0,1 1 0 0,-1-1 0 0,0 0 0 0,1-1-16 0,-1 1-128 15,2 1 192-15,-1-1-64 0,1 0-128 16,-2 0 0-16,-1 1 0 0,2 0 0 0,-1-2 0 0,1 1 0 16,-3-1 0-16,0 1 0 0,1 0 0 0,-3 3 0 15,0-3 0-15,-1 1 0 0,-1 0 0 0,-9-3 0 16,11 5 128-16,-1 1-128 0,-5-2 0 0,-5-4 0 15,9 5 0-15,-3 1 128 0,-6-6-128 0,0 0 128 16,6 8-128-16,-6-8 128 0,6 8-128 0,-6-8 0 16,3 10 144-16,-1-1-144 0,-2-9 0 0,3 11 0 15,-3 0 0-15,0-2 0 0,0-9 0 0,-2 10 128 16,2-10-128-16,-2 11 0 0,0 0 0 0,0 0 0 16,1-1 0-16,-1-1 128 0,2-9-128 0,-6 9 0 0,3 0 0 15,-1 0 0-15,1-1 0 0,-2 1 0 16,2 2 0-16,-1-4 128 0,-1-1-128 0,-1 0 0 15,6-6 0-15,-7 11 0 0,-1-2 0 0,1 1 0 16,-2 0 0-16,3-1 0 0,-2 0 0 0,2-3 128 16,-1 2-128-16,0 0 0 0,1-1 0 0,0 2 0 0,-1-2 0 0,7-7 128 15,0 0-128-15,-7 3 0 0,7-3 0 0,-8 3 128 16,8-3-128-16,-8 1 0 0,8-1 128 16,-7 0-128-16,7 0 0 0,0 0 144 0,-8-2-144 0,8 2 0 15,0 0 128-15,-4-5-128 0,4 5 0 0,0 0 0 16,-7-4 0-16,7 4 0 0,0 0 0 0,0 0 0 15,0 0 0-15,0 0 0 0,-3-8 0 0,3 8 0 16,0 0 0-16,0 0-192 0,0 0 48 0,0 0 16 0,1-8 128 16,-1 8-192-16,0-9 192 0,0 9-192 0,0 0 192 0,0 0-192 15,0 0 192-15,0 0-192 0,1-9 32 0,-1 3 0 16,0 6 0-16,0 0 0 16,0 0-256-16,0 0-48 0,0 0-16 0,-1-7 0 15,1 7-1920-15,0 0-384 0</inkml:trace>
  <inkml:trace contextRef="#ctx0" brushRef="#br1" timeOffset="13045.2">20190 7104 12959 0,'0'0'576'0,"0"0"112"0,0 0-560 0,-5-3-128 0,-1-1 0 0,6 4 0 0,0 0 320 0,0 0 16 16,0 0 16-16,0 0 0 0,2-7-192 0,-2 7-32 16,8-9-128-16,0 3 192 15,0 2 112-15,2-2 16 0,1 0 0 0,1 0 0 0,3 1 128 0,-1-1 16 16,-2 1 16-16,2-2 0 0,1-1-112 0,0 3-32 15,-1-1 0-15,3-1 0 0,1 0-48 0,1 1-16 16,1-2 0-16,2 1 0 0,1 2 160 0,0-1 16 16,2 3 16-16,2-3 0 0,-1 0-16 0,3-1 0 15,-3 2 0-15,3 0 0 0,1 2-192 0,-4 1-32 16,-3-1-16-16,-2 0 0 0,-1 2-208 0,-2 1 176 16,-3 0-176-16,1 0 160 0,0-1-160 0,-1 1 0 15,0 0 0-15,-3 1 0 0,0 0 0 0,0-1 128 0,-1 3-128 16,-1-1 0-16,-1 0 160 0,-9-2-160 15,9 3 192-15,-9-3-192 0,6 6 240 0,-6-6-64 16,0 0-16-16,5 9 0 0,-5-9 16 0,5 9 0 16,-3 1 0-16,-2 0 0 0,0 0 16 0,-2-2 0 15,-1 1 0-15,-1 2 0 0,1 3-32 0,-1-1 0 0,-1 0 0 0,1 1 0 16,-1-1-32-16,0 1-128 0,-1 3 192 0,0-1-64 16,-1 3 64-16,2 1 0 0,0 0 0 15,-1 4 0-15,-3-1-16 0,-1 0 0 0,0 1 0 16,1 2 0-16,0 2-32 0,2 2 0 0,-1 0 0 0,0 3 0 15,0 1-144-15,1 3 128 0,-1-1-128 0,1 1 128 16,-1 2-128-16,1-2 0 0,1 0 0 0,-1-3 128 16,2-1-128-16,-2-1 0 0,1 0 0 0,3-1 0 15,-3 2 0-15,-1-1 0 0,0 2 144 0,1-4-144 16,1-2 128-16,0-2-128 0,0 0 128 0,1 3-128 0,0-1 128 16,-1-1-128-16,2-2 160 0,0 1-160 0,-5-2 144 0,4 1-144 15,0 2 128-15,-1-3-128 16,-1-1 0-16,2 0 0 0,-1-2 128 0,1 0-128 0,-1-1 0 0,1-1 0 15,-3 0 0-15,1 0 0 0,-1-4 0 16,2 1 0-16,2-4 0 0,-4 1 128 0,2 2 0 16,0-2-128-16,-1 1 192 0,1-2-64 0,2 0 48 0,-2 0 0 15,2-4 0-15,0-1 0 0,3-7-176 0,-3 9 0 16,-3 0 144-16,6-9-144 0,-4 8 128 0,4-8-128 16,-5 5 160-16,5-5-160 0,0 0 144 0,-4 6-144 15,4-6 128-15,0 0-128 0,-9 2 0 0,9-2 0 16,0 0 0-16,-9-2 0 0,9 2 128 0,-7-4-128 15,-2 1 128-15,1-1-128 0,0-3 0 0,1 3 0 16,-1-3 0-16,-1 0 0 0,0 1 0 0,1-2 0 16,-2 0 0-16,0 1 0 0,-1 0 0 0,-1 2 0 0,0-1 0 15,-1 1 0-15,2-2 0 0,-3 2 0 0,-1-1 0 16,-1 2 0-16,-3 1 0 0,-2 1 0 0,-1 1 0 0,-5 1 0 16,0-2 0-16,-1 0 0 0,2-3 0 0,-1 3 0 15,2 1 0-15,2 2 0 0,1-1 0 0,1-1 0 16,1-1 0-16,3 1 0 0,-2 0 0 0,3 1 0 15,0 0 0-15,2 2 0 0,1 0 0 0,-1-1 0 16,2-1 0-16,0 0 0 0,0 0 0 0,1 2 0 16,1-2 0-16,0 1 0 0,0-1 0 0,3 2 0 0,-1-1 0 15,1 1 0-15,1 0 0 0,6-2 0 16,-6-1 0-16,6 1 0 0,-7-1 0 0,7 1 0 0,0 0 0 0,0 0 0 16,0 0 0-16,0 0 0 15,-7-3 0-15,7 3 0 0,0 0 0 0,-4-6 0 0,1 1 0 0,3 5 128 16,-1-7-128-16,1 0 128 0,0 0-128 0,-1 0 128 15,2-1-128-15,0 1 128 0,0-2-128 0,2-1 0 16,0 0 0-16,-2 0 0 16,0-1 0-16,1-1 0 0,2-2 0 0,-3-3 0 0,1 0 0 0,-1-1 0 15,-1-1 0-15,0 0 0 0,0-1 0 0,0-1 0 16,2 1 0-16,-1-2 0 0,-2 0 0 0,1-1 0 16,1 0 0-16,-1 0 0 0,-1-1 0 0,2-1 0 15,2 0 0-15,0 1 0 0,0-1 0 0,4-2 0 16,-3-1 0-16,2-1 0 0,0-2 0 0,-2 3 128 15,1-1-128-15,2 0 0 0,-3 2 0 0,2-6 0 16,-1 2 0-16,2-1 0 0,0-1 0 0,-1 0 0 16,-1 0 0-16,2-1 0 0,0 1 0 0,0 1 0 15,-1-1 0-15,3 1 0 0,-3 5 0 0,3-1 0 0,-1 0 0 16,0-2 0-16,-1 1 0 0,2 2 0 0,-5 3 0 0,2-2 0 16,-1 2-144-16,-1 1 144 0,-1 1-192 0,0 1 192 15,-1 1-192-15,-2 1 64 0,0-1 128 0,-1 4-208 16,0 4 16-16,0 2 16 0,-1 3 0 0,-1-2 0 15,-1-1 32-15,1 2 0 0,0 1 0 0,3 7 0 16,-4-6 144-16,4 6-128 0,-3-5 128 0,3 5-128 16,-2-5 128-16,2 5 0 0,0 0-144 0,0 0 144 0,0 0 0 0,0 0 0 15,0 0 0-15,0 0 0 0,0 0-144 0,0 0 144 16,0 0 0-16,0 0 0 0,0 0 0 0,0 0-128 16,0 0 128-16,0 0 0 0,0 0 0 15,0 0 0-15,0 0 0 0,0 0 0 0,6 7 0 0,-6-7 0 16,10 3 0-16,0 0 0 0,-1 2 0 0,1-3 128 15,-2 1-128-15,2-1 144 0,1-3-144 0,0 0 128 16,0 1-128-16,2 0 128 0,0 1-128 0,0 2 0 16,2-2 144-16,0-1-144 0,1-1 0 0,1-2 0 15,2 1 0-15,-4 0 128 0,2 0-128 0,-1-3 0 16,1 2 128-16,-1 0-128 0,1-4 0 0,-1 4 128 16,-1-2-128-16,3 2 0 0,1-1 0 0,2 2 0 15,2-2 0-15,3 1 0 0,4 1-192 0,4 1 32 16,6 1 16-16,5 0 0 15,2-1-368-15,0-2-80 0,1 3-16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26T20:02:39.993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8250 5986 5519 0,'0'0'240'0,"2"-10"64"0,-1-1-304 0,1 3 0 15,-2 8 0-15,3-9 0 0,-3 9 2480 0,0 0 432 16,6-4 96-16,-6 4 0 0,0 0-2128 0,0 0-432 16,10 3-96-16,-4 1-16 0,-6-4-144 0,5 11-16 15,1 0-16-15,-4 1 0 0,1 0 112 0,-2 3 32 0,-1 0 0 0,0 4 0 16,-1 6-160-16,-1 1-16 0,1 2-128 0,1 0 192 16,-2 1-64-16,-2 4-128 0,-2 2 176 0,2 5-176 15,-3 2 0-15,1 2 0 0,-2 2 0 0,0 1 0 16,2 4 0-16,-2-1 0 0,0 1 0 0,1 0 0 15,0-2 0-15,0 4 0 0,2-3 0 0,-2 2 0 16,3 2 0-16,1-1 0 0,0-1 128 0,0-3-128 16,0-3 128-16,1 0-128 0,0-3 0 0,1-3 0 15,1-4 304-15,0-6-48 0,1-3-16 0,1 1 0 16,0-2 144-16,1-1 48 0,-2-3 0 0,1-3 0 16,-1-3-16-16,1 0 0 0,0 1 0 0,0-1 0 15,1-3-128-15,1 1-32 0,-1-2 0 0,1-1 0 16,1-1 0-16,0-2 0 0,-5-8 0 0,7 10 0 0,3-1-32 15,-3 0-16-15,2-2 0 0,1-1 0 0,2 0 48 0,2-1 0 16,2 0 0-16,1-2 0 0,2 1-64 0,3-2 0 16,1-2 0-16,0 0 0 0,2 0-64 0,0 2 0 15,1-2-128-15,4-2 192 0,0 0-64 0,2 0-128 16,1 0 176-16,3 1-176 0,2 1 144 0,2 0-144 16,3 1 0-16,2-1 144 0,0 2-144 0,1-2 0 15,0 0 0-15,1 1 128 0,-1 0-128 0,3 1 0 16,4 1 0-16,3-1 0 0,3 1 0 0,-3 0 0 15,-4 2 0-15,2 0 0 0,0 1 0 0,2 0 0 16,2 3 0-16,0-1 0 0,2 1 0 0,0 0 0 16,-6 0 0-16,2 0 0 0,-1-1 128 0,2-1-128 15,1-1 0-15,4 0 128 0,1-3 96 0,-3 0 16 0,-5-1 0 0,2 1 0 16,2-1 16-16,-1 0 16 0,4 1 0 0,-1-2 0 16,2-1-80-16,-2 0-32 0,-2 0 0 0,0-1 0 15,2 0-160-15,1-1 0 0,4 0 144 0,-1 1-144 16,-3 0 0-16,-1 0 0 0,1-2 0 0,1 2 128 15,3-1-128-15,-2 2 0 0,2-1 0 0,-3-1 128 16,-1 0-128-16,0-1 0 0,0 2 0 0,3 0 0 16,1-1 0-16,0-1 0 0,-1-1 0 0,-1 1 0 15,-1-1 0-15,-1-1 0 0,3 1 0 0,0 1 0 16,3-1 0-16,-3 2 0 0,-4 2 0 0,-1-3 0 16,0 1 0-16,0-1 0 0,5 0 0 0,0 1 0 15,-2 0 0-15,-1-1 0 0,-2 2 0 0,0-1 0 16,1-1 0-16,1 1 0 0,3-1 0 0,-2 1 0 15,-3 0 0-15,0 0 0 0,-2 0 128 0,0-1-128 0,2 2 0 0,-2 0 0 16,4 1 0-16,-3 1 0 0,-2-2 0 16,-1 0 0-16,1 1 0 0,-1 0 0 0,-2-1 0 0,4 0 0 15,2 0 0-15,0 1 0 0,-5 0 0 0,1 0 0 16,-1-2 0-16,-1 2 0 0,0 2 0 0,2-2 0 16,1 0 0-16,0 0 0 0,1 0 0 0,-1 0 0 15,-4-2 0-15,2-1 0 0,3 1 0 0,0-1 0 16,2 0 0-16,1-2 128 0,-3 3-128 0,1-2 0 15,-1-2 0-15,0 2 0 0,0 2 0 0,2-1 0 16,0 0 0-16,0 0 0 0,-7-3 0 0,2 3 128 16,-3 0-128-16,4-1 0 0,-4 1 0 0,4 0 128 15,0 1-128-15,-1-1 0 0,-3 1 0 0,0 0 128 0,-1-1-128 0,1 2 0 16,-2-2 0-16,1 2 0 16,1 0 0-16,3-1 128 0,-3-1-128 0,-2-2 0 0,0 2 0 0,-1-3 128 15,-1 3-128-15,-1-1 0 0,0-2 0 0,1 3 128 16,0 1-128-16,0-2 0 0,1 0 0 0,-3-1 0 15,-2-2 0-15,0 3 0 0,1 0 0 0,0 1 0 16,1-3 0-16,2 3 0 0,-2 0 0 0,-1 0 0 16,-2 0 0-16,-1 1 0 0,-3-1 0 0,-1 1 0 15,0-1 0-15,-2 2 0 0,2 1 0 0,0 0 0 16,1 0 0-16,-2 1 0 0,-2 1 0 0,0-2 0 16,-2-2 0-16,-4 2 0 0,-2-1 128 0,-2 2-128 15,-5 2 128-15,1-3-128 0,-3-1 128 0,1 3-128 16,-2 4 0-16,-3 0 144 0,-2-1-144 0,-1 1 0 15,-1-3 144-15,-1 0-144 0,-2 2 0 0,1-2 144 16,-8-3-16-16,0 0-128 0,0 0 192 0,0 0-64 16,0 0-128-16,0 0 192 0,0 0-192 0,0 0 192 0,0 0-32 0,0 0 0 15,0 0 0-15,0 0 0 0,-4-6-160 0,-2-1 192 16,-2-1-192-16,1-2 192 0,-1-2-192 0,0-2 128 16,-4-1-128-16,2-3 128 0,2-3-128 0,-3-2 0 15,1-2 144-15,1-4-144 0,0-2 0 0,1-3 0 16,0-3 0-16,1-2 128 0,0 0-128 0,2-2 0 15,0-3 128-15,0-2-128 0,2-4 0 0,2-3 0 16,1 1 0-16,2-3 128 0,-1-3-128 0,2-1 0 16,4-3 0-16,-1 2-128 0,1 4 128 0,1 0 0 15,-1-3 0-15,2 3-128 0,0 4 128 0,0 1 0 0,1 1 0 0,1 0-128 16,-1 0 128-16,-1 5 0 0,1 3 0 0,-3 1 0 16,1 1 0-16,-4 4 0 15,2 1 0-15,-2 4 0 0,0 2 0 0,1 4-160 0,-2 2 160 0,1 1 0 16,-1 0-128-16,0 2 128 0,0 1 0 0,1 4 0 15,0-1-176-15,-1 1 176 0,1 2-160 0,-1 2 160 16,1 1-144-16,-3 1 144 0,2 0-128 0,-1 2 128 16,-2 7 0-16,0 0-160 0,2-6 160 0,-2 6 0 15,0 0 0-15,0 0-128 0,0 0 128 0,0 0 0 16,0 0 0-16,0 0 0 0,0 0-128 0,0 0 128 16,0 0 0-16,0 0 0 0,-8 8-128 0,-2 0 128 15,2-2 0-15,-2 1 0 0,-2-1 0 0,-2 1 144 16,-1 2-144-16,-3 2 0 0,0 0 0 0,-3 0-176 15,-2-4 176-15,-3 1 0 0,-2 0 0 0,-5-4 0 16,-4 2 0-16,-4-3 0 0,-3-1 0 0,-3 0 0 0,-1 1 0 0,0 1 0 16,-3-1 0-16,-1 1 0 0,-6-2 128 0,-4-2-128 15,-1-1 128-15,-7 0-128 0,1 1 0 0,-2 2 128 16,-3 3-128-16,1-2 0 0,-5-7 0 0,0 1 0 16,-2 0 0-16,-1-1 0 0,-2 4 0 0,-2-3 0 15,-2-2 0-15,0-1 0 0,0 3 0 0,-3-3 0 16,-9 2 0-16,2-2 0 0,2 0-128 0,0-1 128 15,-5-1-128-15,1 1 128 0,0-1 0 0,0 3 0 16,1 0 0-16,-4 1-128 0,0-5 128 0,-1 2 0 16,1 2 0-16,0 0 0 0,-5 0 0 0,-2 1 0 15,2 2 0-15,0 1-128 0,-3-4 128 0,2 3 0 16,1 1 0-16,-1 1 0 0,-3-6 0 0,2 3 0 0,3 1 0 0,-2-1 0 16,-3 1 0-16,2 2 0 0,2-2 0 0,0 0 0 15,-3 0 0-15,4 0 0 0,2 1 0 0,1 1 0 16,-3-1 0-16,0 1 0 0,0 1 0 0,1 0 0 15,2-1 0-15,0 0 0 0,-1 2 0 0,2 0 0 16,0 2 0-16,-3-1 0 0,0 1 0 0,2 0 0 16,3 2 0-16,0-1 0 0,-6 1 0 0,4-1 0 15,2 2 0-15,-2 0 0 0,-4 2 0 0,4 1 0 16,2-2 0-16,0 3 0 0,-3 2 0 0,3-2 0 16,1-4 0-16,1 3 0 0,0 1 0 0,-2 0 128 15,0-2-128-15,3 2 128 0,4 5-128 0,-4-2 128 16,-3-3-128-16,2 0 128 0,5-1-128 0,0 1 128 15,2 2-128-15,1 0 144 0,-3 0-144 0,3-1 160 16,6 0-32-16,0 1-128 0,-3-1 192 0,5 1-64 0,5-1-128 0,4 2 128 16,1-1-128-16,1 0 128 15,-3-2-128-15,4 0 0 0,0-1 0 0,4 0 0 0,4 0 0 0,1 2-224 16,2 1 32-16,-3 2-10432 16,-2 2-2096-16</inkml:trace>
  <inkml:trace contextRef="#ctx0" brushRef="#br0" timeOffset="5736.22">1799 9537 2751 0,'0'0'256'0,"0"0"-256"0,0 0 0 0,0 0 0 0,0 0 1840 0,-3 5 320 16,-3-2 64-16,3 2 16 0,3-5-1392 0,0 0-272 15,0 0-48-15,0 0-16 0,0 0 64 0,0 0 0 16,0 0 0-16,0 0 0 0,-3 5 16 0,0 0 16 16,3-5 0-16,0 0 0 0,0 0-176 0,0 0-48 15,-1 6 0-15,1-1 0 0,0-5-32 0,0 0-16 16,0 6 0-16,2-1 0 0,2 1-96 0,0 0-32 16,2-1 0-16,2 4 0 0,0-1 48 0,2 2 16 15,1 0 0-15,2 1 0 0,2-1-80 0,0 2-32 16,3 2 0-16,0-1 0 0,1-4-32 0,2 1 0 15,2 0 0-15,1-1 0 0,0-5 96 0,4 0 16 16,-2-2 0-16,2 0 0 0,1 0 80 0,-1-1 0 16,1-1 16-16,1-1 0 0,1-1-144 0,1 1-16 15,-1 1-16-15,0 0 0 0,-1-3-160 0,0-1 192 16,0 0-192-16,-2-1 192 0,0-2-192 0,-2 0 0 16,-1 1 144-16,-1-2-144 0,-2 1 0 0,2 2 128 15,-3-2-128-15,0 0 0 0,0 1 0 0,-4 0 144 0,2-1-144 16,-3-1 0-16,0-2 144 0,-1 0-144 0,0 1 0 0,-2 0 144 15,1-2-144-15,-3 3 0 0,0-1 0 0,-1 0 128 16,-3 1-128-16,0-2 0 0,-2-1 144 0,-1 0-144 16,-1-1 0-16,1-1 144 0,-3 0-144 0,-1 0 0 15,-1-2 144-15,-4 0-144 0,1 1 0 0,-2 1 144 16,-2 1-144-16,0-1 0 0,-2-2 144 0,2 3-144 16,-3 1 0-16,0 0 144 0,-2 0-144 0,-1 1 0 0,-2 0 144 15,1 4-144-15,-2-1 0 0,0 1 144 0,-2-2-144 16,0 2 192-16,0 3-192 0,-1 1 192 0,-1-1-192 0,1 1 0 15,-2 5 144-15,0 0-144 0,-3 1 0 0,0 2 128 16,0 0-128-16,0 2 0 0,-2 1 144 0,-1 2-144 16,-1 1 192-16,0 2-192 0,-2 3 0 0,-13 9 0 15,3 0 0-15,5-2-144 0,2 0 144 0,0 0 0 16,-1-1 0-16,2 2 0 0,2 1 0 0,-1 0 0 16,0 0 0-16,1 1 128 0,1 0-128 0,2 2 144 15,0 2-144-15,1 3 160 0,3 1-160 0,2 3 128 16,2 0-128-16,-1-1 128 0,2 1-128 0,3-2 0 15,1 1 0-15,2-2 128 0,1 0-128 0,3 0 0 16,2-1 0-16,0 0 0 0,3-1 0 0,-2 0 0 16,3 2 0-16,2-2 0 0,2-2 0 0,2-1 0 15,2-2 0-15,-1-2 0 0,4-1 144 0,0-3-144 16,3-1 160-16,-1-2-160 0,5-1 192 0,2-3-64 16,4-3-128-16,0 2 192 0,1 2 32 0,2-2 0 15,4-1 0-15,1-2 0 0,0-2-48 0,0 1-16 0,3-3 0 16,2-1 0-16,-1-1 0 0,2-2 0 0,1-3 0 0,0-1 0 15,-1 0 16-15,0 0 0 0,1-1 0 0,-3 1 0 16,1-1 16-16,-1 1 16 0,-1 1 0 0,0-1 0 16,-2 0-208-16,-2 0 0 0,-1-1 0 0,-3 0 0 15,-1 0 0-15,-4-1-160 0,-4-1 0 0,-1-2-14224 16</inkml:trace>
  <inkml:trace contextRef="#ctx0" brushRef="#br0" timeOffset="8121.66">3080 9031 6447 0,'0'0'272'0,"0"0"80"0,0 0-352 0,0 0 0 16,0 0 0-16,0 0 0 0,0 0 1376 0,0 0 208 16,0 0 32-16,0 0 16 0,0 0-880 0,0 0-176 15,0 0-48-15,0 0 0 0,0 0-96 0,0 0-32 16,0 0 0-16,2-4 0 0,0-3-16 0,0 0-16 31,0 1 0-31,3 0 0 0,-1 2 0 0,-1-2 0 0,1-1 0 0,1-2 0 0,-2 0-368 0,2 3 0 0,0-1 0 16,0 0 464-16,-1 2 32 0,0-1 0 0,2 2 0 15,-2 0-368-15,1 0-128 16,-5 4 0-16,6-3 144 0,-6 3-144 0,6 0 0 0,-6 0 128 16,6 0-128-16,-6 0 0 0,0 0 0 0,7 4 0 15,0 3 0-15,-1 2 0 0,-2 2 0 0,0-1 0 16,1 2 0-16,-1 2 0 0,0 0 0 0,1 3 0 15,-1 0 0-15,-2 1 0 0,0 1 0 0,1-1 128 16,-1 1-128-16,0-1 160 0,1-2-160 0,-1 0 160 16,1-2-160-16,0-2 192 0,0-1-192 0,2-2 192 15,-2-3 96-15,1 0 32 0,2-1 0 0,-1-1 0 16,2-3 128-16,1-2 48 0,-3-3 0 0,3 0 0 16,-3-3-48-16,3-2-16 0,0-5 0 0,-2 1 0 0,2 0-144 0,2-8-32 15,0 1 0-15,-5 6 0 0,1-1-256 0,-2-4 160 16,1 1-160-16,-1-3 128 0,0-2-128 0,0 2 0 15,0-1 0-15,1-1 128 0,-2-2-128 0,0 1 0 16,2-2 0-16,-2 1 128 0,0 0-128 0,0 0 0 16,1-1 0-16,0 2 0 0,-2 0 0 0,2 1 0 15,-1 0 0-15,0-13 0 0,2 6 0 0,-4 12 0 16,0-2 0-16,-1 0 0 0,0 1 0 0,0 0 0 16,-1 0 0-16,1 2 0 0,0 0 0 0,0 2 0 15,-1 2 0-15,0 0 0 0,-2 1 0 0,2 1 0 16,1 3 0-16,-1 0 128 0,1 0-128 0,0 0 0 15,0 1-192-15,0-1 192 0,0 8-128 0,1-4 128 16,0-2 0-16,-1 6 0 0,4-5 0 0,-4 5 0 0,0 0-144 16,3-4 144-16,1 0 0 0,-4 4-128 0,7-1 128 0,-2 0 0 15,2 0 0-15,1 1-128 0,1 1 128 0,0 0 0 16,2 0 0-16,4 0 0 0,1-1-128 0,3 1 128 16,1 0 0-16,2 0 0 0,2 2 0 0,2-2 0 15,2 0 0-15,2 0 0 0,-1-1 0 0,2 0 0 16,1-1 0-16,0-1 0 0,-1-2 0 0,2 1 0 0,0 0 0 0,0-1 176 15,0 0-32-15,0 1 0 0,-1 0 48 0,-2 2 16 16,0 0 0-16,11 0 0 0,-7-1-80 0,-14 2-128 16,1 2 176-16,-3-2-176 0,-1 0 160 0,-3 1-160 15,-1 0 128-15,-1 0-128 0,-4 2 0 0,0-1-144 16,-8-2 0-16,0 0-12208 16</inkml:trace>
  <inkml:trace contextRef="#ctx0" brushRef="#br0" timeOffset="8655.56">3692 8678 9215 0,'0'0'816'0,"0"0"-656"0,0 0-160 0,0 0 0 15,0 0 944-15,7-3 144 0,-7 3 48 0,6-1 0 16,2-1-624-16,-1-1-128 0,1 0-32 0,-1 0 0 15,2-1 64-15,-3 2 16 0,4-2 0 0,-1 0 0 16,2 1 144-16,1-1 16 0,2-1 16 0,8-1 0 16,-1-2-32-16,-6 5 0 0,0-2 0 0,0 1 0 0,2-1-112 0,1 1-16 15,-1 0-16-15,-1-1 0 0,-1 2-176 0,1 1-48 16,-1 1 0-16,0 0 0 0,-4-1-80 0,0 2-128 16,-1 3 176-16,3 1-176 0,-4 0 128 0,-2 0-128 15,-3 0 0-15,2 2 0 0,-1 1 144 0,-3 1-144 16,0 1 0-16,1 5 144 0,-3 2 112 0,0-5 0 15,-1 1 16-15,-1 1 0 0,-1 2-32 0,-1 2-16 16,-2 1 0-16,1 0 0 0,-2 1 96 0,1-1 32 16,-2 2 0-16,-1 1 0 0,0-2-32 0,-5 7-16 15,1 0 0-15,4-10 0 0,-1 3-304 0,2-4 0 16,1 2 128-16,-1-2-128 0,0 0 144 0,1-1-16 16,-1 1-128-16,1-3 192 0,1-1-336 0,0 0-80 15,2-1-16-15,-1-1 0 16,3-3-816-16,2-6-160 0,0 0-48 0</inkml:trace>
  <inkml:trace contextRef="#ctx0" brushRef="#br0" timeOffset="8872.53">3838 8865 15663 0,'0'0'1392'0,"0"0"-1120"0,7-3-272 0,1-3 0 15,3 3 672-15,2-3 80 0,1 0 16 0,3-2 0 16,1-1 64-16,4 0 0 0,5 3 16 0,-1-3 0 0,3 0-160 0,2-1-48 16,0 0 0-16,2 2 0 0,3 1-112 0,-3 0-16 15,0 0-16-15,-1 1 0 0,-2 2-288 0,-1 2-48 16,-3-1-16-16,-1 3-7808 16,-7 0-1552-16</inkml:trace>
  <inkml:trace contextRef="#ctx0" brushRef="#br0" timeOffset="11140.59">2942 8502 6447 0,'0'0'576'0,"0"0"-576"0,0 0 0 0,0 0 0 16,0 0 1600-16,0 0 224 15,0 0 32-15,-2 4 16 0,-3 4-976 0,2-1-208 0,-3-1-48 0,3 2 0 16,-3 3 0-16,0 0 0 16,1 1 0-16,-2 1 0 0,1 3-80 0,-1 0-32 0,0 1 0 0,1 1 0 15,-2 3 16-15,-1 2 0 16,0 3 0-16,2-1 0 0,-1 2-144 0,-1 2-16 0,2 1-16 0,-1-2 0 15,1 3-192-15,2-3-48 0,-1-2 0 0,2-2 0 16,1-2 80-16,0-1 16 0,2-2 0 0,1-3 0 16,1-4-32-16,2 2 0 0,0-3 0 0,0-1 0 15,1-5-64-15,4 2-128 0,-8-7 176 0,8 4-176 0,1-2 176 16,-1-1-176-16,2-1 160 0,1-1-160 16,-1-2-304-16,1-1-144 0,-1-2-48 0</inkml:trace>
  <inkml:trace contextRef="#ctx0" brushRef="#br0" timeOffset="11338.48">2893 8226 20271 0,'-9'-8'1792'0,"9"8"-1424"0,0 0-368 0,0 0 0 0,0 0 1280 0,0 0 192 16,0 0 48-16,0 0 0 0,0 0-1216 0,0 0-304 16,4 7 0-16,3 4 0 15,-1-1-1280-15,-3-2-320 0</inkml:trace>
  <inkml:trace contextRef="#ctx0" brushRef="#br0" timeOffset="12157.75">3019 9449 5519 0,'0'0'496'0,"-8"-3"-496"0,0-3 0 0,1 2 0 16,-2 1 1328-16,0 1 160 0,1 1 48 0,-1 1 0 15,-1 0-640-15,1 0-128 0,1 0-32 0,8 0 0 0,-9 1-160 0,2 2-16 16,0-1-16-16,7-2 0 0,0 0-96 0,0 0 0 16,0 0-16-16,0 0 0 0,0 0 16 0,0 0 0 15,0 0 0-15,14 4 0 0,3-2 16 0,2 2 16 16,1-1 0-16,4-1 0 0,0-2-80 0,-3 1-16 16,7 1 0-16,4-1 0 0,2-2-128 0,6-2-48 15,4 0 0-15,24 1 0 0,-3-2-80 0,-22 2-128 16,3-1 176-16,1-1-176 0,2-3 272 0,4 0-48 15,3 1-16-15,1-1 0 0,-2-2 64 0,0 2 16 16,-5-1 0-16,0 0 0 0,-3 1-96 0,-2 0-32 16,-2 1 0-16,0 2 0 0,-3 1 96 0,-1-1 0 15,0 0 16-15,-4 1 0 0,-4 1-128 0,-5 0-16 16,-3 1-128-16,-2 0 192 0,-3 0-192 0,-4 1 0 16,-3 0 128-16,-2 0-128 15,-2 0-1584-15,-7 0-352 0,0 0-80 0,0 0-16 0</inkml:trace>
  <inkml:trace contextRef="#ctx0" brushRef="#br0" timeOffset="12699.77">3528 9707 8287 0,'-1'-9'368'0,"1"9"80"0,0 0-448 0,0 0 0 16,0 0 0-16,0-5 0 0,0-5 1632 0,1 5 240 15,0-2 48-15,3 0 16 0,0-3-1136 0,3 1-224 16,-2-1-64-16,4 2 0 0,-3 1-48 0,4-1-16 16,1-1 0-16,3 1 0 0,0 1 176 0,2 0 16 15,3 1 16-15,1 1 0 0,0 1-96 0,8 0-32 0,-1 2 0 0,-12 2 0 16,0 2-384-16,-1 2-144 16,-1-2 0-16,-1 5 144 0,-1 1-144 0,-1 1 0 15,-1 0 0-15,-5 3 128 0,2 2-128 0,-5 1 0 16,-5-1 144-16,0 1-144 0,-3 2 240 0,-1 0-32 15,-3 2 0-15,-2-5 0 0,-1 2 112 0,-1-1 0 0,-3-3 16 16,-2 2 0-16,3-1 208 0,-1 0 32 0,-1 1 16 0,2 1 0 16,0-1-208-16,1-3-32 0,0-1-16 0,3 0 0 15,1-5-112-15,2 1-32 0,3-2 0 0,3-1 0 16,4-3-64-16,0 0 0 0,0 0-128 0,0 0 192 16,0 0-64-16,16 0-128 0,0-1 176 0,-2-1-176 15,2-2 192-15,4-1-64 0,6 1 0 0,0-2-128 16,3 0 144-16,1 0-144 0,1 1 0 0,0 0 144 15,-3 1-144-15,-1 0 0 0,-3-1 0 0,7 1 128 16,-3 0-448-16,-10 2-112 0,-4 0-16 0,7 0-12816 16</inkml:trace>
  <inkml:trace contextRef="#ctx0" brushRef="#br0" timeOffset="13383.73">5037 8663 2751 0,'0'0'128'0,"0"0"16"0,4-10-144 0,-1 3 0 16,1 0 0-16,1 1 0 0,0-1 2784 0,0 1 528 15,0-1 96-15,1 0 32 0,-3 1-2144 0,1-1-416 16,1 1-96-16,-1 0-16 0,-4 6-256 0,0 0-48 16,0 0-16-16,0 0 0 0,0 0-192 0,0 0-64 15,0 0 0-15,0 0 0 0,-3 11-192 0,-2-2 176 16,-1 2-176-16,-1 1 160 0,0 6 80 0,-1 3 16 16,-1 4 0-16,-1 1 0 0,-1 5 112 0,0 2 16 15,-2 3 16-15,1 5 0 0,0 2-16 0,1 1 0 16,-2 1 0-16,2 0 0 0,1 0-64 0,1-3-32 15,1-1 0-15,3-3 0 0,1 0-48 0,2-5-16 16,0-6 0-16,4-3 0 0,0-1 144 0,6 4 16 16,1-7 16-16,-3-9 0 0,2-1-80 0,1-3-32 0,2-2 0 0,4-1 0 15,1-4-96-15,-5-1-32 16,2-2 0-16,-1-1 0 0,1 0-288 0,2-2-64 16,-1 0-16-16,0-2-8304 15,0-1-1664-15</inkml:trace>
  <inkml:trace contextRef="#ctx0" brushRef="#br0" timeOffset="13570.97">4668 9169 16575 0,'0'0'1472'16,"0"0"-1168"-16,0 0-304 0,0 0 0 0,0 0 1280 0,5-2 208 15,5 2 48-15,2 0 0 0,4-4-1088 0,3 1-192 16,5-1-64-16,2 1 0 0,0-1 16 0,5-2 0 15,4 0 0-15,1-1 0 0,2 0-208 0,3 1 128 16,2-2-128-16,2 0-10480 0</inkml:trace>
  <inkml:trace contextRef="#ctx0" brushRef="#br0" timeOffset="14479.72">6655 9908 16127 0,'0'0'704'0,"0"0"160"0,0 0-688 0,0 0-176 15,0 0 0-15,0 0 0 0,9 2 704 0,1-4 96 16,1 1 32-16,3 1 0 0,3 0-144 0,2 0-32 15,2-1 0-15,3-2 0 0,4 1-288 0,3 1-64 0,2 1-16 0,19 1 0 16,-5 0-112-16,-16 0-32 0,2 2 0 0,-1-1 0 16,-2 1-144-16,-2 0 128 15,-1 2-128-15,-2 1 128 16,-4 2-608-16,-1 1-128 0,-4 2-32 0</inkml:trace>
  <inkml:trace contextRef="#ctx0" brushRef="#br0" timeOffset="14690.76">6530 10334 13823 0,'-5'1'1216'0,"5"-1"-960"0,-4 4-256 0,4-4 0 16,8 4 2144-16,3 0 384 0,5-2 80 0,8 0 16 16,3 0-1456-16,3-1-272 0,2 1-64 0,5-2-16 0,4-2-240 15,5 0-64-15,1-2 0 0,5 2 0 0,3-1-160 0,-1-2-32 16,-1-1-16-16,-7 2 0 0,-3 0-144 0,1 0-32 15,0 1 0-15,0 2-8832 16,0 2-1792-16</inkml:trace>
  <inkml:trace contextRef="#ctx0" brushRef="#br0" timeOffset="19529.25">9493 9656 7359 0,'0'0'656'15,"0"0"-528"-15,7-6-128 0,-7 6 0 0,2-3 1072 0,2-2 176 16,-4 5 32-16,0 0 16 0,3-9-320 0,-2 4-64 16,-1 5-16-16,0 0 0 0,0 0-96 0,-1-5-32 15,-2 1 0-15,0 1 0 0,3 3-128 0,0 0-16 16,-5-2-16-16,-4 1 0 0,2 1-96 0,-6 3-32 15,1-2 0-15,0 3 0 0,-2 0-80 0,4 1-16 16,-4 0 0-16,-1 3 0 0,-1 2 32 0,-5 1 0 16,-2 0 0-16,-4 2 0 0,-1 1-112 0,-2 2-32 15,-1 0 0-15,0 3 0 0,1 1-16 0,-12 11 0 16,1 1 0-16,18-10 0 0,-3 4 112 0,-10 11 16 16,2 2 0-16,5-1 0 0,1 3-80 0,9-13-16 15,2 3 0-15,1 2 0 0,1 2-160 0,3 1-128 16,0-1 192-16,3-1-192 0,2 0 176 0,4-1-176 15,-1-1 160-15,4-2-160 0,1-4 0 0,4-2 128 16,0-1-128-16,5-2 0 0,-2-3 0 0,5 0 128 16,1-3-128-16,9 5 0 0,-1-5 128 0,-6-4-128 0,2-6 0 15,1 2 144-15,-1 0-144 0,2-1 0 0,1 2 144 0,2-1-144 16,-2-1 0-16,2-1 0 0,0 0 0 0,2 1 0 31,0-2-1024-31,1 0-256 0,3-1-64 0,-4-2-10800 0</inkml:trace>
  <inkml:trace contextRef="#ctx0" brushRef="#br0" timeOffset="20046.32">10263 9831 11967 0,'-5'-7'528'0,"5"7"112"0,0 0-512 0,-4-4-128 15,0-1 0-15,0 1 0 0,-2 1 1664 0,0 2 288 16,-1 0 64-16,-1 1 16 0,1 1-1024 0,-4 1-208 15,-1 1-32-15,-3 0-16 0,-2 4-256 0,-1 1-48 16,-1 4-16-16,1 2 0 0,-4 4 16 0,1 3 16 16,1 0 0-16,-3 4 0 0,2 1-80 0,-10 16 0 15,7-1-16-15,10-14 0 0,-1 2-160 0,4 2-16 0,-1-1-16 0,4 0 0 16,1 0-176-16,4-3 0 0,-2-1 0 16,5-5 0-16,5-4 144 0,-1-3-144 0,4 0 160 0,4-4-160 15,3-3 208-15,3-2-48 0,2-4-16 0,-1-2 0 16,3-2 96-16,3-1 16 0,3-1 0 0,0-5 0 15,1-2-64-15,2-1-16 0,-1 0 0 0,0-1 0 16,-2 0-176-16,0-4 128 0,-1-2-128 0,-3 0 128 16,1 0-128-16,-2-1 0 0,-1-1 144 0,-2-1-144 0,-3-2 128 0,-2 0-128 15,-3-1 160-15,-2 0-160 0,-4 0 288 0,3-7-32 16,-5 7-16-16,-3 7 0 16,-2-1 128-16,-1-3 16 0,-5 1 16 0,1 3 0 0,-4 3-400 0,-2 1 128 15,-4 2-128-15,0 2 0 0,-2 2 0 0,1 4-272 16,-1 3 32-16,1 2 16 15,-3 1-1936-15,1 0-384 0</inkml:trace>
  <inkml:trace contextRef="#ctx0" brushRef="#br0" timeOffset="20547.41">11559 9520 15375 0,'-11'5'672'0,"11"-5"160"0,-6 2-672 0,6-2-160 0,0 0 0 0,-4 5 0 16,-5 0 864-16,-5 3 144 0,-2 0 16 0,-2 0 16 0,1 2-208 0,-3 2-64 16,1 0 0-16,0 3 0 15,-1 0 112-15,0-1 16 0,2 1 0 0,4-1 0 0,2 1-176 0,3 0-16 16,2-3-16-16,2 8 0 0,3 1-368 0,4-7-80 16,3 0-16-16,3 3 0 0,2 1-224 0,-1 1 0 15,3-1 0-15,1 1 0 0,1 1 128 0,1 0-128 16,-1 0 0-16,1 0 0 0,1-1 0 0,-1 1 0 15,1-2 0-15,2 9 0 0,-2 0 0 0,-2-3 128 16,-4-2-128-16,-1-1 0 0,-3-4 224 0,0 1 0 16,-5 0 0-16,-2-1 0 0,-5 1 208 0,-3-1 32 15,-3 1 16-15,-3 0 0 0,-4-1 32 0,1 2 16 16,-8-3 0-16,0 1 0 0,-3-1-128 0,-2 0-16 16,0-2-16-16,-2 2 0 0,-2-1 112 0,0-2 32 15,-1-2 0-15,11-3 0 0,-4-3-256 0,0 1-32 16,1-2-16-16,0-2 0 15,2-2-1680-15,2-2-352 0,2-1-64 0</inkml:trace>
  <inkml:trace contextRef="#ctx0" brushRef="#br0" timeOffset="21480.34">12625 8841 3679 0,'0'0'320'0,"0"0"-320"16,1-6 0-16,2-1 0 0,-1-1 1152 0,-2 8 144 16,0 0 48-16,1-10 0 0,-1 10-352 0,0 0-64 15,0 0-16-15,0 0 0 0,0-8-256 0,0 8-48 16,-1-7-16-16,1 7 0 0,0 0 16 0,-7 2 0 15,-3 1 0-15,4 3 0 0,-4 1-64 0,0 4-16 16,0 2 0-16,-4 4 0 0,-2 3 64 0,-5 3 16 16,-2 3 0-16,-1 6 0 0,-1 6 32 0,-4 0 0 15,3 2 0-15,-1 1 0 0,1 6-192 0,2 2-16 16,2 5-16-16,-1 3 0 0,1-2-176 0,1 1-48 0,-1 0 0 0,1 2 0 16,0-1-48-16,2 1-16 0,2 1 0 0,5-19 0 15,-2 4 176-15,3 2 16 0,-2 3 16 0,2 0 0 16,3 2-48-16,1 0-16 0,1-2 0 0,4-2 0 15,0-2-144-15,5-1-128 0,0 3 192 0,4-3-192 16,3-4 0-16,2 1 0 0,2-2 0 0,3-2 0 16,2-3-368-1,12 14-176-15,2-5-32 0,2-7-11152 0</inkml:trace>
  <inkml:trace contextRef="#ctx0" brushRef="#br0" timeOffset="22148.08">14743 8504 2751 0,'0'0'256'0,"0"0"-256"0,7-2 0 0,3-2 0 0,1-1 1920 0,3 2 352 15,1 1 64-15,1 1 16 0,0 1-1520 0,3 0-320 16,-2 1-48-16,2 3-16 0,1 4-304 0,3 3-144 16,-2 0 128-16,3 3-128 0,-1 3 0 0,3 3 128 15,3 4-128-15,2 1 0 0,1 1 208 0,1 8-32 16,0 5-16-16,-1 2 0 0,-1 0 0 0,-1 3 0 16,-3 3 0-16,-3 2 0 0,-2 5 48 0,-1-1 16 0,-2 1 0 0,-1 3 0 15,-3 6 48-15,-1 0 16 0,-4 1 0 0,-3 1 0 16,-1-3 224-16,-3 2 64 0,-2 0 0 0,-2 2 0 15,-2-3 64-15,-3-1 0 0,-1-1 16 0,-3 0 0 16,-1-2 0-16,-4-2 0 0,1-2 0 0,-1-1 0 16,-1-1 16-16,0-4 0 0,0-4 0 0,-1-2 0 15,-4-3-48-15,2-6-16 0,0-2 0 0,2-4 0 16,-3-4-272-16,2 0-48 0,0 0-16 0,-1-3 0 16,-2-1-272-16,0-3 0 0,1-2-128 0,2-4 128 15</inkml:trace>
  <inkml:trace contextRef="#ctx0" brushRef="#br0" timeOffset="23248.83">12623 9565 12031 0,'0'0'528'0,"0"0"112"0,0 0-512 0,0 0-128 0,0 0 0 0,0 0 0 0,0 0 800 0,0 0 128 15,0 0 32-15,0 0 0 0,1-10-64 0,0-3 0 16,3 0 0-16,0 4 0 0,1-3-16 0,-2 2-16 15,-1-2 0-15,1 3 0 0,3-1-304 0,-1 1-64 16,1 0-16-16,-2 0 0 0,0 0-288 0,-4 9-48 16,0 0-16-16,0 0 0 0,0 0-128 0,0 0 0 15,0 0 0-15,9 2 0 0,-9-2 176 0,8 13-48 16,-1 2-128-16,-1 1 192 0,-4 1-192 0,3 2 0 16,-2 1 0-16,0 2 0 0,1 1 0 0,-4 0 0 15,1 0 0-15,-1-2 0 0,0-3 160 0,0-3-160 0,0 0 160 0,1-5-160 16,0-1 240-16,-1-9-48 15,2 9-16-15,-2-9 0 0,0 0 272 0,0 0 48 16,0 0 16-16,11 0 0 0,-1-2-96 0,2-2-16 16,-1-4 0-16,1-2 0 0,-1-4-112 0,1 0-32 0,-1-2 0 0,3-1 0 15,-3-2-128-15,0 1-128 0,-3-2 144 0,0-2-144 16,0-2 128-16,-3-3-128 16,0 1 0-16,0-4 144 0,-2 2-144 0,1-1 0 0,-1-1 144 0,0 1-144 0,0-4 0 0,-2 2 0 15,1 2 0-15,0 2 128 0,0-4-128 16,0 4 0-16,0 5 0 0,0 0 0 0,-1 2 0 0,0 1 0 15,-1 2 0-15,-1 1 0 0,1-1 0 0,-1 3 0 16,-1 2 0-16,0-1-128 0,0 1 128 0,1 0 0 16,0 3-144-16,0 0 144 0,0 2 0 0,1 7-176 15,0-10 176-15,2 3-128 0,1 0 128 0,-3 7 0 16,7-6-144-16,1-2 144 0,0 1 0 0,2 2-144 16,1 1 144-16,1 0 0 0,2-3-144 0,1 2 144 15,0-1 0-15,4 0-144 0,3-2 144 0,1 3 0 16,1 0-144-16,3 1 144 0,0-2 0 0,3 3 0 15,2 0-144-15,1 1 144 0,0-1 0 0,-2 2 0 16,-3 0 0-16,0-1 0 0,-4 2 0 0,-2-1 0 16,-3 0 0-16,-3 1 0 0,0 0 0 0,-3 1 0 15,-1 2 0-15,-2-1 0 16,-10-2-320-16,10 3-176 0,-10-3-16 0,0 0-7808 16,7 6-1568-16</inkml:trace>
  <inkml:trace contextRef="#ctx0" brushRef="#br0" timeOffset="23648.93">13153 9139 13695 0,'0'0'608'0,"0"0"128"0,0 0-592 0,11-2-144 15,-3-3 0-15,2 2 0 0,-1-1 944 0,2-2 144 16,1 2 48-16,2-2 0 0,1 1-48 0,1 0-16 16,0-1 0-16,0 0 0 0,0 2-320 0,1 0-64 15,-2 2-16-15,-2 1 0 0,-2 0-368 0,0 3-80 16,-1 2-16-16,0 0 0 0,-1 1-208 0,0 4 128 15,-4 3-128-15,1 4 0 0,-3 2 128 0,0 4-128 16,-3 5 0-16,0 0 144 0,-3 1-144 0,0 2 128 16,-2 3-128-16,1-2 128 0,-6-1-128 0,2 1 192 15,-4 0-192-15,3-3 192 0,2-2-192 0,-3-4 0 16,2-4 144-16,0 0-144 0,3-1 0 0,-1-4 144 16,2-2-144-16,1-1 0 0,1-2 0 0,0 2-256 15,2-10 32-15,0 0-7376 16,0 0-1472-16</inkml:trace>
  <inkml:trace contextRef="#ctx0" brushRef="#br0" timeOffset="23857.58">13258 9315 16415 0,'0'0'720'0,"0"0"160"0,0 0-704 0,12-2-176 0,2-1 0 0,3 0 0 0,-1-1 976 0,4-1 176 16,-1 0 16-16,4-1 16 16,1 1-528-16,2-3-96 0,1 2-32 0,-2 0 0 0,1 3-368 0,-9 2-160 15,3-3 128-15,0 3-10208 16</inkml:trace>
  <inkml:trace contextRef="#ctx0" brushRef="#br0" timeOffset="24234.7">12630 10046 12895 0,'0'0'576'0,"10"-3"112"0,-1 0-560 0,5-2-128 0,1 0 0 0,4-1 0 15,3 1 1152-15,6-1 192 0,4 0 32 0,18-3 16 16,-1-1-672-16,-17 4-128 0,2-3-16 0,3 1-16 15,-1 0-176-15,1 1-48 0,0-1 0 0,-2 2 0 16,-1 2-160-16,-1 1-48 0,-1-1 0 0,-3 4 0 16,-1-2-704-16,-4 2-160 15</inkml:trace>
  <inkml:trace contextRef="#ctx0" brushRef="#br0" timeOffset="24635.4">12776 10274 10127 0,'0'0'448'0,"7"-2"96"0,1-1-544 0,4-2 0 16,4 2 0-16,1-1 0 0,3-1 1440 0,0-1 176 16,2 0 48-16,0 3 0 0,0-1-736 0,8 3-144 15,-4-1-16-15,-3 2-16 0,-2 2-256 0,-9 2-48 16,1 0-16-16,0 2 0 0,-2 0-48 0,-3 2-16 16,0 1 0-16,-2 2 0 0,-1 2 224 0,-3 1 48 0,-2 2 16 0,0-1 0 15,0 1-288-15,-4 2-64 0,-3 1-16 0,-3 7 0 16,0-4-96-16,4-8 0 0,-2 2-16 0,-3 5 0 15,1-4 192-15,5-6 32 0,-1 0 16 0,2-1 0 16,-1-1 16-16,2 1 0 0,3-10 0 0,0 8 0 16,1-3-176-16,-1-5-16 0,7 5-16 0,2-2 0 15,2 0-32-15,2-1 0 0,3-1 0 0,1-1 0 0,3-2-192 16,2 0 0-16,2-2 128 0,2-2-128 16,1 0-160-16,2-2-80 0,2-2-16 0,1-1-12992 15</inkml:trace>
  <inkml:trace contextRef="#ctx0" brushRef="#br0" timeOffset="25079.23">14424 9165 15663 0,'0'0'1392'0,"0"0"-1120"0,0 0-272 0,0 0 0 0,-5 11 1152 0,-1 1 160 16,-1 3 32-16,1 2 16 0,-2 5-528 16,0 2-128-16,-1 3 0 0,-1 3-16 0,-2 1-128 0,1 5-32 15,-2 2 0-15,1 3 0 0,0 1-144 0,1 3-16 16,-2 2-16-16,2 0 0 0,2 0-160 0,1-3-16 16,3-5-16-16,0-11 0 0,2 3-160 0,2-1 160 15,1 0-160-15,2-2 160 0,1-2-160 0,3-4 0 16,-3-3 0-16,4-3 128 0,-1-3-128 0,2-2 0 15,0-2 0-15,0-1 0 16,-1-4-1344-16,1-3-336 0</inkml:trace>
  <inkml:trace contextRef="#ctx0" brushRef="#br0" timeOffset="25224.2">14074 9696 25167 0,'0'0'1104'0,"0"0"240"0,8-8-1072 0,3 1-272 15,-1 2 0-15,3 0 0 0,3 2 464 0,3 0 48 16,2-3 0-16,3 3 0 0,4 0-208 0,2-1-48 16,4-1 0-16,1-1 0 0,0 2-64 0,-1 0 0 15,2-1-16-15,-2 1-8560 0,-1-1-1728 0</inkml:trace>
  <inkml:trace contextRef="#ctx0" brushRef="#br0" timeOffset="25752.36">16426 9367 10127 0,'0'0'896'0,"-2"-9"-704"16,-1 1-192-16,3 8 0 0,0 0 1488 0,0 0 272 0,0 0 48 0,0 0 16 16,0 0-576-16,0 0-112 15,-4 11-32-15,2 3 0 0,-3 4-336 0,3 2-64 0,0 3 0 0,1 3-16 16,1 3 0-16,0 2 0 0,0 2 0 0,0 2 0 15,-1 2-224-15,0 3-32 0,-2-2-16 0,3 1 0 16,0-2-208-16,0 0-32 0,0-2-16 0,2-12 0 16,-1-3-160-16,0 0 0 0,-1-2 0 0,0 1 0 15,0-4-512-15,0-1-128 0,0-2-16 0,0-2-7152 16,0-3-1408-16</inkml:trace>
  <inkml:trace contextRef="#ctx0" brushRef="#br0" timeOffset="25931.09">16298 9588 20271 0,'0'0'896'0,"0"0"192"0,0 0-880 0,11 0-208 16,-1 0 0-16,2 3 0 0,1 1 1024 0,5 2 144 16,3 1 48-16,1-2 0 0,4 1-512 0,5-1-80 15,0 4-32-15,3-1 0 0,2-2-336 0,1-1-64 16,-4-3 0-16,-3 0-16 0,1 5-176 0,-11-4 0 15,2 0 0-15,11 2-12224 0</inkml:trace>
  <inkml:trace contextRef="#ctx0" brushRef="#br0" timeOffset="26303.8">17598 9170 9215 0,'-8'5'816'0,"1"0"-656"15,1 0-160-15,1 3 0 0,1 2 2704 0,-2 2 512 16,-2 3 112-16,1 5 0 0,-1 2-2064 0,1 2-432 16,1 4-64-16,-1-1-32 0,2 3-208 0,-1 4-32 15,2 2-16-15,0 2 0 0,2-1-128 0,2-1-32 16,-1 1 0-16,2-1 0 0,1 0-144 0,3-4-48 16,-1-3 0-16,3-5 0 0,2-2-128 0,-1-4 0 15,0-4 144-15,0-3-144 0,-2-2 0 0,1-3 0 16,-7-6-160-16,9 6 160 15,-9-6-704-15,10 0-48 0,0-3 0 0,-3-5-10528 0</inkml:trace>
  <inkml:trace contextRef="#ctx0" brushRef="#br0" timeOffset="26476.76">17538 8953 27935 0,'-18'-10'1232'0,"11"6"256"0,-1 0-1184 0,8 4-304 0,-7-4 0 0,7 4 0 16,0 0 608-16,0 0 64 0,0 0 16 0,0 0 0 16,0 0-480-16,0 0-80 0,0 0-128 0,0 0 176 15,0 0-1328-15,4 10-272 0,-4-10-48 16</inkml:trace>
  <inkml:trace contextRef="#ctx0" brushRef="#br0" timeOffset="26935.18">18816 9147 4607 0,'0'0'400'0,"0"0"-400"15,0 0 0-15,0 0 0 0,0 0 1680 0,0 0 256 16,0 0 48-16,0 0 16 0,0 0-1488 0,-2 5-288 16,-5-1-64-16,1 0-16 0,-2-2 0 0,-1-2 0 15,-1 0 0-15,-2 0 0 0,0-1 496 0,-2 1 112 16,-3 0 16-16,-1 0 0 0,-1 1 224 0,-10 2 48 16,2 4 16-16,-2 2 0 0,1-2-144 0,0 4-16 0,1 4-16 15,-2 0 0-15,-1 0-144 0,2 0-32 0,0 0 0 0,4 1 0 16,2 4-192-16,3-1-64 0,4-1 0 15,5 0 0-15,4 1-176 0,4 1-32 0,3 0-16 0,6-2 0 16,4 3-224-16,4-2 0 0,4-1-192 0,2-2 192 16,2 1 0-16,1-2 0 0,0-1 0 0,2 0 0 15,-5-2 0-15,0-1 0 0,-4 3 0 0,2-1 0 16,-3-1 128-16,-1 2-128 0,-5 0 0 0,-4-5 0 16,-4-1 176-16,2 6-176 0,-2-1 192 0,-3 1-192 15,-6-2 384-15,-2 0-48 0,1-1 0 0,-6-1 0 0,0 3-144 16,-2 0-48-16,-4-2 0 0,-1-2 0 15,-1-2-640-15,-3-1-128 16,-1-3-16-16,1-3-11872 0</inkml:trace>
  <inkml:trace contextRef="#ctx0" brushRef="#br0" timeOffset="27192.75">19403 9109 20959 0,'0'0'448'0,"0"0"112"0,0 0 16 0,0 0 16 0,-3 3-464 0,-6 4-128 16,3 5 0-16,-3-1 0 0,-1 3 672 0,-1 5 112 15,-2 0 32-15,-1 4 0 0,-1 4-272 0,0 3-48 0,-3 1-16 0,2 2 0 16,-1 1-192-16,2 1-32 0,-1 0-16 0,2 2 0 31,0-2-976-31,2 0-192 0,3-1-32 0,-1 0-16 0</inkml:trace>
  <inkml:trace contextRef="#ctx0" brushRef="#br0" timeOffset="27586.85">19700 9072 11967 0,'-14'11'1072'0,"8"-4"-864"16,-2 6-208-16,0 3 0 0,-2 4 1504 0,0 3 256 16,-1 1 48-16,-4 17 16 0,0-3-1120 0,5-11-240 15,0 0-32-15,0 2-16 0,-1-1-192 0,1 0-32 16,0-1-16-16,1-1 0 0,2-2-48 0,-2 5-128 15,4-9 192-15,4-4-64 0,3-7-128 0,-2-9 0 16,0 0 144-16,0 0-144 0,14-4 192 0,-4 0-16 0,1-4-16 0,1-2 0 16,1-2 144-16,1-2 16 15,2-3 16-15,-2 0 0 0,1-2-64 0,2-1-16 0,-2 1 0 0,2-2 0 16,-1 0-48-16,1-1-16 0,0 2 0 0,9-4 0 16,-7 7 0-16,-7 10 0 15,0 1 0-15,0 4 0 0,-1 3 128 0,0 3 32 16,-4 5 0-16,2 5 0 0,-3 2 16 0,-1 4 0 15,0 2 0-15,-4 3 0 0,0 4-208 0,-1 0-32 16,-1 2-128-16,0 1 192 0,-4 1-192 0,1 2 0 16,-3 2-144-16,1-1-8224 0,-1 1-1632 15</inkml:trace>
  <inkml:trace contextRef="#ctx0" brushRef="#br0" timeOffset="28136.07">20882 8261 13471 0,'0'0'288'0,"0"0"64"0,0 0 16 0,0 0 16 0,0 0-384 0,0 0 0 16,0 0 0-16,0 0 0 0,-10 4 448 0,0 2 0 16,2 1 0-16,-1-1 0 0,-1 5-128 0,0 1-32 0,-5 4 0 0,2 2 0 15,0 5 256-15,-1 4 48 0,-3 1 16 0,-1 9 0 16,-2 1-352-16,-4 7-80 0,-1 5-16 0,-1 6 0 16,-5 7-160-16,1 4 0 0,2 3 0 0,1 2 128 15,3-1-128-15,3 3 128 0,4 1-128 0,0-2 128 0,1 0 128 0,4-2 32 16,3-1 0-16,2-3 0 0,1-5 160 0,5-4 16 15,3-4 16-15,3-4 0 0,2-1-208 0,2-4-32 16,-1-4-16-16,0-16 0 0,1 0-80 0,2 0-16 16,1-1 0-16,1-2 0 0,0-2-256 0,9 6-64 15,-2-3-16-15,-4-11-6576 16,1-2-1296-16</inkml:trace>
  <inkml:trace contextRef="#ctx0" brushRef="#br0" timeOffset="28922.92">21106 9141 9215 0,'-7'-1'816'0,"7"1"-656"16,0 0-160-16,-8-2 0 15,4-3 1744-15,4 5 320 0,-4-8 64 0,6-2 16 0,2-2-880 0,2-3-176 16,3-1-48-16,2-5 0 0,1-3-448 0,3 2-80 16,-1-1-32-16,0-3 0 0,0-3-176 0,0-2-48 15,0-1 0-15,-1-1 0 0,-2-1 0 0,1 2-16 16,-1 2 0-16,-1 7 0 0,-2 4-240 0,-2 5 176 15,1 3-176-15,-3 2 160 0,-4 9-160 0,0 0 192 16,0 0-192-16,4 10 192 0,-2 3 48 0,-2 6 16 16,-2 4 0-16,0 5 0 0,0-2-256 0,0 2 128 15,-1 0-128-15,-3 2 0 0,2 0 144 0,0-1-144 16,0 0 128-16,0-5-128 0,1-5 0 0,2-5 0 16,1-3 0-16,0-11 0 0,0 0 0 0,0 0 192 15,9 6 0-15,0-6 0 0,1-5 512 0,3-5 96 16,1-3 32-16,-1-3 0 0,2-6-384 0,1 1-64 15,-2-1 0-15,0-1-16 0,-1-3-224 0,-1-1-144 0,1 1 192 0,-5-3-192 16,1-4 160-16,-1-1-160 16,-2-2 128-16,2 0-128 0,0 0 0 0,1-3 0 15,-1-1 0-15,1 2 0 0,0 2-224 0,1 3 80 0,-3-1 16 0,2 4 0 16,-1 3 128-16,0 1-128 16,-2 2 128-16,2 4-128 0,-3 3 128 0,-1 0-128 0,1 3 128 0,-1 3-128 15,0 1 128-15,1 2 0 0,0 0 0 0,-2 2 0 16,2 1 0-16,-5 5 0 0,9-5 0 0,-1 2-128 0,0-2 128 0,1 2-128 15,2-1 128-15,1-1-128 0,1-1 128 0,1-2 0 16,3 4 0-16,1-3 0 0,4 0 0 0,-6 2 0 16,3-1 0-16,1 0 0 0,4-3 0 0,2 1 128 15,4 1-128-15,14-3 176 0,-2 2-176 0,-6 5 0 16,0-2 0-16,-13 2 0 0,2 0 0 0,-1-1 0 16,-1 1-144-16,0 2 144 0,0 0 0 0,-1 1 0 15,-2 0 0-15,-1 1 0 16,-2 0-432-16,1 0-16 0,-5-1-16 0,0 4 0 15,-1 0-1600-15,-1 0-320 0,-3 2-64 0</inkml:trace>
  <inkml:trace contextRef="#ctx0" brushRef="#br0" timeOffset="29322.62">22051 8384 13823 0,'0'0'1216'0,"0"0"-960"0,0 0-256 0,0 0 0 15,-3 8 0-15,3-8 0 0,-1 7 128 0,1-7-128 16,0 0 528-16,0 0 64 0,0 0 16 0,4 4 0 16,5-5 224-16,2 0 64 0,1-3 0 0,-2 1 0 15,-1-1 80-15,2-1 32 0,2 0 0 0,0-1 0 16,3 1-400-16,-1-1-80 0,2 1-16 0,5-3 0 15,-3 3-224-15,-7 1-48 0,1 1-16 0,-1 1 0 0,-2 0-48 0,-1-2-16 16,1 4 0-16,-3 3 0 0,-2-1-32 0,1 2 0 16,-2 2 0-16,0 0 0 0,-2 3 64 0,0 4 16 15,-4 4 0-15,-3 9 0 0,-1 1-64 0,0-7-16 16,0 6 0-16,-1 2 0 0,-3 1 16 0,1 3 0 16,1 2 0-16,-7 18 0 0,1-7-144 0,5-17 0 15,2 1 0-15,-4 13 0 0,0-5 144 0,4-13-144 16,3-1 160-16,-3 1-160 0,1-2 144 0,3-2-144 15,-2-1 128-15,0-2-128 0,2-3-192 0,1-2-112 16,0-2-16-16,-2-1-8064 16,2-3-1616-16</inkml:trace>
  <inkml:trace contextRef="#ctx0" brushRef="#br0" timeOffset="29506.87">21903 8716 11055 0,'5'-3'976'0,"5"-2"-784"16,7-2-192-16,-4 3 0 0,3 0 2304 0,13-1 400 15,2-2 96-15,-8 4 16 0,1 0-1536 0,16-2-288 0,-2 1-64 0,-11 2-16 16,2-2-480-16,4 2-112 0,1 1 0 0,4 1-16 16,-2 0-1232-1,-1 0-240-15</inkml:trace>
  <inkml:trace contextRef="#ctx0" brushRef="#br0" timeOffset="29822.52">21010 9534 19295 0,'16'-5'848'0,"-1"1"176"0,5-5-816 0,6 1-208 16,1 0 0-16,5-2 0 0,2 2 544 0,2-2 64 15,6-3 16-15,3 1 0 0,-1-2 16 0,7 1 16 16,5 4 0-16,1-2 0 0,-2-2-240 0,-5 4-48 15,-4 1-16-15,-15 1 0 0,3 2-352 0,0-2 0 16,0 3 0-16,15-2 0 16,-8 3-1488-16,-7 1-368 0</inkml:trace>
  <inkml:trace contextRef="#ctx0" brushRef="#br0" timeOffset="30222.38">21528 9804 22399 0,'11'-12'992'0,"2"8"208"0,2 0-960 0,3-1-240 15,2-1 0-15,1 2 0 0,-1 1 304 0,1 0 16 16,4-1 0-16,-3 2 0 0,2 1 224 0,-1 3 48 15,-2 4 16-15,-4 1 0 0,1 1-336 0,-3 2-64 16,-1 1-16-16,-7 4 0 0,1 3 48 0,-6 2 0 16,-2 1 0-16,-2 1 0 0,-6-1-112 0,-1 3 0 15,-4-1-128-15,2-4 192 0,-4-1-64 0,-2 5 0 16,0 1-128-16,-1 0 192 0,-3 0 160 0,3-2 32 16,-1-2 0-16,1 0 0 0,1-4 224 0,2 1 48 15,3-3 16-15,-2 3 0 0,4-6-352 0,6 2-80 16,4-2-16-16,4-5 0 0,-4-6-224 0,9 1 128 15,2-1-128-15,8-2 0 0,1-1 144 0,-4-1-144 16,3-2 128-16,1 0-128 0,5 0 0 0,2-2 0 16,2-3 0-16,17 0-176 15,0 1-1232-15,-2 1-240 0,0 1-48 0</inkml:trace>
  <inkml:trace contextRef="#ctx0" brushRef="#br0" timeOffset="30937.27">23340 8817 13295 0,'0'0'576'0,"0"0"144"0,0 0-576 0,0 0-144 16,0 0 0-16,0 0 0 0,0 0 1024 0,0 0 160 15,0 0 32-15,0 0 16 0,0 0-464 0,0 0-80 16,0 0-32-16,0 0 0 0,0 0-208 0,-7 11-32 15,-2 0-16-15,0 4 0 0,-1 3 0 0,-1 5 0 16,1 2 0-16,-1 2 0 0,1 5-112 0,1 2-32 16,-5 3 0-16,2 3 0 0,0 3-96 0,1 2-32 15,-3 2 0-15,0 0 0 0,1-1-128 0,4 0 160 16,1-3-160-16,5-4 160 0,-1-6-160 0,4-6 0 16,5-1 0-16,-1-5 0 0,3-4 240 0,1-1-48 15,5-3 0-15,0-3 0 0,-1-3 64 0,4-3 16 16,4-3 0-16,1-1 0 0,0-1-272 0,1-3 0 0,1-7-128 0,-1 0-11536 15</inkml:trace>
  <inkml:trace contextRef="#ctx0" brushRef="#br0" timeOffset="31122.69">22942 9127 29087 0,'0'0'1280'0,"0"0"272"0,9-1-1232 0,4 1-320 0,5 2 0 0,2-1 0 16,3-2 128-16,4 1-128 0,4 0 192 0,4 0-192 0,4-1 224 15,4 0-64-15,3 1-16 0,3-1 0 16,4-1-144-16,-2 1 0 0,-4 0 0 0,-2-2-13312 16</inkml:trace>
  <inkml:trace contextRef="#ctx0" brushRef="#br0" timeOffset="31777.99">24127 7828 9215 0,'-3'-6'816'0,"-1"1"-656"16,0-1-160-16,4 6 0 0,0 0 720 0,0 0 112 15,0 0 32-15,0 0 0 0,-3 8-192 0,3 4-32 16,3 3-16-16,1 4 0 0,4 3-144 0,1 3-32 15,3 8 0-15,1 0 0 0,3 1-32 0,3 5-16 16,6 3 0-16,1 2 0 0,1 1 48 0,3 3 16 16,2 3 0-16,-1 3 0 0,-1 0-128 0,-1 2-16 15,0 2-16-15,-1 1 0 0,1 1 176 0,-1 0 32 16,-1 4 16-16,-4-1 0 0,0-2 320 0,-3 0 64 16,1-2 16-16,-1-1 0 0,-7-3-96 0,-1 2 0 15,-2-1-16-15,-2 0 0 0,-3-1-176 0,-5 2-48 16,-1 0 0-16,-6 1 0 0,0-2-240 0,-6 1-48 15,-3 2-16-15,0 0 0 0,-2-1-96 0,-4-2-32 0,0 0 0 0,-2 0 0 16,-1-4 16-16,-3 0 0 0,-1 0 0 0,-2-1 0 16,-5 0-176-16,-5-4 192 15,-5-2-192-15,0-1 192 0,-2 0-192 0,-1 0 160 0,2 1-160 16,1-1 160-16,0 5-160 0,2-5 0 0,0 1 0 16,0-2 0-1,-2-1-448-15,2 1-112 0,2-1-16 0,4-2-13760 0</inkml:trace>
  <inkml:trace contextRef="#ctx0" brushRef="#br0" timeOffset="35873.74">720 2708 7071 0,'-21'-3'320'0,"10"2"64"0,-1 1-384 0,-3-1 0 0,0-1 0 0,0 2 0 15,3-3 288-15,-3 1-16 0,0-2 0 0,-1-1 0 16,3 3 352-16,1-3 64 0,0-2 16 0,2 4 0 16,1 1-192-16,3 0-16 0,-3 0-16 0,9 2 0 15,0 0-336-15,0 0-144 0,0 0 128 0,0 0-128 16,0 0 0-16,0 0 0 0,0 0 0 0,0 0 0 15,10 4 128-15,3-2-128 0,-2-2 128 0,7 1-128 16,4-1 480-16,5 1 16 0,1-2 0 0,2 1 0 16,5 0-48-16,-4-1 0 0,4 1 0 0,1 0 0 15,3 0-80-15,4 1-32 0,0 3 0 0,9 1 0 16,3-2-96-16,3 0-32 0,1-2 0 0,0 0 0 16,0 1 48-16,6 0 0 0,1-1 0 0,5-1 0 0,1-2 128 0,1-1 16 15,-2 0 16-15,3 1 0 0,3 1-144 0,2-1-16 16,3-2-16-16,-3 1 0 0,0 0 0 0,1 3 0 15,3 0 0-15,-1-4 0 0,0-1-32 0,0 3 0 16,-2 2 0-16,2 1 0 0,3-2 48 0,-1-1 16 16,-4-3 0-16,-2 2 0 0,-2 1-16 0,2 1 0 15,1-1 0-15,-1 0 0 0,-3-3-80 0,-5 3-32 16,-3-1 0-16,-2 2 0 0,2 0 48 0,-3-1 16 16,-2-2 0-16,-5-2 0 0,-2 1-64 0,-7 1-16 15,-4 1 0-15,-3 1 0 0,-2-3 16 0,-2 3 0 16,-3-1 0-16,-2 0 0 0,-3 1 48 0,-3 1 0 15,-3-1 0-15,-3 0 0 0,-4 0-64 0,-1 0-128 0,-4 0 192 16,-3 2-64-16,-8 0-128 0,0 0 192 16,0 0-192-16,0 0 192 0,0 0-192 0,0 0 0 0,0 0 144 0,0 0-144 15,0 0 0-15,0 0-240 0,-4 9 48 0,-1 2-8240 16,-2 1-1632-16</inkml:trace>
  <inkml:trace contextRef="#ctx0" brushRef="#br0" timeOffset="49418.07">3211 8163 7199 0,'-4'23'320'0,"1"-7"64"0,-2-1-384 0,0 4 0 0,-1 3 0 0,-1 2 0 15,-1 3 432-15,0 3 16 0,-1 1 0 0,1 4 0 16,-2 5-256-16,0 2-64 0,0-1 0 0,-3 3 0 15,-3 1-128-15,1 5 0 0,-1 5 0 0,1 0 128 16,-1-1-128-16,0 1 128 0,2 0-128 0,-3 1 128 16,1-1-128-16,0 0 0 0,3 0 0 0,2-1-176 15,2-2 176-15,3-2 0 0,-2 1 0 0,4-3 0 16,0 1 0-16,3 0 0 0,-2 2 0 0,1-3 0 16,1-5 0-16,1-2 0 0,2-3 0 0,2-1 0 15,1-3 0-15,2 0 0 0,2 1 0 0,2 0 0 16,4 1 0-16,0 2-208 0,0 0 80 0,2 1 128 15,-2-3-432-15</inkml:trace>
  <inkml:trace contextRef="#ctx0" brushRef="#br0" timeOffset="50174.39">5285 7937 4607 0,'0'0'192'0,"0"0"64"0,0 0-256 0,11 5 0 0,-1-2 0 0,-1 3 0 15,0 4 960-15,4 0 160 0,-1 4 32 0,2 4 0 16,0 1-656-16,2 3-128 0,0 6-32 0,2 3 0 15,2 2-80-15,-3 4 0 0,2 4-16 0,2 6 0 16,0 6-240-16,-2 4 0 0,0 2 0 0,-1 7 0 16,-2 6 0-16,-3 6 0 0,-2 7 0 0,-5 1 0 15,-3-1 0-15,-6 2 144 0,-3 2-144 0,-2-3 128 16,-3-4-128-16,-7-1 0 0,-4 1 0 0,-1-2 128 16,-2-4-128-16,-3-5 0 0,-2-5 0 0,-1-3 0 15,-4-2 0-15,0-6 128 0,1-4-128 0,-4-1 0 16,0-4 352-16,-4-2-16 0,1-4 0 0,1-1 0 15,-2-2-336-15</inkml:trace>
  <inkml:trace contextRef="#ctx0" brushRef="#br1" timeOffset="64963.48">863 14008 12143 0,'0'0'528'0,"0"0"128"0,-8 2-528 0,8-2-128 16,0 0 0-16,0 0 0 0,0 0 656 0,-4 5 112 15,4-5 0-15,-5 8 16 0,5-8-368 0,0 10-80 16,4-1-16-16,-1-1 0 0,5 0 112 0,0 1 16 16,4-2 0-16,3 0 0 0,2 1-16 0,2-1 0 15,2-2 0-15,3 2 0 0,5 1-80 0,2-3-16 16,1-3 0-16,-2-1 0 0,-3 1-32 0,0-3-16 15,0-1 0-15,0-2 0 0,0-3 160 0,-2 0 48 16,0 2 0-16,-2-3 0 0,1-1 112 0,1-2 32 16,-2-1 0-16,-1 0 0 0,1-1-176 0,-2-1-16 15,-1-2-16-15,0 0 0 0,-2-4-224 0,-1 0-32 0,-2-1-16 0,-2 0 0 16,-3 2-160-16,-2 0 192 0,-3 1-192 0,1 1 192 16,-5-2-192-16,-2 0 192 0,-4 1-192 0,1 2 192 15,-2 1-192-15,-2-1 0 0,-2 1 144 0,-1 1-144 16,-5-2 0-16,1 3 144 0,-2 1-144 0,1 2 0 15,-3 0 0-15,1 4 0 0,-2 0 0 0,1 3 0 16,-2 2 0-16,1 1 0 0,-1 2 0 0,2 3 0 16,-1 5 0-16,-1 2 0 0,-1 2 0 0,0 1 0 15,1 5 0-15,-4 2 0 0,-2 3 0 0,1 0 0 16,-3 0 0-16,0 2 0 0,1 4 0 0,2-1 0 16,-1-3 0-16,1 6 0 0,1-2 0 0,0 4 0 15,0 3 0-15,3 0 0 0,0 1 0 0,0 2 0 0,-1 3 0 16,2 0 0-16,3 0 0 0,1 1 0 0,-3-2 0 15,4 0 0-15,1 1 0 0,4-1 0 0,-2-3 144 0,4-1-144 16,0 0 0-16,3-2 144 0,3-3-144 0,0-1 0 16,3-1 0-16,3-2 0 0,2-1 0 0,3-3 0 15,3-3 0-15,1 0 128 0,1 1-128 0,0-2 0 16,0-1 144-16,3-2-144 0,0-3 0 0,2 1 144 16,1-3-144-16,2-1 0 0,-2 0 160 0,3-4-160 15,3-1 128-15,1 0-128 0,3 0 192 0,-1-3-32 16,3-3-16-16,3-1 0 0,0-3 48 0,3-1 16 15,-2-2 0-15,0-2 0 0,-2-3-32 0,1 0-16 16,-1 0 0-16,2 0 0 0,0-1-32 0,1 0-128 16,-2-1 192-16,0 2-64 15,1 0-912-15,-3 1-192 0,-1 0-48 0</inkml:trace>
  <inkml:trace contextRef="#ctx0" brushRef="#br1" timeOffset="71233.07">2081 12345 4607 0,'0'0'400'0,"0"0"-400"0,0 0 0 0,0 0 0 15,0 0 1056-15,0 0 128 0,0 0 32 0,0 0 0 16,4-6-512-16,0-1-112 0,0 2-16 0,-4 5 0 16,5-6 320-16,2 2 64 0,-2-2 16 0,3 3 0 15,-3-4-192-15,3 4-32 0,-8 3-16 0,13-4 0 16,-1-2-224-16,3 2-32 0,-1 1-16 0,1 1 0 15,1 0-80-15,0 2 0 0,1-3-16 0,0 4 0 16,-1 3-112-16,0 3 0 0,1 0-16 0,-2 1 0 16,0 2-64-16,-3 2-16 0,-1 2 0 0,-5-1 0 0,0-2-160 0,-3 0 0 15,-3 1 144-15,-1 0-144 0,-5 0 160 0,-1 1-32 16,-3 2-128-16,-3-1 192 0,-2 0 224 0,0-2 32 16,-2 4 16-16,0-1 0 0,-1 1-128 0,3-2-16 15,1-3-16-15,0 1 0 0,1-4-16 0,2-1 0 16,1 0 0-16,4 0 0 0,-3-4-288 0,9-3 128 15,0 0-128-15,0 0 0 0,0 0 128 0,0 0-128 16,0 0 0-16,0 0 0 0,10 10 0 0,-3-5 0 16,2 0 0-16,1-1 0 0,1 2 0 0,1-2 0 15,1 1 0-15,-3 3 0 0,1-1 0 0,-1-2 0 0,-2 1 0 0,0 1 0 16,-3 2 0-16,0-1 0 0,-5-8 0 0,3 10 160 16,-2 0 176-16,-2 0 48 0,-2 0 0 0,-2-3 0 15,0-1 192-15,-4 3 32 0,0 0 16 0,-3 0 0 16,-1-2-176-16,-2-2-48 0,1 1 0 0,-1 3 0 15,-3-3-208-15,2 1-64 0,0-2 0 0,2 0 0 16,1-2-128-16,1 1 0 0,2 1 0 0,0-3 0 31,2 0-352-31,-2 0-96 0,0 1-32 0,2 0 0 16,0-3-1888-16,0 0-368 0</inkml:trace>
  <inkml:trace contextRef="#ctx0" brushRef="#br1" timeOffset="71604.46">1747 13233 12783 0,'0'0'560'0,"0"0"128"0,0 0-560 16,0 0-128-16,0 0 0 0,8-1 0 0,3 0 752 0,1 0 112 0,-1-2 32 0,3-2 0 16,3-3 144-16,4 2 48 0,0-2 0 0,5 0 0 15,-1 1 0-15,4-1 16 0,0 0 0 0,-1 1 0 16,1 1-192-16,-4 0-32 0,1 0-16 0,0 2 0 15,-3 0-368-15,0 2-80 0,-4 1-16 0,-1 1 0 16,1 0-256-16,-1 2-144 0,-3 0 160 0,-1 2-160 16,-2-1 0-16,-1 1-192 0,-11-4 16 0,13 8 0 31,-6 1-1792-31,1-1-352 0,-8-8-80 0</inkml:trace>
  <inkml:trace contextRef="#ctx0" brushRef="#br1" timeOffset="72082.96">1886 13488 11967 0,'0'0'528'0,"0"0"112"0,5-4-512 0,2-2-128 16,1 3 0-16,2-1 0 0,2-1 896 0,0 0 160 15,0-3 32-15,1 3 0 0,1-1-288 0,0 2-48 16,1-1-16-16,-1 3 0 0,2 2 96 0,-3 0 32 0,-1 2 0 0,0 3 0 16,1 1-288-16,-2 3-64 0,1-1-16 0,-2 2 0 15,-2 0-256-15,-1 1-48 0,-2 2-16 0,-2 2 0 16,-2 3-16-16,-2 1 0 0,-1-1 0 0,0 3 0 15,-2 1 96-15,-3 2 0 0,-2-1 16 0,-1 1 0 16,-1-1 176-16,-1 1 48 0,-3-1 0 0,-3-2 0 16,-1-2 80-16,1-2 32 0,-2 0 0 0,2-2 0 15,-1-2-80-15,1 2-16 0,1-1 0 0,3-4 0 16,3-3-272-16,1 0-64 0,3 0-16 0,1-3 0 16,6-4-160-16,0 0 0 0,0 0 0 0,0 0 0 15,0 0 0-15,0 0 0 0,0 0 0 0,11 1 0 16,0-2 0-16,4 0 0 0,2-2 0 0,2-3 0 15,2 3 0-15,-1-4 0 0,2 0 0 0,0 0 0 16,-1 0-576-16,-2 1-32 0,0-3-16 0,-1 2-12944 16</inkml:trace>
  <inkml:trace contextRef="#ctx0" brushRef="#br1" timeOffset="72600.36">2793 12728 11055 0,'0'0'480'0,"0"0"112"0,-1-2-464 0,1 2-128 0,0 0 0 0,0 0 0 16,0 0 1280-16,0 0 224 0,0 0 48 0,-1 12 16 0,0 2-800 0,-2 2-176 15,2-1-16-15,-4 1-16 0,2-2 272 0,0 4 64 16,-2 2 16-16,3 2 0 0,-3-1-80 0,0 8 0 16,2 2-16-16,-3 0 0 0,2 0-304 0,0 4-48 15,0-4-16-15,-1 1 0 0,1 0-176 0,1-1-32 16,1-5-16-16,-1 2 0 0,0-4-224 0,3-2 144 15,0-1-144-15,2-2 128 0,-1-4-128 0,3-2 192 16,-2-2-192-16,-2-11 192 0,7 10-192 0,1-3 0 16,-8-7 144-16,12 1-144 15,-4-1-1008-15,2-3-272 0,0-5-48 0</inkml:trace>
  <inkml:trace contextRef="#ctx0" brushRef="#br1" timeOffset="72778.42">2537 13109 24879 0,'0'0'2208'0,"0"0"-1760"0,0 0-448 0,0 0 0 15,11-3 640-15,4-1 64 0,4 3 0 0,-1-2 0 16,2-2-320-16,0 1-48 0,2 0-16 0,2 0 0 16,2-3-96-16,1 0-32 0,0 0 0 0,3 2 0 15,1-2-192-15,-1 3 0 0,-2 0-144 0,-2-1-12800 16</inkml:trace>
  <inkml:trace contextRef="#ctx0" brushRef="#br1" timeOffset="73431.99">3505 12711 10127 0,'0'0'896'0,"0"0"-704"16,0 0-192-16,0 0 0 0,3 8 912 0,1 2 160 16,-3 2 16-16,-1 2 16 0,0-2-208 0,0 3-64 15,0 3 0-15,0 0 0 0,-2 0 128 0,-2 4 32 16,2 1 0-16,0 4 0 0,0 0-80 0,-1 1-16 16,2 0 0-16,-1 1 0 0,-2-1-304 0,2-1-64 15,-2-4-16-15,2-2 0 0,1-3-336 0,1 0-176 16,0-4 160-16,0-2-160 0,-1-1 0 0,1-3 0 0,0-8 0 0,0 0 0 31,-3 8-1408-31,3-8-384 0</inkml:trace>
  <inkml:trace contextRef="#ctx0" brushRef="#br1" timeOffset="73604.03">3341 12989 10127 0,'0'0'448'0,"0"0"96"0,0 0-544 0,0 0 0 0,0 0 0 0,12-2 0 15,5 2 3200-15,1 0 544 0,1-1 96 0,0 1 32 16,-2 0-2688-16,2 0-544 0,1-1-96 0,-1 1-32 16,2 1-256-16,1-1-48 0,-4-1-16 0,2 1 0 15,-1 0-192-15,-1 0 0 0,-2-2 0 0,-1 0-11776 16</inkml:trace>
  <inkml:trace contextRef="#ctx0" brushRef="#br1" timeOffset="74100.6">4116 12479 16575 0,'0'0'736'0,"0"0"160"0,0 0-720 0,0 0-176 0,0 0 0 0,-2 11 0 16,0 2 464-16,-1 0 64 0,-1 1 16 0,0 3 0 16,2 1 160-16,-2 3 48 0,0-1 0 0,1 2 0 0,0 1 64 0,2 0 16 15,1 2 0-15,-3-1 0 0,2 0-160 0,1-1-32 16,1-2 0-16,3 0 0 0,-1-1-320 0,1-4-80 15,3 0-16-15,-1-2 0 0,0-4-224 0,4-1 128 16,0-1-128-16,1-1 0 0,1-4 144 0,3-1-144 16,2-2 128-16,1-2-128 15,-2-3-848-15,2-1-256 0,-2-4-48 0</inkml:trace>
  <inkml:trace contextRef="#ctx0" brushRef="#br1" timeOffset="74283">4145 12312 28559 0,'-20'-9'1264'0,"12"5"272"0,8 4-1232 0,-8-2-304 0,8 2 0 0,0 0 0 16,0 0 1248-16,0 0 192 0,0 0 32 0,0 0 16 16,0 0-1152-16,0 0-336 0,0 0 144 0,0 0-144 31,0 0-1376-31,0 0-352 0,0 0-64 0,0 0-11552 0</inkml:trace>
  <inkml:trace contextRef="#ctx0" brushRef="#br1" timeOffset="75854.47">4570 13053 13823 0,'0'0'1216'0,"0"0"-960"0,0 0-256 0,0 0 0 15,1-8 768-15,1-2 128 0,0-2 0 0,3 0 16 16,-3 0 112-16,2-1 0 0,1-2 16 0,1 0 0 15,0-2-112-15,0 0-32 0,0-2 0 0,-1 2 0 16,2-1-192-16,2 0-64 0,-3 2 0 0,0 0 0 16,2 1-288-16,-2 2-64 0,1 0-16 0,-1 3 0 15,1 1-272-15,0 2 0 0,-7 7 0 0,0 0 0 16,8-3 0-16,-8 3 0 0,0 0 0 0,9 9 0 16,-1 6-128-16,-1-2 128 0,-2 2 0 0,-1 1-144 15,1 2 144-15,-3-1 0 0,1 2 0 0,1-1-128 16,0-2 128-16,-1 0 0 0,3-3 0 0,-3-1-128 15,0-3 128-15,-3-9 0 0,0 0 0 0,0 0 0 0,5 6 304 0,-5-6 80 16,0 0 32-16,9-4 0 0,-3 1 384 0,1-5 80 16,-1-2 16-16,-1-4 0 0,0-4-400 0,1 1-80 15,-3-1-16-15,2-2 0 0,-2-2-256 0,0-1-144 16,-2-1 160-16,0 2-160 0,2-2 0 0,-1-1 128 16,-1-1-128-16,-1-1 0 0,0-2 0 0,0-2 128 15,-1-3-128-15,1 1 0 0,0 0 0 0,0 2-128 16,0 2-16-16,1-1 0 0,0 0-176 0,0 3-48 15,0 0 0-15,1 5 0 0,2 5 128 0,-1 1 32 16,2 1 0-16,-1 4 0 0,-1 0 208 0,-3 11-176 16,2-7 176-16,-2 7-160 0,7-5 160 0,-7 5-128 0,9-5 128 0,1 4-128 15,-1-2 128-15,1 2 0 0,0 1-144 0,1 0 144 16,1-1 0-16,2 0 0 0,1 0 0 0,1-2 0 16,1 3-144-16,1 0 144 0,0 0 0 0,5 0 0 15,-1-1 0-15,3 1 0 0,-3-2 0 0,2 2 0 16,-2-1 0-16,2 0 0 0,-2-1 0 0,1 1 0 15,-4-2 0-15,1 1 0 0,-2 0 0 0,-1 1 0 16,-4-1 0-16,0 2 0 0,0-1 0 0,-1-1 144 16,-4 2-384-16,-8 0-80 0,0 0 0 0,9 2-12816 15</inkml:trace>
  <inkml:trace contextRef="#ctx0" brushRef="#br1" timeOffset="76236.08">5133 12429 13823 0,'0'0'608'0,"0"0"128"0,0 0-592 0,0 0-144 16,0 0 0-16,0 0 0 0,0 0 256 0,0 0 32 15,0 0 0-15,9-2 0 0,-4-4 512 0,-5 6 96 16,10-3 32-16,1 0 0 0,-1-2 160 0,1 1 48 15,0-3 0-15,3 4 0 0,1 2-320 0,-1 0-64 16,-1-4-16-16,2 2 0 0,-1 1-304 0,-1 1-64 16,1 1-16-16,0 0 0 0,-1-2-128 0,-2 2-32 15,1 3 0-15,-2 0 0 0,-10-3-32 0,11 6-16 16,-4-1 0-16,1 4 0 0,-5 3-144 0,2 1 192 0,-3 1-192 0,-1 1 192 16,-2 0-192-16,-1 6 160 15,-1 0-160-15,-1 1 160 0,-3 1-160 0,0 0 192 0,-4 2-192 0,0-1 192 16,2 0-48-16,-3 2 0 0,0 1 0 0,-1 0 0 15,0 1 96-15,0-2 16 0,1-1 0 0,0-3 0 16,0 0 64-16,2-1 0 0,1-2 16 0,4-2 0 16,-1-2-208-16,2-2-128 0,0-1 160 0,1-1-160 15,3-1 0-15,0-10-336 0,2 10 48 0,-2-10-8832 16,0 0-1760-16</inkml:trace>
  <inkml:trace contextRef="#ctx0" brushRef="#br1" timeOffset="76439.36">5212 12684 15663 0,'0'0'1392'0,"0"0"-1120"16,0 0-272-16,13 0 0 0,7 2 2448 0,-1-2 432 16,3-1 96-16,1 1 16 0,1-2-2032 0,2 1-416 15,0-1-80-15,-1 0-16 0,1 1-304 0,0 1-144 16,-3 0 128-16,3 1-128 0,2 2 0 0,-5-1-144 15,1 0 0-15,-4 2 0 16,-3-1-2320-16,-2 0-464 0</inkml:trace>
  <inkml:trace contextRef="#ctx0" brushRef="#br1" timeOffset="76822.52">4089 13305 11967 0,'6'-5'1072'0,"4"1"-864"0,2-1-208 0,4 1 0 15,5 0 1424-15,3-1 240 0,3-1 64 0,6 1 0 0,2 1-624 0,2 1-112 16,1-3-32-16,-2 1 0 0,4-1-128 0,-1 3-16 16,5 1-16-16,0-2 0 0,1-1 0 0,3-1 0 15,-1 4 0-15,-2 0 0 0,-3-1-272 0,-2-1-48 16,0 2-16-16,-6 0 0 0,-3 3-288 0,-2 1-176 15,-3 0 192-15,-2 3-192 0,-1 0 0 0,-1 1-320 16,-1-1 32-16,1 4-8272 16,-4 0-1648-16</inkml:trace>
  <inkml:trace contextRef="#ctx0" brushRef="#br1" timeOffset="77321.39">4480 13612 15663 0,'0'0'1392'0,"0"0"-1120"0,0 0-272 0,1-7 0 16,3-2 624-16,1 3 64 0,3-1 16 0,3 1 0 16,3 1-176-16,-1-1-16 0,0 1-16 0,3 1 0 15,1 1 96-15,2 2 32 0,-1 0 0 0,1 2 0 0,0 1-272 0,-3 4-48 16,1-2-16-16,-1 3 0 0,1 1 48 16,-3 2 16-16,-2 1 0 0,-3 2 0 0,-1 1-96 0,-4 1 0 15,0 2-16-15,-2 1 0 0,-6 2 16 0,0 0 16 16,-4 0 0-16,-2 1 0 0,-2-1 112 0,-1 0 32 15,-1-1 0-15,-3 0 0 0,0-2 128 0,-1-2 32 16,1 5 0-16,1-5 0 0,1-4-80 0,1 2-16 16,2-2 0-16,1 0 0 0,1 0-208 0,3-1-32 15,0-1-16-15,7-9 0 0,-4 7-224 0,4-7 128 16,0 0-128-16,0 0 0 0,0 0 0 0,8 5 0 16,2 0 0-16,2-3 0 0,3-3 192 0,1-2-48 0,3 0-16 15,-1 0 0-15,2-2-128 0,5 0 0 0,-3-2 0 0,2 1 0 16,1-1 0-16,0 1 0 0,-3-1 0 0,0 0 0 31,-1 2-1216-31,1-1-208 0,-2 0-48 0,0-2-7424 0,-1-1-1488 0</inkml:trace>
  <inkml:trace contextRef="#ctx0" brushRef="#br1" timeOffset="77805.22">6028 12638 20783 0,'-14'-2'912'0,"8"1"208"0,6 1-896 0,0 0-224 0,0 0 0 0,-6 3 0 16,-2 1 944-16,4 3 144 15,1 3 16-15,-4 1 16 0,0 2-736 0,1 5-128 16,0 3-48-16,2 2 0 0,0 0 112 0,-2 1 0 0,1 2 16 0,-2 3 0 16,3 3 48-16,-1 1 16 0,1 1 0 0,0 0 0 15,2 0-128-15,2 0-16 0,1-1-16 0,4-1 0 16,-1 0-240-16,1-1 144 0,0-1-144 0,3-3 128 16,-1 1-128-16,2-4 0 0,1-1 0 0,-1-3 128 15,1-2-128-15,3-2 0 0,-1-2 144 0,1-3-144 16,1-2 0-16,-1-2 0 0,0-2 0 0,1 1 128 31,-3-3-1744-31,0-2-352 0</inkml:trace>
  <inkml:trace contextRef="#ctx0" brushRef="#br1" timeOffset="78000.48">5797 13157 18431 0,'0'0'1632'15,"0"0"-1312"-15,10-3-320 0,6 0 0 0,5-1 3296 0,4 1 592 16,4 1 112-16,5-1 32 0,4 1-2752 0,-3 0-560 16,2 0-96-16,0-1-32 0,-1-2-384 0,2 1-80 15,-2 2 0-15,-1-3-128 0,-1-1 0 0,-1 1 0 16,0 1 0-16,1 1 0 16,-1-1-1664-16,4 0-432 0</inkml:trace>
  <inkml:trace contextRef="#ctx0" brushRef="#br1" timeOffset="82073.2">7116 13637 9215 0,'-10'6'400'0,"6"-1"96"0,-4-1-496 0,2 3 0 0,0-2 0 0,0 1 0 15,6-6 1872-15,-6 4 288 0,6-4 48 0,0 0 16 16,0 0-880-16,0 0-192 0,0 0-16 0,0 0-16 15,0 0-208-15,10 4-32 0,3-2-16 0,4-1 0 16,1-2-160-16,3 0-48 0,2 0 0 0,3-1 0 16,1 1-336-16,0 1-80 0,1-1-16 0,1 1 0 15,-2 0-224-15,2 2 144 0,-4 1-144 0,2-1 128 16,-2 0-128-16,-1 1 160 0,-2 1-160 0,0-2 160 16,-4 0-160-16,-2 0 0 0,-1 3 144 0,-3-3-144 15,-2 2-480 1,-4 1-160-16,-6-5-48 0,6 7-11168 0</inkml:trace>
  <inkml:trace contextRef="#ctx0" brushRef="#br1" timeOffset="82245.84">6863 14231 21183 0,'0'0'944'0,"0"0"192"0,0 0-912 0,14 3-224 15,2 0 0-15,3 2 0 0,3-3 1232 0,3 1 208 16,4 1 32-16,0-1 16 0,3 0-704 0,3-2-144 16,-3 0-16-16,0 2-16 0,1 0-208 0,1 1-32 0,-1 0-16 0,1 0 0 15,2 2-128-15,-4 0-32 0,-1-1 0 16,1 0 0 0,0 1-1184-16,-2-1-240 0</inkml:trace>
  <inkml:trace contextRef="#ctx0" brushRef="#br1" timeOffset="84612.18">8632 13735 14111 0,'0'0'624'0,"-8"3"128"0,8-3-608 0,-6 6-144 16,-1-1 0-16,7-5 0 0,0 0 896 0,-5 8 160 16,1-2 32-16,4-6 0 0,-4 9-320 0,4-9-48 15,0 0-16-15,2 11 0 0,0-1-16 0,1 0-16 16,1-1 0-16,5-2 0 0,0 0-128 0,3 1-32 16,2-2 0-16,4 2 0 0,0-2-96 0,5 1-32 15,3-1 0-15,2-1 0 0,1 1-128 0,1-2-16 0,0-2-16 0,1 1 0 16,0-2-48-16,0-1-16 0,-1-4 0 0,-1 2 0 15,0-4 208-15,2-2 32 0,-2-1 16 0,2 0 0 16,-2 0 0-16,0 1 0 0,-2-2 0 0,-2 0 0 16,-1 1-224-16,-1-2-32 0,-1-4-16 0,-3 1 0 15,-5 2-144-15,1 0 128 0,-3-1-128 0,-1 2 128 16,-1-1-128-16,-1 1 160 0,-4-1-160 0,1-1 160 16,-3-1-160-16,-1 0 0 0,-1 2 0 0,-1 0 128 15,-1 1-128-15,-1-1 0 0,-1 1 0 0,-4 1 128 16,-1 2-128-16,-1 3 0 0,1-1 0 0,-6 2 0 15,0 1 0-15,-1-2 0 0,-2 3 0 0,1 0 0 16,-4 3-128-16,0 2 128 0,1 2 0 0,1-2 0 16,-4 1-128-16,0 4 128 0,0 1-160 0,0 2 160 15,1 1 0-15,-2 1 0 0,1 0-128 0,0 4 128 0,-2 1 0 16,0 3 0-16,0-1 0 0,2 1 0 0,0 1 0 16,-2 2-144-16,0-2 144 0,-1 1 0 15,0 3 0-15,-2-1 0 0,0 1 0 0,4 1 0 0,-1-1 0 0,3 1 128 16,-2-1-128-16,2 1 176 0,3 2-176 0,-2 0 192 15,4-3-192-15,1 5 192 0,1-4-192 0,3 2 0 16,-3-2 144-16,5 2-144 0,1-3 0 0,0 2 128 16,4-3-128-16,2-2 0 0,0-2 0 0,5 0 128 15,1 0-128-15,3 0 0 0,-2-1 0 0,2 0 144 16,0-1-144-16,4 1 0 0,-2-2 160 0,2-1-160 16,2 1 128-16,2-2-128 0,0 0 208 0,2-1-32 15,-2 1-16-15,4 0 0 0,1 3-32 0,2-3-128 16,-4 0 192-16,3-1-64 0,2-1-128 0,-2 2 0 0,3-3 0 0,-2 0 128 15,4 0-128-15,-4-3 0 0,2-1 144 16,0-1-144-16,2-3 0 0,2 0 144 0,-4-3-144 0,3 0 0 16,1-2 144-16,2 0-144 0,1-1 0 0,1-2 144 15,1-1-400-15,1 0-96 0,1-4-16 0,0 3-9552 16,-3-3-1920-16</inkml:trace>
  <inkml:trace contextRef="#ctx0" brushRef="#br1" timeOffset="85810.51">9842 12076 9215 0,'0'0'816'0,"0"0"-656"0,0 0-160 0,0 0 0 15,0 0 944-15,0 0 144 0,-3-6 48 0,3 6 0 16,0 0-400-16,-6-6-80 0,3-1-16 0,3 7 0 16,0 0 144-16,0 0 32 0,0 0 0 0,4-7 0 15,2-1-288-15,1 1-48 0,1 2-16 0,2-1 0 16,3 1-144-16,3-2-16 0,1-1-16 0,1 3 0 16,0 3-128-16,-1-2-32 0,1 1 0 0,3 2 0 15,1 2 0-15,-2 2-128 0,-1 1 192 0,0 2-64 0,1 1-128 0,-5 1 0 16,1 0 0-16,-5 2 128 0,-1 0-128 0,-4 0 0 15,0 1 0-15,-3-1 0 0,-3 2 0 0,-1-1 128 16,-2-1-128-16,-4 0 0 0,-1 0 208 0,-3 1-32 16,-3-1-16-16,-1 1 0 0,-2 0 16 0,1-1 0 15,-1-2 0-15,1-1 0 0,-1 1-48 0,1-2-128 16,1 1 192-16,3 0-64 0,0-2-128 0,3-1 0 16,9-4 144-16,-6 6-144 0,6-6 0 0,0 0 0 15,0 0 0-15,0 0 0 0,0 0 0 0,0 9 0 16,5-3 0-16,0 0 0 0,-5-6 144 0,13 4-144 15,0 1 192-15,-1 1-192 0,0 0 176 0,1-1-176 0,-1 0 160 16,2 3-160-16,-6 2 0 0,1 2 0 0,-1-5 0 16,-3 2 0-16,0-3 0 0,-5-6 0 0,2 10 0 0,-2-2 0 15,0-8 160-15,-4 9-160 0,-4 0 160 0,-1-2-160 16,-1 0 416-16,-2 0-16 0,-3 0 0 0,-2 1 0 16,0 0-48-16,-1-3-16 0,0 2 0 0,1-3 0 15,-3-1-112-15,2 2-32 0,3-1 0 0,1 1 0 16,2-5-192-16,0 2 176 0,2-1-176 0,2 3 160 15,1-3-384-15,7-1-80 0,0 0-16 0,0 0-12128 16</inkml:trace>
  <inkml:trace contextRef="#ctx0" brushRef="#br1" timeOffset="86176.34">9526 12838 16927 0,'0'0'752'0,"0"0"144"0,0 0-704 0,13-3-192 16,-1-1 0-16,3 0 0 0,3 2 832 0,3 0 128 16,2-1 16-16,3-2 16 0,0 0-272 0,6-2-48 0,2 2-16 0,-1-3 0 15,0-2-16-15,2 0-16 0,-1 1 0 0,-1 3 0 16,-4 1-224-16,0 1-32 0,-3-1-16 0,0 2 0 16,-4 4-224-16,0 1-128 0,-1-2 128 0,-4 2-128 15,-4-1 0-15,-2 1-192 0,-1 1 32 0,0 0 0 31,-10-3-640-31,0 0-128 0,5 7-32 0,-5-7-9648 0</inkml:trace>
  <inkml:trace contextRef="#ctx0" brushRef="#br1" timeOffset="86593.17">9778 13082 12895 0,'0'0'576'0,"0"0"112"15,0 0-560-15,8-6-128 0,1 0 0 0,1 2 0 0,0-4 1264 0,2 3 208 16,1-1 64-16,1 2 0 0,-3-1-544 0,2 2-96 16,1-1-32-16,0 2 0 0,0 2-272 0,-1 0-48 15,1-2-16-15,-6 6 0 0,1 1-320 0,-1 3-64 16,0 0-16-16,-5 2 0 0,0-1-128 0,-2 2 0 15,-2 0 0-15,-1 3 0 0,-2 0 0 0,-3 2 0 16,-2 2 0-16,-1-1 128 0,-2-1 80 0,-2 2 16 16,-1-1 0-16,-1 1 0 0,0-3 160 0,-1 1 48 15,1-2 0-15,-1 1 0 0,1 1 64 0,0-2 16 0,3-2 0 16,1 0 0-16,1-1-208 0,1-1-48 0,5 0 0 0,-1-1 0 16,3 0-128-16,3-9-128 0,2 8 144 0,3 0-144 15,1 2 192-15,4-2-64 0,0-2-128 0,2 1 192 16,1 0 0-16,1-1 0 0,1 0 0 0,1-4 0 15,1 1-64-15,0-1 0 0,2 1-128 0,2-1 192 16,-2 0-192-16,-1-2 128 0,1-2-128 0,0 1 0 31,-2 1-1472-31,1 0-400 0,-2-1-80 0</inkml:trace>
  <inkml:trace contextRef="#ctx0" brushRef="#br1" timeOffset="87210.51">10722 12287 18543 0,'0'0'816'0,"0"0"176"0,0 0-800 0,0 0-192 0,0 0 0 0,0 0 0 15,0 0 608-15,0 0 80 0,0 0 16 0,0 0 0 16,1 9-384-16,-2 3-64 0,-3-1 0 0,-2 6-16 15,0 2 160-15,-3 3 48 0,2 0 0 0,-4 6 0 16,0-1-16-16,-1 4 0 0,1 4 0 0,0 3 0 0,0 1-112 0,1 0 0 16,-3-1-16-16,3 2 0 0,-1 3-304 0,2-2 160 15,1-4-160-15,2-3 128 0,3-2-128 0,2-2 160 16,2-5-160-16,0 0 160 0,1-2-16 0,4-3 0 16,1 0 0-16,3-4 0 0,0-2 80 0,1-3 16 15,2-1 0-15,3-4 0 0,-1 0-16 0,2-3 0 16,1-2 0-16,0 1 0 0,-2-2-224 0,1-2 0 15,-2-1 0-15,1-3 0 16,-2-1-2096-16,-3-3-464 0</inkml:trace>
  <inkml:trace contextRef="#ctx0" brushRef="#br1" timeOffset="87375.11">10357 12793 17503 0,'0'0'768'0,"0"0"176"0,0 0-752 0,0 0-192 0,0 0 0 0,12-1 0 16,5-2 1856-16,2-1 352 0,4 1 64 0,4 1 16 16,2 0-1600-16,2-3-320 0,2-3-64 0,4 1-16 15,0 3-96-15,3-3 0 0,-3-1-16 0,1 1 0 16,-5-1-176-16,-2 1 0 0,-2 2 0 0,-4-1-12160 16</inkml:trace>
  <inkml:trace contextRef="#ctx0" brushRef="#br1" timeOffset="88813.09">11349 13845 13823 0,'-7'9'1216'0,"-1"2"-960"0,0-2-256 0,3 1 0 16,1 2 1024-16,2-1 176 0,3 0 16 0,1-1 16 15,2 0-448-15,1 1-80 0,3 0-32 0,2 0 0 16,2 0-304-16,3-1-64 0,1-2-16 0,1 0 0 16,3-4 192-16,4 0 32 0,1 1 16 0,2-3 0 15,3-2 128-15,-1-1 32 0,1-1 0 0,0-2 0 16,0-1-112-16,-1 0 0 0,2-1-16 0,-2 0 0 16,-2-1-160-16,0-1-16 0,-1-1-16 0,-3 0 0 15,1-1-128-15,-4 2-32 0,0-1 0 0,-1-1 0 16,-5-1-80-16,-3 1 0 0,-1 0-128 0,-5 1 192 15,0 1-192-15,-2-1 176 0,-3 0-176 0,-3 0 160 16,-1 1-160-16,-1 1 0 0,-3 0 144 0,-1 1-144 16,-4-2 0-16,-2 0 0 0,-2 0 0 0,1 2 128 0,-1-1-128 15,-1 3 0-15,-1 2 0 0,0 2 0 0,0 2 0 16,1 2 0-16,-5 5 0 0,1 0-128 0,0 2 128 16,-1 2-128-16,-3 2 128 0,2 2-128 0,-3 2 128 0,0 0 0 15,2 2-144-15,0 1 144 0,-1 3 0 0,3-1 0 16,1 2 0-16,1 4 0 0,3 1 0 0,0 1 0 15,3-2 0-15,0 2 128 0,1 1-128 0,2 1 160 16,3 3-160-16,1-4 160 0,2-4-160 0,1 0 160 16,2 0-160-16,1-2 160 0,1 1-160 0,3-4 192 15,2-1-192-15,4 0 192 0,-2-1-32 0,5-1 0 16,-2-2 0-16,5 0 0 0,0 2 0 0,2-2 0 16,1-1 0-16,1-3 0 0,1-2-160 0,1-1 160 15,2-2-160-15,2-1 160 0,2-4-16 0,-1 0 0 0,4-3 0 0,-1-2 0 16,1-1-144-16,0 0 0 0,2-2 0 0,-1-2 128 31,-3-1-640-31,3-2-144 0,1 0-32 0,2-2-13632 0</inkml:trace>
  <inkml:trace contextRef="#ctx0" brushRef="#br1" timeOffset="89495.64">12466 12669 18543 0,'0'0'816'0,"0"0"176"0,0 0-800 0,-8-1-192 0,8 1 0 0,-5 2 0 16,-4 0 736-16,9-2 96 0,-9 3 32 0,1 3 0 15,-1 3-480-15,1 0-112 0,-2-3-16 0,2 5 0 16,-1 3 128-16,3 3 32 0,-3 2 0 0,3-3 0 16,1 1 16-16,2 0 0 0,0 2 0 0,2 2 0 0,1-1-144 15,2-2-32-15,2 1 0 0,1 0 0 0,1-2-256 0,3 1 0 16,-2-3 0-16,3 1 0 0,1-4 176 0,0-1-176 15,0 0 160-15,1-1-160 0,-1-1 160 0,1-4-160 16,2 1 160-16,0-2-160 16,1-3-368-16,0-1-160 0,-2-1-48 0,1-6-10928 0</inkml:trace>
  <inkml:trace contextRef="#ctx0" brushRef="#br1" timeOffset="89650.5">12448 12443 26719 0,'-8'-3'2368'0,"2"-1"-1888"0,1-3-480 0,2 3 0 15,3 4 960-15,0 0 80 0,0 0 32 0,0 0 0 16,0 0-624-16,0 0-128 0,0 0-32 0,8-4 0 16,-2 1-432-16,-6 3-96 0,10-1-16 0,0-1 0 31,0 0-2336-31,0-2-480 0</inkml:trace>
  <inkml:trace contextRef="#ctx0" brushRef="#br1" timeOffset="90396.96">12830 13066 16927 0,'0'0'752'0,"0"0"144"0,0 0-704 0,0 0-192 16,0 0 0-16,0 0 0 0,-1-9 704 0,1 9 128 0,-2-6 0 0,2-5 16 15,-3-2-224-15,3 2-48 16,1-1-16-16,2-2 0 0,-2-2 144 0,2-2 16 0,0 3 16 0,3-3 0 16,-3-2-160-16,2-1-16 0,-1-2-16 0,0 1 0 15,1 1-256-15,-1 1-48 0,3 2-16 0,-3 0 0 16,2 2-224-16,-1 1 0 0,0 4 128 0,0 1-128 16,-5 10 0-16,6-4 0 0,-6 4 0 0,0 0 0 15,0 0-176-15,0 0 176 0,7 7-160 0,0 3 160 16,-4 3-128-16,2 2 128 0,-1 4 0 0,1-2-144 15,0 1 144-15,-1-1 0 0,2 0 0 0,-3 0-128 16,1-4 128-16,1-1 0 0,-1 0 0 0,2-3 0 16,-6-9 0-16,9 5 0 0,-9-5 0 0,0 0 0 15,8 0 128-15,-8 0 64 0,10-3 16 0,-1-2 0 16,-2-6 176-16,-2 0 48 0,-2 0 0 0,2 1 0 16,-4-2-272-16,1-2-160 0,-2 1 192 0,-1-1-192 0,0-2 144 0,0 1-144 15,0-1 0-15,-4-2 144 0,2-1-144 16,0 1 0-16,-2-1 144 0,0-2-144 0,-1-3 0 0,2-2 0 15,-3 0 0-15,3 0 0 0,0-1 0 0,0 2-128 16,2 0 0-16,1 2 0 0,0 1-64 0,1 1 0 16,2-1 0-16,0 3 0 0,2 6 192 0,-1 1-128 15,1-2 128-15,3 3-128 0,-4-1 128 0,3 4 0 16,1 1 0-16,-1 0-128 0,3 0 128 0,-3 0 0 16,3 2 0-16,-1 0 0 0,2 2 0 0,-2-2-128 15,2 2 128-15,2 0 0 0,-1 0 0 0,2-1 0 16,0 1 0-16,1-1 0 0,0-1 0 0,2 1 0 15,-1-1 144-15,2 2-144 0,-1 1 256 0,2-3-64 0,0 3-16 16,2-1 0-16,-1 1-32 0,2-2 0 0,1 0 0 0,-2 0 0 16,2 0-144-16,0 1 128 0,-1-1-128 0,2 3 128 15,-4-2-128-15,1 2 0 0,-1 0 0 0,1 1 128 16,-3 0-128-16,1 1 0 0,-4 1 0 0,-1 1 0 31,1-1-464-31,-4 1-128 0,-2 0-32 0,-8-3-12064 0</inkml:trace>
  <inkml:trace contextRef="#ctx0" brushRef="#br1" timeOffset="90805.03">13252 12474 13823 0,'0'0'1216'0,"0"0"-960"15,0 0-256-15,0 0 0 0,0 0 1264 0,0 0 208 16,0 0 32-16,0 0 16 0,0 0-784 0,12-1-160 16,-2-3-16-16,0 1-16 0,3 2-16 0,1 1 0 15,0 0 0-15,-1 0 0 0,1 0-128 0,1 1-16 16,-1 1-16-16,1 0 0 0,1-2-112 0,-4 1-32 15,0 1 0-15,-1 1 0 0,-1 3-96 0,-1 0-128 16,1 3 176-16,-5 3-176 0,-2 2 128 0,0 3-128 16,0 3 0-16,-3 3 0 0,-2 3 192 0,-2 2-192 0,0-1 192 0,0 1-192 15,-2-1 240-15,-1 1-64 0,-1 1-16 0,0-2 0 16,-2-5-160-16,1 0 192 0,-2-1-192 0,1-1 192 16,0-3 48-16,-1-2 16 0,3-4 0 0,0 1 0 15,1 0-80-15,2-1-16 0,0-1 0 0,4 0 0 16,1-10-160-16,-1 10 128 0,0-2-128 0,1-8 128 31,0 0-576-31,0 0-128 0,0 0-32 0</inkml:trace>
  <inkml:trace contextRef="#ctx0" brushRef="#br1" timeOffset="91006.49">13217 12770 18431 0,'0'0'1632'0,"0"0"-1312"0,2-4-320 0,-2 4 0 0,10 0 1184 0,3 0 160 16,1-3 48-16,4 3 0 0,2-1-672 16,2 1-128-16,1 0-16 0,4-1-16 0,-2-2-240 0,1 0-32 15,2-2-16-15,-3 2 0 0,-2-1-144 0,-1-2-128 16,0 3 192-16,-4 1-192 16,-1 0-1760-16,-1 0-464 0,2-7-80 0,-3 4-32 0</inkml:trace>
  <inkml:trace contextRef="#ctx0" brushRef="#br1" timeOffset="91563.56">12450 13376 15663 0,'0'0'1392'0,"0"0"-1120"16,0 0-272-16,12-4 0 0,4 0 848 0,1 1 112 15,3-1 32-15,-2 0 0 0,1 1-416 0,1 0-64 16,2-2-32-16,3-1 0 0,1-2 0 0,3 4 0 16,-1 0 0-16,4 1 0 0,1-2 288 0,3 0 64 15,3 1 16-15,1 1 0 0,1-1-192 0,0 0-32 0,-5-4-16 0,1 4 0 16,-4 3-336-16,0 1-64 0,-5 0-16 0,0 0 0 16,-4 0-192-16,-2 2 0 0,-2 2 0 0,-3-2 0 31,-5-2-2112-31,-2 3-400 0</inkml:trace>
  <inkml:trace contextRef="#ctx0" brushRef="#br1" timeOffset="91954.14">12681 13609 13823 0,'0'0'1216'0,"0"0"-960"16,6-4-256-16,-2 0 0 0,5-1 752 0,-2 0 96 15,4 1 32-15,0 1 0 0,2-1-112 0,1-1-32 16,2 3 0-16,0 0 0 16,1 1 48-16,0 1 16 0,2 1 0 0,-3 2 0 0,1 2-272 0,-3 0-48 15,-3 1-16-15,-1 0 0 0,0 3-304 0,-5 0-160 16,0-2 160-16,-1 6-160 0,-3 0 144 0,-1 0-144 15,-1-2 128-15,-3 0-128 0,-1-1 288 0,0 1-32 16,-5 0 0-16,0 0 0 0,-1-1 112 0,-2 0 16 16,-2 0 0-16,-2 1 0 0,1-2-48 0,0 1 0 0,-1-1 0 0,2 0 0 15,3 0-48-15,3-3-16 0,3 1 0 0,6-7 0 16,0 0-16-16,0 0-16 0,0 0 0 16,4 7 0-16,-4-7 0 0,12 4 0 0,3-2 0 0,1 1 0 15,4-3-48-15,3 0 0 0,0 0 0 0,3-1 0 16,2-1-192-16,-2 1 0 0,3-1 128 0,-3 0-128 15,0-1 0-15,-4 1-240 0,0 1 48 0,0-1-9104 16,1-1-1840-16</inkml:trace>
  <inkml:trace contextRef="#ctx0" brushRef="#br1" timeOffset="92732.47">14039 12572 11967 0,'0'0'1072'0,"-1"-8"-864"15,2 0-208-15,0 1 0 0,-2-1 1472 0,1 8 256 16,0 0 64-16,0 0 0 0,0 0-656 0,0 0-128 15,0 0-32-15,0 0 0 0,-7 2-384 0,-1 3-80 16,2 3 0-16,-3 0-16 0,2 4-32 0,-2 4 0 16,1 0 0-16,-3 3 0 0,0 1-32 0,2 8-16 15,-2 2 0-15,0 2 0 0,-1 1-160 0,0 2-16 0,-2 3-16 16,1-2 0-16,1 0-96 0,1 2-128 16,1 1 176-16,2-1-176 0,0-2 144 0,1-4-144 0,2-1 0 0,2-1 144 15,-2 2 0-15,3-2 0 0,1-4 0 0,2-1 0 16,3-3 96-16,0-1 16 0,0-3 0 0,6 0 0 15,0-3-64-15,3-3 0 0,2-1 0 0,3 0 0 16,3-2 16-16,-1-1 0 0,1-5 0 0,0 0 0 16,-1 1-80-16,-1-3-128 0,-1-1 176 0,-2-2-176 31,0-2-1472-31,-3 0-384 0,-2-2-96 0</inkml:trace>
  <inkml:trace contextRef="#ctx0" brushRef="#br1" timeOffset="92913.64">13646 13093 19343 0,'0'0'1728'0,"0"0"-1392"15,4-6-336-15,7 0 0 0,5 2 2112 0,1 1 368 16,4 0 64-16,6 2 16 0,2 0-1984 0,4 0-384 16,2-1-64-16,2 0-128 0,-2 0 0 0,3-1 128 15,0 1-128-15,-2 1 0 0,1 0 0 0,-2 1 0 16,-1 1-144-16,0 0 144 0</inkml:trace>
  <inkml:trace contextRef="#ctx0" brushRef="#br1" timeOffset="94714.85">14749 14017 18831 0,'0'0'832'0,"0"0"176"0,0 0-816 0,0 0-192 0,0 0 0 0,0 0 0 15,0 0 1152-15,0 0 176 0,0 0 32 0,11-1 16 16,3 1-768-16,1-2-160 0,3 0-16 0,-1 0-16 15,4-4-128-15,3 2-32 0,3-1 0 0,-2 1 0 16,0 1-256-16,-1 1 160 0,1 0-160 0,-1 2 128 16,-1 0-128-16,-1 2 0 0,-1 0-192 0,-2 0-7616 15,-2 2-1504-15</inkml:trace>
  <inkml:trace contextRef="#ctx0" brushRef="#br1" timeOffset="94895.52">14592 14333 19343 0,'-18'10'848'0,"7"-4"192"0,5-1-832 0,6-5-208 16,0 0 0-16,0 0 0 0,3 7 1664 0,6-2 304 15,2 0 48-15,3-2 16 0,4-2-1328 0,5-1-256 16,2-1-48-16,5-1-16 0,2-2-64 0,5 0-32 16,0 1 0-16,3-3 0 0,0-2-288 0,-1 2 128 15,-1-2-128-15,1 3-8576 16,-1-2-1792-16</inkml:trace>
  <inkml:trace contextRef="#ctx0" brushRef="#br1" timeOffset="95734.67">15926 13818 11055 0,'-10'1'480'0,"10"-1"112"0,-7 4-464 0,2 3-128 0,0 0 0 0,2 1 0 15,3-8 1408-15,-3 9 272 0,2 2 48 0,2-2 16 16,-1-9-752-16,7 10-160 0,0 2-16 0,2-3-16 16,4-1-160-16,1-1-16 0,3-1-16 0,5 1 0 15,2-2 32-15,2 1 0 0,1-2 0 0,0 1 0 16,1-3-176-16,2-1-16 0,0-2-16 0,0-1 0 15,-1-1 16-15,2 1 0 0,1-3 0 0,-1-1 0 16,0 2-128-16,-1-4 0 0,1-2-16 0,0 1 0 16,1-2-112-16,-2 0 0 0,-3 0-16 0,-1 0 0 15,-1 0-176-15,-4-2 0 0,-6 2 144 0,-1 0-144 16,-3-1 0-16,-1 1 0 0,-5-3 0 0,-2-1 0 0,-2 0 0 0,-2 1-128 16,-2-1 128-16,-2 2 0 0,-4 2 0 0,1-2 0 15,-5-2 0-15,-2 3 0 0,-1-2 0 0,-2 6 0 16,0 2 0-16,-1 2-128 0,-2 0 128 0,-4 3 0 15,1 2-144-15,-2 6 144 0,1 3 0 0,0 2-144 16,-2-1 144-16,0 4 0 0,0 4-176 0,1 3 176 16,0 1-160-16,0 2 160 0,-1 1 0 0,-2 1 0 15,-1 4 0-15,3 3 0 0,-1 1 0 0,3 1 0 16,-2-2 0-16,4 2 0 0,3 1 0 0,3 2 0 16,1-4 0-16,4 0 0 0,5 0 0 0,-1 0 0 15,5-1 160-15,2-1-160 0,3-4 272 0,2 0-16 16,3-4-16-16,2 1 0 0,0-1 32 0,5-2 16 0,0-1 0 0,4-1 0 15,2-1-96-15,4-4-32 0,1-3 0 16,3-3 0-16,4-2 96 0,4-4 32 0,-2 0 0 0,3-2 0 16,3-1-128-16,0-2-32 0,0-1 0 0,3 2 0 31,3-3-1520-31,-1-2-304 0,-3-3-64 0</inkml:trace>
  <inkml:trace contextRef="#ctx0" brushRef="#br1" timeOffset="96633.14">16937 12371 14047 0,'0'0'624'0,"0"0"128"0,0 0-608 0,0 0-144 0,0 0 0 0,0 0 0 16,0 0 688-16,0 0 96 0,0-7 32 0,0 7 0 16,0 0-400-16,0 0-80 0,8-4-16 0,2 2 0 15,-1-2 128-15,1 4 32 0,2 0 0 0,-2-2 0 0,2-1-96 0,1 1-32 16,2-1 0-16,2 3 0 0,0 1-96 0,2 1 0 15,-1-2-16-15,0 2 0 0,-1 1-80 0,-1 0-16 16,0 0 0-16,0 1 0 0,0 1-144 0,-2 2 0 16,0 2 144-16,-3-3-144 0,0-2 128 0,-1 0-128 15,-4 3 128-15,-1-2-128 0,-5-5 0 0,0 0 0 16,0 0 0-16,6 11 0 0,-3-1 144 0,-2-1 16 16,-1-9 0-16,-2 10 0 0,-1-1 0 0,-2-1 0 15,-1 1 0-15,-2-2 0 0,-2-2-16 0,-1 2 0 16,-2 1 0-16,0-1 0 0,0-1-16 0,-1 0-128 15,0 0 192-15,1-1-64 0,-1 0-128 0,2-1 0 16,2 1 0-16,-1-1 0 0,3 2 0 0,1-3 0 0,7-3 0 16,-4 6 0-16,4-6 0 0,0 0 0 0,-1 9 0 0,1-9 0 15,0 0 0-15,4 9 0 0,3-1 0 0,1-2 0 16,1 0 0-16,1-1 128 0,1 1 0 0,1-1 0 16,-3 1 48-16,1-1 0 0,0 2 0 0,1 2 0 15,-1-3-176-15,-2 2 160 0,1 0-160 0,-3-1 160 16,-6-7-160-16,2 10 0 0,-2-10 0 0,2 11 0 15,-2-2 192-15,-2-1-64 0,2-8 0 0,-7 10 0 16,-3-1 80-16,1 0 16 0,-5 1 0 0,2-2 0 16,-1-1-48-16,-1-1-16 0,-2 2 0 0,0 0 0 15,-1-4-160-15,1 2 160 0,0-4-160 0,2 2 160 16,3 2-432-16,1-2-96 0,0-2-16 0,3 2-11840 16</inkml:trace>
  <inkml:trace contextRef="#ctx0" brushRef="#br1" timeOffset="96916.33">16727 13110 13823 0,'0'0'608'0,"0"0"128"0,0 0-592 0,0 0-144 16,0 0 0-16,0 0 0 0,0 0 1872 0,13-1 352 0,3-1 64 0,-1-2 16 16,4-1-1280-16,2-1-256 0,1-1-64 0,3 1 0 15,4 0-64-15,3-1 0 0,2-1-16 0,1 2 0 16,-2 0-176-16,0 2-16 0,-1 0-16 0,-4 2 0 16,0 1-240-16,-5 1-48 0,1 0-128 0,-4 1 192 31,-5 0-496-31,-1 2-96 0,-2 0-32 0,-12-3 0 15,7 4-1808-15,-7-4-384 0</inkml:trace>
  <inkml:trace contextRef="#ctx0" brushRef="#br1" timeOffset="97384.61">16844 13399 11967 0,'0'0'1072'0,"0"0"-864"15,0 0-208-15,0 0 0 0,0 0 1408 0,0 0 256 16,0 0 32-16,7-4 16 0,2 1-912 0,1 0-176 15,1 2-48-15,3-1 0 0,-4 0 128 0,6 0 0 16,0-1 16-16,3 2 0 0,-3 1 48 0,0 1 0 0,-1 1 0 0,1 2 0 16,-1 0-432-16,-4 4-80 15,0-2 0-15,-2 3-16 0,-4 5-240 0,-1 0 0 0,-2-1 128 0,-3-1-128 16,-4 1 0-16,0 3 0 0,-3 0 0 0,-1 0 0 16,-4-2 128-16,0 0-128 0,-1 0 0 0,-3 0 0 15,0 0 160-15,0-2-160 0,1-2 160 0,0 1-160 16,2 1 336-16,1-1-16 0,3-1-16 0,2-2 0 15,-1-2-16-15,5 1 0 0,4-7 0 0,-1 7 0 16,1-7-112-16,0 0-32 0,6 8 0 0,3-2 0 16,1-2 96-16,3-1 16 0,4-2 0 0,3 1 0 15,-2 0-112-15,4-2-16 0,0-3 0 0,1 2 0 16,2-2-128-16,-2 1 0 0,-1-2-192 0,-1-1 192 16,-3 1-2304-16,0-1-352 15</inkml:trace>
  <inkml:trace contextRef="#ctx0" brushRef="#br1" timeOffset="97817.34">17690 12615 17391 0,'0'0'768'0,"0"0"160"0,0 0-736 0,0 0-192 0,0 0 0 0,-4 10 0 15,1 1 544-15,-4 0 80 0,2 3 16 0,-2 2 0 16,1 0-304-16,0 4-48 0,-3 2-16 0,3 1 0 16,-3 4 48-16,2 3 0 0,-2 3 0 0,0 3 0 15,-1 3 64-15,0 1 0 0,1 1 16 0,-1-3 0 16,3-4-48-16,0-2-16 0,1-1 0 0,2-3 0 16,0-1 112-16,1-4 32 0,2-2 0 0,2-3 0 15,3 0-112-15,-1-2-32 0,1 0 0 0,2-3 0 16,1-2-128-16,-1-1-16 0,2-2-16 0,0-3 0 15,-8-5-176-15,13 2 0 0,-4-1 0 0,0-2-8304 16,2-1-1648-16</inkml:trace>
  <inkml:trace contextRef="#ctx0" brushRef="#br1" timeOffset="97995.98">17288 13036 24879 0,'0'0'2208'0,"0"0"-1760"16,13-1-448-16,5-2 0 0,6 1 880 0,3 1 80 16,4-3 32-16,6 2 0 0,1-1-464 0,3 1-80 15,2-1-32-15,2 1 0 0,1-1-240 0,3 1-48 16,1-1-128-16,2 2 192 16,1-1-992-16,-4 2-208 0</inkml:trace>
  <inkml:trace contextRef="#ctx0" brushRef="#br1" timeOffset="101237.68">18769 12494 6447 0,'0'0'272'0,"0"0"80"0,0 0-352 0,0 0 0 0,-7 0 0 0,7 0 0 16,-10-3 2560-16,3 3 432 15,-1 0 80-15,-1 1 32 0,1-1-2176 0,-3 2-432 0,1-2-96 0,1 2-16 16,-5 0-16-16,2 1-16 0,-2-2 0 0,0 1 0 16,-1-1 128-16,0 3 32 0,-2-1 0 0,2-1 0 15,1 0-16-15,-2-1 0 0,0-1 0 0,0 1 0 16,2-1-160-16,0 0-16 0,0-1-16 0,0 0 0 16,0 1-112-16,2 0-32 0,0 0 0 0,3 0 0 15,-1 0-160-15,2 1 192 0,8-1-192 0,-7 1 192 16,1 0-192-16,6-1 192 0,0 0-192 0,0 0 192 15,0 0 0-15,0 0 16 0,0 0 0 0,0 0 0 16,-4 10-208-16,2 1 0 0,1-2 0 0,1 1 0 16,2 2 128-16,0 0-128 0,1 3 0 0,-1 3 144 15,-2 1-144-15,3 3 0 0,-2 4 0 0,1 3 128 16,0 0-128-16,0 4 0 0,-4 2 0 0,1 2 0 16,0 4 0-16,-1 3 0 0,-2 1 0 0,0 1 0 0,-1-1 0 0,-1 2 128 15,-2 5-128-15,2-2 0 0,-3-3 0 0,-1 0 0 16,-3-1 128-16,1 3-128 0,-1-1 0 0,-1-2 0 15,1 1 0-15,2-2 128 0,-2 3-128 0,1 0 0 16,0 1 0-16,1-1 0 0,-1 2 0 0,1-4 0 16,0-2 0-16,1 1 0 0,-1 2 0 0,0 0 128 15,-2-1-128-15,2 1 0 0,-2-1 0 0,1-1 0 16,-2 2 0-16,1-3 0 0,1-3 0 0,-3 1 0 16,3-4 128-16,-1 0-128 0,0 3 0 0,0-3 0 15,-2-4 0-15,2-2 128 0,-1 1-128 0,-1-2 0 16,-2 0 144-16,-2 0-144 0,2-5 0 0,0 0 144 15,1 0-144-15,-1-1 0 0,1-2 144 0,0-1-144 0,1 0 0 0,1-3 144 16,-1 1-144-16,3-3 0 0,2 0 144 16,0-5-144-16,4-2 0 0,-2-1 0 0,3-2 0 0,2 1 128 15,3-8-128-15,0 0 0 0,0 0 0 0,0 0 128 16,0 0-128-16,0 0 0 0,10 1 0 0,2-1 0 16,2-1 0-16,0 0 0 0,1-1 0 0,3-1 0 15,1 1 0-15,5 1 0 0,0 1 128 0,2-1-128 16,2-1 0-16,2 1 128 0,-1-3-128 0,-1 1 0 15,0 0 0-15,3-2 0 0,2 0 0 0,1 1 128 16,-1 0-128-16,-1 2 192 0,1 2-64 0,2 0 0 16,1 0-128-16,-2 3 0 0,-3 2 0 0,-4-2 128 15,1-1-320-15,-4 0-64 0,-3 2-16 0,-3-1-8384 16,2 0-1680-16</inkml:trace>
  <inkml:trace contextRef="#ctx0" brushRef="#br1" timeOffset="102411.06">18829 13813 8287 0,'0'0'368'0,"0"0"80"0,0 0-448 0,1-8 0 16,-1 8 0-16,0 0 0 0,1-9 1888 0,-1 9 288 0,0-8 64 0,0 8 16 16,0 0-1408-16,0 0-272 0,-4-5-64 0,-5 3-16 15,3 2 0-15,-4 1 0 0,0 1 0 0,0 3 0 16,-4-3 272-16,0 1 48 0,1 2 16 0,0 0 0 16,-1 2-288-16,-2 1-48 0,1 3-16 0,-2 3 0 15,1 0-48-15,-1 2-16 0,0 2 0 0,-2 1 0 16,-1 1-112-16,1 0-32 0,-2 4 0 0,2 1 0 15,0 3-48-15,2 1-16 0,0 0 0 0,3-1 0 16,3-4-16-16,1 0 0 0,6-4 0 0,-1 0 0 16,4-1 48-16,3-3 0 0,3 0 0 0,1-3 0 15,4-2-240-15,3 0 176 0,-3-2-176 0,3-1 160 16,3-3-160-16,1 1 0 0,2-2 0 0,2-2 0 16,1-2 0-16,1 0 0 0,0 0-192 0,1-1 192 15,1-2-1664-15,-2 1-192 16,5-4-64-16,0 1 0 0</inkml:trace>
  <inkml:trace contextRef="#ctx0" brushRef="#br1" timeOffset="102823.3">19101 13799 2751 0,'0'0'256'0,"0"0"-256"0,0 0 0 0,0 0 0 15,0 0 2688-15,0 0 480 0,-9 5 96 0,0 1 32 16,1 0-1920-16,-5 4-384 0,-1 2-80 0,0 4-16 16,0 2 64-16,-1 1 16 0,1 0 0 0,0 2 0 15,-1 1 64-15,2 1 16 0,2 0 0 0,1 0 0 16,1 2-432-16,1-2-96 0,2 1-16 0,3-2 0 15,2-6-160-15,4-1-32 0,0 0-16 0,3-4 0 16,2-4 128-16,-1-1 16 0,3-5 16 0,3-1 0 16,-1 0 48-16,3-3 16 0,0-4 0 0,3-1 0 15,2 1-128-15,-2-1-16 0,2-3-16 0,1-3 0 16,-2-2-224-16,0 0-144 0,-1-1 192 0,-1 1-192 16,-3-1 208-16,-2 1-64 0,-1-1-16 0,-4 0 0 15,-2-1-128-15,-2-2 0 0,-3 3 0 0,-4-3 0 16,-3-2 0-16,0 4 0 0,-2 1 0 0,-1 1 0 15,0 2-320-15,-2 2-160 0,0 4-32 0,0 0 0 16,-3 3-1408-16,3 2-304 0,-2 0-48 0,1 3-16 0</inkml:trace>
  <inkml:trace contextRef="#ctx0" brushRef="#br1" timeOffset="103205.59">19528 13664 17215 0,'0'0'768'0,"-8"1"144"0,0-1-720 0,0 0-192 0,-2-1 0 0,-1 4 0 16,0 1 704-16,-1 1 96 0,-2 1 32 0,-1 2 0 15,0 0-224-15,0 1-32 0,1 0-16 0,2 1 0 16,0 0 96-16,3 1 32 0,-1 0 0 0,6 0 0 15,1 0-240-15,3 2-64 0,2-2 0 0,0 1 0 16,3 0-192-16,3 3-32 0,-1 0-16 0,2 1 0 16,-1 1 48-16,1-1 16 0,1 1 0 0,0-1 0 15,0 0 144-15,0-1 32 0,-1 1 0 0,-1-1 0 16,-1-1 128-16,-2 2 16 0,1-1 16 0,-4 2 0 16,-2 0-128-16,-1 0-32 0,0-2 0 0,-4-2 0 15,0 1 16-15,-3-2 0 0,-1-1 0 0,-2 1 0 0,-1 0 16 16,-3-2 0-16,-3-3 0 0,0 1 0 0,-3-2-208 0,-1-2-32 15,-3 0-16-15,-2-2 0 0,-1-2-160 16,4 0 0-16,-1-5 144 0,5 1-144 16,5-2-1712-16,3 0-400 0,3-4-96 0</inkml:trace>
  <inkml:trace contextRef="#ctx0" brushRef="#br1" timeOffset="103688.54">20057 12792 15599 0,'0'0'688'0,"0"0"144"0,-3-7-656 0,3 7-176 0,0 0 0 0,0 0 0 16,-9 0 784-16,1 3 128 0,-1 0 32 0,2 2 0 16,-4 4-496-16,0 2-80 0,1 2-32 0,-3 2 0 15,-3 1 240-15,3 5 64 0,1 4 0 0,0 2 0 16,0 1-272-16,-3 4-48 0,0 2-16 0,0 5 0 15,0 1 48-15,1 5 16 0,-3 2 0 0,2 4 0 0,0 1-112 0,1 0 0 16,1-1-16-16,0 0 0 0,1 0-112 0,0 2 0 16,-4 1-128-16,2 0 192 0,1-4-48 0,1-1-16 15,0-3 0-15,2-4 0 0,2-2-128 0,1-1 160 16,2-5-160-16,3 1 160 0,3 4 160 0,3-8 16 16,-2-2 16-16,3 2 0 0,0 0-128 0,3-3-32 15,2 1 0-15,-1-3 0 0,2-2-192 0,2 1 128 16,-3-3-128-16,2-1 0 0,0-1-208 0,2-1-144 15,1-1-32-15,3-1-8000 16,2-3-1600-16</inkml:trace>
  <inkml:trace contextRef="#ctx0" brushRef="#br1" timeOffset="105390.24">20054 13575 7359 0,'0'0'320'0,"0"0"80"0,-3 9-400 0,3-9 0 15,-6 6 0-15,6-6 0 0,0 0 1840 0,-5 5 272 16,5-5 64-16,0 0 16 0,0 0-848 0,0 0-192 16,0 0-16-16,0 0-16 0,0 0-400 0,0 0-80 0,0 0 0 0,0 0-16 15,0 0-176-15,9-9-48 0,-4-2 0 0,3 4 0 16,1-3-112-16,2-1-32 0,-1-3 0 0,2 1 0 15,0-1 128-15,0-3 32 0,2-1 0 0,-4 0 0 16,1 1-144-16,1 1-16 0,-4 1-16 0,1-2 0 16,-1 0-96-16,-3 0-16 0,0 1 0 0,0 1 0 15,1 3-128-15,-3 2 0 0,-3 10 0 0,0 0 0 16,6-7 0-16,-6 7 0 0,0 0 0 0,0 0 0 16,0 0 0-16,0 0 0 0,-3 13 0 0,1 3 0 15,0 2-144-15,0 0 144 0,-3-3 0 0,2 0 0 16,0 3 0-16,1 0 0 0,-1 0 0 0,2 0 0 15,-2-3 0-15,2 0 0 0,0-3 0 0,1 0 0 16,1-5 0-16,-1-7 0 0,0 0 0 0,5 8 0 16,-5-8 576-16,0 0 64 0,9-3 0 0,1-2 16 15,-1-2 80-15,1-4 16 0,0 0 0 0,0-2 0 0,0-2-464 16,-1 0-96-16,-2-3 0 0,2 2-16 0,-4 0-176 0,1 1 0 16,-1-3 144-16,-1 1-144 0,-1-1 0 0,0-1 128 15,2 0-128-15,-4-1 0 0,0 1 0 0,0 0 0 16,0-3 0-16,-1 2 128 0,0-4-128 0,0-1 0 15,1 0 0-15,-2-2 0 0,0 0-144 0,0-1 0 16,1 2 0-16,0 3 0 0,-1-1 144 0,1 2-192 16,0-1 192-16,-1 5-192 0,0 3 192 0,-2 3 0 15,2 1 0-15,0 2 0 0,1 9 0 0,0 0-160 16,0 0 160-16,0 0 0 0,-2-10 0 0,2 10-128 16,0 0 128-16,0 0 0 0,3-8 0 0,3 2-192 0,-2-1 192 15,3 1-160-15,0 4 160 0,4-1 0 16,-1-1 0-16,4-1 0 0,1 1 0 0,3 2 0 0,2-3 0 0,1 0 0 15,5-5 0-15,-1 2 0 0,0-1 0 0,4 2 0 16,-3-2 0-16,2 1 0 0,-3-1 0 0,-1 3 0 16,-1 0 0-16,-1 1 0 0,-1-1 0 0,-3 2 0 15,-1 0 0-15,-1 3 0 0,-4 0 0 0,-1 1 128 16,-1-2-128-16,-10 2-240 0,10 3 64 0,-10-3 16 31,7 3-1936-31,-7-3-384 0,0 0-80 0</inkml:trace>
  <inkml:trace contextRef="#ctx0" brushRef="#br1" timeOffset="105882.83">20474 13100 13583 0,'0'0'592'0,"0"0"144"0,0 0-592 0,0 0-144 15,1-8 0-15,2 2 0 0,-3 6 656 0,7-7 112 16,1 1 0-16,-1 0 16 0,2-1-416 0,1 1-96 0,1-2-16 15,-2 0 0-15,2 1 144 0,1-1 32 0,3 0 0 0,1 2 0 16,-2-2 144-16,0 3 16 0,-2 0 16 0,0 3 0 16,1-2 64-16,-1 1 16 0,0 2 0 0,-2 1 0 15,-2 0-304-15,-8 0-48 0,9 0-16 0,-1 4 0 16,-8-4-192-16,9 8-128 0,-3 0 160 0,-2 2-160 16,-2 0 128-16,0 1-128 0,-1 1 0 0,-1 2 0 15,-2 3 160-15,0 0-160 0,-2 2 160 0,2 3-160 16,-3 1 256-16,-1 4-64 0,1 0 0 0,-4 3 0 15,-1-3 64-15,0 1 16 0,0-1 0 0,-1 0 0 16,0-3-16-16,-2 0-16 0,0-1 0 0,0-1 0 16,1-3-80-16,2-2-16 0,-2-1 0 0,3-3 0 15,0 0-16-15,2 0 0 0,2-3 0 0,0-1 0 0,3-2-128 16,2-7 0-16,0 0 0 0,0 0 0 16,0 7-352-16,0-7-160 0,0 0-16 0,0 0-11808 15</inkml:trace>
  <inkml:trace contextRef="#ctx0" brushRef="#br1" timeOffset="106095.09">20526 13305 24879 0,'0'0'1088'0,"0"0"256"0,6-9-1088 0,4 1-256 16,3 4 0-16,4-1 0 0,4 3 192 0,-2-2-32 0,3-2 0 15,2 2 0-15,0 1 80 0,0-3 16 0,1-1 0 0,-2 2 0 16,2 1-128-16,-5-1 0 0,4 3-128 0,-2 0 192 16,-3 2-400-16,-1 0-96 0,-2 0-16 0,-2 2-11264 15</inkml:trace>
  <inkml:trace contextRef="#ctx0" brushRef="#br1" timeOffset="106426.74">20022 13988 12319 0,'0'0'544'0,"0"0"112"0,8-5-528 0,2 1-128 16,1-3 0-16,4 2 0 0,1-2 832 0,4 0 128 15,5-2 16-15,2-1 16 0,1-2-288 0,3 2-48 16,-1-2-16-16,0 3 0 0,-2-1 112 0,3 1 16 16,0 2 0-16,0-1 0 0,-2 1 192 0,3 3 64 15,0 1 0-15,2 3 0 0,0-3-576 0,-2 3-128 16,-3 3 0-16,-2-1-16 15,-1 1-1392-15,-6 0-288 0,-1 0-48 0</inkml:trace>
  <inkml:trace contextRef="#ctx0" brushRef="#br1" timeOffset="106824.65">20196 14223 6447 0,'-7'-2'272'0,"7"2"80"0,0 0-352 0,0 0 0 0,2-6 0 0,5 2 0 0,3 0 2992 16,3 0 528-16,-1 0 96 0,2 1 32 0,2-4-2720 0,-1 0-544 15,-2 0-96-15,2 1-32 0,-1 2 320 0,0 1 64 16,-1-1 16-16,1 3 0 0,-5 3-192 0,1 2-32 15,1-1-16-15,-3 2 0 0,0 4-416 0,-5 0 128 16,-1 3-128-16,-3 1 0 0,-2 1 128 0,-3 1-128 16,-1 0 128-16,-2 2-128 0,0 0 128 0,-1 0-128 15,-3-3 128-15,-1 2-128 0,2-2 160 0,-2-1-160 16,2-1 192-16,1-1-192 0,1 1 368 0,0-1-48 16,3-1 0-16,1 0 0 0,2-2-32 0,4-8-16 15,-1 8 0-15,1-8 0 0,0 0-144 0,7 6-128 0,3-1 192 16,1-4-192-16,-1 0 176 0,3-1-176 0,3-2 160 15,0-1-160-15,2 0 0 0,3-1 0 0,0-2-128 0,1-2 128 32,0 2-1872-32,1-2-272 0,0 2-48 0</inkml:trace>
  <inkml:trace contextRef="#ctx0" brushRef="#br1" timeOffset="107243.56">21142 13267 13823 0,'0'0'608'0,"-9"7"128"0,-1 3-592 0,0-1-144 15,0-2 0-15,-1 4 0 0,2 6 1584 0,-2 1 272 16,-4-1 64-16,2 3 16 0,1 2-960 0,1 4-192 16,1 2-32-16,-1 1-16 0,2 1-80 0,0 0-16 15,1 1 0-15,2-1 0 0,1 2-192 0,0-2-64 16,2-3 0-16,0 0 0 0,2-1-384 0,2-3 0 15,2-2 0-15,0-2 0 0,1-4 192 0,1 0-64 0,0-1 0 16,3-3 0-16,-3-2-128 0,5-3 0 0,-2 1 0 0,2-3 0 16,1 0-176-16,-2-3-64 0,-9-1-16 0,12 0-7760 15,0-2-1568-15</inkml:trace>
  <inkml:trace contextRef="#ctx0" brushRef="#br1" timeOffset="107386.33">20864 13649 20271 0,'-4'-10'1792'0,"4"10"-1424"0,0 0-368 0,2-7 0 16,6 0 1072-16,0 1 144 0,0 2 16 0,3 2 16 15,3-1-704-15,2 1-144 0,2 0-16 0,4 0-16 16,2 0-368-16,2-2 144 0,2 1-144 0,1-1 0 16,3 1 0-16,0-1 0 0,-2-3 0 0,-1 1 0 0</inkml:trace>
  <inkml:trace contextRef="#ctx0" brushRef="#br1" timeOffset="107926.9">21111 12649 10127 0,'0'0'896'0,"0"0"-704"0,0 0-192 0,0 0 0 15,0 0 2288-15,0 0 416 0,0 0 96 0,12 3 16 16,0 1-1760-16,1 1-352 0,-2 2-64 0,2 3 0 16,1 4-384-16,0 1-64 0,0 2 0 0,0 5-16 15,1 4-176-15,-2 1 0 0,-2 2 0 0,2 4 0 16,0 0 0-16,-1 5 0 0,-2 0 0 0,0 1 0 16,0 0 0-16,0 2 0 0,-2 1 0 0,-1 0 0 15,0-1 0-15,0 3 0 0,-3-1 0 0,-1 1 128 16,0 0-128-16,-2-2 0 0,-2-1 144 0,-2 2-144 0,0-5 304 0,-1 3-16 15,-3 0 0-15,0 0 0 0,0 0 48 0,-2-1 16 16,-5-1 0-16,-1 0 0 0,2-2-96 0,-1 2-32 16,0-2 0-16,-1 1 0 0,2-1-32 0,0 1 0 15,0 1 0-15,-1-3 0 0,2-2-48 0,-2-2-16 16,0-3 0-16,-2-2 0 0,1-2-128 0,-2 1 192 16,1-2-192-16,-4-1 192 0,1-1-64 0,3-1-128 15,-1-1 192-15,3-2-64 0,1-2-128 0,1 1 0 16,0-1 144-16,-1-1-144 15,2 0-496-15,1-2-160 0,1 0-48 0,0-5 0 0</inkml:trace>
  <inkml:trace contextRef="#ctx0" brushRef="#br1" timeOffset="108791.96">21910 13466 17791 0,'0'0'784'0,"0"0"176"0,0 0-768 0,0 0-192 15,0 0 0-15,0 0 0 0,0 0 960 0,0 0 144 16,0 0 48-16,0 0 0 0,-1 9-496 0,0 2-80 15,-3 2-32-15,2 3 0 0,-2 0-48 0,2 3-16 16,-1 2 0-16,1 3 0 0,-3 2-144 0,2 3-16 0,0-1-16 16,-1 0 0-16,-1 2-112 0,-1-2 0 0,1 1-16 0,-2-3 0 15,2 3-176-15,1-3 0 0,-1-1 0 0,2-3 0 16,0-5 0-16,1 0 0 0,1-2 0 0,1-2 0 31,-1-2-880-31,-1-1-48 0,1-2-16 0,1-8-6544 0,0 0-1296 0</inkml:trace>
  <inkml:trace contextRef="#ctx0" brushRef="#br1" timeOffset="108942.64">21690 13756 14735 0,'0'0'1312'0,"0"0"-1056"0,0 0-256 0,0 0 0 16,0 0 1728-16,11-4 304 0,0 2 48 0,3 0 16 15,2-1-944-15,3-1-192 0,2 2-48 0,1 1 0 16,4-3-208-16,4 1-32 0,2 0-16 0,0 2 0 0,2 0-288 15,0 0-64-15,-1-1-16 0,-3-1 0 16,-4 1-1728-16,0 0-352 0,-4-1-64 0</inkml:trace>
  <inkml:trace contextRef="#ctx0" brushRef="#br1" timeOffset="109258.73">22375 13427 13823 0,'0'0'608'0,"0"0"128"0,0 0-592 0,0 0-144 0,0 0 0 16,-4 11 0-16,0 1 1280 0,0 1 208 0,-1 1 48 0,-3 3 16 15,1 2-896-15,-2 0-176 0,-1 2-32 0,-2 1-16 16,2 2 176-16,1 1 32 0,-2-1 16 0,2 0 0 15,2 0 96-15,0 2 16 0,2-3 0 0,1-1 0 16,2-1-400-16,2-2-80 0,2 1-16 0,2-2 0 16,0-3-272-16,3-3 128 0,-1-2-128 0,3-3 0 15,0-2 0-15,2-3-192 0,1-2 0 0,1-2 0 32,-1-3-1776-32,3-4-336 0,5-8-80 0,1 3-16 0</inkml:trace>
  <inkml:trace contextRef="#ctx0" brushRef="#br1" timeOffset="109408.68">22265 13243 24639 0,'0'0'1088'0,"0"0"240"0,0 0-1072 0,0 0-256 0,0 0 0 0,0 0 0 0,0 0 400 0,0 0 32 15,8-2 0-15,1 2 0 16,2-1-832-16,-1 0-176 0,0 0-16 0</inkml:trace>
  <inkml:trace contextRef="#ctx0" brushRef="#br1" timeOffset="109811.91">22902 13416 17391 0,'0'0'768'0,"-10"-1"160"0,0 2-736 0,-3 0-192 0,0 1 0 0,1-1 0 16,-2 2 784-16,0 1 128 0,-3 0 32 0,1 1 0 15,-2 3-304-15,2 1-64 0,-1 0-16 0,2 0 0 16,-2-2 32-16,5 2 16 0,3 1 0 0,2 0 0 15,1-1-224-15,1 1-32 0,2 1-16 0,5 1 0 16,2 0-192-16,0-1-144 0,4 1 192 0,1 1-192 0,2 2 192 0,-1-1-192 16,2 1 192-16,0 2-192 0,1-2 176 0,-3-1-176 15,1 0 160-15,-1-3-160 0,-2 4 128 16,-1-1-128-16,-3 1 0 0,-2-3 144 0,-3-2-144 0,-1 0 0 16,-4-1 144-16,-2-1-144 0,-2-1 160 0,-1-1-32 15,-4-1-128-15,-1 1 192 0,-4-2-64 0,2-1-128 16,1-1 176-16,0-2-176 0,-1-2 0 0,3 1 0 15,2-1 0-15,3-2 0 16,2 0-1568-16,6-2-272 0</inkml:trace>
  <inkml:trace contextRef="#ctx0" brushRef="#br1" timeOffset="110060.9">23197 13422 21183 0,'0'0'1888'0,"-9"4"-1504"0,0 0-384 0,1 2 0 16,1-1 752-16,2 4 80 0,-4 2 0 0,0 1 16 16,-1 2-320-16,2 2-64 0,1-1-16 0,0 2 0 15,0 0-192-15,0 1-32 0,2-1-16 0,-1 2 0 16,1 4-64-16,0-2-16 0,2 0 0 0,1-1 0 15,1 0-320-15,1-2-80 0,0 1-16 0,0-3-7568 16,2 0-1504-16</inkml:trace>
  <inkml:trace contextRef="#ctx0" brushRef="#br1" timeOffset="110428.81">23361 13464 18719 0,'-14'11'832'0,"5"-1"160"0,0 4-800 0,0 0-192 16,1 1 0-16,-1 3 0 0,0-3 704 0,0 4 112 16,0-1 16-16,-1 3 0 0,0 0-192 0,0 0-16 0,0-3-16 0,-1-2 0 15,2 1-16-15,1-2 0 16,2-2 0-16,1-2 0 0,2-5 16 0,3-6 0 0,-2 5 0 0,2-5 0 15,0 0-48-15,0 0-16 0,0 0 0 0,10-9 0 16,0 0-32-16,2-2 0 0,2-3 0 0,2 1 0 16,-1-1-256-16,1 0-64 0,1-3-16 0,1 1 0 15,-2-1-176-15,2 3 0 0,-1 1 0 0,0 3 0 16,-1 1 0-16,0 1 0 0,-3 3 0 0,-1 2 0 16,-1 3 0-16,-2 3 0 0,-9-3-128 0,6 10 128 15,-2 1-128-15,-3 4 128 0,-2 1-160 0,-4 5 160 16,-2 0-240-16,-1 1 48 0,-3-1 16 0,0 0 0 15,0-1-1584-15,-2-3-320 16,1 0-64-16</inkml:trace>
  <inkml:trace contextRef="#ctx0" brushRef="#br1" timeOffset="111210.54">23969 12799 4607 0,'0'0'400'16,"0"0"-400"-16,0-6 0 0,0 6 0 0,0-5 1600 0,0 0 256 16,1 0 32-16,-1 5 16 0,0 0-656 0,0 0-128 15,0 0-32-15,0 0 0 0,0 0-208 0,0 0-48 0,-4 5-16 0,2 2 0 16,-3 1-320-16,0 1-64 0,1 4-16 0,-3 2 0 15,2 4 160-15,0 3 16 0,-2 1 16 0,0 3 0 16,-5 5-64-16,2 4-16 0,-1 5 0 0,-2 3 0 16,1 3-240-16,-1 3-48 0,-2 5-16 0,0 0 0 15,-2 2-96-15,1 0 0 0,0 5-128 0,2-2 192 16,2 0-192-16,2-2 128 0,-2 0-128 0,3-3 0 16,2-4 128-16,2-2-128 0,0-5 0 0,1-2 0 15,2 0 0-15,2-3 0 0,1-4 0 0,3-1 0 16,-1-5 208-16,2 0-48 0,0-3-16 0,1-1 0 15,1 0 48-15,1-3 16 0,0-3 0 0,3-2 0 16,-2 0-208-16,2-2 0 0,1 2 0 0,-1-3 0 16,1-4-1008-16,1-3-240 0,-1 0-48 0</inkml:trace>
  <inkml:trace contextRef="#ctx0" brushRef="#br1" timeOffset="111960.81">23984 13384 13695 0,'0'0'608'0,"0"0"128"0,0 0-592 0,0 0-144 0,0 0 0 0,-4 5 0 16,4-5 512-16,-8 10 64 0,1 0 0 0,2 1 16 15,-1 0-80-15,2 1 0 0,-1 0-16 0,1 2 0 16,0-5 112-16,1 2 32 0,1 0 0 0,-1-1 0 16,1-1-64-16,1-1-16 0,1-8 0 0,0 0 0 15,0 0 80-15,0 0 32 0,0 0 0 0,0 0 0 16,0 0 96-16,0 0 32 0,0 0 0 0,6-6 0 15,-2-2-112-15,1-2-32 0,-1-1 0 0,1-3 0 16,-1 0-272-16,1-1-64 0,-1 0-16 0,-2-2 0 16,0-3-96-16,1 1-16 0,-3 0 0 0,1-1 0 15,-1-3-64-15,0 0-128 0,0-2 176 0,0 2-176 0,0 0 144 0,0 0-144 16,0 0 0-16,0 1 144 0,1 2-144 16,0 1 0-16,0 0 0 0,0 2 0 0,0 2 0 0,1 3 0 15,0 1 0-15,-1 1 0 0,1 0 0 0,0 2 0 16,0 2 0-16,-2 6 0 0,4-9 0 0,0 1 0 15,-3-1 0-15,1 4 0 0,-2 5-144 0,0 0 144 16,0 0 0-16,0 0 0 0,2-8-176 0,-2 8 176 16,0 0-160-16,0 0 160 0,2-10-128 0,-2 10 128 15,0 0 0-15,1-5-144 0,-1 5 144 0,0 0 0 16,0-8 0-16,0 8 0 0,0 0 0 0,0 0 0 16,0 0 0-16,-1-8 0 0,1 8 0 0,0 0 0 15,0 0 0-15,0-9 0 0,1 2 0 0,0 1 0 16,-1 6 0-16,0 0-128 0,3-7 128 0,-3 7 0 15,3-8 0-15,0 2 0 0,-3 6 0 0,0 0 0 0,6-5 0 0,-6 5-128 16,0 0 128-16,8-5 128 0,-8 5-128 0,11-5 176 16,-2-2-176-16,1 2 0 0,-3 2-192 0,3-2 192 15,1 0-144-15,0-2 144 0,0-1 0 0,3 3 0 16,3 0 0-16,2 1 0 0,-1-3 0 0,4 1 0 16,-1-1-128-16,0 2 128 0,-1 0 0 0,-4 0 0 15,0-4 0-15,-2 0 0 0,2 4 0 0,-4-1 0 16,-1 2 0-16,0 1 0 0,0-1 0 0,-6 2 0 15,-5 2-192-15,0 0 192 0,10 0-192 0,-10 0 192 16,0 0-1520-16,7 6-192 0,-1-1-32 0,-6-5-9984 16</inkml:trace>
  <inkml:trace contextRef="#ctx0" brushRef="#br1" timeOffset="112344.36">24126 13074 8287 0,'0'0'368'0,"0"0"80"0,0 0-448 0,0 0 0 16,0 0 0-16,0 0 0 0,9-7 2512 0,-2 2 432 15,2-2 64-15,1 3 32 0,1-3-1824 0,1 1-352 0,1 1-80 0,3-2-16 16,-1 1-224-16,1-1-48 0,-1 4-16 0,0 0 0 16,-3 0-176-16,1-1-48 0,-2 4 0 0,-11 0 0 15,9 2-256-15,-9-2 128 0,8 6-128 0,-8-6 0 16,3 12 0-16,-1-2 0 0,-2 3 0 0,-3 1 0 16,-1 2 128-16,1 0-128 0,-4 1 0 0,0 0 0 15,-1 2 0-15,-1 2 0 0,0 1 0 0,0 0 0 16,-4 2 144-16,1-1-144 0,0-1 0 0,3-2 144 15,-1-3-144-15,4-2 0 0,-3 0 0 0,4-3 0 16,-1-2 0-16,2-1 128 0,2-1-128 0,2-8 0 16,0 0 128-16,0 0-128 0,6 10 0 0,1-4-7424 15,3-1-1600-15</inkml:trace>
  <inkml:trace contextRef="#ctx0" brushRef="#br1" timeOffset="112641.73">24193 13186 16527 0,'0'0'720'0,"0"0"176"0,0 0-720 0,0 0-176 16,9-3 0-16,2 0 0 0,3 3 992 0,-2-2 160 0,0-3 48 0,1 2 0 15,3 1-384-15,1 0-80 0,2-2-16 0,2-1 0 16,-3 1-208-16,0 1-32 0,1 0-16 0,-1 3 0 16,0-2-464-16,-2-1 0 0,-5 3 0 0,0 0-11104 15</inkml:trace>
  <inkml:trace contextRef="#ctx0" brushRef="#br1" timeOffset="112973.97">23929 13780 17103 0,'-10'2'752'0,"10"-2"160"0,0 0-720 0,0 0-192 16,-8-1 0-16,8 1 0 0,0 0 800 0,0 0 128 15,0 0 32-15,9-8 0 0,0 3-384 0,2-1-80 16,1 0-16-16,2-2 0 0,2 0-96 0,2 2 0 15,4 0-16-15,2 0 0 0,-1-2 96 0,1 1 32 16,3 2 0-16,2 0 0 0,0 2-176 0,0 1-16 16,0 2-16-16,-2 2 0 0,0 0-288 0,-2 0 0 0,-1 1-208 0,-4-3-7584 31,-5 0-1504-31</inkml:trace>
  <inkml:trace contextRef="#ctx0" brushRef="#br1" timeOffset="113345.41">23943 13988 19231 0,'0'0'848'0,"0"0"176"0,0 0-816 0,7-4-208 0,-2 1 0 0,5 1 0 15,1-2 448-15,1 0 64 0,2 1 0 0,-1 1 0 0,0 1 0 0,1 1 16 16,-2 1 0-16,2-1 0 16,-2 0-176-16,-1 3-32 0,-1 1-16 0,-3 3 0 0,-1 2-176 0,-1 1-128 15,-3 1 144-15,0 0-144 0,-5 0 128 0,1 2-128 16,-3 1 0-16,-2 2 144 0,-2-1-16 0,2 0 0 16,-1-4 0-16,0 3 0 0,-1-2 352 0,2-1 64 15,-1-2 16-15,1-1 0 0,2 2 64 0,3-2 16 16,2-3 0-16,0-5 0 0,0 0-320 0,0 0-64 15,11 5-16-15,1-3 0 0,3-1-80 0,1-1-16 16,0-1 0-16,4 0 0 0,3-1-144 0,1 1 0 16,5-4 0-16,-1 1 0 15,1-1-1152-15,1 1-320 0,-3 1-64 0</inkml:trace>
  <inkml:trace contextRef="#ctx0" brushRef="#br1" timeOffset="114279.89">24651 13123 13407 0,'0'0'592'0,"0"0"128"0,0 0-576 0,0 0-144 0,0 0 0 0,0 0 0 16,-3 10 528-16,1 1 80 0,0 1 16 0,-1 1 0 15,-1 2-112-15,1 2-32 0,0 3 0 0,-2 1 0 16,2 0 96-16,-1 0 0 0,-4 2 16 0,2 0 0 15,2 0 176-15,2 1 16 0,-4 2 16 0,4-3 0 16,1-2-128-16,1 1-32 0,0-5 0 0,1 1 0 16,1-1-192-16,1 0-64 0,1-4 0 0,-2 0 0 15,1-2-384-15,1 2 128 0,0-4-128 0,-2 0 0 16,1 0 192-16,0-3-64 0,-3-6 0 0,0 0 0 16,0 0-128-16,8 8 0 0,-8-8-160 0,0 0 160 15,0 0-1728-15,0 0-256 0</inkml:trace>
  <inkml:trace contextRef="#ctx0" brushRef="#br1" timeOffset="114437.75">24484 13400 19343 0,'0'0'1728'0,"0"0"-1392"16,0 0-336-16,10-3 0 0,1-2 1328 0,-1 1 192 15,1 5 32-15,1-2 16 0,4-1-992 0,-1 0-192 16,1-1-32-16,1 1-16 0,4 2-336 0,2 0 0 15,1 0 0-15,1 0 0 16,0 2-768-16,-1-2-240 0</inkml:trace>
  <inkml:trace contextRef="#ctx0" brushRef="#br1" timeOffset="114896.96">24787 12658 12895 0,'0'0'1152'0,"0"0"-928"0,0 0-224 0,0 0 0 0,0 0 1216 0,0 0 208 16,0 0 48-16,4 9 0 0,1 1-720 0,0 2-144 15,1 3-32-15,1 4 0 0,-1 4-208 0,1 3-48 16,-1 0-16-16,2 3 0 0,-2 2 176 0,1 2 32 16,1 3 16-16,-2 3 0 0,3 2-144 0,-2 0-16 15,-2 2-16-15,1 6 0 0,-1-1-160 0,2 4-16 16,-3-1-16-16,0 1 0 0,-3 1 80 0,-2-1 16 15,-2-1 0-15,0-1 0 0,-5-1 128 0,1 0 48 16,-4-2 0-16,-1-3 0 0,-2-3-96 0,2-1-16 16,-2-2 0-16,0-2 0 0,-2-3 64 0,1 0 0 15,1-4 0-15,-1-1 0 0,1 0-224 0,-1-2-32 16,-2 2-128-16,1-5 192 0,-1-3-192 0,2-1 0 0,-1-1 0 0,2 0 0 31,0-6-544-31,2-1-208 0,1-2-32 0,1-3-12016 0</inkml:trace>
  <inkml:trace contextRef="#ctx0" brushRef="#br1" timeOffset="115696.5">24708 12255 13823 0,'-9'-5'1216'0,"2"-2"-960"16,2-1-256-16,2 2 0 0,-1-2 1152 0,3 0 192 15,1 2 48-15,2-3 0 0,2 1-624 0,2-3-112 16,2 1-16-16,4 2-16 0,2-1-208 0,3 0-32 0,-1 0-16 0,5 0 0 16,3 2-128-16,3 0-32 0,-5 3 0 0,2-1 0 15,-3 0-208-15,0 2 176 0,0 0-176 0,-5 3 160 16,0-2-160-16,-4 4 128 0,0-1-128 0,-2 3 128 15,-10-4-128-15,9 5 0 0,-3 2 0 0,0 2 0 16,-3 2 0-16,0 2 0 0,-2 3-144 0,-1 2 144 16,0 1 0-16,-1 0-192 0,-2 6 192 0,1 3-160 15,-2 5 160-15,1 4 192 0,-1 1-32 0,-3 3-16 16,1 1-144-16,0 3 128 0,2 3-128 0,-2 2 128 16,-2 0-128-16,2 2 0 0,-1 1 0 0,2 1 0 15,0 1 0-15,4 0 128 0,0 0-128 0,1-2 128 16,-2 1-128-16,5 0 0 0,-1-1 0 0,3 3 0 15,-1-2 0-15,1-1 0 0,-2-1 176 0,-1-2-176 0,0-3 192 16,-3 2-48-16,-2 1-16 0,0-1 0 0,-2-2-128 16,0 2 0-16,-1-4 0 0,-1-1 0 0,1-1 0 0,3-1 0 15,-3 0 0-15,3-1 0 0,0 0 0 0,0-1 128 16,3 1 32-16,0-2 0 0,2-3 96 0,1 0 0 16,1 3 16-16,2-5 0 0,-2-1-64 0,4-4-16 15,0 1 0-15,0-1 0 0,0-2-192 0,0 2 176 16,-3-3-176-16,1-2 160 0,0-2-160 0,-1 0 0 15,0-2 144-15,2 0-144 0,-4-2 208 0,2-2-16 16,-1 0-16-16,0-1 0 0,0-2 0 0,-1 0 0 16,-2-1 0-16,0-1 0 0,-1-1-176 0,-1 0 160 15,-1 1-160-15,-1-1 160 0,-2-3 144 0,-4-1 16 16,-1-1 16-16,-1-2 0 0,-2-1 448 0,-1-1 96 0,-3-1 16 0,-1 0 0 16,-5 0-176-16,-2 0-16 0,-3-3-16 0,-2 1 0 15,-2 1-288-15,-4 1-48 0,-4 0-16 0,3 0 0 16,1 0-112-16,0 1-32 0,5-1 0 0,-1 1 0 15,0 0-192-15,1 0 0 0,1-2 0 0,-2 2 0 32,-4 1-2560-32,-1 1-384 0</inkml:trace>
  <inkml:trace contextRef="#ctx0" brushRef="#br1" timeOffset="120820.95">6476 17128 18431 0,'-10'9'1632'0,"0"-1"-1312"0,10-8-320 0,0 9 0 16,5-1 2064-16,4 0 352 0,4-1 64 0,2-1 16 15,4-1-1168-15,5-2-240 16,4-1-32-16,2-2-16 0,0-3-320 0,3 0-64 0,3-1-16 0,1 0 0 15,1-2-432-15,3 1-80 0,2-1-128 0,1 1 176 32,-1-1-2032-32,-2 0-416 0</inkml:trace>
  <inkml:trace contextRef="#ctx0" brushRef="#br1" timeOffset="121818.55">6624 16817 3679 0,'-8'-1'320'0,"-1"1"-320"0,-1 1 0 0,0-1 0 0,-2-1 2672 0,-2 0 464 16,3 0 80-16,1 0 32 0,0 1-1712 15,1-2-320-15,2-1-80 0,-2 2-16 0,1 2-96 0,-1 1 0 16,3-2-16-16,6 0 0 0,0 0-128 0,0 0-32 16,0 0 0-16,0 0 0 0,0 0-80 0,0 0-32 15,0 0 0-15,8 3 0 0,5 0 64 0,1-2 16 16,2-1 0-16,5 0 0 0,6 0-176 0,-1 1-16 16,3-2-16-16,-3 0 0 0,3-1-192 0,-2 1-32 15,1 1-16-15,-3 0 0 0,1-2-176 0,1 1-48 16,-3 1 0-16,0 0 0 0,-1 0-144 0,-1-3 128 15,-4-1-128-15,1 0 128 16,-1 2-1264-16,-1-2-256 0,-2 0-48 0</inkml:trace>
  <inkml:trace contextRef="#ctx0" brushRef="#br1" timeOffset="122735.68">8103 16796 5519 0,'0'0'496'0,"-7"-4"-496"0,2 0 0 0,5 4 0 16,-9-3 1888-16,9 3 288 0,-6-3 48 0,6 3 16 15,-9 0-896-15,9 0-192 0,-6 1-16 0,6-1-16 16,-6 9-320-16,1-2-64 0,5-7-16 0,-2 9 0 16,2-9-64-16,1 11-16 0,1 0 0 0,3 0 0 15,0-2 144-15,5 1 32 0,4-1 0 0,2 1 0 0,0-1-256 0,5-1-48 16,1-1-16-16,6-4 0 0,3 1-16 0,3 0 0 15,2-2 0-15,2-2 0 0,1-3 48 0,-3-1 16 16,-2 0 0-16,0-3 0 0,-2-1-96 0,-2-1-32 16,-1 0 0-16,-2-2 0 0,1 1-128 0,-5 0-32 15,2-2 0-15,-4 0 0 0,-2 0-256 0,-3-1 0 16,0-2 128-16,-4 0-128 0,-2 3 0 0,-6 1 160 16,-1 0-160-16,-3-1 128 0,-4 2-128 0,-1 0 0 15,-6 0 0-15,0-1 0 0,-2-1 0 0,-2 4 0 16,-3-1 0-16,0 3-176 0,-2-2 176 0,-1 4-208 15,0 2 80-15,0 2 128 0,-5 3-144 0,0 3 144 16,1 4 0-16,-2 4 0 0,-3 3 0 0,-2 2 0 0,-3 1 0 0,-2 4 0 16,1 2 0-16,1 2 0 0,-1-2 128 0,2 4-128 15,3 1 176-15,0 2-16 16,-2 2 0-16,3 1 0 0,2 2-32 0,3 1-128 0,3 4 192 0,5-2-64 16,1-1 96-16,5-1 16 0,5-6 0 0,4 2 0 15,4-3 64-15,7-2 16 0,-1-2 0 0,8-3 0 16,0-2-64-16,6-2-16 0,3-2 0 0,3-2 0 15,3-4-96-15,5-2-16 0,5-3 0 0,4-2 0 16,2-2-128-16,2-3 0 0,-1-1 144 0,1-4-144 16,-2-2-144-16,2 0-112 0,-4-1 0 0,2-4-16 15,0-3-2464-15,0-1-480 0</inkml:trace>
  <inkml:trace contextRef="#ctx0" brushRef="#br1" timeOffset="123453.1">9100 15902 9215 0,'0'0'400'0,"0"0"96"0,-4-5-496 0,1 2 0 0,1-1 0 0,2 4 0 15,0 0 1728-15,0 0 240 0,4-5 48 0,-4 5 16 0,6-3-1008 0,3-3-208 16,0 2-48-16,5 1 0 0,1-3-256 0,2 3-64 15,0 1-16-15,3-2 0 0,0 1 128 0,1-1 16 16,-2-1 16-16,3 3 0 0,2 1-128 0,-2-1-16 16,-3-3-16-16,-1 4 0 0,-2 4-64 0,0-1-16 15,-4 1 0-15,-1 0 0 0,-11-3-176 0,7 7-48 16,-2 1 0-16,-1-1 0 0,-4-7 64 0,-2 11 16 16,2-11 0-16,-7 12 0 0,-1 1 256 0,-4-2 48 15,0-2 16-15,-3 2 0 0,-1 2-288 0,-1-1-64 16,-1 0-16-16,1-1 0 0,0-1 64 0,1-2 16 15,1 2 0-15,2 0 0 0,2-3-48 0,2-1 0 16,2-1 0-16,7-5 0 0,-2 10-192 0,2-10 0 16,0 0 128-16,5 10-128 0,3-3 256 0,-2 0 0 0,2 0 0 0,1-2 0 15,1 1-48-15,1 0 0 16,-2 1 0-16,0 0 0 0,0 1-208 0,-3 1 0 0,0 0 0 0,-6-9 0 16,2 10 0-16,-2-2 128 15,0-8-128-15,-3 9 0 0,-2-1 128 0,-4 0 0 16,3-2-128-16,-4 1 192 0,0-1 64 0,-1 1 16 15,-4-1 0-15,1-1 0 0,1 1-272 0,0-2 160 16,1-2-160-16,2 0 128 16,-2 1-464-16,3-2-112 0,2-1 0 0,7 0-9520 0,0 0-1888 0</inkml:trace>
  <inkml:trace contextRef="#ctx0" brushRef="#br1" timeOffset="123695.61">8903 16510 15663 0,'0'0'1392'0,"0"0"-1120"16,0 0-272-16,0 0 0 0,10 4 1760 15,1-4 288-15,1 0 64 0,3-1 16 0,4-3-976 0,3-2-192 16,2 0-32-16,4-2-16 0,0 0-176 0,4 1-32 16,2-1-16-16,2 1 0 0,2 1-64 0,-2 1-16 15,-1-1 0-15,-3-1 0 0,-3 2-288 0,-6 1-64 16,-2 3-16-16,-2 0 0 0,-4 0-240 0,-3-1-240 15,0 2 48-15,-2 2 16 16,-1 0-1680-16,-9-2-320 0,0 0-80 0,0 0-9472 0</inkml:trace>
  <inkml:trace contextRef="#ctx0" brushRef="#br1" timeOffset="124103.87">9140 16686 17615 0,'0'0'768'0,"0"0"192"0,0 0-768 0,0 0-192 0,0 0 0 0,8-3 0 16,-2-2 816-16,2 2 128 0,1 0 16 0,2-2 16 15,2 2-16-15,2 0-16 0,0 1 0 0,0 0 0 0,2 4-48 0,-1 0-16 16,0 0 0-16,-2 2 0 0,-1 4-432 0,1 1-64 16,-5 1-32-16,0 1 0 0,-3 0-176 0,-3 4-48 15,0 1 0-15,-3 1 0 0,-3 1 128 0,1-2 0 16,-5 1 16-16,-2-2 0 0,0 1 112 0,-5-2 32 16,0-2 0-16,1 0 0 0,1 0 64 0,2-1 16 15,-1 0 0-15,3-4 0 0,2-1 0 0,6-6 0 16,0 0 0-16,0 0 0 0,-2 9-272 0,2-9-48 15,0 0-16-15,13 5 0 0,0-3-32 0,0-2-128 16,5-2 192-16,-1-1-64 0,3 0-128 0,1-1 0 16,0-3 0-16,0 0 0 15,0 0-1232-15,-1-2-336 0,1-2-64 0,0 1-12960 0</inkml:trace>
  <inkml:trace contextRef="#ctx0" brushRef="#br1" timeOffset="124496.19">10078 15978 14735 0,'0'0'640'0,"0"0"160"0,0 0-640 0,0 0-160 15,-7 6 0-15,-1 3 0 0,2 2 1456 0,-1 2 256 16,-1 0 48-16,1 4 16 0,0 2-528 0,0 3-96 16,0 2-32-16,1 1 0 0,0 2-160 0,1 1-16 15,1 1-16-15,-1 4 0 0,1 1-336 0,1-1-64 16,2 1-16-16,0 0 0 0,-1 0-128 0,4-4-16 15,0-2-16-15,2 0 0 0,2-3-192 0,0-2-32 16,3-5-128-16,1-2 192 0,0 0-192 0,3-2 144 16,-2-2-144-16,3-1 128 0,0-3-128 0,1-4-256 15,1-1 64-15,2-2 16 16,-1-4-1568-16,-3-2-320 0,2-9-64 0,-2 0-16 0</inkml:trace>
  <inkml:trace contextRef="#ctx0" brushRef="#br1" timeOffset="124642.97">9886 16410 20271 0,'0'0'1792'0,"10"-2"-1424"15,2-2-368-15,4 2 0 0,-1 2 1856 0,4-1 288 16,3 0 64-16,2-1 16 0,2 1-1120 0,4 1-208 0,3-1-64 0,3-2 0 16,2 0-608-16,-1 1-224 0,-3 0 144 0,1-2-9424 15,-4 0-1904-15</inkml:trace>
  <inkml:trace contextRef="#ctx0" brushRef="#br1" timeOffset="125237.21">11027 17091 8287 0,'10'-7'736'0,"-5"2"-592"0,0-3-144 0,-5 8 0 16,2-8 2144-16,0 1 400 0,-2-2 80 0,-1-1 0 16,-1 0-896-16,-3 1-192 0,0-1-48 0,-2 3 0 15,-3 0-528-15,1 2-128 0,-1 1 0 0,-1 2-16 0,-3 2-96 0,0 3-16 16,0 3 0-16,-2 3 0 0,-1-1-160 0,-1 6-32 16,2-2-16-16,-3 4 0 0,0 4-80 0,-2 2-16 15,2 1 0-15,1 4 0 0,0 1-80 0,4 1 0 16,0-1-16-16,1 1 0 0,1 2-96 0,4-4-16 15,3 0 0-15,4-2 0 0,5-3-192 0,0-1 144 16,4-4-144-16,3 2 128 0,2-2-128 0,5-4 0 16,2-4 0-16,5-3 0 0,2-1 0 0,6-3-144 15,3-3 144-15,7-3-10064 16,5-1-1904-16</inkml:trace>
  <inkml:trace contextRef="#ctx0" brushRef="#br1" timeOffset="125655.07">11690 16950 19807 0,'0'0'880'0,"0"0"176"0,-3-8-848 0,3 8-208 0,-4-3 0 0,4 3 0 16,-11-1 1120-16,0 4 176 0,0 4 48 0,-4 3 0 16,0 2-320-16,-1 3-64 0,0 3-16 0,-1 1 0 15,0-1-128-15,0 5-32 0,2 0 0 0,1 2 0 16,2-1-144-16,2 1-16 0,4 2-16 0,2-3 0 0,3-3-288 0,5-2-64 16,3-2-16-16,4-2 0 0,2 0 16 0,2-4 0 15,2-3 0-15,4-2 0 0,4-3 0 0,-2-1 0 16,1-2 0-16,3-2 0 0,-1-2-32 0,2-2 0 15,0 1 0-15,2-1 0 0,-4-2-224 0,1 1 144 16,-2-3-144-16,-2 0 128 0,0 0-128 0,-3-1 0 16,0-2 144-16,-4 0-144 0,-1 0 128 0,-6-2-128 15,-3 3 160-15,-4-3-160 0,-4-3 176 0,-5-2-176 16,-4-2 192-16,-3 0-192 0,-2 0 160 0,-4 3-160 16,1-2 128-16,-2 4-128 0,0 3-192 0,3 2-128 15,0 1-32-15,0 3 0 16,5 3-1776-16,0 0-368 0,2 1-64 0</inkml:trace>
  <inkml:trace contextRef="#ctx0" brushRef="#br1" timeOffset="126094.46">12795 16798 15663 0,'-15'-9'688'0,"8"4"144"16,-2-2-656-16,-1 2-176 15,-1-1 0-15,1 2 0 0,0 4 2480 0,1 3 464 0,-1-2 80 0,1 3 32 0,-4 0-1888 0,2 3-368 16,-3-1-80-16,2 3-16 0,1 0-256 0,2 1-48 15,2 1-16-15,0-1 0 0,1 3-64 0,3 0-32 16,2-1 0-16,2 2 0 0,1 2-16 0,4 0 0 16,-1 2 0-16,5 1 0 0,1 2-64 0,2-2-16 15,3-1 0-15,-2 1 0 0,0 2-64 0,0-1 0 16,-1 1-128-16,0-1 192 0,-3-3 80 0,-1 0 16 16,-2-1 0-16,-1-2 0 0,-2 0 112 0,-1-1 32 15,-3 0 0-15,-3 0 0 0,0-2 64 0,-5-1 16 16,-2 0 0-16,-5-2 0 0,0 3-208 0,-3-1-48 15,-5-1 0-15,2 0 0 0,-2-1-256 0,1-1 0 0,0-2 0 16,-1 0-144 0,-1-4-1136-16,1-1-208 0,1-1-48 0,3-4-14176 0</inkml:trace>
  <inkml:trace contextRef="#ctx0" brushRef="#br1" timeOffset="127138.67">13656 15928 5519 0,'0'0'496'0,"0"0"-496"15,0 0 0-15,0 0 0 0,0 0 2112 0,0 0 320 0,0 0 64 0,4-6 0 16,-4 6-784-16,0 0-176 0,0 0-16 0,0 0-16 16,0-9-272-16,0 9-48 0,0 0-16 0,0 0 0 15,0 0-512-15,0 0-96 0,-8 4-32 0,2 5 0 16,-3 4-272-16,3 4-64 0,-4 0-16 0,2 6 0 16,-3 0 80-16,0 8 32 0,-1 3 0 0,0 4 0 15,-1 0 0-15,-3 6 0 0,2 6 0 0,-1 3 0 0,-1 2-96 0,1 2 0 16,-2 0-16-16,1 1 0 0,-3 2-176 0,5 1 128 15,1 0-128-15,-1-2 128 0,4-4-128 0,3-1 0 16,0-1 0-16,2-1 128 16,1-1-128-16,0 0 128 0,1-2-128 0,2-1 128 0,2-3-128 0,2-2 0 15,1-3 0-15,2-1 128 0,-1-4-128 0,4-1 0 16,2-1 0-16,5-1 0 0,1-3-144 0,4-5-64 16,2-2-16-16,0-6-8560 15,4-5-1712-15</inkml:trace>
  <inkml:trace contextRef="#ctx0" brushRef="#br1" timeOffset="128005.89">13898 16578 4607 0,'-4'7'400'0,"-2"-2"-400"16,6-5 0-16,-8 5 0 0,8-5 2816 0,-4 5 496 0,4-5 80 0,0 0 32 15,0 0-1568-15,0 0-304 16,0 0-64-16,0 0-16 0,0 0-320 0,5-6-80 16,2-2-16-16,2-3 0 0,0-3-384 0,-1-2-80 15,2 0-16-15,0-1 0 0,1 1-160 0,-1-2-32 16,0-2-16-16,0 1 0 0,0 0-96 0,-2 1-16 16,0 2 0-16,-2-1 0 0,-1 0-80 0,1 0-32 15,-2 1 0-15,1 1 0 0,-3 3-144 0,1 2 0 0,-2 3 144 0,-1 7-144 16,0 0 0-16,0 0 0 0,0 0 0 0,-1 11 0 15,0 1 0-15,-1 6-128 0,1 3 128 0,1 4-128 16,3-3 128-16,-2 3 0 0,-1 2-144 0,1 2 144 16,0 2 0-16,2-2 0 0,-1-2 0 0,1-3 0 15,1-2 0-15,0-3 0 0,1-3 0 0,2-1 0 16,-3-4 0-16,3-3 0 0,1-1 0 0,-8-7 0 16,12 2 128-16,-2-3 112 0,1-2 16 0,0-5 0 0,0-1 64 0,1-4 0 15,-1-2 16-15,1-1 0 0,-3 1-208 0,0-1-128 16,1 0 160-16,-2-3-160 0,-2-1 160 0,-1-2-160 15,-3-1 160-15,0-1-160 0,-2-2 144 0,-1-3-144 16,-1-3 128-16,1-1-128 16,-6-1 0-16,4-2 0 0,-1-2 128 0,2 1-128 0,-2 1 0 0,4 1 0 15,1-1 0-15,3 4-176 0,-1 2 176 0,2 3-128 16,3 3 128-16,1 3-128 0,0-1 128 0,3 3-128 16,-2 3 128-16,3 1-128 0,2-1 128 0,3 3 0 15,2 1-144-15,-2 2 144 0,1 0 0 0,2 2 0 16,2 1 0-16,1 0 0 0,1 3 0 0,0 0 0 15,-1 2 0-15,4 1 0 0,1 0 0 0,4 1 0 16,2 1 0-16,3 1 0 0,-3-1 0 0,4-1 0 16,-1-2 0-16,1 0 0 0,-2 0 0 0,-1 0 0 15,-2 0 0-15,2 1 0 0,-3 0-192 0,0 0 48 0,-2 1 0 0,1 0 0 32,-2 0-2032-32,-2-2-384 0</inkml:trace>
  <inkml:trace contextRef="#ctx0" brushRef="#br1" timeOffset="128789.47">14535 16146 6447 0,'0'0'272'0,"0"0"80"0,0 0-352 0,0 0 0 16,0 0 0-16,0 0 0 0,0 0 2080 0,0 0 352 16,0 0 64-16,0 0 0 0,0 0-1152 0,13-1-256 15,-1-2-32-15,4-1-16 0,1 0-16 0,3-1-16 16,3 0 0-16,0-2 0 0,2 1-208 0,4 0-32 16,1 1-16-16,-5-1 0 0,-1 0-192 0,-1-1-48 15,-1 3 0-15,-2-1 0 0,-3-1-112 0,-1 3-16 16,1 1-16-16,-4 3 0 0,-2-1-224 0,-3 3-144 15,-8-3 192-15,5 9-192 0,-5 4 128 0,-4 2-128 16,-3 3 0-16,-2 0 0 0,-1 2 0 0,-2 4 128 0,-1 4-128 16,-1 3 0-16,1 2 128 0,-2 1-128 15,1 2 0-15,2-3 0 0,-2-1 0 0,1-2 0 16,1-3 0-16,5-1 0 0,-4-4 144 0,2-1-144 16,2-1 0-16,3-1 144 0,-3-2-144 0,5 1 128 15,1-3-128-15,1 1 128 0,1-5-128 0,1-1 0 0,5-4 0 0,-4 1 0 31,-3-7-512-31,9 2-128 0,1-2-16 0</inkml:trace>
  <inkml:trace contextRef="#ctx0" brushRef="#br1" timeOffset="129006.57">14425 16444 16575 0,'0'0'736'0,"0"0"160"0,6-4-720 0,5-1-176 0,6 2 0 0,4-1 0 0,0-1 2816 0,6 1 544 16,3-3 96-16,2 3 32 0,7 2-1904 0,3-2-384 16,1 0-80-16,-1-2-16 0,-1 1-592 0,-1 0-128 15,1 2-32-15,-2 1 0 0,-5-1-352 0,-1 2 128 16,-3 1-128-16,-1 1 0 16,-3 2-2592-16,-2-1-592 0</inkml:trace>
  <inkml:trace contextRef="#ctx0" brushRef="#br1" timeOffset="129389.78">13773 17094 21183 0,'0'0'1888'0,"11"-4"-1504"0,-2 0-384 0,8-2 0 16,5-1 432-16,4-2 16 0,4 3 0 0,5-2 0 0,2-2 576 15,4 3 112-15,1-2 16 0,8-1 16 0,1-1-528 0,4 1-128 16,3 1 0-16,-3 1-16 0,-5 2-64 0,1-1-16 16,-4 3 0-16,-2 1 0 0,-3 0-160 0,0 2-48 15,-3 1 0-15,-3 1 0 0,-7 0-208 0,-2 2 0 16,-2-2-192-16,-4 1 192 16,-6 1-976-16,-3 1-96 0,-4 1-16 0,-8-5-11456 0</inkml:trace>
  <inkml:trace contextRef="#ctx0" brushRef="#br1" timeOffset="129773.36">14054 17382 18431 0,'0'0'816'0,"0"0"160"0,0 0-784 0,0 0-192 0,10-4 0 0,4 2 0 15,1 0 1504-15,2-2 256 0,1 1 48 0,5 0 16 16,1-1-928-16,5 2-176 0,2-1-32 0,-1 0-16 16,1-2 96-16,0 2 0 0,-2 2 16 0,-4 1 0 15,-2 2-320-15,-1 5-64 0,-1-1-16 0,-4 4 0 16,-7 1-192-16,-1 1-64 0,-2 1 0 0,-4 3 0 16,-3 0-128-16,-4 2 0 0,-2 1 0 0,-4 1 0 15,-2 2 0-15,-2 0 0 0,-3 0 0 0,0 0 0 16,-2 0 0-16,0-1 0 0,1 0 0 0,-3-3 0 15,2 1 304-15,1-3-32 0,3-2 0 0,2-2 0 0,2-1 32 0,3-1 0 16,5-3 0-16,3-7 0 0,0 0-176 0,4 8-128 16,6-3 192-16,1 0-192 0,5-3 192 0,3-2-64 15,1-2 0-15,3-3-128 0,0-1 128 0,5-1-128 16,-1-3 0-16,3 0 0 16,1-2-320-16,1 0-112 0,3-1-16 0,0-2-14656 15</inkml:trace>
  <inkml:trace contextRef="#ctx0" brushRef="#br1" timeOffset="130156.81">15583 16524 18591 0,'0'0'832'0,"0"0"160"0,0 0-800 0,0 0-192 0,0 0 0 0,-4 10 0 16,-4 1 640-16,1 2 64 0,-2 3 32 0,1 4 0 0,-3-1 32 15,2 5 16-15,-1 1 0 0,-1 6 0 0,1 4 32 16,0-1 0-16,-2 0 0 0,1 1 0 0,0-2-336 16,4 1-64-16,-1 0-16 0,2 1 0 0,2-6-272 0,3 0-128 15,2-2 0-15,3-1 128 0,5-4-128 0,0-3 0 16,2-1 0-16,3-1 128 0,3-4-128 0,-1-2 0 16,1-2 0-16,1-3 0 0,3 0-272 0,-1-4 16 15,1-2 0-15,0-2-12224 16</inkml:trace>
  <inkml:trace contextRef="#ctx0" brushRef="#br1" timeOffset="130322.54">15239 16924 20271 0,'0'0'1792'0,"0"0"-1424"15,1-6-368-15,-1 6 0 0,13-3 1392 0,-1 0 208 0,3-2 32 0,2 1 16 16,3-1-912-16,5 0-176 0,4-1-48 0,4-1 0 15,2-1-96-15,1 1-32 0,6 0 0 0,-1 2 0 32,2 1-832-32,-1-1-192 0,-3-2-16 0</inkml:trace>
  <inkml:trace contextRef="#ctx0" brushRef="#br1" timeOffset="131074.12">15855 15733 9215 0,'0'0'400'0,"0"0"96"0,2-6-496 0,-2 6 0 0,0 0 0 0,0 0 0 15,1-8 1664-15,-1 8 256 0,0 0 32 0,0 0 16 16,0 0-848-16,0 0-160 0,0 0-48 0,0 0 0 16,9 3-16-16,1 3-16 0,1-1 0 0,-1 5 0 15,1 4-64-15,3 1-16 0,1 5 0 0,2 2 0 16,-1 3-208-16,2 3-32 0,0 2-16 0,1 2 0 16,-1 2-320-16,-1 3-64 0,0 0-16 0,1 4 0 15,-1 2 0-15,0 2 0 0,-2 0 0 0,1 3 0 16,-2 3-144-16,-1 2 192 0,-2-3-192 0,-1 1 192 0,0-2 0 0,0 3 0 15,-2 2 0-15,0 0 0 0,-1-1 32 0,0-2 16 16,-4 1 0-16,-1-1 0 0,-1-2-64 0,-1 1-16 16,-1-2 0-16,-1-1 0 0,-1-2 96 0,-4 2 0 15,1-6 16-15,0 2 0 0,-2-1 160 0,-1-3 16 16,-1-3 16-16,-3-1 0 0,-3 1-144 0,-2-1-16 16,-5-4-16-16,0 4 0 0,-3-4-112 0,-3 0-32 15,-2-1 0-15,-1-1 0 0,0-2-144 0,-1-1 192 16,1 2-192-16,-1 1 192 0,-1-5-192 0,6 1 0 15,0-3 0-15,5-1 0 16,1-5-416-16,6-3-16 0,4-5 0 0</inkml:trace>
  <inkml:trace contextRef="#ctx0" brushRef="#br1" timeOffset="133075.76">17065 16530 8287 0,'0'0'368'0,"0"0"80"0,0 0-448 0,3-7 0 15,-1-2 0-15,-2 9 0 0,4-6 2432 0,-4 6 384 16,3-7 96-16,-3 7 16 0,0 0-1488 0,0 0-288 15,0 0-64-15,0 0-16 0,0 0-416 0,0 0-80 16,-2 12 0-16,0 4-16 0,-2 2 32 0,2 4 16 0,0 3 0 0,1 1 0 16,-3 2-176-16,2 3-48 15,0 1 0-15,0 4 0 0,-1 0-64 0,-2 0 0 16,1-3-16-16,-1-2 0 0,-1-2-144 0,1-3-32 16,2-2 0-16,0-1 0 0,1-1-128 0,-3 0 160 15,2-2-160-15,0-2 160 0,-1-3-160 0,2-2 0 0,-1-3 0 0,1-1 0 31,0 0-1456-31,2-9-320 0,0 0-64 0,0 0-9680 0</inkml:trace>
  <inkml:trace contextRef="#ctx0" brushRef="#br1" timeOffset="133236.13">16769 16818 22111 0,'0'0'1968'0,"0"0"-1584"0,0 0-384 0,0 0 0 0,0 0 1408 0,0 0 208 15,12-1 48-15,3-2 0 0,5-1-784 0,0-2-160 16,6 0-16-16,3 1-16 0,5 3-144 0,0-3-32 16,1 1 0-16,1-1 0 0,-1 1-304 0,1 0-64 15,2-1-16-15,-1 3 0 16,-1 0-1040-16,2 1-224 0,-2-2-32 0</inkml:trace>
  <inkml:trace contextRef="#ctx0" brushRef="#br1" timeOffset="136117.99">18154 16533 8287 0,'0'0'368'0,"0"0"80"0,0 0-448 0,0 0 0 16,0 0 0-16,0 0 0 0,0 0 2608 0,0 0 432 15,0 0 96-15,0 0 0 0,0 0-1664 0,0 0-320 16,0 0-80-16,-2 9-16 0,-2 0-224 0,-1 3-32 16,0 3-16-16,0 1 0 0,-4 1-64 0,1 4-16 15,-1 3 0-15,0 6 0 0,0 0-48 0,0 1-16 16,0-1 0-16,1 6 0 0,0 0-144 0,-1-3-48 16,2-1 0-16,0-3 0 0,0 1-48 0,3-2-16 15,-1-5 0-15,3-1 0 0,1 0-96 0,2-4-32 16,0 0 0-16,3-5 0 0,1-1-64 0,1-2-32 15,2-2 0-15,1-3 0 0,2 0 16 0,2-2 0 16,1-3 0-16,1-1 0 0,-2-2-176 0,5-3 192 16,-1 0-192-16,1-3 192 0,2-1-192 0,0-1-192 15,-1-1 32-15,-1 0 16 16,1-1-1472-16,-2-1-304 0,0 1-48 0,-2-1-12064 0</inkml:trace>
  <inkml:trace contextRef="#ctx0" brushRef="#br1" timeOffset="136329.09">18096 16133 26719 0,'-20'-9'1184'0,"9"3"240"0,1 2-1136 16,1-3-288-16,2 3 0 0,1 1 0 0,6 3 1472 0,0 0 224 15,0 0 48-15,0 0 16 0,0 0-992 0,0 0-192 16,0 0-32-16,0 0-16 0,0 0-400 0,0 0-128 15,0 0 0-15,0 0 0 0,0 0 0 0,9 4-176 16,-1 1 0-16,1 0 0 16,1-3-2832-16,-2 2-560 0</inkml:trace>
  <inkml:trace contextRef="#ctx0" brushRef="#br1" timeOffset="137179.25">18922 16704 7359 0,'0'0'656'0,"0"0"-528"16,-11 0-128-16,4-4 0 0,-2 2 1760 0,9 2 320 15,-9-1 64-15,9 1 16 0,-7 0-816 0,7 0-144 16,0 0-48-16,-6 3 0 0,6-3-352 0,-5 8-80 16,5-8-16-16,0 0 0 0,1 14-192 0,3-2-64 0,0-2 0 0,2 0 0 15,3 1-48-15,3 0-16 0,-1 0 0 0,2-1 0 16,3 0-64-16,2-1 0 0,3-4-16 0,2 1 0 15,3-2 32-15,2 0 16 0,2-3 0 0,2 0 0 16,0 1 32-16,2-3 16 0,0-1 0 0,-1-3 0 16,0 0-128-16,-4-4-16 0,-4-1-16 0,-2 0 0 15,-2-3-96-15,-4-1-16 0,-1-2 0 0,-2 2 0 16,0 0 0-16,-3-1-128 0,-4 1 192 0,-1 1-64 0,-2 0-128 16,-4-2 0-16,-2 3 0 0,-3 1 0 0,-1 0 0 0,-4 1 0 15,-2-1 0-15,-1 0 0 0,-3-1 0 16,0 6 0-16,-2 1 0 0,-2 4 0 0,-2 2 0 0,-4 5 0 15,-4 4 0-15,-1 2 0 0,-1 2-176 0,2 1 176 16,-1 3-128-16,2 3 128 0,3 4 0 0,3 2-128 16,1 0 128-16,2 2 0 0,2 2 0 0,3 0 0 15,1 0 0-15,3-1 0 0,2-1 0 0,2-1 0 16,3 0 0-16,3-1 0 0,2-4 192 0,3 0-48 16,3-1 0-16,2-2 0 0,2-2 48 0,4-3 16 15,4-2 0-15,4-2 0 0,2-1-80 0,4-2 0 16,3-1-128-16,4-1 192 15,2-3-512-15,3-1-128 0,1-6 0 0,-4 0-13184 0</inkml:trace>
  <inkml:trace contextRef="#ctx0" brushRef="#br1" timeOffset="137879.39">19760 15634 3679 0,'0'0'320'0,"0"0"-320"16,0 0 0-16,0 0 0 0,0 0 2304 0,0 0 384 16,0 0 64-16,6-6 32 0,-6 6-1648 0,9-8-336 0,0 2-64 0,2 0-16 15,0-1 0-15,2 4 0 16,0-2 0-16,3-2 0 0,2 3-144 0,0-1-48 0,4 1 0 0,1-2 0 16,-1 0-256-16,1 0-48 0,3 5-16 0,-2 0 0 15,-1-1-80-15,0 2 0 16,-1 3-128-16,-1 2 192 0,-4-1-16 0,-3 1-16 0,-3 2 0 0,-2 0 0 15,-5-3-160-15,-4-4 0 0,-1 11 0 0,-3-1 0 16,-5-1 336-16,-1 0 48 0,-6 0 0 0,1 2 0 16,-3-2 64-16,-1 2 32 0,0-3 0 0,1 1 0 15,1 0 0-15,1-2 0 0,1 0 0 0,3-1 0 16,2-1-96-16,2 0-32 0,8-5 0 0,0 0 0 16,0 0-144-16,-2 9-16 0,2-9-16 0,5 10 0 0,4-2-176 0,0-1 0 15,2 0 144-15,2 0-144 0,3-1 128 0,1 2-128 16,1 0 128-16,-1-1-128 0,0 1 0 0,-2 1 128 15,-1-1-128-15,-4-1 0 0,-4 1 0 0,0 0 0 16,-5-1 0-16,-5 1 128 0,-1 1-128 0,-3-1 0 16,-5-2 0-16,-1 3 128 0,-2 0-128 0,0-2 0 15,-1-2 128-15,-1 0-128 0,0 4 0 0,2-2-288 16,0-2 48-16,1 0 16 16,0-1-2016-16,1 0-416 0</inkml:trace>
  <inkml:trace contextRef="#ctx0" brushRef="#br1" timeOffset="138141.23">19658 16194 13823 0,'0'0'608'0,"0"0"128"0,0 0-592 0,0 0-144 0,8-3 0 0,2-2 0 16,2 0 1872-16,4 1 352 0,1-2 64 0,4 1 16 16,3-1-944-16,1-1-176 0,1 0-32 0,1-2-16 15,2-1-304-15,3 1-48 0,1 1-16 0,1 0 0 16,-1-1-352-16,2 3-80 0,1 2-16 0,-3 1 0 16,-3 0-320-16,-2 0-320 0,-4 1 64 0,-1 1-8512 15,-4 0-1728-15</inkml:trace>
  <inkml:trace contextRef="#ctx0" brushRef="#br1" timeOffset="138551.28">19897 16346 20959 0,'0'0'928'0,"0"0"192"0,0 0-896 0,0 0-224 16,9-6 0-16,2 0 0 0,2 1 704 0,2 0 80 16,-2 2 32-16,3 1 0 0,0-1-144 0,-1 2-32 15,0 1 0-15,0 1 0 0,-1 3-336 0,-2 1-80 16,-1 2-16-16,-1 2 0 0,-3-1-208 0,-1 5 0 0,-3-2 0 0,-3 1-160 15,-1 0 160-15,-6 1 128 0,-1 1-128 0,-2 1 176 16,-2-1-48-16,-1 1 0 0,-2 1 0 0,-1-1 0 16,0 0 112-16,1 0 16 0,3-1 0 0,-2-1 0 15,2-2 416-15,4 0 96 0,4-4 0 0,4-7 16 16,0 0-336-16,0 0-64 0,0 0 0 0,7 6-16 16,3-2-224-16,2-2-144 0,4-3 192 0,3-1-192 15,3-4 192-15,2 0-64 0,3-3 0 0,3 0-128 16,2 0-256-16,-1 1-144 0,-2 1-48 0,-1-1 0 15,-3-1-1872-15,-2 0-384 0,-3 1-80 16</inkml:trace>
  <inkml:trace contextRef="#ctx0" brushRef="#br1" timeOffset="138881.89">20770 15617 14735 0,'0'0'1312'0,"0"0"-1056"16,0 0-256-16,-1-9 0 0,-2 2 1600 0,3 7 256 16,0 0 48-16,0 0 16 0,0 0-736 0,0 0-144 15,0 0-16-15,-5 6-16 0,-2 1-336 0,2 2-64 16,-2 4-16-16,0 2 0 0,-2 1-64 0,1 3-16 15,0 0 0-15,3 3 0 0,0 2-176 0,2 2-32 0,0 2-16 0,0 1 0 16,0 4-288-16,1 0 160 0,0-2-160 0,-1 1 128 16,2 0-128-16,-1-2 0 0,0-1 0 0,1-2 0 15,0 1 0-15,1-3 128 0,2-2-128 0,0-2 0 16,0-2-192-16,0-3-112 0,1-4-16 0,-1-1-16 16,2-1-1664-16,-4-10-336 15,0 0-64-15</inkml:trace>
  <inkml:trace contextRef="#ctx0" brushRef="#br1" timeOffset="139060.5">20431 15982 3679 0,'0'0'160'0,"0"0"32"0,-6-7-192 0,6 7 0 16,0 0 0-16,0 0 0 0,6-7 5632 0,4 1 1072 16,2 1 208-16,4 1 64 0,2 1-5072 0,5 1-1008 15,5-1-208-15,4 2-48 0,4-4-64 0,0 2 0 16,2 1-16-16,-1-3 0 0,-2-1-560 0,0 1 0 15,1 3 0-15,-3 1-9728 16,0-1-2032-16</inkml:trace>
  <inkml:trace contextRef="#ctx0" brushRef="#br1" timeOffset="141414.46">21475 16595 5519 0,'0'0'240'0,"10"0"64"0,-3-4-304 0,1 0 0 0,-1-1 0 0,-7 5 0 15,6-7 2592-15,2 3 464 0,-8 4 80 0,0 0 32 16,0 0-1600-16,0 0-320 0,0 0-64 0,0 0-16 16,0 0-208-16,0 0-64 0,0 0 0 0,0 0 0 15,0 0-208-15,-11 0-48 0,-1 3-16 0,0 1 0 16,1-2-128-16,-5 4-32 0,1-3 0 0,0 3 0 0,-2 1-16 15,1 2-16-15,-2 1 0 0,0 2 0 0,0 3-80 0,-1-2-16 16,0 0 0-16,2 0 0 0,1 0-32 0,3 2-16 16,0 0 0-16,5-2 0 0,1 0-112 0,3 2-32 15,1 0 0-15,3-2 0 0,3-1-144 0,1 1 0 16,2-1 0-16,2-1 0 0,2 0 128 0,1-1-128 16,2 1 0-16,1 0 128 0,2 0-128 0,-1 0 128 15,0 0-128-15,1-2 128 0,-2 5-128 0,0-1 0 16,0 0 0-16,-4 0 0 0,-1-1 0 0,0 0 128 15,-3 2-128-15,-2-3 0 0,-1-3 128 0,-1 2-128 16,-4 0 128-16,0 1-128 0,-1-2 224 0,-1 1-32 16,-5 0-16-16,1 0 0 0,-3-1 48 0,1 0 16 15,-3-1 0-15,-1 0 0 0,0-2-96 0,-2 1-16 0,-5 0 0 16,2-1 0-16,1-1-128 0,0-3 0 16,-3-1 0-16,2 1 128 0,2-2-272 0,-1-2-64 15,1-2-16-15,1-1 0 16,3 0-1264-16,2-3-256 0,3 0-48 0,2-2-7424 0,2 0-1472 0</inkml:trace>
  <inkml:trace contextRef="#ctx0" brushRef="#br1" timeOffset="141684.14">22020 16552 13823 0,'0'0'608'0,"0"0"128"16,0 0-592-16,-5 0-144 0,5 0 0 0,0 0 0 0,0 0 2560 0,-6 9 464 15,2 3 112-15,1 1 0 0,2 0-2416 0,-2 4-480 16,-1 0-112-16,2 5 0 0,1-1 48 0,0 1 16 16,0 0 0-16,-1 2 0 0,0 5-48 0,1-3 0 15,-2-3 0-15,2 2 0 0,-1-2-16 0,-2-1-128 16,0-4 192-16,-1 1-64 15,1-2-480-15,1-4-96 0,-1-2-32 0,3-2-7280 16,1-9-1456-16</inkml:trace>
  <inkml:trace contextRef="#ctx0" brushRef="#br1" timeOffset="142083.34">22333 16476 18431 0,'0'0'1632'0,"0"0"-1312"16,0 0-320-16,0 0 0 0,0 0 1280 0,0 0 192 15,0 7 48-15,-1 0 0 0,0 2-944 0,-2 3-192 0,0 2-48 0,-2 3 0 16,-1-1-80-16,1 1-32 0,-5-1 0 0,3 2 0 16,-2 0 112-16,4-1 32 0,-4 0 0 0,4 0 0 15,-2-1 32-15,1-1 16 16,3-1 0-16,-2-1 0 0,1-5-176 0,2 0-48 0,1 0 0 0,1-8 0 15,0 0 64-15,0 0 0 0,0 0 0 0,0 0 0 16,12-5 352-16,-3-3 80 0,2-2 16 0,1-4 0 16,1 1-208-16,-1-2-48 0,2-2 0 0,0 0 0 15,0 0-192-15,2 2-32 0,-1 1-16 0,1-1 0 16,2 0-208-16,-1 4 0 0,-2 3 0 0,0 3 0 0,0 0 0 0,-2 3 0 16,-2 3 0-16,1 5 0 0,-3 2 0 0,0 3 0 15,-3 3 144-15,1 3-144 0,-4 5 0 0,-1 1 0 16,-2 0 128-16,-1 1-128 0,-2 1 0 0,1 0 0 15,-4-1 0-15,0 1 0 0,-1-1-224 0,0-3-128 16,3-3-32-16,-2 0 0 16,4-2-2192-16,1-1-448 0</inkml:trace>
  <inkml:trace contextRef="#ctx0" brushRef="#br1" timeOffset="142516.14">23190 16008 13823 0,'-2'-13'1216'0,"2"13"-960"0,-2-7-256 0,1-2 0 15,0 0 1152-15,0 2 192 0,1 7 48 0,0 0 0 16,0 0-352-16,0 0-64 0,0 0-16 0,-6 6 0 0,-3 4-448 0,1 3-80 16,-3 3-32-16,1 6 0 0,0 5-32 0,-2 1-16 15,2 4 0-15,0 4 0 0,-3 2 96 0,2 5 32 16,0 3 0-16,1 3 0 0,-1 0-48 0,0 3-16 15,1-3 0-15,-2 5 0 0,0 1-176 0,1 2-48 16,1 2 0-16,-1-4 0 0,2-3-192 0,2-4 144 16,2-4-144-16,-1-4 128 0,1-4-128 0,4-2 160 15,1-1-160-15,4-4 160 0,0-2-160 0,1-3 0 16,3-3 0-16,0-1 0 16,0 0-464-16,0-4-128 0,2-3-32 0,0-3-11840 0</inkml:trace>
  <inkml:trace contextRef="#ctx0" brushRef="#br1" timeOffset="143299.24">23367 16418 16287 0,'0'0'720'0,"0"0"160"0,0 0-704 0,0 0-176 0,0 0 0 0,0 0 0 15,0 0 448-15,0 0 48 0,0 0 16 0,0 0 0 0,0 10-256 0,0-10-64 16,0 0 0-16,0 0 0 0,0 0 304 0,3 8 48 16,-3-8 16-16,0 0 0 0,0 0 16 0,7 8 16 15,-7-8 0-15,0 0 0 0,0 0-288 0,4 7-64 16,-4-7-16-16,0 0 0 0,0 0-224 0,5 8 144 15,-5-8-144-15,0 0 128 0,2 13-128 0,1-4 0 16,-2 0 0-16,-1-9 0 0,0 0 0 0,1 11 0 16,0 0 0-16,-1-11 0 0,0 0 176 0,3 9 0 15,-3-9 0-15,0 0 0 0,1 11 64 0,-1-11 16 16,0 0 0-16,0 0 0 0,3 10-96 0,-3-10-16 16,3 10 0-16,2-1 0 0,-5-9-144 0,0 0 0 15,4 8 144-15,2-1-144 0,-6-7 192 0,7 6-48 16,-7-6 0-16,0 0 0 0,9 3 96 0,-9-3 16 15,10 0 0-15,-10 0 0 0,9-2-64 0,-9 2 0 16,5-5 0-16,1-1 0 0,-1 1-64 0,-1-1 0 16,-4 6-128-16,4-9 192 0,1-2 0 0,-2 0 0 0,-1 0 0 0,0-1 0 15,-1-1 0-15,0-2 0 16,0 0 0-16,-1-2 0 0,-1 1-64 0,0-4 0 16,0-3-128-16,1-1 192 0,0-3-64 0,0 3-128 0,0-1 176 0,0 0-176 15,1-3 128-15,1 3-128 0,1-1 0 0,0 3 0 16,-2-2 0-16,0 3 0 0,1-1 0 0,0 2 0 15,0 3 0-15,-1 3 0 0,0 1 0 0,1-1 0 16,-1 1 0-16,0 2 0 0,-1 1 0 0,0 1 0 16,0 1 0-16,0 2 0 0,0-1 0 0,0 2 0 15,0 6 0-15,0 0 0 0,-1-8 0 0,0 1 0 0,1 7 0 16,0 0 0-16,-2-7 0 0,2 7 0 16,-1-6 0-16,1 6 0 0,0 0 0 0,0 0 0 0,0-9 0 15,0 9 0-15,0 0 0 0,0 0 0 0,0 0 0 0,0 0 0 16,4-8 0-16,-4 8 0 0,6-6 0 0,-6 6 0 15,6-5 0-15,2 2 0 0,-3-1 0 0,2 0 0 16,0 1 0-16,1 0 0 0,1-1 208 0,1 1-64 16,-2-1-16-16,3 0 0 0,2 2-128 0,1 0 192 15,2-3-192-15,0 2 192 0,5 1-192 0,3-1 192 16,-1 0-192-16,4-2 192 0,1 3-192 0,2 0 0 16,-4 0 0-16,1-1 0 0,-3 1 0 0,-3 0-192 15,-2 0 64-15,-2 2 128 16,-1 2-928-16,-3-1-64 0,-2 0-16 0,-2 1-12096 0</inkml:trace>
  <inkml:trace contextRef="#ctx0" brushRef="#br1" timeOffset="143684.71">23619 16106 13471 0,'0'0'592'0,"0"0"128"0,0 0-576 0,0 0-144 0,0 0 0 0,0 0 0 16,0 0 768-16,6-6 112 0,-6 6 16 0,9-6 16 15,1 1 48-15,2-1 0 0,1 1 0 0,1 0 0 16,3 1-64-16,2 1 0 0,4-1 0 0,0 2 0 16,-1-2-272-16,1 2-64 0,1-2-16 0,-1 4 0 0,-1-1-144 0,-2 1-16 15,-1 1-16-15,-5 4 0 0,-3-1-176 0,-1 2-48 16,-3 1 0-16,-2 2 0 0,-3 1-144 0,0 2 0 15,-4 2 0-15,0 0 128 0,-3 0-128 0,-2 1 0 16,-1 1 144-16,-1 2-144 0,-2 1 0 0,-2 0 144 16,-1-3-144-16,2 2 0 0,-1-2 192 0,1 4-192 15,0-1 192-15,3-3-192 0,-2-1 384 0,3-2-16 16,3 0-16-16,0 1 0 0,1-4-128 0,2 0-32 16,2-1 0-16,0 0 0 0,1 2-192 0,3-1 128 15,-4-10-128-15,5 11 0 0,1-1 128 0,1-2-128 16,-1-1 0-16,2-2 0 0,-1 1 0 0,0-2 0 15,-2 2 0-15,1-2 0 16,-6-4-1632-16,9 2-320 0,-9-2-64 0</inkml:trace>
  <inkml:trace contextRef="#ctx0" brushRef="#br1" timeOffset="143948.44">23628 16323 17503 0,'0'0'1552'0,"5"-8"-1232"0,3 1-320 0,2 0 0 0,2-1 1584 0,4 3 256 16,3-2 48-16,3 1 16 0,2-2-496 0,3 4-112 15,0-2-16-15,2 1 0 0,-1 0-560 0,-1 1-112 16,-1-1-32-16,0 2 0 0,-1 0-368 0,-1 1-80 15,0 0 0-15,-2 2-128 16,-3 0-960-16,-2 3-288 0,-1-1-64 0,-3 0-11344 16</inkml:trace>
  <inkml:trace contextRef="#ctx0" brushRef="#br1" timeOffset="144254.35">23205 16923 19519 0,'0'0'864'0,"0"0"176"0,11-5-832 0,1 1-208 0,1-1 0 0,5 0 0 15,3-2 1152-15,3 0 176 0,4-1 32 0,1 0 16 16,1 0-272-16,1 0-48 0,1-3-16 0,0-1 0 16,2-1-336-16,2 2-64 0,3 2 0 0,-2 0-16 15,3 0-320-15,0 1-64 0,3 1-16 0,-2 0 0 16,-5 4-224-16,-3-2 0 0,-4 2 0 0,-3-1 0 16,-3 2-1792-16,-2 1-416 0,-4 0-80 15</inkml:trace>
  <inkml:trace contextRef="#ctx0" brushRef="#br1" timeOffset="144750.5">23367 17138 4607 0,'0'0'192'0,"0"0"64"0,0 0-256 0,0 0 0 15,11-3 0-15,2 0 0 0,0-2 3840 0,3 3 736 0,1-4 144 0,0 2 16 16,-1-1-3216-16,1 1-656 0,1 0-128 0,1 1-32 16,0-1 96-16,1 3 16 0,1 1 0 0,-2 2 0 15,1 2-304-15,-2 1-64 0,-3 3-16 0,1 2 0 16,-2 0-304-16,-5 1-128 0,-2 0 0 0,-2 2 128 16,-5 2-128-16,-2 3 0 0,-5 1 0 0,-3 0 0 15,-2-1 128-15,-2 2-128 0,-2 0 0 0,-1-3 128 0,-2-1-128 16,2 0 0-16,1-2 0 0,1 0 0 0,0-3 336 0,5-2 48 15,5 0 0-15,-2-2 0 0,7-7 256 0,0 0 64 16,0 0 16-16,0 0 0 0,10 1-336 0,4-4-64 16,4-3 0-16,2 0-16 0,3-2-160 15,1-2-16-15,4-1-128 0,2-3 192 16,3 0-1152-16,0 1-224 0,0-1-48 0,-2-3-12912 16</inkml:trace>
  <inkml:trace contextRef="#ctx0" brushRef="#br1" timeOffset="145374.7">23667 16018 5519 0,'0'0'496'0,"0"0"-496"0,-8 4 0 0,1-1 0 0,0 0 1440 0,7-3 192 16,-6 6 32-16,6-6 16 0,-9 4-608 0,9-4-128 15,-6 5-32-15,6-5 0 0,0 0-48 0,0 0-16 16,0 0 0-16,0 0 0 0,0 0-64 0,0 0-16 16,0 0 0-16,0 0 0 0,9 2-16 0,2-2-16 15,1 1 0-15,2-2 0 0,-1 0-224 0,1 0-64 16,0-1 0-16,3 1 0 0,2-1 0 0,0-1 0 15,0 2 0-15,0 0 0 0,1 0-80 0,-2-1-32 16,-3 1 0-16,-1 1 0 0,-4 0-80 0,-1 3-32 16,-9-3 0-16,9 3 0 0,-9-3-224 0,0 0 0 15,5 8 0-15,-3 1 0 0,-2 2 128 0,-2 0-128 16,-3 0 0-16,0 3 144 0,-2 1 32 0,-2 2 0 16,3 0 0-16,-4 4 0 0,1 3-32 0,0 3 0 15,-1-1 0-15,2 4 0 0,-2 2-16 0,-1 0-128 16,-3-2 192-16,2 1-64 0,0 0 192 0,0-2 16 15,0-3 16-15,2 0 0 0,2 0 32 0,1-4 0 0,0-1 0 0,2-2 0 16,0 0-240-16,1-1-144 0,2-1 192 0,-1-1-192 16,2-3 208-16,2-2-64 0,2-1-16 0,0-3 0 15,-3-7-128-15,5 9 0 0,1-3 0 0,3-3 0 16,-9-3-1200-16,10-1-272 0,-2-1-48 0,2-4-11968 16</inkml:trace>
  <inkml:trace contextRef="#ctx0" brushRef="#br1" timeOffset="146035.57">24379 16486 1839 0,'0'0'0'0,"0"0"160"0,-6-5-160 0,6 5 0 16,0 0 0-16,0 0 0 0,0 0 4000 0,-6 3 768 16,6-3 160-16,-8 6 16 0,-1-1-3376 0,2 2-672 15,1 3-144-15,1 1-32 0,-1 1-144 0,2 4-48 16,-3 1 0-16,4 4 0 0,-1 3-16 0,1 3 0 15,0-3 0-15,0 2 0 0,-2-1-32 0,3 2-16 16,2 3 0-16,-1-4 0 0,0-3-160 0,1-1-48 16,0 0 0-16,1-2 0 0,2-1-128 0,2-2-128 15,0-2 192-15,-1-3-192 0,2 0 144 0,2-2-144 16,-3-1 0-16,1-3 144 0,-6-6-304 0,0 0-64 16,6 6-16-16,-6-6-8256 15,0 0-1648-15</inkml:trace>
  <inkml:trace contextRef="#ctx0" brushRef="#br1" timeOffset="146174.62">24126 16671 21647 0,'0'0'960'0,"0"0"192"0,11-5-912 0,3 3-240 0,0 0 0 0,3 1 0 15,4 0 688-15,3 1 80 0,-1-4 32 0,4 3 0 16,1-2-416-16,0 0-64 0,0-2-32 0,0 2 0 15,-2-1-288-15,2-1-272 0</inkml:trace>
  <inkml:trace contextRef="#ctx0" brushRef="#br1" timeOffset="146602.31">24530 16024 2751 0,'0'0'256'0,"0"0"-256"16,0 0 0-16,0 0 0 0,0 0 3984 0,0 0 752 0,0 0 160 0,7 9 32 16,-1 1-3232-16,0 3-640 0,2 2-128 0,3 3-32 15,-1 2-224-15,2 2-48 0,0 1-16 0,2 4 0 16,2 4-48-16,-2 5-16 0,2 6 0 0,-3 1 0 16,-2 1-272-16,0 3-48 0,-2-1-16 0,-6 4 0 15,-1 3-80-15,-4 0-128 0,-5 2 176 0,0-2-176 16,-3 4 192-16,-2-7-192 0,-4-1 192 0,0-7-192 0,-1 1 176 15,0-3-176-15,-1-3 160 0,3 0-160 16,-1-7 0-16,2-2 128 0,0-3-128 0,0-3 0 0,4 0 0 16,1-4 144-16,2-4-144 0,1-1 128 15,2-4-2144-15,4-9-432 16</inkml:trace>
  <inkml:trace contextRef="#ctx0" brushRef="#br1" timeOffset="164114.73">18104 16583 10079 0,'0'0'448'0,"-1"-5"80"16,0-2-528-16,1 0 0 0,1 0 0 0,0 2 0 0,-1 5 704 0,3-9 48 15,-3 9 0-15,3-7 0 0,0 0-416 0,-3 7-80 16,0 0 0-16,5-7-16 0,-2 2 16 0,-3 5 0 16,0 0 0-16,0 0 0 0,0 0 272 0,0 0 64 15,0 0 16-15,0 0 0 0,0 0-416 0,0 0-64 16,0 0-128-16,0 0 176 0,0 0-176 0,0 0 160 16,0 0-160-16,0 0 160 0,0 0 288 0,0 0 48 15,0 0 16-15,4 10 0 0,-4-10 112 0,4 9 16 16,-1 0 16-16,-2 2 0 0,-1-2 48 0,0 0 16 15,0 0 0-15,0-9 0 0,0 11-128 0,0-3-16 16,0 1-16-16,-1 2 0 0,-2 2-192 0,-1 1-48 16,-1-2 0-16,0 2 0 0,-2 1 0 0,1 2-16 0,-2-1 0 15,1 3 0-15,-2 1 16 0,1 3 16 0,-2-2 0 0,0 0 0 16,1-1-64-16,-1-1-16 0,0 3 0 0,0-2 0 16,0 0-128-16,2-1-128 0,-2-3 144 0,4 0-144 15,-2 1 0-15,4-1 128 0,1-3-128 0,3 1 0 16,3-1 0-16,2 1 144 0,4-1-144 0,1-1 128 15,1-2 144-15,3-1 32 0,2-4 0 0,3-1 0 16,4-1-112-16,2-2 0 0,-1-2-16 0,3 0 0 16,0-1-176-16,1-1 128 0,1 0-128 0,0-2 128 15,-2 1-272-15,-1-1-64 0,-1-2-16 0,-1-1 0 32,-2-1-1760-32,-1 1-368 0,-3-1-64 0</inkml:trace>
  <inkml:trace contextRef="#ctx0" brushRef="#br1" timeOffset="164648.73">18070 16111 16415 0,'0'0'720'0,"-9"-1"160"0,3 0-704 0,6 1-176 0,-9-2 0 0,1 1 0 16,0-1 1024-16,8 2 160 0,-9-1 32 0,9 1 16 15,-8-2-304-15,8 2-64 0,0 0-16 0,0 0 0 16,0 0 16-16,1-8 0 0,1 0 0 0,3 2 0 16,1-2-448-16,3 0-96 0,2 1 0 0,1 0-16 15,0 2 80-15,3 0 32 0,-4 1 0 0,0 2 0 16,-1-1-160-16,-10 3-48 0,8 2 0 0,-8-2 0 16,0 0-208-16,7 7 128 0,-7-7-128 0,2 11 0 15,-3 2 192-15,-2 0-64 0,-6 0-128 0,0-2 192 16,-1 0 64-16,-1-1 16 0,0-2 0 0,1-1 0 15,-2-3 144-15,2 1 32 0,0-2 0 0,2-1 0 0,1-2 176 0,7 0 32 16,-7 0 16-16,7 0 0 0,0 0-80 0,0 0-16 16,-1-7 0-16,2-1 0 0,3 0-304 0,0 1-64 15,3-1-16-15,2 0 0 0,-1 3-192 0,2-1-208 16,1 3 32-16,-2 1 16 16,0 1-2288-16,0 2-464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26T20:05:38.935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7621 4351 4607 0,'0'0'400'0,"0"0"-400"16,0 0 0-16,0 0 0 0,-6-2 1056 0,6 2 128 15,-5-2 32-15,5 2 0 0,0 0-320 0,0 0-64 16,0 0-16-16,0 0 0 0,0 0-256 0,0 0-48 15,0 0-16-15,0 0 0 0,0 0-176 0,0 0-16 16,0 0-16-16,0 0 0 0,0 0 0 0,0 0 0 16,9-2 0-16,1 2 0 0,0 2 32 0,0 2 16 15,-10-4 0-15,13 5 0 0,0-2 48 0,1 3 0 16,2-2 0-16,0 2 0 0,1-3 0 0,0 3 0 16,2 0 0-16,4 0 0 0,0-2 0 0,4 2 0 15,1-1 0-15,0-1 0 0,3-1-96 0,-1 0-16 16,0-3 0-16,0 1 0 0,0 0-112 0,0 1-32 15,2 2 0-15,1 0 0 0,1-4-128 0,0 1 128 16,4 2-128-16,0 1 128 0,1-1-128 0,-1-1 0 16,0-3 144-16,0 1-144 0,-3-1 0 0,3 1 0 15,-1 0 0-15,2 0 128 0,0 0-128 0,3 2 192 16,2-1-64-16,1 3 0 0,0-4-128 0,-2-1 0 16,-1-2 0-16,-2 3 128 0,-1-1-128 0,2 1 176 0,1 0-176 15,2 1 192-15,2 2-64 0,1-2 0 0,1-2 0 0,-2-2 0 16,-1 1-128-16,0 0 160 0,0-1-160 0,-1 0 160 15,0 2-160-15,1 1 0 0,1 1 144 0,2 1-144 16,1-2 0-16,-2 0 128 0,-1-4-128 0,-2 2 0 16,0-3 0-16,0 1 0 0,0 2 0 15,3 1 128-15,2 0-128 0,1 1 0 0,2-2 0 0,-6-2 128 16,0-1-128-16,0-1 0 0,0 2 0 0,1 1 0 0,-2 0 128 0,2 3-128 16,0 0 128-16,3 0-128 0,-1-1 0 0,0-1 0 15,-5-1 0-15,2 1 0 0,-1-1 0 0,0 3 144 16,0 0-144-16,1 2 0 0,2 1 0 0,0-3 0 15,2 0 0-15,-3 0 0 0,-2-3 144 0,0 1-144 16,2 2 0-16,2 3 144 0,-2-1-144 0,4-1 192 16,-2 0-192-16,1-2 192 0,-1 0-192 0,-1-2 0 15,-1 1 0-15,-1 1 0 0,-1-1 0 0,1 2 0 0,3 0 0 16,-1 0 0-16,1 0 0 0,-4-1 0 0,1-1 0 16,-1 0 0-16,-1-1 0 0,-1 0 0 0,0 0 0 0,2 2 0 15,0 2 0-15,-2 0 0 0,2-1 0 16,-1 0 128-16,-1-2-128 0,-1 0 0 0,-6-1 0 0,1 0 0 15,1-1 0-15,-2 0 160 0,-3 2-160 0,3 2 160 16,1 2-160-16,0-1 0 0,-1-1 0 0,2 0-176 16,0-2 176-16,-3 1 0 0,1 0 0 0,-2-1 0 15,0 0 0-15,-1-1 0 0,0 2 0 0,-1 1 0 16,-1 1 0-16,0 2 0 0,4-3 0 0,-2 0 0 16,-2 0 0-16,1 0 0 0,2-4 0 0,-2 3 128 15,-2 0-128-15,-2 1 0 0,0 0 0 0,1 0 0 16,-2-1 0-16,2 1 128 0,-4 1-128 0,3 1 128 15,-2 2-128-15,2-1 0 0,-3 1 0 0,2 0 0 16,0-2 0-16,-1 0 0 0,1-2-128 0,-3 0 128 0,-3 0 0 16,0 0 0-16,-3 1 0 0,-1-1 0 0,-2 0 0 15,1 0 0-15,-2 0 0 0,-2 1 0 16,1 0 0-16,0 2 0 0,-1 0 0 0,2-1 0 0,-6-2 0 0,2-1 0 16,-2 0 0-16,-8 1 0 0,10 3 0 0,-1 0 0 15,-9-3 0-15,6 4 0 0,-6-4 144 0,0 0-144 16,0 0 192-16,8 2-192 0,-8-2 144 0,0 0-144 15,0 0 0-15,0 0 144 0,0 0-144 0,0 0 192 16,0 0-192-16,0 0 192 0,0 0-192 0,-8-4 0 16,3 2 0-16,-6-2 128 0,0 0-128 0,-2 0 160 15,-4 2-160-15,0 1 160 0,-1-1-160 0,-1 1 128 16,-1 0-128-16,-5 1 128 0,-3-1-128 0,-3-1 160 16,-1 1-160-16,-1-1 160 0,-2 2-160 0,-2-2 0 15,1-1 144-15,1-1-144 0,-4 4 0 0,1 1 144 0,-4 2-144 0,-2-1 0 16,-3-1 144-16,-4-1-144 0,-2-1 0 0,2 0 144 15,-1 0-144-15,-1 1 0 0,-1-3 0 0,-3 6 0 16,-3 2 0-16,-3 0 128 0,-1-3-128 0,1-2 0 16,2-1 0-16,-2 2 0 0,1 2 128 0,-5 0-128 15,-7 0 0-15,0-1 0 0,2-1 0 0,1 2 128 16,0 2-128-16,-1-1 0 0,-5-1 0 0,1-1 0 16,0-2 0-16,3 3 0 0,1 1 0 0,-1 2 0 15,-4-1 0-15,0-1 0 0,0-1 0 0,2 0 0 16,3 0 0-16,-3 2 0 0,-2-2 0 0,2-1 0 15,0-1 0-15,4 0 0 0,2 3 0 0,-4 0 0 16,-1 0 0-16,3 0 0 0,-3-4 0 0,6 1 0 16,3 1 0-16,1 1 0 0,1 1 0 0,0-1 0 0,-2-2 0 0,1-1 0 15,3 0 0-15,3 1 0 0,2 0 0 0,1 1 128 16,-3 1-128-16,1-2 0 0,0-1 0 0,1 0 0 16,5 0 0-16,-1 0 0 0,1 0 0 0,4 3 0 15,3 0 0-15,-1 0 0 0,-3-3 0 0,-1 0 0 16,1-2 0-16,3 1 0 0,3 1 0 0,2 0 0 15,-2 3 128-15,6-2-128 0,-1-1 0 0,2 0 0 16,0 0 0-16,-1 1 0 0,0 0 0 0,0 1 0 16,-4-1 0-16,4-1 0 0,3 0 0 0,1 2 0 15,-1-1 0-15,4 1 0 0,-1 0 0 0,3 0 0 16,1-1 0-16,1 0 0 0,1 1 0 0,1-1 0 16,-3 1 0-16,0-2 0 0,3-2 0 0,-1 2 0 15,2-1 0-15,0 1 0 0,0 1 0 0,3 1 0 16,2-2 0-16,1 0 0 0,1-2 0 0,1 1 0 0,-2 0 0 0,4 0 0 15,0 1 0-15,1 0 0 0,0 0 0 0,1 0 0 16,0-1 0-16,1 0 0 0,2 0 0 0,7 1 0 16,-9 0-128-16,9 0 128 0,0 0 0 0,0 0 0 15,-7 1 0-15,7-1 0 0,0 0-144 0,0 0 144 16,0 0-128-16,0 0 128 0,0 0-192 0,0 0 192 16,0 0 0-16,0 0-128 0,0 0 128 0,10 0 0 15,-10 0 0-15,12-1 0 0,-1 1-128 0,3-1 128 16,0 0 0-16,1-2 0 0,2 0 0 0,3 2 0 15,-1-1 0-15,4 0 0 0,6 1 0 0,2-2 0 16,1 0 0-16,1 0 0 0,1-2 0 0,-1 0 0 16,1-1-128-16,2 3 128 0,2-1 0 0,0-1 0 0,3 1 0 0,3 1 0 15,3-1 0-15,3 1 0 0,-1 0 0 0,-2-1-128 16,0 1 128-16,0-1 0 0,1-1 0 0,4 1 0 16,0 3-128-16,5 0 128 0,0 0 0 0,-1-2 0 15,-1 2 0-15,-2-2 0 0,2 0 0 0,1 0 0 16,1 2 0-16,3 0 0 0,1 3 0 0,-1-2 0 15,-4-3 0-15,2 1 0 0,0 0-128 0,4 2 128 16,0 2 0-16,3-1 0 0,-1-3 0 0,0 0 0 16,-2-1 0-16,1 0 0 0,-2 2 0 0,7 0 0 15,3 0 0-15,0-1 0 0,-1-2 0 0,-2 2 0 16,0 1 0-16,4 1 0 0,2 0 0 0,-2 0 0 16,0-5 0-16,1 1 0 0,-4 1 0 0,4 2 0 15,3 0 0-15,-2 0 0 0,-2-3 0 0,1 1 0 0,0 1 0 16,-1 1 0-16,2 1 0 0,-1-2 0 0,1-4 0 0,-1 1 0 15,-3 3 0-15,2 1 0 0,-1 1 0 0,3-1 0 16,-2-3 0-16,0-2 0 0,-4 1 0 0,0 2 0 16,-1 1 0-16,4 0 0 0,-2 2 0 0,0-1 0 15,-5-3 0-15,-1 2 0 0,-2-1 128 0,2 2-128 16,0 0 0-16,1-2 0 0,-2 2 0 0,0-1 0 16,-4-1 0-16,-1 2 0 0,-5 1 0 0,4 1 0 15,-1 0 0-15,1-1 0 0,-1-2 0 0,-2 2 0 16,-4 1 0-16,-3 0 0 0,-1-1 0 0,-1 2 0 15,-3-1 0-15,-1 1 0 0,1-2 0 0,0 3 0 16,-1-1 0-16,0 2 0 0,-3-1 0 0,-6-1 0 16,-1-2 0-16,-4 1 0 0,1-1 0 0,-2 4 0 15,-4 0 0-15,0 0 0 0,-3 0 0 0,-1-2 0 16,-3 0 0-16,-3 0 0 0,1-1 0 0,-2 0 0 0,-2 2 128 16,-8-3-128-16,0 0 0 0,0 0 0 0,0 0 128 0,0 0-128 15,0 0 0-15,0 0 144 0,0 0-144 0,0 0 128 16,-8 2-128-16,-2-1 128 0,-3-1-128 0,-1 0 0 15,-3-1 144-15,-2 1-144 0,-5 0 0 0,0 0 144 16,-3 1-144-16,-3 0 0 0,-3 1 144 0,-3-1-144 16,-5-1 0-16,-1 0 144 0,-1 0-144 0,-2-1 160 15,1 1-160-15,-2 0 160 0,-2 0-160 0,-5 0 128 16,-3 2-128-16,-5 0 128 0,0-2-128 0,0-2 0 16,1 1 0-16,-2 1 128 0,-2 3-128 0,-2-1 0 15,-7-1 0-15,0-1 0 0,3-3 0 0,-2 1 128 0,1 2-128 0,-5 3 128 16,-6-1-128-16,2-1 0 0,1-2 0 0,1 1 0 15,1 1 0-15,-5-1 0 0,-7-2 0 16,2 1 0-16,3 0 0 0,-4 2 0 0,1 1 0 0,-1-2 0 16,-1-1 0-16,1 1 0 0,1 3 0 0,-5 0 0 15,-2 1 0-15,1-4 0 0,2-3 0 0,3 6 0 16,-1 2 0-16,1-2 0 0,-3 0 0 0,4-1 0 16,3 0 0-16,-4 1 0 0,-2 1 0 0,4-1 0 15,3-2 0-15,2 3 0 0,2 1 0 0,-2-2 0 16,-3 0 0-16,4 0 0 0,3-3 0 0,2 3 0 15,0 2 0-15,0 0 0 0,-3-1 0 0,3-2 0 16,5 1 0-16,3 1 0 0,3 3 0 0,-3-3 0 16,0-1 0-16,1 0 0 0,2-1 0 0,2-1 0 15,2 2 0-15,4 0 0 0,3 2 0 0,-1-1 0 16,-1 0 0-16,-1-1 0 0,2-2 0 0,0 0 0 0,4 0 0 0,1 1 0 16,3 3 0-16,1-2 0 0,-1-1 0 0,1 0 0 15,-2 1 0-15,2-1 0 0,-1 0 0 0,3-1 0 16,4 2 0-16,-1 0 0 0,3-1 0 0,4 0 0 15,0-1 0-15,2 1 0 0,0 1 0 0,0-1 0 16,3 0 0-16,-1-2 0 0,3-2 0 0,0 0 0 16,0 0 0-16,4 2 0 0,2 2 0 0,4-2 0 15,0 0 0-15,3 0 0 0,1 0 0 0,2 0 0 16,0-2 0-16,4 1 0 0,6 1 0 0,-8-1 0 16,8 1 0-16,0 0 0 0,0 0 0 0,0 0 0 15,0 0-176-15,0 0 176 0,0 0-144 0,0 0 144 16,0 0-160-16,0 0 160 0,0 0-128 0,0 0 128 15,11-2 0-15,-2 2-144 0,-9 0 0 0,11 2 0 0,-1 2 0 16,-1-1-8544-16,-9-3-1696 16</inkml:trace>
  <inkml:trace contextRef="#ctx0" brushRef="#br0" timeOffset="3233.92">2668 12453 12095 0,'0'0'528'0,"0"0"112"0,0 0-512 0,0 0-128 0,0 0 0 0,0 0 0 0,0 0 1024 0,0 0 192 16,0 0 16-16,0 0 16 0,0 0-112 0,0 0-32 15,4-7 0-15,-4 7 0 0,0 0-192 0,0 0-32 16,0-7-16-16,0 7 0 0,0 0-240 0,0 0-48 15,0 0-16-15,-6-9 0 0,0 3-256 0,-1 1-48 16,0 1-16-16,-3 3 0 0,0-2-80 0,0 1-16 16,-1 0 0-16,-1 2 0 0,-2 2-144 0,-2-1 160 15,-1-1-160-15,-2 4 160 0,-1 0-160 0,-4 2 0 16,2-1 0-16,-4 2 0 0,-2-1 0 0,3 2 0 16,0 1 0-16,-1 3 0 0,1 4 0 0,-1 2 0 15,1 0 0-15,1-1 0 0,-2 3 0 0,-1 1 0 16,2 1 0-16,1 2 0 0,2 0 0 0,-1 3 0 0,-1 3 0 0,1 0 0 15,1 0 0-15,3 1 0 0,-1 1 0 0,5-2 0 16,3-2 0-16,2-2 0 16,4 0 0-16,4 0 0 0,4-2 0 0,0 0 0 15,3-1 160-15,5-2-160 0,0-2 0 0,4-2 0 16,1-2 0-16,4-1 0 0,2-3 320 0,0 0 16 0,1 0 0 0,-2 0 0 16,2-4-112-16,2-2-32 0,0 1 0 0,1-1 0 15,2 1-64-15,-1-2-128 0,-1-2 176 0,1 3-176 16,-2-2 0-16,2 2-272 0,1-2 16 0,-2 0-12736 15</inkml:trace>
  <inkml:trace contextRef="#ctx0" brushRef="#br0" timeOffset="3548.93">2995 13067 14735 0,'0'0'1312'0,"0"0"-1056"0,0 0-256 0,-3 12 0 15,2 2 1536-15,-1 2 256 0,0 0 64 0,-5 3 0 16,-1 3-656-16,-2 0-128 0,-2 4-32 0,-2 2 0 15,1 1-144-15,-4 1-16 0,-1 1-16 0,0 0 0 16,0-2-112-16,0-1-32 0,3 3 0 0,1-2 0 16,2-3-240-16,4-2-48 0,-2-2-16 0,5-3 0 15,0-3-272-15,3 1-144 0,0-2 160 0,5-3-160 32,3-3-2048-32,2-4-496 0</inkml:trace>
  <inkml:trace contextRef="#ctx0" brushRef="#br0" timeOffset="4635.45">3889 12688 7359 0,'0'0'656'0,"-6"5"-528"0,0 1-128 0,6-6 0 16,0 0 1184-16,-3 8 208 0,1 2 32 0,5 0 16 15,1 0-736-15,2-1-128 0,1 0-48 0,3 1 0 16,2-1 48-16,3 0 16 0,1-2 0 0,4-1 0 16,2 1 240-16,4-4 64 0,3 2 0 0,2-4 0 15,-2-3-48-15,3-1 0 0,1 1 0 0,1 0 0 16,3-7 112-16,-3-1 0 0,0-2 16 0,-1-1 0 15,-2 1-272-15,-3-1-64 0,1-3-16 0,-2 2 0 16,-2 1-352-16,-1-1-64 0,-3-2-16 0,0 1 0 16,-5-2-48-16,2 1-16 0,-5 1 0 0,-1 0 0 15,-3-4-128-15,-4 4 0 0,-1 1 144 0,-1 2-144 16,-3-1 0-16,-5 1 144 0,-1-1-144 0,-3 1 0 0,-4 0 0 0,-3 3 0 16,-1 3 0-16,-2 1 0 0,-2 1 0 0,-2 4 0 15,-1 4 0-15,-4 5-192 0,1 2 48 0,-4 4 16 16,-4 5 0-16,0 1 0 0,-6 3 128 0,4 4-128 15,-2 1 128-15,4 3-128 0,2 0 128 0,1 3 0 16,2 2 0-16,4 1 0 0,1 1 0 0,3 0 128 16,3 2-128-16,4 0 176 0,1 1-176 0,3-2 0 15,4-1 0-15,0 0 0 0,4 1 192 0,2-3-32 16,1 0-16-16,2-2 0 0,1 0 16 0,4-5 0 16,0-5 0-16,3-1 0 0,4-1 96 0,1-1 32 0,1-2 0 0,4-2 0 15,1-5-48-15,3-2-16 0,4 0 0 16,3-2 0-16,4-3-64 0,6-1-16 0,-1-3 0 0,4-2 0 15,2-2-400-15,1 0-64 0,-1-4-32 0,-2-3-13936 16</inkml:trace>
  <inkml:trace contextRef="#ctx0" brushRef="#br0" timeOffset="5561.02">5079 11646 2751 0,'0'0'256'0,"0"0"-256"15,0 0 0-15,0 0 0 0,2-8 2560 0,-2 8 480 16,0 0 96-16,3-8 0 0,-1 1-1632 0,-2 7-336 15,0 0-64-15,0 0-16 0,-4-8-208 0,1 3-48 16,3 5-16-16,0 0 0 0,-8-4-240 0,1 2-64 0,-1 0 0 0,1 2 0 16,2 2-240-16,-4 1-48 0,1 2-16 0,-1 2 0 15,0 3-64-15,-1 4-16 0,-1-3 0 0,0 2 0 16,-1 1 16-16,-1 3 0 0,0 1 0 0,-1 5 0 16,-3 0 128-16,0 4 32 0,3 0 0 0,-1 4 0 15,0 1 80-15,1 3 0 0,-1-2 16 0,2 1 0 16,0-1-80-16,2 3-32 0,0 1 0 0,6 0 0 15,-2 1 0-15,5-2 0 0,4 0 0 0,3-2 0 16,0-4 0-16,3-2 0 0,0-2 0 0,3-2 0 16,-2-1-96-16,1-3-32 0,2-2 0 0,-1-2 0 15,1 0 0-15,3-3 0 0,0-1 0 0,4-3 0 16,-2 0-160-16,4-2-144 0,0-1 144 0</inkml:trace>
  <inkml:trace contextRef="#ctx0" brushRef="#br0" timeOffset="7821.77">3775 10794 7359 0,'0'0'320'0,"0"0"80"0,0 0-400 0,0 0 0 0,0 0 0 0,0 0 0 15,0 0 1664-15,0 0 240 0,-9 3 48 0,9-3 16 16,0 0-944-16,0 0-176 0,0 0-32 0,0 0-16 16,0 0-208-16,0 0-32 0,0 0-16 0,0 0 0 15,0 0-128-15,0 0-32 0,0 0 0 0,0 0 0 16,0 0-48-16,0 0-16 0,0 0 0 0,0 0 0 0,7 6-128 0,1-1-16 15,-8-5-16-15,12 3 0 0,0-1 0 16,0-1 0-16,4 0 0 0,-1 0 0 0,2-2 16 16,1 1 0-16,2-1 0 0,1 1 0 0,1-1 0 0,0 1 0 15,2-1 0-15,2 0 0 0,-1-1-48 0,1 1-128 16,2-2 192-16,2 1-64 0,-1 1-128 0,1 0 0 16,0-1 144-16,2 3-144 0,1-1 144 0,0-1-144 15,0 1 192-15,0 0-192 0,-3 1 304 0,1 0-48 16,-4-1-16-16,1 0 0 0,1 0-64 0,-1 2-16 15,1 0 0-15,0 1 0 0,0-1-160 0,-1 1 0 16,0 2 144-16,2 0-144 0,0-3 0 0,-1 2 128 16,0-1-128-16,0 0 0 0,-2 0 0 0,0-1 128 0,-3 0-128 0,1 1 0 15,-1 0 192-15,3 1-48 16,-3-2 0-16,2 0 0 0,2 0 48 0,-4 0 0 0,-1 1 0 0,2 0 0 16,0-2-48-16,0 1 0 0,-2-2 0 0,2-2 0 15,-3 1-16-15,2 0-128 0,-3 0 192 0,1 0-64 16,0-2 16-16,-1 1 0 0,1 0 0 0,-2 0 0 15,1 2 48-15,1-3 0 0,-1-1 0 0,1 1 0 16,1 0-48-16,-1 0 0 0,-1-1 0 0,0 2 0 16,3-1-16-16,-3 0-128 0,0 1 192 0,0 1-64 15,-3-2-128-15,0 2 0 0,0 1 0 0,-2-1 0 16,1-2 0-16,0 1 128 0,1 0-128 0,-1 0 0 16,-1 1 944-16,-1 1 96 0,-2-4 32 0,-1 2 0 15,2 0-1616-15,-1 0-320 0,0 1-64 16,0 0-16-16,2-1 944 0,-2 0 0 0,-2 0 160 0,1 0-16 0,-1 0-144 0,2-1 160 15,-1 0-160-15,0 1 160 0,0-1-160 0,0 3 0 16,-1-1 144-16,0-1-144 0,-1 1 0 0,2 1 0 16,-1 3 0-16,2-5 0 0,-2 0 0 0,1 1 0 15,-4 0 0-15,2 1 128 0,0 0-128 0,-1-1 144 16,0-1-144-16,-9 2 160 0,9-1-160 0,-1 1 160 16,1-1-160-16,0 2 160 0,-1-2-160 0,1 1 128 15,-9 0-128-15,11-2 128 0,-4 0-128 0,-7 2 128 16,10-1-128-16,-1 0 128 0,-1 0-128 0,-8 1 0 15,0 0 0-15,0 0 0 0,7-2 128 0,-7 2-128 16,0 0 128-16,0 0-128 0,7-4 128 0,-7 4-128 16,0 0 128-16,0 0-128 0,0 0 0 0,0 0 128 15,0 0-128-15,7-2 0 0,-7 2 0 0,0 0 128 0,0 0-128 16,8 1 0-16,-8-1 0 0,0 0 0 0,0 0 128 0,6-1-128 16,-6 1 0-16,0 0 0 0,0 0 144 0,8-2-144 15,-8 2 0-15,0 0 0 0,0 0 0 0,0 0 0 16,0 0 0-16,4-3 0 0,-4 3 0 0,0 0 0 15,0 0 128-15,0 0-128 0,0 0 160 0,4-5-160 16,-4 5 0-16,0 0 0 0,0 0 0 0,0 0 0 16,7-5 0-16,-7 5 0 0,0 0 0 0,0 0 144 15,0 0-144-15,0 0 0 0,0 0 0 0,0 0-176 16,0 0 176-16,0 0 0 0,0 0 128 0,0 0-128 16,0 0-240-16,-10-2-112 0,0-1-32 0,0 6-9840 15,-2-1-1968-15</inkml:trace>
  <inkml:trace contextRef="#ctx0" brushRef="#br0" timeOffset="9458.41">5720 12008 3679 0,'0'0'320'0,"0"0"-320"0,0 0 0 0,0 0 0 16,0 0 1472-16,0 0 208 0,-1-8 48 0,1 8 16 15,-4-5-496-15,-2-1-96 0,0-2-32 0,-1 4 0 16,1 1-128-16,-2-2-32 0,-2-1 0 0,1 1 0 16,-3 1-144-16,1 1-48 0,-2 0 0 0,2 0 0 0,-2-2-96 0,-2 0-32 15,0 2 0-15,1 0 0 0,-1-1-240 0,2 2-48 16,-1-1-16-16,1 3 0 16,2 4-192-16,-2 1-144 0,0-2 192 0,0 5-192 0,-1 3 160 0,1 1-160 15,2 0 128-15,-1 2-128 0,1-1 0 0,1 2 0 16,-3-1 0-16,2 1 0 0,4 2 0 0,-1 1 0 15,3 2 0-15,0 1 0 0,2-3 0 0,1 0 0 16,1 2 0-16,0-1 0 0,1-3 0 0,2 3 0 16,1-1 0-16,3-5 128 0,-3-2-128 0,1 0 160 15,0 1-160-15,1-4 160 0,-5-8 32 0,9 4 16 16,1-1 0-16,0 0 0 0,-10-3 80 0,10-3 16 16,0-1 0-16,2-1 0 0,-2-2 0 0,2-2 0 0,0-1 0 0,1-4 0 15,0 0-128-15,-1-2-32 0,1 2 0 0,1-3 0 16,-1-2-144-16,1-4 160 0,0-1-160 0,1 1 160 15,0-1-160-15,-4 0 0 0,0-1 144 0,0-3-144 16,2-3 128-16,-3 1-128 0,1-2 128 0,0-4-128 16,-1 2 0-16,1 1 144 0,0 1-144 0,1 5 0 15,-3 3 0-15,0 2 0 0,-1 1 0 0,-1 2 0 16,0 0 0-16,-2 5 0 0,0 3 0 0,-2 0 0 16,-1 5 0-16,-2 6 0 0,0 0 0 0,0 0 0 15,0 0 0-15,0 0 0 0,0 0 0 0,0 0 0 16,0 0-160-16,0 15 160 0,-1 3-160 0,-2-1 160 15,2 6 0-15,-1 1 0 0,-4 3-128 0,2 1 128 16,-2 4 0-16,-2 2 0 0,3-1 0 0,-1 0 0 16,1 0 0-16,-1-1 0 0,0-1 0 0,1-1 0 15,1-4 0-15,2 1 128 0,-4-2-128 0,4-1 160 0,1-2-160 0,1-1 0 16,1-1 144-16,1-3-144 0,1-1 0 0,2-3 0 16,1-1 0-16,2-2 128 15,-1-1-1536-15,2-3-288 0</inkml:trace>
  <inkml:trace contextRef="#ctx0" brushRef="#br0" timeOffset="9908.93">6251 11841 10127 0,'0'0'896'0,"0"0"-704"0,0 0-192 0,0 0 0 15,0 0 1024-15,0 0 160 0,0 0 32 0,0 0 16 16,0 7-448-16,-1 2-80 0,-4 1-32 0,2 2 0 0,-2 0 224 0,2 1 32 16,-3 3 16-16,1-1 0 0,2 1-176 0,-2 2-16 15,2 4-16-15,-1-2 0 0,0-1-224 0,-1 1-64 16,1 2 0-16,-1 1 0 0,0-1-128 0,0 0-48 15,0-1 0-15,-1-2 0 0,0-3-272 0,1-2 0 16,-1-2 0-16,1-1 0 0,1-3 0 0,4-8 0 16,-2 9 0-16,2-9 0 15,0 0-1488-15,0 0-304 0</inkml:trace>
  <inkml:trace contextRef="#ctx0" brushRef="#br0" timeOffset="10091.01">6030 12019 15663 0,'0'0'1392'0,"8"4"-1120"0,2-1-272 0,0 1 0 15,3-1 1104-15,3 0 176 0,1 0 16 0,2-1 16 16,1-1-480-16,-3 0-80 0,3 1-32 0,-2-2 0 16,-1 0-400-16,2 0-64 0,-2 0-32 0,-2 1 0 15,0 0-224-15,2-1 144 0,-2 0-144 0,1 0-7024 16,-2 0-1488-16</inkml:trace>
  <inkml:trace contextRef="#ctx0" brushRef="#br0" timeOffset="10382.18">6808 11935 17503 0,'0'0'1552'0,"0"0"-1232"16,0 0-320-16,0 0 0 0,0 0 256 0,0 0-16 16,0 0 0-16,0 0 0 0,0 10 112 0,-4-1 32 15,-2 0 0-15,1 2 0 0,-4 3 64 0,1 2 0 16,-1 1 16-16,-1-1 0 0,-1 2 352 0,1 1 64 16,3 3 16-16,-1-1 0 0,2-2-160 0,0 2-32 15,2-1 0-15,2-1 0 0,1-2-288 0,3 2-64 16,2-1-16-16,2-2 0 0,-3 1-176 0,4-4-32 0,1-3-128 0,2-2 192 15,-1-4-192-15,1-1 176 16,1-1-176-16,1 0 160 16,0-6-576-16,1 0-112 0,1-3-32 0</inkml:trace>
  <inkml:trace contextRef="#ctx0" brushRef="#br0" timeOffset="10563.01">6797 11755 24479 0,'0'0'1088'0,"0"0"208"0,0 0-1040 0,0 0-256 0,0 0 0 0,0 0 0 15,0 0 512-15,0 0 64 0,0 0 0 0,0 0 0 16,0 0-448-16,0 0-128 0,0 0 0 0,0 0 0 16,0 0-1200-16,0 0-288 0,11 5-64 0</inkml:trace>
  <inkml:trace contextRef="#ctx0" brushRef="#br0" timeOffset="11026.6">7104 12229 11055 0,'0'0'976'0,"0"0"-784"0,0 0-192 0,-2-7 0 15,2-2 1840-15,1 0 320 0,1-4 64 0,2 1 16 16,0 0-1328-16,2-3-256 0,-1-1-48 0,4 2-16 16,0 0-368-16,1 0-80 0,1-1-16 0,-2 1 0 15,5 2 16-15,0 1 0 0,0 1 0 0,1 1 0 16,-1 0 208-16,0 3 32 0,2 4 16 0,-5-1 0 15,0 0-80-15,-3 3-32 0,3 2 0 0,-2 4 0 16,0 0-288-16,-4 3 160 0,1 2-160 0,-2 1 128 16,0 4-128-16,-2 1 0 0,-2 2 0 0,-1 2 0 15,-1 1 192-15,0 0-64 0,-2 1 0 0,1-2 0 16,-2-2 112-16,2-3 16 0,-1-1 0 0,0-1 0 16,1-4 352-16,0-3 80 0,3-7 16 0,-2 8 0 15,2-8 64-15,0 0 0 0,0 0 16 0,0 0 0 0,0 0-272 0,0 0-48 16,0 0-16-16,8-7 0 0,2-1-224 15,2-1-48-15,-1 0-16 0,3 0 0 16,-1-1-848-16,1 0-160 0,-1 2-48 0,2 0 0 16,-3 0-640-16,0 3-144 0,0-2-32 0,-1 4-10224 0</inkml:trace>
  <inkml:trace contextRef="#ctx0" brushRef="#br0" timeOffset="11726.41">7345 12228 11807 0,'0'0'512'0,"0"0"128"0,0 0-512 0,0 0-128 16,0 0 0-16,0 0 0 0,0 0 912 0,0 0 176 0,0 0 16 0,6-8 16 15,-3 0-192-15,1 0-32 0,3-2-16 16,-2-1 0-16,5 2-144 0,-2 0-32 0,1 0 0 0,1-1 0 16,1-1-192-16,1 1-64 0,0-1 0 0,0 2 0 15,2 0-128-15,1 1-16 0,-2 1-16 0,0 2 0 16,-1-2-96-16,0 2 0 0,-2-1-16 0,1 2 0 15,1 1-48-15,-2 0-128 0,0 1 192 0,0 4-64 16,-3 3-128-16,2 3 0 0,-1 0 0 0,2 3 0 16,1 3 0-16,-3 0 0 0,1 1 0 0,-2 3 0 15,2 1 0-15,-5-1 128 0,1 1 0 0,0 1 0 16,-2 0 128-16,0-1 32 0,-1 2 0 0,-1 0 0 16,-1 1 32-16,1-3 0 0,-2-4 0 0,-1 0 0 15,0 3-112-15,-2 0-16 0,0-2 0 0,0 0 0 16,-2-3-192-16,2 0 0 0,-1-2-192 0</inkml:trace>
  <inkml:trace contextRef="#ctx0" brushRef="#br0" timeOffset="12529.69">7955 11440 11231 0,'0'0'496'0,"0"0"96"0,0 0-464 0,8-4-128 0,1 2 0 0,1 2 0 16,-2 3 800-16,2 2 144 0,0-1 16 0,1 2 16 15,1 4-256-15,1 2-48 0,2 3-16 0,2 2 0 16,1 4-96-16,1 4-32 0,-1 4 0 0,-1 3 0 16,1 4-144-16,-2 3-48 0,2 4 0 0,-3 3 0 15,0 1-336-15,-4 1 144 0,-4 2-144 0,0-4 0 16,-3-2 272-16,-2 2-48 0,-1 4-16 0,-1-4 0 16,-1-5 224-16,-5-3 32 0,-1 0 16 0,0-6 0 15,-3-6 560-15,0-3 112 0,-3 0 32 0,-2-3 0 16,1-2-288-16,-1-2-48 0,-1-2-16 0,-1-2 0 0,-1 1-480 15,2-2-96-15,0-4-32 0,2 2 0 16,1-1-96-16,3-2-128 0,-1-2 176 0,4-2-176 16,7-2-1424-16,-6-5-400 0,2-2-80 0,4-4-16 0</inkml:trace>
  <inkml:trace contextRef="#ctx0" brushRef="#br0" timeOffset="12926.08">8959 11520 11055 0,'0'0'976'0,"0"0"-784"0,0 0-192 0,0 0 0 16,0 0 1872-16,0 0 336 0,0 0 64 0,0 0 16 16,0 0-1360-16,0 0-272 0,-8 7-48 0,2 4-16 15,-2 2 80-15,-2 4 16 0,-1 1 0 0,0 3 0 16,-1 1 80-16,0 6 0 0,0 3 16 0,1 4 0 16,2-1-208-16,-2 2-32 0,2 3-16 0,0 0 0 15,2 1-224-15,0-4-48 0,0-2-16 0,3-1 0 16,1-5-48-16,2-1-16 0,-1 0 0 0,5-3 0 15,0-2 80-15,1-4 0 0,2-4 16 0,0-2 0 0,2-2 112 16,1-1 32-16,0-3 0 0,3 0 0 0,-2-3-144 16,3-2-16-16,0-2-16 0,0 0 0 0,-1-1-416 0,-2-2-80 15,0 1 0-15,-1-1-16 16,-3-2-2560-16,-2-3-512 0</inkml:trace>
  <inkml:trace contextRef="#ctx0" brushRef="#br0" timeOffset="13088.41">8541 11859 11055 0,'-21'-3'480'0,"11"1"112"16,-2-2-464-16,3 1-128 0,4 0 0 0,5 3 0 0,0 0 3536 0,0 0 688 15,0 0 144-15,0 0 32 0,12 2-3104 0,4 0-608 16,3 0-128-16,5 0-32 0,1-2 0 0,6 0 0 16,3 0 0-16,5 0 0 0,5 0-144 0,2 0-48 0,2 0 0 0,-1 1 0 31,-2 0-976-31,0 0-192 0,-3 0-32 0</inkml:trace>
  <inkml:trace contextRef="#ctx0" brushRef="#br0" timeOffset="13725.94">10517 12537 15999 0,'0'0'704'0,"-5"8"160"0,1 0-688 0,0 6-176 0,0 0 0 0,0 3 0 15,0 1 864-15,2 5 144 0,0 0 16 0,-1 7 16 16,0 0-208-16,1 0-64 0,-1 2 0 0,1 4 0 16,-3 4-320-16,2 1-80 0,-1-3-16 0,0 2 0 0,3 1-176 15,0-5-48-15,1 1 0 0,1 0 0 0,0-5-128 0,0-4 128 16,2-1-128-16,-1-3 128 0,-1-4-128 0,0-4 128 16,-1-3-128-16,0 1 128 0,0-2-304 0,0-2-64 15,0-10-16-15,0 0-6912 16,0 0-1376-16</inkml:trace>
  <inkml:trace contextRef="#ctx0" brushRef="#br0" timeOffset="13888.62">10150 12952 16575 0,'0'0'736'0,"0"0"160"0,0 0-720 0,9-4-176 0,-1-3 0 0,5 4 0 15,2 2 2048-15,4 0 368 0,3 1 80 16,2-1 0-16,0-1-1264 0,5 0-256 15,2-1-48-15,2 2-16 0,3-1-304 0,0 2-64 0,3 2-16 0,1 1 0 16,2-1-528-16,1 0 0 0,0 0 0 0,-3 0-9072 16,-7 1-1840-16</inkml:trace>
  <inkml:trace contextRef="#ctx0" brushRef="#br0" timeOffset="14368.64">12257 12600 11967 0,'0'0'528'0,"-10"-4"112"0,1-1-512 0,-3 0-128 16,0-3 0-16,0 1 0 0,1 0 2064 0,-4 3 384 15,1 2 80-15,0 1 16 0,-3 0-1456 0,-1 1-272 0,-5 1-64 0,1 3-16 16,-4 3-80-16,1 1-16 15,-1 2 0-15,0 4 0 0,1 0-128 0,2 2-48 0,3 1 0 0,0 0 0 16,4 3-64-16,0 1-16 0,2 1 0 0,3 3 0 16,-1 4-192-16,4 1-32 0,1-1-16 0,2 3 0 15,0-2 48-15,1-1 16 0,2-2 0 0,2 1 0 16,2-1-64-16,1-3-16 0,-1-3 0 0,2-1 0 16,3-2 0-16,3-1 0 0,-2-4 0 0,3 2 0 15,2-1 48-15,0-2 0 0,0 0 0 0,2-1 0 16,3-3-176-16,2 0 0 0,4 0 0 0,2 0 0 31,1-1-1488-31,1-4-288 0,-1-3-48 0,-1-3-10528 0</inkml:trace>
  <inkml:trace contextRef="#ctx0" brushRef="#br0" timeOffset="14827.8">12387 13021 11967 0,'0'0'1072'0,"0"0"-864"0,0 0-208 0,0 0 0 16,-5-5 2064-16,5 5 368 15,0 0 80-15,0 0 16 0,0 0-1568 0,11-2-304 0,2 0-64 0,-1-1-16 16,3 2 96-16,-1 1 16 0,1 0 0 0,2 1 0 16,2 1-16-16,-1 1 0 0,0 3 0 0,0 0 0 15,-2 3-192-15,-2 2-32 0,-2 0-16 0,2 2 0 16,-4 3-272-16,-2 0-160 0,-1 1 192 0,-2 1-192 16,-5 7 160-16,-2-2-160 0,1 0 128 0,-3 0-128 15,-3 0 128-15,-3 2-128 0,-1 3 128 0,1-4-128 16,-4-2 288-16,-1-1-32 0,-3-2 0 0,-1 0 0 15,2 1 272-15,1-1 48 0,1-1 16 0,1-3 0 16,4 0-256-16,-1-3-48 0,2 1-16 0,3-2 0 16,3-3-272-16,3-8 128 0,1 9-128 0,4 0 0 15,-5-9 288-15,12 4-48 0,3 0-16 0,3-3 0 16,3-2-224-16,2 0 0 0,2-2 0 0,0-1 0 16,3-2-960-16,2-1-176 0,0-2-32 0,2 1-16 15,0 1-1760-15,2-2-368 0</inkml:trace>
  <inkml:trace contextRef="#ctx0" brushRef="#br0" timeOffset="15464.55">13260 12497 8287 0,'-14'5'736'0,"5"-1"-592"0,1 2-144 0,0-2 0 16,1 0 2176-16,7-4 384 0,-6 8 96 0,3 1 16 15,1 1-1520-15,2 1-320 0,1-1-48 0,2 0-16 16,3 1-256-16,-1-2-64 0,5 0-16 0,2 0 0 0,4 2 96 0,3-2 32 16,3-1 0-16,4-3 0 0,2 1 32 0,2-3 16 15,1-1 0-15,1-2 0 0,0-1-80 0,-1-2-16 16,4-4 0-16,-2 0 0 0,0 1 112 0,0-2 16 15,-2-1 0-15,4 1 0 0,-4-3-176 0,0-2-16 16,-4 1-16-16,-1 1 0 0,-1 3-224 0,-5-3-32 16,-2 0-16-16,-4-2 0 0,-2 1-160 0,-3-1 128 15,-2 1-128-15,-4 1 128 0,-2-1-128 0,-2 2 0 16,-4-1 0-16,-2 0 0 0,-2 0 0 0,-3 2 0 16,-5 5 0-16,0 1-176 0,-4 0 176 0,0 3 0 15,-3 5 0-15,-3 1 0 0,0 2-192 0,0 3 32 16,3 3 16-16,-2 4 0 0,1 3 144 0,-1 4 0 15,1 5 0-15,3 2 0 0,-2 1 0 0,4 3 0 0,3 1 0 0,2 2 0 16,2 2 0-16,2-1 0 0,2 0 0 16,1-3 0-16,4-3 0 0,3-2 0 0,3-2 0 0,4-1-128 15,0-3 128-15,4-3 256 0,2-2-64 0,4-4-16 16,1-3 144-16,4-1 16 0,0-3 16 0,5-1 0 16,1-3-96-16,2-1 0 0,4-4-16 0,4 1 0 31,1 0-1008-31,4-3-192 0,1-2-32 0,-2-4-13472 0</inkml:trace>
  <inkml:trace contextRef="#ctx0" brushRef="#br0" timeOffset="16073.9">14858 11343 8287 0,'0'0'736'0,"0"0"-592"0,-5 0-144 0,-3 0 0 16,0 0 1328-16,0 3 224 0,-1 0 48 0,-3 2 16 16,-3 2-736-16,1 2-160 0,0 2-16 0,-2 4-16 0,-1 7 112 0,-1-1 32 15,1 0 0-15,-2 4 0 0,1 4-48 16,3 4 0-16,-1 2 0 0,2 4 0 0,2 2-288 0,-1 2-64 15,2 3-16-15,2-2 0 0,0-1-160 0,2-1-16 16,-1 0-16-16,3-2 0 0,0-3-224 0,2-2 144 16,-1-2-144-16,3-2 128 0,2-4-128 0,3-1 192 15,-1-3-192-15,5-3 192 0,-2-4-192 0,6-2 0 16,3-1 0-16,3-4 0 16,7-3-1520-16,1-2-176 0</inkml:trace>
  <inkml:trace contextRef="#ctx0" brushRef="#br0" timeOffset="16629.65">15363 11865 13823 0,'0'0'1216'0,"0"0"-960"0,0-6-256 0,0 6 0 16,-1-9 864-16,1 9 128 0,0 0 32 0,-4-6 0 15,-2-2-208-15,1 3-48 0,-4 0 0 0,1 1 0 16,-3 1-128-16,0 0-48 0,-2 0 0 0,-1 4 0 16,-2 2-32-16,0 3-16 0,-3-1 0 0,0 5 0 15,1 4-208-15,-3 0-32 0,0 1-16 0,1 2 0 16,1-1-48-16,1 4-16 0,-1 4 0 0,2 2 0 16,2 0 32-16,1 3 0 0,1 1 0 0,4-1 0 15,0-3-256-15,3-3 0 0,4-3 0 0,0-1 0 16,5-4 0-16,0-4 192 0,1-2-16 0,1-3-16 15,-5-6 288-15,11 4 48 0,2-2 16 0,1-2 0 0,1-2 48 16,3-2 16-16,1-4 0 0,3-1 0 0,-2-3-256 0,2 0-64 16,-1-3 0-16,0-4 0 0,2-1-128 0,-2 1-128 15,0 1 144-15,0-1-144 0,-4-6 144 0,-1-1-144 16,-1-2 128-16,0-1-128 0,-1-5 128 0,-1-4-128 16,2-4 0-16,-1-2 128 0,-1-1-128 0,-1-3 0 15,0-1 0-15,1-2 128 0,-4 2-128 0,2 3 0 16,0 2-192-16,-2 4 192 0,0 5 0 0,-1 5 0 15,-2 6 0-15,-3 3 0 0,1 3-192 0,-2 7 192 16,0 4-160-16,-1 0 160 0,-1 7 0 0,0 0-144 16,0 0 144-16,-5 11 0 0,-1 2 0 0,-3 5 0 0,2 4 0 0,-3 2 0 15,1 2 0-15,0 5-192 0,-2 2 32 16,-1 4 0-16,1-1 160 0,-3 3 0 0,1 4-144 0,-1 2 144 16,1-2 0-16,4-1 0 0,0-3 0 0,3-2 0 15,-1-2 0-15,4-3 0 0,1-3 0 0,2-4 0 16,1-2 0-16,1-1 0 0,0-3 0 0,2-3 0 31,0-2-544-31,-1-2 16 0,3-1 0 0,1-3 0 16,1-1-1856-16,2-3-368 0</inkml:trace>
  <inkml:trace contextRef="#ctx0" brushRef="#br0" timeOffset="17043.66">15905 11875 21183 0,'0'0'944'0,"-6"-3"192"0,6 3-912 0,0 0-224 0,0 0 0 0,0 0 0 15,0 0 1856-15,0 0 320 0,0 0 64 0,0 0 0 16,10-1-1344-16,2 1-288 0,-2 0-48 0,2 1-16 15,2 2-176-15,2-3-48 0,0 0 0 16,4 0 0-16,2 1-192 0,0 1-128 0,0 0 160 0,0 0-160 16,1-1 0-16,-1 1 0 0,2-1 0 0,-4-1 0 31,-1 0-1472-31,-1 2-272 0,-1-1-64 0,-1 1-6768 0,0-4-1344 0</inkml:trace>
  <inkml:trace contextRef="#ctx0" brushRef="#br0" timeOffset="17513.06">16823 11517 19295 0,'2'-10'848'0,"-2"10"176"0,0 0-816 0,0 0-208 0,7-7 0 0,-7 7 0 16,0 0 656-16,0 0 96 0,0 0 16 0,0 0 0 16,0 0-512-16,-3 9-112 0,1 5-16 0,-2 1 0 15,-2 2 160-15,0 0 32 0,-2 2 0 0,0 4 0 16,0 2 0-16,-1 3 0 0,1-1 0 0,-2 2 0 16,1-1-80-16,3 3-16 0,0 0 0 0,1 0 0 15,1-4-224-15,3-2 0 0,2-2 128 0,3-7-128 0,1 0 144 16,1-3-16-16,4-3 0 0,1-3 0 15,2 4 112-15,3-4 16 0,1-4 0 0,0-1 0 0,2-2-256 16,0 0 0-16,0 0 0 0,0-3-7968 16,1-1-1680-16</inkml:trace>
  <inkml:trace contextRef="#ctx0" brushRef="#br0" timeOffset="17690.7">16919 11303 25791 0,'-14'-11'2304'0,"9"6"-1856"16,2-1-448-16,3 6 0 0,0 0 832 0,0 0 64 15,0 0 0-15,0 0 16 0,0 0-336 0,0 0-80 16,0 0-16-16,0 0 0 0,8-3-480 0,-8 3-336 0,9 0 48 0,1 2-8672 31,-2-1-1744-31</inkml:trace>
  <inkml:trace contextRef="#ctx0" brushRef="#br0" timeOffset="18399.16">17300 11868 16575 0,'-10'-12'736'0,"6"8"160"0,1 1-720 0,2 0-176 16,-1-1 0-16,2-1 0 0,0 1 1904 0,2 1 336 16,1-3 80-16,2 1 16 0,2-3-1488 0,0-1-288 0,2 0-64 0,5-2-16 15,-3 0-224-15,3-1-64 16,0-1 0-16,3 1 0 0,1-1-192 0,2-1 0 0,-3-1 128 0,-1 4-128 15,1 0 0-15,-2 3 128 0,-1 1-128 0,0 1 0 16,0 2 0-16,-4 2 0 0,-1 3 0 0,-9-1 0 16,0 0 0-16,6 8 0 0,0 2 0 0,-5 4 0 15,-1 1 0-15,0 3 0 0,-5 0-128 0,0 2 128 16,-2 0 0-16,-3 0 0 0,-1 1 0 0,2-1 0 16,-4 0 0-16,2-1 0 0,0-1 0 0,3-5 0 15,0-3 288-15,2-4-32 0,6-6-16 0,0 0 0 16,0 0 512-16,0 0 96 0,0 0 32 0,0 0 0 15,0 0-64-15,11-7-16 0,0-6 0 0,4 0 0 0,1-2-544 16,3 1-96-16,-3-1-32 0,0 2 0 16,0 0-128-16,2 0 0 0,0-3 0 0,-2 2 0 0,-1 0 0 0,3 0 0 15,1 2 0-15,1 1 0 0,-2 4 0 16,0 0 0-16,-1 3 0 0,0 3 0 0,-3 1 0 0,-1 3-192 16,1 1 32-16,-2 4 16 0,-6 2 144 0,0 1 0 15,-2 3 0-15,-2 2-128 0,1 0 128 0,-3 3 0 16,-1-1 0-16,-2 2 0 0,1 4 0 0,-3 0-192 15,-1 0 64-15,3-2 0 16,-3-4-640-16,5-1-128 0,3 2-32 0,3-7 0 16,-2-1-496-16,4-2-112 0,0-3 0 0</inkml:trace>
  <inkml:trace contextRef="#ctx0" brushRef="#br0" timeOffset="18806.3">18215 11050 15663 0,'0'0'1392'16,"0"0"-1120"-16,5-4-272 0,-5 4 0 15,9 1 1072-15,-9-1 144 0,12 5 48 0,-2 1 0 0,1 4-528 0,1 5-96 16,1 1-32-16,2 3 0 0,2 1-256 0,-2 3-48 16,2 4-16-16,-2 6 0 0,1 5 32 0,-1 3 16 15,-1 2 0-15,2 5 0 0,-3 3-144 0,-2 0-48 16,1-2 0-16,-2 2 0 15,-7-1-144-15,0-2 128 0,-3 0-128 0,-1 0 128 0,-3-2-128 0,-3-2 0 16,0-5 0-16,-2-2 0 0,-1-3 128 0,-2-3-128 16,2-4 0-16,0-3 128 0,-3-1-128 0,-1-2 160 15,0-2-160-15,1-2 160 0,-2-3-160 0,0-4 0 16,1-3-192-16,2-4-11264 0</inkml:trace>
  <inkml:trace contextRef="#ctx0" brushRef="#br0" timeOffset="19319.93">19433 11132 11055 0,'0'-14'976'0,"1"2"-784"15,0 1-192-15,-1 0 0 0,0 0 2336 0,1 1 416 16,1 2 96-16,-2 2 16 0,0 6-1696 0,0 0-336 16,0 0-64-16,0 0 0 0,-6 6-448 0,-1 6-96 15,0 4-16-15,-1 0 0 0,-1 2-208 0,-1 4 176 16,-2 4-176-16,1 5 160 0,-2 2 32 0,-1 5 0 16,-1 3 0-16,1 4 0 0,-1 4 112 0,-3 0 16 0,-1-2 16 15,1 0 0-15,1 0-144 0,3-1-48 0,3-2 0 16,0-2 0-16,4-4 0 0,2 0 0 0,3-2 0 15,2-5 0-15,3-4 192 0,4-2 48 0,1-6 0 0,7 0 0 16,3-2 192-16,4-2 64 0,3-1 0 0,2-3 0 16,2-2-224-16,0-1-32 0,0-5-16 0,1-1 0 15,-4-2-368-15,2 0 0 0,-2-1 0 0,0 0 128 32,-4-2-2624-32,-1-2-512 0</inkml:trace>
  <inkml:trace contextRef="#ctx0" brushRef="#br0" timeOffset="19512.71">18771 11588 31727 0,'-8'-9'1408'0,"8"9"288"16,9-6-1360-16,5 1-336 0,5-1 0 0,9 2 0 0,2 3 464 0,7 0 32 15,3 0 0-15,5-1 0 0,5 1-208 0,7 1-32 16,6 3-16-16,5-2 0 0,2-1-112 0,0-1-128 15,-1-1 176-15,3 2-176 0,2 3 0 0,2-1 0 16,1-3 0-16,-4 1-10336 16,-9 0-1952-16</inkml:trace>
  <inkml:trace contextRef="#ctx0" brushRef="#br0" timeOffset="21348.62">346 12712 11567 0,'0'0'512'0,"3"-7"112"0,-3 7-496 0,7-8-128 0,-3 1 0 0,0-1 0 0,-2 0 1152 16,-2 8 224-16,1-8 32 0,-1 8 16 0,-3-9-224 0,3 9-48 16,-3-7-16-16,3 7 0 0,0 0-384 0,0 0-80 15,0 0-16-15,-5 7 0 0,-3 2-496 0,2 3-160 16,1 2 0-16,1 2 0 0,-2 9 192 0,3 0-192 15,-2 2 192-15,3 4-192 0,0 1 176 0,1 6-176 16,0 0 160-16,1 2-160 0,3-3 0 0,0-1 0 16,2 0 0-16,-3-5 0 0,2-2 128 0,5-6-128 15,-1-6 0-15,2-2 0 0,-1-1 240 0,-1-5-48 16,3-2-16-16,-1-4 0 0,1-5 400 0,1-1 64 16,-2-3 32-16,3-4 0 0,2-4 80 0,-1-3 16 15,0-2 0-15,1-2 0 0,-3-2-352 0,0-1-64 16,1 0-16-16,-1-2 0 0,-2 1-208 0,0 0-128 0,-1 3 128 15,1-1-128-15,-5-1 0 0,1 2 0 0,0 0 0 0,-1 1 128 16,-1 5-128-16,2 2 0 0,-4 5 0 0,-2 9 0 16,0 0 0-16,0 0 0 0,0 0-176 0,7 5 176 15,-1 5-176-15,-4 4 176 0,0 5-192 0,-1 3 192 16,-1 5-144-16,-1 3 144 0,-1 4 0 0,0 6-144 16,-5 1 144-16,1 4 0 0,-1 6 0 0,-2 1 0 15,-2 2 0-15,-2 0 144 0,-4 1-144 0,1-1 160 16,3-1 16-16,-1-4 0 0,-3 2 0 0,1-5 0 15,-2-1 208-15,0-2 64 0,2-1 0 0,1-1 0 16,1-2-32-16,0-3 0 0,-4-3 0 0,2-1 0 16,-1-2-176-16,2-2-48 0,1-2 0 0,1-4 0 15,-2-1-64-15,2-2 0 0,1-3-128 0,1-5 192 16,-1-3-192-16,2-5 0 0,1-2 0 0,-1-4 0 0,1-5 0 16,0-3-192-16,0-3 48 0,3-1 0 15,2 0-320-15,3-3-64 0,1-1-16 16,2-3 0-16,2 0-1248 0,5 1-256 0,-1 0-64 0</inkml:trace>
  <inkml:trace contextRef="#ctx0" brushRef="#br0" timeOffset="21641.67">836 12867 19343 0,'0'0'1728'0,"0"0"-1392"0,0 0-336 0,0 0 0 15,0 0 1264-15,0 0 176 0,7-5 32 0,3 3 16 16,3 1-704-16,-1 2-144 0,1 1-16 0,2 0-16 15,-1 1-352-15,1 1-64 0,1 2 0 0,0 0-16 16,1 0-176-16,-2-1 128 0,0 3-128 0,-3-2 128 16,0 1-1392-16,-2 1-272 15</inkml:trace>
  <inkml:trace contextRef="#ctx0" brushRef="#br0" timeOffset="21784.73">876 13232 24879 0,'0'0'2208'0,"0"0"-1760"15,0 0-448-15,10 6 0 0,2-1 928 0,-2-2 96 16,4-2 32-16,2 2 0 0,0-1-528 0,5-2-96 16,1 0-32-16,3-2 0 0,-2 2-256 0,4 0-144 15,0 0 160-15,-1-3-13616 0</inkml:trace>
  <inkml:trace contextRef="#ctx0" brushRef="#br0" timeOffset="24049.45">20201 1541 11967 0,'-10'-5'1072'0,"4"1"-864"16,-3 1-208-16,0 0 0 0,1-1 1424 0,-3 1 240 16,0 1 64-16,0 2 0 0,-2 2-1008 0,-2 4-192 15,-3 2-32-15,-2 5-16 0,0 1-320 0,1 3-160 16,-6 3 160-16,3 3-160 0,2 3 128 0,0 1-128 15,1 3 0-15,2 1 144 0,3 1-144 0,3 1 0 16,4 1 0-16,0 0 0 0,2-2 0 0,4-3 0 16,4-1 0-16,1-4 0 0,2-2 0 0,2-1 0 0,2-5 0 15,4 0 0-15,3-3 0 0,0-2 240 0,-1-3-48 0,3-4 0 16,3-1 288-16,-3-1 48 0,1-2 16 0,3 0 0 16,-1-3-320-16,2 0-64 0,-5-1-16 0,1-2 0 15,-2-2-16-15,-3 1 0 0,-4-1 0 0,-1 0 0 16,-6 0-128-16,-1-1 192 0,-6 0-192 0,-2 1 192 15,-6-1-192-15,-6 0 0 0,-6-4 0 0,0 2 128 16,-2-2-128-16,1 2 0 0,-4 2 144 0,5 2-144 16,2-1 160-16,4 1-32 0,2 3-128 0,5 0 192 15,3 1-192-15,7 3 144 0,0 0-144 0,0 0 128 16,0 0-128-16,0 0 0 0,12 0 0 0,3 2-176 16,3-1 176-16,4 2-160 0,2-1 160 0,5 1-160 15,-1 2-176-15,1-1-48 0,-2 2 0 0,-1-1 0 16,-2 1-288-16,-2 0-64 0,-2 2-16 0,-4-2 0 15,-2-1 256-15,-1 2 48 0,-4-1 16 0,0 2 0 0,-2 0 432 0,-2 0-160 16,-2 3 160-16,-1-1 0 0,-2 0 0 0,-1 1 224 16,0 1-16-16,-1 2 0 0,1-1-16 0,-1-1 0 15,-2 0 0-15,2 0 0 0,0-2-384 0,1-1-64 16,2 1-32-16</inkml:trace>
  <inkml:trace contextRef="#ctx0" brushRef="#br0" timeOffset="24406.74">20649 1777 12895 0,'0'0'1152'0,"0"0"-928"0,0 0-224 0,0 0 0 15,0 0 1792-15,-2 8 320 0,2-8 64 0,-4 14 16 16,1-1-1616-16,2 2-320 0,-2 2-64 0,0 1 0 16,0-1-192-16,2 3 0 0,1-3 0 0,1 0 128 15,0-1-128-15,1-1 0 0,1-3 0 0,1-1 0 16,0-3 0-16,3-1 0 0,-7-7 0 0,11 3 0 16,0-2 288-16,1-2 32 0,0-2 0 0,0-2 0 15,1-3 240-15,1-3 48 0,-2-2 16 0,1-1 0 16,-4 0-320-16,1-1-64 0,-3-3-16 0,0 2 0 15,-3-1-96-15,1 2-128 0,-1 0 176 0,-2 1-176 16,-2 0 144-16,-1 0-144 0,-2 0 0 0,2 2 144 0,-1 0-144 0,1 0 0 16,-1 1-192-16,2 1 192 15,0 1-1744-15,2 2-240 0</inkml:trace>
  <inkml:trace contextRef="#ctx0" brushRef="#br0" timeOffset="24749.29">21109 1623 19343 0,'0'0'848'0,"0"0"192"0,0 0-832 0,0 8-208 0,0-8 0 0,0 0 0 16,0 0 832-16,6 7 112 15,-6-7 16-15,11 2 16 0,0-2-480 0,1 0-112 0,0-2 0 0,-1 0-16 16,-1-3-368-16,-1 1 144 0,-2-2-144 0,-7 6 0 15,6-6 0-15,1 0-352 0,-7 6 48 0,2-8 16 16,-2 8 288-16,0-7-128 0,0 7 128 0,0 0 0 16,-3-6 0-16,3 6 176 0,-11-3 0 0,0 6 0 15,-1 1 112-15,-3 1 32 0,2 2 0 0,-1 3 0 16,-2 2-320-16,2 2 160 0,-1-2-160 0,-1 3 128 16,1 0-128-16,2 0 0 0,2 1 0 0,3-2 128 15,4 0-128-15,1 0 0 0,3-1 0 0,5-1 0 16,0-2 0-16,6-1 0 0,0-3 0 0,5 1 0 15,0-3-352-15,4-1 0 0,3 0 0 0,0-3 0 16,1-1-608-16,1-3-112 0,0 1-16 0</inkml:trace>
  <inkml:trace contextRef="#ctx0" brushRef="#br0" timeOffset="25116.61">21699 1613 13823 0,'0'0'608'0,"0"0"128"0,2-7-592 16,-2 7-144-16,2-8 0 0,-2 8 0 0,2-8 576 0,-2 1 96 15,0 7 16-15,0 0 0 0,-2-8-368 0,2 8-80 16,0 0-16-16,0 0 0 0,0 0 0 0,0 0 0 0,0 0 0 16,-8 0 0-16,0 2 0 0,2 3 0 0,0 3 0 0,-3-1 0 15,2 1-64-15,-2 2-16 0,2 0 0 0,-1 1 0 16,1 0 112-16,-2 0 32 0,3-1 0 0,2 0 0 15,-1-2 48-15,1 1 16 0,4-9 0 0,-1 9 0 16,1-9-112-16,0 9-32 0,0-9 0 0,3 7 0 16,-3-7 32-16,0 0 0 0,6 6 0 0,-6-6 0 15,8 5-112-15,-8-5 0 0,0 0-128 0,0 0 192 16,3 10-192-16,-3-10 0 0,0 9 0 0,0-9 0 16,-4 10 128-16,-4 0-128 0,-1-1 0 0,-3 0 0 15,-1-3 0-15,-2 0 128 0,0 0-128 0,-1 0 0 16,-3-1 0-16,2 0 0 0,2-2 0 0,1 0 0 15,2-2-464 1,2 0-96-16,1-1-16 0,2-2 0 0</inkml:trace>
  <inkml:trace contextRef="#ctx0" brushRef="#br0" timeOffset="25484.91">22178 1548 19343 0,'0'0'1728'0,"0"0"-1392"15,0 0-336-15,-4-7 0 0,4 7 384 0,0 0 16 16,-3-9 0-16,2 3 0 0,1 6 80 0,-4-8 16 16,4 8 0-16,0 0 0 0,-7-5-368 0,3 1-128 0,4 4 0 0,-9 0 0 15,2 1 0-15,-2 3 0 0,3-1 0 0,-4 2 0 16,0 1 0-16,0 1 0 0,0-2 0 0,3 2-160 15,-2 1 160-15,2 0 0 0,-3 1 0 0,6 0-128 16,-1 2 128-16,3 0 0 0,1 0 0 0,2 1 0 16,4 1 0-16,-3 0 0 0,1 0 0 0,3 0 0 15,0 0 160-15,2 0-32 0,1 1-128 0,-4-2 192 16,0-1-64-16,-1-1-128 0,-2-1 176 0,0 0-176 16,-2-9 144-16,-1 10-144 0,-1 0 0 0,1-3 144 15,1-7-144-15,-5 8 128 0,-1-2-128 0,6-6 128 16,-8 4-128-16,2-1 0 0,0 1 144 0,6-4-144 15,0 0-384-15,-9-4-160 0,4 0-32 0</inkml:trace>
  <inkml:trace contextRef="#ctx0" brushRef="#br0" timeOffset="25803.58">22519 1581 12895 0,'0'0'576'0,"9"-1"112"0,0-3-560 0,1 1-128 16,0 0 0-16,0-3 0 0,1 2 1392 0,0-1 240 15,0-2 48-15,0-1 16 0,-1 0-1184 0,0 1-224 16,0-4-48-16,0 2-16 0,-5 0-224 0,1 0 128 16,-2 0-128-16,1 0 0 0,-2 1 0 0,-2 0 0 15,-3-1 0-15,0 2 0 0,-1 0 288 0,0 4-32 0,-7-1-16 0,4 2 0 16,-3 2 208-16,0 4 64 0,-2 1 0 0,-1 5 0 15,-1 0-272-15,-1 3-48 0,1 0-16 0,-1 2 0 16,1-1-176-16,-2 1 0 0,3 2 0 0,2-2 128 16,2-1-128-16,2 0 0 0,3-2 0 0,2 0 0 15,1-1 0-15,3-1-224 0,4-4 48 0,0 1 16 32,3-2-1680-32,3-1-336 0</inkml:trace>
  <inkml:trace contextRef="#ctx0" brushRef="#br0" timeOffset="26266.82">23059 1533 4607 0,'-7'10'192'0,"3"-1"64"0,-3 1-256 0,3 2 0 15,-2-2 0-15,3 1 0 0,0 1 2016 0,1-1 352 16,0-1 80-16,2-1 16 0,0-9-1280 0,0 0-256 16,0 0-48-16,8 5-16 0,0-2-96 0,1-5-32 15,1-2 0-15,2-4 0 0,2 1-288 0,2-4-64 16,1-4-16-16,2 0 0 0,0 0-176 0,2-3-16 0,-1-2-16 0,1-1 0 15,0-1-160-15,-2-1 128 0,2-3-128 0,-1 0 128 16,1 0 256-16,-1-3 64 0,-3-1 0 0,-1-4 0 16,0-2 176-16,-2-3 32 0,-1-4 16 0,-1-2 0 15,-2-1-400-15,0-2-80 0,0 2 0 0,-6 4-16 16,0 5-176-16,-3 7 0 0,-1 7 0 0,-3 5 0 16,-1 6 160-16,-3 5-160 0,0 3 192 0,-2 9-192 15,-1 4 128-15,-4 6-128 0,-3 6 0 0,0 4 0 16,-3 3 128-16,1 7-128 0,-1 7 0 0,3 3 0 15,-2 3 0-15,1 6-176 0,1 2 32 0,1 1 0 16,1 1-304-16,2 0-48 0,2-1-16 0,-1 0-6912 16,3-4-1376-16</inkml:trace>
  <inkml:trace contextRef="#ctx0" brushRef="#br0" timeOffset="26902.68">20763 2696 23551 0,'0'0'1040'0,"0"0"224"0,-4 12-1008 0,2 1-256 0,-1 2 0 0,3 2 0 15,0 3 0-15,3 2 0 0,1 0-144 0,-1-1 144 16,2 2 0-16,2-1-144 0,0-1 144 0,3 0 0 0,-2-1 0 16,3-4 0-16,2-1 0 0,0-3 0 0,-3-2 0 0,2-4 0 15,2-1 0-15,2-5 0 0,0-5 208 0,3-3 128 16,1-3 32-16,-1-2 0 0,1-2 96 0,1-2 32 15,0 0 0-15,-2-1 0 0,-1-1-304 0,-1 1-48 16,-3-1-16-16,-1 1 0 0,-2 2-128 0,-1 1 0 16,-1 0 144-16,0 4-144 0,-1 2 0 0,-2 6 0 15,-6 3 0-15,0 0 0 0,0 0 0 0,7 9 144 16,-3 4-144-16,0 6 0 0,-4 3 288 0,0 2-48 16,-2 2-16-16,-1 5 0 0,-1 3-96 0,-3 3 0 15,1-1-128-15,-3 1 192 0,-1 2-192 0,-2 3 128 16,-1-2-128-16,-2 1 0 0,-1-2 160 0,-2-3-160 0,1 0 160 0,-1-1-160 15,-2-2 176-15,3-3-176 0,1-4 192 0,3-1-192 16,1-2 0-16,1-5 0 0,2-2-240 16,4-4-8304-16,0-4-1664 15</inkml:trace>
  <inkml:trace contextRef="#ctx0" brushRef="#br0" timeOffset="27181.79">21687 2705 15663 0,'0'0'1392'0,"0"0"-1120"15,0 0-272-15,0 0 0 0,0 0 1360 0,10 0 224 16,-1 0 32-16,1-1 16 16,3-2-608-16,2-1-128 0,1 0-32 0,4-2 0 0,3 0-304 0,4-1-64 15,1 1-16-15,5-1 0 0,0-2-336 0,-3 0-144 16,1-1 128-16,-1 3-128 16,-4-1-1664-16,-3 1-432 0</inkml:trace>
  <inkml:trace contextRef="#ctx0" brushRef="#br0" timeOffset="27341.42">21863 2807 17503 0,'0'0'1552'0,"0"0"-1232"0,0 0-320 0,0 0 0 16,8 6 544-16,2-2 48 0,2-2 16 0,4-2 0 16,3-1-32-16,3-1-16 0,1-1 0 0,4-1 0 15,-2 1-320-15,2-1-64 0,0-4-16 0,1-1-6688 16,-2-1-1344-16</inkml:trace>
  <inkml:trace contextRef="#ctx0" brushRef="#br0" timeOffset="27769.16">22566 2558 21359 0,'0'0'944'0,"0"0"208"16,0 9-928-16,-1 1-224 0,1-10 0 0,1 10 0 0,2-1 272 0,4-2 16 16,2-4 0-16,3 0 0 15,2-4 272-15,4-2 48 0,3-4 16 0,0 0 0 0,4 1-288 0,-1-2-48 16,2 1-16-16,2-3 0 0,-1-2-112 0,0-2-32 15,-2 0 0-15,-3-1 0 0,-4 0-128 0,-2 2 0 16,-4 1 0-16,-2 1 128 0,-2 1-128 0,-3 0 0 0,0 0 144 0,-4 2-144 16,-2 0 160-16,-2 2-32 0,-1 1-128 0,-6 3 192 15,-1 2 192-15,-4 3 16 0,-6 4 16 0,2 3 0 16,-4 2-160-16,0 4-16 0,0 4-16 0,0 2 0 16,0 2-224-16,2 3 0 0,3-1 0 15,2 3 0-15,-4 1 0 0,6 0 0 0,3-1 0 0,3-3 0 16,3-3-128-16,2-1 128 0,4-1 0 0,4-3 0 15,0-5 0-15,5-3 0 0,2-4 0 0,5-2 0 16,2-1-160-16,5-6 160 0,2-1-128 0,6-3 128 16,2-3-1840-1,2-3-272-15</inkml:trace>
  <inkml:trace contextRef="#ctx0" brushRef="#br0" timeOffset="28290.79">23370 2175 22511 0,'0'0'992'0,"0"0"224"0,-1-7-976 0,1 7-240 0,0 0 0 0,2-6 0 15,3-2 576-15,-3 0 80 0,1 0 16 0,2 0 0 16,1-1-416-16,-3-1-96 0,2-1-16 0,-1 0 0 16,1-1-144-16,-2 0 0 0,0 1 0 0,1 1 128 15,0-1-128-15,-2 2 0 0,1 1 0 0,-3 8 0 16,0 0 0-16,0 0 0 0,0 0 0 0,0 0 0 15,0 0 0-15,0 0 0 0,5 10 0 0,-3 3 0 16,0 3 0-16,-2 4 0 0,0 3 144 0,-2 1-144 16,1-2 0-16,-1-1 144 0,-2 0-144 0,1-1 0 15,0-3 128-15,-2 0-128 0,2-5 0 0,0-2 0 16,3-10 144-16,-2 8-144 0,2-8 0 0,0 0 144 16,0 0 256-16,0 0 48 0,0 0 16 0,6-5 0 0,3-5 256 0,-1-3 48 15,1-4 16-15,-1 0 0 0,0-1-480 16,0-1-112-16,-2 2 0 0,0 0-16 0,-2-2-176 0,1 0 0 15,-1 0 144-15,0 2-144 0,2 0 0 0,-3 2 128 16,2 4-128-16,0 1 0 16,1 1 0-16,-2 1 0 0,-4 8 0 0,0 0 0 15,6-6-416-15,-6 6 0 0,0 0 0 0,0 0 0 16,0 0-1760-16,0 0-336 0,0 0-80 0</inkml:trace>
  <inkml:trace contextRef="#ctx0" brushRef="#br0" timeOffset="28669.37">24340 1238 19343 0,'-2'-10'1728'0,"1"3"-1392"0,0-1-336 0,1 8 0 16,0 0 464-16,0 0 32 0,0 0 0 0,0 0 0 16,-10 5 80-16,1 1 0 0,2 3 16 0,-2 4 0 15,-1 3-352-15,-2 0-80 0,-3 3-16 0,-1 3 0 16,-3 3-16-16,3 3-128 0,0 3 192 0,1 2-64 16,1 1-128-16,2 0 0 0,-1 2 144 0,5 0-144 15,-1 3 336-15,3 2 0 0,2 0 0 0,2 3 0 16,1-2 80-16,3 1 16 0,1 0 0 0,2-2 0 15,2-4-240-15,2-3-64 0,2-3 0 0,-1-5 0 0,2-4-128 0,3-2 192 16,2-4-192-16,1-3 192 16,0-4-64-16,1-3 0 0,1 0 0 0,-2-4 0 0,1-2-384 0,-2-6-96 15,-2-1-16-15,-2-3 0 16,-2 0-1856-16,-1-2-368 0</inkml:trace>
  <inkml:trace contextRef="#ctx0" brushRef="#br0" timeOffset="28837.82">23884 1748 23039 0,'-10'-7'1024'0,"10"7"192"0,0 0-960 0,0 0-256 15,9-4 0-15,3 2 0 0,4-2 1088 0,6 2 160 0,0-1 32 0,7 1 16 16,5 0-864-16,7 0-176 0,5 1-48 0,3 1 0 16,8 0-64-16,-1 0-16 15,3-1 0-15,2 0 0 16,0 1-1408-16,1 2-304 0</inkml:trace>
  <inkml:trace contextRef="#ctx0" brushRef="#br0" timeOffset="32222.04">615 9461 10127 0,'-1'-12'896'0,"4"1"-704"0,0 0-192 0,2 1 0 16,3 0 496-16,-3 3 64 0,0-2 16 0,-5 9 0 15,7-7-48-15,-7 7 0 0,0 0 0 0,0 0 0 16,8 0-144-16,-8 0-16 0,8 6-16 0,-3 5 0 16,-1 3-80-16,0 5-16 0,-2 3 0 0,0 3 0 15,2 2 48-15,-1 4 0 0,0 6 0 0,-3 3 0 16,-1 2 160-16,-2 4 48 0,-3 3 0 0,0 5 0 15,-4 4 0-15,-1 2 0 0,-1 1 0 0,1-1 0 16,-2 2 0-16,-2-3 16 0,0-5 0 0,0 1 0 0,0 1 64 0,2-2 16 16,0 1 0-16,0-3 0 0,-2-2-128 0,1 0-32 15,1-4 0-15,-1 1 0 0,1-5-176 0,2 0-32 16,3-4-16-16,-2-6 0 0,3-2-224 0,-1 0 176 16,3-4-176-16,3-1 160 0,-3-2-160 0,3-2 0 15,2-3 144-15,1-1-144 0,1-4 0 0,3-1 0 16,-2-4 0-16,4 1 0 0,0-3-240 0,3 0-16 15,1-4 0-15,1-1 0 0,3 0 0 0,0-1-16 16,2 0 0-16,4-2 0 0,3-1 272 0,3 0 0 16,0 3-128-16,1-3 128 0,2-3 0 0,1-2 0 15,-3 2 128-15,4 0-128 0,0-1 192 0,4 1-64 16,3-1-128-16,4 3 192 0,0-1-192 0,7 3 176 0,2 0-176 16,0-3 160-16,-3-1-160 0,0 2 0 0,1 1 0 0,2 1 128 15,1 0-128-15,1 0 0 0,3-2 0 0,1 4 0 16,-3 0 0-16,1-1 128 0,-1-2-128 0,1 2 0 15,2 2 0-15,3-1 0 0,4-1 128 0,-2-1-128 16,-4-3 0-16,2 1 192 0,0 0-192 0,3 0 192 16,3-1-64-16,3-1 0 0,-3 2 0 0,1-2 0 15,-1 0-128-15,0 0 128 0,6 3-128 0,-2-2 128 16,4 0-128-16,-2 0 0 0,-5-1 0 0,2 0 128 16,2 1-128-16,2 0 0 0,5 2 0 0,-5-1 128 15,-3-2-128-15,-2 1 0 0,3-1 0 0,2 1 0 16,2 1 0-16,-1 0 0 0,-1 0 0 0,-2 0 0 15,-1 1 0-15,2 1 0 0,3 0 0 0,0 2 0 16,-3-3 0-16,-2 1 0 0,0 0 0 0,2 1 0 16,1 0 0-16,1 0 0 0,-2-1 0 0,0 0 0 0,-2 1 0 0,2 0 192 15,2 0-64-15,0 1 0 0,-4 0 112 0,0 1 16 16,-2 0 0-16,-1 2 0 0,1-1-48 0,1 1 0 16,3 1 0-16,-3-1 0 0,-3-1-32 0,2 0-16 15,-2 0 0-15,5 2 0 0,2-1-32 0,-3-1 0 16,-2-2 0-16,0 0 0 0,0 1-128 0,4-1 192 15,4 1-192-15,-3-1 192 0,-1-1-192 0,-5 0 0 16,0 0 0-16,4 0 0 0,3 1 128 0,-2-2-128 16,-1-1 0-16,-2 1 128 0,0 0 0 0,1 1-128 15,2 0 192-15,-2 0-64 0,1 0 64 0,-2 0 16 16,-2-1 0-16,2 2 0 0,2 0-48 0,1 0-16 16,-1 0 0-16,0-2 0 0,-2 0-144 0,-2 0 128 15,5 0-128-15,0-1 128 0,1 1-128 0,0 0 0 0,-2 2 0 0,-3-4 128 16,2-2-128-16,5 1 0 0,2-3 0 0,-2 1 128 15,-5 1-128-15,0-2 0 0,-1-1 0 0,5 3 0 16,5-1 0-16,-4 0 0 0,-5 0 128 0,-1 0-128 16,3 2 0-16,0-1 0 0,4 1 0 0,-6-2 0 15,0 4 0-15,-2-3 0 0,1 2 0 0,1 2 128 16,0 1-128-16,1 1 0 0,-6-3 0 0,1 1 0 16,-5-1 0-16,2 2 0 0,0 1 0 0,1 0 0 15,3 0 0-15,-2 1 0 0,-4-1 0 0,-3 0 0 16,0 0 0-16,1 2 0 0,1 0 0 0,0 0 0 15,1 0 0-15,-3-1 128 0,-5-1-128 0,1 0 0 16,0 2 0-16,1 0 0 0,2-1 0 0,-3-1 0 16,0 0 0-16,-2-1 0 0,-2-1 0 0,-1 0 0 15,-1 2 128-15,-1 0-128 0,0 0 128 0,1 0-128 0,3 0 160 16,-3 0-160-16,0 0 192 0,-3 0-192 0,-1 0 176 0,-1-3-176 16,-2 1 160-16,0 1-160 0,-2 1 176 0,2 0-176 15,1 0 192-15,-1 0-192 0,1 0 176 0,-6-1-176 16,-2 0 160-16,-2-1-160 0,-2 0 0 0,-1 0 128 15,-1 1-128-15,-2 1 0 0,-2-3 0 0,-4 1 128 16,1-1-128-16,-1-1 0 0,-1 1 144 0,0-3-144 16,-3 0 128-16,2-1-128 0,-3-3 192 0,-1-2-32 15,-3-3-16-15,-1-2 0 0,-1 0 112 0,-2-3 0 16,0-1 16-16,-2-1 0 0,-1-1 16 0,-3-3 0 16,-2-4 0-16,0-1 0 0,-2 0-112 0,-1-3-32 15,0-1 0-15,-1-6 0 0,1-1-144 0,-4-5 0 16,2-6 0-16,2-2 0 0,-2-3 0 0,2 1-192 0,-2 0 32 15,2-3 16-15,-1-1-48 0,0 0-16 0,1 0 0 0,1 0 0 16,0 0 208-16,2 4-176 0,-2 4 176 16,-1 4-160-16,2 1 160 0,0 2 0 0,-1 4 0 0,0 1 0 15,0 3 0-15,-1 4 0 0,-2 2 0 0,0 3 0 16,1 1 0-16,1 4 0 0,-5 4 0 0,3 4 0 16,-4 1 0-16,2 3 0 0,-3 1 0 0,0 3 0 15,-1 1 0-15,-1 0-128 0,-2 3 128 0,0 2 0 16,-1 2-144-16,0 2 144 0,-3 1-160 0,-1 2 160 15,-3-1-144-15,-2 3 144 0,-1 0-128 0,0 1 128 16,-5 0 0-16,-2 1-160 0,-4-1 160 0,1 2 0 16,0 0 0-16,-4 2 0 0,2 3 0 0,-3-4 0 15,0-3 0-15,1 0 0 0,-1 0 0 0,-4-2 0 0,-4 1 0 16,-4 0 0-16,-1-4 0 0,3 3 0 0,-4-1 0 0,1-1 0 16,-3 2 0-16,-3 0 0 0,-4 1 0 0,-2 0 0 15,-2-5 0-15,-2 4 0 0,0 3-176 0,-1 1 176 16,-2-1-160-16,-3 0 160 0,-4-3-224 0,-1 2 48 15,2 2 16-15,-3-2 0 0,-3-4 160 0,-1 0-160 16,0 0 160-16,0 1-160 0,1 1-16 0,-4-3 0 16,-5-1 0-16,-1 0 0 0,2 1 176 0,-2 0 0 15,0 2 0-15,-2 0-128 0,-1-4 128 0,1 2 0 16,0 3 0-16,-2-3 0 0,-5-3 0 0,4 2 0 16,5 1 0-16,-6 0 0 0,-5-3 0 0,3-1 0 15,3-2 0-15,-3 3 0 0,-3 3 0 0,2-1 0 16,2-2 0-16,-1 0 0 0,2 2 0 0,-2-1 0 0,2-2 0 15,0 1 0-15,1-2 0 0,0 1 0 0,-2-2 0 16,4 1 0-16,0 0 0 0,-1 0 0 0,-3 0 0 0,4-1 0 16,4 1 0-16,0 1 0 0,0 1 0 0,-1-2 0 15,-2-1 0-15,4 0 0 0,3 1 0 0,-2-2 0 16,-4-3 0-16,5 1 0 0,3-1 0 0,0 2 0 16,-1-2 0-16,0-1 0 0,1-2 0 0,4 3 0 15,0 1 0-15,1 1 0 0,-4-1 0 0,2 1 128 16,2-2-128-16,4 4 128 0,1-1-128 0,-2 1 128 15,-4-1-128-15,4 2 192 0,4-2-64 0,2 2 0 16,0 2-128-16,-2 0 0 0,-4 0 0 0,2 0 0 16,2 0 0-16,1 3 0 0,3 1 0 0,-6 0 0 15,-3 0 0-15,2 3 0 0,1-1 0 0,1 0 0 16,3 2 0-16,-4 1 0 0,-4 1 0 0,0-2 0 16,5 2 0-16,1-2 0 0,4 1 0 0,-4 1 0 0,-4 1 0 0,1-1 0 15,1-3 0-15,3 4 0 0,2 1 0 0,-2 2 0 16,-6-1 0-16,2 0 0 0,4-2 0 0,2 2 128 15,2 0-128-15,-2 1 0 0,-3-3 0 0,3 2 128 16,-2 2-128-16,4-2 0 0,3-1 128 0,1-1-128 16,-2 1 128-16,2-2-128 0,-1-1 144 0,5 0-144 15,0 0 192-15,4 0-192 0,1-1 144 0,-2 1-144 16,2 1 0-16,0-2 144 0,1 0-144 0,4-2 0 16,3 1 0-16,2-1 0 0,2 2 0 0,3 0 0 15,4-3 0-15,-2 2 0 0,2 1 0 0,0-1-192 16,2 1 0-16,3-2-10752 15,3-3-2176-15</inkml:trace>
  <inkml:trace contextRef="#ctx0" brushRef="#br0" timeOffset="35993.26">23225 2061 6447 0,'0'0'576'0,"0"0"-576"0,0 0 0 0,0 0 0 15,0 0 1008-15,0 0 80 0,-7 7 32 0,7-7 0 16,-8 1-208-16,8-1-32 0,-10 1-16 0,2 1 0 15,8-2-112-15,-10 2-32 0,3-2 0 0,7 0 0 16,0 0-96-16,0 0-32 0,0 0 0 0,0 0 0 0,0 0-160 0,0 0-48 16,0 0 0-16,0 0 0 0,0 0 224 0,0 0 32 15,8-7 16-15,2 0 0 0,2 2-208 0,0-2-64 16,0 1 0-16,0-1 0 0,1-2-384 0,1 3 0 16,-2-3 0-16,1 2 0 0,-1 0 160 0,-1 0-160 15,0-1 192-15,-1 1-192 0,-1-3 240 0,-2-1-64 16,0 0-16-16,-2 0 0 0,0 1 0 0,1 1 0 15,-3 1 0-15,-3 8 0 0,4-9-160 0,-4 9 128 16,0 0-128-16,0 0 128 0,0 0-128 0,0 0 0 16,0 0 0-16,0 0 0 0,0 0 0 0,9 9 0 15,-7 1 0-15,1 2 0 0,-2-1 0 0,1 1 0 0,-1 0 0 16,0 2 128-16,-1-1 0 0,1 2 0 0,2 2 0 0,-1 0 0 16,-2 0-128-16,0-2 0 0,1 1 144 0,-1-3-144 15,1-1 0-15,-1 0 128 0,0-1-128 0,1-1 0 16,1 0 0-16,-1-1 144 0,-1-9-144 0,1 10 0 15,0-2 160-15,-1-8-160 0,0 0 128 0,0 0-128 16,3 9 144-16,-3-9-144 0,4 8 160 0,-4-8-160 16,0 0 160-16,0 0-160 0,0 0 160 0,0 0-160 15,0 0 304-15,8-1-48 0,-8 1 0 0,7-5 0 16,-2 0 32-16,-1-1 0 0,-4 6 0 0,6-8 0 16,-3-2-112-16,-1 1-32 0,0 1 0 0,1-1 0 15,-1-2 48-15,2 4 0 0,-2-3 0 0,2 0 0 16,0 0-32-16,3-2 0 0,-2-2 0 0,4-1 0 15,-1 2-32-15,2-2-128 0,-1-3 192 0,2 3-64 0,2-3-128 16,-1 0 192-16,-1 1-192 0,0-1 192 0,0-4-192 0,1 5 0 16,-2-1 0-16,1 2 128 0,1-1-128 0,-2 3 0 15,0 3 0-15,1 1 0 0,0 2 0 0,1 3 0 16,0 0 0-16,0 4 0 0,1-1 0 0,-1 2 0 16,1 2 0-16,1 1 0 0,-1 2 0 0,-1 0 0 15,-1 1 0-15,0 0 0 0,0 2-192 0,0 0 192 16,-3 0-160-16,1-1 160 15,-1 2-560-15,1 0-16 0,0 0 0 0,-2-1-8304 16,1 3-1664-16</inkml:trace>
  <inkml:trace contextRef="#ctx0" brushRef="#br0" timeOffset="40678.19">8896 10430 7711 0,'0'0'336'0,"0"0"80"0,0 0-416 0,0 0 0 0,0 0 0 0,0 0 0 16,0 0 800-16,0 0 80 15,6 9 16-15,-6-9 0 0,3 9-16 0,-1 1 0 0,-3 0 0 16,1 2 0-16,0 2-224 0,0 2-32 0,-1 0-16 0,0 1 0 16,0 1-224-16,0 2-32 0,-2 1-16 0,0 1 0 15,-1-1-128-15,-1 0-16 16,0-3-16-16,-1 0 0 0,1-1-176 0,-1-2 160 0,1-1-160 0,-1-3 160 16,2 1-32-16,0-3-128 0,4-9 192 0,-4 8-64 15,4-8 192-15,0 0 16 0,0 0 16 0,0 0 0 16,0 0-48-16,0 0-16 0,0 0 0 0,0 0 0 15,0 0-32-15,10 4-16 0,-10-4 0 0,12 2 0 16,-4-2-64-16,2 0-16 0,0 0 0 0,0-1 0 16,0 0-160-16,1-1 128 0,0 0-128 0,1 1 128 0,1 0-128 15,2-2 0-15,1 1 0 0,0 1 0 0,0 1 0 0,1 1 128 16,1 0-128-16,0 0 0 0,4 2 192 0,-1-1-64 16,4-1 0-16,-1 0 0 0,2-1-128 0,2 3 0 15,-3 0 0-15,4-1 0 0,-1 1 176 0,2 0 0 16,-2 1 0-16,2 0 0 0,0-1 16 0,-3 2 0 15,2-1 0-15,1 1 0 0,-1-2-192 0,2 1 0 16,0 1 0-16,0-1 0 0,0-1 128 0,-1 1-128 16,0-1 0-16,1 0 128 0,-1-1-128 0,-2 1 0 15,0 0 0-15,-1 0 0 0,2-3 0 0,-1 2 0 16,0 2 0-16,2-1 128 0,-4 1-128 0,1 1 0 16,2-3 0-16,0 1 0 0,-1 5 0 0,2-4 128 15,-4 3-128-15,2-1 0 0,-1-1 0 0,1-1 0 16,-2 0 0-16,-2 1 0 0,0-3 0 0,-1 1 0 15,-1 0 0-15,1-1 0 0,-1 1 0 0,1 0 128 16,-2-2-128-16,0 1 0 0,0 1 0 0,1-1 0 16,2 0 0-16,-1-2 0 0,0-2 128 0,0 2-128 15,0 2 0-15,1-4 128 0,-2-1-128 0,-1 0 0 16,-1 0 144-16,0-2-144 0,-4 3 0 0,3-2 0 0,0-3 0 0,0 3 128 16,-3 0-128-16,1 1 0 0,1-1 0 0,-1 0 128 15,0 0-128-15,1 1 128 0,0 0-128 16,0 1 128-16,1 1-128 0,-1-3 0 0,0 0 0 0,0 2 0 15,-2 1 0-15,0-1 0 0,-1 0 0 0,1 2 0 16,-2-3 0-16,-1 3 0 0,0-1 0 0,0 2 0 16,-3-1 0-16,1 0 0 0,0-1 0 0,-1 1 0 15,-1-1 0-15,-9 1 0 0,12-1 0 0,-4-1 0 16,1-1 0-16,-4-1 128 0,3 0-128 0,-3-2 176 0,2 0 208 0,-2-2 64 16,1 0 0-16,-1 0 0 0,1-3 144 0,-2-3 48 15,1-2 0-15,-1-2 0 0,-2-3-96 0,2-1-16 16,-1 3 0-16,-1-2 0 0,-1-2-176 0,-1 1-32 15,0-1-16-15,4 4 0 0,-3 3-144 0,1 3-32 16,0-1 0-16,0 4 0 0,0 0-128 0,-2 10 0 16,0 0 0-16,0 0-176 0,0 0 576 0,0 0 112 15,0 0 32-15,-9 5 0 16,-5 4-3680-16,2 1-752 0</inkml:trace>
  <inkml:trace contextRef="#ctx0" brushRef="#br0" timeOffset="53402.67">128 14782 17791 0,'-14'4'784'0,"9"1"176"0,5-5-768 0,-5 6-192 0,5-6 0 0,-2 10 0 16,2-10 128-16,0 11-128 0,1-1 192 0,3 1-64 0,-2-1 240 0,2 0 32 16,1 2 16-16,2-1 0 0,-3 0-48 0,5 0-16 15,-1 0 0-15,1 0 0 0,-2-1-96 0,2 2 0 16,1 0-16-16,-1 1 0 0,-2-1-240 0,2 3 176 16,1-3-176-16,-2 2 160 0,-1-1-160 0,0-1 0 15,2-1 0-15,-4 2 128 0,1-1-128 0,-1 0 0 16,1-1 0-16,0 0 0 0,1 0 0 0,1-1 128 15,-1 0-128-15,4-1 0 0,0 0 176 0,1 0-48 16,-1-2-128-16,3-1 192 0,-3 0-32 0,2-1-16 16,3 1 0-16,4-2 0 0,-1-1 112 0,3-3 32 15,2 0 0-15,2 0 0 0,3-2 48 0,3 1 16 16,3-1 0-16,-2 0 0 0,-1-2-160 0,1 2-16 0,1 0-16 0,1-2 0 16,1-1-160-16,-1 1 128 0,4-1-128 15,2 2 128-15,4 0-128 0,4 0 0 0,2-3 0 0,-2 1 128 16,0-3-128-16,2-2 0 0,3 0 144 0,1-1-144 15,5 0 0-15,3-1 144 0,0 0-144 0,-1-1 0 16,-1-1 128-16,2 2-128 0,1-1 0 0,5 1 0 16,2 1 0-16,1 1 0 0,-3 0 0 0,-1 0 0 15,4-1 0-15,1 1 0 0,5 2 0 0,-1 0 0 16,-2 0 0-16,4 1 0 0,1 0 0 0,3 1 0 16,3 2 0-16,-1 1 0 0,-5-1 0 0,6 1 0 15,1 1 0-15,3 0 0 0,-1 0 0 0,1-1 0 16,-2 1 0-16,6 0 0 0,4 0 0 0,-3-2 0 15,-2 0 0-15,1 0 0 0,5 0 128 0,1 1-128 16,1-1 0-16,-2 0 128 0,-3 0-128 0,4 2 0 16,4 0 144-16,-2 0-144 0,-1-1 0 0,3 1 144 0,2 0-144 0,-1 0 0 15,-4-2 144-15,5 2-144 0,3 0 0 0,-3 1 128 16,-2 0-128-16,0 0 0 0,7-1 0 0,-5 2 0 16,-4 3 0-16,3-1 128 15,3 0-128-15,-2 0 0 0,-2 0 0 0,2 2 0 0,3-1 0 0,0 3 0 16,-1-3 0-16,1 2 128 0,-2 1-128 0,0-1 0 15,2 0 0-15,1 0 0 0,2 1 0 0,0-1 0 16,0 1 0-16,1 0 0 0,0-2 0 0,0 1 0 16,-1 2 0-16,3-1 0 0,2 3 0 0,-1-2 144 15,0 2-144-15,1-3 0 0,-2 3 144 0,3-2-144 16,-2-1 0-16,3 3 144 0,1 0-144 0,-2-3 0 16,-2-1 144-16,5 1-144 0,3 5 128 0,-5-3-128 0,0-4 160 0,4 1-160 15,5 0 208-15,-4 0-48 0,-3-1-16 0,2-3 0 16,2 1 0-16,-3 0 0 0,-3-2 0 0,1 1 0 15,6-1 16-15,-5 0 0 0,-3-1 0 0,3-1 0 16,2 0-16-16,0 2 0 0,-1-2 0 0,2-2 0 16,-2-5-144-16,2 6 128 0,1-2-128 0,0-3 128 15,-4-3-128-15,3 2 0 0,4 0 0 0,-3-1 0 16,-4-1 0-16,2 1 128 0,5-2-128 0,-5 2 0 16,-3 1 0-16,0-2 0 0,3 1 128 0,-1 0-128 15,-5-3 0-15,3 1 0 0,0 0 0 0,-2 1 128 16,-4 2-128-16,1-1 0 0,3-2 0 0,-4 2 0 15,-4-1 0-15,2 1 0 0,4 4 0 0,-5-3 0 16,-4 5 0-16,1-3 0 0,5 0 0 0,-3 1 0 16,-6-2 0-16,2 1 0 0,4 1 0 0,-4 0 0 0,-7-2 0 0,3 1 0 15,-2 3 0-15,0-2 0 0,-3-1 0 16,1 2 0-16,-3 2 0 0,2-3 0 0,-2 2 0 0,-2 0 0 16,-2 2 0-16,-1-2 0 0,3 2 0 0,-4-2 128 15,-6 0-128-15,-4 1 0 0,1 0 0 0,2 1 0 16,2 0 0-16,-4-1 0 0,-8-3 0 0,0 2 0 15,0-2 0-15,0 1 0 0,3 3 0 0,-4-4 128 16,-5-4-128-16,-3-1 0 0,-2-1 160 0,1 0-160 16,-1 0 192-16,0 0-192 0,1-4 304 0,-4 2-48 15,-6-1-16-15,-2-5 0 0,1-2 128 0,-3-4 16 16,2-3 16-16,3-4 0 0,2 0 176 0,-1-7 16 16,-3-5 16-16,-2-8 0 0,-5-4 224 0,1-7 32 0,-2-5 16 0,1-10 0 15,0-8-176-15,0-8-16 0,0-7-16 0,1-2 0 16,-4-2-288-16,-3-7-64 0,-4-6-16 0,-2 1 0 15,-4 5-304-15,-1 4 128 0,-3 3-128 0,-1 9 0 16,-7 3 0-16,-1 10 0 0,-6 9 0 0,-1 5 0 16,-5 4 0-16,-4 7-192 0,-2 4 16 0,-4 4-12576 15,-2 5-2528-15</inkml:trace>
  <inkml:trace contextRef="#ctx0" brushRef="#br0" timeOffset="54319.64">4740 16380 11055 0,'-3'-11'480'0,"1"1"112"0,2-3-464 0,-1 0-128 0,1 1 0 0,1-1 0 0,1-3 1456 0,0 1 272 16,2-1 48-16,1 1 16 0,1 0-896 0,1-2-192 15,-1 0-16-15,-1 0-16 0,1 5-272 0,-1 0-48 16,0 1-16-16,-1-1 0 0,0 2-80 0,-1 3 0 16,-3 7-16-16,0 0 0 0,0 0-240 0,0 0 176 15,2 11-176-15,-1 4 160 0,-1 3-160 0,0 3 160 16,-1 6-160-16,0 3 160 0,-1 4-160 0,-3 6 128 16,-1 5-128-16,0 2 128 0,-4 2 144 0,2 4 32 0,0 4 0 15,1 1 0-15,-2 3-112 0,4-6 0 0,-3-8-16 16,3-5 0-16,-1-9 64 0,2-7 16 0,0-7 0 0,2-5 0 15,1-4 320-15,1-10 80 0,0 0 16 0,0 0 0 16,9-2 48-16,1-6 16 0,2-6 0 0,2-5 0 16,3-3-96-16,-1-5-32 0,2-5 0 0,0-2 0 15,1-2-416-15,2 1-64 0,-1-3-128 0,0-2 176 16,-2-2-176-16,3 2 0 0,1-1 0 0,2 1 0 16,1 1 0-16,0 1-176 0,1 3 176 0,1 4-128 15,2 3 128-15,2 4 0 0,0 3 0 0,-1 5-128 16,-4 5 128-16,1 6-160 0,-5 6 160 0,0 7-160 15,-2 4 160-15,-2 7-208 0,-6 6 80 0,-2 4 128 16,-1 3-192-16,-4 7 192 0,1 6-160 0,-5 1 160 16,-1 1 0-16,-2 1 0 0,-2 2 0 0,1-2 0 15,0-3 0-15,0-6 0 0,0-5 0 0,-1-1 0 0,1-5 0 0,2-4 0 16,1-2-144-16,3-3 144 16,0-4-2368-16,3-4-384 15</inkml:trace>
  <inkml:trace contextRef="#ctx0" brushRef="#br0" timeOffset="54670.88">6340 16168 18431 0,'-26'8'816'0,"10"0"160"0,-2 5-784 0,-3 1-192 0,1 2 0 16,1 5 0-16,-3 2 2976 0,0 6 544 15,-2 3 128-15,-2 2 0 0,-3 2-2592 0,0 1-528 16,0-4-96-16,2 2-32 0,3 1-256 0,1 1-144 0,3 1 160 0,4-1-160 16,4-4 0-16,6-5 0 15,6-4 0-15,2-4 0 0,7-4 0 0,4-6 0 0,3-5-208 0,6-4 64 16,5-7-144-16,3-3-32 0,0-3 0 0,1-6 0 16,0-3 320-16,0-5-160 0,0-3 160 0,-1-2-128 15,1 0 128-15,0-2 0 0,0 0 0 0,-3 0 0 16,-2 1 288-16,-4 2 96 0,-5 5 0 0,-4-5 16 15,-4 1 464-15,-4 1 96 0,-5 1 0 0,-5 0 16 16,-4 1-192-16,-4 1-32 0,-3 0-16 0,-2 6 0 16,-2 3-480-16,3 5-112 0,-3 2-16 0,0 3 0 15,-1 1-528-15,4 4-112 0,0 2-32 0,2 2-10848 16,0 0-2176-16</inkml:trace>
  <inkml:trace contextRef="#ctx0" brushRef="#br0" timeOffset="54937.07">6764 15777 31327 0,'-7'8'2784'0,"1"1"-2224"16,1 4-560-16,-2 8 0 0,3 5 320 0,-1 6-64 0,1 4 0 0,-2 5 0 15,1 3 80-15,-3 7 16 0,3 5 0 0,-2 1 0 16,-2 5-208-16,3 3-144 0,-2 2 192 0,0 0-192 16,-1-1 0-16,2 1-304 0,0 0 48 0,3-4 0 31,-4-8-576-31,4-5-128 0,1-7 0 0,3-5-16 16,-1-10-1424-16,2-6-288 0,1-5-48 0</inkml:trace>
  <inkml:trace contextRef="#ctx0" brushRef="#br0" timeOffset="55137.83">6336 16234 23039 0,'-12'-3'1024'0,"12"3"192"0,0 0-960 0,0 0-256 16,6-8 0-16,7 4 0 15,4 1 2320-15,9 2 432 0,7 0 64 0,7 1 32 0,7 1-1984 0,3-1-400 16,1 0-80-16,3 0 0 0,3-1-384 0,5 0 128 15,4 2-128-15,2-3 0 16,-1-2-752-16,1-3-208 0,-1-1-64 0,-1-1-13376 16</inkml:trace>
  <inkml:trace contextRef="#ctx0" brushRef="#br0" timeOffset="55597.05">9319 16143 37263 0,'-19'-11'1648'0,"8"4"336"0,0-1-1584 0,-3 3-400 0,-2 0 0 0,-3 2 0 15,-1 0 144-15,-5 1-144 0,-1-2 160 0,-4 2-160 16,-3 0 0-16,-4 1 0 0,-2 0-208 0,-7 2 64 31,-7 2-352-31,-5 4-64 0,-6 2-16 0,3 3 0 0,0 0 0 16,5 4-16-16,2 1 0 0,5 0 0 0,4 1 592 0,5 1 0 0,1-3 0 0,8 3 192 0,2 0-192 0,8-1 0 16,5 0 0-16,7 1 0 15,7 1 0-15,6 4 0 0,4-4-192 0,4 1 192 0,4-2-288 0,3-1 64 16,0-1 16-16,3 1 0 0,-1-5 208 0,-1-1 208 15,0 0-32-15,-2 0-16 0,1-2 96 0,-2 5 32 16,1-1 0-16,-1-2 0 0,-1-2 64 0,-1 1 16 16,-2 1 0-16,-1-1 0 0,-1 1-80 0,-3-1-16 15,-1 0 0-15,-5 1 0 0,-2-1 80 0,-2 1 16 16,-6-1 0-16,-1 4 0 0,-4 0-112 0,-5 1-32 16,-7 1 0-16,-2 2 0 0,-4-1-224 0,-4 0 0 15,-6-2 128-15,0-2-128 0,-2-4-256 0,5-3-80 16,3-2-32-16,5-2-10768 15,6-2-2144-15</inkml:trace>
  <inkml:trace contextRef="#ctx0" brushRef="#br0" timeOffset="55905.08">9486 16254 32015 0,'0'0'1408'0,"0"12"320"0,0 3-1392 0,0 5-336 0,-1 1 0 0,2 3 0 15,-1-1 448-15,0 5 0 0,-1 4 16 0,1 2 0 0,1-2-208 0,-2 1-64 16,-2-1 0-16,-1 2 0 0,1 1-192 0,-2-2 0 15,2-1 0-15,-2-3 0 0,0 0 0 0,2-4 0 16,2 0-176-16,0-3 176 16,1-4-1376-16,2-1-160 0,1-3-16 0,3-4-7600 15,0-6-1504-15</inkml:trace>
  <inkml:trace contextRef="#ctx0" brushRef="#br0" timeOffset="56565.1">10107 16272 21183 0,'0'0'1888'0,"0"0"-1504"0,0 0-384 0,0 0 0 15,0 0 736-15,0 0 80 0,0 0 16 0,-4 13 0 16,-1 0-144-16,3 2-32 0,-1 4 0 0,0 1 0 16,0 1-192-16,-1 3-32 0,1-1-16 0,-2 0 0 0,2-1-144 0,-4-1-16 15,1-1-16-15,1-2 0 16,0 1-80-16,2-1-16 0,-1-1 0 0,3-6 0 0,1-11-144 0,-2 9 128 15,2-9-128-15,0 0 128 0,0 0 368 0,0 0 64 16,3-8 16-16,5-4 0 0,3-5 64 0,1-1 0 16,1-3 16-16,1-2 0 0,1-3-368 0,4-1-80 15,-2-2-16-15,2-1 0 0,-3 0-192 0,4 2 0 16,0-1 0-16,-2 1 0 0,-4 2 0 0,1 3 0 16,1 2 0-16,0 5 0 0,-1 6 0 0,0 0 0 15,0 4 0-15,1 4 0 0,-2 4 0 0,2 2 0 16,-4 2 0-16,2 5-160 0,-1 2 160 0,-1 4 0 15,0 0 0-15,-2 4-128 0,-1 1 128 0,-2 3-160 16,-2 1 160-16,-4 0-160 0,0-4 160 0,-1 0 0 16,1-4-144-16,-1-3 144 0,0-1 0 0,2-7 0 0,-2-7 0 0,0 0 0 15,9 2 288-15,-1-4 32 0,2-3 0 0,4-4 0 16,3-2-32-16,3-2 0 0,2-3 0 0,2-5 0 16,0 1-288-16,-1-2 0 0,1-2 0 0,-3 1 0 15,0 5 0-15,0-1 0 0,-1 1 0 0,2 4-144 16,0 3 144-16,-1 2-128 0,-1 4 128 0,-1 4-128 15,1 5 128-15,0 3 0 0,1 5 0 0,-4 3-128 16,1 2 128-16,1 1 0 0,-1 3 0 0,2 5-128 16,-3 3 128-16,-2 1 0 0,1 0 0 0,-4 0 0 15,1 1 0-15,-2 2 0 0,0-2 0 0,-3-1-128 16,-1-1-256 0,2 0-32-16,1-3-16 0,2-2-9808 0,-1-5-1984 0</inkml:trace>
  <inkml:trace contextRef="#ctx0" brushRef="#br0" timeOffset="57005.29">11964 16063 32479 0,'-12'9'1440'0,"7"0"288"0,-2 6-1376 0,3 5-352 15,-1 6 0-15,2 3 0 0,-3 6 192 0,0 2-16 16,2 5-16-16,-4 0 0 0,0 4 0 0,-3 0 0 16,0-1 0-16,0 0 0 0,0 0-160 0,-2-2 0 15,1-3 0-15,1-2 128 0,0-5-128 0,1-3 160 0,3-6-160 16,-2-4 160-16,4-7-160 0,-1-4 0 0,6-9 0 0,0 0 0 16,0 0 256-16,0 0 0 0,6-17 16 0,2-3 0 15,0-4-80-15,3-3-32 0,0-5 0 0,3-1 0 16,-1 0-160-16,0 1 0 0,0 1 0 0,-2-1 0 15,1-2 0-15,3-2 0 0,0 0 0 0,4-1 0 16,2 3 0-16,-1 1 0 0,2 6 0 0,2 2 0 16,-2 6 0-16,1 3 0 0,-2 5 0 0,-1 6 0 15,0 3 0-15,0 4 0 0,-1 4 128 0,-1 4-128 16,0 2 176-16,-4 5-48 0,1 3-128 0,-3 1 192 16,-2 2-192-16,-3 2 0 0,-1 0 0 0,-4 3 0 15,-3 1-192-15,-5 0 32 0,-1-3 0 0,-3-1 0 16,-2-4 32-16,-1-4 0 0,-4-1 0 0,-1-3 0 15,2-3 0-15,1-4 0 0,0-1 0 0,4-5 0 16,-1-7-400-16,4-2-80 0,2-4-16 16,4-3-9232-16,4-4-1856 0</inkml:trace>
  <inkml:trace contextRef="#ctx0" brushRef="#br0" timeOffset="57255.24">12861 15604 13823 0,'12'-15'1216'0,"-5"7"-960"16,2 0-256-16,1 1 0 0,-1 3 3328 0,1 2 640 16,-10 2 112-16,0 0 16 0,8 5-2416 0,-2 4-480 15,-4 2-112-15,-2 4 0 0,-1 4-496 0,-2 3-80 0,0 6-32 0,-2 3 0 16,0 7-288-16,-4 5-64 0,-2 4-128 0,1 4 192 16,-4 1-64-16,1 3-128 0,-1 3 176 0,1 0-176 15,1 2 144-15,1 2-144 0,-2 0 0 0,3-4 144 16,2-4-384-16,1-6-80 0,0-5 0 0,5-4-16 31,-2-6-576-31,4-4-112 0,4-6-32 0,-1-4-12960 0</inkml:trace>
  <inkml:trace contextRef="#ctx0" brushRef="#br0" timeOffset="57465.14">13480 16233 29487 0,'-4'6'2624'0,"0"5"-2112"15,1 4-512-15,0 5 0 0,0 3 1504 0,1 3 192 16,1 3 32-16,-2-2 16 0,1 2-1104 0,-1-1-240 16,2-2-32-16,0-2-16 0,0-2-352 0,1 1 0 15,1-1 0-15,1-2-192 16,2-4-2320-16,0-3-480 0</inkml:trace>
  <inkml:trace contextRef="#ctx0" brushRef="#br0" timeOffset="57857.33">14853 15883 29487 0,'7'-32'1296'0,"1"9"288"0,1-2-1264 0,2-2-320 0,2-2 0 0,1-1 0 16,1 1 432-16,-5 1 16 0,-2-1 16 0,-1 3 0 16,-1 2-64-16,-5 3-16 0,-1 1 0 0,-3 3 0 15,-4 3-224-15,-3 2-160 0,-2 1 192 0,-1 4-192 16,-3 1 0-16,0 4 0 0,-2 2 0 0,-3 3 0 15,-1 2 128-15,-4 4-128 0,-5 3 0 0,-2 4 0 0,1 1 0 16,0 4 128-16,0 3-128 0,0 5 0 16,0 4 208-16,2 5-64 0,-2 6-16 0,1 5 0 0,0 3 0 0,1 4-128 15,1 4 192-15,-1 2-64 0,-1-4-128 0,2 0 0 16,0 1 144-16,5-4-144 0,0-4 0 0,3 1 0 16,4-6 0-16,4-3-128 0,1-5-144 0,3-5-32 15,2-4 0-15,3-1 0 16,3-4-304-16,0-2-64 0,1-3-16 0,2-3 0 15,1-2-1248-15,2-4-256 0</inkml:trace>
  <inkml:trace contextRef="#ctx0" brushRef="#br0" timeOffset="58052.84">14089 16252 35071 0,'0'0'1552'0,"0"0"320"0,0 0-1488 0,0 0-384 0,0 0 0 0,0 0 0 15,0 0 432-15,14 3 16 0,1-1 0 0,6 1 0 16,2 2-128-16,4-3-32 0,5-2 0 0,4 0 0 16,2 2-288-16,-2-2 0 0,1-2 0 0,-1 0 0 31,0 0-528-31,1-2-16 0,-1 1 0 0,0-1 0 16,-2 0-2064-16,1-1-400 0</inkml:trace>
  <inkml:trace contextRef="#ctx0" brushRef="#br0" timeOffset="58242.63">15200 16177 33519 0,'-18'16'1472'0,"7"-1"320"0,1 2-1424 0,-1 6-368 0,1 5 0 0,1 3 0 0,-3 0 400 0,2 1 16 15,1 0 0-15,-1-1 0 0,4-2-160 0,-3-1-48 16,2 0 0-16,0-3 0 15,2-1-944-15,3-1-192 0,-2-1-32 0,1-3-13968 0</inkml:trace>
  <inkml:trace contextRef="#ctx0" brushRef="#br0" timeOffset="58558.62">15683 16296 34847 0,'9'-9'1536'0,"1"3"320"0,1 0-1472 0,4-2-384 0,2 2 0 0,2 0 0 15,-2-2 688-15,1 0 64 0,3 0 16 0,1-2 0 16,-4 1-320-16,2 1-64 0,-1 1-16 0,-2-1 0 16,-1 1-368-16,-3 1 144 0,-3-3-144 0,-2 2 0 15,-3 0 0-15,-2 1 0 0,-3 6 0 0,0 0 0 16,-1-5 0-16,1 5 0 0,0 0-192 0,-11 3 48 15,-2 2-96-15,-2 5-16 0,-3 1 0 0,-2 5 0 16,1 3 64-16,-5 1 16 0,1 2 0 0,1 2 0 16,1 0 176-16,3 2 0 0,-3 1 0 0,1 1-128 0,1-5-80 15,3 0-16-15,3-1 0 0,2-1 0 16,2-1-720-16,2-1-144 0,3-6-16 16,2-1-8944-16,3-1-1776 0</inkml:trace>
  <inkml:trace contextRef="#ctx0" brushRef="#br0" timeOffset="59227.49">17297 15621 27407 0,'2'-23'1216'0,"-1"8"256"0,0-2-1184 0,-1 1-288 15,-1 0 0-15,-1 2 0 0,-2-4 864 0,-2 3 112 16,0 1 32-16,-4 2 0 0,0 2-368 0,-1 2-80 0,-4 1-16 0,1 4 0 15,-2 1-368-15,-1 5-176 0,-3 3 160 0,-1 5-160 16,-2 4 128-16,-4 5-128 0,-4 3 0 0,0 7 144 16,2-1-144-16,-1 4 0 0,-1 4 0 0,1 6 0 15,2 3 0-15,0 2 0 0,1 3 0 0,0 2 0 16,2 1 0-16,2-1 0 0,1-1 0 16,3-1 0-16,2-2 0 0,2-3 0 0,2-3-192 0,2-3 192 31,0 0-512-31,3-5 0 0,1-4 16 0,2-3 0 15,0 0-1184-15,4-5-240 0,0-1-64 0,0-5-9952 0</inkml:trace>
  <inkml:trace contextRef="#ctx0" brushRef="#br0" timeOffset="59402.8">16393 16146 25791 0,'0'0'2304'0,"0"0"-1856"0,0 0-448 0,0 0 0 0,10-1 3280 0,3 2 560 15,6 2 128-15,4 1 0 0,4-1-3088 0,5-1-624 16,7 0-128-16,1-2-128 0,2 0 0 0,3 1 0 16,2-2 0-16,3-3 0 15,2-2-1856-15,2 1-400 0,3-1-96 0</inkml:trace>
  <inkml:trace contextRef="#ctx0" brushRef="#br0" timeOffset="60555.62">16723 16423 18431 0,'0'0'1632'0,"-4"-8"-1312"0,0-1-320 0,1 0 0 0,-1 0 2112 16,0-1 336-16,1-1 80 0,-1 1 16 0,1 2-1776 0,-2 1-336 15,0-1-80-15,1-2-16 0,-3-2 160 0,1 0 16 16,-2 0 16-16,0 1 0 16,-1 0-32-16,1 0-16 0,-2-1 0 0,-1 2 0 0,1 1-288 0,1 0-48 15,0 4-16-15,-1 1 0 0,0 1-128 0,-1 3 0 16,0 3 0-16,-1 2 0 0,-2 4 0 0,-2 1 0 16,-2 1 0-16,0 3-176 0,0 2 176 0,0 4 0 15,-3 1-144-15,1 4 144 0,1 3 0 0,2 2 0 16,-1 1 0-16,5 1 0 0,-1 2 0 0,4 1 0 15,3-2 0-15,1-2 0 0,3 2 0 0,3-6 0 0,2-4 0 16,4-2 0-16,1-4 256 0,4-2-16 16,-1-4-16-16,3-5 0 0,4-1 32 0,1-5 0 0,4-4 0 0,5-4 0 15,0-6 32-15,7-4 16 0,3-4 0 0,2-6 0 16,2-3-144-16,1-2-32 0,1-3 0 0,-3-1 0 16,2-4-128-16,1-2 0 0,-3-5 0 0,0 0 128 15,0 1-128-15,-2-3 0 0,-1-4 0 0,-4-4 0 16,-5-1 0-16,-2-5 0 0,-3-3 0 0,-2-3 0 15,-4-3 0-15,1 1 0 0,-3 0 0 0,-1 3 0 16,-1 2 0-16,-4 7 0 0,0 6 0 0,-2 8 128 16,-2 7-128-16,-2 6 160 0,-1 5-160 0,-2 6 160 15,-1 4 64-15,-2 7 16 0,2 4 0 0,1 7 0 16,0 0-240-16,-11 7 176 0,-2 7-176 0,0 5 160 16,0 8-160-16,0 5 0 0,-3 5 0 0,-1 8-176 0,0 9 176 0,-1 4 0 15,-1 4 0-15,-1 5-128 0,0 4 128 0,4 4 0 16,3 5 0-16,0-1 0 0,1-1 0 0,4-1 0 15,4-1 144-15,3-4-144 0,2-2 176 0,3-4-176 16,5-6 160-16,3-6-160 0,4-5 0 0,2-4 0 16,6-4 0-16,1-2 0 15,2-3-1520-15,3-5-336 0,3-6-80 16</inkml:trace>
  <inkml:trace contextRef="#ctx0" brushRef="#br0" timeOffset="61058.18">18696 16470 37375 0,'-2'-8'1664'0,"2"8"320"0,0 0-1584 0,0 0-400 16,11 1 0-16,0 3 0 0,4 2 0 0,2 4 0 15,2 4 0-15,-1 2-176 0,3 3 176 0,2 3 176 16,-1 3-48-16,0 3 0 0,-3 2 144 0,1-1 32 16,-3 1 0-16,0 1 0 0,-3 2 0 0,-1-1 0 15,1-4 0-15,-2 3 0 0,-2-1-176 0,-3-2-128 16,-2-1 192-16,-4-3-192 0,-3 0 160 0,-4 0-160 15,-4 2 128-15,-4 1-128 0,-5 2 0 0,-5 0 0 16,-7 2 0-16,-5-3-176 16,-6-1-208-16,-3-1-64 0,0-2 0 0,2-4 0 15,3-5-2752-15,6-5-576 0</inkml:trace>
  <inkml:trace contextRef="#ctx0" brushRef="#br0" timeOffset="62194.71">6592 17761 30399 0,'-26'-2'1344'0,"14"2"288"0,2-2-1312 0,-2 4-320 0,2 1 0 0,2 2 0 15,-1 3 0-15,2 5 0 0,-2 5 0 0,3 4-128 16,-4 2 128-16,1 5 0 0,-1 3 0 0,1 4 0 15,1 1 128-15,-3 1-128 0,1 2 128 16,0 3-128-16,-2 0 0 0,0 0 0 0,-1 0 0 0,4-5 128 0,-2-5-128 0,6-17 0 16,-1-1 128-16,1 0-128 0,1-3 1024 0,2-1 128 15,-3-3 16-15,3-1 16 16,0-3-1312-16,2-4-272 0,0 0-48 0,2-6-16 0,1-4 992 0,4-3 208 16,2-4 32-16,2-1 16 0,2-4-544 0,3-2-112 15,2-1-128-15,19-22 176 0,-3 4-176 0,-1 7-192 16,-2 2 32-16,-1 5 16 0,-1 6 144 0,-5 0 0 15,0 3-144-15,-1 5 144 0,1 1 0 0,0 7 0 16,-2 1 0-16,2 5 0 0,-1 3 0 0,-4 6 0 16,1 3 0-16,0 2 0 0,-2 3 0 0,-2 0 0 0,-2 2 0 15,0 3 0-15,-7 1-256 0,1 2 32 16,-5 2 0-16,1-2 0 0,-3-2-96 0,0 0-32 0,0-1 0 0,1-2 0 31,1-4-1216-31,1-3-240 0,2-2-48 0</inkml:trace>
  <inkml:trace contextRef="#ctx0" brushRef="#br0" timeOffset="62577.6">7964 17660 33743 0,'-24'3'1488'0,"9"2"320"0,-3 5-1440 0,0 2-368 0,-8 6 0 0,2 2 0 16,-1 0 0-16,1 3 0 0,-3 2-192 0,3 1 64 0,1 2 128 0,3 0 0 15,2 1 0-15,3 2 128 0,1 0-128 0,3-1 0 16,2 1 128-16,3-2-128 0,3-2 0 0,2-2 0 16,3-3 0-16,4-4 0 0,-1-1 0 0,5-4-240 15,0-3 64-15,3-4 16 0,4-2 160 0,0-4 0 16,4-2 0-16,0-3 0 0,4-1 256 0,0-4 64 15,0-2 32-15,4-5 0 0,2-2-96 0,0 1 0 16,0-4-16-16,-2 0 0 0,-4 2-240 0,-2-4 144 16,-2-1-144-16,-1 5 128 0,-2-4-128 0,-4 2 0 15,-6 2 0-15,-2-2 128 0,-2-2 0 0,-5 1-128 16,-1 0 192-16,-2 2-64 0,-3-3-128 0,-2 5 128 0,3 4-128 16,-4 2 128-1,4 2-640-15,0 2-144 0,1 4-32 0,5 5-14704 0</inkml:trace>
  <inkml:trace contextRef="#ctx0" brushRef="#br0" timeOffset="62976.05">9116 17321 23951 0,'-14'-11'1056'0,"5"6"224"0,0-1-1024 0,2 2-256 16,7 4 0-16,-10-1 0 0,1 0 1984 0,2 3 352 15,0 4 64-15,1 1 16 0,2 2-1456 0,-3 6-304 16,0 2-48-16,-1 5-16 0,1 3-464 0,-1 3-128 16,2 4 0-16,0 1 0 0,1 6 240 0,0-1 16 15,2 2 16-15,-2 0 0 0,1-1 144 0,1-1 32 0,2 1 0 16,0-1 0-16,-3-2-288 0,4-3-160 0,0 0 192 0,0-5-192 16,3-3-176-16,-2-3-144 0,0-3-16 0,1-5-16 31,-1-3-2416-31,-1-11-496 0,0 7-80 0</inkml:trace>
  <inkml:trace contextRef="#ctx0" brushRef="#br0" timeOffset="63157.18">8634 17737 14735 0,'0'0'1312'16,"0"0"-1056"-16,0 0-256 0,0 0 0 0,16 4 5072 0,2 0 960 0,4 0 192 0,7-1 48 15,5 0-4784-15,4-2-944 0,1-1-192 0,2 0-32 0,0-1-320 0,1 2 0 16,2-1 0-16,2 0 0 16,1-1-448-16,1 1-128 0,3 0-48 0,-4-1-10384 15,-1-1-2064-15</inkml:trace>
  <inkml:trace contextRef="#ctx0" brushRef="#br0" timeOffset="63649.14">11171 17633 27647 0,'-13'-13'2448'0,"0"-1"-1952"0,-2-2-496 0,1 3 0 15,0 0 704-15,-1 2 32 0,-1 2 16 0,2 4 0 16,-1 1-272-16,0 4-48 0,0 4-16 0,-3 3 0 16,1 2-416-16,0 4 0 0,-3 3 128 0,1 2-128 15,-3 5 0-15,3 3 0 0,0-2 0 0,-1 6 0 16,2-2 0-16,3 1 0 0,2-1 0 0,4 1 0 15,0 0 0-15,3-3 0 0,2-2 0 0,1-3 0 16,5-3 0-16,0-3 192 0,2-2-192 0,2-2 192 16,1-4 64-16,3-3 32 0,1-1 0 0,2-3 0 0,0-4 64 15,4 0 16-15,0-4 0 0,2-2 0 0,2-1-208 16,-2-1-32-16,-1-1-128 0,1 1 192 0,2 0-192 16,-3 0 0-16,0 3 0 0,1 1 0 15,-1 3 0-15,-1 1 0 0,0 3 0 0,-2 3 0 0,0 3 0 0,1 1 0 16,-2 3 0-16,-1 3 0 0,1 2 0 0,-1 0 0 15,0 0-160-15,1 2 160 0,-3-1-400 0,4 0 0 16,1 1 0-16</inkml:trace>
  <inkml:trace contextRef="#ctx0" brushRef="#br0" timeOffset="64018.2">12412 17609 33167 0,'0'0'2944'0,"-5"-7"-2352"15,1 2-464-15,4 5-128 0,-4-6 608 0,4 6 96 0,-7-5 32 0,-2-1 0 16,2 1-592-16,-4-1-144 0,0 0 0 0,-2 0 0 0,-1 2 0 16,-2 2 0-16,-3 2 0 0,-1 3 0 15,-2 4 0-15,-1 1-144 0,-2 3 144 0,1 4-160 0,-2 2 160 0,2 3 0 16,-3 1-144-16,0 3 144 0,1 3 0 0,0-1 0 16,2 1 0-16,3 2 0 0,2-1 0 0,0 1 0 15,5 2 0-15,3 0 0 0,2-3 0 0,2 1 0 16,5-3 0-16,0-1 0 0,5-3-320 0,1-4 0 15,4-1 0-15,3-4 0 16,3-2-512-16,5-4-112 0,3-2-16 0</inkml:trace>
  <inkml:trace contextRef="#ctx0" brushRef="#br0" timeOffset="64347.3">13358 17547 4607 0,'1'-10'400'0,"-1"10"-400"0,-4-8 0 0,0-1 0 0,-2 2 5808 0,0 1 1072 0,2 0 224 0,-5 2 32 16,-1-1-5360-16,0 2-1072 0,-3 2-224 0,0 2-32 15,-2 2-192-15,0 2-16 0,-3 1-16 0,0 4 0 16,-2 2-224-16,-1 4 0 0,0 1 0 0,-1 3 0 16,0 1 0-16,2 0 0 0,-1 1 0 0,3 1 0 15,-1 1 0-15,4 2 0 0,0-4 0 0,2 1 0 16,2-2 0-16,3-2 0 0,5-2-128 0,3-1 128 0,3-2-368 0,3 1-16 16,3-5 0-16,4 0 0 15,-1-3-464-15,6 0-112 0,-1-3 0 0,2 0-7680 16,4-2-1520-16</inkml:trace>
  <inkml:trace contextRef="#ctx0" brushRef="#br0" timeOffset="64910.86">14126 17862 4607 0,'0'0'400'0,"0"0"-400"0,0 0 0 0,0 0 0 16,0 0 2272-16,10-2 368 0,-10 2 80 0,9-2 16 16,-9 2-1264-16,11-4-256 0,-11 4-64 0,10-3 0 15,-1 0-96-15,-2-2-32 0,-7 5 0 0,10-4 0 16,0-1-32-16,-3 2-16 0,2-1 0 0,0-1 0 0,0 0-16 0,1-3 0 16,2 0 0-16,1 1 0 15,1-2-208-15,0 0-48 0,0-1-16 0,0 0 0 0,1-1-368 0,-4-1-64 16,0 0 0-16,-2 1-16 0,-2-1-96 0,-3 1-16 15,1-1 0-15,-2 2 0 0,-2-1 48 0,-1 0 0 16,-2 0 0-16,-2 1 0 0,-4 0 0 0,-2 1 0 16,-1 1 0-16,-5 1 0 0,-5 3-176 0,-2 1 0 15,-1 3 0-15,0 4 0 0,-2 1 0 0,1 5 0 16,2 4 0-16,0 2 0 0,0-1 0 0,1 5 0 16,-2 1 0-16,3-1 0 0,-1 2 0 0,3 0 0 15,2 0 0-15,1 1 0 0,2 1 0 0,3-1 0 0,2-1 0 0,1 0 128 16,3-1 0-16,3 0-128 0,1-3 192 15,2-1-64-15,0 2-128 0,4-3 0 0,4 0 0 16,0-3 0-16,2-1-240 0,3-1-80 0,3-1 0 0,4-2-16 31,1-2-1968-31,2-1-384 0,12-8-64 0,-4 0-32 0</inkml:trace>
  <inkml:trace contextRef="#ctx0" brushRef="#br0" timeOffset="65330.22">14925 17664 34095 0,'0'0'1504'0,"0"0"320"0,0 0-1456 0,5 11-368 0,-3 2 0 0,1 4 0 16,1 2 720-16,-2 2 80 0,1 1 16 0,-2 3 0 15,0 2-656-15,-1 1-160 0,-1-1 0 0,0 2 0 0,-2 1 0 0,-1 0 0 16,0 1 0-16,0 0 0 0,-4 0-176 0,1-3 48 15,0 0 0-15,-1-4 0 0,-2-1 128 0,5-3 0 16,-2-4 0-16,1-3 0 0,3-3 0 0,-1-2 0 16,4-8 160-16,0 0-160 0,0 0 256 0,0 0-32 15,7-16-16-15,4-4 0 0,0-4-208 0,4-4 0 16,0-3-144-16,2 0 144 0,-2 0-208 0,0 0 48 16,1-1 16-16,-2 0 0 0,-1-1 144 0,1 0 0 15,-2-2 0-15,2 3-128 0,-3 1 128 0,2 4 0 0,1 1 0 16,2 6 128-16,1 5-128 0,2 3 0 15,0 5 0-15,-2 3 0 0,-2 3 176 0,0 5-48 0,1 4 0 16,-1 3 0-16,-5 3-128 0,0 3 0 16,-1 0 0-16,-5 2 0 0,-2 2-160 0,-2 0-16 0,-3-1 0 15,-5 1 0-15,-3 2 176 0,-4-1 0 0,-6 2 0 0,0-4-128 16,-2-4 128-16,1 0 0 0,-1-2 0 0,2-1 0 31,1-4-960-31,4-4-272 0,1-4-48 0,3-3-16 0</inkml:trace>
  <inkml:trace contextRef="#ctx0" brushRef="#br0" timeOffset="65598.59">15848 17160 36863 0,'-6'2'3264'0,"-3"4"-2608"16,3 3-528-16,0 4-128 16,-1 4 352-16,1 4 32 0,-1 5 16 0,3 1 0 0,-1 1-400 0,3 1 0 15,0 3 0-15,1 1 0 0,0 2-144 0,-1 1-16 16,1-1 0-16,1 2 0 0,-1 1-192 0,1-5-32 16,0 1-16-16,0-1 0 15,0 0-512-15,0-1-112 0,1-5 0 0,-1-2-16 16,-1-3-1968-16,1-2-400 0</inkml:trace>
  <inkml:trace contextRef="#ctx0" brushRef="#br0" timeOffset="66065.03">15766 17645 23951 0,'0'0'2128'0,"14"2"-1696"0,1 0-432 0,2 0 0 16,5 2 1040-16,1-1 128 0,-1-1 32 0,3 1 0 16,-2-1-816-16,3-1-176 0,1-2-16 0,0 0-16 15,0-1-176-15,2-2 0 0,0-1 0 0,0-1 0 16,-3 1-416-16,-2-2-112 0,-4 0-32 16,-1 0 0-16,0 0 176 0,-4 2 16 0,-4-1 16 0,0 2 0 15,-1-3 608-15,-2 4 112 0,-8 3 16 0,8-4 16 0,-8 4 256 0,0 0 48 16,0 0 16-16,0 0 0 0,0 0 96 0,0 0 16 15,0 0 0-15,0 0 0 0,-10 3-384 0,2 1-64 16,-3 3 0-16,3 0-16 0,-1 1-112 0,1 3-32 16,-1 3 0-16,-2 1 0 0,1 0-224 0,1 3 176 15,0 1-176-15,1 3 160 0,-3-1 32 0,3 1 0 16,1-3 0-16,4 1 0 0,1-1 16 0,0-1 16 16,2-1 0-16,4 0 0 0,-1-2-96 0,4-2-128 15,2 0 176-15,1 0-176 0,-3-4 192 0,3 0-64 16,1-3 0-16,1-3-128 0,3-1 160 0,-1-3-160 15,1-3 128-15,2-2-128 0,-2 1 0 0,1-3 0 0,-2-1 0 16,-1 0 0-16,1 0-432 0,0 1 48 0,-5-1 0 16,2 1 0-1,0 2-48-15,-3 1 0 0,1 1 0 0,-9 4 0 16,10-2-304-16,-10 2-64 0,11 0-16 0,-2 2 0 16,-1 0-2112-16,1 1-416 0</inkml:trace>
  <inkml:trace contextRef="#ctx0" brushRef="#br0" timeOffset="66614.03">17154 17143 14735 0,'0'0'1312'0,"-9"0"-1056"16,1 1-256-16,8-1 0 0,-8 8 4416 0,0 6 816 16,0 0 160-16,1 6 48 0,-1 1-4416 0,0 3-864 15,2 3-160-15,-2 6 0 0,-2-1 0 0,-1 1-144 16,0 1 144-16,-2 3 0 0,-2 1 0 0,-3 3-128 15,-1 2 128-15,0 1 0 0,2 0 0 0,0-1 0 16,0-4 0-16,-1-1 0 0,3-5 0 0,1-1 192 0,2-4-48 16,2-5-16-16,3-1 0 0,2-5 0 0,2-5 0 0,2-1 0 15,1-7-128-15,0-4 0 0,0 0 144 0,10-4-144 16,0-7 0-16,1 0-320 0,1-2 64 0,1-3 16 31,0 0-144-31,3-1-16 0,0 2-16 0,2-2 0 0,2 1 112 0,0 2 32 0,1 1 0 0,1 2 0 16,1 2 272-16,-2 1 144 0,1 5-16 0,0 1 0 15,-1 4 288-15,1 1 48 0,-3 1 16 0,0 4 0 16,-1 1-224-16,0 2-64 0,-3 4 0 0,1-1 0 16,-2 0-64-16,-2-1 0 0,-3 0-128 0,-2-1 192 15,-2 1-192-15,-2 1 176 0,-4-1-176 0,-4-1 160 16,-4-1-160-16,-4 1 0 0,-4-1 144 0,-4-1-144 16,-4 0 128-16,-2 0-128 0,-3-2 160 0,-3 2-160 15,-2-2 160-15,-3-4-160 0,3 2 160 0,2-4-160 0,2 1 0 16,5-5 0-16,4-1 0 0,2-1 0 15,5-2-2240-15,4-2-320 0,2-2-80 0</inkml:trace>
  <inkml:trace contextRef="#ctx0" brushRef="#br0" timeOffset="66931.52">17802 17073 28559 0,'0'0'1264'0,"-8"10"272"0,-1-1-1232 0,2 6-304 0,0 5 0 0,0 5 0 16,1 7 1856-16,-1 4 320 0,2 1 64 0,-3 3 16 15,0-1-1728-15,1 2-336 0,-1 3-192 0,-3 2 192 16,0-1-192-16,0 1 160 0,-2 1-160 0,1-2 160 16,-2 0-160-16,2-5 0 0,2-1 0 0,-1-3-176 15,3-2-400 1,1-1-96-16,-1-3-16 0,2-5 0 0,2-4-1744 16,2-3-336-16,2-2-80 0</inkml:trace>
  <inkml:trace contextRef="#ctx0" brushRef="#br0" timeOffset="67379.99">18063 17892 32255 0,'0'0'1424'0,"0"0"304"0,0 0-1392 0,11 2-336 16,2 1 0-16,1 0 0 0,3 1 1552 0,-1-2 240 0,3-2 64 16,3-1 0-16,2-2-1408 0,2-2-256 0,0-1-64 15,3-1-128-15,3 0 0 0,-1-3 0 0,-1 1 0 0,-3-2-192 16,0-5-176-16,-4 3-16 0,-1 1-16 0,-6-2 0 16,0-1 80-16,-2 1 0 0,-4 0 16 0,-1-2 0 15,-5 1 176-15,0 1 128 0,-2-1-192 0,-4 0 192 16,-2 1 0-16,-3-1 0 0,-1 2 192 0,-3 2-48 15,-1 6 32-15,-6 3 0 0,-3 2 0 0,-2 4 0 16,-3 3-176-16,-1 7 0 0,0 2 144 0,0 3-144 16,-2 1 208-16,2 2-16 0,4 2-16 0,-1 2 0 15,4 2-176-15,2 0 0 0,0 2 0 0,2 0 0 16,4 1 0-16,0-4 0 0,3-1 0 0,5-1 0 16,1-2 0-16,2-1 0 0,3 0 0 0,2-1 0 15,5-4 0-15,0 0 0 0,3-4-144 0,3-1 144 16,4-2 0-16,3-3-160 0,0 0 160 0,5-1-128 15,2-4-192-15,2-2-16 0,1-2-16 0,0-4 0 16,-2-1-1296-16,-1-1-256 16,-4-3-48-16</inkml:trace>
  <inkml:trace contextRef="#ctx0" brushRef="#br0" timeOffset="68698.49">16162 17673 17503 0,'0'0'1552'0,"0"0"-1232"0,-7-2-320 0,7 2 0 0,-4-4 1648 0,4 4 272 0,0 0 48 16,0 0 16-16,1-9-1312 0,3 1-256 0,4-1-48 0,1-1-16 16,1 0-32-16,0 0-16 0,2 1 0 0,1 2 0 15,-1-2-80-15,3 0-16 0,1 1 0 0,-1 1 0 16,1 0 96-16,0-1 16 0,1 2 0 0,-1 0 0 15,2 1-144-15,-3 0-32 0,0 2 0 0,1 1 0 16,-3 1-144-16,0 0 0 0,0-2 144 0,-2 2-144 16,2 0 0-16,-1 0 144 0,0-1-144 0,-2 1 0 15,0-1 320-15,1-1-64 0,-4 3 0 0,2 0 0 16,-9 0-96-16,9 0-32 0,-1-1 0 0,-8 1 0 16,0 0-128-16,0 0 0 0,0 0 0 0,8 0 128 15,-8 0-128-15,0 0 0 0,8 1 0 0,-8-1 0 16,0 0 144-16,0 0-144 0,0 0 160 0,8 3-160 15,-8-3 192-15,0 0-64 0,0 0-128 0,0 0 192 0,0 0-48 16,0 0-16-16,0 0 0 0,0 0 0 0,0 0 0 0,0 0 0 16,0 0 0-16,0 0 0 0,0 0 64 0,0 0 0 15,0 0 0-15,0 0 0 0,0 0-64 0,0 0 0 16,0 0 0-16,0 0 0 0,0 0-128 0,0 0 0 16,0 0 0-16,0 0 128 0,0 0-128 0,0 0 128 15,0 0-128-15,0 0 128 0,0 0-128 0,0 0 192 16,-8-3-192-16,8 3 192 0,-9-1 0 0,2-1 0 15,-1 0 0-15,0 1 0 0,0 0-48 0,0 1 0 16,-2 0 0-16,0 0 0 0,0 0-144 0,-1 1 0 16,-1 0 0-16,2-1 0 0,-1 0 0 0,0 1 0 15,1 1 0-15,-3 0 0 0,1 3 0 0,0-2 0 16,-2-1 0-16,1 2 0 0,0 0 0 0,-1 2 0 0,-1 0 0 0,2 3 0 16,-1 1 0-16,1-2 0 0,1 3 0 0,1 1 0 15,-1-1 0-15,1 2 0 0,2 2 0 16,-1 1 0-16,1 0-128 0,1 1 128 0,2-1 0 0,1 1 0 15,2-1 0-15,1 0 0 0,1-2 0 0,2-1 0 16,2-1 0-16,2 0 0 0,0 0 0 0,1 0 0 16,0 1 0-16,2-2 0 0,2 0 0 0,-1 0 0 15,0 0 0-15,4 0 0 0,-1-2 0 0,0 0 0 16,0-1-144-16,1-1 144 0,0-2 0 0,0-1 0 16,1 0 0-16,-1-3 0 0,-1-2 0 0,0-3 0 15,2 3 0-15,-3-2 0 0,3-2 0 0,-2-2 0 16,0-1 0-16,2 1 0 0,0-2 0 0,-3 0 0 15,1-1 0-15,1-1 0 0,-1 0 0 0,-4-1 0 16,2-1 0-16,1-3 0 0,-3 1 0 0,1 0 0 16,-4-4 0-16,0 1 0 0,0 1 0 0,0-1 0 0,-2-2 0 15,0 2 0-15,1 1 0 0,-3 1 0 0,-1 0 0 16,1 4 128-16,-1-1-128 0,0 2 0 0,-1 4 128 0,1 7-128 16,0-7 0-16,0 7 0 0,0 0 176 0,0 0-176 15,0 0 192-15,0 0-192 0,-4 9 128 0,0 5-128 16,0-1 0-16,0 6 0 0,0 1 0 0,1 4 160 15,-1-2-160-15,1 2 128 0,2 2-128 0,0 1 192 16,-1-3-192-16,2-1 192 0,0-1 64 0,2-1 32 16,-1-3 0-16,2 1 0 0,3-2-64 0,0-2-16 15,3-1 0-15,2-3 0 0,2-3-208 0,4-1 0 16,-1-1 0-16,2-2 0 16,1-3-1168-16,3-1-240 0,2-1-32 0,0-5-16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26T20:07:10.314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2634 4734 4607 0,'0'0'192'0,"0"0"64"0,0 0-256 0,0 0 0 0,0 0 0 0,0 0 0 15,0 0 1232-15,0 0 208 0,0 0 32 0,11 0 16 0,-3 2-720 0,1-2-160 16,1-2-32-16,1 2 0 0,1 2-80 0,2-1-32 16,1 0 0-16,2 0 0 0,0 0-64 0,2 0-16 15,3 2 0-15,-1 1 0 0,2-2-96 0,2 0-32 16,0-2 0-16,3 0 0 0,-1 0-48 0,1-1-16 16,-1-1 0-16,2 1 0 0,-1 1-32 0,1 0-16 15,2-1 0-15,2 1 0 0,1 0-16 0,1-2-128 16,4 5 192-16,2-3-64 0,0-1 0 0,1-1-128 15,-1 0 192-15,0 0-64 0,0 0 16 0,2 0 0 16,1-1 0-16,2 1 0 0,4 0-16 0,3-2 0 16,0-3 0-16,2 2 0 0,-5-2 16 0,3 1 0 15,1 0 0-15,1 0 0 0,2 2 48 0,4 0 0 0,-1-1 0 16,1 2 0-16,-1-2-192 0,-2 2 0 16,0-1 0-16,3 0-176 0,4 1 176 0,3 0 0 0,-2 0 0 0,0-1 0 15,-2 0 0-15,2 1 0 0,-1 0 0 0,3-1 0 16,4 0 0-16,-3-2 128 0,-2-1-128 0,-2 3 0 15,0-1 0-15,4 0 144 0,3 2-144 0,-1 0 0 16,-2-1 176-16,0 0-176 0,-2-2 160 0,3 2-160 16,-1 2 128-16,3-2-128 0,-2 3 0 0,0-1 144 15,-7 0-144-15,3 0 0 0,4 0 0 0,-2 0 128 16,1 1-128-16,-1 1 0 0,-2 0 0 0,-3-2 128 16,-2 1-128-16,0-1 0 0,3 0 0 0,2-1 0 15,1 1 128-15,-2 1-128 0,-2 0 128 0,-1-2-128 16,1-4 192-16,2 3-64 0,2-1 0 0,-4 3 0 15,-2-3 64-15,0-1 0 0,-3 1 0 0,4-2 0 0,1 2 48 16,1 0 16-16,-1 0 0 0,-2 1 0 0,-5 1-256 0,0 0 176 16,-1-1-176-16,2 2 160 0,2 2-160 0,1 0 0 15,0-1 144-15,-4 0-144 0,-2 0 0 0,-1 1 144 16,1 1-144-16,-1 1 0 0,3 2 128 0,3 0-128 16,-4 0 0-16,0 1 0 0,-5-2 0 0,-1 0 0 15,-1 0 0-15,1 1 0 0,3-2 0 0,-2 1 0 16,3 0 0-16,-1-1 0 0,0-1 128 0,-4-1-128 15,-2 0 0-15,-1 0 0 0,-2-1 0 0,1 0 160 16,2-1-160-16,0-1 128 0,-2 0 0 0,-2 2 0 16,0 1 0-16,-1-1 0 0,-6-2 64 0,1 3 0 15,-1 0 0-15,-1-2 0 0,-2 1 32 0,-2-1 16 0,0 0 0 0,0 1 0 16,3 1-48-16,-1 0-16 0,0 0 0 16,-3 0 0-16,-2 0-176 0,-2 1 0 0,-3 0 0 0,-1 0 128 15,-2 0-128-15,-3 1 0 0,-3 0 0 0,0 1 128 16,-3-2-128-16,-1 1 0 0,-9-2 144 0,8 3-144 15,-8-3-176-15,0 0-96 0,0 0-32 0,0 9-7664 16,0-9-1536-16</inkml:trace>
  <inkml:trace contextRef="#ctx0" brushRef="#br0" timeOffset="953.17">12403 4910 2751 0,'-11'-3'256'0,"-1"0"-256"15,2 0 0-15,2 0 0 0,1 2 1472 0,7 1 240 16,0 0 48-16,0 0 16 0,0 0-1072 0,0 0-224 15,0 0-32-15,10 6-16 0,3-2-16 0,3 2 0 16,5-2 0-16,3 0 0 0,3 0 112 0,1-2 32 16,3-2 0-16,5 0 0 0,3 3-192 0,3-3-48 15,2-3 0-15,3 2 0 0,10 1 48 0,5 0 0 16,4-2 0-16,-1-2 0 0,2 0-48 0,4 1-16 0,6 3 0 0,4-4 0 16,1 0-64-16,2 1-16 0,-2-1 0 0,6 3 0 15,5-1-224-15,0 0 176 0,0-1-176 0,0 0 160 16,1 3-160-16,3-1 0 0,6-2 0 0,1 2 128 15,2-2-128-15,2 0 160 0,1 0-160 0,1 2 160 16,1-1-160-16,0 0 0 0,4-4 0 0,1 4 0 16,-2 3 0-16,3-1 0 0,-3-2 0 0,4 2 0 15,0 3 0-15,-1-1 0 0,1 0 0 0,0 1 0 16,-1 0 0-16,2 0 208 0,0 2-48 0,0-1-16 16,-5 2-144-16,3-1 0 0,-2-2 0 0,3 3 0 15,-1-1 176-15,-3 1-48 0,-4-1-128 0,0 1 192 16,0-1 80-16,-3 0 16 0,-4 0 0 0,-4 1 0 15,-1-1 64-15,2 1 16 0,0 1 0 0,-2 1 0 16,-7 2-80-16,1-1-16 0,-1-1 0 0,-3-1 0 16,-4 1-80-16,-4 0 0 0,-6-1-16 0,1 1 0 15,0 0-176-15,-3-1 192 0,-7 0-192 0,-5 1 192 0,-6-5-192 0,-2 3 160 16,-4 0-160-16,-4 1 160 0,-4-3-160 0,-3 1 0 16,-5-1 144-16,-7 0-144 0,-3 0 0 0,-6-1-288 15,-6-1 48-15,-10-2-7040 16,0 0-1408-16</inkml:trace>
  <inkml:trace contextRef="#ctx0" brushRef="#br0" timeOffset="2454.09">3311 6513 9215 0,'0'0'816'0,"0"0"-656"0,-4-4-160 0,4 4 0 16,-4-6 768-16,4 6 128 0,0 0 32 0,0 0 0 15,0 0-368-15,0 0-80 0,0 0-16 0,0 0 0 16,0 0-80-16,0 0-32 0,0 0 0 0,11 6 0 16,1 0 128-16,-2 1 32 0,2-3 0 0,1 2 0 15,2-1-16-15,2 1 0 0,-1-1 0 0,1 0 0 16,-1-5-48-16,1 0-16 0,-1 1 0 0,2-1 0 15,1 0 0-15,-2 0 0 0,2 0 0 0,0 0 0 16,-1 1-208-16,2 1-32 0,-2 0-16 0,2 1 0 16,-1-2-176-16,2 1 160 0,-2 1-160 0,2-2 160 15,1 0-160-15,-3 2 0 0,-1 1 144 0,2 0-144 16,0 1 0-16,0-2-288 0,-3 0 48 0,0 2-9904 16</inkml:trace>
  <inkml:trace contextRef="#ctx0" brushRef="#br0" timeOffset="3053.76">7518 6442 16527 0,'-13'-10'720'0,"3"4"176"0,2 0-720 0,-1 0-176 15,5 1 0-15,4 5 0 0,0 0 960 0,0 0 144 16,0 0 48-16,0 0 0 0,4-7-384 0,6 2-64 16,1 2 0-16,5 1-16 0,0 0-224 0,4 0-32 15,0 1-16-15,5 0 0 0,2 1 32 0,4 0 0 16,0 1 0-16,5 1 0 0,5 2-64 0,4 0-16 15,4 2 0-15,1 0 0 0,3-1-368 0,-2 1 0 16,-1-2 0-16,-3 2 0 0,-1 0-144 0,0 1 144 0,2-2-160 0,-2 1-11968 16</inkml:trace>
  <inkml:trace contextRef="#ctx0" brushRef="#br0" timeOffset="3721.67">3266 8346 13823 0,'-10'-7'1216'0,"2"-2"-960"15,-1 5-256-15,4 0 0 0,5 4 976 0,0 0 160 16,0 0 16-16,0 0 16 0,0 0-256 0,0 0-48 16,0 0-16-16,16 3 0 0,1 0-80 0,7-1-32 15,1-2 0-15,5 0 0 0,4-2 48 0,2 0 16 16,0-1 0-16,3-1 0 0,0 0-400 0,4 1-80 16,-1 0 0-16,3 1-16 0,2 0-304 0,1 0 160 15,1-1-160-15,-4-1 128 0,-2 2-128 0,-1 0 0 16,0 1 0-16,-3 2 0 15,1 2-1728-15,0-1-384 0</inkml:trace>
  <inkml:trace contextRef="#ctx0" brushRef="#br0" timeOffset="4752.96">14152 8220 16575 0,'-5'-11'736'0,"2"5"160"0,2-3-720 0,0 1-176 0,1 8 0 0,-1-7 0 16,1 7 832-16,2-7 144 0,-2 7 32 0,0 0 0 15,8-6-160-15,2 2-16 0,1 1-16 0,3 2 0 16,-1 0-208-16,6-1-32 0,-1 4-16 0,4-1 0 16,2 1-144-16,4-2-32 0,2 0 0 0,1 0 0 15,-1 0-64-15,4 2-32 0,0-1 0 0,2 0 0 16,2 0-288-16,-1 2 0 0,4-1 0 0,-1-1 0 15,2 0 0-15,1 0 0 0,0-1 128 0,-7 0-128 16,-3 0 0-16,-1 0-224 0,-2 1 32 0,-4-1-7904 16,-4 0-1584-16</inkml:trace>
  <inkml:trace contextRef="#ctx0" brushRef="#br0" timeOffset="5945.05">4215 6169 2751 0,'0'0'256'0,"0"0"-256"16,0 0 0-16,0 0 0 0,0 0 1664 0,0 0 304 16,0 0 48-16,0 0 16 0,0 0-1296 0,0 0-256 15,0 0-48-15,0 0-16 0,0 0 32 0,0 0 0 16,0 0 0-16,7 11 0 0,-2 2-64 0,-1 2 0 15,-1 1 0-15,3 0 0 0,-4 3-64 0,2 1 0 16,0 3-16-16,-1 2 0 0,-1-1-144 0,-2 0-32 16,1-2 0-16,2 1 0 0,-1-4 0 0,0-1-128 15,-1-1 192-15,0-2-64 0,0 0-128 0,3-3 160 16,-2-3-160-16,-2-9 160 0,3 9 48 0,0-2 16 0,-3-7 0 16,0 0 0-16,0 0 224 0,0 0 32 15,9 0 16-15,0-1 0 0,0-2-96 0,2 1-16 0,-2-2 0 0,2-2 0 16,0 1-224-16,1-2-160 0,2-2 192 0,1 2-192 15,1 1 128-15,4 1-128 0,-1-2 0 0,2 2 0 16,0 2 0-16,-1 2 0 0,3 3 0 0,3 2 0 16,2 0 0-16,3 1 0 0,2-1 0 0,3 3 0 15,3 1 0-15,-1 0 0 0,-1-2 0 0,2 0 0 16,-1 0 0-16,0 1 0 0,3 0 0 0,-1 0 0 16,4-2 0-16,0 1 0 0,0-2 0 0,0 0-144 15,-4-1 144-15,-3-3 0 0,-4-2 160 0,-1 0-160 16,-2 1 128-16,-2-4-128 0,-4-3 0 0,-1 1 144 15,-4 2 32-15,0-1 0 0,-3-2 0 0,-3-1 0 16,-2-2-48-16,0 0 0 0,-2 2 0 0,-2-1 0 16,0 0 352-16,-2 1 64 0,-1 1 16 0,0-1 0 15,0 0-80-15,1 1-16 0,-1 1 0 0,0 0 0 0,-4 7-464 0,6-7 128 16,1 2-128-16,-7 5 0 0,0 0 0 0,6-3 0 16,-6 3 0-16,11 0-160 15,-1 0-1648-15,1 0-336 0</inkml:trace>
  <inkml:trace contextRef="#ctx0" brushRef="#br0" timeOffset="7019.07">9042 5897 6447 0,'0'0'272'0,"0"0"80"0,0 0-352 0,0 0 0 0,5 9 0 0,-1-1 0 16,0 0 832-16,-1 1 80 0,0 0 32 0,3-1 0 16,-2 2-256-16,2 0-48 0,0-2-16 0,2 2 0 15,0-2-48-15,0 3-16 0,3-1 0 0,0 0 0 16,3-1-176-16,-1 0-16 0,2 0-16 0,4 0 0 16,-2-3 32-16,2-3 16 0,1 0 0 0,2-1 0 0,1 3-144 0,0-3-16 15,-2-1-16-15,0 0 0 0,0 0-64 0,2 3-16 16,-1-4 0-16,-1 3 0 0,3-1-144 0,-1 0 160 15,2 0-160-15,0-2 160 0,-1-1-32 0,3 0-128 16,0 0 192-16,0 1-64 0,1 0 0 0,0-2 0 16,-1 0 0-16,0-3 0 0,0 1 16 0,0-2 0 15,-3 0 0-15,1 0 0 0,-2 1 80 0,0 0 16 16,-1 2 0-16,1-1 0 0,-3-1-32 0,-1 1 0 16,1 1 0-16,-2-1 0 0,1 1-48 0,-1 0-16 15,1-2 0-15,2 1 0 0,2 0 48 0,0-2 16 16,-4 1 0-16,2-2 0 0,0 0 0 0,-2 1 0 0,0-1 0 0,-2 1 0 15,-2-3-64-15,-1 1-16 0,-1 0 0 0,0 2 0 16,-2 0-128-16,-2 1 0 0,0-1 144 0,-2 2-144 16,2-1 0-16,-3 2 128 0,1 0-128 0,-7 3 0 15,6-7 0-15,-6 7 144 0,0 0-144 0,7-5 0 16,-1-2 128-16,-6 7-128 0,0 0 0 0,0 0 0 16,4-4 128-16,-4 4-128 0,0 0 0 0,0 0 0 15,0 0 0-15,0 0 0 0,0 0 0 0,0 0 0 16,0 0 0-16,0 0-176 0,0 0 176 0,0 0-208 31,0 0-240-31,0 9-32 0,0-1-16 0,-1 1 0 0,-1-1-704 16,-3 0-144-16,-1 0-16 0,6-8-16 0</inkml:trace>
  <inkml:trace contextRef="#ctx0" brushRef="#br0" timeOffset="8081.91">8525 6091 2751 0,'0'0'256'0,"3"10"-256"0,-1-2 0 0,0 2 0 0,0-2 1328 0,4 2 208 16,0 0 64-16,4 2 0 0,1 1-640 0,2 3-112 15,4-1-16-15,4 3-16 0,1-1-352 0,4 2-64 16,3 2-16-16,6-1 0 0,7-4-80 0,3-2-32 16,2-6 0-16,3-4 0 0,1-4 320 0,4-3 64 15,5-6 16-15,4-1 0 0,5-1 80 0,1-2 16 16,-4-3 0-16,1-2 0 0,2-1-256 0,-1 2-32 15,3-3-16-15,1-1 0 0,-3-2-208 0,-2 1-32 16,-3 0-16-16,-2 1 0 0,-3 1-80 0,-1 3 0 0,-3 1-128 16,-3 3 192-16,-4 1-192 0,-5 2 0 0,-7 2 0 0,-5 3-6496 15,-2 1-1232 1</inkml:trace>
  <inkml:trace contextRef="#ctx0" brushRef="#br0" timeOffset="8997.23">4957 8240 15663 0,'0'0'1392'0,"0"0"-1120"0,0 0-272 0,13 1 0 16,4-1 0-16,1 4 0 0,6 0-128 0,2 1 128 15,6 0 192-15,5 0 144 0,5 1 32 0,1-2 0 16,4 3-96-16,1 1-16 0,2-2 0 0,3 3 0 15,4 1-256-15,6 1 128 0,3 0-128 0,2-2 0 16,-4-6 128-16,3 2-128 0,1 3 0 0,6 0 0 0,4-2 128 0,0-1-128 16,-2-2 0-16,1 3 0 0,1 0 160 0,6 2-160 15,1-4 128-15,2 0-128 0,-2-2 0 0,2 3 0 16,4 2 0-16,1-2 0 0,-3-2 0 0,1 2 0 16,1 4 0-16,5 0 0 0,2-2 0 0,-1 1 0 15,-4 0 0-15,5 1 0 0,6 1 0 0,-1-1 0 16,-6 1 0-16,2 0 0 0,4 0 0 0,0 0 0 15,-4 1 144-15,3 1-144 0,-3-4 0 0,2 2 0 16,-2-1 0-16,-2 0 0 0,-3 0 0 0,4 0 0 16,3-2 0-16,-2-1-128 0,-5 0 128 0,-1-2 0 15,5 1 0-15,-1-3 0 0,0-1 0 0,-4 1 0 0,-3-2 160 16,3 0-160-16,3 0 320 0,-7 0-48 16,-2 0 0-16,1-2 0 0,-1 1 48 0,-2 0 0 0,0 0 0 0,-1-1 0 15,-5 2 64-15,0 0 0 0,1-1 16 0,-3 1 0 16,-5 0-192-16,-4 0-32 0,-3 0-16 0,-2 1 0 15,-3 1 32-15,0-2 0 16,0 0 0-16,-5 0 0 0,-7 0-16 0,-1-2 0 0,-6 1 0 0,-2 1 0 16,-5 1-48-16,-3-1 0 0,-3-1 0 0,-4 0 0 15,-4 1-128-15,-2 0 160 0,-3-1-160 0,-2 2 160 16,-6-1-160-16,-7 0 160 0,0 0-160 0,0 0 160 16,0 0-160-16,0 0 0 0,0 0 0 0,0 0 0 15,0 0-416 1,0 0-16-16,-7 5 0 0,-3-1 0 0,0-3-752 0,0 1-160 0,0-1-16 0,1-1-7600 15</inkml:trace>
  <inkml:trace contextRef="#ctx0" brushRef="#br0" timeOffset="9384.37">11675 8527 11055 0,'0'0'976'0,"-6"-6"-784"16,1-1-192-16,5 7 0 0,-6-5 640 0,6 5 64 15,-5-4 32-15,5 4 0 0,-5-7 16 0,5 7 0 16,-4-6 0-16,4 6 0 0,0 0-304 0,0 0-48 16,0 0-16-16,-1-5 0 0,1 5-64 0,0 0-32 15,0-10 0-15,0 10 0 0,0 0-96 0,5-6-32 0,-5 6 0 0,5-6 0 16,-5 6-160-16,6-6 0 0,1 3 0 0,-7 3 0 16,9-4 0-16,-9 4-144 0,9-2 144 0,-9 2-208 15,8-4 208-15,-1 1-176 0,-7 3 176 0,7-5-160 16,-7 5 160-16,7-4 0 0,0-2 0 0,1 1 0 15,-4-2 0-15,-4 7 0 0,7-6 0 0,-2-3 0 16,1 2 0-16,-1-1 0 0,2-1 0 0,-2-2 0 16,1-4 128-16,-2 0 48 0,3-3 16 15,0-2 0-15,1-2 224 0,0 0 48 0,1-4 16 0,-1 0 0 16,2-2-128-16,-1-3-32 0,1-1 0 0,0 1 0 16,0-2-64-16,0 0 0 0,1-2-16 0,0 1 0 15,0-1-240-15,0 2 128 0,-4 2-128 0,2 4 0 16,-3 2 128-16,-1 1-128 0,-1 4 0 0,-2 3 0 15,-2 3-128-15,-2 2-128 0,-3 1-32 0,-1 2-6496 16,-4 4-1280-16</inkml:trace>
  <inkml:trace contextRef="#ctx0" brushRef="#br0" timeOffset="9904.79">4213 7905 15135 0,'0'0'672'0,"11"0"144"0,-1 2-656 0,2 3-160 16,1 3 0-16,3 4 0 0,2 2 176 0,-2 2 0 15,1 4 0-15,-2 3 0 0,-3 1-32 0,0 5 0 16,0 1 0-16,-3 2 0 0,0-1-16 0,-5-1-128 16,1-2 192-16,0 2-64 0,-4-5-128 0,2 1 128 15,-2-3-128-15,1-2 128 0,1-4-384 0</inkml:trace>
  <inkml:trace contextRef="#ctx0" brushRef="#br0" timeOffset="11343.48">14835 7924 6447 0,'-5'-12'576'0,"2"6"-576"0,1-3 0 0,1 0 0 16,-1 0 1216-16,2 1 144 0,-1-1 32 0,1 9 0 16,-1-8-448-16,1 8-96 0,0-10-16 0,0 10 0 15,0 0-384-15,0 0-96 0,2-9-16 0,-2 9 0 16,0 0-192-16,0 0-144 0,0 0 192 0,9 0-192 16,-9 0 0-16,11 6 0 0,0 2 0 0,-2 1 0 15,-1 4 176-15,2 1-176 0,1 1 160 0,1 3-160 16,2 1 192-16,0 0-64 0,1 3-128 0,1 1 192 15,-1 1 16-15,4-1 0 0,1 0 0 0,3 0 0 16,-1-1 0-16,6-1 0 0,5 0 0 0,4-2 0 16,1-2 128-16,1-2 32 0,-2 0 0 0,5 0 0 15,-2 0-48-15,6 1 0 0,0-3 0 0,4 2 0 0,4 2-48 16,1-3-16-16,1-1 0 0,2 0 0 0,-6-1-256 16,6 1 0-16,1 1 0 0,5-1 0 0,4-2 0 0,1-3 208 15,-1-2-64-15,4-1-16 0,-2 1 112 0,7-1 16 16,7-1 0-16,-4 0 0 0,-1-8-256 0,2 3 0 15,-1 1 128-15,4 1-128 0,3 3 0 0,-2-4 144 16,-2 0-144-16,3 0 128 0,4 0-128 0,-3 0 0 16,1 0 144-16,1 0-144 0,-2 0 0 0,6 0 0 15,6 0 0-15,-4 0 0 0,-5 0 0 0,4 0 128 16,6 2-128-16,1-2 0 0,-4-2 0 0,5 2 0 16,1 0 0-16,2-5 128 0,-1-1-128 0,4 1 0 0,3 3 0 15,0-1 128-15,-2-3-128 0,1 2 0 0,1 2 0 16,2-2 0-16,-3 0 0 0,1 2 0 0,1 1 0 0,1 0 0 15,-2 0 0-15,-1 1 0 0,-2 2 0 0,1-1 0 16,2-2-128-16,-2 0-64 0,-2 1 0 0,3-1 0 16,3 1 64-16,-1-4 0 0,-7-1 0 0,6-1 0 15,-1 0 128-15,-2-3 0 0,-6-1-144 0,2-2 144 16,4-2 0-16,-3-3 0 0,-6 1 0 0,3-2 0 16,1 0 0-16,-2 1 0 0,-6-2 0 0,0 0 0 15,-2 1 0-15,-1 0 0 0,-1 0 0 0,-4 2 0 16,-9-1 192-16,0 2 16 0,0-1 0 0,-2 0 0 15,0 2 112-15,-7 0 0 0,-4 1 16 0,-3 2 0 16,-2 2-16-16,0-1 0 0,-1 2 0 0,-2 0 0 16,-3 2-160-16,-7-1-32 0,-4 2-128 0,-2 1 192 0,-5 3-192 15,0 1 0-15,-3 0 0 0,-3 0 0 0,-2 0 0 16,-3 1-160-16,-1 3 32 0,-3 0 0 0,-4-1-208 0,-2 2-48 16,-4-1 0-16,-2-1 0 15,-9-3-448-15,0 0-80 0,0 0-32 0</inkml:trace>
  <inkml:trace contextRef="#ctx0" brushRef="#br1" timeOffset="21954.19">5767 11637 7359 0,'0'0'320'0,"0"0"80"0,0 0-400 0,-8-1 0 16,8 1 0-16,-8 0 0 0,1-4 752 0,-1 2 64 0,0 4 16 15,8-2 0-15,-8-5 0 0,2 1 16 16,0 2 0-16,-1-1 0 0,0 1-80 0,7 2 0 0,-9-3-16 0,3 2 0 16,-2-4-64-16,8 5-16 0,-8-2 0 0,8 2 0 15,0 0-160-15,-7-2-16 0,7 2-16 0,0 0 0 16,-8-3-80-16,8 3-16 0,-7-4 0 0,7 4 0 15,0 0-48-15,0 0-16 0,0 0 0 0,0 0 0 16,0 0 64-16,0 0 0 0,0 0 0 0,0 0 0 16,11-2-96-16,1 1-16 0,0 1 0 0,2 0 0 15,0-2 0-15,2 2 0 0,1 1 0 0,2 0 0 16,0-1-96-16,3 0-32 0,2 0 0 0,0 3 0 16,3 0-144-16,2 1 128 0,1-1-128 0,1 3 128 15,2-3 0-15,2 1 0 0,1 1 0 0,0-1 0 16,3 2-128-16,-2-1 192 0,4 1-192 0,-3-1 192 15,2-1-48-15,-3-1 0 0,4-1 0 0,-1 1 0 0,1 2 16 0,1 0 0 16,1 2 0-16,1-2 0 0,-1-1-160 0,-1 1 192 16,0 2-192-16,-1-1 192 0,2 2-192 0,0 0 0 15,-1 1 0-15,0-1 128 0,-2 0-128 0,4-1 0 16,-3-1 0-16,1-1 0 0,1-1 0 0,-4 2 128 16,0-1-128-16,1 1 0 0,0-1 160 0,4 2-160 15,0 0 192-15,-2-2-192 0,1-2 160 0,-1-2-160 16,-2 0 128-16,1 0-128 0,0 0 208 0,-3 1-32 15,1-2-16-15,-1 1 0 0,3 1 32 0,-1 0 0 16,-2-2 0-16,3 0 0 0,1 0-192 0,-1-1 128 16,2-1-128-16,-5 0 128 0,0-1-128 0,-1 2 0 15,0 0 144-15,1 0-144 0,1 1 0 0,-1-3 0 0,0 1 0 16,0-1 128-16,0 2-128 0,0 0 0 16,-1 0 0-16,-2 0 0 0,-2 0 0 0,1 1 0 0,-2 0 0 15,0 1 0-15,2-2 0 0,-2 1 0 0,-2 0 128 0,-1 0-128 16,-1 0 0-16,-3 0 144 0,0-1-144 0,-1 1 0 15,-1-1 144-15,1 1-144 0,-4-3 0 0,-1 2 144 16,-2 1-144-16,-2-1 192 0,-1 0-192 0,1 0 192 16,-2-1-192-16,-2 0 0 0,-1-1 0 0,0 2 128 15,-4 0-128-15,-6 1 192 0,0 0-192 0,8-3 192 16,-8 3-192-16,0 0 160 0,0 0-160 0,0 0 160 16,0 0-160-16,0 0 160 0,0 0-160 0,0 0 160 15,0 0-160-15,-4-7 192 0,4 7-192 0,-7-5 192 16,-1 0-64-16,8 5 0 0,-10-4 0 0,-1 1 0 15,-3 1-128-15,1 0 0 0,2 0 144 0,-3 0-144 16,-2-1 0-16,0 1 128 0,-3-2-128 0,-1 0 0 16,-1 2 0-16,-1-3 128 0,-3 1-128 0,-3-1 0 0,-2 1 128 0,-3 0-128 15,-1-4 128-15,-4 1-128 0,1 0 0 16,-3 1 144-16,2 0-144 0,-7-2 0 0,-3-3 144 0,0 3-144 16,-5-2 0-16,0 1 144 0,0 3-144 0,1-1 0 15,0 0 0-15,-3 0 0 0,2 0 0 0,-4 2 0 16,-1-2 0-16,2 1 0 0,-3-2 0 0,3 0 0 15,-1 1 0-15,0 0 0 0,-3 4 0 0,0-1 0 16,-3-1 0-16,0-1 0 0,1-1 0 0,-1-1 0 16,-1 5 0-16,3-1 0 0,-1 1 0 0,-1 0 0 15,-3-4 0-15,4 3 0 0,4-1 0 0,0 5 0 16,3-1 0-16,1 2 0 0,1 2 0 0,2-1 0 16,0-2 0-16,3 1 0 0,2-3 0 0,-1 3 0 15,2 1 0-15,2 0 0 0,3 0 0 0,0 1 0 0,0-1 0 16,2 1 0-16,2-1-128 0,-2 0 128 0,1 0 0 0,1-1 0 15,3 3 0-15,3 0 0 16,1 1-144-16,4-1 144 0,-3 0 0 0,8-1 0 0,-1 2 0 0,3 0 0 16,3-1 0-16,0-2 0 0,3-1-128 0,3 4 128 15,2-1 0-15,7-4 0 0,0 0-128 0,-6 7 128 16,6-7-192-16,0 0 0 0,0 8 16 0,0-8 0 16,0 0-64-16,10 5-16 0,-1-1 0 0,3 1 0 15,1-2 256-15,5-1-144 0,3-1 144 0,1 2-128 16,1-1 128-16,2-1 0 0,4-3 0 0,2 2 0 15,4 0 0-15,1 0-192 0,0 0 192 0,3 1-192 16,5 0 192-16,1-1 0 0,3 0 0 0,3 0 0 16,2 0 0-16,2 0 0 0,3 0 0 0,1 0-128 15,3 1 128-15,1 0 0 0,-2-1 0 0,2-1-128 0,0 0 128 0,3 1 0 16,2 2 0-16,0-1 0 0,1-1 0 16,-1 0 0-16,0-1 0 0,0 2 0 0,0-1 0 15,3 0 0-15,-1-1 0 0,-1 1 0 0,-1-1 0 16,3 2 0-16,-5 1 0 0,2-1 0 0,-1-1 0 0,0 2 0 15,-4 0 0-15,-1-2 128 0,-3 0-128 0,0 0 0 16,1-2 0-16,-4 2 0 0,-1 0 0 0,-5-2 128 16,-3 0-128-16,-4 1 0 0,-5 0 0 0,-1 1 0 15,-2 0 0-15,-2 0 128 0,-4 0-128 0,0-1 0 16,-2 0 128-16,-7 0-128 0,-3 0 128 0,-3 1-128 16,-2 2 160-16,-5-2-160 0,-7 0 128 0,0 0-128 0,0 0 0 0,0 0 0 15,0 0 192-15,-10 2-48 0,-2 0-16 16,-7 0 0-16,-3 0 32 0,-2-2 0 0,-3 0 0 15,0 0 0-15,-3 0-160 0,-1 0 0 0,-4 0 0 16,-1 0 128-16,-2 0-128 0,-2 0 0 16,-6 0 0-16,-3 0 0 0,-1 0 0 0,-1-2 0 0,-3 1 144 0,0 1-144 15,-2 0 0-15,-4-1 144 0,-4-2-144 0,-3 1 0 16,-4 0 208-16,1 0-64 0,-5 1-16 0,-1-1 0 16,-3 0-128-16,0 1 0 0,-3 0 0 0,4 1-176 15,1 0 176-15,-2 0 0 0,-2-2 0 0,0 2 0 16,3 2 0-16,2 0 0 0,3 2 0 0,1-3 0 15,2 1 0-15,0 0 0 0,3 0 0 0,4 1 0 16,3-1 0-16,5 2 0 0,2 0 0 16,4 1 0-16,2-1 0 0,3 0 0 0,3-1 0 0,5 0 0 0,3 0 0 15,3 2 0-15,3-2 0 0,5 0 0 0,5-1 0 16,3 1-128-16,1 0 128 0,7-1-128 16,6-2-80-16,0 0-16 0,0 0 0 0,0 0 0 0,0 0-96 0,14 6-32 15,4-4 0-15,3 0 0 0,6-2 192 0,6 1 160 16,3 1-208-16,6-2 80 0,6 2 128 0,3 1-192 15,5-1 192-15,5 0-192 0,3-2 192 0,6 2 0 16,2 2 0-16,2-1-128 0,2 0 128 0,1 0 0 16,1 0 0-16,4-2-128 0,2 2 128 0,2-1 0 15,1-1 0-15,2 0 0 0,-1 1 192 0,5-2-16 16,3 0-16-16,-1 0 0 0,-1 0 96 0,0-2 0 16,0 1 16-16,-2 0 0 0,-2-1-112 0,-2 1-32 15,1-1 0-15,-1 1 0 0,-2 0-128 0,-2-2 0 0,-4 0 144 16,-1-1-144-16,0-2 0 0,-4 3 144 15,-4 0-144-15,-6-1 0 0,-3 1 128 0,-1-3-128 16,-2-1 0-16,-5 2 0 0,-2 2 128 0,-4 0-128 0,-7-3 0 0,-3 2 0 16,-7 1 144-16,-3-2-144 0,-6-1 0 0,-6 1 144 15,-4 2-144-15,-12 3 128 0,0 0-128 0,0 0 128 16,-6-8-128-16,-3 4 0 0,-3 2 0 0,-3 0 0 31,-4 1-576-31,-4 1-160 0,-5 1-32 0,1 3-9152 0,-4 0-1824 0</inkml:trace>
  <inkml:trace contextRef="#ctx0" brushRef="#br1" timeOffset="25141.17">14472 11644 9215 0,'0'0'400'16,"0"0"96"-16,0 0-496 0,0 0 0 0,0 0 0 0,-5-1 0 0,-4-2 720 0,3-1 48 16,6 4 16-16,0 0 0 0,-5-4-224 0,-1-1-48 15,0 1-16-15,6 4 0 0,-7-4 0 0,7 4 0 16,0 0 0-16,0 0 0 0,-6-3 16 0,6 3 16 16,0 0 0-16,0 0 0 0,0 0-144 0,0 0-48 15,0 0 0-15,0 0 0 0,0 0-112 0,0 0-32 16,8 1 0-16,2 1 0 0,3 2 128 0,1-2 32 15,1-2 0-15,0 2 0 0,3 3 128 0,2-1 32 16,4-1 0-16,1 1 0 0,4-4-192 0,3 1-16 0,2 0-16 0,4 1 0 16,5 0 48-16,-2 0 16 0,1 1 0 0,1-1 0 15,1-1-96-15,1 2-32 0,-2 0 0 0,2 1 0 16,1-3 96-16,1 2 32 0,5 2 0 0,-4 0 0 16,0-1-352-16,-2-1-128 0,0 0 0 0,-1 0 0 15,1 2 128-15,1-1 0 0,-2-1 0 0,2 1 128 16,0-1-128-16,2 1 0 0,-2-3 0 0,0 2 128 15,1-1-128-15,0 0 192 0,3 0-64 0,-1 0 0 16,-1 1-128-16,1-1 0 0,1-2 0 0,1 0 0 16,-4 0 0-16,1 2 192 0,0 0-32 0,0 0-16 15,2 2-144-15,-2-2 192 0,3 0-192 0,-1-1 192 16,-1-1-64-16,-3 0-128 0,-1 0 192 0,-1 4-64 16,-1-1-128-16,1-1 0 0,0-1 0 0,1 0 0 0,0-1 0 0,2 0 0 15,-4-1 0-15,1 1 0 0,0 0 128 0,2 1-128 16,2 0 128-16,0 2-128 15,1-2 144-15,-2 1-144 0,2-2 160 0,-2 0-160 0,-1 0 0 16,-1 0 128-16,0 0-128 0,0 1 0 0,1 1 0 0,-1-1 0 16,-1-1 128-16,-2 0-128 0,-2 0 0 0,-1-1 0 15,-2-2 0-15,-2 3 0 0,-3-2 128 0,-1 2-128 16,-1 0 0-16,0 0 0 0,-3 2 192 0,1-2-64 16,-3 1-128-16,-1 0 192 0,-3-1-192 0,0 0 176 15,-7-1-176-15,0 1 160 0,0 0-32 0,-3 0-128 16,-1-1 192-16,-1-1-64 0,-10 2-128 0,0 0 0 15,0 0 0-15,0 0 0 0,0 0 0 0,0 0 0 16,0 0 144-16,0 0-144 0,0 0 240 0,-10 2-32 0,-2-1 0 0,-3 0 0 16,-1 1-208-16,-5-2 0 0,-4-2 0 0,-1 2-160 15,-2 0 160-15,-3 0 0 0,-2-1 128 0,-1 0-128 16,-2 1 0-16,-1 0 0 16,-4 2 0-16,-5-1 128 0,-1-1-128 0,-6-1 144 0,-4-1-144 0,-2 2 160 15,-2 0-160-15,-1 0 0 0,-4 0 0 0,-2 0 0 16,-5-2 0-16,-1 2 0 0,0-1 0 0,-3 1 0 15,-1 0 0-15,0 0 0 0,0-2 0 0,0 1 0 16,0 0-144-16,-1 0 144 0,-3 0 0 0,2-1 0 16,-3 0 0-16,5-1 0 0,1 0 0 0,0 1 0 15,-2 0 0-15,2 0 0 0,1-3 0 0,6 1 0 16,2 0 0-16,2 1 0 0,1-1 0 0,2 0 0 16,4 2 0-16,3 0 0 0,2 0 0 0,3 1 0 0,0 0 0 0,4 0 0 15,0-2 0-15,2 2 0 0,0-1 0 0,4 1 0 16,0 1 0-16,5 0 0 0,3-1 0 0,1 0 0 15,2 1 0-15,3 0 0 0,2 1 0 0,3 0 0 16,1-1 0-16,2 0 0 0,1 0 0 0,3 0 0 16,2 0 0-16,1 0 0 0,1 0 0 0,1 0-128 15,2 0 128-15,8 0 0 0,-9-1 0 0,9 1 0 16,0 0 0-16,0 0 0 0,0 0 0 16,0 0 0-16,0 0-128 0,0 0 128 0,10 1 0 0,0 0 0 15,1-2 0-15,4 1 0 0,4 0 0 0,4 0 0 16,-1 0 0-16,7 0 0 0,4 0 0 0,6 0 0 15,2 0-128-15,6 0 128 0,7 1 0 0,6 1 0 16,4-2-128-16,4 2 128 0,2 1 0 0,4 0 0 0,0 0 176 16,4-1-176-16,2 2 144 0,0 0-144 0,1 1 0 0,-1-2 144 15,0 2-144-15,-2-2 128 0,-1-1-128 0,-1 1 128 16,-1-1-128-16,0 3 0 0,-2-3 144 16,1-1-144-16,0 0 128 0,0 1-128 0,-1 2 160 0,0-1-160 15,-3 0 208-15,-2-3-48 0,-2-2-16 0,-4 1 0 16,-4 1-144-16,1 0 128 0,-2 0-128 0,-3 0 128 15,-5-3-128-15,-5 0 128 0,-3 0-128 0,-1 0 128 16,-7-1-128-16,-3 2 0 0,-1 0 0 0,-6 1 0 16,0 0 128-16,-6 0 0 0,-5 0 0 0,-2 0 0 15,-2 1-128-15,-8 0 0 0,0 0 0 0,0 0 0 16,0 0 128-16,0 0 0 0,-13 1 0 0,-3-1 0 16,-4 0-128-16,-2 1 192 0,-2 1-192 0,-3 0 192 15,-5-1-192-15,-4 1 0 0,-2 0 0 0,-4-2 0 0,-2 0 128 16,-3-2 0-16,-4 0 0 0,-3 2 0 0,-2 0-128 15,-2 0 0-15,-3 0 0 0,0 0 0 0,-2 0 0 16,-1-2 0-16,-1 0 0 0,-2 0 0 0,-3 2 0 0,-2-1 0 16,0-3 0-16,-4 2 128 0,1-1-128 0,-3 1 0 15,-6-2 0-15,2 2 0 0,-1-1 0 0,1-2 0 16,-1 1 128-16,2 1-128 0,0 0 0 0,-1 2 0 16,1 0 0-16,1 1 0 0,3 0 0 0,1 1 0 15,1 0 0-15,2 1 0 0,4 0 0 0,3 0 0 16,4 0 0-16,2 1 128 0,3 0-128 0,6 0 0 15,2-1 0-15,4 1 0 0,3 1 0 0,4-3 0 16,2 2 0-16,4-1 0 0,4 1 0 0,4-2 128 0,4-2-128 16,3 2 128-16,3 0-128 0,3-1 0 15,11 0 0-15,0 0-176 0,-6 0 176 0,6 0 0 0,0 0-144 16,0 0 144-16,13-1-128 0,5 1 128 0,4 1-160 0,6-1 160 16,6 0 0-16,6 0 0 0,4-2 0 0,9-1 0 15,6 1 0-15,5-1-192 0,3 3 192 0,6 0-192 16,4 0 192-16,5 0 0 0,6-2 0 0,0-1 0 15,2 3 128-15,3-1-128 16,1-1 144-16,0 0-144 0,0 0 0 0,3-2 0 0,2 4 0 0,1 0 0 16,-2 0 0-16,0 0 0 0,0 0 192 0,-2 0-48 15,1 3-16-15,-2-2 0 0,0 0 0 0,-4 1 0 16,-2 0-128-16,-1 0 128 0,-5 1-128 0,-1-1 128 16,1 2-128-16,-5 0 0 0,-7-4 0 0,-1 1 0 15,-5 0 128-15,-4 1-128 0,-3 0 0 0,-3-1 128 16,-2-1-128-16,-7 0 0 0,-4 0 0 0,-5 0 0 0,-6 0 0 15,-2-1 128-15,-6-1-128 0,-4 1 0 0,-6 1 0 0,-3-1 0 16,-1 0 128-16,-9 1-128 0,0 0 0 0,0 0 160 16,-8-3-160-16,-4 1 160 0,-6 0-16 0,-4 0 0 15,-6 0 0-15,-4-1 0 0,-3 1-144 0,-6 0 128 16,-6 0-128-16,-2 0 128 0,-1-1-128 0,-4 1 0 16,-3-1 0-16,-3 1-176 0,0 0 176 0,-4-1 0 15,-3 0 128-15,0 3-128 0,-5 0 0 0,-2 0 0 16,0 0 0-16,-2 2-192 0,-3 0 192 0,-3 1 0 15,-1-2 0-15,-7 1 0 0,-1 1 0 0,0-1 0 16,0 4 0-16,-5-2 0 0,-2 1 0 0,-2-2 0 16,1 0 0-16,2 3 0 0,-3 0 0 0,3-1 0 0,1-3 0 15,4 2 0-15,2 2 0 0,2-1 0 0,3 1 0 16,6-2 0-16,4-1 0 0,8 0 0 0,4 1 0 0,7 2 0 16,2 0 0-16,7 0 0 0,4-3 0 0,6 0 0 15,4 1 0-15,7-1-128 0,7-1 128 0,7 0 0 16,4-2-208-16,8 0 32 0,0 0 16 0,19 0 0 15,8 0-160-15,9-3-16 0,9 0-16 0,8 0 0 16,8-2 208-16,8 2 144 0,6 0-192 0,6-2 192 16,9 1-128-16,4 0 128 0,6 2 0 0,6 0 0 15,4-1 0-15,5 1 0 0,1 0 0 0,5 0 0 16,1-1 224-16,1 1-48 0,0 2-16 0,1-1 0 16,1-2 16-16,-2 3 0 0,-1 3 0 0,-2-2 0 15,1-2-176-15,-1 2 160 0,-4 2-160 0,-2-1 160 16,-5-2-160-16,-2 2 0 0,-1 1 144 0,-9-1-144 0,-7 0 0 0,-5 1 0 15,-7 1 0-15,-2 1-10800 16,-3 3-2112-16</inkml:trace>
  <inkml:trace contextRef="#ctx0" brushRef="#br1" timeOffset="28322.06">3673 12130 11455 0,'0'0'512'0,"-2"-6"96"0,0 0-480 0,2 6-128 0,-3-6 0 0,3 6 0 16,-6-7 704-16,2 1 128 0,4 6 32 0,-5-5 0 15,-1-2-208-15,0 3-32 0,6 4-16 0,-7-4 0 16,1 1-80-16,6 3-16 0,-10-3 0 0,4-1 0 16,6 4 16-16,0 0 0 0,-10 0 0 0,3-1 0 0,-1-2-144 0,1 3-48 15,-1 3 0-15,0 2 0 0,1-2-144 0,-2-1-16 16,-1 6-16-16,0-2 0 0,-2 1-32 16,1 2-128-16,0 2 192 0,1 0-64 0,-3-1 32 0,0 2 0 15,-1 1 0-15,0 1 0 0,1 2 16 0,-1 0 0 16,-2 1 0-16,3 1 0 0,-1 0-176 0,-2 2 160 15,2 1-160-15,1 0 160 0,1-2-160 0,0 2 0 16,-1 2 0-16,2 1 0 0,3 0 0 0,0 3 0 16,0 3 0-16,2 1 0 0,1 1 0 0,0 0 0 15,1-1 0-15,1-1 0 0,1-2 0 0,-1 2 0 16,0 1 0-16,1-3 0 0,0-5 0 0,1 1 0 0,0 1 0 16,0 0 0-16,0-2 320 0,1 0-32 0,1 1 0 0,1-2 0 15,1 2 128-15,2-2 32 0,-1-1 0 0,2 1 0 16,-1-1-128-16,1 0-32 0,-2 1 0 0,1-2 0 15,0-2-128-15,0 0-32 0,1-3 0 0,0 3 0 16,1 1 32-16,0-3 0 0,-2-4 0 0,3 3 0 16,-2 1-160-16,3 2 0 0,-2-2 0 0,-1-2 0 15,0-3 0-15,1 2 208 0,0-2-48 0,0 3-16 16,1-2-16-16,-3 0-128 0,2 0 192 0,-2-1-64 16,1 1-128-16,-2-1 0 0,0 0 144 0,1-1-144 15,0-3 224-15,0 0-32 0,-5-7 0 0,1 9 0 16,-1-9 32-16,2 10 0 0,-1-1 0 0,0 0 0 15,-1-9-32-15,0 0-16 0,0 0 0 0,0 7 0 16,0-7-32-16,0 0 0 0,0 0 0 0,0 0 0 16,-4 8-16-16,4-8-128 0,-6 5 192 0,6-5-64 0,0 0 80 0,-7-3 16 15,0 1 0-15,0-4 0 0,0-2 160 0,-1-1 48 16,0-2 0-16,2-1 0 0,0-1-176 0,-1-3-16 16,-1-1-16-16,-1-3 0 0,1-2-96 0,-2 0-128 15,2-2 176-15,-1 0-176 0,-1-2 0 0,2 0 0 16,-3-1 0-16,2 1 0 0,1-1 128 0,-1-1-128 15,1 1 0-15,0-1 0 0,0-2 0 0,1 2 0 16,0-1 0-16,4 1 0 0,-2-3 0 0,2 1 0 16,2 1 0-16,0 2 0 0,2 1 0 0,3-1 0 15,1 4 0-15,-2-4 0 0,3-2 0 0,2-2 0 16,-2 0 0-16,3 1 0 0,1-3 0 0,0 2 0 16,0 0 0-16,-3 1 0 0,4 2 0 0,2 1 0 0,-4 1-128 0,4 2 128 15,-1 1 0-15,1 2 0 0,-1 0-160 16,0 0 160-16,0-2-176 0,0 1 48 0,1 2 0 0,-2 0 0 15,2 0 128-15,-1-1-160 0,0 3 160 0,-2-1-160 16,1 3 160-16,-1 0 0 0,-2 1 0 0,1 0 0 16,-2 2 0-16,-1 3-160 0,1 2 160 0,1 1 0 15,-3-3-144-15,1 5 144 0,-6 5 0 0,7-5-144 16,-7 5 144-16,8-3-128 0,-8 3 128 0,0 0-128 16,0 0 128-16,0 0-128 0,0 0 128 0,0 0-128 15,0 0 128-15,0 0-128 0,10 3 128 0,-10-3-128 16,0 0 128-16,0 0 0 0,0 0 0 0,5 9-128 15,-5-9 128-15,0 0 0 0,0 0 0 0,0 0 0 16,4 11 0-16,-4-11 0 0,0 9 0 0,0-9 0 16,0 10 0-16,-2 0 0 0,-1 1 0 0,1-2-128 15,-1 0 128-15,0 1 0 0,-4 1 0 0,1 1-128 16,2 3 128-16,-4 0-192 0,2 1 192 0,-3 4-192 0,2 3 192 16,-1 3-192-16,1 0 192 0,-3 5-192 15,0 4 192-15,-1 4-128 0,-4 1 128 0,0 8-128 0,2 3 128 0,0 1-160 16,1-3 160-16,1-1-160 0,-1-5 160 0,2-4 0 15,2-2 0-15,2-3-128 0,-1-2 128 0,4-2 0 16,-3-1 0-16,4 2 0 0,1 2 0 0,2 1 0 16,1-1 0-16,4 0-128 0,-4-1 128 0,3 0 0 15,3 2-144-15,-1 0 144 0,-1-1 0 0,3 0 0 16,1-1 0-16,1 0 0 0,1 0 0 0,2-2 0 16,1 1 0-16,0-1 0 15,2-2-1472-15,1 1-288 0,4 1-48 0</inkml:trace>
  <inkml:trace contextRef="#ctx0" brushRef="#br1" timeOffset="29338.15">7134 11993 6447 0,'0'0'576'0,"0"0"-576"0,0 0 0 0,-6-6 0 16,2-2 1008-16,0 4 80 0,1 0 32 0,3 4 0 15,-6-5-96-15,6 5 0 0,-6-3-16 0,6 3 0 16,-3-5-176-16,3 5-16 0,0 0-16 0,0 0 0 16,0 0-224-16,0 0-64 0,0 0 0 0,0 0 0 0,0 0-208 0,0 0-48 15,0 0-16-15,0 0 0 0,0 0 0 0,0 0 0 16,0 0 0-16,0 0 0 0,3 13 144 0,3 0 48 15,0-2 0-15,0 0 0 0,4 1-96 0,-2 2-16 16,0 5 0-16,2 4 0 0,0 0-112 16,1 2-16-16,-2-2-16 0,1 5 0 0,0 4-176 0,-3-2 0 15,2 2 0-15,0 1 128 0,0 0-128 0,-1 1 0 16,-2 1 0-16,0-1 0 0,-1-2 0 0,1 1 0 16,-2 0 0-16,0 0 0 0,1-3 256 0,-3 1-48 15,0 0 0-15,-1 0 0 0,-1-2 112 0,0 0 32 16,-1-1 0-16,-1 0 0 0,1 2-64 0,-3 0-16 0,-1-1 0 15,1 1 0-15,-1 0-16 0,-1-2-16 0,-1 0 0 16,1-2 0-16,-2-1 16 0,0 1 16 0,0-2 0 16,1 1 0-16,-2 2 16 0,0-3 0 0,-2-2 0 15,0 0 0-15,0 0 32 0,0 0 0 0,-1 0 0 0,-1 0 0 16,1-3 80-16,1-1 32 0,-1 1 0 0,1 0 0 16,0 0-48-16,-1 0-16 0,-1-2 0 0,2-2 0 15,0-1-112-15,0 1-32 0,2-2 0 0,-2 0 0 16,2 0 32-16,0-2 0 0,0-1 0 0,0-1 0 15,1-1 64-15,0-2 32 0,-2 3 0 0,0-2 0 16,0 0-32-16,0 0 0 0,3 0 0 0,-2-1 0 16,0 0-112-16,1-2-16 0,-1-3-16 15,2 1 0-15,0 2-48 0,7-4 0 0,-8 2 0 0,8-2 0 16,0 0 0-16,-5 0-128 0,5 0 192 0,0 0-64 16,0 0-128-16,0 0 0 0,0 0 144 0,0 0-144 15,1-8-880-15,1 0-240 16,3 1-48-16,0-1-9904 0,4 3-1984 0</inkml:trace>
  <inkml:trace contextRef="#ctx0" brushRef="#br1" timeOffset="32084.22">6668 13283 1839 0,'0'0'0'0,"0"0"160"0,0 0-160 0,0 0 0 16,0 0 0-16,0 0 0 0,0 0 1920 0,0 0 336 15,0 0 80-15,0 0 16 0,0 0-1824 0,0 0-352 16,0 0-176-16</inkml:trace>
  <inkml:trace contextRef="#ctx0" brushRef="#br1" timeOffset="34732.75">9618 12081 10127 0,'0'0'896'0,"0"0"-704"0,0 0-192 0,1-9 0 0,-1-1 880 0,0 1 144 15,-1 2 16-15,1 7 16 0,-2-9-320 0,2 9-64 16,0 0-16-16,-5-7 0 0,1-3-208 0,-2 4-32 16,6 6-16-16,0 0 0 0,-7-8 32 0,0 2 0 15,1 2 0-15,6 4 0 0,0 0-80 0,-6-5-16 16,-4 0 0-16,2 3 0 0,8 2 0 0,-9 2 0 15,1-1 0-15,0 0 0 0,0-1-112 0,8 0-32 16,-9 5 0-16,1-1 0 0,8-4 0 0,-8 3 0 16,-2 0 0-16,1 2 0 0,0 1 112 0,1 0 16 15,0 4 0-15,1-3 0 0,0 2-160 0,2 2-32 16,-1 1 0-16,0 0 0 0,-2 1 128 0,1 0 0 16,-1-1 16-16,0 2 0 0,2 2-16 0,-1 1-16 0,-1 3 0 15,1 0 0-15,-1-2-96 0,1 4-16 0,2-1 0 16,-2 5 0-16,2-1-128 0,-1 0 0 0,-1-1 0 0,1 3 0 15,1 0 0-15,-1 1 0 0,1-2 144 16,-2 1-144-16,0-2 0 0,2 1 0 0,-1 1 0 0,2-1 0 16,1-2 128-16,-3-1-128 0,2-1 128 0,1 2-128 15,-3 1 224-15,2-2-32 0,-1 0 0 0,3-2 0 16,-2 0 32-16,0 1 0 0,1 1 0 0,0-1 0 16,1-2-96-16,-2 1-128 0,2 0 176 0,0 1-176 15,0 0 160-15,1 0-160 0,-1-2 128 0,2 1-128 16,3 0 144-16,-1-2-144 0,0-1 160 0,1 1-160 15,2 0 192-15,-2 0-64 0,1 1-128 0,2-1 192 16,-3-2-32-16,3 0-16 0,-2-1 0 0,2-1 0 16,-2 1-144-16,0-1 192 0,1 3-192 0,-3-2 192 15,1 0-192-15,1-1 0 0,-1 0 0 0,1 0 128 16,1-3-128-16,-1 2 0 0,2 1 0 0,-3 0 128 0,2-2-128 0,2-1 192 16,-4 1-192-16,3-1 192 15,0 0-192-15,-1-1 160 0,0-1-160 0,2 0 160 0,-4 0-160 0,2-1 128 16,-1-1-128-16,-1-2 128 0,1 1 0 0,-1 2 0 15,1-1 0-15,1-1 0 0,-5-7 0 0,5 7 0 16,0 0 0-16,0-1 0 16,-5-6-128-16,0 0 160 0,0 0-160 0,6 8 160 0,-1-3-160 0,-5-5 192 15,0 0-192-15,0 0 192 0,5 7-64 0,-5-7-128 16,0 0 192-16,0 0-64 0,0 0 0 0,0 0 0 16,0 0 0-16,0 0 0 0,0 0 128 0,0 0 0 15,0 0 16-15,-2-10 0 0,-2 0 16 0,0 1 0 16,-1-3 0-16,0 0 0 0,-2-2-112 0,2-2-32 15,-3 0 0-15,1-1 0 0,1-2-144 0,-1-1 128 0,-1-2-128 0,2-3 128 16,0 3-128-16,-1-4 0 16,1-2 144-16,-3 2-144 0,3 2 0 0,-1-1 0 0,1-1 0 0,-1-2 0 15,0 0 0-15,1 1 0 0,-3-2 0 0,2 0 128 16,0-1-128-16,1-2 0 0,0 0 0 0,1 0 0 16,1-1 0-16,-1 0 0 0,3 0 0 0,0 1 0 15,1 1 0-15,1 0 0 0,1 0 0 0,2-2 0 16,2 2 0-16,-1 0 0 0,0-1 0 0,4-1-128 15,0 1 128-15,2 0 0 0,2 3 0 0,-1 0 0 16,2-2 0-16,1 4 0 0,2-1 0 0,-2 4 0 16,-1 3 0-16,2-1 0 0,-1-3 0 0,0 2-128 15,-4 7 128-15,1-2 0 0,0 0 0 0,0 0 0 16,0 2 0-16,-1-1 0 0,-2 2 0 0,-2 2 0 16,-1 2 0-16,-1 0 0 0,2 1 0 0,-3 2 0 15,0 0-128-15,-3 8 128 0,0 0-128 0,0 0 128 16,0 0-640-16,0 0-64 0,0 0 0 0,0 0 0 15,0 0-2304-15,0 0-480 0,0 0-96 0,0 0 0 0</inkml:trace>
  <inkml:trace contextRef="#ctx0" brushRef="#br1" timeOffset="36009.39">13100 11945 10591 0,'0'0'464'0,"0"0"112"0,0 0-576 0,0 0 0 0,0 0 0 0,0 0 0 0,0 0 912 0,0 0 80 15,0 0 16-15,-6-2 0 0,0-1-288 0,6 3-48 16,-6-6-16-16,6 6 0 0,0 0-80 0,0 0 0 16,0 0-16-16,0 0 0 0,0 0 16 0,0 0 0 15,0 0 0-15,0 0 0 0,0 0-128 0,0 0 0 16,0 0-16-16,0 0 0 0,0 0-48 0,0 0 0 15,5 9 0-15,0 1 0 0,0 0 32 0,3 1 0 0,0 1 0 16,0 4 0-16,-1 4-112 0,1 1-32 0,0 0 0 16,1 2 0-16,0 3-64 0,1 3-16 0,1 2 0 0,0 0 0 15,0-1-32-15,1 2-16 0,1 1 0 0,0 1 0 16,0 2-144-16,-1-1 0 0,-1-1 0 0,1 3 128 16,-3 2-128-16,0-1 160 0,-1 1-160 15,-1-1 160-15,-3-5 64 0,1 4 16 0,-1-2 0 0,-3-1 0 16,0-3 192-16,-1-1 32 0,-1 0 16 0,0 2 0 15,0 0-96-15,-4 1 0 0,1 0-16 0,-1 0 0 16,-3-1-112-16,0-1 0 0,0 1-16 0,1-2 0 16,-4 1 64-16,2 0 16 0,0-4 0 0,-1 1 0 15,-2-1 0-15,0 1 0 0,0-1 0 0,1 1 0 16,0-2 0-16,0-1 16 0,-1-1 0 0,1-2 0 16,1-4 64-16,-2 2 16 0,0 1 0 0,1 0 0 15,1-3-48-15,0 0-16 0,0 1 0 0,0 0 0 16,0-3-128-16,1 1-32 0,-2-2 0 0,2 1 0 0,0-3-32 0,-1 1-16 15,0-1 0-15,-1 2 0 0,0-2 48 0,1-1 16 16,1-1 0-16,0-1 0 0,2-1 48 16,-3-1 0-16,3 1 0 0,0-2 0 0,1-1-48 0,6-6 0 15,-5 7 0-15,5-7 0 0,-5 7-48 0,5-7-16 16,0 0 0-16,0 0 0 0,-4 6-144 0,4-6 192 16,0 0-192-16,0 0 192 0,0 0-192 0,0 0 128 15,0 0-128-15,0 0 128 0,0 0 64 0,0 0 0 16,0 0 0-16,0 0 0 0,0 0-192 0,0 0 0 15,11-1 0-15,-11 1 0 0,10-2-368 0,-2 1 48 16,2 0 16-16,-1 0 0 16,-9 1-2496-16,12-2-496 0</inkml:trace>
  <inkml:trace contextRef="#ctx0" brushRef="#br2" timeOffset="49154.07">2306 11634 13823 0,'0'0'608'0,"0"0"128"0,0 0-592 0,-5-4-144 16,-2-1 0-16,7 5 0 15,0 0-704-15,0 0-192 0,-9-2-16 0,9 2-16 0,0 0 928 0,-6-2 128 16,6 2 48-16,0 0 16 0,-9-2-192 0,9 2 160 16,0 0-160-16,-8 3 160 0,8-3-32 0,0 0 0 15,-4 5 0-15,4-5 0 0,0 0-128 0,0 0 0 16,-7 7 0-16,7-7 0 0,-4 6 0 0,4-6 0 15,0 0 0-15,0 0 0 0,-5 6 336 0,5-6 48 16,0 0 0-16,0 0 0 0,-7 3 144 0,7-3 48 0,0 0 0 0,-6 3 0 16,6-3-16-16,0 0 0 15,-7 5 0-15,7-5 0 0,0 0-32 0,0 0 0 0,0 0 0 0,0 0 0 16,0 0-272-16,0 0-64 0,0 0-16 0,0 0 0 16,0 0-176-16,0 0 160 0,0 0-160 0,0 0 160 15,0 0 0-15,0 0 0 0,7 5 0 0,-7-5 0 16,9 4-32-16,0-2 0 0,-1 0 0 0,1 0 0 15,0 0 0-15,-1 0 0 0,3-1 0 0,2 0 0 16,-2 0 16-16,3 0 0 0,2 0 0 0,0 0 0 16,1 0-16-16,1-1 0 0,-1-1 0 0,4 1 0 15,4 0 64-15,-2 0 16 0,4-2 0 0,0 1 0 16,-2 1 16-16,4 0 0 0,0-1 0 0,2-1 0 16,4-2-32-16,3 1 0 0,1-3 0 0,1 2 0 15,2 1-32-15,-2 2-16 0,0 1 0 0,-1 0 0 0,-2-3-144 0,-2 5 0 16,1-1 144-16,-2 1-144 0,0-2 192 15,-2 3-16-15,1-2-16 0,0 1 0 0,-2 2-160 16,-2 0 192-16,1 1-192 0,0-1 192 0,0 0 16 0,0 0 16 16,-3-2 0-16,1 1 0 0,2 0 48 0,-2 0 16 15,0-2 0-15,-2 0 0 0,2-1 32 0,2 0 16 16,1 0 0-16,-1 2 0 0,-1-2-16 0,2 2-16 16,0 0 0-16,-1 0 0 0,-1-2-112 0,-3 0 0 15,-1 2-16-15,3 0 0 0,1-1-16 0,-5 0 0 16,-1 0 0-16,-1 0 0 0,0 0 32 0,-1-1 16 15,4 0 0-15,-4 3 0 0,0-3 48 0,1 0 0 16,1-3 0-16,0 3 0 0,-2 0-80 0,2 0-16 16,-3-2 0-16,2 1 0 0,1 0-160 0,-2 0 160 15,-1 1-160-15,-1-1 160 0,-1 0-160 0,1 1 192 0,1-1-192 16,2 1 192-16,-4 0-192 0,1-1 128 0,0-1-128 0,0 0 128 16,-1 0-128-16,0 1 0 0,-2-1 144 0,3 1-144 15,0-2 128-15,1 1-128 0,-1-1 128 0,0 0-128 16,0 2 0-16,0-2 144 0,0 0-144 0,1 1 0 15,0 1 160-15,-1 0-160 0,0-2 128 0,1 1-128 16,-4 2 160-16,1-1-160 0,-1 0 192 0,1 0-192 16,-3 0 176-16,1 0-176 0,-2-1 160 0,0-1-160 15,0 2 176-15,3-1-176 0,-3-1 192 0,1-1-192 16,-3 1 192-16,1 1-64 0,-1 0 0 0,1 0-128 16,-3-1 192-16,1 1-192 0,0 0 192 0,0 0-192 15,0 1 176-15,-3 1-176 0,-7 0 160 0,9 0-160 16,-1 0 144-16,-8 0-144 0,8 0 128 0,-8 0-128 15,0 0 0-15,8-1 0 0,-8 1 0 0,0 0 0 16,9 0 0-16,-9 0 128 0,0 0-128 0,10 1 0 16,-10-1 0-16,0 0 128 0,0 0-128 0,0 0 0 0,0 0 0 0,0 0 128 15,0 0-128-15,0 0 0 0,0 0 0 0,6 1 0 16,-6-1 128-16,0 0-128 0,0 0 0 0,0 0 0 16,0 0 0-16,0 0 0 0,7 0 0 0,-7 0 0 15,7 0 0-15,-7 0 0 0,0 0 0 0,0 0 0 16,0 0 0-16,0 0 0 0,8 1 0 0,-8-1 0 15,0 0 0-15,0 0 0 0,0 0 0 0,0 0 0 16,0 0 0-16,0 0 0 0,0 0 0 0,0 0 128 16,0 0-128-16,0 0 0 0,0 0 0 0,0 0 0 15,0 0 128-15,0 0-128 0,0 0 0 0,0 0 0 0,0 0 0 16,0 0 0-16,0 0 0 0,-10-2 0 0,-1-1 128 0,2 2-128 16,-1 0 0-16,0 0 0 15,-2-1 0-15,0 1 0 0,-7 1 0 0,-1 0 0 0,-1 1 0 0,-1-1 128 16,-3-1-128-16,-3 0 0 0,-4 3 0 0,0 0 0 15,0-1 0-15,-3 1 0 0,-4 0 0 0,-2-1 0 16,1 0 0-16,-3-1 0 0,0 0 0 0,2 1 0 16,1 1 0-16,0 0 0 0,0 2 0 0,1-3 0 15,0-1 0-15,-4 2 0 0,0 0-144 0,2 0 144 16,0-1 0-16,0 2-128 0,2-2 128 0,-2 1 0 16,2 0-192-16,0 0 192 0,-2-1-192 0,-1 0 192 15,-3-1-240-15,0 0 64 0,3 2 16 0,1 0 0 16,-2-1 160-16,0-1 0 0,2 2 0 0,3-1-128 15,-3-1 128-15,2 0-128 0,-1-1 128 0,-1-1-128 16,0 1-80-16,-3 0-16 0,1-2 0 16,2 1 0-16,0 1 64 0,0 1 16 0,4-1 0 0,-3-1 0 0,2 1 144 15,-1-1 0-15,3-1 0 0,-2 1-128 0,-1-1 128 0,0 2-128 16,-1 3 128-16,1 0-128 0,1-1-128 0,-1 1-32 16,3 1 0-16,-2-2 0 0,1 0-96 0,1-1 0 15,-4 2-16-15,3-1 0 0,-1 0 160 16,2 0 48-16,0 0 0 0,-2 2 0 0,3 1 192 0,1 0 0 15,1 1 0-15,-1-2 160 0,1-1-160 0,2 2-192 16,3-1 32-16,0 0 16 0,-2-1 144 0,3 0 0 16,0-1 0-16,4-1 0 0,2 0 0 0,2 0 0 15,2 0 0-15,2-1 0 0,2-2 0 0,4 2 0 16,0 0 0-16,9 1-128 0,-6-2 128 0,6 2 0 0,0 0 0 0,0 0-128 16,0 0 128-16,0 0 0 0,0 0-144 0,0 0 144 15,0 0 0-15,11 0-176 0,-2 0 176 0,2 0-128 16,0 0 128-16,1 0 0 0,0 0 0 0,3 0 0 15,0 0 0-15,4 0 0 0,1 0 0 0,3 0 0 16,1-1 0-16,3-1-128 0,2-1 128 0,2 0 0 16,1-1 0-16,4-2 0 0,3 2 0 0,2-2 0 15,-1 0 0-15,6 0 0 0,4 0 0 0,4 0 0 16,-2 1 0-16,3-1 128 0,0 0-128 0,3 0 128 16,1 3-128-16,1-3 128 0,3 3-128 0,0 0 128 15,-2-1-128-15,2 2 0 0,1 2 128 0,-1 2-128 16,-2-1 0-16,1 3 0 0,-2-1 0 0,-1 1 128 15,-3 3-128-15,0-3 144 0,0 0-144 0,-2 0 160 16,1 1-160-16,-3 0 0 0,-1 1 144 0,0-3-144 16,-4 1 0-16,-1 1 0 0,-1-1 0 0,-1 2 128 15,2-2-128-15,-2-2 0 0,-2-1 128 0,0 1-128 0,-2 2 128 16,-3-2-128-16,-4-1 128 0,0-1-128 0,1-1 0 0,-2-1 144 16,-1 0-144-16,0-3 0 0,0 0 128 0,1 0-128 15,-1 1 0-15,1 3 0 0,-1-1 128 0,0-1-128 16,-1 2 0-16,-3 1 0 0,0 2 0 0,-2 2 0 15,-2 0 0-15,0 1 0 0,0 0 128 0,-1-1-128 16,-1 1 0-16,-3-1 0 0,-1 0 0 0,-1-1 0 16,-2 2 0-16,0 0 0 0,-3-2 0 0,0 0 0 15,-1 1 0-15,0-1 0 0,-1 0 0 0,1-1 0 16,-3 3 0-16,-7-5 0 0,9 2 0 0,-9-2 0 16,0 0 128-16,8 3-128 0,-8-3 176 0,0 0-32 15,0 0 0-15,0 0 0 0,0 0 80 0,0 0 16 0,0 0 0 16,-9-1 0-16,-3 0-80 0,1-1-16 0,-4 0 0 0,-1-2 0 15,-1 4-16-15,-1-2-128 16,-1-1 192-16,0 1-64 0,-2 0-128 0,0-1 160 0,-3 0-160 16,0 3 160-16,-4-1-160 0,-3 0 0 0,-3 1 0 0,-3 0 0 15,-2-1 0-15,-1 0 0 0,1 1 0 0,-4-3 0 16,-1 2 0-16,-2 0 0 0,-3-1 0 0,-1 1 0 16,-7 1 0-16,-1 0 0 0,0 0-160 0,1 1 160 15,-4 1-240-15,1-1 48 0,-3-1 16 0,-1 3 0 16,-4-1-16-16,2 1 0 0,-1 1 0 0,3 1 0 15,-1 1 16-15,0 0 0 0,1-2 0 0,-2 1 0 16,-2-2 176-16,4-1-160 0,0 2 160 0,0-1-160 16,1 1 160-16,1-2 0 0,1 2 0 0,-1-2 0 0,1-1 0 0,0 1 0 15,2 0 0-15,4 1-128 0,-1-1-48 0,4-2 0 16,2 0 0-16,3 0 0 0,1-2 176 0,3 1 0 16,3 1 0-16,3 0-128 0,5 1 128 0,2 1-128 15,0-1 128-15,5 1-128 0,4 0 128 0,3 1-160 16,-1-1 160-16,6 0-160 0,0 1 160 0,4-2 0 15,4 2-144-15,5-3 144 0,0 0 0 0,0 0 0 16,0 0 0-16,0 0 0 0,10 3-160 0,3-1 160 16,4-2-208-16,5-1 80 0,4-1 128 0,7-2 0 15,2-1 0-15,9-1-128 0,6 2 128 0,9-1 0 16,5-3 0-16,8-1-128 0,5-2 128 0,7-1 0 16,6-1 0-16,3 0 0 0,4-1 0 0,3-1 0 15,-1 1 0-15,1 2 128 0,-1-2-128 0,-4 1 0 0,-4-1 0 16,0 4 0-16,-3 3 144 0,-6 1-144 0,-5-4 192 0,-5 2-192 15,-5 2 240-15,-6 3-64 0,-2 2-16 0,-4 1 0 16,-4-1-160-16,-3 1 0 0,-4 0 144 16,-6 1-144-16,-2 1 0 0,-4 3 0 0,-5 3 0 0,-4-2-9760 15,-2 3-1872-15</inkml:trace>
  <inkml:trace contextRef="#ctx0" brushRef="#br2" timeOffset="50952.27">2463 13469 12319 0,'0'0'544'0,"0"0"112"0,-6 1-528 0,6-1-128 0,-8 1 0 0,8-1 0 16,-9 1 976-16,2 1 176 0,-1 1 16 0,8-3 16 16,0 0-160-16,0 0-48 0,-7 3 0 0,7-3 0 0,0 0-208 0,0 0-32 15,0 0-16-15,0 0 0 16,0 0-336-16,0 0-80 0,0 0-16 0,0 0 0 0,11 1-32 0,0 0 0 16,2 1 0-16,3-2 0 0,1 0 80 0,4 0 16 15,-2 2 0-15,2-1 0 0,1 0 32 0,0 2 16 16,3-3 0-16,1 2 0 0,-1 1-80 0,1 0 0 15,1 1-16-15,-3 0 0 0,2 0-112 0,-4 2 0 16,0-1-16-16,-3 1 0 0,0-1-176 0,-1 0 128 16,-1-2-128-16,-2 2 128 0,-2-4 0 0,-2 1 0 15,-1 0 0-15,0-1 0 0,0-2 48 0,-1 1 0 16,-9 0 0-16,8 1 0 0,-8-1-48 0,0 0 0 16,0 0 0-16,0 0 0 0,0 0-128 0,0 0 128 15,0 0-128-15,0 0 128 0,-6 6-128 0,-3-2 0 0,-3 0 144 16,-2 1-144-16,-4-2 144 0,0 0-144 0,-3 1 192 0,-2-2-192 15,-5-1 224-15,0 0-64 16,-5-2-16-16,2 2 0 0,1 1 48 0,-1-1 16 0,0-1 0 16,4 2 0-16,-2-1-32 0,3 1-16 0,0 1 0 0,1 0 0 15,1-1-160-15,3 0 0 0,4 1 144 0,2-3-144 16,3 0 0-16,3 0 0 0,2 0 0 0,7 0 0 16,0 0 0-16,0 0 0 0,0 0 0 0,0 0 0 15,0 0 0-15,14 0-160 0,3-1 160 0,3-1 0 16,4-2 0-16,4 1 0 0,-1-2 0 0,4 1 0 15,5-1 0-15,-2 0-128 0,1 1 128 0,3 1 0 16,0 1 0-16,-1 0 0 0,-2 0 0 0,-2 1 0 16,-3 0 0-16,0 1 0 0,-5 0 0 0,-1 0 0 15,-3 0 0-15,-3 1 176 0,-3 1-48 0,-3 1-128 0,-2-3 160 16,-10 0-160-16,0 0 128 0,0 0-128 0,0 0 192 0,0 0-64 16,0 0 0-16,0 0 0 0,-7 7 80 15,-2 0 16-15,-6-2 0 0,-1 1 0 0,-7-1-96 0,0 1-128 16,-3 0 176-16,-1-1-176 0,-5-2 224 0,-1 0-64 15,-2 1-16-15,1 0 0 0,-3-1-16 0,2 1-128 16,0-1 192-16,3 1-64 0,0 2-128 0,3 1 0 16,-1-4 0-16,6-1 0 0,2 0 0 0,5 0 0 15,3 1 0-15,4-1 0 0,3-2 0 0,7 0 0 16,0 0 0-16,0 0 0 0,0 0-144 0,0 0-16 16,11 2 0-16,4 0 0 0,3-2 160 0,3-1-160 15,1-2 160-15,2-2-160 0,4 1 160 0,2 0 0 16,2-1 0-16,-2 2 0 0,2-3 0 0,-1 2 0 15,-1 0 0-15,-3 0 0 0,0 1 0 0,-3 0 0 0,-3-1 0 0,-4 2 0 16,-3 1 0-16,-3 0 0 0,-2-1 0 0,-9 2 0 16,9-2 0-16,-9 2 0 0,0 0 0 0,0 0 128 15,0 0 16-15,-5 0 16 0,-6 0 0 0,0 1 0 16,-4 0-32-16,-2 0-128 0,-5 0 192 0,-1 0-64 16,-3 2-128-16,-2-3 128 0,0 0-128 0,0 0 128 15,-1 0 0-15,2 0-128 0,0 4 192 0,2-4-64 16,1-1-128-16,0 1 0 0,4 0 144 0,2-3-144 15,1 3 0-15,7-1 0 0,3 0 0 0,7 1 0 16,0 0 0-16,0 0 0 0,0 0 0 0,11-1 0 16,4-1-160-16,3 0 160 0,3 0-192 0,3-2 192 15,6-1-144-15,3-2 144 0,0 1 0 0,3 0-144 0,3 1 144 16,1-1 0-16,1 1 0 0,0-1 0 0,-2 3 0 0,-3-2 0 16,-3 0 0-16,-4-1 0 0,-1 1 0 0,-4 0 0 15,-2 2 0-15,-6 1 0 0,-3 0 0 0,-6 0 0 16,-7 2 0-16,0 0 0 0,0 0 0 0,0 0 176 15,0 0-48-15,0 0 0 0,-6 1 96 0,-6 1 16 16,-4 1 0-16,-1-1 0 16,-4 4-112-16,-2-1 0 0,-4 0-128 0,0-1 192 0,-1 1-48 0,-2-1-16 15,0 1 0-15,-1 1 0 0,0-3-128 0,-1 5 0 16,2-1 0-16,2 1 128 0,3 2-128 0,0 0 0 16,2 0 0-16,3 2 0 15,3 0-1456-15,4 0-160 0,3 0-48 0</inkml:trace>
  <inkml:trace contextRef="#ctx0" brushRef="#br2" timeOffset="55807.24">10328 11288 2751 0,'0'0'128'0,"0"0"16"0,0 0-144 0,-2-6 0 0,2 6 0 0,0 0 0 16,-1-9 2368-16,1 9 448 0,0-8 96 0,0 8 16 15,0 0-1680-15,2-7-336 0,-1-2-64 0,-1 9-16 16,4-8-320-16,-4 8-80 0,0 0-16 0,0 0 0 16,3-8-160-16,-3 8-48 0,0 0 0 0,0 0 0 15,0 0 112-15,0 0 32 0,0 0 0 0,0 0 0 16,0 0 288-16,0 0 48 0,0 0 16 0,0 0 0 16,0 0-256-16,0 0-32 0,0 0-16 0,0 0 0 15,0 0 16-15,0 0 0 0,0 0 0 0,0 0 0 16,0 0-32-16,0 0-16 0,0 0 0 0,0 0 0 0,0 0-16 0,0 0 0 15,0 0 0-15,0 10 0 0,0-1-96 0,0 0 0 16,0-9-16-16,0 13 0 0,-1 0-48 0,-1-1 0 16,1 2 0-16,-2 1 0 0,0 0-64 0,0 3 0 15,-1 2-128-15,0 2 192 0,0 0-192 0,0 1 176 16,2-2-176-16,-2-1 160 0,-1-2-160 0,2 1 0 16,1-3 0-16,1 0 0 0,-4-4 128 0,2 0-128 15,0-1 128-15,1 0-128 0,-1 1 320 0,-1-1-32 16,-2-2 0-16,2 2 0 0,2-1 0 0,-3 0 0 15,1-1 0-15,1-1 0 0,1 1-96 0,0 0-32 16,2-9 0-16,-1 11 0 0,-1-1-160 0,2-10 160 0,2 10-160 0,-2-10 160 16,3 9-16-16,-3-9 0 0,1 7 0 0,-1-7 0 15,0 0 16-15,0 0 0 0,6 6 0 0,-6-6 0 16,8 4 64-16,-8-4 16 0,8 2 0 0,-8-2 0 16,10 1-48-16,1 1-16 0,-3-4 0 0,2 0 0 15,0 0-48-15,1 0 0 0,0 0 0 0,3-1 0 16,2 0-128-16,0 1 0 0,-1 0 0 0,1 0 128 15,2 0-128-15,0 1 0 0,2 1 0 0,1-1 0 16,0 2 128-16,2 2-128 0,-3-2 128 0,2 1-128 16,1 2 0-16,0-2 0 0,0 1 0 0,3-2 0 15,-1 0 0-15,0 0 0 0,1 0 0 0,0 0 0 16,1-1 0-16,2 1 0 0,-4-2 0 0,3 2 0 16,0 1 0-16,2 1 0 0,0-1 0 0,2-2 0 15,0 0 128-15,0 0-128 0,-1 0 0 0,0-2 128 16,-2 1-128-16,-1-1 128 0,2 0-128 0,-2 2 128 15,0-2-128-15,1 1 0 0,-2 0 0 0,2 0 128 0,-3 0 0 16,2 1-128-16,0-1 192 0,0 1-64 0,1 0-128 16,-3 0 0-16,1-2 0 0,0 0 0 0,-3 1 0 0,0 0 0 15,0 0 0-15,-3-1 0 0,1 0 0 0,-1 0 0 16,0 1 0-16,-1 0 0 0,0 0 0 0,-4 1 128 16,2-1-128-16,-1 1 0 0,1-2 0 0,0 2 128 15,-2 0-128-15,2 0 0 0,2 0 128 0,-4 0-128 16,2 0 0-16,-1 0 128 0,2 0-128 0,-1 0 0 15,0 0 0-15,-1 0 0 0,1 0 0 0,-1 0 0 16,-1-1 0-16,0 1 0 0,-1-1 0 0,1 1 0 16,-1 0 0-16,2-1 128 0,0-1-128 0,1 2 0 15,-3 0 0-15,1 0 0 0,0 0 0 0,1 0 160 0,0 0-160 16,0-1 160-16,-1 1-160 0,1 0 0 16,-1 0 0-16,1 1 0 0,-2-1 0 0,2 0 0 0,-2 0 0 15,-1 0 0-15,-1 2 0 0,2-4 0 0,-4 1 0 0,2 1 0 16,1-1 0-16,1 0 0 0,-2 0 0 0,0 1 128 15,0 0-128-15,-2 0 128 0,3-1-128 0,0 1 128 16,-2 0-128-16,2 0 0 0,1 0 0 0,1 0 0 16,-2 0 0-16,0 0 0 0,2 0 128 0,-1 1-128 15,1-2 0-15,-1-1 0 0,0 1 0 0,1-2 0 16,-2 2 128-16,2 0-128 0,0 0 128 0,1 0-128 16,-2 0 144-16,1 0-144 0,1 0 160 0,-1 0-160 15,0 0 128-15,-1-1-128 0,2 0 0 0,-1 0 0 16,1 2 144-16,-1-1-144 0,0 0 128 0,0 1-128 15,2 1 0-15,0 0 128 0,0-1-128 0,-1 0 0 0,0 0 0 16,2 0 0-16,0-1 128 0,0 0-128 16,-1 0 0-16,2 1 0 0,1 0 0 0,-2 0 0 0,1-1 0 0,1 0 0 15,1-1 0-15,-1 2 0 0,0-1 0 16,0 2 0-16,0 3 0 0,2-2 0 0,-3-2 0 0,-1 1 0 16,1 2 0-16,-1 0 0 0,0-1 0 0,0 0 0 15,1 0 0-15,0 0 0 0,-2-1 0 0,-1-1 0 16,-1 3 0-16,0-3 0 0,2 0 128 0,-1 2-128 15,-1-1 128-15,0-1-128 0,1-1 128 0,0 0-128 16,0 0 128-16,-1-2-128 0,0 3 128 0,-1-1-128 16,1 0 128-16,-1 2-128 0,0-3 128 0,2 2-128 15,-1 0 0-15,0 0 128 0,-3 0-128 0,2 2 0 16,0-1 0-16,-3-1 0 0,1 0 0 0,0 0 0 0,-1-1 0 0,1 2 0 16,3-1 0-16,-1 0 0 0,-5-1 128 15,1 1-128-15,0 1 0 0,-1-1 0 16,-1 0 0-16,1-1 0 0,-3 1 0 0,2 0 0 15,0-1 128-15,-1 1-128 0,-8 0 0 0,12 0 0 0,-4-1 0 0,-8 1 0 16,0 0 0-16,9-1 0 0,-1 0 128 0,-8 1-128 16,0 0 0-16,0 0 0 15,8-2 144-15,-8 2-144 0,0 0 0 0,0 0 144 0,0 0-144 0,8-2 0 16,-8 2 192-16,0 0-192 0,7-7 192 0,-2 0-192 16,-1 0 144-16,-1 1-144 0,-3 6 0 0,4-10 144 15,-1 5-144-15,0-3 0 0,-1 1 0 0,4 0 128 16,-3-2-128-16,2 0 0 0,-1-1 144 0,2 1-144 15,-3 0 0-15,1-1 0 0,2-2 0 0,-2-3 128 16,2 0-128-16,1-1 0 0,-1 1 0 0,2 0 0 16,-5-3 0-16,2-1 0 0,2-2 0 0,-4 2 0 0,1-2 0 15,-1 0 0-15,-1 0 0 0,1 0 0 0,0-1 0 16,-2 0 0-16,1 1 0 0,1 0 128 0,0 5-128 0,2-1 0 16,-4 2 0-16,2-1 0 0,1 1 0 0,-2 3 0 15,-1-1 0-15,2 1 0 0,-1-2 0 16,2 2 0-16,-2 1 0 0,0 1 0 0,0 2 0 0,2 1 0 15,-4 7 0-15,0 0 0 0,2-8 0 0,-2 8 0 16,0 0 0-16,0 0 0 0,0 0 0 0,0 0-160 16,0 0 160-16,0 0 0 0,0 0-144 0,0 0 144 15,0 0 0-15,0 0-144 0,0 12 144 0,1-1 0 16,-1-11 0-16,-1 15-128 0,0 0 128 0,-3 1 0 0,1-2 0 16,0 1 0-16,-1-2 0 0,2 4 0 15,-3 2 0-15,0 0-128 0,1 1 128 0,-2 1 0 0,1 0-144 16,1 1 144-16,-4-2 0 0,3 1 0 0,0 0 0 0,-3 2 0 15,3-2 0-15,-3 0 0 0,1-2 0 0,1 1 0 16,-1-2 0-16,3-3 0 0,-3 3 0 0,1-3 0 16,-1-2 0-16,0 1 0 0,2-2 0 0,-2 0 0 15,1-1 0-15,0-2 0 16,0 0 0-16,1 1 0 0,0-2 0 0,0 0 0 0,1-2 0 0,0 2 0 16,-1-1 0-16,5-7 0 0,-4 10 0 0,0-5 0 15,4-5 0-15,0 0 0 0,-8 6 0 0,8-6 0 16,0 0 0-16,-8 3 0 0,8-3 0 0,-9 2 0 15,9-2 0-15,-5 2 0 0,5-2 0 0,-9 2 0 16,9-2 0-16,-7 2 0 0,-2-2 0 0,9 0 0 16,-7 0 144-16,-2 0-144 0,2-2 160 0,-1 1-160 15,1 0 0-15,-2-1 0 0,3 2 0 0,-4-1 0 16,0 0 0-16,1 0 0 0,-1 0 0 0,2 1 0 0,-3 0 0 0,0 0 0 16,-1 1 0-16,0 0 0 0,-3-1 0 0,-1 1-128 15,-2 0 128-15,-2-2 0 16,0 1 0-16,1 1 0 0,-3 1 0 0,0-2 0 0,-1-2 0 0,-1 2 0 15,-1-1 0-15,1 1 0 0,-3 0 0 0,2 1 0 16,1-1 0-16,-5 0 0 0,-2 0-128 0,-1 0 128 16,0 0 0-16,-1-1 0 0,-4-2-144 0,1-1 144 15,-3 0 0-15,2 3-144 0,2-1 144 0,-2 1-160 16,3-3 160-16,0 0-160 0,0-4 160 0,-3 3 0 16,1 0 0-16,1 1-128 0,-4-2 128 0,-1 2-128 0,-3 0 128 15,1-1-128-15,3 1 128 0,-3-1-160 16,1 1 160-16,2 1-160 0,-3-1 160 0,1 2 0 15,0 0 0-15,0 0-128 0,-1-2 128 0,1 2-192 16,-3 0 192-16,5 0-192 0,0-1 192 0,5 0-128 0,0 3 128 0,2 0-128 16,0 0 128-16,1 0 0 0,3 0 0 15,-1 0 0-15,-2 0 0 0,0 0 0 0,-2-2 0 0,0 1-128 16,-1-1 128-16,-1 1 0 0,2 1-144 0,0 0 144 16,-1-1 0-16,1 1 0 0,-2 1-144 0,2 1 144 15,1 0 0-15,0 0-192 0,-1 1 192 0,0-2-160 16,1-1 160-16,2-1-160 0,2 1 160 0,-1 0-160 15,3 0 160-15,1 0 0 0,0 2 0 0,2-1 0 16,1-1 0-16,1 2 0 0,-4 0 0 0,4 0-128 0,-1 2 128 16,2-2-160-16,2 0 160 0,-4-1-160 15,-1-1 160-15,1 0 0 0,-3 0-144 0,3 0 144 0,0 0 0 0,1 1 0 16,-3 0 0-16,3-1 0 0,0 0 0 0,3 0 0 16,-1 0 0-16,3 0 0 0,-1 3 0 0,3-1 0 15,-1-1 0-15,3 1 0 0,0-2-128 0,2 0 128 16,-3-2 0-16,2 2 0 0,-1 2 0 0,1-2 0 15,0 2 0-15,0-1 0 0,1 1 0 0,-1-1 0 16,1 0 0-16,1 0 0 0,0 0 0 0,1-1 0 16,-3 0 0-16,2 0 0 0,0 0 0 0,2 0 0 15,7 0 0-15,-8 0 0 0,1-2-128 0,7 2 128 16,-6-4 0-16,6 4 0 0,-7-3 0 0,3-1 0 16,4 4 0-16,0 0 0 0,-6-5 0 0,6 5 0 15,-6-5 0-15,2-1 0 0,4 6 0 0,0 0 0 16,-5-5 0-16,-1-1 0 0,6 6 0 0,-4-5 0 0,4 5 0 0,-5-6 0 15,2 0 0-15,-2 0 0 0,2 0 0 0,3 6 0 16,-3-8 0-16,1 1 0 0,1 0 0 0,-1 1 0 16,2 6 0-16,-4-8 0 0,3 1 0 0,0-1 0 15,-2 0 0-15,3 8 0 0,1-8 0 0,0-1 0 16,-1 0 0-16,2 0 0 0,0-1 0 0,2 0 0 16,-3-1 0-16,0 0 0 0,-1-1 0 0,2 0 0 15,0 1 0-15,1 0 0 0,-1 0 0 0,1-1 0 16,-2 1 0-16,0 0 0 0,0-1 0 0,2 2 0 15,-2-3 0-15,1 1 0 0,0 0 0 0,0 1 0 16,3 4 0-16,-5-2 0 0,2-1 0 0,0 0 0 0,-1-1 0 16,1 4 0-16,1-1 128 0,0 4-128 15,-2-3 0-15,-1 7 0 0,0 0 0 0,1-8 0 0,-1 1 0 16,0 7 0-16,0 0 0 0,0 0 0 0,0-8-128 0,0 8 128 16,0 0 0-16,0 0 0 0,0 0 0 0,0 0 0 15,0 0-144-15,0 0 144 0,0 0 0 0,0 0 0 16,0 0 0-16,0 0 0 0,-7 5 0 0,3 2-128 15,1 0 128-15,1 4 0 0,-5 0 0 0,4 1-128 16,-1 2 128-16,1 3 0 0,-2-1-128 0,0 2 128 16,0 0 0-16,-3 2 0 0,1 0 0 0,-3 2-128 15,2 1 128-15,-1-1 0 0,-2-2 0 16,2 1-128-16,-1 0 128 0,1-3 0 0,1 0 0 0,-1-2 0 16,1-1 0-16,0-1 0 0,1 0 0 0,0 0 0 15,-1-2 0-15,1 0 0 0,-1-3 0 0,0 0 0 0,2 1 0 16,0-1 0-16,-3-2 0 0,4-1 0 0,-3 1 0 15,3-2 0-15,5-5 0 0,-6 8 0 0,2-2 0 16,4-6 0-16,0 0 0 0,-6 6 0 16,6-6 0-16,0 0 0 0,-5 6 0 0,5-6 0 0,0 0 0 0,0 0 0 15,0 0 0-15,0 0 0 16,0 0 0-16,0 0 0 0,0 0 0 0,0 0 0 0,0 0 0 0,0 0 0 16,7 5 0-16,-7-5 0 0,11 4 0 0,-11-4 0 15,11 2 0-15,0-1 0 0,-1-2 0 0,4 1 0 16,-3 0 0-16,3 0 0 0,2 1 0 0,4 1 0 15,-1 0 0-15,4 0 0 0,3 2 0 0,4-2 0 16,4 0 0-16,2-1-128 0,2-1 128 0,3 0 0 16,1 0 0-16,5 0-128 0,2 1 128 0,3 0 0 15,2 1 0-15,2-2-128 0,1 0 128 0,-1 0 0 0,1-2 0 16,3 2 0-16,1 0 0 0,3 3 0 0,1-1 0 16,-1 0 0-16,-1 0 0 0,-1 0 0 0,0 3 0 15,2-2 0-15,2 2 0 0,-3-2 0 16,0-1 0-16,0 0 0 0,0 0 0 0,-2 0 0 0,1-2 0 0,-1 0 0 15,1 0 0-15,-2 0 0 0,0-2 0 0,-4 1 0 16,-1 0 0-16,-1 0 0 0,-2 1 0 0,-1-1 0 16,2 1 0-16,-1 0 0 0,-1-1 0 0,0 1 0 15,-4-1 0-15,0 2 0 0,-5 0 0 0,-1-1 144 16,-2 0-144-16,0 1 128 0,1 1-128 0,-2 1 0 16,0 0 0-16,-1-2-176 0,-4 0 176 0,-1 1 0 15,-2 0 0-15,-1 1 0 0,1-2 0 0,-3 0 0 16,0 0 0-16,-2 2 0 0,1-1 0 0,-2 1 128 0,-1-2-128 0,-1-1 176 15,0 0-176-15,-1 0 0 0,-5-1 0 0,2 0-176 16,-2-1 176-16,1 1 0 0,-1 0 0 0,0-2 0 16,-3 1 0-16,1 0 0 0,-2 0 0 0,-2 0 0 15,1-1 0-15,0 0 0 0,-1-2 0 0,-1 0 0 16,2-2 192-16,-3-1-16 0,1 0-16 0,-4-2 0 16,2-3 304-16,-2-4 64 0,-2-4 16 0,2-2 0 15,0-2-48-15,-2-2-16 0,0-3 0 0,-1-1 0 16,-1-6-176-16,1 0-48 15,2-5 0-15,-4 3 0 0,-3 1-256 0,2 6 0 0,-1 4 0 0,-1 5 0 16,0 2 0-16,0 3 0 0,-1 2 0 0,2 4 0 16,1 2 0-16,-3 4 0 0,4 6-128 15,-5-3 128 1,-4-2-1136-16,2 7-128 0,-2 3-16 0,-1 3-10544 0,-1-2-2096 0</inkml:trace>
  <inkml:trace contextRef="#ctx0" brushRef="#br2" timeOffset="59138.41">8029 13066 7359 0,'0'0'320'0,"1"-7"80"0,-1 7-400 0,4-8 0 15,0 1 0-15,-1-2 0 0,2 0 1344 0,-4-1 192 16,-1 10 48-16,4-7 0 0,1-2-784 0,-1 0-160 0,-2 1-16 0,2 3-16 16,-4 5 32-16,4-9 16 0,0 0 0 0,-1 2 0 15,-3 7 32-15,4-8 0 0,0 0 0 0,-4 8 0 16,6-9 48-16,-4 2 16 0,-2 7 0 0,3-8 0 16,1 0-32-16,-4 8 0 0,2-8 0 0,-2 8 0 15,0 0-128-15,0 0-16 0,5-8-16 0,-5 8 0 16,0 0-256-16,0 0-48 0,0 0-16 0,0 0 0 15,0 0-48-15,0 0 0 0,6 5 0 0,-2 3 0 16,-4-8 128-16,5 12 0 0,-3 2 16 0,0 2 0 16,0 1-80-16,1 2 0 0,-1 0-16 0,1 2 0 15,-2 1-48-15,0 0 0 0,-1 2 0 0,0 1 0 16,0 2 16-16,-2 1 0 0,-2 1 0 0,0-2 0 16,1 1-80-16,1-3 0 0,-4 3-128 0,1-2 192 15,-2-3-192-15,1 0 128 0,1 0-128 0,1-1 0 0,-4-2 224 0,3-2-48 16,-2-2-16-16,2-1 0 0,1-2 0 0,-1-1 0 15,0 0 0-15,2-2 0 0,0-1 16 0,2-2 0 16,1-7 0-16,-4 10 0 0,1-2-48 0,3-8-128 16,0 0 192-16,0 0-64 0,-1 11-128 15,1-11 192-15,-1 8-192 0,1-8 192 0,0 0-64 0,0 0-128 16,5 5 192-16,-5-5-64 0,8 3 16 0,-8-3 0 16,11 2 0-16,-2-2 0 0,0 0-144 0,2-2 128 15,1 1-128-15,-1 0 128 0,0 0-128 0,-2 1 0 16,0-1 0-16,4 2 0 0,-4-2 0 0,5 1 0 15,0 0 0-15,1 0 0 0,1 0 0 0,0 1 0 16,2 1 0-16,4-1 0 0,-1 1 0 0,1-1 0 0,-1-1 0 0,1 2 0 16,1 0 0-16,1 2 0 0,-1-1 0 15,0 0 0-15,0-1 0 0,-2 0 0 0,2 2 0 0,-2-2 0 16,1 0 0-16,-1 0 0 0,0 0 0 0,0 1 0 16,0-1 0-16,0 2 0 0,-2-3 0 0,2 3 0 15,1-1 0-15,0 2 0 0,-2-1 0 16,-1-1 0-16,0 0 0 0,-2 1 0 0,2-1 0 0,-2 1 0 15,0-3 0-15,-2 2 0 0,0 0 0 0,-1 0 0 16,0 1 0-16,-2-1 0 0,-1-1 0 0,1 1 0 16,1 1 0-16,-2-1 128 0,0-2-128 0,0 1 0 15,-2 0 0-15,0 3 0 0,2-2 0 0,-3 0 0 16,1 0 0-16,-9-3 0 0,9 3 0 0,-2 0 0 16,-7-3 0-16,9 2 0 0,-9-2 0 0,9 2 0 15,-9-2 0-15,10 1 0 0,-10-1 128 0,7 0-128 16,2-1 0-16,-9 1 0 0,9 0 0 0,-9 0 0 0,7-2 0 0,-7 2 0 15,0 0 128-15,7-4-128 0,1 1 0 16,-8 3 0-16,3-6 0 0,2 1 128 0,-5 5-128 0,4-8 0 16,1 0 144-16,-2 0-144 0,-1-1 240 15,0-1-32-15,0-2 0 0,3 0 0 0,-4-2 80 0,1 0 16 16,0-1 0-16,1-2 0 0,-1 1-112 0,-1-4-32 16,-1 0 0-16,3-4 0 0,-1-2-160 0,2 1 128 15,-1 1-128-15,0 1 128 0,3 0-128 0,-1 1 0 16,1 0 0-16,-1 1 0 0,1 0 0 0,-2 2 0 15,1 2 0-15,-1 0 0 0,-1 0 0 0,1 0 0 16,0 2 0-16,-3 2 0 0,0 2 0 0,0 1 0 0,-1-1 0 16,0 3 0-16,0 8 0 0,0 0 0 0,0-8 0 0,0 8 0 15,0 0 0-15,0 0 0 0,0 0 0 0,0 0 0 16,0 0 0-16,0 0 0 0,0 0-144 0,0 0 144 16,0 0 0-16,0 0 0 0,-4 9-128 0,-1 0 128 15,2 1 0-15,0 2 0 16,0 0-128-16,0 3 128 0,-1 3 0 0,2-1-128 0,0 0 128 0,-1 3 0 15,1-1 0-15,-3 3-128 0,-2 1 128 0,-1 0 0 16,2 0 0-16,0 1 0 0,-3 0 0 0,3-2 0 16,-2 0 0-16,0 0 0 0,1-2 0 0,-1-1 144 15,0-2-144-15,1 1 0 0,-1-1-160 0,0-1 160 16,1-1 0-16,0 0 0 0,0-3 0 0,2 0 0 16,0-1 0-16,-1-1 0 0,1-2 0 0,1-1 0 15,0 1 0-15,-1 0 0 0,1-2 0 0,4-6 0 0,0 0 0 0,-3 7 0 16,-3-3 0-16,6-4 0 0,0 0 0 15,0 0 0-15,0 0 128 0,0 0-128 0,0 0 0 16,0 0 0-16,-8-2 0 0,8 2 0 0,0 0 128 0,-8-3-128 16,8 3 0-16,-8-4 0 0,-1 0 0 15,2 0 0-15,7 4 0 0,-7-5 0 0,1 1 0 0,6 4 0 16,-6-2 0-16,6 2 0 0,0 0 0 0,-7-4 0 16,0 1 0-16,7 3 0 0,-8-1 0 0,8 1 0 15,-9-1 0-15,1 0 0 0,0 0 0 0,1 1 0 16,-2 0 0-16,1 1 0 0,-1-2 0 0,0-2 0 15,-4 3 0-15,-1 0 0 0,-2 2 0 0,-2-2 0 16,2-2 0-16,-5 1 0 0,-2 0 128 0,-1-1-128 16,1 1 0-16,-1-1 0 0,0 0 0 0,-1-1 128 15,-1 2-128-15,1-1 0 0,-1 0 0 0,-1 0 0 0,2-2 0 16,1 2 0-16,0 0 0 0,-3 0 0 0,2-4 0 0,0 2 0 16,-1-1 0-16,3 2 0 0,-2 0 0 0,4 0 0 15,-1 0 0-15,2 2 0 16,3 0 0-16,-1 0 0 0,0 0 0 0,5 0 0 0,-1 0 0 0,3 1 0 15,0 1 0-15,2 0 0 0,1-1 0 0,1 2 0 16,-1 0 0-16,8-2 0 0,-8 4 0 0,8-4 0 16,-9 2 0-16,3 1 0 0,-2 2 0 0,3-2 0 15,5-3 0-15,-7 0 0 0,7 0-128 0,-7 2 128 16,7-2 0-16,0 0 0 0,-4-1 0 0,4 1 0 16,0 0 0-16,0 0 0 0,0 0 0 0,0 0 0 15,0 0 0-15,-4-6 0 0,4 6 0 0,0 0 0 16,-1-11 0-16,2 0 0 0,1 2 0 0,0-2 0 15,-1-2 0-15,2 0 0 0,0 0 0 0,0-1 0 16,2-2 0-16,-3 0 0 0,1 0 0 0,0 0 0 0,0-5 0 16,2-2 0-16,-3-3 0 0,0-2 0 15,-1-1 0-15,-1-1 160 0,3-1-160 0,0-1 128 0,1 0-128 16,0-1 0-16,0 0 0 0,3 2 0 0,-3 2 0 0,1 0 0 16,2 0 0-16,0 3 0 0,1 1 0 0,-1 3 0 15,1 2 0-15,-3 3 0 0,1 3 0 16,0 2 0-16,0 3 0 0,-1 0-176 0,0-2 176 0,-2 4 0 15,0 0 0-15,-3 7 0 0,0 0 0 0,0 0 0 16,4-8 0-16,-4 8-128 0,0 0 128 0,0 0 0 16,0 0 0-16,0 0-128 0,0 0 128 0,0 10-160 15,-1 0 160-15,-1 1-160 0,0-1 160 0,-1 1-192 0,0 0 192 16,-2 4-192-16,2 4 192 0,0 1 0 0,-2-1-144 0,1 2 144 16,-2 1 0-16,1 2 0 0,-3 2 0 15,2 2 0-15,-1 0 0 0,-1 3 0 16,1 3 0-16,-1-1-176 0,-1-1 176 0,1 0 0 0,1-1 0 0,-1 1-128 15,0 0 128-15,-1-4 0 0,1-1 0 0,1-3 0 16,-1-1 0-16,2-1 0 0,-1 0 0 0,2-2 0 16,1-4 0-16,1-2 0 0,-2 0 0 0,1-2 0 15,2 0 0-15,1-2 0 0,1-10 0 0,0 10 0 16,0-2 0-16,0-8 0 0,0 0 0 0,0 0 0 16,8 5 0-16,-8-5 0 0,10 3 0 0,2-1 128 15,1-3-128-15,2 0 0 0,1 1 0 0,0 0 0 16,1 0 0-16,2 1 0 0,2-2 0 0,4 3-128 15,2 1 128-15,1 0 0 0,2-1 0 0,3 2 0 0,-1 0 0 16,0 0 0-16,-1 2 0 0,1-2-128 0,0-1 128 16,1 1 0-16,0 0 0 0,0 2 128 15,0-2-128-15,-1 1 0 0,0-1 0 0,1 1 0 0,-2 2 0 0,0-4 0 16,-3 2 0-16,-1-2 0 0,-3 1 0 0,0 0 0 16,-2 0 0-16,-4 1-128 0,1-1 128 0,-1-1 0 15,0-1 128-15,0 0-128 0,-5 1 0 16,0-1 0-16,-1 0 0 0,-1-1 0 0,-2 0 0 0,-1-1 0 15,-8 0 0-15,9 0 0 0,-9 0 0 0,0 0 0 16,0 0 0-16,8-2 0 0,-1-3 0 0,-1-1 0 16,-6 6 0-16,6-9 0 0,1-2 0 0,-3-2 0 15,1-2 0-15,-1-3 128 0,-1 3-128 0,1-7 0 0,-2-5 0 16,1 3 128-16,0-3 80 0,1-3 32 0,-2-2 0 16,1-2 0-16,-1-2-112 0,3 3-128 0,-1 2 176 0,2 7-176 15,-1 2 0-15,2 3 0 16,-1 6 0-16,1 3 0 0,-3 3 0 0,-4 7 0 0,4-9 0 0,-1 4 0 31,-3 5-992-31,0 0-256 0,0 0-48 0,0 0-16 0</inkml:trace>
  <inkml:trace contextRef="#ctx0" brushRef="#br2" timeOffset="73084.39">14925 12658 11055 0,'0'0'976'0,"0"0"-784"0,0 0-192 0,0 0 0 16,0 0 752-16,0 0 96 0,0 0 32 0,-6 4 0 15,0 0-288-15,-3 0-48 0,1 0-16 0,-3 3 0 16,0 2-240-16,-1 1-48 0,-3 1-16 0,-2 1 0 16,-4 2 96-16,-1 3 32 0,-2 1 0 0,-2-1 0 15,-3-1-48-15,-1 1-16 0,0 1 0 0,3 0 0 16,-4 1-64-16,1-2-16 0,2 2 0 0,0 0 0 16,2-1-208-16,1 0 176 0,2-3-176 0,2 0 160 15,2-3 64-15,2 0 16 0,2 1 0 0,2-1 0 16,3 0-48-16,4-1 0 0,4 0 0 0,2-1 0 15,2-1 0-15,5 0 0 0,3-1 0 0,2-1 0 16,3 1 128-16,1 0 32 0,2-3 0 0,4 1 0 16,2 0-80-16,3 1-16 0,-3-1 0 0,2 1 0 15,3-3-128-15,1 3-128 0,1 2 144 0,0-3-144 16,0-6 128-16,1 4-128 0,1-2 0 0,-3-1 144 0,-2-1-144 0,-4 0 0 16,-1 0 0-16,-6 0 0 15,0 0-752-15,-2 0-176 16,1-1-32-16</inkml:trace>
  <inkml:trace contextRef="#ctx0" brushRef="#br2" timeOffset="73335.17">14423 13035 17503 0,'0'0'1552'0,"13"-6"-1232"0,3-2-320 0,4 0 0 15,4 0 768-15,3 0 80 0,5-3 32 0,4 2 0 16,5 1 80-16,4 0 0 0,2 1 16 0,3-1 0 16,-4-2-336-16,-1 2-64 0,3 3 0 0,-2 1-16 15,1 0-144-15,0 2-32 0,0 2 0 0,2 0 0 16,-2-1-240-16,-2-1-144 0,-1-2 160 0,-4 4-160 16,-1 4 128-16,0 0-128 0,-2 1 0 0,-4-1 144 15,0 1-320-15,1 3-64 0,1 1-16 0,1-1-7888 16,-4-3-1584-16</inkml:trace>
  <inkml:trace contextRef="#ctx0" brushRef="#br2" timeOffset="73902.92">17544 12812 7359 0,'-23'-3'656'0,"8"1"-528"0,-3 1-128 0,-3-1 0 15,-2-3 1344-15,-1 0 256 0,-4 0 32 0,-1 0 16 16,0 4-608-16,-1 0-112 0,-2-1-32 0,-1 2 0 16,-1 2-400-16,-2 4-96 0,0-1-16 0,-1 1 0 15,-2-2-192-15,2 2-32 0,0 3-16 0,6-1 0 16,3 0 64-16,3 1 16 0,5-1 0 0,5 2 0 15,2 5-96-15,7-2-128 0,3-1 176 0,5 0-176 16,4 0 384-16,6 0-48 0,5 0 0 0,4 0 0 16,5 1-16-16,5-1 0 0,0 3 0 0,2-1 0 15,1 1-192-15,-1-2-128 0,-1 0 160 0,-4 1-160 16,-1 1 0-16,-4-2 128 0,-5-1-128 0,-1 2 0 0,-6 1 0 16,-2 0 0-16,-2 0 128 0,-5 0-128 0,-3-3 208 0,-5 0 0 15,-3 1 0-15,-4-2 0 16,-7-1 496-16,-3 0 80 0,-3 0 32 0,-6 0 0 0,-4 2-400 0,-2-2-80 15,0-5-16-15,-1 0 0 0,1-1-176 0,4-2-144 16,3-1 192-16,2-2-192 16,6-2-768-16,6-2-256 0,3 1-48 0,6-1-16 0</inkml:trace>
  <inkml:trace contextRef="#ctx0" brushRef="#br2" timeOffset="74202.2">18088 12718 13823 0,'0'0'1216'0,"3"-7"-960"0,0 0-256 0,-3 7 0 16,8-5 1152-16,-8 5 192 0,9-4 48 0,-9 4 0 15,0 0-448-15,7 6-96 0,-3 1-16 0,-3 4 0 16,-3 2-400-16,-1 3-96 0,-2 5-16 0,1 1 0 16,-2-1-112-16,0 3-16 0,-3 4-16 0,-1 1 0 15,-3 3-32-15,0 1 0 0,-1 3 0 0,-1 2 0 16,-5-1-144-16,1 1 0 0,1 1 0 0,1-4 0 31,2-4-480-31,2-4-176 0,2-5-48 0,2-4 0 16,0-3-320-16,5-5-64 0,4-10 0 0</inkml:trace>
  <inkml:trace contextRef="#ctx0" brushRef="#br2" timeOffset="74735.41">18418 12868 15663 0,'-7'11'1392'0,"-2"3"-1120"0,3 3-272 0,-1-2 0 16,1 1 704-16,-3 3 96 0,0 2 16 0,-2 2 0 16,-2-2-176-16,-1 1-16 0,-2-1-16 0,3-3 0 15,2-3-352-15,1-3-64 0,3-3 0 0,1-2-16 16,6-7 272-16,0 0 64 0,0 0 16 0,0 0 0 16,0 0 432-16,0 0 64 0,11-9 32 0,3-2 0 15,2-5-480-15,1 0-112 0,1-3-16 0,-1-1 0 16,0 2-192-16,0-4-32 0,3 0-16 0,-1 0 0 15,0 0-208-15,-1 0 176 0,2-2-176 0,-1 0 160 16,1 2-160-16,-1 4 0 0,1 3 0 0,-2 4 0 16,-1 4 0-16,0 2 0 0,-3 0 0 0,-1 5 0 15,0 4-160-15,-5 3 160 0,0 2 0 0,-6 4-144 16,-1 3 144-16,-2 3 0 0,0 2-144 0,-4 1 144 16,-3-2 0-16,-1 4 0 0,-1 1-144 0,-2 2 144 0,1-4 0 15,2-3-128-15,-2-6 128 0,4-3 0 0,1-5 0 16,6-6 0-16,0 0 0 0,0 0 0 0,0 0 144 0,0 0 144 15,10-6 32-15,1-4 0 0,2-1 48 16,3-2 16-16,1-5 0 0,4 1 0 0,-2 0-208 0,3 1-48 16,0-2 0-16,2 3 0 0,0 1-128 0,0 2 0 15,0 1 0-15,-2 1 0 0,0 2 0 0,-3 3 0 16,-1 3 0-16,-3 1 0 0,0 1 0 0,-3 4-176 16,0 5 176-16,-6 1-128 0,0 5 128 0,-3 1-192 15,-2 1 192-15,-2 4-192 0,-2 2 192 0,0 0 0 16,-2 1 0-16,1 0-128 0,-1 0-208 0,2 1-48 15,1-1 0-15,2 3 0 16,2 0-2448-16,3-4-496 0,2-4-112 0</inkml:trace>
  <inkml:trace contextRef="#ctx0" brushRef="#br2" timeOffset="75219.39">19576 12703 15663 0,'0'0'688'0,"0"0"144"0,0 0-656 0,0 0-176 0,0 0 0 0,-1 9 0 16,-1 2 2144-16,0 2 400 0,-4 3 80 0,0 5 0 15,-2 2-1888-15,-1 2-384 0,0 0-80 0,-3 4-16 16,-3 2-128-16,-3 4-128 0,1 1 144 0,-2 0-144 0,-1 2 256 0,-1 0-64 15,-1 3 0-15,1-3 0 0,-4 1-64 0,2-5-128 16,2-3 176-16,2-4-176 0,2-2 128 0,1-4-128 16,3-7 0-16,4-2 0 0,5-6 160 0,4-6-160 15,0 0 128-15,0 0-128 0,0 0 944 0,10-9 96 16,1 0 32-16,3-7 0 0,3-4-544 0,1-2-96 16,1-1-32-16,2-3 0 0,-1-2-272 0,1-1-128 15,-2-2 128-15,2 0-128 0,0-1 0 0,3-1 0 16,2 0 0-16,1 0 0 0,3 5-352 0,0 1 48 15,3 7 16-15,-3 3 0 0,2 0 96 0,-2 6 32 16,-6 6 0-16,-2 3 0 0,-3 0 160 0,-4 6-208 0,-3 1 80 0,-12-5 128 16,5 12-160-16,-5 2 160 0,-4-1 0 0,-5 2-144 15,-4 2 144-15,-3 0 0 0,-6 2 0 0,-6 1 0 16,-5 0 0-16,-1-3-128 0,2-1 128 0,1-3-192 16,1-1-16-16,2-3-16 0,5-4 0 0,2-2 0 15,4-1 224-15,2-4 0 0,6-2-160 0,3-3 160 31,4-1-1664-31,4-3-272 0,4-4-48 0</inkml:trace>
  <inkml:trace contextRef="#ctx0" brushRef="#br2" timeOffset="75469.06">20339 12166 21183 0,'-8'-10'944'0,"8"10"192"0,-8-4-912 0,8 4-224 0,-8 0 0 0,1 5 0 0,-1 1 720 0,-1 3 112 16,-1 6 0-16,-3 4 16 0,-2 4-592 0,-1 5-112 15,0 8-16-15,-3 0-128 0,0-3 176 0,0 4-176 16,-2 4 160-16,-1 4-160 0,2 4 176 0,2 0-176 16,2-1 192-16,0 6-192 0,4 4 176 0,1-3-176 15,4-3 160-15,-1-1-160 16,3-2-400-16,4-3-176 0,1-6-48 0,4-7-6576 15,1-6-1312-15</inkml:trace>
  <inkml:trace contextRef="#ctx0" brushRef="#br2" timeOffset="75699.83">20427 12777 22111 0,'0'0'1968'0,"0"0"-1584"0,-5 7-384 0,1 3 0 16,3 1 720-16,-2 5 64 0,0 3 16 0,1 1 0 15,0 1-480-15,-2 1-80 0,0 0-32 0,1 1 0 16,1 3-208-16,-1-3 128 0,-3 1-128 0,0 0 0 16,3 0-512-16,-3-1-208 15,2-1-48-15,0 1 0 0,0-1-992 0,0-1-208 0</inkml:trace>
  <inkml:trace contextRef="#ctx0" brushRef="#br2" timeOffset="76204.98">21705 12480 6447 0,'6'-17'576'0,"4"-2"-576"0,-2-3 0 0,1-1 0 16,-4 1 2352-16,1-1 352 15,-1 0 80-15,0 1 16 0,-2-3-1264 0,-3 3-240 0,-3 0-48 16,-3 2-16-16,0 1-368 0,-3 1-80 16,-3 2-16-16,-3 1 0 0,-1-1-224 0,-3 8-48 15,-1 2-16-15,-1 3 0 0,-1 2-160 0,-4 5-48 0,0 4 0 0,-3 6 0 16,0 5-272-16,0 3 0 0,-2 2 0 0,1 6 0 15,2 5 0-15,0 2 0 0,2 2 0 0,2 4-144 16,-1 2 144-16,2 3 0 0,1 3-144 0,1 3 144 0,3-1 0 16,1 2 0-16,4 0 0 0,2-2 0 0,3-5 0 0,1-4 0 15,1-4 0-15,4-1 0 0,2-4-144 0,1-4-112 16,1-4-32-16,4-3 0 16,0-5-128-16,1-1-32 0,-2-4 0 0,1-3 0 15,-2 1-16-15,0-3-16 0,-4-1 0 0,0-8-6208 16,0 0-1248-16</inkml:trace>
  <inkml:trace contextRef="#ctx0" brushRef="#br2" timeOffset="76346.17">20841 12909 20207 0,'-3'-16'896'0,"3"6"192"0,1 2-880 0,1-3-208 16,4 1 0-16,3 3 0 0,0 4 1152 0,5-1 176 16,0 1 32-16,4 1 16 0,4 1-608 0,4 2-128 15,4 2-32-15,5-1 0 0,1-2-336 0,3 0-64 16,1 2-16-16,1-1 0 0,-5-1-192 0,2 0 0 15,-1-1 0-15</inkml:trace>
  <inkml:trace contextRef="#ctx0" brushRef="#br2" timeOffset="76558.37">21835 12745 20271 0,'-2'14'1792'0,"-1"1"-1424"0,-1 2-368 0,-2 3 0 16,0 4 848-16,-4 5 112 0,0-1 0 0,-1 4 16 16,-3 3-336-16,-2-1-80 0,-4-1-16 0,1 0 0 15,0 0-224-15,0 4-32 0,-4 0-16 0,3 0 0 16,0 1-1264-16,4-2-256 0,1-3-48 16,0-2-9264-16</inkml:trace>
  <inkml:trace contextRef="#ctx0" brushRef="#br2" timeOffset="76902.97">22016 13053 17503 0,'0'0'1552'0,"0"0"-1232"16,6-5-320-16,2 2 0 0,0 0 1984 0,3-1 352 15,2 1 64-15,3-3 16 0,-2-2-1520 0,-1-1-288 0,0 1-64 16,-1-3-16-16,-2 4-320 0,-1-2-64 16,-1-1-16-16,-2 2 0 0,1-1 32 0,-4 0 0 15,-2-2 0-15,-1 1 0 0,0 10 32 0,-3-10 0 0,-1 2 0 0,-3 4 0 16,-2 4 64-16,-1 3 32 16,-1 4 0-16,-3 0 0 0,-3 1-288 0,-1 4 160 15,0 3-160-15,2 1 128 0,0 0-128 0,1 3 0 16,1 2 0-16,3 0 0 0,3 0 0 0,1 0 128 15,4-3-128-15,5 1 0 0,7 0 0 0,1-3 0 0,4 2 0 16,5-5 0 0,5-1-704-16,3-3-32 0,0-5 0 0,3 0 0 15,0-2-1584-15,0-2-320 0,1-2-64 0,1-1-7200 0</inkml:trace>
  <inkml:trace contextRef="#ctx0" brushRef="#br2" timeOffset="77358">22697 13063 19295 0,'0'0'848'0,"0"0"176"16,-1-8-816-16,-2 1-208 0,3 7 0 0,-5-4 0 0,0 1 896 0,5 3 144 15,-8-1 32-15,-1 2 0 0,-1 1-768 0,0 2-160 16,-1 3-16-16,-2 2-128 0,-1 1 144 0,-2 2-144 16,-1-1 0-16,-1 4 144 0,2-1-16 0,-1 2 0 15,0 0 0-15,1 7 0 0,1 4-128 0,3-3 160 16,0-2-160-16,3-1 160 0,2-2-160 0,4-1 0 15,0 1 0-15,6-4 0 0,1-4 256 0,3-2-48 16,0-1 0-16,1-3 0 0,2 0 496 0,1-3 80 16,2-3 32-16,3-1 0 0,1-3-80 0,1-2-16 15,1-4 0-15,-1 0 0 0,1-2-336 0,2-2-64 16,0-4 0-16,2 1-16 0,-3-4-160 0,2-3-16 0,0 0-128 16,0-6 192-16,1-3-64 0,2-5-128 15,1-4 176-15,2-5-176 0,2-2 128 0,2-8-128 16,-1-8 0-16,-1-3 0 0,1 1 0 0,0-1 128 0,-1-2-128 15,0 0 0-15,0-1 0 0,-2 5 0 0,-2 7 0 0,-1 8 0 16,0 7 0-16,-3 8 0 0,-4 5 0 0,-3 6 0 16,-3 9 0-16,-7 3 0 15,0 3 0-15,-3 2 0 0,-2 9 0 0,0 0 320 0,-9 3-64 0,-1 6 0 16,-4 3-256-16,-3 6 0 0,-3 1 0 0,2 4 0 16,-3 6 0-16,0 3 0 0,-3 4 0 0,-2 6 0 15,0 6-256-15,0 2-128 0,-1 3 0 16,0 3-9328-16,1 3-1856 0</inkml:trace>
  <inkml:trace contextRef="#ctx0" brushRef="#br2" timeOffset="77550.41">22420 12207 35007 0,'-12'-12'1552'0,"12"12"320"0,0 0-1488 0,0 0-384 16,6-6 0-16,5 5 0 0,5 2 1136 0,-1 4 144 15,-1-2 48-15,0 0 0 16,-2-1-2352-16,-1 1-448 0,-1 0-112 0,-1-3-16 0</inkml:trace>
  <inkml:trace contextRef="#ctx0" brushRef="#br2" timeOffset="77854.8">20383 12351 40543 0,'-13'-11'3600'0,"13"11"-2880"0,0 0-576 0,0 0-144 0,0 0 0 0,0 0-224 15,0 0 48-15,11 7 16 16,-1 0-480-16,-10-7-80 0,8 6-32 0,-8-6-10640 15,0 0-2112-15</inkml:trace>
  <inkml:trace contextRef="#ctx0" brushRef="#br2" timeOffset="78091.91">17561 11896 25791 0,'-15'7'2304'0,"0"5"-1856"0,2 0-448 0,3 4-7552 16,1 0-1600-16</inkml:trace>
  <inkml:trace contextRef="#ctx0" brushRef="#br2" timeOffset="78790.92">17161 14124 2751 0,'-8'-9'256'0,"3"4"-256"0,5 5 0 0,-4-6 0 15,1 1 4448-15,3 5 848 0,0 0 160 0,0 0 48 0,0 0-3520 0,0 0-704 16,0 0-144-16,0 0-32 0,2 11-848 0,0 2-256 16,1 1 128-16,0 4-128 0,2 5 0 0,-2 1 0 15,2 3 0-15,-1 1 0 0,1 5 0 0,-2 0 0 16,2 0 0-16,2 1 0 0,-3 4 0 0,0-1 0 15,-3-1 0-15,-1 1 0 0,0-3 0 0,-1-2 0 16,-1-4 0-16,-1-5 128 0,0-3-128 0,0-4 0 16,2-8 0-16,1-8 0 0,0 0 624 0,0 0 96 15,0 0 32-15,0 0 0 0,0-12 576 0,1-4 112 16,2-5 32-16,0-2 0 0,2 1-896 0,1-3-192 16,0-3-16-16,0-2-16 0,0-2-352 0,2 1 0 15,-1 0 0-15,4 0-128 16,-1-2-448-16,3 4-96 0,2 3-16 0,0 3 0 15,1 4-224-15,0 4-48 0,1 0-16 0,1 4 0 16,4 4-368-16,-3 2-64 0,-1 2 0 0,-1 1-10432 0</inkml:trace>
  <inkml:trace contextRef="#ctx0" brushRef="#br2" timeOffset="79125.58">17652 14367 13823 0,'0'0'1216'0,"0"0"-960"15,11 8-256-15,1-1 0 0,0-2 1776 0,3 1 304 16,1-4 64-16,4 2 16 0,3-3-944 0,1-1-192 16,6-2-48-16,0-1 0 0,-1-2-320 0,1 0-64 15,-1-2-16-15,-2 0 0 0,-5-2-224 0,0-1-48 16,-2-1-16-16,-5 0 0 0,-4-1-112 0,-1 2-32 15,-3-2 0-15,-3-1 0 0,0 3-16 0,-4 2-128 16,-4 0 192-16,-1-2-64 0,-3 2 176 0,-2 2 16 16,-2 2 16-16,-1 1 0 0,-5-1 112 0,1 3 0 15,-3 4 16-15,0 3 0 0,1 0-272 0,-3 4-64 16,0 2-128-16,0 3 192 0,3 2-192 0,1 3 144 16,2 2-144-16,0 0 128 0,3-1-128 0,2-1-144 0,2 2 144 15,4-1-208-15,1 0 208 0,5-3 0 16,4 0 0-16,1-1 0 0,5 1 0 0,0-1 0 15,4-2 0-15,2-1 0 16,5-1-400-16,4-2-192 0,1-2-48 0,2-2-8576 16,0-2-1728-16</inkml:trace>
  <inkml:trace contextRef="#ctx0" brushRef="#br2" timeOffset="79635.66">18522 14191 18431 0,'-6'-11'1632'0,"2"4"-1312"16,0-3-320-16,0 4 0 0,-1 2 1184 0,5 4 160 15,-4-2 48-15,-2 0 0 0,6 2-496 0,-7 3-80 16,-1 2-32-16,1 4 0 0,-1 1-448 0,1 4-80 16,-1 3-32-16,2 0 0 0,-1 1-224 0,2 1 128 15,-4-1-128-15,3 2 0 0,-1 1 0 0,0-1 0 16,0-2 0-16,1 2 0 0,0 3 128 0,0 0-128 15,0-1 0-15,3-3 0 0,-2-5 128 0,2-3-128 16,2-3 0-16,1-8 144 0,0 0 720 0,0 0 144 16,0 0 16-16,7-4 16 0,3 0 48 0,1-1 0 0,2-3 0 15,-1-2 0-15,2-2-880 0,2 0-208 0,-1-2 0 0,1 0 0 16,3 0 0-16,-2 0 0 0,0-1 128 16,2 0-128-16,2 2 0 0,0 0 0 0,-3 0 0 15,2 4 0-15,1 1 0 0,-2 2-128 0,0 1 128 0,0 1-160 16,0 3-1920-16,1 1-384 0,1 1-80 15</inkml:trace>
  <inkml:trace contextRef="#ctx0" brushRef="#br2" timeOffset="80115.32">19825 14243 13823 0,'-3'-10'1216'0,"0"3"-960"16,1-2-256-16,-5 0 0 0,1 1 1536 0,-2 1 256 15,0 1 48-15,-4 0 16 0,-2 2-704 0,-2 1-144 16,-4 0-32-16,-3 3 0 0,-2 2-592 0,-1 0-128 16,0 3-32-16,1 2 0 0,-1 2-224 0,3 1 176 15,1-1-176-15,2 4 160 0,4-2-160 0,0 2 160 0,2 0-160 16,3 1 160-16,5 2-160 0,1-1 0 0,1-1 0 0,4 3 0 16,4-2 208-16,1 1 16 0,2 0 0 0,3 1 0 15,1-1 192-15,1 1 32 0,1-1 16 16,2 2 0-16,0 2-16 0,0-2 0 0,1 2 0 0,-2-1 0 15,-1-3-144-15,0 2-48 0,-4 1 0 0,-1-4 0 16,-4-2-48-16,0-1-16 0,-3 4 0 0,-2-4 0 0,-3-2 256 0,0 1 32 16,-5-4 16-16,0 1 0 0,-4-1 144 15,-2 1 16-15,-5-1 16 0,-1-1 0 0,-1-2-320 0,-3-1-64 16,-1 1-16-16,1-3 0 0,0-2-128 0,-3-3-16 16,1 0-128-16,-1-3 192 0,6 0-352 0,3-2-80 15,1-2-16-15,4-1 0 16,4 1-2800-16,5-3-560 0,4-8-112 0,11 4-32 0</inkml:trace>
  <inkml:trace contextRef="#ctx0" brushRef="#br2" timeOffset="80387.78">20320 14244 13823 0,'0'0'1216'0,"0"0"-960"15,3-8-256-15,-3 8 0 0,0 0 2496 0,0 0 448 0,0 0 80 16,0 0 32-16,0 0-1680 0,-1 9-336 0,-2 3-64 0,-2 0-16 16,-5 5-352-16,-1 3-80 0,-3-1-16 0,-2 2 0 15,-2-1-192-15,-1 1-32 16,0 1-16-16,-1 0 0 0,-1-1-48 0,0 1-16 0,2 2 0 0,1-2 0 15,2 0-208-15,2-1 128 0,3 1-128 0,-1-2 0 16,4-1-384-16,3-2-192 0,0-1-16 16,4-3-16-16,1-2-1824 0,4-1-384 15,3-3-64-15</inkml:trace>
  <inkml:trace contextRef="#ctx0" brushRef="#br2" timeOffset="81195.02">20964 14268 17503 0,'0'0'1552'0,"-7"6"-1232"16,-1-1-320-16,0 4 0 0,1 2 1168 0,-3 1 176 15,-1 1 48-15,0 2 0 0,-5-1-528 0,2 0-96 16,0 1-32-16,-1 1 0 0,0 2-160 0,0-1-48 0,0 1 0 0,2-1 0 16,0 0-272-16,4 1-48 15,-1-1-16-15,5-3 0 0,0 2-64 0,3-4-128 16,1-1 176-16,3 0-176 0,4-2 368 0,-1-3-48 0,4-1 0 0,1-2 0 16,4 0-48-16,3-3-16 15,-1-2 0-15,3-1 0 0,1 0 0 0,1-1-16 16,2 0 0-16,-3-1 0 0,0-3-48 0,0 1 0 0,-4-2 0 0,-3 2 0 15,-1-3 128-15,-2-1 0 0,1 0 16 0,-6 1 0 16,0 0 80-16,-3-1 16 0,-3-2 0 0,-2-2 0 16,-3 1-240-16,-2 0-32 0,-2-2-16 0,-3 1 0 15,-2 0-144-15,-1-3 0 0,0-1 144 0,1-1-144 0,-1 0 0 16,1 0 0-16,0 1 0 0,3 3 0 0,2 0 0 16,3 3 0-16,3-1 0 0,0 3 0 0,2 2 0 15,2 1 0-15,2 0 0 0,-2 8-128 16,10-7 128-16,2 2-192 0,2 3 192 0,2 0-192 0,2-2 192 0,4 0-128 15,2 2 128-15,4 2-128 0,2 1 128 0,1 0 0 16,-3 0 0-16,3 0 0 0,1 1 0 0,1-1 0 16,-2 2-160-16,1 1 160 0,0 2 0 0,-1 3-128 15,-1 2 128-15,-2 4 0 0,0-3 0 0,-2 5 0 16,-4 0 0-16,-2 3 0 0,-3 2 0 0,-3 1-128 16,-4 0 128-16,-4 1 0 0,-5 0 0 0,-2-1 0 15,-2 0 0-15,-3-1 0 0,-1-4 0 0,1 0 0 16,-2 0 0-16,1-5 0 0,0-2 0 0,2-2 128 15,0-3-128-15,5-6 144 0,-4 7 128 0,4-7 32 16,0 0 0-16,0 0 0 0,0 0 112 0,10-2 32 16,0-7 0-16,5 0 0 0,2-3-64 0,3 0 0 15,-1 0 0-15,2-4 0 0,1 2-240 0,-3-2-144 16,3-3 160-16,0 2-160 0,-1 0 0 0,3 0 0 0,-2 1 0 16,4 0 0-16,-3 2 0 0,2 2 0 15,3 1 0-15,-3 3-160 0,1 3 160 0,1 3-128 0,-1-1 128 0,1 7-128 16,-2 0 128-16,-4 4 0 0,-1 1-144 0,-2 2 144 15,-5 3 0-15,1 2-144 0,-3 1 144 0,0 2 0 16,-3 1 0-16,0 2 0 0,-2 3 0 0,-1 1 0 16,1-1-128-16,0 0 128 0,2-2 0 0,1-1 0 0,0-4-192 15,2-1 64-15,-2-3 128 0,4-1-208 0,-1 1 208 16,2-5 0-16,1-3 0 0,1-2 0 16,-1 0-496-16,-1-2 0 15,-1-1 0-15,-1-3-15568 0</inkml:trace>
  <inkml:trace contextRef="#ctx0" brushRef="#br2" timeOffset="81366.41">21253 13716 35935 0,'-10'-3'3200'0,"2"1"-2560"16,8 2-512-16,0 0-128 0,0 0 912 0,0 0 176 15,0 0 16-15,0 0 16 16,0 0-1440-16,0 0-304 0,0 0-48 0</inkml:trace>
  <inkml:trace contextRef="#ctx0" brushRef="#br2" timeOffset="83314.08">14973 12365 12895 0,'0'0'1152'0,"7"-6"-928"0,-1-2-224 0,0 1 0 16,-2 0 544-16,-4 7 64 0,4-7 16 0,-4 7 0 16,0 0 16-16,0 0 16 0,0 0 0 0,0 0 0 15,-8 3-208-15,-1 4-64 0,-4 2 0 0,-2 2 0 16,-3 1-32-16,7-3-16 0,-1 1 0 0,-2 3 0 15,0 1 32-15,-4 5 0 0,-5 2 0 0,-1 4 0 16,-5 4-48-16,-27 26-16 0,6-10 0 0,2-1 0 0,4-1-112 0,2-5 0 16,3-3-16-16,1-2 0 0,3-2 288 0,2-3 64 15,1-2 16-15,4-2 0 0,4-3-96 0,5 0-32 16,3-2 0-16,7-3 0 0,0 0-224 0,5-3-64 16,3-2 0-16,2-1 0 0,-1-10-128 0,13 7 160 15,2-2-160-15,3-3 160 0,4-2 160 0,2-1 16 16,1 0 16-16,3 0 0 0,1 0-32 0,3 1 0 15,0 0 0-15,1 2 0 0,3 0-176 0,0 1-144 0,0 1 192 16,0 0-192-16,-2 0 128 0,1 1-128 16,0-2 0-16,-2 0 0 0,-3-2 0 0,0 2 128 0,-1-2-128 15,-2 0 0-15,0 0 144 0,-4-1-144 16,0-1 0-16,-3 1 144 16,-1 0-816-16,-1 0-160 0,-2 0-48 0,2-1-11808 0</inkml:trace>
  <inkml:trace contextRef="#ctx0" brushRef="#br2" timeOffset="83643.46">14499 12882 18831 0,'0'0'832'0,"0"0"176"0,0 0-816 0,0 0-192 0,7-5 0 0,4 0 0 0,4 2 864 0,4 0 128 16,6-2 32-16,4 2 0 0,5 1-144 0,9-1-32 16,2-4 0-16,4 0 0 0,2-1-208 0,7 1-32 15,3 1-16-15,5 2 0 0,6 0-112 0,0-1-32 16,3-1 0-16,-1 1 0 0,-2 3-160 0,-1 1-32 16,-1-1-16-16,0 1 0 0,-1-4-64 0,-3 3-16 15,0 0 0-15,-1 1 0 0,0-1-32 0,-4 0-128 16,-2 2 192-16,-3-2-64 0,-2-5-128 0,-4 1 160 15,-4 2-160-15,-7 0 160 0,-4 2-160 0,-5 0 0 0,-5 0 144 16,-4 1-144-16,-2-2 0 0,-9 3-192 0,-10 0 32 16,0 0-9120-1,0 0-1808-15</inkml:trace>
  <inkml:trace contextRef="#ctx0" brushRef="#br2" timeOffset="84270.64">14878 12427 8287 0,'0'0'736'0,"0"0"-592"16,0 0-144-16,0 0 0 0,0 0 1408 0,-5 9 240 16,-1-1 48-16,-4 1 16 0,-1 3-912 0,-4 3-176 15,-5 2-48-15,-1 3 0 0,-4 0 64 0,-4 3 0 16,-3 3 0-16,-1 1 0 0,-2 0 80 0,-2 2 32 15,-2 2 0-15,2 2 0 0,-2 0-224 0,5-3-32 16,-1-2-16-16,3-2 0 0,-1 0-80 0,4-3-16 16,6-3 0-16,5-4 0 0,2-2-16 0,3-3-16 0,4-1 0 15,5-1 0-15,4-9-96 0,1 10 0 0,-1-10-16 0,11 10 0 16,3-2-32-16,4-1 0 0,5-1 0 0,3-1 0 16,3 1-16-16,2-1 0 0,2 1 0 0,1-2 0 15,0 1-192-15,2-1 144 0,-1 0-144 0,2 1 128 16,-1-1-128-16,-1 1 160 0,-2-3-160 0,0 0 160 15,4 0-160-15,-4 0 0 0,-3-2 0 0,0 0 0 16,-1-2-384-16,-2 1-176 0,-3-1-16 0,-1-1-11648 16</inkml:trace>
  <inkml:trace contextRef="#ctx0" brushRef="#br2" timeOffset="84562.19">14555 12804 16575 0,'0'0'1472'0,"7"6"-1168"16,5-4-304-16,3 2 0 0,1 3 1024 0,8 1 160 16,6 1 32-16,9-4 0 0,4-5-256 0,3-1-32 15,4-1-16-15,3-1 0 0,5 1-112 0,5 0-32 0,5-1 0 0,3-1 0 16,2 1-64-16,0 0 0 15,2-3-16-15,1 3 0 0,1 2-192 0,0-1-48 16,-1-1 0-16,-2-1 0 0,-1-1-176 0,-1 1-32 16,-2 2-16-16,-3 0 0 0,-1 0-96 0,-4-4-128 15,-3 1 176-15,-4 2-176 0,-8 2 144 0,0 1-144 0,-5 0 0 0,-2 1 144 32,-4 2-1104-32,1 0-240 0,-3 1-32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26T20:08:46.248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2052 3556 11055 0,'0'0'480'0,"0"0"112"0,2-6-464 0,3-1-128 16,-2 3 0-16,-1-2 0 0,-2 0 896 0,-1 0 144 16,-1 1 48-16,0-1 0 0,-1 0-176 0,-2 2-16 0,-1 0-16 0,0 1 0 15,-2-2-336-15,-1 4-64 16,0-1-16-16,0 1 0 0,-2 0-112 0,-2 1-32 0,-2 2 0 0,0 1 0 16,-5 5-64-16,0 0 0 15,-1 4-16-15,-11 9 0 0,1 3 64 0,0 3 16 16,-4 5 0-16,2 2 0 0,-1 3 0 0,0 2 16 0,0 5 0 15,-1 1 0-15,-1 3 16 0,0 1 0 0,3 3 0 0,3 3 0 16,3 2-176-16,6-4-48 0,2-5 0 0,6-3 0 16,5-3-128-16,4-5 0 0,4-1 0 0,4-6 128 15,4 1-128-15,3-4 0 0,6-4 0 0,4-5 0 16,3-2 0-16,2-5 128 0,3-3-128 0,3-4 0 16,2-1 176-16,-1-2-48 0,-1-2-128 0,-10-2 192 15,1 1-48-15,1-4-16 0,0-1 0 0,1 0 0 0,-1-3-128 16,-1-1 160-16,-1 1-160 0,8-9 160 0,-7 1-32 0,-9 6-128 15,0-2 192-15,-4 0-64 0,-2 0-128 0,0-9 160 16,-5-1-160-16,-4 0 160 0,-2 2-160 0,-4 0 192 16,-3-1-192-16,3 8 192 0,-4-2-192 0,2 2 0 15,-1 1 144-15,0 3-144 0,0-1 0 0,2 4 0 16,4 1 0-16,-3 0 0 0,4 2 0 0,3 5 0 16,0 0 0-16,0 0 0 0,0 0-144 0,10 4 144 15,-1 0-160-15,4 3 160 0,3 1-128 0,2 1 128 16,-1 3 0-16,0 3-144 0,-2 1 144 0,0 4 0 15,-1 3 0-15,-3 3 0 0,-1 4 0 0,-4 1 0 16,2 0 0-16,-2 12 0 0,-4-7 0 0,-3-4 0 0,-1-3 192 16,-1-9-64-16,1 0 128 0,-7 9 16 15,-1-2 16-15,4-11 0 0,-2-1-96 0,-2-3 0 0,-1 1-16 0,0-1 0 16,-1-1-432-16,-1-1-96 16,0-3-16-16,2-3-12576 0</inkml:trace>
  <inkml:trace contextRef="#ctx0" brushRef="#br0" timeOffset="417.08">2331 4050 15087 0,'0'0'656'0,"0"0"160"0,0 0-656 0,0 0-160 15,6 7 0-15,-4 1 0 0,-1 1 960 0,0 5 144 16,-1 1 48-16,0 3 0 0,0 3-384 0,-2-1-80 16,0 4-16-16,1 9 0 0,0 1-272 0,-2-11-48 15,2 1-16-15,1 1 0 0,0-2-80 0,4 0 0 16,-2-1-16-16,3-2 0 0,4-3-240 0,-1-4 176 15,2-2-176-15,1-3 160 0,1-3 224 0,7 0 32 16,-1-5 16-16,-6-4 0 0,3-2 288 0,7-9 64 16,0 3 16-16,-9 1 0 0,0-3-368 0,0-1-80 15,2-1-16-15,-2 0 0 0,-2-2-208 0,-1 0-128 16,0 1 160-16,-4-1-160 0,3 3 128 0,-5-1-128 16,1 0 0-16,-2 1 144 0,-1-1-144 0,0 3 0 0,0 1 144 0,-2 1-144 15,0 1-240-15,0-1-112 0,3 3-32 0,-1 2-12688 16</inkml:trace>
  <inkml:trace contextRef="#ctx0" brushRef="#br0" timeOffset="751.86">2952 4114 16287 0,'0'0'720'0,"3"8"160"0,-1-1-704 15,3 3-176-15,0-4 0 0,2 0 0 0,2-1 848 0,-1-2 144 16,3-1 32-16,8-1 0 0,0-2-320 0,-5-1-48 16,3-1-16-16,-1-2 0 0,1-1-256 0,0-2-48 15,0-1-16-15,0 1 0 0,0-2-112 0,-2 0-16 16,-1 1-16-16,-3-1 0 0,2 0-176 0,-2-1 0 16,-3 3 144-16,2-4-144 0,-4 1 320 0,-3 5 0 15,-3-1 0-15,-3 1 0 0,-2-1 304 0,0 1 48 16,-5 2 16-16,-1 2 0 0,0 2-400 0,-3 2-80 15,-3 1-16-15,-3 3 0 0,1 4-64 0,-1 4-128 16,1 4 176-16,-2 1-176 0,2 3 160 0,1 2-160 16,0 0 128-16,3 1-128 0,2-1 0 0,2 0 0 15,4 1 0-15,3-2 0 0,2-3 0 0,7-3-176 16,-2-3 16-16,5-1 0 16,3-1-576-16,3-5-112 0,4-1-32 0,4-3-7056 15,1-2-1408-15</inkml:trace>
  <inkml:trace contextRef="#ctx0" brushRef="#br0" timeOffset="1134.25">3992 4005 8287 0,'0'0'736'0,"0"0"-592"0,0 0-144 0,0 0 0 16,0 0 2080-16,4-4 384 0,-1 0 80 0,-3 4 16 15,0 0-1520-15,0 0-288 0,0 0-64 0,-8 7-16 0,-4-1-240 0,2-2-48 16,-2 4-16-16,-1-1 0 16,-5 2-144-16,-8 7-32 0,0 1 0 0,8-5 0 0,-1 3-16 0,-2 0-16 15,2-1 0-15,1 2 0 0,3 0 32 0,1 0 16 16,3-2 0-16,3-1 0 0,1 0 0 0,1 5 0 16,5-3 0-16,4-2 0 0,0 0 112 0,3-2 32 15,4-2 0-15,-1-1 0 0,3-2 32 0,5 4 0 16,-1-3 0-16,-3-2 0 0,0-1-208 0,1 0-48 15,1 0 0-15,0 0 0 0,-3-1 0 0,-2 2-128 16,-3 0 192-16,1 0-64 0,-8-5-128 0,0 0 0 16,1 5 0-16,-2 3 0 0,-5-1 0 0,0-3 128 15,-4-1-128-15,-3 2 0 0,-4-1 176 0,-3-1-48 16,-2 0-128-16,-1-2 192 0,0 0-192 0,-2 0 128 16,2 0-128-16,-2-1 0 15,1-1-448-15,4 1-192 0,1 1-48 0</inkml:trace>
  <inkml:trace contextRef="#ctx0" brushRef="#br0" timeOffset="1517.99">4561 3966 13823 0,'0'0'1216'0,"0"0"-960"0,0 0-256 0,4-6 0 16,0 2 752-16,-4 4 96 0,0 0 32 0,0 0 0 0,0 0-144 0,-5-1-32 16,-1 2 0-16,-3 1 0 0,-4 3-368 0,-2 2-80 15,0 2 0-15,-1 2-16 0,-2 2 64 0,0 2 16 16,-1 1 0-16,1 2 0 0,1 0 16 0,2 1 16 16,1 1 0-16,2-3 0 0,2 2-64 0,2-2-16 15,3 0 0-15,1-1 0 0,4 2-64 0,2-3-16 16,2-2 0-16,1-1 0 0,2 1 112 0,-1 1 16 15,3-2 0-15,-1 0 0 0,0-1 16 0,-2 1 16 16,1-1 0-16,-2 3 0 0,1-2-128 0,-2 0-32 16,-3 0 0-16,-5 4 0 0,-4-2 160 0,-2-3 32 15,4-6 0-15,-5 2 0 0,-5-1-16 0,-1 2 0 16,-2-1 0-16,-3-2 0 0,-3 0-240 0,-2-1-128 16,0 0 160-16,-8 2-160 15,2-2-976-15,1-2-304 0</inkml:trace>
  <inkml:trace contextRef="#ctx0" brushRef="#br0" timeOffset="2275.31">6042 3900 21183 0,'-15'-18'1888'0,"8"8"-1504"15,-1-1-384-15,1-1 0 16,2 0-784-16,2 3-240 0,-2 4-32 0,2-1-16 0,1 2 1328 0,-3 1 256 16,1 3 48-16,-1 3 16 0,2 4-432 0,-1 4-144 15,0 1 0-15,2 4 144 0,0 3-144 0,2 3 0 0,0 3-160 0,2 3 160 16,0 1 0-16,2 3 0 0,2 1-128 0,2 15 128 16,2-4 0-16,-1-18 0 0,3-2 0 0,2-1 0 15,2-1 0-15,0-2 0 0,2-5 160 0,3-3-160 16,-2-4 464-16,3-5 16 0,0 1 0 0,0-8 0 15,1-1 416-15,-1-5 64 0,4-1 32 0,-1-2 0 16,0-2-528-16,11-4-96 0,-8-3-32 0,-9 7 0 16,0 0-208-16,-1-2-128 0,1 1 128 0,-1-1-128 15,-2 0 0-15,-1 0 128 0,0 1-128 0,-1 0 0 0,0 1 0 16,0 2 0-16,-1 1 0 0,-3 3 0 0,1 2 192 0,-1 4-48 16,-4 4 0-16,2 3 0 0,-6 5-144 0,0 3-192 15,-1 5 32-15,-1 4 16 0,-2 3 144 0,0 5 0 16,-4 1 0-16,1 7 0 0,-1 2 0 0,-2 6 176 15,-3 3-176-15,1 1 192 0,-5 0 160 0,-1 1 32 16,-3 2 16-16,1-2 0 0,-1 0 208 0,0-2 32 16,0-3 16-16,-1-2 0 0,-1 0-16 0,0-3 0 15,-3-4 0-15,-9 14 0 0,4-10-176 0,11-17-32 16,0-2-16-16,-1-3 0 0,1-2-224 0,1-3-64 16,-1-5 0-16,2-3 0 0,0-5-128 0,2-4 0 15,1-2 0-15,3-6 0 16,0-4-1968-16,4-1-368 0,1-3-80 0</inkml:trace>
  <inkml:trace contextRef="#ctx0" brushRef="#br0" timeOffset="2611.94">7153 4051 17215 0,'0'0'768'0,"0"0"144"15,0 0-720-15,5 7-192 0,2-3 0 0,2 1 0 0,3-3 768 0,1 0 128 16,-1 0 32-16,2-1 0 0,2-1-496 0,-1 0-112 16,2 0 0-16,-2 0-16 0,1-1-304 0,2 0 128 15,0 0-128-15,5 0 0 16,-6 0-1024-16,-3 0-320 0</inkml:trace>
  <inkml:trace contextRef="#ctx0" brushRef="#br0" timeOffset="2754.77">7103 4283 11967 0,'0'0'528'0,"0"0"112"0,-2 5-512 0,2-5-128 16,0 0 0-16,0 0 0 0,5 4 2384 0,6 0 448 15,0-1 96-15,5-2 16 0,4-1-1840 0,-2-1-352 16,4 0-80-16,3-1-16 0,1-2-448 0,0 2-80 16,4-1-128-16,2-1-7360 15,1 2-1584-15</inkml:trace>
  <inkml:trace contextRef="#ctx0" brushRef="#br0" timeOffset="6288.27">8161 3779 10127 0,'0'0'896'0,"0"0"-704"0,0 0-192 0,0 0 0 0,0 0 880 0,0 0 144 0,0 0 16 0,0 0 16 0,-5 5-288 0,5-5-64 15,-2 8-16-15,-2 1 0 0,3-1-32 0,5 1 0 16,-2 1 0-16,3 0 0 0,3 1-80 0,2 1 0 16,4-2-16-16,4 0 0 0,4-1-32 0,3-2 0 15,5 1 0-15,2-2 0 0,3-2-128 0,-2-2-16 16,0-3-16-16,-1-2 0 0,0-1-96 0,-10 0-16 15,1-1 0-15,2-2 0 0,-2-2-64 0,2 1 0 16,-3-4-16-16,2 1 0 0,-6-2-176 0,2 0 128 16,-1-1-128-16,-2 0 128 0,-2-1-128 0,3-7 160 15,-8 1-160-15,-3 8 160 0,-5 0-160 0,-1-3 0 16,-2 1 0-16,-4 0 128 0,-4 0-128 0,-2 1 128 16,-2 0-128-16,-2 2 128 0,-1-3 48 0,-3 4 0 15,-2 4 0-15,-11 1 0 0,1 5 16 0,2 6 0 16,-2 4 0-16,0 4 0 0,-1 4-192 0,-3 4 0 15,-1 3 0-15,-1 4 0 0,0 2 0 0,3 0 192 16,3 5-192-16,7 0 192 0,0 2 0 0,5 1 0 16,3 1 0-16,3-2 0 0,5-1-64 0,4-10 0 15,3 0 0-15,2 1 0 0,3-1 128 0,2-2 32 0,4-1 0 16,3-3 0-16,4-2-64 0,4-1-16 0,3-2 0 0,16 1 0 16,-1-2-208-16,-11-8 0 0,1-3 0 0,4-1 0 15,5-2 0-15,-2-2 0 0,4-2 0 0,-1-2 0 16,3 0-1216-1,2-3-272-15,3-2-64 0</inkml:trace>
  <inkml:trace contextRef="#ctx0" brushRef="#br0" timeOffset="6805.01">9473 3191 5519 0,'0'0'496'0,"-8"5"-496"15,0-2 0-15,8-3 0 0,-8 2 2336 0,8-2 368 16,0 0 80-16,0 0 16 0,-7-1-1376 0,7 1-272 15,0 0-48-15,-4-8-16 0,2-1-64 0,-1 0 0 16,2-4-16-16,2 1 0 0,3-3-512 0,-1-5-112 16,-1-2 0-16,1-1-16 0,0-1-176 0,3 0-48 15,-1-2 0-15,3 4 0 0,-2 3-144 0,-2 8 160 0,1 1-160 0,-2 2 160 16,0 2-160-16,-3 6 160 0,0 0-160 0,0 0 160 16,5 15 64-16,-2-1 16 0,0 4 0 0,-2 4 0 15,-1 4 16-15,-1 15 0 0,-2-3 0 0,-2 0 0 16,-2-1-128-16,-3-2-128 0,1-1 176 0,-1-3-176 15,-1-4 192-15,1-5-192 0,0-4 192 0,1-2-192 16,2-5 240-16,2-5-64 0,5-6-16 0,0 0 0 0,0 0 336 16,0 0 64-16,0 0 16 0,4-9 0 0,-2-2 64 0,2-4 0 15,2-4 16-15,-1 0 0 0,2-1-432 0,0-1-96 16,2-2 0-16,0 0-128 0,2-2 128 0,-4 9-128 16,1-1 0-16,1 1 0 0,3-3 0 0,2 3 0 15,1 0 0-15,1 2 0 0,1 0-288 0,-1 4 32 16,2-1 16-16,0 1 0 15,0 4-1440-15,1 2-304 0,-4-1-48 0,1 1-16 0</inkml:trace>
  <inkml:trace contextRef="#ctx0" brushRef="#br0" timeOffset="7124.83">10094 2400 18719 0,'0'0'400'0,"0"0"96"0,0 0 16 0,0 0 16 0,0 0-528 0,3 8 0 0,0 0 0 16,-3 2 0-16,-2 3 960 0,-1 3 64 0,-3 3 32 0,-2 3 0 15,-1 1-416-15,-1 2-64 0,-1 6-32 0,1 0 0 16,-1 2-192-16,1 2-32 0,0 3-16 0,1 0 0 15,1 1 0-15,0 0 0 0,3 2 0 0,0 1 0 16,2-4-160-16,1 14-16 0,3-9-128 0,2-18 192 16,3-3-192-16,-1-2 144 0,3-1-144 0,0-4 128 15,1-2-128-15,5-2 0 0,-3-3 0 0,3-3 0 0,1-2 128 0,2-2-128 16,2-4 0-16,-1 0 128 16,0-2-1536-16,-2-3-304 0,-1-1-64 0</inkml:trace>
  <inkml:trace contextRef="#ctx0" brushRef="#br0" timeOffset="7273.24">9968 2792 18431 0,'-17'-7'816'0,"13"5"160"0,-4-1-784 0,2-1-192 15,6 4 0-15,0 0 0 0,0 0 2000 0,0 0 368 16,6 9 64-16,2-3 0 0,-1 0-1728 0,10 3-336 16,0 0-80-16,-2-4-16 0,2 1-272 0,14 3 160 15,1-4-160-15,4 1-8320 16,3-2-1760-16</inkml:trace>
  <inkml:trace contextRef="#ctx0" brushRef="#br0" timeOffset="7740.96">10850 3639 19343 0,'0'0'1728'0,"0"0"-1392"16,0 0-336-16,6-2 0 0,2-1 560 0,4 2 32 15,0 1 16-15,6 0 0 0,1 0-400 0,5 0-80 16,4-1 0-16,3 1-128 0,3 0 208 0,2 0-64 15,-1 0-16-15,1 0 0 0,1 0 96 0,18 0 16 0,-6 0 0 0,-17 0 0 16,3 0-112-16,2 1-128 16,4 0 176-16,20 3-176 0,-11-2 144 0,-19 0-144 15,-1 3 0-15,-2-2 144 16,-4 0-656-16,0 0-128 0,-4 1-16 0,-2-2-6000 16,-4 1-1184-16</inkml:trace>
  <inkml:trace contextRef="#ctx0" brushRef="#br0" timeOffset="7926.48">10940 3782 21183 0,'-10'5'1888'0,"4"0"-1504"0,6-5-384 0,-2 7 0 16,2-7 400-16,6 9 16 0,5-1 0 0,-2-3 0 0,5 2-32 16,7 1-16-16,3-3 0 0,6 1 0 0,4-2-96 0,3-1-16 15,-3 2 0-15,4-3 0 0,1-1-64 0,2 0 0 16,1 0-16-16,2 2 0 0,1-3-32 0,1 0 0 15,-3-2 0-15,15 0-7808 16,-11 0-1552-16</inkml:trace>
  <inkml:trace contextRef="#ctx0" brushRef="#br0" timeOffset="8271.87">11516 3233 8287 0,'0'0'368'0,"0"0"80"0,0 0-448 0,6-3 0 15,3 0 0-15,3 3 0 0,4 2 2752 0,4 2 448 16,4 0 112-16,2 2 16 0,2 0-2560 0,3 1-496 16,3 4-96-16,2 1-32 0,3 1 32 0,19 10 0 15,-5 2 0-15,-18-7 0 0,-1 2 80 0,17 11 0 16,-8 0 16-16,-7 1 0 0,-5-2-80 0,-4 2 0 0,-1 1-16 15,-8 1 0-15,-3-1-16 0,-6 2 0 16,-4 0 0-16,-4-1 0 0,-3-2-288 0,-7-3-64 0,-3 0-16 0,-3-4 0 16,-3-2 208-16,-3-2 0 0,-1 0-160 0,-3-3 160 15,-5-3 0-15,0 0-144 0,1-6 144 0,9-3-6752 16,-2-1-1280-16</inkml:trace>
  <inkml:trace contextRef="#ctx0" brushRef="#br0" timeOffset="8813.02">13369 3134 21535 0,'0'0'960'0,"-2"-2"192"0,-5-3-928 0,0 2-224 15,7 3 0-15,0 0 0 0,-5 4 368 0,-4 9 16 16,-2 2 16-16,5-1 0 0,-3 5-80 0,2 5-32 15,1 5 0-15,0 3 0 0,3 2-128 0,-3 4-32 0,2 2 0 0,-1 2 0 16,2-3-128-16,-1 3 0 0,3-1 0 0,1-2 0 16,1-1 0-16,3-3 0 0,-1-5 144 15,5-4-144-15,1-4 0 0,3-4 144 0,-1-5-144 0,3-3 0 16,3-4 576-16,4-2 0 0,0-7 0 0,3-3 0 16,-2-4-80-16,3-3-16 0,-1-4 0 0,3-1 0 15,0-2-272-15,-3-1-48 0,1 0-16 0,-2 0 0 0,-1-1-144 16,-1-1 0-16,-2-1 0 0,1 2 128 0,-2 3-128 0,-1 3 0 15,0 2 0-15,4 0 0 0,-5 6 0 0,-6 7 0 16,0 2 0-16,-3 5 0 0,-1 5 128 0,-3 4 80 16,-1 6 32-16,-2 3 0 0,-2 5 32 0,-5 3 16 15,-2 7 0-15,-2 3 0 0,-4 2-96 0,-3 2 0 16,-2 2-16-16,-15 24 0 0,1-6-16 0,-1-5 0 16,0-3 0-16,10-24 0 0,0 0 48 0,0 2 16 15,-4-2 0-15,2-4 0 0,-1-2-224 0,3-4 144 16,-1-3-144-16,5-3 128 15,1-4-1792-15,4-5-384 0</inkml:trace>
  <inkml:trace contextRef="#ctx0" brushRef="#br0" timeOffset="9098.59">14461 2485 24879 0,'0'0'2208'0,"0"0"-1760"0,0 0-448 0,0 0 0 15,6 5 128-15,-3 5-128 0,0 5 128 0,-1-1-128 16,0 6 528-16,-2 4 32 0,-4 3 0 0,0 5 0 0,-1 2-208 0,-2 3-32 15,-1 1-16-15,-3 1 0 0,-1-2-304 0,0 2 160 16,1-1-160-16,-3 1 128 0,-1-4-384 0,3-2-64 16,1-2-32-16,2-4 0 15,1-3-2080-15,1-3-400 0</inkml:trace>
  <inkml:trace contextRef="#ctx0" brushRef="#br0" timeOffset="9452.28">14682 3401 7359 0,'0'0'656'0,"-6"0"-528"0,6 0-128 0,0 0 0 15,0 0 3104-15,0 0 592 0,6-2 112 0,1 1 32 16,3 0-2544-16,4 1-496 0,1 0-96 0,3 0-32 15,2 0-368-15,7 0-80 0,-2-3-16 0,-8 1 0 0,1 1-208 0,-1 0 128 16,3-1-128-16,-1 1 0 16,-3 3-256-16,0-1-128 0,-4-1-48 0</inkml:trace>
  <inkml:trace contextRef="#ctx0" brushRef="#br0" timeOffset="9602.56">14613 3630 15663 0,'-7'8'1392'0,"5"-2"-1120"15,-2 1-272-15,3 2 0 0,1-2 1264 0,2 2 192 16,3-1 32-16,3 0 16 0,3-2-672 0,4 0-144 16,5-2-32-16,3-2 0 0,3 1-448 0,0-2-80 15,5-2-128-15,0-2-6928 16,1 0-1488-16</inkml:trace>
  <inkml:trace contextRef="#ctx0" brushRef="#br0" timeOffset="10250.54">15756 3476 16575 0,'0'0'1472'0,"0"0"-1168"16,0 0-304-16,0 0 0 0,4-7 528 0,2 2 48 16,-3-1 16-16,3-1 0 0,0-1-144 0,2-1-16 15,1-3-16-15,-1 2 0 0,0-3-192 0,1 1-32 0,1 0-16 0,-5 3 0 16,2-2-176-16,0 1 160 0,-1 0-160 0,1 0 160 15,0 0-160-15,-1 4 0 0,-1-1 0 0,1 6 128 16,-6 1-128-16,0 0 0 16,4 7 0-16,1 3 0 0,0 5 0 0,-3 7 0 0,1 2 0 0,-2 4 128 15,0 0-128-15,-1 3 0 0,-2 2 144 0,-1 2-144 16,-2-2 160-16,-4 15-32 0,0-9-128 0,3-15 192 16,-1 0 48-16,1-5 0 0,0-1 0 0,-3-3 0 15,3-3 432-15,-1 1 96 0,3-6 0 0,0 0 16 16,4-7-48-16,0 0-16 0,0 0 0 0,0 0 0 0,8-8 32 0,2-3 0 15,0-4 0-15,7-9 0 16,0-2-480-16,-5 9-80 0,1-3-32 0,3-1 0 0,-1 0-160 16,3-1-176-16,0-1 48 0,1 1 0 0,3 1 0 0,1 1 0 15,1 2 0-15,1 0 0 0,-1 0-128 16,-1 4 0-16,-1 3-16 0,-1 1 0 16,-4 5-1904-16,1 2-368 0,-2 3-80 0</inkml:trace>
  <inkml:trace contextRef="#ctx0" brushRef="#br0" timeOffset="10646.68">16339 3611 19695 0,'0'0'864'0,"0"0"192"0,-1 7-848 16,1 0-208-16,1-1 0 0,1 1 0 0,1-1 624 0,3 2 80 15,2 0 0-15,3-2 16 0,3-1-128 0,1-1-16 16,2-3-16-16,1-1 0 0,4-1-272 0,0-1-48 16,2-1-16-16,-1-2 0 0,0 0-64 0,0-1-16 15,-4 0 0-15,-2-1 0 0,-1-1-144 0,-3 1 0 0,-1-1 0 0,-1-4 128 16,-3 1-128-16,-6 3 160 0,-2 0-160 0,-2 1 160 16,-2-1-160-16,-3 1 192 0,-2 3-192 0,-4 1 192 15,-4 2 96-15,-2 2 32 0,0 3 0 0,-1 2 0 16,-1-1-32-16,-2 5 0 0,2 1 0 0,0 3 0 15,1 3-160-15,4 2-128 0,0 0 192 0,-1 12-192 16,5-3 0-16,6-4 0 0,2-1 0 0,6-8 0 0,0 1 0 16,6 7 0-16,2-1 0 0,-2-9 0 0,3-2 0 15,4 0-192-15,1 0 0 0,6-2 0 16,1-1-1936-16,5-4-384 0</inkml:trace>
  <inkml:trace contextRef="#ctx0" brushRef="#br0" timeOffset="11147.1">17074 2935 16527 0,'-9'-7'720'0,"9"7"176"0,-6-6-720 0,4 1-176 0,1-2 0 0,1-1 0 15,1-1 864-15,1-1 144 0,3-2 16 0,-2-1 16 16,3-1-576-16,1-2-112 0,0-3-32 0,4-4 0 15,-2 5-128-15,-3 8-48 0,2 1 0 0,-1 0 0 16,-2 4-144-16,1 1 0 0,-6 4 0 0,0 0 0 16,0 0 0-16,5 6 0 0,-2 4 0 0,1 5-176 15,-2 2 176-15,-1 2 0 0,1 2 0 0,-2 1 0 16,-2-1 0-16,1 1 0 0,-1 0 160 0,-2 0-160 0,1 0 208 0,1-3-48 16,-1-4-16-16,-1 3 0 0,2-6 224 0,1-6 32 15,1-6 16-15,0 0 0 0,0 0 384 0,0 0 80 16,0 0 16-16,4-6 0 0,3-5-192 0,-2-2-16 15,4-1-16-15,-2-3 0 0,2 1-384 0,-2-2-80 16,2 0-16-16,1 0 0 0,0-3-192 0,1-1 128 16,-2-1-128-16,0 1 0 0,-2 2 0 0,5-7 0 15,-2 5 0-15,-3 10 0 0,1 2 0 0,-2 3 0 16,2 0 0-16,-3 2 0 0,1 1 0 0,-6 4 0 16,0 0 0-16,0 0 0 15,5 5-640-15,0 0-32 0,-2 2 0 0,-1-1-7904 16,-2-6-1568-16</inkml:trace>
  <inkml:trace contextRef="#ctx0" brushRef="#br0" timeOffset="11460.93">17734 2156 17503 0,'0'0'768'0,"0"0"176"0,2-7-752 0,0 2-192 0,-2 5 0 0,0 0 0 15,0 0 480-15,0 0 64 0,0 0 16 0,1 9 0 16,-2 3 144-16,-1 3 16 0,-3 4 16 0,2 3 0 0,-5 3-352 0,3 3-64 16,-3 3 0-16,2 2-16 0,-3 0-176 15,1 4-128-15,0 1 144 0,2 2-144 0,-1-1 144 0,3 0-144 16,-1 1 128-16,4-3-128 0,0-3 144 0,1-2-144 15,1-2 160-15,2-3-160 0,1-2 160 16,3-3-160-16,-2-5 160 0,3-1-160 0,-1-4 0 0,3-2 0 16,-2-3-208-16,2-1-6960 15,-2-3-1376-15</inkml:trace>
  <inkml:trace contextRef="#ctx0" brushRef="#br0" timeOffset="11623.22">17498 2581 23439 0,'0'0'1024'0,"0"0"240"0,0 0-1008 0,0 0-256 0,0 0 0 0,10-1 0 16,2-1 496-16,3 2 48 15,0 0 16-15,4 2 0 0,2-1-384 0,1 1-176 0,4 0 160 0,4 1-160 32,-1 0-336-32,3 1-176 0,0 0-16 0</inkml:trace>
  <inkml:trace contextRef="#ctx0" brushRef="#br0" timeOffset="11979.58">18197 3598 21183 0,'0'0'944'0,"6"-2"192"15,3 0-912-15,4 1-224 0,3 0 0 0,1-1 0 0,6 1 0 0,4 0 128 16,1-1-128-16,2 1 0 0,1-3 0 0,0 1 0 16,-2-1 0-16,2 0 0 0,-1-1 0 0,-3 3 0 0,1 0 0 15,-3 2 0 1,-2 0-448-16,-2 2-192 0,-4 0-48 0</inkml:trace>
  <inkml:trace contextRef="#ctx0" brushRef="#br0" timeOffset="12150.75">18208 3819 19295 0,'-10'6'848'0,"10"-6"176"0,0 0-816 0,0 5-208 0,2 1 0 0,4-2 0 15,2 2 640-15,4-3 64 0,3 1 32 0,2 0 0 0,4-3-400 16,3 0-80-16,3 1 0 0,0-4-16 0,2 0-240 0,2-2 0 16,-2-1 0-16,2-2 0 0,1 0 0 0,15-4 0 15,-5 1-128-15,-4 1-9952 16</inkml:trace>
  <inkml:trace contextRef="#ctx0" brushRef="#br0" timeOffset="12498.78">18463 3034 18431 0,'0'0'1632'0,"0"0"-1312"16,0 0-320-16,0 0 0 0,0 0 1360 0,0 0 208 16,12 5 32-16,0 1 16 0,1 0-1200 0,7 3-240 15,3 1-48-15,5 3-128 0,4-1 160 0,4 2-160 0,5 1 128 0,3 3-128 16,2 0 272-16,-1 2-16 16,1 4-16-16,-1 3 0 0,1 0-240 0,0 2 0 0,-2 2 0 0,0 3 0 15,-3 1 144-15,-1 1-144 0,-6-1 128 0,-4 2-128 16,-6-1 0-16,-5 3 0 0,-4 1 128 0,-5 1-128 15,-2-1 0-15,-6-3 0 0,-2 0 0 0,-2 0 128 16,-5-4-128-16,-2-4 192 0,-4-1-192 0,-2-3 192 16,-3-2-16-16,-2-2 0 0,0-2 0 0,-7 5 0 15,3-6-176-15,9-7 160 0,2-3-160 0,1 0-8016 16,1-2-1712-16</inkml:trace>
  <inkml:trace contextRef="#ctx0" brushRef="#br0" timeOffset="13169.62">20160 3253 16415 0,'-8'-9'720'16,"2"3"160"-16,2 1-704 0,-2-1-176 0,6 6 0 0,0 0 0 0,-8-1 768 0,8 1 112 15,0 0 16-15,-6 7 16 0,0 0-528 0,2 1-128 16,-4 6 0-16,3 1-16 0,-1 3-48 0,2 4 0 15,-2 1 0-15,3 4 0 0,0 4-64 0,0 2 0 16,0-1-128-16,1 0 192 0,0-1-192 0,2-2 0 16,-1 0 0-16,2-4 0 0,0-1 0 0,3-4 0 15,2-4 0-15,3-4 0 0,2-2 336 0,2-4 32 16,2-1 0-16,2-3 0 0,-1-3 464 0,3-5 112 16,2-3 16-16,1-4 0 0,1-2-496 0,1-1-80 15,-3-1-32-15,0-2 0 0,-1-1-208 0,-2 0-144 16,1 1 192-16,-7 4-192 0,0 2 128 0,0 0-128 15,-1 1 0-15,0 2 0 0,0 3 0 0,-3 3 0 16,1 3 0-16,-9 1 0 0,7 9 0 0,-5 2 0 16,-2 5 128-16,-2 6-128 0,-3 5 224 0,-4 15-16 0,1 2 0 0,-8 2 0 15,-3 1-64-15,0 2-16 16,-2 3 0-16,-1 2 0 0,-1 0-128 0,4-18 128 16,-5 6-128-16,-4 1 128 0,-1 1-128 0,1-1-144 0,-3-1 144 15,-8 15-208 1,7-12-368-16,14-19-64 0,2-3 0 0,1-2-7632 0,4-3-1520 0</inkml:trace>
  <inkml:trace contextRef="#ctx0" brushRef="#br0" timeOffset="13449.26">20890 2597 19295 0,'0'0'848'0,"0"0"176"0,0 0-816 0,0 0-208 16,1 9 0-16,-1 2 0 0,-2 1 560 0,-1 9 64 15,-2 3 16-15,2-5 0 0,-2 4-176 0,0 3-16 16,-2 3-16-16,0 2 0 0,-4 1-192 0,2 2-48 15,0 0 0-15,-2 0 0 0,2 0-192 0,-1 0 144 16,1-2-144-16,2-1 128 16,-2-5-1600-16,2 7-320 0</inkml:trace>
  <inkml:trace contextRef="#ctx0" brushRef="#br0" timeOffset="13642.98">21256 2580 15663 0,'0'0'688'0,"-7"7"144"0,2 5-656 0,-3 9-176 0,-1 2 0 0,-1 2 0 16,-1 2 1296-16,-3 4 240 0,-5 3 32 0,6-10 16 16,-1 5-1136-16,-1 3-208 0,-3 2-48 0,-1 2-16 0,2-2-176 0,-1 1 128 15,0 2-128-15</inkml:trace>
  <inkml:trace contextRef="#ctx0" brushRef="#br0" timeOffset="13998.16">21259 3589 19983 0,'0'0'880'0,"0"0"192"0,0 0-864 0,0 0-208 0,7-6 0 0,1 0 0 16,1 1 560-16,0 1 64 0,3 1 16 0,2-1 0 15,1-2-464-15,7-1-176 0,1 1 128 0,-8 4-128 16,3 0 0-16,-1 1-272 0,-2-2 32 0,0 3-9552 16</inkml:trace>
  <inkml:trace contextRef="#ctx0" brushRef="#br0" timeOffset="14119.72">21303 3688 6447 0,'-10'5'576'0,"4"-1"-576"16,-2 1 0-16,8-5 0 0,0 0 3584 0,0 0 624 16,1 9 112-16,-1-9 32 0,12 8-2544 0,-1-3-496 15,1-1-96-15,6-1-32 0,0 1-656 0,4-1-128 16,3-1-16-16,6-1-16 16,1 0-736-16,18-2-144 0,-4-1-16 0</inkml:trace>
  <inkml:trace contextRef="#ctx0" brushRef="#br0" timeOffset="14627.37">22192 3348 13823 0,'-1'-8'608'0,"2"3"128"0,0-1-592 0,1-3-144 0,1-2 0 0,1 0 0 16,-1-2 640-16,3-1 112 0,0 1 16 0,1 1 0 0,1-2-304 0,-3 4-48 16,2 3-16-16,-1 3 0 0,0-2-256 15,0 5-144-15,-6 1 160 0,0 0-160 0,5 9 0 16,-1 2 0-16,0 3 0 0,-1 4 0 0,-3 6 128 0,-1 4 48 15,-4 3 0-15,-1 16 0 0,-3-4-48 0,1-14-128 16,-4 4 192-16,-1 4-64 0,-1 2 224 0,-2 1 32 16,-1-2 16-16,-1-1 0 0,0-2 32 0,2-3 0 15,1-4 0-15,1-2 0 0,2-5 64 0,5-3 16 16,-1-2 0-16,3-5 0 0,3-4 128 0,2-7 48 16,0 0 0-16,0 0 0 0,5-6 128 0,6-10 16 15,0-3 16-15,-3 3 0 0,2-1-528 0,-1-3-96 16,1-3-32-16,2-4 0 0,-1-1-192 0,1-4 0 15,1-1 128-15,2 0-128 0,1-1 0 0,2 1 0 16,1 0 128-16,1 3-128 0,0 3 0 0,2 2 0 16,1 4 0-16,0 5 0 0,1 2 0 0,-1 3 0 0,-1 1 0 0,-3 2 0 15,0 1 0-15,-2 3 0 16,-2 0 0-16,-2 0-160 16,-2 1-1568-16,0 2-304 0,-3 0-64 0,1-1-9248 0</inkml:trace>
  <inkml:trace contextRef="#ctx0" brushRef="#br0" timeOffset="15028.15">22720 2629 17503 0,'0'0'1552'0,"6"-5"-1232"15,-2-1-320-15,3 1 0 0,1-2 576 0,3 3 48 16,-1 1 16-16,2 1 0 0,3 1-320 0,7-1-48 16,0 1-16-16,-7 2 0 0,0 2-64 0,5 3 0 15,-2 0-16-15,-9 1 0 0,-2 1-176 0,0 3 160 16,-5 2-160-16,-2 2 160 0,-2-1-160 0,-6 4 0 15,-3 3 0-15,-4 1-176 0,-3 2 48 0,-2 0 0 0,0 2 0 16,-2-2 0-16,1 1 128 0,2-2 0 16,1-1 0-16,4-2 0 0,3-1 432 0,3-3 112 15,4-1 32-15,2-3 0 0,2-2 512 0,3-2 96 16,5 1 32-16,1-2 0 0,4-3-448 0,3-1-96 0,4 0-16 0,4-2 0 16,4-1-656-16,1-1 0 0,2-3 0 0,1 0 0 31,-2 0-2048-31,-4 0-304 0,-2 0-48 0</inkml:trace>
  <inkml:trace contextRef="#ctx0" brushRef="#br0" timeOffset="15630.08">22929 3608 16287 0,'0'0'352'0,"0"0"80"0,6 3 16 0,3 2 16 0,-9-5-464 0,8 3 0 16,2-1 0-16,1-1 0 0,-2 0 0 0,1 1 0 15,-1 0 0-15,-1 0-160 16,-1-2-304-16,0 0-64 0,-7 0-16 0,5 0 0 0,-5 0 352 0,0 0 192 16,0 0-192-16,0 0 192 0,0 0 208 0,0 0 160 15,0 0 16-15,0 0 16 0,0 0 256 0,0 0 48 16,0 0 16-16,0 0 0 0,0 0-112 0,0 0-32 16,8-2 0-16,-8 2 0 0,4-1-32 0,2 0-16 15,0-2 0-15,1 1 0 0,1 0-144 0,-2-1-16 0,3-2-16 0,-1 0 0 16,2-1-160-16,5-3-48 15,0 0 0-15,-6 1 0 0,1-1 16 0,2 0 0 0,-3-2 0 0,1 0 0 16,-4 2-160-16,2 0 160 0,1-2-160 0,-1 0 160 16,-2-2-160-16,0 1 0 0,-2 0 0 0,1 1 128 15,-1-3-128-15,-2 2 0 0,-2 3 0 0,-2 2 0 16,-2 3 320-16,-2 3 0 0,1 2-16 0,-5 3 0 0,-1 3-64 16,-3 2-16-16,0 1 0 0,-1 1 0 15,-2 2-224-15,0 2 128 0,-1 4-128 0,-4 3 0 0,0 0 128 16,1 0-128-16,2-1 0 0,2 0 0 0,1-1 0 15,3-1 0-15,4 0 0 0,4 0 0 0,4 0 192 0,2 7-48 16,7-7-16-16,-2-6 0 0,3-1 304 0,2 0 48 16,2-1 16-16,2 0 0 0,1-1-288 0,3-2-48 15,3 0-16-15,2-1 0 0,2 0-144 0,0-3 0 16,1-2 0-16,4 0-176 16,2 1-1536-16,1-6-304 0,0 0-64 0</inkml:trace>
  <inkml:trace contextRef="#ctx0" brushRef="#br0" timeOffset="16112.43">23537 3211 17679 0,'0'0'768'0,"0"0"192"0,0 0-768 0,0 0-192 0,0 0 0 0,0 0 0 15,3-6 512-15,0 1 64 0,1-2 0 0,0 0 16 16,-1-2 16-16,1-1 0 0,2-1 0 0,0-1 0 16,2-1-96-16,-2-2 0 0,2 0-16 0,-1 3 0 15,0 2-32-15,-2 1 0 0,1 1 0 0,0 1 0 16,-3 3-240-16,1 1-48 0,-1 0-16 0,-3 3 0 0,0 0-160 0,0 0 0 15,0 0 0-15,3 5 0 0,1 4 192 0,-3 2-64 16,-2 1 0-16,-4 4 0 0,1-1-128 0,-1 2 128 16,3-1-128-16,-3 3 128 0,-2-3-128 0,3 2 160 15,-2-2-160-15,2 0 160 0,-2 0-160 0,0-3 160 16,2-2-160-16,1-2 160 0,2-2 176 0,1-7 48 16,0 0 0-16,0 0 0 0,0 0 416 0,0 0 96 15,7-2 0-15,1-3 16 0,-1-1-336 0,3-3-80 16,-1-2-16-16,2-1 0 0,0 0-304 0,-1-2-176 15,1 0 192-15,1-1-192 0,1-2 0 0,0 2 0 0,-1-2 0 16,3 3 0-16,0 1 0 0,-1 1-144 16,-1 2 144-16,1 1-192 0,-2 1-144 0,-1 3-48 0,-2-1 0 0,-2 3 0 31,1 0-1280-31,-1 3-256 0,-1-1-48 0,1 2-10384 0</inkml:trace>
  <inkml:trace contextRef="#ctx0" brushRef="#br0" timeOffset="16462.03">24165 2686 3679 0,'6'-6'320'0,"3"-2"-320"0,-3 0 0 0,4 1 0 0,-2 0 2928 0,3 1 512 15,2 1 96-15,-3 3 32 0,-10 2-2128 16,0 0-416-16,0 0-96 0,0 0-16 0,-2 7-144 0,-3 3-48 16,1 0 0-16,-4 3 0 0,0 3-96 0,-3 3-32 15,1 3 0-15,0 1 0 0,-2 1-272 0,1 1-48 16,0 0-16-16,1 3 0 0,0 1 192 0,3 0 16 16,0 0 16-16,4-2 0 0,2 0-144 0,1 0-16 15,1-1-16-15,3-2 0 0,1-2-32 0,1-1 0 16,-1-5 0-16,3 0 0 0,2-3 32 0,3 0 0 15,3 0 0-15,4-1 0 0,-2-2-80 0,1-1-16 16,-2 0 0-16,6-3 0 0,-2-1-208 0,0-2-128 16,-1-1 128-16,-4-2-208 15,0-2-2000-15,-5-1-400 0</inkml:trace>
  <inkml:trace contextRef="#ctx0" brushRef="#br0" timeOffset="16617.64">23969 2980 16575 0,'-14'-8'1472'0,"14"8"-1168"0,0 0-304 0,0 0 0 16,0 0 2192-16,10-2 384 0,0 1 80 0,2 1 16 16,3 1-1504-16,1 1-288 0,4 0-64 0,2 3-16 15,-2-3-448-15,3 2-96 0,1 2 0 0,6-1-16 16,3 2-240-16,1-1 0 0,0 0 0 0,-1 0-13312 16</inkml:trace>
  <inkml:trace contextRef="#ctx0" brushRef="#br0" timeOffset="22135.07">2351 6793 8399 0,'0'0'368'0,"0"0"80"0,0 0-448 0,0 0 0 16,-4 5 0-16,0-1 0 0,4-4 768 0,-3 8 64 15,3-8 16-15,-1 7 0 0,0-2 16 0,1-5 0 16,1 7 0-16,-1-2 0 0,0-5-160 0,1 7-48 16,0-3 0-16,-1-4 0 0,5 7-64 0,0-4-16 15,0-1 0-15,0 1 0 0,2-2 64 0,-1-1 16 16,3-2 0-16,6-3 0 0,-2-4 16 0,-4 4 0 15,5-3 0-15,4-6 0 0,2-3-160 0,0 1-48 16,-5 0 0-16,2-1 0 0,-2-1-208 0,1 0-32 16,-1-2-16-16,2 1 0 0,-1 1-208 0,1 1 128 15,-5-2-128-15,2 3 0 0,-3 0 160 0,1 3-160 16,0 1 160-16,-1 2-160 0,-1 1 0 0,-1 3 0 16,-3 2 0-16,-6 4 0 0,8-3 0 0,-8 3 0 15,0 0 0-15,9 7-160 0,-2 5 160 0,-2 0-160 16,-2 2 160-16,2 6-160 0,-3 4 160 0,1 3 0 0,1 1 0 15,-3-6 0-15,0 3 0 0,-1 4 0 0,-1 3 0 16,0 1 128-16,-2 1-128 0,0 2 144 0,0 3-144 0,-6 16 160 16,3-8-160-16,0-5 0 0,-2-7 144 0,0-4-144 15,2-2 176-15,1-7-48 0,-1-6 0 0,3-5 0 16,-2-3 336-16,2-1 64 0,0 1 16 0,-1-1 0 16,4-7-80-16,0 0-16 0,0 0 0 0,0 0 0 15,-3-10 112-15,2 0 16 0,0-3 0 0,1-5 0 16,0 1-320-16,1-4-64 0,0-4-16 0,0 1 0 0,0-2-176 15,1-3 0-15,1 0 144 0,0-2-144 0,1-1 0 0,2 1 0 16,3 1 0-16,5-11 128 0,-1 4-128 0,5 6 0 16,-1 4 0-16,4 5-128 0,3 3 128 0,-2 2-128 15,3 3 128-15,-2 1-128 0,1 3 128 0,-1 4 0 16,1 1 0-16,-5 2 0 0,-2-1-160 0,-1 1 160 16,-2 2-192-16,-1 2 192 15,1 3-2304-15,-5-1-368 0</inkml:trace>
  <inkml:trace contextRef="#ctx0" brushRef="#br0" timeOffset="22699.94">3320 5775 14111 0,'-10'0'624'0,"10"0"128"0,-8-3-608 0,8 3-144 0,0 0 0 0,-7-5 0 16,7 5 944-16,-9-3 144 0,9 3 48 0,0 0 0 0,0 0-336 0,1-10-64 16,-1 10-16-16,9-9 0 0,1-2-192 0,3 1-32 15,3 2-16-15,0 1 0 0,1-2-112 0,2 3-32 16,0-3 0-16,1 4 0 0,0 1-16 0,1 1-16 16,-3-1 0-16,-3 3 0 0,0 2-144 0,0-1-32 15,1 4 0-15,-2 0 0 0,0 4-128 0,-2 2 0 16,-1 2 0-16,-2 3 128 0,-1 4-128 0,-3 4 0 15,-3-1 144-15,-4 6-144 0,-3 2 0 0,-1 2 144 16,-1-1-144-16,-9 15 0 0,0-5 176 0,-2-3-176 16,0-5 160-16,0-3-160 0,1-2 256 0,2-3-32 15,0-4-16-15,-1-2 0 0,2-3 432 0,2-3 96 16,1-4 16-16,5 2 0 0,6-11-160 0,0 0-16 16,0 0-16-16,0 0 0 0,10 4-240 0,0 1-32 15,2-4-16-15,4-1 0 0,2-2 48 0,-2 1 0 16,4-2 0-16,0 3 0 0,4-1-176 0,1 0-16 15,2-1-128-15,2 1 192 0,3 0-192 0,-2 1 0 16,-3 0 128-16,13-1-128 16,-6 0-1648-16,-14 0-368 0</inkml:trace>
  <inkml:trace contextRef="#ctx0" brushRef="#br0" timeOffset="23486.99">4219 6865 13407 0,'0'0'592'0,"-8"2"128"0,-1 1-576 0,2-1-144 0,-1 1 0 0,1 0 0 16,7-3 704-16,-4 6 96 0,0 0 32 0,4-6 0 0,0 11-224 0,2 0-32 15,2-1-16-15,4 4 0 0,3-1-112 0,4 1 0 16,5-1-16-16,3-2 0 0,4-2 0 0,0-2 0 16,1-3 0-16,0-2 0 0,3-1-16 0,1-1 0 15,1-1 0-15,-1-3 0 0,0-4 0 0,-1 0 0 16,0 0 0-16,0-2 0 0,0 0-64 0,-3 0-16 15,-2-1 0-15,-4-1 0 0,1-1-144 0,-5-1-48 16,-4 2 0-16,-4-1 0 0,-1 2-144 0,-4 0 160 16,0 0-160-16,-2 1 160 0,-4 0 0 0,-4 3 0 15,-1-4 0-15,-3 1 0 0,-2 0-160 0,-3-1 0 16,-4 3 0-16,-3 3-176 0,0 1 176 0,-1 5 0 16,-3 8 0-16,-1 3 128 0,-3 3-128 0,0 3 0 15,2 5 128-15,-3 3-128 0,-1 3 0 0,2 3 128 16,2 6-128-16,4 4 0 0,1-2 128 0,2 2-128 15,2-2 128-15,7-12-128 0,1 2 0 0,2 0 0 16,5-2 0-16,1-1 0 0,5-4 176 0,3 9-48 16,4-5 0-16,5-8 0 0,-1-6 64 0,-2-7 16 0,5-1 0 15,2-3 0-15,4-1-16 0,5-3 0 0,3-2 0 0,3-4 0 32,4-2-1680-32,1-2-352 0</inkml:trace>
  <inkml:trace contextRef="#ctx0" brushRef="#br0" timeOffset="24023.23">5107 6119 7359 0,'0'0'656'0,"0"0"-528"16,0 0-128-16,0 0 0 0,0 0 1520 0,0 0 272 16,-8 0 48-16,8 0 16 0,0 0-432 0,0 0-80 15,-7-2 0-15,2-4-16 0,2-4-176 0,0 0-48 16,1 0 0-16,1 0 0 0,0 0-336 0,0-1-64 15,-1-2 0-15,-1 0-16 0,3 1-240 0,3-4-32 16,-2-1-16-16,-1 3 0 0,1 3-208 0,1 3-64 16,-1 0 0-16,-1 8 0 0,0 0-128 0,0 0 0 15,0 0 0-15,0 0 0 0,5 10-176 0,0 5 48 16,-3 5 0-16,3 2 0 0,0 1 128 0,1 3 0 16,-2 2-144-16,-2 2 144 0,-1-1 0 0,-2 1 0 0,-1-2 0 0,0-3 0 15,0-3 0-15,1-3 0 0,-1-5 0 0,0-3 0 16,1-2 128-16,0-1 0 0,-1 1 0 0,2-9 0 15,0 0 256-15,0 0 64 0,9-7 0 0,-1-2 0 16,1-1 0-16,2-2 16 0,-1-3 0 0,1-1 0 16,0-3-304-16,-1-1-160 0,0 1 160 0,1 0-160 15,-2 1 128-15,1 0-128 0,2-2 0 0,-2-1 0 16,0-1 0-16,1 2 128 0,-2 4-128 0,1 1 0 0,-1 4 0 0,0 1 0 16,0 5 0-16,-3 1 0 0,-6 4-272 0,9-4-48 15,-9 4-16-15,0 0-8560 16,0 0-1728-16</inkml:trace>
  <inkml:trace contextRef="#ctx0" brushRef="#br0" timeOffset="24376.22">5999 5445 17391 0,'0'0'768'0,"0"0"160"0,9-3-736 0,-9 3-192 16,0 0 0-16,0 0 0 0,6 4 640 0,-1 3 80 16,-3 0 32-16,-2 4 0 0,-2 2 16 0,-2 4 0 15,-1 3 0-15,-2 2 0 0,1 3-144 0,-2 3-32 0,0 0 0 0,0 4 0 16,0 2-80-16,-4 18 0 0,1-5-16 0,2-3 0 15,2-3-112-15,3-15-32 0,0 2 0 0,3-1 0 16,1-1-192-16,3-2-32 16,1-2-128-16,-1 0 192 0,4-1-48 0,1-2-16 0,-3-4 0 15,4-2 0-15,0-1-128 0,1-2 128 0,-1-2-128 16,4-3 128-16,1 0-384 0,0-1-64 0,-1-2-32 0,-1-3-8080 16,-2-4-1616-16</inkml:trace>
  <inkml:trace contextRef="#ctx0" brushRef="#br0" timeOffset="24539.36">5785 5875 18431 0,'-17'-11'1632'0,"8"6"-1312"0,2 0-320 0,7 5 0 0,0 0 1664 0,0 0 256 15,0 0 48-15,0 0 16 0,10-7-896 0,2 2-192 16,2 2-16-16,-1 3-16 0,3-1-528 0,2 0-96 16,3 0-32-16,3-1 0 0,2 1-80 0,5 0 0 15,4 0-128-15,2 0 192 16,3 0-960-16,14 0-208 0,10-1-48 0,-17-1 0 0</inkml:trace>
  <inkml:trace contextRef="#ctx0" brushRef="#br0" timeOffset="25969.36">3524 1896 9615 0,'-16'5'416'0,"8"-2"96"0,-2 0-512 0,2 0 0 15,-3-1 0-15,2 0 0 0,1 0 1024 0,8-2 80 16,-7 4 32-16,7-4 0 0,0 0-608 0,0 0-112 15,0 0-32-15,0 0 0 0,0 0-64 0,12 2-32 16,3-2 0-16,3 0 0 0,3 0 48 0,1 0 16 16,2 0 0-16,1-1 0 0,4 0 32 0,4 1 16 15,4 0 0-15,0 0 0 0,1-2-160 0,-1 1-48 16,2 0 0-16,-1-1 0 0,-1-2 112 0,0 1 16 16,-4 0 0-16,1 0 0 0,-1 0 256 0,-1-2 48 15,-1 1 16-15,-1 0 0 0,-3 1-256 0,-2 0-32 16,-4 0-16-16,-2-1 0 0,-2 0-16 0,-5 2-16 0,-1-1 0 0,-11 3 0 15,0 0-80-15,0 0-16 0,0 0 0 0,0 0 0 16,-10 3 144-16,-2-2 32 16,-5 0 0-16,-6 2 0 0,-7 0-176 0,-2 2-16 0,-4 1-16 0,-1 0 0 15,-3-1 16-15,-1 2 0 0,0 0 0 0,-3 0 0 16,0 0 192-16,1-2 64 0,-1 0 0 0,4-2 0 0,5 0 16 16,4 1 16-16,4-1 0 0,5-1 0 0,5-1-224 0,3 2-32 15,5-1-16-15,9-2 0 0,0 0-208 0,0 0 0 16,0 0 0-16,0 0 0 0,0 0 0 0,0 0 0 15,12 1 0-15,5-1 0 0,1-1 144 0,5-1-144 16,3-1 128-16,2 0-128 0,3-1 0 0,3-1 0 16,3 1 0-16,-1-2 0 15,-2 1-1088-15,2 0-288 0,-3 1-64 0</inkml:trace>
  <inkml:trace contextRef="#ctx0" brushRef="#br0" timeOffset="26858.02">7240 6545 13407 0,'6'-11'592'0,"0"6"128"0,-6 5-576 0,6-6-144 0,-6 6 0 0,9-4 0 15,-2-1 1184-15,-7 5 208 0,0 0 32 0,7-2 16 0,-7 2-368 0,0 0-80 16,7 6-16-16,-7-6 0 0,5 7-240 0,-1 2-48 16,-3 1-16-16,-1 3 0 0,-1 4 96 0,0 2 0 15,-3 3 16-15,2 3 0 0,0 2-144 0,0 3-48 16,-3 3 0-16,3-9 0 0,-1 2-16 0,0 4-16 16,0 2 0-16,-2 1 0 0,-1 1-160 0,0 1-16 15,-1 1-16-15,2 1 0 0,-4-2-176 0,2 1-48 16,1 2 0-16,-2 11 0 0,2-10-144 0,3-6 128 15,0-5-128-15,2-11 128 0,-1-2-128 0,0-1-256 16,1-3 64-16,1 0 16 16,0-5-1424-16,0-6-272 0,0 0-64 0,0 0-10752 0</inkml:trace>
  <inkml:trace contextRef="#ctx0" brushRef="#br0" timeOffset="27006.3">7038 6892 11055 0,'-10'-18'480'0,"7"10"112"0,2-1-464 0,0 1-128 0,-1-2 0 0,4 0 0 15,0 2 2640-15,0 3 512 0,3-1 112 0,2 3 0 16,1 0-1824-16,7 0-368 16,1 2-80-16,-4 1-16 0,2 0-320 0,4 1-64 15,3 0-16-15,3 1 0 0,3-1-256 0,3 0-64 0,3 0-16 0,2 0 0 16,7 0-240-16,2-2 176 0,0 1-176 0,0-1-8656 16,-1 1-1840-1</inkml:trace>
  <inkml:trace contextRef="#ctx0" brushRef="#br0" timeOffset="27937.21">8558 6533 11231 0,'0'0'496'0,"0"0"96"0,-6 4-464 0,6-4-128 15,-5 7 0-15,1 2 0 0,2-4 768 0,0 5 144 16,2-2 32-16,2 3 0 0,3 1-368 0,5 2-64 15,-1 4 0-15,5-2-16 0,4-1-80 0,4-2-16 16,2 2 0-16,5-4 0 0,4-2 64 0,4-1 16 0,-1-3 0 0,3-1 0 16,-4-3 160-16,1-2 16 15,-3-3 16-15,0 0 0 0,0-4-48 0,-2-1-16 16,0-1 0-16,-3-2 0 0,-2 0-240 0,0 0-48 0,-1 0-16 16,-5-1 0-16,-2-1-144 0,-4-2-32 0,0-1 0 0,-7 1 0 15,-1 3-128-15,-2 0 0 0,-5-2 0 0,-3 2 0 16,-3-2 0-16,-3 1 128 0,-3 1-128 0,-2 4 0 15,-3 0 0-15,-2 2 128 0,-1 3-128 0,-2 4 0 16,0 3 0-16,-2 4 0 0,-1 1 128 0,0 8-128 16,-1 6 0-16,-1 3 0 0,1 2 0 0,0 2 128 15,-3 3-128-15,5 0 0 0,1 2 144 0,-1 2-144 16,2 4 0-16,3 0 0 0,3-3 0 0,4-1 128 16,5 1-128-16,3-3 0 0,4-5 0 0,5-1 0 0,1-4 0 0,6-2 144 15,2-2-144-15,4-2 160 0,2-1-16 16,3-3 0-16,3-3 0 0,3-3 0 0,-2-5-144 0,2-3 0 15,-1-3 0-15,2 0-8000 16,1-4-1696-16</inkml:trace>
  <inkml:trace contextRef="#ctx0" brushRef="#br0" timeOffset="28457.41">9438 5839 15599 0,'0'0'688'0,"3"-10"144"0,-1-2-656 0,1 2-176 0,3 1 0 0,-3 0 0 0,1 2 896 16,0-2 160-16,-2-2 32 0,1 1 0 0,-2 1-560 0,-1 9-96 16,0 0-32-16,4-9 0 15,-1-1-224-15,-3 10-48 0,0 0-128 0,0 0 192 0,0 0-192 0,0 0 128 16,0 0-128-16,0 0 0 0,0 0 0 0,0 0 0 16,-1 14 0-16,-1 2 0 0,-2 2 192 0,2 3-64 15,-2 3-128-15,0 3 192 0,1 3-48 0,0 0-16 16,-3-2 0-16,3-1 0 0,1-5-128 0,1-4 0 15,0 0 144-15,-1-5-144 0,4-3 496 0,-4-3 16 16,2-7 16-16,0 0 0 0,0 0 176 0,0 0 48 16,0 0 0-16,0 0 0 0,8-9-112 0,0-2 0 15,1-3-16-15,-1-2 0 0,1 0-336 0,1-2-64 16,0 1-16-16,0-4 0 0,0 0-208 0,1 0 0 16,-2 0 128-16,1 0-128 0,-1-1 0 0,1 1 0 15,2 2 0-15,1 0 0 0,1 0 0 0,1 4 0 0,1 1 0 0,0 4 0 16,1 3 0-16,-2 1 0 15,-1 2 0-15,0 2 0 0,-2 3 0 0,0 2-128 16,-1 1 128-16,0 4 0 0,-4 1-160 0,3 2 160 16,-4 1-128-16,-1 1-8752 15,0-2-1744-15</inkml:trace>
  <inkml:trace contextRef="#ctx0" brushRef="#br0" timeOffset="28830.26">10536 4945 17327 0,'0'0'384'0,"0"0"64"0,0 0 32 0,0 0 16 0,0 0-496 16,0 9 0-16,-6 2 0 0,-3 8 0 0,-3-1 368 0,3-4-32 16,-1 1 0-16,-7 13 0 0,-1-2 0 0,3 3 0 15,-1 3 0-15,3 2 0 0,-5 0 64 0,3 2 16 16,2 1 0-16,-2 2 0 0,2 3-96 0,1 1-32 0,2-1 0 0,4 0 0 16,1-5-32-16,2-1-16 15,5 1 0-15,0-4 0 0,3-6-48 0,1-2-16 16,2-2 0-16,3-5 0 0,0 0 48 0,-1-8 16 15,2-2 0-15,2 1 0 0,1-1-80 0,0 0-16 0,1-2 0 16,3 0 0-16,1-4-144 0,1-2 0 0,-2-1 0 0,10-3-7456 16,-2 1-1488-1</inkml:trace>
  <inkml:trace contextRef="#ctx0" brushRef="#br0" timeOffset="29000.93">10087 5468 23439 0,'-11'-3'1024'0,"11"3"240"0,0 0-1008 0,0 0-256 0,0 0 0 0,0 0 0 0,14 3 416 16,3 2 32-16,3-2 16 0,4 1 0 0,6 0-80 0,1 0-32 15,3-2 0-15,4-1 0 16,1-1-192-16,-12 0-32 0,5-1-128 0,4 1 192 16,4 2-1376-16,23-2-288 0</inkml:trace>
  <inkml:trace contextRef="#ctx0" brushRef="#br0" timeOffset="29688.77">11577 6138 10127 0,'-15'2'448'0,"7"2"96"0,0 0-544 0,3-1 0 15,5-3 0-15,0 0 0 0,0 0 1984 0,0 0 272 16,0 0 64-16,0 0 16 0,0 0-1136 0,11 6-240 16,4-3-32-16,3-1-16 0,0 0-64 0,2-2-16 15,2-2 0-15,1 2 0 0,1 1-448 0,-4 0-80 16,4-1-32-16,16 0 0 0,0 0-272 0,-12 0 160 16,5-1-160-16,4 1 128 0,0 0-128 0,-1-1 0 0,-2 0 144 15,-2 0-144-15,-1 0-176 0,-5-1-96 0,1 0-32 16,-3-1-7280-16,-6 2-1456 0</inkml:trace>
  <inkml:trace contextRef="#ctx0" brushRef="#br0" timeOffset="29868.43">11470 6507 18431 0,'-5'6'1632'0,"-2"3"-1312"0,4-2-320 0,3-7 0 0,0 9 992 0,5 1 128 15,4 0 32-15,3-2 0 0,4-3-560 0,3-1-96 16,6-2-32-16,-1 1 0 0,4 3-80 0,2-4 0 16,2-2-16-16,-7-1 0 0,2 0-176 0,4 0-48 15,2 0 0-15,3 1 0 0,2 0-144 0,2 0 0 16,2 0 0-16,14 0-7728 16,-9-6-1536-16</inkml:trace>
  <inkml:trace contextRef="#ctx0" brushRef="#br0" timeOffset="30463.17">13636 5630 7359 0,'2'-6'656'0,"1"-2"-528"16,-2-1-128-16,1 0 0 0,-2-1 1088 0,-2 1 176 0,-1 0 32 0,0 3 16 16,-1-1-352-16,-2 3-64 0,-1 2 0 0,-2 2-16 15,-1 0-32-15,-2 2 0 0,-1 1 0 0,-2 4 0 16,0-1-64-16,-2 6-16 0,-1 4 0 0,-2 0 0 0,-4 3-176 0,2 1-32 15,-3 2-16-15,3 3 0 0,-4 3 0 0,1 2 0 16,1 6 0-16,0 2 0 0,1 3-192 16,-9 22-32-16,2-6-16 0,4-1 0 0,5 1-176 0,2-3-128 15,2-3 144-15,7-1-144 0,3 0 128 0,5-6-128 16,6-4 0-16,2-14 144 0,4 0-144 0,5 0 192 16,4 1-192-16,3-4 192 0,5-2 96 0,4-4 32 15,4-1 0-15,5-2 0 0,1-3 128 0,20 1 16 16,-7-6 16-16,-17-4 0 0,4-3-96 0,4-4 0 15,1-1-16-15,24-4 0 0,-4-2-128 0,-23 3-32 16,0-4 0-16,2-3 0 0,0-1-80 0,0-2-128 16,1-1 176-16,-4-1-176 0,2-3 208 0,-1-3-64 15,0-5-16-15,-2-3 0 0,-3-3 320 0,1-4 48 16,-4-6 16-16,-7 2 0 0,-2-3-144 0,-2-2-32 16,-4-2 0-16,-2-3 0 0,-4 2 64 0,-4 6 16 15,-4 1 0-15,-4 4 0 0,-6-1-80 0,-2 7-16 16,-8 3 0-16,-5 4 0 0,-7 5-80 0,-4 1-32 0,-9 3 0 15,-24-8 0-15,1 8-208 0,0 6 0 0,0 7 0 0,-5 3 0 16,-7 1 0-16,31 3-288 0,-9 2 64 0,-9 1 16 31,-6 3-2000-31,-5-1-400 0,-1 2-80 0</inkml:trace>
  <inkml:trace contextRef="#ctx0" brushRef="#br0" timeOffset="33807.19">2109 7861 1839 0,'0'0'160'0,"0"0"-160"15,0 0 0-15,0 0 0 0,0 0 1584 0,11 5 272 16,-11-5 64-16,9 6 16 0,1 1-1152 0,2 0-224 16,-2-2-48-16,2 0-16 0,1-4 208 0,4 3 32 15,2 1 16-15,5-1 0 0,3-2 16 0,-10-2 0 16,2 0 0-16,8-1 0 0,4-1-128 0,2-1 0 15,4 1-16-15,4-2 0 0,4 0-224 0,43-4-32 16,-7 2-16-16,-3 0 0 0,1-4-96 0,-26 5-32 16,3-2 0-16,6 0 0 0,4 1-16 0,5-1 0 15,5 0 0-15,0-2 0 0,-1 0-32 0,2 0-16 16,3 0 0-16,0-1 0 0,-1 1 0 0,-1-1 0 16,-2 0 0-16,0 0 0 0,-4 0 32 0,1 0 0 15,-1 1 0-15,-3 2 0 0,-6 0-192 0,-3 1 0 16,-4 1 0-16,-5-1 0 0,-4 1-128 0,-3-1-128 15,-1 3 0-15,-8-1-16 0</inkml:trace>
  <inkml:trace contextRef="#ctx0" brushRef="#br0" timeOffset="34307.37">3119 8465 13695 0,'0'0'608'0,"0"0"128"0,8-2-592 0,0 2-144 16,2 0 0-16,4 2 0 0,-1-5 752 0,2 3 112 16,2 0 32-16,2 0 0 0,7 0-352 0,0 0-64 15,4-1-16-15,15-2 0 0,-4-1-208 0,-14-1-64 16,0-1 0-16,1-2 0 0,2-2-64 0,0-1 0 16,-1 0-128-16,1 0 192 0,-1 0-32 0,-2-1-16 15,-1-1 0-15,-1-2 0 0,-2 0 32 0,-2 1 0 16,-5-1 0-16,3-4 0 0,-6 2 16 0,-7 7 0 15,-4 0 0-15,-3 1 0 0,-3 1 128 0,-3-2 48 16,-4 0 0-16,-5 3 0 0,-4 3 0 0,0 2 0 0,-2 1 0 0,-15 4 0 16,4 5-80-16,1 3-16 15,-1 3 0-15,0 2 0 0,1 3-80 0,1 2-32 16,-2 3 0-16,2 0 0 0,1 4-160 0,4-2 192 16,0 1-192-16,7-2 192 0,2-2-64 0,6 0 0 0,3 0 0 0,6-2 0 15,2-2-128-15,1-8 0 0,5-2 144 0,4-1-144 16,1 1 0-16,7-1 0 0,2-1 0 0,4-3 0 15,2-1-2000 1,14-1-320-16,13 0-64 0,-7-7-16 0</inkml:trace>
  <inkml:trace contextRef="#ctx0" brushRef="#br0" timeOffset="34727.68">4012 8166 18431 0,'0'0'816'0,"0"0"160"0,0 0-784 0,0 0-192 16,9 0 0-16,-4-1 0 0,-5 1 800 0,8-3 112 16,0-1 32-16,0 0 0 0,-1-2-400 0,1-1-80 15,0 1-16-15,-1-3 0 0,0-1-272 0,0 0-176 16,-1 0 192-16,1-1-192 0,-3 1 128 0,1 2-128 15,-2 3 0-15,0 1 0 0,-3 4 0 0,0 0 0 16,0 0 0-16,0 0 0 0,0 0 0 0,3 8 0 16,0 3 0-16,0 1 0 0,-3 2 144 0,0-1-144 0,0-1 0 0,-3 1 144 15,-1 0 32-15,0-1 0 16,0 1 0-16,-3-4 0 0,3 0 48 0,-1-1 16 0,2-3 0 0,3-5 0 16,0 0 368-16,0 0 80 0,0 0 16 0,0 0 0 15,0 0 0-15,-1-9 16 0,1-2 0 0,3 1 0 16,-1 1-448-16,3-2-80 0,0 1-32 0,4-8 0 15,1 0-160-15,-5 6 0 0,5-1 0 0,-2 2 128 16,2 0-128-16,5 2 0 0,1 0 0 0,-8 3-176 16,2 2-32-16,1-1-16 0,-3 2 0 0,3 2 0 15,1 1-2128-15,-2 1-416 0,12 0-96 0,-3 0-16 16</inkml:trace>
  <inkml:trace contextRef="#ctx0" brushRef="#br0" timeOffset="34987.32">4594 7750 22863 0,'0'0'1008'0,"0"0"208"0,0 0-960 0,0 0-256 16,0 0 0-16,0 0 0 0,0 0 576 0,0 0 80 15,3 5 16-15,0 3 0 0,-2 2-224 0,-2 3-64 16,-3 1 0-16,0 3 0 0,-1 1-224 0,0 3-160 15,-2 1 192-15,1 1-192 0,0 2 224 0,0-1-64 16,1-2-16-16,2 0 0 0,3 0-144 0,0 0 0 16,0 0 0-16,2-2 0 0,1-3 0 0,2-1 0 15,0-2 0-15,3-2 0 16,0-3-256-16,1-2-128 0,0 0-16 0,4-1-16 16,-4-3-256-16,2-1-48 0,0-2-16 0</inkml:trace>
  <inkml:trace contextRef="#ctx0" brushRef="#br0" timeOffset="35136.42">4518 7921 20271 0,'0'0'1792'0,"-2"-4"-1424"0,0-1-368 0,2 5 0 15,0 0 1024-15,0 0 128 0,7 0 16 0,3 0 16 16,0 0-608-16,3 0-112 0,2 0-16 0,2 4-16 0,3-1-272 0,14 1-160 16,-1 0 192-16,2-3-7968 15,5-1-1584-15</inkml:trace>
  <inkml:trace contextRef="#ctx0" brushRef="#br0" timeOffset="35742.86">8378 7654 11055 0,'-10'3'976'0,"10"-3"-784"16,0 0-192-16,0 0 0 0,0 0 1504 0,0 0 256 16,12-1 48-16,6 1 16 0,3 0-560 0,3 0-112 15,3-1-32-15,-2 0 0 0,1-4-416 0,8 2-96 16,2-2-16-16,8 0 0 0,5 1-272 0,3-2-48 15,0-1-16-15,1 1 0 0,1-2-256 0,20-1 160 16,-8 0-160-16,-26 4 128 0,6 2-128 0,0 1 128 16,2 0-128-16,-4-1 128 0,-3-1-128 0,-4 0 0 15,-3 0 0-15,-3 4-7456 16,-3 0-1488-16</inkml:trace>
  <inkml:trace contextRef="#ctx0" brushRef="#br0" timeOffset="36164.44">8694 8158 11055 0,'0'0'976'0,"0"0"-784"16,0 0-192-16,5 4 0 0,5-1 1712 0,1 1 288 15,3-2 64-15,11 0 16 0,-1-2-1504 0,-4 0-288 16,-1-2-64-16,3 1-16 0,0-3-48 0,0 0-16 16,2 0 0-16,-1 0 0 0,1-1-16 0,-3-1-128 15,-1 1 192-15,-1-2-64 0,-2 1 96 0,-1-2 16 16,-1 0 0-16,-1 1 0 0,-3-1 128 0,0 1 16 16,-2 1 16-16,-4 0 0 0,-1-2-112 0,-3 4-32 15,-2-3 0-15,-3 2 0 0,0 1-80 0,-4 1-32 16,0 1 0-16,-7 1 0 0,0 1 0 0,-1 2 0 15,1 3 0-15,-2 2 0 0,2 2 0 0,1 4 0 16,-2 4 0-16,6-6 0 0,-1 1 32 0,0 2 0 16,-1 3 0-16,2 0 0 0,2 1-176 0,1 1 0 15,1-1 144-15,4 1-144 0,3-4 240 0,3 1-32 16,1-2 0-16,3 2 0 0,4-3 128 0,-1-1 32 16,3-3 0-16,3-3 0 0,3 0-368 0,-2-3 0 15,4 0 0-15,1-2 128 16,2 1-1664-16,0-4-320 0</inkml:trace>
  <inkml:trace contextRef="#ctx0" brushRef="#br0" timeOffset="36549.72">9407 7845 22975 0,'0'0'1024'0,"0"0"192"0,0 0-960 0,0 0-256 0,0 0 0 0,0 0 0 0,0 0 752 0,0 0 96 16,0-4 32-16,1-2 0 0,1 2-624 0,-2 4-112 16,5-3-16-16,2-2-128 0,-3 0 144 0,2 0-144 15,0 2 0-15,-1 0 144 0,5 1-144 0,-3 0 0 16,2 2 0-16,-3 2 0 0,-6-2 0 0,7 6 0 16,-2 0 0-16,1 1 0 0,0 2 0 0,-3 1 0 15,2 2 0-15,-2-2 0 0,0-1 0 0,-2-1-144 16,0-1 144-16,-1 0-160 0,0-1 160 0,0-6 0 15,0 0 0-15,0 0 128 0,0 0 576 0,0 0 128 16,0 0 32-16,0 0 0 0,4-5 64 0,-1-2 16 16,0-1 0-16,3-6 0 0,-2-1-592 0,-2 5-112 15,1-1-32-15,1-1 0 0,-2 2-208 0,3-1 0 16,0 2 0-16,1-1 0 0,-1 2 0 0,1-1 0 16,-1 2 0-16,2 2 0 0,-1 1 0 0,-1 2-128 0,0 1-16 0,5 1 0 31,-1 0-2224-31,-2 1-432 0</inkml:trace>
  <inkml:trace contextRef="#ctx0" brushRef="#br0" timeOffset="36787.6">10128 7355 17503 0,'6'-15'1552'0,"-4"7"-1232"0,1-3-320 0,0 2 0 16,-3 9 1280-16,0 0 192 0,0 0 32 0,0 0 16 0,0 0-752 0,2 5-128 16,-4 5-48-16,-1 3 0 0,-1 3-176 0,-3 4-32 15,-2 0-16-15,1 6 0 0,0 2 0 0,-2 1 0 16,1 2 0-16,-3 12 0 0,2-5-112 0,5-5-32 16,-1-4 0-16,5-8 0 0,1-2-96 0,1 2 0 15,4-1-128-15,-3 1 192 16,1-3-896-16,3-1-176 0,0-5-32 0,3 0-7120 15,1-3-1424-15</inkml:trace>
  <inkml:trace contextRef="#ctx0" brushRef="#br0" timeOffset="36951.58">9994 7579 2751 0,'-13'-11'256'0,"6"6"-256"15,1 0 0-15,6 5 0 0,0 0 5216 0,0 0 992 0,0 0 208 0,0 0 48 16,0 0-4544-16,0 0-896 0,7-4-176 0,3 3-32 15,2 1-640-15,4 1-176 0,3 3 0 16,6-4 0 0,4 0-960-16,19-3-256 0,15-2-48 0,-4 1-16 0</inkml:trace>
  <inkml:trace contextRef="#ctx0" brushRef="#br0" timeOffset="37509.72">13186 7025 18431 0,'0'0'1632'0,"17"-1"-1312"0,4-1-320 0,7 1 0 16,9-1 320-16,3 1-16 0,5 0 0 0,4-1 0 0,0-3-80 15,-14 3-16-15,6-1 0 0,28 0 0 16,-1-2-208-16,-21 2 144 0,7 0-144 0,1-2 128 0,3 0-128 0,0-1 0 16,2 2 0-16,-2-2 0 15,1 4-784-15,-1-1-192 0</inkml:trace>
  <inkml:trace contextRef="#ctx0" brushRef="#br0" timeOffset="37932.07">13476 7790 10127 0,'0'0'896'0,"0"0"-704"0,0 0-192 0,8 7 0 16,2-2 1376-16,2-2 240 0,0-1 48 0,7-2 16 15,2-2-736-15,-6-1-160 0,3 1-16 0,2-3-16 16,3-2-112-16,3-1 0 0,0 3-16 0,1-3 0 16,1 0-192-16,0 0-48 0,-1-1 0 0,-2 0 0 15,-3 0-240-15,-2-1-144 0,-4 0 160 0,-1 2-160 16,-4-2 144-16,-3 2-144 0,-2 1 128 0,-4 1-128 15,-2 3 272-15,-5-2-16 0,-5 2-16 0,-4 4 0 16,-4 4 16-16,5 2 0 0,-6 1 0 0,-3 1 0 16,1 2 0-16,-3 2 0 0,3 2 0 0,-2 3 0 0,2 0-128 15,3 4-128-15,2-1 176 0,1 0-176 16,3 1 0-16,2-3 0 0,3-1 0 0,3-3 0 0,1 3 208 0,3 5-64 16,6-6-16-16,-2-7 0 0,3-2 32 0,3-2 0 15,3 0 0-15,2-2 0 16,4-1-1440-16,5-2-272 0,2 0-64 0</inkml:trace>
  <inkml:trace contextRef="#ctx0" brushRef="#br0" timeOffset="38320.42">13983 7538 18431 0,'0'0'1632'0,"0"0"-1312"16,-4-4-320-16,4 4 0 0,-2-3 848 0,-1-1 112 15,3 4 0-15,-2-10 16 0,1-1-304 0,1-5-64 0,0 1-16 0,1 2 0 16,1-1-144-16,2-6-16 16,3 3-16-16,-5 6 0 0,2 1-96 0,2 0-32 0,2 1 0 0,0 3 0 15,1 1-288-15,1 3 128 0,-3 0-128 0,3 2 0 16,-3 2 160-16,2 1-160 0,-1 2 128 0,0 0-128 15,-2 5 0-15,2 5 0 0,-2 1 0 0,-2-6 0 16,0 0 0-16,-3 0 0 0,0-2 0 0,0 1 128 16,1 0-128-16,-1 0 0 0,0 0 0 0,0-4 0 15,-1-5 0-15,0 0 0 0,0 0 0 0,0 0 128 0,0 0-128 0,0 0 128 16,6-4-128-16,-2-1 128 0,0 0 128 0,2-5 32 16,-2-3 0-16,-2 2 0 0,0 1-160 0,1 3-128 15,-1-2 144-15,0 3-144 0,1-3 0 0,-2 5 128 16,-1 4-128-16,3-6 0 0,-1 1 0 0,-2 5 0 15,3-4 0-15,-3 4 0 0,0 0-304 0,0 0-48 16,0 0-16-16,8 1-7920 16,-3 2-1584-16</inkml:trace>
  <inkml:trace contextRef="#ctx0" brushRef="#br0" timeOffset="38778.67">14743 6953 21183 0,'0'0'1888'0,"0"0"-1504"0,3-4-384 0,1-2 0 0,0 1-192 0,-4 5-128 16,4-5 0-16,-4 5-16 0,0 0 992 0,0 0 208 16,0 0 32-16,-3 5 16 0,-2 4-464 0,-7 6-80 15,-3 4-32-15,5-5 0 0,-3 4 80 0,-5 9 16 16,-2-1 0-16,9-6 0 0,0 2-192 0,0 4-48 15,2 2 0-15,-2 1 0 0,2-2 0 0,1 2 0 16,4-1 0-16,-2 2 0 0,4-2-192 0,2-2 144 16,2-1-144-16,4-3 128 0,-2-2 48 0,8 5 0 15,-2-4 0-15,3-4 0 0,3-4-176 0,-4-6 0 16,2-2 0-16,3 1 128 16,-1-2-528-16,9 0-112 0,-3-2-32 0,-7-4 0 15,-1-1-2208-15,-1-1-448 0</inkml:trace>
  <inkml:trace contextRef="#ctx0" brushRef="#br0" timeOffset="38906.66">14572 7235 23487 0,'-6'-4'512'0,"0"-1"128"0,3-1 0 0,-2 1 16 0,3-1-528 0,2 6-128 16,0 0 0-16,0 0 0 0,9-5 800 0,1 1 128 0,2 1 32 0,-1 2 0 16,3 0-704-16,12 0-256 0,1 3 176 0,-5-2-176 15,1 0 0-15,5-1 0 0,3 1 0 0,13-1-12032 16</inkml:trace>
  <inkml:trace contextRef="#ctx0" brushRef="#br0" timeOffset="39728.53">16274 6504 11967 0,'0'0'1072'0,"7"-2"-864"0,4 0-208 0,1-1 0 15,5-2 1856-15,1 2 320 0,4-1 64 0,4 0 0 16,4 1-1376-16,6-1-288 0,5 1-48 0,3 0-16 15,0-2-256-15,1-1-64 0,1 4-16 0,-14 0 0 16,3 1-176-16,-2-1 160 0,1 1-160 0,1 4 160 16,-1 0-400-16,-4 0-80 0,-4 0 0 0</inkml:trace>
  <inkml:trace contextRef="#ctx0" brushRef="#br0" timeOffset="39928.31">16349 6765 20671 0,'-24'17'912'0,"14"-10"192"0,-2 1-880 0,2 1-224 16,2-2 0-16,1 2 0 0,4 1 704 0,2-1 112 15,3-1 16-15,4-1 0 0,5 1-208 0,3-1-48 16,4-2 0-16,4 0 0 0,5-3-256 0,6-1-64 16,7 0-16-16,1-1 0 0,6-1-240 0,2-1 176 15,0-2-176-15,-1 1 160 0,0 0-160 0,2-2 0 16,-1 1 0-16,1 0 0 15,-4-2-1968-15,-4 1-416 0,36-10-96 0,-27 4-16 0</inkml:trace>
  <inkml:trace contextRef="#ctx0" brushRef="#br0" timeOffset="40262.61">16726 6221 13823 0,'-11'-10'608'0,"7"4"128"0,0 1-592 0,4 5-144 0,0 0 0 0,3-8 0 15,1 0 1248-15,6 3 224 0,2 3 32 0,7 2 16 16,0 2-912-16,8-1-176 0,0 2-48 0,9 2 0 0,1 0-128 0,5 3-16 16,3 1-16-16,-13-3 0 0,3 2-32 0,1 3-16 15,2 3 0-15,1 3 0 0,2 0 16 0,3 5 16 16,2-1 0-16,1 2 0 0,1 1-16 0,-4 2 0 15,-1 1 0-15,-6 3 0 0,-3 1 16 0,-3 1 0 16,-4 2 0-16,-5-1 0 0,-5 3 128 0,-5 1 32 16,-4 1 0-16,-3 12 0 0,-5-9 80 0,-5-7 32 15,-5-4 0-15,-4-4 0 0,-3-1-96 0,-4 0-32 16,-4 0 0-16,-3-3 0 0,-2-3-96 0,-6-5 0 16,-1-3-16-16,-4 0-8880 15,4-2-1760-15</inkml:trace>
  <inkml:trace contextRef="#ctx0" brushRef="#br0" timeOffset="41479.19">18589 6441 13295 0,'0'0'576'0,"-7"5"144"0,0 1-576 0,7-6-144 0,-6 4 0 0,6-4 0 15,0 0 608-15,0 0 96 0,0 0 0 16,0 0 16-16,0 0 32 0,0 0 0 0,6-11 0 0,1-1 0 15,-1-2-48-15,3-1 0 16,0 1 0-16,3-1 0 0,0-1-192 0,1-3-64 0,2 1 0 0,-1-1 0 16,-2 0-96-16,2 2-32 0,0 0 0 0,0 1 0 15,1 0-64-15,0 3-32 0,-4 1 0 0,0 4 0 16,-2 5-224-16,1 1 176 0,-10 2-176 0,0 0 160 16,8 6-32-16,1 5-128 0,-4 6 192 0,3 3-64 15,-5 2-128-15,2 4 128 0,0 4-128 0,0 2 128 0,-4 1-128 0,0 2 0 16,-1 0 0-16,-2 4 128 0,-1 1-128 0,-3 2 0 15,-1-3 0-15,-4-3 0 0,1-4 144 0,0 1-144 16,1-2 160-16,-1-3-160 0,-1-2 128 0,2-3-128 16,1-6 0-16,2-1 144 0,1-5-144 0,2-3 192 15,3-8-192-15,0 0 192 0,0 0 320 0,0 0 80 16,0 0 16-16,9-4 0 0,1-6 208 0,1-2 32 16,0-2 16-16,0-6 0 0,0-3-368 0,2-1-80 15,-1-1-16-15,1-1 0 0,0-3-256 0,2 1-144 16,0-1 160-16,0 4-160 0,0-3 0 0,1 4 0 15,2 1 0-15,-1 3 0 0,1 4 0 0,-5 5 0 16,0 1 0-16,2 0-160 0,-1 0 160 0,0 2 0 16,-1 2 0-16,1 0 0 15,-4 4-1568-15,-2-1-288 0,0 1-48 0,-1-2-10992 0</inkml:trace>
  <inkml:trace contextRef="#ctx0" brushRef="#br0" timeOffset="41864.71">19230 5696 20271 0,'-10'-12'896'16,"10"12"192"-16,0 0-880 0,3-6-208 0,1-3 0 0,3 4 0 0,2 2 688 15,1-2 80-15,2 1 32 0,2-1 0 0,3 0-368 0,1-1-80 16,2 2-16-16,1 0 0 0,1-2-64 0,1 2-16 16,-3 0 0-16,1 3 0 0,0 2-80 0,-4 4-32 15,1 1 0-15,-3 3 0 0,0 1-144 0,-3 2 192 16,-6 0-192-16,0 4 192 0,-2 0-192 0,-4 6 0 16,-4 1 0-16,-3 3 0 0,-2 1 0 0,0 2 192 15,-5 0-32-15,2-2 0 0,1-2 0 0,0-2 0 16,1-2 0-16,0-2 0 0,2-2 336 0,1-1 64 15,2-3 16-15,2-1 0 0,2-2 0 0,3 0 0 16,5-1 0-16,1-3 0 0,1-1-256 0,2-1-64 16,1-4 0-16,2 0 0 0,2 0-64 0,4-2 0 15,2 0-16-15,0 0 0 16,4-2-1248-16,0 0-240 0,0-2-48 0,1 1-11888 0</inkml:trace>
  <inkml:trace contextRef="#ctx0" brushRef="#br0" timeOffset="42148.05">20369 6224 13823 0,'0'0'1216'0,"0"0"-960"16,3 10-256-16,-1 1 0 0,-2 0 1200 15,-2 2 192-15,-1 1 32 0,1 4 16 16,0 3-592-16,-1 2-112 0,-1 1-32 0,-3 13 0 0,1-1-240 0,2-12-48 16,-2 3-16-16,1 3 0 0,-1 1-208 0,1 0-32 15,-1-1-16-15,0-1 0 0,0 0 48 0,0-2 16 16,-1 1 0-16,1-2 0 0,-1-1-208 0,1-2 0 16,1-3 128-16,-2 6-128 15,2-8-608-15,0-8-160 0,2 0-48 0</inkml:trace>
  <inkml:trace contextRef="#ctx0" brushRef="#br0" timeOffset="42317.3">20089 6579 23039 0,'0'0'512'0,"6"-3"96"0,0 0 32 0,2 0 0 0,2-1-512 0,-1 1-128 15,2-2 0-15,2 3 0 0,0 1 560 0,2 0 80 16,2 0 32-16,0 1 0 0,2 0-288 0,1 0-64 15,-2 0-16-15,3 0 0 0,1 0-304 0,-1 0 160 0,5 3-160 0,-4-1 128 32,2-1-1584-32,-1-1-320 0</inkml:trace>
  <inkml:trace contextRef="#ctx0" brushRef="#br0" timeOffset="42681.97">21370 5719 16527 0,'0'0'720'0,"0"0"176"0,0 0-720 16,0 0-176-16,0 0 0 0,0 0 0 0,4 5 480 0,-2 5 64 15,-1 2 16-15,0 6 0 0,-1 2-64 0,0 6-16 16,0 3 0-16,-1 4 0 0,0 1-192 0,0 3-32 16,-1 4-16-16,-4 22 0 0,2-4 0 0,-3-1 0 15,0 0 0-15,-1-19 0 0,-2 5 80 0,-1 2 32 16,-4 3 0-16,2 1 0 0,0 1-144 0,0 1-16 16,0-4-16-16,2-1 0 0,-1 0-176 0,2-7 192 0,2-3-192 0,0-4 192 15,4-4-32-15,1-2 0 16,3-3 0-16,-2-4 0 0,1-4-160 0,1 3 160 0,3-6-160 15,-1-3 160 1,-2-10-1792-16,0 0-352 0</inkml:trace>
  <inkml:trace contextRef="#ctx0" brushRef="#br0" timeOffset="43039.59">21875 6373 20271 0,'0'0'448'0,"0"0"80"0,-5-1 32 0,5 1 16 0,0 0-576 0,0 0 0 16,0 0 0-16,0 0 0 0,0 0 704 0,0 0 48 15,0 0 0-15,13 5 0 0,1-3-208 0,-2-1-32 16,5 0-16-16,2-1 0 0,0 2-288 0,3-1-48 0,3-1-16 0,0 2 0 16,1-1-144-16,1 0 0 0,-2 1 0 0,0 0 0 15,-1 1 0-15,0 1-144 16,-6-1 0-16,-2 0-7280 15,-3 1-1472-15</inkml:trace>
  <inkml:trace contextRef="#ctx0" brushRef="#br0" timeOffset="43190.48">21833 6629 13823 0,'-9'5'1216'0,"0"0"-960"0,2-2-256 0,7-3 0 16,0 0 1664-16,-1 5 304 0,1-5 48 0,8 10 16 15,2-2-1024-15,0-4-208 0,4 1-32 0,5-2-16 16,5 0-480-16,2 0-80 0,4-1-32 0,2-2 0 15,3-2-160-15,0-2 128 0,1-2-128 0,3-1 128 16,2 0-1328-16,0 3-272 0</inkml:trace>
  <inkml:trace contextRef="#ctx0" brushRef="#br0" timeOffset="43655.41">23346 6035 23039 0,'0'0'2048'0,"0"-5"-1648"0,-8 0-400 0,3 3 0 16,-1 2 0-16,-1 2-320 15,-4 1 48-15,-4 5 16 0,-1 2 256 0,-4 4 144 16,-2 2-16-16,-3 3 0 0,-2 2-128 0,2 5 128 15,3-4-128-15,0 6 128 0,0 2-128 0,-1 4 128 16,-2 3-128-16,1 3 128 0,2 2-128 0,4 0 0 0,0 1 0 0,1 12 0 16,4-2 0-16,8-6 0 15,2 0 0-15,7-6 128 0,4-3 64 0,5-4 16 0,6-7 0 0,4-3 0 16,4-6 432-16,2-3 64 0,3-7 32 0,3-1 0 16,2-3 368-16,4-3 80 0,4-2 16 0,1-4 0 15,2-5-336-15,0-1-64 0,-1-2-16 0,-2-3 0 16,-2-1-160-16,-3-3-48 0,0-4 0 0,12-14 0 15,-12 1 240-15,-6 0 32 0,-4-2 16 0,-13 12 0 0,-1-11-224 16,-5 1-64-16,-5-3 0 0,0 1 0 0,-2 0-304 0,-5 3-64 16,-10 3-16-16,-5 2 0 0,-7 1-192 15,-18-8 0-15,-1 7-144 0,-2 8 144 16,-3 5-1744-16,19 9-256 0,-6 1-48 16</inkml:trace>
  <inkml:trace contextRef="#ctx0" brushRef="#br0" timeOffset="45332.42">16018 8678 13823 0,'0'0'1216'0,"0"0"-960"15,10 5-256-15,-2-2 0 0,3-1 832 0,4-2 112 16,0 1 16-16,6-2 16 0,3-1 288 0,5-2 48 16,-2-2 16-16,7-1 0 0,2 1-528 0,2 0-96 15,3-6-32-15,5 3 0 0,3 0-352 0,1 2-64 16,1-4 0-16,-7 4-16 0,-4 0-112 0,0 1 0 15,-5 0-128-15,-15 1 192 16,-3 2-512-16,7-3-128 0,-6 3 0 0,-7-1-6912 16,-2 2-1392-16</inkml:trace>
  <inkml:trace contextRef="#ctx0" brushRef="#br0" timeOffset="45494.71">16272 8806 15663 0,'-4'4'1392'0,"4"-4"-1120"0,0 0-272 0,3 8 0 16,2-2 768-16,3-2 80 0,4-2 32 0,4-1 0 16,6-1-304-16,5-1-48 0,3 0-16 0,5-3 0 0,5 1-176 15,3-1-32-15,2-2-16 0,-2 1 0 0,0-2-112 0,-14 4-32 16,2-1 0-16,2 0-6672 16,0 0-1328-16</inkml:trace>
  <inkml:trace contextRef="#ctx0" brushRef="#br0" timeOffset="45815.92">16694 8342 18431 0,'0'0'816'0,"16"-3"160"0,-1-1-784 0,-1-1-192 15,4 2 0-15,5 0 0 0,3 1 640 0,7 0 64 16,4 1 32-16,2 2 0 0,3 2-208 0,20 1-32 16,-8-1-16-16,-19 3 0 0,3 0-240 0,3 4-48 15,-1 1-16-15,0 3 0 0,0 1-48 0,-2 3 0 0,-4 0 0 0,-3 3 0 16,-4 2-128-16,-5 0 0 0,-6 2 0 0,-4 0 0 16,-3 5 0-16,-7-2 0 0,-2 2 0 0,-6 0 0 15,-3 0 192-15,-5 0 16 0,-4 0 0 16,-14 9 0-16,-1-7 112 0,11-12 32 0,-3 1 0 0,-1 0 0 15,1 0-176-15,3-1-48 0,-4-3 0 0,5 1-7872 16,-1-2-1600-16</inkml:trace>
  <inkml:trace contextRef="#ctx0" brushRef="#br0" timeOffset="46342.54">18319 8466 20271 0,'0'0'1792'0,"0"0"-1424"15,0 0-368-15,0 0 0 0,0 0 224 0,0 0-32 16,0 0 0-16,-5-6 0 0,3 2-48 0,2 4-16 0,-2-9 0 0,2 9 0 16,0-9-128-16,1 0 160 15,0 2-160-15,-1 7 160 0,0 0-160 0,0 0 160 16,6-6-160-16,-6 6 160 0,0 0-160 0,0 0 0 16,0 0 0-16,4 12 0 0,-1 3 0 0,0 2 0 0,-1 2 0 0,-2 5 0 15,-1 4 128-15,-3 1 32 0,-2 1 16 0,-2 0 0 16,0-2 48-16,-4 1 16 0,-1 1 0 0,0-1 0 15,-1 0 16-15,-1-3 0 0,2-2 0 16,0-2 0-16,0-3 16 0,2-1 16 16,2-5 0-16,0-2 0 0,3-2 240 0,-1-3 48 0,7-6 16 15,0 0 0-15,0 0 80 0,0 0 16 0,0 0 0 0,2-7 0 16,4-4 16-16,-1-4 16 0,6-3 0 0,-1-3 0 16,2-1-384-16,1-2-80 0,1-2 0 0,-1-1-16 15,1-2-240-15,-2-2 128 0,2-1-128 0,2 1 0 0,-2-1 0 16,3 3 128-16,0 3-128 0,2 6 0 0,-3 2 0 15,2 4 0-15,0 2 0 0,-2 1 0 0,-2 0-160 0,-1 3 160 16,-2 5-128-16,-2 1 128 16,0 2-480-16,-9 0-16 0,10 3 0 0,-1 1-9072 15,-9-4-1824-15</inkml:trace>
  <inkml:trace contextRef="#ctx0" brushRef="#br0" timeOffset="46691.74">18591 7977 20559 0,'0'0'896'0,"6"-3"208"0,1-1-880 0,2-2-224 16,-1 3 0-16,4-1 0 0,2 2 816 0,0 0 112 15,1 1 32-15,10 0 0 0,-1 0-192 0,-8 2-16 0,1 1-16 0,0 2 0 16,1 2-384-16,-3 1-80 0,1 2-16 0,-4 1 0 16,-1 0-256-16,0 1 0 0,-6 1 128 0,1-1-128 15,-1 3 0-15,-4 0 0 0,1 0 0 16,-4 7 0-16,1-3 144 0,0-7-144 0,-2-1 0 0,1-1 144 16,-2 0 32-16,2 0 0 0,0-1 0 0,1-3 0 15,1-5 80-15,0 0 32 0,0 0 0 0,0 0 0 16,3 6-144-16,4-3-16 0,1-1-128 0,1-2 192 15,2-1-192-15,3-1 128 0,1-2-128 0,11-3 0 16,-1 0-1216-16,-7 2-352 16,3-1-64-16</inkml:trace>
  <inkml:trace contextRef="#ctx0" brushRef="#br0" timeOffset="47043.5">19323 8537 21135 0,'0'0'928'0,"0"0"208"0,0 0-912 0,0 0-224 0,0 0 0 0,10-1 0 16,2 1 624-16,1 0 80 0,-1-1 0 0,4-2 16 16,-1 0-272-16,-4 1-48 0,4 0-16 0,0 0 0 0,1-1-256 0,3 0-128 15,-2 3 0-15,-1-2 128 16,0 2-1856-16,-2 2-368 0,7 1-80 0,-9 0 0 0</inkml:trace>
  <inkml:trace contextRef="#ctx0" brushRef="#br0" timeOffset="47168.45">19347 8747 15663 0,'0'0'688'16,"0"0"144"-16,0 0-656 0,0 0-176 0,7 7 0 0,-2-3 0 0,4 0 1760 0,1-3 320 15,4-1 64-15,11-1 16 0,-4-2-1360 0,-4 1-272 16,5-2-48-16,1 0-16 0,4-1-464 0,2-1-192 15,4 0 16-15</inkml:trace>
  <inkml:trace contextRef="#ctx0" brushRef="#br0" timeOffset="48272.95">20037 8555 13823 0,'0'0'608'0,"0"0"128"0,0 0-592 0,0 0-144 0,0 0 0 0,0 0 0 0,10 4 1744 0,0-3 320 16,1-1 64-16,3 0 16 0,4-1-1088 0,2-1-224 16,2-1-32-16,-1 0-16 0,-1 3-240 0,2 0-48 15,0-1-16-15,2 0 0 0,-5-1-128 0,2 2-32 16,1 0 0-16,-1 0 0 0,0-1-320 0,-7 2 144 16,1-1-144-16,0 0 0 15,0-1-640-15,1 0-224 0,-2-2-48 0,0-1-10352 0</inkml:trace>
  <inkml:trace contextRef="#ctx0" brushRef="#br0" timeOffset="48581.62">20978 7972 21647 0,'0'0'960'0,"4"-2"192"0,2 0-912 0,1 2-240 0,-1 3 0 0,-1 0 0 15,-5-3 416-15,5 8 32 0,-2 2 16 0,0 2 0 16,-1 3 0-16,0 5 0 0,-1 4 0 0,-1 4 0 16,-3 1-64-16,1 3-16 0,-1 2 0 0,0 1 0 15,-5 2 64-15,1 1 16 0,-1 3 0 0,0 1 0 16,-2 2-64-16,0-2-16 0,0-2 0 0,0 1 0 15,1-1-224-15,0-2-160 0,1-2 192 0,1-2-192 16,2-1-1200-16,0-3-336 0,3-2-80 0,3-3-9984 16</inkml:trace>
  <inkml:trace contextRef="#ctx0" brushRef="#br0" timeOffset="49450.41">15231 10365 17615 0,'16'-6'768'0,"-4"1"192"15,4-1-768-15,4-2-192 0,2-2 0 0,-4 3 0 0,6-1 736 0,3-1 112 16,4-2 32-16,19-1 0 0,0 2-352 0,-17 3-64 15,3 1-16-15,3-2 0 0,-4-2-256 0,0 1-64 16,-1 4-128-16,1-2 192 16,-5 1-1408-16,-2 0-304 0</inkml:trace>
  <inkml:trace contextRef="#ctx0" brushRef="#br0" timeOffset="49638.73">15395 10522 6447 0,'-11'4'576'0,"2"2"-576"16,5-1 0-16,4-5 0 0,-1 9 2608 0,1-9 400 15,9 6 96-15,2 0 16 0,2-2-1984 0,-1-1-400 0,4-2-80 0,5-1-16 16,6 0-256-16,2-3-48 0,5-2-16 0,4 1 0 16,0-3-160-16,1-1-32 0,-4 1-128 0,15-4-6240 15,-8 1-1360-15</inkml:trace>
  <inkml:trace contextRef="#ctx0" brushRef="#br0" timeOffset="49936.31">15668 9953 16575 0,'12'1'736'0,"-3"1"160"0,2-2-720 0,4 1-176 16,5 3 0-16,3 0 0 0,3 0 1008 0,4 3 160 16,3 1 48-16,3 2 0 0,3 2-448 0,1 2-96 15,-1 1-16-15,2 3 0 0,-4 2-224 0,0 1-48 16,-4 0-16-16,-4 2 0 0,-1-1-176 0,-4 0-48 16,-2 0 0-16,4 11 0 0,-9 0 16 0,-9-12 0 0,-3 1 0 15,-2 1 0-15,-3 0 64 0,-3 1 16 16,-5 0 0-16,-6 11 0 0,-4-4-64 0,6-11-16 15,-1 1 0-15,-1 1 0 0,-5-3-448 0,0-1-96 16,1 1 0-16</inkml:trace>
  <inkml:trace contextRef="#ctx0" brushRef="#br0" timeOffset="50570.56">16976 10416 13823 0,'-9'-9'608'0,"5"4"128"0,-1-3-592 0,3 0-144 15,1 0 0-15,-1-1 0 0,-1-1 1584 0,3-1 272 16,2-2 64-16,1 1 16 0,-1-1-1088 0,0 4-208 15,3-2-64-15,1 0 0 0,-1-2-176 0,0 1-32 16,3 0-16-16,-3 2 0 0,1 2-208 0,-1 0-144 0,2 1 192 0,-7 7-192 16,8-3 128-16,-8 3-128 15,0 0 0-15,7 9 0 0,0 1 0 0,-4 3 0 16,-1 4 0-16,0 7 0 0,-1 2 0 0,-1 5 0 0,-1 3 128 0,-1 3-128 16,0 2 0-16,-1 1 0 0,-6 1 0 0,1 2 0 15,-5-1 176-15,0-1-32 0,-1-7 0 0,4-11 0 16,0 1 16-16,-2-1 0 0,1-1 0 0,2-2 0 15,0-1 32-15,3-5 0 0,-3-2 0 0,4-2 0 16,0-2 400-16,5-8 96 0,0 0 16 0,0 0 0 16,5-5 256-16,1-6 48 0,4-4 16 0,1-5 0 15,3-3-512-15,0 0-80 0,-1-1-32 0,0-2 0 0,0 0-272 0,1-2-128 16,-3 0 128-16,2-3-128 16,1-2 0-16,0 0 0 0,2 1 128 0,1 1-128 0,1 3 0 15,-1 3 0-15,3 5 0 0,-2 2 0 0,1 3 0 0,-5 7 0 16,-1 1 0-16,5 0-176 0,-1 1 176 0,-2 4-128 15,-1 3 128-15,-2 1-128 16,-1 1-1856-16,-1 2-352 0,-2 0-80 0,1-2-16 0</inkml:trace>
  <inkml:trace contextRef="#ctx0" brushRef="#br0" timeOffset="51095.56">17748 10326 1839 0,'0'0'160'0,"0"0"-160"16,0 0 0-16,0 0 0 0,0 0 3376 0,0 0 640 15,9-7 128-15,3 3 16 0,0-1-2384 0,4 2-496 16,3 0-80-16,3 1-32 0,0-2-272 0,3 1-64 15,0 1-16-15,1-1 0 0,2-2-304 0,0 2-48 0,-3 0-16 0,2 0 0 16,-2 0-192-16,-2 1-32 16,0 1-16-16,-3 1 0 0,0 2-384 0,-2 0-80 15,-3 1 0-15,-7 0-7408 16,-8-3-1472-16</inkml:trace>
  <inkml:trace contextRef="#ctx0" brushRef="#br0" timeOffset="51252.23">17932 10515 9215 0,'-15'11'816'0,"7"-5"-656"0,0-1-160 0,8-5 0 16,-2 9 2624-16,2-9 480 0,2 8 96 0,2-4 32 16,3 1-1744-16,3 1-336 0,1-3-80 0,3-2-16 15,3-2-496-15,0-1-112 0,2-1 0 0,2 1-16 0,3-3-160 16,1 1-16-16,-1-3-16 0,-3 3 0 16,1-2-896-16,5 1-176 0</inkml:trace>
  <inkml:trace contextRef="#ctx0" brushRef="#br0" timeOffset="51686.56">19037 9960 9215 0,'7'-16'816'0,"-5"6"-656"0,1-1-160 0,1 2 0 0,-1 1 2032 0,2-1 368 0,-2 0 80 0,0 0 16 16,0 0-784-16,-1 3-160 0,2-2-16 0,-4 8-16 16,0 0-576-16,0 0-112 0,0 0-32 0,0 0 0 15,0 0-464-15,-1 9-80 0,-3 2-32 0,2 2 0 16,-1 3-64-16,1 2-16 0,-1 2 0 0,1 11 0 0,-2-1-144 16,-1 3 0-16,1 1 144 0,-2 0-144 0,0-2 0 15,0 0 144-15,-2-2-144 0,2 3 0 0,-1-1 128 0,1-1-128 16,-1-3 0-16,2-2 0 15,0-3-816-15,1-3-208 0,1-4-64 0,-1-1-10384 16</inkml:trace>
  <inkml:trace contextRef="#ctx0" brushRef="#br0" timeOffset="51863.97">18732 10247 14735 0,'0'0'1312'0,"0"0"-1056"16,-1-8-256-16,6 0 0 0,-1 1 1504 0,6 1 240 15,0 4 48-15,4 0 16 0,3-1-816 0,1 0-160 16,4 1-48-16,2-2 0 0,1-1-192 0,1 1-32 16,1 0-16-16,2 0 0 0,2 1-224 0,-10 1-32 15,1-1-16-15,2 2 0 0,-2 2-272 0,10 2-144 16,-7-1 16-16,-10 0-11760 0</inkml:trace>
  <inkml:trace contextRef="#ctx0" brushRef="#br0" timeOffset="52031.15">18758 10474 24927 0,'0'0'1104'0,"0"0"240"0,0 0-1088 0,0 0-256 0,9-3 0 0,2 1 0 16,2 2 336-16,3 1 16 0,4-1 0 0,0-1 0 0,2-2-352 16,0 1 144-16,1 0-144 0,0-1 0 0,1 0 224 0,3-1-64 15,0 2-16-15,-8 1 0 16,1 1-1216-16,9 0-240 0</inkml:trace>
  <inkml:trace contextRef="#ctx0" brushRef="#br0" timeOffset="52790.09">19410 11071 10127 0,'0'0'896'0,"0"6"-704"0,0-6-192 0,0 0 0 15,0 0 1312-15,0 0 224 0,6 5 64 0,-6-5 0 16,8-6-320-16,2-3-48 0,0-1-16 0,1-2 0 16,0-1-80-16,1-2-32 0,-1-5 0 0,0-1 0 15,1-1-272-15,2 0-48 0,-1-1-16 0,0 1 0 16,1-1-192-16,-2 1-32 0,-1 0-16 0,3-2 0 0,-3-3-256 16,-2 1-48-16,1 4-16 0,-3 2 0 0,1 2-208 15,-3 5 0-15,2 3 128 0,-2 5-128 0,-5 5 0 0,0 0 0 16,0 0 0-16,0 0 0 0,4 13-176 0,-2-1 176 15,-1 2-160-15,1 3 160 0,0-1 0 0,2 4 0 16,-4 2-128-16,2-1 128 0,0-2 0 0,0-1 0 16,0 1 0-16,2-1 0 0,-1-3 0 0,0-2 0 15,2-2 0-15,-1-2 0 0,-4-9 0 0,9 6 0 16,1-4 0-16,-1-2 0 0,2-2 288 0,1-3 96 16,3-1 32-16,0-4 0 0,1-5 32 0,-1 0 16 15,0-1 0-15,-3-3 0 0,0-1-272 0,-1 0-48 16,0 0-16-16,-2 1 0 0,-2-3-128 0,1 0 128 15,0 0-128-15,-4-5 128 0,2-1-128 0,-1-3 128 16,-2-4-128-16,2-4 128 0,-1 0-128 0,1-5 128 16,0 0-128-16,-2 12 128 0,2-5-128 0,-2-2 0 15,1-5 0-15,5-18 0 0,-2 7 0 0,-2 21 0 16,0 0-128-16,3-12 128 0,-1 9-176 0,-4 17 48 16,1-2 0-16,0 2 0 0,1 0 128 0,-2 2-128 15,-1 2 128-15,1 4-128 0,2 2 128 0,-3 1 0 16,2 0-144-16,2 4 144 0,-1 0 0 0,3 2-176 0,1 0 176 0,6-1-128 15,3 2 128-15,-4 0-128 0,4 2 128 0,12 0-128 16,0 0 128-16,-8 0 0 0,3-2-144 0,3-1 144 16,3-1 0-16,3 0 0 0,2-1-144 0,6 0 144 15,5 2 0-15,4-2 0 0,2 4 0 0,-1-3 0 16,0-1 0-16,1 0 0 0,0 3 0 0,1-1 0 16,0 2 0-16,-1 0 0 0,-2-1 0 0,-2 2 0 0,-4 1 0 15,-5 1 0-15,-2 1 0 0,-4 0 0 16,-2 0-1856-16,-5 2-272 15,-2 0-48-15,-5 2-16 0</inkml:trace>
  <inkml:trace contextRef="#ctx0" brushRef="#br0" timeOffset="53606.35">20207 10616 11055 0,'0'0'976'0,"0"0"-784"0,0 0-192 0,0 0 0 15,0 0 2080-15,11 4 368 0,-2-2 80 0,2-2 16 0,4-2-1520 0,-6 0-320 16,3 1-48-16,1 0-16 15,1 0-64-15,3-1 0 0,0-1-16 0,2 0 0 0,2 2-208 0,-1 1-32 16,1-2-16-16,1 2 0 0,0 0-144 0,1 2-32 16,-2-1 0-16,-1 2 0 0,0-1-384 0,4 2-64 15,-4-2-32-15,-4 2-7168 16,-5-4-1440-16</inkml:trace>
  <inkml:trace contextRef="#ctx0" brushRef="#br0" timeOffset="53858.68">20813 10166 15663 0,'3'-8'688'0,"-3"8"144"0,0 0-656 0,0 0-176 0,8 0 0 0,-8 0 0 16,5 8 1920-16,-2 1 368 15,1 2 64-15,-1 2 16 0,-3 3-1408 0,0 5-288 16,0 3-48-16,-1 2-16 0,-2 4-176 0,-1 2-48 0,0 1 0 0,1 2 0 15,-4 1 64-15,2 3 16 0,0-3 0 0,-1 3 0 16,-1-2-112-16,0-1-32 16,1 0 0-16,-2 13 0 0,0-6-144 0,5-17-48 0,-1 1 0 15,3-3 0 1,-1-2-1344-16,2-2-256 0,2-3-64 0,0 0-10720 0</inkml:trace>
  <inkml:trace contextRef="#ctx0" brushRef="#br0" timeOffset="54385.32">21919 10246 15999 0,'0'0'704'0,"0"0"160"0,0 0-688 0,0 0-176 0,0 0 0 0,0 0 0 16,0 0 960-16,0 0 176 0,12 0 16 0,3 0 16 16,1 0-320-16,2-2-64 0,0 2-16 0,2-1 0 0,3 0-240 15,2-1-48-15,-2 0-16 0,1 0 0 0,2-1-192 0,-8 2-32 16,2 0-16-16,1 1 0 0,-1 1-224 0,10 3 0 16,-8-1 0-16,-9-1-7520 15,1 0-1504-15</inkml:trace>
  <inkml:trace contextRef="#ctx0" brushRef="#br0" timeOffset="54542.63">22016 10486 22223 0,'0'0'976'0,"0"0"224"0,0 0-960 0,0 0-240 16,0 0 0-16,0 0 0 0,9 4 832 0,4-1 128 16,4-1 32-16,1-1 0 0,3-2-528 0,2-1-96 15,4 0-32-15,-6 0 0 0,4-1-176 0,5 0-32 16,1 0-128-16,5 1 192 15,2 1-1776-15,1-2-352 0</inkml:trace>
  <inkml:trace contextRef="#ctx0" brushRef="#br0" timeOffset="54910.49">23485 9624 19343 0,'-2'-10'848'0,"2"10"192"0,0 0-832 0,0 0-208 0,0 0 0 0,0 0 0 0,0 0 832 0,0 0 112 16,0 0 16-16,-2 8 16 0,1 3-512 0,-1 3-96 16,-1-1-32-16,-1 6 0 0,2 4-32 0,-3 2-16 15,-1 2 0-15,1 1 0 0,-4 2-80 0,2 2-16 16,-4 1 0-16,1 2 0 0,0-1 0 0,-3 2-16 16,0-1 0-16,0 3 0 0,0-4-176 0,-2-1 0 15,1-2 0-15,3-1-176 16,0-3-960-16,1-4-192 0,1 1-32 0,2-5-16 0</inkml:trace>
  <inkml:trace contextRef="#ctx0" brushRef="#br0" timeOffset="55119.14">23062 10072 24479 0,'0'0'528'0,"0"0"112"0,0 0 32 0,0 0 32 0,8-4-576 0,0 1-128 0,-1-1 0 0,5 0 0 16,0 1 576-16,4 0 64 0,0 0 32 0,4 0 0 0,0 1-160 0,5 0-48 16,1 0 0-16,2 1 0 0,2 1-464 0,0 2 128 15,-1 1-128-15,13 2 0 16,-9-1-384-16,-7 1-112 0,-2 1-16 0,-11 1-11696 16</inkml:trace>
  <inkml:trace contextRef="#ctx0" brushRef="#br0" timeOffset="55301.04">23062 10374 16575 0,'-16'0'1472'0,"10"0"-1168"15,2 0-304-15,4 0 0 0,0 0 1760 0,0 0 288 16,0 0 64-16,0 0 16 0,0 0-1200 0,6 0-240 16,4 1-48-16,5-1-16 0,-2-1-304 0,5 1-64 15,1-3-16-15,13 1 0 0,1 1 64 0,-8 1 16 16,2-3 0-16,5 1 0 0,2 0-320 0,1 1 0 15,0 0 128-15,-1 1-8576 16,-1 0-1712-16</inkml:trace>
  <inkml:trace contextRef="#ctx0" brushRef="#br0" timeOffset="56524.46">24284 9988 11055 0,'0'0'976'0,"0"0"-784"16,0 0-192-16,0 0 0 0,0 0 1472 0,8-2 256 15,0 2 64-15,-2-1 0 0,-6 1-320 0,0 0-64 16,0 0-16-16,0 0 0 0,0 0-544 0,0 0-96 16,-1 5-32-16,-2 3 0 0,-2 2-240 0,-1 4-48 15,-3 3-16-15,-2 3 0 0,-2 2-80 0,-1 2-16 16,3 2 0-16,-2 2 0 0,0 1-32 0,1 0-16 15,-2 3 0-15,0-1 0 0,0-1 128 0,3 3 32 16,3-2 0-16,-2-4 0 0,4-1-96 0,1-1-16 16,2 0 0-16,6-3 0 0,0-7 32 0,1 0 0 15,2-1 0-15,3-2 0 0,-2-1-80 0,7-1-16 0,3-5 0 0,5 1 0 16,5 1-32-16,1-3-16 0,0-4 0 0,-1-3 0 31,3-1-496-31,-4-3-96 0,1 1-32 0,-2-4 0 0,-3-3-1952 16,-1-2-400-16,-2 0-80 0</inkml:trace>
  <inkml:trace contextRef="#ctx0" brushRef="#br0" timeOffset="56697.57">24414 9454 31615 0,'-10'-16'1408'0,"8"9"272"0,1 1-1344 0,0-1-336 0,1 2 0 0,0-1 0 0,0 2 592 0,0 4 48 15,1-3 16-15,-1 3 0 0,0 0-416 0,0 0-96 16,0 0-16-16,0 0-10272 16,8-5-2064-16</inkml:trace>
  <inkml:trace contextRef="#ctx0" brushRef="#br0" timeOffset="58726.63">845 13212 11967 0,'0'0'1072'0,"2"-5"-864"0,3-2-208 0,-2 1 0 15,0-2 512-15,4-1 64 0,-2-2 16 0,3 0 0 16,1 0 368-16,2-1 80 0,-2-1 16 0,2-2 0 16,0 1-288-16,1 1-64 0,0 0-16 0,0 0 0 15,-1-3-176-15,2 2-16 0,-2 1-16 0,0 1 0 0,0-1-176 0,-3 4-48 16,0 0 0-16,2-2 0 0,-4 5-128 0,-6 6-128 16,0 0 144-16,0 0-144 0,6 8 160 0,-3 2-160 15,0 4 160-15,0 10-160 0,-1 1 128 0,-1 2-128 16,-2 3 0-16,0 3 0 0,0 2 128 0,-4-1-128 15,0 0 0-15,-1 0 144 0,-2 1-144 0,1-3 192 16,-1-5-192-16,1-3 192 0,2-2 128 0,-1-3 48 16,1-4 0-16,1-4 0 0,0-2 720 0,4-9 128 15,-1 6 48-15,1-6 0 0,0 0-128 0,0 0-32 16,1-11 0-16,3-3 0 0,1-3-336 0,1-3-80 16,0 0-16-16,0-3 0 0,1-4-384 0,1 1-80 15,0 1-16-15,1-2 0 0,-1-3-192 0,1 0 0 16,2 3 128-16,2 0-128 0,1-1 0 0,1 2 0 15,0 1 0-15,1 3 0 0,-1 1 0 0,2 1 0 16,-1 4 0-16,0-2 0 0,-2 6 0 0,-4 6 0 16,2 1 0-16,0 0-160 0,2 2-64 0,-1 2-16 15,0 2 0-15,0-1-10608 16,1 2-2128-16</inkml:trace>
  <inkml:trace contextRef="#ctx0" brushRef="#br0" timeOffset="59144.56">1785 12991 13823 0,'0'0'608'0,"0"0"128"0,0 0-592 0,0 0-144 15,0 0 0-15,10-2 0 0,-2 2 1232 0,2 0 224 16,2-2 32-16,3 1 16 0,1 1-96 0,2-1 0 16,3-1-16-16,2 2 0 0,-1-2-416 0,3 1-80 15,3 1 0-15,-2 0-16 0,-1-1-368 0,-1 2-64 16,1 1 0-16,-3 1-16 0,-3-1-240 0,-6 1-32 16,0-2-16-16,5 2 0 15,-2 1-528-15,-7-1-128 0,-1 0 0 0,-2 2-12080 0</inkml:trace>
  <inkml:trace contextRef="#ctx0" brushRef="#br0" timeOffset="59311.03">1814 13286 20271 0,'0'0'1792'0,"0"0"-1424"0,0 0-368 0,0 0 0 16,7 4 1104-16,2 1 160 0,3-1 16 0,1-2 16 15,-1-1-384-15,4-2-80 0,3-2 0 0,2 1-16 16,6 0-304-16,-1-2-64 0,0-2-16 0,2-1 0 0,-1 2-304 15,0 0-128-15,-1-4 0 0,0 3-8656 16,-2-1-1840-16</inkml:trace>
  <inkml:trace contextRef="#ctx0" brushRef="#br0" timeOffset="59927.48">3265 12563 13823 0,'0'0'608'0,"0"0"128"0,0 0-592 0,0 0-144 0,0 0 0 0,0 0 0 16,1-5 1056-16,-1 5 176 0,0 0 48 0,0 0 0 15,-1-7-144-15,0 2-32 0,-2-1 0 0,-2 0 0 0,5 6-208 0,-5-3-64 16,-2 0 0-16,-3 3 0 15,2 3-304-15,1 3-64 0,-3-1-16 0,0 4 0 16,-1 2-256-16,0 2-64 0,-1 1-128 0,-1 2 192 0,1 2 0 0,-2 3-16 16,-2 3 0-16,2 4 0 0,-2 4 0 15,4 3 0-15,1 0 0 0,3 3 0 0,-3 4-176 0,6-12 0 16,-1 3 0-16,2 4 0 0,2 0 0 0,0 0 0 16,1-1 0-16,2-2 0 0,2-2 0 0,2-5 0 15,1-5 0-15,4 8 0 0,3-9 208 0,-2-11 64 16,2-6 16-16,3 1 0 0,1-2 208 0,3-3 32 15,3-3 16-15,2-3 0 0,0-1 32 0,3-4 0 16,2-2 0-16,0-2 0 0,-3-4-176 0,2 0-16 16,-2-2-16-16,0 0 0 0,-5-2-176 0,9-10-48 15,-6 3 0-15,-4 1 0 0,-5 1-16 0,-2-1 0 16,-3 1 0-16,-7-1 0 0,-5-1 208 0,-2 1 48 16,-5 0 0-16,-2-2 0 0,-4-3-144 0,-5 3-32 15,0 5 0-15,-3 2 0 0,-3 3-352 0,-1 5-80 16,-1 4-16-16,1 5 0 15,-1 1-448-15,2 5-80 0,-2 1-32 0,2 3-9760 0,2 2-1968 16</inkml:trace>
  <inkml:trace contextRef="#ctx0" brushRef="#br0" timeOffset="60407.06">4111 12459 21823 0,'0'0'480'0,"0"0"96"0,0 0 32 0,0 0 0 0,3-6-480 0,-3 1-128 15,0 5 0-15,0 0 0 0,0 0 768 0,0 0 128 16,0 0 16-16,0 0 16 0,-3 10-320 0,2 1-64 15,0 2-16-15,0 2 0 0,1 4-80 0,1 2-32 16,1 0 0-16,1 1 0 0,-1 2-32 0,0 1-16 0,0 1 0 0,0 1 0 16,-1 2-144-16,0 1-32 0,-1 1 0 0,0 0 0 15,0-2-48-15,0-1-16 0,0 0 0 0,-1-2 0 16,0-1-128-16,1-3 0 0,1-3 0 0,0-2-176 16,0-4-1296-16,1-1-256 15,-1-2-48-15,-1-10-10128 0</inkml:trace>
  <inkml:trace contextRef="#ctx0" brushRef="#br0" timeOffset="60666.23">3909 12793 19343 0,'0'0'848'0,"0"0"192"0,9-4-832 0,2-2-208 16,0 2 0-16,2 1 0 0,1-1 1088 0,-2 2 160 15,2-1 32-15,3-1 16 0,1 1-240 0,2 1-48 16,4-1-16-16,0-1 0 0,1 1-352 0,1 2-64 15,4 1 0-15,-3 1-16 0,0-2-416 0,-2 1-144 16,0 1 0-16,3 2 144 16,-6 3-2032-16,-12-5-416 0</inkml:trace>
  <inkml:trace contextRef="#ctx0" brushRef="#br0" timeOffset="60760.18">3899 13126 14735 0,'0'0'1312'0,"0"0"-1056"16,0 0-256-16,0 0 0 0,1 7 2688 0,3-1 496 16,1-1 80-16,2-1 32 0,3 1-1952 0,2-2-400 0,3-2-80 0,8-1-16 15,0-2-208-15,-4 0-64 0,2 0 0 0,4-2 0 16,2 1-384-16,4-1-64 0,2-1-128 0,1 0-14128 16</inkml:trace>
  <inkml:trace contextRef="#ctx0" brushRef="#br0" timeOffset="61310.29">5075 12573 13823 0,'-4'-9'608'0,"4"9"128"0,0 0-592 0,0 0-144 0,0 0 0 0,0 0 0 16,0 0 2064-16,0 0 384 0,0 0 80 0,-5 8 16 15,-1 1-1504-15,2-1-288 0,0 1-64 0,-3 9-16 16,0 1-96-16,3-5-32 0,0 4 0 0,-1 4 0 0,1 1-32 16,1 2-16-16,-2 4 0 0,3-1 0 15,-1 2-112-15,0 2-32 0,1 1 0 0,1-1 0 0,1-3-144 16,1-2-16-16,1-3-16 0,2-3 0 0,0-2 128 16,4 6 16-16,1-9 16 0,-1-2 0 0,2-2 112 0,-2-6 32 15,2 0 0-15,2-3 0 0,2 0-192 0,3-3-32 16,-1 0-16-16,1-1 0 0,0-2-240 0,1-2-288 15,2-4 64-15,-3 0-9984 16,-1-3-2000-16</inkml:trace>
  <inkml:trace contextRef="#ctx0" brushRef="#br0" timeOffset="61485.4">4963 12198 35871 0,'-9'-4'1600'0,"9"4"320"0,0 0-1536 0,0 0-384 16,0 0 0-16,0 0 0 0,0 0 256 0,0 0 0 16,0 0-16-16,0 0 0 0,0 0-112 0,0 0-128 15,0 0 176-15,0 0-176 16,0 0-1888-16,0 0-480 0,0 0-112 0,0 0-16 0</inkml:trace>
  <inkml:trace contextRef="#ctx0" brushRef="#br0" timeOffset="66446.71">2089 15475 17503 0,'-2'-10'1552'0,"2"10"-1232"16,-2-9-320-16,1 2 0 0,1 0 1152 0,0 7 160 16,1-7 32-16,-1 7 16 0,0 0-720 0,0 0-160 15,0 0-32-15,0 0 0 0,0 0-320 0,0 0-128 16,-1 14 0-16,0-2 144 0,0 3-144 0,-2 3 0 0,1 5 144 0,0 2-144 15,-1 4 240-15,-3 1-32 0,1 7 0 0,1 2 0 16,-1 3 96-16,1 3 16 0,2 4 0 0,2 1 0 16,3 1-192-16,-1 1-128 0,3 0 192 0,-1 0-192 15,1 0 128-15,2-4-128 0,-2-3 0 0,3-3 0 16,1-3 144-16,2-4-144 0,2-4 0 0,2-5 144 16,3-2 32-16,3-4 0 0,0-5 0 0,2-3 0 15,3-3 160-15,2-2 48 0,1-5 0 0,3-4 0 16,4-5-48-16,-2-2 0 0,1-5 0 0,-2-5 0 15,-1-4-96-15,-3 0-32 0,1-1 0 0,-3-1 0 16,-4-2-208-16,-2 0 176 0,-5-3-176 0,-1 0 160 16,-1 2-160-16,-6-3 160 0,1-4-160 0,-2-1 160 15,-4-2-160-15,2 1 128 0,-4 0-128 0,1 6 128 16,-1-2-128-16,0 4 0 0,0 4 144 0,0 4-144 0,0 3 0 16,0 3 0-16,1 4 0 0,-2 3 0 0,0 8 0 0,0 0-160 15,0 0 160-15,0 0 0 0,4 9-208 0,-2 3 64 16,0 3 16-16,3 5 0 0,0 3 128 0,0 5-192 15,-1 3 192-15,3 6-192 0,-1 4 192 0,3 5 0 16,-3 4-144-16,-1 5 144 0,1 5 0 0,-5 3-144 16,0 1 144-16,-2 1 0 0,-2 0 0 0,-3 1 0 15,-1-4 0-15,-3 1 0 0,-2-2 0 0,-1-4 0 16,-2-5 160-16,-2 0-32 0,0-1 320 0,-2-2 64 16,0-3 0-16,-3-2 16 0,-1 0 96 0,0-2 16 15,-1 0 0-15,-3-5 0 0,-3-2-240 0,-3-1-32 16,0-2-16-16,0-1 0 0,1-1-112 0,-1-4-32 0,-1-3 0 15,4-4 0-15,3-3 64 0,1-6 16 0,4-4 0 0,1-6 0 16,2-3-32-16,3-6 0 0,-1-3 0 0,4-6 0 16,2-5-128-16,2-3-128 0,2-4 192 0,1-1-192 15,3-4 0-15,3-1 0 0,2-2 0 0,5 3 0 16,3 3 0-16,4 0-176 0,1 0 176 0,6 3-160 16,5 1 160-16,2 3 0 0,3-1-144 0,2 3 144 15,4 2 0-15,3 3 0 0,1 1-144 0,-1 1 144 16,2 0 0-16,-3 2 0 0,-2 1 0 0,-4 3 0 15,-1 2 0-15,-1 3-128 0,-3 0 128 0,-1 2 0 16,-1 2-2464 0,-1 1-384-16,-4 1-80 0</inkml:trace>
  <inkml:trace contextRef="#ctx0" brushRef="#br0" timeOffset="70234.74">3265 15644 15087 0,'-11'6'656'0,"11"-6"160"0,-9 0-656 0,9 0-160 16,-7 0 0-16,7 0 0 0,0 0 1360 0,0 0 240 15,0 0 64-15,0 0 0 0,0 0-640 0,13-2-128 16,3-1-32-16,4 1 0 0,3 1-160 0,4-1-48 16,4 0 0-16,2 1 0 0,1-2-272 0,0-1-48 15,2 0-16-15,3-1 0 0,-1 1-64 0,2 1 0 16,-1-1-16-16,1 2 0 0,-1 1-112 0,-1 0 0 0,-2 0-128 15,-3 1 192-15,-5-1-352 0,-4 1-80 0,-4 1-16 0,-3 2-8176 16,0-1-1632-16</inkml:trace>
  <inkml:trace contextRef="#ctx0" brushRef="#br0" timeOffset="70380.61">3445 15978 23951 0,'-9'11'1056'0,"9"-11"224"0,0 0-1024 0,0 10-256 0,0-10 0 0,7 9 0 16,2 1 848-16,4-2 112 0,3 0 32 0,0-2 0 0,5-1-480 0,2-1-80 15,-2-1-32-15,3 0 0 0,4-4-144 0,3 1-16 16,3-2-16-16,1 0 0 0,2-2-96 0,3-2-128 16,1 0 176-16,-3-1-9040 15,-3-1-1808-15</inkml:trace>
  <inkml:trace contextRef="#ctx0" brushRef="#br0" timeOffset="71684.75">5353 15303 2751 0,'0'0'128'0,"0"0"16"0,0 0-144 0,0 0 0 0,3-6 0 0,-3 6 0 15,1-8 3664-15,-1 8 704 0,0-8 144 0,-2 2 32 0,-3 0-2912 0,-2 1-576 16,-2 0-112-16,-1 1-32 0,-1 0-208 0,-2 0-64 16,-3 0 0-16,-3 1 0 0,-2-2-96 0,-3 3-32 15,1 3 0-15,-5 3 0 0,1 2-128 0,-1 3-48 16,-1 0 0-16,0 2 0 0,0 3-192 0,1 5-144 15,0 1 192-15,0 6-192 0,-3 3 144 0,1 2-144 16,2 3 0-16,0 2 144 0,-2 1 32 0,4 1 0 16,2 2 0-16,2 1 0 0,2-1-16 0,5 0 0 15,0-4 0-15,7 1 0 0,2-1 32 0,5-4 0 16,4-5 0-16,7-2 0 0,2-2 0 0,6-4 0 16,1-3 0-16,4-3 0 0,4-4 96 0,2-4 32 15,2 0 0-15,2-4 0 0,1-2-112 0,2-1-16 16,-1-2 0-16,1 0 0 0,2-1-192 0,-2 0-128 15,0-3 128-15,2 2-208 16,-3-1-1936-16,-3-1-384 0</inkml:trace>
  <inkml:trace contextRef="#ctx0" brushRef="#br0" timeOffset="71933.36">5642 15936 27647 0,'0'10'2448'0,"1"3"-1952"0,2-2-496 0,-1 5 0 0,-1 4 576 16,1 2 0-16,-3 0 16 0,-1 5 0 16,-6-1 48-16,0 2 16 0,-4 1 0 0,-1-1 0 0,-3-1-208 0,-1 2-64 15,0 1 0-15,-1-1 0 0,-2 0-160 0,1 1-32 16,3-5-16-16,2 1 0 15,0 0-1376-15,5-2-272 0,1-3-48 0,2-4-16 0</inkml:trace>
  <inkml:trace contextRef="#ctx0" brushRef="#br0" timeOffset="72634.59">6824 14637 15663 0,'-2'-10'688'0,"2"10"144"0,-5-8-656 0,3 0-176 0,-1-1 0 16,0 3 0-16,3 6 1120 0,0 0 192 0,-7-5 32 0,0 2 16 15,-2 3-448-15,1 1-80 0,-3 3-32 0,-4 1 0 16,-3 3-464-16,-1 4-80 0,-3 3-32 0,0 4 0 16,-2 2 256-16,-2 3 48 0,-3 4 16 0,-3 3 0 15,1 2 208-15,0 5 32 0,3 4 16 0,0 5 0 16,1 6-288-16,1 5-48 0,1 6-16 0,5 1 0 15,-1 1-128-15,3 2-16 0,-1 1-16 0,5 1 0 16,1-2-112-16,5-1-32 0,1-2 0 0,4-2 0 16,2-3-144-16,3-2 128 0,2-1-128 0,6-5 128 15,4 2-128-15,5-2 0 0,4-5 0 0,4-2 0 16,2-2-368-16,9-6-48 0,4-3-16 16,4-2 0-16,4-3-608 0,1 0-128 0,-2-6-32 0,3-3-11328 15</inkml:trace>
  <inkml:trace contextRef="#ctx0" brushRef="#br0" timeOffset="73452.6">11373 14521 13823 0,'15'-6'1216'0,"1"-1"-960"0,1-2-256 0,1 4 0 16,2 1 800-16,1 1 112 0,0 3 32 0,1 2 0 15,-1 2 320-15,1 2 64 0,1 3 16 0,-1 3 0 16,-2 2-384-16,1 5-80 0,0 0-16 0,2 4 0 15,-2 6-272-15,1 4-48 0,0 4-16 0,1 4 0 16,1 2 32-16,0 3 0 0,1 3 0 0,1 5 0 16,-4 4-368-16,1 2-64 0,-6 4 0 0,-1-2-128 15,-2 3 176-15,-4-1-176 0,-2-1 160 0,-5-2-160 16,-3-2 240-16,-4-4-48 0,-4-3-16 0,-3-1 0 16,-7-3 352-16,1-1 80 0,-3-2 16 0,-1-1 0 15,-4-1-224-15,-2-2-32 0,1 1-16 0,-4-1 0 16,-2-1-176-16,0-3-48 0,-1-2 0 0,2-1 0 15,-2-2-288-15,0-2-64 0,1-6-16 0,1-1 0 16,1-3-2144-16,7 2-432 0</inkml:trace>
  <inkml:trace contextRef="#ctx0" brushRef="#br0" timeOffset="73936.81">12601 14822 18431 0,'0'0'1632'0,"-2"-7"-1312"0,2 7-320 0,-1-10 0 15,1 0 1184-15,0 10 160 0,0 0 48 0,0 0 0 16,0 0-272-16,0 0-48 0,6 9-16 0,0 2 0 15,-2 2-416-15,1 8-64 0,0 4-32 0,-3 6 0 16,-1 4-80-16,-1 5-16 0,-1 1 0 0,0 2 0 0,0 2-16 0,-3 2-16 16,0 1 0-16,-1 1 0 0,-2-2-192 0,2 1-32 15,2 1-16-15,0-3 0 0,-2-2-176 0,2-2 0 16,0-4 144-16,2-1-144 0,0-2 0 0,0-7-160 16,1-3 16-16,0-4 0 15,0-3-576-15,0-2-112 0,1-6-32 0,0-2-8288 16,-1-8-1648-16</inkml:trace>
  <inkml:trace contextRef="#ctx0" brushRef="#br0" timeOffset="74079.33">12362 15308 28559 0,'0'0'1264'0,"0"0"272"0,0 0-1232 0,0 0-304 0,4-8 0 0,3 0 0 15,5 3 1152-15,4-1 192 0,3 2 16 0,4 1 16 16,4-2-640-16,1 1-128 0,5-3-32 0,1 0 0 15,5-1-304-15,2-1-64 0,1-1-16 0,1 2 0 16,7 0-192-16,2 1-160 0,4-1 32 0,-4 2-10560 16,-2-2-2096-1</inkml:trace>
  <inkml:trace contextRef="#ctx0" brushRef="#br0" timeOffset="74576.87">14610 14886 13823 0,'-18'-13'608'0,"7"8"128"0,-1-1-592 0,2 1-144 0,-2-1 0 0,1 2 0 16,1 1 2864-16,-2 0 528 0,1 1 128 0,0 2 0 15,1 1-2368-15,-3 1-464 0,0 2-112 0,-1 2 0 16,0 3-336-16,0 3-64 0,-2 3-16 0,-1 2 0 16,-4 3 16-16,1 3 0 0,-4 5 0 0,3 2 0 15,-3 4 80-15,2 4 0 0,-3 1 16 0,0 3 0 16,2 3-144-16,3 3-128 0,1-1 192 0,3 2-192 16,4 0 144-16,2-1-144 0,6-2 0 0,2 1 144 15,3-6-16-15,3-3 0 0,4-4 0 0,3-3 0 16,4-6 128-16,3-2 0 0,3-2 16 0,1-2 0 15,4-4-272-15,5-1 160 0,3 0-160 0,0-3 128 16,0-1-368-16,3-4-80 0,-2-1 0 0,0-3-9248 16,-2-2-1840-16</inkml:trace>
  <inkml:trace contextRef="#ctx0" brushRef="#br0" timeOffset="74976.92">14656 15653 12895 0,'0'0'1152'0,"0"0"-928"16,10-2-224-16,0-2 0 0,3-2 3072 0,1 1 560 0,2-1 112 0,1 2 32 15,6-2-2368-15,-2 2-448 0,1-2-112 0,-1 1-16 16,0-1-160-16,0 3-32 0,0 1-16 0,0 2 0 15,-3 1-256-15,2 2-48 0,-3 3-16 0,-2 4 0 16,-4-1-304-16,0 5 0 0,-1 1 0 0,-2 0 0 16,-2 3 0-16,-1 1 0 0,-4 2 0 0,-2 1 0 15,-3 2 0-15,-1 1 0 0,-4 0 0 0,0 2 0 16,0 0 0-16,-3-1 0 0,-1-1-128 0,0-1 128 16,0-1 128-16,2 1 64 0,-1-2 0 0,2-1 16 15,1-1 96-15,0-1 16 0,3 1 0 0,1-4 0 16,3-2-128-16,2-1-32 0,3-4 0 0,3 1 0 15,0-1-160-15,4-1 128 0,2-2-128 0,4-1 128 16,1-2-128-16,4-1 0 0,2-1 0 0,2-1 0 16,2-1-640-1,6-1-176-15,3-3-16 0,4-2-9120 0,2-2-1824 0</inkml:trace>
  <inkml:trace contextRef="#ctx0" brushRef="#br0" timeOffset="75453.28">16639 14273 12895 0,'-6'1'1152'0,"-4"-1"-928"0,0-1-224 0,0 2 0 16,-1 1 1616-16,-1 1 288 0,-1 1 48 0,-1 4 16 15,-2 1-1072-15,-4 5-224 0,-1 4-32 0,0 1-16 16,-3 1 16-16,0 3 0 0,0 3 0 0,-1 6 0 16,1 5 16-16,0 3 16 0,0 6 0 0,-3 5 0 15,4 4-400-15,-1 3-80 0,-1 3 0 0,1 2-16 16,-2 4-176-16,5 1 0 0,2-1 144 0,1-2-144 0,2-2 0 0,2-1 144 16,4-3-144-16,5 0 0 0,3-2 224 0,4-3-64 15,5-4-16-15,2-2 0 0,4-4 32 0,2-4 0 16,3-2 0-16,2-4 0 0,5-3-176 0,1-3-192 15,2 1 32-15,1-4 16 16,3-1-592-16,3-1-112 0,2-3-32 0,2-1 0 0</inkml:trace>
  <inkml:trace contextRef="#ctx0" brushRef="#br0" timeOffset="76154.98">21173 13757 22111 0,'0'0'976'0,"0"0"208"0,0 0-944 0,11 3-240 0,2-1 0 0,2 4 0 16,0 4 544-16,3 1 64 0,2 1 16 0,4 3 0 16,7 2 80-16,4 1 0 0,2 4 16 0,7 5 0 15,6-1-432-15,0 4-96 0,1 2 0 0,0 5-16 16,0 2-176-16,0 5 0 0,2 0 144 0,3 3-144 16,3 1 0-16,3 4 0 0,-2 1 0 0,-6 0 0 15,-2 2 0-15,-3 2 128 0,-2 1-128 0,-6 3 0 16,-1-3 0-16,-1 0 0 0,-2-2 0 0,-4 2 128 15,-4 2 112-15,-7-2 16 0,-6-2 16 0,-3 1 0 16,-3-4 352-16,-4 0 64 0,-6 0 16 0,-3 1 0 16,-1 0-80-16,-4 0-16 0,-2 1 0 0,-7-4 0 0,-4 0-288 15,-4 1-48-15,-3-2-16 0,-4 0 0 0,-2-3-112 16,-2 2-16-16,-5 1-128 0,0 2 192 0,-3-4-192 16,-5-2 0-16,-7-5 0 0,-2-2 0 15,-1-3-944-15,0-2-128 0,1-3-16 0,0-4-13312 16</inkml:trace>
  <inkml:trace contextRef="#ctx0" brushRef="#br0" timeOffset="79589.91">6798 15410 8287 0,'0'0'736'0,"0"0"-592"15,0 0-144-15,0 0 0 0,0 0 1632 0,0 0 288 16,0 0 64-16,0 0 16 0,0 0-768 0,0 0-144 16,0 0-48-16,0 0 0 0,0 0-448 0,0 0-80 15,0 0-32-15,-1 11 0 0,0-1 64 0,2-1 16 16,-1-9 0-16,5 10 0 0,1 0 0 0,0-2 0 16,4 1 0-16,0 1 0 0,1-1-240 0,2 0-64 15,0-2 0-15,5 1 0 0,3 0-16 0,1-2-16 16,-3 0 0-16,7-2 0 0,-3 0 128 0,2-2 32 15,-3-3 0-15,1 0 0 0,-2-3 64 0,0 0 32 16,0-2 0-16,-2-1 0 0,-2-2-32 0,0 0 0 16,-2 0 0-16,0-1 0 0,1-1-128 0,-4 0-48 0,0-1 0 15,-3 1 0-15,0 0-272 0,-2 1 160 16,0-1-160-16,-4 1 128 0,1 1-128 0,-3-1 192 0,-2 1-192 0,-2 0 192 16,0 0-192-16,-2 0 192 0,-2 0-192 0,-2-1 192 15,-1 1 0-15,0 2 0 0,2 2 0 0,-5 1 0 16,1 2-192-16,-2 2 192 0,-1 4-192 0,-1 1 192 15,0 4-192-15,-1 2 0 0,1 1 0 0,0 2-176 16,-1 2 176-16,-2 2 0 0,-4 3 0 0,2 1 0 16,-1 1 0-16,0 2 0 0,-1 0 0 0,2 2 0 15,2 2 0-15,3 2 0 0,0 2 0 0,4-1 0 16,4-3 144-16,1 2 16 0,3 0 0 0,1-1 0 16,0-3-16-16,4 0 0 0,4 1 0 0,1-3 0 15,3-3-16-15,0 0-128 0,2-2 192 0,2-1-64 16,2-3-128-16,0 0 128 0,-1-3-128 0,1-1 128 0,2-4-128 15,-1 2 160-15,2-5-160 0,0 2 160 16,-1-4-160-16,1-1 0 0,0 1 0 0,0-3 0 16,1-3-448-16,-1 0-80 0,2-2-16 0,0-2-9840 15,-3-2-1968-15</inkml:trace>
  <inkml:trace contextRef="#ctx0" brushRef="#br0" timeOffset="80110.17">7713 14599 13823 0,'0'0'1216'0,"-4"-5"-960"0,0-4-256 0,-1 4 0 15,5 5 1664-15,-5-5 272 0,5 5 64 0,-6-4 16 16,6 4-784-16,-9-1-144 0,2 3-48 0,-3 1 0 16,1 2-528-16,-1 1-96 0,0 3-32 0,2 3 0 15,-3 3-32-15,2 3-16 0,0 2 0 0,1-1 0 16,1 1 64-16,-1 5 16 0,5 3 0 0,-1-2 0 15,3-1-240-15,0 0-48 0,2 2-128 0,1-4 192 0,4-2-192 16,2-3 0-16,-1 0 0 0,4-4 0 0,1-2 224 16,4-3 0-16,-2-3 0 0,2-3 0 0,0 0 272 0,1-3 48 15,1-4 16-15,1-3 0 0,0-3-64 0,-1-1-16 16,1-1 0-16,1-1 0 0,1-2-144 0,-1-3-16 16,-5-3-16-16,0 1 0 0,-4 0-128 0,-1 1-32 15,-3-3 0-15,-2 1 0 0,-2-1 176 0,-3-1 16 16,-4-2 16-16,0 1 0 0,-4-1-48 0,-2 2-16 15,-1 1 0-15,-3 1 0 0,0 0-160 0,-1 3-128 16,1 3 144-16,1 5-144 0,0 0 0 0,1 5-160 16,1-1 0-16,0 5 0 15,2 1-1184-15,0 2-224 0,0 3-48 0,9-5-8512 16,0 0-1712-16</inkml:trace>
  <inkml:trace contextRef="#ctx0" brushRef="#br0" timeOffset="80507.53">8344 14224 13823 0,'0'0'1216'0,"0"0"-960"0,-1-6-256 0,1 6 0 16,0 0 1152-16,0 0 192 0,0 0 48 0,0 0 0 15,-8 2-128-15,0 4-32 0,-1 0 0 0,0 4 0 0,-3 0-432 0,2 2-96 16,1 1 0-16,-2 5-16 0,1 3 160 0,0 2 48 16,1-1 0-16,3 3 0 0,-2 2-128 0,3 3-32 15,-2 2 0-15,3 1 0 0,-1 2-304 0,2 2-64 16,0 0-16-16,-1-1 0 0,2-2-224 0,2 0-128 15,-1-3 128-15,2-3-128 0,1-5 128 0,2-2-128 16,-1-3 128-16,2-1-128 0,2-2 0 0,0 1 128 16,0-4-128-16,2-1 0 0,1 0 128 0,-2-1-128 15,2-1 128-15,-1-4-128 0,1-3 0 0,1 2 0 16,0-3-160-16,0-1 160 16,1-5-1408-16,1 0-192 0,-6-2-16 0,1-2-11568 0</inkml:trace>
  <inkml:trace contextRef="#ctx0" brushRef="#br0" timeOffset="80668">8060 14591 15663 0,'-14'-5'1392'0,"6"3"-1120"0,8 2-272 0,0 0 0 15,-5-6 2128-15,5 6 368 0,0 0 80 0,0 0 16 16,8-2-1376-16,5 1-288 0,2-1-48 0,3 1-16 16,1 1-320-16,2 0-64 0,2 0-16 0,4 0 0 15,1 1-80-15,5 0 0 0,5 1-16 0,-2-1 0 16,1-1-240-16,0-1-128 0,-3 1 128 0,-1-1-9376 15,-1-1-1872-15</inkml:trace>
  <inkml:trace contextRef="#ctx0" brushRef="#br0" timeOffset="82893.08">16730 15033 14335 0,'0'0'640'0,"0"0"128"0,-6-1-624 0,6 1-144 0,-9 1 0 0,9-1 0 15,0 0 1008-15,-5 5 160 0,5-5 48 0,0 0 0 16,-3 9-544-16,0 0-96 0,2 0-32 0,2-2 0 15,-1-7 80-15,3 7 16 0,0-2 0 0,1 2 0 16,0 0 32-16,3-2 16 0,1 2 0 0,0-1 0 16,2 0-16-16,10 7 0 0,-3-2 0 0,0-1 0 15,-1-2-256-15,1-2-48 0,2-1-16 0,2-1 0 0,-2-1-32 0,3 1 0 16,3-4 0-16,1 0 0 0,-3-3 16 16,2 0 0-16,-5-2 0 0,2 0 0 0,-1-1-80 0,-2-2-32 15,-4-2 0-15,0 0 0 0,-2 0-64 0,-3-1-16 16,-1 0 0-16,-2-2 0 0,-1 1-16 0,-3 1 0 15,-2 0 0-15,-1 1 0 0,-1-3 144 0,-1 1 32 16,-1-3 0-16,-4 3 0 0,2 2 0 0,-3 1 0 16,-1 0 0-16,-1 1 0 0,1 5-304 0,-3 2 0 15,-1 1 0-15,-1 3 0 0,-3 4 0 0,0 1 0 16,-1 3 0-16,-4 3 0 0,-2 0 0 0,-1 1-144 16,-1 1 144-16,2 3 0 0,1 5 0 0,1-1-128 15,2 0 128-15,-2 2 0 0,2 1 0 0,2 1 0 16,0-1 144-16,3 0-144 0,0 0 0 0,3-1 0 15,1 1-192-15,4 0 48 0,1 1 144 0,4-1 0 0,1-3 0 16,3 0-128-16,2-4 128 0,1-1 0 0,2 0 0 0,4 0 0 16,2-2 0-16,2-1 0 0,1-1 0 0,2-2 0 15,0-1 0-15,4-1 0 0,1-2 0 0,4 0 0 16,2-2 0-16,4-3 0 0,2-3-192 0,2-1 64 31,0-2-1376-31,-1-4-272 0,-2-2-48 0,1-2-11696 0</inkml:trace>
  <inkml:trace contextRef="#ctx0" brushRef="#br0" timeOffset="83343.64">17697 14404 19295 0,'0'0'848'0,"-7"-5"176"0,0 1-816 0,-1 4-208 16,2-1 0-16,6 1 0 0,-9 0 992 0,2 3 160 16,-3 0 16-16,4 4 16 0,-5 3-528 0,2 2-96 15,0 2-32-15,2 2 0 0,-1 1-208 0,1 5-64 16,2 5 0-16,3-2 0 0,-1 1-256 0,2 2 160 15,1 0-160-15,2 0 128 0,2-4-128 0,0-2 0 0,2-4 144 16,-2-3-144-16,3-1 176 0,0-4-48 0,2-3 0 0,0-3 0 16,-9-4 688-16,12-1 128 0,2-1 16 0,0-1 16 15,-3-6 32-15,2 0 0 0,1-1 0 16,0-1 0-16,0-3-496 0,-1-2-112 0,-4 0-16 0,0-2 0 16,-1 1-192-16,-1-2-32 0,-3 0-16 0,-2 0 0 15,-2-3 112-15,-1 0 32 0,-1-2 0 0,0 2 0 16,-1 2-112-16,-1 2-32 0,0 1 0 0,-1 3 0 15,2 3-144-15,-1 2 0 0,-1-2 0 0,1 5-176 32,4 6-304-32,0 0-64 0,-8-4-16 0,8 4 0 0,-7 0-2544 15,7 0-512-15,-11 2-96 0,11-2-32 0</inkml:trace>
  <inkml:trace contextRef="#ctx0" brushRef="#br0" timeOffset="83661.41">18109 14002 17503 0,'3'-15'768'0,"0"7"176"0,-2-2-752 0,-1 10-192 16,4-9 0-16,-4 9 0 0,0 0 2048 0,0 0 368 15,0 0 80-15,0 0 0 0,0 0-1552 0,0 0-320 16,-5 11-64-16,0 1-16 0,-1 3-416 0,0 1-128 15,-1 3 0-15,1 3 0 0,-3 8 192 0,2-3-192 16,-3-1 192-16,0 3-192 0,0 3 336 0,-2 0-32 16,0 0-16-16,0 1 0 0,1-1 16 0,0-2 0 0,2-1 0 0,3-1 0 15,2-4-160-15,2-1-16 0,0-1-128 0,4 0 192 16,0 0-192-16,2-1 144 0,1-3-144 0,2-1 128 16,-1-3-128-16,3-1 0 0,0 1 144 0,0-4-144 15,-1-3-240-15,-2 1-112 0,1-1-32 0,-1-1 0 31,-6-6-2224-31,0 0-448 0,0 0-80 0</inkml:trace>
  <inkml:trace contextRef="#ctx0" brushRef="#br0" timeOffset="83857.09">17839 14481 4607 0,'-13'-19'192'0,"5"8"64"0,1-2-256 0,-1-1 0 0,2 2 0 0,2 0 0 16,3 2 4224-16,0 2 784 0,2-1 176 0,1 0 16 15,3 3-2880-15,3 1-576 0,1 1-112 0,4 0-32 16,3 1-800-16,4 0-160 0,3-1-48 0,1 1 0 15,2-1-256-15,2 0-48 0,0 1-16 0,2 0 0 0,0-2-144 0,2 1-128 16,0 0 192-16,1 0-192 0,0 1 0 0,1 1 0 16,0 0 0-16,1 0-14496 15</inkml:trace>
  <inkml:trace contextRef="#ctx0" brushRef="#br0" timeOffset="86045.29">8902 15328 9215 0,'0'0'816'0,"0"0"-656"16,4-8-160-16,0 0 0 0,-2 0 2112 0,-2 8 384 15,0 0 64-15,1-8 32 0,-1 8-1120 0,0-9-240 16,-1 1-32-16,1 8-16 0,-7-8-256 0,1 3-48 0,-1 1-16 0,-3 0 0 16,-1 1-240-16,-1 1-48 0,-1 2-16 0,0 1 0 15,-1 1-224-15,0 1-32 0,0 2-16 0,-2 4 0 16,0 2-288-16,-1 2 128 0,1 2-128 0,-1 3 0 15,0 0 0-15,1 3 0 0,0 0 0 0,0 2 0 16,2 3 224-16,2-1-64 0,0-2-16 0,3 1 0 16,1 0 48-16,4 1 0 0,-2-2 0 0,3-1 0 15,0 0-192-15,2-1 128 0,1-2-128 0,1-2 128 16,1-2-128-16,2-1 0 0,4-3 144 0,0 2-144 16,4 0 192-16,2 0-48 0,2-2 0 0,1-1 0 15,2-1-144-15,3-1 0 0,-2-2 0 0,2-1 0 16,0-3-640-1,0-1-16-15,1-2 0 0,-2 0-12528 0</inkml:trace>
  <inkml:trace contextRef="#ctx0" brushRef="#br0" timeOffset="86393.97">9199 15364 21183 0,'0'0'1888'0,"0"0"-1504"16,0 0-384-16,0 0 0 0,0 0 512 0,0 0 16 16,0 0 16-16,-8 5 0 0,-2 2-160 0,0 4-48 15,-1 0 0-15,0 4 0 0,-1 3 48 0,0 0 0 16,0-3 0-16,1 3 0 0,2 0 208 0,1 2 48 16,4-1 16-16,0-3 0 0,2 2-208 0,2-3-64 0,3-2 0 15,1 1 0-15,3-4-192 0,1-1-32 0,3-2-16 0,2-3 0 16,0 1 208-16,2-5 32 0,2 0 16 0,0-5 0 15,2-1 96-15,1-3 16 0,-3-1 0 0,2-1 0 16,0-2-80-16,-3 0-16 0,1 0 0 0,-4-2 0 16,-2 0-224-16,-1-1-64 0,-5 3 0 0,0-1 0 15,-3 0-128-15,-2-1 192 0,-1-1-192 0,-1 2 192 16,-1 0-192-16,-2 2 0 0,-3 0 0 0,1 1 128 31,-3 1-576-31,0 4-128 0,0 0-32 0,1 3 0 16,1 2-2080-16,-2 1-432 0</inkml:trace>
  <inkml:trace contextRef="#ctx0" brushRef="#br0" timeOffset="86747.29">9935 15211 25791 0,'-8'-6'1152'0,"8"6"224"0,-9-3-1104 0,9 3-272 15,-8-1 0-15,1 2 0 0,-2 1 640 0,0 2 80 16,-3-1 16-16,-1 2 0 0,-3 1-528 0,0 4-208 16,-2 0 176-16,1-1-176 0,-3-3 0 0,3 2 128 15,3 0-128-15,4 1 0 0,-1 1 0 0,6 2 0 16,0-2 0-16,4 1 0 0,3 0 0 0,3 1 0 16,-2 1 0-16,5 0 0 0,2 1 240 0,2 1 0 0,2 3 0 15,3-1 0-15,-2-2 176 0,-1 1 32 16,1-2 16-16,-1 0 0 0,-3-2 16 0,1 3 0 0,-1 0 0 15,-3-1 0-15,-2-1-80 0,-1-1-16 0,-4-1 0 16,-1 0 0-16,-2 0 64 0,-2 0 0 0,-1-1 0 0,-3 0 0 16,-2 0-48-16,1 0 0 0,-3-2 0 0,-1-2 0 15,-2 0-224-15,-2-3-48 0,0-3-128 0,-1-3 192 32,-3-4-1536-32,0-1-320 0,0 0-64 0</inkml:trace>
  <inkml:trace contextRef="#ctx0" brushRef="#br0" timeOffset="87746.71">4398 12249 10127 0,'0'0'448'0,"0"0"96"0,4-8-544 0,-1 0 0 0,1 1 0 0,1-2 0 16,0-1 1808-16,3 0 256 0,1-2 48 0,1 0 16 15,1-1-1296-15,0-2-256 0,0 0-48 0,1-1-16 16,0 0 112-16,1-1 16 0,0 1 0 0,1 1 0 16,0-1-48-16,0 2 0 0,-1 0 0 0,-1 4 0 15,-1 1-144-15,-1 1-16 0,-1 2-16 0,-1 2 0 16,-8 4-224-16,10 2-32 0,-10-2-16 0,7 8 0 15,0 0-144-15,-5 2 0 0,0 4 144 0,0 3-144 16,0 0 0-16,-1 5 0 0,-1 5 0 0,-1 3 0 16,-2 4 0-16,1 5 0 0,0 2 0 0,0 4 0 15,-4 4 0-15,1 3 0 0,-1 4 0 0,-1 3-128 16,1 3 128-16,-2 1 0 0,1-3 0 0,-1-3 0 16,0-4 0-16,1-2 0 0,0-2 0 0,0-2 128 15,1-5-128-15,1-2 0 0,0-5 128 0,2-2-128 0,0-2 240 0,1-1-32 16,0-2 0-16,1-2 0 0,-2-4 16 0,0-1 0 15,2-3 0-15,0 2 0 0,0-2-64 0,1-2-16 16,0-2 0-16,0 0 0 0,0-1-144 16,2-2 192-16,-2-11-192 0,4 10 192 15,-4-10-1216-15,0 0-224 0,0 0-48 0,0 0-10192 0</inkml:trace>
  <inkml:trace contextRef="#ctx0" brushRef="#br0" timeOffset="87935.75">4340 13492 23951 0,'0'0'1056'0,"0"0"224"0,0 0-1024 0,0 0-256 0,10-7 0 0,3 3 0 16,4 1 1008-16,1 0 144 0,3-1 16 0,1-2 16 15,1-1-608-15,3 0-112 0,2-1-16 0,2 1-16 16,2 1-64-16,1 1-16 0,2 0 0 0,0 3 0 15,0 1-352-15,-3 2 0 0,-2 1 0 0,-4 3-13728 16</inkml:trace>
  <inkml:trace contextRef="#ctx0" brushRef="#br0" timeOffset="89681.7">10548 14717 10127 0,'0'0'896'0,"0"0"-704"0,-1-9-192 0,1 2 0 16,0 7 1344-16,0-8 224 0,0 8 48 0,0 0 16 16,1-8-432-16,-1 8-96 0,0 0-16 0,0 0 0 15,0 0-544-15,0 0-112 0,0 0-32 0,-5 11 0 0,-1 2-16 0,1 5-16 16,-2 3 0-16,2 3 0 0,-2 1 80 0,2 6 0 15,0 4 16-15,-1 3 0 0,-1 2-48 0,2 6-16 16,-1 0 0-16,2 2 0 0,-3 2-32 0,2-2-16 16,-1 0 0-16,-1 0 0 0,1-1-128 0,0-1-32 15,1-1 0-15,0-3 0 0,0-1 64 0,2-5 16 16,1-3 0-16,2-2 0 0,1-4 176 0,3-2 48 16,1-3 0-16,3-5 0 0,0-1 0 0,2-4 0 15,2 0 0-15,2-3 0 0,2 1-144 0,0-2-32 16,3 0 0-16,2-2 0 0,0-2-320 0,0-1 0 15,-2-2 0-15,-2-1 0 16,-1-2-1648-16,0-1-400 0,-2-2-64 0</inkml:trace>
  <inkml:trace contextRef="#ctx0" brushRef="#br0" timeOffset="89876.7">10228 15285 11055 0,'0'0'976'0,"0"0"-784"0,0 0-192 0,0 0 0 16,9-6 4464-16,3 2 848 0,6 0 160 0,2 3 32 16,0-2-3872-16,5 0-784 0,1-1-144 0,4 0-48 15,3-3-176-15,4 0-32 0,2-2-16 0,4 0 0 16,2 1-240-16,1-1-64 0,2 0 0 0,-1 0 0 31,-3 1-1072-31,-4 3-208 0,-3 0-64 0</inkml:trace>
  <inkml:trace contextRef="#ctx0" brushRef="#br0" timeOffset="91657.12">19209 14907 13823 0,'0'0'1216'0,"0"0"-960"0,-8 0-256 0,0-2 0 15,0 0 1632-15,0 1 288 0,0 1 48 0,-3-1 16 16,1 0-960-16,-1 0-192 0,-3 1-48 0,-1 0 0 15,-2 1-256-15,-2 0-48 0,0 0-16 0,-1 1 0 16,1 1-16-16,-2 2 0 0,2 0 0 0,1 2 0 16,-1 1-128-16,-3 1-16 0,1 4-16 0,1-1 0 0,-1 1-160 0,3 1-128 15,-1 0 144-15,3 1-144 0,0-1 0 0,5 0 128 16,0 0-128-16,5-2 0 0,2 3 144 0,4 0-16 16,4 1 0-16,2-2 0 0,4-2 224 0,1 1 32 15,2 1 16-15,0-2 0 0,3-1-64 0,1 2-16 16,1 1 0-16,-1 1 0 0,0-3-128 0,0 0-16 15,-3 0-16-15,-1 1 0 0,0-1-160 0,-3-1 128 16,0-1-128-16,-1 1 128 0,-1 1 16 0,-3-1 0 16,-3-1 0-16,2-1 0 0,-4 0-144 0,-1 1 160 15,-6-2-160-15,-1 2 160 0,-2-1 160 0,-2-1 16 16,-3-3 16-16,-4 1 0 0,-3-1-32 0,-4-1 0 0,-2-2 0 0,0-3 0 16,-4-3-192-16,2-1-128 0,1-2 128 15,3 0-128 1,3-2-1264-16,2-1-320 0,3-2-64 0,4-1-12576 0</inkml:trace>
  <inkml:trace contextRef="#ctx0" brushRef="#br0" timeOffset="91985.27">19803 14893 20271 0,'-10'1'1792'0,"0"2"-1424"16,0 1-368-16,0 0 0 0,0 3 576 0,0 4 64 15,1-1 0-15,-4 4 0 0,-1 2 64 0,2 2 0 16,-2 1 16-16,0 1 0 0,2 2-160 0,1 1-48 15,1 1 0-15,2 2 0 0,0-2-224 0,-1 0-48 16,3 1-16-16,0-2 0 0,3-1-224 0,1-2 176 16,-2-3-176-16,3 1 160 0,1 0-160 0,0-1 0 15,1-1 0-15,3-2 128 16,0-1-1344-16,3-1-288 0,-3-2-48 0,3-2-9424 0</inkml:trace>
  <inkml:trace contextRef="#ctx0" brushRef="#br0" timeOffset="92389.71">19927 14890 16575 0,'0'0'1472'0,"0"0"-1168"0,0 0-304 0,0 0 0 16,-1-8 1536-16,1 8 256 0,0 0 64 0,0 0 0 15,0 0-1104-15,0 0-224 0,-4 11-32 0,0 1-16 16,0 1-112-16,2 3-32 0,-3 0 0 0,2 3 0 15,0-3-192-15,-1 3-144 0,3-1 192 0,-3 0-192 16,1-1 144-16,-1-2-144 0,0 1 0 0,2-4 144 16,-2-2 80-16,2-1 16 0,2-9 0 0,0 0 0 15,0 0 432-15,0 0 96 0,0 0 0 0,0 0 16 0,0 0 240 16,10-2 64-16,1-1 0 0,-2-6 0 0,1-2-512 0,1-1-80 16,1-1-32-16,1 0 0 0,-1 0-240 0,1-1-48 15,2-1-16-15,-1 3 0 0,-1 1-160 0,3 1 0 16,-2 1 0-16,-1 4 128 0,1 0-128 0,1 4 0 15,-2 2 0-15,-1 3 0 0,-2 1-128 0,0 5 128 16,1 4-160-16,-3 2 160 0,0-1 0 0,-2 2-144 16,-3 0 144-16,2 4 0 0,-3-1 0 0,1 0 0 15,0-2 0-15,1 1 0 0,0 0-192 0,-2 0 64 16,2-1 0-16,0 0 0 16,1-3-1488-16,0-2-304 0,1 1-48 0,3-3-11920 0</inkml:trace>
  <inkml:trace contextRef="#ctx0" brushRef="#br0" timeOffset="93149.67">21188 14252 18431 0,'0'0'816'0,"-2"-10"160"0,0 1-784 0,2 9-192 0,0 0 0 0,0-10 0 16,2 1 1344-16,-2 9 208 0,0 0 48 0,0 0 16 0,0 0-816 16,-6 4-160-16,1 4-48 0,-1 3 0 0,1 6-288 0,-3 4-64 15,1 4-16-15,1 4 0 0,-1 5-96 0,0 2-128 16,-1 3 176-16,-2 4-176 0,0 1 304 0,-3 2-48 15,-2 1-16-15,0 3 0 0,-2 3-80 0,1-2-16 16,-1-1 0-16,3-1 0 0,1 1-144 0,2-2 0 16,3-6 144-16,1-3-144 0,3-2 128 0,3-4-128 15,1-4 128-15,2-3-128 0,3-4 144 0,2-3-144 16,0-3 192-16,3-3-192 0,2-2 256 0,1-2-64 16,5-1-16-16,-1-4 0 0,4-4-176 0,2 0 0 15,-2-1-160-15,4-2 160 16,-1-2-2496-16,0-3-384 0</inkml:trace>
  <inkml:trace contextRef="#ctx0" brushRef="#br0" timeOffset="93362.71">20660 14602 35007 0,'0'0'3120'0,"0"0"-2496"0,14-6-496 0,4 4-128 32,1-1-624-32,7-1-144 0,3 0-16 0,7 1-16 0,4-1 1072 0,7 2 224 0,3 0 32 0,6 0 16 15,1-4-336-15,4 1-64 0,-1-1-16 0,1 2 0 16,-1-1-672-16,2 2-144 16,0 0-16-16</inkml:trace>
  <inkml:trace contextRef="#ctx0" brushRef="#br0" timeOffset="98153.21">16736 16079 1839 0,'0'0'160'0,"0"0"-160"0,0 0 0 0,0 0 0 16,4-10 2976-16,0-1 560 0,1-1 112 0,3-2 32 15,2-4-2256-15,2 0-448 0,2-1-80 0,3-3-32 16,-1-3-304-16,5-2-64 0,0-2-16 0,4 0 0 16,2-1-64-16,1-3-16 0,2-5 0 0,0 1 0 0,2-3 144 0,-3-2 32 15,1-6 0-15,1-1 0 0,1-3-128 0,3-1-32 16,1-1 0-16,2-2 0 0,2 0-96 0,1-3 0 16,2-3-16-16,-1 2 0 0,-2 0-16 0,1 2 0 15,1 1 0-15,-3-2 0 0,2 3-16 0,3 0 0 16,0 1 0-16,0-2 0 0,0 1-64 0,-2 0-16 15,-1 0 0-15,-6 1 0 0,-2 0-16 0,-2-1-16 16,-3 1 0-16,0 2 0 0,-4 1 32 0,0 3 0 16,0 2 0-16,-2 5 0 0,0 2-48 0,0 3 0 15,-2 4 0-15,-1 2 0 0,-3 3 0 0,0 4 0 16,-1 1 0-16,-2 3 0 0,-1 1-144 0,-4 4 0 16,-1-4 0-16,-4 5 0 0,0 4 0 0,0 0-320 15,-3-1 48-15,-2 4 16 16,2 7-528-16,0 0-112 0,0 0 0 0,0 0-11616 0</inkml:trace>
  <inkml:trace contextRef="#ctx0" brushRef="#br0" timeOffset="98552.99">17668 13915 9215 0,'0'-6'816'0,"1"-3"-656"0,0-1-160 0,5-2 0 0,2-4 2208 0,2 0 416 16,4-2 64-16,4 0 32 0,3-3-1392 0,4-1-288 16,4-1-48-16,2-1-16 0,2 0-304 15,2-2-64-15,-2-3-16 0,1 0 0 0,0-2-224 0,0 0-48 16,2 1-16-16,0 1 0 0,1-1-144 0,1 1-32 15,3 2 0-15,-3 3 0 0,-1 4-128 0,-1 1 0 16,-2 0 144-16,-4 4-144 0,-6 5 0 0,-1 0 0 16,-1 2 0-16,-5 5 0 0,-4 3 0 0,-2 6 144 15,-1 7-144-15,-5 2 0 0,0 2 0 0,-2 8 0 16,-3 5 0-16,-2 3 0 0,-1 1 0 0,-4 3 0 16,-3 2 0-16,-2 3 0 0,-2 4 0 0,-1-4-224 15,2-6 16-15,-1-4 0 0,0-6-48 0,-1-4-16 16,1-1 0-16,1-7 0 0,2-2-16 0,2-1 0 0,-2-3 0 15,4-2-10464-15</inkml:trace>
  <inkml:trace contextRef="#ctx0" brushRef="#br0" timeOffset="99041.45">18850 12711 16575 0,'-5'-6'736'0,"5"6"160"0,0 0-720 0,0 0-176 16,-7-4 0-16,3-1 0 0,4 5 1088 0,-3-6 192 16,3 6 48-16,3-10 0 0,-1 0-800 0,2-1-144 15,1-3-48-15,1-2 0 0,3 0-48 0,0-2-16 16,2-1 0-16,2 0 0 0,1-3 48 0,2 0 0 16,0-1 0-16,2-1 0 0,-1 0-128 0,2 2-32 15,2 0 0-15,-2-1 0 0,2-1-160 0,0 3 192 16,-4 2-192-16,2 1 192 0,0-1-64 0,-2 4 0 15,0 2 0-15,-2 2 0 0,0 5 64 0,-1 1 0 0,-3 2 0 16,-3 2 0-16,-8 1-64 0,0 0 0 16,7 9 0-16,-4 2 0 0,-2 2-128 0,-2 5 0 0,-1 4 0 0,-2 0 128 15,-4 0-128-15,0 3 0 0,-4 4 144 0,0 2-144 16,-1 2 0-16,0 4 0 0,0 1 0 0,-1 0 128 16,1-2-288-16,3-1-48 0,1-2-16 0,0-1 0 31,2-2-176-31,-1-2-48 0,3-2 0 0,-3-2 0 15,0-1-1040-15,1-1-224 0,-7 4-32 0,5-5-16 0</inkml:trace>
  <inkml:trace contextRef="#ctx0" brushRef="#br0" timeOffset="99222.85">18784 13020 13823 0,'0'0'608'0,"0"0"128"0,0 0-592 0,14 0-144 0,2 0 0 0,5-2 0 0,2 0 3552 0,1 1 672 15,4-1 144-15,2 0 32 0,3-1-2928 0,4-1-592 16,0-3-112-16,4 1-32 0,4-2-464 0,1 1-80 16,1 2-32-16,0 0 0 0,-2-1-160 0,-1 2 0 15,-1 1 0-15,-2-1-9680 16,-3 1-2016-16</inkml:trace>
  <inkml:trace contextRef="#ctx0" brushRef="#br0" timeOffset="100138.49">6872 16029 2751 0,'-9'3'256'0,"5"-1"-256"0,1-1 0 0,2-1 0 16,1 0 2800-16,0 0 512 0,-3 0 96 0,3 0 32 0,0 0-1920 0,0 0-384 15,0 0-80-15,0 0-16 0,0 0-272 0,8-8-64 16,1 0-16-16,-5-1 0 0,1-4 112 0,0 0 32 16,0-2 0-16,1-1 0 0,5 1-80 0,1-4-16 15,1-3 0-15,3-3 0 0,0-2-160 0,2-4-16 16,6-2-16-16,3-7 0 0,1-2-208 0,4-5-32 16,2-4-16-16,4 1 0 0,0-3-32 0,4 0-16 15,2-3 0-15,2-1 0 0,1 0-32 0,1 1 0 16,-3 0 0-16,1 3 0 0,-4 3-16 0,1 2-16 15,-3-1 0-15,4 5 0 0,-2 4-48 0,0-1-128 16,-2 0 192-16,-4 3-64 0,-2 0-128 0,-1 2 128 0,-3 1-128 0,-2 1 128 16,-1 1-128-16,-2 2 128 0,-1 2-128 0,-3 2 128 15,-3-1-128-15,-1 3 128 0,0 3-128 16,-1 1 128 0,0 0-512-16,-2 2-96 0,-1-2-32 0,-1 2 0 15,-2 1-1344-15,1 2-288 0,-4 3-48 0</inkml:trace>
  <inkml:trace contextRef="#ctx0" brushRef="#br0" timeOffset="100671.55">7891 14146 5519 0,'0'0'240'0,"0"0"64"0,-1-8-304 0,2 1 0 0,1-3 0 16,3-1 0-16,3-2 2608 0,3-1 464 0,2 0 80 0,3-1 32 15,0-3-1968-15,2-1-400 0,2 0-80 0,1-2-16 16,2 1 16-16,-1-1 0 0,2-1 0 0,-2-1 0 16,2-1-112-16,-1 1-32 0,2 2 0 0,1 1 0 15,1 0-224-15,0 1-48 0,0 3-16 0,-2 1 0 16,1-1-112-16,0 3 0 0,-3 2-16 0,-1 1 0 15,-2 1-176-15,-2 3 160 0,-2 1-160 0,0 5 160 16,-2 0-160-16,-1 4 0 0,0 0 0 0,-2 3 0 16,-1 2 0-16,0 6 0 0,-3 2 0 0,-2 2 0 15,1 0 0-15,-2 2 0 0,-2 1 0 0,-1 1 0 16,-1-1 0-16,-2 0 0 0,-2 0 144 0,-3-2-144 16,-2-4 224-16,-2 1-32 0,-2-1 0 0,-1 1 0 15,-2-1 0-15,1-1 0 0,1 0 0 0,-1-3 0 0,3-1-192 16,0-2 0-16,0-3 0 0,1-1-8256 15,0-4-1664-15</inkml:trace>
  <inkml:trace contextRef="#ctx0" brushRef="#br0" timeOffset="101219.78">8698 12556 21183 0,'-8'0'1888'0,"8"0"-1504"0,-6-5-384 0,6 5 0 16,-2-8 272-16,3 0-16 0,3-2 0 0,4-2 0 15,1 0 384-15,3-2 80 0,3 1 16 0,2-2 0 16,-1-3-544-16,1-1-192 0,1 0 144 0,1 0-144 15,-1-1 176-15,0-1-48 0,2-2-128 0,-1 1 192 16,0 2-64-16,0 2-128 0,1-1 176 0,1 4-176 0,-3 1 208 0,-3 3-64 16,0 1-16-16,0 4 0 15,-5 0 0-15,0 4 0 0,-1 2 0 0,-1 3 0 16,2 3-128-16,-4 5 0 0,-2 3 0 0,0 4 0 0,-3 3 0 0,-1 6 0 16,0 2 0-16,-4 7 0 0,0 5 128 15,-3 5 0-15,-1 4 0 0,1-1 0 0,-1-2-128 0,0 1 128 16,-1-1-128-16,3-4 128 0,-3-4-128 0,1-1 128 15,-3-2-128-15,3-1 128 0,-1-2-128 0,0 1 0 16,1-2 0-16,-1-3 0 0,3-3 0 0,-3-1 0 16,2-1 0-16,1-3 0 15,1-5-1744-15,1 0-336 0,-3 4-64 0,3-6-16 0</inkml:trace>
  <inkml:trace contextRef="#ctx0" brushRef="#br0" timeOffset="101438.38">8573 13223 18431 0,'0'0'816'0,"0"0"160"0,13 0-784 0,2-1-192 0,5 1 0 0,8 0 0 16,5 0 2560-16,4-1 480 0,4-1 96 0,3-1 0 16,2 1-1984-16,0-1-416 0,3-2-80 0,1 0-16 15,2 1-432-15,3-1-80 0,2 1-128 0,0-1 176 16,2-3-176-16,-2 0 160 0,-2 2-160 0,-1 0 160 15,-2-1-2080 1,1 1-432-16,18-2-80 0,-8-1-9664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26T19:33:05.8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381 652 3679 0,'0'0'320'0,"0"0"-320"16,0 0 0-16,0 0 0 0,0 0 640 0,0 0 64 16,0 0 16-16,0 0 0 0,0 0-464 0,0 0-112 15,-3-4-16-15,3 4 0 0,-4-4 192 0,4 4 48 16,-4-6 0-16,4 6 0 0,0 0 272 0,0 0 48 0,-3-5 16 0,2-2 0 16,1 3-160-16,0-2-32 0,0 1 0 0,2-1 0 15,2 1-192-15,-2-1-32 0,1 1-16 0,0-1 0 16,2-1-144-16,0 1-128 0,0-2 144 0,3 0-144 15,-1 0 128-15,1 0-128 0,2 0 0 0,3-2 0 16,2 2 128-16,0 0-128 0,1 0 0 0,0 2 0 0,2-1 128 0,-1 1-128 16,3 0 0-16,-3 3 0 0,0-2 0 0,0 1 128 15,-2-1-128-15,2 2 0 0,-2 1 0 0,0 0 0 16,-1-1 128-16,3 2-128 0,0 1 0 0,-4 3 0 16,-2 0 0-16,-1 1 0 0,-1 3 0 0,-2-1 0 15,-1 3 0-15,-2 2 0 0,-1 2 0 0,0-4 144 16,-2 3-144-16,2 3 128 0,-3 1 16 0,0 1 0 15,-1-1 0-15,-2 2 0 0,-1-2 96 0,-2 12 16 16,0-5 0-16,-1-2 0 0,-4-1 176 0,2-1 32 16,-2 0 16-16,3-5 0 0,-1 0-96 0,-2 0-32 15,-1 0 0-15,0 0 0 0,-1 0-160 0,-1-3-48 16,0 2 0-16,3 0 0 0,1-3-144 0,-2-1 0 16,2-2 144-16,3-1-144 0,-1-3 0 0,4 3 0 15,0-2 0-15,4-4 0 0,0 0 0 0,0 0-320 16,0 0 64-16,6 3 16 0,3 0 16 0,-2-3 0 15,3 0 0-15,0 0 0 0,2 0 224 0,3 0 0 16,-1 0 0-16,7 2 0 0,-4-1 0 0,-3 0 0 16,0 0 0-16,0 2 0 0,0 2 0 0,2 1-176 0,-1 1 176 0,1 2-160 15,-3 1 160-15,0 1 0 0,-1 1 0 16,-3 2 0-16,0 2 0 0,-3 0 0 0,-2-1 160 0,-1 1-160 16,-3 0 512-16,-3 1 0 0,-1 0 0 0,-1 0 0 15,-3-1 64-15,-5 8 32 0,0-5 0 0,2-5 0 16,-2-1 16-16,-2 0 0 0,0 2 0 0,-3-3 0 15,-2 1-288-15,-3 0-48 0,0-3-16 0,-3-2 0 16,1 0-80-16,-1-2-32 0,0-3 0 0,1-1 0 16,0-1-160-16,2-1 160 0,1-2-160 0,2-2 160 15,0-1-160-15,-5-4-176 0,3 0 48 0,7-2 0 16,4-3-688-16,1 3-128 0,6 1-16 0,0-1-16 16,4 2-368-16,4-2-64 0,-2 0 0 0</inkml:trace>
  <inkml:trace contextRef="#ctx0" brushRef="#br0" timeOffset="288.79">1022 1180 6447 0,'0'0'272'0,"0"0"80"0,0 0-352 0,0 0 0 16,0 0 0-16,4 6 0 0,-4-6 1760 0,3 5 288 0,0 2 48 0,-3-7 16 15,0 0-1232-15,0 0-240 0,0 0-64 0,0 0 0 16,0 0 64-16,0 0 0 0,0 0 0 0,0 0 0 16,0 0-304-16,0 0-48 0,1-8-16 0,-1 1 0 15,0 1-272-15,0-1 128 0,0 1-128 0,3-1 0 16,-2 0-192-16,-1 1-128 0,1-2-48 0,0 3 0 15</inkml:trace>
  <inkml:trace contextRef="#ctx0" brushRef="#br0" timeOffset="1033.8">1429 385 1839 0,'0'0'0'0,"0"0"160"0,0 0-160 0,0 0 0 15,0 0 0-15,0 0 0 0,0 0 2112 0,0 0 384 16,0 0 64-16,6 3 32 0,-2 3-1872 0,1 3-368 0,-5-9-80 0,4 13-16 16,-1 1 128-16,1-2 32 0,-3 1 0 0,1 3 0 15,-1 5 0-15,0 2 0 0,0 5 0 0,0 3 0 16,2 3 96-16,-1 2 0 0,1-1 16 15,-2 31 0-15,0-8-96 0,-1-22-32 0,0 1 0 0,0 14 0 16,0-4 80-16,0-7 16 0,-1-6 0 0,1-12 0 16,0-2-128-16,0 10-32 0,0-5 0 0,0-11 0 0,1 1 112 15,0 3 32-15,-2-3 0 0,1-2 0 16,0-2-112-16,0 0-32 0,0-11 0 0,0 0 0 0,-1 5-96 0,1-5-32 16,0 7 0-16,0-7 0 0,0 0-16 0,0 0-16 15,0 0 0-15,0 0 0 0,0 0 80 0,0 0 32 16,0 0 0-16,1-8 0 0,-1 8-144 0,1-12-16 15,-1-1-128-15,0 0 192 0,0-1-192 0,0 3 128 16,0 1-128-16,1-4 0 0,1-1 0 0,-2-3 0 16,0 0 0-16,0-12 0 0,1 0 0 0,0 8 0 15,0 0 0-15,-1 1 0 0,1-1-160 0,1 2 160 16,0-1-128-16,-1 0 128 0,-1 1 0 0,0 1-128 16,0 1 128-16,0 0 0 0,0 0 0 0,-1 2 0 15,-1-1 0-15,1 2 0 0,-1 1 0 0,0 0 0 16,-2 2 0-16,2 6 0 0,1 0 0 0,1 6-160 15,0 0 160-15,0 0 0 0,0 0-192 0,0 0 64 16,-1 7 128-16,1 3-208 0,1 3 80 0,-1 0 128 16,1 5-208-16,-1 0 80 0,0 7 128 0,0 0 0 15,-1 1 0-15,1 2 0 0,-3 6 0 0,-1 0 0 16,0 0 0-16,0 13 0 0,-1-7 0 0,3-17 0 0,0 0 0 0,1-1 0 16,1-2 0-16,1-3 0 0,0-2 0 0,3 5 0 15,2-5 0-15,2-4 0 0,0-4 128 0,4-3-11648 16</inkml:trace>
  <inkml:trace contextRef="#ctx0" brushRef="#br0" timeOffset="3621.93">16248 1102 1839 0,'0'0'0'0,"0"0"160"0,0 0-160 0,0 0 0 0,7-4 0 0,-7 4 0 15,0 0 1984-15,7-3 352 0,-7 3 80 0,0 0 16 16,0 0-1328-16,0 0-256 0,0 0-48 0,0 0-16 16,0 0-336-16,0 0-64 0,0 0 0 0,0 0-16 15,0 0-48-15,4 9 0 0,-2 4 0 0,-2-1 0 0,-2 0 0 0,-1 2-16 16,0 3 0-16,-3 0 0 0,2 1 16 0,-2 2 16 15,-1-1 0-15,0 4 0 0,-2 2-16 0,3 0-16 16,-5 0 0-16,1 4 0 0,-1 2-96 0,-1-2-16 16,1 1 0-16,2-5 0 0,0-3 0 0,3-1 0 15,1-2 0-15,1 0 0 0,-1-1 16 0,3 0 0 16,-1 0 0-16,2-4 0 0,1-2-48 0,1-1-16 16,2-1 0-16,-2-2 0 0,-1-8 16 0,0 0 0 15,7 7 0-15,0-2 0 0,-7-5 176 0,11 3 48 16,1-3 0-16,1-1 0 0,0 0-48 0,0-1 0 15,-1-3 0-15,3 1 0 0,2-1-160 0,2 2-48 16,-3 0 0-16,5-1 0 0,0 0-128 0,2 1 0 16,1-1 0-16,0 2 0 0,3-1 0 0,-2 0 0 15,3 0 0-15,1 1 0 0,1 1 128 0,1-2-128 16,0-3 0-16,-1 2 128 0,0 1 0 0,1 0-128 16,1 1 192-16,1-1-64 0,1 2 0 0,0 0-128 15,0 0 192-15,1 1-64 0,2 0-128 0,0 0 0 0,-3-1 0 16,2-2 0-16,2 1 0 0,-1 0 0 0,2-2 0 15,-3 2 0-15,3 1 0 0,-1 0 0 0,1 0 0 0,1 0 0 16,2 0 0-16,-1 0 0 0,-4 0 0 0,-1 0 128 16,0-3-128-16,-1 1 0 0,-1 0 0 0,2 1 0 15,3-1 0-15,-3 1 160 0,3 0-160 0,-2 0 160 16,5 4-160-16,-4-2 128 0,1 0-128 0,-4-2 128 16,1 1-128-16,2 0 0 0,-4-2 0 0,2 2 128 0,3 0-128 0,-2 0 0 15,3 0 0-15,-1 1 0 16,3 1 0-16,0 0 128 0,-5-2-128 0,2 1 0 0,-4 0 128 0,1 0-128 15,2-1 0-15,-2 0 128 0,2 0-128 0,3 1 0 16,1 0 0-16,2 0 0 0,-2 0 128 0,1 0-128 16,-1-1 0-16,0 0 128 0,-4-1-128 0,2-1 0 15,-1 1 144-15,3 0-144 0,2 0 0 0,1-1 0 16,-1 1 0-16,1 1 0 0,-2-2 128 0,-1 1-128 16,-2-1 160-16,1 1-160 0,0-1 176 0,-2 1-176 0,2-1 192 15,2 1-192-15,-1 0 144 0,1 0-144 0,-1 0 0 0,1-1 144 16,-1 1-144-16,-1-2 0 15,0-1 0-15,-3 1 0 0,3-1 0 0,1 0 128 16,1 0-128-16,2 0 0 0,1 2 0 0,-1 0 0 0,-1 0 128 0,-14 2-128 16,0-2 0-16,16 0 0 15,-5-1 0-15,-2 1 128 0,-2 1-128 0,2 0 0 16,0 1 0-16,2-3 0 0,1 2 0 0,-4 1 0 16,3 1 0-16,-2 0 0 0,-2-1 0 0,-2 0 0 0,3 0 0 0,-1-1 0 15,-1-1 0-15,3 0 0 16,-3 2 0-16,5-1 0 0,-1 1 0 0,2 1 128 0,-1 0-128 15,-4 0 0-15,3-1 0 0,-3 1 0 0,3 2 128 0,-2-1-128 16,3 0 0-16,1 0 0 0,0-1 144 0,-2 2-144 16,0 0 0-16,0 1 0 0,-1-2 0 0,-1 0 0 15,-3-1 0-15,-1 1 128 0,-1-1-128 0,2 0 0 0,-1 0 0 16,3 1 0-16,0 0 0 0,-1 0 0 0,4 0 0 0,-3 0 144 16,1 2-144-16,-1-2 0 15,-2 0 144-15,2 1-144 0,-1 0 0 0,0-1 144 0,2 0-144 0,-3 1 0 16,1 0 0-16,3 1 0 0,1-2 128 0,0 1-128 15,-3 1 0-15,1-1 128 0,-1 0-128 0,-2 0 0 16,0 1 0-16,-2-1 0 0,2 0 0 0,-1 0 0 16,0 1 0-16,2 1 0 0,1-1 0 0,2 1 0 15,-7 0 0-15,2-1 0 0,-1-1 0 0,-1 0 0 16,-2-1 0-16,-2 0 0 0,1-1 0 0,2 2 0 16,-1 0 0-16,1 0 0 0,0 0 0 0,0 1 0 15,1 1 0-15,0-1 0 0,1 0 0 0,0 2 0 16,-2-2 0-16,1 0 0 0,-2 1 0 0,0-2 0 0,-2 1 0 15,1 0 0-15,1-1 0 0,-3 1 0 0,2-1 0 0,-1 1 0 16,0 1 0-16,2 0 0 0,-1 0 0 0,1 1 0 16,0-2 0-16,-3 2 128 0,1-2-128 0,-2-1 0 15,0-1 0-15,-1 1 0 0,-1 1 128 0,1-1-128 16,-2 0 0-16,1 0 0 0,1-1 0 0,1 1 128 16,-2 2-128-16,3-2 0 0,-1 1 0 0,-1 1 0 15,3 0 0-15,0 0 0 0,0 2 0 0,-4-3 128 16,1-1-128-16,0 1 0 0,-1-1 0 0,1 0 0 15,-3-1 0-15,1 1 0 0,-3-1 0 0,2 2 0 16,2-1 0-16,-1 0 0 0,0 0 0 0,1 1 0 16,-2 1 128-16,-3-1-128 0,2 0 0 0,1 0 128 15,1 0-128-15,-1 0 0 0,-4 0 0 0,1 1 0 16,-1-2 0-16,1 0 0 0,0-2 0 0,-3 1 0 0,0-1 0 0,-3 0 0 16,-2-1 0-16,0 1 128 0,0 0-128 0,-2 0 160 15,1 0-160-15,2-2 160 0,-6 0-160 0,3 0 0 16,-2 0 144-16,1 1-144 0,1 0 128 0,-9 1-128 15,10-2 128-15,-1 1-128 0,-9 1 0 0,9-2 0 16,0-2 0-16,-9 4 128 0,6-3-128 0,-6 3 128 16,9-5-128-16,-5-1 128 0,-4 6 16 0,7-6 16 15,-2-3 0-15,-2 0 0 0,-1-2 64 0,0-1 16 16,0-2 0-16,0 1 0 0,2 0-48 0,-3 0 0 16,1-1 0-16,0-2 0 0,-1 0-64 0,0-2-128 15,-1 1 176-15,2-1-176 0,-1-2 160 0,0 3-160 16,-1-1 128-16,0 2-128 0,0 0 128 0,0 2-128 0,0 1 128 0,-1 1-128 15,0 3 128-15,-1 0-128 0,1-1 128 0,0 1-128 16,0 4 0-16,1 5 0 0,0 0 0 0,-3-6 0 16,3 6 0-16,-9-3 0 0,2 3 0 0,-1 1 0 15,0 0-192-15,-3 4-32 0,0-2 0 0,0 2 0 32,0 2-608-32,1 0-112 0,2-1-16 0,0 1-8640 0,1-1-1728 0</inkml:trace>
  <inkml:trace contextRef="#ctx0" brushRef="#br0" timeOffset="8705.75">19471 374 2751 0,'0'0'128'0,"0"0"16"0,0 0-144 0,3-7 0 15,-3 7 0-15,4-8 0 0,0-1 2512 0,0 1 480 16,0-1 80-16,2 2 32 0,-1 1-2272 0,2 1-464 16,-4-2-96-16,-3 7-16 0,0 0-256 0,5-5 160 15,-5 5-160-15,2-8 128 0,-2 8 256 0,0 0 64 16,0 0 0-16,0 0 0 0,-8-2 240 0,0 2 48 0,0 1 16 0,-1 3 0 15,-1 3-288-15,-1 2-48 0,-1-1-16 0,0 3 0 16,-1 1-128-16,0 3-16 0,-1 0-16 0,-1 2 0 16,-1 0 96-16,1 3 32 0,0 1 0 0,-1 4 0 15,1 4 80-15,5-13 0 0,-1 7 16 0,-2 4 0 16,1 1-64-16,-2 2-16 0,3 2 0 0,0 1 0 16,0 1-224-16,-4 29-160 0,3-11 192 0,6-10-192 15,2-4 128-15,4-4-128 0,2-2 0 0,3-2 0 16,2-3 0-16,3-1 0 0,2-1 0 0,1-3 0 15,5-1 0-15,1-2 0 0,-1 1 0 0,2 0-192 16,1 0 48-16,-1-3 16 0,-1-2 0 0,3-3 0 31,-3-1-512-31,2-2-112 0,2-2-16 0</inkml:trace>
  <inkml:trace contextRef="#ctx0" brushRef="#br0" timeOffset="9322.84">21088 127 13823 0,'0'0'1216'0,"0"0"-960"0,-6-5-256 0,6 5 0 15,-5-4 688-15,5 4 80 0,0 0 32 0,0 0 0 16,0 0-160-16,0 0-16 0,-6-1-16 0,6 1 0 16,0 0-400-16,0 0-80 0,0 0 0 0,-4 8-128 0,2 1 224 0,0 2-64 15,2 1-16-15,2-3 0 0,-1 2 48 0,1 7 16 16,2 2 0-16,-3-1 0 0,4 7 96 0,0 2 16 15,2 3 0-15,6 25 0 0,-4-9 0 0,0-1 0 16,-4-6 0-16,-3-16 0 0,1 5 0 0,-3 6 0 16,-2 0 0-16,1 3 0 0,-1 1 0 0,-2 2 0 15,-4 1 0-15,-4 34 0 0,-2-13-64 0,-2-8 0 16,-1-5 0-16,-3-6 0 0,1-3 0 0,-1-5 0 16,-1-1 0-16,1-3 0 0,-4-2-32 0,0 0-16 15,3 0 0-15,-2-1 0 0,2-3-208 0,2 0-256 16,-2-3 48-16,2-3-7920 15,2-3-1568-15</inkml:trace>
  <inkml:trace contextRef="#ctx0" brushRef="#br0" timeOffset="10143.34">23315 196 5519 0,'0'0'496'0,"0"0"-496"0,-5-5 0 0,5 5 0 0,0 0 1856 0,0 0 256 16,-4-5 64-16,4 5 16 16,-4-4-1296-16,4 4-256 0,-6-5-48 0,6 5-16 15,-8 0-64-15,0 0-32 0,-1 3 0 0,0 1 0 0,1-1-32 0,-6 3 0 16,0 5 0-16,-1 1 0 0,-2 2-160 0,0 2-32 16,-4 3-16-16,-1 4 0 0,-1 7 0 0,1-3 0 15,1 1 0-15,-1 3 0 0,1 1 112 0,10-10 32 16,1 6 0-16,-3 5 0 0,-1 4-192 0,2 3-16 15,-1 2-16-15,0 2 0 0,2 3-160 0,-9 38 0 16,6-16 0-16,6-7 0 0,5-5 0 0,3-5 0 0,2-4 0 0,4-2 0 16,1-4 0-16,3-4 0 0,-1-4 0 15,3-3 0-15,1-5-176 0,-2-3 48 0,0-1 0 16,0-2 0-16,4-3 128 0,-4 1-128 0,1-1 128 0,2-3-128 16,0-1-64-16,3-4-16 0,1 1 0 0,4-3 0 31,3-2-400-31,3-3-80 0,3 0-16 0</inkml:trace>
  <inkml:trace contextRef="#ctx0" brushRef="#br0" timeOffset="10706.62">24509 155 4607 0,'0'0'400'0,"-3"-9"-400"0,2 3 0 0,1 6 0 15,-3-9 1936-15,3 9 304 0,0 0 64 0,-1-7 16 16,1 7-1488-16,0 0-320 0,0 0-48 0,0 0-16 15,0 0-176-15,0 0-32 0,0 0-16 0,10-1 0 16,0 3 48-16,-1 3 16 0,2 3 0 0,-5-2 0 16,2 3 96-16,2 4 0 0,1 5 16 0,0-1 0 15,2 10-144-15,2 2-48 0,1 4 0 0,10 33 0 16,-4-8 48-16,-10-26 16 0,-3 4 0 0,1 7 0 16,3 4-128-16,-5 4-16 0,0 1-128 0,-4 2 192 15,0-1 96-15,0 47 16 0,-5-16 0 0,-4-12 0 0,-3-9 320 0,-6-6 64 16,-1-4 16-16,-2-2 0 0,-7-5 128 0,1-1 48 15,-6-1 0-15,0 0 0 0,-4 1-464 0,-4-3-96 16,0-1 0-16,-4-1-16 0,-4 3-304 0,-4-2-256 16,-6-1 64-16,-3-4-7952 15,1 0-1584-15</inkml:trace>
  <inkml:trace contextRef="#ctx0" brushRef="#br0" timeOffset="12907.63">322 5034 1839 0,'-11'6'160'0,"6"-2"-160"0,1-1 0 0,-2 2 0 15,0-1 2416-15,-1 1 448 0,2 2 80 0,-3-3 32 16,1 1-1632-16,2-1-336 0,-1 0-64 0,2 1-16 16,-2-2-112-16,6-3-32 0,-5 6 0 0,5-6 0 15,0 0-16-15,0 0-16 0,-5 0 0 0,5 0 0 16,0 0-256-16,0 0-48 0,0 0-16 0,3-8 0 15,2 0-304-15,3-3-128 0,2-1 128 0,7-7-128 16,3 0 0-16,-4 6 0 0,-1 1 0 0,5-1 0 16,4 0 0-16,-1 0 0 0,2 2 0 0,1 2 0 0,-1 1 0 15,1 3 0-15,0 1 0 0,-1 3 0 0,-2 1 0 16,-1 1 0-16,-1 3 0 0,5 3 0 0,-7 2 0 0,-9-1 0 16,-1 4 0-16,-3 5 0 0,-2 2 0 0,-2 3 0 15,-3 4 0-15,-3-1 0 0,0 1 0 0,-6 2 160 16,-2 0-160-16,-2 1 160 0,-1-1-160 0,-1-2 160 15,-3-1-160-15,-1 1 160 0,3-2-160 0,-3-1 0 16,2-2 0-16,2 2 0 0,-1-2 0 0,3-1 0 16,1-4 0-16,3-2 0 0,0-3 0 0,5-2 0 15,-2-1 0-15,4-3 0 16,3-5-448-16,0 0 0 0,0 0-16 0,0 0 0 16,9-1-16-16,-1-2 0 0,4 0 0 0,3-1 0 0,0 1 320 0,10 0 160 15,0 1-160-15,-8 3 160 0,3 1 0 0,1 1 160 16,-1 6 0-16,0-2 0 0,0 4 32 0,-1 0 16 15,-2 2 0-15,-3 1 0 0,-1 1 0 0,-2 2 0 0,-3-1 0 0,-3 3 0 16,0 1 160-16,-5 0 16 16,-4 0 16-16,-1-1 0 0,-2 2 112 0,-7 10 32 15,-1-2 0-15,-1-13 0 0,0 1 32 0,-6-2 16 0,-1-1 0 0,-13 6 0 16,5-2-272-16,9-6-48 16,-4-3-16-16,1-1 0 0,-1-1-256 0,0-3 0 0,2-2 0 15,2-2 0 1,2-6-2032-16,3-4-400 0,-16-12-96 0,16 2-16 0</inkml:trace>
  <inkml:trace contextRef="#ctx0" brushRef="#br0" timeOffset="13178.72">1061 5708 24879 0,'-7'3'2208'0,"1"1"-1760"16,0-3-448-16,2 2 0 0,4-3 800 0,-5 2 80 16,5-2 16-16,-4 1 0 0,0 1-320 0,4-2-48 15,0 0-16-15,0 0 0 0,-7-3-352 0,3-2-160 16,0 1 128-16,3-1-128 15,1-2-336-15,1 0-160 0,1-2-16 0,1 1-16 16,-2 0-448-16,3 0-96 0,-1-1-16 0</inkml:trace>
  <inkml:trace contextRef="#ctx0" brushRef="#br0" timeOffset="13775.74">1293 4831 5519 0,'0'0'240'0,"-3"-4"64"0,-2-2-304 0,3 1 0 15,-2-2 0-15,0 3 0 0,4 4 2128 0,0 0 368 16,-3-8 80-16,1 3 16 0,2 5-1312 0,0-7-256 16,0 7-48-16,1-7-16 0,2 1-288 0,1 0-64 15,1-1-16-15,1 1 0 0,1 1 0 0,3-2 0 16,0 5 0-16,1-3 0 0,3 1 48 0,1 0 16 16,-1 4 0-16,1 0 0 0,2 2-240 0,0 1-48 15,2 3-16-15,3 5 0 0,-2 1-352 0,-5 5 144 16,-3 1-144-16,-2 2 0 0,-3 2 160 0,-3 2-160 15,-4 3 128-15,-4 3-128 0,-4 4 256 0,-2-8-16 16,-2 2-16-16,-2 1 0 0,-4 0-32 0,-3-1-16 16,-1-1 0-16,-1 0 0 0,2-2-32 0,-1-2 0 15,3-1 0-15,1-2 0 0,3-5 0 0,1 1 0 16,5-2 0-16,2-2 0 0,4-1-144 0,0-2 0 16,3-9 0-16,6 6 0 0,2-2 0 0,5-1 0 0,2 2 0 0,4-3 0 15,2-1 0-15,3 0-144 16,1 1 144-16,3 2 0 0,3 1 0 0,-2-1 0 0,3 2 0 0,-1-1 0 15,-3 2 0-15,0 0 0 0,0 0 0 0,-3 3 0 16,-3 1 0-16,1 2 144 0,-4 2-144 0,4 7 192 16,-7-2 32-16,-5-2 16 0,-3 0 0 0,-6-1 0 15,-2 1 240-15,-7 1 48 0,-2-2 16 0,-6 4 0 16,-1 2 96-16,-5-2 32 0,-4 2 0 0,-4 3 0 0,1-4-368 16,-8 4-80-16,-7-1-16 0,-2 3 0 0,-2-2-208 0,-1 2-192 15,-1-1 48-15,3-1-15392 16</inkml:trace>
  <inkml:trace contextRef="#ctx0" brushRef="#br0" timeOffset="17446.46">10311 8133 8287 0,'0'0'736'0,"0"0"-592"0,0 0-144 0,0 0 0 15,0 0 1072-15,0 0 176 0,0 0 32 0,0 0 16 16,0 0-432-16,0 0-96 0,0 0 0 0,0 0-16 16,0 0-240-16,0 0-32 0,0 0-16 0,0 0 0 15,7 9-32-15,-3 2-16 0,-1 2 0 0,-1 3 0 16,-2 0-160-16,0 2-16 0,-1 1-16 0,-1 3 0 15,0 4-64-15,0 0-16 0,-3 2 0 0,1 2 0 0,-3 3-144 0,1 0 0 16,-1 1 0-16,0-2 0 0,0 0 192 0,1-3-64 16,0 1 0-16,0-4 0 0,-2-3 0 0,3-2-128 15,2-2 192-15,-2-1-64 0,2-2 128 0,2 0 32 16,1-3 0-16,1 0 0 0,2-2-96 0,2 0-32 16,0-1 0-16,3-2 0 0,-2-5 0 0,5-1 0 15,-1-2 0-15,5 0 0 0,2 0 16 0,3-1 0 16,2-3 0-16,4 1 0 0,4 0-176 0,2-1 192 15,2-2-192-15,4 3 192 0,2 0-192 0,3-1 0 16,2 0 0-16,0 2 128 0,-3 1-128 0,3-1 0 16,3 1 144-16,2 2-144 0,1 4 128 0,4-3-128 0,4 0 160 15,1-2-160-15,-3-1 176 0,2 1-176 0,1 0 192 0,3 2-192 16,2 4 176-16,2-3-176 0,0 2 160 0,1-2-160 16,-2-3 128-16,2 1-128 0,2 1 0 0,4 0 144 15,2 1-144-15,0-1 0 0,-6-1 0 0,5 2 128 16,3 2-128-16,2-2 0 0,3-2 0 0,-4 1 0 15,-1-2 0-15,2 0 128 0,3 3-128 0,2-1 0 16,-1-2 0-16,1 0 0 0,0 2 0 0,5-2 0 16,2-2 0-16,-2-2 128 0,-4 1-128 0,2 1 0 15,2 2 0-15,2 0 0 0,0-2 128 0,1-1-128 16,-7 2 0-16,7 1 0 0,3 1 0 0,-2-1 128 16,-5-2-128-16,5 2 0 0,4 2 0 0,-5-2 0 15,0-4 0-15,0 2 0 0,-1 0 0 0,4 0 0 16,2 2 0-16,0 2 0 0,-6-2 0 0,2 0 0 15,0 3 0-15,1-3 128 0,0-1-128 0,-1 1 0 0,1 2 144 0,2 0-144 16,2-3 160-16,-1 1-160 0,-2-3 0 0,2-1 0 16,5 1 0-16,-4 0-160 0,-4 0 160 0,2-2 0 15,3 1 0-15,-1-1 0 0,-2 2 0 0,2 1 0 16,3 2 0-16,-1-3 0 0,-2-2 0 0,0 3 0 16,0 1 0-16,3 0 0 0,-1-1 0 0,-2 0 0 15,-5 0 0-15,4 4 128 0,5-2-128 0,-8 2 128 16,-3-4-128-16,1 2 128 0,4 2-128 0,-2-2 144 15,-2 0-144-15,-1 1 160 0,-1 0-160 0,3 2 0 16,6 3 144-16,-6-3-144 0,-9-6 128 0,4 3-128 16,4 1 160-16,0 1-160 0,-3-1 128 0,-3 1-128 15,1-1 0-15,3 1 144 0,1 1-144 0,-2-1 0 0,-9-1 0 0,1 1 0 16,2 1 0-16,0 1 0 0,3-1 0 0,-5-1 0 16,-4-2 0-16,2 2 0 0,4 2 0 0,-1-2 0 15,-1 0 128-15,1-1-128 0,-4-1 0 0,3 2 128 16,4 2-128-16,-6-2 0 0,-2-3 144 0,1 1-144 15,-1 1 0-15,3 2 128 0,4 2-128 0,-6-5 0 16,-3-4 0-16,1 0 0 0,1 2 0 0,1 2 0 16,1 2 0-16,-1-2 0 0,-7-1 0 0,1 1 128 15,-1 1-128-15,3 1 0 0,2 0 0 0,-3-1 0 16,-6-1 0-16,0 3 0 0,-2-1 0 0,1 0 0 16,3 0 0-16,-4-1 0 0,0 2 0 0,-4-3 128 15,0-3-128-15,-3 3 0 0,1 3 0 0,1-1 0 16,3 2 0-16,-1-1 0 0,-4-1 0 0,1-2 0 0,-8 0 128 0,3 2-128 15,-2 0 160-15,3 1-160 0,2 2 0 0,-2-3 128 16,-1-2-128-16,-7 1 0 0,-2 0 0 0,0 0 0 16,0 2 128-16,-5 1-128 0,0-1 0 0,2 0 0 15,-2 0 0-15,0-1 0 0,1-1 128 0,-3 0-128 16,-5 1 0-16,-1-1 0 0,-5-1 0 0,0 0 128 16,-2 2-128-16,1-2 0 0,-5-1 0 0,-1 1 0 15,-3 0 128-15,-1 0-128 0,-1 1 176 0,0-2-16 16,-6 0 0-16,1 1 0 0,-1 1 96 0,-2-1 0 15,1-1 16-15,-9 1 0 0,0 0-64 0,11 1-16 16,-3-1 0-16,-8 0 0 0,0 0 0 0,8-4 0 16,-3-3 0-16,1 1 0 0,-6 6-48 0,6-10-16 15,-3-2 0-15,2 0 0 0,-2-3 112 0,2-1 16 0,-1-4 0 16,0-2 0-16,2-3-128 0,-3-3-128 0,0 0 176 0,1-4-176 16,1-5 208-16,-1 1-64 0,1-2-16 0,2-2 0 15,-3-1 0-15,0 2 0 0,0-1 0 0,0 5 0 16,-2 3-128-16,2 3 192 0,-1 3-192 0,-1 2 192 15,-1 2-192-15,3 0 128 0,-3 3-128 0,1 0 128 16,-1 4-304-16,0 0-64 0,0-1-16 0,-1 6-15232 16</inkml:trace>
  <inkml:trace contextRef="#ctx0" brushRef="#br0" timeOffset="18545.29">13710 6916 9615 0,'0'0'416'0,"6"-5"96"0,-6 5-512 0,8-4 0 0,1-2 0 0,-9 6 0 15,7-5 1104-15,-7 5 112 0,0 0 32 0,0 0 0 16,0 0-240-16,0 0-48 0,0 0-16 0,0 0 0 16,0 0-368-16,-9 2-80 0,1 1-16 0,-1 3 0 15,-1 1-256-15,0 1-48 0,-1 4-16 0,-1 2 0 16,0 1 32-16,-1 2 0 0,-2-2 0 0,-1 3 0 16,0 2 128-16,-3 2 48 0,0 3 0 0,0 2 0 0,0 2 0 0,-3 3 0 15,-1-2 0-15,0 3 0 0,-3 3-112 0,1 1 0 16,0 2-16-16,-1 0 0 0,1 1-112 0,2-1-128 15,-1 2 176-15,3 1-176 0,-1 0 128 0,3-1-128 16,2 0 0-16,1 0 0 0,2-2 128 0,2 0-128 16,3-1 0-16,1 1 0 0,3-4 224 0,3 1-16 15,2 0 0-15,1 0 0 0,2 0 32 0,3 1 0 16,1-4 0-16,5-2 0 0,3 0-240 0,2 0 0 16,4 0 0-16,4 2 0 0,2-1 0 0,5 0 128 15,4 1-128-15,1 1 0 0,1-1 0 0,-1 0 0 0,4-2 0 0,-1-2 0 31,1 0-512-31,3 1-112 0,4-1-16 0,2-1-10368 0</inkml:trace>
  <inkml:trace contextRef="#ctx0" brushRef="#br0" timeOffset="19346">17730 6942 3679 0,'0'0'160'0,"-5"-8"32"0,-1 1-192 0,2-1 0 0,-2 1 0 0,6 7 0 15,0 0 2176-15,0 0 400 0,-8-5 80 0,8 5 16 0,0 0-1728 0,0 0-352 16,0 0-64-16,0 0-16 0,0 0-304 16,-1 10-64-16,1-1-16 0,3 1 0 0,1 2 112 0,4 1 16 15,-1 0 0-15,4 4 0 0,2 3 96 0,1 4 32 16,-1 0 0-16,3 1 0 0,1-1 0 0,1 6 0 15,2 2 0-15,1 4 0 0,-1 2-48 0,0 1 0 16,0 1 0-16,0-1 0 0,-3 1-80 0,1 2 0 16,-3 0-16-16,0-1 0 0,-1 1-32 0,-3 2 0 15,-1 2 0-15,-1-1 0 0,-4-1-16 0,1 3 0 16,0-2 0-16,-3-1 0 0,-2-2 32 0,-1-1 0 16,0-1 0-16,0-2 0 0,-1 0 224 0,1-1 32 15,-3-3 16-15,1-1 0 0,-3-1-144 0,-1 3-32 0,0-3 0 0,-1-3 0 16,1-2 16-16,-3 1 0 0,-2-2 0 0,-3 1 0 15,-2 0-144-15,-2 0-48 0,-2-2 0 0,1 0 0 16,-7-1-144-16,3 0 0 0,-2-1 144 0,4-2-144 16,-2-2-224-16,3-2-112 0,3-3-32 0,1-3-11920 15</inkml:trace>
  <inkml:trace contextRef="#ctx0" brushRef="#br0" timeOffset="20381.68">20622 6896 1839 0,'0'0'160'0,"0"0"-160"0,0 0 0 0,0 0 0 15,0 0 2032-15,0 0 368 0,0 0 80 0,0 0 16 16,-10 0-1360-16,2 2-272 0,-1 3-48 0,0-1-16 15,0 1-176-15,-3 4-48 0,0 2 0 0,0 2 0 16,2 2 48-16,-2 1 0 0,-2 2 0 0,-1 1 0 16,1 0-16-16,0 3 0 0,-1 3 0 0,2 2 0 15,1 4-192-15,-1 2-32 0,0 1-16 0,0 1 0 16,-1 1-208-16,3 1-32 0,-1 1-128 0,2 2 192 0,3 2-64 0,-2 1-128 16,3-1 176-16,-1 0-176 15,1-4 160-15,4-1-160 0,-2 2 128 0,1-2-128 0,2-1 192 0,0 2-32 16,1-2-16-16,0 0 0 0,0-2 80 0,2-1 16 15,-1-1 0-15,3 0 0 0,-2 0 16 0,0 0 0 16,1 0 0-16,2-1 0 0,0-3-64 0,2 0-16 16,3-3 0-16,2 1 0 0,-2 0-176 0,3-2 160 15,2 0-160-15,3-1 160 0,2 0-160 0,2-1 0 16,2 0 0-16,1 3 0 16,2-1-864-16,2-2-48 0,3-2-16 0</inkml:trace>
  <inkml:trace contextRef="#ctx0" brushRef="#br0" timeOffset="21264.08">24429 6644 10303 0,'0'0'448'0,"0"0"112"0,0 0-560 0,0 0 0 0,0 0 0 0,0 0 0 0,0 0 640 0,0 0 0 15,0 0 16-15,0 0 0 0,0 0-96 0,0 0-32 16,10 2 0-16,-1 0 0 0,-9-2 112 0,11 5 32 15,-2-1 0-15,2 3 0 0,1 1-128 0,-1 1-32 16,0 4 0-16,0 1 0 0,1 1-240 0,-1 2-48 16,1 0-16-16,0 4 0 0,0 2 16 0,-2 3 0 15,1 0 0-15,0 4 0 0,-3 2-32 0,0 3 0 16,-2 3 0-16,1 4 0 0,-3-1-48 0,2 3-16 16,-1 2 0-16,1-1 0 0,0-1 0 0,1 1 0 15,0-3 0-15,0 4 0 0,-1 4 80 0,-1-1 16 16,0 1 0-16,-4-1 0 0,-1 2-32 0,-1 1-16 15,-7-3 0-15,1 3 0 0,0 2 64 0,-3 1 16 16,-4-3 0-16,-1 0 0 0,1-2-32 0,-1-2 0 16,-2-1 0-16,1 0 0 0,-5-1 16 0,-1 0 0 15,-1-3 0-15,1-2 0 0,0-1-240 0,-4-1 128 0,0-2-128 0,-3 1 0 16,-2-1 144-16,0-1-144 0,-4 2 128 0,2-2-128 16,0 0-192-16,0-1-128 0,2 1-32 0</inkml:trace>
  <inkml:trace contextRef="#ctx0" brushRef="#br0" timeOffset="24616.16">320 11247 4607 0,'0'0'400'0,"0"0"-400"0,-4-5 0 0,0 1 0 16,-2-1 1744-16,2 1 272 0,4 4 48 0,-5-6 16 0,-1 2-912 0,0 1-176 16,6 3-32-16,0 0-16 0,-4-6-368 0,2 2-80 15,-2-2-16-15,4 6 0 0,3-5-176 0,-2-2-48 16,2 1 0-16,2 0 0 0,3 1-256 0,-1-1 128 16,2 1-128-16,0 0 0 0,2 0 192 0,2 3-64 15,0 2 0-15,-2-3-128 0,1 3 384 0,1 0-16 16,1 3-16-16,1-1 0 0,-1 2-160 0,0 2-48 15,1 0 0-15,-1 2 0 0,-4 1-144 0,0 1 160 16,-3 4-160-16,3 5 160 0,-3-3 48 0,-4-4 16 16,-1 3 0-16,-2 0 0 0,-2-1 128 0,-1 2 32 15,-3-1 0-15,0 2 0 0,-3 1-48 0,-1-1 0 16,-2-3 0-16,0 3 0 0,-1-1-192 0,-1-1-144 16,0 0 192-16,1-2-192 0,1 1 144 0,-2-2-144 15,0 0 0-15,2-1 144 0,1-2-144 0,2-2 0 16,2-3 0-16,1 0 128 0,6-4-128 0,0 0 0 15,0 0 0-15,0 0 0 0,0 0-128 0,7-5-64 0,1 1-16 0,3-3 0 16,-2 1 208-16,5 0 0 0,1 2-160 0,4-1 160 16,-2 0 0-16,5 4-144 0,3 1 144 0,-1 1 0 15,2 1-128-15,6 1 128 0,-2 1 0 0,-14 0 0 16,3 0 0-16,0 2 0 0,-4 0 0 0,-2 2 0 16,-2 1 192-16,-3 1 64 0,-1 2 0 0,-5 0 0 0,-1 0 448 15,-2 0 80-15,-6 1 32 0,-2 3 0 0,-3 0 128 0,-2 1 16 16,-4-1 16-16,0 2 0 0,-7-2-336 0,1 2-64 15,-3-1 0-15,0-1-16 0,0-1-304 0,0 1-64 16,-1-1-16-16,0 0 0 0,1-1-176 0,4-3 0 16,-3 0 144-16,4-2-144 15,-1-3-256-15,4-1-128 0,1-2-32 0,1-1 0 16,3-1-624-16,2-2-128 0,5-1-32 0,1 1-7696 16,6 1-1536-16</inkml:trace>
  <inkml:trace contextRef="#ctx0" brushRef="#br0" timeOffset="24871.05">919 11698 21183 0,'0'0'1888'0,"0"0"-1504"0,-6 2-384 0,6-2 0 15,0 0 1952-15,-4 2 320 0,4-2 64 0,-8 0 16 16,8 0-1136-16,-5-2-240 0,5 2-32 0,-7-6-16 16,3-1-544-16,2 0-128 0,2 7 0 0,-3-10-16 15,0-3-240-15,3 1-208 0,0 0 32 0,3 1 16 16,0-1-448-16,1 2-96 16,0 0 0-16,3 1-16 0,-2-1-1456 0,4 1-304 0</inkml:trace>
  <inkml:trace contextRef="#ctx0" brushRef="#br0" timeOffset="25250.22">1225 10742 18431 0,'0'0'816'0,"0"0"160"0,0 0-784 0,0 0-192 0,0 0 0 0,-1 11 0 16,0 0 800-16,1 0 112 0,-4 2 32 0,2 0 0 16,0 2-256-16,1 3-48 0,-1 2-16 0,0 1 0 15,2 4-240-15,2 1-32 0,0 2-16 0,1 1 0 16,1 0-160-16,-1 3-48 0,2 0 0 0,0 0 0 15,-1-3 0-15,0-1 0 0,2 0 0 0,0-4 0 16,2-3-128-16,0-1 128 0,-2-3-128 0,2-1 128 16,-2-3 32-16,2-2 0 0,-1-2 0 0,2-3 0 0,-1 0 0 15,1-2 0-15,2-2 0 0,-1-2 0 0,0-2-160 0,1-2 0 16,0-2-192-16,0-3-12000 16</inkml:trace>
  <inkml:trace contextRef="#ctx0" brushRef="#br0" timeOffset="25467.38">1615 10785 27647 0,'-5'-7'1216'0,"5"7"256"0,0 0-1168 0,0 0-304 15,2 9 0-15,3 3 0 0,3 3 960 0,-2 5 144 0,-1 4 32 0,2 8 0 16,-3 3-496-16,1 5-112 0,-1 4-16 0,-3 3 0 15,-1 4-192-15,-1 5-64 0,-1 1 0 0,-4 5 0 16,1-1-128-16,0 1-128 0,-1 0 144 0,-1 0-144 31,-4-2-960-31,1-4-304 0,0-3-48 0,-1-3-8192 0,1 1-1632 0</inkml:trace>
  <inkml:trace contextRef="#ctx0" brushRef="#br0" timeOffset="27619.11">13446 14652 19583 0,'0'0'864'0,"-8"5"176"0,2-1-832 0,0 1-208 0,1 2 0 0,-1 2 0 16,-2 1 768-16,1 1 96 0,-1 1 32 0,0 2 0 15,-1-1-448-15,1 4-96 0,-2-1-16 0,1 3 0 16,0 0-144-16,-1 4-48 0,-3 0 0 0,1 1 0 15,-1 0-144-15,-3-1 160 0,2 4-160 0,1-3 160 16,0-2-160-16,1-1 0 0,2-1 0 0,-2-4 128 16,3 2-128-16,2-5 0 0,3 1 0 0,-2-2 0 15,3-2 0-15,2-1 128 0,1-9-128 0,0 0 0 16,0 0 0-16,6 10 0 0,2-3 128 0,3-4-128 16,-1-2 160-16,3-1 0 0,3 0 0 0,1 0 0 15,5-1-32-15,0 0 0 0,4-1 0 0,0 1 0 0,3-2-128 16,0 0 0-16,1-1 144 0,1-1-144 0,1 1 0 0,1-1 0 15,2 3 0-15,0 0 128 0,4 0-128 0,2 2 0 16,4-1 0-16,3 0 0 0,-1 0 0 0,-1-1 0 16,-2-1 0-16,2 1 128 0,2 1-128 0,1 1 192 15,2 0-64-15,4 0 0 0,4-1-128 0,1 0 0 16,-5-3 0-16,2 1-128 0,1-1 128 0,0 1 0 16,4 2 128-16,1 0-128 0,2-2 0 0,-3-1 144 15,-2-3-144-15,-2 3 0 0,1 1 224 0,4 1-64 16,2 0-16-16,1-1 0 0,-3-2 0 0,-1 3 0 15,0-1 0-15,1-1 0 0,1 2-144 0,2 1 128 16,3-2-128-16,-2 2 128 0,-2-4-128 0,0 2 0 0,1-4 0 16,1 5 128-16,4 0-128 0,-2 1 0 0,-1-2 0 0,0-1 0 15,0 1 0-15,1 2 0 0,3 0 0 0,1-1 0 16,-1-3 0-16,0 2 0 0,-3 1 0 0,1-2 0 16,2 1 0-16,0 1 128 0,1-1-128 0,-1-1 0 15,-2 1 0-15,-2 2 0 0,5-1 0 0,-1 0 0 16,4-1 0-16,-2 1 0 0,-7 0 0 0,1-1 0 15,3 2 0-15,1 1 0 0,3 2 0 0,-2-2 0 16,-8-2 0-16,1-1 0 0,0 1 0 0,4 2 0 16,5 1 0-16,-3-1 0 0,-2-1 0 0,-1-1 0 15,-2 0 0-15,1 1 0 0,5 0 0 0,-2 1 0 16,0-4 0-16,-3 2 0 0,-2 0 0 0,-1 1 0 16,3 1 0-16,2-1 0 0,2-2 128 0,-5 1-128 15,-4 1 0-15,-1 1 0 0,4-3 0 0,4 1 0 16,0 1 144-16,1-1 0 0,-3 0 0 0,-1 0 0 0,-1 0-144 0,3 1 192 15,4-3-192-15,2 2 192 0,-3 1-192 0,-2-1 0 16,-6 0 0-16,4 0 128 0,1-1-128 0,5 3 0 16,-1-3 0-16,-1 1 0 0,-6 0 0 0,2 1 128 15,-1-2-128-15,5 3 0 0,1-2 0 0,-1 1 0 16,-5 0 128-16,0-1-128 0,1 1 0 0,3 0 0 16,1-1 0-16,0 0 128 0,-4 1-128 0,0-1 0 15,-1 0 0-15,4 0 0 0,-1-1 0 0,1 3 128 16,2-1-128-16,-5-1 0 0,-1-1 0 0,2 1 0 15,-1 0 128-15,3 1-128 0,2-1 0 0,-5 0 0 16,-6 0 0-16,-1 0 0 0,0-2 0 0,0 2 0 0,2 1 0 0,0 0 0 16,-3 0 0-16,-4-1 128 0,-4 2-128 0,-2-2 0 15,0 2 0-15,1 0 0 0,-1-1 0 0,2 1 0 16,-2 0 0-16,-2 0 0 0,-1 0 0 0,-3 1 0 16,-3 1 0-16,-1-2 0 0,-2 2 128 0,-1-2-128 15,2 2 0-15,-2 0 0 0,1 1 0 0,-2 0 0 16,-1-1 0-16,0-1 0 0,-3 2 0 0,-2 1 0 15,-6-2 0-15,0 0 0 0,-2 0 0 0,0-1 0 16,-4 3 0-16,0-2 160 0,-1 0-160 0,-1 0 160 16,-3 1-32-16,1 0 0 0,-4 0 0 0,1-2 0 15,0 0 0-15,-2-1-128 0,-9 0 192 0,9 0-64 16,-9 0 64-16,7-2 0 0,-7 2 0 0,6-4 0 16,-6 4 96-16,3-7 32 0,-1-1 0 0,-1-1 0 15,1 1-32-15,-2-2 0 0,0-1 0 0,0-1 0 0,-2-4-96 0,1 0 0 16,0-3-16-16,1-1 0 15,-1-6-176-15,0-2 192 0,-1-2-192 0,1-5 192 0,1-4-192 0,0-3 0 16,-1-3 144-16,1-1-144 0,-1-3 0 0,-2 1 0 16,2 1 0-16,-1 3 128 0,0 3-128 0,-1 5 0 15,-1 3 0-15,-1 5 0 16,-2 1-496-16,-1 4-16 0,2 2 0 0,-3 2-14848 16</inkml:trace>
  <inkml:trace contextRef="#ctx0" brushRef="#br0" timeOffset="28552.22">16750 13801 9215 0,'-4'-10'400'0,"2"4"96"0,-1-1-496 0,2 0 0 0,1 7 0 0,-2-9 0 0,-1 0 1408 0,1 3 176 16,1-3 32-16,1 9 16 0,0 0-1056 0,0 0-224 15,-4-7-32-15,4 7-16 0,0 0-112 0,0 0-32 16,0 0 0-16,0 0 0 0,-9-2 32 0,9 2 0 16,-8 7 0-16,0-1 0 0,0 3 128 0,1 2 16 15,-2 2 16-15,0 3 0 0,0 0 256 0,-3 2 48 16,-1 0 16-16,-3 4 0 0,0 3 80 0,-1 5 16 15,1 3 0-15,1 3 0 0,-2 3-208 0,2 3-48 16,-3 4 0-16,0 1 0 0,2-1-256 0,-1 2-48 16,2 0-16-16,1 0 0 0,2-1-64 0,0-1-128 0,1 1 176 15,1-2-176-15,3-2 176 0,2-4-176 0,1-1 160 0,2-3-160 16,2-2 128-16,4-5-128 0,1-1 0 0,4-2 0 16,2-3 0-16,4-1 0 0,3-1 0 0,4-4 0 15,4 0 0-15,4-1 0 0,4-1 0 0,1 3 0 31,2-3-512-31,3 1-80 0,3 0-32 0,-1-2-10784 0</inkml:trace>
  <inkml:trace contextRef="#ctx0" brushRef="#br0" timeOffset="29186.42">18078 13484 5519 0,'0'0'496'0,"0"0"-496"0,0 0 0 0,0 0 0 16,0 0 1968-16,0 0 288 0,0 0 64 0,0 0 16 15,0 0-1184-15,11 0-256 0,1 0-32 0,-2 2-16 16,1 0-48-16,0 3-16 0,-2-1 0 0,2 5 0 15,2 1-272-15,2 4-64 0,2 2-16 0,0 3 0 16,1 4-176-16,2 5-48 0,0 3 0 0,-1 5 0 0,1 4 32 0,0 0 0 16,-5 2 0-16,-1 5 0 0,-2 4-48 15,-2 4-16-15,-3 3 0 0,-1 3 0 0,-5-2-48 0,-2-2 0 16,-8-2 0-16,0 3 0 0,-4-1 32 0,-2-4 0 16,-5-5 0-16,-1-3 0 0,-1-1 320 0,0-3 64 15,-1-3 16-15,0-2 0 0,0-3-176 0,0-2-16 16,2 0-16-16,2-1 0 0,-2 0-352 0,5-3 0 15,1 0 0-15,3-3 0 16,0-1-2192-16,4-3-512 0</inkml:trace>
  <inkml:trace contextRef="#ctx0" brushRef="#br0" timeOffset="29904.06">20361 13691 6447 0,'0'0'576'0,"0"0"-576"0,0 0 0 0,0 0 0 16,-7 2 1808-16,-1 0 256 0,1 1 48 0,0 2 16 15,7-5-1216-15,-9 8-240 0,0-3-48 0,-1 4-16 16,4 1-32-16,-5 2-16 0,-2-3 0 0,-2 4 0 16,0 3 112-16,0 3 32 0,-3 0 0 0,0 4 0 15,1 3-32-15,0 2 0 0,-3 5 0 0,3 1 0 16,-1 2-256-16,1 5-48 0,0 3-16 0,3 2 0 15,0 2-144-15,-1 2-16 0,4-1-16 0,3 1 0 16,4-4-176-16,1-1 0 0,5-1 0 0,2-2 0 0,7-2 0 0,1-2 0 16,4 2 0-16,5-5 0 0,0-3 0 0,5-2 0 15,3-3-128-15,-1-1 128 0,3 1-272 0,0-3 16 16,-1-1 0-16,-1-1 0 16,0-1-1344-16,2-1-256 0</inkml:trace>
  <inkml:trace contextRef="#ctx0" brushRef="#br0" timeOffset="30553.9">22052 13519 8287 0,'0'0'368'0,"0"0"80"0,10 7-448 0,-1-3 0 0,-1-2 0 0,1 3 0 16,-1 0 1664-16,1 2 240 0,0-1 48 0,1 2 16 15,-1 1-992-15,1 2-192 0,2 3-32 0,-2 2-16 16,2-1-192-16,1 3-32 0,1 3-16 0,2 1 0 16,-1 1-32-16,1 4 0 0,0 4 0 0,-1 3 0 15,1 5-160-15,-3 2-48 0,-3 8 0 0,-3 2 0 16,-1 6-112-16,-5 1-16 0,-4 2-128 0,-4 2 192 16,-6 0-192-16,-2 2 0 0,-3 1 0 0,-4 0 0 15,-2 1 0-15,-5 0 0 0,1-2 0 0,-7 0 0 31,-4-5-496-31,-7 2-144 0</inkml:trace>
  <inkml:trace contextRef="#ctx0" brushRef="#br0" timeOffset="40105.4">414 17515 13823 0,'-13'0'608'0,"4"3"128"0,3-1-592 0,6-2-144 0,-8 2 0 0,8-2 0 16,0 0 912-16,0 0 160 0,0 0 16 0,0 0 16 15,0 0-784-15,0 0-176 0,-3-8-16 0,5 1-128 16,0-2 0-16,2 0 0 0,3 2 0 0,0 1 0 16,2-1-176-16,-1 2-80 0,-3-2-32 0,2 2 0 15,2 0 32-15,-9 5 0 0,9-4 0 0,-2 1-4672 16,-7 3-912-16</inkml:trace>
  <inkml:trace contextRef="#ctx0" brushRef="#br0" timeOffset="41111.54">480 17708 8287 0,'0'0'368'0,"-7"7"80"0,1-2-448 0,6-5 0 0,-7 4 0 0,7-4 0 16,-8 3 2016-16,8-3 320 0,-3-6 64 0,1 2 16 16,0-4-1072-16,2-3-224 0,2-3-32 0,0-3-16 15,-2-5-112-15,2-2-32 0,1-2 0 0,1-1 0 16,3-2-208-16,-2-1-32 0,1-1-16 0,-1 0 0 16,1-1-208-16,-2 0-32 0,0 1-16 0,0-4 0 15,-2 0 32-15,0-1 16 0,-2-1 0 0,-1 0 0 16,-1 0-256-16,-2 4-48 0,3 4-16 0,-2 1 0 15,0 1-144-15,1 5 0 0,-1 2 0 0,2 3 0 16,1 1 0-16,0 2 0 0,0 1 0 0,0 3 0 16,1 3 0-16,-1 7 0 0,1-6 0 0,-1 6 0 15,0 0 0-15,0 0 0 0,0 0 0 0,0 0 0 0,5 8 0 0,1 0 0 16,3 2 0-16,-1 2 0 0,1 3 0 0,0 1 0 16,2 1 128-16,0 2-128 0,3 1 0 0,1 2 0 15,0 1 0-15,0 3 128 0,0-1-128 0,1 2 128 16,-1 2-128-16,-2 0 128 0,-1-2-128 0,-2 0 160 15,0-2-160-15,0-1 160 0,-1 0-160 0,0-2 0 16,-2-1 0-16,1 0 0 0,-1-2 0 0,0-1 0 16,1-2 128-16,0 1-128 0,0-3 0 0,-2-1 0 15,-3-4 0-15,2-1 0 16,-5-8-1312-16,0 0-288 0,0 0-64 0</inkml:trace>
  <inkml:trace contextRef="#ctx0" brushRef="#br0" timeOffset="41326.39">436 17349 15663 0,'0'0'1392'0,"-7"0"-1120"0,7 0-272 0,0 0 0 16,-5-3 2752-16,5 3 480 0,0 0 96 0,2-8 32 16,4 1-2304-16,1 0-464 0,3-1-80 0,2 1-32 15,1-2-16-15,3 0 0 0,1 0 0 0,2-1 0 16,2 2-208-16,-1-1-64 0,1 0 0 0,-3 0 0 15,2-2-192-15,0 3 0 0,-1-1 0 0,-3 0 0 16,-4 0-320-16,2 1-176 0,-1 1-16 16,0 1-16-16,-2-1-2160 0,2 1-416 0</inkml:trace>
  <inkml:trace contextRef="#ctx0" brushRef="#br0" timeOffset="41561.87">841 16640 22111 0,'-7'11'976'0,"2"-2"208"0,0 2-944 0,3 1-240 15,1 1 0-15,2 3 0 0,1 5 624 0,3 1 80 16,0 0 0-16,0 6 16 0,0 0-416 0,2 1-96 16,-2 0-16-16,1 0 0 0,-1 4 112 0,2-3 16 15,0-1 0-15,-1-1 0 0,3 5-64 0,-3-4-16 16,4 1 0-16,-1-4 0 0,1-1-240 0,3-2 0 0,-3-3 0 0,1 2 0 31,1-4-1040-31,1-5-112 0,-4-2 0 0,0-4-6224 0,1-4-1248 0</inkml:trace>
  <inkml:trace contextRef="#ctx0" brushRef="#br0" timeOffset="41928.29">1187 16925 17503 0,'-11'5'768'0,"4"0"176"0,-1-1-752 0,-2 2-192 0,2-1 0 0,-3 2 0 16,0-1 1616-16,0 4 304 0,-1 0 48 0,-1 0 16 15,1 1-1424-15,0 1-288 0,0 1-48 0,0-2-16 0,-3 1-80 0,4 0 0 16,1 1-128-16,4-4 192 16,3-1 128-16,3-8 32 0,0 0 0 0,0 0 0 0,0 0-128 0,8 0-32 15,2-3 0-15,1-3 0 0,-2-1-32 0,3-2-16 16,1 1 0-16,1-2 0 0,0-1-16 0,-3 1 0 15,1 2 0-15,0 0 0 0,-1 1-128 0,-3 2 0 16,-1 0 0-16,-7 5 0 0,8-1 0 0,-8 1 0 16,8 6 0-16,-3 1 0 0,2 4 192 0,0 3-64 15,-2 0 0-15,2 5 0 0,-3 4 144 0,0 1 32 16,0 0 0-16,0 4 0 0,-3-2-32 0,1 3 0 16,0-2 0-16,-2 1 0 0,-2-2-48 0,1-1-16 15,-1 0 0-15,-1-2 0 0,-2 0-80 0,2-3-128 16,0-3 176-16,2-1-176 0,-3-3 144 0,3-3-144 0,2-2 0 0,-1-8 144 31,0 0-1424-31,0 0-272 0,6-5-64 0</inkml:trace>
  <inkml:trace contextRef="#ctx0" brushRef="#br0" timeOffset="42279.37">1315 16894 18431 0,'0'0'816'0,"0"0"160"0,0 0-784 0,0 0-192 0,0 0 0 0,0-7 0 16,2-1 1408-16,1 1 224 0,3-4 48 0,-1-2 16 0,2-3-1376 0,2 1-320 16,-4 0 0-16,3-3 0 0,-2-1 0 0,-1 1 0 15,1 2 0-15,-3 0 0 0,1-2 0 0,1 3 0 16,-1-1 0-16,-2 5 0 0,0 0 0 0,-2 4 128 15,0 7-128-15,0 0 0 0,0 0 288 0,0 0-32 16,0 0 0-16,-9 5 0 0,-1 5 64 0,1 2 0 16,2 6 0-16,-2 0 0 0,2 8-112 0,-2-2-16 15,3-1 0-15,-1 0 0 0,1 0 32 0,4-3 0 16,-2-2 0-16,3-3 0 0,2-2 16 0,2-1 0 16,0-1 0-16,3-1 0 0,1-5-240 0,-1-1 128 15,3-1-128-15,0-3 0 16,2-2-240-16,1-2-144 0,3-2-16 0,0-5-12192 0</inkml:trace>
  <inkml:trace contextRef="#ctx0" brushRef="#br0" timeOffset="42695.58">1491 16043 20271 0,'-7'7'1792'0,"-3"3"-1424"0,1 1-368 0,2 2 0 16,4 3 848-16,3 2 112 0,0 6 0 0,0 3 16 16,1 4-624-16,1 2-128 0,1 0-32 0,1 1 0 15,0 1 0-15,-2 3 0 0,0 0 0 0,1-2 0 16,-1-2 320-16,0-1 48 0,2-2 16 0,-1-4 0 16,0-4-128-16,0-5-32 0,0-2 0 0,3-4 0 0,-3-2-96 0,-3-10-32 15,0 0 0-15,8 2 0 0,-1-5 112 0,-1-5 32 16,2-3 0-16,0-3 0 0,-1-3-112 0,1-1 0 15,0-3-16-15,-1 1 0 0,1-1-304 0,-2-1 160 16,0-1-160-16,-1 1 128 0,1 4-128 0,1 2 0 16,-2 1-192-16,3 3 192 0,-5 1-208 0,4 5 80 15,-7 6 128-15,0 0-208 0,10 2 208 0,-10-2-144 16,11 7 144-16,-6 2-128 0,1 6 128 0,-3 1 0 16,0 3-144-16,-4 1 144 0,-2 1 0 0,0 1 0 15,-2 1 0-15,0-1 0 0,-6-1 0 0,1 1 128 16,2-3-128-16,-2 0 128 0,0-1-128 0,0-5 0 0,-1-2 0 0,5-4 0 15,6-7-144-15,-9 0-112 0,2-5-32 0,2-4-8992 16,2-2-1808-16</inkml:trace>
  <inkml:trace contextRef="#ctx0" brushRef="#br0" timeOffset="43013.68">1765 16115 27359 0,'-12'9'1216'0,"7"-1"240"0,-1 0-1168 0,1 3-288 0,2 3 0 0,2 1 0 15,-2 3 416-15,2 0 32 0,-2 1 0 0,2 2 0 16,-1 2-256-16,1 0-64 0,0-1 0 0,1 0 0 16,0-4-128-16,0 0 0 0,0-1 144 0,1-2-144 0,-1-1 0 0,1-3 0 15,-1-11 0-15,0 0 128 0,0 0 48 0,0 0 16 16,0 0 0-16,0 0 0 0,6-13 448 0,-1 0 80 15,1-3 32-15,-1-4 0 0,2-3-272 0,0-2-48 16,0-2-16-16,-2 1 0 0,2-1-240 0,-4 2-48 16,2 0-128-16,0-1 192 0,1 2-192 0,1 2 0 15,1 0 128-15,1 4-128 0,0 0 0 0,1 4 0 16,-3 0-144-16,3 5 144 16,-1 0-576-16,1 2 0 0,0 3-16 0,-4 2 0 15,-6 2-2192-15,10 2-432 0,0 1-96 0,1 4-16 0</inkml:trace>
  <inkml:trace contextRef="#ctx0" brushRef="#br0" timeOffset="43429.56">2249 15829 20783 0,'-10'-5'912'0,"3"1"208"0,0 1-896 0,-1 0-224 0,-1-1 0 0,0 2 0 16,-2 1 784-16,0 1 112 0,1 1 32 0,-2 4 0 15,0-1-416-15,2 4-64 0,-2 3-32 0,1 1 0 16,0 1 176-16,1 4 48 0,3 0 0 0,-1 3 0 16,0 3 16-16,4-1 16 0,1-1 0 0,0-1 0 15,1-2-144-15,4 2-16 0,-1-2-16 0,2-4 0 0,2-4-160 0,4 0-16 16,-1-5-16-16,2-2 0 0,2-6-48 0,-1-1 0 15,1-4 0-15,2-3 0 0,0-2 96 0,1-3 16 16,-2-5 0-16,1 0 0 0,-2-1 0 0,0 1 0 16,-1-4 0-16,0 0 0 0,-3 2-176 0,1 4-48 15,-4-1 0-15,1 4 0 0,-2 3-144 0,-2 4 160 16,1 1-160-16,-3 8 160 0,4-7-160 0,-4 7 160 16,0 0-160-16,0 0 160 0,10 4-160 0,0 4 0 15,-5 2 0-15,3 2 128 0,1 1-128 0,2 2 0 16,2-1 0-16,2 0 128 0,0-1-128 0,3-2-256 15,4 0 64-15,4 1-11008 16,2-3-2192-16</inkml:trace>
  <inkml:trace contextRef="#ctx0" brushRef="#br0" timeOffset="46849.61">6189 17632 10127 0,'0'0'448'0,"0"0"96"0,0 0-544 0,0 0 0 0,0 0 0 0,1-7 0 16,-1 7 1840-16,5-5 256 0,-5 5 48 0,7-6 16 15,-1 0-1056-15,3 1-208 0,0 1-32 16,4-3-16-16,1 2-80 0,1-2 0 0,2 0-16 0,1-2 0 16,2-2-48-16,4 0-16 0,4 0 0 0,1 0 0 15,-1 0-80-15,6 0-16 0,0-1 0 0,3 0 0 16,0 0-64-16,-1 2-16 0,2 0 0 0,-1 0 0 16,2 1-144-16,0 1-48 0,4 4 0 0,-1 0 0 15,3 0-144-15,0 1-48 0,0 1 0 0,-2 0 0 16,-3-1 0-16,-1 3-128 0,-1-1 192 0,-2 3-64 15,3 2 16-15,-1 0 0 0,-1 2 0 0,3-2 0 16,0 4-144-16,0-3 0 0,1 2 0 0,-4 1 0 0,0-1 0 16,-1 2 0-16,-2 2 0 0,2 0 0 0,3-1 0 15,-3 1 0-15,-1 1 0 0,4 0 0 0,1 2 128 0,-2 0-128 16,-2-2 0-16,-3 0 128 0,-2 0-128 0,-2 1 128 16,-3-2-128-16,-2 0 128 0,-1 0 64 0,-1 1 16 15,0 0 0-15,-3 0 0 0,1 1 96 0,0 0 16 16,-3 1 0-16,0 0 0 0,-2 0-160 0,2 1-32 15,-4-1 0-15,0 1 0 0,-1-1-128 0,0 1 0 16,-1-2 0-16,3 2 128 0,-6-2-128 0,1 1 0 16,-2-1 0-16,0 3 128 0,-3-1-128 0,0 1 0 15,-2-3 0-15,1 0 0 0,-1 0 0 0,0 0 0 16,-2 2 0-16,0-2 0 0,-1-1 128 0,-4 1-128 16,1 3 0-16,-1-1 128 0,-1-1-128 0,-1 2 128 0,0-1-128 15,-2 1 128-15,-1 0-128 0,1 1 0 16,-1-2 0-16,2 0 128 0,0 0-128 0,2 0 0 0,0 0 144 0,0 0-144 15,0-1 0-15,-1-1 0 0,3 0 0 0,-3 1 0 16,3-1 0-16,-1 1 0 0,-2-1 0 0,0 1 0 16,-1-1 0-16,4-6 0 0,-1 2 0 0,-2 0 128 15,-1 0-128-15,-1 0 0 0,2-1 0 0,-4 1 0 16,0 0 0-16,-10 6 128 0,3-1-128 0,-2-3 0 16,2 0 0-16,0 0 0 0,-1-5 0 0,-1 3 128 15,-4 0-128-15,-2 0 0 0,-3-1 0 0,-4 1 0 16,-3 0 0-16,0 1 0 0,-3 0 0 0,1 0 0 15,-2-1 0-15,2 0-160 0,-3 0 160 0,3 1-160 16,-2 0-80-16,-3-1-16 0,-3-3 0 0,-2 1 0 0,0 0 64 0,2-1 0 16,1 1 0-16,3-2 0 0,2 2 192 15,5-2 0-15,1 2 0 0,2 0 0 0,1-2 0 0,-1 0 0 16,-2-2 0-16,1 0 0 0,1-1 0 0,0-1 0 16,2 1 0-16,0-2 0 0,1 0 0 0,2 0 0 15,2 0 0-15,-2-2 0 0,3 0 0 0,1 0 0 16,1 0 0-16,0-1 160 0,1-2-160 0,-3 0 160 15,-4-2-160-15,3 0 160 0,-4 0-160 0,2-2 128 16,-1-2-128-16,2 2 128 0,-3-2-128 0,2 0 0 16,-1 2 144-16,2-1-144 0,1-1 128 0,0 2-128 15,1-1 128-15,2 0-128 0,0 0 128 0,2 0-128 16,0-1 160-16,-1 1-160 0,-1-1 192 0,0 0-48 16,0-3-16-16,-1 1 0 0,1-2-128 0,2 1 192 0,0-1-192 0,11 6 192 15,-3-2-192-15,0-1 160 0,0-2-160 0,2 1 160 16,-2-1-160-16,2 0 0 0,2-1 144 0,-7-10-144 15,3 4 0-15,3 4 0 0,3 1 0 0,3 1 128 16,1-1-128-16,0 1 0 0,1 0 0 0,2-2 0 16,2 1 0-16,-2-1 0 0,2-1 0 0,3 1 0 15,-1-3 0-15,2 0 0 0,2 0 0 0,-1 0-128 16,0-2 128-16,3 1 0 0,0-1 0 0,1 1 0 16,2 1 0-16,0-1 0 0,0 3 0 0,2 2-128 15,0-1 128-15,-7 9 0 0,3-2 0 0,1-1 0 16,0 0 0-16,4-5-128 0,1 2 128 0,0-1 0 15,1-2 0-15,17-13 0 0,-5 5 0 0,-1 3-128 16,-4 2 128-16,5 1 0 0,0 0 0 0,4 1-128 16,0 1 128-16,3 1 0 0,2-2 0 0,3 1-128 15,-3 2 128-15,0 0 0 0,-2 1 0 0,0 2 0 0,1 2 0 0,-1 1 0 16,3 0 0-16,1 3 0 0,0 3 0 0,2 0 0 16,0 1 0-16,0 3-128 0,-4 1 128 0,1 2 0 15,-4 0 0-15,1 2-128 0,-2-3 128 0,0 5 0 16,3 0 0-16,-3 2 0 0,1 0 0 0,0 0 0 15,-1 0 0-15,-2 1 0 0,-1 0 0 0,-3 0 0 16,-2-1 0-16,-2-1 0 0,-2-3 0 0,-1 3 0 16,-2-2 0-16,1-1 0 0,-5-1-192 0,0-1-16 15,0 1 0-15,-4-1-10512 16,0-1-2096-16</inkml:trace>
  <inkml:trace contextRef="#ctx0" brushRef="#br0" timeOffset="49667.57">13715 17425 10591 0,'0'0'464'0,"0"0"112"0,0 0-576 0,-7-3 0 0,7 3 0 0,-8-3 0 0,8 3 768 0,0 0 64 16,-8-4 0-16,8 4 0 0,0 0-48 0,0 0 0 16,0 0 0-16,0 0 0 0,0 0-112 0,0 0-32 15,0 0 0-15,0 0 0 0,0 0-64 0,0 0-32 16,0 0 0-16,0 0 0 0,0 0-160 0,0 0-16 16,-7 0-16-16,7 0 0 0,0 0-48 0,0 0-16 15,-8 1 0-15,8-1 0 0,0 0 96 0,0 0 32 16,-8 3 0-16,8-3 0 0,0 0 32 0,0 0 0 0,0 0 0 0,0 0 0 15,0 0-80-15,0 0-16 0,0 0 0 0,0 0 0 16,0 0-160-16,0 0-16 16,0 0-16-16,0 0 0 0,0 0-160 0,0 0 192 0,0 0-192 0,0 0 192 15,0 0-192-15,0 0 192 0,0 0-192 0,0 0 192 16,0 0-192-16,0 0 0 0,0 0 0 0,0 0 0 16,0 0-240-16,0 0 80 0,0 0 16 0,0 0 0 15,0 0 144-15,0 0 0 0,0 0-144 0,0 0 144 16,0 0 0-16,0 0 0 0,0 0 0 0,0 0 0 15,0 0 0-15,0 0 0 0,0 0 0 0,0 0 0 16,0 0 0-16,0 0 0 0,-4-7 0 0,4 7 0 16,0 0 0-16,0 0 0 0,0 0 0 0,0 0 0 15,0 0 0-15,0 0 0 0,0 0 0 0,0 0 0 16,0 0 0-16,0 0 0 0,0 0 0 0,-2-7 0 16,2 7 0-16,0 0 0 0,-2-7 0 0,2 7 0 15,0 0 0-15,0 0 0 0,0-10 0 0,0 10 0 0,0 0 0 0,0 0 0 16,3-9 0-16,-3 9 128 0,2-9-128 0,-2 9 0 15,2-9 0-15,-2 9 0 0,0 0 0 0,3-7 0 16,2-2 0-16,-5 9 0 0,3-8 0 0,1 1 0 16,1-2 176-16,0 1-176 0,-5 8 192 0,5-8-64 15,-2-2-128-15,0 3 192 0,1-3-192 0,-1 1 176 16,0 1-176-16,2 1 160 0,-1-2-160 0,-2 0 0 16,0-1 0-16,1 1 0 0,0 2 128 0,-1-2-128 15,-2-1 0-15,2 1 128 0,-2 0-128 0,0 2 160 16,0-1-160-16,0 0 160 0,0 1-160 0,0 0 128 0,0 7-128 0,-2-8 128 15,1 3-128-15,1 5 0 0,-1-8 144 16,1 8-144-16,0 0 0 0,-1-7 128 16,1 7-128-16,0 0 0 0,-2-4 0 0,2 4 144 0,0 0-144 0,0 0 0 15,0 0 128-15,0 0-128 0,0 0 0 0,-6 7 0 16,1 1 0-16,0 1 128 0,0 3-128 0,-1 4 0 16,0 1 144-16,0 2-144 0,-2 0 0 0,2 4 144 15,-1 0-16-15,0 4-128 0,0 1 192 0,-2-1-64 16,0 1-128-16,2-4 0 0,-2 1 0 0,2 0 128 15,-2-2 0-15,4-2 0 0,3-2 0 0,-3-1 0 16,3-1 112-16,1-3 16 0,0-2 0 0,1-2 0 16,1-1-64-16,-1-9-16 0,3 8 0 0,2-1 0 15,-5-7 32-15,0 0 16 0,9 3 0 0,0-2 0 16,0-1-32-16,1-1 0 0,0-2 0 0,1-1 0 0,1-1 0 16,1 1-16-16,1-1 0 0,2 1 0 0,2 1-176 15,0-1 0-15,3 2 0 0,0-2 0 0,1 1 0 0,1-1 0 16,4 3-144-16,-4 0 144 0,2 1 0 0,4 0 0 15,-1 0-128-15,2 0 128 0,0 0 0 0,2 1 0 16,3-1-128-16,0 0 128 0,3 0 0 0,4 0 0 16,3 0-128-16,0 0 128 0,-1-1 0 0,2 0 0 15,0 1 0-15,1 0 0 0,0 0 0 0,3 1 0 16,2-1 0-16,-1 1 0 0,1 0 0 0,0-1 0 16,-3 0 0-16,-2-1 0 0,1 0 0 0,0-1 0 15,2 0 0-15,1-1 0 0,2 0 0 0,0-1 0 16,-2-2 0-16,-1 1 0 0,0-2 0 0,-1 2 0 15,2-1 0-15,2 2 0 0,0-1 0 0,2 1 0 16,0 0 0-16,-2-2 0 0,-2 3 0 0,1-2 128 16,-1 1-128-16,1 1 0 0,2-1 0 0,-1 1 0 0,3 0 0 0,-6-1 0 15,-1 0 0-15,0 1 0 0,1-1 0 0,0 2 0 16,1-2 0-16,2 2 144 0,1-1-144 0,0 0 128 16,-3 0-128-16,-2 2 0 0,-1-3 0 0,-1 3 128 15,1-2-128-15,-1 1 128 0,2 1-128 0,2 0 128 16,-3 0-128-16,0 1 0 0,-3-2 0 0,0 2 0 15,-3 0 0-15,2 2 0 0,-1 0 0 0,0 0 0 16,-2 1 0-16,0-1 0 0,1 4 0 0,-5-2 0 16,2-1 0-16,-6 0 0 0,-4 0 0 0,2 0 0 15,-1 2 0-15,-3-1 0 0,1 3 0 0,-1-1 0 16,1 1 0-16,-3-1 0 0,2-2 0 0,0-1 0 16,3 3 0-16,-4-1 0 0,1 2 0 0,-1-2 0 15,0 0 0-15,-2-1 0 0,-1 1 0 0,-1-1 0 0,-3 1 0 0,2-1 0 16,-3 0 0-16,1 1 0 0,-1-1 0 0,2 0 0 15,0 0 0-15,-2-1 0 0,0 0 0 0,0 1 0 16,-2-1 0-16,2-1 0 0,1 0 0 0,-3 0 0 16,3 1 0-16,-2-2 0 0,0 1-160 0,-1 0 160 15,0-1 0-15,-1 3-144 0,-2-3 144 0,1 0 0 16,-1 0 0-16,-3-1 0 0,1 0 0 0,-1-1 0 16,-2 0 0-16,0 0 0 0,-1-2 0 0,-7 3 0 15,9-2 0-15,-2 0 0 0,-7 2 128 0,8-6-128 16,-1 2 128-16,-1-1-128 0,-3-3 128 0,1-1-128 15,-1-1 160-15,0-1-160 0,1-3 368 0,-1-2-32 16,1 1 0-16,0-1 0 0,0-2 0 0,-3-1 0 16,1-2 0-16,1 0 0 0,-1-2-128 0,0 0-16 0,2-1-16 0,-3 0 0 15,2 0-176-15,-2 2 128 16,0 1-128-16,-1 3 128 0,-1 2-128 0,0 1 128 0,-2 3-128 16,0 2 128-16,0 2-128 0,0 1 0 0,-2 1 144 0,0 3-144 15,-3 0 0-15,0 1 0 0,1 1 0 0,-1 1 0 31,-1 3-848-31,1-1-192 0,8-2-48 0,-8 7-9920 0,-1 0-1984 0</inkml:trace>
  <inkml:trace contextRef="#ctx0" brushRef="#br0" timeOffset="51051.33">18759 16841 13295 0,'0'0'576'0,"-2"-8"144"0,1-3-576 0,1 3-144 0,0-1 0 0,1 1 0 16,-1 8 944-16,1-6 144 0,-1 6 48 0,0 0 0 16,0 0-288-16,4-7-48 0,-4 7-16 0,7-4 0 15,-7 4-144-15,0 0-16 0,9 2-16 0,-2 3 0 16,1 3-16-16,0 1 0 0,-3 0 0 0,2 2 0 16,-3 1-128-16,3 4-16 0,-2 2-16 0,2 2 0 15,1-1-176-15,-3 3-16 0,2 0-16 0,-2 1 0 16,0 4 16-16,0 1 0 0,-1 4 0 0,1 0 0 0,-1-2-16 15,1 0 0-15,-3-1 0 0,0-2 0 0,2-2-64 0,3-2-16 16,-5-4 0-16,3 0 0 0,-1-2 16 0,2-1 0 16,-3-4 0-16,1-1 0 0,3-1-32 0,-3-2 0 15,-4-8 0-15,8 7 0 0,0-2 0 16,-1 0 0-16,0-2 0 0,1-1 0 0,-8-2 16 0,10-1 0 16,1 0 0-16,-3 1 0 0,1-2-144 0,1 0 192 15,0-2-192-15,2 3 192 0,1-2-48 0,-1 0 0 16,3-1 0-16,0 2 0 0,2 0-144 0,0 1 0 15,1-1 0-15,0 1 0 0,4 0 0 0,2-1 0 16,-1 2 0-16,0 0 0 0,-1-1 144 0,1 0-144 16,1-1 160-16,-1 1-160 0,0 0 256 0,1-1-32 15,1 1-16-15,0-3 0 0,1 3 48 0,4 1 16 0,0 1 0 0,2 0 0 16,0 2-48-16,3-2-16 0,2 2 0 0,1 0 0 16,-1-2-48-16,0 0-16 0,-4-1 0 0,1 2 0 15,1-1-144-15,0 2 128 0,1-3-128 0,2 2 128 16,0 0-128-16,4 1 0 0,2-1 0 0,0-1 0 15,-1-1 0-15,-1 0 128 0,-6 0-128 0,2 1 0 16,3 0 0-16,0 0 0 0,1 1 128 0,3 1-128 16,3 0 0-16,3-1 0 0,-4-1 0 0,-1 0 0 15,-4 0 0-15,1 0 0 0,1-1 0 0,2 2 0 16,0 0 0-16,4 0 0 0,1 0 0 0,-2 1 0 16,-2 0 0-16,-1-2 0 0,1 0 0 0,-2 0 0 15,0 0 0-15,-1 2 0 0,2-2 0 0,3 2 0 16,1-1 0-16,-1-1 0 0,-1 3 0 0,-4-3 0 0,-2 2 0 0,-4-3 128 15,3 2-128-15,-1-1 0 0,0 0 0 0,2 0 0 16,0 1 0-16,1 1 0 0,-1-1 0 0,1-1 0 16,-3 1 0-16,-2 0 0 0,1 0 0 0,1 0 0 15,-2-4 0-15,1 2 0 0,-1 0 0 0,2 0 0 16,1 0 128-16,0 0-128 0,0 0 0 0,-3-1 0 16,0 0 0-16,-4 1 0 0,0 1 0 0,0-1 0 15,-1-2 0-15,1 2 0 0,-1 0 0 0,-2 0 0 16,1 1 0-16,0 0 0 0,0 0 0 0,-3-1 128 15,1 0-128-15,-5 0 0 0,0-1 0 0,-3 0 0 16,-2 0 128-16,-3 0-128 0,-1 1 0 0,0 0 0 16,-1 1 0-16,1-1 0 0,-1-1 0 0,0 1 128 15,1 0-128-15,-1 0 0 0,0 0 0 0,0 0 0 16,1 0 0-16,0 0 0 0,-2 0 0 0,2 1-176 0,-1 1 176 0,0 2-128 16,1-1 128-16,1 0-208 0,2 1 80 0,-1 0 128 15,-1 0-144-15,0 2 144 0,-1-1 0 0,2 1 0 16,-3-2 0-16,1 1-128 0,-4 0 128 0,2 1 0 15,-1 0 0-15,0 1 0 0,0-2 0 0,1 2 0 16,-2 0 0-16,2-1 0 0,1 2 0 0,-1-3 0 16,-2 1 0-16,0-1 0 0,2 1 0 0,-4-2 0 15,0 1 0-15,0-3 0 0,-3 1 0 0,1-1 0 16,-8-2 0-16,7 3 0 0,-7-3 0 0,10 2 0 16,-10-2 128-16,8-1-128 0,-8 1 0 0,10-1 0 15,-3-2 0-15,-7 3 128 0,10-2-128 0,0-1 0 16,-2 1 0-16,1-4 0 0,-2 2 0 0,3-2 0 15,0 0 128-15,0-2-128 0,-1-1 0 0,0-1 0 16,-1-1 144-16,2-1-144 0,0-1 128 0,0-1-128 0,0-2 288 0,1 0-32 16,0-2 0-16,1 1 0 0,-1-3 96 0,-1-1 16 15,1-1 0-15,-3-2 0 0,0-2-32 0,-2 0 0 16,-1 0 0-16,0 1 0 0,-2 2-80 0,-1 2 0 16,-1 3-16-16,-1 2 0 0,-1 1-48 0,0 3-16 15,0 0 0-15,-1 3 0 0,0 0-176 0,2 9 0 16,0 0 0-16,-8-2 0 0,8 2-192 0,-8 4-112 15,0 3-16-15,2 2-11680 16,4-1-2336-16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26T20:10:36.909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8386 5394 15263 0,'0'0'672'0,"0"0"144"0,0 0-656 0,0 0-160 16,0 0 0-16,0 0 0 0,-7 2 176 0,7-2 0 16,0 0 0-16,-6 5 0 0,-1 1-176 0,0 0 160 15,1 1-160-15,-3 0 160 0,2 2 128 0,-4 2 32 16,-1 0 0-16,-1 4 0 0,-1 2 160 0,-2 2 32 15,0 1 16-15,-1 2 0 0,0 3-96 0,-2 2-32 16,0 3 0-16,-2 4 0 0,2 1-208 0,-1 3-64 16,-3 3 0-16,0 4 0 0,-2 2-128 0,1 1 0 15,-3 1 0-15,-2 2 128 0,-1 7-128 0,-1-3 0 16,-2-1 0-16,2-1 128 0,3 5-128 0,3-3 0 16,1-4 0-16,2 0 0 0,0 0 0 0,3-5 0 15,3 0 0-15,-1-2 0 0,2-3 0 0,-1-4 0 0,3-3 0 0,2-1 0 16,3-2 176-16,0-5-48 0,2-4-128 0,2 0 192 15,0 0 64-15,3-2 16 0,1-1 0 0,2-2 0 16,1 2-32-16,0-3-16 0,-2-3 0 0,2-1 0 16,1-1 16-16,0-1 0 0,2-3 0 0,-1 2 0 15,3 0 64-15,-1-1 16 0,3-2 0 0,2 0 0 16,-3-1 64-16,4 0 0 0,3-1 16 0,1 1 0 16,4-3-128-16,0 0-16 0,3 0-16 0,5 0 0 15,3-2-112-15,4 0-128 0,1-1 176 0,0-1-176 16,-1 0 176-16,3 0-176 0,0-3 160 0,4 3-160 15,1 0 144-15,6 2-144 0,0 3 128 0,4-3-128 16,1-2 0-16,-1 1 128 0,-2 2-128 0,2-1 0 16,1 0 128-16,5 0-128 0,5 1 0 0,0-1 128 15,-2 0-128-15,-1-1 0 0,1 0 0 0,2 1 0 0,3 0 0 16,6 0 0-16,1 1 0 0,0-2 0 0,-4-2 128 0,4 3-128 16,2 3 0-16,3-1 128 0,3 0-128 15,0-2 0-15,-5 2 0 0,5 3 128 0,5 0-128 0,-2 1 0 16,-1-2 0-16,1 1 0 0,-1-2 0 0,6 1 0 15,3 2 0-15,-2-2 0 0,-2-3 0 0,1 0 0 16,2 3 0-16,2-1 0 0,-5-2 144 0,1 1-144 16,2-1 160-16,2 1-160 0,5-1 208 0,-2-1-48 15,-5 0-16-15,6 0 0 0,1 0-16 0,0 0-128 16,-4 0 192-16,5-1-64 0,2-2-128 0,0 1 0 16,-7-1 0-16,2-2 0 0,2 4 0 0,-2-1 128 15,5-1-128-15,-4 0 0 0,-2-3 0 0,5 5 0 16,3 0 128-16,-6-2-128 0,-3-3 0 0,2 2 0 0,0 4 0 0,0-1 0 15,0-3 0-15,-3 2 0 0,1 1 0 0,2-2 0 16,2-3 0-16,-2 1 0 0,-1-2 0 0,2 3 128 16,2 1-128-16,-1 0 0 0,-8-3 0 0,3 0 0 15,2 2 0-15,-2-2 0 0,-1-3 0 0,-1 3 0 16,1-2 0-16,-1 3 128 0,3-2-128 0,-3-1 0 16,-5-1 0-16,1 3 0 0,-1 3 0 0,-3-3 0 15,-1 1 0-15,-4 0 0 0,-2-1 0 0,1 2 0 16,3 3 0-16,-3 0 0 0,-4-1 0 0,-2 1 0 15,0-1 0-15,-1 0 0 0,0 2 0 0,-1 2 0 16,-6-2 0-16,-3 0 0 0,0 0 0 0,-3 2 0 16,-2 0 0-16,-1 1 0 0,-1 1 0 0,-4-1 0 15,-2 0 0-15,-4 0 0 0,-4 1 0 0,-3 0 128 0,1 2-128 16,-3 0 0-16,-2 0 0 0,-2-1 0 0,-2 1 0 0,-1 0 0 16,0 2 0-16,-1 0 0 0,-1-1 0 0,-4 1 0 15,-3-6 0-15,-2 2 0 0,-1 2 128 0,-3 0-128 16,-3-2 0-16,0 1 128 0,-2-2 16 0,-9-3 0 15,8 4 0-15,-8-4 0 0,0 0 64 0,0 0 16 16,0 0 0-16,0 0 0 0,6-4 64 0,-1-3 16 16,-2 0 0-16,-2-3 0 0,-1-1 48 0,0-5 16 15,-1-4 0-15,0 1 0 0,-2-2-112 0,0-2-32 16,1 0 0-16,0-6 0 0,0-2-64 0,0-4-16 16,-2-1 0-16,2-3 0 0,2 0 32 0,-1-3 0 15,-1-3 0-15,2-2 0 0,0 1-176 0,2-3 0 16,0-4 0-16,3-1 128 0,-2-1-128 0,2-2 0 0,2-3 0 0,1 0 0 15,-1-1 0-15,3-2-144 0,1-2 144 0,1-1-160 16,3 0-32-16,0 1-16 0,1-1 0 0,0 2 0 16,2 0 16-16,-1 2 16 0,1-2 0 0,-1 4 0 15,3 4 176-15,-3 3-192 0,-2 2 192 0,1 1-192 16,0 1 192-16,-1 4 0 0,1 1 0 0,-2 3 0 16,-2 6 0-16,0-2 0 0,-1 3 0 0,1 2 0 15,-1 2 0-15,2-1 0 0,-2 0 0 0,0 2 0 16,-3 4 0-16,1 2 0 0,-1 1 0 0,-2 0 128 15,0 3-128-15,-2 1 0 0,1 2 0 0,-4 2 0 16,0-1 0-16,1 2 0 0,-2 2 0 0,-1 2 0 16,-1-1 0-16,-3 1 0 0,0 2 0 0,-3 2 0 15,-4-1 0-15,-1 2 0 0,-2-1 0 0,-4 2 0 16,-3 1 0-16,-3 0 0 0,-6 0 0 0,-3 0-128 0,0 1 128 0,-2 2 0 16,0 2 0-16,-2-1 0 0,-1 1 0 15,-6 0 0-15,-3 2 0 0,-7-2 0 0,-5 2 0 0,1 1 0 16,2 2 0-16,-4-3 0 0,1 3 0 0,-5-1 0 15,-8 0 0-15,-1 2 0 0,1 0 0 0,-1 0 0 16,-1-2 0-16,-3 2 0 0,-7 0 0 0,1 1 0 16,0-1 0-16,0 1 0 0,0-2 0 0,-5 1 0 15,-2-1 0-15,1 0 0 0,0-1 0 0,-3 1 0 16,-6-1 0-16,3 0 0 0,2-1 0 0,-1 3 0 16,-1-3 0-16,-1 3 0 0,0-2 0 0,3 0 0 15,-3 1 0-15,-1 2 0 0,-2-5 0 0,0 4 0 16,3-2 0-16,-2 2 0 0,-5-3 0 0,0 0 0 0,4 0 0 0,-3 0 0 15,-3-1 0-15,4 0 0 0,2-2 0 0,-2 3 0 16,1 0 0-16,0 0 0 0,2-3 0 0,1 2 0 16,-2 3 0-16,0-1 0 0,-5-3 0 15,4 2 128-15,3 0-128 0,-2 1 0 0,-5-1 0 0,3 1 0 16,5-1 0-16,-1 0 0 0,-7 1 0 0,3-2 0 16,2 1 0-16,1 0 0 0,0 0 0 0,-1 2 128 15,-2-1-128-15,6-1 0 0,0 1 0 0,-3 0 0 16,-3-1 0-16,4-1 0 0,4 3 0 0,-1-1 0 15,-3-1 0-15,0 2 0 0,3-2 0 0,3 0 0 16,-1-1 0-16,1 1 0 0,-2-1 0 0,5 0 0 16,2 0 0-16,-1 2 0 0,-4-1 0 0,3 1 0 15,2-2 0-15,2 3 128 0,1-2-128 0,-4 0 0 16,-3 1 192-16,4-1-48 0,-1 2 0 0,2 1 0 0,-2 0-144 0,0 2 0 16,-2-4 0-16,5 6 0 0,1 2 0 0,-3 4 0 15,-6-1 0-15,-1 4 0 16,2 4-960-16,-6 6-160 0,-3 5-32 0,-9 6-16 0</inkml:trace>
  <inkml:trace contextRef="#ctx0" brushRef="#br0" timeOffset="2870.63">1485 8388 7359 0,'0'0'320'0,"0"0"80"0,0 0-400 0,0 0 0 0,0 0 0 0,0 0 0 16,0 0 1072-16,0 0 128 0,-3-8 16 0,3 8 16 16,0 0-240-16,0 0-48 0,0 0-16 0,0 0 0 15,0 0-80-15,0 0-16 0,0 0 0 0,0 0 0 0,0 0-256 0,0 0-48 16,0 0-16-16,0 0 0 0,0 0-80 0,0 0-32 16,2 6 0-16,-1 4 0 0,3 4-32 0,-1-1-16 15,0 4 0-15,2 2 0 0,-3 5-96 0,2 4 0 16,5 23-16-16,-2 1 0 0,2-2-48 0,-4-1-16 15,-2 0 0-15,1-1 0 0,0-2-176 0,-3 5 160 16,-2-1-160-16,0-1 160 0,-2-4-160 0,2-3 128 16,-2-5-128-16,1-2 128 0,-1-2 112 0,1-4 16 15,-3-1 0-15,3-1 0 0,-1-4 0 0,1-1 0 16,-1-3 0-16,2-3 0 0,-3-3-96 0,2 1-16 16,1-3 0-16,-1 0 0 0,2-3 0 0,0-8 0 15,0 0 0-15,0 0 0 0,0 0-304 0,0 0-64 16,0 0-16-16,10-2-11792 0</inkml:trace>
  <inkml:trace contextRef="#ctx0" brushRef="#br0" timeOffset="3335.32">2059 8435 17103 0,'0'0'752'0,"0"0"160"16,3-8-720-16,-3 8-192 0,0 0 0 0,0 0 0 0,0 0 304 0,0 0 16 16,2 9 16-16,-1 4 0 0,-1 4 112 0,-1 5 0 15,-1 4 16-15,1 4 0 0,0 3 48 0,0 4 0 16,1 4 0-16,0 3 0 0,0 1-32 0,0 2 0 15,0 3 0-15,-2 3 0 0,1 2-240 0,1-3-48 16,0-2-16-16,0-4 0 0,0-2-176 0,3-5 192 16,0-9-192-16,1-3 192 0,2-9 400 0,-4-2 96 15,3-4 16-15,-1-3 0 0,-4-9 256 0,0 0 64 16,0 0 16-16,0 0 0 0,10-2-96 0,0-6-32 16,-3-6 0-16,1-2 0 0,-1 0-336 0,-2-5-80 15,1-2-16-15,0-4 0 0,2-4-256 0,-4 0-48 16,1-1-16-16,1-5 0 0,1-3-160 0,3-3 192 15,-4-3-192-15,0 13 192 0,0 0-192 0,3-4 0 16,1 1 144-16,3 1-144 0,2 0 0 0,8-12 0 16,-2 9 0-16,-6 16 0 0,-1 0 0 0,-2 2 0 15,2 5 0-15,-1 1 0 0,0 1-208 0,0 3-16 16,0 2 0-16,-3 1 0 16,0 1-2480-16,1 1-496 0</inkml:trace>
  <inkml:trace contextRef="#ctx0" brushRef="#br0" timeOffset="3719.21">3712 8260 17327 0,'-3'23'768'0,"3"-10"160"0,0 4-736 0,0 3-192 16,-2 2 0-16,1 15 0 0,-1 0 832 0,0-8 144 16,0 5 32-16,-4 21 0 0,0-2-400 0,1-17-80 15,-1 4-16-15,-2 3 0 0,-1-4-128 0,0 2-16 16,-2-1-16-16,1-1 0 0,1 1 160 0,-4-3 16 15,2-2 16-15,0-3 0 0,2-3-96 0,-1-3 0 16,0 0-16-16,-1-2 0 0,1-3-288 0,2-2-144 16,-1 0 160-16,1 3-160 0,-1-6 128 0,5-8-128 15,2-1 0-15,-1-2 144 16,3-5-1520-16,0 0-304 0,0 0-64 0</inkml:trace>
  <inkml:trace contextRef="#ctx0" brushRef="#br0" timeOffset="4069.08">3352 8293 17503 0,'-8'-22'1552'0,"6"12"-1232"0,2-1-320 0,0 0 0 16,4-3 672-16,1-2 80 0,2 1 16 0,3 1 0 0,2 0 128 0,1 0 16 15,1-1 16-15,4 2 0 0,2 2-368 0,2 0-80 16,0-2-16-16,3 2 0 0,3 4-256 0,0 1-48 15,3-3-16-15,3 4 0 0,0-1-144 0,17 4 160 16,-7 6-160-16,-17 1 160 0,3 6-160 0,-2 1 0 16,1 2 0-16,-2 5 0 0,-1 2 0 0,-3 3 0 15,-1 3 144-15,-3 2-144 0,-1 5 176 0,-3 3-48 16,-3 0 0-16,-2 2 0 0,-4-3 64 0,-1 1 0 16,-3 0 0-16,-2-5 0 0,-2-4 320 0,-3-1 80 15,2-5 16-15,-8 0 0 0,-3-3 400 0,-3 0 80 16,-2-2 0-16,-4-2 16 0,5-3-448 0,-3 0-80 15,-6-2-32-15,0 0 0 0,-3 0-240 0,-3-2-48 16,-2-3-16-16,1-1 0 0,-11-1-112 0,1-2 0 16,3-2-128-16,2-3 192 15,3 1-1328-15,3-5-272 0,3 1-48 0,6-1-8560 16,6 0-1712-16</inkml:trace>
  <inkml:trace contextRef="#ctx0" brushRef="#br0" timeOffset="4469.02">5173 8657 25391 0,'-5'-11'1120'0,"3"4"240"0,-1 2-1088 0,-2-3-272 16,1 4 0-16,3-2 0 0,1 1 1152 0,1-3 192 16,2 0 16-16,-1 1 16 0,0-3-400 0,-1 3-80 15,1 1 0-15,2-3-16 0,-2 0-608 0,2 5-112 16,-4 4-32-16,0 0 0 0,0 0-384 0,0 0-96 16,5 3-16-16,1 2-9488 15,-2 4-1888-15</inkml:trace>
  <inkml:trace contextRef="#ctx0" brushRef="#br0" timeOffset="4627.84">5087 9115 27647 0,'0'0'2448'0,"0"0"-1952"0,-1-6-496 0,1-2 0 16,0 8 1680-16,0-7 240 0,0 7 64 0,0-7 0 16,0 1-784-16,1 0-160 0,-1 2-16 0,0 4-16 15,2-7-672-15,-2 7-128 0,0 0-16 0,0 0-16 16,0 0-2384-16,0 0-480 0,0 0-80 0,0 0-32 0</inkml:trace>
  <inkml:trace contextRef="#ctx0" brushRef="#br0" timeOffset="7839.16">1418 10534 11807 0,'-2'-10'512'0,"2"10"128"0,-2-9-512 0,0 1-128 15,0 1 0-15,0 0 0 0,2-1 1168 0,0 8 224 16,-2-6 32-16,2 6 16 0,-4-6-272 0,4 6-48 16,0 0-16-16,0 0 0 0,0 0-272 0,0 0-48 15,0 0-16-15,-6 8 0 0,3 4-336 0,-1 3-80 16,0 4-16-16,3 1 0 0,-1 0-144 0,1 4-48 16,0 1 0-16,3 2 0 0,1-1 32 0,1 3 0 0,-1 0 0 0,0-1 0 15,4-3-32-15,-1-8 0 0,-1-1 0 0,1 0 0 16,2-3 112-16,1-1 0 0,1-6 16 0,2 0 0 15,1-3 416-15,3-5 80 0,-1-3 0 0,3-3 16 16,0-2-240-16,9-10-48 0,-4-2-16 0,-1 0 0 16,-4-1-288-16,1 0-48 0,-3 0-16 0,-2 1 0 15,-1 1-128-15,-1 0 0 0,-2 3 0 0,-1 3 128 0,-3 1-128 16,0 3 0-16,-2 3 0 0,-4 8 128 0,0 0-128 0,0 0 0 16,0 0 0-16,0 0 0 0,0 12 0 0,-2 6 0 15,0 5 192-15,-2 4-64 0,-5 6-128 0,-2 4 0 16,-2 2 0-16,4-9 0 0,-2 4 0 0,-1 6 208 15,-4 4-48-15,0 2-16 0,-5 2 16 0,-2 2 0 16,-1 0 0-16,-3 1 0 0,1-4 32 0,0-3 0 16,-1-1 0-16,2-4 0 0,2-5 0 0,1-2 16 15,1-4 0-15,2-2 0 0,2-4-208 0,4-3 0 16,3-2 0-16,0 0 0 16,2-8-1696-16,8-9-336 0,0 0-64 0</inkml:trace>
  <inkml:trace contextRef="#ctx0" brushRef="#br0" timeOffset="8190.97">2211 10158 10127 0,'0'0'896'0,"0"0"-704"0,0 0-192 0,0 0 0 15,0 0 1536-15,-8 4 256 0,3 4 64 0,-2 3 16 0,-3 2-592 0,-2 2-128 16,1 3-32-16,-3 4 0 0,0 2-288 0,0 5-48 16,2 3-16-16,-3 4 0 0,0 2 32 0,1 4 0 15,-1 4 0-15,1 1 0 0,0 2-224 0,2-2-64 16,2-2 0-16,2-12 0 0,3 5-320 0,-2 0-64 15,3 0 0-15,2-2-128 0,5-1 128 0,0-4-128 16,4-5 0-16,-2-2 0 0,6-4 0 0,6 4 0 16,1-9-240-16,-3-8 80 15,0-5-272-15,4-3-48 0,3-4-16 0,0-2-7616 16,3-2-1520-16</inkml:trace>
  <inkml:trace contextRef="#ctx0" brushRef="#br0" timeOffset="8556.37">2646 10328 18431 0,'0'0'816'0,"-6"-4"160"0,2-4-784 0,0 2-192 16,4 6 0-16,0 0 0 0,0 0 1264 0,-8 7 208 15,-1 2 32-15,0 3 16 0,1 2-672 0,-5 8-128 16,0 2-16-16,0 5-16 0,-1 1-240 0,-2 3-32 0,0 2-16 0,2 1 0 15,1 2-256-15,5-3-144 0,-1-1 160 0,3-1-160 16,4 3 160-16,2-14-160 0,2 2 160 0,3-3-160 16,2-1 0-16,2-3 128 0,4-3-128 0,1-4 0 15,0-4 384-15,2-3 48 0,4-4 0 0,2-5 0 16,-2-3 64-16,3-3 16 0,2-3 0 0,2-5 0 16,1-3 48-16,-1-1 16 0,0-1 0 0,0 2 0 15,-2-2-240-15,-3 0-32 0,-2-2-16 0,-3 0 0 0,-2-3 48 16,-5 0 16-16,-5 1 0 0,-3-1 0 0,-3-1-160 0,-4-11-16 15,-4 5-16-15,-2 11 0 0,-4 6-160 0,0 11 0 16,0-2 0-16,-7 3 0 16,0 5-496-16,-1 3-16 0,-3 1-16 0,-10 5-10032 15,3 1-1984-15</inkml:trace>
  <inkml:trace contextRef="#ctx0" brushRef="#br0" timeOffset="8859.85">2901 9928 23775 0,'0'0'1056'0,"0"0"224"0,7-3-1024 0,-2-1-256 16,2 2 0-16,1 1 0 0,-1 0 512 0,1 3 64 15,-1 1 16-15,0 5 0 0,1 3-176 0,1 2-32 0,0 4-16 0,4 11 0 16,-1 1-64-16,-2-9-16 15,-3 5 0-15,4 3 0 0,2 4 112 0,-4 5 32 16,4 0 0-16,-2 4 0 0,0 1-112 0,-3 3 0 0,1 1-16 0,-1 1 0 16,0-1-112-16,-4 2-32 0,-1-1 0 0,-2-1 0 15,-1-2-32-15,-2 16-128 0,-1-14 192 0,0-19-64 16,-2 1 112-16,-1-3 16 0,0-1 0 0,-3-2 0 16,2-1-256-16,-2-3 176 0,2 2-176 0,1-6 160 15,0-2-1376-15,3-3-256 16,-3-3-64-16</inkml:trace>
  <inkml:trace contextRef="#ctx0" brushRef="#br0" timeOffset="9203.62">3668 10395 11967 0,'0'0'1072'0,"0"0"-864"0,0 0-208 0,3-4 0 0,2-1 2112 0,1 2 368 16,0-1 80-16,4 0 0 0,-2 1-736 0,4-1-160 0,3-1-16 15,1 1-16-15,2-2-720 0,1 0-144 16,1-2-16-16,0 1-16 0,1 3-416 0,0-3-64 16,-3 3-32-16,0 1 0 0,-2-1-224 0,-1 3 0 0,-1 2-144 0,0-1 144 31,-4 3-2080-31,-3-1-320 0,-1 2-64 0,-4 3-16 0</inkml:trace>
  <inkml:trace contextRef="#ctx0" brushRef="#br0" timeOffset="9354.56">3701 10627 9215 0,'-22'8'400'0,"12"-3"96"0,-1 2-496 0,-4 3 0 0,0-3 0 0,4-2 0 0,4-1 3440 0,7-4 592 16,0 0 112-16,0 0 16 0,0 0-2464 0,0 0-496 16,0 0-112-16,11 0 0 0,3-2-384 0,1-1-64 15,3-3 0-15,3 1-16 0,5 1-256 0,4-4-48 16,1 0-16-16,1-3 0 0,-1 2-304 0,2-1 0 16,-1 2 0-16,0 0-9312 15,-1-2-1840-15</inkml:trace>
  <inkml:trace contextRef="#ctx0" brushRef="#br0" timeOffset="9772.23">4759 10359 19119 0,'-13'3'832'0,"5"0"192"0,0 1-816 0,2 1-208 0,0-1 0 0,6-4 0 16,-7 5 1088-16,7-5 160 0,-5 7 32 0,5-7 16 15,0 0-144-15,0 0-48 0,0 0 0 0,11 5 0 0,0-3-224 16,6-2-48-16,4-1-16 0,-2-1 0 16,2-1-176-16,5-1-16 0,2 1-16 0,-7 1 0 0,3-1-176 0,2-1-48 15,1 1 0-15,2 1 0 0,0 0-128 0,1 1-48 16,-1 1 0-16,-2 1 0 0,0 0-208 0,-3 0 144 16,-1 1-144-16,-1 0 128 0,-4 2-128 0,7-1-192 15,-4 0 32-15,-7-2 16 16,-3 0-1776-16,1 0-336 0,-2-1-80 0</inkml:trace>
  <inkml:trace contextRef="#ctx0" brushRef="#br0" timeOffset="10207.41">6340 9766 20271 0,'0'0'1792'0,"4"-7"-1424"0,-1 1-368 0,3 0 0 0,1 2 960 0,-1-1 128 16,-1 5 32-16,-5 0 0 0,0 0-176 0,5 0-48 15,2 4 0-15,-1-1 0 0,-2 1-448 0,0 3-80 16,0 4-32-16,1 3 0 0,-4 4 144 0,-1 4 32 16,-1 2 0-16,0 16 0 0,1-3 0 0,-1-10 0 15,-3 2 0-15,2 5 0 0,-1 2-80 0,-1 2-16 16,2 1 0-16,-3 1 0 0,0 0 96 0,1-2 32 15,-2-1 0-15,2 1 0 0,0-2-64 0,0 2-16 16,-1-3 0-16,0-2 0 0,2-1-240 0,-1 0-48 16,0-4-16-16,1 0 0 0,2-2-160 0,-2 7 0 15,1-7 0-15,-1-11 0 16,3 0-416-16,0-2-16 0,3-4 0 0,-1-1-10576 16,2-1-2112-16</inkml:trace>
  <inkml:trace contextRef="#ctx0" brushRef="#br0" timeOffset="12412.86">7706 10055 5519 0,'0'0'496'0,"0"0"-496"15,0 0 0-15,0 0 0 0,0 0 1408 0,0 0 192 16,0 0 48-16,0 0 0 0,-1 6-496 0,1-6-112 15,-5 5-16-15,5-5 0 0,-2 6-48 0,2-6-16 16,-1 6 0-16,1-6 0 0,0 0-192 0,0 0-64 16,0 0 0-16,0 0 0 0,0 0-128 0,0 0-48 0,0 0 0 0,0 0 0 15,0 0-16-15,0 0-16 16,0 0 0-16,0 0 0 0,0 0 80 0,0 0 32 16,8-1 0-16,-3-2 0 0,1-1-144 0,0-3-16 0,1 4-16 0,0-2 0 15,-1 1-160-15,2 1-16 16,-3-1-16-16,2 2 0 0,0 0-80 0,-7 2-16 15,6 0 0-15,-6 0 0 0,10 4-144 0,-4 3 0 0,1 1 0 0,-3 1 0 16,-2 4 128-16,-2 0-128 0,-1 0 0 0,-1 0 128 16,-1 0-128-16,-1 1 128 0,-2-2-128 0,1 0 128 15,-3-1 64-15,4-5 16 0,-1 1 0 16,-1 2 0-16,0-5 176 0,2 2 16 0,-4-2 16 0,2 0 0 16,6-4-64-16,0 0-16 0,-9 0 0 0,9 0 0 15,-2-6-16-15,1-2-16 0,1-1 0 0,3-1 0 0,1-1-304 16,2 0 0-16,-1 2 128 0,4-4-128 0,-1 1-208 0,2 0-112 15,-2 2 0-15,1 0-16 16,-1 5-2368-16,-8 5-480 16</inkml:trace>
  <inkml:trace contextRef="#ctx0" brushRef="#br0" timeOffset="12784.37">7757 10499 14735 0,'0'0'640'0,"0"0"160"0,-3 6-640 0,1 1-160 0,-4-3 0 0,2 2 0 16,0-1 1200-16,2 1 208 0,-3-1 32 0,5-5 16 15,0 0-16-15,0 0 0 0,0 0 0 0,0 0 0 16,0 0-32-16,0 0-16 0,-3-5 0 0,2-2 0 16,1-1-432-16,1 0-64 0,1-2-32 15,4-4 0-15,-2 2-352 0,0 4-64 0,2 1 0 0,-3 0-16 16,2 2-48-16,-2 2-16 0,-3 3 0 0,0 0 0 16,0 0-176-16,0 0-48 0,0 0 0 0,1 6 0 15,-1 5-144-15,-2 1 128 0,-3 1-128 0,1 3 128 0,-4-1-128 0,1 2 0 16,-2-2 144-16,1 1-144 15,-2-3 0-15,1 0 0 0,1-3 0 0,0-1 0 16,1-4-304-16,7-5-80 0,0 0 0 0,-1-4-10352 16,2-5-2064-16</inkml:trace>
  <inkml:trace contextRef="#ctx0" brushRef="#br0" timeOffset="14293.25">7539 9343 8287 0,'0'0'736'0,"-1"8"-592"15,1-8-144-15,0 0 0 0,-3 9 1024 0,3-9 192 16,0 0 16-16,0 0 16 0,0 0-352 0,0 0-80 16,0 0-16-16,0 0 0 0,0 0 16 0,0 0 0 15,0 0 0-15,6-2 0 0,2-2-192 0,-2-2-48 16,4-4 0-16,0-2 0 0,3-2 48 0,3-3 0 16,1-1 0-16,13-9 0 0,1-2-240 0,-8 10-32 15,0-3-16-15,6-4 0 0,1-1-112 0,20-18-32 16,-2 0 0-16,-4 3 0 0,-2 2 32 0,0-1 0 15,-4-1 0-15,4 1 0 0,2-1-224 0,-1 2 176 16,2 0-176-16,0 1 160 0,-1 1 32 0,-2-1 0 16,-3 1 0-16,-1 0 0 0,-1-2-64 0,2 1-128 15,-5 1 192-15,2-1-64 0,3 3 16 0,-2-2 0 16,3 0 0-16,-3-1 0 0,2-1 0 0,-4-1 0 16,-1 4 0-16,0-4 0 0,0-3 48 0,-12 14 0 15,2-2 0-15,14-18 0 0,-3 4 96 0,-11 17 32 16,-2-1 0-16,5-1 0 0,0 2-160 0,0 0-32 15,-1 1 0-15,0 0 0 0,0 2 0 0,-1 0-128 0,0 1 192 16,-2 1-64-16,0 1 16 0,-2 2 0 0,0 2 0 0,0-1 0 16,-4 2-144-16,-1 0 0 0,0 4 0 0,4-6 0 15,-3 3 0-15,-7 8 128 0,1-2-128 0,0-3 128 16,0 6-128-16,-6 1 128 0,1 1-128 0,-2 0 128 16,0 0-128-16,-1 2 0 0,-3 4 0 0,0 0 0 15,3-4 0-15,-3 4 0 0,0 0 144 0,0 0-144 0,0 0-160 16,0 0-96-16,0 0-32 0,0 0 0 15,-8-2-352-15,2 4-80 0,-1 0-16 16,1 1 0-16,-1 1-1696 0,-4 2-352 0,0-3-64 0,0 2-16 0</inkml:trace>
  <inkml:trace contextRef="#ctx0" brushRef="#br0" timeOffset="14675">8661 7720 8287 0,'-21'5'368'0,"9"0"80"0,2 1-448 0,-1-1 0 15,4-2 0-15,7-3 0 0,0 0 1536 0,0 0 208 0,0 0 48 0,0 0 16 16,0 0-992-16,7-11-208 16,5 0-32-16,4-2-16 0,3 0 96 0,6-4 32 15,2-3 0-15,4 1 0 0,4-3-144 0,0-3-32 16,4 0 0-16,0-2 0 0,0-1 240 0,-12 8 32 15,4-3 16-15,17-12 0 0,2 2-80 0,-17 13-16 0,5-2 0 16,3-1 0-16,2-1-224 0,-1-1-48 0,0-2-16 16,-1 3 0-16,1 1-32 0,-1 2 0 0,0 2 0 15,-3 4 0-15,2 2-16 0,-4 2-16 0,-2 2 0 0,12 0 0 16,-7 5-160-16,-17 4-16 0,-2 2-16 0,-3 3 0 16,-1 3-32-16,-5 3 0 0,-2 4 0 0,-1 5 0 15,-3 3 96-15,-4 4 16 0,-2 1 0 0,-5 4 0 0,-3 1-240 16,-3 2 176-16,-2 0-176 0,-4 1 160 0,0 1-160 15,-4 0 128-15,-2-3-128 0,1 0 128 16,0-2-1184-16,1-2-240 16,1 0-48-16,2-2-16 0</inkml:trace>
  <inkml:trace contextRef="#ctx0" brushRef="#br0" timeOffset="17547.02">9709 10121 11343 0,'0'0'496'0,"-7"-3"112"0,0 0-480 0,-1 2-128 15,8 1 0-15,-9 0 0 0,2-3 1088 0,1 3 192 16,1-2 32-16,5 2 16 0,0 0-144 0,0 0-32 16,0 0 0-16,0 0 0 0,0 0-320 0,0 0-64 15,2 10 0-15,2-2-16 0,-4-8-64 0,13 7-16 16,3 2 0-16,4-3 0 0,2-4 64 0,4 0 16 16,3 0 0-16,0 1 0 0,5-6-192 0,4 3-48 15,1 0 0-15,3 3 0 0,4-1-160 0,3-1-32 16,0 0-16-16,-16-1 0 0,1-1-176 0,0 0-128 15,1-1 144-15,-2 2-144 0,-2-5 128 0,-2 4-128 16,-1-1 0-16,-3 1 0 16,-2 1-1200-16,-2-1-336 0,-3-3-64 0,-3 2-10752 0</inkml:trace>
  <inkml:trace contextRef="#ctx0" brushRef="#br0" timeOffset="17833.36">10826 9561 11055 0,'0'0'976'0,"6"-8"-784"0,1 2-192 0,-1 3 0 0,-1-1 1568 0,1 1 272 16,1 3 48-16,-7 0 16 0,7 6-912 0,-1 2-176 15,-2 2-48-15,0 11 0 0,-3 6-160 0,0-8-32 16,-2 5-16-16,0 4 0 0,-1 4-16 0,-2 5 0 15,-1 4 0-15,-1 2 0 0,1 0 208 0,-2 3 32 16,-1 1 16-16,-1 1 0 0,1 3-240 0,-1-2-48 16,3-4-16-16,-3-2 0 0,1 0-256 0,-1-4-48 15,4-1-16-15,-1-4 0 0,2-3-176 0,2-6 0 16,1-1 144-16,1-2-144 16,2-3-896-16,3 4-240 0,2-10-48 0</inkml:trace>
  <inkml:trace contextRef="#ctx0" brushRef="#br0" timeOffset="18412.34">11829 9888 1839 0,'0'0'0'0,"-8"1"160"0,-3-1-160 0,2-1 0 16,3-2 0-16,6 3 0 0,0 0 3392 0,0 0 656 16,0 0 128-16,0 0 32 0,3-8-2288 0,4 1-464 15,1 1-96-15,5 0-16 0,2 0-400 0,4 0-96 0,4 2-16 0,1 2 0 16,3-2-272-16,4 2-64 16,2-1-16-16,-1 2 0 0,-1-3-160 0,-2 2-48 0,-2 1 0 0,1 1 0 15,-3 3-272-15,-8 1 160 0,2 0-160 0,-2 1 128 31,-2 0-448-31,0 2-80 0,-4-2-32 0,-2 1 0 0</inkml:trace>
  <inkml:trace contextRef="#ctx0" brushRef="#br0" timeOffset="18554.61">11944 10111 16575 0,'-13'1'736'0,"13"-1"160"0,-6 4-720 0,6-4-176 0,0 0 0 0,3 9 0 0,-3-9 1280 0,9 6 240 16,2 0 32-16,3-1 16 0,2 1-720 0,4-3-144 15,3-3-16-15,0 0-16 0,4-1-96 0,1-1-32 16,3-3 0-16,-9 2 0 0,4-1-256 0,3 0-48 16,3 1-16-16,2 1-8240 15,3-4-1648-15</inkml:trace>
  <inkml:trace contextRef="#ctx0" brushRef="#br0" timeOffset="18964.22">13928 9577 16415 0,'0'0'352'0,"0"0"80"0,0 0 16 0,0 0 16 0,-5-6-464 0,-2 2 0 0,-1-1 0 0,-6 1 0 15,-2 2 640-15,-1 1 48 0,-5 1 0 0,5 2 0 16,-4 2-240-16,-2 3-64 0,-1 1 0 0,-4 2 0 0,0 3 48 0,-15 10 0 16,3 0 0-16,4 1 0 15,2 0 208-15,2 3 64 0,1-1 0 0,1 1 0 16,1-2-80-16,5 0-16 0,-1 0 0 0,7 2 0 0,2-1-160 0,5 0-16 15,4-2-16-15,7-1 0 0,2-2-208 0,5-3-32 16,6 1-16-16,2-3 0 0,4-3 32 0,3-2 0 16,3-2 0-16,1-2 0 0,1-3-16 0,-6-3 0 15,3-1 0-15,1-1 0 0,2-1-416 0,-1 0-80 16,1 0 0-16,-1-1-8352 16,-1-2-1664-16</inkml:trace>
  <inkml:trace contextRef="#ctx0" brushRef="#br0" timeOffset="19185.31">14019 9967 21823 0,'0'0'480'0,"5"6"96"0,2 0 32 0,-1 1 0 0,0 3-480 0,1 2-128 15,-2 3 0-15,0 2 0 0,-1 2 960 0,-2 0 160 16,-2 2 32-16,-1 2 16 0,-1 4-368 0,-4-1-80 0,1 3-16 0,-3-4 0 15,-2 1-256-15,0 2-48 0,2-1-16 0,-3 1 0 16,0-2-208-16,2 0-48 0,-2-2-128 0,3-2 192 16,2-2-192-16,1-2 0 0,0-1 0 0,1-4-9056 15,3-2-1696-15</inkml:trace>
  <inkml:trace contextRef="#ctx0" brushRef="#br0" timeOffset="19831.28">15230 9469 14735 0,'0'0'1312'0,"-8"-1"-1056"15,-3 0-256-15,3 2 0 0,-1 0 768 0,-2 2 80 16,0 2 32-16,-4 1 0 0,-1 4-192 0,-1 3-48 16,1 3 0-16,-1 1 0 0,-1 0-128 0,-1 4-16 15,-1 1-16-15,2 4 0 0,0 2-32 0,3 1 0 16,0 2 0-16,3 0 0 0,2-2-96 0,1 0-32 15,5 2 0-15,2-3 0 0,2-3-128 0,4-1-16 16,3-4-16-16,1-1 0 0,-1-2 16 0,3 0 0 16,2-4 0-16,3-1 0 0,1-3-176 0,3 1 128 15,2-3-128-15,3-1 128 16,2-2-800-16,4 0-160 0,-1-2-48 0</inkml:trace>
  <inkml:trace contextRef="#ctx0" brushRef="#br0" timeOffset="20165.53">15744 9540 11967 0,'0'0'1072'0,"0"0"-864"0,0 0-208 0,0 0 0 16,0 0 1408-16,0 0 256 0,-6 3 32 0,1 1 16 15,-4 2-832-15,0 3-176 0,-2 2-16 0,1 5-16 16,-1 3-224-16,1 1-64 0,-2 2 0 0,1 2 0 15,2-4-112-15,1 1-16 0,1 1-16 0,3-1 0 0,0-2-80 0,4 0-16 16,1-2 0-16,3-1 0 0,1-4 96 0,4-2 16 16,2-2 0-16,2-1 0 0,3-3 128 0,0-1 48 15,1-3 0-15,0-1 0 0,2-3 0 0,1 0 0 16,0-5 0-16,-1 0 0 0,0-1-176 0,5-5-48 16,-3 0 0-16,-4-1 0 0,-4-1 64 0,-7 4 16 15,0 0 0-15,-2 0 0 0,0-1 192 0,-4-2 32 16,-5 0 16-16,1 0 0 0,-2 2-272 0,-2 3-48 15,0-1-16-15,-3 4 0 0,-3 1-192 0,0-1 0 16,1 2 0-16,0 4 0 16,0 2-1360-16,0 0-272 0,2 1-48 0</inkml:trace>
  <inkml:trace contextRef="#ctx0" brushRef="#br0" timeOffset="20473.22">16426 9427 25279 0,'0'0'560'0,"0"0"112"0,0 0 32 0,0 0 0 0,0 0-576 0,1 7-128 0,-1-1 0 0,-5 8 0 16,-1-1 368-16,-2-3 32 0,0-2 16 0,-4 5 0 16,-1 0-208-16,-1 2-32 0,-3-2-16 0,-5 9 0 15,0 0-160-15,9-6 0 0,1 4 144 0,-1-2-144 16,2 1 0-16,1 1 0 0,1 1 0 0,1-2 0 15,4 0 0-15,0-1 0 0,1-2 0 0,-1 8 0 0,3-6 0 16,1-7 0-16,0 0 0 0,-1 1 0 0,0 0 0 0,0 0 0 16,0 0 0-16,-2-1 128 15,1-1-128-15,-3-1 0 0,-1 0 0 0,2 1 0 16,-3-4-384-16,1 0-112 0,-1-2-16 0,1 0-7360 16,1-3-1472-16</inkml:trace>
  <inkml:trace contextRef="#ctx0" brushRef="#br0" timeOffset="20852.08">17253 9010 2751 0,'0'0'256'0,"0"0"-256"0,-2-4 0 0,-4 0 0 15,2 2 2592-15,-2 2 480 0,0 1 80 0,-1 4 32 16,-2-2-1968-16,-1 4-400 0,-3 1-80 0,0 5-16 15,-2 0-272-15,-2 3-48 0,1 2-16 0,0 5 0 16,1 3-64-16,-1 4 0 0,1 2-16 0,1 4 0 16,-2 3 0-16,2 3 0 0,0 0 0 0,-1 4 0 15,1 0-176-15,1-1-128 0,2 1 144 0,-1 0-144 0,2-4 160 0,2-2-160 16,1-4 160-16,2-3-160 0,2-3 160 0,2-4-160 16,0-4 160-16,2-1-160 0,0-1-192 0,3 3-144 15,5-7-32-15</inkml:trace>
  <inkml:trace contextRef="#ctx0" brushRef="#br0" timeOffset="21243.33">17499 9334 16127 0,'0'0'704'0,"-2"5"160"0,-3-2-688 15,0 5-176-15,1 3 0 0,-2 1 0 0,-4 0 336 0,1 3 48 16,-2 4 0-16,1 3 0 0,-2 1 0 0,-4 13 0 16,2-6 0-16,7-9 0 0,0 4-16 0,1 0 0 0,2 1 0 15,0 10 0-15,2-9-32 0,4-10 0 16,6-2 0-16,0-1 0 0,3-3 192 0,2-2 48 0,1-2 0 0,9-2 0 15,-1-4 336-15,-6-1 80 0,1-3 16 0,10-4 0 16,-4-3-240-16,-8 3-64 0,1-4 0 0,-2-1 0 16,-1 0-320-16,0-2-80 0,-3 0-16 0,0-2 0 0,-1-3-16 0,-4 0 0 15,-2-1 0-15,-3-2 0 0,-3 3 16 0,1-2 0 16,-4-2 0-16,1 3 0 0,1 1-288 0,-4 1 0 16,2 3 0-16,-2 2 0 15,0 1-496-15,-3-2-96 0,1 5-32 0,4 3-13264 0</inkml:trace>
  <inkml:trace contextRef="#ctx0" brushRef="#br0" timeOffset="21568.81">17779 8933 20559 0,'0'0'448'0,"0"0"80"0,9 2 32 0,3-1 32 0,2 2-464 0,5 1-128 16,3 4 0-16,0 1 0 0,2 4 704 0,-1 4 112 0,-5 0 16 0,1 2 16 16,-1 1-608-16,1 5-240 0,-1 2 176 15,1 3-176-15,0 2 128 0,-3 2-128 0,0 3 0 0,0 13 0 16,-3-1 192-16,-5 0-48 0,-5-1-16 0,-3 2 0 15,-4 1 48-15,-3-2 0 0,-4-1 0 0,-1-4 0 16,-1-2-32-16,-2-4 0 0,-2-2 0 0,-2-3 0 16,0-5-16-16,-3-1-128 0,1-5 192 0,0-1-64 15,-3-4-1696-15,4-4-352 16</inkml:trace>
  <inkml:trace contextRef="#ctx0" brushRef="#br0" timeOffset="21983.57">19240 8960 22863 0,'0'0'496'0,"0"0"96"0,-7-4 32 0,7 4 32 0,0 0-528 0,0 0-128 0,-1 6 0 0,-1 1 0 0,-5 3 288 16,3 4 32-16,-5 14 0 0,2-7 0 16,0 3-128-16,-2 4 0 0,0 3-16 0,0 2 0 0,-2 0 80 0,1 3 0 15,0-1 16-15,-3 2 0 0,1 4-272 0,0-2 128 16,1-3-128-16,-2-2 0 0,0-1-144 0,0-3-144 16,2-2-32-16,3-3 0 15,-1-3-2032-15,2-4-400 0</inkml:trace>
  <inkml:trace contextRef="#ctx0" brushRef="#br0" timeOffset="22140.04">18863 9391 8287 0,'0'0'368'0,"0"0"80"0,8-7-448 0,2 3 0 16,1 2 0-16,-2 0 0 0,2 1 3248 0,3 0 560 0,3-1 112 0,2 1 32 15,4 0-2672-15,3 0-544 16,2 1-96-16,4 0-32 0,5 1-352 0,-1 1-80 15,3-1-16-15,-1 0-11296 0</inkml:trace>
  <inkml:trace contextRef="#ctx0" brushRef="#br0" timeOffset="22398.44">19962 9081 23439 0,'0'0'1024'0,"-8"2"240"0,0 1-1008 0,1-1-256 0,0 5 0 0,-3 1 0 15,-1 0 432-15,-5 4 32 0,-3 4 16 0,-3 3 0 0,-3 3-144 0,-2 2-16 16,-6 1-16-16,0 3 0 0,0-1 80 0,1 3 0 16,1 1 16-16,2 0 0 0,5 0-160 0,2 0-48 15,5 0 0-15,2-1 0 0,5-2-192 0,4-4 0 16,4 0 0-16,4-2 0 15,2-3-272-15,4 0-160 0,4-5-16 0,3 0-7712 16,5-7-1536-16</inkml:trace>
  <inkml:trace contextRef="#ctx0" brushRef="#br0" timeOffset="22683.96">19922 9461 23951 0,'0'0'1056'0,"0"0"224"0,0 0-1024 0,0 0-256 16,7-2 0-16,2 2 0 0,2 2 640 0,1-1 64 0,0 0 0 0,3 2 16 15,-2 0-272-15,1 1-64 16,-1 1-16-16,1 1 0 0,-2 3-176 0,0 2-16 0,-4 1-16 0,0 2 0 16,-7 0-32-16,0 0 0 0,-1 1 0 0,-2 3 0 15,0 2 32-15,-5 2 0 0,1-2 0 0,-4 1 0 16,-2 6 96-16,1-3 32 0,-1-2 0 0,2-2 0 15,2-3 128-15,2-3 32 0,1-2 0 0,4-1 0 16,2-1-208-16,4-1-48 0,2-4 0 0,1-2 0 16,3-1-192-16,4-2 0 0,3-4 0 0,6 0-9792 15,3-4-1840-15</inkml:trace>
  <inkml:trace contextRef="#ctx0" brushRef="#br0" timeOffset="23541.28">21115 8690 11679 0,'0'0'512'0,"0"0"128"0,0 0-512 0,0 0-128 0,7 1 0 0,-7-1 0 0,6 1 864 0,1 0 160 16,-7-1 16-16,7 0 16 0,-7 0-416 0,0 0-96 15,7-2-16-15,-2 0 0 0,0 1-192 0,-5 1-32 16,7 0-16-16,-7 0 0 0,0 0 80 0,5-3 16 16,-5 3 0-16,0 0 0 0,6-4-32 0,-6 4 0 15,0 0 0-15,0 0 0 0,0 0-112 0,0 0-32 16,0 0 0-16,0 0 0 0,0 0-208 0,0 0 176 16,0 0-176-16,0 0 160 0,0 0-160 0,0 0 0 15,0 0 144-15,0 0-144 0,0 0 0 0,0 0 0 0,0 0 0 0,0 0 0 16,-6 1 128-16,6-1-128 15,-5 0 128-15,5 0-128 0,-8 4 176 0,8-4-48 16,-8 0 0-16,8 0 0 0,-7 3 80 0,2-1 16 0,1-1 0 0,-3 0 0 16,2 0 16-16,-3 2 0 0,0 0 0 0,3 0 0 15,-4-2-16-15,0 2 0 16,-2 0 0-16,-1-1 0 0,0 2-224 0,-1 1 0 16,-1 0 128-16,-6 3-128 0,0 1 192 0,3-1-16 0,3 0 0 15,5-1 0-15,1 0-48 0,-5 4 0 0,4-2 0 0,3-2 0 16,3-3-128-16,2 2 0 0,-2 2-160 0,6-1 160 15,-1 3 0-15,3 1 0 0,4 1 0 0,1 0 0 16,4 1 0-16,4-1 0 0,3 1 0 0,1 0 160 16,3 2-160-16,3 2 0 0,-4 1 0 0,0 0 0 15,-1 2 0-15,7 10 0 0,-7-4 0 0,-7-1 0 16,-6 0 0-16,-3-9 0 0,-6 2 0 0,0 2 0 16,-2 0 0-16,-1 0 0 0,-6 0 128 0,0-2-128 0,-5 0 176 0,-9 9 0 15,-3-6 0-15,-1-5 0 0,-4-4 192 0,0-2 32 16,-1 1 16-16,3-3 0 0,0-3-176 0,8 0-48 15,0-1 0-15,0-3 0 0,0 1-64 0,1 0-128 16,3-4 176-16,1-1-176 16,3-2-1232-16,5-3-368 0,3-3-64 0</inkml:trace>
  <inkml:trace contextRef="#ctx0" brushRef="#br0" timeOffset="23771.05">21908 8757 22975 0,'0'0'512'0,"0"0"96"0,0 0 32 0,-1 8 0 0,-3 0-512 15,-2 3-128-15,0 2 0 0,-4 2 0 0,0 4 432 0,0 2 64 0,-1 2 16 0,0 3 0 16,1 3-320-16,-1 1-48 0,1-2-16 0,1 2 0 15,-3 0-128-15,2-2 0 0,3 0 0 0,0 1-11264 16</inkml:trace>
  <inkml:trace contextRef="#ctx0" brushRef="#br0" timeOffset="24133.98">22290 8792 18431 0,'0'0'816'0,"-4"6"160"0,-1 2-784 16,1 3-192-16,-3 3 0 0,1 5 0 0,-2-3 256 0,1 5 16 16,-2 0 0-16,2 2 0 0,-4 0-96 0,0 2-32 15,1 3 0-15,-3-2 0 0,-3 6-144 0,3-2 0 16,1-4 144-16,1-2-144 0,0-2 128 0,3-5-128 15,2-3 160-15,3-3-160 0,0-5 384 0,3-6 0 16,0 0-16-16,0 0 0 0,6-4 656 0,1-1 144 16,3-3 32-16,2-2 0 0,4-2-544 0,-1-1-96 15,1-1-32-15,-1-1 0 0,5-3-272 0,0-1-64 16,0 1-16-16,0 1 0 0,0 0-176 0,2 4 0 16,-3 3 0-16,1 4 0 0,-1 0 0 0,-2 5 0 15,-6 3 0-15,1 4 0 0,1 1 0 0,-1 4 0 0,-5 4 0 0,-4 1 0 16,-4-4 0-16,0 4-144 0,1 0 144 0,-2 2-8464 15,-2 1-1632-15</inkml:trace>
  <inkml:trace contextRef="#ctx0" brushRef="#br0" timeOffset="24482.32">23315 8361 23039 0,'-23'-1'1024'0,"11"5"192"0,1 5-960 0,-2 4-256 16,0 5 0-16,4-1 0 0,0 6 1216 0,-1 5 208 15,-2 4 48-15,-1 4 0 0,-6 4-1136 0,0 4-208 0,0 8-128 0,-11 26 128 16,16-39-128-16,-3 5 0 16,-3 4 0-16,0 0 0 0,2 1 0 0,0-4 0 15,3 3 0-15,2-4 0 16,-1 7-496-16,6-6-16 0,4-7 0 0,2-5 0 16,5-6-320-16,2-5-80 0,5-4-16 0,1-2 0 15,4-7-144-15,3-3-16 0,19-3-16 0,-6-6 0 0</inkml:trace>
  <inkml:trace contextRef="#ctx0" brushRef="#br0" timeOffset="24799.21">23579 8774 20271 0,'0'0'896'0,"0"0"192"0,-5-1-880 0,-1 1-208 0,1 2 0 0,-4 2 0 0,-1 4 496 0,-1 2 48 16,0 0 16-16,-1 3 0 0,1 2-304 0,-2 3-48 15,-3 1-16-15,2 1 0 0,1-1-192 0,1 1 0 16,1 1 0-16,1 3 0 0,3-3 128 0,5-1-128 16,3-3 0-16,5 0 0 0,-1-3 192 0,6-2-64 15,2-2-128-15,3-2 192 0,0-3 496 0,2-1 80 16,2-1 32-16,-1-3 0 0,2-3 32 0,0 0 0 16,1-2 0-16,-1-3 0 0,-6 3-176 0,1-3-16 15,1-1-16-15,-2-2 0 0,-3-2-160 0,-1-2-16 16,3-1-16-16,-1-2 0 0,-3 0-144 0,-2-2-32 15,-3 0 0-15,-3-2 0 0,-2-5-256 0,-3 2 0 16,-4 0 0-16,-5 2 0 16,1 7-448-16,-4-2-128 0,1 4-48 0,-1-4-9120 15,-1 5-1840-15</inkml:trace>
  <inkml:trace contextRef="#ctx0" brushRef="#br0" timeOffset="25172.54">23966 8015 14975 0,'0'0'320'0,"0"0"80"0,0 0 16 0,0 0 0 0,-1-6-416 0,1 6 0 0,0 0 0 0,0 0 0 0,6-2 720 0,1 2 64 16,0 1 16-16,3 3 0 0,0 3-112 0,2 4-32 16,1 3 0-16,1 4 0 0,2 2-224 0,0 4-48 15,2 5-16-15,1 4 0 0,2 4 96 0,-2 6 32 16,2 4 0-16,0 4 0 0,-3 3 80 0,-2 2 0 16,-1 5 16-16,-6 9 0 0,-2 4-144 0,-4 2-48 15,-3 2 0-15,-5-3 0 0,-9 2 48 0,-2 0 16 16,1 2 0-16,-2-4 0 0,-1-4 192 0,0-5 48 15,-2-4 0-15,0-4 0 0,1-5 64 0,-1-4 32 16,-1-7 0-16,0 0 0 0,-1-5-288 0,-3-3-48 16,3-11-16-16,-6-1 0 0,-5-1-272 0,-1-1-176 15,1-3 192-15</inkml:trace>
  <inkml:trace contextRef="#ctx0" brushRef="#br0" timeOffset="26987.52">9782 11940 16415 0,'0'0'720'0,"0"0"160"0,0 0-704 0,0 0-176 16,0 0 0-16,0 0 0 0,0 0 1296 0,0 0 240 0,7-2 32 16,3 1 16-16,1-1-400 0,4 0-80 0,0 0-16 0,3-2 0 15,4 0-304-15,2 0-64 0,0-2-16 0,6 2 0 16,3-2-48-16,4 1-16 0,4-1 0 0,-1 2 0 15,1 1-224-15,-1 0-48 0,-3 2-16 0,14 1 0 16,-8 1-176-16,-7 2-48 0,-5 1 0 0,-13-1 0 16,0 1-288-16,1-1-64 0,-3-1-16 0,0 4 0 15,-2-2-2512-15,-2 0-496 16,11 4-96-16,-10-1-32 0</inkml:trace>
  <inkml:trace contextRef="#ctx0" brushRef="#br0" timeOffset="27217.24">10873 11452 20735 0,'0'0'912'0,"0"0"192"0,0 0-880 0,0 0-224 15,0 0 0-15,3 7 0 0,-2 2 976 0,0 3 160 16,-2 2 16-16,1 5 16 0,-4 4-224 0,0 16-48 15,-1 2-16-15,-1-1 0 0,-3-1-400 0,4-11-80 16,0 3-16-16,-1 3 0 0,0 1-16 0,-2 1-16 16,0 2 0-16,2 0 0 0,0-2-160 0,-1 1-48 0,0-2 0 0,1-2 0 15,2-2-336-15,1-2-64 16,-1-1 0-16,4-3-13376 0</inkml:trace>
  <inkml:trace contextRef="#ctx0" brushRef="#br0" timeOffset="27606.07">11780 11828 23375 0,'0'0'1024'0,"0"0"240"0,0 0-1008 0,9-4-256 16,-2-1 0-16,4 0 0 0,3 1 960 0,3-1 160 0,1 1 32 0,7 1 0 15,0-1-400-15,3 1-80 16,1 0-16-16,2-1 0 0,-1 2-336 0,-2 2-80 0,0 0-16 0,-3 1 0 16,0 2-480-16,-4 0-112 0,0 1-16 0,5 3 0 15</inkml:trace>
  <inkml:trace contextRef="#ctx0" brushRef="#br0" timeOffset="27751.06">11851 12133 29247 0,'0'0'640'0,"0"0"144"0,0 0 32 0,5-1 0 0,5 1-656 0,0 0-160 0,3 0 0 0,4-2 0 15,5-1 272-15,2-1 32 0,5 0 0 0,1-1 0 0,1 1-96 16,1 1-16-16,0-2 0 0,0 1-13872 15</inkml:trace>
  <inkml:trace contextRef="#ctx0" brushRef="#br0" timeOffset="28306.18">13869 11710 10591 0,'0'0'464'0,"0"0"112"0,4-7-576 0,0 2 0 16,-3-2 0-16,1-1 0 0,-2 1 1168 0,0 0 128 15,-1 0 32-15,0 1 0 0,0-1-144 0,-6-3-32 16,1 3 0-16,3 2 0 0,-4 1-16 0,0 0-16 15,-1 1 0-15,-3 1 0 0,0 1-288 0,-5 2-64 16,-1 1-16-16,-4 4 0 0,0 1-400 0,1 4-80 16,-2 3-16-16,0 1 0 0,-1 1-16 0,-1 2-16 15,-2 5 0-15,3 2 0 0,-1 1 224 0,-6 13 32 16,8 0 16-16,9-14 0 0,4 2-64 0,2-1-16 16,1-2 0-16,4-1 0 0,2-1-96 0,3-2-32 15,3-1 0-15,4-2 0 0,2-2-16 0,4-2 0 16,5-3 0-16,1-3 0 0,3-1-64 0,2-3-16 15,4-2 0-15,19-2 0 0,-2-2-352 0,-15 1-80 16,2 0-16-16,0-2 0 16,0 0-2448-16,-4-2-496 0,24-7-112 0,-17 3-16 0</inkml:trace>
  <inkml:trace contextRef="#ctx0" brushRef="#br0" timeOffset="28535.06">14403 11989 16575 0,'0'0'736'0,"0"0"160"0,0 0-720 0,0 8-176 0,0 3 0 0,0 2 0 0,-3-1 2224 0,0 5 400 16,-1 1 96-16,0 2 16 0,-3 1-1408 0,0 0-288 16,-1 1-48-16,-1 3-16 0,-2-1-384 15,0 1-80-15,1 0 0 0,-2-1-16 0,2-1-240 16,1 0-32-16,-3 0-16 0,-2 6 0 0,-1-6-208 0,9-9 128 15,-2 0-128-15,4-1 0 16,3-1-2176-16,-2-2-544 0,-1 2-96 0,4-12-32 0</inkml:trace>
  <inkml:trace contextRef="#ctx0" brushRef="#br0" timeOffset="32489.45">15643 10474 4607 0,'9'-8'192'0,"-2"3"64"0,1-3-256 0,2-3 0 0,3-3 0 0,2-1 0 16,2-4 2496-16,0-1 448 0,3-3 80 0,12-11 32 0,0 2-1936 0,-9 9-384 15,5-6-80-15,1-2-16 0,2-5 112 0,3-2 16 16,2-4 0-16,19-24 0 0,-6 3-128 0,-4 1-32 16,-3-5 0-16,-3 3 0 0,-2 1-224 0,-12 22-32 15,4-3-16-15,16-25 0 0,-1 5-80 0,-17 25 0 16,4-2-16-16,1 0 0 0,-1 2 80 0,-1 1 32 15,-1 3 0-15,0 2 0 0,0 1-96 0,0 2-32 16,0 1 0-16,-3 0 0 0,3 2-224 0,-1-1 0 16,0 2 0-16,0 0 0 0,2 2 0 0,-3 2 0 15,1 1 0-15,10-6 0 0,-11 3 0 0,-10 11 0 16,-3 1 0-16,-2 2 0 0,-3 2-128 0,-2 0-80 16,0 1-16-16,-4 3 0 15,-3 4-464-15,0 0-80 0,0 0-32 0,0 0 0 0</inkml:trace>
  <inkml:trace contextRef="#ctx0" brushRef="#br0" timeOffset="32839.99">16362 8897 18591 0,'0'0'832'0,"0"-8"160"0,2-1-800 0,3 1-192 16,2-2 0-16,5 0 0 0,4-1 288 0,2-1 16 16,6-2 0-16,3 0 0 0,7 0 0 0,-11 3 0 15,5-2 0-15,0-3 0 0,2-1-112 0,2-1-32 16,1-1 0-16,0 1 0 0,0 0-160 0,-1 0 160 16,0 0-160-16,0-1 160 0,0 3-160 0,9-5 0 15,-5 6 144-15,-16 8-144 0,0-2 0 0,0 2 0 16,-2 3 0-16,-2 3 0 0,-2 3 0 0,-1 5 128 15,-2 5-128-15,0 2 0 0,-4 4 0 0,-1 0 0 16,-2 6 0-16,-3 4 0 0,0 3 0 0,-2 2 0 16,0 0 0-16,-3 1 0 0,0 0 0 0,0-3-240 15,0-4 48-15,0-3 0 0,2-2-176 0,2-3-16 16,-1-3-16-16,2-5-5664 16,0-5-1120-16</inkml:trace>
  <inkml:trace contextRef="#ctx0" brushRef="#br0" timeOffset="33271.82">17638 8074 16575 0,'0'-13'1472'0,"2"7"-1168"16,1-1-304-16,3-2 0 0,2-2 624 0,2 0 64 16,-2-3 16-16,4-2 0 0,1 0-224 0,6-7-32 15,0 2-16-15,0-1 0 0,1-3-288 0,0 3-144 16,1 2 160-16,-5 6-160 0,-1 1 128 0,2 2-128 15,-3 1 0-15,0 3 144 0,-1 0 48 0,0 3 0 16,-2 1 0-16,-3 2 0 0,0 3 0 0,-1 5 16 16,-1 2 0-16,-4 5 0 0,2 6-32 0,-3 3-16 15,-2 3 0-15,-1 2 0 0,-1 2-160 0,-3 0 0 16,-1 2 144-16,-1-1-144 0,0 1 192 0,-1-1-16 16,1 0-16-16,-2-2 0 0,0-3-160 0,0-2-144 0,-1 0 144 15,0-2-208-15,3-4 208 0,-3-1 0 16,1-1 0-16,0-2 0 15,0 0-1280-15,0-2-224 0,-10 9-32 0,5-9-16 0</inkml:trace>
  <inkml:trace contextRef="#ctx0" brushRef="#br0" timeOffset="33432.93">17596 8417 24879 0,'0'0'1088'0,"0"0"256"0,0 0-1088 0,9 0-256 0,-1 0 0 0,4 1 0 15,3 2 640-15,3-1 80 0,2-2 16 0,4 0 0 16,4 0-240-16,3 0-48 16,2-1-16-16,2 0 0 0,2 1-272 0,-1 0-160 0,-2-2 192 0,13-1-8848 15,-6-1-1776-15</inkml:trace>
  <inkml:trace contextRef="#ctx0" brushRef="#br0" timeOffset="34275.58">22151 10000 5519 0,'-7'9'496'0,"7"-9"-496"16,-4 6 0-16,2-1 0 0,-3 1 368 0,1-1-32 16,4-5 0-16,0 0 0 0,0 0 832 0,0 0 176 15,0 0 16-15,0 0 16 0,3-4 336 0,1-4 64 0,0-4 16 16,5-9 0-16,2 0-512 0,2-3-112 16,3-6-16-16,-1-2 0 0,1-4-352 0,2-3-80 0,5-3-16 0,2-5 0 15,2-2 64-15,2-5 0 0,1-5 0 0,3-1 0 16,5-2-160-16,-2 0-32 0,-3-5 0 0,3 0 0 15,3-1-192-15,-2-3-32 0,5-2-16 0,0 1 0 16,4-3-96-16,1 5-32 0,2 1 0 0,-3 4 0 16,-3-1-208-16,-2 4 176 0,-2 1-176 0,-4 3 160 15,2 2-160-15,0 5 192 0,-3 3-192 0,1 3 192 16,0 0-192-16,-2 6 0 0,-2 6 0 0,-2 3 0 0,-5 3 0 0,-3 2 0 16,-3 2 0-16,-3 3 0 0,-3 2 0 0,-1 3 0 15,-3 2 0-15,0 2 0 0,-4 1-384 0,-1 1 32 16,1 1 16-16,-4 8 0 15,0 0-480-15,-3-6-80 0,3 6-32 0,0 0 0 16,0 0-2192-16,-9 4-432 0</inkml:trace>
  <inkml:trace contextRef="#ctx0" brushRef="#br0" timeOffset="34633.87">22756 8289 10127 0,'-4'-7'896'0,"1"-1"-704"16,-1 1-192-16,2-3 0 0,1-1 1104 0,1-1 192 15,2-3 48-15,4 0 0 0,1 2-400 0,2-3-80 16,4 0-16-16,3-3 0 0,4-2-192 0,3 0-32 0,2 0-16 0,1-2 0 16,3-1-32-16,0-1 0 0,-1-2 0 0,2 1 0 15,-1-2 80-15,1 1 16 0,3 2 0 0,3 0 0 16,1 5-112-16,3 1-32 0,-1 2 0 0,0 3 0 15,-3 0-128-15,0 2-16 0,-3 3-16 0,-2 2 0 16,-5 4-112-16,1 2 0 0,-3 2-16 0,-3 4 0 16,-2 4-240-16,-3 4 0 0,-3 4 128 0,-5-3-128 15,1 5 0-15,-3 3 0 0,-3 2 0 0,-1 14 0 16,-3-1 0-16,-6-3-160 0,-4 1 32 0,-2 4 0 16,-1-3-528-16,0-1-112 0,-1-4 0 0,2-3-16 15,0-6-624-15,2-4-128 0,1-6-32 0</inkml:trace>
  <inkml:trace contextRef="#ctx0" brushRef="#br0" timeOffset="35144.15">24339 6216 21183 0,'-1'-11'1888'0,"1"11"-1504"0,0 0-384 0,0 0 0 0,0 0 0 0,0 0 0 0,0 0 0 0,0 0 0 15,0 0 0-15,-3 6 0 0,-4 0 0 0,1 3 0 16,-6 2 0-16,-3 3 0 0,-2 4 0 0,-3 1 128 16,-4 4-128-16,1 3 0 0,-4 3 0 0,-12 22 0 15,2 1 0-15,13-14 0 0,-1 4 0 0,-1 6 0 16,1 1 0-16,2 1-128 0,2-1 128 0,5-4 0 16,2-3 0-16,8-3 0 0,4-4 0 0,4-3 0 15,4-1 800-15,8-6 144 0,1-4 16 0,4-4 16 16,3-5-208-16,12 2-64 0,0-8 0 0,0-4 0 15,3-3-176-15,3-1-32 0,3-4-16 0,-16-2 0 0,5-4-64 0,0-4-16 16,-1-2 0-16,0-2 0 0,-1-1-16 0,-1-3-16 16,-1 1 0-16,-2-4 0 0,-2-1 304 0,-2-3 64 15,-1-3 16-15,-1-3 0 0,-1-2-112 0,-7-3-32 16,-2 1 0-16,-4 4 0 0,-1 1-208 0,-6-1-32 16,-7 5-16-16,-1 4 0 0,-3 1-208 0,-2 3-144 15,-4 3 192-15,-13-7-192 0,-1 7 0 0,-3 4-192 16,0 4 0-16,8 8 0 15,-6 0-1952-15,-19-1-384 0,-16-1-80 0,15 2-16 0</inkml:trace>
  <inkml:trace contextRef="#ctx0" brushRef="#br0" timeOffset="36579.93">17560 8106 7359 0,'0'0'320'0,"0"0"80"0,0 0-400 0,0 0 0 0,-5 7 0 0,5-7 0 0,0 0 1664 0,0 0 240 15,0 0 48-15,0 0 16 0,0 0-752 0,0 0-160 16,0 0-32-16,0 0 0 0,0 0-256 0,0 0-48 16,0 0-16-16,0 0 0 0,0 0-128 0,0 0-48 15,0 0 0-15,0 0 0 0,5-10 48 0,-3 0 0 16,0-1 0-16,2 1 0 0,2 1 0 0,0-2 16 16,0-2 0-16,3 0 0 0,3-1-144 0,-2 1-16 15,2-1-16-15,-2 5 0 0,2-6-192 0,0-1-32 16,1 1-16-16,3 0 0 0,0-1-176 0,2 1 128 15,1-1-128-15,-2 2 128 0,2 0-128 0,1-1 0 16,2 1 144-16,-4 1-144 0,1 1 0 0,-1 1 144 16,-1-2-144-16,6-4 0 0,-4 4 176 0,-8 5-176 15,-1 1 160-15,0-1-160 0,0 1 144 0,-1-2-144 16,-2 2 128-16,1 1-128 0,-1 3 160 0,-2 0-160 0,0-2 192 0,-1 1-192 16,-4 4 192-16,0 0-64 15,0 0 0-15,0 0-128 0,0 0 192 0,0 0-192 16,0 0 192-16,0 0-192 0,0 0 160 0,1 8-160 0,-1-1 128 0,0 5-128 15,-3-1 144-15,2-1-144 0,0 0 160 0,-2 3-160 16,1 2 192-16,0 2-64 0,0 2-128 0,1 2 192 16,-3 3-192-16,0 10 0 0,0-3 0 0,0-10 0 15,1 3 144-15,-6 10-16 0,0-2 0 0,1-1 0 16,-1 0 176-16,3-12 16 0,-1 2 16 0,0 1 0 16,-1 0-112-16,2-1-32 0,0 0 0 0,-4 8 0 0,1-5-64 15,4-9-128-15,-1 2 176 0,1-2-176 0,-1 1 192 16,2-2-192-16,-3 0 192 0,3-1-192 0,1 0 224 15,1 3-64-15,-2-4-16 0,3-3 0 16,1 1-16-16,0 0 0 0,1-1 0 0,1-3 0 0,1 1 0 0,-3-7-128 16,0 0 192-16,2 4-64 0,-2-4 0 0,0 0-128 15,0 0 192-15,5 0-64 0,-5 0 64 0,7-5 0 16,-4-3 0-16,1 0 0 0,-2 1-192 0,0-2 160 16,-1-1-160-16,3-6 160 0,-2 0-160 0,0 4 0 15,-1-2 144-15,0-2-144 0,1 0 0 0,0-2 0 16,2 0 0-16,-2 1 128 0,1-3-128 0,0 0 0 15,1 0 0-15,0 0 0 0,-2-5 0 0,3 0 0 16,-1 1 0-16,2 0 0 0,-3-1 0 0,1 1 0 16,2 0 0-16,-3-1 0 0,0-3 0 0,1 3 0 15,-2-1 0-15,2 2 0 0,-3 4 0 0,3 0 0 16,-2 2 0-16,1 1-128 0,2 2 128 0,-3 2 0 0,0 1 0 0,0 0 0 16,0 3 0-16,1-2 0 0,-1 2 0 0,-1 2-128 15,1-1 128-15,-1 1 0 0,-1 3 0 0,0-2 0 16,0 6 0-16,0 0-160 0,0-4 160 0,0 4 0 15,0 0-192-15,0 0 192 0,0 8-192 16,-1 2 192-16,1 1-176 0,0 1 176 16,-2 3-160-16,1 0 160 0,0 4-128 0,-1 3 128 0,-2 3 0 0,0 12-144 15,-1-6 144-15,2-9 0 0,-2 3 0 0,-4 14 0 16,0-1 0-16,4-13 0 0,-2 0 0 0,-3 14 0 16,1-4 0-16,3-13 0 0,-2 0 0 0,-1 2 0 15,0-1 0-15,1 2 0 0,0-2 0 0,-2-3 128 16,1 0-128-16,-1 4 176 0,-1-7-176 0,7-6 192 0,-3 1-192 15,3 0 0-15,-1-1 0 0,1-2 0 0,1-2 0 0,-1 2 0 16,2-1 0-16,2-8 128 0,0 0-128 0,0 0 0 16,0 0 0-16,0 0 0 15,0 0-352-15,5-4-48 0,-1-2-16 0,0 1 0 16,2 1-1616-16,-1-1-320 0,1-1-64 0</inkml:trace>
  <inkml:trace contextRef="#ctx0" brushRef="#br0" timeOffset="36943.67">17569 8410 8287 0,'0'0'736'0,"0"0"-592"0,0 0-144 0,0 0 0 15,0 0 1088-15,0 0 192 16,0 0 48-16,0 0 0 0,0 0-320 0,10-3-64 0,-2 0-16 0,2 1 0 16,1 0-32-16,4-1-16 0,-2 1 0 0,-2 1 0 15,5-1-32-15,5 1 0 0,1-2 0 0,18 0 0 16,-1 2-80-16,3 1-32 0,1 0 0 0,-14-1 0 16,-1-2-48-16,3 0-16 0,0-1 0 0,1 1 0 15,-3 0-32-15,1-1 0 0,0 2 0 0,-3 0 0 0,0 1-128 16,-3 0-48-16,-2 0 0 0,-4-2 0 0,-3 3-256 15,-2 0-48-15,-3 2-16 0,-2-1 0 16,-8-1-16-16,0 0-128 0,0 0 192 0,0 0-64 0,-4 5-128 0,-3 0 0 16,-1-1 0-16,-4 0 0 15,0-1-1168-15,-1 1-272 0,-1-1-48 0,2-1-16 16</inkml:trace>
  <inkml:trace contextRef="#ctx0" brushRef="#br0" timeOffset="41429.24">1258 15049 11967 0,'0'0'1072'0,"0"0"-864"0,0 0-208 0,0 0 0 16,0 0 592-16,0 0 80 0,0 0 16 0,0 0 0 16,0 0-208-16,0 0-32 0,0 0-16 0,-6 6 0 15,6-6 160-15,-6 5 48 0,-1 1 0 0,2-1 0 0,5-5 160 0,-6 10 32 16,2 0 16-16,-1 2 0 0,1-1-240 0,-1 2-48 16,2 2-16-16,-1 2 0 0,0 4-96 0,1 3-32 15,1 4 0-15,0-2 0 0,1 3-416 0,-2 1 0 16,3-1 0-16,3 1 0 0,-2 0 0 0,1-3 0 15,3-4 0-15,2-2 0 0,-1-4 176 0,1-2-48 16,2-3-128-16,2-3 192 0,2-2 112 0,-1-4 16 16,2-3 0-16,-1-2 0 0,2-3 272 0,3-4 64 15,0 0 16-15,2-5 0 0,1 0-208 0,0-2-32 16,-1-4-16-16,1-2 0 0,-1 1-272 0,-3 1-144 16,1 1 160-16,-3 0-160 0,-4-2 128 0,1 0-128 15,-1 4 0-15,1-1 144 0,-3-2-144 0,1 2 0 0,-1 2 0 0,-3 2 128 16,0 1-128-16,1 4 0 15,-4 4 144-15,-3 5-144 0,0 0 0 0,0 0 0 0,0 0 0 0,6 10 0 16,0 3 128-16,-4 4-128 16,-2 1 160-16,0 4-160 0,0 4 128 0,-1 2-128 0,0 3 0 0,-1 3 0 15,0 3 128-15,-2 4-128 0,-1 1 0 0,-3 1 144 16,-2 3 80-16,-2 2 16 0,0 1 0 0,-1-2 0 16,0-1 208-16,-2-2 64 0,1-1 0 0,1-2 0 15,-3-1 112-15,1-3 16 0,0-1 16 0,0 1 0 16,0-1-208-16,1-3-64 0,-1-5 0 0,2 0 0 15,0-4-224-15,1-3-160 0,2-4 192 0,0-3-192 16,3-3 176-16,1-1-176 0,1-4 160 0,5-6-160 16,0 0-1104-16,0 0-320 0,0 0-64 0,5-11-14208 15</inkml:trace>
  <inkml:trace contextRef="#ctx0" brushRef="#br0" timeOffset="41835.69">2193 14395 5519 0,'0'0'496'0,"0"0"-496"0,4-8 0 0,-4 8 0 16,2-9 3888-16,-2 9 672 0,0 0 144 0,0 0 32 15,0 0-3008-15,0 0-576 0,0 0-128 0,0 0-32 16,4 11-272-16,-4 4-48 0,-1 2-16 0,-2 5 0 15,1 1 0-15,-1 5 0 0,-2-1 0 0,0 2 0 16,-1-5 80-16,0 2 16 0,-1 1 0 0,0 0 0 0,3-4-336 0,1-1-64 16,-3 0-16-16,2-3 0 15,0 1-128-15,0-4-16 0,-2 0-16 0,1-4 0 0,2-3-176 0,-1 1 192 16,0-5-192-16,4-5 192 16,0 0-1600-16,0 0-320 0,0 0-64 0</inkml:trace>
  <inkml:trace contextRef="#ctx0" brushRef="#br0" timeOffset="42896.77">2978 14743 7359 0,'0'0'656'0,"0"0"-528"16,0 0-128-16,0 0 0 0,0 0 1664 0,0 0 320 16,0-6 48-16,0 6 16 0,0 0-720 0,0 0-144 15,-4-6-32-15,4 6 0 0,-7-3-288 0,1 2-64 16,6 1-16-16,-9 2 0 0,1-1-160 0,0 3-48 16,2-1 0-16,-1 1 0 0,-4 2 0 0,1 3-16 15,1 3 0-15,0-1 0 0,-2 2-176 0,1 2-48 0,0 1 0 0,-2 1 0 16,-2 6 16-16,1 4 0 15,-1 2 0-15,0 6 0 0,-2-2-96 0,1 5 0 0,-1 6-16 0,3 2 0 16,-1 2-96-16,3-2-16 0,2-1 0 0,1 1 0 16,1 0-128-16,0 0 128 0,1-3-128 0,3-1 128 15,2-1-128-15,-1-2 0 0,2 0 0 0,0-3 128 16,0-5-128-16,3-3 128 0,2-4-128 0,1-1 128 16,1-1 64-16,1-2 0 0,0-4 0 0,5 0 0 15,-2-2-32-15,2-1 0 0,-1-1 0 0,1-3 0 16,1-1-160-16,1-2 160 0,0 2-160 0,0-5 160 15,1-2-480-15,0-2-112 16,1 0-16-16,0-1-13200 0</inkml:trace>
  <inkml:trace contextRef="#ctx0" brushRef="#br0" timeOffset="43497.29">3536 15040 17503 0,'0'0'1552'0,"-6"-4"-1232"0,0-3-320 0,0 5 0 15,6 2 800-15,-6-2 96 0,6 2 32 0,-10 1 0 16,1 1-336-16,0 4-64 0,-1 3-16 0,1 2 0 15,-3 2-240-15,1 2-48 0,-1 3-16 0,-2 3 0 16,-1 0 304-16,-1 4 64 0,3 2 16 0,0 2 0 16,4 0 128-16,1 0 32 0,2 2 0 0,1 0 0 15,3-1-432-15,1 0-64 0,1 0-32 0,2-2 0 0,1-4-224 16,5-2 144-16,0-2-144 0,3-2 128 0,2-3 96 0,1-4 16 16,2 0 0-16,0-5 0 0,1-2 224 0,-2-3 48 15,3-1 16-15,0-3 0 0,1-1-64 0,1-3-16 16,-1 1 0-16,-2-4 0 0,0-3-192 0,-1-2-64 15,2 0 0-15,-3 0 0 0,1 0-48 0,-1-1-16 16,-1-4 0-16,0 0 0 0,-2 0-128 0,-5 1 128 16,1 0-128-16,-5-1 128 0,0-1 0 0,-5 0-128 15,-1-1 192-15,-3 1-64 0,-3-3-128 0,-1-2 192 16,-3-1-192-16,-1 4 192 0,2 1-192 0,-2 1 0 16,3-1 0-16,0 6 0 15,1 1-416-15,0 0-112 0,4 5-32 0,-2-1 0 16,2 0-2240-16,0 3-448 0</inkml:trace>
  <inkml:trace contextRef="#ctx0" brushRef="#br0" timeOffset="43850.18">3607 14401 16575 0,'0'0'736'0,"0"0"160"0,0-10-720 0,4 3-176 0,-4 7 0 0,10-6 0 15,-2 3 1232-15,3 1 224 0,3 1 32 0,0 3 16 16,1 3-912-16,3 5-176 0,1 1-32 0,4 4-16 16,-1 2 80-16,4 3 0 0,2 2 16 0,-1 1 0 0,-1 2 128 0,2 3 32 15,1 2 0-15,-2 1 0 0,1 2-288 0,-3 4-48 16,-3 1-16-16,-1 1 0 0,-4-2-48 0,-2 2-16 15,-4 0 0-15,-1 2 0 0,-3-1 272 0,-2-2 48 16,-5-3 16-16,-1 0 0 0,-3 2 256 0,-1-3 48 16,-3-1 16-16,-4 0 0 0,-1-3-240 0,-2-2-48 15,-1-1-16-15,-3-3 0 0,1 2-240 0,-3 1-64 16,1-1 0-16,0-2 0 0,-3 0-256 0,0 1 0 16,-4 0 0-16,2-2 0 15,0-1-2192-15,-3-4-448 0</inkml:trace>
  <inkml:trace contextRef="#ctx0" brushRef="#br0" timeOffset="45751.19">13097 1739 1839 0,'-14'-4'160'0,"-2"-2"-160"16,-1-1 0-16,-2 0 0 0,-1-1 1520 0,1 1 272 15,-3-1 48-15,2-1 16 0,-2-2-1168 0,1 1-240 16,1 0-32-16,-2 0-16 0,1-1 96 0,1 0 16 0,-1 1 0 0,2 1 0 16,0 3 0-16,2 1 16 0,-2-1 0 0,1 2 0 15,4-1-160-15,-2 3-48 0,1 1 0 0,3-1 0 16,0 2-128-16,2 0-48 0,3 2 0 0,7-2 0 16,0 0 64-16,0 0 16 0,0 0 0 0,0 0 0 15,0 0 288-15,0 0 48 0,0 0 16 0,11 3 0 16,2 1-176-16,4-1-16 0,3-1-16 0,0 1 0 15,4 1-48-15,4 1-16 0,4 2 0 0,3-2 0 16,1 0-112-16,4-2-32 0,2 2 0 0,2 2 0 16,1 1 96-16,3-2 32 0,2-1 0 0,4 4 0 15,4 0 224-15,0 1 64 0,0-1 0 0,1-1 0 16,0-5-160-16,-1 2-32 0,0 1 0 0,3 3 0 16,2 2-160-16,2-4-32 0,1-2-16 0,-1 1 0 15,1 0-48-15,0 1-128 0,1 0 192 0,3 1-64 16,0-2 32-16,0-2 0 0,-1-1 0 0,0 2 0 0,0-1 32 15,3 1 0-15,3-2 0 0,-2 1 0 0,1-2 0 0,-5 2 0 16,2 0 0-16,0 1 0 0,5-2-48 0,0 1 0 16,-1 0 0-16,-2-1 0 0,-1-1-16 0,2 1-128 15,2 1 192-15,-2-2-64 0,1-1-128 0,-3-1 0 16,0 0 144-16,2 0-144 0,2 0 128 0,-5 0-128 16,1-2 160-16,-1 1-160 0,-2 0 144 0,0-1-144 15,1 0 128-15,1 0-128 0,-3-2 128 0,-1 3-128 16,-1-3 128-16,-3 3-128 0,-2-3 128 0,2 2-128 15,0-2 0-15,-1 2 128 0,-1-2-128 0,-4-1 0 16,0 1 0-16,-1 3 128 0,-3-1-128 0,-1-1 0 16,-2 1 144-16,-3-1-144 0,-1 0 0 0,-7-2 0 0,-2 1 0 15,-4-2 128-15,-2 0-128 0,-3 1 0 0,-3 2 0 0,-1 1 0 16,-6-4 0-16,-1 3 128 0,-3 0-128 0,-2 0 0 16,-4 2 128-16,-8 1-128 0,0 0 128 0,0 0-128 15,0 0 128-15,0 0-128 0,0 0 128 0,0 0-128 16,0 0 224-16,-12 0-32 0,-1 0 0 0,-6-2 0 15,-2 0-192-15,-1 1 144 0,-4 0-144 0,-2 2 128 16,-3 1-128-16,-3 1 128 0,-7-3-128 0,-3 0 128 16,-4-2-128-16,-3 0 128 0,0-1-128 0,-4 2 128 15,1 2-128-15,-7 2 0 0,-1 1 0 0,-3-4 128 16,-3-2-128-16,0 0 0 0,-2 1 0 0,1 3 128 16,-8 2-128-16,0-1 128 0,-1-4-128 0,-2 1 128 15,0-2-128-15,-1 4 0 0,-3 0 0 0,-2-2 0 0,2-2 0 16,-2 3 0-16,1 3 0 0,-2-3 0 0,-3-3 0 15,1 1 0-15,1 0 0 0,0 2 0 0,-2 1 0 0,2-1 0 16,-4-3 0-16,4 1 0 0,3 1 0 0,-2-1 0 16,-3-1 0-16,-1-1 0 0,6 0 0 0,-1 3 0 15,3 3 0-15,3-5 0 0,-1-2 176 0,4-1-48 16,3 1-128-16,0 2 192 0,3 4-192 0,1-2-128 16,0 0 128-16,6-3-208 0,4 0 208 0,2 1 0 15,5 0 0-15,3 2 0 0,2 1 0 0,3 0 0 16,-1-1 0-16,4-1 0 0,0-2 0 0,4-3 0 15,5 3 0-15,4 0 0 0,1-1 0 0,4 2 0 16,3 1 0-16,1-2 0 0,3 2 0 0,1 0 0 16,3-2 0-16,3 2 0 0,2 1 0 0,1 0 0 0,7 0-160 15,0 0 160-15,0 0 0 0,0 0-176 0,0 0 176 0,0 0-128 16,0 0-64-16,0 0-16 0,15-1 0 0,3 1 0 16,2 4 208-16,2-1-192 0,3-2 192 0,6 3-192 15,-1 2 192-15,8-1 0 16,3 1 0-16,4-2 0 0,2 0 0 0,2 0 0 0,3-3-128 0,2 3 128 15,2 2 0-15,5 1 0 0,2 0 0 0,5-1 0 16,-1-3 0-16,3 1 0 0,0 2 0 0,4 1 0 16,2-1 0-16,3 0 0 0,4-3 0 0,0 1 0 15,1 2 0-15,4 0 0 0,3-1 0 0,1-2 0 16,-6 0 0-16,4 1 0 0,0-2 0 0,1 0 0 16,1 0 0-16,-2-2 0 0,-1-2 128 0,1 1-128 15,1 0 0-15,-1 0 0 0,-5 0 0 0,1 0 0 16,0-2 144-16,-2 1-144 0,1 1 0 0,-2-1 144 15,-5 0-144-15,0 1 0 0,-2 0 0 0,-3-1 0 0,1-1 0 0,-2 0 0 16,-8 0 0-16,-1 0 128 0,-3 3-128 0,-1 0 0 16,-3 0 0-16,-2-1 0 0,-3-2 0 0,-7 1 0 15,-7 2 0-15,-1-1 0 0,-4 0 128 0,-5 1-128 16,-5 0 0-16,-4 0 128 0,-3 0-128 0,-4 0 0 16,-11 0 0-16,0 0 0 0,0 0 0 0,0 0 0 15,0 0 0-15,0 0-176 16,-9 6-1232-16,1 2-256 0,-5 1-64 15</inkml:trace>
  <inkml:trace contextRef="#ctx0" brushRef="#br0" timeOffset="46686.41">4601 14929 11967 0,'-18'-2'1072'0,"9"1"-864"15,-1-1-208-15,2 1 0 0,0 1 1248 0,-1 0 208 0,9 0 32 16,-7 0 16-16,7 0-560 0,0 0-112 0,0 0-32 16,0 0 0-16,0 0 448 0,0 0 96 0,0 0 0 0,0 0 16 15,0 0-400-15,0 0-96 0,0 0-16 0,13 0 0 16,2-2-368-16,5 2-80 0,0-2-16 0,3 2 0 15,2 0-128-15,2 0-48 0,2 0 0 0,2-1 0 16,-1 0-208-16,-2 1 144 0,1 1-144 0,-2 2 128 16,1-1-128-16,-4-1 0 0,-2 1 0 0,-2 1 0 31,-3 2-1328-31,-1 0-288 0,-4 2-64 0</inkml:trace>
  <inkml:trace contextRef="#ctx0" brushRef="#br0" timeOffset="46872.82">4531 15317 23039 0,'-13'6'1024'0,"13"-6"192"0,-2 8-960 0,2-8-256 0,0 0 0 0,5 8 0 0,6-1 656 0,2 0 96 16,1-3 16-16,2-2 0 0,4-2-448 0,1-1-64 16,4-1-32-16,1 0 0 0,1-2-48 0,2-1-16 15,-2-1 0-15,3 1 0 0,-4 0-336 0,3-1-64 16,0 0-16-16,-3 0-11568 0</inkml:trace>
  <inkml:trace contextRef="#ctx0" brushRef="#br0" timeOffset="47281.68">5515 14908 14735 0,'-13'4'1312'0,"5"-2"-1056"0,1-1-256 0,7-1 0 0,0 0 2496 0,0 0 448 16,0 0 96-16,0 0 16 0,7 6-2016 0,3-1-400 16,1-1-64-16,2 0-32 0,1 0-272 0,3-2-48 15,1-1-16-15,2 2 0 0,1-1 16 0,2-1 0 16,0 0 0-16,-2-1 0 0,-2 1-96 0,1 1-128 15,-4 1 176-15,3-3-176 0,-3-3-192 0,1 2-160 16,-2 0-32-16,0-1-8144 16,-2-1-1648-16</inkml:trace>
  <inkml:trace contextRef="#ctx0" brushRef="#br0" timeOffset="47785.64">5956 14466 26719 0,'-13'-10'1184'0,"9"4"240"0,0-1-1136 0,3-3-288 0,2 0 0 0,4 2 0 16,1-1 512-16,5 1 32 0,-2 1 16 0,3 2 0 15,1-2-416-15,1 4-144 0,2 1 0 0,-1 0 144 16,1 1-144-16,1 1 0 0,3-2 0 0,1 2 0 15,-4 4 176-15,4 1-48 0,-2 2-128 0,1 2 192 16,-3 1-192-16,1 1 0 0,0 2 0 0,-3-1 0 16,-2 1 0-16,-1 1 0 0,-3 1 0 0,-1 1 0 15,-4 2 144-15,0-1-144 0,-2 0 128 0,-2 0-128 0,-2 1 0 16,-2 0 128-16,-1 1-128 0,-3-1 0 0,-3-1 128 16,0-2-128-16,0-1 128 0,2-1-128 0,2-2 0 0,2 0 128 15,1-3-128-15,2 0 0 0,2-8 0 0,0 12 0 16,3-1 0-16,1 1 0 0,3-2 0 0,3 2 0 15,3-1 0-15,-2 1 0 0,1-1 0 0,2 5 0 16,2-1 0-16,-1 0 0 0,1 4 0 0,-2 0 0 16,-1-1 0-16,1 2 0 0,0 2-128 0,-5-1 128 15,0-1 0-15,-1 2 0 0,-1-1 128 0,-5 1 112 16,-2 0 16-16,-1-1 0 0,0-3 256 0,-5 1 48 16,-3 1 16-16,-1 0 0 0,-1-2 112 0,-2 0 16 15,-6-3 16-15,2 1 0 0,0-2-160 0,-2-1-48 16,-1 3 0-16,-3-3 0 0,1-1-208 0,0-2-48 0,-1-1-16 0,1-3 0 15,0 0-112-15,1-3 0 0,-2-3-128 0,4-1 192 32,5-2-1920-32,-1-2-384 0,1 0-64 0</inkml:trace>
  <inkml:trace contextRef="#ctx0" brushRef="#br0" timeOffset="48718.16">7323 15036 5519 0,'0'0'496'0,"3"-8"-496"15,-3 2 0-15,-1-2 0 0,-1 0 2448 0,-1 3 400 16,3 5 80-16,-6-6 16 0,0 1-1408 0,-1 2-288 0,-3 0-48 0,1 3-16 15,0 0-304-15,-2 1-64 0,-2 4-16 0,1 0 0 16,0 3-224-16,1 2-32 0,0 0-16 0,1 2 0 16,-3 1-192-16,2 1-32 0,1 2-16 0,0 1 0 15,3 0 80-15,1-1 16 0,3 0 0 0,2-1 0 16,0 1-128-16,3-1-32 0,0-2 0 0,2-2 0 16,3-2-96-16,-1 0 0 0,5-5-128 0,-4 1 192 15,2-2 64-15,-9-3 16 0,10 3 0 0,0-2 0 16,1-2-32-16,-2 1-16 0,2 0 0 0,0-2 0 15,-3 1-80-15,3 0-16 0,0 0 0 0,-2 0 0 16,0 0-128-16,0-1 128 0,1 1-128 0,1 0 128 16,-11 1-128-16,10-2 0 0,0 0 144 0,-1 0-144 15,-9 2 0-15,10-3 0 0,2 1 0 0,-1-1 0 16,-1 0-400-16,1-2-48 16,1 0-16-16,2-1-8544 0,0-1-1696 0</inkml:trace>
  <inkml:trace contextRef="#ctx0" brushRef="#br0" timeOffset="49105.76">7798 14836 23263 0,'0'0'1024'0,"-5"10"224"0,-2-4-992 0,3 4-256 16,-3 2 0-16,3 2 0 0,-1 0 384 0,-1 2 48 15,-2 2 0-15,2 0 0 0,-1 0-80 0,3 0-16 16,-5 1 0-16,2-3 0 0,-2-1 112 0,4 1 32 16,-1-3 0-16,2-1 0 0,1-2-32 0,0-1-16 15,3-9 0-15,0 0 0 0,0 0-48 0,0 0 0 0,0 0 0 0,9-1 0 16,1-3 192-16,1-3 16 0,-1-3 16 0,2-1 0 16,1 0-272-16,1-1-48 0,-1-3-16 0,-1 0 0 15,1 1-272-15,0-2 0 16,-1 1 128-16,2 0-128 0,0 2 0 0,0 2 0 0,-4 2 128 0,3 1-128 15,0 2 0-15,0 3 0 0,-4 1 0 0,2 4 0 16,-1 2-128-16,-1 3 128 0,-2 3 0 0,-2 3-144 16,1 0 144-16,-1 5 0 15,-4 0 0-15,0-1-128 0,-1 0 128 0,0-1 0 0,-1 2 0 0,0-1 0 16,1 1 0-16,0-3 0 0,0 0 0 0,1-3 0 16,2-2-192-16,0-3-96 0,0-1-32 0,4-2 0 15,-7-4-1808-15,12-2-368 0</inkml:trace>
  <inkml:trace contextRef="#ctx0" brushRef="#br0" timeOffset="49589.91">8688 14781 26079 0,'-9'1'1152'0,"9"-1"256"0,-8 0-1136 0,0 0-272 15,-3 0 0-15,1 0 0 0,1 0 384 0,-4 0 32 16,-1 0 0-16,-1 0 0 0,0 3-288 0,-1 3-128 0,-3-1 0 0,1 3 128 16,-2 0-128-16,3 3 0 0,-2 2 0 0,0 2 0 15,0 3 256-15,0-1 32 0,1 0 0 0,3 3 0 16,3 0 160-16,2 3 16 0,0 1 16 0,5-1 0 16,0 0-256-16,4 0-48 0,1-1-16 0,3-1 0 15,2-6-160-15,2 0 192 16,4-3-192-16,3-3 192 0,0-4 128 0,1-2 16 0,0-4 16 15,0-2 0-15,-1-5 144 0,3-2 16 0,0-5 16 16,3-4 0-16,2-2-128 0,-3-3-16 0,0 0-16 16,0-2 0-16,2-2-224 0,-2 0-144 0,0-3 192 0,-2 0-192 15,-1 1 160-15,-3-2-160 0,-3-3 128 0,-1-3-128 16,-3-3 240-16,-2 0-48 0,-2-3 0 0,0 0 0 16,-3-3 64-16,1 4 16 0,0 5 0 0,0 7 0 15,0 8-272-15,0 6 0 0,0 5 0 0,-1 4 0 16,1 8 0-16,0 0 0 0,-10 5 0 0,0 4 0 0,-1 6 0 15,0 7-144-15,-2 5 144 0,1 5-128 0,0 1 128 16,-1 3 0-16,1 0 0 0,2 5-128 0,2 0 128 16,1 2 0-16,-2 1 0 0,4-3 0 15,3-1-1616-15,-2-3-304 16,2-2-48-16,4-2-12816 0</inkml:trace>
  <inkml:trace contextRef="#ctx0" brushRef="#br0" timeOffset="51504.47">9908 14586 6447 0,'0'0'576'0,"1"-9"-576"16,-1-1 0-16,0 2 0 0,0-1 1536 0,1 0 192 16,0-2 32-16,-1 1 16 0,0-1-560 0,0 2-128 15,0 2 0-15,2-1-16 0,-1-1-144 0,1 3-32 16,-2 6 0-16,0 0 0 0,1-8-320 0,-1 8-80 15,0 0-16-15,0 0 0 0,0 0-112 0,0 0-32 16,0 0 0-16,-1 14 0 0,-2 3-176 0,1 1-32 16,2 4-128-16,2 1 192 0,-4 1-48 0,2 1-16 15,0 3 0-15,2 1 0 0,1 0-128 0,-1-2 192 0,0 1-192 16,2-5 192-16,0-5-192 0,1-1 0 16,1-4 144-16,3-2-144 0,-2-3 384 0,4-4 16 0,3-4 0 0,1-2 0 15,0-3 304-15,2-3 48 16,1-2 16-16,1-4 0 0,4-5-128 0,-2 1 0 0,1-1-16 0,0-1 0 15,-1-1-368-15,0-1-80 16,-3 0-16-16,-2 1 0 0,0 1-160 0,-3 1 128 16,-4 3-128-16,-2-1 128 0,-1 2-128 0,-2 1 128 15,1 2-128-15,-3 2 128 0,1 3-128 0,-3 7 0 16,0 0 0-16,0 0 128 0,0 0-128 0,0 0 0 0,0 12 0 16,-1 4-176-16,-1 1 176 0,1 4-160 0,0 0 160 0,-4 7-160 15,1 1 160-15,-1 6 0 0,-1 4-144 0,-2 3 144 16,0 2 0-16,-1 2 0 0,-4 2 0 0,0-1 0 15,0 2 0-15,-1 2 0 0,-2-3 0 0,5-14 0 16,-4 4 304-16,0 1-32 0,-3 2 0 0,-1 1 0 16,-1 3 112-16,0 1 0 0,-4 0 16 0,5-3 0 0,-3-1-80 15,2-1-32-15,1-3 0 0,3-4 0 0,0-4-48 16,3-5-16-16,1-3 0 0,3-3 0 0,-1-5-48 0,5-3-16 16,-2-3 0-16,7-8 0 0,0 0-16 0,0 0 0 15,-1-8 0-15,1-3 0 0,1-3-432 0,2-6-96 16,2-2 0-16,5-13-10240 15,0 1-2048-15</inkml:trace>
  <inkml:trace contextRef="#ctx0" brushRef="#br0" timeOffset="51938.71">10962 13650 4607 0,'0'0'192'0,"0"0"64"0,0 0-256 0,0 0 0 0,-3-5 0 0,3 5 0 0,0 0 4128 0,0 0 784 16,0 0 144-16,-4 12 48 0,1 1-3696 0,-3 3-752 16,-1 2-144-16,0 3-16 0,1 1 144 0,-1 4 16 15,-1 3 16-15,1 3 0 0,-1 1-96 0,3-1 0 16,-4-3-16-16,3 3 0 0,0 2 16 0,-1-3 16 15,0-2 0-15,3-2 0 0,0-4-288 0,1-2-64 16,3-2-16-16,0-1 0 0,0-4-96 0,3-2 0 16,0-2-128-16,1-2 192 15,-4-8-1360-15,7 5-288 0,-7-5-48 0,14-2-16 0</inkml:trace>
  <inkml:trace contextRef="#ctx0" brushRef="#br0" timeOffset="52393.16">11260 14737 18831 0,'0'0'832'0,"0"0"176"0,0 0-816 0,0 0-192 15,0 0 0-15,0 0 0 0,0 0 1280 0,0 0 192 16,0 0 64-16,0 0 0 0,0 0-704 0,13 0-144 0,-1-5-32 0,2 1 0 16,2-1-64-16,2 0-16 0,0 0 0 0,3 0 0 15,0 1-304-15,3 1-64 0,-2-1-16 0,4 1 0 16,-4 2-192-16,2 1 0 0,-4-1 0 0,0 1-160 31,-3 1-2192-31,-4 0-432 0</inkml:trace>
  <inkml:trace contextRef="#ctx0" brushRef="#br0" timeOffset="52555.44">11217 15013 12895 0,'-9'10'1152'0,"3"-4"-928"0,6-6-224 0,-2 8 0 16,2-8 2880-16,2 8 512 0,-2-8 128 0,8 8 0 15,1-3-2240-15,5-3-448 0,2 0-80 0,3-2-32 16,2 0-272-16,3-2-48 0,3-3-16 0,3 0 0 16,3 0-384-16,0 3 0 0,5-2 128 0,0 0-13296 15</inkml:trace>
  <inkml:trace contextRef="#ctx0" brushRef="#br0" timeOffset="54739.08">12181 14776 10127 0,'0'0'448'0,"0"0"96"0,0 0-544 0,0 0 0 16,-7 4 0-16,7-4 0 0,-9 2 1792 0,9-2 256 16,-8 3 64-16,8-3 0 0,-8 4-784 0,8-4-160 15,0 0-16-15,0 0-16 0,0 0-64 0,0 0-16 16,0 0 0-16,0 0 0 0,0 0-288 0,0 0-64 16,0 0-16-16,10 5 0 0,2-2-64 0,2 0-16 15,2-3 0-15,0 0 0 0,4 0-128 0,0 0-32 16,2 0 0-16,1 0 0 0,1-3-64 0,0 3 0 15,2 0-16-15,-6 0 0 0,1 0-128 0,-1 0-32 0,-2 4 0 0,-2-1 0 16,-1-1-208-16,-1 0 144 0,-4-1-144 0,0 1 128 16,-10-2-128-16,11 2 0 0,-5-2 0 0,-6 0 0 31,9 0-448-31,-9 0-112 0,7 0-16 0,3 0-16 16,-10 0-2384-16,7-5-480 0</inkml:trace>
  <inkml:trace contextRef="#ctx0" brushRef="#br0" timeOffset="55341.68">13397 14507 8287 0,'0'0'368'0,"4"-6"80"0,-4 6-448 0,4-6 0 0,-4 6 0 0,0 0 0 15,2-8 2128-15,-2 8 352 0,0 0 64 0,1-6 16 16,-1 6-1248-16,0 0-240 0,-5-6-48 0,1 3-16 16,-4 1-240-16,0 0-32 0,0 1-16 0,1 2 0 15,-4 1-160-15,0 2-48 0,0-1 0 0,-4 3 0 16,0 0-128-16,-4 3-48 0,1 1 0 0,0 2 0 16,-1 1-80-16,1 2-32 0,-4-1 0 0,3 2 0 0,1 2 48 0,1 3 16 15,-1 0 0-15,2 1 0 0,1 1 0 0,2 1 0 16,3 1 0-16,3 1 0 0,-1-3-96 0,5-1-32 15,0-3 0-15,3-3 0 0,4-1-160 0,1-1 128 16,2-3-128-16,3-1 128 0,2-3 96 0,2 0 16 16,1-2 0-16,2-4 0 0,1 1-48 0,4-2 0 15,2-2 0-15,1 1 0 0,1-2-192 0,1 0 176 16,0-1-176-16,2 0 160 16,-3 0-1712-16,-1-1-352 0,-2 0-64 0,-2-3-16 0</inkml:trace>
  <inkml:trace contextRef="#ctx0" brushRef="#br0" timeOffset="55606.44">13648 14846 21183 0,'0'0'1888'0,"0"0"-1504"0,0 0-384 0,1 13 0 16,-1 2 1152-16,-1 3 144 0,-1-3 48 0,-2 3 0 16,-2 1-480-16,1 0-96 0,-3-1 0 0,0 1-16 15,-3-3-288-15,1 2-48 0,0-1-16 0,-2 0 0 16,0-1-144-16,3 0-48 0,0-3 0 0,3-1 0 16,-1 0-208-16,3-2 128 0,2-2-128 0,2-8 0 15,0 11-1568-15,1-2-416 0,-1-9-64 0</inkml:trace>
  <inkml:trace contextRef="#ctx0" brushRef="#br0" timeOffset="56374.7">14646 14349 6447 0,'0'0'576'16,"0"0"-576"-16,0 0 0 0,0 0 0 0,0 0 1584 0,0 0 208 15,0 0 32-15,0 0 16 0,0 0-816 0,-7-4-144 16,-1 3-48-16,-1 1 0 0,-1 2-256 0,-1 1-48 15,0 2-16-15,-2-1 0 0,-1 2 0 0,1-1 0 16,0 2 0-16,0 1 0 0,1-1 16 0,-3 2 0 0,0 1 0 0,0 1 0 16,3 0 0-16,-1 0 0 0,2 0 0 0,3 0 0 15,0 0-80-15,4-1 0 0,0-1-16 0,2 2 0 16,2-1-144-16,2 0-32 0,3-2 0 0,2 2 0 16,1 0-80-16,2 1-32 0,3 1 0 0,1-1 0 15,0 0 32-15,1 1 0 0,3 4 0 0,-2 1 0 16,0-1-48-16,-1-1-128 0,-3 1 192 0,0 0-64 15,-2 1-128-15,-1-1 0 0,-4 0 0 0,0 0 128 16,-2-1 32-16,-2-1 0 0,-2-2 0 0,-2 1 0 16,-3-2 256-16,-4 0 48 0,-2 0 16 0,-2 0 0 15,-3 0-32-15,1 0 0 0,-3-1 0 0,-1-1 0 16,0-2-208-16,-2 0-48 0,1-3-16 0,-1 0 0 16,2-2-48-16,1-1-128 0,2-2 192 0,-2-2-64 15,3-3-128-15,4-1-224 0,2 0 48 0,7-2-9408 16,1-2-1872-16</inkml:trace>
  <inkml:trace contextRef="#ctx0" brushRef="#br0" timeOffset="57857.77">15186 14364 7359 0,'-2'-11'320'0,"2"3"80"0,-1 1-400 0,1-1 0 0,0 8 0 16,2-8 0-16,-1 0 3136 0,-1 8 528 0,0 0 112 16,0 0 32-16,0 0-2416 0,0 0-496 0,0 0-80 0,0 0-32 15,-2 10-352-15,-1 5-80 0,-1 2-16 0,-1 3 0 16,0 2-16-16,0 2 0 0,-2 3 0 0,0 1 0 15,-3 2-64-15,0 0-32 0,0-2 0 0,-1 3 0 16,-1 0 0-16,1 0 0 0,-2-3 0 0,3-1 0 16,1-3-96-16,0-1-128 0,2-2 176 0,1-5-176 15,1-4 192-15,3-2-192 0,2-1 192 0,0-9-192 16,0 0 0-16,0 0-352 0,0 0 48 0,0 0-7984 16,11 0-1600-16</inkml:trace>
  <inkml:trace contextRef="#ctx0" brushRef="#br0" timeOffset="58226.02">15498 14339 18015 0,'0'0'800'0,"0"0"160"16,0 0-768-16,-1 10-192 0,-1-1 0 0,0 4 0 0,0 1 512 0,-2 2 48 15,0 2 16-15,-3 2 0 0,2 1-144 0,-4 1-32 16,3 1 0-16,-4 1 0 0,-1 0 240 0,1-1 32 16,-3 0 16-16,0-1 0 0,2-1-16 0,2-3 0 15,1-6 0-15,1-1 0 0,2-2 64 0,5-9 16 16,0 0 0-16,0 0 0 0,0 0-32 0,0 0 0 0,6-7 0 0,4-3 0 16,2-2-80-16,4-2-32 0,-1-3 0 0,2 2 0 15,0-2-384-15,3 1-80 0,-2-3-16 0,1 3 0 16,1-3-128-16,1 3 0 0,0 0 0 0,-1 3 128 15,0 0-128-15,-4 3 0 0,1 2 0 0,-3 4 0 16,1 2 0-16,-4 3-144 0,0 2 144 0,-1 5 0 16,-3 4-176-16,-2 5 176 0,-2 1-160 0,-3 4 160 15,-3-1 0-15,-2 3 0 0,-1-2-128 0,0 0 128 16,-1 1-320-16,1 0-32 0,-4-1 0 0,1-1 0 31,2-1-1952-31,3-2-384 0,-2-2-64 0</inkml:trace>
  <inkml:trace contextRef="#ctx0" brushRef="#br0" timeOffset="58660.79">16326 13957 20671 0,'0'0'912'0,"0"0"192"0,0 0-880 0,-9 9-224 0,0 2 0 0,0 1 0 15,2 3 432-15,-3 6 32 0,0 2 16 0,-1 4 0 16,-1 1-96-16,1 4-32 0,2 1 0 0,-3 1 0 16,-1 1-48-16,-1 3-16 0,0 1 0 0,0 1 0 15,-1 1-96-15,3-1-32 0,-1 2 0 0,4-3 0 16,2-3-160-16,0-3 192 0,3-4-192 0,1-3 192 15,3-1-192-15,4-5 0 0,0-3 0 0,3-3 128 16,4-2-304-16,3-2-64 0,3-3-16 0,2-3-7216 16,0-1-1440-16</inkml:trace>
  <inkml:trace contextRef="#ctx0" brushRef="#br0" timeOffset="58958.57">16780 13976 16575 0,'0'0'1472'0,"0"0"-1168"16,0 0-304-16,0 0 0 0,0 0 1984 0,0 0 352 16,0 0 64-16,-3 10 16 0,-3 3-1632 0,-2 4-320 15,1 8-64-15,-3-2-16 0,0 3-384 0,0 4 128 0,-2 3-128 0,0 1 0 16,0 1 288-16,1 2-32 15,-4 4 0-15,2-1 0 0,0-1 0 0,2 3 0 0,1-1 0 0,2-2 0 16,4 0-128-16,1-4-128 0,2-6 144 0,3-6-144 16,3-1 176-16,3-6-176 0,3-2 192 0,0-5-192 15,0-2 224-15,2-3-64 0,-1 0-16 0,0-3 0 16,1-1-368-16,-1-2-80 0,-2-3-16 0,-1 0-12592 16</inkml:trace>
  <inkml:trace contextRef="#ctx0" brushRef="#br0" timeOffset="59126.95">16418 14452 13823 0,'-18'-1'608'0,"10"0"128"0,1-1-592 0,7 2-144 0,0 0 0 0,0 0 0 0,0 0 3184 0,8-4 592 16,2 1 128-16,4 1 32 16,4 0-2928-16,5-2-592 0,4 1-112 0,6 1-32 0,0-7-16 0,3 2-16 15,2 1 0-15,1 0 0 0,0 0-240 0,-2 1 176 16,-4 0-176-16,-1 0-13264 15</inkml:trace>
  <inkml:trace contextRef="#ctx0" brushRef="#br0" timeOffset="59425.75">17007 13818 23039 0,'0'0'2048'0,"0"0"-1648"0,0 0-400 0,12 0 0 16,0 0 1152-16,3 4 128 0,3 2 48 0,-2 4 0 16,2 4-688-16,1 3-144 0,0 4-32 0,3 1 0 15,-3 1-224-15,1 1-48 0,-3 4-16 0,3 2 0 16,-3 6-176-16,-1 2 128 0,1 3-128 0,-3 3 128 16,-1 1 0-16,-4 2 0 0,-1 2 0 0,-4 2 0 15,-3 1-128-15,-1 0 128 0,-3-2-128 16,-3 1 128-16,-1-4-128 0,-2-3 0 0,-1-4 0 0,0-5 128 15,-1-6 720-15,0-5 144 0,1-3 32 0,-2 0 0 32,-2-5-1568-32,3-2-304 0,0-1-64 0,2-5-16 15,1-1-608-15,8-7-128 0</inkml:trace>
  <inkml:trace contextRef="#ctx0" brushRef="#br0" timeOffset="59762.76">18077 13999 24639 0,'0'0'1088'0,"0"0"240"0,0 0-1072 0,0 0-256 0,0 0 0 0,2 11 0 16,-2 0 624-16,0 5 64 0,-2 5 16 0,-1 4 0 16,-2 1-288-16,-1 1-48 0,0 2-16 0,-1 2 0 15,-1-1-32-15,-1 1 0 0,0 4 0 0,-1-3 0 16,-1-1-80-16,1 0-32 0,-2 0 0 0,3 0 0 16,2-4-208-16,0-1 0 0,2 1 0 0,0-6 0 31,3-5-608-31,-2 0-160 0,1-5-48 0,1-1-7696 0,0-2-1536 0</inkml:trace>
  <inkml:trace contextRef="#ctx0" brushRef="#br0" timeOffset="59901.78">17745 14355 23727 0,'0'0'1040'0,"0"0"240"0,7-4-1024 0,4 0-256 0,3 2 0 0,2 1 0 0,5 0 1008 0,4 0 144 16,4-1 48-16,2 0 0 0,1-1-640 0,-1 1-128 15,1 2-32-15,1 0 0 16,0-1-912-16,-1 0-192 0,-1 1-48 0</inkml:trace>
  <inkml:trace contextRef="#ctx0" brushRef="#br0" timeOffset="60312.95">19197 14068 13823 0,'-6'-3'1216'0,"0"-1"-960"0,-4 1-256 0,2 0 0 16,-3 3 1600-16,0 0 288 0,-2 3 48 0,-2 0 16 16,0 3-1120-16,-1 2-208 0,-2-1-48 0,0 2-16 15,2 1-48-15,-2 1 0 0,1 2 0 0,1 2 0 16,1-2 192-16,-2 3 16 0,1 4 16 0,-2 2 0 16,1 1-208-16,0 2-32 0,1 2-16 0,1 1 0 0,3 2-224 15,2 0-64-15,3-2 0 0,1 1 0 0,4-1 64 0,2-2 16 16,2-2 0-16,5-2 0 0,-1-3 32 0,3-2 0 15,2 1 0-15,2-5 0 0,2-2-48 0,1-2-16 16,1-1 0-16,0-3 0 0,2 1-48 0,3-4-16 16,1-2 0-16,2 0 0 0,3-1-176 0,-2 0-272 15,2 0 64-15,-1 0-9568 16,1-3-1904-16</inkml:trace>
  <inkml:trace contextRef="#ctx0" brushRef="#br0" timeOffset="60684.04">19394 14486 22687 0,'0'0'1008'0,"0"0"208"0,7-5-976 0,1 0-240 0,1 1 0 0,2-1 0 16,0 2 624-16,1 0 80 0,0 1 0 0,2-1 16 15,1 1-288-15,-3 0-64 0,0 2-16 0,-1 1 0 16,1 1-176-16,-3 2-48 0,-9-4 0 0,10 8 0 16,-4 2-128-16,1 2 0 0,-6-1 0 0,0 4 0 15,-1-2 0-15,-2 2 0 0,0 1 0 0,-5-1 128 16,0 0 112-16,0 1 16 0,-1 0 0 0,-1 1 0 16,3-3 304-16,-1-2 64 0,-1-1 16 0,3-2 0 15,-1 1 128-15,3-1 48 0,2-2 0 0,1-7 0 16,0 0-288-16,5 8-48 0,3-1-16 0,0-3 0 0,3-1-144 0,2 0-48 15,2-1 0-15,3-1 0 0,3-1-112 0,2 0-32 16,2 0 0-16,3 0 0 0,0-1-400 0,1 1-96 16,0-3-16-16,-3 0 0 15,-1 0-2448-15,-1-1-496 0</inkml:trace>
  <inkml:trace contextRef="#ctx0" brushRef="#br0" timeOffset="61176.36">20530 13958 16575 0,'0'0'1472'0,"0"0"-1168"0,-3-5-304 0,3 5 0 0,-3-7 1200 0,3 7 176 16,-3-7 32-16,3 7 16 0,-10-4-384 0,1 3-80 15,1 2 0-15,-2 2-16 0,-5 3-640 0,1 1-128 16,-1 2-32-16,-3 2 0 0,-1 4 48 0,0 2 16 16,-1 3 0-16,1 2 0 0,2 3 176 0,-2 4 16 15,1-1 16-15,2 2 0 0,0 0-160 0,3-2-16 16,4 1-16-16,1 0 0 0,1-3-224 0,5 0 0 15,0 0 0-15,5-2 0 0,0-4 144 0,5-2-144 16,3-2 128-16,4-4-128 0,3-2 0 0,4-2-176 16,0-3 16-16,5-3-8336 0,3-3-1664 15</inkml:trace>
  <inkml:trace contextRef="#ctx0" brushRef="#br0" timeOffset="61540.16">21049 14013 24815 0,'-8'-8'1088'0,"8"8"256"0,-5-5-1088 0,-2 0-256 0,0 2 0 0,-2 3 0 16,0 2 560-16,-1 2 48 0,-4 0 16 0,-2 4 0 16,-3 2-368-16,-1 3-64 0,0 2 0 0,0 3-16 15,-2 2 64-15,2 1 16 0,2-1 0 0,2 0 0 16,3 1 64-16,3-1 0 0,4 0 16 0,3-2 0 0,2 0-192 0,5-1-144 15,3-2 192-15,4-1-192 0,3-3 224 0,3-2-64 16,5-2-16-16,1-2 0 0,4-2 192 0,1-3 48 16,6-3 0-16,2 1 0 0,1-4-128 0,-1 2-32 15,-2-4 0-15,-2 2 0 0,-1-5-32 0,-3 0-16 16,-5-1 0-16,-1-2 0 0,-6 1 256 0,-2 0 48 16,-5 0 16-16,-2-3 0 0,-6-1-16 0,-1-1 0 15,-2-2 0-15,-5-2 0 0,-4 2-304 0,-1 0-176 16,-3 1 192-16,-5 4-192 15,-2-1-352-15,-1 5-176 0,-1 1-48 0,-1 3 0 16,1 0-2096-16,1 2-416 0,1 0-96 0</inkml:trace>
  <inkml:trace contextRef="#ctx0" brushRef="#br0" timeOffset="61861.65">21969 13905 5519 0,'0'0'240'0,"0"0"64"15,0 0-304-15,-6-6 0 0,0 0 0 0,-2 3 0 0,-2 3 5024 0,-1 1 944 0,-3 0 192 0,-3 3 48 16,0 3-4880-16,-2 0-976 0,-4-2-192 0,2 5-32 16,2 1-128-16,1 2 0 0,1 2 0 0,3-2 0 15,2 2 0-15,1 1 0 0,3 1 0 0,4 2 0 16,0 2 0-16,3 0 0 0,1 2 0 0,1-1 128 15,1 1-128-15,1-1 0 0,0 1 0 0,1 0 128 0,-1-2-128 16,0 0 0-16,-2 1 0 0,0-1 0 0,0-3 144 0,-2-1-144 16,-2-2 192-16,-2-1-192 0,-2-2 448 0,-1-2-32 15,-1-2 0-15,0 0 0 0,-4-1 16 0,-3-1 0 16,-4 0 0-16,0-3 0 0,0-2-272 0,3-2-160 16,-3-2 192-16,2-2-192 15,1-1-1424-15,1-3-400 0</inkml:trace>
  <inkml:trace contextRef="#ctx0" brushRef="#br0" timeOffset="62230.56">22792 13328 22111 0,'0'0'1968'0,"0"0"-1584"0,0 0-384 0,0 0 0 16,0 0 720-16,0 0 64 0,-2 7 16 0,-3 3 0 16,-4 4-176-16,-2 3-48 0,-2 6 0 0,-2 4 0 15,-2 2-192-15,-1 3-64 0,-1 1 0 0,-3 8 0 16,-1 2 128-16,-2 1 32 0,1 1 0 0,0 1 0 15,-1 3-96-15,-1 0 0 0,3 2-16 0,1-1 0 0,1 0-240 0,3-1-128 16,4 0 128-16,2-3-128 0,5-5 176 0,3-3-48 16,4-5 0-16,9-3 0 0,3-2-128 0,6-2 0 15,-1-5 0-15,7-2 0 16,2-3-384-16,1-3-96 0,3-2-32 0,1-2-8640 16,1-5-1744-16</inkml:trace>
  <inkml:trace contextRef="#ctx0" brushRef="#br0" timeOffset="62522.28">23510 13377 27647 0,'2'-14'2448'0,"-2"14"-1952"0,0-8-496 0,0 8 0 31,0 0-368-31,0 0-160 0,-3 7-48 0,-3 3 0 0,-3 2 976 0,0 5 192 0,-7 5 48 0,0 5 0 16,-3 0-176-16,0 3-16 0,-1 1-16 0,2 4 0 16,-4 4 96-16,2 0 32 0,0-1 0 0,0 2 0 15,3 3 0-15,0 1 0 0,3-1 0 0,3 0 0 16,0 1-272-16,4-1-48 0,2 0-16 0,3-3 0 16,2-4-224-16,4-2 176 0,4-2-176 0,1-3 160 15,2-3 0-15,3-3 0 0,2-5 0 0,5-2 0 16,3-2-160-16,4-4-144 0,-3-2 144 0,3-2-208 15,-1-3-1008 1,1-3-208-16,-5-4-48 0,1-1-7936 0,-4-3-1584 0</inkml:trace>
  <inkml:trace contextRef="#ctx0" brushRef="#br0" timeOffset="62706.68">22917 13793 29247 0,'0'0'1296'0,"0"0"272"0,0 0-1248 0,12 0-320 16,3 0 0-16,4 0 0 0,6 2 544 0,2-2 48 16,3 0 16-16,3 0 0 0,4 0-336 0,5 1-64 15,3-1-16-15,7-1 0 0,4 0-64 0,1 1-128 16,1-1 176-16,-3-3-176 16,-1-2-2032-16,-3 1-512 0</inkml:trace>
  <inkml:trace contextRef="#ctx0" brushRef="#br0" timeOffset="63034.16">24446 12967 27647 0,'0'0'1216'0,"7"10"256"0,1 3-1168 0,2 6-304 0,2 3 0 0,0 5 0 0,-1 4 768 0,-1 4 112 16,-3 4 16-16,-3 5 0 0,0 4-192 0,-2 3-16 15,-3 2-16-15,0 2 0 0,0 0-32 0,-3 2-16 16,0 2 0-16,-4-1 0 0,0 0-240 16,-1-1-64-16,-2 1 0 0,-3-2 0 0,-2-2-160 0,-2-1-32 15,0 0-128-15,-1-5 192 0,0-6-64 0,0-4 0 16,4-6-128-16,2-5 192 0,-1-7-192 0,-1-4 0 15,1-5 128-15,0-3-128 16,-3-6-304-16,1-4-96 0,-1-5-32 0,0-3-10448 16,-1-7-2112-16</inkml:trace>
  <inkml:trace contextRef="#ctx0" brushRef="#br0" timeOffset="64663.47">10981 6868 11055 0,'-10'2'480'0,"10"-2"112"0,-10 1-464 0,2 0-128 0,-2 0 0 0,2 1 0 15,-1 1 1120-15,0 2 208 0,0-2 32 0,0 1 16 16,3 0-800-16,-2 0-176 0,1 1-16 0,7-5-16 15,0 0-96-15,-5 4-16 0,5-4 0 0,-6 7 0 16,6-7-128-16,0 0-128 0,0 0 144 0,0 0-144 16,0 0 256-16,0 0-32 0,10 5-16 0,4-3 0 15,1-2 144-15,3 0 32 0,2-2 0 0,6 1 0 16,5 1-64-16,-1 0 0 0,4-2 0 0,3-2 0 16,1-1-32-16,-3 3-16 0,0-2 0 0,2 1 0 15,-2 0 0-15,1 0 0 0,1-1 0 0,-2 1 0 16,3 1 48-16,-1-2 16 0,-4-1 0 0,0 1 0 15,0-1 48-15,-1 1 0 0,-4-3 0 0,-1 1 0 16,-5-1-96-16,-4 1-16 0,-2 2 0 0,-5 0 0 16,-1 0-144-16,-10 4-128 0,6-4 192 0,-6 4-192 15,0 0 192-15,0 0-64 0,-6-8 0 0,-5 3-128 0,-5 0 224 16,-2 4-64-16,-6-2-16 0,-2 2 0 0,-8 0 64 16,-3 1 16-16,-4 1 0 0,-2 1 0 0,-3 0-224 0,-4 2 0 15,0-1 0-15,-3 1 0 0,-1 1 0 0,1-2 0 16,1 0 0-16,4 2 0 0,3-1 0 0,4 0 0 15,4 1 0-15,5-1 0 0,3 1 0 0,5 0 0 16,4 1 0-16,2-1 0 0,3 1 0 0,5-2 0 16,10-4 0-16,0 0 0 0,0 0 0 0,0 0 0 15,8 7 0-15,4-2 0 0,4-2 0 0,3-1 144 16,6 1-144-16,3-3 128 0,4-1 16 0,3-1 0 16,4 0 0-16,-2 0 0 0,4 1-144 0,0-2 192 15,0-2-192-15,1 0 192 0,-4-2 0 0,1 1 16 0,-2 0 0 0,-1 3 0 16,-1 2-64-16,-3 0-16 0,-1 0 0 0,-3 1 0 15,-6 0-128-15,-1 0 0 0,-3 1 0 0,-1 0 0 32,-4 0-2112-32,-1-1-416 0</inkml:trace>
  <inkml:trace contextRef="#ctx0" brushRef="#br0" timeOffset="65414.83">15394 6683 11055 0,'-11'2'480'0,"3"0"112"0,-1 0-464 0,0-1-128 0,-1 4 0 0,-4-3 0 16,-1 0 960-16,-1 0 160 0,-6 0 32 0,1 1 16 16,0 1-560-16,-2-1-112 0,1 1-32 0,-4-2 0 15,1-1-80-15,1 0-32 0,0 3 0 0,1 0 0 16,1-2-32-16,1 1-16 0,1 2 0 0,3-1 0 16,3-1-128-16,1 1-32 0,2-2 0 0,11-2 0 0,0 0-16 0,0 0-128 15,0 0 192-15,12 4-64 0,3 1 432 0,7-3 80 16,5-2 0-16,6 0 16 0,5 0 16 0,7-1 0 15,2 0 0-15,0 0 0 0,0-2-256 0,2 0-48 16,-1 0-16-16,-1-1 0 0,-1 1-96 0,2 0-32 16,-1-3 0-16,0 3 0 0,0 0 80 0,-3 1 16 15,-3-2 0-15,-4 1 0 0,-4 0-96 0,-5 0-16 16,-2 1 0-16,-7 0 0 0,-3 0-208 0,-4-1 128 16,-6-1-128-16,-6 4 0 0,0 0 176 0,-6 2-176 15,-7 1 192-15,-6 1-192 0,-9-2 208 0,-5 2-64 16,-6-2-16-16,-6 0 0 0,-6-1-128 0,-4 3 0 0,-3 1 0 15,-5 0 0-15,-4 1 0 0,-2-2 0 0,-3 1 0 16,3 1 0-16,-3 3 0 0,8 1-304 0,5-2 48 16,6 0-12848-16</inkml:trace>
  <inkml:trace contextRef="#ctx0" brushRef="#br0" timeOffset="67164.67">12263 14813 5519 0,'-17'3'496'0,"8"0"-496"0,-3 2 0 0,1-1 0 0,-2 1 1824 0,2-1 272 16,-3 0 48-16,3-1 16 0,3 2-704 0,8-5-144 16,-7 4-32-16,7-4 0 0,0 0-576 15,0 0-112-15,0 0-16 0,0 0-16 0,0 0 224 0,0 0 48 16,12-4 16-16,4-1 0 0,0-2-48 0,4-2-16 16,4 3 0-16,2-3 0 0,6-2-320 0,2 0-64 15,-2 0-16-15,-1 1 0 0,-2 1-112 0,-2 2-16 16,1 2-16-16,-2 1 0 0,-3-1 16 0,-1 3 0 15,-3 1 0-15,-1 1 0 0,-6 1-128 0,-1 0-128 16,-11-1 176-16,0 0-176 0,0 0 256 0,0 0-64 0,0 0-16 16,0 0 0-16,0 0 144 0,0 0 48 0,-11 8 0 0,-3-1 0 15,-2 0-160-15,-3 0-16 0,-4-1-16 16,0 1 0-16,-1-1-32 0,0 1 0 0,-5 0 0 0,0-1 0 16,-1 0 32-16,0 0 0 0,0 1 0 0,4-2 0 15,2 0 0-15,5-1 0 0,1 0 0 0,6-2 0 16,1-1-176-16,5 0 0 0,6-1 144 0,0 0-144 15,0 0 128-15,0 0-128 0,6-2 160 0,7-2-160 16,5-3 272-16,5 0-32 0,5 2-16 0,4-1 0 16,3-2-96-16,0 2-128 0,0-1 176 0,3 1-176 15,-3 0 176-15,0 1-176 0,-2-1 160 0,-3 2-160 16,-3 0 144-16,-4 2-144 0,-5 1 128 0,-7 0-128 16,-2 0 160-16,-9 1-160 0,0 0 192 0,0 0-192 15,0 0 256-15,-10 8-64 0,-5-3-16 0,-2 3 0 16,-5 1-48-16,-5-2 0 0,0 2 0 0,-2-2 0 0,0-1-128 0,1 0 0 15,3-1 0-15,4 1 0 0,-2-2-160 0,6 0-112 16,4 0-32-16,4-2 0 16,9-2-2192-16,0 0-432 0,0 0-80 0</inkml:trace>
  <inkml:trace contextRef="#ctx0" brushRef="#br0" timeOffset="71134.52">8898 16780 16527 0,'0'0'720'0,"0"0"176"0,0 0-720 0,-6 2-176 0,6-2 0 0,0 0 0 0,0 0 1136 0,0 0 192 15,0 0 32-15,0 0 16 0,5-8-480 0,4 0-80 16,2 0-32-16,4-1 0 0,3-1-80 0,5 1 0 15,2 0-16-15,4-1 0 0,2 2-64 0,2 0-16 16,4 1 0-16,-2 2 0 0,3 0-96 0,-1 1-32 16,1 1 0-16,-4-2 0 0,-2 3-176 0,-4 1-48 15,0 0 0-15,-3 1 0 0,-2 1-128 0,0 0-128 16,-5 2 144-16,-1 2-144 0,-1-1 0 0,-3-1 0 16,-1 1 0-16,-3-1 0 15,0 1-1136-15,-9-4-320 0,0 0-64 0</inkml:trace>
  <inkml:trace contextRef="#ctx0" brushRef="#br0" timeOffset="71667">9886 16337 19119 0,'-5'-6'832'0,"5"6"192"0,0 0-816 0,0 0-208 0,0-8 0 0,2 1 0 0,2 1 1072 0,2 0 160 15,1 0 48-15,2 1 0 0,2 0-288 0,2-1-48 16,1 4-16-16,2-1 0 0,1 1-224 0,4 1-32 15,2-2-16-15,0 3 0 0,5 4-224 0,1 0-48 16,0 3-16-16,-6 1 0 0,0 1-208 0,-6 3-32 16,-1 4-128-16,-2-1 192 0,-5-2-64 0,-1 3-128 15,-7 1 176-15,-2-1-176 0,-2 2 160 0,-3 0-160 16,-2 0 128-16,-4-2-128 0,-1-2 144 0,-3 1-144 16,0-1 160-16,-2-1-160 0,1-2 144 0,0 2-144 15,2-2 128-15,2-1-128 0,3-2 128 0,4-1-128 16,6-7 128-16,-1 7-128 0,1 2 0 0,0-9 0 15,6 10 0-15,5-1 0 0,3 0 0 0,1-1 128 16,1 1-128-16,0 1 0 0,3 2 0 0,1-1 128 0,-2 1-128 0,2 2 0 16,-1 0 176-16,-2 1-48 0,-2 0-128 0,-2 0 192 15,-1 1-16-15,-2 2-16 0,-3-3 0 0,-3 2 0 16,-2 1 48-16,-3-3 16 0,-2 1 0 0,-3 3 0 16,-3-2 144-16,-2-1 16 0,-3 1 16 0,-3-1 0 15,-4 1 48-15,-4-2 0 0,-2-1 0 0,-2 0 0 16,-1-1-192-16,-1 0-16 0,-2-1-16 0,3-1 0 15,-1-1-224-15,3-1 0 0,-2-4 0 0,4-1 0 16,5-3-1008 0,1-4-288-16,4-1-64 0,5-3-14336 0</inkml:trace>
  <inkml:trace contextRef="#ctx0" brushRef="#br0" timeOffset="72124.78">11082 16545 14735 0,'0'0'1312'0,"0"0"-1056"0,0 0-256 0,0 0 0 16,0 0 1056-16,0 0 160 0,10-3 16 0,2 0 16 15,4-2-128-15,3 1-32 0,-2 3 0 0,1-3 0 16,2 1 0-16,2-1-16 0,-1-1 0 0,4 2 0 16,0 1-320-16,0 0-64 0,0-1-16 0,2 2 0 15,-2 0-352-15,0 1-64 0,0 0 0 0,1 1-16 0,-5 2-432 16,-2-1-64-16,-2-1-32 0,-5 1-12896 15</inkml:trace>
  <inkml:trace contextRef="#ctx0" brushRef="#br0" timeOffset="72293.87">11131 16819 28047 0,'0'0'1232'0,"0"0"272"0,0 0-1200 0,0 0-304 15,8 9 0-15,1-2 0 0,3-1 944 0,2-1 128 16,3-2 16-16,2-1 16 0,1-3-144 0,4 0-48 15,3-1 0-15,3-1 0 0,2 2-464 0,2-1-112 16,2-2-16-16,4 0 0 0,3 2-320 0,-5-1-256 16,1-3 32-16,-6 2-10464 15,-3 1-2080-15</inkml:trace>
  <inkml:trace contextRef="#ctx0" brushRef="#br0" timeOffset="73089.27">12439 16544 16575 0,'-11'5'736'0,"11"-5"160"0,-6 2-720 0,6-2-176 16,0 0 0-16,0 0 0 0,0 0 1632 0,0 0 288 15,0 0 64-15,12-2 16 0,1-3-720 0,5 1-160 16,3-1-32-16,1 0 0 0,2-2-128 0,5 1-16 16,0-2-16-16,4 1 0 0,-1 1-352 0,0 1-64 0,1 0 0 0,2 2-16 15,0 0-336-15,-1 2-160 0,-6 1 160 0,0 0-160 16,-1-1-144-16,-2 0-128 0,-5-1-32 0,-1 1-9328 16,-4 0-1872-16</inkml:trace>
  <inkml:trace contextRef="#ctx0" brushRef="#br0" timeOffset="73487.98">13689 16176 11967 0,'0'0'1072'0,"2"-7"-864"0,-2 7-208 0,-4-8 0 0,0 2 1568 15,4 6 272-15,-7-6 48 0,-3 2 16 0,1-1-400 0,-1 2-80 16,-1 2-16-16,-1 1 0 0,-2 2-304 0,-2 2-64 16,-1 0-16-16,-3 3 0 0,0 1-320 0,-2 4-80 15,0 4-16-15,0 1 0 0,-1 1-192 0,1 2-32 16,0 1-16-16,2 0 0 0,4 1 0 0,0 1 0 15,2-3 0-15,4 3 0 0,4-1-144 0,1-1-32 16,4-3 0-16,4 0 0 0,0-3-64 0,4 1-128 16,3-1 176-16,3-1-176 0,1-3 128 0,2-1-128 15,2-2 0-15,3-1 0 0,-1-1 128 0,2 0-128 0,0-3 192 16,2-1-192-16,-1-1 128 0,0-1-128 0,-2-1 0 0,1 0 0 31,-4 0-336-31,1-2-128 0,-1-4-32 0,-2 2 0 16,0-1-2496-16,-2 1-496 0</inkml:trace>
  <inkml:trace contextRef="#ctx0" brushRef="#br0" timeOffset="73795.82">14032 16476 19343 0,'0'0'1728'0,"0"0"-1392"16,0 0-336-16,-4 12 0 0,-1-1 1472 0,2 2 208 16,1 3 48-16,-3-1 16 0,1 3-432 0,0-1-96 15,0 0 0-15,0 0-16 0,2 3-448 0,0-1-96 16,-1 1-16-16,1-4 0 0,0 2-352 0,1-1-80 15,1 0-16-15,1 0 0 0,0 0-192 0,0-4 0 16,0-3 0-16,3-1-160 16,0 0-2032-16,3-4-416 0,-7-5-80 0,15 2 0 0</inkml:trace>
  <inkml:trace contextRef="#ctx0" brushRef="#br0" timeOffset="74308.96">14969 16061 18831 0,'0'0'832'0,"-4"-6"176"0,4 6-816 0,-3-8-192 0,-2 0 0 0,-1 2 0 0,-3-1 768 0,0 3 128 15,-1 0 0-15,0 1 16 0,-3 1-272 0,0 2-48 16,-3 1-16-16,0 4 0 0,-2 2-240 0,-3 1-48 15,-4-1-16-15,1 2 0 0,1 3-80 0,-4 0-32 16,2 1 0-16,5 1 0 0,4 0 80 0,5-2 16 16,3-2 0-16,6 1 0 0,2 1-128 0,1-1 0 15,6 1-128-15,5 2 192 0,3 0 64 0,3-1 16 16,0-1 0-16,4 2 0 0,-1 2 64 0,0-1 16 0,0 2 0 16,-2-2 0-16,-3-1-64 0,-1 0-16 0,-3-1 0 0,-2 0 0 15,-4-3-80-15,-1 0 0 0,-4 0-16 16,-2 1 0-16,-2 1 96 0,0 0 32 0,-6-1 0 0,1-1 0 15,-6 2-64-15,-1-2-16 0,-5-1 0 0,0-2 0 16,-1-1-224-16,1-2 144 0,-4-2-144 0,5 0 128 16,0-4-304-16,4-2-64 0,2-4-16 0,4 0-9376 15,3-2-1888-15</inkml:trace>
  <inkml:trace contextRef="#ctx0" brushRef="#br0" timeOffset="74523.82">15338 16037 16575 0,'0'0'736'0,"0"0"160"0,0 0-720 0,0 0-176 0,-6 10 0 0,1 1 0 0,-1 1 2112 0,1 3 384 16,-4 1 64-16,2 1 32 0,-1 1-1408 0,0 1-288 15,-2 2-48-15,1-3-16 0,0 2-384 0,1-1-96 16,-1-2-16-16,-1 2 0 0,4 1-336 0,1-1 144 15,2-3-144-15,2 0 0 16,2-2-1504-16,1-2-416 0,1-1-64 0</inkml:trace>
  <inkml:trace contextRef="#ctx0" brushRef="#br0" timeOffset="74872.5">15606 16109 18431 0,'-5'9'1632'0,"-2"4"-1312"0,-4-1-320 0,1 1 0 15,1 2 1264-15,-2 1 176 0,0 0 32 0,0-2 16 16,-2-1-192-16,2-2-32 0,0-2-16 0,2 0 0 16,0-3-336-16,3-1-64 0,-1 0-16 0,7-5 0 15,0 0-256-15,0 0-48 0,0 0-16 0,0 0 0 16,8-9-192-16,2 0-64 0,2-2 0 0,2-1 0 15,2-1-256-15,0 0 0 0,1-2 0 0,3 4 0 16,-1 1 0-16,2 0 0 0,-2-1 0 0,1 2 0 16,-4-1 0-16,1 3 0 0,-1 3 0 0,-1 3 0 0,-2 3 0 15,-4 5 0-15,-2 2 144 0,-1 2-144 0,-3 1 128 16,-2 4-128-16,-2 0 0 0,-1 1 0 0,-2-2 0 16,0 3 0-16,-3-1 0 0,1 2 0 15,3-4-1296-15,-3 1-256 0,2-2-48 0</inkml:trace>
  <inkml:trace contextRef="#ctx0" brushRef="#br0" timeOffset="75152.71">16480 15574 24527 0,'0'0'1088'0,"0"0"224"0,-5 9-1056 0,-4 1-256 0,0 2 0 0,-2 4 0 15,-5 5 880-15,1 2 112 0,-4-1 32 0,0 2 0 16,1 2-320-16,-3 2-48 0,-3 2-16 0,2 2 0 16,2 0-112-16,1 0-16 0,1 0-16 0,3 0 0 15,1 1-288-15,2-2-48 0,2 0-16 0,1-1 0 16,5 0-368-16,1-2-80 0,4 0-16 0,5-3 0 15,3-6-2048 1,4-2-432-16,2-2-80 0,3-5-8304 0</inkml:trace>
  <inkml:trace contextRef="#ctx0" brushRef="#br0" timeOffset="75487.42">16905 15793 23727 0,'-11'0'1040'0,"3"1"240"0,1 0-1024 0,-3 2-256 16,-1 0 0-16,1 3 0 0,-2 3 640 0,-1 3 64 15,-1 1 32-15,-1 4 0 0,-1 0-128 0,1 2-32 16,2 2 0-16,3 0 0 0,-1 0-304 0,5 1-64 16,-1 0-16-16,5-1 0 0,2 0-32 0,3-1-16 15,3 0 0-15,0-1 0 0,5-3-144 0,3-2 0 16,-2-6 0-16,3-1 128 0,3-1 80 0,0-3 16 0,1-2 0 0,1-1 0 15,0-1 480-15,1-2 80 0,-1-3 32 16,2-3 0-16,-2-2-144 0,-3 0-32 0,-2 0 0 0,-3-1 0 16,-2 0-176-16,-3 1-32 0,-4-1-16 0,-1-2 0 15,-4-4-32-15,-1 0 0 0,-4-1 0 0,-3-1 0 16,-4-3-224-16,0-1-160 0,-2-1 192 0,1 4-192 31,-1 3-1136-31,3 2-336 0,1 2-64 0,3 4-14272 0</inkml:trace>
  <inkml:trace contextRef="#ctx0" brushRef="#br0" timeOffset="75783.88">17367 15442 8287 0,'0'0'736'0,"0"0"-592"15,0 0-144-15,10 1 0 0,-1 2 3264 0,0 3 640 16,1 0 112-16,0 4 16 0,2 4-2288 0,0 1-464 16,1 1-80-16,0 5-32 0,-2 4-480 0,1 1-112 15,0 0 0-15,2 5-16 0,-4 3-80 0,-1 5-16 16,-1 1 0-16,-1 3 0 0,-2 4-144 0,-1-1-48 16,-4 0 0-16,-3-1 0 0,-1-2-144 0,-2-3-128 15,-3-2 192-15,0-2-192 0,1-3 0 0,-1-4 0 16,-1-6 0-16,2-4 0 0,0-3-160 0,1-4-96 0,1-3 0 15,2-3-9072-15,4-6-1808 16</inkml:trace>
  <inkml:trace contextRef="#ctx0" brushRef="#br0" timeOffset="76017.42">18182 15561 20271 0,'0'0'1792'0,"0"0"-1424"0,0 0-368 0,-3 13 0 0,-3 1 1248 0,0 3 176 16,3-1 48-16,-4 5 0 0,1 2-512 0,-1 0-112 15,0 0-16-15,3 1 0 0,-4 2-496 0,4 0-96 16,1 3-32-16,-3-2 0 0,2 1-208 0,1-1 0 15,1 0 128-15,1-1-8832 16,-3 2-1744-16</inkml:trace>
  <inkml:trace contextRef="#ctx0" brushRef="#br0" timeOffset="76193.84">17835 15879 15663 0,'0'0'1392'0,"0"0"-1120"0,4-6-272 0,3 2 0 15,2 2 2096-15,4-2 352 0,2 3 80 0,3 0 16 16,-1-2-1280-16,7 1-256 0,1-1-48 16,1 1-16-16,1-1-496 0,0 0-80 0,3 0-32 0,0 1 0 31,0 0-1456-31,2-2-288 0</inkml:trace>
  <inkml:trace contextRef="#ctx0" brushRef="#br0" timeOffset="76488.12">19328 15482 22511 0,'0'0'992'0,"0"0"224"0,0 0-976 0,0 0-240 0,0 0 0 0,-10 1 0 0,-1 1 864 0,-7 4 128 16,-4 4 32-16,-3 2 0 0,-2 4-640 0,-3 0-128 15,-1 4-32-15,-1 1 0 0,-2 3 240 0,1 3 48 16,0 1 16-16,0 3 0 0,1 0 176 0,1-1 48 16,2 3 0-16,5-2 0 0,2-1-464 0,7-2-96 15,4-1 0-15,3-4-16 0,6-1-176 0,5-4 0 16,6-3 0-16,2-3 0 0,4-1 0 0,5-2 0 16,2-2 0-16,4-2 0 15,-1-4-1040-15,3-1-144 0,4-2-32 0,1-2-11840 16</inkml:trace>
  <inkml:trace contextRef="#ctx0" brushRef="#br0" timeOffset="76768.98">19343 15925 22687 0,'0'0'1008'0,"10"-1"208"0,-2-3-976 0,3 0-240 0,2 2 0 0,-1 1 0 16,2 1 960-16,2 0 128 0,-1 0 48 0,0 0 0 15,1 2-176-15,-1 1-16 0,-1 2-16 0,0 0 0 16,-3 3 368-16,-3 3 80 0,-1 2 16 0,-1 2 0 16,-4 3-1888-16,-2 1-368 0,-2-1-80 15,-4 2-16-15,-3 3 1600 0,0-1 320 0,-4-1 64 0,0-2 16 16,-1-3-1536-16,-1 2-304 0,1-1-64 0,1-2-16 0,2-1 1376 0,1-2 272 16,3-3 48-16,2 0 16 0,5-9-272 15,0 0-48-15,3 7-16 0,-3-7 0 0,11 4-496 16,4-4 0-16,2-2 0 0,5-3 0 15,1 1-1808-15,5-3-416 0</inkml:trace>
  <inkml:trace contextRef="#ctx0" brushRef="#br0" timeOffset="77195">20770 15410 18431 0,'-6'-8'1632'0,"6"8"-1312"0,-3-4-320 0,3 4 0 16,-9-3 1216-16,0 2 160 0,-1 3 32 0,-2 1 16 0,-3 1-352 0,-3 5-80 15,-1 3-16-15,-7 4 0 0,0 0-288 0,1 4-64 16,-3 1-16-16,3 1 0 0,2 2 112 0,2 1 32 15,1 2 0-15,3 0 0 0,3 1-304 0,2-2-48 16,2-2-16-16,1 1 0 0,5-2-240 0,3-1-144 16,3-5 160-16,2 2-160 0,3-2 0 0,3-3-256 15,4-2 16-15,5-2 16 16,3-2-2000-16,7-2-400 0,1-1-64 0</inkml:trace>
  <inkml:trace contextRef="#ctx0" brushRef="#br0" timeOffset="77548.5">21171 15399 15663 0,'-4'-5'1392'0,"-2"0"-1120"0,-1 3-272 0,1-1 0 16,-3 2 2608-16,1 3 464 0,-5 2 80 0,-2 4 32 15,-1 3-2224-15,-4 2-432 0,0 1-80 0,1 3-32 16,2 2-32-16,1 0 0 0,1 0 0 0,4 3 0 15,4-1-176-15,2 0-32 0,4 0-16 0,4-1 0 16,2-4-160-16,4 2 0 0,4-1 0 0,5-1 0 16,4-5 0-16,3-3 0 0,2-2 0 0,1-1 0 15,2-3 0-15,-1-1 160 0,-2-1-32 0,0-3-128 16,-3-1 448-16,-1-3-32 0,-1 0 0 0,-3-2 0 16,-2-1 112-16,-3 1 32 0,-1-3 0 0,-6 0 0 15,0 0-144-15,-5-1-32 0,-3-3 0 0,-2 0 0 16,-4-3 128-16,-3-1 0 0,-3-1 16 0,-1 1 0 0,-2 0-384 15,0 0-144-15,-4 1 0 0,1 4 144 0,3 3-400 0,-1 1-96 16,1 3-16-16,1 3-10640 16,2 1-2112-16</inkml:trace>
  <inkml:trace contextRef="#ctx0" brushRef="#br0" timeOffset="77889.05">21931 15270 21183 0,'0'0'944'0,"0"0"192"0,-1-10-912 0,1 10-224 0,0 0 0 0,0 0 0 16,-4-5 1856-16,4 5 320 0,-8-1 64 0,8 1 0 16,-8 2-1504-16,1 2-304 0,-1 2-64 0,4 1-16 15,-2 0-96-15,2 3 0 0,0 0-16 0,3 2 0 16,0 1 80-16,1 1 0 0,1 1 16 0,-1 3 0 15,0-3 48-15,0 1 0 0,0 3 0 0,0-2 0 16,0-2-224-16,0-1-32 0,0 0-128 0,-1-2 192 16,-2 1 32-16,0-1 0 0,-1-1 0 0,0-1 0 15,0 2 144-15,-2-2 16 0,1-2 16 0,-3-1 0 16,0-1-80-16,0-1-32 0,0 1 0 0,-2 0 0 16,0 0-160-16,1-1-128 0,-1 1 144 0,1-1-144 15,-2 0 0-15,1-2-208 0,3-1 16 0,-3 0 0 16,3-2-1376-16,7 0-272 15,-9-4-48-15,9 4-12800 0</inkml:trace>
  <inkml:trace contextRef="#ctx0" brushRef="#br0" timeOffset="78207.13">22643 14836 13823 0,'0'0'608'0,"0"0"128"0,0 0-592 0,0 0-144 0,0 0 0 0,0 0 0 16,0 0 2496-16,0 0 480 0,-5 8 96 0,-3 4 0 15,-1 2-1792-15,-1 1-352 0,-2 2-80 0,0 5-16 16,-2 2-80-16,-2 4-32 15,-1 2 0-15,-1 3 0 0,2-1-144 0,-3 1-48 0,-2 2 0 0,2 0 0 16,-1 0-240-16,3 0-48 0,0 0-16 0,5-2 0 16,3 0-224-16,3-3 0 0,3-2 0 0,1 0 0 31,5-6-304-31,4-1-144 0,4-1-48 0,4-3 0 0,1-4-1296 16,5 1-256-16,2-2-48 0,4-5-9792 0</inkml:trace>
  <inkml:trace contextRef="#ctx0" brushRef="#br0" timeOffset="78571.98">23122 15082 23151 0,'-4'-12'1024'0,"3"7"208"0,1 5-976 0,0 0-256 15,-6-6 0-15,-2 5 0 0,0 2 816 0,-2 4 112 16,-2 2 32-16,-3 3 0 0,-2 2-560 0,-3 4-96 15,-3 2-32-15,0 3 0 0,1 1-96 0,-1 0-32 16,-1 4 0-16,2-1 0 0,4 0-16 0,3-1 0 16,4 4 0-16,5-2 0 0,2 0-128 0,5-4 0 15,4 0 144-15,2-3-144 0,3-1 256 0,4-3 0 0,5-1-16 0,3-3 0 16,-1-3 400-16,2-2 64 0,2-4 32 0,2-2 0 16,-4-1 64-16,2-2 16 0,-2-3 0 0,2-2 0 15,-2-1-304-15,0-2-48 0,-2-2-16 0,-2 0 0 16,0-4-48-16,-3-1-16 0,-5-1 0 0,-2 0 0 15,1-5 64-15,-6 1 0 0,-2-3 0 0,-2-2 0 16,-1-2-192-16,-1 0-48 0,-7 1 0 0,2 2 0 16,-3-4-208-16,3 6-240 0,-4 2 48 0,0 1 16 31,-2 1-1952-31,4 2-400 0,-5 3-80 0,3 2-16 0</inkml:trace>
  <inkml:trace contextRef="#ctx0" brushRef="#br0" timeOffset="78914.7">23744 14657 13823 0,'0'0'608'0,"9"8"128"0,2 3-592 0,-1 4-144 16,1-2 0-16,1 4 0 0,2 4 2800 0,1 5 528 16,-1 1 96-16,-3 5 32 0,1 2-2336 0,1 4-464 15,0 1-80-15,2 3-32 0,-4 2-160 0,-1-1-16 16,-2 0-16-16,-5 0 0 0,-3 3 288 0,-4 0 48 0,-6 1 16 16,-2 5 0-16,-2 1-80 0,-4-1-16 0,-3-1 0 0,-2-3 0 15,-2-4-288-15,-1-4-64 0,-1-2-16 0,3-3 0 16,-3-3-48-16,1-3 0 0,2 0 0 0,-2-3 0 15,-1 1-192-15,3-2 176 0,-1-1-176 0,1-3 160 32,0-1-1424-32,2-1-272 0,-3-5-64 0</inkml:trace>
  <inkml:trace contextRef="#ctx0" brushRef="#br0" timeOffset="80773.67">14435 17499 14735 0,'0'0'640'0,"0"0"160"0,-8-2-640 0,1-2-160 16,0 0 0-16,-1 2 0 0,-1-1 1344 0,0-1 256 16,-4 1 32-16,-3-1 16 0,-5 0-608 0,1 1-112 15,-1 0-32-15,-1 0 0 0,-2 1-304 0,-2 6-64 16,0-1-16-16,1 3 0 0,1 3-96 0,0 0-32 15,-3 2 0-15,3 2 0 0,-1 3-144 0,-2 2-48 16,3 0 0-16,0 2 0 0,1 1 16 0,0 3 0 16,-2 2 0-16,5 2 0 0,2-4 64 0,4-1 16 15,2 1 0-15,4-1 0 0,2-1-96 0,5-1-32 16,2-1 0-16,5-2 0 0,0-2 0 0,5 0 0 16,4-3 0-16,1-1 0 0,3-2 0 0,2-3 0 0,1 0 0 15,3-4 0-15,3 0-32 0,-1-3-128 0,1-2 192 16,-2 0-64-16,2-2-288 0,-1 2-64 0,-1-3-16 0,1 2 0 31,-3-4-2224-31,-1 2-448 0</inkml:trace>
  <inkml:trace contextRef="#ctx0" brushRef="#br0" timeOffset="81126.88">14503 17816 10127 0,'0'0'896'0,"8"-6"-704"0,-2 1-192 0,5 0 0 16,-1-1 2528-16,3 0 480 0,1 1 80 0,1 0 32 16,0 3-1136-16,2 1-240 0,0-1-32 0,2 2-16 0,1 1-624 0,0 2-128 15,0 2-32-15,-3-1 0 0,2 0-432 0,-4 3-96 16,-3 0 0-16,-1 3-16 0,-2 1-208 0,-2 1-32 16,-1 0-128-16,-3 1 192 0,-3 2-16 0,-5 3-16 15,0 2 0-15,-2 0 0 0,-4-2 48 0,-1 2 16 16,-1 0 0-16,0-1 0 0,-1-3 64 0,1-1 16 15,0 1 0-15,2-2 0 0,0-1 80 0,1-1 0 16,2-1 16-16,3-2 0 0,2 0-48 0,3-9-16 16,-2 10 0-16,2-10 0 0,6 9-112 0,4-3-32 15,1 1 0-15,3-3 0 0,3-1 32 0,1-1 0 16,2-1 0-16,2 0 0 0,2-1-224 0,1 0 144 16,-2-1-144-16,1-1 128 0,1-1-128 0,0 2 0 0,0-1 0 0,-2 0 128 15,0-2-128-15,-1-1 0 0,-3 1-192 16,-2-1 192-1,-1 1-2016-15,-3-2-288 0,-2 1-48 0</inkml:trace>
  <inkml:trace contextRef="#ctx0" brushRef="#br0" timeOffset="81624.73">12459 17864 15663 0,'0'0'688'0,"0"0"144"0,0 0-656 0,0 0-176 0,10-8 0 0,0 3 0 15,4 1 1376-15,2-2 240 0,0-2 48 0,3 0 16 16,2-1-624-16,2-1-128 0,1-1-32 0,4 1 0 16,-2-2-240-16,1 3-48 0,1 0-16 0,1 2 0 15,-1-1-288-15,-3 3-64 0,1 2-16 0,-3 2 0 16,-3 1-224-16,-5 1-192 0,-4 1 48 0</inkml:trace>
  <inkml:trace contextRef="#ctx0" brushRef="#br0" timeOffset="81781.06">12491 18038 22687 0,'0'0'1008'0,"0"0"208"0,0 0-976 0,0 0-240 0,12 2 0 0,2-2 0 0,2-1 544 0,1-1 64 16,2-1 16-16,5-2 0 0,1 0-160 0,2-2-16 15,1-2-16-15,2-1 0 0,3 2-432 0,5-1 128 16,0 0-128-16</inkml:trace>
  <inkml:trace contextRef="#ctx0" brushRef="#br0" timeOffset="82714.16">10082 17741 15663 0,'9'-10'1392'16,"-4"2"-1120"-16,2 0-272 0,2-1 0 0,-1 0 1024 0,1 0 128 0,0 0 48 0,2 3 0 0,-3 0 112 0,1 2 32 16,-1-1 0-16,2 2 0 0,1 1-464 0,-1 2-96 15,1 2-16-15,1 1 0 0,1 1-448 0,-2 0-112 16,2 3-16-16,-2 0 0 0,0 1-192 0,-2 1 176 16,1 0-176-16,0 0 160 0,-1-1-32 0,1 0-128 15,-2 0 192-15,-1 2-64 0,0 0 48 0,1 1 0 16,-3-4 0-16,1 2 0 0,-1-1 16 0,-3-1 16 15,1 0 0-15,-3-7 0 0,0 0 48 0,0 9 0 16,0-9 0-16,0 0 0 0,0 0-112 0,0 0-16 0,0 0 0 0,0 0 0 16,0 0-128-16,0 0 192 0,0 0-192 0,0 0 192 15,0 0-192-15,0 0 192 0,0 0-192 0,0 0 192 16,-8 2-336-16,8-2-64 0,0 0-16 0,0 0-9248 16,-11 0-1856-16</inkml:trace>
  <inkml:trace contextRef="#ctx0" brushRef="#br0" timeOffset="83342.78">9286 17730 12895 0,'-15'5'576'0,"6"0"112"0,0-2-560 0,-2 2-128 0,1-1 0 0,1 0 0 16,0 1 1888-16,4-1 352 0,5-4 64 0,0 0 0 16,0 0-688-16,0 0-144 0,6 8-16 0,5-3-16 0,5 2-320 15,4-5-64-15,7-1-16 0,3-3 0 0,1-1-176 16,4-2-32-16,3 0-16 0,2-2 0 0,0 1-288 0,3 0-48 15,3 3-16-15,1 1 0 0,-1-3-96 0,-4 1-32 16,-3-1 0-16,-1 3 0 0,-3 0-144 0,-3 1-48 16,-5 1 0-16,-1 3 0 0,-3-1-144 0,-5 3 0 15,0 0 0-15,-2 0 0 0,-2-1 0 0,-2 2-192 16,-3 0 0-16,-2 0 16 16,-7-6-624-16,6 5-128 0,-6-5-32 0,0 0-9104 15,0 0-1840-15</inkml:trace>
  <inkml:trace contextRef="#ctx0" brushRef="#br0" timeOffset="84010.96">10715 17485 16991 0,'-18'-9'752'0,"5"4"144"0,-3-1-704 0,-1-1-192 15,0 0 0-15,0-1 0 0,-2 3 1536 0,2-1 288 16,3 0 48-16,2 2 16 0,3 0-640 0,3-2-128 16,2 3-32-16,4 3 0 0,0 0-544 0,0 0-112 15,7-6-32-15,5 3 0 0,3 1-128 0,5-2-16 16,3 2-16-16,3 2 0 0,3 2 96 0,1 2 32 15,-1 0 0-15,-2 2 0 0,3 1-176 0,-4 3-48 16,-2 1 0-16,-2 0 0 0,-2 0-144 0,-3 0 0 0,-6 1 144 16,-2 2-144-16,-4-1 0 0,-1 2 128 0,-5 1-128 15,-3-1 0-15,-2-3 0 0,-2 0 144 0,-2 0-144 16,-3 1 0-16,-4 1 176 0,1-1-176 0,-1-2 160 0,2 0-160 16,-1-1 128-16,3-1-128 0,3-2 0 0,4 0 0 15,6-7 128-15,0 0-128 0,1 5 0 0,2 2 0 16,4-2 0-16,2 1 0 0,2-3 0 0,5 2 0 15,3-1 0-15,3 2 128 0,1 0-128 0,2 3 192 16,-2 4-192-16,2 0 144 0,-3 2-144 0,1 0 128 16,-3 0-128-16,-2 2 0 0,-4 1 0 0,-4-1 0 15,-7 2 256-15,-3 1 32 0,-3-1 0 0,-8 3 0 16,-4-2 480-16,-5 0 80 0,-7-1 32 0,-2-1 0 16,-5 2 0-16,-5 2 0 0,-2-2 0 0,-3 0 0 15,-4 0-368-15,-6-2-80 0,-5 0-16 0,-2-3 0 16,1 0-416-16,-2-1 128 0,1 1-128 0,-3 1 0 15,0-3-2112-15,-1-1-496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26T20:12:09.440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19631 8581 24879 0,'-5'7'2208'0,"4"3"-1760"16,-1 1-448-16,4 3 0 0,0 2 384 0,0 3-16 15,2 0 0-15,2 3 0 0,2 4-112 0,-2 2 0 16,3 0-16-16,-2 4 0 0,2 1-240 0,-2 4 128 16,3 0-128-16,-5 1 0 0,1 4 176 0,-2 4-176 15,2 3 192-15,0 3-192 0,-1 1 304 0,-2 5-48 16,-3-1-16-16,2 6 0 0,2 5 112 0,1 0 32 0,-3 1 0 16,4 1 0-16,1 1-112 0,-3-3-16 0,4 2 0 15,0-1 0-15,3 1 288 0,-2 0 48 0,1-2 16 0,1-2 0 16,-2 0-112-16,2-1-32 0,1-1 0 0,-1 0 0 15,2-1-208-15,-1 1-64 0,-1-2 0 0,1 0 0 16,2 3-192-16,-1 1 0 0,-2-2 128 0,1-1-128 16,-2 0 0-16,1 0 0 0,0-1 0 0,2-2 0 15,-2 0 0-15,1-2 0 0,0-1 0 0,1 0 0 16,-2 1 0-16,3-1 0 0,-1-3 0 0,0 0 0 16,1-2 0-16,1 2 0 0,-1-1 0 0,0 1 0 15,1 0 128-15,-3-2-128 0,-1-2 0 0,-1 2 144 16,-1-2-144-16,1 0 0 0,1-4 0 0,-2 1 0 15,1 4 0-15,1-4 0 0,-5 0 0 0,2-2 0 16,-1-2 0-16,2-2 0 0,-3 0 0 0,3 0 0 0,-2-4 0 16,-1 1 0-16,0-1 0 0,2-1 0 0,-2 1 0 15,0-4 0-15,-2 0 0 0,2-2 0 16,-1-1 0-16,4 1 0 0,-3-5 0 0,4 1 0 0,-2-3 0 0,1-3 0 16,0-2 0-16,2-3 0 0,0-1 0 0,4 0 0 15,2-3 0-15,1 0 128 0,3-1 0 0,3-1 0 16,5-4 0-16,2 3 0 0,2-2 64 0,1-2 0 15,0-1 0-15,2-1 0 0,-2-1-64 0,6-2-128 16,4-1 192-16,5-1-64 0,4 0-128 0,6-2 0 16,2 1 144-16,1-2-144 0,-3-1 0 0,5-2 0 15,1-3 0-15,7 4 128 0,8 0-128 0,-6-1 0 16,-1-2 128-16,2 2-128 0,2-1 128 0,4 2-128 16,5-2 160-16,-2 1-160 0,-4-1 192 0,4 0-48 0,1 1-16 0,1 1 0 15,-1 0-128-15,-2 2 192 0,-3-1-192 0,3 1 192 16,3 0-64-16,-1 2 0 0,-3 1 0 0,-3 1 0 15,2-4 0-15,1 3 0 0,4 1 0 0,-6 2 0 16,-5 1-128-16,1-1 0 0,-2 0 144 0,2 3-144 16,1-1 0-16,-4 0 0 0,-3 1 0 0,-4 0 128 15,-1 0-128-15,2 2 0 0,0-1 0 0,-3 2 0 16,-1 1 0-16,-3-1 0 0,-5 1 0 0,-1 2 0 16,-2-2 0-16,0 0 0 0,-2 1 0 0,-1 2 0 15,-4-1 0-15,-2 0 0 0,-2 1 0 0,-4-1 0 16,-6-1 0-16,0 1 0 0,-5 0 0 0,1-1 0 15,-3-1 0-15,-3 1 0 0,-3-1 0 0,0-2 0 16,-3-2 0-16,0 0 0 0,-4 1 0 0,0-1 0 16,-5-4 0-16,-6 0 0 0,0 0 128 0,8-7-128 0,-2 1 208 0,-3-4-16 15,-3-5-16-15,0-3 0 0,-1-3 128 0,-1-2 16 16,-2-4 16-16,2-4 0 0,-3-4-112 0,0-2-32 16,3-3 0-16,0-5 0 0,-4-5-48 0,3-5-16 15,0-3 0-15,0-5 0 0,2-6-128 0,1-3 0 16,-1-7 0-16,0-2 0 0,-2 0 0 0,2-3 0 15,0-2 0-15,-2-3 0 0,1-3 0 0,-2-2 0 16,-2-1-192-16,1-2 192 0,-1-3-160 0,-1-1 160 16,-1-3 0-16,-2 1-144 0,0 1 144 0,0-1-208 15,-3-1 80-15,1 3 128 0,0 0-144 0,2 1 144 16,-2 2 0-16,1 2 0 0,-2-1 0 0,2 3 0 16,-3 2 0-16,0-2 0 0,2 2 0 0,0 3 0 0,-1 5 0 0,1 0 0 15,-3-1 0-15,4 1 0 0,0 1 0 0,-1 6-160 16,-1 6 160-16,-1 3 0 0,-1 0 0 0,3 3 0 15,0 0 0-15,0 6 0 0,1 3 0 0,0 3 0 16,2 1 0-16,1 4 0 0,-2 1 0 0,1 6 0 16,-2 1 0-16,1 5 0 0,1 1 0 0,-1 1 0 15,3 2 0-15,-3 2-160 0,2 3 160 0,0 3-160 16,1 2 160-16,-1 3 0 0,-1 3-144 0,1-2 144 16,1 2 0-16,1 2 0 0,1 3 0 0,-3 2 0 15,1 3-144-15,0 1 144 0,-2 2 0 0,-1 2 0 16,0 1-128-16,-1 4 128 0,-1 0 0 0,-3 1 0 15,-4-2 0-15,-4 3-128 0,0 2 128 0,-7 0 0 16,-4 2 0-16,-5 0 0 0,0 0 0 0,-5 0 0 16,-5-1 0-16,-3 0 144 0,-2 0-144 0,-8 3 192 0,-9-2 96 15,-6 0 32-15,-4-1 0 0,-3 1 0 0,-6 0 16 0,-11 0 16 16,-8 0 0-16,-5 0 0 0,-5 0-32 0,-6 1 0 16,-9 0 0-16,-7-1 0 0,-12 0-64 0,-4 2-32 15,-5 1 0-15,-3-1 0 0,2 1-80 0,-2 0-16 16,-3-5 0-16,2 4 0 0,0 1-128 0,6 0 128 15,5 0-128-15,5-5 128 16,1-5-432-16,2-3-80 0,4-1-32 0,9-3-13168 16,9 0-2640-16</inkml:trace>
  <inkml:trace contextRef="#ctx0" brushRef="#br0" timeOffset="1918.39">917 9229 21183 0,'-17'0'1888'0,"0"0"-1504"0,-3 0-384 0,0 0 0 15,0 0-256-15,1 1-128 0,-1 0-32 0,1 1 0 0,0 0 928 0,0 0 192 16,-4 0 48-16,2-2 0 0,4-3-144 0,-3-1-32 15,1 2 0-15,2 1 0 0,-1-2-240 0,2 1-48 16,-1 0-16-16,3 0 0 0,2 0-272 0,4-1 128 16,-1 2-128-16,9 1 0 0,0 0 0 0,0 0 0 15,0 0 0-15,11 0 0 0,5 0 0 0,5 1 0 16,4 0-208-16,6-1 80 0,2-2 128 0,5-1 144 16,5 0-16-16,4 1-128 0,6 1 256 0,4 0-48 15,8 0-16-15,2 0 0 0,2-2-48 0,1 3-16 16,2 0 0-16,3-1 0 0,7 1 160 0,-3-2 32 0,0 2 0 0,3-1 0 15,1-1 128-15,5 1 16 0,5 1 16 0,-2-1 0 16,-2-1-64-16,3 1-16 0,5-1 0 0,-1 0 0 16,-3-2-256-16,5 0-144 0,-2-1 160 0,3-2-160 15,2-2 160-15,-3 1-160 0,-2-2 160 0,4-2-160 16,1-1 144-16,-4 0-144 0,-6-1 128 0,1 0-128 16,0-1 128-16,-1 1-128 0,-1 4 0 0,-2-1 128 15,-5-1-128-15,-1 1 0 0,2 0 0 0,-3 1 128 16,-4 0-128-16,-2 1 192 0,-1 2-192 0,-3-2 192 15,4 0-16-15,-2-1 0 0,-4-2 0 0,-4 1 0 16,-2 0 16-16,-5 2 0 0,-2 1 0 0,-1 1 0 16,0 0-64-16,-1 1-128 0,-4-2 192 0,-8-1-64 15,-3-1 0-15,-2 2-128 0,1 0 192 0,-5 2-64 16,-2 3-128-16,-3 0 128 0,-1-2-128 0,0 2 128 0,-3 1-128 16,0 0 0-16,0-2 0 0,-1 2 128 0,0 1-128 0,0 2 0 15,2 2 0-15,-3 0 128 0,-2-2-128 0,-2 2 0 16,-1 3 0-16,0 2 128 0,-3 1-128 0,1 3 0 15,0 5 0-15,-1 0 0 0,-1 3 0 0,-2 3 0 16,0 4 0-16,0 1 0 0,-2 4 0 0,0 3 0 16,-2 4 0-16,1 3 0 0,-1 1 0 0,-1 2 0 15,2 2 0-15,-1 4 0 0,-4-1 0 0,1 5 0 16,0 2 0-16,1 2 0 0,-2 0 0 0,2 1 0 16,-2 0 0-16,2 1 0 0,-4 1 0 0,1 4 0 15,0 0 0-15,2 1 0 0,1-1 0 0,-3-1 0 16,1 0 0-16,2 1 0 0,0 1 0 0,0 0 0 15,1 0 0-15,3-1 0 0,2 0 192 0,-1-1-32 16,2-2-16-16,-1-1 0 0,0-2 64 0,0-2 16 16,1 1 0-16,0-4 0 0,-3-5-64 0,1 0-16 0,0-2 0 0,-1 1 0 15,2-2-144-15,1-1 0 0,-5-1 144 0,2 0-144 16,-2-1 0-16,1-1 128 0,-4-1-128 0,1-1 0 16,1-2 0-16,-4 0 128 0,0-1-128 0,-1-1 0 15,1-2 0-15,-2-3 128 0,1 0-128 0,-4-2 0 16,0-2 128-16,0 1-128 0,-4-6 128 0,3 0-128 15,-3-2 192-15,-2-2-48 0,-2 0 0 0,-2-1 0 16,-1-2 48-16,-1 0 16 0,-3-2 0 0,-2 0 0 16,0-1-16-16,-3 1 0 0,-1-2 0 0,-3-1 0 15,-2-2-32-15,-2 0-16 0,-1 0 0 0,-2 0 0 16,-5 0-144-16,-5-1 192 0,-5-2-192 0,-4 0 192 16,-2-1-192-16,0 0 0 0,-3-3 0 0,0-1 128 0,-3-1-128 0,-4 0 0 15,-4 0 0-15,-4-2 0 0,0-3 0 0,-1 2 0 16,1 0 0-16,-4-1 128 0,-6-1-128 0,3 2 0 15,1-1 0-15,-1 2 0 0,1 2 0 0,-9 2 0 16,-4-2 0-16,-1 0 0 0,3 1 0 0,0 2 0 16,1-1 0-16,-4 0 0 0,1-2 0 0,3 1 0 15,2 0 0-15,-1 0 0 0,-5 0 0 0,2 0 0 16,3-2 0-16,1 2 0 0,1 5 0 0,2-2 0 16,-2 0 0-16,5 0 0 0,2 0-128 0,2 3 128 15,0 0-160-15,2-3 160 0,0-2-160 0,5 2 160 16,4 0-160-16,5 0 160 0,0 1-192 0,1-2 192 0,-1-1-208 15,3 2 80-15,4 0 128 0,4 1 0 16,1 0 0-16,3-1-128 0,2 1 128 0,2 1 0 0,3 2 0 0,-3 0-128 16,1-3 128-16,3 0 0 0,2 1 0 0,2 1 0 15,3-2 0-15,4-1 0 0,-2 0 0 0,4 1-128 16,3 2 128-16,0 0 0 0,1-4 0 0,4 2 0 16,1-1 0-16,2-1 0 0,1-1 0 0,2-2 0 15,1 0 0-15,0-2 0 0,-1 0 0 0,2-3 0 16,4-2 0-16,-1-3 0 0,2-3 128 0,3-3-128 15,-1 0 144-15,4-5-144 0,0-6 192 0,2-1-192 16,3-5 0-16,-3-3 0 0,2-4 0 0,1-3 0 16,0-5 0-16,2-3 0 0,-4-3 128 0,2-6-128 15,-1-4 144-15,0-3-16 0,1-5-128 0,-2-5 192 16,1-3-64-16,-1-4-128 0,2-4 176 0,-1-2-176 16,0 0 128-16,0-1-128 0,1-3 0 0,0 2 0 0,0 3 0 15,-2-2 0-15,-2 6 0 0,2 3 0 0,-1 3 256 0,-1 2-48 16,-2 0-16-16,1 4 0 0,2 6-192 0,-1 4-288 15,-2 1 64-15,0 4 16 0,-1 5 208 0,0 2 0 16,0 4 0-16,1 3 0 0,0 2 0 0,0 5 0 16,1 4 0-16,-1 3-144 0,-1 5-160 0,0 1-16 15,0 2-16-15,2 4 0 16,0 3-1504-16,2 4-288 0,-2-1-64 0,1 3-13184 0</inkml:trace>
  <inkml:trace contextRef="#ctx0" brushRef="#br0" timeOffset="6840.13">8263 5533 10127 0,'0'0'448'0,"0"-12"96"0,-2 0-544 0,1 1 0 0,-2 0 0 0,2 2 0 16,0 1 2480-16,-1 1 384 0,-2-3 80 0,2 3 0 16,-2-2-1696-16,0 5-352 0,0-2-64 0,1 1 0 15,-3-1-304-15,6 6-48 0,-9-3-16 0,2 0 0 16,-1 0-144-16,0 1-16 0,0 2-16 0,-1 2 0 0,0 2-96 0,-2 3 0 16,0 2-16-16,-1 4 0 0,1-1-48 0,-3 4 0 15,-1 3 0-15,3 1 0 0,-1 1 32 0,1 3 0 16,1 4 0-16,-2 4 0 0,1 6 32 0,-2 2 0 15,-1 5 0-15,-3 2 0 0,-1 1-48 0,0 3 0 16,-2 0 0-16,1 4 0 0,1 3-144 0,2-6 160 16,-3-3-160-16,2-1 160 0,2 2-160 0,1-2 128 15,0-1-128-15,1-2 128 0,1-3 64 0,1 1 16 16,-3-1 0-16,4 0 0 0,0-5 64 0,1-1 16 16,3-3 0-16,0 3 0 0,3-7-16 0,0 1 0 15,2 1 0-15,1-5 0 0,0-2 48 0,2-2 0 0,1-3 0 16,2 0 0-16,0-4-176 0,0 1-16 0,3-2-128 0,1-2 192 15,1-3-192-15,0 1 176 0,2-5-176 0,2 2 160 16,-2-2-160-16,2-1 192 0,1-2-192 0,3 1 192 16,1 3-192-16,3 0 128 0,1-2-128 0,2 0 128 15,1-4-128-15,1 2 0 0,0 0 144 0,-1-2-144 16,-1-2 0-16,4 1 128 0,2 1-128 0,1 0 0 16,1 1 0-16,2-1 128 0,3-1-128 0,5 1 0 15,3 2 0-15,2-2 0 0,1-2 0 0,-1 1 128 16,-1-1-128-16,3 2 0 0,0 2 0 0,4-2 0 15,0-3 0-15,4 2 0 0,3-2 0 0,-1 2 128 16,-5 0-128-16,3-1 0 0,-2 0 0 0,4 2 128 16,3 1-128-16,2 0 128 0,3-2-128 0,-2 0 128 15,-2 1-128-15,3 1 176 0,5 1-176 0,0 0 192 0,4 0-192 16,-1-2 160-16,-2 0-160 0,0 0 160 0,2 0-160 0,3-1 0 16,3-1 144-16,-2 0-144 0,-3 1 0 0,0 1 144 15,1 1-144-15,3-1 0 0,3 0 128 0,-1-1-128 16,-4 0 0-16,1 0 0 0,2 0 0 0,-1 1 0 15,3-4 0-15,-3 4 0 0,-3 4 128 0,3-2-128 16,2 1 0-16,1-1 0 0,0-2 0 0,1 0 0 16,-1 1 128-16,2 0-128 0,3 1 0 0,-1-1 0 15,-2-2 0-15,-1 1 0 0,-1 1 128 0,5-1-128 16,2-3 0-16,-1 1 0 0,-4 0 0 0,1 1 0 16,-1 0 0-16,2-2 0 0,0-3 0 0,0 1 0 15,-2 0 0-15,5 1 0 0,1 3 128 0,-2 1-128 0,-3-3 0 16,-2 1 0-16,-1-2 128 0,3 1-128 0,4-1 0 0,-5 1 0 15,-2 0 0-15,2 0 0 0,-3 0 0 0,3 1 0 16,-1-2 128-16,-1 1-128 0,-2 2 0 0,0 1 0 16,2 2 0-16,-3 1 0 0,-2-2 0 0,-1-1 0 15,0-1 176-15,-2 2-176 0,1 1 160 0,0-2-160 16,-2-2 128-16,1 0-128 0,-4-1 0 0,1 2 144 16,1 1-144-16,-1 0 0 0,2-1-192 0,-5 0 192 15,-1 0 0-15,-1 2 0 0,0 1 0 0,3-1 0 16,2-2 0-16,-3 0 0 0,-3 0 0 0,-2 1 0 15,-2 0 0-15,2 2 0 0,0 0 0 0,0 0 128 16,0-4-128-16,-1 1 160 0,-3-1-160 0,-1 1 160 16,-3 0-160-16,1 1 160 0,-2-2-160 0,2 1 160 15,-1-2-160-15,-3 2 160 0,-1 1-160 0,-1 0 160 0,-3-1-160 16,-1 0 128-16,-1 0-128 0,0 1 128 0,3 1-128 16,-3 1 128-16,-4-1-128 0,0 2 128 0,-5-2-128 0,0 2 0 15,-3-1 0-15,-1 0 128 0,-3 1-128 0,0 0 0 16,-2-1 0-16,-4 4 0 0,1-1 0 0,-6-2 0 15,0 1 128-15,-3-2-128 0,-2 2 0 0,1 1 0 16,-4-1 0-16,-3-2 0 0,-7-2 0 0,0 0 0 16,7-2 128-16,-7 2-128 0,0 0 0 0,0 0 192 15,0 0-192-15,2-11 192 0,-2-1 0 0,-2-1 16 16,-1-3 0-16,-3 0 0 0,-1-2-16 0,-1-3 0 16,-1-4 0-16,1-2 0 0,-1-4 0 0,3-3-16 15,-3-3 0-15,3-3 0 0,0-5-176 0,1-2 0 16,1-3 144-16,3-5-144 0,0-6 0 0,2 0 0 0,1-3 0 15,3-3 128-15,-1-1-128 0,3-3 0 0,0 0 0 16,2 0 0-16,2 1 0 0,-1 2-160 0,1-2 160 0,0 3 0 16,-3 0 0-16,0 3-128 0,-1 2 128 0,2 2 0 15,-3 3 0-15,2 3 0 0,-2-2 0 0,0 4 0 16,0 3 0-16,1-1 0 0,1 1 0 0,1 3 0 16,-1 2 0-16,0 0-128 0,0 2 128 0,1 1 0 15,1-1 0-15,-1 3 0 0,-2 1 0 0,2 2 0 16,0 0 0-16,-1 2-128 0,-2 0 128 0,1 3 0 15,-3 2-144-15,1 2 144 0,-2 0 0 0,-1 4-144 16,-4 3 144-16,1 4 0 0,0 2 0 0,-3 2-128 16,1-1 128-16,0 0 0 0,-4 3-144 0,1 3 144 15,-2 1 0-15,0 2-144 0,1-1 144 0,-3 4 0 0,-6 1-160 16,0 0 160-16,-6 0-128 0,-1 4 128 16,-6 0-144-16,-1 1 144 0,-4 0-160 0,-4 1 160 0,-2 1-208 0,-6 2 48 15,-1 3 16-15,-6 0 0 0,-3-1 144 0,-9-1-208 16,-6-1 80-16,-2 3 128 0,-3 2-192 0,-6 0 192 15,-4-3-160-15,-2 3 160 0,-3-1 0 0,-1-1-144 16,-4 1 144-16,-4 0 0 0,0 1 0 0,-3-1 0 16,-1 0 0-16,-2 0-128 0,-4-1 128 0,2 1 0 15,-1 1 0-15,-2-1 0 0,-4 0 0 0,0-1 0 16,0-1 0-16,0 0 0 0,-3-3 0 0,2 3 0 16,-1 0 0-16,-3-2 0 0,-2-4 0 0,-1 3 0 15,-3 2 0-15,2-3 0 0,1 2 0 0,0 0 0 16,-3 0 0-16,2-3 0 0,1-1 0 0,-3-2 0 15,-3 0 0-15,2 2 0 0,4 1 0 0,-1 0 0 0,-4-2 0 16,4 2 0-16,3-1 0 0,-1 0 0 0,-6-2 0 0,2 1 0 16,0 1 0-16,2-2 0 0,0-1 0 15,-2 4 128-15,-3 2-128 0,4-2 0 0,0-3 0 0,-1 2 0 16,1-2 0-16,2-1 0 0,3 2 0 0,0-1 0 16,-3 1 0-16,4 1 0 0,8-2 0 0,-4 0 0 15,0 1 0-15,5-2 0 0,3-1 0 0,-1 1 0 16,-1 3 0-16,3-2 0 0,2-2 0 0,4 1 0 15,0 0 0-15,3 1 0 0,0-2 0 0,4 1 128 16,2 1-128-16,-2 2 192 0,-1-1-64 0,1 0 0 16,5 1 16-16,5 1 16 0,-2 0 0 0,1 0 0 15,2 0-32-15,4 1-128 0,3 1 192 0,2-1-64 16,2 1 0-16,0-2 0 0,0 1 0 0,6 1 0 16,5-2 0-16,3 2 0 0,4 1 0 0,6-1 0 15,6 2-128-15,2-1 0 0,2-1 0 0,7 1 0 16,7-1-1184-16,6 0-160 0,5-1-48 15</inkml:trace>
  <inkml:trace contextRef="#ctx0" brushRef="#br0" timeOffset="8204.57">6168 14716 12895 0,'-3'-17'576'0,"1"5"112"0,-1-2-560 0,2-1-128 15,1-4 0-15,-1 1 0 0,0 1 1216 0,-2-1 192 16,1-3 64-16,1 5 0 0,-1-1-384 0,2 3-64 15,0 1 0-15,0 2-16 0,-2 3-448 0,2 8-96 16,-3-5-16-16,3 5 0 0,0 0 96 0,0 0 16 16,0 0 0-16,1 9 0 0,-2 7-432 0,0 4-128 0,-5 4 0 0,3 2 0 15,-1 3 320-15,0 3-32 0,-1 3-16 0,2 2 0 16,-1 4-64-16,2 2-16 0,2 2 0 0,1 1 0 16,6 0-192-16,3-5 176 0,3-7-176 0,2-3 160 15,1-3-160-15,0-9 0 0,2-4 0 0,3-7 0 16,1-2 384-16,2-5 0 0,0-3 0 0,4-6 0 15,-2-5 352-15,3-4 64 0,0-1 16 0,1-4 0 16,-1-4-352-16,-1-1-64 0,-3-2-16 0,1 1 0 16,-4-2-224-16,0 3-160 0,-5-1 192 0,-1-1-192 15,-2-1 128-15,-1 0-128 0,-3 4 0 0,0-2 0 16,-1-1 160-16,-1 5-160 0,1 7 128 0,-3 2-128 16,-1 4 0-16,1 5 0 0,-6 6 128 0,0 0-128 15,0 0 0-15,5 10 0 0,0 3 0 0,-2 4-176 16,-5 4 48-16,-1 7 0 0,-3 4 0 0,-2 4 0 0,0 3 128 0,-3 7 0 15,-1 8 0-15,-1 4 0 0,-2 6 0 16,-3 3 0-16,-1 1 0 0,-2 2 0 0,-2 2 0 16,2-2 0-16,1-3 0 0,-2-3 128 0,1-5 128 0,1-6 16 15,-3-1 16-15,1-3 0 0,-1-4 288 0,0-5 64 16,0 0 16-16,1-5 0 0,0-4-80 0,1-2 0 16,0-4-16-16,0-3 0 0,0-2-208 0,1-5-32 15,-2-4-16-15,3-2 0 0,-1-4-128 0,3-2-32 16,-1-5 0-16,2-2 0 0,3-5 0 0,-1-2 0 15,-1-3 0-15,4-3 0 0,3 1-144 0,2-4 0 16,3-2 0-16,2 2 0 0,3 2-384 0,3 0 64 16,3 2 0-16,4 0 0 15,4 2-304-15,1 1-48 0,2-2-16 0,3 3 0 16,1 0-1616-16,1 0-320 0,0 0-64 0</inkml:trace>
  <inkml:trace contextRef="#ctx0" brushRef="#br0" timeOffset="8478.27">7441 14518 2751 0,'-16'-2'128'0,"8"1"16"0,2 0-144 0,6 1 0 0,0 0 0 16,0 0 0-16,0 0 5504 0,8 2 1056 0,2 0 224 0,2 0 32 0,-1 0-5440 0,4 1-1088 16,3-2-288-16,2 1 0 0,-2 2 0 0,2-2 128 15,2 2-128-15,-1-3 0 0,3 0 0 0,-3 1 0 16,0 0 128-16,1 1-128 15,-2 0-1408-15,0 1-304 0,1 2-64 0</inkml:trace>
  <inkml:trace contextRef="#ctx0" brushRef="#br0" timeOffset="8696.66">7427 14963 24879 0,'-18'19'2208'0,"8"-8"-1760"0,2-1-448 0,5 0 0 15,3 0 1056-15,6 2 128 0,2 0 32 0,4 0 0 16,1-2-352-16,3 0-64 0,3 0-16 0,4-2 0 15,2-3-400-15,3-2-96 0,1-3-16 0,4-2 0 16,3-1-96-16,3-2-32 0,2-1 0 0,4 0 0 31,2 2-2464-31,3-2-496 0,14-7-112 0,-11 3-16 0</inkml:trace>
  <inkml:trace contextRef="#ctx0" brushRef="#br0" timeOffset="9937.06">20328 10552 12319 0,'0'0'544'0,"-8"0"112"0,8 0-528 0,-6 2-128 0,6-2 0 0,0 0 0 0,0 0 880 0,0 0 144 16,0 0 16-16,8-2 16 0,3 0-272 16,3-1-48-16,3-1-16 0,13 0 0 0,4 1-32 0,6 0-16 15,3-3 0-15,7 5 0 0,0 0 48 0,2-1 16 16,1-2 0-16,2 2 0 0,4 0-144 0,6 3-16 16,6 2-16-16,0 0 0 0,2-3-48 0,-1 0-16 15,3 0 0-15,1 2 0 0,3 1-48 0,-1-1-16 16,0-2 0-16,-1 1 0 0,0 2-32 0,0 0 0 15,3 1 0-15,1-1 0 0,-1 0-144 0,-1 0-48 16,0 0 0-16,1 2 0 0,0-1-80 0,-2-2 0 16,-3-3-128-16,-5 1 192 0,1 1-64 0,-2-1-128 0,0 0 176 0,-3 0-176 15,-2-1 160-15,-3 0-160 0,-4-2 128 0,-1 3-128 16,-4 2 144-16,-1 0-144 0,0 1 160 0,0-1-160 16,-3-2 144-16,-3 1-144 0,-4-1 128 0,-2 1-128 15,-1 0 176-15,-2 1-48 0,-4 2-128 16,-1-2 192-16,-5 1-64 0,1 0 0 0,-2 1-128 0,-2-1 192 15,0 0-64-15,0 2 0 0,-4-1-128 0,0 0 192 16,-6 0-192-16,-1-1 0 0,-1 0 0 0,-1 2 0 16,-10-5 0-16,0 0 128 0,0 0-128 0,0 0 0 15,2 7 0-15,-2-7 0 0,0 0 0 0,-9 10 0 16,0-1-1536-16,-8-2-208 0,-6-2-48 16,-3-3-11520-16</inkml:trace>
  <inkml:trace contextRef="#ctx0" brushRef="#br0" timeOffset="11394.23">9507 6713 11967 0,'0'0'1072'0,"0"0"-864"16,3-7-208-16,2 0 0 0,-5 7 256 0,8-5 16 15,2 1 0-15,1 1 0 0,-2 0-80 0,2 0-32 0,2 1 0 0,-2 1 0 16,2 0-160-16,0 1 128 0,1 0-128 0,1 1 128 16,2 1-128-16,-1-1 0 0,-1-1-160 0,2 2 160 15,-1 0 0-15,2 0 240 0,2 0-32 0,-1-1 0 16,-1 3 368-16,1-2 64 0,0 1 0 0,0 1 16 16,1 1 48-16,2 1 0 0,2 3 0 0,3-1 0 15,-2 0-64-15,4-4-16 0,0-1 0 0,3 2 0 16,2 0 32-16,2 2 16 0,-4-1 0 0,1 0 0 15,-2-3-176-15,-1 1-48 0,-1-1 0 0,-3-2 0 0,-2-1-80 0,-1 0-32 16,-1-1 0-16,-2 1 0 0,-2-3-16 16,-2 0-16-16,-2 0 0 0,-2 0 0 0,-1 1-112 0,-5 0-32 15,-6 2 0-15,0 0 0 0,0 0-160 0,0 0 160 16,0 0-160-16,0 0 160 0,0 0-32 0,-7-2-128 16,-5 2 192-16,-2 2-64 0,-2 2-128 0,-3-1 0 15,-4-1 0-15,-1 0 128 0,-2 1-128 0,-2-3 0 16,-4-1 0-16,0-1 0 0,0 0 160 0,-3 1-160 15,-4 0 192-15,3-1-192 0,2-3 304 0,-1 0-48 16,2-1-16-16,1 2 0 0,0-3-32 0,1 2 0 16,2-1 0-16,-2 0 0 0,-1-1-208 0,2 1 144 15,4-1-144-15,-3 0 128 0,3 0-128 0,0-2 0 16,3-1 0-16,4 1 128 0,-2 0-128 0,3 0 0 16,2-2 0-16,1 0 0 0,2 1 0 0,3 0 128 15,0 1-128-15,1 0 0 0,2 5 0 0,1-1 0 16,6 5 0-16,0 0 0 0,-6-5 0 0,6 5 0 15,0 0-176-15,0 0 176 0,0 0-160 0,0 0 160 16,0 0-192-16,-1 9 192 0,3 2-160 0,3 1 160 0,0 1-128 0,3 1 128 16,2 1 0-16,4 0-128 0,1 1 128 0,3 2 0 15,1 0 0-15,4-2 0 0,6 2 0 0,1-3 0 16,1-2 0-16,0-1 128 0,1-1 0 0,2-1 0 16,-1-2 32-16,3-1 16 0,0-2 0 0,-2 1 0 15,0-2 0-15,2-1 0 0,1 0 0 0,0-2 0 0,2-1 16 16,-3 0 16-16,0-4 0 0,1 1 0 15,-2-1-80-15,-1-2 0 0,0 1-128 0,-2-1 192 0,-2 1-64 0,-2-3-128 16,0 1 176-16,-2 0-176 0,-1-1 0 0,0 0 0 16,-2-1 0-16,-2 2 0 0,-4-1 0 0,-1 0 0 15,-3 3 128-15,-2 0-128 0,-3-1 0 0,-2 1 0 16,1 0 0-16,-7 5 0 0,0 0 0 0,0 0 0 16,0 0 0-16,0 0 0 0,-2-8 0 0,2 8 0 15,0 0 0-15,-11-3 0 0,2 0 0 0,1 0 0 16,-1 3 0-16,-1-1 0 0,-1 0 128 0,-1 1-128 15,-2 1 0-15,0-1 0 0,-1 0 0 0,2 1 0 16,-2 1 0-16,-1-1 0 0,1 2 0 0,-3 1 0 0,2 1 0 16,-2-2 0-16,-2 1 0 0,2-1 0 15,-3-3 0-15,0 2 0 0,0 1 0 0,-3 0 0 16,1 0 0-16,-4-3 0 0,3 0 0 0,-1 0 0 16,-4-3 0-16,2 3 0 0,-1 0 0 0,2 3 0 0,-3-3 0 0,3 0 0 15,-1 0 0-15,2 0 0 16,-4 0 0-16,3 1 0 0,0 0 0 0,0-1 0 0,2 0-144 0,0 1 144 15,1 1-272-15,1-1 16 0,3 0 16 16,0 2 0 0,3 0-1584-16,3 1-320 0,2 1-64 0,2 0-16 0</inkml:trace>
  <inkml:trace contextRef="#ctx0" brushRef="#br0" timeOffset="12872.77">9024 14676 18015 0,'-12'0'800'0,"12"0"160"0,-8 1-768 16,8-1-192-16,0 0 0 0,0 0 0 0,0 0 1056 0,0 0 160 15,0 0 48-15,9 4 0 0,0-4-304 0,5 0-48 16,1 0-16-16,5-1 0 0,4-3 32 0,3 1 0 16,3 1 0-16,5-1 0 0,0-2-272 0,1 2-48 15,-1-3-16-15,-1 2 0 0,-4 0-208 0,1 0-64 16,0 4 0-16,-4-1 0 0,-3-1-144 0,1 1-48 16,-2 0 0-16,-2 1 0 0,-4 1-128 0,2 0 128 15,-3 0-128-15,0 1 128 0,-4 0-128 0,1 0 0 16,-1-2-160-16,1 2 160 15,-1 0-2080-15,-3-2-320 0,1-1-64 0</inkml:trace>
  <inkml:trace contextRef="#ctx0" brushRef="#br0" timeOffset="18246.07">10800 14500 15663 0,'0'0'1392'0,"-2"-5"-1120"16,-2-1-272-16,4 6 0 0,-5-5 1616 0,5 5 272 15,-4-7 48-15,0 4 16 0,4 3-800 0,-8-4-176 16,8 4-16-16,-10 0-16 0,0 2-608 0,-3 2-112 15,-1 2-32-15,-4 4 0 0,-4 3-64 0,-2 3-128 16,-4 3 176-16,0 3-176 0,-3 1 128 0,-1 3-128 16,-2 4 0-16,2 4 0 0,0 1 144 0,2 5-16 15,3 1-128-15,4 1 192 0,0 2-64 0,4 0-128 16,5-2 176-16,3-2-176 0,4-6 208 0,5-1-64 16,2-4-16-16,4-4 0 0,6-3 64 0,2-1 16 15,5-1 0-15,2-5 0 0,2-3-208 0,6-4 176 16,2-5-176-16,6-3 160 0,2-3-352 0,6-3-80 0,3 0-16 0,0-1-8256 15,1-3-1648-15</inkml:trace>
  <inkml:trace contextRef="#ctx0" brushRef="#br0" timeOffset="18581.96">11290 14698 18431 0,'-5'-7'816'0,"5"7"160"0,0 0-784 16,-6-6-192-16,-2 5 0 0,0 3 0 0,0 4 864 0,-3 4 128 15,-3 3 32-15,-4 4 0 0,-2 4-560 0,-3 4-96 16,-5 1-32-16,1 1 0 0,-1 1-16 0,4-1 0 16,-2 1 0-16,6 2 0 0,3 3 176 0,5-1 16 15,4-4 16-15,4 0 0 0,4-4-368 0,6-4-160 16,4-5 128-16,5-3-128 0,5-3 256 0,4-6-16 15,4-4-16-15,1-3 0 0,3-5 160 0,0-4 48 16,0-5 0-16,0-1 0 0,-1 0-80 0,-2-1-16 16,1-1 0-16,-5 0 0 0,0 0-144 0,-5 1-16 15,-3 2-16-15,-5-1 0 0,-2-1 32 0,-8-1 16 0,-4 0 0 0,-5 2 0 16,-4 1-32-16,-4 1-16 16,-6 2 0-16,-1 1 0 15,-2 4-480-15,0 2-80 0,-4 4-32 0,3 2 0 16,1 2-1616-16,-1 1-320 0</inkml:trace>
  <inkml:trace contextRef="#ctx0" brushRef="#br0" timeOffset="18935.64">12094 14526 13823 0,'0'0'608'0,"-8"1"128"0,-3 0-592 0,-1 1-144 0,-3 0 0 0,-2 5 0 0,-3 2 2416 0,-2 1 448 16,-7-3 80-16,0 5 32 16,-1 2-2176-16,3 0-432 0,3 0-96 0,1 2-16 0,4-1-256 0,5 0 0 15,3 1 0-15,3-1 0 0,4 1 0 0,1-1 0 16,3 3-144-16,3-1 144 0,1 1 128 0,3-2 96 16,1 0 32-16,6 0 0 0,-1 4 0 0,1 0 16 15,1-2 0-15,1 3 0 0,-1-1-96 0,0 0-32 16,-2 0 0-16,-1-3 0 0,0 0 112 0,-4-4 32 15,-3 0 0-15,-3-1 0 0,-3 0 240 0,-4-1 48 16,-3 0 16-16,-4 0 0 0,-5 0 96 0,-1 0 16 16,-4 2 0-16,-2-1 0 0,-2-2-400 0,0 1-80 15,-2-2-16-15,1 1 0 16,2 0-1408-16,1-2-272 0,2-4-64 0,4-1-12048 0</inkml:trace>
  <inkml:trace contextRef="#ctx0" brushRef="#br0" timeOffset="19267.52">12879 13929 11055 0,'0'0'480'0,"0"0"112"0,0 0-464 0,0 0-128 0,0 0 0 0,-5 9 0 16,-1 4 2736-16,-4 3 528 0,-4 1 96 0,-2 5 32 0,-2 4-2096 0,-3 5-400 16,-1 4-96-16,-1 3-16 15,0 4-336-15,0 3-80 0,-4 5-16 0,2 2 0 0,0 2-128 0,2 7-32 16,-1 2 0-16,-1-1 0 0,2 0-192 16,2-2 0-16,3-1 0 0,3-4 0 0,5-4 128 0,4-1-128 15,5-4 0-15,2-4 0 0,2-8 128 0,5-4-128 16,3-5 0-16,4-2 144 0,3-3 48 0,2-5 16 15,-3-4 0-15,4-1 0 0,3-2-64 0,-1-3-16 16,2-2 0-16,1-3 0 16,0-3-1664-16,0 0-320 0,10-5-80 0,-5-2-16 0</inkml:trace>
  <inkml:trace contextRef="#ctx0" brushRef="#br0" timeOffset="19565.24">13337 14092 22863 0,'-4'-11'1008'0,"4"11"208"0,0 0-960 0,0 0-256 0,-7 7 0 0,0 4 0 16,-3 3 704-16,1 5 80 0,-1 4 32 0,-5 3 0 15,0 2-256-15,1 3-48 0,-1 5-16 0,2 2 0 16,0 2-176-16,0 1-48 0,-2 5 0 0,3 2 0 15,-2 5-64-15,2 0-16 0,0-1 0 0,0-2 0 16,2 0-192-16,0-3 144 0,3-3-144 0,2-2 128 0,4-5-128 16,3-5 0-16,3-4 0 0,2-5 128 0,2-5-128 15,2-4 0-15,1-4 0 0,2-3 0 0,3-1 0 0,1-3 0 16,2-3 0-16,1-2 0 16,-1-3-1936-16,1-1-480 0</inkml:trace>
  <inkml:trace contextRef="#ctx0" brushRef="#br0" timeOffset="19752.06">12732 14598 23951 0,'0'0'2128'0,"0"0"-1696"16,12-2-432-16,8 2 0 0,0-2 512 0,7 2 32 15,3 1 0-15,4-1 0 0,4-1 304 0,3 0 64 0,1-1 16 0,0 0 0 16,4 2-288-16,5 3-64 15,0-1-16-15,6-1 0 0,2 0-352 0,-1-1-64 16,-4-2-16-16,-6 0-9472 16,-3-1-1888-16</inkml:trace>
  <inkml:trace contextRef="#ctx0" brushRef="#br0" timeOffset="20086.2">14046 13749 23039 0,'0'0'1024'0,"8"10"192"0,2-1-960 0,3 3-256 0,4 2 0 0,0 3 0 0,3 2 848 0,4 3 128 15,-1 3 32-15,3 4 0 0,-2 5-560 0,1 2-128 16,2 1 0-16,-3 5-16 0,1 3 48 0,-1 2 16 15,-4 3 0-15,-2 1 0 0,-4 3-144 16,-3 4-32-16,-4-2 0 0,-4 2 0 0,-2 1-32 0,-3 0-16 16,-4-1 0-16,-1-2 0 0,-4-3 112 0,-1-4 32 15,-2-6 0-15,-2-1 0 0,-2-1 240 0,-5-4 48 16,1-4 16-16,-5-4 0 0,-3-4-112 0,0-3-32 16,-1 0 0-16,1-3 0 0,0-3-208 0,0 0-48 15,1-2-16-15,-1-2 0 16,-1-2-1424-16,2-3-288 0,-1-5-48 0</inkml:trace>
  <inkml:trace contextRef="#ctx0" brushRef="#br0" timeOffset="21500.9">13514 6277 4607 0,'0'0'192'0,"0"0"64"0,0 0-256 0,0 0 0 16,0 0 0-16,0 0 0 0,9-1 1536 0,-9 1 272 0,9-4 48 0,-9 4 16 15,11 2-1360-15,0 2-288 0,-4-1-48 0,2 1-16 16,-1 1-160-16,-8-5 0 0,9 5 0 0,-2 1 0 16,-7-6 0-16,8 5 0 0,-8-5 0 0,8 7 0 15,-2 1 0-15,0-2 0 0,-6-6 0 0,8 7 0 16,-8-7 288-16,5 8 32 0,1-2 0 0,-6-6 0 16,6 7 304-16,1-1 64 0,-1 2 16 0,-1 1 0 15,1 2-192-15,1 0-16 0,-2 1-16 0,1 0 0 16,1-1-224-16,-1 4-64 0,0 3 0 0,-1 3 0 15,0 1 64-15,0 2 16 0,-2 0 0 0,1 3 0 16,-2 2 48-16,0 0 16 0,1 2 0 0,0 0 0 0,-2-1-336 16,1 1 0-16,-1-1 0 0,1-3 0 0,1-2 0 15,2-2 144-15,-3-1-144 0,0 1 0 0,0-3 304 0,1-2-48 16,0-1-16-16,0-2 0 0,-2 0 64 0,2-6 16 16,-1 0 0-16,0 1 0 0,0 0-32 0,0 0 0 15,2 0 0-15,-4-10 0 0,0 0-128 0,0 0-32 16,6 6 0-16,-6-6 0 0,10 3-128 0,-10-3 0 15,9-3 144-15,1 1-144 0,1 1 160 0,-1-3-32 0,1-2-128 16,1 2 192-16,2-1-64 0,-1 2-128 0,-2-2 176 0,3-2-176 16,0-2 144-16,1 0-144 0,2 1 0 0,0 0 144 15,4 1-144-15,-1 1 0 0,2-1 144 0,0 1-144 16,1 0 0-16,1 1 0 0,2 0 0 0,1 2 0 16,4 2 128-16,2 1-128 15,2 0 128-15,-1 0-128 0,1-1 144 0,0 2-144 16,-4 2 192-16,1 0-192 0,2-3 176 0,-2 0-176 0,-1 3 160 0,-1-1-160 15,-2 1 0-15,5-3 128 16,-1-3-128-16,0 1 0 0,-2 2 160 0,1-3-16 16,-3 0 0-16,-1-2 0 0,-3-2 128 0,-4-1 32 0,0 1 0 0,-2-1 0 15,0 1 96-15,-2 1 32 0,0-2 0 0,-1 0 0 16,-1 1 112-16,-1-3 32 0,-2-2 0 0,0-3 0 16,1-2 128-16,-2-2 48 0,-2-2 0 0,0-2 0 0,-1-2-208 15,-4-2-32-15,1 1-16 0,-1-2 0 0,-2-1-192 0,-2 3-48 16,-2 2 0-16,1 2 0 0,-1 2-96 0,0 2-32 15,-4 1 0-15,1 3 0 0,3 4-128 0,-3 3-192 16,0 2 32-16,-1 2-10784 16,0 1-2144-16</inkml:trace>
  <inkml:trace contextRef="#ctx0" brushRef="#br0" timeOffset="22967.8">21091 11727 11455 0,'0'0'512'0,"0"0"96"0,0 0-480 0,0 0-128 15,-2-9 0-15,2 9 0 0,0 0 752 0,0 0 128 16,0 0 16-16,0 0 16 0,0 0-272 0,0 0-48 0,0 0-16 0,0 0 0 16,-4 14-320-16,0 0-80 15,0 1-16-15,-1 6 0 0,3 0 96 0,-3 4 0 16,0 1 16-16,2 1 0 0,1 4-112 0,-4 0-32 15,0 0 0-15,-1 1 0 0,0-1-128 0,3 1 0 16,-2 1 0-16,2-1 0 0,0-2 0 0,1-3 128 0,0-1-128 0,3-3 0 16,5-1 208-16,-3-6-32 0,1 0-16 15,4-2 0-15,1-3 496 0,3-1 112 0,4-5 0 0,0 0 16 16,2-2 192-16,4-2 48 0,5-1 0 0,3-3 0 16,-2-4-240-16,5 0-32 0,3-2-16 0,3 0 0 15,3-2-480-15,6 1-80 0,3 0-32 0,1 0 0 16,0 3-144-16,0-1 0 0,0 0 0 0,3-1 0 15,-2 1 0-15,7 0 128 0,3 1-128 0,2 2 0 16,-1-1 0-16,0 0 0 0,-2-2 0 0,0 3 0 0,-2 1 0 16,4 2 0-16,2 0 0 0,-2 0 0 0,-1-3 0 0,-3 4 0 15,-1 0 0-15,0 0 0 0,-1 0 0 0,3 1 0 16,-3 1 0-16,1 1 0 0,-3-1 0 0,-1 1 0 16,-5 2 0-16,2 0 0 0,3 2 0 0,-1 2 0 15,4-1 0-15,-2 2 0 0,1-3 0 0,-1 3 0 16,-1-2 0-16,0 3 0 0,0-1 0 0,3 2 0 15,0-2 0-15,0 1 0 0,-1-1 0 0,-6 0 0 16,-4 1 0-16,-1 0 0 0,0-1 0 0,-2-2 0 16,0 1 0-16,0 1 0 0,1 4 0 0,0-3 0 15,-3-2 0-15,-3-2 0 0,-4 1 0 0,-2-1 0 16,-2 0 0-16,0-2 0 0,-3 0 0 0,-2 1 0 16,2 2 0-16,-1-2 0 0,1 0 0 0,-1 0 0 15,-1 1 0-15,2-1 0 0,-1-2 0 0,-1 0 0 0,-3-2 0 0,2-1 0 16,-2 0 0-16,-2 0 0 15,0-1 0-15,-3-4 0 0,-1-4 176 0,1-1-48 16,-3-3-128-16,-1-2 192 0,-2-3 304 0,0-3 48 0,-1-4 16 16,-1-1 0-16,-1-2 208 0,-2-2 32 0,0-3 16 15,-4-4 0-15,1-7-224 0,1 0-32 16,-1 0-16-16,-2 3 0 0,1-2-224 0,-2 5-32 0,0 1-16 0,-2 6 0 16,0 4-272-16,1 5 0 0,1 5 0 0,-1 2 0 15,-3 4 0-15,2 3-224 0,0 1 16 0,2 7-10864 16,-10-3-2176-16</inkml:trace>
  <inkml:trace contextRef="#ctx0" brushRef="#br0" timeOffset="23750.77">15008 14754 16575 0,'0'0'736'0,"0"0"160"0,0 0-720 0,0 0-176 15,0 0 0-15,11-1 0 0,2 0 1616 0,5 1 304 16,3-2 48-16,3 1 16 0,2 0-912 0,5 1-176 16,2-2-48-16,1-2 0 0,1 1-272 0,0 1-48 0,3-4-16 15,0 2 0-15,2 0-192 0,2 0-32 0,2 3-16 0,2 1 0 16,-1 0-272-16,-1 0 160 0,-2 0-160 0,-5 1 128 15,-3 1-560 1,0-2-112-16,-2 2-32 0,-1-2 0 0,-1 0-1744 16,-3-2-368-16</inkml:trace>
  <inkml:trace contextRef="#ctx0" brushRef="#br0" timeOffset="24256.09">16107 14211 19343 0,'1'-14'848'0,"2"6"192"0,3 1-832 0,2 0-208 15,3-3 0-15,5 2 0 0,-1-2 1024 0,2 3 176 16,1-1 16-16,3 1 16 0,2-2-576 0,1 3-112 15,-1 1-32-15,1 3 0 0,0 3-208 0,-1 3-48 16,-1 0-16-16,-1 3 0 0,-1 1-240 0,0 2 0 16,-5 2 0-16,0 1-160 0,-1 0 160 0,-8 2 0 15,-2 3-144-15,-3 0 144 0,-7 1 0 0,-3 2-144 16,-3 2 144-16,-2-2 0 0,-1 0 0 0,-1-1 0 16,0-2 0-16,-2 0 0 0,2-3 0 0,1 1 0 0,2-3 0 15,1 0 0-15,3-3 0 0,4 1 0 0,4 1 0 16,-1 1 0-16,4 2 0 0,2 0 0 0,4-2 0 0,0 3 0 15,3 0 0-15,3 2 0 0,1-1 0 0,0 3 0 16,4 1 0-16,2 0 0 0,1-1 0 0,0 0 0 16,0-1 0-16,-3 1 0 0,-2 0 0 0,0 0 0 15,-3 0 160-15,-2 1-16 0,-4-2 0 0,-4 1 0 16,-4 0 256-16,-3-1 48 0,-5-2 16 0,-2 1 0 16,-3 1 256-16,-4-3 48 0,-5 1 16 0,-4-1 0 0,-2-2-144 0,-3 2-16 15,-2-2-16-15,-2 1 0 0,1 1-224 0,-2-3-32 16,1 2-16-16,-1-1 0 0,-5 0-160 0,3-3-48 15,-3-1 0-15,5-4 0 0,-1 1-384 16,8-1-96-16,3-2-16 0,7-2-9760 16,5-2-1968-16</inkml:trace>
  <inkml:trace contextRef="#ctx0" brushRef="#br0" timeOffset="24726.13">17637 14474 20495 0,'-16'1'896'0,"4"1"208"0,-1 0-880 0,-1 1-224 0,-2 0 0 0,-1 2 0 16,-3 4 976-16,-3 1 160 0,0 1 16 0,-2-1 16 16,-3 1-592-16,4 0-128 0,1 0-32 0,4 1 0 0,3-2-80 0,2 0-16 15,4 1 0-15,4 0 0 0,3-1-192 0,3 3-128 16,3-1 128-16,6 1-128 0,-1 2 0 0,7 0 0 15,2-1 0-15,4 2 0 0,0 0 0 0,1 3 128 16,-1 2-128-16,-1 0 0 0,-1 1 0 0,-3-2 0 16,-3-1 0-16,-2 0 0 0,-1-2 0 0,-3-1 144 15,-4-1-144-15,-2 1 0 0,0-2 448 0,-4 0 0 16,-3-1-16-16,-3 1 0 0,-2-2 144 0,-5 0 16 16,-4-1 16-16,-1-2 0 0,-3-3-240 0,1 1-48 15,-3-1-16-15,3-1 0 0,1-4-304 0,2 0 128 16,3-1-128-16,3-2 0 15,4-1-1504-15,5-3-416 0,2-1-64 0</inkml:trace>
  <inkml:trace contextRef="#ctx0" brushRef="#br0" timeOffset="24995.83">18098 14525 20271 0,'0'0'1792'0,"0"0"-1424"0,0 0-368 0,0 0 0 16,0 0 752-16,0 0 80 0,0 9 0 0,-2 4 16 15,-2 2-64-15,0 1-16 0,-3 2 0 0,0 3 0 16,-2 2-256-16,0 1-48 0,-1-1-16 0,0 0 0 16,-1 1 0-16,-2 0 0 0,-1 0 0 0,-2 1 0 15,1-2-128-15,1 0-16 0,0 1-16 0,1-1 0 0,-1 0-288 0,2 0 0 16,0-2 0-16,2-3 0 15,2-2-448-15,4-4-112 0,0-3-16 0,4-9-8048 16,0 0-1616-16</inkml:trace>
  <inkml:trace contextRef="#ctx0" brushRef="#br0" timeOffset="25468.8">18431 14559 12895 0,'0'0'1152'0,"-9"5"-928"15,2 2-224-15,-2 0 0 0,0 0 1872 0,0 2 336 0,1 2 64 0,-3 2 16 16,2 0-1056-16,-1 3-208 0,-6-2-32 0,3 1-16 16,-1 2-272-16,-1-2-64 0,1 1-16 0,0 0 0 15,1 1-176-15,3-2-16 0,-2-3-16 0,2-1 0 16,1-3 32-16,2-3 0 0,7-5 0 0,0 0 0 16,0 0-32-16,0 0 0 0,0 0 0 0,0 0 0 15,0 0-32-15,9-8 0 0,2-2 0 0,0-4 0 16,2 0 16-16,3 0 0 0,0 0 0 0,3 1 0 15,2-1-256-15,-2 2-144 0,0-1 160 0,2 0-160 0,-1-1 128 16,-1 1-128-16,-2 4 0 0,0 1 0 0,-2 1 0 0,-2 4 0 16,-2 2 0-16,-1 3 0 0,-2 3 0 0,-2 5-128 15,-2 3 128-15,-3 3 0 0,-1 1-160 0,-4 2 160 16,-2 1-128-16,1 2 128 0,-5 0 0 0,-1 0 0 16,0 0 0-16,-4 0 0 0,1 0 0 0,1-1-128 15,-1-4 0-15,3 0 0 16,2-3-1744-16,4-2-352 0,3-2-64 0</inkml:trace>
  <inkml:trace contextRef="#ctx0" brushRef="#br0" timeOffset="26102.28">19781 14153 21135 0,'0'0'928'0,"-8"9"208"0,-2 2-912 0,-1 4-224 16,0 4 0-16,-4 2 0 0,-1 2 784 0,1 4 112 0,-5 5 32 0,3 0 0 15,1 1-272-15,1 0-48 16,-2 2-16-16,2 1 0 0,-2 5-16 0,3-1-16 0,1 0 0 16,3 0 0-16,-1-3-336 0,5 1-64 0,1-1-16 15,4-7 0-15,3-1-144 0,4-5 160 0,-1-1-160 0,6-2 160 16,3-4-160-16,2-1 0 0,1-4 0 0,4-2 0 16,2-1-240-16,0-3 32 0,2-1 0 0,0-3 0 15,-1-3-1968-15,-2-3-384 16</inkml:trace>
  <inkml:trace contextRef="#ctx0" brushRef="#br0" timeOffset="26265.16">19281 14627 23951 0,'-8'-9'1056'0,"8"9"224"0,0 0-1024 0,8-4-256 15,4 0 0-15,5 2 0 0,5 0 1088 0,2 1 144 16,1 0 48-16,5 0 0 0,5 0-432 0,2-1-80 15,4 1 0-15,5 1-16 0,2 1-304 0,4 1-48 16,3-2-16-16,-6-2 0 0,0 1-384 0,-2-2-144 16,-1 2 0-16,-2-2 0 0</inkml:trace>
  <inkml:trace contextRef="#ctx0" brushRef="#br0" timeOffset="26633.04">20685 13857 16575 0,'0'0'1472'0,"3"12"-1168"0,3 6-304 0,3 2 0 0,4 6 1184 0,-3 1 176 16,1 2 48-16,1 5 0 0,1 6-192 16,-2 4-16-16,2 0-16 0,-1 3 0 0,-1 5-320 0,0 0-64 15,-1 1-16-15,-1 2 0 16,-7 3-400-16,-1-3-64 0,-2-1-32 0,-4-1 0 0,-4-1 16 0,-4-3 0 16,-5-2 0-16,-4-5 0 0,-4-3 112 0,-7 2 32 15,-8-3 0-15,-3-4 0 0,-3-6-16 0,-2-3 0 16,0 0 0-16,0 0 0 0,0-2-432 0,-3 0 128 15,-5-5-128-15,-3-1-10048 0,-4-2-2080 0</inkml:trace>
  <inkml:trace contextRef="#ctx0" brushRef="#br0" timeOffset="30171.31">19243 13836 19343 0,'-5'-7'1728'0,"1"-3"-1392"16,1-3-336-16,-1 1 0 15,1 0-288-15,0 1-128 0,3 11-32 0,-3-11 0 0,0 0 896 0,2 1 160 16,-2 2 32-16,3 8 16 0,-2-11-144 0,-2 4-16 16,1 1-16-16,3 6 0 0,0 0-32 0,0 0 0 15,-6-1 0-15,6 1 0 0,-8 7-144 0,0 5-48 0,-1 1 0 16,-1 5 0-16,1 1-256 0,-2 5 128 0,0 0-128 0,2 7 0 16,-2 2 208-16,1 3-64 15,1 5-16-15,-1 3 0 0,1 3 304 0,3 3 48 16,0 3 16-16,-3 1 0 0,2 1 80 0,-2 2 32 15,2-3 0-15,0 1 0 0,1 1-336 0,2-2-64 16,2-2-16-16,-1-1 0 0,2-4-192 0,3-2 128 16,2-2-128-16,2-1 0 0,5-6 0 0,3 0 0 0,5-3 0 15,3 1 0 1,5-2-304-16,6-2-96 0,3-3-32 0,7-2-8128 16,6-4-1616-16</inkml:trace>
  <inkml:trace contextRef="#ctx0" brushRef="#br0" timeOffset="33106.17">21717 13550 28559 0,'1'-11'2544'0,"2"2"-2032"16,-2-2-512-16,2 5 0 0,-2 1 176 0,-1 5-176 16,0 0 192-16,0 0-192 0,0 0 224 0,0 0-64 15,0 0-16-15,4 12 0 0,-1 0 0 0,1 5 0 16,-3 0 0-16,0 5 0 0,-1 5 96 0,-1 3 16 16,1 3 0-16,-1 5 0 0,-3 4-80 0,2 5-16 0,0 4 0 0,-4 5 0 15,3 4-160-15,-5 6 0 16,2 5 144-16,-5 0-144 0,0 3 400 0,-1 1 16 15,-1-3 0-15,-2 4 0 0,0-1 128 0,-1-1 32 16,1-6 0-16,0 0 0 0,-1-2-128 0,2 3 0 16,1-1-16-16,3-5 0 0,2-4 0 0,5-3 0 0,-2-5 0 0,4 0 0 15,1-4-208-15,6 0-32 0,-1 1-16 16,5-5 0-16,0 1-176 0,1-3 0 0,2-2 144 0,4-4-144 16,2-2 0-16,-1-1 0 0,1-3 0 0,1 3 0 15,0 0-208-15,0-4-16 0,1-1 0 0,-2-5 0 16,2-3 0-16,0-2 0 0,-4-5 0 0,0-1 0 15,-2-4 48-15,-1-2 16 0,-3-2 0 0,-4 1 0 16,-7-4 160-16,0 0-128 0,0 0 128 0,0 0-128 0,0 0 128 0,-11 4 176 16,-3-1-48-16,-4 2 0 0,-3-2 160 0,-1 0 32 15,-3 2 0-15,-2 1 0 0,-5 0-64 0,-3 1-16 16,-7-1 0-16,-3 3 0 0,-4-4-80 0,-1 3-16 16,-4-2 0-16,1 1 0 0,-4 2-144 0,-4 1 192 15,-6 3-192-15,-4-3 192 0,-4-2-64 0,0 2 0 16,1 1 0-16,-7-1 0 0,-7 2 16 0,-4-1 0 15,-1 2 0-15,0 0 0 0,-2 1 32 0,-7-1 0 16,-3 2 0-16,2-2 0 0,-2-3-16 0,-2 1 0 16,-5-2 0-16,2 2 0 0,4-5-160 0,-7 2 192 15,-3-2-192-15,3-1 192 0,-3-2-192 0,2 2 0 16,-6-1 144-16,2 0-144 0,1-2 0 0,-1 0 0 16,-4 0 0-16,-1 0 128 0,4 1-128 0,-4-3 0 0,0 0 0 15,-1 2 0-15,-4 0 0 0,2 1 0 16,2 1 0-16,-3 1 0 0,-2-2 0 0,5 5 0 0,0-1 0 0,-2-1 128 15,-3 0-128-15,3-2 0 0,5 1 0 0,-2-3 0 16,-4 1 0-16,2 0 0 16,0-2 0-16,1-1 0 0,2 2 0 0,-2 0 144 0,-4 1-144 15,5 0 160-15,1 1-160 0,-2 1 0 16,-3 1-160-16,-1 4 160 0,4-2 0 0,-3 2 0 16,-4-1 0-16,0 1 0 0,6 2 0 0,-3 0 0 0,-1-4 0 0,-2 2 0 15,3 2 0-15,-1 0 0 0,3-3 0 0,0 0 0 16,1-2 0-16,2-1 0 0,4-1 0 0,-1 1 0 15,-3-1 0-15,3 1 0 0,5-2 0 0,-3 1-144 16,-3-2 144-16,2 2 0 0,4 1-144 0,-2-2 144 0,-4 2-160 16,0-3 160-16,4 0-208 0,-1 3 80 15,-5-3 128-15,1 2-208 0,7-2 80 0,-3-1 128 0,-5 0-208 16,3 0 80-16,7 0 128 0,-1 0-208 16,-4-1 208-16,2 0 0 0,6 2-160 0,-2-1 160 15,-4-2 0-15,6 0 0 0,3 0 0 0,0 0 0 0,-6-1-128 0,7 1 128 16,3 0 0-16,-2 1 0 0,-5 2 0 0,2-2-144 15,5 2 144-15,-2 0 0 0,-2 0-128 0,5 2 128 16,1 2 0-16,2 1 0 0,2 1 0 0,-2 2 0 16,2 0 0-16,5-2 0 0,5 2 0 0,0 0 0 15,-3-2 128-15,4 0-128 0,4-3 128 0,3 2-128 16,5 0 0-16,-4-4 0 0,-2-1 128 0,4 0-128 16,3-5 0-16,5 4 0 0,4-1 160 0,-1-1-160 15,-4 0 160-15,0 0-160 0,1-1 128 0,4-1-128 16,4 2 0-16,-1 3 144 0,2 1-144 0,0 2 0 15,-3 0 0-15,0 2 0 0,5 1 0 0,4-3 0 0,-2 1 0 16,6 2 0-16,2 1 0 0,-2-1 128 16,-5 1-128-16,4-2 0 0,2-2 0 0,3 0 128 15,0 0-128-15,3 0 0 0,3 1 0 0,0 1 0 0,4-1 128 0,0 2-128 16,-5 1 0-16,3 1 0 16,-3-3 0-16,4-1 0 0,3 0 0 0,1-2 0 0,-1 2 128 0,6-3-128 15,-1 1 0-15,5-2 0 0,1-1 0 16,2-2 0-16,-1-1 0 0,3-3 128 0,1-1-128 0,2-1 0 15,3-1 128-15,2-3-128 0,-1-3 0 16,1-2 128-16,0-2-128 0,0-4 0 0,-1-2 0 0,1-4 0 16,-3-5 0-16,1-3 0 0,1-5 0 0,1-2 0 15,-3-3 0-15,1-4 0 0,-2-5 0 0,2-5 0 16,1-2 0-16,-1-3 0 0,1-3 0 0,2-2 0 0,-2-3 0 16,4 0 0-16,-1-2 0 0,0-3 0 0,4 0-128 0,1 1 128 15,-1 2 0-15,3-2 0 0,1 2 0 0,2-1 0 16,-1-1 0-16,3 2 0 0,-1 3-128 0,3-2 128 15,-3-1 0-15,3 3 0 0,2 2 0 0,2-1 0 16,2 3 0-16,0 0 0 0,1-1-208 0,1 4 80 16,0 2 128-16,-2 6-208 0,0 0 16 0,0 3 0 15,-1 2 0-15,-1 2 0 0,-1 3 0 0,-2 1 16 16,-3 1 0-16,-2 2 0 0,0 3 176 0,-1 2-160 16,1 3 160-16,-1 2-160 0,-1 0 160 0,1 5 0 15,0 2-144-15,1-1 144 0,-1 1 0 0,2 3-176 16,-1 2 176-16,0 3-128 0,1 0 128 0,1 3 0 0,1 1 0 0,-1 2 0 15,3 3-144-15,2 2 144 16,2 1-160-16,0 1 160 0,4-1-176 0,4 0 176 16,-2 1-192-16,6 1 192 0,4-1-128 0,3-2 128 0,1 0 0 0,6-2 0 15,2 5 0-15,4-3-128 16,1-2 128-16,2 2 0 0,2 0 0 0,0 1 0 16,-1-1-128-16,3 0 128 0,4 1 0 0,4 2 0 0,4 0 0 15,-1-2 0-15,1-1 0 0,2 1-128 0,1 2 128 0,4 0 0 16,6 2 0-16,-3-2 0 0,2 1 0 0,1 1 0 15,0 1 0-15,5 1 0 0,2-1 0 0,1 0 0 16,-3 0-128-16,3 2 128 0,4 1 0 0,2-3 0 16,0-2 0-16,2 0 0 0,-1 0 0 0,5 0 0 15,4 0 0-15,-3-2 0 0,-3 0 0 0,4 0 0 16,2-1 0-16,2 0 0 0,3 0 0 0,-2 3 0 16,1-3 0-16,1 1 0 0,-3 3 0 0,2-1 0 15,1 0 0-15,0 0 128 0,3 3-128 0,-3-2 144 0,0-2-144 0,0 0 0 16,7 1 0-16,-2 0-176 0,-5-1 176 0,5 0 0 15,4-1 0-15,-2-1 0 0,-5 1 0 0,2-3 0 16,6 0 0-16,-3 1 0 0,-7 0 0 0,5-1 0 16,5 0 0-16,-2 1 0 0,-2-1 0 0,0 3 128 15,5-1-128-15,-1 1 0 0,-5-3 0 0,2 2 0 16,3 2 0-16,-3-2 0 0,-3 0 0 0,4 1 0 16,-1 3 0-16,0-2 0 0,-3-1 0 0,2 1 0 15,2 3 0-15,-2-2 0 0,-3-2 0 0,2-1 0 16,0 1 0-16,-1-2 128 0,3 1-128 0,-2-1 0 15,0 2 0-15,-1-1 0 0,1-1 0 0,0 2 0 16,0-2 0-16,0 1 0 0,0-5 0 0,0 3 0 16,0 3 0-16,0-2 128 0,0 0-128 0,-2 1 0 0,0-2 0 0,0 2 0 15,1 2 0-15,-2 0 0 16,-6 0 0-16,5 1 0 0,3 1 0 0,-4 0 0 16,-4 0 0-16,1-1 0 0,0-1 0 0,1 1 0 15,-3-1 0-15,2 2 0 0,-1 0 0 0,2-1 0 0,-3-4 0 0,3 3 0 16,-6 1 0-16,5 0 0 0,1-1 0 0,-2 0 128 15,-2-2-128-15,-1 2 0 0,1 0 0 0,-1-2 0 16,-3-1 0-16,1 1 0 0,-1 3 0 0,0 1 0 16,-3-1 0-16,-1-1 0 0,-3-2 0 0,2 3 128 15,4 1-128-15,-4 0 0 0,-6-1 0 0,3-1 0 16,-1 1 0-16,1 0 128 0,-2-2-128 0,0 0 128 16,-6 2-128-16,1-1 0 0,3 0 0 0,-1 0-128 0,0 1 128 0,-3 0 0 15,-2-4 0-15,-2 5 0 0,3 0 0 0,-1 0 0 16,-1-1 0-16,-4 1 0 0,-6 0 0 0,1 0 0 15,3 0 128-15,-1-1-128 0,2 1 0 16,-5 0 128-16,-1-1-128 0,-2 1 0 0,0 0 0 0,0 1 144 16,0 0-144-16,1 0 0 0,-1-2 128 0,-4 1-128 15,-3 1 0-15,0 0 0 0,0 0 128 0,1 1-128 16,1 0 0-16,-1 2 0 0,-1-1 0 0,-3-1 0 16,-5-1 0-16,-2 1 0 0,-1 1 128 0,0-1-128 15,-1 0 0-15,0 0 0 0,0 3 0 0,0-2 0 16,-1-2 0-16,0 0 0 0,-5 3 0 0,-2-2 0 15,-3-1 128-15,0 0-128 0,-1 0 0 0,-1 0 0 16,-2 0 0-16,1 1 0 0,-1-1 128 0,-1 0-128 16,-2 0 0-16,1 0 0 0,1 1 0 0,-2-1 0 15,0 0 0-15,-3 1 0 0,3 0 144 0,-4 0-144 16,-2 1 0-16,1 0 144 0,-3-1-144 0,0 0 0 0,1 0 0 0,-2 1 0 16,2-1 0-16,0 0 0 15,-2-1 0-15,3 1 0 0,-3 0 0 0,1-1 0 0,-2 0 128 16,1 2-128-16,-1-1 0 0,0 0 0 0,1 0 0 0,-1-1 0 15,-1 0 0-15,-1 0 0 0,-1 0 0 16,-1 1 0-16,0 1 0 0,-3-1 0 0,-8-1 0 0,9 0 0 16,-9 0 0-16,0 0 0 0,0 0 128 0,0 0-128 15,7 0 0-15,-7 0 0 0,0 0 144 0,0 0-144 16,0 0 0-16,0 0 128 0,0 0-128 0,0 0 0 16,0 0 0-16,-2 9 0 0,2-9 0 0,0 0 128 15,-5 7-128-15,5-7 0 0,-5 8 0 0,5-8 0 0,-7 10 0 16,3-2 0-16,-2 0 0 0,2-1 0 0,-1 2 0 0,-1 0 0 15,-3 0 0-15,2 2 0 0,2-1 0 0,2 1 0 16,-5 1 0-16,1 1 0 0,1 2 0 16,-1 0 0-16,-1 3 0 0,2 1 0 0,-3 0 0 0,0 5 0 15,0 4 0-15,1 6 0 0,-2 1 0 0,0 2 0 16,-1 5 0-16,1 0 0 0,-1 2 0 0,0 4 0 16,-3 2 0-16,2 1 0 0,1 1 0 0,0 0 0 15,-3-2 0-15,3 3 0 0,3 1 0 0,0-2 0 16,2 1 0-16,-1-4 0 15,1-4-1056-15,0 3-128 0,2-3-32 0</inkml:trace>
  <inkml:trace contextRef="#ctx0" brushRef="#br0" timeOffset="34209.35">1493 14129 3679 0,'-8'-9'160'0,"8"9"32"0,0 0-192 0,0 0 0 0,-8 4 0 0,2 4 0 15,1 2 3680-15,-1 5 688 0,1 6 144 0,0 3 32 16,0 0-3472-16,-1 5-688 0,0 7-144 0,0 3-32 15,2 2 128-15,-3 1 32 0,2 4 0 0,1 0 0 16,-1-1 48-16,0 3 16 0,2 2 0 0,2-3 0 16,-1-3-304-16,2-3-128 0,1-5 128 0,1-6-128 15,1-6 128-15,3-4-128 0,-1-5 0 0,2-4 128 16,2-3-576-16,2-5-112 0,1-3-16 0,2-4-16 0</inkml:trace>
  <inkml:trace contextRef="#ctx0" brushRef="#br0" timeOffset="34521.44">1813 14090 23951 0,'0'0'2128'0,"0"0"-1696"15,4 8-432-15,0 2 0 0,1 1 176 0,4 5-48 16,1 5-128-16,1 4 192 0,-2 5-192 0,0 1 128 0,-3 3-128 0,1 3 0 15,-4-1 400-15,1 3-16 16,-3 1 0-16,-1 2 0 0,-1 0-64 0,-2 2 0 16,2 2-16-16,-1-7 0 0,2-5-128 0,-1-7-32 15,0-4 0-15,2-5 0 0,1-3 48 0,1-5 16 0,-3-10 0 16,0 0 0-16,0 0 800 0,11-6 144 0,-2-4 48 0,1-2 0 16,1-2-496-16,-2-3-80 0,0 1-32 0,0-5 0 15,-2-2-336-15,1 0-80 0,0-3-16 0,-2 0 0 16,1-4-160-16,-2 0 0 0,2-3 144 0,1 1-144 15,2 0 0-15,-2 2 0 0,3 0 0 16,1 5 128-16,-3 2-320 0,2 4-48 0,0 2-16 0,-1 1 0 16,2 3-1536-1,0 2-320-15,0 1-64 0,-1 2-16 0</inkml:trace>
  <inkml:trace contextRef="#ctx0" brushRef="#br0" timeOffset="34782.56">2691 13967 21183 0,'3'12'1888'0,"2"0"-1504"16,0 3-384-16,2 4 0 0,-1 4 320 0,1 4-16 15,-3 2 0-15,0 4 0 0,-4 0 176 0,-2 5 32 16,-4 2 16-16,-2 3 0 0,1-1-16 0,-5 4 0 15,-1 3 0-15,0-3 0 0,0 0-288 0,1-4-64 16,-3-1-16-16,4-5 0 0,2-5-144 0,3-5 0 16,1-3 144-16,3-2-144 0,-1-3 0 0,3-4-128 15,4-5 0-15,-4-9-7728 16,7-1-1536-16</inkml:trace>
  <inkml:trace contextRef="#ctx0" brushRef="#br0" timeOffset="35076.82">2625 13915 25791 0,'-16'-15'1152'0,"9"6"224"0,5-3-1104 0,2 0-272 0,3-1 0 0,7 0 0 16,2 1 240-16,5 1-16 0,2 0 0 0,3 4 0 15,4 0-224-15,3-1 0 0,1 4 0 0,3 2 0 0,-1 2 0 0,3 3 0 16,1 0 0-16,-1 3-160 0,-7 2 160 0,2 3 0 15,-3 2 0-15,-2 2 0 0,-6 6 0 0,-2 0 0 16,-5 2 0-16,-2 2 0 0,-5 3 256 0,-2 0 16 16,-5 0 16-16,0-2 0 0,-2-1 48 0,-6-3 16 15,-5-6 0-15,-3 4 0 0,-4 1 464 0,-2-3 80 16,-5 0 32-16,-1 0 0 0,-1-3-480 0,-2 0-80 16,0-2-32-16,-2-2 0 15,2-2-880-15,2 0-176 0,0-1-48 0</inkml:trace>
  <inkml:trace contextRef="#ctx0" brushRef="#br0" timeOffset="35653.08">2085 15834 12207 0,'8'-16'528'0,"-2"5"128"0,2-1-528 15,-1-3-128-15,0-2 0 0,0 3 0 0,-1 1 1040 0,-2-1 176 16,-3-1 48-16,-1 1 0 0,-1 2 208 0,-1 0 64 16,-3-1 0-16,1 5 0 0,-3 0-256 0,-3 4-32 15,0-1-16-15,-1 4 0 0,-2 1-464 0,-2 4-80 16,-3 2-32-16,-5 4 0 0,-1-1-368 0,-4 4-80 16,0 2-16-16,2 2 0 0,3 1-192 0,4 0 0 15,-1-1 0-15,4 0 0 0,5 1 128 0,0-2-128 16,7 0 0-16,1-1 0 0,6 0 0 0,1 1 0 15,4-1 0-15,3 1 0 0,3-2 0 0,3 0 0 16,2 2 0-16,1 0 0 0,5 1 0 0,-1-1 128 16,-1-2-128-16,-1 2 0 0,-1-1 0 0,-4 1 0 15,-2 0 0-15,-4 0 0 0,-2-1 0 0,-3-1 0 16,-1-1 0-16,-3 1 0 0,-4-1 0 0,-4 2 0 16,-3 2 128-16,-4-2-128 0,-3-1 192 0,-4 1-16 0,-1-3 0 0,-6 0 0 15,-1-1 64-15,-2-1 16 16,2-2 0-16,0-4 0 0,2-4-128 0,4-2-128 0,3-3 176 0,5-1-176 31,4-6-1904-31,1-4-480 0</inkml:trace>
  <inkml:trace contextRef="#ctx0" brushRef="#br0" timeOffset="36444.41">2537 15727 14735 0,'0'0'640'0,"0"0"160"0,0 0-640 0,0 0-160 0,-4 9 0 0,1 3 0 0,1 1 1536 0,0 3 256 15,0 2 64-15,-1 2 16 0,-5 1-1296 0,2 2-256 16,2 0-48-16,1 0-16 0,-2 0 128 0,4-3 32 16,2 1 0-16,3-2 0 0,-1-4-192 0,3-2-32 15,3-2-16-15,1-3 0 0,1-2 224 0,-1 0 48 16,1-3 16-16,1-1 0 0,1-4-64 0,-3 2-16 15,1-3 0-15,0 0 0 0,0-3 0 0,-2 1-16 16,-3-3 0-16,-2 1 0 0,-1 1 16 0,1-3 16 16,-3-1 0-16,-1 1 0 0,0 0-192 0,-1 1-32 15,-1 0-16-15,-2-1 0 0,-4 0-160 0,0 2 128 16,-1-1-128-16,0 0 128 0,-2-2-128 0,2 2 128 16,1 1-128-16,3-1 128 0,-1 1-128 0,3-1 0 0,2 1 0 0,1 7 0 15,0 0 0-15,1-7 0 0,2-1-144 16,3-1 144-16,1 0 0 0,4-1-160 15,-2-1 160-15,6-2-128 0,0-2 128 0,2-4 0 0,-2-2 0 16,3 1-128-16,3-2 128 0,-3-2 0 0,1-3 0 0,-3-2 0 16,2 2 0-16,-4-2 0 0,-2-1 0 0,-1-2 0 15,0-1 0-15,-2 0 128 0,-2 0-128 0,-3-1 0 16,0-1 0-16,-1 1 0 0,-1 1 0 0,-2 2 0 16,-2 0 0-16,0 5 0 0,-3 3 0 0,3 3 128 0,-1 6-128 15,1 4 0-15,2 10 0 0,0 0 0 16,-7-1 0-16,0 5-192 0,0 4 192 0,0 6-192 0,0 5 192 0,3 2-208 15,0 4 80-15,-1 4 128 0,2 3-144 0,0 2 144 16,2 1 0-16,-3 6 0 0,3-1 0 0,0 4 0 16,-1 1 0-16,0-1 0 0,1-1 0 15,2-3 0-15,2-3 0 0,2-5 0 0,-1-2 0 0,2-8 0 16,3-5 0-16,1-1 0 0,1-4 192 0,0-4-48 16,1-4-16-16,0-3 0 0,4-2 256 0,0-2 32 15,3-1 16-15,0-3 0 0,-1-2-160 0,1-2-16 16,-1-1-16-16,1 0 0 0,-1-1-240 0,1 2 144 15,-2 0-144-15,0 1 128 0,-2 0-128 0,-1 2 0 16,0 4 144-16,-1-2-144 0,0 4 0 0,0 2 0 16,-2 3 0-16,0 3 0 0,0 3 0 0,-4 0 0 15,1 2 0-15,-4 2-128 0,1 1 128 0,1 1 0 16,-4-2 0-16,0 2 0 0,-2-2 0 0,0-2 0 16,0-11 0-16,1 10 0 0,-1-10 0 0,0 0 0 15,0 0 0-15,10 2 0 0,-10-2 0 0,11-5 0 0,0-4 128 0,1 0-128 16,3-3 0-16,0-2 144 15,1-3-144-15,0 2 0 0,2 0 128 0,0 1-128 0,2-1 0 0,-1 1 0 16,-2 2 0-16,2 2 0 0,-1 4 0 0,-2 3 0 16,0 3 0-16,0 4 0 0,2 4 0 0,-1 3 0 15,-3 2 0-15,0 2 0 0,0 1 128 0,2 1-128 16,-1 3 0-16,0 1 0 0,1-1 0 0,0 2 0 16,2 3 0-16,3 3 0 0,1-4-160 0,3 3-14896 15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26T20:12:53.887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8475 12741 15487 0,'-5'-25'688'0,"3"9"144"16,0-4-672-16,0-2-160 0,2 1 0 0,-1-1 0 0,1 0 704 0,1 2 128 16,1 3 0-16,1-1 16 0,0 1-176 0,0 3-32 15,1 2-16-15,-4 0 0 0,1-1-48 0,-1 3-16 16,0 1 0-16,0 1 0 0,0 0 96 0,0 8 32 16,1-7 0-16,-1 7 0 0,0 0-192 0,0 0-48 15,0 0 0-15,0 0 0 0,6 10-448 0,1 2 0 16,-4 2 0-16,2 4 0 0,1 2 0 0,-3 3 0 15,0 0 0-15,0 4 0 0,-2 4 144 0,-1 2-144 16,-1 0 128-16,-2 6-128 0,0 4 0 0,2 1 0 16,-4 1 0-16,0 1 0 0,0 1-144 0,-1 3 144 15,1-1 0-15,0 3 0 0,3 2 0 0,-1 0 0 16,2-4 0-16,1-1 0 0,0-3 0 0,2-1 0 16,1 0 0-16,-2-1 0 0,3-1 0 0,-1-1 0 0,1 0 0 0,2-2 0 15,0 0 0-15,2-3 0 0,0-2 0 0,3-2 0 16,3-1 0-16,3-1 0 0,0-2 0 0,6-2 0 15,0 1 0-15,6-4 0 0,1-2 0 0,7-3 0 16,7 0 0-16,3-1 0 0,1-5 144 0,1-1-144 16,3 0 0-16,0 2 0 0,4-1 128 0,5 2-128 15,5 1 0-15,2-2 0 0,0-1 0 0,1 4 0 16,2-2 128-16,9 3-128 0,4 1 0 0,2-3 128 16,-1-1 80-16,2-2 16 0,2 1 0 0,4 1 0 15,2-2 48-15,1 2 16 0,-2-1 0 0,7 0 0 16,6-3-64-16,0 1-16 0,-4 1 0 0,7 1 0 15,5-1-32-15,-2 0-16 0,-3-1 0 0,5-3 0 16,3 1-160-16,1-1 192 0,0-3-192 0,1 1 192 16,6-2-192-16,1 2 0 0,-3-4 144 0,6-2-144 0,2-3 0 0,-1 0 144 15,1 1-144-15,1 0 0 0,-1-1 144 0,4-1-144 16,3-1 0-16,-4 2 144 0,-2 0-144 0,2-1 0 16,5 1 0-16,-2 1 0 0,-4 0 0 0,0 2 128 15,1-2-128-15,0 1 0 0,1-2 0 0,-2 1 0 16,-6 0 0-16,3-1 0 0,-2 1 0 0,0 0 0 15,-2-1 128-15,-2 0-128 0,-1-1 0 0,1-1 0 16,-2 2 0-16,-3-1 0 0,1-1 0 0,-4 1 0 16,0-1 0-16,-3 0 0 0,-4 0 0 0,-2 2 128 15,-4 1-128-15,-1-1 0 0,-2 0 0 0,-5 1 0 16,-6 0 0-16,-2 1 0 0,1 0 0 0,-4 0 0 0,-8-1 128 0,-6 0-128 16,-1 1 0-16,-6 0 0 0,-1-1 0 0,-4-1 0 15,-7-2 128-15,-3 1-128 0,-8-1 128 16,-5-2-128-16,-4 0 0 0,-4-1 0 0,-1-1 0 0,0 0 0 15,-5-7 144-15,1 1 0 0,-3-1 0 0,1-4 0 16,1-4 144-16,-1-1 32 0,0-2 0 0,0-3 0 16,-3-7-48-16,0-2 0 0,-3-1 0 0,0-5 0 15,-2-3-48-15,1-2-16 0,-3-2 0 0,0-2 0 16,-2-2-64-16,0-2-16 0,0-2 0 0,-2-2 0 16,1 1 0-16,1-1 0 0,-1 4 0 0,-1 1 0 15,0 0-128-15,1 3 0 0,-1 2 0 0,0 3 0 16,-1 2 0-16,-1 2 0 0,0 1 0 0,2 2 0 15,-5 3 0-15,1 2-144 0,0 3 144 0,-1 1 0 16,-1 5-128-16,-1 3 128 0,0-3 0 0,-1 5 0 0,1 3 0 16,-2 2-128-16,-2 2 128 0,1-1 0 0,0 1 0 15,-4-1 0-15,2 1 0 0,-3 1 0 0,-2 1 0 0,0 0 0 16,-2 1 0-16,-2 1 0 0,-4 1 0 0,-4 2 0 16,-4-1-128-16,-3 2 128 0,-4 1 0 0,-1 1-128 15,-1 1 128-15,-4 1 0 0,0 0 0 0,-4 1 0 16,-1 1 0-16,-6 0 0 0,-5 0 0 0,-5 0 0 15,-4-1 0-15,-3 0 0 0,-1 2 0 0,-3 0 0 16,0-1 128-16,-7 0-128 0,-6 1 176 0,1-1-176 16,-2 0 192-16,-4-1-192 0,-6 0 144 0,1-1-144 15,0 2 0-15,-2-3 144 0,-5 0-144 0,0-2 0 16,-5-1 0-16,0 2 0 0,-4 1 0 0,-1-1 0 16,-4-4 0-16,1 3 0 0,-1 1 0 0,1 0 0 15,0-2 0-15,-4 2 0 0,-1 0 0 0,1-1 0 0,-3-3 0 16,1 2 0-16,1 4 0 0,0-5 0 0,-3-2 0 0,0 3 0 15,-3 2 0-15,4 0 0 0,7-4 0 0,-5 1 0 16,-2 0 0-16,4 0 0 0,1 1 0 0,-1 0 0 16,-5-2 0-16,3 1 0 0,6 0 0 0,-4 2 0 15,-2-2 0-15,3 1 0 0,4 3 0 0,-1-1 0 16,-6-2 0-16,3 0 0 0,4 1 0 0,-1 0 0 16,-5 0 0-16,5 0 0 0,3 0 0 0,-5 0 0 15,0-1 0-15,-1 3 0 0,6 0 0 0,-4 0 0 16,-5 1 0-16,4 3 0 0,-1 0 0 0,0 0 0 15,-7 4 0-15,4 1 0 0,4 0 128 0,-4 2-128 16,-3 0 256-16,2 0-16 0,4 2-16 0,-2 1 0 16,1-3 16-16,2 2 0 0,4 5 0 0,1-2 0 0,-1-1-80 15,4 3-16-15,4 0 0 0,-1 2 0 0,0-1-144 16,2-1 0-16,7 0 0 0,1 0-176 16,1 1-400-16,3 0-96 0,3-2-16 0,5-1-15824 15</inkml:trace>
  <inkml:trace contextRef="#ctx0" brushRef="#br0" timeOffset="3153.09">2150 433 20271 0,'0'0'896'0,"-8"-6"192"0,3 0-880 0,-1 1-208 15,6 5 0-15,-6-7 0 0,6 7-176 0,0 0-80 16,-9-4 0-16,2-1-16 0,7 5 464 0,-10-3 80 15,0 0 32-15,0 2 0 0,1-1-160 0,-2-1-16 0,0 1-128 0,-4 1 192 16,0 1-192-16,-3-1 0 16,-2-1 0-16,-3 1 0 0,1-2 0 0,-1 1 0 0,-1 0 0 0,-1 0 0 15,-1-1 128-15,1-3-128 0,0 3 0 0,1-2 0 16,-2 1 0-16,3-2 0 0,0-1 0 0,3-3 0 16,-2 0 128-16,1-4-128 0,2 0 0 0,-3-1 0 15,1-3 0-15,1 0 128 0,-4-2-128 0,0 1 0 16,-1 1 0-16,11 8 0 15,-1-1 128-15,-3-1-128 0,-1-1 224 0,-2 1 0 0,1 1 0 0,0 1 0 16,-2 2-16-16,-16-7 0 0,9 5 0 0,3 4 0 16,4 1-208-16,5 3 128 0,0 1-128 0,2 1 0 15,1 0 0-15,-2 2 0 0,2 1 0 0,0 0 0 16,-1 0 0-16,1 2 0 0,0-1-128 0,-1 0 128 16,1 2 0-16,6-2 0 0,0 2 0 0,0 1 0 0,-2 3 0 0,1 2-128 15,-1 3 128-15,1 1 0 0,1 2-128 16,-8 16 128-16,2-1 0 0,2 0 0 0,2 2-128 0,0-1 128 15,-1-5 0-15,1 3 0 0,0 2 0 0,6-11 0 16,-2 8 0-16,1 4 0 0,-1 3 128 0,1 6 16 16,0 4 16-16,1 2 0 0,0 2-32 0,-3 50 0 15,0-10 0-15,5-7 0 0,1-2-128 0,1-3 0 16,1-1 0-16,1 2 128 0,1 1-128 0,1 1 0 16,-1 0 0-16,2 4 0 0,1 2 0 0,-4 0 0 15,-2 1 0-15,3 0 0 0,-1 2 0 0,1 3 0 16,2 0 0-16,-3 4 0 0,0 2 0 0,0-1 0 15,0 0 0-15,-1 2 0 0,-1 0 0 0,0 3 128 16,0-1-128-16,-1-1 0 0,0-1 128 0,-1 2-128 0,0 0 0 0,1-1 128 16,-4-5-128-16,3 2 0 0,0 3 0 0,0-3 0 15,0-1 0-15,0 0 0 0,4-1 0 0,-2 1 0 16,-2-2 0-16,2 4 0 0,0-1 0 0,0 1 0 16,0 0 0-16,0 1 0 0,0 3 0 0,0 0 0 15,0 1 0-15,2 1 0 0,-2 1 0 0,1-2 128 16,0 2-128-16,1 0 0 0,-1 0 0 0,1-1 128 15,-1 0-128-15,3-1 0 0,-3-2 0 0,-1 2 0 16,0-2 0-16,0 2 0 0,0-2 0 0,-1 2 0 16,-3 1 0-16,2 1 0 0,0-2 0 0,0 1 128 15,0 0-128-15,-1-2 160 0,1-1-160 0,-2 1 160 16,-1 3-32-16,1 0-128 0,-3-4 192 0,1 2-64 16,-1 0-128-16,1-1 128 0,-1 0-128 0,-3 2 128 15,1-2-128-15,-1 1 160 0,0-4-160 0,1-1 160 0,0 0-160 0,-1-4 160 16,0-3-160-16,-1-1 160 0,1 2-160 0,2-4 0 15,1-3 144-15,2 1-144 0,2-1 0 0,2-1 144 16,2 0-144-16,1-5 0 0,0-3 144 0,3-1-144 16,1 1 0-16,1 0 144 0,-3 0-144 0,1-3 0 15,-1-4 0-15,1 0 128 0,-1-1-128 0,-2-4 0 16,1-1 0-16,0-2 0 0,-1-3 0 0,-2-1 0 16,-1-2 0-16,0 2 0 0,0 0 160 0,-2-1-160 15,0 1 192-15,0-1-192 0,1-3 320 0,-2 0-32 16,1 0-16-16,0 3 0 0,-1 0-80 0,3-1 0 15,0 2-16-15,0-4 0 0,0 1-176 0,0-3 192 16,0-2-192-16,0 1 192 0,-2 5-192 0,2 0 0 16,0-1 0-16,-3-1 0 0,-1-1 0 0,1 1 0 15,1-2 0-15,-3 1 0 0,1 6 0 0,1-3 128 0,0 0-128 0,2-3 0 16,2-1 0-16,0-3 0 0,0-5 0 0,1 0 0 16,2-1 0-16,-3 0 0 0,-3 1-176 0,2-2 176 15,1-4 0-15,0-1-128 0,-1-3 128 0,-1-2 0 16,-1-1 0-16,1 0 0 0,1 1 0 0,-3 0 0 15,-1 0 0-15,0-1 0 0,-2 4 0 0,1-3 0 16,1 0 0-16,0-2 0 0,-1-1 0 0,3-3 0 16,-2-1 0-16,3-2 176 0,1-1-176 0,2-3 192 15,0-2-192-15,4-3 192 0,-3 1-192 0,2-2 192 16,4-2-192-16,-1 3 0 0,1-5 144 0,0 1-144 16,2 0 128-16,-3 0-128 0,1-1 128 0,1 0-128 15,4 1 176-15,0-2-48 0,-1 0 0 0,-2 1 0 0,1 1-128 16,1 1 160-16,1-2-160 0,-1 0 160 0,1 0-32 0,3-2 0 15,1 1 0-15,2 0 0 0,-3-1 0 0,5-1 0 16,3 1 0-16,1 0 0 0,2 0-128 0,5-1 192 16,2-1-192-16,3 1 192 0,-1-1-192 0,2-1 192 15,0-1-192-15,1 0 192 0,1-2-32 0,3 3 0 16,2-2 0-16,1 2 0 0,1 0 16 0,4 1 0 16,1-2 0-16,-1 1 0 0,-3-2-48 0,-2 2-128 15,-1-2 192-15,-2 2-64 0,2 0-128 0,2 1 0 16,4 0 0-16,1-2-9888 15,4-1-2080-15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26T20:13:17.6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996 6016 24879 0,'-14'-8'2208'0,"7"5"-1760"0,2-1-448 0,5 4 0 0,0 0 528 0,0 0 32 15,0 0 0-15,0 0 0 16,0 0-144-16,0 0-32 0,0 0 0 0,0 0 0 0,0 0-256 0,0 0-128 16,0 0 0-16,0 0 128 0,0 0-128 0,0 0 0 15,0 0 0-15,0 0 0 0,2 11 0 0,0 0 0 16,-2 3 0-16,0 3 128 0,-2 4 64 0,0 2 16 15,-2 3 0-15,0 3 0 0,1 6 160 0,-3 3 16 16,-1 3 16-16,1 4 0 0,-2 5 48 0,0 4 16 16,1 2 0-16,-2 5 0 0,0 5-48 0,0 1-16 15,0 3 0-15,-2 3 0 0,2 2-112 0,0 1-32 16,-3 1 0-16,1-1 0 0,-1-4-48 0,1 0-16 16,-4-5 0-16,2 0 0 0,1 0 128 0,1-2 32 0,-1-3 0 0,-1-3 0 15,2-4 16-15,1-2 0 0,2-2 0 16,-1-1 0-16,0-3-176 0,2-4-16 0,-3-2-16 0,2-3 0 15,4 0-160-15,2-4 0 0,2-2 0 0,-2-5 0 16,2-3 0-16,3-3 0 0,3-4 128 0,3-2-128 16,-1 1 0-16,1-2 0 0,2-2 0 0,0-1 0 15,2-2 0-15,3-3-144 0,3 0 144 0,2-1 0 16,0 1 0-16,3-2 0 0,1 1 0 0,3-1 0 16,1-2 0-16,5 2-128 0,0-1 128 0,4-1 0 15,5 0 0-15,-1 2 0 0,0-3 0 0,2-1 0 16,1-1 0-16,2-2 0 0,4 1 0 0,4-1 0 15,1 3 0-15,2-2 0 0,0-3 0 0,2 3 0 16,0-3 0-16,3-3 0 0,2 1 0 0,3 1 0 16,2-1 0-16,0-1 0 0,-2 0 0 0,1 1 0 0,4 2 0 15,3-1 0-15,3 1 0 0,-2-2 0 16,-1 0 0-16,1 2 0 0,2 0 0 0,4 1 0 0,1 0 0 0,0-1 0 16,-2 1 0-16,3-1 0 0,4 1 0 0,-1 0 0 15,1-2 0-15,3 1 0 0,0-2 0 0,3 0 0 16,1 3 128-16,1-1-128 0,-2-1 0 0,-1 1 0 15,3 0 0-15,0 1 0 0,-2-1 0 0,1 1 0 16,1 0 0-16,2-2 0 0,2 3 0 0,1-2 0 16,-1 1 0-16,2 1 0 0,-2 2 0 0,-1-1 0 15,-1 0 0-15,4 2 0 0,5 0 0 0,-5 2 0 16,-3 1 0-16,2-1 0 0,4 0 0 0,-3 0 0 16,-4 0 0-16,4 1 0 0,3-1 128 0,0-1-128 15,-5-1 0-15,1 0 0 0,-1-1 192 0,1 0-64 16,1 0-128-16,-2-2 192 0,1 1-192 0,0 0 128 0,2 0-128 0,-1-1 0 15,-3-2 128-15,2 0-128 0,2-1 0 0,-3 1 144 16,-6-1-144-16,4 2 0 0,-1-1 0 0,-1 0 0 16,-2-2 0-16,-2 1 0 0,1-1 128 0,0 0-128 15,3 4 0-15,-2-1 0 0,-6-2 0 0,-1 2 0 16,3 1 0-16,-2-2 0 0,-1-1 0 0,-2 0 0 16,0 3 0-16,0 1 0 0,1-1 0 0,-4 1 0 15,-4-1 0-15,-2 2 0 0,-1 1 128 0,0-1-128 16,3 0 0-16,-6 1 0 0,-5-4 0 0,-2 5 128 15,-1 3-128-15,0 0 0 0,1 0 0 0,-3 0 0 16,-2-4 0-16,0 2 0 0,-5 3 128 0,-1-1-128 16,-4-2 0-16,-3 2 0 0,-1 2 0 0,-1 0 0 15,0 0 0-15,-4-1 0 0,-4 1 128 0,-4-1-128 16,-2 1 0-16,-5-1 0 0,-2 2 144 0,-5 0-144 0,-1 0 0 0,-1 0 144 16,-3 0-144-16,-1-2 0 0,-1-1 144 15,-2-1-144-15,-11-3 0 0,8 4 144 0,-8-4-144 0,9 3 0 16,-9-3 144-16,0 0-144 0,0 0 144 0,0 0-144 15,8-2 192-15,-2-3-192 0,-1-2 240 0,-2-3-64 16,-1 0-16-16,2-2 0 0,-3-3-16 0,0-2 0 16,0-1 0-16,0-4 0 0,0-5-144 0,0-1 192 15,0-3-192-15,-1 0 192 0,3-1-192 0,-2-4 0 16,-1-5 144-16,1-4-144 0,1-5 0 0,0 1 0 16,-2-2 0-16,2-4 128 0,1-5-128 0,0-1 0 15,-1-1 0-15,4 1 0 0,-3 1 0 0,1-1 0 16,2-4 0-16,-3 5 128 0,0 1-128 0,1 3 0 15,-2-1 0-15,2 0 0 0,0 0 0 0,2 2 0 0,1 1 0 0,-1 1 0 16,2 1 0-16,-2-2 0 0,0 2 0 0,2 2 0 16,0 5 0-16,-1-1 0 0,0 2 0 0,-1 1 0 15,0 1 0-15,-1 3 0 0,0 1 0 0,-1 3 0 16,0 1 0-16,-1 2 0 0,0 1 0 0,0 4 0 16,1 1 0-16,-2 4 0 0,-2 1 0 0,1 3 0 15,-1-1 0-15,-1 1 0 0,-1 1 0 0,0 3 0 16,0 1 0-16,1 2 0 0,-1 2 0 0,-3 0-128 15,0 1 128-15,0 0 0 0,-3 1 0 0,-1 1-128 16,-2 2 128-16,-2-2 0 0,-2 1 0 0,-3 1 0 16,-1 1 0-16,0 1 0 0,-2 0 0 0,0-2 0 15,-6 4 0-15,0 0 0 0,-2 4 0 0,-2-2 0 16,-2 0 0-16,-3 1 0 0,-3 2 0 0,-4-1 0 16,-7 1 0-16,1-3 0 0,0-1 0 0,-1 2 0 0,-3 2 0 0,-2-1 0 15,-3-1 0-15,-3 1 128 16,-4-1-128-16,1 0 0 0,1-1 0 0,1 0 128 0,-4-2-128 0,-2-2 0 15,-6 1 0-15,-2-1 128 0,-1-1 0 0,0 1 0 16,-1 1 0-16,-6-1 0 0,-4 0-128 0,-2-2 0 16,1-1 0-16,-3 3 0 0,-2 2 0 0,1-1 0 15,-5-3 0-15,1-1 0 0,0 0 0 0,-3-3 0 16,-2-2 0-16,-1 3 128 0,4 0-128 0,-4 0 0 16,-5 1 0-16,3-2 0 0,2 0 0 0,-3-3 0 15,-8 3 0-15,3 1 128 0,3 3-128 0,-3-2 0 16,-3 1 0-16,0-2 0 0,1 3 0 0,0-1 0 15,-6 1 0-15,5-2 0 0,-2 2 0 0,0 1 0 16,-6 0 0-16,1-1 0 0,3 2 0 0,-3 1 0 0,-3 1 0 0,0 1 0 16,3 0 0-16,-2 1 0 0,-2 1 0 0,-2-2 0 15,4 3 0-15,-1-1 0 0,-2-1 0 0,0 2 0 16,-3-2 0-16,4 0 0 0,1 0 0 0,-1 1 0 16,-5 2 0-16,5 0 0 0,2 1 0 0,-3-1 0 15,-3 0 0-15,0 0 0 0,2 1 0 0,0 0 0 16,-2 1 0-16,0 2 0 0,3 2 0 0,-2-2 0 15,1-4 128-15,-2 2-128 0,4 0 160 0,0 3-160 16,3 1 192-16,1 0-48 0,1 1-16 0,5 0 0 16,3 2-128-16,3-1 0 0,0 0 144 0,4 0-144 15,5 0 0-15,3 3 0 0,4-1 0 0,1 1-192 16,2-2-1792-16,4 2-352 16,4 3-80-16</inkml:trace>
  <inkml:trace contextRef="#ctx0" brushRef="#br0" timeOffset="3151.53">19168 1637 17215 0,'-10'-8'768'0,"10"8"144"0,-5-5-720 0,-2-1-192 16,2 1 0-16,0 0 0 0,5 5 608 0,-8-4 96 16,3-1 0-16,-1 1 16 0,6 4-256 0,-5-3-48 15,-1-1-16-15,6 4 0 0,-8-4-80 0,2 1-32 16,-3 1 0-16,3 0 0 0,-4 2-64 0,2 3-16 15,-4 0 0-15,1 4 0 0,-1 1-208 0,-1 4 144 16,-3 3-144-16,1 1 128 0,-2 4-128 0,1 3 160 16,1 4-160-16,-4 0 160 0,-1 3-16 0,1 3 0 15,-3 3 0-15,4 4 0 0,-1 0-144 0,4 1 0 0,1-4 144 16,4 1-144-16,3-3 0 0,3-1 0 16,2-2 0-16,6-3 0 0,2-5 0 0,4-3 128 0,3-5-128 0,0-3 0 15,2-4 240-15,0-2-32 0,2-3 0 0,1-3 0 16,-1-4 272-16,0-5 48 0,1-2 16 0,1-3 0 15,-1-2-32-15,1-2 0 0,-3 0 0 0,-3-3 0 16,0 2-368-16,-2 1-144 0,-2-2 0 0,-4 1 144 16,0 0-144-16,-3 2 128 0,-3 0-128 0,-1-1 128 15,-3 2 16-15,2 0 0 0,-4-1 0 0,3 2 0 16,1 3 192-16,-3 1 48 0,2 2 0 0,-1 2 0 16,2 0-224-16,3 6-32 0,0 0-128 0,0 0 192 15,0 0-192-15,0 0 0 0,0 0 0 0,9-2 0 16,1 1-176-16,0 2 176 0,1 1-160 0,1 1 160 15,0 2 0-15,1-1 0 0,-2 1-128 0,1 2 128 16,0 3 0-16,0 1 0 0,-3 0 0 0,1 1 0 0,1 0 0 16,-3 2-144-16,0 1 144 0,-2 0 0 15,1-1 0-15,-2 0 0 0,1 1 0 0,-2 1 0 0,0-3 0 0,0 1 0 16,-1-2 0-16,1-1 0 0,1-2 0 0,-1 1 0 16,1-2 0-16,-5-8 0 15,6 5-2144-15,-6-5-352 0,0 0-64 0</inkml:trace>
  <inkml:trace contextRef="#ctx0" brushRef="#br0" timeOffset="3499.94">19471 1760 8287 0,'0'0'736'0,"0"0"-592"0,0 0-144 0,0 0 0 16,0 0 1952-16,0 0 352 0,1 9 80 0,-1 1 16 15,-1 1-1248-15,1 1-256 0,-4 0-64 0,2 3 0 16,0 2-192-16,1 0-64 0,-4 5 0 0,2-1 0 16,0 0-176-16,-1 0-32 0,3-1-16 0,-1 1 0 15,1-5-112-15,2 1-32 0,2-2 0 0,3-3 0 16,-1 3 80-16,2-7 16 0,1-2 0 0,1-4 0 16,3-2 208-16,-1 0 64 0,3 0 0 0,1-3 0 15,2-6 128-15,-1-3 16 0,3 2 16 0,-1-3 0 16,-1 0-320-16,0-3-64 0,-2-1-16 0,-2-1 0 15,-1-2-112-15,-3 0-32 0,-1-2 0 0,-1 0 0 16,-3 0-192-16,0 3 0 0,1-1 0 0,-2 2 0 16,-1 1 0-16,0 2 0 0,1 3 0 0,-1 2 0 15,1 2-544-15,-3 8-48 0,0 0-16 0,0 0-8400 16,0 0-1680-16</inkml:trace>
  <inkml:trace contextRef="#ctx0" brushRef="#br0" timeOffset="3833.38">19920 1719 23951 0,'0'0'2128'0,"0"0"-1696"16,0 0-432-16,10-4 0 0,1 0 0 0,0-3 0 15,5 1 0-15,4 0 0 0,0-2 176 0,6-1 0 0,-2-2 0 0,1 1 0 16,1-1-176-16,-3-1 0 0,-2 2 144 0,-4-1-144 15,-1 0 0-15,-5 2 128 0,-3-2-128 0,-2 1 0 16,-3-1 128-16,-3 2-128 0,-3 0 160 0,-3 2-160 16,-5 3 448-16,-1 2 0 0,-3 3 0 0,-4 3 0 15,-3 2 64-15,-5 3 16 0,-2 1 0 0,2 3 0 16,-1 4-304-16,3 2-64 0,3 1-16 0,2 0 0 16,1-1-144-16,5 1 0 0,2-1 0 0,5 0 0 15,5-4 0-15,3-2 0 0,0 0 0 0,6-2 0 16,5-2-192-16,3-2 192 0,2-3-192 0,4-2 192 31,3-2-512-31,5-1 32 0,2-1 0 0,4-1-7712 0,2-4-1552 0</inkml:trace>
  <inkml:trace contextRef="#ctx0" brushRef="#br0" timeOffset="4183.75">20792 1548 13823 0,'4'-6'1216'0,"3"0"-960"15,-1-1-256-15,1 3 0 0,-4-3 1216 0,-3 7 208 16,7-4 48-16,-7 4 0 0,0 0-896 0,0 0-192 16,0 0-16-16,0 0-16 0,0 0-64 0,-7 4-16 15,0 0 0-15,-3 1 0 0,-2 1 144 0,1 2 32 16,-5 0 0-16,1 1 0 0,-3-2 0 0,-2 2 16 16,2 0 0-16,-1 0 0 0,1-2-272 0,2 1-48 0,0-1-16 0,4-1 0 15,4 0 80-15,8-6 16 0,0 0 0 0,0 0 0 16,3 11 32-16,2-2 16 0,7-3 0 0,1 1 0 15,1-2-112-15,2 0-32 0,3-1 0 0,0-1 0 16,-2 1-128-16,0-1 0 0,-1 0 144 0,0 2-144 16,-3-1 0-16,-1-2 0 0,-2 1 0 0,-10-3 128 15,9 4-128-15,-9-4 0 0,0 0 0 0,0 0 128 16,-4 11-128-16,-4 0 0 0,-4 0 0 0,-4-1 0 16,-3 0 192-16,-4-1-48 0,-6-1 0 0,-4 0 0 15,-5-1-144-15,2-2 0 0,1-2 144 0,1 2-144 16,3-2-160-16,6-1-96 0,4-2-32 0,7-2-7968 15,3-1-1600-15</inkml:trace>
  <inkml:trace contextRef="#ctx0" brushRef="#br0" timeOffset="4668.06">21450 1315 6447 0,'0'0'576'0,"0"0"-576"15,0 0 0-15,0 0 0 0,0 0 592 0,0 0 16 0,-6 3 0 0,6-3 0 16,0 0 304-16,-9 3 64 0,9-3 16 0,-7 3 0 15,-3 1 272-15,1-1 48 0,0-1 16 0,0 0 0 16,-1 1-304-16,-1 0-48 0,-2 0-16 0,-1 3 0 16,-2 0-352-16,1 1-80 0,-1-2-16 0,0 5 0 15,3-1-128-15,3 0-16 0,-1 0-16 0,6 1 0 16,-1-2-144-16,4 2-16 0,3-1-16 0,2 0 0 16,3 0 32-16,1-2 16 0,2 1 0 0,4 0 0 15,3-2 32-15,-1 3 0 0,0 2 0 0,0-3 0 16,-1 1-256-16,1-2 0 0,-2 0 128 0,1 1-128 15,-3-1 0-15,0 2 0 0,-4 1 128 0,-1-1-128 16,-6-9 0-16,5 9 0 0,-5 0 0 0,0-9 0 16,-5 11 0-16,1-4 144 0,-3-1-16 0,0-1 0 15,-2 1 32-15,-4-1 0 0,-1 1 0 0,1-2 0 16,-1-2-160-16,-2 1 0 0,-1 0 0 0,-1-2 0 16,0 0-864-16,-2-1-48 0,0-1-16 0,1 0 0 15,1 0-1504-15,-3-1-320 0</inkml:trace>
  <inkml:trace contextRef="#ctx0" brushRef="#br0" timeOffset="5118.1">21854 1405 6447 0,'0'0'272'0,"-6"4"80"0,-1-1-352 0,7-3 0 0,0 0 0 0,0 0 0 16,0 0 2848-16,0 0 496 0,0 0 112 0,0 0 0 16,12 2-2080-16,4-5-416 0,0-1-96 0,3-4-16 15,3 2-352-15,0-3-80 0,0-1-16 0,0 1 0 16,0-3-256-16,-2 1-144 0,-3-2 160 0,-2 0-160 16,-3-2 160-16,-6 2-160 0,0-1 160 0,-3 2-160 0,-3 0 256 0,-1 1-64 15,-3 0 0-15,-3 3 0 0,-4 1 368 0,-3 3 64 16,-3 2 16-16,-2 2 0 0,1 1-272 0,-4 3-48 15,-4 3-16-15,2 3 0 0,2 3-304 0,-1 1 0 16,3 1 0-16,3 1 0 0,1 3 0 0,4-1 0 16,5 1 0-16,0-1 0 0,6-3-368 0,3-1 32 15,5 0 0-15,3-3 0 16,4 0-1904-16,5-4-368 0</inkml:trace>
  <inkml:trace contextRef="#ctx0" brushRef="#br0" timeOffset="5534.99">22619 1250 13823 0,'-7'4'1216'0,"0"2"-960"0,-3 1-256 0,-1 4 0 16,-1 4 960-16,-4-2 128 0,-4 1 48 0,1 0 0 15,-2 1-400-15,-2-1-80 0,1 0-16 0,1 1 0 16,1 1-448-16,3-1-192 0,3 0 176 0,3-3-176 16,2 1 128-16,6-3-128 0,0 0 0 0,3-1 144 15,0-9 80-15,5 7 16 0,3-2 0 0,3-3 0 16,4-4 224-16,3-3 48 0,-1-2 16 0,5-3 0 16,-2-5-32-16,4-1-16 0,1-5 0 0,0-1 0 0,-2 0-144 0,-1-3-16 15,0-3-16-15,1-1 0 0,-2-2-48 0,2-4 0 16,0-5 0-16,3 0 0 0,-4-5 192 0,2-4 16 15,-2-1 16-15,1-4 0 0,0 0-160 0,-2-2-16 16,-5-4-16-16,-1 9 0 0,-4 9-96 0,0 9-32 16,-7 7 0-16,-2 5 0 0,-3 6 160 0,-2 6 48 15,-2 6 0-15,-7 5 0 0,-2 8-208 0,-5 5-32 16,-8 6-128-16,-1 9 192 0,1 7-192 0,2 4-208 16,-3 2 32-16,1 6 16 15,-2 6-240-15,0 5-48 0,1 2-16 0,-5 5-8640 16,-2 3-1728-16</inkml:trace>
  <inkml:trace contextRef="#ctx0" brushRef="#br0" timeOffset="6219.48">19214 3021 25567 0,'-10'-16'1136'0,"6"6"224"0,0-2-1088 0,0 2-272 16,3 3 0-16,1 7 0 0,0 0 0 0,0 0 0 15,0 0 0-15,0 0 0 0,0 13 128 0,0 2-128 16,0 3 0-16,1 3 0 0,0 1 0 0,2 4 0 0,0 3 0 0,-2-1 0 16,1 1 0-16,1 1 0 0,2-1 0 0,0 0 0 15,-1 0 0-15,2-5 0 0,2-3 0 0,1-3 0 16,0-2 0-16,2-5 0 0,-3-4 192 0,6-3-192 16,-1-1 576-16,2-5 16 0,2-5 0 0,1-5 0 15,1-4 160-15,3-6 16 0,6-6 16 0,-3-4 0 16,0-1-304-16,3 0-64 0,-1 0-16 0,1 1 0 15,-2-1-400-15,0 1 128 0,-4 1-128 0,-1 1 0 16,-2 3 128-16,-4 5-128 0,-2 7 0 0,-2 2 128 16,-3 4-128-16,0 5 0 0,-8 4 0 0,8 4 0 15,-5 5 0-15,0 6 0 0,-3 7 0 0,-1 7 0 16,-2 6 0-16,-3 5 0 0,-2 3 0 0,-2 6 128 16,-2 6 16-16,-2 4 0 0,-4 2 0 0,-1 2 0 15,-1-1-144-15,0 2 128 0,-3-1-128 0,2-5 128 16,-1-5-128-16,3-5 0 0,1-1 144 0,0-6-144 0,1-3 0 15,3-3 128-15,0-4-128 0,6-5 0 0,0-6 0 0,6-7 0 16,1-4 0-16,1-9-10048 16,0 0-1904-16</inkml:trace>
  <inkml:trace contextRef="#ctx0" brushRef="#br0" timeOffset="6480.84">19994 2905 19343 0,'0'0'1728'0,"0"0"-1392"0,1-8-336 0,4 2 0 16,1 1 912-16,6-2 112 0,0-3 32 0,7 2 0 15,2-2-112-15,7 0-32 0,0-1 0 0,4 0 0 16,1-1-400-16,1 1-96 0,-3-1-16 0,0 2 0 16,1 1-400-16,-4 2 0 0,-1-1 0 0,-5 3-12304 15</inkml:trace>
  <inkml:trace contextRef="#ctx0" brushRef="#br0" timeOffset="6626.53">20177 3083 25791 0,'0'0'2304'0,"0"0"-1856"0,9-5-448 0,3 0 0 16,3 2 128-16,3-1-128 0,3-3 0 0,0-1 0 0,4 0 0 0,0-2 0 15,4-2 0-15,3 0 0 16,2 3-1152-16,0-1-208 0</inkml:trace>
  <inkml:trace contextRef="#ctx0" brushRef="#br0" timeOffset="7087.32">20929 2913 26719 0,'0'0'2368'0,"0"0"-1888"0,0 0-480 0,0 0 0 16,9 5 192-16,2-1-64 0,-1-4-128 0,6-3 192 15,4 1 128-15,3-4 32 0,4-2 0 0,2-1 0 16,1-1-48-16,0-1-16 0,-4-3 0 0,1 0 0 16,-2-2-288-16,0 0 0 0,1-3 0 0,-2 0 0 15,-3 2 0-15,1 0 160 0,-1 0-160 0,-4 0 128 16,-1 2-128-16,-3-1 0 0,-2 0 0 0,-2 0 0 15,-3 2 0-15,-3 1 208 0,-5 0-48 0,-2 0-16 0,-2 2 112 16,-4 1 32-16,-2 2 0 0,-3 4 0 0,-4 1-32 16,-2 4 0-16,-3 3 0 0,0 7 0 0,-4 3-256 15,2 4 160-15,-1 3-160 0,-1 3 128 0,-3 1-128 0,0 3 0 16,2 2 0-16,1 4-176 0,3 2 176 0,3-2 0 16,3-3-144-16,5-1 144 0,4 1 0 0,5-2 0 15,3-6 0-15,6-1 0 0,3-1 0 0,4-4 0 16,3 1 0-16,4-5 0 0,5-2 0 0,6-3 0 15,4-3 0-15,-2-2 0 16,1-6-464-16,1-1-32 0,2-3 0 0,2 0-13200 0</inkml:trace>
  <inkml:trace contextRef="#ctx0" brushRef="#br0" timeOffset="7600.34">22063 2232 2751 0,'-13'-8'256'0,"5"5"-256"0,0 1 0 0,0 0 0 15,0-1 4096-15,1 2 768 0,-1 1 144 0,1-1 48 16,1 2-3472-16,0 3-688 0,0 0-144 0,1 3-32 15,1-1-288-15,4-6-64 0,-7 10-16 0,2 0 0 0,0 0-176 16,0-1-48-16,0-1 0 0,5-8 0 16,-3 9 112-16,3-9 16 0,0 0 0 0,0 0 0 0,0 0 240 0,0 0 48 15,0 9 16-15,0-9 0 0,0 0 144 0,0 0 16 16,0 0 16-16,0 0 0 0,1-10-128 16,0-1-32-16,1-2 0 0,2 1 0 0,1 0-240 0,-1 0-48 15,0-3-16-15,0 0 0 0,2-2-128 0,-1 2-16 16,3 1-128-16,-2-3 192 0,0-3-192 0,1 2 0 15,0 0 0-15,3 2 0 0,0-1 0 0,-1 3 0 16,1 1 0-16,2-1 0 0,-2 5 0 0,1 1 0 16,-2 0 0-16,-2 3 0 0,-7 5 0 0,10-3 0 15,-10 3 0-15,0 0 0 0,0 0 0 0,7 0-128 16,-7 0 128-16,9 6 0 0,-9-6-240 0,0 0 16 0,3 10 0 16,-1 0 0-16,-1-1-16 0,-1-9 0 0,0 0 0 15,1 9 0-15,1 0 240 0,-2 0 0 0,0-9-160 16,0 0 160-16,0 0-256 0,0 0 32 0,0 0 0 0,0 0 0 31,0 0-1248-31,0 0-256 0,0 0-64 0,9-2-6448 0,-1-3-1296 0</inkml:trace>
  <inkml:trace contextRef="#ctx0" brushRef="#br0" timeOffset="8011.89">22774 1555 17503 0,'0'0'1552'0,"0"0"-1232"16,-1-8-320-16,1 8 0 0,0 0 768 0,-5-7 80 16,2 2 32-16,3 5 0 0,-4-6-48 0,4 6-16 15,0 0 0-15,-8 1 0 0,-1 1-256 0,0 4-48 16,1 0-16-16,-3 5 0 0,0 4-256 0,-1 2-48 16,-4 3-16-16,3 4 0 0,0 5 16 0,-2 4 0 15,3 2 0-15,0 1 0 0,0 2 32 0,1 1 16 0,1 2 0 16,4-2 0-16,0-7-16 0,3-3 0 0,1-2 0 0,2-4 0 15,1-2 160-15,2-3 48 0,3-2 0 0,-1-2 0 16,2-2-16-16,3-1 0 0,-1-3 0 0,1-3 0 16,0-1-112-16,2-3-32 0,2 4 0 0,-3-5 0 15,1-3-272-15,0 0 0 0,1-2 0 0,-3-1 0 32,0-3-1728-32,-1-2-416 0,-5-3-80 0</inkml:trace>
  <inkml:trace contextRef="#ctx0" brushRef="#br0" timeOffset="8175.92">22218 1914 25679 0,'0'0'1136'0,"0"0"240"0,0 0-1104 0,15-4-272 0,1 0 0 0,5 1 0 0,4-1 512 16,7-1 32-16,7 0 16 0,4-1 0 0,2 0-128 0,1-2-32 16,-1-1 0-16,5 1 0 0,4 2-256 0,-1 0-144 15,5 1 160-15,1 0-13184 16</inkml:trace>
  <inkml:trace contextRef="#ctx0" brushRef="#br0" timeOffset="10607.58">18303 4502 11055 0,'9'-10'976'0,"0"-1"-784"15,2 0-192-15,-3 0 0 0,2-1 1456 0,-6 2 240 0,2-2 48 0,-3 1 16 16,-3 0-928-16,-2 1-192 0,-3-4-48 0,-2 2 0 16,-6 2-272-16,-1-1-64 0,-3-2-16 0,-1-1 0 15,-2-3-240-15,-2 2 0 0,-3-1 128 0,-2 2-128 16,-2 0 0-16,-2 1 0 0,0 0 0 0,-6 1 0 16,-4-1 0-16,-4-1 0 0,-2-2 0 0,-2 2 0 15,-1 0 144-15,0 0-144 0,0-1 128 0,-1 3-128 16,-3-3 128-16,-2 3-128 0,-7 1 0 0,1 0 128 15,0-1 64-15,-1 1 0 0,-1 3 0 0,-3 1 0 16,-3 2-192-16,-2-2 192 0,-3-2-192 0,1 4 192 16,0 3-192-16,-3 1 0 0,-3-1 0 0,1 1 128 15,-2-2-128-15,3 4 0 0,2 4 0 0,-3-1 128 16,-8-2-128-16,5 3 0 0,3-2 0 0,2 2 0 0,0 2 0 16,-5-2 0-16,-3 1 0 0,5-1 0 0,5 4 0 0,1 1 0 15,-2 0 0-15,-2 2 0 0,-4 1 0 0,6 3 0 16,8 0 0-16,0 3 0 0,2-1 0 15,1-1 0-15,-3 0 0 0,3-1 0 0,0-2 0 0,4 4 0 16,3 1 0-16,3 3 0 0,0 2 0 0,1 0 0 16,-3-1-144-16,2 0 144 0,2 0 0 0,3 2 0 15,3 1 0-15,2-1 0 0,1 3 0 0,3 0 0 16,2 3 128-16,-2-1-128 0,0 0 128 0,1-1-128 16,3-1 0-16,5 3 0 0,5 2 0 0,2-3 0 15,5 0 0-15,4-1 0 0,0-1 128 0,5 1-128 16,2 1 0-16,3-1 0 0,3 2 0 0,3-1 0 15,3-3 0-15,2 3 0 0,3-4 0 0,2 3 0 16,3 3 0-16,5 0 0 0,3 0 192 0,3 0-48 0,2 1-16 16,5-3 0-16,4 0-128 0,2-1 0 15,-4 2 0-15,2-2 0 0,1 1 0 0,0-1 0 0,0-3-160 0,2 1 160 16,1-1 0-16,6 0 0 0,4-2 0 16,6-2 0-16,0-3 0 0,2-5 0 0,2-3 128 0,2 1-128 15,4 2 304-15,3-2-48 0,3-3-16 0,-1-3 0 16,-3-3-96-16,1 3-16 0,1 3 0 0,2-2 0 15,7 0-128-15,-2-1 0 0,-4-1 0 0,-1 1 128 16,0 0-128-16,3 1 0 0,6-3 0 0,-6-2 0 16,-3 1 0-16,-3 0 128 0,-1-3-128 0,5 0 0 15,0-2 0-15,1-2 0 0,-5-2 128 0,-1-3-128 16,-1-1 128-16,0 0 0 0,1 2 0 0,0 0 0 16,1-6 112-16,0 0 16 0,-7-1 0 0,0-2 0 15,-4-1 16-15,3-2 16 0,2-4 0 0,-2 2 0 16,0-2 16-16,-2 1 0 0,-2-4 0 0,-3-2 0 0,-3-2 16 15,0 1 16-15,4-1 0 0,-3-3 0 0,0-3-112 0,-2-2-32 16,-4-2 0-16,0 2 0 0,0 1-48 0,-1 1-16 16,-2-1 0-16,0 2 0 0,-1 0 16 0,-1 1 0 15,-8 4 0-15,-2 0 0 0,-2 1 96 0,-7 2 16 16,-4 0 0-16,-4 1 0 0,-3-2-64 0,-5-1-16 16,-3 1 0-16,-3 4 0 0,-2 2-176 0,-2 2 0 15,-4 1 144-15,-1-1-144 0,-2 1-240 0,0 1-112 16,-3 2-32-16,0 0-13824 0</inkml:trace>
  <inkml:trace contextRef="#ctx0" brushRef="#br0" timeOffset="11960.46">17683 4951 2751 0,'0'0'256'0,"0"0"-256"0,0 0 0 0,7-3 0 0,-7 3 1808 0,10-6 320 16,-4 3 64-16,-6 3 16 0,10-3-1296 0,0 1-256 15,-1-2-48-15,2 1-16 0,-2 1-304 0,2 0-64 16,0-2-16-16,1 2 0 0,1 0 48 0,2 0 16 16,3-1 0-16,2 1 0 0,-3-1 32 0,4 0 0 15,2-2 0-15,-2 2 0 0,3 0-48 0,-2-2-16 16,0 1 0-16,0-3 0 0,-1 1-48 0,2 3 0 15,-2 0 0-15,2 1 0 0,-3 1 0 0,1 1 0 16,0 1 0-16,-2 1 0 0,0 1-192 0,0 1 0 16,-1 1 0-16,2 2 0 0,-3 1 128 0,1-1 0 0,-2 1-128 15,0 2 192-15,-3 0-16 0,0 2-16 0,-4-1 0 16,0 4 0-16,-2 4-16 0,0 0 0 0,0-1 0 0,-2 1 0 16,-3 0-16-16,0-1-128 0,-2 1 192 0,0 1-64 15,0 0-128-15,-1 1 0 0,0 2 144 0,0-1-144 16,0 1 128-16,-2-2-128 0,-2-1 160 0,2 2-160 15,1 0 160-15,1-2-160 0,-4 2 160 0,2-2-160 16,0 0 128-16,-1 1-128 0,-2 2 0 0,1 0 0 16,1-1 128-16,-1 0-128 0,-2-2 0 0,1 0 144 15,-1 0-144-15,1 0 128 0,-1 2-128 0,-1 2 128 16,0-5-128-16,2 0 160 0,0-1-160 0,-1-1 160 16,2-1-160-16,-2 1 160 0,1 1-160 0,0-2 160 15,2-1-160-15,-1-2 0 0,1 0 144 0,0-2-144 16,1-1 0-16,1-1 144 0,0-2-144 0,2-7 0 15,0 0 176-15,0 9-176 0,0-9 160 0,0 0-160 16,0 0 0-16,0 0-240 0,9 5 32 0,0-4-9504 16</inkml:trace>
  <inkml:trace contextRef="#ctx0" brushRef="#br0" timeOffset="12328.84">18180 5771 11055 0,'-11'0'976'0,"11"0"-784"0,-10 5-192 0,2 1 0 16,0-1 704-16,1 1 112 0,0 0 16 0,0 3 0 15,1 2-352-15,0 0-64 0,1 0-16 0,2 0 0 16,2 4-224-16,0 0-48 0,1-3-128 0,2 1 192 15,-1 1 0-15,3 1-16 0,-1-1 0 0,2-2 0 16,1 0-176-16,-1-2 0 0,1-1 144 0,-1 0-144 16,5-2 304-16,0-1-16 0,2-3 0 0,4-1 0 15,0-1 320-15,3-1 64 0,2-2 16 0,2 1 0 16,1-2-128-16,1 0-32 0,1-4 0 0,0-1 0 16,0-1-272-16,1 0-48 0,-3-2-16 15,-1 0 0-15,0-3-192 0,-4 3 0 0,0-2-144 0,-1-1-9936 16</inkml:trace>
  <inkml:trace contextRef="#ctx0" brushRef="#br0" timeOffset="13149.19">18168 4607 19343 0,'0'0'1728'0,"0"0"-1392"0,-3-7-336 0,3 7 0 31,0 0-576-31,0 0-192 0,6-5-48 0,3 0 0 0,3 3 816 0,0 0 384 0,5-1-48 0,4-1 0 16,4 1-336-16,4 0 128 0,2 1-128 0,3-2 0 15,1 1 0-15,1 0 0 0,-3-3 0 0,0 3 128 16,0-2-128-16,2 1 0 0,2 0 0 0,1 0 0 15,-2 2 0-15,6 1 0 0,-1 0 0 0,1 1 128 16,1 0-128-16,-5 1 0 0,-2 1 0 0,-1 0 128 16,-1 0-128-16,0 0 144 0,-1 3-144 0,2 0 160 0,0-1 80 0,4 2 16 15,2-1 0-15,2 3 0 0,0-1-80 16,-5 2-16-16,-2 1 0 0,0 0 0 0,1 0-32 16,-2 0-128-16,1 1 192 0,0 0-64 0,4 0-128 0,0 1 0 15,0 1 0-15,1 1 0 0,0 3 0 0,-4-2 128 16,-2 0-128-16,-3-2 0 0,0-2 0 0,0 2 0 15,-1-1 0-15,-1 1 0 0,-1 1 0 0,-2 0 128 16,0 0-128-16,1 0 0 0,-1 2 0 0,-2-3 0 16,-1 1 0-16,-2-2 0 0,0-1 0 0,-3 3 0 15,-1 1 0-15,-3 0 0 0,-3 2 192 0,1-2-64 16,-4 0 0-16,1 0 0 0,0 0 80 0,-2 0 16 16,1-2 0-16,-2 1 0 0,0 1-224 0,0 0 128 0,-2 0-128 15,1 3 0-15,-2 2 128 0,2-2-128 0,-2 0 0 0,1-1 144 16,1-1-144-16,-1 1 160 0,0-1-160 0,-1 1 160 15,2-3-160-15,-2 0 160 0,2 0-160 0,0 2 160 16,2-1-160-16,0 1 0 0,-1-1 144 0,1 0-144 16,1-1 0-16,-1 0 128 0,-2 1-128 0,2 1 0 15,-4 0 0-15,2 0 144 0,-1-2-144 0,-4-1 0 16,0 0 192-16,-1 3-64 0,0-1 0 0,0 3-128 16,0-3 256-16,-1 1-64 0,0-1-16 0,-1 0 0 15,-1 2-32-15,1-2 0 0,-1 1 0 0,1-1 0 16,0 2 48-16,1-1 0 0,-4 1 0 0,3-1 0 15,0 1-48-15,0 0 0 0,0 1 0 0,-1 0 0 16,3-1-144-16,-1-2 160 0,0 1-160 0,1 0 160 16,1 1-32-16,-1-4-128 0,0-2 192 0,1 1-64 0,-1-2-128 15,3-1 0-15,-3-9 0 0,3 9 0 0,-3-9 0 0,4 8 0 16,-4-8 0-16,6 9 0 16,-1-2-368-16,-5-7-96 15,0 0-32-15,10 4-7088 0,-1-2-1424 0</inkml:trace>
  <inkml:trace contextRef="#ctx0" brushRef="#br0" timeOffset="13536.38">20284 5773 15663 0,'0'0'688'0,"0"0"144"0,-7 1-656 0,0 2-176 0,3 3 0 0,4-6 0 15,-7 7 496-15,3 2 64 0,2 2 16 0,1 0 0 16,0 1-320-16,3 2-48 0,0-2-16 0,5 1 0 16,1 1 192-16,3-1 16 0,-2-1 16 0,2-1 0 15,2-1 128-15,1-1 32 0,2 0 0 0,1-2 0 16,0-3 128-16,2-2 16 0,0 3 16 0,3-3 0 15,1-2-112-15,3 0-32 0,3-2 0 0,3-3 0 16,4 1-96-16,1-4-32 0,-2-3 0 0,0-1 0 16,-4 0-64-16,-2-2-16 0,-3 0 0 0,-2 1 0 0,-1 0-192 0,-5 0-64 15,0-2 0-15,-2 1 0 16,0 0-128-16,-2-2-272 0,-2 0 64 0,-2-1-8656 16,0 4-1728-16</inkml:trace>
  <inkml:trace contextRef="#ctx0" brushRef="#br0" timeOffset="19011.68">15274 6158 16991 0,'-10'-5'752'0,"10"5"144"0,-9-1-704 0,2 2-192 0,-1 2 0 0,0 0 0 0,1 2 0 0,0 2 0 16,0 1 0-16,3 2 0 0,-3 2 0 0,2 0 0 15,-2 3 0-15,2 1 0 0,-1 0 0 0,-3 4 0 16,3 3 0-16,-2 5 0 0,0 1 0 0,-3 4 192 16,0 0-192-16,-1 6 192 0,0 5-192 0,-1 2 0 15,-3 2 0-15,-1 5 0 0,2 2 0 0,-3 1 128 16,-3-1-128-16,4-1 0 0,0 1 128 0,-1-2-128 15,0-4 0-15,2-2 128 0,2-4-128 0,3-4 0 16,1-3 0-16,2-4 128 0,2-2 192 0,4-4 48 16,-1-1 0-16,2-6 0 0,2-1-80 0,3 0-16 15,1-2 0-15,2 0 0 0,1-5 64 0,3 0 16 0,4-2 0 0,1 0 0 16,3-1-32-16,0 0 0 0,4-2 0 0,3 1 0 16,3-2-48-16,4 1-16 0,4-1 0 0,3 0 0 15,2-3-256-15,0 2 128 0,-3 0-128 0,3-2 0 16,0-1 176-16,3 1-176 0,1 3 160 0,5-1-160 15,-1 0 176-15,3 0-176 0,0-2 192 0,-1 1-192 16,-1 0 176-16,3 1-176 0,1-1 160 0,3 1-160 16,4 2 128-16,0-2-128 0,-1-1 0 0,1-1 0 15,-4 2 0-15,4-1 0 0,2 2 0 0,4-2 0 16,2-1 128-16,-2-1-128 0,-1-1 0 0,-2 0 144 16,4 0-144-16,2 0 128 0,4 0-128 0,1 0 128 15,-4 0-128-15,2 0 128 0,0 0-128 0,4 0 128 16,3 0-128-16,-3 0 0 0,-5 0 144 0,2 3-144 15,2 0 0-15,1 0 128 0,5 2-128 0,-4-3 0 16,-8 1 0-16,1-1 0 0,-1 2 0 0,5 1 0 0,4 2 0 0,-3-2 0 16,-4-1 0-16,2 0 0 0,-2 0 0 15,8 1 0-15,0-2 0 0,-1 1 128 0,-3 0-128 0,0-2 0 16,1 0 0-16,4-1 0 0,3-1 0 0,-5 0 0 16,-5-1 0-16,2-1 0 0,4-1 0 0,0 0-160 15,2 2 160-15,-5-2-160 0,-7-2 160 0,2 0-160 16,3 0 160-16,2 2-160 0,0 1 160 0,-6 0 0 15,-7-1 0-15,0 1 0 0,2 0 0 0,2 2 0 16,4 0 0-16,-10 2 0 0,-4-4 0 0,-3 2 0 16,-1 2 0-16,-2 0 0 0,2 0 0 0,-1 0 0 15,3-1 0-15,-2 0 0 0,-5 0 0 0,-2-1 0 16,-3-1 0-16,-1 1 0 0,1 0 0 0,0 0 0 0,-1-1 0 16,1 1 0-16,0 1 0 0,-2 2 0 0,-1-2 0 15,-4-1 0-15,-6 0 0 0,-2 0 0 0,-1 0 0 16,-4 0 0-16,0 0 0 0,0 0 0 0,-4 2 0 0,1 0 0 15,0-1 0-15,-3-1 0 0,-1 0 0 0,-1 0 0 16,0 0 0-16,-2 0 0 0,1 0 0 0,-3 0 0 16,-1-1 0-16,0-3 144 0,1 3-144 0,-3-1 0 15,1-1 192-15,0-1-192 0,0 0 192 0,0-2-192 16,-1-3 176-16,0-2-176 0,-1-2 160 0,1-3-160 16,-3-1 128-16,2-3-128 0,0-3 0 0,-1-1 144 15,-1-4-144-15,0 1 192 0,-1-3-192 0,3-3 192 16,-1-4-32-16,1-5 0 0,0-2 0 0,2-3 0 15,2-7 32-15,2-2 0 0,2-5 0 0,1-2 0 0,4-3-192 0,0-1 0 16,4-1 0-16,0-2 0 16,4-1 0-16,1 2 0 0,-2 3 0 0,1 2 0 15,0 5 0-15,-4 3 0 0,-3 1 0 0,-1 2 0 0,-4 1 0 16,0 4 128-16,-2 3-128 0,1 3 128 0,2 1-128 0,-1 5 192 16,-4 1-192-16,0 4 192 0,2 2-192 0,-3 3 0 15,-2-2 0-15,2 3 128 0,-3 3-128 0,0 1 0 16,-3 0 0-16,-2 3 0 0,1 0 0 0,-3 3-176 15,-3 0 176-15,-1 4-128 0,-1 0 128 0,-2 2 0 16,-1 2-144-16,-5 1 144 0,1-1 0 0,-3 2 0 16,-3 2-144-16,-4 1 144 0,-2 1 0 0,0 1 0 15,-4 1 0-15,-2 1 0 0,-1 0 0 0,-3 0 0 16,-5-1 0-16,-4 2 0 0,-6 2 0 0,-3 1 0 0,2-2 0 0,-1 3 0 16,-2 0 0-16,0 2 0 0,-2 1 0 15,-5-1 0-15,-5-2 0 0,-1 2 0 0,-3 1 0 0,4 0 0 16,3-1 0-16,-7 1 0 0,-3 1 0 0,-3-2 0 15,-4-3 0-15,1 2 0 0,1 1 0 0,-3 3 0 16,-1-2 0-16,-6-2 0 0,0 1 0 0,3 0 0 16,3-1 0-16,-6 1 0 0,-8-3 0 0,3 2 0 15,3-3 0-15,3 1 0 16,0 0 0-16,0 0 0 0,-9-3 128 0,8 2-128 0,3-4 0 16,-1 1 0-16,-4 0 0 0,0-2 128 0,0-1-128 0,6 1 0 15,4-1 0-15,-5 0 0 0,-7 0 0 0,2 0 0 16,0-5 0-16,4 4 0 0,3 1 0 0,-7 0 0 15,-6-1 0-15,4-1-128 0,6 2 128 0,-2-2 0 16,-1 1 0-16,-1 0 0 0,-4-1 0 0,5 3 0 16,5-1 0-16,-4 1 0 0,-4-1 0 0,1 0 0 0,2-1 0 15,5 2 0-15,3 0 176 0,-2-3-176 0,-7 0 192 16,4 2-64-16,2 1 0 0,2 2-128 0,1 1 176 16,-1-1-176-16,-2-2 160 0,2 0-160 0,2 3 176 0,2-1-176 15,0 2 192-15,1-2-192 0,-2-2 256 0,2 1-48 16,1 2-16-16,5-1 0 0,-2 3-16 0,0 0-16 15,-6 2 0-15,3 0 0 0,4-1-160 0,3 1 0 16,0 0 144-16,1 3-144 0,-1 0 0 0,1 2 0 16,3 0 0-16,3 3 0 0,5-1 0 0,4 1 0 15,3 1 0-15,5-1 0 0,5 1-320 0,1-2-16 16,4 0-16-16,8-2-12896 0</inkml:trace>
  <inkml:trace contextRef="#ctx0" brushRef="#br0" timeOffset="19865.79">21490 5130 15775 0,'0'0'704'0,"0"0"128"0,0 0-656 0,0 0-176 0,0 0 0 0,0 0 0 0,0 0 896 0,0 0 160 16,0 0 32-16,0 0 0 0,0 0-448 0,0 0-96 15,0 0-16-15,0 0 0 0,0 10-96 0,0 2-32 16,0 4 0-16,-2 3 0 0,-2 3-80 0,-1 0-32 16,1 1 0-16,-2 2 0 0,1 2-144 0,0 2-16 15,-2-3-128-15,0 3 192 0,1 0-64 0,0-2-128 16,1-2 176-16,-1-1-176 0,3-5 192 0,1 0-192 16,2-5 192-16,2-3-192 0,-2-11 320 0,0 0-64 15,10 7 0-15,-3-4 0 0,4-4 448 0,3-3 64 0,2-4 32 16,3 0 0-16,-1-7-208 0,3 0-32 0,-1-3-16 0,2-1 0 15,0-2-400-15,0 2-144 0,0 0 0 0,-1 1 144 16,2 2-144-16,-2 0 0 0,-3 2 0 0,1 0 0 16,5-1-128-16,-5 2-128 0,1 1 0 0,1 2-16 31,-3 1-1648-31,-1 0-320 0,1 1-64 0</inkml:trace>
  <inkml:trace contextRef="#ctx0" brushRef="#br0" timeOffset="20163.48">21540 5401 22111 0,'-9'1'1968'0,"-1"-3"-1584"0,-1-2-384 0,7-2 0 0,4 6 272 0,-1-8-16 15,1 3-16-15,4-6 0 0,1-1 192 0,4-3 32 16,3 0 16-16,-1-3 0 0,3-2-224 0,1-4-32 15,4 0-16-15,0-1 0 0,0-3 208 0,3 3 32 16,2-2 16-16,1-1 0 0,-1 0-160 0,2-1-48 16,4-2 0-16,0 3 0 0,-1 0-128 0,2 2-128 15,0 0 192-15,-1 2-192 0,-3 2 128 0,-1 1-128 16,-2 1 0-16,-2 3 0 0,-4 1-256 0,-1 2-128 16,-3-1 0-16,-2 2-7808 15,-1 0-1568-15</inkml:trace>
  <inkml:trace contextRef="#ctx0" brushRef="#br0" timeOffset="20675.2">22559 3972 25791 0,'0'0'2304'0,"0"0"-1856"0,0 0-448 0,-6 3 0 0,6-3 0 0,-5 11 0 16,1 2 0-16,2 2 0 0,1 0-208 0,-3 4 64 15,3-1 16-15,0 1 0 0,1 5 128 0,-1-1 0 16,0 1 0-16,-1 0 0 0,-1-1 0 0,0 0 0 15,-1 0 0-15,1 0 0 0,-2-1 192 0,2-3 0 16,-3-2 16-16,3-4 0 0,0-3 112 0,1-3 32 16,2-7 0-16,0 0 0 0,0 0 272 0,0 0 48 15,0 0 16-15,0 0 0 0,-3-12 112 0,3-2 32 16,2-2 0-16,0-1 0 0,1-2-496 0,1 1-80 16,3-1-32-16,-1-1 0 0,1-2-224 0,0-1 0 15,-1-2 0-15,2 1 0 0,0 2 128 0,1 0-128 16,1 2 0-16,-2 3 0 0,3 2 0 0,1 3 0 15,-2 1 0-15,1 3 0 0,1 3 0 0,1 2-160 0,-13 3 160 16,11 5-128-16,1 1 128 0,-1 4 0 0,1 0-144 0,-2 3 144 16,-2 4 0-16,1 2-176 0,0 1 176 0,1 1-128 15,-2 1 128-15,2-2-128 0,-5 1 128 0,4 0-128 16,-1-5 128-16,0 0-160 0,0-3 160 0,1-1-160 16,1-1-96-16,1-3-32 0,0-3 0 0,2 0 0 31,-1-3-480-31,1-2-112 0,0-1-16 0,5-4-7824 0,0-2-1584 0</inkml:trace>
  <inkml:trace contextRef="#ctx0" brushRef="#br0" timeOffset="20997.62">23268 3733 2751 0,'-5'-14'128'0,"3"6"16"0,-1 1-144 0,3 7 0 0,-4-6 0 0,4 6 0 16,-11-2 3904-16,1 4 768 0,0 2 128 0,-1 2 48 0,-1 4-3568 0,0 2-720 15,-1 2-144-15,-1 2-32 0,1 3-192 0,2-1-32 16,-1 4-16-16,1 0 0 0,-2 1 48 0,2 2 0 16,4-3 0-16,-2-2 0 0,3 0 112 0,2-3 16 15,3 0 16-15,2-1 0 0,3-5 112 0,-2-1 32 16,3-4 0-16,3-1 0 0,-1-4 208 0,3-3 32 16,-1-3 16-16,2 0 0 0,3-4-96 0,-1-1-32 15,1-2 0-15,2-1 0 0,-2-2-288 0,-3 1-48 16,-1 0-16-16,0-1 0 0,-6 2-256 0,0-2 160 15,-2-1-160-15,-4 2 128 0,-1-1-128 0,-1 0 192 0,-2 2-192 16,0 2 192-16,-2 2-192 0,0 2 0 0,-2 1 0 0,2 2 0 16,-1 2-160-16,1 2-112 0,-2 2-32 15,4 1 0 1,6-3-1376-16,-9 6-288 0,3-2-48 0,-1 0-9760 0</inkml:trace>
  <inkml:trace contextRef="#ctx0" brushRef="#br0" timeOffset="21281.65">23573 2988 17503 0,'-8'-12'768'0,"8"12"176"16,-2-8-752-16,2 8-192 0,-8-2 0 0,8 2 0 15,-8 3 608-15,1 7 96 0,-1 2 0 0,0 4 16 0,0 3-336 0,0 4-80 16,1 3-16-16,-2 2 0 0,3 3-48 0,-3 0-16 16,2 5 0-16,2 1 0 0,0 1-96 0,2 0-128 15,1 0 176-15,0 0-176 0,-1 1 240 0,3-1-64 16,4 1-16-16,-2-4 0 0,0-3-160 0,1 0 0 16,1-1 0-16,1-2 0 15,-3-2-1664-15,1-5-352 0</inkml:trace>
  <inkml:trace contextRef="#ctx0" brushRef="#br0" timeOffset="21451.54">23222 3540 19343 0,'6'-2'1728'0,"5"-4"-1392"0,4 0-336 0,3-1 0 15,4 0 368-15,2-1 0 0,4 0 0 0,-1-1 0 16,3-1-16-16,-1-2 0 0,-3-2 0 0,3 1 0 15,2 3-144-15,-2-1-16 0,-3 1-16 0,-2 2-6784 16,0 0-1360-16</inkml:trace>
  <inkml:trace contextRef="#ctx0" brushRef="#br0" timeOffset="21968.98">22730 4650 20559 0,'0'0'896'0,"0"0"208"0,-7 2-880 0,0 1-224 0,-1 2 0 0,0 1 0 15,-1 3 0-15,0 2 0 0,1 3 0 0,-1 3 0 16,-3 0 0-16,1 2 0 0,0 2 0 0,1-1 0 15,1-4 0-15,2 1 0 0,0-2 0 0,3-2 0 16,1 0 0-16,1-5 0 0,2 0 0 0,0-8 0 16,0 0 240-16,7 6 0 0,0-3 0 0,3 1 0 15,2-4 352-15,1 0 80 0,0 0 16 0,2 1 0 16,1 0-288-16,-2 1-48 0,-2-1-16 0,-1 1 0 16,-2 0-128-16,-9-2-16 0,7 7-16 0,-7-7 0 15,0 0 112-15,0 8 32 0,-3 3 0 0,-1-1 0 0,-6 2 144 0,-1 1 48 16,-3-1 0-16,0 2 0 0,-1 1-368 15,0-1-144-15,-4-3 128 0,2 0-128 0,1-2 0 16,2 0-320-16,4-1 48 0,-1-4 16 16,2-1-2000-16,9-3-400 0</inkml:trace>
  <inkml:trace contextRef="#ctx0" brushRef="#br0" timeOffset="22244.25">23041 4433 16575 0,'0'0'1472'0,"0"0"-1168"0,0 0-304 0,0 0 0 15,-1 12 560-15,0 0 48 0,1 0 16 0,0 3 0 16,-1 0-208-16,1 4-32 0,-1 2-16 0,1 2 0 15,0 3-80-15,-1-1-16 0,1 1 0 0,0 0 0 16,-2 1-64-16,0 0-16 0,1-1 0 0,1 1 0 16,-1-2-64-16,0-2 0 0,1-2-128 0,0-2 192 15,-1-3-368-15,1 0-80 0,0-4 0 0,1-2-9360 16</inkml:trace>
  <inkml:trace contextRef="#ctx0" brushRef="#br0" timeOffset="22802.22">23254 4480 19343 0,'0'0'848'0,"-8"10"192"0,1 1-832 0,4 1-208 16,-3 2 0-16,3 1 0 0,-1 4 768 0,2-1 96 15,-3 0 32-15,4 0 0 0,0-1-640 0,1 1-128 16,0-3-128-16,0 1 176 0,1-2-176 0,1 0 0 16,-1-3 0-16,3-1 0 0,-2-2 0 0,-2-8 0 0,0 0 0 0,0 0 0 15,10 2 320-15,0-4 64 0,0-6 32 0,-3-3 0 16,3-3 160-16,2-2 16 0,-2 0 16 0,1-1 0 16,0-2-288-16,0-1-64 0,0-1-16 0,-1-1 0 15,0-1-48-15,0 2 0 0,1 0 0 0,2 4 0 16,-3 1-48-16,1 1-16 0,1 1 0 0,-3 4 0 15,0 1-128-15,-2 2 0 0,0 4 0 0,-7 3 0 16,9-3 0-16,-9 3 0 0,9 6 0 0,-3 1 0 16,0 0 0-16,-3 2 0 0,0 1 0 0,-1-1 0 15,0 2 0-15,-2-1 0 0,0 0 0 16,-2-2 0-16,2-8 0 0,0 0 0 0,-2 7 0 0,2-7 0 16,0 0 0-16,0 0 0 0,0 0 0 0,0 0 0 15,0 0 0-15,4-9 256 0,0-2-32 0,-1-1-16 0,3-2 16 16,0-2 0-16,0 3 0 0,2-1 0 15,0 0-224-15,2 1 144 0,-1 1-144 0,1 0 128 0,2 1-128 16,-2 2 0-16,2 3 0 0,0 4 0 0,1-1 0 0,1 6-144 16,-3-1 144-16,1 4 0 0,1 3-144 0,-1 2 144 15,-1 1 0-15,-1 2-144 0,0 0 16 0,-3 1 0 16,1 1 0-16,-1-1 0 0,-1-1-32 0,-1 1 0 16,-1-1 0-16,-1-1 0 0,3-1-96 0,-4-1-32 15,0 0 0-15,1-2 0 16,-3-9-432-16,0 0-96 0,4 7-16 0,-4-7-6864 15,0 0-1392-15</inkml:trace>
  <inkml:trace contextRef="#ctx0" brushRef="#br0" timeOffset="23279.87">23984 4157 21535 0,'0'0'960'0,"0"0"192"0,0 0-928 0,0 0-224 0,-4 5 0 0,-2 3 0 15,2 0 0-15,0 3 0 0,3 1 0 0,0 2 0 16,1 2 0-16,-1 2 128 0,-1 4-128 0,1 4 192 16,1 2-192-16,-1 0 176 0,-2 0-176 0,2 2 160 15,1-2-32-15,-2-1 0 0,0-1 0 0,0 1 0 16,-3 0 64-16,2 0 0 0,0-5 0 0,-1-2 0 0,2-4 16 15,-1-4 16-15,2-3 0 0,1-9 0 0,0 0 352 0,0 0 64 16,0 0 0-16,0 0 16 0,6-11 112 0,0-3 32 16,3-3 0-16,-3-4 0 0,3-4-464 0,-2 0-80 15,0-2-32-15,0 1 0 0,1-4-224 0,-1 0 144 16,1 1-144-16,1-1 128 0,0-2-128 16,-3 4 0-16,0-2 0 0,2 6-176 0,0 1 32 0,1 2 0 15,2 4 0-15,0 5 0 0,-1 2 144 0,0 2 0 16,-1 5-144-16,-9 3 144 0,9 2-128 0,-2 7 128 15,-1 0-160-15,-2 3 160 0,-2 1-128 0,-2 3 128 16,-1 0 0-16,-2 3-144 0,-4 2 144 0,-1 0-192 16,-3 1 192-16,-3 0-192 0,0 0 32 0,2 0 0 15,-1-1 0-15,1-3 0 0,0-3-80 0,1-4-16 0,1-3 0 16,2-3 0 0,8-5-1248-16,0 0-256 0</inkml:trace>
  <inkml:trace contextRef="#ctx0" brushRef="#br0" timeOffset="23513.11">24402 3498 23951 0,'0'0'1056'0,"-3"-5"224"0,-2-2-1024 0,5 7-256 0,0 0 0 0,0 0 0 15,0 0 0-15,0 0 0 0,0 0 128 0,-3 12-128 0,0 5 128 0,0 2-128 16,1 6 144-16,0 3-144 0,-2 4 160 16,1 4-160-16,2 2 160 0,0-1-160 0,1-1 0 15,1 5 128-15,0 2-128 0,-1 1 0 0,-1 0 0 0,1-1 0 16,0-1 0-16,0 0 0 16,0-1-1376-16,0-4-320 0,0-7-64 0</inkml:trace>
  <inkml:trace contextRef="#ctx0" brushRef="#br0" timeOffset="24168.76">24690 3815 15263 0,'0'0'672'0,"-8"3"144"0,8-3-656 0,-5 9-160 0,-4-2 0 0,3 1 0 16,0 1 512-16,1 2 64 0,0 3 0 0,0 0 16 16,1 0 240-16,0 2 32 0,1 2 16 0,-3 1 0 15,2-1-240-15,0 2-32 0,2-1-16 0,-1 1 0 16,1-3-272-16,1 0-64 0,0-3-16 0,2 0 0 16,0 1-240-16,0-2 128 0,0-2-128 0,1-1 0 15,-2-10-176-15,2 10-128 0,-2-10-16 0,0 0-6512 16,0 0-1296-16</inkml:trace>
  <inkml:trace contextRef="#ctx0" brushRef="#br0" timeOffset="24565.89">24965 3405 18303 0,'2'-15'816'0,"2"6"160"0,-2-2-784 0,1 2-192 16,-1-4 0-16,2 4 0 0,0-4 320 0,-3 1 32 15,-1 0 0-15,0 1 0 0,-1 0 64 0,0 0 16 0,-3 4 0 0,0 0 0 16,0 3-48-16,4 4 0 0,0 0 0 0,-10 0 0 15,-1 2-192-15,0 3-64 0,-1 4 0 0,-1 4 0 16,-1 4-128-16,1 4 0 0,1 3 0 0,-1 3 0 16,3 4 0-16,-1 3 128 0,1 3-128 0,0 3 0 15,3 3 208-15,-2 2-32 0,2 3-16 0,2-2 0 16,1-1-160-16,3-1 192 0,2-3-192 0,0-5 192 16,1-3-192-16,1-6 0 0,1 0 144 0,1-5-144 15,-2 1 0-15,0-6 0 0,2-3 0 0,-3-3 0 16,1-1-576-16,-3-10-176 15,0 0-32-15,0 0-9200 0</inkml:trace>
  <inkml:trace contextRef="#ctx0" brushRef="#br0" timeOffset="24768.88">24807 3792 19343 0,'0'0'1728'0,"0"0"-1392"16,0 0-336-16,9 5 0 0,-2 3 304 0,2-1-16 15,-2-1 0-15,1-1 0 0,-8-5 48 0,9 4 16 16,0 0 0-16,0 1 0 0,-9-5-176 0,9 3-48 16,-9-3 0-16,10 2 0 0,-10-2-128 0,0 0-256 15,0 0 64-15,7 1 16 16,-7-1-288-16,0 0-64 0,0 0-16 0,0 0 0 16,0 0-160-16,0 0-16 0,0 0-16 0,0 0-4608 15,0 0-928-15</inkml:trace>
  <inkml:trace contextRef="#ctx0" brushRef="#br0" timeOffset="25057.21">25040 3711 6447 0,'0'0'576'0,"0"0"-576"0,0 0 0 0,0 0 0 16,-3 7 2816-16,-1 2 464 0,2 0 96 0,-2 1 16 16,-1 1-2400-16,1 1-480 0,0-1-80 0,-1 1-32 0,1 1 96 15,-1 1 16-15,-2 2 0 0,1-1 0 16,0 3-144-16,0-2-32 0,2 0 0 0,-1-2 0 0,1-3-64 0,1 2-16 16,0-2 0-16,2-1 0 0,1-1-256 0,0-9 160 15,0 0-160-15,0 0 128 16,0 0-480-16,0 0-96 0,0 0-32 0,0 0 0 15,0 0-1472-15,0 0-288 0</inkml:trace>
  <inkml:trace contextRef="#ctx0" brushRef="#br0" timeOffset="25583.64">25083 3750 2751 0,'0'0'128'0,"0"0"16"0,0 0-144 0,0 0 0 0,0 0 0 0,0 0 0 15,0 0 2656-15,0 0 496 0,0 0 112 0,10 4 0 16,-10-4-1904-16,9 4-384 0,0-5-80 0,1-1 0 16,0 1 64-16,0-2 0 0,-1-1 16 0,1-2 0 15,1-2-240-15,-2 0-48 0,2-2-16 0,0 1 0 0,-3-3-208 0,1 1-32 16,-2 0-16-16,-1 1 0 0,-2-1-144 16,-1 1-16-16,-1 1-16 0,-1 2 0 0,-1-1 0 0,0 8 0 15,0 0 0-15,-4-7 0 0,-2 3 176 0,-1 2 32 16,7 2 16-16,-10 2 0 0,-1 1-208 0,0 3-64 15,1 1 0-15,-1 4 0 0,-1 4-192 0,1-1 0 16,2 0 0-16,-1 2 0 0,4-1 0 0,0 0 0 16,4 1 0-16,2-4 0 0,3-2 0 0,4-1 0 15,-2-3 0-15,5 1 0 0,1-3-144 0,1 0 144 16,0-3 0-16,0-2-144 0,3-1 144 0,-1-1 0 16,-2-1-144-16,1-1 144 0,-2 0-224 0,0-1 32 15,-3-1 0-15,1-1 0 16,-5-1-544-16,2 0-96 0,-1 1-32 0,-1 0 0 15,-4 8-1408-15,2-8-288 0,-2 8-48 0</inkml:trace>
  <inkml:trace contextRef="#ctx0" brushRef="#br0" timeOffset="26262.51">24733 3280 35007 0,'-14'-4'1552'0,"7"3"320"0,7 1-1488 0,0 0-384 16,0 0 0-16,0 0 0 0,0 0 0 0,0 0-240 15,0 0 48-15,0 0 0 0,10 1 192 0,-1-1 0 16,1-1 0-16,2 1 0 16,-2-1-1152-16,0-2-256 0,-3 1-32 0</inkml:trace>
  <inkml:trace contextRef="#ctx0" brushRef="#br0" timeOffset="26510.81">23166 4377 26719 0,'-22'0'2368'0,"8"1"-1888"0,4 2-480 0,1 0 0 16,0 0 992-16,9-3 96 0,0 0 32 0,0 0-9712 16,0 0-1952-16</inkml:trace>
  <inkml:trace contextRef="#ctx0" brushRef="#br0" timeOffset="34324.25">17846 7178 6447 0,'0'0'576'0,"0"0"-576"0,-7 4 0 0,7-4 0 16,0 0 608-16,0 0 16 15,-7 3 0-15,7-3 0 0,0 0-80 0,0 0-16 0,0 0 0 0,0 0 0 16,0 0-256-16,0 0-48 0,6 9-16 0,2-3 0 15,4-2 112-15,2-2 0 0,3-2 16 0,-1 0 0 16,1 1 96-16,1-1 16 0,4-1 0 0,-1 0 0 16,-2 0-304-16,2 0-144 0,-1 1 160 0,-2-2-160 0,-1-1 160 0,1 0-160 15,2-1 160-15,0-2-160 0,1-1 176 0,1-1-176 16,-2 1 192-16,0 1-192 0,-2-2 128 0,1 0-128 16,-3 2 0-16,1-1 0 0,0 2 0 0,-2 0 0 15,-2 3 128-15,-3-1-128 0,0-3 0 0,-1 2 160 16,-4-1-160-16,-5 5 128 0,0 0-128 0,0 0 0 15,0 0 0-15,0 0 128 0,0 0-128 0,0 0 0 16,0 0 0-16,0 0 0 0,0 0 0 0,0 0 0 16,0 0 0-16,-3 10 0 0,-6-2 0 0,2 0 0 15,-4 2 0-15,0-2 0 0,-2 1 0 0,2 0 0 16,-2 0 0-16,1 0 0 0,-1-3 0 0,-1 1 0 16,-1-1 0-16,2 1 0 0,-1-2 0 0,0 1 0 15,-2-1 0-15,2-1 0 0,-2-2 128 0,1 0-128 16,-1 0 128-16,0-1-128 0,1 2 192 0,-2-3-32 15,1 0-16-15,-2-3 0 0,2 3 16 0,-1-2 0 16,1 0 0-16,-1-1 0 0,1-3-160 0,0 2 0 16,1 1 0-16,1-2 128 0,-2 0-128 0,2-1 0 15,1 2 0-15,2-2 128 0,2 2-128 0,1-1 128 16,-2-1-128-16,5 3 128 0,-2-2-128 0,2 1 0 16,0-2 0-16,-1 2 0 0,6 4 0 0,-6-3 0 0,6 3 0 15,0 0 0-15,-9-6 0 0,4 4 0 0,5 2 0 0,0 0 0 16,0 0 0-16,0 0 0 0,0 0-144 0,0 0 144 15,0 0 0-15,0 0 0 0,0 0-128 0,0 0 128 16,0 0 0-16,0 0 0 0,11 8 0 0,0-3 0 16,4-1 0-16,5 2 0 0,0-2 128 0,3 0-128 0,0-2 272 15,3 1-32-15,2-1-16 0,1-1 0 0,-2-1-32 16,2 0-16-16,0 0 0 0,1-1 0 0,2-1 16 16,-1-1 0-16,1 0 0 0,2-2 0 0,0 0-64 0,1-1-128 15,0 1 192-15,-1-2-64 0,0 0-128 0,-2 1 192 16,-2-2-192-16,-2 0 192 0,-1 1-192 15,-3 0 128-15,-1 2-128 0,-2 0 128 0,-4 2-128 0,-4 2 0 16,-2 1 0-16</inkml:trace>
  <inkml:trace contextRef="#ctx0" brushRef="#br0" timeOffset="35314.49">16986 9083 3679 0,'0'0'320'0,"-8"-4"-320"0,1 1 0 0,-1 0 0 0,1 0 1120 0,0-1 160 0,2 2 16 0,2-1 16 15,3 3-704-15,-7-4-144 0,7 4-16 0,0 0-16 16,0 0-128-16,0 0-32 0,0 0 0 0,0 0 0 0,0 0-96 16,0 0-32-16,0 0 0 0,0 0 0 15,0 0 16-15,8 9 0 0,-2-3 0 0,3-2 0 0,0-1 80 0,2 1 16 16,1-1 0-16,1-1 0 0,-3 0 128 0,3-2 16 15,2 0 16-15,0 0 0 0,-1-2-80 0,1 1-16 16,-1-1 0-16,0 0 0 0,-4-2-64 0,1 1-32 16,-1-1 0-16,0-1 0 0,0 1-224 0,0-2 176 15,-5 3-176-15,-5 3 160 0,9-4-16 0,-4-4 0 16,-5 8 0-16,7-4 0 0,-7 4-144 0,6-6 0 16,-6 6 0-16,0 0 128 0,0 0 0 0,2-8-128 15,-2 3 192-15,0 5-64 0,0 0-128 0,0 0 160 16,-7 0-160-16,-1 2 160 0,0 0-160 0,-2 1 0 15,-1 0 0-15,-1 1 128 0,-2 2-128 0,0-1 0 16,-1 0 0-16,-2-1 0 0,-1 0 0 0,0 1 0 0,0-1 0 0,1 1 0 16,0-3 176-16,-4 2-48 15,2-2-128-15,0 1 192 0,1-2-32 0,1 0-16 16,-1 0 0-16,3-1 0 0,-1-1-144 0,3 0 160 16,-1 0-160-16,2-2 160 0,0 0 48 0,2 0 16 0,2 1 0 0,2-2 0 15,-1 0-224-15,7 4 0 0,-6-3 0 0,6 3 0 16,0 0 0-16,0 0 0 0,0 0 0 0,0 0-5952 15,13-3-1216 1</inkml:trace>
  <inkml:trace contextRef="#ctx0" brushRef="#br0" timeOffset="37027.1">20010 9116 4607 0,'0'0'400'0,"0"0"-400"16,0 0 0-16,0 0 0 0,0 0 272 0,0 0-16 16,0 0-16-16,0 0 0 0,0 0-240 0,0 0 0 15,-6 0 0-15,6 0 0 0,0 0 0 0,0 0 0 16,0 0 0-16,0 0 0 0,-8 0 0 0,8 0 0 16,0 0 0-16,0 0 0 0,0 0-240 0,0 0 16 15,0 0 0-15</inkml:trace>
  <inkml:trace contextRef="#ctx0" brushRef="#br0" timeOffset="37740.79">19972 9040 1839 0,'0'0'160'0,"0"0"-160"16,0 0 0-16,0 0 0 0,1-7 1888 0,-1 7 352 15,0 0 64-15,1-7 0 0,-1 7-1504 0,0 0-304 16,4-8-64-16,-4 8-16 0,0 0-224 0,4-7-32 15,-4 7-16-15,0 0 0 0,6-6-144 0,-6 6 0 16,0 0 0-16,0 0 0 0,0 0 0 0,0 0 0 16,0 0 0-16,0 0 128 0,2-8-128 0,-2 8 0 0,0-8 0 0,0 8 0 15,0 0 0-15,-2-7 0 0,-2 0 0 0,4 7 128 16,-4-6-128-16,0 1 0 0,4 5 0 0,-8-6 0 16,0 1 0-16,-1 3 192 0,0-3-192 0,1 2 192 15,0-1-48-15,-1 0 0 0,4-1 0 0,-3 0 0 16,1 1-144-16,2 0 160 0,-1-1-160 0,1 2 160 15,-1 1-160-15,6 2 128 0,-7-2-128 0,7 2 128 0,-7-6-128 0,3 2 128 16,-1-1-128-16,5 5 128 0,0 0-128 0,0 0 0 16,-4-7 0-16,0 0 0 0,4 7 128 0,-3-7-128 15,3 7 128-15,0 0-128 0,0 0 192 16,0 0-32-16,0 0-16 0,0 0 0 0,0 0-16 0,0 0-128 16,0 0 192-16,0 0-64 0,-4 10-128 0,2 0 0 15,2-10 0-15,0 10 0 0,1 1 0 0,1-1 0 16,-2-10 0-16,4 11 128 0,3 0 16 0,-2 0 0 15,4-2 0-15,-1 1 0 0,2 0 160 0,1-1 16 16,0 0 16-16,2-1 0 0,0-3-32 0,0 1-16 16,2-1 0-16,-2 1 0 0,2-2-128 0,1-1-32 15,1-1 0-15,0-1 0 0,-1-1 0 0,2 0-128 16,2 0 192-16,2 0-64 0,-1-1-128 0,1 0 160 16,-1-2-160-16,-2 2 160 0,0 0-160 0,-1 1 128 15,-1 0-128-15,-1 0 128 0,-4-1-128 0,-1 1 0 0,-1 0 0 16,-10 0 0-16,0 0 0 0,7-1 128 0,-7 1-128 15,0 0 0-15,10-1 128 0,-10 1-128 0,0 0 128 0,0 0-128 16,0 0 192-16,0 0-64 0,0 0 0 16,0 0 0-16,-8 1 0 0,-1 0-128 0,-4 0 192 0,0 1-64 15,-1 1-128-15,-1-1 0 0,-2 0 0 0,0 1 0 16,-2-2 0-16,-3 2 128 0,-1-1-128 0,1-1 0 16,0-1 0-16,0 0 128 0,0 1-128 0,2-2 0 15,-2 0 0-15,2 0 0 0,0 1 0 0,4-1 0 16,-3-2 144-16,3 1-144 0,-1-1 160 0,3 0-160 15,3-1 0-15,-2 0 128 0,1-2-128 0,2 1 0 16,0-1 0-16,2 1 0 0,0 1 128 0,3-1-128 16,0 1-1024-16,5 4-256 15,-3-11-64-15,6 2 0 0</inkml:trace>
  <inkml:trace contextRef="#ctx0" brushRef="#br0" timeOffset="40777.01">1568 10919 18143 0,'-9'-11'800'0,"6"6"160"0,3 5-768 0,0 0-192 16,0 0 0-16,0 0 0 0,8-5 320 0,0 2 32 15,6 0 0-15,-1 2 0 0,1-1-224 0,3 1-128 16,1 0 160-16,5-1-160 0,0-1 192 0,6 0-64 16,4-1-128-16,7-2 192 0,1 2-192 0,10-2 128 15,3-1-128-15,5-2 0 0,4 0 128 0,3 1-128 16,3 1 0-16,8 0 0 0,7 3 0 0,-3-2 0 16,0 1 0-16,-1 1 0 0,6 3 0 0,1 1 0 0,1 2 0 0,-1 2 0 15,-3 0 0-15,4 3 0 0,4 2 0 0,-1 0 0 16,-1 2 0-16,0 2 0 15,0 1 0-15,3-2 0 0,-1-1 0 0,1-2 0 16,-4-3 0-16,2 0 0 0,3 0 0 0,-2-4 0 0,-2-4 0 0,-4 2 0 16,-5 2 0-16,2-1 128 0,3-1-128 0,-6 0 144 15,-4 1-144-15,-4 1 128 0,-4 2-128 16,0 1 128-16,0-2-128 0,-5 1 0 0,-5 1 0 0,-5 1 0 16,-5 2-432-16,-3 0-160 0</inkml:trace>
  <inkml:trace contextRef="#ctx0" brushRef="#br0" timeOffset="41276.53">1785 12821 16575 0,'-5'-21'736'0,"6"9"160"0,5 3-720 0,4-1-176 0,5 2 0 0,6-1 0 15,4 2 1168-15,7-2 208 0,7 1 32 0,5 1 16 16,6-3-848-16,3 2-192 0,4-2-16 0,7 2-16 16,5-2-96-16,8-1-32 0,5 2 0 0,4-1 0 15,-2-4-48-15,8 7-16 0,2-2 0 0,-1 2 0 16,-1 2-160-16,4-2 0 0,-1 2 0 0,3 0 128 15,-3 0-128-15,1 0 0 0,2 1 0 0,-2 1 0 0,8 2 0 0,-6 1 0 16,-2 0 0-16,5 1 0 0,1 1 0 16,-2 1 128-16,-5 1-128 0,1-2 0 0,4-1 0 0,-3 1 0 15,0 1 128-15,-2-3-128 0,-4 0-144 0,4 0-64 16,4 1-16-16,-8 1-10528 16</inkml:trace>
  <inkml:trace contextRef="#ctx0" brushRef="#br0" timeOffset="41817.58">7798 10898 12895 0,'-14'-5'1152'0,"14"5"-928"16,0 0-224-16,0 0 0 0,0 0 896 0,0 0 128 16,0 0 16-16,19 0 16 0,6 0-112 0,5 3-32 15,3 1 0-15,5-1 0 0,1 1-400 0,1 0-96 16,2 0-16-16,2 3 0 0,2 1-400 0,3 3 0 0,1-1 0 0,3 4-6336 15,-3 5-1248 1</inkml:trace>
  <inkml:trace contextRef="#ctx0" brushRef="#br0" timeOffset="42152.54">7156 12704 24879 0,'0'0'2208'0,"0"0"-1760"15,0 0-448-15,18 4 0 0,4 2 256 0,7 2-48 16,4-1 0-16,8 0 0 0,7-2-80 0,3 1 0 16,4-2-128-16,1 2 192 0,0-5-192 0,0 0 0 15,1-1 0-15,6 0 0 16,5-1-256-16,1 0-160 0,-3-2-32 0,0-3-7008 0,0-1-1408 16</inkml:trace>
  <inkml:trace contextRef="#ctx0" brushRef="#br0" timeOffset="42567.41">10841 12124 22111 0,'-1'-13'1968'0,"3"5"-1584"16,4 0-384-16,4 0 0 0,4 0 768 0,7 2 64 15,2-1 0-15,8 2 16 0,5-2-720 0,1 3-128 16,5-1 0-16,1-1-128 15,-1-3-784-15,-1-1-160 0,-3 1-16 0,-1-3-16 0</inkml:trace>
  <inkml:trace contextRef="#ctx0" brushRef="#br0" timeOffset="42900.2">10770 10500 23039 0,'-11'-16'2048'0,"6"7"-1648"16,4 0-400-16,1 9 0 0,0 0 336 0,0 0-16 15,8-6 0-15,3 3 0 0,3 1-128 0,5 0-48 16,3 2 0-16,4 0 0 0,4 0-144 0,4 2-176 16,3-2 48-16,7 1 0 15,4-1-1696-15,0-1-336 0</inkml:trace>
  <inkml:trace contextRef="#ctx0" brushRef="#br0" timeOffset="43233">13863 10198 26719 0,'-11'-15'1184'0,"6"7"240"0,4 0-1136 15,1 8-288-15,0 0 0 0,0 0 0 16,11 0-528-16,2 4-176 0,0-1-16 0,0 4-16 16,0 1-224-16,1 1-64 0,-2 0 0 0,2 0-8640 0</inkml:trace>
  <inkml:trace contextRef="#ctx0" brushRef="#br0" timeOffset="43511.21">13892 11915 24879 0,'16'-15'1088'0,"-1"7"256"0,6 2-1088 0,9 2-256 0,6 4 0 0,5 1-11008 16</inkml:trace>
  <inkml:trace contextRef="#ctx0" brushRef="#br0" timeOffset="44797.11">17302 10913 10303 0,'0'0'448'0,"14"-1"112"0,-2-2-560 0,4-2 0 0,4 3 0 0,4 0 0 0,3-2 880 0,5 0 64 16,4 0 16-16,1 1 0 0,0 0-384 0,3 1-80 15,4-1-16-15,7 2 0 0,5 1-176 0,7 1-48 16,7 0 0-16,0 1 0 0,0 0-112 0,5 3-16 16,3 0-128-16,4 1 192 0,5-1-192 0,0 2 0 15,-2 0 0-15,6 0 0 0,7 1 0 0,-2-1-192 16,-1-5 48-16,4 1 0 0,7 0-48 0,-1-2 0 15,-1-4 0-15,4-1 0 0,1-2 192 0,-1 1 0 16,1-2 0-16,2 2-128 0,2-1 128 0,-2 3 192 16,-3-3-32-16,-1 3-16 0,1 0 64 0,1 1 16 15,-1-1 0-15,-2 4 0 0,-4 3 64 0,3 1 16 16,4 0 0-16,-6 1 0 0,-3 2-304 0,-1 4 160 0,3 5-160 16,-7-1 128-16,-8-2-128 0,-1 3-144 15,-1 4 144-15,-2-3-5408 16,-1-2-960-16</inkml:trace>
  <inkml:trace contextRef="#ctx0" brushRef="#br0" timeOffset="45665.02">17443 12517 6447 0,'0'0'576'0,"0"0"-576"0,-6-3 0 0,6 3 0 16,-8-5 912-16,8 5 80 0,0 0 16 0,0 0 0 15,0 0-96-15,0 0-16 0,0 0 0 0,0 0 0 16,0 0-384-16,0 0-96 0,11-2-16 0,3 0 0 16,3 1-176-16,3 0-32 0,3 0-16 0,-1 1 0 15,3 0 80-15,5-1 32 0,2-1 0 0,3 1 0 0,5 0-32 0,6 1 0 16,3 0 0-16,6-1 0 16,3 0-48-16,1 0-16 0,-1-3 0 0,-1 1 0 0,4 1 32 0,6 0 0 15,5 0 0-15,1-3 0 0,-2 2-32 0,0 0 0 16,3 1 0-16,4-1 0 0,4-1-192 0,2 4 176 15,-5-1-176-15,2 0 160 0,3 0-160 0,4 0 0 16,4-2 0-16,-1 2 128 0,-5 0-128 0,4 2 0 16,6 1 0-16,-1 1 0 0,-2-1 0 0,3 1 0 15,4 2 0-15,0-1 0 0,1-1 0 0,-1 2 0 16,-1 1 0-16,5 0 0 0,3-2 0 0,-5 2 0 16,-5-1 0-16,2 1 0 0,7-1 240 0,-2 2-48 15,-7-1 0-15,5 0 0 0,2 0 64 0,-3 2 0 16,-4 3 0-16,-2-2 0 0,0-1 0 0,2-1 0 15,-2-2 0-15,-1 1 0 0,-4 1 64 0,1 1 0 16,4-1 16-16,-7 1 0 0,-6-1-48 0,0-1-16 16,-3 1 0-16,2 2 0 0,2-3-112 0,-7 2-32 15,-8-3 0-15,-2 2 0 0,-1 0-128 0,0 0 0 0,-4 0 0 16,-1-2 128-16,-3 1-128 0,-3-2 0 0,-9-1 0 16,-4 0 128-16,-2 1-128 0,-2 1 0 0,-4-3 0 15,-3 2-176 1,-2 6-1488-16,-4-1-320 0</inkml:trace>
  <inkml:trace contextRef="#ctx0" brushRef="#br0" timeOffset="48206.58">11326 13308 28559 0,'-12'-7'2544'0,"-1"4"-2032"16,1-2-512-16,-1 3 0 16,-1 1-736-16,0 1-240 0,-1-1-48 0,-1 2-16 0,-4 2 864 0,-2-1 176 15,-3-1 0-15,0-1 0 0,-4-2 0 0,0-1 128 16,-3 0-128-16,0-1 0 0,0-4 128 0,0-1-128 16,-1 0 0-16,-1 0 128 0,1-2-128 0,0-3 0 15,-1-2 0-15,0 0 0 0,-5 1 0 0,4-1 0 16,1-1 0-16,4-1 0 0,5 0 0 0,3-1 0 15,4 0 0-15,3 1 0 0,1-1 0 0,1 0 0 16,2 3 0-16,3 1 0 0,-2 2-224 0,3 2 80 16,-2-1 16-16,4 4 0 0,5 8 128 0,-9-4 0 15,2 1-144-15,-1 2 144 0,8 1 0 0,-10 5-176 16,0 4 176-16,1 2-128 0,1 3 128 0,1 5-192 0,0 1 192 0,0 6-192 16,-1 2 192-16,0 2 0 15,1 3 0-15,1 7-128 0,-2 6 128 0,0 6 0 0,1 3-144 0,-1 7 144 16,-2 2 0-16,-1 9 0 0,-2 8 0 15,-2 3 0-15,-1 3 0 0,-2 6 0 0,1 8 0 16,-2 1 0-16,-2 0 0 0,1 4 0 0,1 4 0 0,0-1 192 16,3-2-192-16,0 0 0 0,2-1 0 0,-1-4 0 15,3-3 0-15,2 0 0 0,2-8 0 0,1-3 0 16,0-4 0-16,4-3 0 0,1-3 0 0,0-2 0 16,1-3 0-16,-1-4 0 0,2-4 0 0,2 1 0 15,-1-5 0-15,1-3 0 0,-2-4 0 0,1-4 0 0,0-1 128 16,1-6 112-16,0-4 16 0,1-1 0 15,-1-5 80-15,0-5 32 0,2-2 0 0,-1-3 0 0,-1-5 80 0,1-2 0 16,3-4 16-16,-3-2 0 0,2-2 112 0,3-2 0 16,-8-6 16-16,11 3 0 0,2 0-16 0,3-1 0 15,1-1 0-15,5 0 0 0,5 0-192 0,1 0-64 16,3-1 0-16,4 0 0 0,1-1 0 0,4 0-16 16,6-1 0-16,7 2 0 0,7 2 0 0,5-1 0 15,8-1 0-15,4 0 0 0,-3 1-112 0,6 1-32 16,5 3 0-16,2-4 0 0,-1-2-160 0,0 2 0 15,-1 2 0-15,6-1 0 16,3 0-1248-16,0-2-176 0,-6 1-48 0</inkml:trace>
  <inkml:trace contextRef="#ctx0" brushRef="#br0" timeOffset="49782.57">1261 7786 28559 0,'7'-14'1264'0,"-2"6"272"0,7-1-1232 0,4 1-304 0,6 2 0 0,6-1 0 16,6 2 0-16,8-2 0 0,5 2 0 0,5 1 0 0,2 1 256 0,4 1 64 15,0-2 0-15,6 3 0 0,9 1-192 16,3 0-128-16,2 0 144 0,3 1-144 15,3 2 0-15,7-1 128 0,5 0-128 0,-1 0 0 0,-2 2 0 16,5-1 0-16,7 0 0 0,1 0 0 0,-1 1 0 0,4-1 0 16,6 0 0-16,1 1 0 0,-5 0 0 0,8-1 0 15,5 3 0-15,-1-2 0 0,-2-2 0 0,8 2 128 16,3-1-128-16,3-1 0 0,1 0 416 0,6 0-16 16,4-1 0-16,5-1 0 0,4 2-16 0,2-2-16 15,0 0 0-15,2 0 0 0,2-2-96 0,3 2-16 16,3 0 0-16,4 2 0 0,1-2-64 0,1 2-32 15,-4 0 0-15,1 0 0 0,0 1 48 0,3-2 16 16,2 0 0-16,3-1 0 0,0-1-64 0,-1-1-16 16,-2-2 0-16,-2 2 0 0,-4 0-144 0,2-3 160 15,1 2-160-15,-3 1 160 0,-4 1-160 0,-7 1 0 16,-5-1 144-16,-3 2-144 0,-3 1 0 0,0 1 0 16,-7 3 0-16,-5-2 0 15,-8 2-1984-15,0-1-400 0</inkml:trace>
  <inkml:trace contextRef="#ctx0" brushRef="#br0" timeOffset="50683.52">1395 7412 28559 0,'0'0'1264'0,"0"0"272"16,0 0-1232-16,13-3-304 0,6 1 0 0,8 4 0 15,4 0-512-15,5 1-144 0,7-3-48 0,3-1 0 0,4-2 832 0,10-1 144 16,6-1 48-16,7-3 0 0,8-1-64 0,2-1-16 15,3-1 0-15,5 2 0 0,7 1-80 0,2-1-16 16,2-1 0-16,5 0 0 0,8-1-144 0,0 0 128 16,2-2-128-16,7 0 128 0,7-3 16 0,2 1 0 15,-1-1 0-15,8 0 0 0,6 2-16 0,7 1 0 16,0 3 0-16,4-1 0 0,-2-2 16 0,5-1 0 16,6 1 0-16,3 2 0 0,2 0 16 0,5 1 0 15,4-1 0-15,0 4 0 0,-2 2 64 0,1-1 16 16,0-2 0-16,3 2 0 0,-1 0 80 0,2 1 0 15,-1 3 16-15,1 4 0 0,1 2-32 0,1 1-16 16,-7 3 0-16,0 1 0 0,-4-1-96 0,2 5 0 0,0-4-16 0,-1 2 0 16,5 0-176-16,-6 0 0 0,-2 2 0 0,-5-1 128 15,-4-4-128-15,-1 1 128 16,0-2-128-16,0 1 128 0,-3-4-128 0,-8-1 0 16,-10 1 0-16,-1-2 0 0,-1-1-128 0,-3-1-64 15,-13-1-16-15,-4 0 0 16,-3 0-448-16,-8 1-96 0,-11-2-16 0,-5 0 0 15,-2 0-1968-15,-11-3-400 0</inkml:trace>
  <inkml:trace contextRef="#ctx0" brushRef="#br0" timeOffset="51303.25">1014 7784 23615 0,'-16'-17'1040'0,"10"7"224"0,1 0-1008 0,3-1-256 0,3-1 0 0,5 1 0 15,3 0 576-15,7 0 80 0,3-1 16 0,3 1 0 16,6-1-464-16,4 2-80 0,2 1-128 0,5 2 176 15,1 0-48-15,8 2-128 0,6-1 192 0,8 3-64 16,9-1-128-16,1 1 0 0,3-2 0 0,8 1 128 0,8 3-128 16,8-1 0-16,2-2 0 0,9-3 0 0,7-2 0 15,6-2 0-15,1-2 0 0,10 1 128 0,8 3 112 16,-1-2 16-16,-1-1 0 0,5-1 0 0,7-1 208 0,7-1 48 16,5 1 16-16,4 0 0 0,2-1-48 0,1 2-16 15,4-1 0-15,6 0 0 0,5-2-112 0,1 0-32 16,3-3 0-16,5 1 0 0,2 1-64 0,2-2-32 15,1-1 0-15,2 3 0 0,4-2-32 0,-5 4 0 16,-1 0 0-16,-2 3 0 0,2-1-192 0,-5 1 176 16,-2-1-176-16,-2 2 160 0,-2 1-160 0,-2 2 0 15,-5 4 144-15,-5 3-144 0,-3 2 144 0,-9-1-144 16,-9 0 192-16,-3 2-192 0,-1 1 0 0,-7 2 0 16,-5 1 0-16,-7 0 0 0,-8-3-272 0,-5 2 32 15,-8 1 16-15,-7 1 0 16,-8-4-848-16,-11 1-160 0,-9 1-48 0,-13-1-8000 15,-9-1-1600-15</inkml:trace>
  <inkml:trace contextRef="#ctx0" brushRef="#br0" timeOffset="51828.57">1644 8133 12895 0,'37'-20'576'0,"-2"5"112"0,13 2-560 0,14 0-128 15,15 0 0-15,8-2 0 0,4-2 2784 0,15 2 528 16,9 4 96-16,8-2 32 0,4-3-2144 0,8 0-416 0,10 1-96 15,10 2-16-15,7 2-256 0,6-2-48 16,0-3-16-16,9 0 0 0,6-3-128 0,8 1-16 16,1 0-16-16,9 0 0 0,8 0-48 0,3 0-16 15,-2-3 0-15,4 1 0 0,4 1-80 0,3 0-16 16,2-3 0-16,2 0 0 0,0 1 0 0,4 5 0 0,3 1 0 16,-4-1 0-16,2 0 48 0,1 3 0 0,-1 2 0 15,-1 4 0-15,0 2-176 0,-2 1 128 0,-4 3-128 16,-2 1 128-16,-3 1-128 0,-2 2 160 0,-5-1-160 0,-5 4 160 15,-8 4-160-15,-8 1-256 0,-7 1 64 0,1-1-9648 16,-5 0-1936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26T20:14:13.5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15133 5904 15663 0,'-3'-11'688'16,"3"11"144"-16,0 0-656 0,0 0-176 0,8-7 0 0,0 4 0 0,1 2 320 0,1 1 16 15,2 1 16-15,0 2 0 0,2 2-224 0,2 0-128 16,1 3 160-16,0 1-160 0,-1 2 160 0,-1 0-160 16,0 1 160-16,2 0-160 0,-1 1 192 0,4 1-64 15,1 2-128-15,1 0 192 0,1 0 32 0,2-1 0 16,2 1 0-16,0 3 0 0,7 1 160 0,2-2 16 16,3-1 16-16,2-1 0 0,1-2 32 0,0 0 0 15,-1 2 0-15,4-4 0 0,2-1 64 0,2-1 0 16,5-2 16-16,1 1 0 0,3-2-32 0,1-4-16 15,-1-3 0-15,-1 0 0 0,4-4-240 0,2 0-48 16,6 1-16-16,-2-5 0 0,0-7-176 0,0-2 192 16,-3 1-192-16,0-1 192 0,-1 1-48 0,2-3 0 0,2-1 0 0,-5-2 0 15,-7 2-144-15,-1 0 0 0,-5 2 0 0,0-1 128 16,-4 2 16-16,-2 0 0 0,-4 2 0 0,0 1 0 16,-5 0-144-16,-3 2-224 0,-4 1 48 0,-7 1-7904 15,-5 1-1584-15</inkml:trace>
  <inkml:trace contextRef="#ctx0" brushRef="#br0" timeOffset="718.75">14191 7968 14735 0,'3'8'1312'0,"2"2"-1056"16,3 1-256-16,3 0 0 0,3 0 448 0,2 2 48 16,1 2 0-16,2 1 0 0,3 1 48 0,1 1 16 15,-1 2 0-15,1 0 0 0,1-3-80 0,3 2-16 16,3 0 0-16,3-2 0 0,2-1 144 0,2-1 32 16,4 3 0-16,4-4 0 0,7-3-32 0,-2 1 0 15,0-2 0-15,0-1 0 0,4-2-256 0,5-4-48 16,-1-2-16-16,8-1 0 0,2-1 64 0,2-4 16 15,-2-2 0-15,4-4 0 0,1-2 128 0,3-2 16 16,3-1 16-16,-2-1 0 0,-2 0-112 0,-2-1-32 16,1 0 0-16,2 2 0 0,0-1-224 0,-5 3-160 15,-1 0 192-15,-4 0-192 0,1-2 0 0,2 4 0 0,6 1-240 0,-5-1-13280 16</inkml:trace>
  <inkml:trace contextRef="#ctx0" brushRef="#br0" timeOffset="3534.95">1061 12411 6447 0,'-12'-9'272'0,"7"2"80"0,2-1-352 0,0 2 0 0,-2 0 0 0,2 0 0 0,0 1 2112 0,-1 0 336 16,3 0 80-16,-1-1 16 0,2 6-1584 0,-6-5-320 15,0 1-64-15,6 4-16 0,0 0-240 0,0 0-64 16,0 0 0-16,-9 0 0 0,2 0-256 0,7 0 0 16,0 0 0-16,-8 4 0 0,0 2 0 0,3-1 0 15,5-5 0-15,-5 10 0 0,2 1 0 0,1 1 0 16,1 0 0-16,0 2 0 0,-2 2 0 0,2 3 0 16,1-1 0-16,0 6-144 0,-1 2 144 0,0 1 0 15,2 1 160-15,1 1-160 0,2 0 144 0,-2 0-144 0,1-3 128 0,2 1-128 16,0-1 0-16,2-3 0 0,1-2 0 15,-1-3 0-15,2-2 176 0,1-3-48 0,0-3-128 0,2-1 192 16,-3-2 176-16,2-2 16 0,0 0 16 16,-2-3 0-16,0-1-80 0,1-2-32 0,-2-1 0 0,2-2 0 15,-3 1-16-15,2-1 0 0,-1-2 0 0,-1 1 0 16,-2 0-144-16,-5 5-128 0,9-6 192 0,-5 0-192 16,-4 6 160-16,6-5-160 0,-6 5 128 0,6-6-128 15,-2 1 0-15,-4 5 0 0,0 0 0 0,4-6 0 16,-4 6 0-16,7-8-256 0,-4 3 48 0,-3 5 0 31,5-6-704-31,2 1-144 0,-3-2-32 0</inkml:trace>
  <inkml:trace contextRef="#ctx0" brushRef="#br0" timeOffset="4704.02">1262 12936 11567 0,'-19'-3'512'0,"8"0"112"0,2-2-496 0,-1 1-128 16,-1-2 0-16,1 1 0 0,0-4 608 0,0-2 96 15,0-2 32-15,1 0 0 0,2 2-80 0,-1-2-16 16,0 0 0-16,-1-5 0 0,2-7-240 0,-3 0-48 15,4 1-16-15,-1-3 0 0,1 3-112 0,4-2-32 16,-1-1 0-16,1 0 0 0,4-2-192 0,2 1 0 0,3 0 128 0,1 1-128 16,0 0 0-16,2 0 0 0,1-2 0 0,0 0-160 15,0-1 16-15,-1 5 0 0,-4 4 0 0,3 3 0 16,-3 4 144-16,-2 6 0 0,-4 8 0 0,0 0 0 16,0 0 0-16,-3 17 0 0,-3 3 0 0,-2 6 176 15,-5 3-176-15,-3 2 0 0,-5 1 144 0,-2-2-144 16,-2-3 368-16,-3 1 0 0,0-2 0 0,-1-3 0 15,3-5 544-15,-2-2 112 0,3 0 32 0,2-3 0 16,2-1-128-16,3-2-32 0,3-1 0 0,3-3 0 16,2 0-704-16,1-3-192 0,1 2 0 0,8-5-11776 15</inkml:trace>
  <inkml:trace contextRef="#ctx0" brushRef="#br0" timeOffset="6660">1089 12298 13823 0,'-5'-12'608'0,"3"4"128"0,-4 1-592 0,3-2-144 0,0 0 0 0,2 2 0 16,-1-1 1456-16,2 2 256 0,0 6 48 0,0 0 16 15,-3-5-1088-15,3 5-224 0,0 0-32 0,0 0-16 16,0 0-288-16,-4 12-128 0,-1 0 128 0,1 7-128 15,-4 5 0-15,3 5 0 0,-2 2 0 0,2 4 0 16,0 4 0-16,0 4 0 0,0 4 0 0,2 6 0 16,1 0 0-16,-1 4 0 0,1 3 0 0,6-1 0 15,0-4 0-15,5-2 0 0,2-6 0 0,2-4 0 16,4-5 0-16,1-7 0 0,4-8 0 0,-1-5 0 16,2-4 0-16,-2-4 0 0,2-5 176 0,2-2-176 15,0-4 672-15,0-4 32 0,3-4 16 0,1-5 0 16,3-1 48-16,2-4 16 0,2-5 0 0,-1-3 0 15,0 0-416-15,-1-3-96 0,-2-1-16 0,0-2 0 16,-4-3-128-16,-1 1-128 0,-3 0 192 0,-1-3-192 0,-2-1 192 0,0-2-64 16,-5-2 0-16,3 0-128 0,0 4 0 0,0-1 0 15,0 5 0-15,-2 4 0 0,-2 5 0 0,2 4 0 16,-2 3 0-16,1 3 0 0,-2 3 0 0,-3 6 0 16,-1 3-176-16,0 4 176 0,-10 0-192 15,5 9 64-15,1 3 128 0,-3 7-208 0,-2 5 208 0,-2 5-192 16,-3 4 192-16,-3 10-192 0,-3 9 192 0,-3 9 0 15,-4 5-160-15,-1 5 160 0,-2 3-176 0,0 5 48 16,-4 5 0-16,2 2 0 0,-5-1 128 0,1 2 0 16,-1-1-144-16,0-3 144 0,-1-4 0 0,-1-4 0 15,-3-6 128-15,-1-4-128 0,0-5 512 0,-3-1 32 0,-1-4 0 16,2-4 0-16,-3-3 224 0,1-4 32 0,4-1 16 0,-3-4 0 16,1-3-256-16,-1 0-48 0,0-4-16 0,0-6 0 15,-1-6-160-15,-2-4-16 0,2-4-16 0,3-6 0 16,1-6-48-16,2-6-16 0,3-6 0 0,3-3 0 15,4-6-240-15,4-4 144 0,-2-6-144 0,8-2 128 16,1-5-288-16,6 2-64 0,1-1-16 0,6-1 0 16,2 2 16-16,5 1 0 0,-1 0 0 0,5 2 0 15,5 1 64-15,3 4 16 0,4 3 0 0,2 2 0 16,3 3 144-16,5 5 0 0,0 3 0 0,0 3 0 16,1 1 0-16,-4 4 0 0,1 0 0 0,0 4 0 15,-1 5 0-15,1 1 0 0,-3 2 0 0,0 3 0 16,-3 2 0-16,1 3-192 0,-3 1 192 0,2 1-192 15,-2-2-1632-15,-2-1-336 16,-2-3-64-16</inkml:trace>
  <inkml:trace contextRef="#ctx0" brushRef="#br0" timeOffset="9160">1130 10180 15663 0,'-10'-11'688'0,"5"3"144"0,-4-1-656 0,2 0-176 0,1 2 0 0,0-1 0 15,3 0 448-15,-3 0 48 0,3 1 16 0,0-1 0 16,0 3 128-16,0 0 48 0,3 5 0 0,0 0 0 15,-5-5-304-15,5 5-48 0,0 0-16 0,-8 1 0 16,-1 2-128-16,2 3-48 0,-3 0 0 0,1 5 0 16,-1 2 32-16,0 5 0 0,1 3 0 0,-3 4 0 0,0 4 80 0,0 4 0 15,0 7 16-15,0 8 0 0,-4 3-48 0,2 7-16 16,-1 4 0-16,-1 8 0 0,1 6-48 0,-2 3-16 16,-2 7 0-16,-1 5 0 0,-1 6-144 0,2 5 0 15,-2 7 144-15,0 0-144 0,2 0 0 0,-5-3 0 16,1-1 0-16,-1-5 0 0,2-2 128 0,-1-2-128 15,-1-4 128-15,0-2-128 0,3-4 464 0,-1 0 32 16,1-3 0-16,2 1 0 0,2 0-112 0,-1-4 0 16,5-4-16-16,-2 2 0 0,1 1-224 0,0 0-144 15,3-3 192-15,0-3-192 0,1-4 144 0,0-3-144 16,3-1 0-16,0-1 144 0,0-5-144 0,3-3 192 16,0-3-192-16,2-1 192 0,1-1-192 0,2-1 0 15,0-4 144-15,2-3-144 0,-1-4 0 0,2-5 0 0,-1-2 0 16,3-5 0-16,2-4 0 0,0-2 0 0,1-2 0 0,3-3 0 15,2-1 0-15,-1-3 128 0,-1 0-128 16,4-2 0-16,2 0 0 0,3 1 0 0,1-4 0 0,3 2 0 16,4 0 0-16,3 1 0 0,3 0 0 0,0-3 0 15,1-1 0-15,0-1 0 0,-1 2 128 0,3-2-128 16,2 1 0-16,3-2 144 16,3 0-144-16,5 0 0 0,4 0 176 0,1 0-176 0,1-1 160 0,0-1-160 15,-1 0 0-15,4 2 128 0,1 0-128 0,6 1 0 16,2-2 0-16,-1 0 0 0,-2-2 0 0,1 1 0 15,3 3 0-15,2-1 0 0,5 1 128 0,1 0-128 16,-2-2 0-16,2 2 144 0,0 1-144 0,6 1 128 16,2 1-128-16,1 1 0 0,-1-3 0 0,3 2 128 0,6-2-128 15,2 1 0-15,-3-1 0 0,2 0 0 0,2 1 0 0,3-1 0 16,2-1 0-16,2 0 0 0,-2 0 0 0,5-1 128 16,3-1-128-16,0 0 0 0,-1-1 192 0,5 0-64 15,1 1 0-15,2-1 0 0,-1-2 64 0,3 2 0 16,2-1 0-16,3 0 0 0,4-1 0 0,-2 0 0 15,0 0 0-15,5 2 0 0,4-1-32 0,0 1 0 16,-1 0 0-16,0 1 0 0,5-2-160 0,3-1 128 16,-1 0-128-16,0-1 128 0,-2 0-128 0,7-2 128 15,-1 1-128-15,4-2 128 0,-3 3 0 0,2-4 0 16,1 0 0-16,1-1 0 0,3 1-128 0,2-1 160 16,-1-1-160-16,0 1 160 0,-1-2-160 0,4 2 0 15,0 2 0-15,4-1 128 0,-1-2-128 0,0 3 0 16,-4-3 144-16,5 2-144 0,0-2 0 0,3 2 0 0,2 0 0 15,-4 3 128-15,-2 1-128 0,0-2 0 0,3-2 0 16,-1 1 0-16,3 4 0 0,2-1 0 0,-2 1 0 0,-1 1 128 16,-3 0-128-16,-1 0 0 0,3-1 0 0,1 2 0 15,1 4 0-15,0-2 0 0,-6 0 0 0,0-1 0 16,0-1 0-16,1 0 0 0,1 2 0 0,-1 0 0 16,4 1 0-16,-7 0 128 0,-4-2-128 0,3 0 0 15,3 1 0-15,0-1 0 0,2 1 0 0,-5 1 0 16,-3-2 0-16,0 0 128 0,2 0-128 0,3 1 0 15,-1 0 192-15,-1 0-48 0,-1-1 0 0,-2-2 0 16,0-1-144-16,2 0 0 0,0 1 0 0,0-1 0 16,-3 0 0-16,0-1 128 0,0-3-128 0,1 0 0 0,2 1 0 15,0 0 0-15,0 1 128 0,-4-4-128 0,-4 1 0 16,0 0 0-16,3 2 0 0,2 1 0 0,-6 0 0 0,1-2 0 16,-5 0 0-16,3-1 128 0,3 3-128 0,-1 0 0 15,-7 1 0-15,-1-1 0 0,3-2 0 0,3 2 0 16,2 1 0-16,-5 0 0 0,-6-1 128 0,2 0-128 15,3-1 0-15,0 2 128 0,0 2-128 0,-6-1 0 16,-1-2 0-16,2 1 0 0,3 2 0 0,-6 1 160 16,-11-2-160-16,4 2 160 0,1-2-160 0,-1 2 0 15,-7 1 0-15,0 1-176 0,2-1 176 0,-7 1 0 16,-4 2 0-16,3-1 0 0,-1 1 0 0,-4 1 0 16,-7 0 0-16,1 2 0 0,3-3 0 0,-5 3 0 15,-8-1 0-15,-1 1 0 0,2 0 0 0,-2 2 0 16,-7-3 0-16,-2 5 0 0,-3 1 0 0,-3-2 0 0,2-1 0 15,-3 1 128-15,-6-1-128 0,-2 0 0 0,-4 0 0 0,-2-2-128 16,-2-1 128-16,1 1 0 0,-4-1 0 0,-2 0 0 16,-3-2 0-16,-4 1 128 0,-5-1-128 0,-2-2 176 15,-3-2-176-15,1-1 0 0,-3-1-192 0,-2-1 192 16,-2-1 0-16,-2-2 0 0,-3 0 0 0,-2-3 0 16,-1-1 128-16,-5-3-128 0,0-4 192 0,-4 0-64 15,-1-2 192-15,-1-5 16 0,-3-1 16 0,0-1 0 16,-6-3 0-16,3-5 0 0,-1-1 0 0,-2-5 0 15,-2-2-224-15,0-4-128 0,0-4 128 0,-2-2-128 16,-1-4 0-16,1-3 0 0,-1-3 0 0,0-4 0 16,-1-5 0-16,-1-6 0 0,1 0 0 0,1-3 0 15,-3-1 0-15,3-4 0 0,-3-5 0 0,0-2-128 0,-2 2-64 16,2-2-16-16,0-2 0 0,0 1 0 0,-1 1 208 16,-1 4-144-16,1 1 144 0,-2 0-128 0,1-1 128 0,-1 3 0 15,0 2 0-15,3 2 0 0,-5 1 128 0,3-1 0 16,-3 4 0-16,2 1 0 0,-2 2-128 0,3 4 0 15,-3 1 128-15,4 1-128 0,-2 0 0 0,1 2 0 16,2 0 0-16,-1 5 0 0,0 1 0 0,1 2 0 16,-1 5 0-16,0-3 0 0,0 1 0 0,0 2 0 15,-2 2 0-15,1 1 0 0,-4 3-160 0,0 4 160 16,0 0-192-16,-3 5 192 0,1 0-224 0,-1 2 64 16,-2 2 16-16,1-1 0 0,0 3 0 0,-2 4 0 15,0 1 0-15,-1 1 0 0,0-2-64 0,-2 4-16 16,-1-1 0-16,-4 4 0 0,-2 0 32 0,-4 3 0 0,-4 1 0 15,0 3 0-15,-3 1 192 0,-1 1 0 0,0 1-160 0,-1 3 160 16,-2 0 0-16,-2 3 0 0,1 2-144 16,-6 0 144-16,-7 0 0 0,-3 1 0 0,-3-2 0 0,-1 4 0 15,0 0-128-15,-5 2 128 0,-4 1 0 0,-4-1 0 16,-7-1 0-16,3 2 0 0,-2-1 0 0,-3 2 0 16,-2-3 0-16,-2 1 0 0,-4 1 0 0,0-2 0 15,0 0 0-15,-4-1 0 0,-7-3 0 0,1 0 0 16,5 0 0-16,-7 0 0 0,-7-6 0 0,4 4 0 15,1-2 0-15,-5-2 0 0,-6-1 0 0,2 0 0 16,5-2 0-16,-7-2 0 0,-8-1 0 0,3 0 0 16,0 0 0-16,-3 1 0 0,-8-6 0 0,2 3 0 15,-2 2 0-15,1-2 0 0,-3-1 0 0,-5 1 0 16,-4-1 0-16,1 2 0 0,1 0 0 0,-1 0 0 16,-5 1 0-16,-3 0 128 0,-1-1-128 0,1-1 0 0,4 0 0 0,-5 2 0 15,-5-3 0-15,-3 2 0 0,-2-1 0 16,1 0 0-16,3 2 0 0,-3 2 0 0,-3 1 0 0,-4-3 0 15,-4 0 0-15,-1 2 0 0,2 0 0 0,0 1 0 16,1 2 0-16,2-2 0 0,-1-1 0 0,0 0 0 16,-5-2 0-16,0 2 0 0,0 1 0 0,1 1 144 15,-1 1-144-15,2 0 128 0,3 0-128 0,-5 3 0 16,-3-5 0-16,2 0-176 0,-3 0 176 0,1 2 0 16,0 1 0-16,4 0 0 0,4 2 0 0,-1 0 0 15,-1-3 0-15,0 4 0 0,1 1 0 0,-1-2 0 16,3 1 0-16,5 1 0 0,8-1 0 0,-5-1 128 0,-1-2-128 15,1 1 0-15,0-1 0 0,6 2 128 0,4 0-128 0,-3 0 0 16,-1-1 0-16,-1 1 0 0,2-2 0 0,2-1 128 16,6 2-128-16,-5-1 0 0,0-1 0 0,1 1 0 15,3-2 0-15,4-1 0 0,2 2 128 0,0-1-128 16,-3 0 144-16,4 0-144 0,5 0 192 0,0 1-192 16,-2 1 192-16,0-2-64 0,1 0 0 0,5 1-128 15,4 3 176-15,-2-2-176 0,-4-3 160 0,5 4-160 16,5 1 0-16,-1 0 128 0,-6-2-128 0,5 3 0 15,6-2 0-15,-3 3 0 0,-2 2 0 0,3-1 0 16,5-2 0-16,-3 0 0 0,-2-2 0 0,4 4-160 16,3 1 160-16,-2-1-128 0,0-4 128 0,4 3-128 15,0 3 128-15,1-1 0 0,-3-3 0 0,5 0-128 16,3 4 128-16,-1 0 0 0,-4 0 0 0,4 0-128 16,5 0 128-16,-2 4 0 0,-4-2 0 0,6 0 0 0,2 0 0 0,1 2 0 15,0 0 0-15,-1-1 128 0,3 1-128 16,2 0 0-16,0 1 0 0,-1 1 0 0,-4-3 0 0,6 3 128 15,4 0-128-15,-4 0 0 0,-3-1 0 0,2 0 0 16,3 0 0-16,2 2 0 0,1-1 0 0,-2 2 144 16,-5 0-144-16,5 0 0 0,3 3 176 0,-4 0-176 15,-2 0 160-15,1 0-160 0,5 2 176 0,1 2-176 16,-2 1 192-16,0 0-192 0,-2 0 176 0,2 1-176 16,2 2 160-16,2 1-160 0,-1 1 128 0,0 1-128 15,-1 1 0-15,6 2 0 0,3 5 0 0,0-2 0 16,0 1 0-16,4-2 0 0,6 1 0 0,4-1-208 15,7 5 32-15,8-3-11008 0,7-3-2192 16</inkml:trace>
  <inkml:trace contextRef="#ctx0" brushRef="#br0" timeOffset="10090.44">3225 15182 11055 0,'-3'-18'480'0,"3"4"112"0,1-2-464 15,1-2-128-15,-1-1 0 0,0-2 0 0,-2 0 1040 0,1 0 192 16,0 1 48-16,1-1 0 0,-3-1-320 0,0 0-64 15,1 2-16-15,1 3 0 0,0 0-144 0,-1 3-32 16,-1 1 0-16,2 3 0 0,0 3-16 0,0 7-16 16,0 0 0-16,0 0 0 0,0 0-224 0,-7 15-64 15,0 4 0-15,-1 7 0 0,-1 3-208 0,-3 5-48 16,-1 5-128-16,-1 5 192 0,-2 3-64 0,-1 4-128 16,-4-1 176-16,0 3-176 0,0 1 224 0,2-2-64 15,2-3-16-15,-2-2 0 0,2-8-144 0,5-7 160 16,1-6-160-16,4-6 160 0,1-8 432 0,4-4 96 15,2-8 16-15,0 0 0 0,0 0 192 0,9-14 64 0,2-6 0 16,2-3 0-16,1-5-512 0,3-2-80 0,1-3-32 0,6-3 0 16,-1 0-336-16,2 1 144 0,0-1-144 0,3-2 0 15,0-1 0-15,3 1-144 0,2 4-16 0,1 4 0 16,1 3 160-16,1 3-160 0,-2 6 160 0,-3 5-160 16,-3 4 160-16,-1 6-192 0,-2 4 192 0,-3 7-192 15,-3 5 192-15,-3 5-208 0,-3 6 80 0,-1 5 128 16,-5 5-256-16,-3 3 80 0,-4 0 16 0,-2 5 0 15,-2 3 32-15,-1 0 0 0,-1-2 0 0,-1-1 0 16,-2-2 128-16,1-4-160 0,0-8 160 0,2-4-160 16,4-3 160-16,2-2 0 0,2-4 0 0,6-7 0 31,-8-8-1392-31,15 1-336 0,5-3-80 0</inkml:trace>
  <inkml:trace contextRef="#ctx0" brushRef="#br0" timeOffset="10435.68">4648 14918 27647 0,'-10'5'2448'0,"-1"-2"-1952"16,-3 4-496-16,-1 3 0 0,-1 3 640 0,-2 3 48 16,0 4 0-16,-2 2 0 0,0 3-368 0,1 3-80 15,-3 2-16-15,1-1 0 0,3 2-224 0,-2 1 0 16,2 0 0-16,5 0 0 0,2-1 0 0,5-2 0 15,0-1 0-15,4-2 0 0,1-2 0 0,4-2 0 16,3-2 0-16,2-8 0 0,4-2 0 0,4-3 0 16,0-5-192-16,5-6 192 0,0-4 0 0,2-3 0 0,0-5 192 15,3 0-48-15,0-3 336 0,-1 1 64 0,0-6 16 16,-2 2 0-16,-1 0-64 0,-3 0-16 0,-3-1 0 0,-5 1 0 16,0 1-128-16,-7 2-32 0,0-1 0 0,-8-2 0 15,-5-1-64-15,-5-3 0 0,-5 2-16 0,-1 0 0 16,-4 0-240-16,0 2 176 0,0 2-176 0,1 5 160 31,2 3-528-31,3 3-96 0,4 1-32 0,4 5 0 16,-1 3-1728-16,4 2-336 0,7-2-80 0,0 0-16 0</inkml:trace>
  <inkml:trace contextRef="#ctx0" brushRef="#br0" timeOffset="10675.48">5319 14565 22111 0,'0'0'1968'0,"0"0"-1584"0,0 0-384 0,0 0 0 0,-4 8 480 0,-1 3 16 15,-1 3 0-15,-1 7 0 0,1 6-224 0,-2 3-32 16,0 3-16-16,-4 5 0 0,-1 2 96 0,-1 4 0 16,1 3 16-16,2 2 0 0,-2 2-128 0,2 0-16 15,0 1-16-15,2 0 0 0,-3-3-176 0,2-2 0 16,4-5 144-16,2-3-144 0,1-5 0 0,2-4 0 15,0-5 0-15,2-4 0 16,2-5-608-16,-1-3-96 0,1-5 0 0,-3-8-6752 0,0 0-1344 16</inkml:trace>
  <inkml:trace contextRef="#ctx0" brushRef="#br0" timeOffset="10820.53">4936 15095 22911 0,'0'0'1024'0,"0"0"192"0,0 0-960 0,0 0-256 0,6 7 0 0,4 0 0 15,4-1 864-15,2 1 128 0,6-2 32 0,5 1 0 16,2 0-384-16,8 0-64 0,6-2 0 0,3 0-16 16,1-4-272-16,5 0-48 0,2 0-16 0</inkml:trace>
  <inkml:trace contextRef="#ctx0" brushRef="#br0" timeOffset="11381.9">8663 14882 22687 0,'-14'10'1008'0,"3"-8"208"0,-1-2-976 0,-2-1-240 0,0 0 0 0,-1-1 0 16,-3 2 704-16,-1 0 112 0,-2 0 16 0,-2 2 0 15,-1-2-512-15,-6 2-80 0,-1 1-32 0,-6 3 0 16,0 1-64-16,1 1-16 0,-3 3 0 0,4 4 0 16,2 0-128-16,2 2 128 0,0 0-128 0,6 2 128 15,3 1-128-15,3 1 0 0,4-1-192 0,5 1 192 16,3-2-176-16,5 2 176 0,4 0-128 0,5 1 128 16,3 0-160-16,4 0 160 0,5-2-192 0,1-1 192 15,2-2 0-15,3 2 0 0,1-2 128 0,0 1-128 16,0-1 256-16,0 1-64 0,-4-1 0 0,-1 0 0 15,-3 1 128-15,-5-3 0 0,-3 1 16 0,-2-4 0 0,-5 0 32 16,-3 0 0-16,-2-3 0 0,-7 2 0 0,-3-1 352 16,-6-4 80-16,-4-3 16 0,-3 1 0 0,-4-1-176 15,0-2-48-15,-2-3 0 0,0-1 0 0,-1-2-336 0,3-1-80 16,2-2-16-16,1 0 0 16,5-1-1376-16,1-3-256 0,4-1-64 0,3-2-12672 0</inkml:trace>
  <inkml:trace contextRef="#ctx0" brushRef="#br0" timeOffset="11658.96">9390 14947 20271 0,'0'0'1792'0,"0"0"-1424"0,0 0-368 0,2 11 0 16,2 2 800-16,-2 3 96 0,-2 1 0 0,-1 4 16 15,-2 2-208-15,0 4-32 0,-3 1-16 0,-2 3 0 16,-2 1-208-16,-2 3-32 0,-2-2-16 0,-2 3 0 16,0 2-112-16,0-1-32 0,1-1 0 0,1 1 0 15,0-2-96-15,1-3-32 0,0-5 0 0,4-2 0 16,3-5-576-1,3-3-128-15,3-5-32 0,0-12-11552 0</inkml:trace>
  <inkml:trace contextRef="#ctx0" brushRef="#br0" timeOffset="12224.74">9828 15201 23039 0,'-19'20'1024'0,"8"-6"192"0,-2 3-960 0,1 2-256 15,0 2 0-15,-1 1 0 0,0-1 656 0,1-2 96 0,-1 2 16 0,2-5 0 16,-1-4-352-16,1-2-64 0,1-2-16 16,1-2 0-16,9-6 240 0,0 0 32 0,-6-5 16 0,4-3 0 15,4-3 288-15,3-3 64 0,4-3 16 0,1-3 0 16,3-2-608-16,3 0-128 0,1 1-32 0,3-1 0 15,1-2-224-15,-1-1 0 0,-1 1 0 0,1 0 0 16,0 0 0-16,0 1 0 0,1 1 0 0,0 3 0 16,1 3 0-16,0 2 0 0,-4 4 0 0,1 4 0 15,0 1 0-15,-2 5-160 0,-1 5 160 0,-2 4-192 16,-2 2 192-16,-2 5-160 0,-4 4 160 0,-3 2-160 16,-2 2 160-16,-2 3 0 0,-4 1 0 0,1 1-128 15,-5-2 128-15,3-4-128 0,-4-2 128 0,3-4-128 16,-1-3 128-16,3-4 0 0,5-10 0 0,0 0 0 15,0 0 128-15,0 0 64 0,0 0 16 0,14-11 0 0,1-3 208 16,1-3 32-16,5-3 16 0,3-1 0 0,0 1-304 16,3-1-160-16,1-1 160 0,2-3-160 0,-4 0 0 15,2 2 0-15,2 1 0 0,-2 3 0 0,2 2 0 16,0 4 0-16,0 3 0 0,1 3-160 0,-2 5 160 0,-3 3-160 16,1 2 160-16,-5 6-160 0,0 4 160 0,-6 5-192 15,-3 4 192-15,-2 2-192 0,-2 0 192 0,-3 5 0 16,-3 2-144-16,-3 2 144 0,-3 2 0 0,1-1 0 15,-1-1 0-15,1 0 0 0,-1 0-160 0,4-7-64 16,3-5-16-16,5-2 0 16,-1-6-1296-16,5-2-272 0,2-5-48 0,2-4-11152 0</inkml:trace>
  <inkml:trace contextRef="#ctx0" brushRef="#br0" timeOffset="12642.57">11510 15103 16575 0,'0'0'736'0,"0"0"160"0,-3-9-720 0,0 2-176 0,1 1 0 0,2 6 0 16,0 0 2560-16,0 0 464 0,-5 7 112 0,-3 4 0 15,-1 3-2368-15,-1 4-464 0,-1 1-112 0,-1 6 0 16,-2 2 32-16,-2 3 16 0,-2 0 0 0,0 4 0 15,-1-1-240-15,1 1 144 0,-2 1-144 0,-2 1 128 16,1 1 0-16,0-2 0 0,0-2 0 0,1-5 0 0,4-1-128 0,-1-6 128 16,2-5-128-16,4-5 128 0,1-3 512 0,10-8 80 15,0 0 32-15,0 0 0 0,0-11 272 0,6-3 64 16,4-4 16-16,2-4 0 0,1-3-720 0,2-2-128 16,3 0-48-16,4-2 0 0,-1-2-208 0,1-1 0 15,-1-2 0-15,3 0 0 0,1-2-160 0,4 1-32 16,2-2 0-16,0 7 0 0,5 2-64 0,-1 6-32 15,0 3 0-15,-4 5 0 0,-6 4 112 0,-2 6 32 16,-3 5 0-16,-3 6 0 0,-5 2 144 0,-1 6-208 16,-7 1 80-16,-2 5 128 0,-4 3-320 0,-5 4 48 15,-2-2 16-15,-6 4 0 0,-2 2-128 0,-9 2 0 16,-2 6-16-16,-2-6 0 16,-3-5-208-16,2-4-32 0,4-7-16 0,4-3 0 0,4-6 400 0,5 1 96 0,3-5 16 0,11-5 0 31,0 0-1232-31,-1-9-240 0,4-12-48 0,7 1-16 0</inkml:trace>
  <inkml:trace contextRef="#ctx0" brushRef="#br0" timeOffset="12903.94">12332 14581 16575 0,'0'0'1472'0,"0"0"-1168"0,-7 5-304 0,0 5 0 15,0 5 2688-15,-2 5 496 0,-2 1 80 0,-2 7 32 16,-4 4-2080-16,0 2-400 0,-2 1-96 0,-1 3-16 0,-3 5-304 16,2 3-64-16,-3 4-16 0,1 2 0 0,-6 0-128 0,3 1-16 15,0 0-16-15,2 0 0 0,1-1-160 16,2-4 0-16,3-3 0 0,3-5 0 16,5-5-720-16,4-5-176 0,4-7-48 0,2-2 0 15,2-6-160-15,5-5-48 0,4-2 0 0,5-4-10720 16</inkml:trace>
  <inkml:trace contextRef="#ctx0" brushRef="#br0" timeOffset="13161.92">12734 15158 3679 0,'0'0'320'0,"0"0"-320"0,0 0 0 0,0 0 0 15,-2 10 5200-15,-4 3 976 0,1 4 192 0,-3 1 32 16,-3 0-4480-16,0 3-912 0,-3 0-176 0,0 1-48 16,-2 1-272-16,1 0-64 0,-1 0-16 0,2 0 0 15,0 1-144-15,3-3-32 0,-1-2 0 0,1-1 0 16,0-1-256-16,2 0 160 0,3-3-160 0,4-1 128 15,2-2-2176-15,6-3-432 16</inkml:trace>
  <inkml:trace contextRef="#ctx0" brushRef="#br0" timeOffset="13527.24">14008 14734 11967 0,'10'-16'1072'0,"0"-3"-864"16,1-1-208-16,-1-1 0 0,-7 1 3440 0,-1 2 640 16,-1 2 128-16,-2 1 16 0,-2 0-2528 0,-2 2-512 15,-6 1-96-15,-2 2-32 0,-2 4-496 0,-3 2-112 0,-2 1 0 16,-4 5-16-16,-2 4-288 0,-2 4-144 0,-1 0 160 0,-2 3-160 15,0 3 128-15,0 4-128 0,2 2 0 0,-1 3 144 16,3 4-144-16,1 5-176 0,1 5 48 0,-2 3 0 16,0 3 128-16,2 4 0 0,-1 2-144 0,5 3 144 15,-1 1 0-15,1-2 0 0,2-4 0 0,-1 0 0 16,4-3 0-16,5-1 0 0,2-3-144 0,3-2 144 16,-1-2 0-16,4-3 0 0,1-1 0 0,0-4 0 15,2 0 0-15,-1-4 0 0,-3-3 0 0,3-3 0 31,1 0-1984-31,-1-5-448 0</inkml:trace>
  <inkml:trace contextRef="#ctx0" brushRef="#br0" timeOffset="13693.33">13131 15313 27119 0,'0'0'1200'0,"0"0"256"16,0 0-1168-16,0 0-288 0,9-1 0 0,3 1 0 0,2 0 832 0,4 1 96 15,3 0 32-15,4 0 0 0,5-1-544 0,1 0-96 16,0 0-32-16,4-1 0 0,2-1-288 0,-1 0-304 16,-1 0 64-16,-1 0-13584 0</inkml:trace>
  <inkml:trace contextRef="#ctx0" brushRef="#br0" timeOffset="13876.74">14110 15196 23039 0,'-6'14'2048'0,"-3"2"-1648"0,-1 3-400 0,0 2 0 15,0 1 1232-15,-3 3 176 0,-4 3 16 0,1-1 16 16,2 1-592-16,-1-1-112 0,2-1-32 0,1-2 0 16,2-1-496-16,0 1-208 0,5-1 176 0,-1-2-13920 15</inkml:trace>
  <inkml:trace contextRef="#ctx0" brushRef="#br0" timeOffset="14311">14374 15399 24703 0,'0'0'1088'0,"10"-2"240"0,1-1-1072 0,2-1-256 16,3 1 0-16,-1 1 0 0,1-2 208 0,-1 1-16 15,0-1 0-15,1-1 0 0,-1 0-192 0,1-1 0 16,-1 0 0-16,0-1 0 0,1-1 128 0,-1 0-128 16,1-2 0-16,-1-1 144 0,-2 1 48 0,1 2 16 15,-5 0 0-15,1 1 0 0,-1-2 64 0,-2 0 16 16,-3-1 0-16,-2-1 0 0,-2 2 144 0,-2 1 16 15,-4-1 16-15,-1 0 0 0,-3-1-32 0,-3 1-16 0,-2 1 0 0,-1 1 0 16,-2 3-48-16,-3 1-16 0,-1 3 0 0,-2 5 0 16,-1 0-160-16,-3 6-16 0,2 4-16 0,1 2 0 15,-2 2-160-15,2 2 0 0,1 1 144 0,1 3-144 16,3 0 0-16,4 2 0 0,4-1 0 0,5 4 128 16,0-2-128-16,6 0 0 0,3-4 0 0,5-1 0 15,2-2 0-15,5-2 0 0,2-4 0 0,5-2 0 16,-1-3 0-16,2-1 0 0,1-1 128 0,5-3-128 15,-2-1 0-15,2-2-256 0,-1 0 32 0,2-2 16 16,-4-3-1376 0,4 2-272-16,0-2-48 0,1 0-10432 0</inkml:trace>
  <inkml:trace contextRef="#ctx0" brushRef="#br0" timeOffset="14829.22">15728 15225 22511 0,'0'0'992'0,"-4"-6"224"0,0-2-976 0,-4 2-240 16,-1 2 0-16,-4 0 0 0,-1-1 864 0,-4 4 128 15,-4 1 32-15,-3 5 0 0,-4 0-576 0,-1 5-96 0,1 2-32 0,-1 2 0 16,0 1-48-16,1 2-16 0,0 3 0 16,3 2 0-16,-2 1 32 0,4 2 0 0,1 3 0 0,3-1 0 15,-1 1-128-15,5-2-32 0,2 0 0 0,6-5 0 16,3-4 64-16,5-3 16 0,5-3 0 0,2-2 0 16,8-4 400-16,3-2 80 0,3-6 16 0,2-2 0 15,3-4-192-15,3-3-16 0,5-1-16 0,4-4 0 16,-2-4-176-16,4-4-48 0,0-2 0 0,2-1 0 15,-4 1-256-15,-1-4 0 0,-2-2 0 0,-1-1 0 16,-3-6 160-16,0 1-160 0,-1-4 128 16,-2-2-128-16,-3-2 176 0,0-5-48 0,-2-4-128 0,-1-1 192 15,-4-3-192-15,1 4 128 0,-1 2-128 0,-3 7 0 16,-3 6 0-16,-3 7 0 0,-3 7 0 0,-2 7 0 0,0 8 128 16,-4 6-128-16,0 6 0 0,-10 5 144 15,-1 7-144-15,-3 6 0 0,-3 5 0 0,-2 8 0 0,-1 2 0 16,-1 8 0-16,0 4 0 0,-1 5 0 0,-4 3 0 0,3 7 0 15,1 3 0-15,2 3 0 16,-3 2-448-16,3-3 16 0,2-3 16 0,3-2 0 16,2-4-1904-16,2-7-384 0,3-7-80 0,0-4-16 15,3-8 1312-15,-2-5 256 0</inkml:trace>
  <inkml:trace contextRef="#ctx0" brushRef="#br0" timeOffset="15047.79">13491 14586 34095 0,'-23'-3'1504'0,"14"1"320"0,9 2-1456 0,0 0-368 0,0 0 0 0,0 0 0 16,0 0 832-16,0 0 80 0,0 0 32 0,0 0 0 15,-8 3-752-15,8-3-192 0,0 0 0 0,-6 5-11056 16,-1 1-2272-16</inkml:trace>
  <inkml:trace contextRef="#ctx0" brushRef="#br0" timeOffset="15451.97">9176 14701 39791 0,'-21'-8'1760'0,"10"3"368"0,2 1-1696 0,9 4-432 0,-7-3 0 0,7 3 0 16,0 0 240-16,0 0-48 0,0 0 0 0,0 0 0 31,0 0-2400-31,0 10-480 0,0-2-112 0,0 1-16 0</inkml:trace>
  <inkml:trace contextRef="#ctx0" brushRef="#br0" timeOffset="16373.54">3970 16762 9215 0,'-1'-10'816'0,"1"2"-656"15,-1-2-160-15,0 1 0 0,0-1 1376 0,0-1 240 16,0-1 48-16,-1 1 16 0,-1-3-96 0,-1 2-32 15,0-1 0-15,-1 1 0 0,-4 1-400 0,1 1-64 16,-5-1-32-16,-1 2 0 0,-2-2-320 0,-3 0-64 16,-5 1-16-16,-3 2 0 0,0-1-176 0,-4 2-32 0,-3 1-16 0,2 3 0 15,1 3-224-15,0 4-32 0,2 1-16 0,-2 4 0 16,-1 1-160-16,0 1 160 0,0 1-160 0,3 2 160 16,0 4-160-16,4-1 0 0,4 0 0 0,3 1 0 15,3-2 0-15,5-1 0 0,-1 0 0 0,6-4 0 16,5 0-144-16,4-2 144 0,2-3 0 0,4 1 0 15,2-2 0-15,3-1 0 0,1-1 0 0,3-2 0 16,1 2 0-16,-2-3 176 0,2-1-48 0,-3 1-128 16,-2 0 144-16,-1 0-144 0,0-2 0 0,-5 2 144 15,-9 0-144-15,9 3 0 0,-9-3 0 0,0 0 128 16,0 0-128-16,0 0 0 0,0 0 0 0,0 0 0 16,1 9 144-16,-1-9-144 0,0 0 160 0,0 0-160 15,-3 6 144-15,3-6-144 0,0 0 128 0,0 0-128 0,-9 2 128 16,9-2-128-16,0 0 0 0,0 0 128 15,-5-5-128-15,5 5 0 0,0 0 0 0,0 0 0 0,-6-6-128 16,6 6 128-16,-3-9-160 0,3 9 160 0,0 0-368 0,0 0 32 16,0-7 0-16,0 7 0 15,0 0-416-15,0 0-80 0,0 0 0 0,0 0-16 16,3-6-752-16,-3 6-128 0,0 0-48 0,0 0 0 16,6-7-528-16,-6 7-128 0,3-6 0 0,-3 6-3856 0</inkml:trace>
  <inkml:trace contextRef="#ctx0" brushRef="#br0" timeOffset="16932">3519 16712 2751 0,'-6'2'256'0,"-5"0"-256"0,-1-2 0 0,-2 2 0 15,2-2 1088-15,-2 0 160 0,-1-2 32 0,-1 2 16 16,1 0-1040-16,-1-2-256 0,1-3 0 0</inkml:trace>
  <inkml:trace contextRef="#ctx0" brushRef="#br0" timeOffset="17197.04">3198 16615 6447 0,'-9'-3'576'0,"-2"3"-576"0,-1-1 0 0,1 0 0 15,-1 0 1024-15,1-1 112 0,0 0 16 0,0 1 0 16,-3-1-320-16,2 2-64 0,0 0-16 0,2 2 0 15,-1-1 176-15,2 0 32 0,0-1 16 0,9 0 0 0,0 0 112 0,-6 0 32 16,6 0 0-16,0 0 0 0,0 0 64 0,0 0 16 16,0 0 0-16,12-4 0 0,1 3-432 0,6-1-64 15,4-2-32-15,3-1 0 0,7 0-192 0,8-1-32 16,4-1-16-16,4 0 0 0,5-1-32 0,0 1 0 16,2-1 0-16,-1 0 0 0,-2 2-112 0,1 0-32 15,0 2 0-15,-1 0 0 0,-1 1-64 0,-4 1-32 16,-6 1 0-16,-3 1 0 0,-1-1-32 0,-7 2-128 15,-3 1 192-15,-2 0-64 0,-5-1-128 0,-1 0 192 16,-1-1-192-16,-5 4 192 16,-4-2-1600-16,-1-1-304 0,-9-1-64 0</inkml:trace>
  <inkml:trace contextRef="#ctx0" brushRef="#br0" timeOffset="17452.25">3627 16555 23039 0,'0'0'2048'0,"0"0"-1648"0,1 8-400 0,1 2 0 15,0 1 624-15,1 4 32 0,-1 4 16 0,1 4 0 16,0 3-160-16,-1 5-16 0,0 2-16 0,-2 5 0 16,0 0 48-16,-2 4 16 0,-2 3 0 0,-1 3 0 15,-5 4 48-15,-1 4 16 0,0 4 0 0,-2-1 0 16,2 0-272-16,-1-1-48 0,1-1-16 0,-1-4 0 15,1-4-144-15,3-3-128 0,-2-7 192 0,5-5-192 16,-3-4-160-16,2-3-144 0,2-3-16 0,0-5-16 16,0-3-1840-16,1-6-352 0</inkml:trace>
  <inkml:trace contextRef="#ctx0" brushRef="#br0" timeOffset="18730.04">4406 16301 11967 0,'-6'12'528'0,"3"2"112"0,0 5-512 0,-4 5-128 0,1 6 0 0,-2 5 0 16,-1 6 960-16,-2 5 144 0,-2 7 48 0,-2 5 0 15,-3 7-512-15,-3-1-80 0,-2 2-32 0,0 1 0 16,-4 1 80-16,2 4 16 0,0-1 0 0,1-3 0 16,3-4-176-16,3-7-48 0,2-6 0 0,1-7 0 0,5-9 656 0,4-7 128 15,0-7 32-15,4-6 0 0,2-4 64 0,0-11 0 16,0 0 16-16,11-3 0 0,2-6-272 0,3-5-64 16,0-5-16-16,5-2 0 0,2-3-560 0,0 0-96 15,4-2-32-15,0 2 0 0,-4-3-256 0,3 1 0 16,-2 0 128-16,-1 4-128 0,-3 3 0 0,0 4 0 15,-3 2 0-15,1 4 0 0,-3 4 0 0,-2 5 0 16,-1 6-176-16,1 4 176 0,-2 4-128 0,-3 4 128 16,-2 2 0-16,-4 6 0 0,0 4-176 0,-2 0 176 15,-2 0-160-15,-3 3 160 0,-4 3-288 0,1 2 32 16,1-3 16-16,3-3 0 16,-1-5-2384-16,1-2-496 0</inkml:trace>
  <inkml:trace contextRef="#ctx0" brushRef="#br0" timeOffset="18932.03">5118 17203 28559 0,'-12'21'1264'0,"5"-5"272"0,3 4-1232 0,0 3-304 0,3 3 0 0,-4 2 0 16,-2 3 1152-16,-2 2 160 0,-2 2 32 0,-3 0 16 15,1-2-848-15,1 2-160 0,1-6-32 0,2-1-16 16,1-2-1456-16,3-2-272 16,1-1-64-16,4-6-12368 0</inkml:trace>
  <inkml:trace contextRef="#ctx0" brushRef="#br0" timeOffset="19103.48">4936 16892 33343 0,'-10'4'1472'0,"10"-4"320"0,-5 7-1440 0,-2-1-352 15,2 3 0-15,0-1 0 0,-2 1 0 0,1-1 0 16,1 1 0-16,1 0-9856 16,4-9-1984-16</inkml:trace>
  <inkml:trace contextRef="#ctx0" brushRef="#br0" timeOffset="19414.11">6179 16861 32703 0,'0'0'1456'0,"0"0"288"0,0 0-1392 0,0 0-352 0,0 0 0 0,-5 3 0 15,-6 3 576-15,-4 3 64 0,-3 2 0 0,-5 2 0 16,-3 2-448-16,-5-1-192 0,0 6 160 0,-1 2-160 15,1 2 0-15,1 1 0 0,5-4-128 0,3 2 128 16,0 2 0-16,5 0-128 0,3-1 128 0,5 1 0 16,2 0-128-16,4-1 128 0,4-1-192 0,4 0 192 15,0-1-144-15,3 0 144 0,1 0 0 0,0-2-144 0,-1-2 144 16,0-1 0-16,-1-1 0 0,-2-3-128 0,1 0 128 16,-4 0 0-16,-3 1 0 0,-4-2 0 0,1-1 160 0,-3 0 16 15,-5 0 0-15,-2-3 0 0,-5 1 0 0,0-2 0 16,0-3 0-16,1-2 0 15,2-2-1264-15,-2-4-240 0,3-5-48 0</inkml:trace>
  <inkml:trace contextRef="#ctx0" brushRef="#br0" timeOffset="19858.72">7567 17037 21247 0,'0'0'944'0,"0"0"192"0,0 0-912 0,0 0-224 0,0 0 0 0,0 10 0 0,0 1 1360 0,-1 5 240 15,0 3 32-15,-2 3 16 0,0 3-368 0,0 3-64 16,-1-1 0-16,-2 4-16 0,-1-2-336 0,-1 0-64 16,-1 0-16-16,2 0 0 0,-1-3-304 0,1 2-64 15,1-3-16-15,2-3 0 0,2 1-400 0,2-3 0 16,1-4 0-16,3-3 0 16,0-2-1984-16,4-4-496 0,0-5-80 0</inkml:trace>
  <inkml:trace contextRef="#ctx0" brushRef="#br0" timeOffset="20037.43">7496 16747 33231 0,'-9'-6'1472'0,"9"6"304"0,0 0-1424 0,0 0-352 0,-8 4 0 0,3 2 0 15,-1-2 336-15,2 3 0 0,1 3 0 0,0-1 0 16,2-1-336-16,1 1 0 0,0 0 0 0,0-9-10160 15,7 9-2064-15</inkml:trace>
  <inkml:trace contextRef="#ctx0" brushRef="#br0" timeOffset="20353.41">8530 16797 30399 0,'0'0'2704'15,"0"0"-2160"-15,0 0-544 0,-10 6 0 0,0-1 880 0,-4 2 64 16,-2 0 16-16,-1 2 0 0,-6 1-608 0,-2-2-112 16,-3 1-32-16,-1 2 0 0,0 2-208 0,1 0 128 15,3-2-128-15,1 1 0 0,3 0 0 0,1 3 0 16,4-1 0-16,7 1-160 0,2 1 160 0,5 0 0 16,2 1 0-16,6-1-128 0,3 1 128 0,4 1-208 15,3 3 80-15,2-1 128 0,4 0-320 0,-1 0 48 16,4-1 16-16,-5 1 0 0,1-3 256 0,-1 1-128 15,-2-1 128-15,-3-1 0 0,-3-1 0 0,-3-2 0 16,-5-2 0-16,-4 0 0 0,-3 0 128 0,-5-1 64 0,-6 0 32 16,-6 0 0-16,-4 0 224 0,-4-3 64 0,-5 0 0 0,0-2 0 15,0-1-272-15,2-3-48 0,2-3-16 0,3-1 0 32,0-3-1600-32,6-2-320 0,3-3-64 0</inkml:trace>
  <inkml:trace contextRef="#ctx0" brushRef="#br0" timeOffset="20840.48">10733 16712 30399 0,'-13'-3'1344'0,"2"3"288"0,0 1-1312 0,-2 1-320 16,-3 2 0-16,-1 6 0 0,-1 2 896 0,-3 3 96 15,-2 5 32-15,0 3 0 0,-2 0-768 0,3 4-128 16,-2 0-128-16,3 3 144 0,3-1-144 0,3 2 128 15,1 0-128-15,4 0 128 0,0 3-128 0,3-1 0 16,4-4 0-16,2-5 128 0,3-2-128 0,5-4 0 0,3-4 0 0,2-4 0 16,4-4 192-16,2-1-64 0,1-5 0 0,4-4 0 15,-2-3 128-15,5-3 32 0,-2-5 0 0,0 1 0 16,-3 0 32-16,0-3 16 0,0 0 0 0,-3 0 0 16,-1 1-208-16,-3 2-128 0,-2 3 160 0,-2 3-160 15,-1 0 0-15,1 4 128 0,-10 4-128 0,9 0 0 16,-9 0 0-16,10 4 0 0,-2 3 0 0,0 2-160 15,-1 4 160-15,0 0 0 0,0 1 0 0,3 1-128 32,2-4-304-32,3 2-48 0,2-2-16 0,3-3-10320 0,5-1-2048 0</inkml:trace>
  <inkml:trace contextRef="#ctx0" brushRef="#br0" timeOffset="21234.27">12285 16727 20271 0,'-15'11'896'0,"4"0"192"0,-1 2-880 0,-1 6-208 0,-2-1 0 16,1 7 0-16,-1 3 1232 0,-1 2 208 0,1 1 32 0,1 1 16 15,-1 2-768-15,0-1-144 0,2 0-48 0,-1-1 0 16,2-3-272-16,2 0-48 0,1-2-16 0,1-5 0 16,2-5-32-16,3-5-16 0,1-2 0 0,2-10 0 15,0 0 544-15,0 0 96 0,13-8 32 0,-1-4 0 16,1-4 80-16,2-5 32 0,0-5 0 0,0 0 0 15,1-3-352-15,1 0-64 0,1-2 0 0,0 0-16 16,-5 2-304-16,1 0-48 0,0-3-16 0,3 1 0 16,1 1-128-16,0 3 128 0,1 0-128 0,1 4 128 15,-2 4-128-15,3 2 0 0,0 3-160 0,-1 3 160 32,0 4-1312-32,-3 4-160 0,2 2-48 0,0 3-13504 0</inkml:trace>
  <inkml:trace contextRef="#ctx0" brushRef="#br0" timeOffset="21566.85">12824 16979 15663 0,'0'0'1392'0,"0"0"-1120"16,0 0-272-16,8 4 0 0,3-2 2400 0,2 2 416 15,-2-6 96-15,5 1 16 0,2-2-1776 0,3-1-368 16,3-2-64-16,1-4-16 0,-1 0-320 0,-2-1-80 15,0-1-16-15,0 0 0 0,1 0-96 0,-2-1-32 16,-2-1 0-16,-3 3 0 0,-2 1 112 0,-2 0 32 16,-5-1 0-16,-4 2 0 0,-3 9 272 0,-4-8 64 0,-3 2 16 0,-4 3 0 15,-1 5-144-15,-4 3-48 0,-4 4 0 0,-1 3 0 16,-1 2-208-16,0 5-64 0,-2 3 0 0,-3 0 0 16,1-2 32-16,-3 2 0 0,5-1 0 15,3 2 0-15,4-2-224 0,1 0 176 0,2-1-176 0,5 0 160 16,4 0-160-16,4-5 0 0,3 1 0 0,4-6 0 15,5-1-144-15,5-4-64 0,3-2-16 0,5-3 0 32,4-2-1888-32,3-2-368 0</inkml:trace>
  <inkml:trace contextRef="#ctx0" brushRef="#br0" timeOffset="22117.92">13789 16839 21183 0,'-11'3'1888'0,"3"-2"-1504"0,-3-1-384 0,1 3 0 0,1 1 1984 0,-1 3 320 15,-2-3 64-15,-3 5 0 0,0 1-1232 0,-2 2-256 16,0 2-48-16,-1 0-16 0,1-2-272 0,-1 4-48 16,1-1-16-16,2 1 0 0,0-2-160 0,1 1-16 15,1-1-16-15,3-2 0 0,2-4-288 0,2 1 0 16,3 0 128-16,3-1-128 0,0-8 0 0,0 0 0 15,7 9 0-15,0-3 0 0,2 0 0 0,0-4 0 16,2 1 128-16,1-1-128 0,1-2 176 0,-2 0-32 0,0-1 0 16,1 0 0-16,0 0 112 0,-2-1 0 0,0 0 16 0,0 2 0 15,-10 0-16-15,9-6-16 0,-1 3 0 0,1 2 0 16,-2-3-240-16,-7 4 0 0,9-6 128 0,-1 1-128 16,1 2 0-16,0 0 128 0,1-5-128 0,0 2 0 15,1-2 0-15,2-1 0 0,1-1 0 0,2 1 0 16,-1 2 0-16,2-1 0 0,-1-1 0 0,2 0 0 15,0-1-160-15,1-1 160 0,0-1-128 0,-3 0 128 16,2-2 0-16,0-1 0 0,-2-2 0 0,3-1 128 16,3 0-128-16,-2-3 0 0,0-3-128 0,2-2 128 15,0 0 0-15,2-5 0 0,-4-1 0 0,6-3 0 16,-3-1 0-16,1-3 0 0,-1-4 0 0,0-1 0 16,-4-2 0-16,0-3 0 0,-2-3 0 0,0 1 0 15,-4 1 0-15,-1 7 0 0,0 5 0 0,-4 10-128 16,0 6 128-16,-5 6 0 0,-1 8 0 0,-2 8-128 0,0 0 128 15,-5 13-128-15,-5 8 128 0,-2 6-128 0,-3 6 128 16,-1 6 0-16,-2 6 0 0,-1 2 0 0,1 7 0 0,-4 2 0 16,0 1 0-16,2 2 0 0,-2-2 0 0,4 0 0 15,3 1 0-15,3-4 0 0,4-4 0 0,3-5 0 16,4-2 128-16,5-5-128 16,0 0-1056-16,8-3-288 0,4-5-48 15</inkml:trace>
  <inkml:trace contextRef="#ctx0" brushRef="#br0" timeOffset="22599.01">15640 16468 27647 0,'-13'-9'2448'15,"2"2"-1952"-15,0 1-496 0,1 3 0 0,0 0 1536 0,0 5 224 0,1 3 32 0,0 6 16 0,0 5-1088 0,-2 4-208 16,1 6-64-16,1 5 0 0,-3 2-448 0,1 5 128 16,3 4-128-16,0 1 0 0,-1-3 0 15,-2 0 0-15,1-1 0 0,2-2 0 0,-1 3 0 0,3-5 128 16,-1 1-128-16,3-4 0 0,-1-4 144 16,4-4-144-16,0-4 128 0,2-4-128 0,0-5 128 0,3-2-128 15,-4-9 128-15,10 2-128 0,-2-4 448 0,5-6 16 16,1-4 0-16,3-3 0 0,3-3-16 0,2-3-16 15,-1-3 0-15,3-1 0 0,-2-1-272 0,4 0-160 16,-4-4 192-16,2 1-192 0,-2-2 128 0,1 1-128 16,-3 3 0-16,1 2 0 0,0 3 0 0,-2 4 0 15,2 2 0-15,-1 2 0 16,-1 1-1408-16,-1 3-176 0,2 0-32 0,2 3-14496 0</inkml:trace>
  <inkml:trace contextRef="#ctx0" brushRef="#br0" timeOffset="22983.25">16622 16666 28559 0,'-6'-9'1264'0,"2"3"272"0,-2-3-1232 0,1 1-304 0,-4 1 0 0,1 1 0 16,-4 1 784-16,-1 2 112 0,-3 2 0 0,-1 5 16 15,-3 2-576-15,-3 5-112 0,1 2-32 0,-3 3 0 16,0 3-48-16,1 0-16 0,1 6 0 0,2 0 0 15,0 0 96-15,5 3 16 0,0-3 0 0,3 0 0 16,3 2-80-16,5 0-16 0,2-4 0 0,0-1 0 0,6-1-144 0,0-3 0 16,3-3 144-16,4-4-144 0,4-3 192 0,0-4-48 15,-1-3 0-15,2-2 0 0,3-3 304 0,-1-4 48 16,0-3 16-16,2-1 0 0,1-1-64 0,-1 0 0 16,0-2 0-16,-1 1 0 0,-3-1-160 0,-1-1-32 15,0 2-16-15,-6 1 0 0,-1 1-112 0,0 3-128 16,-3 1 176-16,-4 8-176 0,0 0 128 0,0 0-128 15,0 0 0-15,0 0 0 0,4 8 0 0,-1 2 0 16,-3 0 0-16,0 1 0 0,-3 2 0 0,3-1 0 16,-3-1 0-16,3-1 0 0,3 0-272 0,0-1-16 15,0-2 0-15,4 2 0 16,1-2-1632-16,3-3-320 0,4-2-64 0,0-2 0 16,2-1-240-16,1-2-32 0,2-5-16 0</inkml:trace>
  <inkml:trace contextRef="#ctx0" brushRef="#br0" timeOffset="23256.81">17269 15906 29135 0,'0'0'1280'0,"0"0"288"0,-4-5-1248 0,4 5-320 0,-10 1 0 0,1 4 0 16,-1 5 928-16,-2 6 128 0,-3 3 32 0,-3 7 0 15,1 4-576-15,-4 7-96 0,1 3-32 0,-1 4 0 16,-3-1 0-16,2 5 0 0,1 2 0 0,-1 2 0 0,0 0 16 16,-1 2 0-16,2 1 0 0,3 0 0 0,1-2-208 0,5-1-64 15,1-1 0-15,3-3 0 0,3-3-256 0,1-4-64 16,2-4-16-16,2-6 0 16,3-4-912-16,3-5-176 0,2-5-48 0,1-4 0 15,2-4-1440-15,4-6-288 0</inkml:trace>
  <inkml:trace contextRef="#ctx0" brushRef="#br0" timeOffset="23563.27">17444 16420 25919 0,'-10'12'1152'0,"1"-2"224"0,-2 4-1104 0,-3 4-272 0,2 2 0 0,-2 4 0 16,-1 5 896-16,-2 2 112 0,-1 1 16 0,3 0 16 15,-1 1-336-15,1 0-80 0,3 0-16 0,1-2 0 16,5-5-272-16,1-3-48 0,4-1-16 0,3-3 0 16,4-1-144-16,0-4-128 0,4-4 144 0,5-4-144 15,0-1 320-15,1-4-16 0,3-2-16 0,3-6 0 16,2-2 336-16,3-2 64 0,-2-1 16 0,1-2 0 16,1-4-192-16,-3 0-16 0,-2-6-16 0,-2-1 0 15,-3 2-256-15,1-2-48 0,-1-1-16 0,-3-1 0 16,0-1-160-16,-1 1 160 0,1 0-160 0,-1 0 160 15,-4 5-352-15,-1 2-64 0,1 3 0 0,-2 3-16 16,-1 4-2128-16,1 1-416 16</inkml:trace>
  <inkml:trace contextRef="#ctx0" brushRef="#br0" timeOffset="23870.08">17807 16534 24879 0,'0'0'1088'0,"0"0"256"0,11 5-1088 0,4-2-256 0,2 0 0 0,3-1 0 0,1 0 1488 0,2-2 240 15,-1-2 64-15,2 0 0 0,-2-2-1280 0,1-2-240 16,0 1-48-16,3-2-16 0,-2-2-208 0,-1 2 144 16,-3-1-144-16,-1 1 128 0,-3-1-128 0,-1 0 160 0,-1 0-160 0,-4 3 160 15,-3-2-16-15,-7 7 0 0,4-8 0 16,-4 8 0-16,0 0 304 0,-8-2 48 0,-2 2 16 0,0 4 0 15,-4 1-256-15,-3 5-32 0,-4 2-16 0,-1 3 0 16,-2 2-64-16,0 3-16 0,-1 2 0 0,-1 1 0 16,0 1 0-16,1 0-128 0,2 2 192 0,-1 0-64 15,5-1-128-15,3-1 0 0,5-2 144 0,5 2-144 16,5-5 0-16,5-1 0 0,7-3 0 0,3 0-128 31,3-3-1408-31,4-3-256 0,5-7-64 0</inkml:trace>
  <inkml:trace contextRef="#ctx0" brushRef="#br0" timeOffset="24366.13">18862 16572 20271 0,'0'0'1792'0,"-3"-6"-1424"15,3 6-368-15,0 0 0 0,-11-6 1248 0,1 1 176 16,-1 4 48-16,-3 1 0 0,-1 1-736 0,-2 4-144 16,-6 3-16-16,1 2-16 0,-2 2-144 0,0 4-32 15,-1 2 0-15,0 1 0 0,0 3 160 0,1 2 32 16,2 1 0-16,5 0 0 0,1 1-128 0,2-2 0 16,3-2-16-16,5-1 0 0,0-1-272 0,4-3-160 0,2-4 192 0,3-4-192 15,4-3 224-15,3 0-64 0,2-6-16 0,4-4 0 16,5-2 192-16,1-3 48 0,6-5 0 15,4-2 0-15,3 0 96 0,4-4 32 0,1-2 0 0,0-2 0 16,-3-4-224-16,-1 0-32 0,-4-2-16 0,-1-4 0 16,-2 1 16-16,-1-3 0 0,-3-5 0 0,2-4 0 15,-3-2 128-15,2-3 48 0,1-2 0 0,-3-3 0 16,0-3-288-16,2-1-144 0,0-6 160 0,-1 1-160 16,-2-1 0-16,-2 8 128 0,-3 7-128 0,-4 9 0 15,-4 8 0-15,0 7 0 0,-2 8 128 0,-4 5-128 16,-2 6 0-16,-2 7 0 0,-3 9-144 0,-6 6 144 15,-3 7-192-15,-1 5 192 0,0 6-208 0,-5 7 80 16,-1 5 128-16,-3 6 0 0,-4 7 0 0,0 6-128 16,-1 2 128-16,2 3-208 0,0 6 80 0,1-1 128 0,6-1-320 15,1-4 64-15,3-5 16 0,8-5 0 16,5-3-1024-16,6-9-208 0,0-5-32 16,7-6-8960-16,3-3-1792 0</inkml:trace>
  <inkml:trace contextRef="#ctx0" brushRef="#br0" timeOffset="24791.8">21510 15969 28095 0,'11'-20'1248'0,"-4"5"256"0,-1-6-1200 0,-4-1-304 0,-2-1 0 0,-1 0 0 16,-4 2 1200-16,-2 0 176 0,-3-1 32 0,-3 2 16 15,-1 2-656-15,-3 2-128 0,-1 0-16 0,-2 2-16 16,0 3-224-16,-4 2-64 0,-1 5 0 0,-2 4 0 15,-4 4-320-15,-4 5 128 0,-2 2-128 0,-4 7 0 16,-2 5 0-16,-3 4 0 0,-6 4 0 0,5 5 0 16,1 6 0-16,2 6 0 0,2 3 0 0,1 8 0 15,5 0 0-15,1 3 0 0,1 5 0 0,4 0-128 0,0 0 128 16,4-3 0-16,1-3 0 0,4-2 0 0,5-3 0 16,5-5 0-16,6-1 0 0,0-6 0 0,5-3 0 0,5-5 128 15,0-2-128-15,4-7 128 0,-2-3-128 0,4-2 0 16,0-5 0-16,1-1 0 15,0-4-528-15,1-1-80 0,0-6-16 0,-2-3-9872 16,0-3-1968-16</inkml:trace>
  <inkml:trace contextRef="#ctx0" brushRef="#br0" timeOffset="24967.71">20205 16547 17503 0,'-15'-2'768'0,"15"2"176"0,-8-3-752 0,8 3-192 0,0 0 0 0,10-2 0 15,5 4 3328-15,3 0 624 16,8 1 128-16,1 1 16 0,4-1-2944 0,5-1-608 0,3-2-112 0,8 0-32 16,7-2 240-16,3 2 32 0,5 2 16 0,-1 0 0 15,-4 1-544-15,0-1-144 0,-5 0 0 0,4-1-16064 16</inkml:trace>
  <inkml:trace contextRef="#ctx0" brushRef="#br0" timeOffset="25542.1">21600 16595 26367 0,'-9'-17'1168'0,"6"8"240"0,1 1-1120 0,2 8-288 0,0 0 0 0,0 0 0 16,0 0 848-16,-8 0 112 0,2 4 32 0,1 5 0 15,-2 5-704-15,0 7-144 0,-2 2-16 0,1 7-128 16,-3 3 192-16,3 1-192 0,-1 2 192 0,1-1-192 15,3 1 160-15,2-3-160 0,1-3 128 0,2-1-128 16,1-3 160-16,5-2-160 0,3-4 192 0,2-3-192 16,1-4 336-16,3-3-32 0,1-4-16 0,2-2 0 15,4-2 304-15,0-3 64 0,0-6 16 0,1-2 0 16,2-6-160-16,-1-1-16 0,-1-1-16 0,0 1 0 0,-1-3-272 16,-2-1-48-16,-3 0-16 0,-1 2 0 0,-4-2-144 0,0-2 0 15,-3-2 0-15,-2 0 0 16,-1-2-560-16,-2 4-80 0,1-1-32 0,-4 7 0 15,1 1-2080-15,-2 4-432 0,-3-3-80 16,3 2 0-16</inkml:trace>
  <inkml:trace contextRef="#ctx0" brushRef="#br0" timeOffset="25904.34">22190 16652 14735 0,'0'0'1312'0,"0"0"-1056"0,-8 5-256 0,2 3 0 16,-1 3 2032-16,-2 1 336 0,3 3 80 0,-4 3 16 16,1 4-1504-16,0 1-288 0,0 2-64 0,0-1-16 15,-4 0-112-15,0 1-32 0,-1-2 0 0,1-1 0 16,-1-1 272-16,3-1 48 0,-2 0 16 0,3-3 0 16,4-1-176-16,0-4-32 0,5-2-16 0,2 0 0 15,-1-10-288-15,9 4-48 0,2-3-16 0,3-3 0 16,4-5 192-16,1-1 48 0,3-6 0 0,1 1 0 15,0-4-160-15,0 0-32 0,0 0 0 0,0-2 0 16,-1-1-128-16,1 1-128 0,-2-3 192 0,2 1-192 16,-2 3 256-16,0-2-48 0,0 1-16 0,0 4 0 15,1 4-192-15,-1 2 128 0,-6 1-128 0,-1 5 0 16,-3 3 0-16,-1 4 128 0,-3 4-128 0,-2 5 0 16,-2 5-128-16,-3 1-80 0,-3-1-16 0,0 4 0 15,-6 0-352-15,0 0-80 16,0-2-16-16,-2-1-14624 0</inkml:trace>
  <inkml:trace contextRef="#ctx0" brushRef="#br0" timeOffset="26278.45">23197 16731 13823 0,'-6'-10'1216'0,"-3"-1"-960"0,1 0-256 0,-2 1 0 15,1 2 2992-15,-1 2 544 0,-5 2 112 0,2 4 32 16,-1 1-2448-16,-2 4-480 0,-1 4-112 0,-2 2 0 15,-4 7-416-15,0 4-80 0,-3 3-16 0,0 1 0 16,2 0 32-16,-2 1 0 0,4-2 0 0,3 1 0 16,8-3 96-16,1 0 0 0,5-1 16 0,6-1 0 15,5-2-144-15,5-3-128 0,4-2 192 0,3-2-192 16,6-2 192-16,1-2-192 0,2-4 192 0,3-2-192 16,0-4 160-16,3 0-160 0,1-2 128 0,0-3-128 15,1-2-304-15,-2 0-144 0,1-4-16 16,0 1-8816-16,0 0-1744 0</inkml:trace>
  <inkml:trace contextRef="#ctx0" brushRef="#br0" timeOffset="26516.24">23689 15970 27647 0,'0'0'1216'0,"0"0"256"0,0 0-1168 0,0 0-304 0,-4 12 0 16,-3 3 0-16,1 3 512 0,-1 4 32 16,-1 7 16-16,-1 5 0 0,1 0 16 0,-4 8 0 0,1 2 0 0,-3 5 0 15,-1 4-256-15,0 2-32 0,-2-1-16 0,1 1 0 16,-1 0 16-16,2 1 0 0,0 2 0 16,1-3 0-16,1-1-128 0,2-2-32 0,-2-6 0 0,3-3 0 31,2-3-1088-31,1-3-208 0,2-3-48 0,2-4-12768 0</inkml:trace>
  <inkml:trace contextRef="#ctx0" brushRef="#br0" timeOffset="26710.36">23205 16619 4607 0,'0'0'400'0,"0"0"-400"0,0 0 0 0,5-7 0 0,2 2 5632 0,4 2 1056 16,2-1 208-16,5 2 32 0,3 1-4784 15,4 0-960-15,4-1-192 0,4 2-32 0,3 0-288 0,0 0-48 16,1 1-16-16,-1 0 0 0,-1 0-416 0,-1 1-192 16,-2 0 160-16,0-1-160 15,0-1-1600-15,0 2-400 0,-2-1-96 0,-3 0-11552 16</inkml:trace>
  <inkml:trace contextRef="#ctx0" brushRef="#br0" timeOffset="26921.99">24021 16671 24527 0,'-8'12'1088'0,"1"-2"224"0,-1 2-1056 0,-2 5-256 0,0 4 0 0,-3 2 0 16,-2 3 1088-16,-1 0 144 0,-3-1 48 0,0 0 0 15,-1-1-304-15,0-3-48 0,-4-2-16 0,2 1 0 16,1-1-480-16,4-1-112 0,2-1 0 0,7-1-16 31,1-2-1216-31,5-1-240 0,2 0-64 0,6-2-12464 0</inkml:trace>
  <inkml:trace contextRef="#ctx0" brushRef="#br0" timeOffset="27503.7">24368 16722 25103 0,'-13'0'1104'0,"4"4"240"0,0 1-1072 0,-3 5-272 0,1-1 0 0,1 3 0 0,-4 3 704 0,-2 1 96 15,1 1 16-15,0-5 0 0,0-1-144 0,4 3-32 16,1-2 0-16,2-1 0 0,-1 0-304 0,3-1-64 16,3-2-16-16,3 2 0 0,0-1-112 0,0-9-16 15,5 6-128-15,5-1 192 0,-1 1-48 0,2-3-16 16,1-1 0-16,1-1 0 0,0-2 0 0,-1-1 0 15,-1-1 0-15,1-2 0 0,-5-1 64 0,1 0 16 16,-2 0 0-16,-2-2 0 0,0-1 176 0,-1-1 16 16,0 0 16-16,-1 0 0 0,-1 2-160 0,-1-5-48 0,0 0 0 15,0-1 0-15,-2-3-208 0,1 1 128 0,2-1-128 16,0 0 0-16,1-4 0 0,4 1 0 0,-1 0 0 16,3-2 0-16,1 5 0 0,2 0 0 0,-2 3 0 0,2 2 0 15,1-1 0-15,0 1 0 0,-2 2 0 0,2 2 0 16,0 1 0-16,1 4 0 0,-3 0-128 0,2 2 128 15,-1-2 0-15,0 5-128 0,-1 1 128 0,1 2 0 16,-1 1-128-16,0 0 128 0,0 3 0 0,-3 0 0 16,1 0-128-16,-1 2 128 0,0 1 0 0,-2 1 0 15,-1 3 0-15,2-2-128 0,-3 0 128 0,-1-1 0 16,-2 1 0-16,0-1 0 0,-1-1 0 0,0 0 0 16,1 0 0-16,-1-2 0 0,1 0 144 0,0 0-144 15,0-10 256-15,0 9-16 0,1-3-16 0,1 1 0 0,-2-7-96 16,0 0-128-16,8 3 176 0,0 0-176 0,2-3 176 15,-10 0-176-15,8-4 160 0,2 2-160 0,0 1 0 16,-1 0 128-16,-9 1-128 0,11-4 0 0,-3 2 0 16,-8 2 0-16,0 0 0 0,0 0 0 0,0 0 0 0,7 4 0 15,-7-4 0-15,0 0 0 0,3 8-208 0,-3-8 16 16,0 0 0-16,2 8 0 16,-2-8-640-16,0 8-112 0,0-8-16 0,1 7-16 15,-1-7-2160-15,0 0-416 0</inkml:trace>
  <inkml:trace contextRef="#ctx0" brushRef="#br0" timeOffset="27726.7">24447 16125 34959 0,'0'0'1536'0,"0"0"336"0,-4 6-1488 0,4-6-384 0,0 0 0 0,0 0 0 15,-4 8 368-15,4-8 0 0,0 0 0 0,6 8 0 32,-6-8-2032-32,0 0-416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26T20:14:52.6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2329 6244 6623 0,'63'-3'288'0,"-18"1"64"16,6-4-352-16,6-3 0 0,1-2 0 0,6 2 0 0,6-1 384 0,3 1 16 16,3 1 0-16,-1-2 0 0,-3-4-160 0,5 5-48 15,5 3 0-15,0-2 0 0,2-3-192 0,-3 1 144 16,-2 2-144-16,8 0 128 0,4 4-128 0,-1-3 0 16,-4-1 0-16,4 3 0 0,-4 1 0 0,8 2 0 15,4 0 0-15,-5 0 0 0,0 1 0 0,4 1 0 16,7 1 0-16,-3-2 0 0,-3-6 0 0,1 4 0 15,6 3 0-15,0-2 128 0,-5-2-128 0,4 1 0 16,2 1 0-16,0 0 0 0,0-3 0 0,0 2 0 16,0 1 0-16,2 0 0 0,0-1 336 0,0 2-16 15,2 1 0-15,2 1 0 0,-2-1-64 0,1 3 0 0,-5 1-16 0,4 1 0 16,0 0-240-16,-1 1 176 0,-8 2-176 0,5 0 160 16,5-2-160-16,-3 0 0 0,-7-2 0 0,7 0 128 15,9-3-128-15,-6-2 0 0</inkml:trace>
  <inkml:trace contextRef="#ctx0" brushRef="#br0" timeOffset="631.71">11513 6024 11055 0,'40'-8'480'0,"-9"1"112"0,6 0-464 0,7-1-128 0,4 0 0 0,10 1 0 16,6 0 384-16,10 0 48 0,10 0 16 0,3-1 0 16,1 0-224-16,8 3-32 0,11 0-16 0,0 1 0 15,-4 0-32-15,8-1 0 0,9 2 0 0,2 0 0 16,-5 0 112-16,9 1 32 0,9-1 0 0,1 0 0 15,2-3-32-15,2 2 0 0,4-2 0 0,8 3 0 0,6 0 0 0,4 0 0 16,3 0 0-16,0 1 0 0,-1-1-48 16,6 0-16-16,5 1 0 0,4 2 0 0,0 2-64 0,3 1 0 15,2-2-128-15,-2 1 192 0,-3 2-192 0,1 1 144 16,-6-1-144-16,7 2 128 0,-1 1-128 0,3 2 0 16,-3-1 0-16,0 3 128 0,-2 1-256 0,-10 0-64 15,-13 1-16-15</inkml:trace>
  <inkml:trace contextRef="#ctx0" brushRef="#br0" timeOffset="3250">922 12979 7359 0,'0'0'320'0,"-1"-8"80"0,0 1-400 0,1 7 0 0,-4-10 0 0,1 4 0 15,3 6 1184-15,0 0 160 0,-7-7 16 0,7 7 16 16,0 0-512-16,-8 0-96 0,0 4-32 0,1 3 0 16,-1 2-416-16,0 7-64 0,-1 3-32 0,1 6 0 15,-3 6-32-15,-2 3-16 0,-1 4 0 0,-2 5 0 16,0 7 80-16,0 0 0 0,-1 4 16 0,2 6 0 15,-3 3-80-15,1 8 0 0,-6-1-16 0,3 2 0 16,0-3-176-16,-3 1 160 0,1 1-160 0,-1-3 160 0,2-1-160 16,2-1 0-16,-2-3 0 0,3-4 0 0,-1-3 0 0,1-1 128 15,2-4-128-15,0-4 128 0,1-3-128 0,1-3 160 16,3-4-160-16,0-2 160 0,0-2 96 0,1-4 0 16,3-1 16-16,3-4 0 0,2-3-64 0,2-4-16 15,2-1 0-15,3-3 0 0,0-2-64 0,2-1-128 16,2-3 176-16,3 0-176 0,3-3 272 0,0-1-48 15,5-4-16-15,2-2 0 0,1 2-80 0,4-2-128 16,1-4 176-16,7 1-176 0,6-2 272 0,-2 0-48 16,0 0-16-16,0-2 0 0,3-2-16 0,0 1-16 15,4 1 0-15,6-2 0 0,1 1-176 0,5 0 128 16,3 1-128-16,-1-1 128 0,-3-3-128 0,4 3 0 16,2 5 144-16,5 0-144 0,4 2 0 0,0 0 0 0,-1-2 0 0,0 2 0 15,1 4 0-15,6-1 0 0,7-1 0 0,-2 1 0 16,-4-1 0-16,2 1 0 0,6 2 0 0,3 0 0 15,3-2 0-15,0 1 0 0,-4 0 0 0,8 3 0 16,3 3 0-16,-3-1 0 0,-7-1 0 0,5 2 0 16,4 5 0-16,1-1 0 0,0-4 0 0,-3 1 0 15,1 2 0-15,2 1 0 0,2 0 0 0,-1-2 0 16,-3-2 0-16,6 1 0 0,3 1 0 0,-1-2 0 16,-7 1 0-16,6-2 0 0,3 1 0 0,-2-3 128 15,-6-2-128-15,2 1 0 0,5 2 0 0,-6-3 0 16,-2-1 0-16,-2-1 128 0,2 1-128 0,0-1 128 15,1 0-128-15,-1-1 0 0,-4 0 128 0,2 1-128 16,7 0 0-16,-8-1 0 0,-6 0 0 0,1 1 128 16,2 2-128-16,-3-2 0 0,-2-2 0 0,-1 1 128 15,-4 2-128-15,4 1 0 0,4 1 0 0,-8 1 128 0,-4-4-128 0,-2 1 0 16,-1 1 0-16,1 1 0 0,2 0 0 0,-4 0 0 16,-7 0 0-16,1 1 0 0,-6 0 160 0,3 0-32 15,2 2-128-15,-1-2 192 0,-2-1-32 0,-4 1-16 16,-1 1 0-16,-2-2 0 0,-4-1-144 0,2 1 160 15,1-2-160-15,0 0 160 0,-2 0-160 0,-5-3 0 16,-5 0 144-16,0-1-144 0,-2 0 128 0,-2 1-128 16,-2-2 160-16,-1 1-160 0,-1-1 208 0,0 0-48 15,-3 1-16-15,-1-1 0 0,-3-1 32 0,-2-2 0 16,-5 0 0-16,-2 0 0 0,-4 0 144 0,0-1 16 16,-1-4 16-16,0-1 0 0,-2 0 96 0,0-2 0 15,-1-4 16-15,2-2 0 0,-3-1 112 0,1-4 0 0,0-5 16 0,0-2 0 16,0-3-64-16,0-3-16 0,-2 1 0 0,1-4 0 15,0-6-144-15,1 0-48 0,1-5 0 0,1-2 0 16,-3 0-176-16,4 0-144 0,3-1 192 0,-2-5-192 16,-2-3 0-16,0-1 0 0,1-1 0 0,-1-1 0 15,1 2 0-15,-2 0 0 0,-2 3-128 0,1 4 128 16,-1 1-176-16,0 7 176 0,-2 3-192 0,-1 4 192 16,1 3 0-16,-2 4-128 0,0 5 128 0,-2 3 0 15,-1 2 0-15,0 5 0 0,-2 4 0 0,-1 2 0 16,-1 2 0-16,-1 3 0 0,-1 2 0 0,1 9 0 15,-2-8 0-15,2 8 0 0,-3-4 0 0,3 4 0 16,-11-1 0-16,1 3 0 0,0 0 0 0,-2 4 0 16,-3 2-160-16,-2 0 160 0,-2 2-128 0,-2 0 128 15,-2-1 0-15,-3 1-128 0,-2 0 128 0,-1-1 0 0,-2-2 0 0,0 1-128 16,-1 2 128-16,0-1 0 0,-2-1 0 0,0 0 0 16,0 0 0-16,-4 1-128 0,-2-1 128 0,-5-1 0 15,-2 0 0-15,-2-1 0 0,-1 0 0 0,0-1 0 16,-1 1 0-16,1 0 0 0,-4 1 0 0,-4 0 0 15,-6-2 0-15,-1 2 0 0,0-1 0 0,1-1 0 16,2 0 0-16,-8 1 0 0,-2-2 0 0,-1 3 0 16,-3-4 0-16,1 0 0 0,2-1 0 0,-3 2 0 15,-3 0 0-15,-2-1 128 0,1-1-128 0,2 0 0 16,0-1 0-16,-3-1 128 0,-8 2-128 0,2-2 0 16,4 0 0-16,-2 2 0 0,-1 0 0 0,-3 1 0 15,-5-1 0-15,2-1 0 0,3 0 0 0,-3 1 0 0,-5 0 0 16,1 0 0-16,2-2 0 0,0 0 0 0,-3-2 0 15,3 0 0-15,-2 2 0 0,4-2 0 0,3-3 0 0,-4 0 0 16,-4 0 0-16,4-2 0 0,4-1 0 0,1 1 0 16,-2-2 0-16,1 0 0 0,-1-1 0 0,5 1 128 15,1 1 0-15,-2-1 0 0,-5 0 0 0,4 1 0 16,5 1-128-16,0-1 144 0,3 0-144 0,-6-2 160 16,-4 0-160-16,3 2 0 0,4 1 144 0,0-1-144 15,1 1 0-15,-1-1 0 0,-4-2 0 0,3 3 128 16,2-1-128-16,-1 2 128 0,-1 1-128 0,-2-2 128 15,-2-1-128-15,3 2 176 0,1 1-176 0,-3 2 192 16,-3 1-192-16,-2 0 0 0,2-3 144 0,1 5-144 16,1 2 128-16,-3 2-128 0,-1-4 128 0,2 2-128 15,2 0 0-15,-4 2 128 0,-2 4-128 0,0-5 0 16,1 0 0-16,2 1 0 0,-1 0 0 0,1 2 128 0,-2-4-128 0,5 3 0 16,2 0 0-16,0 1 0 0,-6-2 0 0,3 4 0 15,3-1 0-15,3 3 0 0,5 0 0 0,-4 1-256 16,-9 2 64-16,6 2 0 15,5 3-2048-15,2 2-432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26T20:15:01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1109 3573 17503 0,'-16'-11'768'0,"7"5"176"0,-1 0-752 0,3 0-192 0,1 2 0 0,6 4 0 0,-6-3 1536 0,6 3 256 16,0 0 64-16,0 0 16 0,0 0-1440 0,0 0-304 15,-2 8-128-15,1 1 128 0,0 0-128 0,1 1 0 16,0 1 0-16,0 1 0 0,0 1 0 0,0 4 0 15,-3 2-144-15,-2 6 144 0,0 2 0 0,-6 5 192 16,-1 4-16-16,-3 7-16 0,-2 7 192 0,-1 4 32 16,-1 2 16-16,1 3 0 0,-4 3 16 0,1 0 0 15,-2 2 0-15,0 1 0 0,-2 0 0 0,1 2 0 16,2-1 0-16,-1 2 0 0,0-3-96 0,-1 1 0 16,-2-2-16-16,2 0 0 0,-3-6 16 0,1-2 0 15,3-3 0-15,1-3 0 0,5-4 0 0,1-3 0 0,3-4 0 0,1-2 0 16,4-6-80-16,3-3-16 0,-1-5 0 0,4-2 0 15,1-1-96-15,2-3 0 0,2 0-128 0,3 0 192 16,-1-6-192-16,5 0 0 0,-2-1 128 0,4 0-128 16,1 0 128-16,5-1-128 0,4 0 176 0,1-3-176 15,0 1 128-15,1-2-128 0,3-1 0 0,-1 2 0 16,1-2 144-16,1-1-144 0,2-1 0 0,4 1 144 16,2 0-144-16,4-2 0 0,1 0 144 0,4 0-144 15,8-1 0-15,-1-1 144 0,1-1-144 0,1 1 0 16,2-4 128-16,4 4-128 0,0-1 0 0,4 0 0 15,4-1 0-15,-1 1 0 0,-2 0 0 0,0-1 0 16,3 2 0-16,6-2 0 0,3 1 0 0,0 0 0 16,-1-2 0-16,3-1 0 0,3 0 0 0,3 0 0 15,2 1 0-15,0 0 0 0,1-2 0 0,3 1 0 16,4 2 144-16,-2-1-144 0,0-2 0 0,0 2 144 16,5 2-144-16,2-1 160 0,-1-3-160 0,1 2 160 0,2 0-160 0,1 0 128 15,6 0-128-15,-2 0 128 0,-3-1-128 0,5-1 0 16,4 4 0-16,-3-2 128 0,0-3-128 0,5 0 0 15,3 0 0-15,1 1 0 0,-4-1 0 0,2-1 0 16,5 0 0-16,-3 0 0 0,0 2 0 0,2 0 0 16,2 1 128-16,2-1-128 0,-1 0 0 0,-1 0 0 15,0 1 0-15,0 0 0 0,2 2 0 0,-2 0 0 16,-4-2 0-16,3 2 0 0,2-1 0 0,-1 3 0 16,-5-1 0-16,3 1 0 0,2 0 0 0,-3 1 128 15,-3 0-128-15,3 0 0 0,4-1 0 0,-5 0 0 16,-4-1 0-16,5 2 0 0,1 0 0 0,-2 0 0 0,-2-2 128 0,-2 1-128 15,5 1 0-15,-1 0 0 0,-7-2 0 0,2 0 0 16,3 1 0-16,-4 0 0 0,-4 0 0 0,1 1 0 16,2 0 0-16,-1 0 128 0,-8 0-128 0,3 0 0 15,3-1 0-15,-5 1 0 0,-7 1 0 0,0 1 0 16,3-1 0-16,-3 3 0 0,-2-3 128 0,2 1-128 16,-4 0 0-16,1 0 0 0,-1 2 0 0,-4 1 0 15,-4 1 0-15,1-1 0 0,2 3 128 0,-2-2-128 16,-6 0 0-16,-2 0 0 0,-2 1 0 0,-1 1 128 15,2 1-128-15,-6-2 0 0,-1 1 0 0,-4-3 0 16,-3 0 0-16,-1-1 0 0,-1 1 0 0,-1 0 0 16,2 1 0-16,-4-2 0 0,-6-2 128 0,-3 2-128 15,-4-2 0-15,-3-1 0 0,-3-1 0 0,-3-1 128 0,-3 0-128 0,-2 0 0 16,-2-2 0-16,0 1 128 16,-6-1-128-16,0-2 128 0,-5 0-128 0,-2-2 128 0,-1-1-128 0,-1-2 160 15,-4-2-160-15,1-4 160 0,0-3-160 0,-4 1 192 16,1-4-192-16,-1-2 192 0,-2-1-192 0,1-2 160 15,-2-5-160-15,1-2 160 0,-1-2-160 0,-3-2 128 16,1 0-128-16,-1-3 128 0,-2 0-128 0,-1-2 0 16,1-2 0-16,-3 1 0 0,-2-1 128 0,1 1-128 15,-5-1 0-15,1 0 128 0,-2 0-128 0,0-1 0 16,0-2 0-16,1 2 128 0,-3 3-128 0,1 1 0 16,-2 2 144-16,2-2-144 0,1 1 0 0,-2 2 144 15,1 1-144-15,1 1 0 0,0-2 128 0,-1 2-128 0,0 1 0 0,2 2 0 16,0 2 0-16,0 2 0 0,-1 2 0 0,1 1 0 15,0-1 0-15,3 2 0 0,-4 2 0 0,4 1 0 16,-3 1 0-16,5 1 0 0,-4 1 0 0,2 1 0 16,-2 3 0-16,4-1 0 0,-4 2 0 0,1 2-144 15,-1 2 144-15,0 2-208 0,0 0 80 0,-1 1 128 16,-3 2-192-16,-1 0 192 0,-3 1-192 0,-3 0 192 16,-2 1-160-16,-3 2 160 0,-3 0 0 0,-2 1-144 15,-3-1 144-15,-4 4 0 0,-1 0 0 0,-2 0-128 16,-4 0 128-16,0 4 0 0,-2-1 0 0,-6 0 0 15,-9 2 0-15,-1-2 0 0,-4-2 0 0,-1 0 128 16,1 2-128-16,-8-1 0 0,-6-2 0 0,-1-1 0 16,-5 3 0-16,1-1 0 0,-3-2 0 0,-4 0 0 15,-5-1 0-15,-3 1 0 0,2 1 0 0,-5 0 0 16,-9-4 0-16,1 2 0 0,4 0 0 0,-6 0 0 16,-6-2 0-16,1 0 0 0,1 1 0 0,-7-1 128 0,-9-3-128 0,2 2 0 15,-3 0 0-15,-1 1 0 0,-1-3 0 0,-4 3 0 16,-4 0 0-16,1 2 0 0,2 0 0 0,-3-2-128 15,-2-3 128-15,-3 2-128 0,0 0-16 0,3 3 0 16,4-3 0-16,-4 0 0 0,-4-2-64 0,0-1-16 16,2 2 0-16,4 0 0 0,3 1 224 0,-3-1 0 15,-6-1-160-15,2 3 160 0,2 0 0 0,3 2 0 16,3-1 0-16,-3 1 0 0,-3-1 128 0,7 3 0 16,4 1 0-16,-2-1 0 0,-3-3 0 0,1 2-128 15,0 3 192-15,4-2-64 0,6 0 0 0,-4 1-128 16,0 1 192-16,4 1-64 0,6 1 0 0,-3-2-128 0,-2-1 192 15,3 3-64-15,4 0 32 0,-1 0 0 0,-2-1 0 0,4 3 0 16,4 2-16-16,-2-2 0 0,-2 3 0 0,3 0 0 16,3 3-144-16,0 0 192 0,-3 1-192 0,5 0 192 15,2 2-192-15,0 0 0 0,-2 2 0 0,5 1 0 16,5-1 0-16,-3 1 0 0,-2 0 0 0,3-2 0 16,9-1 0-16,-2 3 0 0,1-1 0 0,5-1 0 15,9 0-192-15,8-1-32 0,8-2 0 0,3-1-11360 16,2 1-2288-16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26T20:17:15.303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2010 3519 3679 0,'0'0'320'16,"7"-8"-320"-16,2-3 0 0,-5 5 0 0,1 0 1664 0,2-2 256 16,-3 0 48-16,2 0 16 0,-1-1-672 0,0-3-128 15,-1 0-32-15,-3 4 0 0,-1-1-304 0,0 1-64 16,-1-1-16-16,-1 1 0 0,-1 2 16 0,-4-3 0 16,-2 1 0-16,3 1 0 0,-4 3-192 0,-1 1-32 15,-2-1-16-15,-3 3 0 0,0-2-160 0,-3 2-48 16,-1 1 0-16,-3 2 0 0,0 1-144 0,-3 2-48 15,0 1 0-15,-11 8 0 0,3 2-144 0,2 2 128 16,1 0-128-16,1 3 128 0,0 1-128 0,-1 3 0 16,0 0 144-16,1 2-144 0,2 1 128 0,0 3-128 15,4 5 160-15,0 1-160 0,5 2 0 0,3 2 128 16,2 1-128-16,5 2 0 0,3 0 0 0,3 0 0 16,2 0 0-16,2-1 0 0,3-1 0 0,5 0 0 15,0-4 0-15,5-2 0 0,3-6 0 0,2 0 0 16,3 1 0-16,1-6 0 0,2-1 0 0,1-4 0 15,-1-3 128-15,3-3-128 0,0-2 128 0,2-4-128 16,0-4 176-16,-9-2-176 0,0 1 400 0,2-2-16 16,0-2-16-16,12-4 0 0,-4-1-16 0,-12 0 0 0,1 0 0 0,1-2 0 15,-3 0-128-15,-2-3-32 0,-1-2 0 0,-2-1 0 16,-5-1-32-16,0-1-16 0,-4-2 0 0,-2-8 0 16,-3 1-144-16,-2 7 192 0,-4-3-192 0,0 0 192 15,0-1-192-15,-1 1 0 0,0 3 0 0,-2-8 0 16,3 9 0-16,1 3 0 0,3 6-160 0,-2 2 160 15,5 6-144-15,0 0 144 0,0 0-128 0,0 0 128 16,0 0-192-16,8 9 64 0,0 0 0 0,-2 0 0 16,4-3 128-16,2 4 0 0,4 1-144 0,-1 1 144 15,1 0 0-15,0 1 0 0,1 3 0 0,-2 0 0 16,-1 1-160-16,6 8 160 0,-3-2 0 0,-9-7-144 0,0 3 144 16,-2 1 0-16,-2 0 0 0,0 0 0 0,-2 1 0 0,-2 7 128 15,-2 0-128-15,-2-13 176 0,1 2 48 0,-3-1 16 16,-1 0 0-16,-2 5 0 0,-1-6-112 0,5-6-128 15,2-3 176-15,3-6-176 16,0 0-1680-16,0 0-448 0</inkml:trace>
  <inkml:trace contextRef="#ctx0" brushRef="#br0" timeOffset="468.51">2510 3825 20271 0,'0'0'1792'0,"0"0"-1424"0,0 0-368 0,0 0 0 16,0 0-992-16,0 0-272 0,0 0-48 0,0 0-16 16,0 0 1808-16,-3 6 352 0,1 4 80 0,-3 3 16 0,-1 2-352 0,2 1-80 15,-2 3-16-15,3 3 0 0,1 2-144 0,0 12-16 16,0-1-16-16,-1 0 0 0,1 2 16 0,1 2 16 16,0-3 0-16,3-1 0 0,2 0-160 0,-1-12-48 15,1-1 0-15,3 9 0 0,2-9 64 0,-3-11 16 16,1-2 0-16,0-3 0 0,1-2 688 0,3-2 144 15,-2-3 32-15,2-3 0 0,2-3-144 0,3-7-32 16,1-2 0-16,-1-2 0 0,-1-1-464 0,-1-1-112 16,0 0 0-16,-4 1-16 0,-1-2-176 0,-3 5-128 15,-1-2 192-15,-3-6-192 0,2 0 176 0,-2-1-176 16,0 1 160-16,-1 1-160 0,0 2 144 0,2 3-144 16,0 3 128-16,-1-4-128 0,1 4-144 0,-1 8-112 15,2 3-32-15,-4 4 0 16,0 0-2080-16,0 0-432 0</inkml:trace>
  <inkml:trace contextRef="#ctx0" brushRef="#br0" timeOffset="884.51">3057 3970 13295 0,'0'0'576'0,"0"0"144"16,0 0-576-16,6 7-144 0,-1-2 0 0,6 3 0 0,0-2 944 0,-2-3 144 15,2 1 48-15,5-1 0 0,1-3-176 0,2 0-48 16,2-1 0-16,-5 0 0 0,4-2-112 0,9-2-32 16,-3 1 0-16,-6 0 0 0,-3-3-224 0,2 0-48 15,0 1-16-15,0-2 0 0,-3-1-176 0,-2 0-48 16,-2 2 0-16,-2-2 0 0,-1 0 80 0,0-3 16 15,-5 3 0-15,-3 5 0 0,-3-3 224 0,-3 1 32 16,-6 1 16-16,-4 2 0 0,-2 1-256 0,4 1-48 16,-4 1-16-16,-10 4 0 0,-3 3-304 0,9 0 128 15,0 3-128-15,-13 7 0 0,5 3 0 0,10-4 0 16,0 3 0-16,1 4 0 0,1 0 0 0,1 3 0 16,2 1-160-16,4-1 160 0,4-1 0 0,3-1 0 15,2-5-144-15,3-1 144 0,7-2 0 0,3-1 0 16,3-3 0-16,3-3 0 15,5-1-352-15,6-2-112 0,4-3-32 0,4-2 0 16,5-2-1984-16,2-2-400 0</inkml:trace>
  <inkml:trace contextRef="#ctx0" brushRef="#br0" timeOffset="1286.59">4396 3759 8287 0,'0'0'736'0,"-1"-6"-592"0,1-1-144 0,1-1 0 0,0 0 3168 0,1 0 608 15,1 1 112-15,-2 0 16 0,-1 2-3120 0,-1 0-624 16,1 5-160-16,-8-3 0 0,-3 1 0 0,-3 3 0 16,-4 1 0-16,5 2 128 0,-3 2-128 0,-10 5 192 15,0 0-192-15,-3 1 192 0,1-1-32 0,12 0 0 16,-2 0 0-16,-4 7 0 0,4 0-160 0,9-3 0 15,-1 0 144-15,6 0-144 0,-2 0 0 0,5-1 128 16,2 1-128-16,5 1 0 0,-1-1 256 0,7 6-32 16,2-4 0-16,0-6 0 0,2 0 208 0,2-1 32 15,0-1 16-15,2 0 0 0,1-1-96 0,-1 0-32 16,0-2 0-16,-3 0 0 0,-1 3-112 0,-4-1-32 16,-2 2 0-16,-3 1 0 0,-1-1 48 0,-5 0 16 15,-4 0 0-15,-5 5 0 0,-5 0 112 0,-4-3 32 16,-2 0 0-16,-7-2 0 0,-6-1-80 0,11-3-16 15,-5 1 0-15,-1-2 0 0,-3 1-128 0,-1-1-48 16,-1 0 0-16,0-1 0 0,0 2-144 0,2-2 128 16,0-1-128-16,-8 1 128 15,10-3-432-15,14-1-80 0,1-1-32 0,6-2-9008 0,2-1-1808 16</inkml:trace>
  <inkml:trace contextRef="#ctx0" brushRef="#br0" timeOffset="1651.36">5114 3736 18831 0,'0'0'832'0,"0"0"176"0,6-5-816 0,-2 1-192 15,2 1 0-15,-6 3 0 0,0 0 304 0,-7 0 16 16,-2 2 0-16,1 1 0 0,-6 3 80 0,0 0 32 15,-1 3 0-15,-2 2 0 0,1 3-16 0,-1 2 0 16,2 0 0-16,-8 11 0 0,3 0 240 0,4-2 48 16,4 1 16-16,4 0 0 0,-3-1-320 0,4 2-64 15,5-1-16-15,1-10 0 0,0-3-192 0,1 1-128 16,1 0 160-16,1 0-160 0,2-1 384 0,-2-1 0 16,1-2-16-16,-2 0 0 0,-1-2 144 0,0 2 16 15,0-1 16-15,-2-1 0 0,-2 0-128 0,-2 0-32 16,-1 1 0-16,-2 0 0 0,0-2-112 0,-3 0-16 15,-1 1-16-15,-3 0 0 0,-4-1-112 0,-3 0-128 16,0-2 176-16,-3-1-176 0,0 1 144 0,1-3-144 16,-3 2 0-16,3-3-9696 0,1 0-2048 0</inkml:trace>
  <inkml:trace contextRef="#ctx0" brushRef="#br0" timeOffset="2469.07">7216 3587 21183 0,'0'0'1888'0,"0"0"-1504"0,0 0-384 0,0 0 0 16,0 0 768-16,0 0 96 0,0 0 16 0,0 0 0 15,0 0-880-15,2 9 0 0,-2 4-128 0,1 9 0 16,1 2 128-16,1-7 0 0,-1 2 0 0,2 1 0 16,0 2 0-16,3 4 0 0,-2 1 0 0,4 2 0 15,-1-3 0-15,2-2 0 0,3-2 0 0,-1-2 0 16,2-3 0-16,2-3-160 0,1-6 160 0,3-3-160 16,2-3 480-16,12-2 80 0,-1-6 32 0,0-5 0 15,-2-6 192-15,-11 5 32 0,1-3 16 0,10-10 0 0,0 0-400 16,-10 9-80-16,-3-2 0 0,0 1-16 0,0 0-176 0,-1 1 160 15,-2-1-160-15,-1 2 160 0,1-1-160 0,-2 4 0 16,0 2 0-16,0 3 0 0,-1 2 0 0,5 4 0 16,-5 4 0-16,-1 10 0 0,0 2 0 0,-5 6-192 15,-1 3 64-15,-2-2 128 0,-1 7-256 0,-2 5 64 16,-4 4 0-16,-3 7 16 0,-1 7 176 0,-3 5 0 16,-6 4 0-16,-4 3 0 0,-1 4 128 0,-1 0 16 15,-2 1 0-15,-2-2 0 0,0-4 112 0,-14 24 0 16,4-14 16-16,14-32 0 0,-5-1 432 0,1-2 96 15,-1-3 16-15,2-5 0 0,-3-2-176 0,-9 7-16 16,5-7-16-16,15-14 0 0,-1-3-224 0,3-3-32 16,-1-3-16-16,4-5 0 0,0-4-48 0,2-4-16 15,2-4 0-15,1-5 0 0,3-5-272 0,2-14 0 16,5 1 0-16,4 0 0 16,5-2-576-16,2 14-128 0,2-1-32 0,16-11 0 15,1 3-560-15,-7 12-112 0,4 0-32 0,2 2-12048 0</inkml:trace>
  <inkml:trace contextRef="#ctx0" brushRef="#br0" timeOffset="2728.99">8612 3702 22111 0,'0'0'976'0,"0"0"208"0,0 0-944 0,10 2-240 16,2 0 0-16,4-2 0 0,2 0 464 0,6 0 48 16,2 0 16-16,5 0 0 0,3-2-160 0,2 1-48 15,0-2 0-15,1 3 0 0,-2-1-320 0,-2 0 0 16,-3 1 0-16,-2 0-7392 15,-5 1-1552-15</inkml:trace>
  <inkml:trace contextRef="#ctx0" brushRef="#br0" timeOffset="2870.04">8797 4005 21183 0,'0'0'1888'0,"8"1"-1504"0,2 1-384 0,4 1 0 15,6-4 576-15,1 1 32 0,2-2 16 0,3 1 0 16,3-1-256-16,2-1-48 0,2 0-16 0,2-1 0 15,2 1-448-15,3 0-96 0</inkml:trace>
  <inkml:trace contextRef="#ctx0" brushRef="#br0" timeOffset="3353.27">9821 3782 13823 0,'0'0'1216'16,"4"8"-960"-16,-2-1-256 0,4-1 0 0,2-2 912 0,3-1 144 16,1 0 32-16,4-3 0 0,2 0-32 0,3-3 0 15,2-1 0-15,3-1 0 0,1-1-416 0,2-1-96 16,1 0-16-16,0-3 0 0,-1-1-192 0,11-7-32 16,-20 8-16-16,1 0 0 0,-3-1-80 0,-3 0-16 15,1 2 0-15,-5-4 0 0,0 2 176 0,-3 0 16 16,-3-1 16-16,-2-1 0 0,-2 0 112 0,-3 2 32 0,-5 0 0 0,-6 1 0 15,-3 2-304-15,1 6-64 0,-2 2-16 0,-14 5 0 16,0 2-160-16,-1 8 0 0,1 3 0 16,1 6 0-16,-1 3 0 0,9-5-144 0,0 5 144 0,2 3-160 15,-2 5 160-15,-4 17 0 0,5-7 0 0,13-16 0 16,1-2 128-16,6 1-128 0,4-3 128 0,4-1-128 0,3-2 336 16,6-3 0-16,4-2 0 0,5-3 0 0,3-4-16 0,6-4-16 15,6-1 0-15,6-4 0 16,5-2-1280-16,-3-5-256 0,1-1-48 0</inkml:trace>
  <inkml:trace contextRef="#ctx0" brushRef="#br0" timeOffset="3905.6">10784 3139 18879 0,'0'0'832'0,"0"0"192"0,0 0-832 0,0 0-192 16,0 0 0-16,0 0 0 0,0 0 384 0,0 0 16 0,0 0 16 0,1-5 0 16,-1 5-32-16,3-4-16 0,1-2 0 0,-1-2 0 15,1 2 0-15,-2-3 0 0,3 6 0 0,-2-5 0 16,-1-2-176-16,2 0-48 0,-3 2 0 0,0 1 0 16,0-1-144-16,1 0 0 0,0 4 0 0,-2 4 0 0,0 0 144 0,0 0-144 15,0 0 160-15,0 0-160 0,5 12 128 0,-2 3-128 16,-1 4 0-16,-1 1 144 0,0 3 112 0,-1-5 32 15,-1 3 0-15,0 1 0 0,-1 1-112 0,1 0-32 16,-3-1 0-16,0-4 0 0,3 0-16 0,0-5 0 16,-1-1 0-16,1-2 0 0,0-2 352 0,1 0 64 15,0-8 16-15,0 0 0 0,0 0 1152 0,3-7 224 16,1-2 48-16,1 2 16 16,1-6-2000-16,2-1-384 0,0-2-96 0,1-2-16 0,-1-2 496 0,2-1 0 15,-2-2 176-15,1 1-48 0,0 1-128 0,0-1 0 16,4 1 0-16,-2 1 128 0,2 1-128 0,1 1 0 15,1 3 0-15,9-4 0 0,-1 6 0 0,-8 6 0 16,0 2 0-16,9 0 0 0,-4 3 0 0,-6 3-192 16,-1 0 64-16,1 2 0 15,-2 1-1920-15,0 0-368 0,-1 2-80 0</inkml:trace>
  <inkml:trace contextRef="#ctx0" brushRef="#br0" timeOffset="4203.24">11827 2526 22111 0,'2'-10'976'0,"-2"10"208"0,0 0-944 0,0 0-240 0,0 0 0 0,1 9 0 15,-2 2 272-15,-1 4 16 0,-3 5 0 0,-1 2 0 16,-3 3 272-16,-4 14 48 0,-1-1 16 0,7-10 0 15,-4 2-320-15,0 3-64 0,-2 3-16 0,0 1 0 16,0 3 16-16,-1 1 0 0,2 2 0 0,0-2 0 16,2 0-240-16,0-3 176 0,2 0-176 0,3-4 160 15,3-2-160-15,0 6 192 0,2-9-192 0,3-8 192 0,1-7-192 0,2-5 192 16,-2-2-192-16,-4-7 192 16,0 0-608-16,5 1-112 0,-5-1-32 0,7-4-11344 15</inkml:trace>
  <inkml:trace contextRef="#ctx0" brushRef="#br0" timeOffset="4342.16">11464 3029 21935 0,'0'0'960'0,"0"0"224"0,0 0-944 0,5-1-240 15,6 2 0-15,2 1 0 0,2-1 1024 0,6 0 176 16,4-1 16-16,3-1 16 0,3 0-496 0,4-1-96 16,1 0-32-16,2-1 0 0,2 2-320 0,4-1-64 15,2 1-16-15,0 1 0 16,4-3-1296-16,-3 1-272 0</inkml:trace>
  <inkml:trace contextRef="#ctx0" brushRef="#br0" timeOffset="5057.45">12780 3754 17503 0,'7'-4'1552'0,"3"-2"-1232"15,4 1-320-15,3-1 0 0,5-1 320 0,5 0 16 16,3 1 0-16,4-1 0 0,4 1 80 0,-11 2 16 15,5 0 0-15,5-2 0 0,8 0-240 0,1 1-32 16,7-1-16-16,25 0 0 0,-7 3-144 0,-31 3 160 16,1 0-160-16,-2 0 160 15,-3 2-720-15,-4 2-144 0,-4 1-16 0</inkml:trace>
  <inkml:trace contextRef="#ctx0" brushRef="#br0" timeOffset="5221.12">13142 3983 14447 0,'-31'10'640'0,"14"-4"128"0,0 1-608 0,3 0-160 0,3-2 0 0,2 1 0 16,9-6 1152-16,0 0 208 0,0 0 48 0,0 0 0 15,8 5-592-15,3-2-112 0,3-2-32 0,5-1 0 16,6-1-96-16,5-3-32 0,3 3 0 0,7-2 0 16,4-2-304-16,2 0-64 0,0 1-16 0,0-2 0 15,-1 1-160-15,-3 0 0 0,-3 3 0 0,-2 0-10928 16</inkml:trace>
  <inkml:trace contextRef="#ctx0" brushRef="#br0" timeOffset="5538.63">13447 3259 18719 0,'18'-3'832'0,"-3"3"160"0,4-1-800 0,-2 1-192 15,6 1 0-15,6 1 0 0,1 3 320 0,3 1 32 16,5 4 0-16,3 2 0 0,0 3-96 0,-1 2-32 16,1 5 0-16,-3 1 0 0,-2 1-80 0,12 16-16 15,-12 2 0-15,-7-1 0 0,-9 0 192 0,-10-10 16 16,-2 5 16-16,-1 21 0 0,-7-4 64 0,-4-16 16 15,-3 2 0-15,-3 2 0 0,-2 1-80 0,-6-1-16 16,0-2 0-16,-5-3 0 0,-4 0-64 0,-1-4-16 16,-3 1 0-16,-1-7 0 0,-1-2-256 0,1-3 128 0,1-3-128 0,-7 3-7744 15,7-5-1600-15</inkml:trace>
  <inkml:trace contextRef="#ctx0" brushRef="#br0" timeOffset="6071.2">14983 3287 20271 0,'0'0'1792'0,"0"0"-1424"16,0 0-368-16,0 0 0 0,0 0-240 0,0 0-112 15,-4 3-32-15,1 3 0 0,-3 0 384 0,1 7 288 16,-3 3-48-16,-1 4-16 0,1 2-96 0,-1 3 0 16,0 5-128-16,-2 8 192 0,1 0-192 0,2 1 0 15,2-1 128-15,-1 17-128 0,4-10 0 0,3-20 0 0,2-2 0 0,3-2 0 16,-2-2 320-16,3-3 0 15,4-2 16-15,1-4 0 0,0-3 704 0,4-5 144 16,1-3 32-16,4-3 0 0,0-3-384 0,3-3-80 16,-1-4-16-16,4 1 0 0,1-5-368 0,10-7-80 0,-6-1-16 0,-4 3 0 15,-1 2-272-15,-11 9 160 0,-1-3-160 16,0 1 128-16,-1-1-128 0,-3 3 0 0,0 2 0 0,1 3 128 16,-4 1-128-16,1 5 0 0,-1 2-160 0,-1 6 160 15,-3 4-144-15,0 6 144 0,-2 6-128 0,-2 5 128 16,-2 4 0-16,1 3 0 0,-4 4 0 0,-2 3 128 15,-4 5 32-15,-4 0 16 0,-2 4 0 0,-6 2 0 16,0 4 0-16,-5-2 0 0,-2-2 0 0,-1 0 0 16,1-2-32-16,2-4 0 0,1-2 0 0,2-5 0 0,1-5-16 0,5-6 0 15,2-4 0-15,4-3 0 0,0-7-320 0,3-4-80 16,3-6-16-16,0-9-13536 16</inkml:trace>
  <inkml:trace contextRef="#ctx0" brushRef="#br0" timeOffset="6338.91">16139 2448 7359 0,'-12'8'320'0,"7"0"80"0,1 4-400 0,-4 4 0 15,0 0 0-15,-2 5 0 0,-1 4 3328 0,0 4 576 0,0 2 112 0,-2 2 16 16,2 3-2944-16,-1 1-608 0,0 1-112 0,-6 11-32 16,3 0-128-16,2-2-16 0,0-1-16 0,1-1 0 31,2-5-496-31,2-4-80 0,1-3-32 0</inkml:trace>
  <inkml:trace contextRef="#ctx0" brushRef="#br0" timeOffset="6619.2">16309 3528 13823 0,'0'0'1216'0,"7"5"-960"15,0-1-256-15,8 0 0 0,-1-2 736 0,3 0 96 16,0 1 32-16,5-3 0 0,2-2-448 0,-4 0-96 15,5-1 0-15,10-1-16 0,-4-1-304 0,-11 2 0 16</inkml:trace>
  <inkml:trace contextRef="#ctx0" brushRef="#br0" timeOffset="6766.28">16377 3738 20095 0,'-12'6'896'0,"8"-2"176"0,-1-1-864 0,5-3-208 0,-2 6 0 0,2-6 0 16,0 0 1152-16,6 5 192 0,3-1 48 0,2 0 0 15,3-1-544-15,3-2-96 0,3-1-32 0,4-1 0 16,4 0-496-16,3-1-96 0,3-2-128 0,0 0-12336 16</inkml:trace>
  <inkml:trace contextRef="#ctx0" brushRef="#br0" timeOffset="7273.03">17334 3201 11967 0,'1'-8'1072'0,"1"1"-864"16,-1-4-208-16,3-7 0 0,-1 2 1216 0,1 3 192 15,0 1 32-15,2 0 16 0,-3 0-592 0,5-2-112 16,-2 4-32-16,0 6 0 0,2 1-336 0,-2 3-80 0,-1 1-16 0,2 5 0 16,0 4-80-16,-1 4-16 0,-2 5 0 0,-1 4 0 15,-2 6 176-15,-2 4 16 0,-2 4 16 0,-5 1 0 16,-3 3 160-16,-3 2 16 0,-3 1 16 0,-4 1 0 15,-1 1-112-15,-8 20-32 0,4-8 0 0,10-27 0 16,-2 0-160-16,1-4-32 0,3-5-16 0,2-3 0 16,2-2 320-16,2-4 64 0,2-2 16 0,4-3 0 15,2-8 80-15,0 0 32 0,0-8 0 0,2-3 0 16,3-4-80-16,4-4-16 0,0-3 0 0,2-3 0 0,0-5-464 0,5-14-192 16,2 3 128-16,1 3-128 0,1 2 0 0,-4 10 0 15,3-1 128-15,4-1-128 0,3 3 0 0,3 1 0 16,2 2 0-16,1 2 0 0,-2 2-192 0,0 4 192 15,0 3-160-15,-4 3 160 16,1 4-448-16,-2 4 16 0,-4 2 0 0,0 4 0 16,-2 0-1696-16,-2 2-352 0,-3 1-64 0</inkml:trace>
  <inkml:trace contextRef="#ctx0" brushRef="#br0" timeOffset="7642.08">18028 3458 11967 0,'0'0'528'0,"-4"5"112"0,1 1-512 0,1 0-128 15,0 3 0-15,2 1 0 0,0-10 1152 0,0 0 192 16,7 4 32-16,2-1 16 0,2 0-432 0,2-3-96 0,2-3-16 0,4 0 0 15,1-1-528-15,2-2-128 0,-1 0 0 0,3-1-16 16,-3-1 80-16,10-1 0 0,-5 0 16 0,-10 3 0 16,-1-3-80-16,-3 3-32 0,-1-3 0 0,-2 2 0 15,-4-2 224-15,-2 3 32 0,-5 0 16 0,-3 2 0 0,-5 3 368 0,-3 3 80 16,-4 2 16-16,-1 4 0 0,-3 2-576 16,-1 3-96-16,-1 3-32 0,0 3 0 0,-1 3 224 0,1 4 32 15,2 1 16-15,3 2 0 0,0 1-304 0,3-1-160 16,0 1 160-16,6-3-160 0,3-2 128 0,3-2-128 15,3-3 0-15,4-4 144 0,4-2-144 0,3-2 0 16,3-3-192-16,5-3 192 16,5-5-1856-16,15-2-240 0</inkml:trace>
  <inkml:trace contextRef="#ctx0" brushRef="#br0" timeOffset="8107.03">18542 2820 2751 0,'-13'-4'256'0,"13"4"-256"0,-4-2 0 0,-1-1 0 16,3-2 2912-16,2 5 544 0,-3-6 96 0,3-2 32 15,3-1-1856-15,-1 0-352 0,1-1-80 16,5-4-16-16,1 2-576 0,-2 3-128 0,-1-3-32 0,6-3 0 16,-2 1-288-16,-3 7-64 0,-3-1-16 0,1 1 0 15,0 2-176-15,-5 5 0 0,3-4 144 0,-3 4-144 16,0 0 304-16,0 0-16 0,3 8 0 0,-3 6 0 16,-2 2-64-16,1 3-16 0,0 2 0 0,-1 12 0 0,-6-1-208 0,3-12 0 15,-1 2 0-15,0 0 0 0,0 2 0 0,0-2 176 16,0-3-176-16,2-2 160 0,-3-3 48 0,2 2 16 15,2-7 0-15,2-4 0 0,1-5 384 0,0 0 80 16,0 0 16-16,0 0 0 0,5-6 192 0,2-2 64 16,1-5 0-16,5-7 0 0,-3 2-576 0,1 0-96 15,-1 1-32-15,-2 5 0 0,1-3-256 0,-1-1 0 16,1-2 0-16,3 0 0 0,-2-3 0 0,2 2 0 16,2 1 0-16,0 3 0 0,0 1 0 0,0 2 0 15,1 2 0-15,0 2 0 16,-3 2-656-16,-1 3-48 0,-1 0 0 0,-1 3 0 15,-1 0-1872-15,-2 0-384 0</inkml:trace>
  <inkml:trace contextRef="#ctx0" brushRef="#br0" timeOffset="8409.17">19379 1938 19343 0,'0'0'1728'0,"0"7"-1392"0,-1 2-336 0,-1 2 0 16,-2 1-192-16,-2 5-96 0,-3 5-32 0,0 3 0 16,1-1 624-16,-3 5 112 0,2 2 32 0,0 1 0 0,-1 4-208 0,1 3-48 15,-3 4 0-15,1 2 0 0,0-1 112 0,2-1 16 16,3 0 0-16,1-1 0 0,2-5-160 0,2-2-32 15,2-2 0-15,2-3 0 0,2-3 0 0,-1-4 0 16,2 1 0-16,-1-6 0 0,1 0 0 0,-1-3 0 16,2-3 0-16,-3-2 0 15,2-2-1088-15,-3-3-208 0</inkml:trace>
  <inkml:trace contextRef="#ctx0" brushRef="#br0" timeOffset="8546.06">19111 2510 19343 0,'3'-11'1728'0,"2"8"-1392"16,3-1-336-16,4 0 0 0,4 2 880 0,4 1 96 16,4 0 32-16,11-5 0 0,-1 2-544 0,-9 1-96 15,6-2-32-15,0 1 0 16,1-2-944-16,1 1-192 0</inkml:trace>
  <inkml:trace contextRef="#ctx0" brushRef="#br0" timeOffset="8978.21">19359 3537 9215 0,'-14'0'816'0,"10"1"-656"16,-2 1-160-16,6-2 0 0,0 0 2368 0,0 0 432 16,0 0 80-16,0 0 32 0,8 0-1760 0,3 0-368 15,0-1-64-15,3-1-16 0,3-3-192 0,4 1-32 16,3-1-16-16,3 1 0 0,4 0-272 0,2 0-48 16,1 1-16-16,3-1 0 0,0 2-128 0,18-2 0 15,-10 0 0-15,-19 3 0 16,1 1-448-16,-2 0-112 0,-4-2-16 0,-1 1-9664 0</inkml:trace>
  <inkml:trace contextRef="#ctx0" brushRef="#br0" timeOffset="9144.28">19510 3707 16575 0,'-9'4'1472'0,"2"1"-1168"0,0 0-304 0,2 0 0 0,1 0 880 15,4-5 112-15,1 5 32 0,6 0 0 16,4 0-288-16,3-1-48 0,4-3-16 0,4-1 0 0,3 0-304 0,18 0-64 15,1-1-16-15,-13-1 0 0,2-2-288 0,2-1 0 16,-1-2 0-16,0 0 0 16,0-1-1280-16,-3-1-224 0</inkml:trace>
  <inkml:trace contextRef="#ctx0" brushRef="#br0" timeOffset="9440.16">19868 3067 14735 0,'0'0'1312'0,"0"0"-1056"15,7-1-256-15,4 1 0 0,3 0 1440 0,4 2 224 16,6 2 64-16,3 3 0 0,3 2-1104 0,5 2-224 16,2 1-32-16,6 3-16 0,1 4-48 0,-5 2-16 15,1 1 0-15,-3 2 0 0,-1 4-288 0,-2 0 128 16,-3 2-128-16,-5 1 0 0,0-1 208 0,-4 3-64 0,-3 3-16 0,-2-3 0 15,-6 2-128-15,-2 2 192 0,-4 2-192 0,-2-2 192 16,-5-1-32-16,-1-3 0 0,-4-1 0 0,-7 9 0 16,-2-5 32-16,5-18 16 0,-4 1 0 0,-1-4 0 15,-2-2-48-15,1-1-16 0,-1 0 0 0,1-1 0 16,1-2-1424 0,-2-3-272-16</inkml:trace>
  <inkml:trace contextRef="#ctx0" brushRef="#br0" timeOffset="9908.19">21043 3342 14735 0,'0'0'640'0,"0"0"160"15,0 0-640-15,0 0-160 0,3-9 0 0,1 4 0 0,3-2 1872 0,2-2 352 16,1-1 64-16,2-1 16 0,1-2-1280 0,0-1-240 16,1-2-48-16,1 1-16 0,-2-2-432 0,0 2-96 15,-2 2 0-15,-1 1-16 0,-1 2-176 0,-2 3 0 16,-1 4 0-16,-6 3 0 0,0 0 0 0,5 9 0 0,-1 3-128 0,-3 7 128 15,-2 5 0-15,-1 3 0 0,-1 2 0 0,-1 2 0 16,-3 5 0-16,0 0 0 0,-4 2 128 0,-3-1-128 16,0-1 256-16,-2 0 0 0,-1-2 16 0,1-4 0 15,-1-3 16-15,-5 6 0 0,2-8 0 0,10-14 0 16,3-2 224-16,1-2 32 0,3-3 16 0,3-4 0 16,0 0 176-16,1-10 32 0,2-3 16 0,7-4 0 15,1 0-208-15,4-2-64 0,1-1 0 0,2-3 0 16,1-4-320-16,2-4-192 0,0-2 192 0,10-14-192 0,-3 5 0 0,-10 18 0 15,3 0 0-15,-1 4 0 0,1 2 0 0,0 1 0 16,-1 3-144-16,-1 2 144 16,3 2-576-16,-3 1-48 0,1 3 0 0,2 1-9360 15,-2 1-1856-15</inkml:trace>
  <inkml:trace contextRef="#ctx0" brushRef="#br0" timeOffset="10275.26">21659 2489 18431 0,'0'0'816'0,"3"-4"160"0,3-2-784 0,7-1-192 15,-5 3 0-15,1 1 0 0,3 0 704 0,3 0 112 16,-1 0 16-16,1 1 0 0,2 1-256 0,-1 2-64 0,1 2 0 0,3 3 0 16,-3 1-224-16,-1 2-48 0,-2 5-16 15,-3 1 0-15,-2 3-224 0,-6 0 0 0,-3 3 128 0,-3 2-128 16,-6 3 0-16,-2 0 128 0,-2 2-128 0,-1-1 0 16,-1 1 160-16,-1-4-160 0,-2-3 160 0,3-3-160 15,1 1 704-15,1-4 32 0,4-1 16 0,3-2 0 16,0-2 16-16,3 2 0 0,3-12 0 0,3 6 0 0,3 1-320 0,7 2-48 15,2-4-16-15,-3-3 0 0,3 0-384 0,2-1 0 16,3-1 128-16,3-1-128 16,3-2-1808-16,2 1-400 0</inkml:trace>
  <inkml:trace contextRef="#ctx0" brushRef="#br0" timeOffset="10641.02">22115 3342 11967 0,'1'6'1072'0,"2"4"-864"0,2-1-208 0,-1 0 0 16,4-1 1600-16,1-1 288 15,2 2 48-15,0-1 16 0,2-2-1168 0,2 0-224 16,-1-4-48-16,2-1-16 0,6-1-304 0,-2-2-48 15,3-1-16-15,-1-2 0 0,-1 1 192 0,2-2 48 0,3 1 0 0,5-4 0 16,-4 1-48-16,-4-1 0 0,-6 1 0 0,-2 0 0 16,-6 0-80-16,-2 1-32 0,-9-1 0 0,-4 4 0 15,0-2 96-15,-1 1 16 0,1 2 0 0,-3 2 0 16,-1 2-320-16,-6 2 0 0,0 2 128 0,-5 2-128 16,0 2 160-16,1 3-32 0,-2 3 0 0,-2 8 0 0,0 2 96 15,3 4 16-15,3 0 0 0,2-1 0 0,3 1-240 0,2 1 176 16,5-3-176-16,2-2 160 0,4-2-16 15,4-2 0-15,2-3 0 0,5-3 0 16,-1-4-144-16,3-1 0 0,3-1 144 0,5-2-8400 16,2-2-1696-16</inkml:trace>
  <inkml:trace contextRef="#ctx0" brushRef="#br0" timeOffset="11125.21">22936 2643 2751 0,'-6'-12'256'0,"7"6"-256"15,3-2 0-15,1-3 0 0,1 0 3328 0,6-1 608 16,3 0 128-16,-2-1 32 0,-2-2-2880 0,-1 1-576 0,-3 3-128 0,0 0 0 16,0 0-304-16,1 2-48 0,-3 0-16 0,1 3 0 15,-1 0-16-15,-1 2 0 0,-4 4 0 0,0 0 0 16,0 0 16-16,0 0 0 0,0 0 0 0,1 9 0 16,-2 4 160-16,-1 2 16 0,0 2 16 0,-2 3 0 15,-2 3-80-15,1 1-32 0,-5-1 0 0,0 2 0 16,-1 1 160-16,1-3 48 0,-1-1 0 0,2-3 0 0,3-1 0 15,1-3 0-15,1-2 0 0,2-4 0 16,-2-2 336-16,2-1 64 0,2-6 0 0,0 0 16 0,0 0 0 0,0 0 0 16,8-7 0-16,2-1 0 0,1-2-256 0,1-2-48 15,0-1-16-15,2-1 0 0,-2-2-320 0,2 0-64 16,-1-3-16-16,0 0 0 0,1 1-128 0,2 0 0 16,-1 2 0-16,1 0 0 15,-3 4 0-15,-2 2 0 0,1-1 0 0,0 1 0 0,0 2 0 0,0 1 0 16,-3 1-144-16,0 1 144 15,2-1-704-15,-1 2-16 0,0 1-16 0,-4-1-8928 16,3 2-1776-16</inkml:trace>
  <inkml:trace contextRef="#ctx0" brushRef="#br0" timeOffset="11476.51">23905 1768 20271 0,'0'0'1792'0,"0"0"-1424"0,0 0-368 0,0 0 0 31,-1 9-544-31,-4 2-176 0,0 0-48 0,-1 3 0 0,-3 3 1264 0,3 5 240 0,-4 3 48 0,2 1 16 15,-1 0-288-15,1 4-64 0,-3 2-16 0,-3 2 0 16,-1 0-16-16,0 1 0 0,-3 3 0 0,3 1 0 16,3 7-96-16,2-5-32 0,2-9 0 0,4-1 0 15,-1-1 48-15,4-2 16 0,2 2 0 0,1-4 0 0,3 0 112 0,-2-3 32 16,4-4 0-16,4 5 0 0,3-3-80 16,0-4-16-16,1-2 0 0,2-4 0 0,3-2-176 0,1-3-32 15,-4-1-16-15,0-3 0 16,-3-5-1712-16,1-1-352 0,-6 2-64 0</inkml:trace>
  <inkml:trace contextRef="#ctx0" brushRef="#br0" timeOffset="11642.07">23532 2294 25791 0,'-9'-7'2304'0,"9"7"-1856"16,0 0-448-16,0 0 0 0,8-2 576 0,1 1 0 0,4 2 16 15,3 1 0-15,0 0-80 0,5 1-32 16,5 1 0-16,4 1 0 0,0 2-240 0,5-1-48 0,3 3-16 0,3-2 0 15,3-1-176-15,0 1 0 16,-1 0 144-16,34 6-144 16,-15-2-1472-16,-4 3-352 0,-8-3-80 0,-4 0-16 0</inkml:trace>
  <inkml:trace contextRef="#ctx0" brushRef="#br0" timeOffset="12745.19">2376 6290 2751 0,'3'-11'256'0,"1"1"-256"0,4 0 0 0,1-4 0 15,0-3 2176-15,4 0 384 0,2 1 64 0,0-1 32 16,0-1-1392-16,1-3-288 0,3-3-48 0,0 0-16 15,-3-2-208-15,2 3-64 0,4 1 0 0,-1 3 0 16,-4 0-128-16,0 5-16 0,-2 3-16 0,-1 2 0 16,-2 3-288-16,1 4-48 0,-2 2-16 0,0 4 0 15,-5 5 0-15,3 4-128 0,-2 5 192 0,-2 6-64 0,-1 8-128 0,-1 4 0 16,-3 5 0-16,-3 2 0 0,-2 1 0 0,-3 2 128 16,-1 3-128-16,0-2 0 0,-4 0 208 0,0-2-32 15,0 0-16-15,0-6 0 0,0-6 192 0,2-4 32 16,2-4 16-16,1-5 0 0,-1-3 448 0,3-5 96 15,1-3 16-15,5-9 0 0,0 0-160 0,0 0-32 16,0 0 0-16,-3-9 0 0,2-3 0 0,2-3-16 16,1-3 0-16,4 0 0 0,-1-6-432 0,0-1-64 15,-1 1-32-15,0-4 0 0,4 2-224 0,0-1 128 16,-2-2-128-16,2-2 0 0,2-3 0 0,2 2 128 16,2 1-128-16,3 3 0 0,2 0 0 0,0 3 0 15,1 6 0-15,0 3 0 0,-2 1 0 0,0 3-128 16,-1 2 128-16,-2 3-160 15,2 5-1008-15,-1-1-208 0,2 3-32 0,-3-2-11536 0</inkml:trace>
  <inkml:trace contextRef="#ctx0" brushRef="#br0" timeOffset="13111.19">3096 5563 13823 0,'6'-9'1216'0,"-1"3"-960"0,0 0-256 0,2-2 0 16,2 0 832-16,3 1 112 0,-1-1 16 0,3 1 16 0,3 1-320 0,2 0-64 16,1 1-16-16,2 2 0 15,2-2 16-15,12 4 0 0,-6 2 0 0,-9 2 0 16,0 2-240-16,0 3-48 0,-1-1-16 0,-1 3 0 0,-3 2-128 0,2 9-32 15,-5 2 0-15,-9-4 0 0,1 3 128 0,-1 4 0 16,-6 4 16-16,-2 15 0 0,-3-4-16 0,-1-15 0 16,1 0 0-16,-4-2 0 0,-2-1 80 0,1-1 16 15,-1-1 0-15,-8 6 0 0,5-6 288 0,8-10 64 16,-1-1 16-16,5-1 0 0,4-3-272 0,1 0-64 16,2-1-16-16,3 0 0 0,3-1-208 0,3 1-32 15,3-4-128-15,4-1 192 0,2-1-192 0,3-2 0 16,3-2 0-16,2 2-9056 15,0-2-1776-15</inkml:trace>
  <inkml:trace contextRef="#ctx0" brushRef="#br0" timeOffset="13579.03">3898 6489 16575 0,'0'0'1472'0,"0"0"-1168"0,0 0-304 0,5 10 0 15,-1 1 0-15,-1-3 0 0,2-1-128 0,1 5 128 0,2-4 0 0,-2-4 320 16,5 0-64-16,6-1 0 0,1 1 320 0,-3-1 64 15,1-2 16-15,3-1 0 0,3-2-48 0,0-2-16 16,3 0 0-16,3-2 0 0,1-1-112 0,1-2-32 16,0-1 0-16,12-8 0 0,-6 2-16 0,-14 6-16 15,-3-1 0-15,7-4 0 0,-7 0-256 0,-4 1-160 16,-3 0 192-16,-4 0-192 0,0 2 208 0,-6 5-64 16,-2-3-16-16,-1 3 0 0,-3-1-128 0,0 2 0 15,-3-1 0-15,-4 3 0 0,-2 1 0 0,-10 0 0 16,-2 4 0-16,7 3 128 0,-1 1-128 0,-11 8 0 15,1 4-192-15,3 2 192 0,1 0-192 0,1 5 192 16,3 1-160-16,7-6 160 0,2 3 0 0,1 2 0 0,2 2 0 16,1 2 160-16,4-1-160 0,2 0 192 15,2-1-192-15,4-2 192 0,5-2-192 0,1-2 192 16,4-1-192-16,5-4 192 0,3-4 0 0,13 2 0 16,-1-5 0-16,-8-5 0 15,3-2-1296-15,17-3-256 0</inkml:trace>
  <inkml:trace contextRef="#ctx0" brushRef="#br0" timeOffset="14080.96">5065 5612 21071 0,'0'0'928'0,"0"0"208"0,0 0-912 0,0 0-224 16,5-5 0-16,-5 5 0 0,5-6 400 0,-1 0 48 16,2-2 0-16,0-1 0 0,2 0-16 0,0-1 0 15,-3 1 0-15,1-2 0 0,-1-3-224 0,0 1-32 16,-1-1-16-16,1 0 0 0,-2 1-160 0,0 1 0 15,0 2 144-15,-1 2-144 0,2 1 0 0,-3 3 0 16,-1 4 0-16,0 0 0 0,0 0 0 0,4 7 0 16,0 7-128-16,-2 1 128 0,1 3 0 0,-1 4 0 15,-2 0 192-15,1 1-64 0,2 1 0 0,-5 2 16 16,0 2 0-16,-2 0 0 0,-2 0 64 0,0 8 16 16,-3-7 0-16,5-14 0 0,0-3 64 0,-3 3 16 15,1-7 0-15,6-8 0 0,0 0 256 0,0 0 48 16,0 0 16-16,0 0 0 0,3-4-32 0,3-5 0 15,0-3 0-15,3-1 0 0,0-3-320 0,2 1-64 0,-1-3-16 16,2 0 0-16,0-1-192 0,1-3 0 0,-2 1 0 0,8-9 0 16,-5 10 0-16,2 0 0 0,-1 1 0 0,-4 7 0 15,1 0 0-15,1 1 0 0,2 1-128 0,-4 3 128 16,1 2-288-16,-1 2 48 0,1 0 16 16,-3 2 0-16,-2 0-1920 15,3 2-384-15,-10-1-80 0,14 4-16 0</inkml:trace>
  <inkml:trace contextRef="#ctx0" brushRef="#br0" timeOffset="14379.93">5839 5047 1839 0,'5'-12'0'0,"-2"6"160"0,-2 1-160 0,1-3 0 15,-2 8 0-15,0 0 0 0,0 0 3664 0,0 0 704 16,0 0 144-16,4 9 32 0,-3 1-3152 0,-1 11-624 16,0-3-128-16,-1-2-32 0,-2 2-128 0,1 3-32 15,1 2 0-15,-2 3 0 0,1 1 0 0,-1 3-16 16,1 2 0-16,-1 4 0 0,1 2-64 0,-2 0-16 16,2 1 0-16,2-1 0 0,0-1-160 0,2 0-16 0,3-4-16 0,0-2 0 15,3-4-32-15,-3-3-128 0,5-1 192 0,0 5-64 16,0-8 48-16,-2-9 0 0,1-1 0 0,2-3 0 15,-4-2-176-15,3-3 0 16,2-2 0-16,-3-2-7904 0,1-3-1456 0</inkml:trace>
  <inkml:trace contextRef="#ctx0" brushRef="#br0" timeOffset="14521.87">5693 5387 21183 0,'0'0'1888'0,"0"0"-1504"0,9-1-384 0,-2 0 0 15,3-2 608-15,2 2 48 0,4 0 16 0,3-1 0 16,1 1-272-16,15-5-48 0,-1 1-16 0,-9 2 0 16,6-1-208-16,3 2-128 0,9 0 160 0</inkml:trace>
  <inkml:trace contextRef="#ctx0" brushRef="#br0" timeOffset="14959.45">6717 6269 18431 0,'0'0'816'0,"0"0"160"0,0 0-784 0,0 0-192 0,12-1 0 0,-4 1 0 0,2 0 752 0,3 1 96 16,2 0 32-16,4 0 0 0,4 0-400 0,6 1-80 15,5-4-16-15,3 2 0 0,3 0-128 0,1 0-48 16,1 0 0-16,-2 0 0 0,0-1-208 0,-2 0 176 16,0 1-176-16,14-1 160 15,-4 1-1440-15,-3-1-272 0</inkml:trace>
  <inkml:trace contextRef="#ctx0" brushRef="#br0" timeOffset="15446.24">8543 5455 11679 0,'0'0'512'0,"0"0"128"0,-3-6-512 0,3 6-128 0,-9-1 0 0,3 2 0 16,-3 2 752-16,-1 1 128 0,-1 2 16 0,-5 3 16 15,0 2-288-15,-5 3-64 0,-1 1-16 0,-1 3 0 16,-3 0 208-16,0 5 32 0,-1 5 16 0,-11 18 0 15,6-1-224-15,14-11-32 0,-3 7-16 0,2 2 0 0,1 6-272 0,2 0-48 16,-1 1-16-16,4 1 0 16,2-3 0-16,5-1-16 0,4-2 0 0,4-3 0 0,3-4 16 0,4-3 16 15,2-5 0-15,3-5 0 0,3-3 48 16,9 4 0-16,0-9 0 0,-6-7 0 0,4-4 128 0,0-1 16 16,1-3 16-16,0-3 0 0,0-2 16 0,1-2 0 15,-4 0 0-15,1-4 0 0,-3 1-96 0,-2 0-16 16,-1-3 0-16,-3 0 0 0,-2 0-176 0,-1 1-144 15,-3 1 192-15,-3-1-192 0,0 0 192 0,-5-4-192 16,-2 3 192-16,-4 4-192 0,-2 0 144 0,-1 0-144 16,-5 1 0-16,-2 4 144 0,-5 1-144 0,-1 1 0 15,-3 0 0-15,0 2 0 0,1-1-192 0,-1 4 192 16,4-2-160-16,0 3 160 16,4 0-1536-16,1 1-224 0,3-1-32 0</inkml:trace>
  <inkml:trace contextRef="#ctx0" brushRef="#br0" timeOffset="20932.41">9046 6136 3679 0,'0'0'160'0,"0"0"32"0,0 0-192 0,0 0 0 16,0 0 0-16,0 0 0 0,0 0 2752 0,0 0 512 15,0-8 112-15,3 0 16 0,0 0-1984 0,3-3-384 16,2-1-64-16,-1-4-32 0,4 1-208 0,2-3-32 16,3-2-16-16,-2-1 0 0,3-2-208 0,-2-1-32 15,2-2-16-15,-1 0 0 0,-1 3-32 0,1 4-16 16,-2 2 0-16,-3 5 0 0,-1 1-224 0,0 3-144 15,-5 2 192-15,-5 6-192 0,0 0 0 0,10 3 0 16,-2 4 0-16,-1 6 0 0,-3 5 128 0,-2 7-128 16,-3 2 0-16,0 4 0 0,0 1 144 0,0 0-144 15,0 0 0-15,-4 2 144 0,1-1-144 0,-2 1 0 16,0 0 0-16,0-3 0 0,2-7 128 0,-2-3-128 16,2-4 128-16,1-3-128 0,3-4 256 0,0-10-16 15,0 0-16-15,0 0 0 0,0 0 464 0,0 0 80 16,9-9 32-16,0-2 0 0,1-4-80 0,-1-1-16 15,1-4 0-15,2-1 0 0,1-1-496 0,2-1-208 0,-1-1 176 0,2-1-176 16,2-3 160-16,0 1-160 0,3-1 160 0,-6 11-160 16,0-1 0-16,11-6 0 0,-2 3 0 0,-7 8 0 15,3-1-256-15,-1 3-80 0,1 4-32 0,2 1-8928 16,-2 3-1792-16</inkml:trace>
  <inkml:trace contextRef="#ctx0" brushRef="#br0" timeOffset="21333.27">9916 5957 3679 0,'-9'6'160'0,"6"2"32"0,2 0-192 0,1 3 0 16,0-3 0-16,4 3 0 0,2 1 2528 0,-1-3 464 16,3 0 80-16,8 3 32 0,6-1-2016 0,-5-5-384 15,3-1-96-15,5-3-16 0,0-2-16 0,16-2-16 16,-4-7 0-16,-11 3 0 0,0-3-48 0,0 0-16 16,0-3 0-16,-1-1 0 0,-2-3 0 0,0 1 0 0,-4-1 0 0,4-8 0 15,-7 4-112-15,-4 0 0 16,-4 1-16-16,-7 8 0 0,-1-1-192 0,-1 2-48 15,-5 0 0-15,-2 2 0 0,-3 2 112 0,-2 1 16 16,-3 3 0-16,-1 3 0 0,-4 4-32 0,-1 2 0 0,-2 4 0 0,-1 5 0 16,2 3-224-16,-7 10 176 0,0-2-176 0,14-9 160 15,3 3-160-15,-2 11 0 0,2-3 0 0,7-7 0 16,4-2 0-16,0 0 0 0,5 1 0 0,3-2 0 16,3 2 0-16,6-2 0 0,1-2 0 0,4-1 0 15,8-3-1792-15,-2-2-400 0</inkml:trace>
  <inkml:trace contextRef="#ctx0" brushRef="#br0" timeOffset="21832.27">10792 5221 15135 0,'0'0'672'0,"0"0"144"0,2-7-656 0,2-2-160 15,-1-2 0-15,2 0 0 0,-1 0 848 0,4-3 144 16,0-1 32-16,-1-1 0 0,0 1-384 0,0-2-80 15,-1 0-16-15,-1 5 0 0,-1-1-160 0,-1 1-48 16,2 1 0-16,1 0 0 0,-2 5-176 0,0-1-32 16,-4 7-128-16,0 0 192 0,0 0-192 0,3 6 176 15,1 1-176-15,-3 8 160 0,0 1-160 0,-1 11 160 16,-1-2-160-16,-4 2 160 0,1 1-160 0,1-11 160 0,-1 4-160 0,-5 9 160 16,3-1 16-16,-3-4 0 0,-1-7 0 0,2-2 0 15,4-3 64-15,0-4 16 0,4-9 0 0,0 0 0 16,0 0 352-16,0 0 80 0,0 0 16 0,7-8 0 15,1-3-96-15,1-3-16 0,2-1 0 0,-1-1 0 0,2-4-368 16,0 2-80-16,1-3-16 0,1 1 0 0,1 2-128 0,0 1 0 16,-2-3 144-16,-2 7-144 0,3 0 0 0,1-2 0 15,0 2 0-15,2-1 0 16,-2 2 0-16,2 3 0 0,-1 2 0 0,1 3 0 0,-2 2-144 0,-2 2 0 16,-2 2 0-16,-1 1 0 15,-1 3-1760-15,0 0-336 0,-4 0-80 0</inkml:trace>
  <inkml:trace contextRef="#ctx0" brushRef="#br0" timeOffset="22182.79">11700 4457 15375 0,'0'0'672'0,"0"0"160"0,0 0-672 0,0 8-160 0,0 3 0 0,-2 3 0 15,0 3 656-15,-5 4 112 16,1 3 0-16,-5 12 16 0,0-4-144 0,2-8-16 0,-1 4-16 0,1 3 0 16,-2 0-80-16,0 5-16 0,0-1 0 0,0 3 0 15,0 4-160-15,1 0-32 0,1 3-16 0,4-3 0 16,0-4-112-16,3-1-32 0,2-3 0 0,2-5 0 15,3-2 16-15,0-3 0 0,3-2 0 0,2-3 0 16,2-4-48-16,1-2 0 0,-1-1 0 0,4-4 0 16,0 0 32-16,2-3 0 0,-2-4 0 0,2-2 0 15,1-2-1520-15,-1-2-304 0,-1-4-64 0,-2 0-16 0</inkml:trace>
  <inkml:trace contextRef="#ctx0" brushRef="#br0" timeOffset="22319.09">11391 4926 18431 0,'0'0'1632'0,"0"0"-1312"16,0 0-320-16,10-1 0 0,0 0 960 0,5 1 112 15,6 1 16-15,3 0 16 0,5-1-592 0,5-1-112 16,5-1-16-16,22-3-16 0,-6 1-176 0,1 3-48 16,4-3 0-16,2 3-10832 0</inkml:trace>
  <inkml:trace contextRef="#ctx0" brushRef="#br0" timeOffset="23083.95">12768 5484 19343 0,'0'0'1728'0,"4"-7"-1392"16,-1 0-336-16,0 2 0 0,-1-1 528 0,-2 6 48 15,0 0 0-15,0 0 0 0,1 9-64 0,-1 1 0 16,-1 3 0-16,-1 6 0 0,-3 3-96 0,-1 5-32 15,0 2 0-15,-2 4 0 0,0 4-16 0,0 4-16 16,3 4 0-16,-5 1 0 0,1 2-32 0,2-1 0 16,1 0 0-16,-5 24 0 0,1-9-144 0,2-5-48 15,3-7 0-15,1-5 0 0,-1-6-128 0,3-5 128 16,-1-3-128-16,0-7 128 16,1-4-480-16,2-4-96 0,1-5-32 0,0-2 0 15,-1-9-1776-15,0 0-368 0</inkml:trace>
  <inkml:trace contextRef="#ctx0" brushRef="#br0" timeOffset="23241.21">12528 5921 16575 0,'-4'-11'1472'0,"4"11"-1168"0,0-8-304 0,0 8 0 0,8-7 1088 0,2 3 176 0,3 2 16 0,3 2 16 16,5 0-416-16,-3 0-96 0,3 0-16 15,6 0 0-15,5-1-384 0,4-1-96 0,5 2-16 0,3-1 0 16,3 2-144-16,1-1-128 0,-2 2 144 0,0-1-11328 15</inkml:trace>
  <inkml:trace contextRef="#ctx0" brushRef="#br0" timeOffset="23784.22">14720 5261 14735 0,'-1'-14'1312'0,"2"9"-1056"16,0-1-256-16,0-1 0 0,-1 1 368 0,1-2 16 15,0 0 0-15,-2 1 0 0,-5-3 112 0,-2 1 16 16,-4-1 16-16,-4 2 0 0,-4 2-304 0,-1 0-64 15,-1 2-16-15,-14 2 0 0,1 2 48 0,11 1 0 0,-3 3 0 0,-3 4 0 16,-7 2-32-16,1 1 0 16,-1 0 0-16,-4 3 0 0,0 0 160 0,3 3 16 0,0-1 16 0,4 6 0 15,2 2 112-15,4 2 32 16,1 3 0-16,3-2 0 0,5 1-112 0,5-2 0 0,4-1-16 0,2 7 0 16,8-9 48-16,8-4 16 0,6-6 0 0,0-5 0 15,3-3-48-15,7 0-16 0,2-5 0 16,5 0 0-16,4 0-144 0,2-5-32 0,5-1 0 0,0-3 0 15,-2-2-64-15,1-1-128 0,-5-2 176 0,0-1-176 16,-4 2 144-16,-2-1-144 0,-1-2 0 0,8-6 144 16,-9 3-16-16,-9 9 0 0,-3-2 0 0,-1 4 0 15,-2 0-128-15,-1 4 192 0,-2 0-192 0,-3 4 192 16,-7 0-192-16,7 7 0 0,-3 3 0 0,-2 6 0 16,-2 8-144-16,-1 3 144 0,-1 4 0 0,-2 4 0 15,-3 4 0-15,-3 2 0 0,-2 4 192 0,-2 6-48 0,-3 5 16 0,-1 1 0 16,-2 3 0-16,0-3 0 0,-1 1 32 0,-1-2 16 15,0-1 0-15,2-3 0 0,-1-2 32 0,3-4 0 16,-1-3 0-16,3-5 0 0,1-5-48 0,2-2 0 16,2-5 0-16,2-4 0 15,3-1-896-15,-2 1-192 0,6-9-48 0</inkml:trace>
  <inkml:trace contextRef="#ctx0" brushRef="#br0" timeOffset="24701.65">14908 6015 12207 0,'0'0'528'0,"0"0"128"0,0 0-528 0,0 0-128 0,0 0 0 0,-4 8 0 0,0 0 800 0,3 3 128 16,3-3 32-16,3 2 0 0,0-1-272 0,1-3-48 15,2 1-16-15,2 0 0 0,2-1-96 0,4 3-16 16,0-4 0-16,4 1 0 0,3-2 16 0,0-1 0 15,3-2 0-15,2 0 0 0,1-1 0 0,2-4 0 16,-1 0 0-16,0-4 0 0,0-2-176 0,-2-2-32 16,-1-1-16-16,-3-2 0 0,-2 0-176 0,7-3-128 15,-7 1 192-15,-6 1-192 0,-4-2 192 0,-5 6-64 16,-2 0 0-16,-3-1-128 0,0-2 144 0,-2 1-144 16,-3 1 0-16,0-1 144 0,-6 0 16 0,0 3 0 15,-2 3 0-15,-2 2 0 0,-2 5 0 0,-4 2 0 16,-2 6 0-16,-3 4 0 0,-3 3-32 0,-2 5 0 15,-2 3 0-15,-12 14 0 0,5-1-128 0,4 2 128 16,3-1-128-16,4 1 128 0,7 1-128 0,6-12 0 16,3 2 0-16,5 1 128 0,-1 2-128 0,6-2 0 15,3-3 0-15,6-1 0 0,2 0 0 0,4-5 0 0,3-1 0 16,4-2 0-16,2-4 144 0,4-2-144 16,4-5 160-16,2-2-8368 15,1-4-1680-15</inkml:trace>
  <inkml:trace contextRef="#ctx0" brushRef="#br0" timeOffset="25219.17">15632 5217 20271 0,'-5'-12'1792'0,"5"12"-1424"16,0-6-368-16,2 0 0 0,1 2 320 0,0-2-16 16,0 0 0-16,2-1 0 0,0 2 112 0,1-3 32 15,0-1 0-15,2 0 0 0,0 0-160 0,0 0-32 16,2-1 0-16,0-1 0 0,-2-3 0 0,0 1 0 15,-2 1 0-15,2 1 0 0,-4 2-64 0,2 3 0 16,-1 0-16-16,-3 2 0 0,-2 4-176 0,0 0 0 16,0 0 144-16,0 0-144 0,3 10 0 0,-1 3 128 15,-1 2-128-15,-1 3 0 0,-2 1 128 0,0 0-128 16,-1 2 160-16,-1 2-160 0,-2-1 256 0,1 0-32 0,-5-1-16 0,2 0 0 16,-3 0 96-16,1-2 16 15,3-3 0-15,-5 3 0 0,3-6 80 0,4-6 32 16,2-3 0-16,3-4 0 0,0 0 128 0,0 0 16 15,0 0 16-15,3-4 0 0,5-4-16 0,0-3-16 16,2-3 0-16,1 0 0 0,1-2-320 0,0 1-64 16,1-2-16-16,0-1 0 0,2-3-160 0,0 0 0 0,2 0 0 15,-2 0 128-15,1-2-128 0,2 2 0 0,0 1 0 0,1 1 0 16,2 1 0-16,-1 1 0 0,0 2 0 16,-1 2 0-16,0 3-144 0,-2 3-112 0,-2 3-32 0,0 2 0 31,-1-1-2368-31,-3 1-480 0</inkml:trace>
  <inkml:trace contextRef="#ctx0" brushRef="#br0" timeOffset="25518.37">16606 4566 14735 0,'7'-17'1312'0,"-3"10"-1056"15,1-1-256-15,-1 2 0 0,0 1 768 0,-4 5 80 16,0 0 32-16,0 10 0 0,-4 2-128 0,-2 0-32 0,-2 5 0 0,-3 3 0 16,-3 2-176-16,0 3-32 15,-1 6-16-15,-3 1 0 0,1 0-80 0,-3 3-16 16,2 1 0-16,2 4 0 0,0 0 32 0,2 2 0 16,1 0 0-16,3 0 0 0,1 0-240 0,0 14-64 15,2-10 0-15,5-20 0 0,2-2 0 0,3 0 0 16,1-4 0-16,2 0 0 0,0-2 0 0,2-4-128 15,1-2 192-15,1-4-64 0,1-3-128 0,-2-1-224 0,4-3 48 16,-1-3 16 0,0-4-1712-16,-2-2-352 0</inkml:trace>
  <inkml:trace contextRef="#ctx0" brushRef="#br0" timeOffset="25656.32">16265 4903 21183 0,'0'0'1888'0,"0"0"-1504"0,0 0-384 0,0 0 0 15,5-4 528-15,1 2 48 0,5-1 0 0,2 2 0 0,4 1-224 0,4 1-32 16,1 2-16-16,18-1 0 0,1 2-304 0,-9-2 128 16,4 0-128-16,5 0-7184 15,1 2-1520-15</inkml:trace>
  <inkml:trace contextRef="#ctx0" brushRef="#br0" timeOffset="26091.35">17456 5669 21423 0,'-12'-1'944'0,"12"1"208"0,0 0-928 0,0 0-224 16,0 0 0-16,8-3 0 0,1 1 512 0,5 2 64 15,5-2 16-15,3-1 0 0,1-1-336 0,4 2-64 16,4-1 0-16,2 0-16 0,5 0-176 0,-1 0 160 16,5 1-160-16,2-1 160 0,-2 2-160 0,-1 0 0 15,0-1 144-15,-6 1-7408 16,-2 1-1488-16</inkml:trace>
  <inkml:trace contextRef="#ctx0" brushRef="#br0" timeOffset="26269.36">17605 5947 17503 0,'-30'10'1552'0,"17"-5"-1232"16,-1 1-320-16,1 0 0 0,3 1 1104 0,3 0 176 15,3-1 16-15,4-6 16 0,5 10-432 0,4-6-96 16,2 1-16-16,11-1 0 0,2 0-432 0,-2-1-80 15,5-2-32-15,18 1 0 0,1-5-96 0,-11 0 0 0,5 0-128 16,4 0 192-16,1 0-192 0,3-3-128 0,-1-1 128 0,18-1-7808 16,-6-1-1424-16</inkml:trace>
  <inkml:trace contextRef="#ctx0" brushRef="#br0" timeOffset="26753.7">19832 5251 5519 0,'-9'-13'496'0,"5"8"-496"15,-3 0 0-15,-1 0 0 0,-2-3 2048 0,0 3 320 16,-1 0 64-16,-4 5 16 0,-5 2-1168 0,-4 3-224 16,-6 3-48-16,-1 3-16 0,-1 1-400 0,-1 5-80 15,0 7 0-15,-2 3-16 0,1 4-48 0,0 4-16 16,-1 2 0-16,3 2 0 0,0-1 96 0,2 3 32 16,0 1 0-16,3 1 0 0,4-2-128 0,5 1-32 15,5 3 0-15,4-1 0 0,6-1 48 0,4-2 16 16,5-5 0-16,3-1 0 0,6-4-96 0,5-2-32 15,3-4 0-15,3-4 0 0,3-4 336 0,4-5 64 0,4-2 16 0,3-4 0 16,4-4 80-16,4-2 32 0,6-4 0 0,0-4 0 16,2-3-224-16,-2-3-32 0,2-3-16 0,-1-2 0 15,1-3 48-15,1-5 16 0,-1-5 0 16,-2-2 0-16,-5-2-16 0,-4-4-16 0,-2-3 0 0,-6-4 0 16,-8 6-336-16,-3-4-64 0,-5-3-16 0,-2-5 0 15,-5 4-208-15,-3 1 128 0,-7 5-128 0,-4 4 0 16,-6-5 0-16,-8 8-240 0,-10 5 32 0,-6 7 0 15,-9 3-1008-15,-8 7-208 16,-9 5-48-16,-6 5-9584 0,-3 6-1920 0</inkml:trace>
  <inkml:trace contextRef="#ctx0" brushRef="#br0" timeOffset="27355.73">16652 4348 13823 0,'0'0'608'0,"0"0"128"0,0 0-592 0,0 0-144 15,0 0 0-15,0 0 0 0,-6 3 912 0,-3 2 160 16,-1 5 16-16,-2 2 16 0,-7 2-384 0,-3 3-80 15,-4 4 0-15,-5 7-16 0,-4 8-304 0,-5 6-48 16,-3 6-16-16,-8 7 0 0,-5 7 144 0,-39 44 32 16,5-5 0-16,4 2 0 0,1-3-208 0,28-31-32 15,-7 10-16-15,-5 5 0 0,-3 0-16 0,-38 46 0 16,17-15 0-16,6-11 0 0,7-6 400 0,6-7 80 16,5-7 0-16,6-5 16 0,6-5-272 0,7-5-48 0,4-2-16 0,3-4 0 15,8-6-320-15,3 0 0 16,4-4 0-16,1-9-12064 0</inkml:trace>
  <inkml:trace contextRef="#ctx0" brushRef="#br0" timeOffset="28220.76">11531 4571 7359 0,'3'-8'656'0,"0"-1"-528"15,2-3-128-15,-2 2 0 0,1 1 1856 0,4-2 352 16,-6 2 64-16,-2 9 16 0,3-5-928 0,-3 5-176 16,0 0-32-16,0 0-16 0,0 0-528 0,-5 3-96 15,-1 3-32-15,-3 4 0 0,-2 4-96 0,-5 5-32 0,-3 4 0 0,-5 3 0 16,0 4 112-16,-20 22 32 15,1 0 0-15,-4 11 0 0,-5 7 0 0,-5 6 0 16,-4 6 0-16,-4 1 0 0,-5 2-112 0,0 5-32 16,0 5 0-16,0-4 0 0,0-2-96 0,2-2 0 15,-4-4-16-15,7-5 0 0,6-5 80 0,2-1 32 16,2-5 0-16,2-2 0 0,1-3-96 0,1-1 0 0,4-4-16 0,1-2 0 16,5-3-240-16,5-1 144 15,4-2-144-15,5-5 128 16,1-3-1952-16,5-2-400 0</inkml:trace>
  <inkml:trace contextRef="#ctx0" brushRef="#br0" timeOffset="29004.39">6200 4855 3679 0,'0'0'320'0,"0"0"-320"15,0 0 0-15,0 0 0 0,-9-2 1904 0,-1 1 304 16,2 2 64-16,-5 0 16 0,4 0-1088 0,-9 4-224 15,3 1-32-15,2-1-16 0,0 0 0 0,-3 3 0 0,-2 1 0 0,-2 4 0 16,-3 2-128-16,-2 6-32 16,-3 5 0-16,-14 18 0 0,-4-1 0 0,-2 3-16 15,-4 3 0-15,-4 6 0 0,-6 7 48 0,-3 7 16 0,-2 7 0 0,-3 4 0 16,0 3-144-16,-6 0-32 16,-2 3 0-16,1 1 0 0,-1 2-64 0,0-2 0 0,-4-1-16 0,0 0 0 15,-1 0-160-15,5-4-16 0,1-5-16 0,0 1 0 16,0 1-176-16,-1-1-16 0,0 2-16 0,3-6 0 31,6-2-864-31,5 1-160 0,6 1-32 0</inkml:trace>
  <inkml:trace contextRef="#ctx0" brushRef="#br0" timeOffset="30265.82">2169 8708 2751 0,'0'0'256'0,"-2"11"-256"16,0-1 0-16,-2 1 0 0,-1 1 2592 0,3 1 480 16,1-4 80-16,-1 1 32 0,1-1-1760 0,-2 2-336 15,1 2-80-15,2-5-16 0,0-8-192 0,0 0-32 16,0 0-16-16,2 11 0 0,-2-11-48 0,5 7-16 16,5-4 0-16,0-4 0 0,0-5 160 0,0-2 48 15,4-2 0-15,4-2 0 0,1-2-320 0,0-2-48 16,2-1-16-16,2-1 0 0,-2-1-272 0,3 1-64 0,-3 0-16 15,1 1 0-15,0-1-160 0,-1 0 0 16,-3 2 144-16,-1 1-144 0,2 2 0 0,-3 2 128 0,0 0-128 0,-5 6 0 16,-1 2 0-16,0 7 0 15,1 0 0-15,-3 4 0 0,-1 2 0 0,0 5-128 16,0 4 128-16,0 6-128 0,-2 5 128 0,0 4 0 0,-1 4-144 16,-3 4 144-16,-2 1 0 0,-3 6 0 0,-1 3-144 15,-1 1 144-15,-3-2 0 0,0-2 0 0,-2-3 0 0,0-3 0 16,0-4 0-16,0-3 0 0,-2-2 0 0,1-4 0 15,-1-4 400-15,1-4-16 0,1-2 0 0,-2-4 0 16,1-1 240-16,5-3 32 0,-3-2 16 0,3-3 0 16,7-7-272-16,0 0-48 0,0 0-16 0,-8-9 0 15,3-3 16-15,3-5 0 0,0-3 0 0,2-3 0 16,2-4-208-16,-1-2-144 0,2-1 192 0,2-1-192 16,1-5 144-16,2-1-144 0,2-3 0 0,4 0 144 15,0-2-144-15,4 2 0 0,2 3 0 0,1 1 128 0,2-2-128 16,1 6 0-16,1 5-192 0,2 4 192 0,1 2-160 0,0 2 160 15,0 4 0-15,2 1-144 0,0 2 144 0,1 2-128 16,-1 2 128-16,0 0-10368 16,-1 1-1984-16</inkml:trace>
  <inkml:trace contextRef="#ctx0" brushRef="#br0" timeOffset="30789.85">3473 8213 13823 0,'0'0'608'0,"-8"-8"128"0,-1-1-592 0,3-1-144 0,-1 1 0 0,4-3 0 16,2 0 1152-16,3 0 208 0,2-2 48 0,2 1 0 16,2-3-528-16,4 3-112 0,2 0 0 0,4 0-16 15,1-1-208-15,3 2-32 0,-4 2-16 0,4 3 0 0,2 2 16 0,4 3 16 16,-3 2 0-16,3 2 0 0,-2 3-240 0,-1 2-48 15,-3 4-16-15,0 4 0 0,-1 1-48 0,-4 5-16 16,-5 1 0-16,-2 5 0 0,-5 1-32 0,-1 5 0 16,-8 1 0-16,-2 3 0 0,-4-1-128 0,-2 0 192 15,-5 0-192-15,-4-1 192 0,-2-5-32 0,1-2 0 16,0-2 0-16,2-3 0 0,0-3 384 0,2-2 80 16,1-3 16-16,4-3 0 0,4-2 0 0,2-1 16 15,7-9 0-15,0 0 0 0,0 0-352 0,7 7-80 16,3-3-16-16,6-2 0 0,5-2-208 0,2-1 128 15,5-1-128-15,5-1 0 0,4-1 144 0,0 1-144 16,0-1 128-16,3 0-128 0,1 1 128 0,-14 0-128 16,2-3 0-16,4 0 128 15,-1-2-1760-15,4 0-352 0,-1 0-80 0</inkml:trace>
  <inkml:trace contextRef="#ctx0" brushRef="#br0" timeOffset="31109.23">4424 9106 26079 0,'0'0'1152'0,"0"0"256"0,3-3-1136 0,5-2-272 15,3-1 0-15,1 0 0 0,2 3 608 0,0-1 64 16,2 1 16-16,-1 0 0 0,3-2-256 0,1 2-48 16,2 0-16-16,2-2 0 0,2 3-240 0,0-1-128 15,1 0 128-15,13-2-128 0,-3 1 0 0,-4-1-128 16,-6 1 0-16,1-1-13136 0</inkml:trace>
  <inkml:trace contextRef="#ctx0" brushRef="#br0" timeOffset="31807.11">6327 8309 10127 0,'-10'-23'448'0,"6"9"96"0,2 2-544 0,-3-2 0 16,-1-1 0-16,0 3 0 0,-3-1 1664 0,1 2 208 15,0 1 48-15,2 2 16 0,0 1-976 0,1 2-192 16,-1 0-32-16,-1 3-16 0,-3 1-224 0,1 2-48 16,-3 1-16-16,1 4 0 0,1 5-128 0,-2-1-32 15,-4 1 0-15,1 3 0 0,-2 2 112 0,1 4 32 16,-4 5 0-16,0 2 0 0,1 2 48 0,-2 3 16 16,-2 7 0-16,-1 5 0 0,1 7-96 0,4 1 0 15,-1 2-16-15,3 2 0 0,5-1-208 0,0 2-32 16,3-1-128-16,5-15 192 0,1 2-192 0,1 20 144 0,2-8-144 0,2-20 128 15,2-2-128-15,5 1 160 0,1-1-160 0,3-2 160 16,3-3-32-16,3-2-128 0,2-4 192 0,3-3-64 16,3-2-128-16,1-4 160 15,3-4-160-15,14-2 160 0,-8-9 64 0,2-2 16 0,-4-4 0 0,-12 1 0 16,1-4 64-16,12-6 16 16,-4 2 0-16,-10 2 0 0,-2-4-128 0,1 1 0 0,-1-2-16 0,-3 0 0 15,-2 1-48-15,-2-1-128 0,-5 2 192 0,-3-3-64 16,-1 0 64-16,-5 2 0 0,-6 0 0 0,-2 2 0 15,-4-1 64-15,-2 4 0 0,-2 1 16 0,-4 5 0 0,0 0-272 0,-12 4 160 16,1 3-160-16,1 6 128 0,-1 4-128 0,0 3 0 16,-3 2 144-16,3 3-144 0,1 1 0 0,1-1 0 15,3-1 0-15,0-1 0 16,7-2-1136-16,2 2-240 0,3-1-48 0</inkml:trace>
  <inkml:trace contextRef="#ctx0" brushRef="#br0" timeOffset="32423.99">7167 8785 11055 0,'0'0'976'0,"11"0"-784"15,-1 0-192-15,3 1 0 0,0-3 1680 0,5 3 304 16,5 1 48-16,2 1 16 0,4-1-736 0,4 1-144 16,4 0-16-16,2 0-16 0,4-1-368 0,1-1-80 15,-4 2-16-15,-11-2 0 0,4-1-224 0,16 1-32 16,-5 0-16-16,-2-1 0 0,-1 2-128 0,-3-1-16 0,0 0-16 0,-6-1 0 15,-1 0-240-15,-14 0 0 0,1-4 0 0,-2 3 0 32,-1 0-1856-32,-2-1-384 0</inkml:trace>
  <inkml:trace contextRef="#ctx0" brushRef="#br0" timeOffset="32640.34">7656 8340 15663 0,'0'0'688'0,"0"0"144"0,-7-3-656 0,7 3-176 0,0 0 0 0,0 0 0 16,-4 9 1856-16,3 5 352 0,0 3 64 0,1 5 16 0,-2 5-1200 0,-1 4-256 16,1 3-32-16,-1 2-16 0,0-1-352 0,1 4-80 15,-3 2-16-15,0 0 0 0,-1 1-32 0,-2 2-16 16,1 0 0-16,-3-1 0 0,2-3-80 0,1-12-16 15,1 5 0-15,0 1 0 0,0 1-192 0,3-4-208 16,-3 0 32-16,3-1-8528 16,2-3-1696-16</inkml:trace>
  <inkml:trace contextRef="#ctx0" brushRef="#br0" timeOffset="33241.67">9709 8284 15663 0,'-4'-17'1392'0,"1"9"-1120"0,1-2-272 0,-2 0 0 0,1-2 672 0,-2-1 80 15,-3 0 16-15,-1 0 0 0,-4 2 64 0,0-1 32 16,-2 1 0-16,-3 1 0 0,-2 4-288 0,-10-3-64 16,0 5-16-16,-1 1 0 0,-1 3-64 0,0 4-16 15,-4-1 0-15,-1 7 0 0,-3 0-96 0,-1 4 0 16,1 3-16-16,1 0 0 0,1 2-64 0,2 4-16 15,3 1 0-15,3 5 0 0,-1 3-64 0,6 4-16 16,3 5 0-16,2-2 0 0,4 0-144 0,5-1 192 16,1 0-192-16,6-1 192 0,4-5-192 0,6-1 0 15,5-3 0-15,3-4 0 0,1-5 0 0,6-3 0 16,4-5 144-16,5-2-144 0,2-3 176 0,2-1-48 16,5-5 0-16,1-4 0 0,2-2-128 0,0-3 192 15,-1-2-192-15,-1-1 192 0,-1-3-192 0,-1-1 128 16,-1-2-128-16,-2 0 128 0,-2-1-128 0,-11 7 0 0,1-2 0 0,0-2 128 15,0-1-128-15,-1 0 0 0,-2 3 144 16,-2 2-144-16,-3 1 144 0,-2 2-144 16,-2 3 192-16,-3 2-192 0,-8 4 192 0,0 0-64 15,1 7 0-15,-2 5-128 0,-2 5 176 0,-2 5-176 0,-4 2 160 16,1 4-160-16,-5 2 192 0,-1 5-64 0,-2 1-128 16,-2 5 192-16,-4 1-64 0,-10 21 0 0,2-4-128 0,4-5 192 15,-1-3-32-15,2-1-16 0,2-2 0 0,1-4 0 16,1-4-144-16,4-2 160 0,1-2-160 0,4-3 160 15,2-3-1664-15,4-1-336 0</inkml:trace>
  <inkml:trace contextRef="#ctx0" brushRef="#br0" timeOffset="33675.93">10534 8605 18431 0,'0'0'816'0,"0"0"160"0,0 0-784 0,0 0-192 0,0 0 0 0,0 0 0 16,6 4 1776-16,5-1 304 0,2 1 64 0,2 0 16 15,4-1-1392-15,12 0-256 0,1-3-64 0,-9 0-16 16,1 0-96-16,5 0-16 0,0 0 0 0,3-2 0 15,2 1-96-15,4-1-32 0,0 0 0 0,3-1 0 16,1 1-32-16,1 1-16 0,-1 0 0 0,15-2 0 16,-12 3-144-16,-18 0 0 0,1 0 0 0,-1 0 0 15,-3 0-1760-15,-2 2-288 16,-3-1-48-16</inkml:trace>
  <inkml:trace contextRef="#ctx0" brushRef="#br0" timeOffset="33849.43">10850 8883 27647 0,'-17'3'2448'0,"13"0"-1952"16,-3-1-496-16,3 3 0 0,4-5 0 0,1 9-320 15,3-1 64-15,3 1 0 0,2-1 640 0,2-2 128 16,3 0 16-16,4-1 16 0,3 0-160 0,4-1-48 16,4 0 0-16,4-2 0 0,3-1-160 0,1-1-48 15,3-1 0-15,17-1 0 0,-5-1-128 0,-5 1-224 16,-2 0 48-16,0-2 16 0</inkml:trace>
  <inkml:trace contextRef="#ctx0" brushRef="#br0" timeOffset="34375.97">13223 7922 20271 0,'0'0'1792'0,"0"0"-1424"15,-4-3-368-15,4 3 0 0,0 0 384 0,-6 0 16 16,-2 1 0-16,0 3 0 0,-4 3 64 0,-2 3 16 15,-4 2 0-15,1 3 0 0,-5 3-256 0,-1 1-48 16,-4 2-16-16,-1 4 0 0,-4 4 192 0,-1 1 32 16,-3 3 16-16,2 3 0 0,-1 2 80 0,3 4 16 15,1 3 0-15,-8 23 0 0,8-4-272 0,5-7-48 16,6-4-16-16,7-4 0 0,6-1-160 0,7-5 0 16,6-4 0-16,1-15 0 0,3 1 0 0,6-1 128 15,4-2-128-15,7-3 192 0,6-3 32 0,6-4 16 16,2-5 0-16,4-3 0 0,1-3 240 0,25-3 48 15,-5-3 16-15,-22-1 0 0,5-4-48 0,4-1-16 16,2-3 0-16,1-3 0 0,-4-2-96 0,1-1 0 16,0-2-16-16,0-1 0 0,0-3 144 0,0-1 48 15,-2-5 0-15,20-16 0 0,-10 0 64 0,-27 14 16 16,-3-5 0-16,10-26 0 0,-7 0-128 0,-18 21-32 16,-5-2 0-16,-5-5 0 0,-3 0-144 0,-8 7-16 0,-1 1-16 15,-9 8 0-15,-7 3-304 0,-5 4 160 0,-7 2-160 0,-6 6 128 16,-6 1-304-16,-5 6-64 15,-3 4-16-15,-4 4 0 0,-5 5-2656 0,-5 4-544 16</inkml:trace>
  <inkml:trace contextRef="#ctx0" brushRef="#br0" timeOffset="36042.29">3267 10395 11055 0,'0'0'976'0,"0"0"-784"0,4-4-192 0,-1-2 0 16,1 1 864-16,-1 0 128 0,-3 5 32 0,0-4 0 15,0 4 0-15,0-4 0 0,-3-1 0 0,3 5 0 16,-6-2-288-16,0 2-48 0,1 0-16 0,-3 3 0 16,-2 3-224-16,-6 6-64 0,-3 3 0 0,-1 4 0 15,-1 2-128-15,-1 4-48 0,-1 4 0 0,-1 3 0 16,-1 3 144-16,1 6 32 0,0 4 0 0,1 5 0 0,-3 6-112 16,2 4-16-16,2 2 0 0,1 0 0 0,1-1-128 0,1 0-128 15,1 3 192-15,8-20-192 0,1 1 128 0,-2 25-128 16,5-10 0-16,5-24 0 0,2-1 176 0,5 2-176 15,3-3 160-15,1-5-160 0,3-1 144 0,3-3-144 16,3-2 128-16,3 0-128 0,1-3 0 0,2-2 0 16,3-3-224-16,3 1 80 15,2-3-528-15,2-2-96 0,3-2-32 0,2-2 0 0</inkml:trace>
  <inkml:trace contextRef="#ctx0" brushRef="#br0" timeOffset="36718.82">3863 11164 3679 0,'-10'0'160'0,"10"0"32"0,-9 0-192 0,9 0 0 16,-8 0 0-16,0 0 0 0,8 0 2752 0,-6 1 512 15,6-1 112-15,0 0 16 0,-8 0-2176 0,8 0-448 16,0 0-64-16,-6 3-32 0,6-3 160 0,0 0 16 16,0 0 16-16,0 0 0 0,0 0 32 0,-2-7 16 15,2-2 0-15,3-2 0 0,4 2-272 0,2-2-64 16,2-2-16-16,-1-2 0 0,2-2-272 0,0 2-48 16,1 1-16-16,-2-2 0 0,3-4-96 0,-1 0 0 15,-1 2-128-15,1 0 192 0,-2 2-64 0,1 0-128 16,-2 0 176-16,-1 4-176 0,0 3 128 0,0 4-128 0,-9 5 0 0,7 4 0 15,-7-4 0-15,10 11 0 0,-1 5 0 0,-1 5-144 16,-1 2 144-16,0 2-128 16,-3 3 128-16,0 4-128 0,-1 4 128 0,-2 5 0 0,-2 2 0 0,-2-14 0 15,0 3 0-15,0 0 0 0,1 2 0 0,-4-3 0 16,0-3 128-16,3-3 16 0,-2-2 0 0,1-4 0 16,0-5 240-16,1-3 32 15,-1-2 16-15,2-4 0 0,2-5 432 0,0 0 96 0,0 0 0 0,0-5 16 16,0-4-352-16,1-3-80 0,2-2-16 0,-1-4 0 15,3-3-336-15,-1-2-192 0,0-2 192 0,2-13-192 16,2 2 128-16,0 0-128 0,3-3 0 0,0 2 0 16,3 1 128-16,2 0-128 0,4 1 0 0,1 3 0 15,5 4 0-15,1 2 0 0,1 4 0 0,3 1 0 16,1 2-144-16,0 3 144 0,-1 1-128 0,-9 8 128 0,3 3 0 16,1 1-128-16,0 1 128 0,-1 0 0 15,-1 4-1952-15,1 0-304 0,-4 0-64 0</inkml:trace>
  <inkml:trace contextRef="#ctx0" brushRef="#br0" timeOffset="37190.33">5107 11113 14111 0,'0'0'624'0,"0"0"128"0,0 0-608 0,0 0-144 16,13 4 0-16,-3-2 0 0,1-3 1296 15,1 0 240-15,3-1 32 0,4 0 16 0,3 2-368 0,1-2-64 16,0-2 0-16,2 1-16 0,3-2-464 0,2 1-96 16,-3-3 0-16,3 3-16 0,0 0-304 0,-2 2-48 15,0 2-16-15,-9 0 0 0,5 0-192 0,-4 1 176 16,2-1-176-16,8 0 160 16,-5-1-1568-16,-9-1-320 0</inkml:trace>
  <inkml:trace contextRef="#ctx0" brushRef="#br0" timeOffset="38031.12">6518 10524 5519 0,'-13'-7'240'0,"6"4"64"16,-3 0-304-16,1-2 0 0,2 0 0 0,1 0 0 0,0 2 2656 0,6 3 480 0,0 0 80 0,0 0 32 15,0-8-2032-15,0 8-384 16,6-5-96-16,2-1-16 0,4 1-464 0,3 0-112 0,2 1-16 0,4 1 0 15,2-1 0-15,6 1-128 16,-2 0 192-16,4 2-64 0,2 1 64 0,0 4 0 0,-2-2 0 0,2 6 0 16,1 2-16-16,0 4 0 0,0 4 0 0,-3 1 0 15,-5-1-176-15,-3 1 160 0,-6 1-160 0,-2 2 160 16,-4 1-160-16,-4 2 160 0,-6-3-160 0,-4 1 160 16,-6 0-160-16,1-6 0 0,-5 2 0 0,-3 1 128 15,0 1-128-15,-4 0 192 0,0-1-192 0,-8 8 192 16,2-8 96-16,3-1 32 0,4-2 0 0,6-7 0 15,2-1-80-15,3 1-16 0,1-2 0 0,3 0 0 16,0-1-224-16,4-1 0 0,3 1 128 0,2-2-128 16,4 1 128-16,3 0-128 0,3 0 176 0,4 0-176 15,2 1 192-15,2 1-192 0,1-1 192 0,3 2-192 0,-1 0 160 0,0 0-160 16,0-2 128-16,7 7-128 0,-9 0 176 0,-10-4-48 16,-1 1-128-16,3 6 192 0,-6 0 32 0,-5-3 0 15,-4 0 0-15,0 2 0 0,-5-1 96 0,-1 2 0 16,-2 0 16-16,-5 2 0 0,-6 0 112 0,-3-1 32 15,-2 0 0-15,-3 1 0 0,-3-1-176 0,0 1-48 16,-3-1 0-16,0-2 0 0,-1 0 704 0,0-1 144 16,0-1 32-16,-13 4 0 15,6-3-2032-15,16-8-416 0,-2-3-80 0</inkml:trace>
  <inkml:trace contextRef="#ctx0" brushRef="#br0" timeOffset="38528.44">7568 9923 20095 0,'0'0'896'0,"14"4"176"0,-3-2-864 0,4 3-208 15,4 2 0-15,-4-1 0 0,2 3 384 0,4 2 48 16,3 2 0-16,1 4 0 0,4 3-112 0,1 7-32 15,1 2 0-15,2 2 0 0,1 3-64 0,0 3-16 16,-3 3 0-16,0 4 0 0,-3 2-64 0,-2 3-16 16,-2 3 0-16,-6 2 0 0,-2-2 32 0,-3 2 0 15,-2-3 0-15,2 22 0 0,-6-11 336 0,-3-25 64 16,-3 1 16-16,-1 0 0 0,-3-2 144 0,1 0 48 16,-3-1 0-16,-1 0 0 0,1 0-64 0,-5 1 0 15,-1-2 0-15,0-1 0 0,-2-2-336 0,-1-1-80 16,0-2-16-16,-1 0 0 0,-2-2-112 0,1-3-32 15,-2-1 0-15,-1-1 0 16,3-1-656-16,1-2-144 0,0-5-32 0</inkml:trace>
  <inkml:trace contextRef="#ctx0" brushRef="#br0" timeOffset="39011.47">8458 9947 9215 0,'0'0'816'0,"-7"-5"-656"16,2-2-160-16,-1 2 0 0,1 0 1808 0,5 5 336 15,-3-6 64-15,3 6 16 0,-1-9-800 0,1 0-144 16,0 9-48-16,1-6 0 0,2-4-480 0,2 4-112 16,1-1 0-16,0 2-16 0,4 0-160 0,-2 0-16 15,5 1-16-15,-1-1 0 0,1-1 32 0,2-1 16 16,3 1 0-16,-7 3 0 0,2 2-96 0,1 1-32 16,2 0 0-16,-2 1 0 0,0 2-160 0,0 1-48 15,-2 5 0-15,-1 3 0 0,-3 1-144 0,-1 3 0 16,-4 1 0-16,-2 3 0 0,-4 2 0 0,-2 2 0 0,-3 1 0 15,-4 1 128-15,0-2-128 0,-9 10 192 0,0-6-192 0,1-4 192 16,-1-3-64-16,4-3-128 16,-2-3 192-16,5-2-64 0,3-1 224 0,3-2 32 15,4-2 16-15,4-8 0 0,0 0-128 0,2 5-16 16,3-1-16-16,6 1 0 0,2-3-80 0,0-2-16 0,2 1 0 0,4-1 0 16,3-1-16-16,3 0 0 0,4-1 0 0,2-2 0 15,4 3-128-15,2-1 0 0,-1-1 144 0,1 0-144 16,-1-3 0-16,-2 3 0 0,0 1 0 0,12-3 0 15,-9-1-1600 1,-15 3-400-16,1 2-80 0,-1-1-16 0</inkml:trace>
  <inkml:trace contextRef="#ctx0" brushRef="#br0" timeOffset="39428.51">9386 10602 21535 0,'0'0'960'0,"10"-2"192"0,1-4-928 0,5 1-224 0,5-3 0 15,-5 5 0-15,4 1 448 0,3-3 32 0,5 2 16 0,3 1 0 16,3-1-176-16,1 1-16 0,2-1-16 0,-1 3 0 15,-1-2-96-15,-1 0-32 0,1 0 0 0,-4 2 0 16,-3 2-288-16,0-1-64 0,-4 0-16 0,-2 1-10672 16</inkml:trace>
  <inkml:trace contextRef="#ctx0" brushRef="#br0" timeOffset="39592.08">9446 10985 20271 0,'-12'6'1792'0,"7"0"-1424"16,0-1-368-16,4 0 0 0,1-5 976 0,3 9 128 16,-3-9 32-16,8 4 0 0,3 3-496 0,3-2-112 15,4 1-16-15,11-2 0 0,0-3-96 0,-5-1-32 16,2 0 0-16,3-1 0 0,3-1-112 0,1-2-16 16,4 1-16-16,-4-1 0 15,0-3-1104-15,-1 2-224 0,-1-5-32 0,1 1-10400 0</inkml:trace>
  <inkml:trace contextRef="#ctx0" brushRef="#br0" timeOffset="40037.53">11272 10257 13823 0,'0'0'608'0,"0"0"128"0,0 0-592 0,0 0-144 0,-9 5 0 0,1 4 0 16,-1 0 1920-16,-3 6 336 0,-1 5 80 0,-4 2 16 0,-3 1-1696 0,-4 3-336 16,-2 4-64-16,-3 4 0 0,0 5 32 0,0-1 16 15,-2 1 0-15,3 1 0 0,3 0 160 0,10-10 48 16,-1 4 0-16,3 2 0 0,2 0-224 0,2 1-32 15,4-2-16-15,4 0 0 0,3-2-240 0,5-3 0 16,2-4 0-16,5-3 0 0,4-2 0 0,7-2 128 16,1-5-128-16,7-4 144 0,2-4 176 0,19-3 16 15,-4-6 16-15,-3-7 0 0,-1-2 256 0,-12 1 48 16,2 0 16-16,6-4 0 0,0 0-80 0,2-4-16 16,1-2 0-16,-2-2 0 0,-1-1 128 0,-5-1 32 15,1-1 0-15,-4 0 0 0,-5-4-144 0,-4 1-16 16,-6-1-16-16,-4 1 0 0,-6-3-160 0,-6-2-16 15,-6-2-16-15,-6-1 0 0,-6-3-112 0,-11-15-32 16,-5 10 0-16,7 20 0 0,-6 0-224 0,-3 2-288 16,-4 5 64-16,-3 2 16 15,2 4-1392-15,-3 2-256 0,4 4-64 0,-17-1-13488 0</inkml:trace>
  <inkml:trace contextRef="#ctx0" brushRef="#br0" timeOffset="40762.49">13929 10599 11967 0,'0'0'1072'0,"0"0"-864"16,7 0-208-16,4-1 0 0,3-2 1120 0,3 1 176 15,6-2 48-15,2 2 0 0,5-2-320 0,9 1-64 16,3-1-16-16,8-2 0 0,7-1-496 0,3 0-112 16,0-2-16-16,3 0 0 0,3-2-128 0,3 5-16 15,5-1-16-15,-4 0 0 0,0-1-160 0,-25 2 0 16,-1 1 144-16,2 0-144 0,-1 2 0 0,-2 0-320 15,-2-1 64-15,-5 3-6144 16,-5 1-1248-16</inkml:trace>
  <inkml:trace contextRef="#ctx0" brushRef="#br0" timeOffset="40998.41">14009 10934 21183 0,'-22'6'944'0,"14"-4"192"0,2 1-912 0,6-3-224 0,0 0 0 0,0 0 0 16,0 0 288-16,7-1 16 0,7-1 0 0,2 0 0 15,6-2 80-15,3 0 0 0,7-3 16 0,7 2 0 16,6 0-144-16,4-1-48 0,4-2 0 0,3-1 0 0,4-1-208 0,4 1 144 16,2-1-144-16,3 1 128 0,-3-2-128 0,-1 2 160 15,-3-1-160-15,26-3 160 0,-13 2-160 0,-30 3 0 16,3-2 0-16,-2 0 128 15,0 2-784-15,-4 0-176 0,-5-2-16 0</inkml:trace>
  <inkml:trace contextRef="#ctx0" brushRef="#br0" timeOffset="41329.6">14687 9998 19343 0,'0'0'848'0,"0"0"192"0,10 3-832 0,1 1-208 16,5-1 0-16,8 1 0 0,4 1 176 0,4 2-16 16,2 1 0-16,4 6 0 0,5 0 80 0,3 2 16 15,3 4 0-15,4-1 0 0,2 2 112 0,0 1 16 16,-5 0 16-16,-15-6 0 0,3 6 64 0,-1 1 16 15,1 2 0-15,-2 4 0 0,-2 2-128 0,-2 2-32 0,-2 2 0 0,8 20 0 16,-8-5-64-16,-18-19 0 0,-2 4-16 0,0 15 0 16,-7-7 32-16,-5-3 16 0,-7 0 0 0,-6-1 0 15,-6-3-32-15,-4-3-16 0,-4-5 0 0,-4 0 0 16,-1 0-16-16,-3-1 0 0,-1-3 0 0,-1 1 0 16,0-4-1392-1,-4-3-288-15</inkml:trace>
  <inkml:trace contextRef="#ctx0" brushRef="#br0" timeOffset="42252.44">17508 10423 13823 0,'-12'0'608'0,"12"0"128"0,-9 2-592 0,9-2-144 15,0 0 0-15,0 0 0 0,0 0 1536 0,0 0 256 16,0 0 64-16,0 0 16 0,11-10-880 0,0 0-176 16,2-3-48-16,3 0 0 0,0-2-64 0,4-1 0 0,-1-6-16 0,2 2 0 15,2 0-208-15,-1 0-32 16,2 2-16-16,-2-3 0 0,2 0-144 0,-3 1-32 15,-1 5 0-15,-1-3 0 0,-4-1-128 0,-2 3-128 16,0 3 192-16,-2 4-192 0,-3 0 128 0,-8 9-128 0,0 0 0 0,0 0 0 16,0 0 0-16,5 12 0 0,-5 5 0 0,-4 4 0 15,1 3 0-15,-1 7 0 0,0 4 0 0,-2 4 0 16,-1 4 0-16,0 4 0 0,0 2 0 0,-2-1 0 16,-2 3 0-16,-2-1 0 0,-2-2 0 0,1-1 0 15,-2-1 0-15,5-16 0 0,-1 0 128 0,-1 0-128 16,-1-3 128-16,2-1-128 0,1-1 144 0,-4 8-144 15,3-9 384-15,6-11-32 0,2-1 0 0,3-2 0 0,-2-1 32 0,3-9 0 16,0 0 0-16,0 0 0 0,6-7 176 0,2-3 32 16,1-4 16-16,1-4 0 0,0-1-208 0,6-14-32 15,-1-3-16-15,-1 1 0 0,0-1-224 0,-1-1-128 16,1-4 160-16,1 0-160 0,1 0 160 0,3 2-160 16,0 0 160-16,4 2-160 0,4 3 0 0,-1 3 128 15,4 5-128-15,0 1 0 0,-2 6 0 0,2 3 0 16,2 4-144-16,-11 7 144 0,0-2-192 0,1 5 48 15,3 3 16-15,10 1 0 16,-2-1-2080-16,-3 1-416 0,-2 3-64 0</inkml:trace>
  <inkml:trace contextRef="#ctx0" brushRef="#br0" timeOffset="42680.8">18863 10545 20383 0,'0'0'896'0,"0"0"192"0,0 0-864 0,0 0-224 16,0 0 0-16,5-4 0 0,2 2 1008 0,2-1 144 15,4-1 48-15,3-1 0 0,1 0-336 0,5-1-64 16,3 1-16-16,2-1 0 0,2 0-192 0,3-1-32 15,1 1-16-15,5 1 0 0,2-1-240 0,0 2-48 16,0-1-16-16,-3 1 0 0,0 0-240 0,-3 1 0 16,-2-2 0-16,-1 4 0 15,-3-1-2112-15,-1 0-528 0,21-2-112 0,-15 3-8000 0</inkml:trace>
  <inkml:trace contextRef="#ctx0" brushRef="#br0" timeOffset="42861.36">19011 10770 24239 0,'-10'13'1072'0,"7"-6"224"0,3-7-1040 0,-4 8-256 0,4-8 0 0,1 7 0 16,3 2 464-16,1 0 48 0,5-3 0 0,0-2 0 16,3 1 64-16,4 0 32 0,5-3 0 0,2-1 0 15,7-1-112-15,3-1-32 0,3-1 0 0,2-1 0 16,0-3-272-16,21-2-64 0,-9 2-128 0,-1-3-8848 15,-5-3-1888-15</inkml:trace>
  <inkml:trace contextRef="#ctx0" brushRef="#br0" timeOffset="43598.64">20832 10010 17503 0,'-18'-9'768'0,"9"8"176"0,-2-2-752 0,-7-1-192 0,3-5 0 0,4 3 0 16,0-1 1328-16,0 1 224 0,0-2 48 0,1 2 16 15,2-3-832-15,1 1-160 0,1 1-48 0,4-1 0 16,0-1-144-16,4-1-48 0,0 0 0 0,5 0 0 15,4 3-160-15,9-2-32 0,2-3-16 0,-5 5 0 0,3-1-176 0,5 2 0 16,3 0 0-16,4 3 128 0,2-1-128 0,5 1 0 16,4 6 0-16,1-1 0 0,0 1 0 0,-1 2 0 15,-2 1 0-15,-2 4 0 0,-2 3 0 0,-3 3 0 16,-2-1 0-16,-4 3 0 0,-2 1 0 0,-5 2 0 16,-5 1 0-16,-4 0 0 0,-5 3 0 0,-4-1 0 15,-7 0 0-15,-5 3 0 0,-3-1 0 0,-4 0 0 16,-3-1-144-16,-6 1 144 0,1-2-176 0,-4-2 176 15,-4-1-160-15,0-1 160 0,-2-2 0 0,2 0 0 16,0-2 0-16,5 0 0 0,3-2 0 0,7-1 0 16,3-1 192-16,5 6-192 0,6-3 160 0,12-2-160 15,8-1 128-15,0-2-128 0,7 1 160 0,4 1-160 16,3 2 192-16,4 0-192 0,2 2 144 0,4 0-144 16,-1 3 0-16,3 0 144 0,1-1-144 0,1 2 0 15,0 0 0-15,15 10 0 0,-11-6 288 0,-20-9 80 16,-2 2 16-16,-2 1 0 0,-2 3 192 0,-2 2 64 15,-2-2 0-15,-5 2 0 0,-2 3-176 0,-5-2-16 16,0 0-16-16,-5 1 0 0,-4 1 80 0,-4-1 0 0,-3 2 16 0,-4-1 0 16,-4-2-16-16,-4 0 0 0,-4 0 0 0,-7-1 0 15,-6 1 80-15,-23 5 16 0,2 2 0 0,17-12 0 16,-9-1-192-16,-5 2-32 0,-7 0-16 0,-7 0 0 16,-5 0-208-16,1-3-32 0,-2 0-128 0,-5-2 192 15,-1-3-1792 1,-2-3-384-16</inkml:trace>
  <inkml:trace contextRef="#ctx0" brushRef="#br0" timeOffset="46119.46">15563 12354 10127 0,'-4'6'896'0,"0"-1"-704"0,-1 2-192 0,-1 3 0 16,-1 0 1168-16,4-3 208 0,-4 7 32 0,3 0 16 15,-1 1-592-15,1 3-112 0,-1 1-16 0,2 1-16 16,0 2-304-16,1 2-64 0,-3 0-16 0,3 0 0 0,1 2-144 0,0-1-32 16,1-2 0-16,0-2 0 0,0-2 112 0,0-2 16 15,0-3 0-15,0-2 0 0,0-2 256 0,1-1 48 16,-1-9 16-16,0 0 0 0,1 7 256 0,-1-7 64 15,0 0 16-15,0 0 0 0,0 0 48 0,4-4 16 16,2-3 0-16,-2-3 0 0,2-2-400 0,-1-2-96 16,2 0-16-16,1-2 0 0,-3-3-176 0,4-1-32 15,-1-1-16-15,6-11 0 0,-1 1-240 0,0 2 176 16,2 1-176-16,-7 10 160 0,3-2-160 0,7-8 0 16,-1 3 0-16,-4 10 128 0,0 0-128 0,0 1 0 15,1 4 0-15,-1 0 0 0,-1 0-160 0,0 1 160 16,0 1 0-16,1 2-144 15,-1 3-304-15,1 1-64 0,-1 1-16 0,-1 2-8544 16,-1 1-1696-16</inkml:trace>
  <inkml:trace contextRef="#ctx0" brushRef="#br0" timeOffset="46484.8">16028 12476 3679 0,'0'0'320'0,"0"0"-320"0,0 0 0 0,2 7 0 16,4-3 2928-16,2 1 512 0,-2-2 96 0,3-1 32 0,-1 0-2096 0,3 0-400 16,2-1-96-16,2 0-16 15,0-3-128-15,2-1-16 0,-1 0-16 0,8-2 0 0,-3-2-128 0,-8 3-32 16,-2-2 0-16,0 2 0 0,0-1-416 0,4 0-96 15,-5 0 0-15,-4 3-128 0,-6 2 240 0,1-4-64 16,-1 4-16-16,0 0 0 0,-2-7-160 0,-3 2 128 16,-2-1-128-16,-2 5 128 0,-1 0-128 0,-3 1 192 15,0 1-192-15,-3 2 192 0,0 4-192 0,-8 3 0 16,3-1 0-16,8-3 0 0,2 2 0 0,0 1 0 16,1 2 0-16,3 0 0 0,-1 0 0 0,4 1 0 15,2 0 0-15,2 0 0 0,2-1 0 0,5 1 0 16,-1 1 0-16,5-2 0 15,6 1-1360-15,1-1-160 0</inkml:trace>
  <inkml:trace contextRef="#ctx0" brushRef="#br0" timeOffset="46902.28">16858 12350 14735 0,'0'0'640'0,"-8"4"160"0,1 3-640 0,0 3-160 0,3 2 0 0,-2-1 0 16,2 2 1456-16,-1 2 256 0,0 2 48 0,-1 1 16 16,1 0-816-16,-3 3-144 0,2 2-48 0,-2 0 0 0,-1-2-224 0,-2 0-48 15,2 0-16-15,0 0 0 0,0 0-128 0,-5 6-32 16,4-5 0-16,4-10 0 0,0-1 32 0,2-2 0 15,-2 0 0-15,3-5 0 0,3-4 448 0,0 0 96 16,0 0 0-16,0-7 16 0,0-4-48 0,2-4-16 16,3 0 0-16,0-1 0 0,1-4-544 0,1 0-112 15,0-1-32-15,8-9 0 0,2 0-160 0,-6 9 0 16,1 0 0-16,1-1 128 0,0-1-128 0,3 2 0 16,0 2 0-16,7-5 0 0,-2 3-144 0,-7 12 144 15,-1 0-192-15,0 3 192 0,1 1-160 0,-3 4 160 16,0 1-128-16,-2 1 128 0,-2 4-272 0,-1 0 16 15,-4 3 16-15,1 0 0 16,-3-1-400-16,-3 2-64 0,-2 0-32 0,-5 4 0 16,-1-2-224-16,2-2-32 0,-1-2-16 0,0 2-7536 15,2-1-1504-15</inkml:trace>
  <inkml:trace contextRef="#ctx0" brushRef="#br0" timeOffset="47250.56">17110 12374 5519 0,'0'0'240'0,"0"0"64"0,0 0-304 0,0 0 0 0,7 2 0 0,2-1 0 16,1-2 3488-16,2 0 640 0,1 0 128 0,1-2 32 0,3 1-2448 0,11-2-496 15,-5 1-80-15,-6 0-32 0,0-1-400 0,3 1-64 16,0 1-32-16,7-1 0 0,-5-4-352 0,-10 6-64 15,2-2 0-15,-1-1-16 0,-3 0-176 0,-2-1-128 16,-2 1 144-16,-6 4-144 0,0 0 304 0,0 0-48 16,-2-3 0-16,-4 2 0 0,-5 1 16 0,-2 1 0 15,-2 2 0-15,-2 1 0 0,-3-1-144 0,2 2-128 16,-3 3 144-16,1 0-144 0,1-1 0 0,3 0 128 16,-2 1-128-16,1 1 0 0,1 1 0 0,0 5 0 15,6-3 0-15,4-5 0 0,3 1 0 0,3 0 0 16,2 0 0-16,5-3 0 0,3-1-240 0,3 0-80 15,3-2-32-15,5 1 0 16,1-3-1664-16,4-1-336 0</inkml:trace>
  <inkml:trace contextRef="#ctx0" brushRef="#br0" timeOffset="47550.35">17711 12325 18879 0,'0'0'832'0,"0"0"192"0,0 0-832 0,0 0-192 0,0 0 0 0,0 0 0 16,-6-5 1360-16,2 3 240 0,4 2 32 15,-7 0 16-15,-1 0-592 0,1 2-112 0,-1 1-32 0,0 2 0 16,-1 0-336-16,2 2-80 0,-1 0-16 0,1 0 0 16,0 2-96-16,-3 5-32 0,2 1 0 0,3-5 0 15,0-1-96-15,2 1-32 0,1 1 0 0,2 0 0 16,0-2-96-16,0 0-128 0,1-1 176 0,2-2-176 0,2-1 352 0,1-1-32 16,0-1-16-16,2 0 0 0,0-2-64 0,2-1-16 15,3 0 0-15,-2-1 0 0,1-2-48 0,2 0-16 16,0 0 0-16,0-2 0 0,2 0-160 0,-1-2 128 15,0 1-128-15,1-1 128 0,-2 0-128 0,0 0 0 16,2-2 0-16,-2 1 0 16,-1 2-320-16,0 0-112 0,0 0-16 0,-2 0 0 15,-2 1-1408-15,0 0-272 0,0 1-64 0,-2-1-6368 16,-1 0-1264-16</inkml:trace>
  <inkml:trace contextRef="#ctx0" brushRef="#br0" timeOffset="47840.04">18522 11722 24879 0,'-10'-6'1088'0,"10"6"256"0,-6-1-1088 0,3 2-256 0,-4 1 0 0,1 4 0 15,1 2 576-15,-3 2 64 0,-1 2 16 0,-4 10 0 16,-1 0-144-16,-1 3-16 0,-1 5-16 0,2 0 0 16,0 1-96-16,0 0 0 0,-1 1-16 0,0-1 0 15,-2-2-48-15,2 2 0 0,0 3 0 0,3 0 0 16,1 1-192-16,2-5-128 0,2-2 128 0,3 3-128 0,3 2-240 16,1-5-112-16,1 0-32 0,2-5 0 15,2-2-960-15,0-3-208 0,0 0-48 0,2-5-6400 16,-7-13-1296-16</inkml:trace>
  <inkml:trace contextRef="#ctx0" brushRef="#br0" timeOffset="47992.9">18244 12246 17215 0,'0'0'768'0,"-3"-6"144"0,-1-2-720 0,2 2-192 16,0-1 0-16,2-2 0 0,2 0 1152 0,-2 9 208 16,6-7 48-16,-1 4 0 0,2 2-640 0,2 0-128 15,2 0-32-15,3 0 0 0,1 1-192 0,2 0-32 16,2 1-16-16,1 1 0 0,2 2-208 0,10 0-32 15,-2 0-128-15,-5 0-11504 0</inkml:trace>
  <inkml:trace contextRef="#ctx0" brushRef="#br0" timeOffset="48317.52">18758 12257 23903 0,'0'0'1056'0,"0"0"224"0,9 0-1024 0,-3-2-256 0,3-1 0 0,0 0 0 16,1 0 672-16,2-1 96 0,-1 1 0 0,1-2 16 16,1 0-256-16,0-1-48 0,0 0-16 0,-2-1 0 15,0 1-208-15,-1-1-64 0,-1 0 0 0,-1 0 0 16,-2-1-32-16,1 2-16 0,-4 1 0 0,-3 5 0 16,4-7-144-16,-4 7 128 0,0 0-128 0,0 0 128 0,-5 1-128 0,-1 3 0 15,-3 0 0-15,-1 3 128 0,0 2-128 0,-2-1 0 16,1 0 0-16,-3 7 0 0,2 0 0 0,5-6 0 15,1-2 0-15,1 2 0 0,2 1 0 0,2 0 0 16,3 0 0-16,2-3 0 0,2 0 0 0,2 0 0 16,3-1 0-16,4 0 0 0,0-4 0 0,2-1 0 15,1-1 0-15,10-2 0 16,-2-1-1232-16,0-3-288 0,-3-1-48 0,0 0-10160 0</inkml:trace>
  <inkml:trace contextRef="#ctx0" brushRef="#br0" timeOffset="48735.45">19467 12293 7359 0,'-11'0'320'0,"6"0"80"0,-3 2-400 0,-2 0 0 0,0 0 0 0,-1 4 0 15,0 1 3456-15,-3 4 592 0,-3-2 128 0,1 1 32 16,-4 0-2896-16,1 1-576 16,1 1-112-16,-1-3-32 0,3 2-16 0,0-2-16 0,1 0 0 0,3-1 0 15,2 1-208-15,2-1-32 0,4-3-16 0,4-5 0 16,0 0 96-16,6 6 32 0,5-3 0 0,1-2 0 16,5-2 0-16,11-3 0 0,2-4 0 0,1-2 0 15,-2-6-176-15,-2-2-16 0,2 0-16 0,-2 0 0 16,0-2-96-16,-4-1-128 0,-2-2 176 0,-2 0-176 15,-1 2 128-15,-3-2-128 0,-3-2 0 0,-2-3 0 0,-1-2 240 0,-2 0-64 16,-3-2-16-16,1-1 0 0,-1-3-16 0,-3 5 0 16,-1 2 0-16,-1 7 0 0,-1 5-144 0,-4 4 0 15,1 3 0-15,-2 5 128 0,-1 4-128 0,-1 5 0 16,-1 4 0-16,-4 4 0 0,1 2 0 0,2 4 0 16,2 4-160-16,0 0 160 0,-1-2-128 0,3 3 128 15,4 2 0-15,2 3-144 0,2-1-48 0,3 2-16 16,6-2 0-16,1 0 0 15,4-1-2192-15,4-2-432 0</inkml:trace>
  <inkml:trace contextRef="#ctx0" brushRef="#br0" timeOffset="49419.28">21109 12283 4607 0,'-19'-4'192'0,"8"3"64"0,0 4-256 0,0-3 0 16,-2-2 0-16,3 1 0 0,2 4 2592 0,0-1 480 0,8-2 80 15,0 0 32-15,-5-1-1712 0,5 1-352 16,0 0-64-16,0 0-16 0,0 0-224 0,0 0-48 0,0 0-16 0,9-3 0 16,2 1-224-16,0-2-32 0,0-1-16 0,0 0 0 15,2-2 224-15,2 0 64 0,1-3 0 0,-1-1 0 16,0 0-32-16,0-2 0 0,0-1 0 0,-1 2 0 16,0 1-352-16,-1 0-80 0,-2-1-16 0,0 1 0 15,-1 0-288-15,-1 3 128 0,-1 4-128 0,-8 4 0 16,0 0 0-16,0 0 0 0,7 7 0 0,0 3 0 15,-5 3 0-15,-1 4 0 0,-3 4 0 0,1 2 0 16,-2 2 0-16,-1 1 0 0,-2 1 192 0,1 2-192 16,-4-1 208-16,3-2-64 0,-4-2-16 0,2-1 0 15,0-2 112-15,3-1 16 0,-4-4 0 0,3-2 0 16,-1-4 304-16,2-3 64 0,5-7 16 0,0 0 0 16,0 0 208-16,0 0 48 0,0 0 16 0,7-3 0 15,2-7-288-15,2-1-64 0,-1-4-16 0,4-2 0 16,1 0-336-16,4-2-64 0,2 0-16 0,2-1 0 0,-1 1-128 0,0-1 0 15,3 1 0-15,0-3-176 0,0 1-112 0,2 2-32 16,0 1 0-16,-1 2 0 16,-1 1-768-16,-3 3-144 15,3 2-48-15,-6 2 0 0,0 4-1312 0,-1 2-272 0,-3 1-48 0</inkml:trace>
  <inkml:trace contextRef="#ctx0" brushRef="#br0" timeOffset="49753.23">22146 12177 18431 0,'0'0'1632'15,"0"0"-1312"-15,0 0-320 0,0 0 0 0,0 0 1040 0,0 0 144 0,-7 6 32 0,-2 0 0 16,2 2-800-16,-5 1-160 0,-3 1-16 0,0 3-16 16,-3 2 64-16,1 0 16 0,-5-2 0 0,1 4 0 15,3 5 288-15,-2-1 64 0,2-2 16 0,2-1 0 16,6-1-256-16,1 1-48 0,4-1-16 0,1 1 0 15,3-4-80-15,5-2-16 0,2-2 0 0,6 0 0 16,1-3 208-16,2-2 48 0,3 0 0 0,-1-3 0 16,4-2 0-16,4-2 16 0,2-2 0 0,-3 0 0 15,0-3-176-15,-4 1-32 0,-1-1-16 0,-1-3 0 16,-2-2-176-16,-1 1-128 0,-1 0 144 0,-4 2-144 16,-4-2 192-16,0-1-64 0,-5-2-128 0,-3 2 192 15,-6 1-48-15,1-2-16 0,-3-4 0 0,0 3 0 0,-2 2-128 16,-1 2-272-16,-2 1 64 0,2 0 16 15,0 2-784-15,2 1-160 0,0 4-16 0,2-3-13072 16</inkml:trace>
  <inkml:trace contextRef="#ctx0" brushRef="#br0" timeOffset="50102.02">22682 12221 11055 0,'-7'-8'976'0,"7"8"-784"16,-4-7-192-16,-1 2 0 0,5 5 3488 0,0 0 656 16,-8-1 128-16,1 3 16 0,-4 2-3008 0,0 1-624 0,-2 3-112 15,-1 1-32-15,-1 1-512 0,-3 2 0 0,0 3 0 0,0 1 0 16,2-1 192-16,1-1-64 0,3 1 0 0,3-1-128 16,3 1 192-16,2 0-192 0,3-3 192 0,4 1-192 15,0 0 176-15,3-1-176 0,3-3 160 0,4 0-160 16,1-4 224-16,2-1-48 0,1 0-16 0,1-3 0 15,0-3 64-15,0-1 16 0,-1-4 0 0,1-2 0 16,-1 4 64-16,1-5 16 0,-2 1 0 0,-1 0 0 16,-3-1-32-16,-2 0 0 0,-4-1 0 0,-1-1 0 15,-3-5 96-15,-5 0 0 0,-2 1 16 0,-1-1 0 16,-4 1-208-16,-2-2-64 0,-4 0 0 0,0 0 0 16,-1-2-448-16,1-1-112 0,-1 1-16 15,2 3 0-15,-1 1-736 0,3 3-160 0,0 3-16 16,3 2-12080-16</inkml:trace>
  <inkml:trace contextRef="#ctx0" brushRef="#br0" timeOffset="50420.57">23555 11374 19631 0,'-8'7'864'0,"1"-2"192"0,-1 0-848 0,-1 3-208 0,-1 5 0 16,-2 3 0-16,-3 6 784 0,-1 1 112 0,-1 2 32 0,-2 3 0 16,0-1-400-16,2 4-80 0,-1 1 0 0,0 3-16 15,1 2 0-15,-3 2 0 0,1-1 0 0,5 0 0 16,2 4-192-16,2-1-48 0,0-2 0 0,4 0 0 15,4 0-192-15,4-1 176 0,1-3-176 0,6-2 160 16,4-3-160-16,4-3 160 0,4-4-160 0,2-2 160 16,1-3-160-16,1 0 0 0,1-2 144 0,-2-4-144 15,0-2 0-15,-1-1-160 0,-4-5 16 0</inkml:trace>
  <inkml:trace contextRef="#ctx0" brushRef="#br0" timeOffset="50603.07">22958 11861 27647 0,'-11'-8'2448'0,"11"8"-1952"0,0 0-496 0,0 0 0 0,11-6 768 0,5 3 64 15,5 3 16-15,8 0 0 0,4 3-80 0,7 0-32 16,3-1 0-16,11 1 0 0,8 3-352 0,4 1-80 16,4-3-16-16,1 0 0 0,1-1-288 0,6 1 128 15,6 2-128-15,-2-2 0 16,-1-3-1616-16,-3 1-432 0</inkml:trace>
  <inkml:trace contextRef="#ctx0" brushRef="#br0" timeOffset="52553.63">2420 15346 13823 0,'0'0'608'0,"-2"-7"128"0,2 7-592 16,-2-7-144-16,0-2 0 0,2 9 0 0,0 0 768 0,0 0 112 15,0 0 16-15,0 0 16 0,0 0-336 0,-8 5-64 16,0 0 0-16,1 3-16 0,-1 3-256 0,0 3-48 16,1 4-16-16,-3 3 0 0,3 5 80 0,-1 1 32 15,4 2 0-15,2 2 0 0,1 5 80 0,1 2 16 16,1 1 0-16,1 2 0 0,4-2-144 0,1-1-32 15,2-1 0-15,3-2 0 0,0-2-16 0,3-4-16 16,0-7 0-16,3-4 0 0,0-6 272 0,3-6 48 16,2-3 16-16,-1-6 0 0,0-2 256 0,1-3 64 15,3-5 16-15,0-4 0 0,-2-5-256 0,3-2-48 16,0-2-16-16,-2-2 0 0,1-1-320 0,-1-1-64 0,-2 0-16 16,0 2 0-16,-3-1-128 0,0 2 0 0,-4-2 0 0,0 0 128 15,-2 2-128-15,-1-1 0 0,-1 0 0 0,-2-1 0 16,-2-1 0-16,0 3 128 0,-2 1-128 0,0 2 0 15,-2 2 0-15,1 4 0 0,-1 6 0 0,-1 2 0 16,-1 3 0-16,-2 7 0 0,0 0 0 0,0 0 0 16,0 0 0-16,0 13 0 0,0 6-176 0,-1 2 176 15,0 1 0-15,-1 5-160 0,0 6 160 0,0 4 0 16,-1 3-144-16,-3 7 144 0,-1 3 0 0,0 6-144 16,-1 5 144-16,-1 2 0 0,0 1 0 0,-2 4 0 15,-1-1 0-15,0 0 0 0,1-1 0 0,-2-4 128 16,0-3 48-16,-1-2 16 0,0-1 0 0,0-3 0 15,0-4 288-15,-2-1 64 0,0-2 16 0,-2 0 0 16,0-2-144-16,0-2-32 0,0 0 0 0,-4-5 0 16,0-1-80-16,-1-2-32 0,1-2 0 0,-2-2 0 0,0 0 112 0,-2-7 32 15,0-2 0-15,-2-1 0 0,-1-3-16 0,1-3 0 16,1-4 0-16,1-3 0 0,0-5-80 0,3-4-32 16,1-4 0-16,3-3 0 0,4-7-112 0,-1-1-32 15,3-3 0-15,2-4 0 0,4-4-144 0,0 1-192 16,4 0 32-16,0 0 16 0,2-3-160 0,2 1-16 15,5 3-16-15,4 1 0 0,3 2 64 0,2 1 16 16,4 1 0-16,4 3 0 0,4 4 128 0,2-1 128 16,3 0-192-16,3 0 192 0,4-1-224 0,-1 4 64 15,1-1 16-15,-2 1 0 16,1 2-1856-16,-1 0-368 0</inkml:trace>
  <inkml:trace contextRef="#ctx0" brushRef="#br0" timeOffset="53028.9">3729 15428 16575 0,'-8'-9'1472'0,"5"3"-1168"16,2 0-304-16,4 1 0 0,-3 5 768 0,9-7 112 16,0 0 16-16,3 3 0 0,4 0-80 0,2 2-16 15,4 2 0-15,4 0 0 0,0 1-448 0,2 3-96 0,0 0 0 0,2 0-16 16,-1 1-240-16,0 1 128 0,1 0-128 0,1 0 0 15,1 0 0-15,0 1 128 0,-2-1-128 0,0 0 0 16,-1-2 0-16,-3 2 176 0,-3 0-176 0,-2 0 160 31,0-1-1616-31,-6 1-320 0</inkml:trace>
  <inkml:trace contextRef="#ctx0" brushRef="#br0" timeOffset="53207.65">3765 15871 23039 0,'0'0'2048'0,"0"0"-1648"0,12 3-400 0,5-2 0 15,5-3 1424-15,6-1 208 0,3 0 32 0,3 0 16 0,3-1-880 0,1 0-176 16,1-3-48-16,0 3 0 0,1-1-384 0,3 2-64 16,0-4-128-16,0 2 176 15,0-2-1088-15,-1 4-224 0,-7-3-32 0</inkml:trace>
  <inkml:trace contextRef="#ctx0" brushRef="#br0" timeOffset="54039.68">6461 15105 15663 0,'-16'-3'688'0,"5"1"144"0,-3-3-656 0,-5 1-176 0,2 0 0 0,-2 1 0 16,-1 3 1040-16,-1 0 176 0,-4 2 48 0,-1 1 0 15,-2-1-560-15,0 6-96 0,-4-1-32 0,-4 6 0 16,-1-5 64-16,0 2 16 0,-2 3 0 0,2 4 0 16,0 2 32-16,3 2 0 0,2 2 0 0,2 2 0 15,-1 1-160-15,2 4-16 0,3 1-16 0,3 4 0 16,2 1-176-16,4 2-16 0,5 0-16 0,2 1 0 0,6-3-288 0,4 0 160 16,3 0-160-16,6-3 128 0,2-5 64 0,4-1 16 15,6-4 0-15,2-1 0 0,4-4-16 0,0 0 0 16,6-3 0-16,1-3 0 0,4-2-48 0,3-1-16 15,1-2 0-15,-1-3 0 0,0-3-128 0,-4-2 0 16,0-1 0-16,-6 0 0 16,1-2-1440-16,-2 1-320 0,-7 0-64 0,0-2-16 0</inkml:trace>
  <inkml:trace contextRef="#ctx0" brushRef="#br0" timeOffset="54257.73">6837 15794 24879 0,'1'9'2208'0,"1"6"-1760"0,2 6-448 0,0 1 0 16,0 2 576-16,-3 4 48 0,-4 3 0 0,0 2 0 15,-3 0-144-15,-1 3-32 16,-3 1 0-16,-3-2 0 0,0-2-144 0,1 0-48 0,2-1 0 0,-3 1 0 15,0 0-64-15,1-2 0 0,0-3-16 0,3-2 0 16,0-1-320-16,2-4-64 0,-1-1-16 0</inkml:trace>
  <inkml:trace contextRef="#ctx0" brushRef="#br0" timeOffset="54856.4">8472 14602 17791 0,'-16'1'784'0,"4"2"176"0,-3 0-768 0,-2 3-192 0,0 3 0 0,-4-1 0 16,-4 1 640-16,0 5 112 0,-1 4 16 0,-2 3 0 16,1 3-192-16,0 5-16 0,1 2-16 0,1 4 0 0,0 4 176 0,3 4 48 15,2 5 0-15,2 2 0 16,1 5-256-16,3 2-64 0,1 2 0 0,3 1 0 0,2 2-272 0,4 0-176 15,-2 0 192-15,5-1-192 0,1-3 144 0,3-1-144 16,0-3 0-16,1-3 144 0,4-3-144 0,2-2 160 16,3-2-160-16,4-2 160 0,1-4-160 0,2 0 0 15,0-3 0-15,2-2 128 0,3-3-272 0,4-3-64 16,-1 0-16-16,8-5 0 16,5-3-1888-16,3 1-384 0</inkml:trace>
  <inkml:trace contextRef="#ctx0" brushRef="#br0" timeOffset="55656.43">12567 14588 6447 0,'0'0'576'16,"0"0"-576"-16,8-8 0 0,-1-2 0 15,1 0 2496-15,1 0 400 0,2 3 80 0,0 2 16 16,0-1-1536-16,1 2-304 0,2 2-64 0,2 4-16 0,-2 3-368 0,1 3-64 15,3 1 0-15,2 5-16 0,3 3-48 0,0 5 0 16,2 2 0-16,3 7 0 0,-3-1-192 0,0 7-32 16,-2 3-16-16,-1 6 0 0,0 2-160 0,-2 5-48 15,-1 4 0-15,-5 3 0 0,-3 2-128 0,-2 2 0 16,-1-1 144-16,-3 0-144 0,-5 1 128 0,0-2-128 16,-1-3 160-16,-2-2-160 0,-2-2 256 0,0-1-64 15,-2-3 0-15,-3-1 0 0,-2-3 128 0,-1-1 0 16,-3 0 16-16,-1-2 0 0,1-1 48 0,-1-5 16 15,0-1 0-15,-1-2 0 0,-3 0-208 0,2-1-64 16,2 0 0-16,1-4 0 0,2-2-128 0,2-1 0 0,5 1 0 16,0-3 0-1,2-4-2048-15,4-6-272 0</inkml:trace>
  <inkml:trace contextRef="#ctx0" brushRef="#br0" timeOffset="56073.73">14108 15038 5519 0,'-12'-9'496'0,"5"5"-496"16,0-4 0-16,0 1 0 0,0 2 3568 0,7 5 608 16,0 0 128-16,-6-1 32 0,6 1-2544 0,-9 7-512 15,2 4-112-15,0 4-16 0,1 3-528 0,0 3-112 16,0 6-32-16,3 5 0 0,3 3 48 0,0 2 16 15,0 0 0-15,0 3 0 0,0 1-80 0,0 3-16 16,0 3 0-16,0 1 0 0,-1-3-240 0,1 5-48 16,0-2-16-16,0-2 0 0,-1-2-144 0,1-3 0 0,0-7 0 15,0-1 0-15,0-4-208 0,1-4-80 0,0-4-16 0,-1-4 0 32,1-1-1168-32,-1-7-256 0,0-9-32 0,0 0-16 0</inkml:trace>
  <inkml:trace contextRef="#ctx0" brushRef="#br0" timeOffset="56233.17">13676 15524 26207 0,'0'0'1152'0,"4"-5"256"0,5-1-1136 0,3 2-272 0,6 2 0 0,4 0 0 16,6 1 864-16,4-2 112 0,7-1 32 0,1 0 0 15,3-1-544-15,0 1-96 0,1-1-32 0,1 3 0 16,-1 2-336-16,2 0 144 0,3 0-144 0,-1 2-9168 15,0-1-1904-15</inkml:trace>
  <inkml:trace contextRef="#ctx0" brushRef="#br0" timeOffset="56674.4">15996 14969 9215 0,'-9'-7'816'0,"-1"3"-656"0,-1 0-160 0,-3 4 0 16,-3 1 2928-16,-2 2 544 0,-1 0 112 0,-2 7 32 15,-6 4-1968-15,2 3-400 0,-3 1-80 0,-2 1-16 16,-3 2-224-16,0 5-48 0,-1 1-16 0,0 4 0 16,-1 3-96-16,3 2-32 0,4 3 0 0,1 0 0 15,3 4-320-15,2 1-64 0,3-1-16 0,4 0 0 16,2 0-160-16,4 0-48 0,4-1 0 0,3-4 0 15,3-3-128-15,2-3 0 0,4-3 0 0,4-4 128 16,2-2-128-16,5-2 0 0,-2-2 0 0,6-2 0 16,3-1 0-16,2-1 0 0,2-3 0 0,5-1 0 15,6 0-448-15,1-4-128 0,2-3-32 0,0-1-13856 16</inkml:trace>
  <inkml:trace contextRef="#ctx0" brushRef="#br0" timeOffset="57141.75">16317 15808 17503 0,'0'0'1552'0,"0"0"-1232"0,0 0-320 0,11-2 0 16,0-1 1504-16,2 2 240 0,-3 0 48 0,3 1 16 15,1 2-864-15,2 0-176 0,0 0-48 0,2 1 0 16,-2 2-256-16,2 3-48 0,2 1-16 0,-4 2 0 15,0 3-160-15,-3 1-48 0,-4 4 0 0,-3 1 0 0,-5-1 48 0,-1 2 0 16,-3 1 0-16,-5 0 0 0,-3 1 16 0,-3 0 16 16,-2 1 0-16,-1 0 0 0,0 1 64 0,0-2 16 15,2-2 0-15,0 0 0 0,2-1 96 0,3-2 0 16,0-1 16-16,6-2 0 0,1 0-128 0,3-2-16 16,2-2-16-16,1 1 0 0,4 1-304 0,4-3 160 15,1-2-160-15,4-2 128 0,3 0-128 0,5 0 0 16,2 1 0-16,3-1 128 15,4-6-592-15,0 0-128 0,1-3-32 0,-1 0 0 16,-1-1-2080-16,1-2-432 0</inkml:trace>
  <inkml:trace contextRef="#ctx0" brushRef="#br0" timeOffset="57608.78">18179 14401 15663 0,'0'0'1392'0,"-9"-2"-1120"16,9 2-272-16,-6-2 0 0,-4 0 704 0,0 4 64 15,-1 0 32-15,-1 5 0 0,-1 3-320 0,-3 3-64 16,-1 2-16-16,-3 4 0 0,-2 2 288 0,-1 7 48 15,-1 4 16-15,-2 5 0 0,-2 3 336 0,-3 7 64 16,0 2 0-16,1 3 16 0,3 2-432 0,2 5-96 16,-1 4 0-16,3 3-16 0,2-1-352 0,3 1-64 15,-2-1-16-15,7-3 0 0,0-2-192 0,6-5 128 16,1-4-128-16,5-4 0 0,3-6 128 0,3-2-128 16,1-5 0-16,3-2 0 0,5 0 0 0,3-5 0 0,3-3 0 0,1-2-160 31,5 0-416-31,6-2-64 0,5-3-32 0</inkml:trace>
  <inkml:trace contextRef="#ctx0" brushRef="#br0" timeOffset="58258.89">21777 14198 12895 0,'0'0'576'0,"0"0"112"16,6-7-560-16,-6 7-128 0,9-2 0 0,2 0 0 0,1 0 1216 0,2 4 224 0,1 2 32 0,2 4 16 15,2 4-624-15,5 1-128 0,3 3-32 0,5 3 0 16,3 5 32-16,3 3 0 0,4 4 0 0,3 4 0 16,1 5-288-16,1 8-48 0,1 8-16 0,3 5 0 15,5 2-224-15,-3 1-160 0,-3 4 192 0,-9 5-192 0,-6 3 160 0,-7 1-160 16,-3 2 128-16,-8-1-128 0,-3-1 128 0,-7 1-128 16,-4 0 128-16,-1-3-128 0,-3-2 384 0,-2-4 0 15,-4-3 0-15,-3-1 0 0,-1-3 352 0,-1-1 64 16,-3 1 16-16,-6-4 0 0,-3-1-320 0,-8 2-64 15,-7-4-16-15,-3 3 0 0,-6 2-416 0,-3 4-304 16,-7 0 48-16</inkml:trace>
  <inkml:trace contextRef="#ctx0" brushRef="#br0" timeOffset="61694.38">1371 14250 11055 0,'0'-26'480'0,"4"9"112"0,-1-1-464 0,0-2-128 0,1-2 0 0,0 1 0 16,0 2 1184-16,-1 0 224 0,0-1 32 0,0 0 16 15,-2 3-544-15,-1-1-96 0,0 0-32 0,0 2 0 16,-1-2-16-16,0 5-16 0,0 0 0 0,0 2 0 16,-1 2-176-16,2 4-16 0,0 5-16 0,0 0 0 15,0 0-352-15,0 0-64 0,0 0 0 0,0 0-128 16,-3 15 0-16,1 3 0 0,-4 6 0 0,3 3 0 16,-2 4 0-16,-2 3 0 0,-2 5 0 0,-1 5-144 0,-1 3 144 0,0 7 256 15,-3 5-64-15,-1 5-16 0,-1 5 48 0,0 6 16 16,-5 6 0-16,3 3 0 0,0 1-112 0,0 5-128 15,1 5 176-15,0-1-176 0,-5 0 208 0,0 2-64 16,-1 0-16-16,1 1 0 0,-4-3 64 0,3-3 0 16,-1-1 0-16,2 0 0 0,0-2 128 0,2-2 48 15,2-3 0-15,1-4 0 0,3-2-144 0,-1-2-32 16,1-4 0-16,2-3 0 0,2-3-64 0,-2-3-128 16,1-4 176-16,3-2-176 0,-3 0 224 0,4-5-64 15,-1-3-16-15,4-4 0 0,-5-2-16 0,3-2-128 0,2-5 192 16,2-3-64-16,1-5 0 0,2-2-128 0,2-3 192 15,2-2-64-15,2-2-128 0,3-1 0 0,3-3 144 0,3 0-144 16,-2-2 0-16,2 0 0 0,2-1 0 0,3-1 0 16,2 0 0-16,6 0 0 0,-3 1 0 0,6-1 0 15,4-1 0-15,1-3 0 0,3 0 0 0,1-1 0 16,0 0 144-16,3-1-144 0,2-1 192 0,3 3-192 16,4-1 144-16,5-1-144 0,4-2 0 0,-1 0 144 15,-4 0-144-15,3 1 0 0,3 0 0 0,3 0 0 16,7 0 0-16,-3 1 128 0,0-3-128 0,2 0 0 15,-1 0 0-15,5 1 0 0,2 0 0 0,0 2 0 16,-1 0 0-16,3-1 0 0,-1 1 0 0,4 0 0 16,4 3 0-16,-2-2 0 0,-5-1 0 0,2 0 0 15,2 4 0-15,2-3 0 0,3 1 128 0,0-1-128 16,-3 2 0-16,3-3 0 0,4 2 0 0,0 0 0 0,1 0 0 16,-1 0 0-16,0 0 0 0,3-1 0 0,6 1 0 0,-2 3 0 15,-1-1 0-15,1 2 128 0,4 2-128 16,0 1 0-16,-5-1 0 0,4 1 0 0,2 4 0 0,-3-1 0 15,-2-1 0-15,1 1 0 0,6 0 0 0,0 0 0 16,-2-4 0-16,6-1 0 0,6 0 0 0,2-4 0 16,-2-1 0-16,6-3 128 0,4-3-128 0,0 0 0 15,-2-3 0-15,2-2 128 0,3-1-128 0,0-1 0 16,-3-2-192-16,3 1 192 0,-1-1-176 0,3 1 176 16,-3 2-128-16,-1 0 128 0,-3 1 0 0,3 0-128 15,-1 1 128-15,-1-1 0 0,-5 2 0 0,3 2 0 16,6-1 0-16,-6 0 0 0,-4-1 240 0,3 0-32 15,5-1 0-15,2 0 0 0,-5-1 0 0,3-3 0 0,2 0 0 16,5-1 0-16,1 1-64 0,0 0-16 0,-2-3 0 0,2-1 0 16,5 1-128-16,-1-1 192 0,-4 0-192 15,0 0 192-15,2-3-192 0,2 4 128 0,-2 2-128 0,0-4 128 16,-5 1-128-16,2-1 128 0,1 3-128 0,-4 3 128 16,-3 0 48-16,-1 0 0 0,2 1 0 0,-1-2 0 15,-4 0 80-15,2 0 0 0,2-5 16 0,2 1 0 16,0-1-64-16,1 0-16 0,-2 0 0 0,4-2 0 15,3-1-192-15,-3 1 0 0,-5-3 0 0,4 5 0 16,4-2 160-16,0 3-160 0,1 0 160 0,-2 0-160 16,-5 2 0-16,2 0 0 0,6 3 0 0,-8-1 0 15,-5 4 0-15,3 0 0 0,-1-1 0 0,-1 4 0 16,-5 0 0-16,1-1 0 0,4 0 0 0,-4 2 0 16,-2 1 0-16,0 2 0 0,1 0 0 0,-2 1 0 0,-2-2 0 15,2 2 128-15,2 2-128 0,2 0 0 0,0-1 0 0,-1 1 128 16,-4-2-128-16,2 1 0 15,4-2 192-15,-4 2-64 0,-5-1-128 0,1 0 192 0,4-2-192 0,-2 2 144 16,-6-1-144-16,2 0 128 0,5-1-128 0,-3 1 0 16,-5-1 0-16,2 2 128 0,5-4-128 0,-4 0 0 15,-8 2 0-15,6 0 0 0,0-2 0 0,-2 1 0 16,-5 0 0-16,3-1 0 0,2 0 0 0,-6 2 0 16,-8 0 0-16,2 0 0 0,0 2 0 0,-1-3 0 15,-6 1 0-15,-2 1 0 0,-5-1 0 0,4 2 0 16,-1 1 0-16,-2-1 0 0,-4-2 0 0,-3 0 0 15,-3 0 128-15,2 0-128 0,2 1 0 0,-3-2 0 16,-8-1 0-16,0 1 0 0,-3 1 0 0,1 1 0 16,1-1 0-16,1 2 0 0,-4 0 0 0,-1 1 0 15,-4-1 0-15,1 0 0 0,-2 2 128 0,4 0-128 16,0 0 0-16,-2-1 128 0,-3 1-128 0,-2 1 0 16,-2-2 0-16,-3 2 0 0,1 0 0 0,1 2 0 15,-2 0 0-15,2-2 0 0,0-3 0 0,-7-1 0 0,-4 1 0 0,-1 0 0 16,-1-1 128-16,-1 2-128 15,-1-2 0-15,-1 1 128 0,0 1-128 0,2-1 0 16,-3-2 0-16,0 1 0 0,-3-1 144 0,-1-1-144 16,-2-2 160-16,-4 0-160 0,-3 1 256 0,-1-1-32 15,-1 1-16-15,-2-4 0 0,-3 1-32 0,0 0-16 0,-3-1 0 16,0 0 0-16,-3-2-160 0,0-1 192 16,0-4-192-16,-3-1 192 0,-2-4-192 0,1-1 0 0,-3-4 144 0,0-2-144 15,0-5 0-15,2 1 0 0,-2-4 0 0,0-2 0 16,2 1 0-16,0-1 0 0,-1-1 0 0,2-2 0 15,2-5 0-15,0-6-160 0,-1-8 160 0,4-3-160 16,0 1 160-16,1-4-160 0,1-4 160 0,0-8-160 16,2-5 160-16,1-3 0 0,-4-3 0 0,1 0 0 15,0-4 0-15,1-3-160 0,1 0 160 0,0-4 0 0,-3 2-144 16,0-1 144-16,-3-3 0 0,2 2-144 0,1 0 144 16,-3-2 0-16,1 2 0 0,2 0 0 0,-2 3 0 15,2 1-128-15,0 4 128 0,1 3 0 0,-1-1 0 16,3-1-160-16,-1 2 160 0,1 0 0 0,1 3-272 0,-1 2 48 15,1 5 16-15,-1 2 0 0,1 6-112 0,1 5 0 16,-4 2-16-16,0 4 0 0,1 0 144 0,-1 6 48 16,-1 1 0-16,-4 3 0 0,-1 2 144 0,-1 3 0 15,-1 2 0-15,1 5-128 0,-4 3 128 0,-2-1 0 16,-2 0 0-16,1 6 0 0,-3-1 0 0,1 2 0 16,0 0 128-16,-2 1-128 0,-1 0 0 0,-1 3 0 15,1-1 0-15,-1 5 0 0,-1-1 0 0,-1 3 0 16,2-1 0-16,-1 2 0 0,0 0 0 0,1 2 0 15,-2 0 0-15,1 0 0 0,-1 3 0 0,1 2 0 16,-3-1 0-16,0 1 0 0,0 1 0 0,-3 0 0 16,0 0 0-16,-1 3-192 0,-2 2 192 0,1 0 0 15,-4-1-144-15,0 2 144 0,-1 1 0 0,-2 2 0 16,-1-3 0-16,-6 1 0 0,-2 1-144 0,-1 0 144 16,-5 0 0-16,0 0 0 0,1 0 0 0,-2 1 0 0,0-1 0 0,-1 1 0 15,-2 1 0-15,-2-1-128 0,-3 0 128 0,-2 0 0 16,-5-1 0-16,0 0 0 0,-1-3 0 0,-1 1 0 15,0 1 0-15,-3-1 0 0,-1-2 0 0,-5-1 0 16,-3 1 0-16,-2-1 0 0,0 0 0 0,0 0 0 16,-1-2 0-16,-6 2 128 0,-2-1-128 0,-2 1 0 15,0 0 0-15,-2-1 0 0,-3 1 0 0,0 1 0 16,-3 0 0-16,2 1 0 0,2 0 0 0,-5 1 0 16,-7-1 0-16,1 0 0 0,3-1 0 0,0 1 0 0,-3-1 0 15,0 0 0-15,1 1 0 0,2-1 0 16,2 0 0-16,-5-3 0 0,-6 1 0 0,4 0 0 0,3-2 0 0,-6 1 0 15,-7-3 0-15,3 2 0 0,4-2 0 0,-5 2 0 16,-5 1 0-16,3-1 0 0,5-1 0 0,-2 3 0 16,-2 0 0-16,0-1 0 0,-3 1 0 0,3 0 0 15,-1 1 0-15,1-2 0 0,-1 1 0 0,0 1 0 16,1 0 0-16,0-2 0 0,1 0 0 0,0 3 0 16,2 1 0-16,-2 0 0 0,-5-2 0 0,3 1 0 15,4-1 0-15,-4 1 0 0,-6-1 0 0,4 1 0 16,2-1 0-16,-2-1 0 0,-3 0 0 0,4 2 0 15,4 1 0-15,-3-1 0 0,-4-1 0 0,2 1 0 0,3 0 0 0,-2 1 0 16,-4-4 0-16,2 3 0 0,3 1 0 0,-3-2 0 16,-3 1 0-16,4 0 0 0,2 0 0 0,-4 2 0 15,-4 0 0-15,4 0 0 0,4-1 0 16,-4-1 0-16,-6 2 0 0,3 1 0 0,5 1 0 0,-5-3 0 16,-5-2 0-16,6 2 0 0,4 2 0 0,-4-2 0 15,-3-2 0-15,1 2 0 0,6 0 0 0,-3 2 0 16,-3-2 0-16,2 1 0 0,5-1 0 0,-2 0 0 15,-5 0 0-15,5 1 0 0,4 0 0 0,-2 1 0 16,-4-1 0-16,2 1 0 0,4 1 0 0,-2 2 0 0,-5-1 0 16,4 1 128-16,2-1-128 0,-2 2 0 0,-2-1 128 15,2 1-128-15,1 0 0 0,-2 1 144 0,-2 1-144 0,3-1 0 16,1 1 0-16,1 0 128 0,-4-1-128 0,5 1 0 16,-2 0 0-16,4 0 0 0,2-1 0 0,-1 1 0 15,-3-3 0-15,2 2 0 0,2 1 0 0,-3-1 0 16,0-1 0-16,3 2 0 0,5-1 0 0,-5 1 0 15,-4-4 0-15,1 5 0 0,5-2 0 0,-2 2 0 16,-5-3 0-16,4 2 0 0,2 2 0 0,1 0 0 16,0 0 0-16,-1-2 0 0,3 3 0 0,-1 0 0 15,2 0 0-15,-2 0 0 0,-3-1 0 0,4 2 0 16,4 3 0-16,-3-3 0 0,-6-3 0 0,5 2 0 16,5 1 0-16,-4 0 0 0,-1-2 0 0,3-1 0 15,3-2 0-15,0 1 0 0,1 4 0 0,-2-2 0 16,-6-1 0-16,7-2 0 0,4 3 0 0,-4 1 0 15,-6 0-144-15,5 0 144 0,1 3 0 0,1-2-128 16,-1 0 128-16,0 0 0 0,-1 0 0 0,4 1 0 16,2-1 0-16,-1 1 0 0,-7 0 0 0,3 0 0 0,0 0 0 0,3 1 0 15,-1 2 0-15,-1-3 0 16,-2 0 0-16,5 2 0 0,5 2 0 0,-6 2 0 16,-4-3 0-16,1 1 0 0,2-4 0 0,4 2 144 15,1 3-144-15,-4-3 192 0,-2-3-192 0,2 3 192 0,4-1-192 0,-1-1 192 16,-4-3-48-16,3 0 0 0,4 2 0 0,0-1 0 15,4 0 64-15,-3 0 16 0,-4 0 0 0,3 0 0 16,1 1 32-16,5 0 0 0,4 1 0 16,-1 1 0-16,-7-2-128 0,7 0 0 0,3-2-128 0,6 2 192 15,3 1-192-15,0-1 128 0,3-1-128 0,3-2 0 16,5-1-864 0,4-4-272-16,6-2-48 0,5-1-16 0</inkml:trace>
  <inkml:trace contextRef="#ctx0" brushRef="#br1" timeOffset="68015.59">6804 2907 4607 0,'-1'-11'192'0,"1"11"64"0,0-8-256 0,1-1 0 16,1 1 0-16,-2 8 0 0,2-7 3712 0,-2 7 704 15,0 0 144-15,0 0 32 0,0 0-3456 0,0 0-688 16,9 3-144-16,-9-3-32 0,7 8 32 0,-3 3 0 16,-2-2 0-16,1 4 0 0,-2 4 32 0,-1 3 16 15,-3 3 0-15,1 3 0 0,0 4-64 0,0 3-16 16,-1 3 0-16,-3 5 0 0,1 2-32 0,-2 4-16 15,0 3 0-15,2 2 0 0,-5 3 96 0,1 5 32 16,-1 3 0-16,-1 6 0 0,0 2-32 0,0 0-16 16,-1-1 0-16,1 2 0 0,2-1-128 0,-2 0-32 0,1-2 0 0,2-6 0 15,0-6-144-15,1-2 0 0,0-1 0 0,-2-5 128 16,0-3-128-16,1-2 192 0,-4-3-192 0,1-2 192 16,0-2 16-16,1-2 16 0,0-4 0 0,4-5 0 15,0 2 32-15,3-6 0 0,1 0 0 0,3-3 0 16,1-2-80-16,1 1-16 0,2-4 0 0,3-3 0 15,3-4-160-15,1-2 0 0,1 0 144 0,2-1-144 16,1-3 0-16,1-1 0 0,2-1 0 0,3 0 0 16,0 0 0-16,3 0 0 0,2 0 0 0,1 1 128 15,2-3-128-15,3 2 0 0,1 1 0 0,3 0 0 16,1-3 0-16,1-1 0 0,-1-1 0 0,4 1 0 16,-3-2 0-16,3 3 0 0,2-1 0 0,2-1 128 15,2 1-128-15,1-1 0 0,2 0 0 0,0 0 0 0,-3 2 0 16,0 0 0-16,0-2 0 0,2 1 0 0,-1 3 0 0,3 0 0 15,1 0 0-15,0 0 0 0,-3-2 0 0,0 1 0 16,-2 0 0-16,1 1 0 0,-2 0 0 0,4-1 0 16,-3 2 0-16,5-1 0 0,2-1 0 0,0 0 0 15,-2 0 0-15,-1 1 0 0,2-2 0 0,0 2 128 16,2-1-128-16,3 2 0 0,0-2 0 0,-1 2 0 16,-3-2 0-16,-3 1 128 0,1 0-128 0,-2 0 0 15,2 0 0-15,2 0 128 0,4 2-128 0,-1-1 0 16,-3-1 0-16,-2-1 0 0,-1 1 0 0,-1 0 0 15,3-1 0-15,0 0 0 0,1 2 0 0,0-1 0 16,-1 0 0-16,-1 1 0 0,-3-1 0 0,0-1 0 16,0 1 0-16,-1 1 128 0,0 0-128 0,2 1 0 0,-1-1 128 15,1 3-128-15,-6-3 0 0,0 1 0 0,-3 0 0 0,2 1 0 16,-2 1 0-16,-1 1 128 0,0-1-128 16,3 0 0-16,3 1 0 0,-3-2 0 0,0-2 0 0,-7 0 128 15,-1-1-128-15,1 0 0 0,-2-1 0 0,0 0 0 16,0 0 0-16,-2 0 144 0,-1 0-144 0,0-1 0 15,0 1 160-15,-1 0-160 0,-2 0 128 0,0 0-128 16,-3-1 208-16,-1 1-32 0,-3 0-16 0,-2 1 0 16,2 0-32-16,-2 0 0 0,0-1 0 0,-1 2 0 15,-2-4-128-15,1 2 160 0,0 0-160 0,-1-1 160 16,2-1-160-16,-3 3 128 0,0-2-128 0,-1 0 128 16,2-2-128-16,0 1 0 0,2-3 144 0,0 2-144 15,2-1 0-15,-3 0 0 0,2 0 0 0,0-2 128 16,-1 0-128-16,-1-1 0 0,0 0 0 0,1-2 128 15,-3-1-128-15,-1 0 0 0,1 0 0 0,-1-3 0 0,1 3 0 16,0-3 0-16,-2-1 0 0,2 0 128 0,-1-4 64 0,1-1 32 16,-1 0 0-16,2-2 0 0,-1-1-48 0,1-3-16 15,-2-3 0-15,3-2 0 0,-2-4 16 0,1-2 0 16,0-4 0-16,2 1 0 0,0-1-48 0,-2-2 0 16,0-2 0-16,1-2 0 0,0-1-128 0,1-1 0 15,-3-1 0-15,2-1 0 0,-2-1 0 0,1-2 0 16,-1 0 128-16,2-1-128 0,-1-1 0 0,0 0 0 15,-1-5 0-15,1 4 0 0,-1-2 0 0,1 1 0 16,-1 0 0-16,0 1 0 0,-2 2 0 0,0-2 0 16,1 1 0-16,1 4 0 0,1 3 0 0,-2 3 0 15,-1 0 0-15,1 2 0 0,-2 1 0 0,-2 2 0 16,-1 1 0-16,0 2 0 0,-3 1 0 0,1 3 0 0,-2 1 0 16,-1 2 0-16,0 5 0 0,-3 2 0 0,1 3 0 0,-1 3 0 15,-3 0 0-15,1 3 0 0,-1 2 0 0,-1 3 0 16,-1-1 0-16,-1 1 0 0,0 1-128 0,2 1 128 15,-2 1 0-15,2-1 0 0,-2 0 0 0,0 2 0 16,4 7-128-16,-4-6 128 0,1-1 0 0,-3 2 0 16,6 5 0-16,-6-6 0 0,6 6 0 0,-9-4 0 15,1-3 0-15,-1 4 0 0,1 2 0 0,-5 0 0 16,1 0 0-16,0 1 0 0,0 0 0 0,-1 1 0 16,-2 1 0-16,0 0 0 0,0 0 0 0,-1 2 0 15,-1-2 0-15,-4 3 0 0,-1 0 144 0,-1 0-144 16,-1 1 0-16,-2 1 128 0,1 2-128 0,-8 0 0 15,-2-1 0-15,-4-3 128 0,-2 0-128 0,-2 0 0 0,-1 1 0 16,-1-1 0-16,-2 2 0 0,0 0 128 0,-1 2-128 0,-6 1 0 16,-7 3 0-16,-1-3 0 0,-1-4 0 0,0 1 0 15,-1 2 0-15,-3 1 128 0,-1 0-128 0,-3 0 0 16,-4 0 0-16,1-1 0 0,-1-2 0 0,-1 2 0 16,-2 0 0-16,-1 3 0 0,-7-2 0 0,5 1 0 15,0 0 0-15,-1 0 0 0,-4-1 0 0,-1 1 0 16,1 1 0-16,0-1 0 0,-2 0 0 0,-2-1 128 15,-3-1-128-15,-2-1 0 0,4 4 0 0,-6 1 0 16,-2-4 0-16,4 4 0 0,-2-2 0 0,3 2 0 16,2 0 0-16,-3 0 0 0,-4 0 0 0,4 2 128 0,2-1-128 15,0 0 0-15,-6-2 144 0,3 2-144 16,2 0 192-16,1 1-192 0,-2 3 176 0,3-3-176 16,0 0 160-16,4-1-160 0,3 0 208 0,1 0-48 0,1 1-16 0,5 0 0 15,3-1-144-15,5 2 160 0,2-1-160 0,3 1 160 16,3-2-160-16,3-2 0 0,5 0 144 0,7-1-144 15,5-1 0-15,7-1 0 0,5 0 0 0,6-1 0 32,3 1-1856-32,7-1-272 0,4 0-64 0</inkml:trace>
  <inkml:trace contextRef="#ctx0" brushRef="#br1" timeOffset="70286.14">17262 8951 5519 0,'-8'-4'496'0,"8"4"-496"16,-8-1 0-16,8 1 0 0,-7 5 4352 0,2 0 784 16,0 2 160-16,0 5 16 0,1 4-4176 0,-3 3-848 0,2 1-160 0,-1 4-128 15,-2 5 368-15,1 5-16 0,-3 4 0 0,-1 7 0 16,-1 7-32-16,-1 4-16 0,-5 3 0 0,-3 5 0 15,-4 5-176-15,-3 4-128 0,0 3 192 0,-2 2-192 16,-3 1 160-16,1 1-160 0,1 2 128 0,1 1-128 16,-1-3 0-16,2-1 128 0,1-4-128 0,1-3 0 15,3-3 0-15,2-4 0 0,1-2 128 0,1-6-128 16,-1-6 0-16,4 0 0 0,0-1 0 0,3-5 128 16,0-4 64-16,4-1 16 0,-1-4 0 0,3 0 0 15,2-1 144-15,2-4 32 0,2-3 0 0,2-4 0 16,1 1-192-16,4-5-16 0,0-2-16 0,4-3 0 15,1-2-32-15,1-4-128 0,2 1 192 0,3-3-64 16,3-3 16-16,1 1 0 0,1-2 0 0,3 1 0 16,-1 0-144-16,4-1 0 0,0 0 144 0,-1-2-144 15,5 2 0-15,2-1 128 0,2 1-128 0,4 0 0 0,2 1 0 0,2 0 0 16,-2 2 0-16,3-2 0 0,0-2 0 16,3 3 128-16,-1-1-128 0,3 0 0 0,2 2 0 0,2-2 0 15,4 1 0-15,-4 0 128 0,-3 1-128 0,4 0 0 16,-1 1 0-16,5-2 128 0,3 3-128 0,0 0 0 15,1-2 0-15,-2 0 0 0,-3-2 0 0,1 2 0 16,1-1 0-16,3 1 0 0,3-2 0 0,0 0 144 16,-3-1-144-16,0 0 160 0,-2 0-16 0,2 1 0 15,2 0 0-15,3 1 0 0,4 0-144 0,-2-2 160 16,-7 2-160-16,2-1 160 0,2-2-160 0,5 4 160 16,0 0-160-16,-1 0 160 0,-4-4-160 0,4 1 0 15,-3 1 0-15,7 0 0 0,0 1 0 0,0-1 0 0,-2-1 128 0,-1 1-128 16,-3-1 0-16,5 1 128 0,4 3-128 0,-3-3 128 15,-2-2-128-15,-1 3 0 0,-6-2 0 16,3 2 0-16,1 1 0 0,1 1 0 0,0-1 0 0,-5 0 0 16,-5-1 0-16,1 0 0 0,0-1 0 0,2 3 0 15,1 0 0-15,0 1 0 0,-1-2 0 0,-1-1 0 16,-5 0 0-16,1-3 128 0,-1 2-128 0,2 2 128 16,1-1-128-16,-1 0 0 0,-1-2 0 0,-6 0 0 15,-3 0 0-15,0 1 0 0,-2-1 0 0,0 0 0 16,1 2 0-16,-1-2 0 0,-1 1 0 0,-1 1 0 15,-3-2 0-15,-2-1 128 0,-6 1-128 0,0 0 0 16,-2 0 0-16,-3 2 0 0,0-4 0 0,0 1 0 16,-5 0 128-16,-1 0-128 0,-2-1 0 0,-3 2 128 0,-1-1-128 15,-2-1 128-15,0-1-128 0,-3 0 128 0,-2 0 48 0,-10 0 0 16,8 0 0-16,-8 0 0 0,7-3 80 0,-7 3 0 16,7-6 16-16,-7 6 0 0,2-9 48 0,0-1 0 15,0-1 0-15,-2-3 0 0,0-2-160 0,-2-3-32 16,-1-2 0-16,1-4 0 0,0-5-128 0,0-4 0 15,0-4 144-15,2-6-144 0,0-4 0 0,0-3 144 16,-1-4-144-16,0-1 0 0,3-5 144 0,0-5-144 16,3-5 0-16,2-3 144 0,-1-1-144 0,4-4 0 15,-1-5 0-15,2-3 0 0,1-4 0 0,3 2 0 16,2 2 0-16,-1-5 0 0,2-1 0 0,-1-1 0 16,2 0 0-16,2 4 0 0,-1 4 0 0,1 2 0 15,-1 6 0-15,-1 2 0 0,2 2 0 0,0 4 0 0,-2 3 0 16,2 4 0-16,-1 6 0 0,0 1 0 0,-1 0 0 15,0 2 0-15,-2 4-128 0,-1 3 128 0,-3 1 0 0,-1 3 0 16,0 2-144-16,-4 4 144 0,-1 2-192 0,0 3 192 16,1-2-224-16,-4 4 64 0,1 4 16 0,0 1 0 15,-3 3-16-15,-2 3 0 0,0 1 0 0,-2 2 0 16,-2 1-64-16,-1 3-16 0,1 0 0 0,-3 3 0 16,-2 2 32-16,1 2 0 0,0 2 0 0,-3 1 0 15,0-1 208-15,-3 2-144 0,-1 2 144 0,0 2-128 16,-3-1 128-16,1 1 0 0,-2 4-144 0,0-1 144 15,-2 1 0-15,-1 0 0 0,-1 1 0 0,-2 2 0 16,-2 1 0-16,-3 2 0 0,-1 1 0 0,-3 1 0 16,-6 3-144-16,-5-1 144 0,-3-1 0 0,-3 1 0 15,1 2 0-15,-3 0 0 0,-2-1 0 0,-2 1 0 16,-5 0-128-16,-1-1 128 0,-4 1 0 0,0 1 0 16,0-2-128-16,2-1 128 0,1 2 0 0,-4-3 0 0,-8 3 0 15,3-2 0-15,-3-1 0 0,2-1 0 0,2 1 0 0,-3-2 0 16,-7-4 0-16,2 2 0 0,3-1 0 0,-1 0 0 15,0-2 0-15,-3 1 0 0,-7 0 0 0,5 0 128 16,0-2-128-16,-1-1 0 0,-6 0 0 0,0 0 0 16,-2 0 0-16,-1-2 0 0,2 1 0 0,-5-2 128 15,-4 0-128-15,2 0 0 0,3 3 0 0,-5-2 128 16,-6-2-128-16,3 2 0 0,1-1 144 0,-1 1-144 16,-4-2 128-16,2 1-128 0,-1 0 128 0,3 1-128 15,-1-3 0-15,0 2 128 0,-3-1-128 0,5 1 128 16,3 2-128-16,-1-3 128 0,-3-2 0 0,5 1 0 15,5 4 0-15,1-3 0 0,-2-3-128 0,4 2 160 0,5 1-160 0,2 1 160 16,3-2-160-16,4 0 0 0,2 0 0 0,4-1 128 16,7 1-128-16,3 1-144 0,4 3 144 0,3-2-10896 15,4-2-2064-15</inkml:trace>
  <inkml:trace contextRef="#ctx0" brushRef="#br1" timeOffset="71869.78">9135 15211 12895 0,'0'0'576'0,"0"0"112"0,0 0-560 0,0 0-128 0,-6-7 0 0,6 7 0 16,0 0 1984-16,0 0 352 0,0 0 80 0,0 0 16 15,0 0-1456-15,0 0-272 0,0 0-64 0,0 0-16 16,0 0-400-16,0 0-80 0,0 0-16 0,5 8 0 16,-1-1 288-16,2 0 48 0,1 2 16 0,4 0 0 15,4 0-16-15,2 0 0 0,3 3 0 0,3 0 0 16,2 0-192-16,3-2-32 0,-1 2-16 0,2-4 0 16,0-3-48-16,-1-1-16 0,2 0 0 0,1-4 0 0,3-2 256 15,-2-2 48-15,0-2 16 0,4-3 0 0,4-3 80 0,-3 0 16 16,0-2 0-16,0-1 0 0,-3-4-208 0,-2 3-48 15,-4-4 0-15,0 1 0 0,-4 1-192 0,-1 0-128 16,-3 3 160-16,-4-3-160 0,-1-2 144 0,-4 3-144 16,-3-1 128-16,-1 3-128 0,-5-1 128 0,-2 1-128 15,-2-3 0-15,-3 2 128 0,-3 1-128 0,-2 2 0 16,1 0 144-16,-6 3-144 0,-6-1 0 0,1 3 0 16,-1 3-160-16,-1 2 160 0,-1 2-160 0,-3 4 160 15,-5 2-128-15,-1 4 128 0,-1 2-128 0,0 2 128 16,-2 3-128-16,1 1 128 0,1 5 0 0,1 4-160 15,1 1 160-15,2 3 0 0,1 2 0 0,2 3 0 16,2 2 0-16,2 3 0 0,0 2 0 0,4 2 128 0,0 1-128 16,4 1 0-16,3 1 144 0,3 0-144 0,4-3 128 0,1-3-128 15,7-2 192-15,0-4-64 0,6-2 0 16,2-5 0-16,3-2 80 0,3-4 16 0,1 0 0 0,3-4 0 16,3-3-48-16,0-2-16 0,3-2 0 0,4-2 0 15,2-2-160-15,5-3 160 0,8-2-160 0,0-3 160 16,1-1-160-16,2-5-176 0,-2-3 48 0,2-3-10672 15,0-2-2128-15</inkml:trace>
  <inkml:trace contextRef="#ctx0" brushRef="#br1" timeOffset="72467.95">10428 14169 17903 0,'-7'-6'784'0,"7"6"176"0,0 0-768 0,0 0-192 0,-5-5 0 0,5 5 0 15,0 0 880-15,3-7 128 0,-3 7 16 0,7-9 16 16,2 1-400-16,3 1-64 0,3 1-32 0,3-1 0 16,6 2 48-16,4-3 16 0,4 3 0 0,2 0 0 15,-2 3-288-15,2 1-48 0,-2-1-16 0,-4 5 0 16,0 4-256-16,-6 1 128 0,-2 1-128 0,-3 2 0 15,1-1 160-15,-7 1-160 0,-3 4 128 0,-2 0-128 16,-2-2 128-16,-2 1-128 0,-4 2 128 0,-2-2-128 16,-1 0 192-16,-3 1-64 0,-2-2 0 0,-1 1 0 15,-2-1 96-15,0 0 16 0,2 1 0 0,-2-1 0 16,2-1-48-16,0-1-16 0,1 0 0 0,1 0 0 16,1 0-48-16,0-1 0 0,2-1 0 0,4-2 0 15,-1 4 16-15,6-1 0 0,-1-1 0 0,2 2 0 0,1 2-144 16,1 0 160-16,-1 2-160 0,-1-2 160 15,2 2 32-15,-4 1 0 0,0-1 0 0,-1-1 0 0,-2-1-16 0,-1-2 0 16,0-2 0-16,-5 1 0 0,-1 0 112 0,-4 0 32 16,-1 0 0-16,-1-1 0 0,-3-1-32 0,-2-3 0 15,1-1 0-15,-3 1 0 0,0-3-160 0,2-1-128 16,3-2 192-16,0-1-192 0,1-1 128 0,5-1-128 16,-1-5 0-16,3 1 0 15,2-1-1552-15,1-1-432 0,1-2-64 0,2 1-32 0</inkml:trace>
  <inkml:trace contextRef="#ctx0" brushRef="#br1" timeOffset="72801.95">11357 13892 13823 0,'0'0'1216'0,"-7"-5"-960"0,1 0-256 0,6 5 0 16,0 0 2288-16,-8-1 400 0,8 1 96 0,-10 7 16 15,-2 3-1632-15,-1 2-320 0,-1 3-64 0,-2 5-16 16,1 2-416-16,0 3-96 0,1 2 0 0,2 2-16 16,-1 4 320-16,0 2 64 0,1-2 16 0,-1 3 0 15,2 1-224-15,0 2-32 0,3 0-16 0,1 1 0 16,4-2-224-16,-1-1-144 0,4-3 192 0,3-2-192 15,-1-4 144-15,2-3-144 0,3-4 0 0,2-2 144 0,2-1-144 0,-1-2 0 16,2-5 144-16,1-1-144 0,1-2 128 16,2-3-128-16,1 0 128 0,2-4-128 0,2-2 0 15,-3-2 0-15,1 1 0 0,0 0-9536 16,0-5-1840-16</inkml:trace>
  <inkml:trace contextRef="#ctx0" brushRef="#br1" timeOffset="72970.92">10908 14320 28559 0,'0'0'2544'0,"0"0"-2032"15,0 0-512-15,10-3 0 0,7-1 656 0,8 2 48 0,8 1 0 0,6 0 0 16,7 1-224-16,2-2-32 0,3-3-16 0,4 3 0 16,-2-2-192-16,7 0-48 0,4 1 0 0,3-2 0 31,1 0-704-31,-2 1-128 0,-4 2-48 0,-5-1 0 0</inkml:trace>
  <inkml:trace contextRef="#ctx0" brushRef="#br1" timeOffset="79722.32">18762 14725 1839 0,'0'0'0'0,"10"-6"160"0,0-1-160 0,-3 1 0 0,1 1 0 0,-1-1 0 16,1-1 3184-16,-3 1 592 0,3-1 128 0,-3 2 32 15,-5 5-2416-15,7-6-496 0,0 2-80 0,-7 4-32 16,0 0-144-16,5-6-16 0,-5 6-16 0,0 0 0 15,0 0-80-15,0 0-16 0,0 0 0 0,0 0 0 16,0 0-256-16,0 9-48 0,-2 0-16 0,0 2 0 16,-4 3 48-16,1 3 0 0,-2-1 0 0,-3 6 0 15,1 5 80-15,2 3 32 0,-4 5 0 0,-1 4 0 16,-3 2-96-16,0 4 0 0,-2 0-16 0,2 5 0 16,2-1-176-16,-2 2-16 0,0 1-16 0,1-3 0 15,-2-3-160-15,4-3 0 0,0-3 144 0,3-4-144 16,1-1 1056-16,3-3 144 0,3-5 16 0,-1 2 16 15,0-4-1424-15,3 1-304 0,2-2-48 0,0 0-16 0,1-2 560 0,0 0 256 16,3-4-32-16,2-2 0 0,-3 0-64 16,5-1-16-16,-2-2 0 0,2-1 0 0,2 1-144 0,-1-2 0 15,1-1 144-15,2-1-144 0,1-1 128 0,1-2-128 16,0 2 160-16,2-3-160 0,3-2 0 0,-4-3 0 16,-1-2-128-16,3-2 128 15,-2 0-576-15,1-3-16 0,-2-1 0 0,0 0 0 16,-3-1-1264-16,-1-1-240 0,0-1-48 0</inkml:trace>
  <inkml:trace contextRef="#ctx0" brushRef="#br1" timeOffset="79938.41">18427 15229 20271 0,'-9'-2'1792'0,"9"2"-1424"0,0 0-368 0,0 0 0 15,0 0 1424-15,0 0 224 0,0 0 32 0,11 8 16 16,2-2-432-16,4-3-96 0,2 0-16 0,6-3 0 16,-1 0-400-16,4 0-96 0,4-3-16 0,3 0 0 15,3-1-320-15,3 1-80 0,1 1-16 0,1 0 0 32,1-1-960-32,-5 2-192 0,-6 0-32 0,-3 0-13024 0</inkml:trace>
  <inkml:trace contextRef="#ctx0" brushRef="#br1" timeOffset="80726.05">19506 15368 9215 0,'0'0'816'0,"0"0"-656"0,0 0-160 0,0 0 0 15,-7 7 1264-15,2-2 208 0,-1 2 64 0,1-2 0 16,0 3-384-16,4 0-80 0,1-8-16 0,-3 10 0 16,4 0-32-16,3-2-16 0,3-1 0 0,3 0 0 15,2-2 80-15,4 0 32 0,4-1 0 0,8-2 0 0,3 1-480 0,4 0-112 16,7-3-16-16,0-1 0 0,2-3-240 0,0-1-48 16,-1-2-16-16,0 1 0 0,0-3 64 0,1 2 16 15,0-2 0-15,0 1 0 0,0-2 16 0,-3 1 0 16,-6 0 0-16,-3 0 0 0,-4 2-176 0,-8-3-128 15,-1 0 192-15,-3 1-192 0,-4 0 192 0,-2 0-192 16,-5-1 192-16,-2 1-192 0,-2-1 192 0,-2 1-64 16,-3-1 0-16,-3 0-128 0,-3-3 128 0,-2 0-128 15,-3 4 0-15,-4-2 0 0,-3 0 128 0,-3 2-128 16,-5-2 0-16,-3 2 0 0,-4 3 0 0,-1 1 0 16,1 1 0-16,1 4 0 0,-2 4 0 0,3 2 0 0,0 4 0 15,0 0 0-15,-1 3-128 0,0 2 128 0,1 3 0 0,0 2-144 16,-2 2 144-16,6 1 0 0,2 0-144 0,5 4 144 15,6 5 0-15,3 1 0 0,4-1 0 0,5 1 0 16,2 0 192-16,7 0 48 0,0 0 16 0,5 0 0 16,3-5 144-16,5-1 48 0,3-2 0 0,7 0 0 15,2-2 16-15,4-2 16 0,1-3 0 0,1-1 0 16,-1-3-208-16,4-2-32 0,-2-2-16 0,2-2 0 16,1-1-80-16,0-1-16 0,2-2 0 0,3 0 0 15,-2-2-384-15,1-2-64 0,-1-1-32 0,-5-1 0 31,-2-5-2128-31,-4-1-416 0</inkml:trace>
  <inkml:trace contextRef="#ctx0" brushRef="#br1" timeOffset="81410.53">20403 14435 11967 0,'0'0'1072'0,"0"0"-864"0,0 0-208 0,0 0 0 15,0 0 1248-15,0 0 208 0,0 0 32 0,0 0 16 16,0 0-512-16,0 0-96 0,4-7-32 0,-1 1 0 15,4 2-96-15,3-1-32 0,3 1 0 0,4 0 0 16,3 0 128-16,4 1 32 0,6-1 0 0,1 1 0 16,2 2-240-16,1 0-32 0,-1 0-16 0,-1 1 0 15,-2 2-256-15,-3 1-48 0,1-1-16 0,-6 3 0 0,-4 1-288 0,-1 0 128 16,-5 1-128-16,-1 2 0 0,-2 1 0 0,-3 0 0 16,-2 1 0-16,-3-3 0 0,-2 2 144 0,-4 2-144 15,-4-2 0-15,1 1 144 0,-6 1-144 0,0-1 128 16,-2 0-128-16,-1 0 128 0,1 1 0 0,-1-2-128 15,1-2 192-15,0-1-64 0,3-1 64 0,1 1 0 16,3-1 0-16,4 2 0 0,5-8-192 0,0 0 192 16,1 8-192-16,2 1 192 0,2-3-192 0,3 3 0 15,1 0 0-15,0-3 0 0,0 5 0 0,2 0 0 16,-2-1 0-16,2 2 0 0,2 2 0 0,-5 0 0 16,-1 0 0-16,-2-2 0 0,-1 0 0 0,-3 1 0 15,-3-2 0-15,-3 0 128 0,0 0 96 0,-6 0 16 16,-2 0 0-16,-3 0 0 0,-1-2 48 0,-2 0 16 0,-4-1 0 0,0-3 0 15,-3 1-144-15,1-3-32 0,0-1 0 0,3-3 0 16,3-1-128-16,5-2 0 0,2 0 0 0,4-2 0 31,5-3-1200-31,4-3-320 0,4 2-64 0,5-3-12016 0</inkml:trace>
  <inkml:trace contextRef="#ctx0" brushRef="#br1" timeOffset="81825.36">21380 14196 19119 0,'0'0'832'0,"0"0"192"0,0 0-816 0,0 0-208 16,0 0 0-16,0 0 0 0,-6 6 1088 0,-1 4 160 15,-2 1 32-15,0 1 16 0,-2 1-416 0,2 5-96 16,0 2-16-16,-1 3 0 0,2 1 0 0,-2 3 0 16,0-1 0-16,2 0 0 0,1 2-160 0,0 0-32 15,3 4-16-15,0-2 0 0,2 0-208 0,2-3-32 16,2-3-16-16,2 0 0 0,-1-2-48 0,3 0 0 0,-2 1 0 0,3-4 0 15,-1 0 0-15,3-1-16 0,2-3 0 0,-2-2 0 16,0-2-64-16,1 3-16 0,1-5 0 16,1-1 0-16,1 0-32 0,-1-4 0 0,1 0 0 0,0-2 0 15,2-1-128-15,-1-1 0 0,-2-3 0 0,1 0-176 32,-2-1-608-32,0-2-128 0,0-1-32 0,-3-2-13680 0</inkml:trace>
  <inkml:trace contextRef="#ctx0" brushRef="#br1" timeOffset="82008.09">21006 14431 18431 0,'0'0'816'0,"0"0"160"0,0 0-784 0,0 0-192 0,9-2 0 0,8 2 0 16,6 2 2240-16,3-1 384 0,6 0 96 0,5 0 16 0,7-1-1264 15,4 0-256-15,1-1-64 0,9 1 0 0,6 4-608 0,3-2-128 16,3 0-32-16,-3 0 0 0,-1-2-384 0,3 2 0 15,-2 3 0-15,5 0-10016 16,-1 0-1968-16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26T20:15:40.370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239 887 6847 0,'0'0'304'0,"0"0"64"0,0 0-368 0,0 0 0 15,0 0 0-15,-2-7 0 0,2 7 320 0,-3-7-16 0,3 7 0 0,0 0 0 16,0 0 176-16,-3-5 32 0,3 5 16 0,0 0 0 16,-6-8 16-16,6 8 0 0,0 0 0 0,0 0 0 15,-8-7 32-15,5 0 16 0,3 7 0 0,0 0 0 16,-6-7 48-16,6 7 16 0,0-8 0 0,4 1 0 16,1 1-144-16,2 1-16 0,1-4-16 0,0 0 0 0,2-2-192 0,2-1-32 15,-1 0-16-15,3 0 0 0,1 0-112 0,1 0-128 16,0 1 176-16,-1 1-176 0,-1 0 192 0,2 2-192 15,0 1 192-15,2 1-192 0,1 6 288 0,-4 0-48 16,-1 0-16-16,1 6 0 0,-2 0-224 0,-1 4 176 16,-2 1-176-16,-1 5 160 0,-3 1-160 0,-3 2 160 15,-3 1-160-15,-2 2 160 0,0 3 32 0,-7 0 0 16,-2-1 0-16,-2 2 0 0,-2-1 0 0,-2-1 16 16,-3 0 0-16,2 1 0 0,-1-1 64 0,-1-2 16 15,-1-2 0-15,1-2 0 0,4 0 48 0,-1-2 16 16,2-1 0-16,0-3 0 0,3 0-80 0,2-2-16 15,1-2 0-15,0-2 0 0,9-6-112 0,0 0-16 16,0 0-128-16,0 0 192 0,0 0-192 0,0 0 128 16,0 0-128-16,9-1 0 0,2-2 0 0,2-1 0 0,5 1 0 0,1 2 0 15,0 1 0-15,-5 1 0 16,3 2 0-16,7 3 0 0,0 1 0 0,-8-1-192 16,-1 2 192-16,5 4-160 0,-4 0 160 0,-3 1 0 0,-5 2 0 15,-3-4-128-15,-2 0 128 0,-1 0 224 0,-1 0-48 0,-2 1-16 16,-2-2 224-16,-1 1 32 0,-2 0 16 0,-3 0 0 15,0 1 144-15,-6 4 48 0,-1 0 0 0,-1-1 0 16,-1-2-224-16,1 0-32 0,-1-1-16 0,0-1 0 16,-4-2-176-16,2-1-48 0,2-1 0 0,2-1 0 15,-1-3-128-15,2 0 160 0,2-4-160 0,2-2 160 16,1 0-608-16,3 0-128 16,3-3-32-16,4 6-8512 0,0-7-1696 0</inkml:trace>
  <inkml:trace contextRef="#ctx0" brushRef="#br0" timeOffset="404.67">778 1469 4607 0,'0'0'192'0,"0"0"64"0,0 0-256 0,-2 5 0 16,1 1 0-16,0 0 0 0,1-6 3584 0,0 0 688 16,0 0 128-16,0 0 16 0,0 0-2480 0,0 0-496 0,0 0-96 0,0 0-32 15,0 0-480-15,0 0-80 0,0 0-32 0,0 0 0 16,2-6-224-16,4-5-48 16,2 2-16-16,-2-3 0 0,1-3-160 0,-2 2-16 0,0 2-16 0,2 5 0 15,-3-1-240-15,2 1 176 16,-1 2-176-16,-5 4 160 0,0 0-160 0,0 0 0 0,0 0 0 0,0 0 0 15,0 0 0-15,2 7 0 0,1-1-128 0,-3 9 128 16,-1-2 0-16,-2 0 0 0,2-2 0 0,-2-3 0 16,1-1 0-16,0 0 128 0,0 0 0 0,2-7 0 15,-2 6-128-15,2-6 0 0,-2 8 0 0,2-8-176 16,0 0 176-16,0 0 0 0,0 0 0 0,0 0 128 16,0 0-128-16,0 0 0 0,2-9 0 0,2 2-128 15,0-1-448-15,3-4-96 0,-3-3-16 16,0 2-7952-16,1 3-1600 0</inkml:trace>
  <inkml:trace contextRef="#ctx0" brushRef="#br0" timeOffset="1017.65">1141 471 13823 0,'0'0'608'0,"0"0"128"0,0 0-592 0,0 0-144 0,0 0 0 0,0 0 0 16,0 0 560-16,-1 6 80 0,0 3 0 16,1 0 16-16,0 3 272 0,1 4 48 0,2 2 16 0,0 4 0 15,1 0-256-15,3 4-48 16,-3 2-16-16,5 28 0 0,-3-10-48 0,-2-15-16 0,-2 3 0 0,0 3 0 16,1 2-192-16,1-1-32 0,-3 0-16 0,-1-2 0 15,1-4 16-15,0 11 16 0,-1-8 0 0,2-6 0 16,-1-7 48-16,0-8 0 0,0-3 0 0,1-1 0 0,-1-2 48 0,1 1 16 15,0-3 0-15,-2-6 0 0,0 0-80 16,0 0-16-16,0 0 0 0,0 0 0 0,2-5 160 0,3-3 16 16,-1-3 16-16,2-2 0 0,-4-1-304 0,2-9-64 15,-1 1-16-15,0-3 0 0,0-2-96 0,-3 7-128 16,0-6 176-16,0-3-176 0,0-3 0 0,0-1 0 16,0-3 0-16,1 2 0 0,1-1-160 0,3-16-32 15,-2 4-16-15,1 17 0 0,1 0 32 0,-1 6 16 16,-1-1 0-16,2 1 0 0,-3 2 160 0,1 3-128 15,0 2 128-15,-1 5-128 0,1 3 128 0,-2 3-208 16,-1 6 80-16,0 0 128 0,1 10-208 0,-1 6 80 16,0 5 128-16,-2 3-208 0,-2 4 208 0,0 2-144 15,1 3 144-15,0 1-128 0,-5 11 128 0,3 2 0 0,-1 1 0 0,1 0 0 16,0-2-176-16,4-1 0 16,0-4 0-16,1 13 0 15,2-11-2080-15,3-9-432 0,0-7-64 0,2-4-32 0</inkml:trace>
  <inkml:trace contextRef="#ctx0" brushRef="#br0" timeOffset="6605.16">3542 1612 9727 0,'0'0'432'0,"0"0"80"0,0 0-512 0,0 0 0 16,0 0 0-16,0 0 0 0,0 0 848 0,0 0 64 15,0 0 16-15,-6 1 0 0,6-1-288 0,0 0-48 16,-3 3-16-16,3-3 0 0,0 0-64 0,0 0 0 15,0 0-16-15,0 0 0 0,0 0 64 0,0 0 16 16,9-11 0-16,-3 4 0 0,3 2-16 0,0-1 0 16,3 0 0-16,1-1 0 0,1 1-560 0,3 0 0 15,-2 1 0-15,7-2 0 0,-3 3 0 0,-1 1 0 16,0 1 0-16,-1 2 0 0,-1 2 0 0,-4 1 0 16,-1-1 0-16,-1 3 0 0,0 3 0 0,1 7 0 15,-2 1-160-15,-6-4 160 0,-2 2 0 0,-2 2 0 16,0 1 0-16,-3 1 0 0,-2-1 144 0,-2 1-144 15,-2 0 160-15,-1-1-160 0,-3 1 144 0,-8 3-144 16,1-4 128-16,3 1-128 0,-3-1 256 0,2 1-48 16,1-3 0-16,2-1 0 0,0-3 0 0,8-5 0 0,-1 1 0 0,-3-1 0 15,1-1-32-15,5-3-16 0,3-1 0 0,3-1 0 16,0 0-160-16,0 0 160 0,0 0-160 0,0 0 160 16,0 0-160-16,0 0 0 0,4-3 0 0,7 0 0 15,1-1 176-15,4 2-48 0,3 1-128 0,0 2 192 16,3 1-192-16,-5 0 128 0,3 1-128 0,-2 2 0 15,3 2 0-15,10 2 0 0,-3-2 0 0,-10-1 0 0,1-2 0 16,0 2 0-16,-1-2 0 0,0 0 0 16,0 1 0-16,-3-1 0 0,-2 1 0 0,6 0 0 15,-2 0-1424-15,-7-2-384 0</inkml:trace>
  <inkml:trace contextRef="#ctx0" brushRef="#br0" timeOffset="7222.73">4329 1827 12431 0,'0'0'544'0,"0"0"128"16,0 0-544-16,0 0-128 0,0 0 0 0,4-2 0 15,1-2 1008-15,0-1 160 0,1 1 48 0,-1-2 0 0,1 1-288 0,1-4-48 16,0-1-16-16,4-5 0 0,-1 5-352 0,-3 1-80 16,0 0-16-16,-1 0 0 0,0-1-160 0,1 3-16 15,-2 0-16-15,2 2 0 0,-3 0-224 0,1 2 0 16,-5 3 0-16,0 0 0 0,0 0 0 0,5 7 0 15,-2 1 0-15,-1 8 0 0,-2 1 0 0,-2 1 0 16,-1 1 0-16,-2 2 0 0,-1 1 144 0,3-5-144 16,-2 4 128-16,-1-1-128 0,2-1 192 0,-2-2-32 15,2-1-16-15,-1-4 0 0,3-2 80 0,-1-4 16 16,3-6 0-16,0 0 0 0,0 0 224 0,0 0 48 16,0 0 16-16,8-5 0 0,0-5 208 0,3-3 32 15,1-4 16-15,1 1 0 0,-2-4-560 0,7-10-224 16,-2 5 176-16,-6 7-176 0,2 1 0 0,1-3 128 15,0 2-128-15,1 2 0 0,-2 2 0 0,2 5 0 16,-1-1 0-16,1 4 0 0,-1 0 0 0,1 0 0 16,0 3 0-16,1 1 0 15,-4 2-480-15,-4 2 16 0,1 0 0 0,-2 1 0 0</inkml:trace>
  <inkml:trace contextRef="#ctx0" brushRef="#br0" timeOffset="7739.07">4967 1801 12831 0,'0'0'272'0,"0"0"64"0,0 0 16 0,0 0 32 0,0 0-384 0,0 0 0 16,0 0 0-16,0 0 0 0,0 0 544 0,8 1 32 15,-8-1 16-15,11 0 0 0,0 0 160 0,-6 0 16 16,4-1 16-16,-1 0 0 0,2-2-80 0,1 0-32 15,0 0 0-15,1 0 0 0,2-2-304 0,-1 1-64 16,-1-1-16-16,6-1 0 0,-7-1-144 0,-1 3-16 16,0-3-128-16,-5 3 192 0,-5 4-192 0,7-5 128 15,-7 5-128-15,4-6 0 0,-3 0 192 0,-1 6-48 0,-1-6-16 0,-3 1 0 16,-2 1 384-16,1 1 80 0,-4 3 16 0,-2-3 0 16,-3 2-368-16,-9 2-80 0,2 3-16 0,6 0 0 15,-1 4-144-15,-8 6 0 0,2 1 0 16,6-4 0-16,0 3 0 0,-2 1 0 0,3 2 0 0,3 0 0 15,0 2 0-15,4-2 0 0,1-1 0 0,4-2 0 16,3-3 0-16,1-1 0 0,1-1 0 0,4-3 0 16,4-1 0-16,2-2 0 0,1-2 0 0,2-1 128 0,2-1-128 0,0-2-144 15,4-2 144-15,4 0-7472 16,1-2-1360-16</inkml:trace>
  <inkml:trace contextRef="#ctx0" brushRef="#br0" timeOffset="8424.43">5431 1729 14623 0,'0'0'320'0,"0"0"64"0,0 0 0 0,-8 0 48 0,2-1-432 0,-5 1 0 16,0 1 0-16,3 0 0 0,-1-1 784 0,1 1 80 0,0 1 16 0,0 0 0 15,0 2-112-15,1 1 0 16,-1 1-16-16,3 1 0 0,-2-3-272 0,0 2-48 16,2-1-16-16,-2 1 0 0,2 0-224 0,1 1-32 0,1-2-16 0,1 1 0 15,2-6-144-15,-1 11 0 0,2 0 0 0,1-2 0 16,-2-9 336-16,0 0-16 0,3 7 0 0,3 3 0 15,-1-3 16-15,-5-7 0 0,8 6 0 0,-8-6 0 16,0 0 80-16,7 0 16 0,-7 0 0 0,6 0 0 16,-6 0-304-16,7 0-128 0,-7 0 128 0,7 0-128 15,-2 0 0-15,-5 0 0 0,10-1 128 0,-10 1-128 16,5-1 0-16,3-1 0 0,-8 2 0 0,9-1 0 0,-9 1 0 0,7 0 192 16,-7 0-192-16,9-2 192 15,1 0-192-15,-5-1 0 0,0 0 0 0,2 1-176 0,-1-1 176 0,2-1 0 16,-1 0 0-16,4-4 128 0,0 2 0 0,-6 1 0 15,3 2 0-15,0-2 0 0,-1-1-128 0,2 1 0 16,1 0-176-16,-1 1 176 0,2-4 0 0,5-2 0 16,0-1-128-16,-5 3 128 0,0 1 0 0,0-2 0 15,0 0 0-15,2-2 0 0,-2-1 0 0,2-1 0 16,0-1-192-16,-1-1 192 0,1-3 0 0,-5 1 0 16,1-1 0-16,-1 0 160 0,0-2-160 0,-1-1 0 15,0-2 0-15,-1-3 0 0,0-1 0 0,-1 2 0 16,0-3 0-16,0-10 0 0,-1 5 0 0,-2 14-192 15,-1 1 32-15,0 3 16 0,-1 3 144 0,0 4-160 16,0 0 160-16,0 8-160 0,0 0 160 0,0 0 0 16,-4 5 0-16,-7 9 0 0,1 6 0 0,3-6 0 15,-2 7 0-15,1 4 0 0,-3 8 0 0,-6 19 0 16,1-2 0-16,5-17 0 0,-2 3 0 0,-5 20 144 0,0-6 0 16,8-17 0-16,1 0 32 0,3 0 0 0,1 0 0 15,3-4 0-15,3-2-32 0,0-3 0 0,2-4 0 0,2 1 0 16,0-6-144-16,2-1 0 0,3-1 0 0,3-5 0 31,3 0-1216-31,1-5-336 0</inkml:trace>
  <inkml:trace contextRef="#ctx0" brushRef="#br0" timeOffset="9106.27">6797 1615 7935 0,'0'0'352'0,"0"0"80"0,0 0-432 0,0 0 0 16,-5 0 0-16,-3 1 0 0,0 2 992 0,-3 2 112 15,-1 0 32-15,0 2 0 0,0 0-496 0,-2 2-80 16,-2 1-32-16,2 0 0 0,-1-1-48 0,-1 1-16 15,1 0 0-15,1 1 0 0,2 0 16 0,-3 5 0 16,6-3 0-16,5-4 0 0,3-1-192 0,2 2-32 16,3-1-16-16,1-4 0 0,4 2 224 0,6 3 48 15,-1-1 16-15,-3-2 0 0,0-1-384 0,3 0-144 16,-3 2 0-16,1 2 144 0,-1 1-16 0,1 0-128 16,-2-1 192-16,4 3-64 0,-4-4-128 0,-4 2 0 15,0-1 0-15,-5-3 128 0,-1 0 288 0,-4 4 48 16,-4 0 16-16,-1-2 0 0,-1-3 160 0,1-1 16 15,-2-1 16-15,-7 4 0 0,-2-1-352 0,5-2-80 16,-3-1-16-16,0 1 0 0,-1-4-96 0,1 0-128 16,-1 0 176-16,-6-2-176 0,2-1 0 0,11-2 0 15,1 2 0-15,3-1-7616 16,4-2-1648-16</inkml:trace>
  <inkml:trace contextRef="#ctx0" brushRef="#br0" timeOffset="9958.42">7113 1775 12783 0,'0'0'272'0,"0"0"64"0,-5 3 16 0,-1 0 16 0,-1 1-368 0,1 1 0 0,-2-1 0 0,0 1 0 0,1 0 784 0,0 1 96 16,2-1 16-16,-5 5 0 0,4-2-240 0,2-1-32 15,3 1-16-15,1 5 0 0,2-1-224 0,2-4-32 16,0-1-16-16,2-2 0 0,2 1 176 0,2-2 48 16,1 0 0-16,5 1 0 0,0-3-272 0,-2-2-48 15,0-1-16-15,2 0 0 0,-1-1-80 0,-4-1-16 16,2 0 0-16,-2 0 0 0,1-4 48 0,-1 2 0 15,-2-5 0-15,1 4 0 0,1 0-48 0,-3 0 0 16,0 1 0-16,-1-1 0 0,0 0 0 0,-3-1 0 16,2-1 0-16,0 1 0 0,-2 0-128 0,0 0 0 15,2 1 144-15,-3-1-144 0,1 2 128 0,2-2-128 16,-1-2 128-16,1 3-128 0,1-1 0 0,0-1 0 16,3 1 0-16,1-1 0 0,0 0 0 0,1 1 0 15,1 0 160-15,2-2-160 0,-3-2 0 0,2-2 0 0,0-3-176 0,7-9 176 16,-2 3 0-16,-7 7 0 15,-2-2 0-15,5-9 0 0,0 0 0 0,-3-1 0 0,-1-4 0 0,-4 11 0 16,1-2-192-16,3-10 16 0,-3 2 16 0,-4 11 0 16,2-1-64-16,-4 0-16 0,1 1 0 0,-1 2 0 15,-1 4 240-15,-1 1 0 0,0 2 0 0,-1 2 0 16,-1 3-128-16,2 5 128 0,0 0 0 0,-4 0-144 16,-5 2 144-16,-2 8 0 0,1 4 0 0,1-2 0 0,3 3 0 15,-4 2-128-15,0 2 128 0,-1 6-128 16,-1 5 128-16,-1 4 0 0,-2 0-144 0,2 1 144 0,2 2 0 0,-1-1 0 15,1-2 0-15,1-3 0 0,2-4 0 0,4-1 160 16,-4-3-160-16,5-4 160 0,2-3 304 0,2-2 64 16,1-3 16-16,1-2 0 0,3-2 192 0,-1-2 32 15,4-1 16-15,0-3 0 0,2-1-288 0,2-3-64 16,3 0-16-16,-1-3 0 0,0 0-192 0,2 1-32 16,-1-2-16-16,1 0 0 0,-2-3-176 0,-1 5 0 15,0-1 0-15,0 2 0 0,2 2 0 0,0 0 0 0,-5-3-128 16,0 2 128-16,1 2 0 0,0 2 0 15,-1 1 0-15,-2 3 0 0,-1 1 0 0,-2 3-144 16,1 3 144-16,-2 1 0 0,-3-1 0 0,-2 0-128 16,0 1 128-16,0-2 0 0,0-2 0 0,0 4 0 15,-2-5 0-15,2-8 144 0,0 0-144 0,0 0 0 16,0 0 0-16,6 4 0 0,3-2 512 0,-2-1 80 16,3-2 16-16,-1 1 0 0,2-3-352 0,2 0-80 15,1 1-16-15,0 0 0 0,-2 1-160 0,1 2 0 16,-1 2 0-16,1 2 0 0,0-2 0 0,-1 2 0 0,0 2 0 0,0 1 0 15,-1 2 0-15,0 0 0 0,2-2 0 0,0 2 0 16,2-1-208-16,0 0 16 0,1 0 16 0,2 1-9232 16,5-1-1856-1</inkml:trace>
  <inkml:trace contextRef="#ctx0" brushRef="#br0" timeOffset="17379.65">14734 1308 13183 0,'0'0'288'0,"0"0"64"0,0 0 16 0,0 0 0 0,3 5-368 0,-3 3 0 0,0 1 0 0,-2 5 0 0,-1-1 720 0,2-2 80 16,0 5 16-16,-1 4 0 0,-1-1-240 0,2 2-32 15,-2 2-16-15,-2 1 0 0,1 0-80 0,-3 1-32 16,2-2 0-16,-2 1 0 0,-2 1-144 0,1-1-16 16,-1-1-16-16,0-2 0 0,1-1 16 0,0-3 16 15,1 0 0-15,-3 4 0 0,5-4 224 0,0-8 32 16,2 1 16-16,0-1 0 0,0-3-32 0,3-6 0 16,0 0 0-16,0 0 0 0,0 0 32 0,0 0 0 15,0 0 0-15,0 0 0 0,8 1-176 0,1-1-48 16,1-1 0-16,1-1 0 0,1-1-176 0,1-2-144 15,0 1 192-15,3 1-192 0,-2-1 128 0,1 0-128 0,3 0 0 16,-2-1 0-16,2 1 0 0,1-2 0 0,1 1 0 0,7-4 0 16,-4 5 0-16,-6 1 160 0,2 1-160 0,2 0 192 15,0 0-192-15,1 1 0 0,1 1-192 0,-1 0 192 16,3 0 0-16,8 0 0 0,-3 0 0 0,-9 0 128 16,0 1-128-16,13-1 0 0,-3 0-192 0,-11 1 192 15,2 0 0-15,0-1 0 0,1-1 0 0,2 2 0 16,3-1 0-16,1 2 0 0,0 1 0 0,16 1 0 0,-3-1 0 15,-15-1 0-15,2 0 0 0,3 0 0 16,2 0 0-16,1-2 0 0,2-4 0 0,12 0 0 0,-3-1 0 0,-1 2 0 16,0 3 144-16,-2 0-144 0,-1 0 0 0,0 0 144 15,1 1-144-15,-1-1 0 0,2-1 144 0,0-2-144 16,-1 0 0-16,2 1 144 0,1 0-144 0,0 5 128 16,0 0-128-16,0-1 128 0,2 0-128 0,-1-2 0 15,-1-3 144-15,3 0-144 0,0-1 0 0,2 2 144 16,-2 1-144-16,1 3 0 0,0 1 128 0,1-2-128 15,2-1 0-15,-4 0 0 0,0-1 128 0,1-1-128 16,3 0 0-16,-2 2 0 0,0 1 128 0,1 2-128 16,-2-2 192-16,1-1-192 0,-1-1 0 0,0-2 0 15,-1 1 0-15,1 1-192 0,1 0 192 0,2-1 0 16,-2 1 0-16,1 1 0 0,0 1 0 0,-5-1 0 16,-1-2 0-16,2-1 0 0,0 1 0 0,0 2 0 15,2 1 0-15,-1 1 0 0,2-2 128 0,-1 0-128 0,-2-1 0 0,-2 0 0 16,-2 0 0-16,1 0 0 0,4 0 0 0,-2 2 0 15,1 1 0-15,2 0 0 0,0 1 0 0,-1-2 0 16,-1-1 0-16,0-1 0 0,-1 0 0 0,0-1 0 16,2 1 0-16,1 4 0 0,4 1 0 0,-2-3 0 15,-1-1 0-15,-2-1 0 0,-2-1 0 0,-1 1 0 16,1 1 192-16,0 3-64 0,0-1 0 0,3 3-128 0,-1-1 192 16,1 0-64-16,-2-3 0 0,-1-1-128 0,-5-1 160 0,3-1-160 15,0 2 128-15,2 2-128 0,-1-2 128 0,1 3-128 16,3-1 0-16,-3 0 128 0,-2 0-128 0,-1-1 0 15,-1-1 144-15,1 0-144 0,0-1 0 0,-1 1 144 16,2 0-144-16,1 2 0 0,1 3 128 0,0-4-128 16,-2 0 0-16,-1-2 0 0,-1-2 0 0,0 0 0 15,-3 1 128-15,2 1-128 0,0 0 0 0,2 1 0 16,-1 0 0-16,0 1 0 0,-2 0 128 0,2-1-128 16,-2-1 0-16,0 0 0 0,-2-1 128 0,0 0-128 15,-1-1 144-15,3 3-144 0,0 1 0 0,-1 2 0 16,2 1 0-16,0-1 0 0,-6 0 0 0,1-1 128 0,-2-4-128 15,-3 0 0-15,-1 2 0 0,0 2 0 0,1 0 128 16,0-1-128-16,-1 2 0 0,1 2 0 0,0-1 0 0,0 0 0 16,-4 1 0-16,1-2 0 0,-2 0 0 0,0 1 0 15,-1-1 0-15,1 0 128 0,-3 1-128 16,-2-1 0-16,-1-1 0 0,1 0 0 0,1 0 128 0,-2 2-128 16,0-1 0-16,-4-1 0 0,1 0 0 0,-1 1 0 15,0 0 0-15,-1 0 128 0,0-1-128 0,0 1 0 16,1-3 0-16,0 2 0 0,-1-2 128 0,-1 0-128 15,1 1 0-15,-2-1 0 0,-1 0 0 0,-1 0 0 16,0-1 128-16,2 1-128 0,-5-2 0 0,2 2 0 16,2-4 128-16,-1 1-128 0,-5 1 0 0,3-1 0 15,-3-2 128-15,2 1-128 0,-2-1 0 0,1 0 144 16,-1-3-16-16,0-1-128 0,1-1 192 0,1-2-64 16,-1-1-128-16,0-1 128 0,-1 0-128 0,3-3 128 0,3-2 160 0,-2-3 32 15,0-3 0-15,2-4 0 0,3-1 0 0,-1-6 0 16,0-3 0-16,2-2 0 0,-1-1-128 0,1 3-32 15,-2 1 0-15,1 4 0 0,-1 3 32 0,-1 4 0 16,0 2 0-16,-1 3 0 0,-3-1 0 0,-1 3 16 16,-2 2 0-16,-2 4 0 0,-2 3-208 0,-1 1 0 15,0 1 0-15,-2 3 0 0,0 6 0 0,-2-8 0 16,-2 1 0-16,-3 3 0 16,-3 1-2240-16,-3 0-384 0,-3 2-64 0,-2 0-32 0</inkml:trace>
  <inkml:trace contextRef="#ctx0" brushRef="#br0" timeOffset="18813.16">221 5226 9215 0,'0'0'400'0,"-5"5"96"0,-3-1-496 0,8-4 0 0,-6 4 0 0,6-4 0 16,0 0 1472-16,0 0 192 0,-8-1 32 0,8 1 16 0,0 0-560 0,0 0-128 16,0 0 0-16,0 0-16 0,0 0-416 0,0 0-80 15,2-7 0-15,4 0-16 0,-3-1-48 0,5-1 0 16,2 1 0-16,-1-2 0 0,0-1 0 0,1 0 0 16,2-1 0-16,0 2 0 0,0-3-112 0,3 2-16 15,0 0-16-15,1 2 0 0,-1 1-64 0,-2 4-16 16,-1 0 0-16,-4 4 0 0,1 0-224 0,3 5 0 15,-1 0 128-15,-1 3-128 0,-4 1 0 0,0 2 0 16,-2 0 0-16,-3 0 0 0,-2 0 0 0,-1 3 128 16,-2 0-128-16,-4 4 0 0,1 1 192 0,-6 10-48 15,3-2-16-15,-2-3 0 0,-3-5-128 0,3-4 192 16,0 2-192-16,2-4 192 0,0-1-32 0,0-3 0 16,4 1 0-16,0-3 0 0,6-7-32 0,0 0 0 15,0 0 0-15,0 0 0 0,0 0 16 0,0 0 0 16,0 0 0-16,0 0 0 0,14 0 16 0,-4 1 0 15,1 0 0-15,9 3 0 0,-3 1-160 0,2 3 0 16,0 1 0-16,-6-3 128 0,1 5-128 0,1 0 0 0,-2 1 0 0,4 7 0 16,-3-1 0-16,-8-7 0 0,1 0 0 15,-3 6 0-15,-1 2 0 0,-1-7 192 0,-4 1 0 0,-1 1 0 16,-1-1 176-16,-5-1 32 0,-2 0 16 0,0 0 0 16,-2 0-96-16,-5 5-32 0,-2-2 0 0,3-3 0 15,2-3-144-15,1-2-16 0,1-2-128 0,0-2 192 16,3-2-192-16,2-1 0 0,-1 0 0 0,9 0 0 15,0 0-1648-15,-2-8-320 0,0-3-64 0,1 1-10432 16</inkml:trace>
  <inkml:trace contextRef="#ctx0" brushRef="#br0" timeOffset="19067.68">782 5587 14735 0,'0'0'1312'0,"0"0"-1056"16,0 0-256-16,0 0 0 0,0 0 2096 0,-2 9 352 15,-1-4 80-15,3-5 16 0,-8 4-832 0,8-4-176 16,0 0-16-16,-9 2-16 0,0 0-352 0,9-2-80 16,0 0-16-16,-8-3 0 0,8 3-464 0,-7-4-80 15,7 4-32-15,0 0 0 0,0 0-256 0,0 0-48 16,-3-7-16-16,3 7 0 0,2-8-160 0,-2 8 0 15,3-9 0-15,3 3 0 0,1 0-256 0,0 1-64 16,-2-2-32-16,2 0-9936 16,2 1-1984-16</inkml:trace>
  <inkml:trace contextRef="#ctx0" brushRef="#br0" timeOffset="19580.09">921 5033 4607 0,'-13'-7'192'15,"8"5"64"-15,0 0-256 0,1-3 0 0,-1 0 0 0,3-1 0 0,-1 1 3696 0,2-1 688 16,1 0 144-16,0-3 16 0,2 0-2880 0,3 0-592 15,3 0-112-15,-1 3-32 0,2-2-288 0,6 1-64 16,-4 1-16-16,4 0 0 0,2 1 16 0,1 3 16 16,1-2 0-16,1 4 0 0,-1 1-400 0,2 4-192 15,-2 1 160-15,8 7-160 0,-6 2 128 0,-9-2-128 16,1 4 0-16,0 8 0 0,-5 0 0 0,-4-1 0 16,-2 0 0-16,-2-1 0 0,-2-1 144 0,-1-3-144 15,-1 0 128-15,-3-5-128 0,-1 1 224 0,-1-2-32 16,0-1-16-16,0-2 0 0,2-3 112 0,-1-2 32 15,8-5 0-15,0 0 0 0,-6 7-96 0,6-7-16 16,0 0 0-16,0 0 0 0,0 0-208 0,0 0 128 16,0 0-128-16,12 5 0 0,-2-2 0 0,2 4 0 15,1 1 0-15,0-1 0 0,-1 0 0 0,1 2 0 16,0 2 0-16,-2 0 0 0,-4 4 0 0,0 2 0 0,0-1 0 0,-4 2 0 16,-3 2 256-16,-2 1 48 15,-3-2 16-15,0 0 0 0,-5-1 176 0,-3 0 32 0,-3 2 16 0,-3 0 0 16,-5-2 96-16,-1 0 32 0,-6 0 0 0,1-2 0 15,-1 1-240-15,-2-2-48 0,-2 0-16 0,2-3 0 16,-1-4-368-16,4 5 0 0,1-4 0 0,4-2 128 16,-2-3-1536-16,8 0-288 0,0-1-64 15</inkml:trace>
  <inkml:trace contextRef="#ctx0" brushRef="#br0" timeOffset="21382.32">8068 2826 8287 0,'0'0'736'0,"0"0"-592"15,0 0-144-15,0 0 0 0,0 0 864 0,0 0 144 16,0 0 16-16,0 0 16 0,0 0-272 0,-7 0-48 16,0 0-16-16,-2-1 0 0,-1-1-80 0,-1 2-32 15,-2-1 0-15,1-2 0 0,-3 2 112 0,0-1 0 16,-2-1 16-16,-1-1 0 0,-9-1-96 0,0-2-32 15,-2 1 0-15,1-1 0 0,-2-1-112 0,0 1-32 16,2 0 0-16,-5-3 0 0,-2-1-80 0,-2 1-32 16,-1-2 0-16,-4 1 0 0,-3 0-144 0,-3 1-16 15,1-1-16-15,-22-3 0 0,5 1 16 0,0 1 0 16,0 3 0-16,2-1 0 0,-2-2 16 0,-2 2 16 16,1-1 0-16,-1 3 0 0,-2 3-208 0,-3-1 0 15,-2 0 0-15,-2 0 0 0,3 0 0 0,-2-2 0 0,0 0 0 0,-2 2 0 16,-3-1 0-16,1 0 0 0,0 0 0 0,-2-1 0 15,1 1 0-15,-2 1 0 0,-2-1 0 0,0 1 0 16,-2-1 0-16,1 3 0 0,1 1 0 16,-2 0 0-16,1-1 144 0,-1 0-16 0,1 2 0 0,-3 1 0 15,0 1-128-15,3 0-144 0,2-1 144 0,0 0-208 16,1 1 208-16,1 0 0 0,-1 0 0 0,1 0 0 16,1-1 0-16,2 2 0 0,2 2 0 0,-2 1 0 0,-1-1 0 15,1 1 0-15,0 1 0 0,1 0 0 0,3 4 0 16,1 1 0-16,1 0 0 0,-1-1 0 0,2-3 0 0,2 3 0 15,3 2 0-15,1 1 0 0,1-2 0 0,3-1 0 16,0-3 0-16,3 1 0 0,1 1 0 0,1-1 0 16,1 3 0-16,4 2 0 0,2 2 0 0,3-1 0 15,2-1 0-15,-2 1 0 0,1-1 0 0,3 4-144 16,2 3 144-16,0 3 0 0,1 1 0 0,5-1 0 16,2 2 0-16,2-2-128 0,3 0 128 0,1 0 0 0,-1 0 0 0,4 0 0 15,2 1 0-15,2-1 0 0,3-1 0 0,-1-2-128 16,3 0 128-16,2 0 0 0,2 1 0 0,1-1-128 15,1 1 128-15,1 2 0 0,4 1 0 0,2 3 0 16,3 1 0-16,3 2-160 0,0-1 160 0,2 2 0 16,5-3-128-16,1 1 128 0,3-2 0 0,2 1 0 15,4-2 0-15,0-1-128 0,0 0 128 0,4 0 0 16,0 0 0-16,5 1 0 0,1 1-128 0,3 2 128 16,3 1 0-16,1 1-128 0,0-1 128 0,5-2 0 15,4-2 0-15,3-3 0 0,2-3 0 0,3 0 0 16,1 0-128-16,2 1 128 0,1 2-192 0,2-7 192 15,2-4 0-15,4-2 0 0,5 0 0 0,2 3 0 16,-1 2 0-16,4-2 0 0,0-2 0 0,2-2 0 16,5 2 0-16,0 0 0 0,2 1 0 0,0-5 0 0,-1-3 0 15,1 2 0-15,4 1 0 0,0-2 0 0,0-4 0 0,2-2 0 16,-1 2 0-16,2 0 0 0,3 0 0 0,0-4 0 16,-1-3 0-16,-2 2 0 0,-1 4 0 0,2-2 0 15,0-4 0-15,-1-1 0 0,-4 1 0 0,1-2 0 16,-1-1 0-16,-1 1 0 0,0-3 0 0,-1 3 0 15,-5 3 0-15,0-3 0 0,-2-4 0 0,-2-2 0 16,1 0 0-16,-1 1 0 0,-1 1 0 0,-1-1 0 16,-1-1 128-16,-25 3-128 0,3 2 0 0,3-3 0 15,3 0 0-15,0-3 0 0,2 0 0 0,-1-2 0 16,-3 0 0-16,26-6 0 0,-14 1 128 0,-26 10-128 16,2-1 0-16,20-6 0 0,-7 1 0 0,-5 3 0 15,-8-3 0-15,-1 0 0 0,-7-1 0 0,0 3 0 16,-4-3 0-16,-2 2 0 0,-2 1 0 0,-10 5 0 15,-1-3 0-15,1 0 0 0,-1 0 0 0,-1-2 0 16,-5 0 0-16,-3-2 0 0,-1-3 0 0,-3 2 0 16,-3-3 0-16,-3 1 0 0,-1 0 0 0,-1 2 0 15,-4 0 0-15,0 2 0 0,1-1 0 0,-4 2 0 16,0 3 0-16,-2 2 0 0,1 2 0 0,-1 2 0 16,0 1 0-16,1 3-160 15,-3 1-1552-15,1 0-304 0</inkml:trace>
  <inkml:trace contextRef="#ctx0" brushRef="#br0" timeOffset="21832.38">8412 2402 12319 0,'0'0'544'0,"0"0"112"0,0 0-528 0,0 0-128 15,0 0 0-15,0 0 0 0,0 0 656 0,-2 6 112 16,-1 2 0-16,-3 2 16 0,0 2-272 0,-2 3-64 16,-2 0-16-16,-5 11 0 0,-1-4-112 0,4-9-32 15,-2 5 0-15,-3-2 0 0,-1 3-16 0,-1-1 0 16,0 1 0-16,3-1 0 0,-1-1-96 0,3-1-32 16,1-3 0-16,4-1 0 0,2-2 176 0,5-1 16 0,1-3 16 0,1-6 0 15,0 0 48-15,7 3 16 16,2-2 0-16,6-1 0 0,1-1-96 0,2-1-32 15,3 1 0-15,-1 1 0 0,2 0-288 0,0 1 0 0,0-1 128 0,0 0-128 16,1 3 0-16,-2-1 0 0,1 1 0 0,-3 0 0 31,0 1-512-31,-2-1-176 0,-3-1-16 0</inkml:trace>
  <inkml:trace contextRef="#ctx0" brushRef="#br0" timeOffset="22066.06">8230 2747 6447 0,'-11'-5'576'0,"11"5"-576"0,0 0 0 0,0 0 0 0,0 0 2000 0,0 0 304 15,0 0 48-15,0 0 16 0,0 0-1088 0,8-3-224 16,2 0-32-16,6-2-16 0,5 1-176 0,3 0-48 16,2-1 0-16,18-5 0 0,-2-2-368 0,1 1-80 15,0-1-16-15,2 1 0 0,-1 0-160 0,1 2-32 16,4 2-128-16,1-1 192 0,-1-1-192 0,1 0 0 15,-3-1 0-15,1 2 0 0,-4 3 0 0,-2 3-160 16,0 0 32-16,-3 1-6608 16,-1 0-1328-16</inkml:trace>
  <inkml:trace contextRef="#ctx0" brushRef="#br0" timeOffset="22616.9">10167 2383 6447 0,'-7'-11'576'0,"4"4"-576"15,1-1 0-15,3 0 0 0,3-1 912 0,2-1 80 16,1-2 16-16,3 2 0 0,3-1-400 0,-2 5-80 15,4-1-16-15,3-1 0 0,2-1-128 0,3 1-16 16,1 1-16-16,3 0 0 0,-1 1 224 0,2 1 64 16,-2 3 0-16,0 2 0 0,-2 2-336 0,-3 1-64 15,-3 3-16-15,-2 3 0 0,-4 2-224 0,-2 2 0 16,-4 3 0-16,-2 2 0 0,-7 0 128 0,-1 3 0 16,-4-3-128-16,-3 3 192 0,-2-2 0 0,-1-2 0 15,-2 1 0-15,-6 5 0 0,2-4 128 0,2-4 0 16,0-3 16-16,4-1 0 0,1-2 320 0,4-2 64 15,3-2 16-15,6-5 0 0,0 0-240 0,0 0-48 16,0 0-16-16,7 5 0 0,2-1-128 0,9 0-32 16,-1 0 0-16,-2-4 0 0,1 2-48 0,3 0-16 0,2 0 0 0,2 1 0 15,2 0-208-15,0 0 0 0,1 2 128 0,0-2-128 16,0 0 0-16,1 0-288 16,-3-1 64-16</inkml:trace>
  <inkml:trace contextRef="#ctx0" brushRef="#br0" timeOffset="23015.75">11644 2280 13295 0,'0'0'288'0,"0"0"64"0,-8 6 16 0,-2 2 16 0,-2 1-384 15,0 4 0-15,-2-1 0 0,-8 7 0 0,3 1 672 0,3-1 64 16,-1-1 16-16,7-7 0 0,3 1-48 0,0 0 0 16,2 0 0-16,1 0 0 0,3 1-240 0,1 0-48 0,1-1-16 0,4 2 0 15,2-6-192-15,-1 2-32 0,2-3-16 0,0 0 0 16,2-1-160-16,6 3 160 16,-1-4-160-16,-4-2 160 0,3-2-160 0,9-1 128 0,1-1-128 0,-9 0-6144 15,1-2-1328-15</inkml:trace>
  <inkml:trace contextRef="#ctx0" brushRef="#br0" timeOffset="23367.48">12125 2407 11231 0,'0'0'496'0,"0"0"96"0,-6 4-464 0,1 2-128 15,-5-1 0-15,0 3 0 0,-1 1 752 0,-2 1 128 16,0 0 16-16,0 2 16 0,1 2-416 0,1-2-96 16,1-1-16-16,4 1 0 0,-2 0-64 0,4-1 0 15,2-1-16-15,2 4 0 0,2 0-48 0,1-7 0 16,3 0 0-16,1-2 0 0,2 0 112 0,2-4 16 16,1 1 0-16,1-2 0 0,2-2 0 0,-1-2 0 15,0-2 0-15,-2-1 0 0,2 1 176 0,-2-2 32 16,-1 2 16-16,-3-3 0 0,0 0-160 0,-1 0-16 15,-1-1-16-15,-2 1 0 0,-2 1-96 0,-3-6-32 16,-3 3 0-16,0 5 0 0,-4-3-48 0,0 2-16 16,-2-1 0-16,-4 1 0 0,1 2-96 0,-1 0 0 15,-1 1-128-15,0 0 192 16,2 2-640-16,2 1-128 0,-1 1-16 0,2 0-10624 0</inkml:trace>
  <inkml:trace contextRef="#ctx0" brushRef="#br0" timeOffset="23834.2">12442 2431 5519 0,'-4'13'240'0,"3"-4"64"0,-1-1-304 0,0 3 0 0,-2 2 0 0,-1 1 0 15,-3 2 1904-15,1 0 320 0,-4-3 64 0,1 2 16 0,0-4-1216 0,0-1-224 16,0-1-48-16,0 0-16 0,1-1-160 0,3-3-48 15,-1-1 0-15,3-1 0 0,4-3 48 0,0 0 0 16,0 0 0-16,0 0 0 0,0 0-32 0,5-7 0 16,2 0 0-16,2-1 0 0,0-2-288 0,4 1-64 15,0 1-16-15,2-1 0 0,-2-2-32 0,3 0 0 16,1 0 0-16,1 0 0 0,0 0-48 0,0 0-16 16,0 1 0-16,-1 2 0 0,-1 3-144 0,-2 2 0 15,-2 0 144-15,-1 2-144 0,0 2 0 0,-4 2 128 16,-2 0-128-16,0 3 0 0,-4 2 0 0,-1 1 0 15,-2 0 0-15,-4 4 0 0,1-1 0 0,0-2 0 16,1-7 0-16,1 0 0 0,-1 2 0 0,4-5 0 16,0 0 0-16,0 0 128 0,0 0 16 0,0 0 16 0,0 0 0 15,7-5 0-15,2 1 48 0,3-4 16 0,-1-1 0 0,2 1 0 16,0-2-224-16,3 0 0 0,-1 0 0 16,1 1 0-16,-1 1 0 0,0 2 144 0,2 0-144 15,-1 3 128-15,-2 0-128 0,1 2 0 0,-2 2-160 0,0 3 160 16,-3 4-144-16,0 2 144 0,0 3-128 0,-6 1 128 15,0-1 0-15,-3 2-128 0,-2 0 128 0,-1-1 0 16,0 1 0-16,1-1-160 0,0 1 160 0,0 1-7968 16,1-2-1520-16</inkml:trace>
  <inkml:trace contextRef="#ctx0" brushRef="#br0" timeOffset="24305.15">13245 2492 9215 0,'0'0'816'0,"0"0"-656"15,0 0-160-15,0 0 0 0,0 0 1200 0,0 0 208 0,0 0 32 0,0 0 16 16,0 5-560-16,-2 3-96 16,1-1-32-16,-4 3 0 0,-1 2-80 0,0 4-32 15,-3 4 0-15,0-2 0 0,-1 2-208 0,-1 2-32 0,-1 2-16 16,2-2 0-16,-1 0-208 0,1-1-32 0,3-2-16 0,-2-3 0 16,2-3 208-16,2 1 32 15,3-4 16-15,2-10 0 0,0 0 288 0,0 0 48 0,7-4 16 0,3-2 0 16,2-3-144-16,1-3-32 0,2-5 0 0,0 0 0 15,1-1-336-15,0 1-80 0,1-1-16 16,-1 0 0-16,2 0-144 0,-1 0 0 0,3 1 0 0,-2-1 128 16,-1 1-128-16,2 2 0 0,0 1 0 0,7-1 0 15,-5 4 0-15,-8 7 0 0,-1 1 0 0,-1 3 0 0,-2 1 0 16,1 4-144-16,-3 3 144 0,-4-1 0 16,-3 0 0-16,-3 2 0 0,-2 0 0 0,-1 0 0 0,-7 3 0 0,0 0 0 15,-2 1 0-15,-1 0 0 0,1 1-256 0,1-3 48 16,1-2 16-16,2-2 0 15,0-3-320-15,3 0-64 0,2-3-16 0,6-1-7184 16,0 0-1440-16</inkml:trace>
  <inkml:trace contextRef="#ctx0" brushRef="#br0" timeOffset="24544.82">14001 2045 17903 0,'0'0'784'0,"1"4"176"0,-1-4-768 0,-1 9-192 15,-2 1 0-15,-1 1 0 0,-2 2 720 0,0 3 112 16,-2 1 0-16,-1 3 16 0,-1 3-320 0,-1 4-64 16,-1 1-16-16,0 4 0 0,0 3-304 0,-2 0-144 15,-1 2 128-15,2 1-128 0,0 0 0 0,1-3 0 0,1 0 128 0,-2-1-128 31,0-2-1744-31,8-4-384 0</inkml:trace>
  <inkml:trace contextRef="#ctx0" brushRef="#br0" timeOffset="24855.06">14051 2493 3679 0,'0'0'320'0,"4"6"-320"16,3 0 0-16,-2-1 0 0,3 0 1936 0,3-1 320 16,2-1 64-16,0 0 16 0,1-3-1440 0,0-2-272 15,-1-1-64-15,1 0-16 0,2-2 0 0,-1 0 0 16,0-2 0-16,2-3 0 0,-6 2 128 0,-2 1 32 16,-1 0 0-16,-1-1 0 0,-4 1 0 0,-1 0 16 15,-2 1 0-15,-2-1 0 0,-1 3 16 0,-4-1 0 16,-2 3 0-16,-4-1 0 0,-1 2-288 0,0 2-48 15,-2 2-16-15,-1 1 0 0,-3 2-128 0,1 3-48 16,4-1 0-16,4 2 0 0,-1 2-208 0,2 1 176 16,3 0-176-16,0 0 160 0,3 0-160 0,1 1 0 15,2-1 0-15,3 3 0 16,4 0-1440-16,3-3-320 0</inkml:trace>
  <inkml:trace contextRef="#ctx0" brushRef="#br0" timeOffset="25195.42">14965 2368 7359 0,'0'0'656'0,"0"0"-528"15,0 0-128-15,7 6 0 0,0 4 2112 0,5 4 384 16,-7-5 64-16,0 2 32 0,1 1-1568 0,-2 4-304 16,4 2-64-16,2 0-16 0,3 0-320 0,-1 1-80 15,-3 1-16-15,2 1 0 0,3 1-224 0,0 0 176 16,0-1-176-16,-3-3 160 0,-1-1-160 0,-1-2-192 15,-1-2 32-15,2 2 16 16,-2-2-560-16,-2-5-96 0,0-1-32 0,-2-2-7040 0</inkml:trace>
  <inkml:trace contextRef="#ctx0" brushRef="#br0" timeOffset="25394.75">15248 2254 17503 0,'0'0'768'0,"0"7"176"0,0-1-752 0,-1 5-192 0,-1 3 0 0,-2 5 0 16,-4 3 1024-16,-3 2 192 0,-2-5 16 0,1 4 16 15,0 1-224-15,-2 1-64 0,-5 0 0 0,-1 1 0 16,0 2-384-16,-1 1-64 0,-1 1-32 0,-8 10 0 16,1-4-336-16,2-2-144 0,1-2 128 0,4-3-128 15,2-4-640-15,5-3-192 16,2-3-64-16</inkml:trace>
  <inkml:trace contextRef="#ctx0" brushRef="#br0" timeOffset="25920.2">16462 2343 11567 0,'0'0'512'0,"0"0"112"0,-1-5-496 0,1-2-128 0,1 1 0 0,0 1 0 16,-2 1 752-16,-4-1 128 0,-2 3 16 16,-2 0 16-16,0 1-400 0,-1 1-96 0,-1 2-16 0,0 2 0 15,0 2-48-15,0 0-16 0,2 3 0 0,-2 0 0 16,1 0 32-16,1 1 0 0,0 0 0 0,1 1 0 16,1 0-48-16,0 1-16 0,2 0 0 0,0-1 0 15,1 0-64-15,2 0-16 0,0 0 0 0,1 1 0 0,-1 0 32 0,0 6 16 16,-1-4 0-16,0-2 0 15,2-1-16-15,0-2-16 0,0 0 0 0,0-2 0 0,1-7 208 0,-5 8 32 16,0 0 16-16,1-1 0 0,-4 0-96 0,0-2-16 16,-2-1 0-16,-2 0 0 0,-2 2-128 0,-1-2-16 15,-3-1-16-15,-1 0 0 0,0-2-80 0,-3-2-16 16,-2-2 0-16,0 0 0 0,0-1-128 0,-8-4 0 16,4 0 0-16,7-1-7968 15,4 0-1632-15</inkml:trace>
  <inkml:trace contextRef="#ctx0" brushRef="#br0" timeOffset="27140.85">17132 2439 11279 0,'0'0'496'0,"-4"2"112"0,-4 1-480 0,0 2-128 16,-4 0 0-16,-4 6 0 0,-2 0 576 0,6-1 112 15,1-1 16-15,-1 1 0 0,0 0 32 0,-3 2 16 16,2-1 0-16,1 1 0 0,1 0-240 0,2 1-32 15,2 1-16-15,1 3 0 0,4 1-208 0,4 1-64 16,7-3 0-16,-4-7 0 0,3-2 256 0,2 1 32 16,1-3 16-16,2 0 0 0,-1-1-48 0,3 0-16 0,1-4 0 0,1-3 0 15,-2 2-144-15,-1 0-32 16,1 0 0-16,-2-2 0 0,-1-4-256 0,0 1 0 16,-4-1 128-16,-1 0-128 0,-1 0 192 0,-2-1 0 15,1 1-16-15,-4-3 0 0,-1 5-176 0,-2-2 0 16,-3 2 0-16,2-2 128 0,-2 1-128 0,2 1 0 0,-2 1 0 0,1 1 0 15,0-3-160-15,3 2-64 0,1 4-16 0,0 0 0 16,0 0-80-16,4-3-32 0,4 0 0 0,2 1 0 16,2-1 80-16,1-1 16 0,3 0 0 0,1 0 0 15,3-1 256-15,1 1 0 0,1-2 128 0,1 0-128 16,2-4 0-16,3-1 0 0,3-1 0 0,0-2 0 16,0 1 0-16,-1-1 0 0,-9 2 0 0,0-1 0 15,2-5 0-15,-1-1 0 0,-1-3 0 0,-1-1 0 16,-2-2 128-16,0-1-128 0,-2 0 0 0,4-7 0 0,-4 2 0 0,-2 4 0 15,-4 4 0-15,-1 2 0 0,-4 6 0 0,-2 1 0 16,0 3 0-16,-6 3 0 0,1 4 0 0,2 4 0 16,-8 0 0-16,-1 4 0 15,-4 4 0-15,1 4 0 0,-1 5 0 0,0 3 0 0,2 2 0 0,-1 4 0 16,0 5 0-16,-1 2 0 0,-1 1 0 0,2-1 0 16,1-2 0-16,2 0 0 0,4-10 0 0,2-1 0 15,2 0 0-15,2-3 0 0,1-3 144 0,2-1 48 16,2-2 0-16,4-3 0 0,1-1 448 0,4-4 80 15,2-2 32-15,2-1 0 0,0-1-176 0,2-4-16 16,1-1-16-16,1-2 0 0,0 0-352 0,-2 1-64 16,-4-2 0-16,-1-1-128 0,2 3 144 0,3 0-144 15,1 0 0-15,-2 4 144 0,-2 0-144 0,-3 0 0 0,-4 2 0 16,0 2 0-16,-1 3 0 0,-3 1-144 16,-3 3 144-16,1 1 0 0,-4-1-128 0,-1 2 128 15,-2 1 0-15,-3 0 0 0,1-1 0 0,-1 0 0 0,1 0 0 0,1-2 0 16,1-2 0-16,2-6 0 0,0 0 0 0,0 0 0 15,0 0 0-15,0 0 0 16,8 1 0-16,1-2 144 0,2-2-144 0,1-1 0 16,3-3 144-16,0 0-144 0,1 0 0 0,0-1 144 15,0-1-144-15,1 2 0 0,2-1 0 0,0 1 0 0,2 3 0 0,-2-1 0 16,1 4 0-16,0 2 0 16,-1 4 0-16,-1 0 0 0,-2 5 320 0,1-1-32 0,-3 3-16 15,-1 0 0-15,-2 0-64 0,0 4-16 0,-1 1 0 16,0 0 0-16,1-2-64 0,0 0 0 0,0-2-128 0,-1 1 192 15,2-1-192-15,3-2 176 0,0-1-176 0,1-4 160 16,3-2-32-16,1-2-128 0,1-2 192 0,9-1-64 16,-5-2-128-16,-1-2 0 0,2 0 0 0,-8-1 0 15,3-1-480-15,2-1-80 16,-2 0-16-16,2 1 0 0,2-1 64 0,0 1 0 0,-1 1 0 16,-1 0 0-16,0 1 320 0,-1 0 64 0,-3 1 128 0,-3 3-208 0,-4 1 208 15,-2 1-144-15,3 3 144 0,-1 1-128 0,-2-1 128 0,-4 3-160 16,-1 0 160-16,-4 2-160 0,-4 3 160 0,1-3 0 15,1 2 0-15,-2 0-128 0,-3 1 128 0,-2-1 224 16,0-2-48-16,-3 1-16 0,-5 2 160 0,0 1 48 16,-2-1 0-16,-1-1 0 0,-4-2 32 0,-4-1 16 15,0-2 0-15,2 0 0 0,-2-3-96 0,1 2-32 16,3-2 0-16,-1-1 0 0,5 0-160 0,2-2-128 0,1 0 192 16,2-1-192-1,0-2-704-15,2 0-256 0,3-2-64 0</inkml:trace>
  <inkml:trace contextRef="#ctx0" brushRef="#br0" timeOffset="30039.35">9533 6805 18431 0,'-7'-4'1632'0,"1"0"-1312"0,1-2-320 0,5 6 0 16,0 0 1664-16,0 0 272 0,0 0 48 0,0 0 16 16,0 0-1232-16,0 0-256 0,0 0-64 0,0 0 0 0,-2 10-272 15,-1 0-176-15,3 1 192 0,0 1-192 16,0 5 128-16,0 0-128 0,-2 1 0 0,-2 2 0 0,0 1 224 0,-1 3-64 15,-1 2-16-15,-1 1 0 0,-1-1 48 0,-2 3 0 16,-2 2 0-16,-2 3 0 0,0 4 64 0,1 1 0 16,-1-1 16-16,0 3 0 0,1 3 112 0,0-1 0 15,0 1 16-15,-1 2 0 0,0 0-16 0,1 3-16 16,0-1 0-16,2 1 0 0,0 0-112 0,-2-3-32 16,-2-3 0-16,1-1 0 0,0-5-224 0,-2 1 176 15,-1-4-176-15,-1 1 160 0,1 1-32 0,-3-1-128 16,-1 1 192-16,1-3-64 0,1-2 64 0,0 0 0 15,1-3 0-15,0-1 0 0,2-3-64 0,2-2-128 16,2 0 192-16,3-3-64 0,0-3 16 0,3-3 0 0,2-2 0 0,1 1 0 16,-1-2-144-16,3-1 128 0,1-1-128 0,0-8 128 15,0 0-128-15,0 0 128 0,0 0-128 0,0 0 128 16,0 0-128-16,7 6 0 0,-7-6 0 0,10 3 0 16,-1 2 0-16,1-4 128 0,1 0-128 0,1-1 0 15,1-1 0-15,-1 0 128 0,3 1-128 0,4 0 0 16,-1 0 0-16,3 0 0 0,1 2 128 0,2-1-128 15,2-2 0-15,4 1 0 0,0 2 0 0,1 0 0 16,2 0 0-16,3 1 0 0,-2-5 0 0,-1 1 0 16,3 0 0-16,1 0 0 0,3 1 0 0,2 1 0 15,3 1 0-15,1 1 0 0,3 0 0 0,-1-2 0 16,-2-2 0-16,1-2 0 0,1 0 144 0,1 3-144 16,4 2 192-16,2 0-48 0,3 0 0 0,0-1 0 15,-1-4 48-15,2-1 16 0,1 1 0 0,0 2 0 16,3 3-208-16,2 0 0 0,4 2 0 0,1-2 0 0,0-5 0 15,-1 2 0-15,0 1 128 0,3 4-128 0,3-1 0 16,-3 1 0-16,-2-2 0 0,2 0 0 0,0 2 0 0,4-1 0 16,2 1 0-16,0-2 0 0,-2-1 0 0,0 1 0 15,2 2 0-15,1-2 0 0,3 0 128 0,-1-2-128 16,-2 0 0-16,2 1 0 0,2 3 0 0,1-1 0 16,3 0 0-16,-4-1 0 0,-2-2 0 0,3 1 0 15,-3 2 0-15,4 0 0 0,-1-1 0 0,-1 3 0 16,-1-3 0-16,1 1 0 0,2 0 0 0,0 1 0 15,-3-1 0-15,-1 0 0 0,-1 2 0 0,2-1 0 16,4 0 0-16,-1 0 0 0,-3-2 0 0,3-1 0 16,-2-1 0-16,4 1 0 0,0 1 0 0,1-1 128 0,1-2-128 15,-1 0 0-15,4 0 0 0,-1-1 0 0,0-1 0 16,-3 0 0-16,-2 2 0 0,2-2 0 0,2 0 0 16,-1-1 0-16,-4 0 128 0,2 1-128 0,0-1 0 0,-1 1 0 15,-3-1 0-15,3 2 0 0,-1-3 0 0,3 2 0 16,1 0 0-16,-1-2 0 0,-2 0 0 0,1 0 0 15,1 4 0-15,1-3 0 0,0-2 0 0,-1 1 0 16,-1 0 0-16,3-1 0 0,2 0 0 0,0 1 0 16,-4-1 0-16,2 2 0 0,0 1 0 0,0-2 0 15,0 1 0-15,1-2 0 0,-5 1 0 0,6 0 0 16,0 1 128-16,-3 0-128 0,-4-3 0 0,0 3 0 16,-1-1 0-16,2 2 0 0,0-2 0 0,-2 2 0 15,-6 1 0-15,3 0 0 0,2 2 0 0,0-1 0 16,0 0 0-16,-2 1 0 0,-1 0 0 0,0 1 144 15,2-2-144-15,-1-1 128 0,-2 1-128 0,-4 0 128 0,0 0-128 16,2 1 0-16,1 1 0 0,-1-2 0 0,-2 0 0 0,-1 2 0 16,-5 2 128-16,4 0-128 0,3-2 0 0,-1 1 0 15,-5 1 0-15,0-1 0 0,-7-2 0 0,3 0 0 16,2 3 0-16,2 0 0 0,1 1 0 0,-6 0 0 16,-2-3 0-16,-3 0 0 0,2 0 0 0,-1 1 128 15,3 1-128-15,0-1 0 0,-1 2 0 0,-3-1 0 16,-2 1 0-16,-1-2 0 0,0-1 0 0,2 0 0 15,2 3 0-15,0 1 0 0,-5-1 0 0,-1 1 0 16,-3-3 128-16,0 1-128 0,-3 1 0 0,3 2 0 16,2-3 0-16,-4 3 0 0,2 1 0 0,-2 1 0 0,-2 1 0 0,-3-2 0 15,0-3 0-15,0 3 0 0,-1 0 0 0,1 1 0 16,-1-1 0-16,2-1 0 0,-1 1 128 0,-4-1-128 16,0 1 0-16,-1 1 0 0,-4 2 0 0,1-2 0 15,1 0 0-15,0 1 0 0,0 1 0 0,1-1 0 16,3-2 0-16,-1 1 128 0,-4-3-128 0,0 1 0 15,-3-1 0-15,-6 1 0 0,1-2 0 0,-3 0 0 16,-3-1 0-16,2-1 0 0,0 0 128 0,-3 2-128 16,1-1 0-16,-2 0 0 0,0 1 0 0,-1-1 0 15,-3-1 0-15,0-1 128 0,1 0-128 0,-1 0 0 16,-3 2 0-16,-1-2 0 0,1-1 0 0,-2 0 0 16,-2-1 0-16,-1-2 0 0,-2 1 0 0,1-1 0 15,-2-2 0-15,0 0-144 0,-1-3 144 0,1-1-160 16,0-2 32-16,-1-1 0 0,0-2 0 0,3-2 0 15,-5-2-48-15,2-1 0 0,0-1 0 0,-1 0 0 0,0-4 176 0,-1-1-128 16,-1-1 128-16,3-3-128 0,-4-4 128 0,0 2 0 16,0-2-144-16,1-2 144 0,-1-1 0 0,2-2 0 15,-1 0 0-15,2-3 0 0,-2-1 0 0,3-2 0 16,-2-1 0-16,2 0 0 0,-2 0 0 0,1 0 0 16,3 0 0-16,-3 1 0 0,2-1 0 0,1 1 0 15,-2 0 0-15,0-1 0 0,1-1 0 0,0 0 0 16,2 2 0-16,-1 2 0 0,-1-2 0 0,2 1 0 15,2-1 0-15,-3 2 0 0,-1-1 0 0,1 0 0 16,-1 2 128-16,1 4-128 0,0 1 128 0,1 2-128 16,-1 1 192-16,2 0-64 0,-4-3-128 0,4 1 0 15,-2-2 0-15,0 3 0 0,-2 2 0 0,1 0 0 0,1-1 0 0,0 1-176 16,-1-1 176-16,-3 1 0 0,3-1 0 16,-3 4-128-16,1 4 128 0,-3 1 0 0,-1 0-144 0,-1 1 144 15,-3 1-176-15,1 1 48 0,-3-1 0 0,0 5 0 16,-2 1 128-16,-2 1-160 0,0 2 160 0,-3-1-160 15,-1 1 16-15,-2 2 0 0,0 3 0 16,-1-1 0-16,-3 4 16 0,-1-1 0 0,1 2 0 0,-3-1 0 16,-1 1 128-16,-6 1-160 0,-1-3 160 0,-6 3-160 15,-3 0 160-15,-1 3-160 0,3-1 160 0,-6 1-160 16,-1 1 160-16,-1 2-160 0,-2 0 160 0,-5 2-160 16,-4-1 160-16,-4 2 0 0,-3-1-144 0,-1 3 144 15,1-2 0-15,-4 2-144 0,-6-2 144 0,-4 0 0 16,-4 1 0-16,-3-1 0 0,4 1 0 0,-7-2 0 15,-6 4 0-15,-1-2 0 0,2 2 0 0,-3-4 0 16,-2-2 0-16,-6 2 0 0,-3-1 0 0,0 2 0 16,2-2 0-16,-3 2 0 0,-4-2 0 0,2 0 0 0,1 0 0 15,-1-1 0-15,-6 1 0 0,4 0 0 0,0-2 0 0,-3 0 0 16,-4 1 0-16,-1 1 0 0,3-1 0 0,-1-1 0 16,-3 0 0-16,0 0 0 0,0 1 0 0,0-1 0 15,2 0 0-15,-5-1 0 0,0 0 0 0,1 1 0 16,5-1 144-16,-3 0-144 0,-4-1 192 0,5 1-64 15,4-1 0-15,-2 0 0 0,-6-1-128 0,4 1 0 16,2 0 0-16,-2 1 0 0,-3-1 0 0,0 0 0 16,5 0 0-16,-3 0 0 0,0-1 0 0,0 1 0 15,0 1 0-15,-1-1 0 0,1-1 0 0,-2 1 0 16,0 0 0-16,1 1 0 0,-1 0 0 0,0 1 0 0,0-1 0 16,2 0 0-16,4 0 0 0,-4 2 0 0,0 0 128 15,3 0-128-15,5 1 128 0,0-1-128 0,-6 0 192 0,4 2-64 16,2 0-128-16,-2 2 192 0,-4-2-192 0,3 4 192 15,6-2-192-15,-4 1 0 0,-3 1 0 16,2 0 0-16,4 2 128 0,-1 2-128 0,-5 3 0 16,4-3 128-16,2-3-128 0,-1 0 0 0,-2 1 0 0,3-2 0 15,1 4 0-15,1 0 0 0,-2 0 128 0,0-1-128 16,4 0 0-16,-1 1 0 0,1 1 0 0,0-1 0 16,2 0 0-16,2-1 0 0,1 2 0 0,-3 0 128 15,0 0-128-15,4 0 192 0,1-2-192 0,1 0 192 16,-1 0 0-16,3 1 16 0,3 0 0 0,-3 1 0 15,-2-1-16-15,2 0 0 0,4 0 0 0,1 0 0 16,3-1 0-16,0 0-16 0,-3 0 0 0,0 0 0 0,3 0-32 0,1 3 0 16,-2-1 0-16,2-2 0 0,-1-1 32 0,5-2 0 15,1 0 0-15,-1 2 0 0,-3 0-16 0,5 0 0 16,3 1 0-16,2 0 0 0,4 0-32 0,0-1-128 16,1-2 192-16,3-1-64 0,3 1-128 0,7 1 0 15,6-2 0-15,6-2 128 0,2-1-304 0,5-1-64 16,4 0-16-16,3-2-18096 0</inkml:trace>
  <inkml:trace contextRef="#ctx0" brushRef="#br0" timeOffset="36342.26">14730 1359 5519 0,'0'0'496'0,"0"0"-496"0,0 0 0 0,0 0 0 16,0 0 1488-16,0 0 208 0,0 0 32 0,8 2 16 0,-8-2-720 0,0 0-128 15,10 0-48-15,-10 0 0 16,11 1-288-16,-11-1-64 0,8 2-16 0,-8-2 0 0,0 0-64 15,9 3-16-15,-9-3 0 0,0 0 0 0,0 0-160 0,7 6-48 16,-7-6 0-16,8 4 0 0,-8-4-192 0,0 0 0 16,0 0 128-16,0 0-128 0,5 7 0 0,-5-7 0 15,0 0 0-15,4 9 0 0,-4-9 128 0,0 0-128 16,0 0 0-16,0 0 0 0,2 10 0 0,-2-10 0 16,3 8 0-16,-1 1 0 0,-2-9 0 0,0 10 0 15,-2 0 0-15,-1 0 0 0,2 0 0 0,-2 2 0 16,-3-1 0-16,3 0 0 0,-3 0 0 0,2-1 0 15,0 0 0-15,-3 0 0 0,2-2 0 0,0 2 0 16,-3 2 0-16,3-2 0 0,-4-1 0 0,4 0 0 16,-3-1 0-16,0 1 0 0,-2 1 128 0,2-1-128 0,-3 0 0 0,1 0 0 15,1 0 0-15,-2-1 0 0,1-1 0 0,1 0 0 16,0-1 0-16,2 1 0 0,-1-1 0 0,1 0 0 16,0-1 0-16,0 1 128 0,3-1-128 0,-3 2 144 15,0-4-144-15,2 2 0 0,-1 0-160 0,6-5 160 16,-4 10 0-16,-1-2 0 0,5-8 0 0,-5 7 0 15,2 1 0-15,3-8 0 0,0 0 0 0,0 0 0 16,0 0 0-16,-2 8 0 0,2-8 0 0,0 0 0 16,0 0 0-16,0 0 0 0,0 0 0 0,0 0 0 15,0 0 176-15,0 0-176 0,0 0 160 0,0 0-160 16,0 0 144-16,0 0-144 0,0 0 128 0,0 0-128 16,0 0 224-16,0 0-32 0,0 0-16 0,0 0 0 15,0 0 208-15,0 0 32 0,0 0 16 0,8 3 0 16,1-2-112-16,-9-1 0 0,11 0-16 0,-11 0 0 15,9 0-160-15,1 0-16 0,0-1-128 0,-1 1 192 0,-9 0-192 0,11 2 0 16,-1 1 0-16,1-2 0 0,-2 0 0 0,1 0 0 16,0 0 128-16,1 1-128 0,-2 0 0 0,1 2 0 15,-1-2 0-15,1 2 0 0,0 0 192 0,3 0-64 16,-4-1-128-16,2 1 192 0,2-1 0 0,-2 0-16 16,1-1 0-16,1 2 0 0,-1-1 16 0,1 0 16 15,3-1 0-15,-1 1 0 0,1-1 16 0,1 0 0 16,2 0 0-16,2 0 0 0,0 0-48 0,2 0-16 15,0 0 0-15,2 0 0 0,3 0-160 0,0 2 160 16,2-2-160-16,3 1 160 0,1-1-160 0,0-1 0 16,0-2 144-16,-1 1-144 0,2 1 0 0,2-1 128 0,0 0-128 0,2 0 0 15,1-1 0-15,2 1 144 0,-1 0-144 0,2 0 0 16,1 0 0-16,0 0 0 0,-5 0 0 0,3 0 0 16,1 0 0-16,1 0 0 0,-2 0 0 0,3 0 0 15,2 1 0-15,2-1 0 0,0-1 0 0,-3 0 0 16,-2-1 0-16,1 1 128 0,2 0-128 0,0 1 160 15,-1-2-160-15,1-1 192 0,4 2-192 0,-1-1 192 16,0 0-192-16,1 0 0 0,-1 1 0 0,-2-2 0 16,0 2 0-16,2-2 0 0,-1 1 0 0,2 1 0 15,-3 0 0-15,2 0 0 0,0-1 0 0,1 2 0 16,-1 0 0-16,-2 0 0 0,-1-1 0 0,4 0 0 16,2 1 0-16,-2-1 0 0,1 0 0 0,-4 1 0 15,-2 1 0-15,1 0 0 0,0 0 0 0,3-1 0 16,0-1 0-16,3 0 0 0,1 1 0 0,-3 0 0 15,0-1 0-15,1 1 0 0,-4 0 0 0,3 0 0 0,0 0 0 0,4 0 0 16,4 0 0-16,0-1 0 0,-2 0 0 0,0-1 0 16,1 2 0-16,-2-1 0 0,2-2 0 0,4 2 0 15,4 1 0-15,-4-1 0 0,1-1 0 0,-2 0 0 16,-1 0 0-16,3-2 0 0,3 3 0 0,-2-1 128 16,0 2-128-16,-1-3 0 0,-5-3 0 0,-1 2 0 15,1 0 128-15,2 2-128 0,3 1 0 0,-1-1 0 16,-1-1 0-16,-2-1 0 0,-4 0 0 0,1 2 0 15,0 1 0-15,0 0 128 0,3 1-128 0,0-2 0 16,-1 0 0-16,-5 1 0 0,-4-3 0 0,3 0 0 16,-1 0 0-16,2 2 0 0,2 2 0 0,3 0 0 0,-4 0 0 15,-3 0 0-15,-3-5 0 0,-2 2 0 0,0 0 0 0,0 1 0 16,1 1 0-16,2 2 0 0,-1 1 0 16,2-1 0-16,-2-2 0 0,-2-1 0 0,-2-2 0 0,0 0 0 15,1 2 0-15,2 1 0 0,-4 1 0 0,3 2 0 16,3 3 0-16,-1-2 0 0,-2-3 144 0,-4-2-144 15,-2-1 0-15,2 1 144 0,-6 0-144 0,4 2 0 16,-3 1 144-16,4 1-144 0,-2-1 0 0,1 1 144 16,-1 1-144-16,1-2 128 0,2-2-128 0,-4-2 128 15,-2 0-128-15,0 1 160 0,-3 0-160 0,1 1 160 16,0 2-32-16,1 1-128 0,-1 1 192 0,0 0-64 16,4 1-128-16,0-1 192 0,-3-3-192 0,-1 1 192 15,-1 0-192-15,-1 0 0 0,-2 0 0 0,-1 1 128 16,0 0-128-16,-1-1 0 0,0 3 0 0,-3-2 0 15,-1-2 0-15,2 0 0 0,-3 0 128 0,2 3-128 16,-2-1 0-16,1-1 0 0,-3-2 0 0,4 1 128 0,-8 1-128 0,2 1 0 16,0-2 0-16,-2-2 0 0,-1 0 0 15,-2 1 0-15,-1 0 0 0,-1 1 0 0,-1 0 0 0,-1 0 128 16,-1-2-128-16,-9 2 0 0,9-1 176 0,-2 0-48 16,-7 1-128-16,9 0 192 0,-9 0-192 0,9-2 0 15,-2-1 0-15,-7 3 0 0,0 0 0 0,7-2 0 16,-7 2 0-16,8-4 0 0,-3-5 192 0,1 2-48 15,-6 7-16-15,3-9 0 0,2-2 0 0,-4 1-128 16,1 0 192-16,-1-2-64 0,0 0-128 0,0-2 128 16,0-4-128-16,0 0 128 0,-1 1-128 0,2-2 128 15,-1 2-128-15,-1-3 128 0,0-2 64 0,1-1 16 16,2-4 0-16,-1 1 0 0,2-3-16 0,0 2 0 0,1-1 0 0,-1 2 0 16,1-1-48-16,1 3-16 0,-2 2 0 0,2-1 0 15,0-1 32-15,-1 1 0 0,0 0 0 0,2 1 0 16,-4 3-160-16,1 1 0 0,0 1 0 0,-1 0 0 15,-2 1 0-15,1 2 0 0,-2 1 0 0,0 5 0 16,-1-1 0-16,1 9 0 0,-1-7 0 0,1 7 0 31,-1-7-656-31,1 7-176 0,0 0-16 0</inkml:trace>
  <inkml:trace contextRef="#ctx0" brushRef="#br0" timeOffset="47285.41">9421 6751 8287 0,'0'0'736'0,"0"0"-592"0,-8 0-144 0,8 0 0 16,-6 3 832-16,6-3 144 0,-7 2 32 0,7-2 0 15,-6 7-432-15,3-1-96 0,-1 1-16 0,4-7 0 16,-5 9 0-16,1 0 0 0,1 1 0 0,-3-1 0 16,3 2 176-16,-2 2 48 0,0-1 0 0,-1 2 0 15,1 4-144-15,-2-1-32 0,-1 1 0 0,-1 6 0 16,1 7-96-16,-3 2-32 0,-1 0 0 0,-2 2 0 15,-2-2-48-15,0 1-16 0,-2 8 0 0,2-1 0 16,-1 1-16-16,0-1-16 0,1 2 0 0,3 0 0 16,0 2 0-16,1 0 0 0,2-2 0 0,0 0 0 15,3-1 16-15,0-4 0 0,2-1 0 0,3-3 0 16,-2-2-128-16,1-2-32 0,2 0 0 0,0 0 0 16,0-1 16-16,0 1 0 0,0 1 0 0,0-2 0 15,0-3-32-15,1 0 0 0,-3 1 0 0,-1-1 0 0,2-1-128 0,1 0 160 16,-1-4-160-16,0-1 160 0,1-1-160 15,0 0 0-15,1-4 0 0,0 1 0 0,0-5 0 0,0 2 0 16,1 1 0-16,2-2 0 0,-1-2 128 0,0 0-128 16,1-1 0-16,2-1 128 0,0-2-128 15,3 0 0-15,-8-6 0 0,11 5 0 0,2 2 128 0,2-2-128 16,1-1 0-16,0 0 128 0,3 0-128 0,3 1 0 16,1-3 0-16,2 2 128 0,3 0-128 0,-3-1 0 15,2 0 0-15,-1 1 0 0,0-4 0 0,2 0 0 16,2-2 144-16,-2 2-144 0,3 0 0 0,2 2 144 15,2-2-144-15,4 4 0 0,4-3 144 0,2-1-144 16,-1 0 0-16,-1-1 144 0,-3-3-144 0,4 1 128 16,-1-1-128-16,3 4 128 0,3 2-128 0,1 0 0 0,5 1 144 0,2-3-144 15,0-3 0-15,-2 0 144 0,0 0-144 0,3-1 0 16,-1 1 128-16,6 0-128 0,6 0 0 0,-2-1 0 16,-2 2 128-16,1-1-128 0,-1 2 0 0,5 0 0 15,2 1 0-15,1 0 0 0,-1-3 128 0,1 0-128 16,-2-1 0-16,6 0 0 0,4 2 128 0,0-1-128 15,-2 0 0-15,2 0 0 0,0 1 0 0,4 0 0 16,3 2 0-16,-1 0 0 0,-4 0 0 0,2 0 0 16,3 2 0-16,1-2 0 0,2 1 0 0,-2 3 0 15,-2-1 0-15,4 2 0 0,3 1 0 0,0-3 0 16,-4-3 0-16,3 3 0 0,4 5 0 0,3-5 0 16,-3-4 144-16,1 1-144 0,1 3 0 0,1-1 144 15,6 0-144-15,-3 0 0 0,-6 3 0 0,7-2 0 16,4-1 0-16,-3 0 128 0,-3 0-128 0,2 3 0 0,4-1 0 0,-1 0 0 15,-6-4 0-15,3 2 0 0,2 0 144 0,-1 0-144 16,-3-4 160-16,0 2-160 0,-2 5 0 0,2-2 0 16,-1-4 0-16,-1-1 0 0,-2 1 0 0,4-1 0 15,2-2 0-15,-2-1 0 0,-4 2 0 0,3 1 0 16,5-1 0-16,-5 0 144 0,-4-3-144 0,0 1 0 16,4 2 144-16,-1-2-144 0,0-5 0 0,1 2 144 15,1 1-144-15,-2 2 0 0,-1-3 128 0,0 2-128 16,-2-1 0-16,3-1 0 0,5-1 0 0,-5 1 0 15,-7-1 0-15,4-1 0 0,5 4 0 0,-3-2 160 16,-5-1-160-16,3 2 128 0,3 1-128 0,-3-1 0 16,-1-1 0-16,0 2 0 0,-3-2 0 0,1 1 0 15,4 2 0-15,-3 1 0 0,-6-2 0 0,-1 2 0 0,3-1 0 16,-1 1 0-16,-3 3 0 0,-2-3 0 0,-3 1 0 0,4 0 0 16,2 1 0-16,-4-1 0 0,-6 3 0 0,1-1 0 15,4-4 0-15,-2 0 0 0,4 3 0 0,-3-1 0 16,-6 0 0-16,-2-1 0 0,1 1 0 0,3 1 0 15,2 0 0-15,-4 2 0 0,-6-1 0 0,0-1 0 16,-2-1 0-16,1 1 0 0,3 1 0 0,-3 0 0 16,-6 0 0-16,-3 0 0 0,-3-1 0 0,2 2 0 15,0 0 0-15,-2 2 0 0,3-1 0 0,-3 1 0 16,-3 1 0-16,-3 2 0 0,0-2 0 0,-1 0 0 16,-1-1 0-16,3 3 0 0,-3 1 0 0,2 0 128 15,-3-2-128-15,-3 3 0 0,-3-1 144 0,0 2-144 16,-6 0 0-16,-1 0 0 0,-2-2 0 0,-1 2 0 0,1 0 0 0,-4-1 0 15,0 0 0-15,-2-2 0 0,-1 0 0 0,0 1 0 16,-3 3 0-16,-4-3 128 0,-2-2-128 0,-1 0 0 16,-2 0 0-16,-1 0 0 0,-2-1 0 0,-3 2 0 15,-1-3 128-15,-7-2-128 0,7 4 128 0,2 1-128 16,-9-5 128-16,5 3-128 0,-5-3 128 0,0 0-128 16,0 0 160-16,9 3-160 0,-9-3 160 0,0 0-160 15,6-1 160-15,-6 1-160 0,5-4 208 0,-5 4-48 16,6-8-16-16,-2-1 0 0,-1-2-16 0,1-3 0 15,-1-5 0-15,-1-1 0 0,1-2 0 0,2-5 0 16,1-3 0-16,-2-1 0 0,-1-4 48 0,1-1 0 16,2-2 0-16,-2-4 0 0,3-3-176 0,2-1 192 0,1-3-192 15,0-3 192-15,2-4-192 0,2-2 0 0,2-1 0 0,2-2 0 16,1 2 0-16,1-2 0 0,0-1-160 0,1 1 160 16,0 5-192-16,-1-1 48 0,-1-4 16 0,-2 4 0 15,-1 1 128-15,-2 2 0 0,-1 0 0 0,-2 7 0 16,-2 1 0-16,-1 3 0 0,-2 1 0 0,0 3 0 15,-5 3 0-15,1 1 0 0,0 0 0 0,2 4 0 16,-3 5 0-16,-1 1 144 0,0 0-144 0,-1 2 0 16,0 1 128-16,-2 0-128 0,0 3 0 0,1 2 0 15,-3-1 0-15,0 3-304 0,-1 3 64 0,-1 1 16 16,-1 0 32-16,-1 1 0 0,0 1 0 0,-3 1 0 16,0 0 16-16,0 5 16 0,-2 0 0 0,-2 0 0 15,0-1 160-15,1 2-208 0,-2 2 80 0,1 3 128 16,-2 2-160-16,-1 0 160 0,1 0 0 0,-4 1-144 0,0 3 144 0,-2-1 0 15,1-1-144-15,-3 2 144 0,1-1 0 0,-3 0 0 16,-7 0 0-16,-1 1 0 0,-2 0 0 0,-5 2 0 16,2-1 0-16,-2-1 0 0,1-2 0 15,-2 1 128-15,-1 1-128 0,-4 0 192 0,-2 0-64 0,-7-1-128 16,-4 1 192-16,-4 0-64 0,1 0-128 0,0 0 128 16,-1-2-128-16,-6 2 128 0,-7 0-128 0,0-1 160 15,1 3-160-15,-1-5 160 0,1-1-160 0,-8 0 0 16,-7 1 0-16,2-3 0 0,2 2 128 0,-6 0-128 15,-5-3 0-15,2 1 128 0,1 1-128 0,-1 0 0 16,-4 1 0-16,0-2 0 0,-5-4 0 0,3 2 128 16,3 0-128-16,-5-2 0 0,-4-5 0 0,2 2 0 15,2 2 0-15,-3-2 0 0,-4-1 0 0,5 0 0 16,4 2 128-16,-6-2-128 0,-6-3 0 0,2 2 0 0,5 1 0 0,-6-1 0 16,-2 0 0-16,0 0 0 0,3 0 0 0,-1 0 0 15,-4 1 0-15,1-1 0 0,5 1 0 0,-6-1 0 16,-3 0 0-16,2 0 0 0,1 1 0 0,-1 0 0 15,1 1 0-15,-1-1 0 0,1 2 0 0,1 0 0 16,3-2 0-16,-5 3 0 0,-1 0 0 0,2 0 0 16,2-2 0-16,-1 1 0 0,-6 3 0 0,6-1 0 15,1 0 0-15,-3 1 0 0,-5 0 0 0,3 1 0 16,3 0 0-16,-4 1 0 0,-8 2 0 0,3 0 0 16,3 2 0-16,-2 0 0 0,-7 1 0 0,1-1 0 15,-1 2 0-15,-1-1 0 0,6-1 0 0,-6 2 0 16,-1-1 0-16,4-1 0 0,0 1 0 0,-3 2 0 15,-6-1 0-15,0 3 0 0,-1 3 0 0,3-1 0 16,-1 2 0-16,-2 1 0 0,-7-2 0 0,3 1 0 0,-1 1 0 0,2-1 0 16,-2 2 0-16,-1-2 0 0,-4-1 0 0,1 4 0 15,4 1 144-15,-4-3-16 0,3-1-128 0,-2 2 0 16,-4 1-128-16,4 0 128 0,7 1 0 0,-1 0 0 16,-1-2 0-16,1 1-128 0,0-2-208 0,7 1-48 15,4 3 0-15,-1-2 0 16,-3-2-2016-16,5 5-416 0</inkml:trace>
  <inkml:trace contextRef="#ctx0" brushRef="#br0" timeOffset="50152.63">308 11953 12783 0,'0'0'560'0,"0"0"128"0,0 0-560 0,0 0-128 0,0 0 0 0,0 0 0 15,0 0 896-15,0 0 160 0,0 0 32 0,0 0 0 16,0 0-64-16,-7 4 0 0,7-4 0 0,0 0 0 16,0 0-64-16,-6 6-32 0,6-6 0 0,0 0 0 15,0 0-288-15,0 0-64 0,-9 2-16 0,9-2 0 16,0 0-80-16,0 0-16 0,0 0 0 0,0 0 0 15,0 0 48-15,1-10 0 0,3 0 0 0,0 0 0 16,1 0-176-16,1 0-16 0,3-1-16 0,2 0 0 16,0-1-304-16,1 2 160 0,0 3-160 0,1 0 128 15,1-1-128-15,1 3 0 0,-4 0 0 0,3 4 0 0,1 4 0 0,-2 0 0 16,-1 1-128-16,0 3 128 16,-2 2 0-16,-1 3 0 0,-4 1 0 0,1 5 0 0,-5-1 0 0,-1 4 0 15,-5 0 0-15,-1 3 0 0,-4 0 0 16,0-2 0-16,-4 0 176 0,-1 1-176 0,0-1 144 0,1-2-144 15,-1-2 128-15,3-4-128 0,2-2 208 0,-1 0-32 16,1-1-16-16,3-3 0 0,0-1 16 0,7-7 0 16,0 0 0-16,0 0 0 0,0 0-176 0,0 0 0 15,0 0 0-15,0 0 0 0,9 2 0 0,2-1 160 16,-1-2-32-16,4 2-128 0,4 3 0 0,2 2 0 16,-3 0 0-16,3 3 0 0,1 1 0 0,0 2 0 15,-1 3 0-15,-3 0 0 0,0-1 0 0,-3 2 0 16,-3 0 0-16,-1 1 0 0,-2-1 0 0,-2 1 0 0,0-1 0 15,-3 1 0-15,-2 1 128 0,-4-1-128 0,-3-2 144 16,0 0-144-16,-1 0 432 0,-3-2-16 0,-1 1 0 0,-1 0 0 16,1-3 0-16,-3 0 0 0,2 0 0 0,-3-3 0 15,0-2-160-15,1-2-48 0,-1-1 0 0,2-1 0 16,1-2-208-16,-1-1 176 0,0-2-176 0,2 0 160 31,3-2-688-31,-1-3-144 0,3-5-32 0,0 0 0 16,4-2-2608-16,2 1-528 0,1-8-96 0,6 4-32 0</inkml:trace>
  <inkml:trace contextRef="#ctx0" brushRef="#br0" timeOffset="50378.33">769 12387 22111 0,'-3'7'1968'0,"-1"-2"-1584"15,-1 1-384-15,5-6 0 0,-9 6 1104 0,4 0 144 16,5-6 32-16,0 0 0 0,0 0-224 0,-7 4-32 16,7-4-16-16,0 0 0 0,0 0-304 0,0 0-64 15,0 0-16-15,0 0 0 0,0 0-304 0,0 0-64 16,0 0-16-16,1-8 0 0,5 0-496 0,-2 1-112 16,3-3-16-16,-1-1-14096 0</inkml:trace>
  <inkml:trace contextRef="#ctx0" brushRef="#br0" timeOffset="50739.24">830 11535 14735 0,'-4'-5'1312'0,"4"5"-1056"0,-2-4-256 0,2 4 0 15,0 0 1280-15,0 0 192 0,0 0 32 0,0 0 16 16,0 0-736-16,0 0-144 0,0 13-16 0,1 1-16 0,2 1-48 0,0 1-16 16,1 3 0-16,0 2 0 0,0 1 16 0,3 0 0 15,-2 1 0-15,6 1 0 0,-1 0-64 0,2 1-16 16,2-1 0-16,1-2 0 0,-2-2-128 0,1-2-32 15,2 0 0-15,-2-3 0 0,-1-3-16 0,0-1-16 16,2-1 0-16,-2-4 0 0,-2 0-48 0,1-1-16 16,-3-3 0-16,1-2 0 0,0-1-16 0,-1-1 0 15,1-4 0-15,0 0 0 0,0-2-400 0,0-1-96 16,-3-1-16-16,1-2-8944 16,-1-3-1792-16</inkml:trace>
  <inkml:trace contextRef="#ctx0" brushRef="#br0" timeOffset="50969.46">1176 11364 21183 0,'0'0'1888'0,"-5"5"-1504"0,-1 0-384 0,3 4 0 16,2 0 640-16,-1 5 64 0,-2 5 16 0,3 5 0 16,1 1-32-16,0 3-16 0,-2 5 0 0,-1 4 0 15,-2 6 272-15,-1 2 48 0,0 2 16 0,3 3 0 16,-4 2-48-16,4 2 0 0,1 3 0 0,0 1 0 15,1 0-560-15,0 0-112 0,-2-3-32 0,6-4 0 16,-1-5-128-16,0-3-128 0,1-4 192 0,2-2-192 16,0-3 0-16,0-1 0 0,0-4 0 0,2 1 0 15,-1-3-1536-15,2-4-400 16</inkml:trace>
  <inkml:trace contextRef="#ctx0" brushRef="#br0" timeOffset="52824.03">2308 11244 7311 0,'0'0'320'0,"0"0"64"0,0 0-384 0,0 0 0 0,0 0 0 0,0 0 0 16,0 0 0-16,0 0 0 0,0 0 0 0,0 0 0 16,0 0 0-16,0 0 0 0,0 0 0 0,0 0 0 15,0 0 224-15,0 0-32 0,0 0-16 0,0 0 0 16,0 0 352-16,0 0 80 0,-6 0 16 0,6 0 0 16,0 0 112-16,0 0 32 0,0 0 0 0,0 0 0 15,0 0 0-15,0 0 16 0,0 0 0 0,0 0 0 16,0 0-128-16,0 0-16 0,0 0-16 0,0 0 0 0,0 0-288 0,0 0-48 15,8 0-16-15,2 0 0 0,-2 0-16 0,2 0 0 16,0 0 0-16,2 0 0 0,1 0-64 0,1 0 0 16,1 0-16-16,1 0 0 0,2 0 32 0,1 1 16 15,3-1 0-15,-2 0 0 0,4 0-48 0,-2 3-16 16,2-1 0-16,-1-1 0 0,2-1 0 0,0 2 0 16,3-1 0-16,1 3 0 0,-1-2 176 0,3 1 48 15,1 1 0-15,0 2 0 0,-3-2-144 0,3 1-32 16,1 0 0-16,0 0 0 0,-1-1 48 0,0-1 0 15,1 1 0-15,1-2 0 0,-2 2-16 0,-1 1 0 16,2-1 0-16,1 0 0 0,0 0 16 0,2-1 0 16,-3-2 0-16,4 0 0 0,0-1-16 0,1 0 0 15,-1-1 0-15,3 0 0 0,-2 0-48 0,3 0 0 16,1 0 0-16,0 0 0 0,4-2-192 0,0 1 144 0,0 0-144 0,0-2 128 16,-1 0-128-16,0 1 0 0,0 0 0 0,2-1 128 15,-1 1-128-15,1 1 0 0,-1 0 0 0,3 0 0 16,0-1 0-16,2 0 0 0,-2 0 0 0,-1-1 0 15,-3 1 0-15,0 1 0 0,0-1 0 0,1 2 0 16,0-2 0-16,2 2 0 0,-1 1 0 0,1-1 0 16,0 0 128-16,-2 0-128 0,-2 0 0 0,1 0 128 15,-1 0-128-15,0-2 192 0,2 1-192 0,1 2 192 16,2-1-192-16,-1 1 0 0,0 0 144 0,-2 0-144 16,-2-2 0-16,-2 0 128 0,4 0-128 0,0-1 0 15,1 1 0-15,4-1 144 0,-3 2-144 0,2-1 0 16,-3-2 0-16,0 0 0 0,0-3 0 0,0 1 0 15,1-1 128-15,2 4-128 0,-1 1 0 0,0-1 0 0,-3-1 0 0,0 0 0 16,0-1 0-16,0 2 0 0,1-2 128 16,-1 0-128-16,1 2 0 0,-1-1 0 0,1 1 0 0,-1 0 0 15,1-2 0-15,-2 2 0 0,-3 0 0 0,0 1 0 16,0-4 128-16,2 3-128 0,0-1 128 0,1 1-128 16,0 1 192-16,-1-1-192 0,-1-3 192 0,0 2-192 15,-3 0 192-15,1 2-192 0,-3 0 160 0,1 0-160 16,-1 0 128-16,2 1-128 0,1 3 128 0,-2-2-128 15,1-1 128-15,-4-2-128 0,1 0 176 0,-1 1-48 16,0 1-128-16,-1-1 192 0,-3-2-64 0,0 1-128 16,-1 2 176-16,-1-1-176 0,-2-2 160 0,1 2-160 15,-2-1 128-15,2 2-128 0,-4 0 128 0,2 1-128 16,-2-1 0-16,-3 1 128 0,-2 0-128 0,0 1 0 0,-4 0 144 16,2-1-144-16,-4-3 0 0,0 0 144 0,2 6-144 0,-3-2 0 15,-3-2 128-15,0-3-128 0,-2 3 0 0,-8 1 0 16,9 2 160-16,-2 2-160 0,-7-4 128 0,0 0-128 15,0 0 0-15,0 0 0 0,6 7 0 0,-6-7 0 32,0 0-448-32,0 0-192 0,0 0-16 0,0 0-8880 0,0 0-1792 0</inkml:trace>
  <inkml:trace contextRef="#ctx0" brushRef="#br0" timeOffset="53474.54">7218 11407 6447 0,'0'0'576'0,"4"-8"-576"0,-1 0 0 0,1-1 0 16,-1-1 1488-16,0 2 192 0,2-2 48 0,-2 0 0 16,0-1-528-16,0-1-112 0,1-2 0 0,0 0-16 15,-3-1 48-15,1 1 16 0,1 0 0 0,0-2 0 16,-1 1-384-16,3 0-80 0,-4-1-16 0,2 4 0 15,1 1-208-15,3 1-64 0,-3 0 0 0,2 3 0 16,-1 1-176-16,-5 6-32 0,7-4-16 0,-7 4 0 16,10 0-160-16,-1 4 0 0,-9-4 0 0,11 8 0 15,-1 2 0-15,-3 3 0 0,2 1 0 0,1 2-176 0,1 3 176 0,-1 2 0 16,-1 2 0-16,-1 1 0 0,1-1 0 0,1-1-128 16,0 2 128-16,0 0 0 0,0 1 0 0,1 0 0 15,0-3 0-15,1-2 0 0,0-1 0 0,1-2 0 16,-1-2 0-16,-2-1 0 0,2-2 128 0,-1-2-128 15,1-2 160-15,-3-1-160 0,0-3 128 0,-9-4-128 16,9 3 0-16,-9-3 144 16,9 5-464-16,-9-5-112 0,0 0-16 0</inkml:trace>
  <inkml:trace contextRef="#ctx0" brushRef="#br0" timeOffset="53838.97">7405 11339 16575 0,'0'0'1472'0,"0"0"-1168"0,-5-4-304 0,5 4 0 15,0 0 656-15,0 0 80 0,0 0 16 0,0 0 0 16,0 0-272-16,6 11-48 0,-1 1-16 0,-2 0 0 16,2 0-288-16,1 2-128 0,-1 2 0 0,0 0 128 15,1 1 0-15,-1 0 0 0,3 1 0 0,1 2 0 16,1-1 16-16,0 2 0 0,1 0 0 0,1 2 0 15,1 0 32-15,-1 3 0 0,0 1 0 0,2 1 0 16,2-1-48-16,3-2-128 0,1-3 192 0,0 2-64 16,2-1 80-16,1 0 16 0,2-1 0 0,1-1 0 0,1-3 128 15,3 2 32-15,0-1 0 0,2-2 0 0,3 0 0 0,1-3 0 16,1-1 0-16,0 0 0 0,0-5-48 0,0-1 0 16,2 2 0-16,0-4 0 0,1 0-128 0,2 0-16 15,0 3-16-15,0-3 0 0,2-1-176 0,-2-1 128 16,-1 0-128-16,1 1 128 0,-4 0-128 0,1-2 0 15,-2-1 144-15,0 1-144 0,1 0 0 0,1 0 128 16,-2-2-128-16,0 1 0 16,0 0-256-16,-4 1-128 0,-2 0-32 0,-3-2-12016 0</inkml:trace>
  <inkml:trace contextRef="#ctx0" brushRef="#br0" timeOffset="54740.24">9888 11753 15663 0,'-7'-13'688'16,"1"6"144"-16,1-1-656 0,-2 0-176 0,2 2 0 0,5 6 0 0,-4-6 1104 0,4 6 192 15,0 0 48-15,0 0 0 0,0 0-848 0,-9 9-176 16,4 3-16-16,-1 4-16 0,1 0-288 15,1 3 0-15,0 2 0 0,0 4 0 0,-1 4 0 0,2 0 0 16,1 1 0-16,-4 0 0 0,0 2 0 0,0-2 0 16,1 1 0-16,-1-1 0 0,1 0 128 0,-1-2-128 15,2-5 144-15,-2-2-144 0,2-5 384 0,1-5 0 16,1-4-16-16,2-7 0 0,0 0 608 0,0 0 128 16,0 0 32-16,0 0 0 0,0 0-48 0,4-9 0 15,5-5 0-15,0-3 0 0,0-3-528 0,4-1-112 16,-4-1-32-16,4 1 0 0,-1-1-288 0,1-2-128 0,-1-4 128 15,1 2-128-15,1 1 0 0,2 1 0 0,0-2 128 0,1 4-128 16,-1 3 0-16,1 3 0 0,2 2 0 0,-3 3 0 16,2 1-320-16,-2 2 0 0,1 5 0 0,-1-1 0 31,1 4-1056-31,-1 0-208 0,1 1-32 0,-2 2-10832 0</inkml:trace>
  <inkml:trace contextRef="#ctx0" brushRef="#br0" timeOffset="55088.57">10290 11966 15375 0,'0'0'672'0,"0"0"160"0,0 0-672 0,9 8-160 0,1-4 0 0,1-3 0 15,1-3 960-15,3 0 176 0,4-2 16 0,-1-1 16 0,0-2-688 0,0 1-144 16,-1-3-16-16,1 0-16 0,0 3-144 0,-3-3-32 15,0 0 0-15,-1-3 0 0,-2 1-128 0,-1 1 0 16,1-1 0-16,-5 1 128 0,1-1-128 0,-5 3 0 16,-3 8 144-16,2-8-144 0,-6-1 320 0,2 3-16 15,-5 2 0-15,1 2 0 0,-3 1 80 0,1 1 32 16,-4 2 0-16,1 3 0 0,-1 3-288 0,0 2-128 16,-2 2 128-16,-2 2-128 0,1 2 0 0,-1 1 128 15,0 1-128-15,1-1 0 0,-1 1 176 0,4 1-48 16,3 1-128-16,4-2 192 0,1 0-192 0,3-4 0 15,1-3 0-15,5-1 0 0,1 2 128 0,4-2 16 16,2-2 16-16,3-2 0 0,-2-2-288 0,2-1-64 0,3-1-16 0,0-3-10832 16</inkml:trace>
  <inkml:trace contextRef="#ctx0" brushRef="#br0" timeOffset="55494.39">10931 11798 19519 0,'0'0'864'0,"0"0"176"0,-5 4-832 0,1 4-208 0,0 2 0 0,1 3 0 16,-1 6 320-16,2-1 32 0,-1 1 0 0,-4 3 0 0,1 1-160 0,-1 0-16 16,-1 1-16-16,0 2 0 15,-1 0 64-15,-4 2 16 0,-1-1 0 0,2 2 0 0,1-1 96 16,1-1 32-16,1-5 0 0,1-3 0 0,-1-3-48 0,4-1-16 15,1-4 0-15,0-1 0 0,4-10 448 0,0 0 80 16,0 0 32-16,0 0 0 0,0 0 64 0,9-11 16 16,-1-1 0-16,2-4 0 0,1-4-384 0,3-1-80 15,-2-1-16-15,0-2 0 0,-1-4-304 0,2 2-160 16,-3-1 160-16,3 0-160 0,2-3 128 0,3 4-128 16,2 2 0-16,0 2 144 0,2 0-144 0,2 2-144 15,2 3 144-15,0 4-208 0,0 3 32 0,1 2 16 16,-2 1 0-16,-2 5 0 0,-3 4 160 0,-3 3-160 15,-1 2 160-15,-4 3-160 0,-1 2 160 0,-6 1-160 0,-2 1 160 0,-4 3-160 16,-3-3-144-16,-4 3-16 0,-2 1-16 16,-4 1 0-1,-2-1-208-15,-3-2-32 0,-5-3-16 0,3-3 0 16,-1-2 96-16,3-3 32 0,1-2 0 0,4-4 0 16,1-2-784-16,5 1-160 0,2-3-16 0</inkml:trace>
  <inkml:trace contextRef="#ctx0" brushRef="#br0" timeOffset="55807.26">11375 11899 22223 0,'0'0'976'0,"0"0"224"0,0 0-960 0,0 0-240 0,5 8 0 0,-5-8 0 15,10 3 896-15,2-3 144 0,-3-1 32 0,3-1 0 16,0-2-560-16,2 0-96 0,-3-2-32 0,1 1 0 15,1-2-384-15,-2 1 128 0,-2-1-128 0,0-1 0 0,-1-2 128 0,-3 2-128 16,0 1 128-16,-5 7-128 0,3-11 128 0,-2 2-128 16,-1 2 0-16,0 7 128 0,-5-5-128 0,5 5 0 15,-8-2 0-15,-1 2 0 0,-1 2 0 0,0 3 0 16,-2 4 128-16,0 2-128 0,0-2 0 0,2 3 0 16,-1 3 0-16,1-2 0 0,2-1 0 0,0 1 0 15,3 0 0-15,3 1 0 0,2-1 0 0,4-1 0 16,0-1 0-16,5 0 0 15,4-1-528-15,2-3-96 0,6-3-16 0,3-1-11184 16</inkml:trace>
  <inkml:trace contextRef="#ctx0" brushRef="#br0" timeOffset="56140.37">11893 11794 12895 0,'0'0'576'0,"0"0"112"0,0 0-560 0,-8 4-128 0,0-3 0 0,-1 2 0 16,1 3 1824-16,-1 1 336 0,-3 4 64 0,2-1 16 15,0-1-1296-15,-3 2-256 0,0 0-48 0,0 1-16 16,1-3 128-16,2 0 16 0,-2-3 16 0,4 3 0 16,0 1-208-16,3-1-32 0,1-2-16 0,4-7 0 15,-4 8-272-15,4-8-64 0,0 9-16 0,0-9 0 16,3 9-176-16,-3-9 128 0,7 7-128 0,-1-1 128 16,-6-6-128-16,10 4 0 0,-1 0 0 0,-9-4 128 15,9 4-128-15,-9-4 0 0,8 4 0 0,-8-4 0 16,10 4 256-16,0-2 32 0,-10-2 0 0,8 2 0 15,-8-2 16-15,0 0 0 0,10 0 0 0,-10 0 0 0,0 0-160 0,10-1-16 16,-10 1-128-16,10-1 192 0,-10 1-192 0,10-2 128 16,-10 2-128-16,0 0 0 0,8-1 0 0,-8 1 128 15,9 1-128-15,-9-1 0 0,9 2 0 0,-9-2 0 16,10 3 0-16,-1 2 0 0,-9-5-240 0,7 4-32 16,-7-4-16-16,11 4 0 15,0 2-1456-15,-2-3-304 0,2-2-48 0</inkml:trace>
  <inkml:trace contextRef="#ctx0" brushRef="#br0" timeOffset="56452.83">12498 11413 12895 0,'-6'-4'1152'0,"6"4"-928"0,0 0-224 0,0 0 0 16,-6 6 1312-16,0 0 224 0,2 3 32 0,-2 1 16 16,-3 6-944-16,2 1-176 0,-3 1-32 0,1 2-16 15,-1 2-32-15,0 2-16 0,1 3 0 0,-2 3 0 16,1 2 128-16,2 1 16 0,-3 2 16 0,2 0 0 16,1 4-256-16,2-4-48 0,-1-2-16 0,3-1 0 15,1 0-80-15,0-3 0 0,2-3-128 0,1-4 192 16,1-5-512-16,2-1-96 15,0-3-32-15,-1-3-6528 0,-2-10-1328 0</inkml:trace>
  <inkml:trace contextRef="#ctx0" brushRef="#br0" timeOffset="56571.57">12228 11813 13823 0,'0'0'1216'0,"0"0"-960"0,0 0-256 0,7-4 0 0,2 1 1344 0,3 2 240 16,2 1 32-16,4 0 16 0,1 0-832 0,4 3-160 15,1-1-48-15,3 1 0 0,2-2-400 0,0 2-192 16,2 1 160-16,0-1-6656 16,-5-1-1328-16</inkml:trace>
  <inkml:trace contextRef="#ctx0" brushRef="#br0" timeOffset="56917.51">12769 11881 18431 0,'0'0'816'0,"0"0"160"0,0 0-784 0,0 0-192 0,0 0 0 0,11 5 0 16,-1 0 1296-16,2-2 224 0,4 1 32 0,0-3 16 15,3-1-1088-15,1-2-224 0,1-2-32 0,2 0-16 16,-2-3 48-16,1 0 16 0,0-3 0 0,-1 2 0 16,-4 1 32-16,0 1 0 0,-3-4 0 0,-1 2 0 15,-3 2-304-15,-1 1 128 0,-1 1-128 0,-8 4 0 16,0 0 192-16,0 0-192 0,0 0 192 0,0 0-192 15,0 0 224-15,0 0-64 0,0 0-16 0,-10 2 0 16,-1 1-144-16,0 2 0 0,-4-1 144 0,1 3-144 0,-4 2 0 0,2-1 0 16,-5 2 0-16,3-2 0 0,1 1 0 15,0 0 0-15,2 0 0 0,3 0 0 0,3 0 0 0,-1-2 128 16,4-2-128-16,6-5 0 0,-6 10 0 0,5-1 0 16,1-9 0-16,8 8 0 15,-1 1-592-15,4-3-96 0,3-1-16 0,3-2-7200 16,4-3-1440-16</inkml:trace>
  <inkml:trace contextRef="#ctx0" brushRef="#br0" timeOffset="57350.39">13351 11930 14623 0,'0'0'640'0,"0"0"144"0,-10 5-624 0,0 0-160 0,1-1 0 0,-5 3 0 16,2 0 960-16,1 0 176 0,0-2 16 0,-1 4 16 16,0 1-160-16,1 0-48 0,0-2 0 0,1-1 0 15,1 1-96-15,2 0-32 0,1-2 0 0,6-6 0 16,0 0-192-16,0 0-32 0,0 0-16 0,0 0 0 15,0 0-128-15,0 0-16 0,12 0-16 0,3-3 0 16,0-2 80-16,3-4 0 0,1-4 16 0,2-1 0 16,2 1-256-16,-3-1-48 0,0-2-16 0,-1-2 0 0,-1-3-208 0,-1-3 176 15,-2-1-176-15,-2 1 160 0,0 1 96 16,-2-3 32-16,0-2 0 0,-3-1 0 0,1-2 32 0,1-1 16 16,-2-1 0-16,2 0 0 0,-4 1-160 0,3 3-48 15,-3 4 0-15,-1 4 0 0,1 4-128 0,-4 3 0 16,0 4 0-16,-2 10 0 0,0 0 0 0,0 0 0 15,0 0-192-15,-4 11 192 0,-5 5-208 0,2 4 80 16,-3 3 128-16,1 3-208 0,1-2 208 0,0 6 0 16,1 3 0-16,4 1-144 0,2 1 144 0,1 2-128 15,3 0 128-15,4 0-10032 16,3 1-1920-16</inkml:trace>
  <inkml:trace contextRef="#ctx0" brushRef="#br0" timeOffset="57909.23">15244 11588 21183 0,'-6'-4'1888'0,"-2"3"-1504"16,8 1-384-16,0 0 0 0,-5 2 384 0,5-2 0 15,-8 11 0-15,2-1 0 0,2 7-224 0,-2 3-32 16,3-1-128-16,0 4 192 0,1 3-192 0,-3-1 0 0,2-1 0 0,0 3 0 16,-2 1 0-16,1 1 192 0,-1-2-16 0,1-4-16 15,1-3 0-15,-2-4 0 0,2-4 0 0,1-3 0 16,2-9 576-16,0 0 112 0,0 0 32 0,0 0 0 15,0 0 256-15,0 0 48 0,10-3 16 0,0-4 0 16,3-8-304-16,2-1-64 0,3-3-16 0,3-1 0 16,-1-2-496-16,0 1-80 0,2 1-32 0,-1-1 0 15,1 1-208-15,0-1 0 0,0 2 0 0,0 3 0 16,-2-1-368-16,-1 3-16 0,0 3 0 0,-1 2 0 31,-1 0-320-31,-1 4-64 0,-1 2 0 0,-1 3-8752 0,-1 0-1744 0</inkml:trace>
  <inkml:trace contextRef="#ctx0" brushRef="#br0" timeOffset="58215.64">15929 11652 26031 0,'0'0'1152'0,"0"0"240"0,0 0-1120 0,0 0-272 0,0 0 0 0,0 0 0 0,-8 4 400 0,0 3 32 16,0 4 0-16,-3 2 0 0,-2 0-432 0,0 0 0 15,-1 1 0-15,2 1 0 0,0-1 0 0,2-1 0 16,2 0 0-16,2 0 0 0,2 0 0 0,3-1 0 16,2-4 144-16,3 1-144 0,2-2 128 0,-6-7-128 15,10 2 128-15,2-2-128 0,3 1 448 0,1-3 32 16,-2-4 0-16,1 0 0 0,0-2 64 0,-1 0 16 0,0 1 0 16,-2 0 0-16,-4-3-320 0,0-1-64 15,-5 1-16-15,-2-1 0 0,-2-1 48 0,-2 1 16 0,-5 0 0 16,-2 0 0-16,-1 0 144 0,-2 1 16 0,-2 3 16 0,-1 0 0 15,0 2-400-15,0 1 0 0,2 2 0 16,1 1 0-16,0 0-448 0,3 1 48 0,-1 0 0 0,3 1 0 31,8-1-1712-31,0 0-320 0,0 0-80 0</inkml:trace>
  <inkml:trace contextRef="#ctx0" brushRef="#br0" timeOffset="58559.63">16439 11651 6447 0,'0'0'576'0,"0"0"-576"0,0 0 0 0,0 0 0 0,0 0 3168 0,-6 6 528 0,-1-2 96 0,-1 1 32 0,1-2-2480 0,-1 4-512 16,-2-1-80-16,0 2-32 0,-3 0-496 0,-1 3-96 15,-1 1-128-15,0 1 176 0,-2 2-48 0,3 3 0 16,2-3 0-16,1 1 0 0,1 0 144 0,3 3 32 15,3 2 0-15,3-4 0 0,1-1-48 0,3-3 0 16,4-1 0-16,-2-2 0 0,5-1 176 0,1-2 16 16,4-1 16-16,1-3 0 0,-1-2 256 0,2-2 48 15,-1-1 16-15,2-1 0 0,-2-2-96 0,0 0-32 16,-2-1 0-16,-2-2 0 0,-1-2-256 0,-1-1-48 16,-2-1-16-16,-1-2 0 0,-2-1-144 0,-2 1-16 15,-1 0-16-15,-2 0 0 0,-1 2-160 0,0 1 160 0,0-1-160 0,-1 1 160 16,0-1-448-16,1 1-96 0,-1 0 0 15,2 4-16 1,-1 1-1936-16,1 6-384 0,0 0-80 0</inkml:trace>
  <inkml:trace contextRef="#ctx0" brushRef="#br0" timeOffset="58776.92">16914 11468 19343 0,'0'0'848'0,"0"0"192"0,0 0-832 0,0 0-208 0,0 0 0 0,0 0 0 16,0 0 976-16,1 11 160 0,-3-1 16 0,-1 5 16 15,-6 3-608-15,2 1-128 0,-3 3-32 0,2 1 0 16,0 3 160-16,0-3 16 0,1 1 16 0,1 1 0 0,-1 2-304 0,2 0-64 16,-2 2-16-16,2-1 0 15,-1 5-864-15,1-2-176 0,-2-2-48 0,1-2-10640 16</inkml:trace>
  <inkml:trace contextRef="#ctx0" brushRef="#br0" timeOffset="58926.07">16694 11798 25279 0,'0'0'1120'0,"7"-8"224"0,2 0-1072 0,-2 4-272 16,3 1 0-16,3 1 0 0,4 1 1152 0,0 2 160 0,2 2 32 15,4 0 16-15,0 1-832 0,5 1-160 0,2 0-48 0,3 2 0 16,3 1-128-16,1 0-48 15,-2 1 0-15,-2 0-9504 0,-3 1-1904 16</inkml:trace>
  <inkml:trace contextRef="#ctx0" brushRef="#br0" timeOffset="59689.69">9524 12937 12895 0,'0'0'1152'0,"0"0"-928"16,0 0-224-16,0 0 0 0,-6 7 1808 0,2 3 320 16,-1 3 64-16,2 2 16 0,-2 3-1568 0,3 0-304 15,-4-1-64-15,1 3-16 0,-1 1-256 0,-2-1 128 0,-1 2-128 16,2-1 0-16,1-3 176 0,-2 2-176 0,2-3 160 0,1-3-160 15,1-3 0-15,0-2 128 0,4-9-128 0,0 0-6576 16,0 0-1344-16</inkml:trace>
  <inkml:trace contextRef="#ctx0" brushRef="#br0" timeOffset="59859.55">9499 12728 19343 0,'-13'7'1728'0,"4"-4"-1392"0,0 0-336 0,0 0 0 16,9-3 1360-16,0 0 208 0,-5 6 32 0,0 1 16 15,5-7-1104-15,0 0-208 0,3 10-48 0,0-4-11696 16</inkml:trace>
  <inkml:trace contextRef="#ctx0" brushRef="#br0" timeOffset="60165.44">10049 12910 26207 0,'0'0'1152'0,"0"0"256"0,0 0-1136 0,10-4-272 16,0 0 0-16,1 0 0 0,-1-1 544 0,2 1 48 15,-3-2 16-15,-1 1 0 0,-2-3-448 0,-2 0-160 16,-3 0 0-16,-2-1 144 0,-2 0-144 0,-3 1 0 15,-1 1 0-15,-1 1 0 0,0 1 0 0,0 1 128 0,-3 3-128 0,0 1 0 16,-2 2 288-16,-1 5-32 0,0 4 0 0,-2 2 0 16,0 3 0-16,1 2-16 0,-1 4 0 0,1 0 0 15,-2 0 80-15,4 1 0 0,3 3 16 0,6-3 0 16,3-3-16-16,2-3-16 0,3 0 0 0,6-2 0 16,1-1-128-16,7 0-32 0,0-3 0 0,7-3 0 15,2 1-144-15,6-3 0 0,4-3 0 0,5-1-176 31,2-2-2064-31,-1-2-432 0</inkml:trace>
  <inkml:trace contextRef="#ctx0" brushRef="#br0" timeOffset="60679.67">11661 12860 21183 0,'-9'-5'944'0,"9"5"192"0,0 0-912 0,-2-7-224 0,-2-2 0 0,8 2 0 16,-4 7 1504-16,5-11 256 0,4 0 48 0,1-4 16 16,0-2-1168-16,3-2-224 0,2-1-48 0,2-1-16 15,-1-1-224-15,2-2-144 0,-1-1 192 0,2 0-192 16,-1-2 144-16,0 3-144 0,-1-2 0 0,-1 6 144 15,1 5-144-15,-2 4 0 0,1 4 0 0,-2 2 0 16,-1 2 0-16,-2 3 0 0,-1 6 0 0,0 5 0 16,-4 0-192-16,0 7 192 0,0 8-192 0,-3 2 192 15,0 3 0-15,-1 1 0 0,0 3 0 0,-4 4 0 16,0 3 0-16,-3 2 0 0,-3 0 160 0,0-1-160 0,-2-4 192 16,2-2-192-16,-4 0 192 0,2-6-192 15,2-3 176-15,-1-5-176 0,3-4 160 0,-2-3-160 0,2 1 144 16,2-4-144-16,-2-4 128 0,2 0-128 15,1-3-320 1,3-6-128-16,0 0-48 0,0 0-12496 0</inkml:trace>
  <inkml:trace contextRef="#ctx0" brushRef="#br0" timeOffset="60849.84">11667 13162 23039 0,'0'0'2048'0,"0"0"-1648"16,0 0-400-16,0 0 0 0,9 4 1232 0,2-1 176 0,2 0 16 15,4-2 16-15,2 1-432 0,3-2-96 16,3-2-16-16,1 2 0 0,2-1-352 0,2-2-80 0,2 1-16 0,1 1 0 16,0 0-448-16,1-1 0 0,0 1 0 0,1 0-9744 15,-8-1-1968 1</inkml:trace>
  <inkml:trace contextRef="#ctx0" brushRef="#br0" timeOffset="61429.1">13220 12858 20959 0,'0'0'928'0,"-5"-4"192"0,5 4-896 0,0 0-224 15,-1-9 0-15,1 9 0 0,3-11 896 0,3 1 144 16,2 1 32-16,3-2 0 0,-2-2-512 0,2 0-112 16,1-3 0-16,3 2-16 0,0 0-272 0,0 1-160 15,1 0 192-15,-3 2-192 0,1-1 192 0,1 2-192 0,-1 2 192 0,-1 1-192 16,-1 3 0-16,0 1 0 0,-3 1 0 0,-9 2 0 16,9 6 0-16,-4 3 0 0,-1 2 0 0,0 4 0 15,-2 4 0-15,-2 2 0 0,-1 1-160 0,0 2 160 16,-3 2 0-16,-1 2 0 0,0 0 0 0,-5-1 0 15,-1-4 0-15,1-2 0 0,2-3 128 0,1-3-128 16,-1-4 384-16,2-5 0 0,6-6 0 0,0 0 0 16,0 0 560-16,0 0 96 0,0 0 32 0,0 0 0 15,4-10-144-15,4-1-32 0,2-4 0 0,2-3 0 16,1-1-512-16,0-1-96 0,-2 1-32 0,1-2 0 16,1 0-256-16,0-1 128 0,2 0-128 0,0 2 0 15,4 2 0-15,-2 1 0 0,-1 2 0 0,-1 2-144 16,0 3-416-16,1 2-80 15,-2 1 0-15,-1 3-16 0,1 2-1600 0,-1 1-320 0,3 2-64 16,0 0-16-16</inkml:trace>
  <inkml:trace contextRef="#ctx0" brushRef="#br0" timeOffset="61731.71">13987 12793 14735 0,'0'0'1312'0,"0"0"-1056"16,3-5-256-16,3 0 0 0,0 2 2560 0,4-1 464 16,2-4 96-16,2 2 16 0,-1 1-2208 0,0-3-432 0,1 0-96 15,-2-3-16-15,2 2-192 0,-2-4-64 0,-1 6 0 0,-1-1 0 16,-3-1 16-16,0 0 0 0,-2 2 0 0,-3 1 0 16,-2 6-144-16,0 0 0 0,0 0 144 0,0 0-144 15,-8-1 256-15,-1 4 0 0,-2 3-16 0,-1 2 0 16,-3 0-64-16,-1 2-16 0,-1 6 0 0,-1-2 0 15,-1-2-32-15,4 2 0 0,-1 1 0 0,1-1 0 16,2 0-128-16,3 0 0 0,2-3 0 0,3 0 128 16,1 0-128-16,3-3 0 0,1-8 0 0,5 10 128 15,1-2-400-15,3-1-96 0,2-3-16 0,3-2-8480 16,4-4-1696-16</inkml:trace>
  <inkml:trace contextRef="#ctx0" brushRef="#br0" timeOffset="62278.25">14505 12682 14735 0,'0'0'1312'0,"0"0"-1056"16,-8-2-256-16,0 2 0 0,1 2 1664 0,-2 0 288 15,3 0 48-15,-2 1 16 0,-1 0-1392 0,0 1-288 16,2 1-48-16,-4-1-16 0,1-1 32 0,1 3 0 15,-2 1 0-15,1-1 0 0,0 2 192 0,-2 0 32 16,1-1 16-16,2 3 0 0,-1 2-240 0,4-1-48 16,-1-1-16-16,4 0 0 0,1-1 0 0,2-9 0 0,0 10 0 0,3-3 0 15,-3-7 112-15,10 2 32 0,-10-2 0 16,11 3 0-16,1-2 0 0,-1-2 0 0,0-1 0 0,-3-1 0 16,2 5-64-16,-10-2-16 0,8-4 0 0,1 2 0 15,-9 2-96-15,10-3-16 0,-1 3 0 0,-9 0 0 16,10-2-64-16,-10 2 0 0,7-2-128 0,-7 2 192 15,10-3-64-15,-2 1-128 0,2-1 176 0,1-1-176 16,-2 2 0-16,1 1 0 0,-2-3 0 0,2-1 0 16,1 1 0-16,3-1 0 0,-2-2 0 0,1-2 0 15,1-3 128-15,0 0-128 0,2-1 0 0,0-1 0 16,1 0 0-16,0-1 0 0,3-4 0 0,-2-2 0 16,1-2 0-16,-1-3-144 0,4-3 16 0,-2-4 0 15,0-1 128-15,2-4-208 0,-3 0 80 0,0-6 128 16,0-4-144-16,1 2 144 0,-4 7 0 0,0 6 0 15,-5 5-160-15,-2 9 160 0,-3 4-128 0,0 5 128 0,-6 10 0 0,0 0-160 16,0 0 160-16,-7 12 0 0,-4 6 0 16,-3 4 0-16,-2 4 0 0,-2 6 0 0,-1 1 0 15,0 3 0-15,1 1 0 0,0 0 0 0,-2 1 0 0,3 1 0 16,1 0 0-16,5-1 0 0,2-1 0 0,6-4 128 16,3-6-128-16,6-3 0 15,2-2-320-15,8-4-128 0,0-4 0 0,5-5-13328 16</inkml:trace>
  <inkml:trace contextRef="#ctx0" brushRef="#br0" timeOffset="62782.32">16331 12411 17503 0,'-9'-13'768'0,"4"8"176"0,-3 0-752 0,3 1-192 0,5 4 0 0,-7-3 0 0,2-1 1616 0,5 4 304 16,-9 4 48-16,1-2 16 0,-3-2-1376 0,0 1-272 15,-2 6-48-15,-1-1-16 0,-3 2-144 0,-2 1-128 16,-3-2 144-16,1 4-144 0,2 3 432 0,1 0-16 16,3 0 0-16,3-1 0 0,3-2-192 0,2 1-32 15,4 3-16-15,3-2 0 0,3-1-48 0,4-1 0 16,-1 0 0-16,5 0 0 0,4 0 0 0,0-1 0 15,3-1 0-15,0 0 0 0,0 0 0 0,0 1 0 16,-3-1 0-16,-2 0 0 0,-1 0-128 0,-1 0 0 16,-4 0 0-16,1-2 0 0,-8-7 0 0,2 11 0 15,-4 0 0-15,-4 0 0 0,-2-1 272 0,-3-1-16 0,-4-4-16 16,-5 3 0-16,-3 1-16 0,0-4 0 0,-3-1 0 16,-1-6 0-16,1-2-48 0,-1 0-16 0,4-1 0 0,3-1 0 15,4-4-160-15,4 0 0 0,3-1 0 16,7 2-9376-16,3-1-1904 15</inkml:trace>
  <inkml:trace contextRef="#ctx0" brushRef="#br0" timeOffset="63588.73">16763 12443 21183 0,'-8'3'1888'0,"-3"1"-1504"0,1 1-384 0,1 0 0 16,-3 0 768-16,0 3 96 0,-3 3 16 0,0-1 0 16,0 0-496-16,-1 0-112 0,1-1-16 0,2 0 0 0,3 2-128 0,1 2-128 15,2-1 192-15,3 0-192 16,1 0 368-16,2 0-48 0,2-1 0 0,2 0 0 0,2-2-64 0,3 0-32 16,1-3 0-16,2 0 0 0,-1-3 96 0,1-1 0 15,0 1 16-15,-1-3 0 0,0-2 32 0,1 1 0 16,-4-2 0-16,2 1 0 0,0-2-16 0,0 2 0 15,-2-2 0-15,0-2 0 0,-1 0-224 0,0-1-128 16,-6 7 160-16,7-11-160 0,-1 2 144 0,0-1-144 16,-2 0 128-16,1 2-128 0,0-4 0 0,-2 1 0 15,2-3 0-15,-2 1 0 0,0-1 0 0,0-2 0 0,1 0 128 16,2-1-128-16,0 2 0 0,2 0 0 0,1 0 0 16,3 0 0-16,-1-2 0 0,2 0 0 0,1-3 0 0,2 0 0 15,0-1-144-15,2 3 144 0,0-3-192 0,0 2 192 16,-3 1-160-16,1 1 160 0,-1-3-128 0,-2 0 128 15,-3 2 0-15,1 1-128 0,0 2 128 16,-3 0 0-16,-2 2 0 0,-1 2 0 0,-1 1 0 0,0 1 0 16,0 2 0-16,-3-1 0 0,-2 0 0 0,-3 4 0 15,4 4 0-15,-8-2 0 0,0 0 0 0,0 3-128 16,-1 4 128-16,0 1-128 0,-4 4 128 0,1-1-128 16,-3 1 128-16,0 5 0 0,-3 7 0 0,1 1 0 15,0 2-192-15,1 1 64 0,0 0 0 0,2 1 0 16,1 4 128-16,3-3 0 0,1-5-144 0,4 0 144 15,0-3 0-15,4 2 0 0,1-4 0 0,3-2 0 16,2-6 0-16,1-2 160 0,5 0-16 0,0-2 0 16,3-3 208-16,4-2 32 0,4-1 16 0,3-2 0 0,-1-2-64 0,4 0-16 15,3-4 0-15,-1 0 0 0,-3-1-160 0,0 0-32 16,-2 1-128-16,-1-2 192 0,-1-1-192 0,-1 1 128 16,0 4-128-16,-4-2 0 0,0 0 128 0,-3 2-128 15,-2 0 0-15,0 3 144 0,-4 6-144 0,0 1 0 16,-9-4 0-16,5 6-176 0,0 4 176 0,-2 2-192 15,-3 1 192-15,-1 1-192 0,-3-2 192 0,-1 0 0 16,1 1 0-16,-2-2 0 0,-1-1 0 0,2-1 0 16,5-9 0-16,-5 10 0 0,5-10 0 0,0 0 0 15,0 0 0-15,0 0 0 0,0 0 272 0,11 4-16 16,0-2 0-16,1-3 0 0,2-3-16 0,5-1-16 16,1 3 0-16,1-1 0 0,1-3-224 0,-3 1 144 15,1-2-144-15,3 4 128 0,-2 2-128 0,1 0 0 0,-1-1 0 16,0 7 0-16,-2 4 192 0,0 2 0 15,-1 4 0-15,0 5 0 0,-1 4-192 0,0 2 128 0,-1 1-128 0,0 1 128 16,-3-1-128-16,0 2 0 0,0-1 0 0,2 3 0 31,-6 1-1296-31,2 1-352 0</inkml:trace>
  <inkml:trace contextRef="#ctx0" brushRef="#br0" timeOffset="65196.86">15185 13299 6447 0,'0'0'576'0,"-3"-8"-576"15,-1 0 0-15,3 0 0 0,1 8 944 0,-4-8 80 16,1-2 0-16,0 3 16 0,3 7 32 0,-2-7 0 16,0 2 0-16,2 5 0 0,0 0-304 0,0 0-48 15,0 0-16-15,0 0 0 0,-7 1-64 0,1 2 0 0,1 1-16 0,-3 3 0 16,-1 2 32-16,-1 1 16 0,0 1 0 0,-2 4 0 15,0 7 160-15,-3 3 16 0,0 3 16 0,0 4 0 16,-1 3-224-16,1 3-64 0,-1 4 0 0,0 3 0 16,-1 4-64-16,-1 1 0 0,0 3-16 0,-1 1 0 15,1 0-272-15,1-1-48 0,1-2-16 0,1-1 0 16,3-2-160-16,1-5 192 0,3-3-192 0,3-4 192 16,3-5 128-16,4-2 16 0,5-3 16 0,4-3 0 15,0-2-32-15,5 1-16 0,5-2 0 0,3-5 0 16,3 1-160-16,6-3-16 0,3-2-128 0,5 1 192 15,2 0-192-15,3-1 0 0,1-1 0 0,-1 0-160 16,-2-3-608-16,1 1-112 0,-3 0-16 0,0 0-12288 16</inkml:trace>
  <inkml:trace contextRef="#ctx0" brushRef="#br0" timeOffset="65913.07">16310 13114 9215 0,'0'-8'400'0,"0"8"96"0,0 0-496 0,0 0 0 15,2-8 0-15,-2 8 0 0,3-7 1792 0,-3 7 256 16,0 0 48-16,0 0 16 0,0 0-1232 0,0 0-240 16,0 0-64-16,0 0 0 0,0 0-80 0,7 8-32 15,-1 1 0-15,0 2 0 0,2 4 176 0,2 3 16 16,-1 3 16-16,1 2 0 0,0 2-32 0,0 6 0 16,1 5 0-16,-2 4 0 0,1 4-224 0,0 0-48 15,0 3-16-15,0 5 0 0,0-2-160 0,-3 1-48 16,-2-4 0-16,-1 2 0 0,-2 1 48 0,-4-1 0 15,0-2 0-15,-3-2 0 0,0-4 320 0,0-1 64 0,-4 1 0 0,0-5 16 16,-2-3-64-16,-4 2-16 0,-1 1 0 0,-1-1 0 16,-4-1-96-16,0 0-32 0,-3 0 0 0,-1-1 0 15,-5-4-176-15,1-3-32 0,1 0-16 0,-1-1 0 16,0-1-32-16,2 0 0 0,-3-2 0 0,3-1 0 16,1-3-128-16,4-3 0 0,5 1 0 0,3-1 0 31,3-2-2288-31,5-5-336 0,6-8-64 0,0 0 0 0</inkml:trace>
  <inkml:trace contextRef="#ctx0" brushRef="#br0" timeOffset="67098.44">18608 13148 2751 0,'0'0'128'0,"0"0"16"0,0 0-144 0,0 0 0 0,0 0 0 0,-1-7 0 16,1 7 2464-16,0 0 464 0,0 0 80 0,-2-8 32 15,-1 1-1552-15,3 7-304 0,-5-3-64 0,5 3-16 0,0 0-432 0,-10-1-96 16,3 0 0-16,-3 3-16 0,0 1-80 0,1 1-16 16,-2 0 0-16,1 2 0 0,1-1-32 0,0 4-16 15,1 3 0-15,-2-2 0 0,3-1 80 0,-3 2 16 16,3 3 0-16,-2 0 0 0,-1 1-80 0,1 0-16 16,0 0 0-16,0 3 0 0,-2 4-80 0,0 0-16 15,0-1 0-15,0 1 0 0,2 3-48 0,-1 1-16 16,1 2 0-16,0 1 0 0,1 2-16 0,1-1-16 15,-1 4 0-15,2 1 0 0,3 0-32 0,0 1 0 16,0 0 0-16,1 0 0 0,1 0-32 0,0 0-16 16,-1 0 0-16,1 1 0 0,0-2-144 0,1 0 160 0,-1-2-160 15,2 0 160-15,3 1 96 0,-2-3 32 0,3 0 0 0,4-1 0 16,-2-1 48-16,4-1 16 0,1-3 0 0,-1 0 0 16,3 2-96-16,0-3-32 0,0-1 0 0,1 0 0 15,-2 1-224-15,0-2 176 0,-3-2-176 0,1-1 160 16,0-2-160-16,-1 2 128 0,0-1-128 0,1-2 128 15,-3 0-128-15,2-1 0 0,1-2 144 0,-1-2-144 16,2-1 0-16,2-2 128 0,-1 0-128 0,2-3 0 31,3-2-288-31,3-2-128 0,2 2-32 0,2-3-9504 0,1 0-1904 0</inkml:trace>
  <inkml:trace contextRef="#ctx0" brushRef="#br0" timeOffset="67884.46">20242 12956 11919 0,'-10'-4'512'0,"4"0"128"0,1 0-512 0,-3 1-128 15,8 3 0-15,0 0 0 0,-9-7 1088 0,1 1 192 16,2 3 48-16,6 3 0 0,0 0-208 0,0 0-32 15,0 0-16-15,0 0 0 0,0 0-144 0,0 0-32 16,0 0 0-16,0 0 0 0,10 3-352 0,2 3-80 16,-1 1-16-16,3 4 0 0,2-2 64 0,-1 6 0 15,1 2 0-15,1 4 0 0,3 1-80 0,0 2-16 0,0 3 0 0,-3 6 0 16,0 6-160-16,-2 3-48 0,0 1 0 0,0 3 0 16,-2 5-208-16,-3 1 128 0,-1 0-128 0,-2 2 0 15,0 2 128-15,-2-1-128 0,-1 0 0 0,-4-1 144 16,-2 0 16-16,-3-4 0 0,0-1 0 0,-6-3 0 15,-1 0 224-15,-3-2 64 0,0-3 0 0,-3-2 0 16,-4-3 64-16,-4-2 0 0,-2-1 16 0,-2-1 0 16,-5-2-128-16,-3-2-16 0,-4 2-16 0,-2-2 0 15,-1-3-224-15,1 2-144 0,2 1 192 0,0 2-192 16,1 0 0-16,4 1-320 0,2 1 32 0,3 0 16 31,3 0-2288-31,1-1-464 0,-10 9-96 0,10-7-16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26T19:34:15.805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FFFF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12888 1526 6447 0,'0'0'576'0,"0"0"-576"16,-8 1 0-16,8-1 0 0,0 0 960 0,-6 0 96 16,6 0 16-16,0 0 0 0,0 0-416 0,0 0-80 15,0 0 0-15,0 0-16 0,-7 0-352 0,7 0-64 16,0 0-16-16,0 0 0 0,0 0-128 0,0 0 0 16,0 0 0-16,0 0 0 0,0 0 0 0,0 0 0 15,0 0 144-15,7 6-144 0,-7-6 240 0,0 0-32 16,9 5 0-16,-9-5 0 0,0 0 144 0,0 0 32 15,0 0 0-15,0 0 0 0,10 3-160 0,-10-3-32 16,0 0 0-16,0 0 0 0,0 0 96 0,0 0 16 16,0 0 0-16,0 0 0 0,0 0-48 0,0 0 0 15,0 0 0-15,0 0 0 0,0 0-128 0,0 0-128 16,0 0 192-16,0 0-192 0,5-6 128 0,-5 6-128 16,6-8 0-16,-6 8 0 0,1-8 0 0,-1 8 0 15,2-8 0-15,-2 8 0 0,2-8 0 0,0 0 0 16,-2 8 0-16,0 0 0 0,0-8 0 0,0 8 0 15,0-7 0-15,0 7 0 0,0-8 0 0,0 8 0 16,-2-7 0-16,2 7 0 0,-2-7 0 0,0 0 0 0,-2 1 0 0,0 1 0 16,0-2 0-16,-1 2 0 0,0-2 0 0,0 1 0 15,1-1 0-15,1 0 0 0,-3 0 0 0,3 1 0 16,-2 0 144-16,3 0-16 0,2 6-128 0,-4-8 192 16,4 8 32-16,-2-4 0 0,2 4 0 0,0 0 0 15,0 0-96-15,0 0 0 0,0 0-128 0,0 0 192 0,0 0-192 16,0 0 0-16,0 0 0 0,0 0 0 15,0 0 0-15,0 0 0 0,0 0 0 0,0 0 0 0,0 0 0 0,7 7 0 16,-2-1-128-16,-2 4 128 0,0 1 0 0,2 1 0 16,-4 3 0-16,1 0 0 0,-1 0 0 0,0 1 0 15,-1 1 0-15,0 0 0 0,0-3 0 0,0-1 0 16,-2 1 0-16,0-1 0 0,1 1 0 0,-3 0 176 16,2 0-176-16,-1 0 160 0,-2-1-16 0,3-1 0 15,-2 0 0-15,1-2 0 0,-1 1-144 0,2-2 160 16,1 0-160-16,1-9 160 0,0 10-160 0,0 0 0 15,0-3 0-15,0-7 0 0,0 10 0 0,2-2 128 16,-2-8-128-16,0 0 0 0,0 0 0 0,6 8 128 16,-6-8-128-16,7 5 0 0,-7-5 208 0,10 3-32 15,-2-2-16-15,0 1 0 0,-1-2 32 0,2-2 16 16,-9 2 0-16,12-2 0 0,-1-1-208 0,1 0 176 16,-1-1-176-16,0 0 160 0,0 1-160 0,3 0 0 15,-3 0 0-15,1 1 128 0,0-1-128 0,2 0 0 16,1 1 0-16,3 1 0 0,2 1 0 0,2 0 0 15,1 1 0-15,3 0 0 0,3-1 0 0,3 1 128 16,1 5-128-16,2-5 0 0,4 1 0 0,-3-2 0 0,0-1 128 16,2-1-128-16,-3-1 0 0,-10 0 0 0,4 1 0 0,1 0 128 15,3 1-128-15,0 0 160 0,3-1-160 0,-1 1 160 16,0 2-160-16,0-1 0 0,0 0 0 0,-2-1 0 16,-2 1 0-16,-1-3 0 0,-4 3 0 0,1 0 0 15,-5 0 0-15,-1 3 0 0,-2-2 0 0,-2 1 0 0,-2 1 0 16,0 0 0-16,-4 1 0 0,0-1 0 15,-1 0 0-15,-2 2 0 0,-1-1 0 0,-2-1 0 0,-5-3 0 0,8 8 0 16,-8-8 0-16,2 5 0 0,-2-5 128 16,0 0 0-16,0 0 0 0,0 0 0 0,0 0-128 0,0 0 192 15,0 0-192-15,5-6 192 0,-2-2 272 0,1-2 64 16,-1-2 16-16,-2-3 0 0,1-3-176 0,-1-3-48 16,-1-2 0-16,0-3 0 0,0 1-128 0,0-3-48 15,-1-2 0-15,1 3 0 0,0-1-144 0,0 5 0 16,0 4 144-16,-1 1-144 0,0 3 0 0,0 2 0 15,0 2 0-15,-3 3 0 0,2 0-256 0,0 2-32 16,-3 2 0-16</inkml:trace>
  <inkml:trace contextRef="#ctx0" brushRef="#br0" timeOffset="767.61">13525 1673 2751 0,'0'0'256'0,"0"0"-256"16,0 0 0-16,0 0 0 0,0 0 1472 0,0 0 240 15,0 0 48-15,0 0 16 0,-4 5-1024 0,4-5-208 0,-7 7-32 0,7-7-16 16,-4 8 160-16,1 0 48 16,3-8 0-16,-2 12 0 0,0 1-128 0,1 0 0 0,0 1-16 15,1 1 0-15,0 0-224 0,0 1-32 0,0-2-16 0,0 2 0 16,2 3-48-16,0-5-16 0,-1 3 0 0,2 8 0 16,0-2-96-16,0-7 0 0,0-3-128 0,3 2 192 15,1 1 0-15,0-1-16 0,0 3 0 0,2-3 0 16,-1-1-48-16,3 1 0 0,0-2 0 0,3-1 0 15,-3-1 96-15,2 0 16 0,1 0 0 0,0-1 0 16,1-2 80-16,7 0 32 0,-1-2 0 0,0-3 0 0,3 4 0 0,-8-5 0 16,1-1 0-16,0-2 0 0,2-1-32 0,1-2-16 15,1 1 0-15,0-1 0 0,1-2-112 0,0 1-32 16,1 0 0-16,-1 1 0 0,0 0-160 0,1-1 0 16,-2 2 144-16,2 0-144 0,-2-1 0 0,2 1 128 15,-1 0-128-15,1-1 0 0,0 2 0 0,0 0 0 16,-1 0 0-16,-1 0 128 0,0-2-128 0,0 2 128 15,0 0-128-15,-3 0 128 0,-1-2-128 0,-2 1 0 16,0 0 128-16,-1 1-128 16,-1-1-400-16,-1 1-160 0,0-2-16 0</inkml:trace>
  <inkml:trace contextRef="#ctx0" brushRef="#br0" timeOffset="1251.04">14874 1706 2751 0,'0'0'256'15,"0"0"-256"-15,0 0 0 0,0 0 0 16,0 0 2144-16,0 8 384 0,0-8 80 0,-3 13 16 16,0 1-1424-16,-1 11-288 0,-2-3-48 0,2 2-16 0,-2 2-208 0,2-5-64 15,0 2 0-15,-1 2 0 0,-3 2-128 0,3 0-16 16,-3 1-16-16,1 0 0 0,-4 2-112 0,2-2-32 16,0-3 0-16,1-1 0 0,2-2-144 0,0-2-128 15,0-2 144-15,2-4-144 0,2-4 160 0,1 1-160 16,1-11 160-16,0 0-160 0,0 0 480 0,0 0 0 15,0 0 0-15,8-4 0 0,3-1-48 0,1-3-16 16,-2-1 0-16,1 0 0 0,0-4-288 0,1 1-128 16,-2 0 0-16,1 1 128 0,1 0-128 0,0 1 0 15,-1 2 0-15,4-3 128 0,-2 2-128 0,-3 5 0 16,-3 3 0-16,4 2 0 0,-2 3 0 0,-4 0-144 16,2 1 144-16,1 1 0 0,-3 2 0 0,1 2 0 15,-1 1 0-15,-2 0 0 0,2 0 0 0,-3 1 0 16,2 1-192-16,-1-1 192 15,0-2-592-15,0 0-16 0,3 1 0 0,-1-1-9200 0</inkml:trace>
  <inkml:trace contextRef="#ctx0" brushRef="#br0" timeOffset="2802.2">15471 1836 9215 0,'0'0'816'0,"0"0"-656"0,0 0-160 0,-8 10 0 0,2 1 1344 16,0-2 224-16,0 2 48 0,-2 2 16 0,-2 2-736 0,0 2-160 15,1 1-32-15,-3 1 0 0,1 1-224 0,1 1-48 16,0 1-16-16,2 1 0 0,1-3-208 16,4 1-32-16,-2-2-16 0,5 0 0 0,2-1-160 0,3-3 128 15,0 1-128-15,4-2 128 0,-1-4-128 0,3-1 192 16,1-5-192-16,2-1 192 0,-1-2 32 0,3-2 16 15,-1-2 0-15,1-1 0 0,-1-3 400 0,0-1 64 16,0 2 32-16,-2-2 0 0,-1-1-160 0,-1 0-16 16,-1 1-16-16,-1-1 0 0,-2-1-144 0,-2-1-16 15,-2 1-16-15,-2-2 0 0,-1 0-192 0,-4-6-48 16,-4 2 0-16,2 5 0 0,-2-3-128 0,-1 1 0 16,-1 2 0-16,0-2 0 0,0 0 0 0,-1 1-224 15,4 1 32-15,-2 2 0 0,3 1-64 0,0 1-16 16,1 1 0-16,2 2 0 15,3-1-160-15,0-1-16 0,2 1-16 0,3 0 0 0,2-1 192 0,4-1 32 0,3-1 16 0,3 1 0 16,4 2 48-16,-6 1 16 0,1 4 0 0,3-2 0 16,-1 0 160-16,3 0 0 15,2 2-144-15,-1 0 144 0,-1 0 0 0,0 2 0 0,0 1 0 0,-1 2 0 16,0 4 0-16,-2-1-144 0,-1 2 144 0,-2 2 0 16,-2 2 0-16,-1 0 0 0,-1 0 0 0,-1 7 0 15,-3-1 0-15,-6-8 0 0,-1 3 0 0,-1 1 0 16,-2-2 0-16,-2 0 192 0,0-2-16 0,-1 1-16 15,1-2 32-15,-1-3 16 0,0-1 0 0,-1 0 0 0,0-4 16 16,2-1 0-16,5-2 0 0,0 0 0 16,-6-2-96-16,4-3 0 0,2-1-128 0,0-6 192 0,2-3 64 15,3 6 0-15,0-4 0 0,1 1 0 0,0-1-256 0,2 0 128 16,1-1-128-16,1-1 0 0,2 1 0 16,-2 1 0-16,1 1 0 0,1 2 0 0,0 2 0 0,-2 3 0 15,1 0 0-15,1 3 0 0,-3 2 0 0,1 3-128 16,1 2 128-16,0 5-160 0,-2-3 160 0,-4 1 0 15,2-1 0-15,-3 1 0 0,0 1 0 0,2 1 0 16,-4 2 0-16,1-3 0 0,0 0 0 0,0 1 0 16,2-3 0-16,0 0 0 0,0-4 0 0,1 2 0 15,2-3 0-15,0 0 0 0,2 0 0 0,2-2 0 16,2-2 128-16,0-2-128 0,-1-1 224 0,1 0-32 16,0-1 0-16,-1 0 0 0,2-1-64 0,1 2 0 15,-2-4-128-15,0 2 192 0,0-2-192 0,0 3 0 16,-1-4 0-16,-1 4 0 0,-1-1 0 0,0 1 0 15,-1 1 0-15,-1 0 0 0,-1 3 0 0,-1 0 0 16,0-1 0-16,-2 3 0 0,-5 0 0 0,0 0 0 16,6-3 0-16,-6 3 0 0,0 0 0 0,0 0 0 15,0 0 0-15,5 4 0 0,-5-4 0 0,3 6 0 0,0 2-128 0,-2-2 128 16,-1 1 0-16,-1 2 0 0,-2 1-128 0,1 0 128 16,0 0 0-16,1 1 0 0,0 0 0 0,-1 1 0 15,2 1 0-15,2-1 0 0,0-1 0 0,0 0 0 16,3-1 0-16,1 0 0 0,-1-1 0 0,2-3 0 15,2 2 0-15,2-2 0 0,-2-1 0 0,2-2 0 16,1-2 0-16,2-1 0 0,1 0 0 0,0 0 0 16,0-2 0-16,1-3 0 0,0 0 0 0,0 0 144 0,-1-2-144 0,-3 0 0 15,0-3 0-15,-1 0 0 0,0 0 0 16,-4 1 128-16,0-1-128 0,-3-1 0 0,-1 0 128 0,-2-1-128 16,-1-1 0-16,-2-1 128 0,0-3-128 0,-4 1 0 15,1-1 0-15,-1-1 0 0,-2 1 0 0,1 1 0 16,-2 3 0-16,-2-3 0 0,1 5-144 0,4 5 144 15,0 3-192-15,2 0 192 0,-3 0-352 0,2 3 32 16,5 0 16-16,0 0 0 0,0 0 0 0,0 0 0 16,0 0 0-16,0 0 0 0,6 6 64 0,3-2 16 15,3 0 0-15,-1-1 0 0,4-1 224 0,-1 0-192 16,0 1 192-16,2-2-192 0,1-1 192 0,3-1 0 16,-2 1 0-16,1 0-144 0,1 0 144 0,2 0 0 15,-2-2 0-15,0 1 0 0,-2 0 0 0,2-2 0 16,-1 1 0-16,1 1 0 0,1-2 208 0,-3 2-16 15,1-1-16-15,-1 1 0 0,-3 0-32 0,0 0 0 16,1 0 0-16,-3 1 0 0,-2 0-144 0,-2-1 0 16,-1 1 0-16,-8 0 128 0,0 0-128 0,0 0 0 15,0 0 0-15,0 0 128 0,0 0-128 0,0 0 0 16,0 0 144-16,-5 5-144 0,0 2 0 0,-2 0 0 16,-2 2 0-16,0 2 0 0,-3 1 0 0,0 2 0 0,-4-1 0 0,3 0 0 15,2 1 0-15,2 1 0 0,1-1 0 0,1 1 0 16,4-3 0-16,0 2 0 0,2-2 0 0,4-1 0 15,0-3 0-15,4-1 0 0,3 0 0 0,2-4 0 16,0-2 0-16,2-2 144 0,1-1-144 0,1-2 0 16,4-1 192-16,-2 1-192 0,-1-3 192 0,1 0-192 15,-1 0 208-15,2 0-64 0,0-2-16 0,-2 3 0 0,-1-3-128 0,-1 3 0 16,1 2 0-16,-1 1 0 0,0-1 0 0,-1 3 0 16,-3 2-144-16,0 2 144 0,-2 2-144 0,-1 3 144 15,1 3 0-15,-4 4-144 0,0 3 144 0,-1 3 0 16,-3 2 0-16,-1 2 0 0,-3 3 0 0,-1 0 0 15,-3 3 160-15,-5 15-160 0,-1 1 176 0,3-17-176 16,-2 1 192-16,-9 16-192 0,-3-3 144 0,9-20-144 16,-2 2 0-16,-5 0 144 0,1 3-144 0,-2-4 160 15,-3-2-160-15,0-2 160 0,-1-1 16 0,-25 12 0 16,9-9 0-16,6-8 0 0,2-5-32 0,5-3 0 16,2-3 0-16,5-5 0 0,1-4-144 0,12 0 192 15,1-3-192-15,-1-1 192 0,4-2-64 0,-3-5-128 16,4-3 192-16,-2 0-64 0,4-3-128 0,3-1 0 15,3-2 0-15,4 1-176 0,2 0-80 0,5 1-32 16,2 2 0-16,5 1 0 0,1 0 48 0,6 4 16 16,5 0 0-16,2 3 0 0,3 1 80 0,4 0 16 15,4 2 0-15,4 2 0 16,-2 1-1472-16,4 1-272 0</inkml:trace>
  <inkml:trace contextRef="#ctx0" brushRef="#br0" timeOffset="5071.04">1734 3043 11231 0,'0'0'496'0,"0"0"96"0,6-6-464 0,-2 1-128 16,1 1 0-16,-1 0 0 0,-1-2 592 0,1-3 112 15,0 2 0-15,-4 7 16 0,0 0-16 0,0-7-16 16,-4 1 0-16,1-1 0 0,-1 2-48 0,-4-3 0 15,-2 2 0-15,-1 0 0 0,-1 0-208 0,-2 3-48 16,-3 1-16-16,-1 4 0 0,-2-2-192 0,-2 3-48 0,-2 2 0 0,-2-1 0 16,-1 2 0-16,-1 1-128 15,-3 3 192-15,1 1-64 0,0-1-128 0,0 3 0 16,-1 4 0-16,0 4 0 0,0 2 0 0,2 3 0 16,2 4 0-16,-2 1 0 0,-1 5 0 0,2 0 0 15,-2 2 0-15,1 2 0 0,3 4 144 0,3 2-144 0,-2-1 160 0,4 1-160 16,1 0 0-16,10-12 0 15,-1 6-128-15,3 2 128 0,2-1 0 0,0 0 0 0,6 1 0 0,1 0 0 16,4-3 0-16,4-1 0 0,-1-3 0 0,7-5 0 16,2-5 0-16,6-4-128 0,0-4 128 0,4-2 0 15,1-4-144-15,2-6 144 0,1 0 0 0,-1-4-144 16,2-2 144-16,14-5 0 0,-7-2 0 0,-12 1 128 16,0-3-128-16,3-2 0 0,-1-2 0 0,-1-1 128 0,0 0-128 0,-3-3 0 15,-2-2 128-15,-1 0-128 0,-5 1 0 0,-3 0 144 16,-6 0-144-16,-1 2 0 0,-5-3 160 0,-3 1-160 15,-4 0 128-15,-4 1-128 0,-2-1 0 0,-10-6 0 16,-2 3-192-16,0 4 192 0,-3 3-208 0,1 4 80 16,1 2 128-16,1 2-208 0,1 4 208 0,2 2 0 15,4 1 0-15,1 1 0 0,6 2 0 0,9-3 0 16,0 0 0-16,0 0 0 0,0 0 0 0,9-4 0 16,6 2-208-16,1-3 80 0,5-2-128 0,4 0 0 15,1 2-16-15,3 0 0 0,3 1 112 0,1 0 32 16,1 1 0-16,-2 3 0 0,-3-2 128 0,-2 5-128 15,2 2 128-15,-9 1-128 0,1 4 320 0,1 3 64 0,1 3 0 16,-3 1 16-16,-2 4 128 0,-1 2 32 16,-3 3 0-16,-3 0 0 0,-3 3 32 0,-4-1 16 0,-3 1 0 0,-2-1 0 15,-1 0-160-15,-5 1-16 16,1-2-16-16,-4 1 0 0,-1-5-288 0,1 0 128 16,-3 0-128-16,1-4-10624 0</inkml:trace>
  <inkml:trace contextRef="#ctx0" brushRef="#br0" timeOffset="5487.29">2186 3598 10127 0,'-4'16'896'0,"3"-1"-704"16,-3 5-192-16,3 3 0 0,0 2 1264 0,1 3 208 16,0 1 64-16,0 2 0 0,0 0-864 0,1 1-160 15,-1 0-48-15,2-1 0 0,2-3-464 0,-1-3 0 16,-1-3 0-16,3-2 0 0,0-2 288 0,2-3-32 15,0-2-16-15,0-3 0 0,3-3 288 0,-2-3 64 16,2-1 16-16,2-3 0 0,-2-3 96 0,2-1 0 16,0 0 16-16,1-4 0 0,-2-4-128 0,2 1-16 15,-1-2-16-15,0-1 0 0,2 0-272 0,-3 1-48 16,0-3-16-16,-2 0 0 0,-1-2 64 0,0 0 16 16,-5-2 0-16,2-1 0 0,-2 0-96 0,0 1-16 0,-2 0 0 0,0 3 0 15,0 0-192-15,1 3 0 0,-1 2 128 16,0 1-128-16,0 1 0 0,0 2-240 0,-1 2 48 0,1 0-11952 15</inkml:trace>
  <inkml:trace contextRef="#ctx0" brushRef="#br0" timeOffset="5971.06">2841 3780 6447 0,'0'0'576'0,"7"2"-576"16,1 3 0-16,2-2 0 0,2-1 1552 0,0-1 208 16,4-1 32-16,1-1 16 0,0-1-784 0,-1-1-176 0,0-2-16 0,0-1-16 15,2 0-320-15,-2-2-64 16,0-1-16-16,-1 0 0 0,-2 1-64 0,-1-1-16 0,-4 0 0 0,0 0 0 16,-5 0-176-16,-1 1-32 15,-2-2-128-15,-2 0 192 0,-2 0 192 0,-5 0 48 0,-1 0 0 0,-1 2 0 16,-3 3-128-16,-11-4-32 0,2 5 0 0,2 3 0 15,-1 0-128-15,-2 2-16 0,-1 2-128 0,-5 4 192 16,0 1-192-16,0 6 128 16,-1 1-128-16,-10 9 0 0,7 0 0 0,4 2 0 0,5-2 0 0,4-2 0 15,5 3 0-15,4-2 0 0,3-1 0 0,8-7 0 16,1 0 0-16,2 1 0 0,2 1 0 0,5-1 0 16,1-2 0-16,4-1 0 0,4-3 0 0,3 1 0 15,0-2-192-15,5-2 32 0,4 0 0 0,1-3-6240 16,0-2-1264-16</inkml:trace>
  <inkml:trace contextRef="#ctx0" brushRef="#br0" timeOffset="6424.7">4139 3428 13823 0,'0'0'1216'0,"1"-8"-960"15,0-2-256-15,0 1 0 0,-1 2 832 0,-2-3 128 16,-3 1 32-16,2 3 0 0,-1 1-320 0,-7-1-64 16,-6 3-16-16,5 2 0 0,-3 1-368 0,-3 3-80 15,-1 3-16-15,-3 1 0 0,0 2-128 0,0 1 0 0,-1 1 0 0,0 2 0 16,0 4 0-16,-9 7 128 15,4-3-128-15,11-8 128 0,3 0-128 0,2 2 0 0,3-1 0 0,0 0 0 16,5 1 0-16,-1-2-144 0,4 0 144 0,4 0-208 16,0 0 208-16,2 2 0 15,4-1 0-15,0 1-144 0,4 1 144 0,2-2 144 0,2 0-16 0,0 1-128 16,0-3 304-16,-1 0-48 0,3-1-16 0,2 6 0 16,-2-1-240-16,-8-5 176 0,0 0-176 0,-4 1 160 15,2 0-160-15,-4 2 128 0,-2-2-128 0,-1 1 128 16,-2-1 0-16,-2 1 0 0,-4-2 0 0,0 2 0 0,-4 0 288 15,-2 0 48-15,-1 1 16 0,-6-2 0 0,-4 1-64 0,-4-2-16 16,-3-2 0-16,-2-2 0 0,-5-1-64 0,-14 4-16 16,5-6 0-16,16-3 0 0,0 2-160 0,2-2-32 15,1-5-128-15,1 3 192 16,4-2-1024-16,3-3-224 0,4 0-32 0</inkml:trace>
  <inkml:trace contextRef="#ctx0" brushRef="#br0" timeOffset="6938.2">5374 3431 13583 0,'0'0'592'0,"-4"-3"144"0,-2-4-592 0,-1 3-144 0,2-1 0 0,-5 2 0 15,-2 2 784-15,-2 0 128 0,-3 1 32 0,-2 2 0 16,0 2-464-16,-4 3-96 0,-1 1 0 0,0-2-16 15,-4 0-176-15,3 0-48 0,0 1 0 0,4 2 0 16,4 1-144-16,-1 1 0 0,3 1 0 0,3-1 0 16,2 1 0-16,4 0 0 0,1 0 0 0,4 0 0 0,2 2 0 0,4 1 0 15,1-2 0-15,2 5 0 0,0-3 0 0,2 1 0 16,1 1 0-16,8 8 0 0,-3-3 0 0,1-1 0 16,-3-3 0-16,-4 0 0 0,0 1 0 0,0 1 0 15,-4 1 0-15,0-1 0 0,-2-5 0 0,-3 2 0 16,-1-1 144-16,-1-2-144 0,-4 1 400 0,-2-3 16 15,-2 1 0-15,-2 0 0 0,-5 1 288 0,-5-1 64 16,0-4 16-16,-2 1 0 0,-1-1-16 0,-3 0 0 16,-2-1 0-16,-2-2 0 0,-1 0-320 0,0-3-64 15,-1-3 0-15,-1-1-16 0,-1-1-176 0,0-2-48 16,-2-2 0-16,4-2 0 16,1-2-1472-16,2-1-288 0</inkml:trace>
  <inkml:trace contextRef="#ctx0" brushRef="#br0" timeOffset="8539.7">7562 3342 9087 0,'0'0'400'0,"0"0"96"0,4-7-496 0,-4 7 0 16,5-6 0-16,-5 6 0 0,0 0 960 0,0 0 80 15,0 0 32-15,0 0 0 0,0 0-368 0,0 0-80 16,0 0-16-16,0 0 0 0,-1 8-96 0,-2 3 0 16,2 7-16-16,-3 0 0 0,1 3-48 0,-1 3 0 15,1 2 0-15,0 5 0 0,-3 2-160 0,1 7-32 16,-2 0-16-16,3 3 0 0,0 2-80 0,3-1-16 15,2 0 0-15,3-2 0 0,3-3-144 0,1-6 0 16,2-6 0-16,3-4 0 0,3-3 208 0,0-5-32 16,4-4-16-16,1-3 0 0,0-4 192 0,2-2 32 15,1-2 16-15,0-2 0 0,1-2-80 0,2-4-32 16,-1-2 0-16,4-2 0 0,1-1-112 0,-2-2-32 0,-2-2 0 0,-3 0 0 16,-2-4-144-16,-2 2 128 0,-3-1-128 0,-1 2 128 15,-2-1-128-15,-2 0 128 0,-1 0-128 0,-1 2 128 16,0-3-128-16,0-1 0 0,-2-1 0 0,-4 7 0 15,0-4 0-15,-1 1 128 0,-1 1-128 0,1-1 0 16,-1 4 0-16,2 3 0 0,-2 2 0 0,-1 3 0 16,0 1 0-16,-1 5 0 0,0 0 0 0,0 0 0 15,-4 11-128-15,-3 5 128 0,2 3-160 0,-1 3 160 0,-1 3 0 16,3 3-144-16,0 0 144 0,-3 5 0 16,0 5 0-16,-1 5 0 0,-2 3 0 0,0 5-128 0,-1 2 128 0,4-15 0 15,-4 6 0-15,1 5 0 0,-2 0 0 0,1 2 0 16,-4-1 0-16,-5 23 0 0,2-9 0 0,7-24 144 15,-3 2-144-15,-1 0 160 0,-3 0-160 0,-1 0 0 16,3-3 144-16,-2 1-144 0,1-3 176 0,-1-1-48 16,1 0 0-16,1-4 0 0,0-3-128 0,1 0 160 15,1-3-160-15,1-4 160 0,0-4-160 0,-1-3 160 16,1 0-160-16,2-6 160 0,-1-2-160 0,1-5 0 16,2-5 144-16,-3-4-144 0,1-3 0 0,2-2 0 15,-3-2 0-15,2-4-192 0,-1-2 192 0,2-4 0 16,-1 0 0-16,3 0 0 0,0 0 0 0,5 1 144 15,2 1 0-15,4 2 0 0,2 1 96 0,4 2 16 16,1 0 0-16,3 2 0 0,4-1-256 0,12-3 0 16,-1 1 0-16,-6 8 0 0,2 0 0 0,1 1 0 15,5 1 0-15,2-1 0 16,1 1-432-16,0 0-128 0,0 1-16 0</inkml:trace>
  <inkml:trace contextRef="#ctx0" brushRef="#br0" timeOffset="9122.74">8695 3526 5519 0,'0'0'240'0,"0"0"64"0,0 0-304 0,-1 7 0 0,1 0 0 0,0-7 0 15,4 9 2128-15,5-3 368 0,3 0 80 0,5-2 16 16,5 3-1488-16,-6-5-288 0,5-1-64 0,4-1-16 16,5-2-224-16,1 0-64 0,3-1 0 0,1-1 0 0,0-1-160 0,2-1-32 15,0 2-16-15,1-1 0 0,0 1-240 0,0 1 144 16,-4 0-144-16,1 1 128 0,-5-3-128 0,11-3-272 15,-12 1 64-15,-12 4-5680 16,-4 1-1120-16</inkml:trace>
  <inkml:trace contextRef="#ctx0" brushRef="#br0" timeOffset="9317.74">8907 3775 11055 0,'0'0'976'0,"-1"7"-784"16,1-7-192-16,0 8 0 0,6-1 1680 0,-2 1 304 16,3-3 48-16,6 2 16 0,3-1-1040 0,-1-3-208 15,3-2-32-15,5-1-16 0,5-2-384 0,0 0-80 16,3-2-16-16,3 1 0 0,4 0-272 0,18-4 128 16,-6-2-128-16,-4 4-6528 15,-8-2-1360-15</inkml:trace>
  <inkml:trace contextRef="#ctx0" brushRef="#br0" timeOffset="10123.79">9944 3451 12031 0,'0'0'528'0,"0"0"112"0,0 0-512 0,0 0-128 0,0 0 0 0,6 10 0 15,-1 0 544-15,2-4 80 0,-1 0 16 0,5 1 0 16,0 2-144-16,4 0-32 0,4 0 0 0,2 0 0 0,5-1-192 0,0 2-32 16,4-2-16-16,2-3 0 0,1-2-224 0,1-2 176 15,-2-2-176-15,2-2 160 0,1 0-160 0,0-1 192 16,1-2-192-16,-3 0 192 0,1-1-192 0,0 0 0 15,-1 0 0-15,-1-2 0 0,-2 0 224 0,-2-2 16 16,-1 1 0-16,-1 1 0 0,-6 0-64 0,-2-1-16 16,-1-1 0-16,-3 0 0 0,-2 0-32 0,-1 0-128 15,-5 0 192-15,-1 1-64 0,0 1 0 0,-4 0-128 16,-2 1 192-16,-4 1-64 0,0-1-128 0,-4 1 160 16,-2 0-160-16,-3 0 160 0,-4 1-160 0,-4 0 0 15,-1 1 0-15,-3 1 128 0,-1 2-128 0,1 2 0 16,-4 1 0-16,2 4 128 0,-2 0-128 0,-1 2 0 15,-1 4 0-15,0 2-176 0,2 2 176 0,-1 4 0 0,-2 3 128 0,1 1-128 16,-2 0 176-16,-14 12-48 16,8-3 0-16,7 0 0 0,4-1 128 0,8 2 32 15,5 2 0-15,8-11 0 0,3 1-48 0,2 0-16 16,3 0 0-16,6 0 0 0,0 1 128 0,5-2 32 16,4-1 0-16,2 0 0 0,4-3-256 0,3-1-128 0,5-2 160 0,-2-4-160 15,2-3 176-15,3-3-176 0,-1-2 192 0,4-2-192 16,0 0-192-16,4-1-160 0,2-1-32 0,5-2-10128 15</inkml:trace>
  <inkml:trace contextRef="#ctx0" brushRef="#br0" timeOffset="10808.64">10777 2859 13823 0,'0'0'608'0,"0"0"128"0,0 0-592 0,0 0-144 16,0 0 0-16,6-8 0 0,-4 1 464 0,1 1 64 15,1-1 16-15,-1-1 0 0,1 1-176 0,0-3-48 16,1-1 0-16,2 0 0 0,-3 0-32 0,2 0-16 16,0-2 0-16,0 1 0 0,-2 0-272 0,0 0 0 0,1 0 128 0,-2-2-128 15,0 4 0-15,2 3 128 0,-3 0-128 0,2-2 0 16,0-1 0-16,0 3 0 0,-4 7 0 0,0 0 0 16,0 0 224-16,0 0-64 0,0 0-16 0,0 0 0 0,2 10-144 0,1 5 160 15,-1 0-160-15,-1-2 160 16,0 1-160-16,-1 3 160 0,0 4-160 0,-1 0 160 15,0 0-160-15,-1 6 160 0,-1-7-160 0,2-3 160 0,-3-3 48 0,3-5 16 16,-1-1 0-16,0-1 0 0,2-7 240 0,0 0 48 16,0 0 16-16,0 0 0 0,0 0 144 0,0 0 32 15,0 0 0-15,0 0 0 0,0 0-160 0,-1-7-32 16,1-3 0-16,-1 1 0 0,1-2-192 0,0-1-64 16,0-2 0-16,1-6 0 0,0 0-256 0,1 6 128 15,-2-3-128-15,1 0 0 0,0-1 144 0,1 2-144 16,1-2 0-16,-1 0 144 0,3 1-144 0,0 0 0 15,2 3 0-15,0 1 128 0,1 0-128 0,3 3 0 16,-1-1 0-16,1 1 0 0,1 0 0 0,3 1 0 16,-1 0 0-16,7-2 0 0,-1 2-240 0,-8 4 80 15,2 2 16-15,9-1 0 16,-3 0-656-16,-6 2-128 0,-3 1-32 0,6-2-10240 0</inkml:trace>
  <inkml:trace contextRef="#ctx0" brushRef="#br0" timeOffset="11191.67">11447 2055 1839 0,'0'0'0'0,"3"-3"160"0,-3 3-160 16,7-3 0-16,-7 3 0 0,0 0 0 0,8 0 2640 0,-8 0 496 15,3 6 112-15,-1 0 16 0,-3 0-2048 0,-2 3-384 16,0 3-96-16,-5 2-16 0,1 2-192 0,-4 1-32 16,0 4-16-16,-5 14 0 0,0 2-144 0,1 0-16 15,1 1-16-15,5-10 0 0,-2 2 96 0,1 4 32 16,0 1 0-16,1 0 0 0,3-3-96 0,0 0-16 15,3-1 0-15,2-2 0 0,2 0-64 0,2-1-32 16,3-3 0-16,-2-2 0 0,4-4-64 0,1-1-16 16,2-2 0-16,6 0 0 0,2-4 0 0,1-4 0 15,1-4 0-15,-4-2 0 0,4-4-144 0,2-1 0 16,-1-2 0-16,2-3-176 16,1-1-1760-16,-2-2-368 0</inkml:trace>
  <inkml:trace contextRef="#ctx0" brushRef="#br0" timeOffset="11390.71">11178 2353 19343 0,'0'0'1728'0,"0"0"-1392"0,0 0-336 0,8-2 0 15,3 1 1184-15,5 0 160 0,3 1 48 0,1 0 0 16,6 1-1008-16,1 0-192 0,5 0-32 0,4-1-16 15,5 0 48-15,2 1 0 0,2 0 0 0,0 0 0 16,-1 1-192-16,0-1-176 0,0 4 48 0,16 0 0 0</inkml:trace>
  <inkml:trace contextRef="#ctx0" brushRef="#br0" timeOffset="14043.09">12178 3539 6447 0,'0'0'576'0,"0"0"-576"0,0 0 0 0,-7 5 0 16,7-5 1392-16,0 0 160 16,0 0 48-16,0 0 0 0,0 0-752 0,0 0-144 15,0 0-16-15,0 0-16 0,0 0-16 0,8 2 0 0,0-2 0 0,6 0 0 16,1-1-112-16,6 0-32 0,0 0 0 0,6-1 0 16,5-1-192-16,18-3-64 0,-3 3 0 0,-14 1 0 15,2-4-256-15,18-3 0 16,-3 1 0-16,-17 2-144 0,1 2 144 0,16-2 0 15,-8 4 128-15,-13 2-128 0,0 0 0 0,0 0-320 16,-3 2 64-16,-1-2 16 16,-3 2-528-16,-4-1-128 0,-1 2 0 0,-4 0-6592 0</inkml:trace>
  <inkml:trace contextRef="#ctx0" brushRef="#br0" timeOffset="14277.48">12347 3774 1839 0,'0'0'160'0,"-7"5"-160"0,3-2 0 0,4-3 0 0,-3 4 2272 0,3-4 416 15,0 0 96-15,0 0 16 0,3 8-1632 0,2-1-320 16,3-3-64-16,9 0-16 0,4 0-48 0,3-2-16 16,4-2 0-16,-8-2 0 0,7-1-336 0,-1-1-80 15,4-1-16-15,3-1 0 0,3-1-80 0,4 1 0 16,0-1-16-16,3 1 0 0,3-1-176 0,1 0 0 15,-1 2 144-15,-1-2-144 0,-4 0 0 0,-2 1 128 16,0 1-128-16,-2-1 0 0,-3 1-192 0,-1 0-128 16,-2 2 0-16,-2-3-5152 15,-2 2-1024-15</inkml:trace>
  <inkml:trace contextRef="#ctx0" brushRef="#br0" timeOffset="14661.04">12941 3313 7359 0,'0'0'656'0,"0"0"-528"15,9-1-128-15,1-1 0 0,2-1 880 0,2-2 144 16,1 4 16-16,3-1 16 0,1 1-544 0,3 0-96 16,2 1-32-16,3 1 0 0,4 1-64 0,3 0 0 15,4 4-16-15,2-1 0 0,6 2-144 0,-1 2-32 16,-1 2 0-16,0 1 0 0,-1 2-128 0,-2 1 128 16,-2 3-128-16,13 13 128 0,-12 0-128 0,-9-2 192 15,-8-1-192-15,-2-1 192 0,-6 0-192 0,-9-9 160 16,-4 3-160-16,-3 0 160 0,-3-1 416 0,-4 0 64 15,-3-1 32-15,-4-1 0 0,-5-1 384 0,-2-1 80 16,-4 1 16-16,0-1 0 0,-3 1-464 0,0-1-96 16,1 0-16-16,0 0 0 0,-2-2-576 0,2 0 0 15,3-3 0-15</inkml:trace>
  <inkml:trace contextRef="#ctx0" brushRef="#br0" timeOffset="15627.51">14712 3259 8287 0,'-4'-11'368'0,"4"11"80"0,-2-5-448 0,1-1 0 0,1 6 0 0,-2-5 0 15,0-1 1360-15,1 2 192 0,1 4 48 0,0 0 0 16,0 0-848-16,0 0-176 0,0 0-16 0,0 0-16 16,-6 2-320-16,1 3-64 0,-2 1-16 0,2 4 0 15,-1 1-144-15,2 4 0 0,1 4 144 0,-1 3-144 16,2 2 128-16,1 4-128 0,0 3 128 0,0 2-128 0,0 2 0 0,1 1 0 15,-1-1 0-15,2 3 0 0,2-3 0 0,1-2 0 16,3-3 0-16,2-4 128 0,1-1-128 0,2-6 0 16,3-4 0-16,1-1 128 0,0-4 128 0,2-3 16 15,-1-2 16-15,2-4 0 0,2-3 288 0,-2-3 64 16,0 0 16-16,2-2 0 0,1-2-320 0,0-2-64 16,0-2-16-16,-2 0 0 0,0 0-256 0,0-2-192 15,-3-1 16-15,0-1 16 0,-1 2-160 0,1 0-16 16,-2 0-16-16,1 1 0 0,-2 0 352 0,-1-1 0 15,-2 1 0-15,0 0 0 0,-1-2 0 0,-1 5 0 16,-3 3 0-16,1 2 0 0,0 4-176 0,-7 2 176 16,0 0-128-16,2 6 128 0,0 3-176 0,-1 2 176 15,0 1-208-15,-1 4 80 0,-3 1 128 0,0 15 0 16,-5 2 0-16,3-8 0 0,-1 1 0 0,-2 7-128 16,-1 1 128-16,-2 6 0 0,-4 1 0 0,-3 1 0 15,1 1 0-15,-2 2-128 0,-1 0 128 0,2-1 256 16,-4-1-64-16,-8 18-16 0,5-8 240 0,8-23 48 0,-1-1 16 0,2 1 0 15,-2 1 32-15,1-2 0 0,-1-2 0 0,-2-2 0 16,-1-4-128-16,1 1 0 0,0-2-16 0,-2-4 0 16,-1-1-176-16,1-2-48 0,0-3 0 0,2-3 0 15,1-4-16-15,-3-1 0 0,6-6 0 0,7-3 0 16,2-7 48-16,3-2 0 0,3-4 0 0,2-3 0 16,0-3-176-16,4-1 0 0,4-2 0 0,1 1-176 15,3-1-16-15,3 3-16 0,1 1 0 0,4 1 0 16,-2 1 208-16,3 1 0 0,3 2-160 0,1 0 160 0,-4 5-160 0,0-1 160 15,0 1-208-15,0 3-10672 16</inkml:trace>
  <inkml:trace contextRef="#ctx0" brushRef="#br0" timeOffset="16145.16">15541 2575 13071 0,'0'0'576'0,"0"8"128"0,-2-3-576 0,-1 3-128 16,0 2 0-16,-3 2 0 0,1 5 768 0,-1 2 128 15,-2 3 32-15,3 3 0 0,-4 0-320 0,2 2-64 16,-1 1-16-16,1-2 0 0,-1 0-208 0,1-2-32 16,0 0-16-16,0-1 0 0,3-3-144 0,-3-4-128 15,3-2 144-15,2-3-144 0,0-2 288 0,-1-1-32 16,3-1-16-16,0-7 0 0,0 0 352 0,0 0 80 16,0 0 16-16,7-8 0 0,-1-4-176 0,-1 2-16 15,-3-1-16-15,4-8 0 0,-2 2-256 0,1 5-48 16,-4 0-16-16,2-7 0 0,-1 2-160 0,-1 6 0 15,0 0 0-15,0 1 0 0,-1 2-192 0,0 0 16 16,0 1 16-16,0 7-7184 16,0-5-1424-16</inkml:trace>
  <inkml:trace contextRef="#ctx0" brushRef="#br0" timeOffset="16696.59">15844 3398 7359 0,'0'0'656'0,"0"0"-528"0,0 0-128 0,0 0 0 16,0 0 1872-16,0 0 352 0,0 0 64 0,0 0 16 16,9 2-1168-16,2-1-240 0,1-1-32 0,2 0-16 15,3-1-400-15,1 0-96 0,3-1-16 0,3 0 0 16,4 1-336-16,2-1 144 0,-1 1-144 0,0-1 0 16,-1 0 0-16,-1 0-144 0,-4 0-16 0</inkml:trace>
  <inkml:trace contextRef="#ctx0" brushRef="#br0" timeOffset="16876.7">15854 3627 11055 0,'-7'2'976'0,"3"1"-784"16,-2 2-192-16,6-5 0 0,0 0 2048 0,0 8 384 15,6 1 64-15,0-1 0 0,3-1-1504 0,2-1-304 16,3-4-64-16,-1-1-16 0,2-1-336 0,4-1-64 15,3-1-16-15,4-1 0 0,4 0-448 0,4-3-80 16</inkml:trace>
  <inkml:trace contextRef="#ctx0" brushRef="#br0" timeOffset="18062.87">17753 3339 6447 0,'0'0'576'0,"0"0"-576"15,-7-2 0-15,7 2 0 0,0 0 1104 0,-8 2 112 16,8-2 32-16,-8 2 0 0,8-2-416 0,0 0-64 16,-7 3-32-16,7-3 0 0,-5 8-224 0,2 1-32 15,3-1-16-15,0 1 0 0,0-9 16 0,4 12 0 16,3 0 0-16,2 0 0 0,3 2-240 0,3-3-48 15,3 0-16-15,3-1 0 0,2-1 32 0,0 0 16 16,3-2 0-16,2-2 0 0,0 1-96 0,0-2 0 16,-1-3-128-16,1-2 192 0,-1-3-48 0,-9 1-16 0,3-2 0 0,3 0 0 15,0 0 112-15,3 1 16 0,-1-4 0 0,1 0 0 16,-1 1-64-16,-2-1-16 0,-1-4 0 0,-1 1 0 16,-4 0-48-16,-2 0-128 0,0 0 192 0,-2-1-64 15,-3-1-128-15,-1-1 160 0,-1 5-160 0,-5-2 160 16,1-2-160-16,-3 0 0 0,-3 2 0 0,-3-1 128 15,-1-2-128-15,-3 2 0 0,-1 1 0 0,-4-1 0 16,0 1 0-16,-2 3-144 0,-3 2 144 0,0 1 0 16,-4 2-160-16,0 2 160 0,-1 2-128 0,-10 4 128 0,2 5 0 15,4 1 0-15,1-1 0 0,-2 2 0 0,3 2 0 0,-1 2 0 16,2-1 0-16,-1 2-128 0,0-2 128 0,0 4 0 16,1 2 0-16,-2 1 0 0,1 1 0 0,3 1 192 15,3 0-64-15,3-1 0 0,2-1 16 0,4 2 16 16,4 2 0-16,3 2 0 0,1 1 0 0,6-2 0 15,-1-1 0-15,5 0 0 0,1-1 112 0,5 0 32 16,1-2 0-16,3-3 0 0,1-3-80 0,3 0-16 16,-1-2 0-16,5 0 0 0,-2-4-208 0,2-2 176 15,0-3-176-15,-3-2 160 0,2 2-160 0,4-4 160 16,-1-2-160-16,-6-1 160 16,5 0-1184-16,0-2-224 0,3-3-48 0</inkml:trace>
  <inkml:trace contextRef="#ctx0" brushRef="#br0" timeOffset="18729.99">18690 2610 11167 0,'0'0'496'15,"0"0"96"-15,0 0-464 0,0 0-128 0,0 0 0 0,-3-4 0 0,0-2 512 0,3 6 96 16,0 0 16-16,-2-4 0 0,0-1-240 0,1-1-64 16,-2 1 0-16,3 5 0 0,-1-6 192 0,0 1 16 15,1-1 16-15,-1 1 0 0,1 5-80 0,0 0-16 16,0 0 0-16,0 0 0 0,0 0-192 0,0 0-64 16,0 0 0-16,0 0 0 0,0 0 0 0,0 0 0 15,0 0 0-15,0 0 0 0,-3 7 16 0,2 1 0 16,0 0 0-16,-1 2 0 0,1 3-80 0,1 2 0 15,0 1-128-15,0-1 192 0,-1 0 16 0,0 2 0 0,-1-1 0 16,0 11 0-16,-3-3 16 0,3-8 0 16,-1 0 0-16,1-2 0 0,-1-2-32 0,2 3-16 15,-1-4 0-15,0 1 0 0,1-4 16 0,1-8 16 0,0 0 0 0,0 0 0 16,0 0 240-16,0 0 32 0,6 0 16 16,1-2 0-16,1-3 32 0,2-5 16 0,0-3 0 0,-1-3 0 15,-2-4-352-15,-1 7-64 0,-1 1 0 0,1-3-128 16,-2-1 128-16,0 1-128 0,-1-5 0 0,0 1 0 15,0 0 128-15,3-2-128 0,-3 2 0 0,1 0 0 16,2 4 0-16,-1 1 0 0,2-1 0 0,1 2 0 0,-1 0 0 0,2 1 0 16,0 1 0-16,5-1 0 0,-1 3 0 0,2 1 0 15,-3 3-128-15,-3 3 128 0,-1 0 0 0,5 0 0 16,-4 1-160-16,-2 4 160 0,0 0 0 0,-1 1-144 16,0 2 144-16,-2-1 0 0,2 1-400 0,-3 1 16 15,-3-7 16-15,3 5 0 16,-1 2-592-16,1 1-128 0,-1 0-32 0</inkml:trace>
  <inkml:trace contextRef="#ctx0" brushRef="#br0" timeOffset="19113.84">19407 1998 9215 0,'0'0'816'0,"0"0"-656"0,2-6-160 0,-2 6 0 16,0 0 1248-16,0 0 224 0,0 0 32 0,0 0 16 15,0 0-752-15,0 0-160 0,-6 7-32 0,3 0 0 16,-2 7 96-16,-1 1 16 0,2 3 0 0,-3 3 0 15,1-2-256-15,-1 3-48 0,0 3-16 0,2 1 0 16,-3 1-96-16,3 4-16 0,-4 3 0 0,2 2 0 16,-2 0 64-16,3 0 16 0,-1 0 0 0,2 0 0 15,1-2-64-15,0 0-16 0,2-3 0 0,1-3 0 16,2-2-112-16,1-1-16 0,2-4-128 0,0-1 192 0,1-2-64 0,2-1-128 16,1-3 176-16,0-1-176 0,1-1 208 0,1-2-64 15,1-2-16-15,0-1 0 0,0-4-128 0,0 0-256 16,1-3 64-16,5-4 16 15,-5-3-1680-15,0-2-320 0</inkml:trace>
  <inkml:trace contextRef="#ctx0" brushRef="#br0" timeOffset="19290.33">18968 2374 20783 0,'0'0'912'0,"0"0"208"0,0 0-896 0,0 0-224 16,0 0 0-16,6 0 0 0,3 2 240 0,3-1 0 16,4 0 0-16,4 0 0 0,-1-1-240 0,6 0 176 15,-1 0-176-15,4 0 160 0,4-1-160 0,1 1 0 16,1 1 0-16</inkml:trace>
  <inkml:trace contextRef="#ctx0" brushRef="#br0" timeOffset="20534.32">16527 3487 8863 0,'0'0'384'0,"0"0"96"0,0 0-480 0,0 0 0 16,0 0 0-16,-1 10 0 0,1-10 720 0,0 0 48 15,0 0 16-15,0 0 0 0,0 0-224 0,6 11-48 16,-6-11-16-16,0 0 0 0,10 4 16 0,1 0 16 0,-3-3 0 0,2-2 0 16,0-4 32-16,2 1 0 15,0-1 0-15,1-2 0 0,0-3-48 0,0-1 0 16,1-2 0-16,0-1 0 0,2 2-64 0,1-2 0 0,3 0-16 0,-4-2 0 15,1 1-48-15,-1 1-16 0,1-1 0 0,-1 0 0 16,1 1-144-16,-2 2-32 0,0-3 0 0,-1 2 0 16,-2 1-192-16,1 1 144 0,-3-1-144 0,-1 2 128 15,0 1-128-15,-2 1 0 0,-1 4 0 0,-6 4 128 16,0 0-128-16,0 0 0 0,0 0 0 0,0 0 0 16,0 0 0-16,3 12 0 0,-3 0 0 0,-1 4 128 0,-1 0 16 0,-1 0 0 15,-2 1 0-15,1 4 0 0,-1 2 48 16,1 4 0-16,1 2 0 0,-3 4 0 0,0 4-192 0,-1-1 128 15,-1 0-128-15,1 0 128 0,-1 2-128 0,0-1 0 16,1 0 0-16,1-3 128 0,-3-2-128 0,4-3 160 16,-1 0-160-16,2-4 160 0,-2-2-32 0,2-4 0 15,1-3 0-15,-1 0 0 0,1 0 112 0,1 0 16 16,-1-1 0-16,0-2 0 0,1-2-96 0,1 0-16 16,0-2 0-16,1-1 0 0,0-8-144 0,0 0 0 15,0 8 0-15,0-8 0 0,0 0 160 0,0 0-160 16,0 0 192-16,0 0-192 0,0 0 288 0,4-9-48 15,0-2-16-15,-1-1 0 0,0-4-48 0,1 2-16 16,-1-3 0-16,2-1 0 0,-1-2 64 0,0-1 16 16,3 0 0-16,-3-1 0 0,3 0-112 0,0-2-128 15,1-1 176-15,2-1-176 0,2 1 144 0,1-1-144 16,0-1 0-16,3 0 144 0,1 0-144 0,0 1 0 16,-1 0 0-16,0 1 128 0,0 2-128 0,3 2 0 15,1 2 0-15,-1 0 0 0,-2 0 0 0,0 3 0 0,-2 0 0 0,0 4 0 16,1 2 0-16,-1 1 0 0,0 1 0 0,-6 3 0 15,2 2-144-15,2 1 144 0,0 1 0 0,-1 1 0 16,1 1 0-16,0 2 0 0,0 3 0 0,2 0 0 16,-1 2-240-16,0 2-32 0,-3 2-16 0,1 0-8464 15,-1 0-1680-15</inkml:trace>
  <inkml:trace contextRef="#ctx0" brushRef="#br0" timeOffset="23683.17">19680 3399 7359 0,'0'0'656'0,"-9"0"-528"0,9 0-128 0,-7 0 0 15,7 0 1536-15,0 0 256 0,0 0 64 0,0 8 16 16,0-8-1008-16,8 5-208 0,3-1-32 0,2-2-16 16,2 0 80-16,4-1 16 0,3-1 0 0,1-1 0 15,2-2-448-15,1-2-64 0,1 1-32 0,3-1 0 16,2 0-32-16,2 1 0 0,2-1 0 0,2 2 0 15,-1 2-128-15,1 0 192 0,-1 0-192 0,-13 1 192 0,-1 0-336 0,0 1-64 16,-4 0-16-16,4 1-8544 16</inkml:trace>
  <inkml:trace contextRef="#ctx0" brushRef="#br0" timeOffset="23824.52">19823 3715 5519 0,'-13'9'240'0,"10"-5"64"0,3-4-304 0,-2 7 0 16,1-2 0-16,3 1 0 0,2-2 2720 0,4 0 480 15,-1 2 112-15,3-3 16 0,3-3-2496 0,2-1-480 16,3-2-96-16,4-2-32 0,2-1-16 0,4-2 0 0,1-2 0 0,21-3 0 16,-3 0-208-16,-17 4 144 15,1-1-144-15</inkml:trace>
  <inkml:trace contextRef="#ctx0" brushRef="#br0" timeOffset="24184.72">19766 3245 8287 0,'0'0'368'0,"0"0"80"0,0 0-448 0,0 0 0 16,0 0 0-16,10-1 0 0,2 0 1456 0,4 1 208 16,2 2 32-16,2 0 16 0,4 0-912 0,4 2-176 15,4-1-48-15,3 1 0 0,5 0-144 0,5 0-48 16,7 2 0-16,-18-2 0 0,4 2-64 0,3 0 0 16,-1 1-16-16,-3-2 0 0,3 3-64 0,-4 0-16 15,1 2 0-15,1 1 0 0,-2 2 32 0,-1 2 16 16,-1 2 0-16,-5 1 0 0,-3 2 16 0,-3 1 0 15,-4 1 0-15,-5 0 0 0,-4 1 128 0,-3 0 32 16,-5-1 0-16,-3 2 0 0,-2 1 16 0,-6 0 16 16,-3-3 0-16,-3 2 0 0,-3-2-240 0,-3 0-48 15,-2-1-16-15,-1 0 0 0,-2 0-176 0,2-1 160 16,-2-1-160-16,0 0 160 16,1-2-672-16,0-2-144 0,3 0-32 0</inkml:trace>
  <inkml:trace contextRef="#ctx0" brushRef="#br0" timeOffset="25050.83">21264 3189 9215 0,'0'0'816'0,"0"0"-656"0,0 0-160 0,0 0 0 0,0 0 944 0,1-8 144 0,-1 8 48 0,0 0 0 16,-2-7-96-16,2 7-16 16,0 0 0-16,0 0 0 0,0 0-448 0,-7 3-112 15,-1 3-16-15,3 7 0 0,-3 3-144 0,1 5-48 16,0 4 0-16,0 2 0 0,-1 1-48 0,2 4-16 0,1 4 0 0,-1-1 0 16,0-2-64-16,3 0-128 0,-2 0 176 0,2-3-176 15,0-2 128-15,2-3-128 0,1-3 0 0,3-2 0 16,3-4 0-16,0-1 0 0,1-5 0 0,1-4 0 15,0 0 0-15,2-4 208 0,2-2-32 0,3-3-16 16,-2-4 224-16,5-3 64 0,1-3 0 0,2-4 0 16,-1-2-112-16,0-1-16 0,1 1 0 0,1-1 0 15,1 1-320-15,0-1 0 0,-3 0 0 0,1 0 128 16,1 3-128-16,-6-3 0 0,0-1 0 0,-2 3 0 0,-1 3 0 0,-3 4 0 16,0 2 0-16,-1 2 128 0,-3 3-128 0,-6 4 0 15,0 0 0-15,0 0 0 0,7 13 0 0,-2 5 0 16,-4 3 0-16,-1 4 0 0,0-1 0 0,-1 4 128 15,-4 3 0-15,-2 2 0 0,0 2 16 0,-3 4 16 16,-2 4 0-16,-3 0 0 0,0 0 16 0,-4 2 0 16,-4 1 0-16,-1 1 0 0,0 1 16 0,-1 0 0 15,-2 1 0-15,9-18 0 0,-1 4 32 0,-2 0 16 16,0 0 0-16,1-1 0 0,0 0 0 0,1-3 0 16,1-3 0-16,2 1 0 0,0 1-240 0,2-5 0 15,-1-3 0-15,3-3 0 0,1-6 128 0,2-3-128 16,4-3 0-16,0-2 144 0,5-5-144 0,0 0 0 15,0 0 144-15,-3-7-144 0,2-4 0 0,2-4 0 16,2-1 0-16,5-1 0 0,0-1-160 0,2-1 0 16,0-1 0-16,5-7 0 0,-1 1-32 0,-4 13 0 15,2-1 0-15,2 1 0 16,-3-1-640-16,3 1-128 0,1 0-16 0</inkml:trace>
  <inkml:trace contextRef="#ctx0" brushRef="#br0" timeOffset="25442.9">22160 2247 16287 0,'0'0'720'0,"0"0"160"0,0 0-704 0,0 0-176 16,0 0 0-16,-2 10 0 0,0 1 608 0,0 5 96 0,-3 5 0 0,0-1 16 15,-1 1-192-15,0 1-32 16,0 4-16-16,1 0 0 0,-2 2-352 0,1 1-128 16,-1 2 0-16,-1 1 144 0,-2 1-144 0,1-1 192 15,2-2-192-15,-2-3 192 0,-2-3-192 0,1-3 0 16,2-2 0-16,1-4 0 16,2-3-640-16,3-2-96 0,-2-2-32 0,4-8-5008 0,0 0-1008 15</inkml:trace>
  <inkml:trace contextRef="#ctx0" brushRef="#br0" timeOffset="25625.96">22363 2210 18431 0,'0'0'1632'0,"-5"11"-1312"16,0 0-320-16,-1 2 0 15,0 3 256-15,-4 11 0 0,0 3-16 0,3-9 0 0,-2 1 80 0,1 3 0 16,-2 0 16-16,-4 13 0 0,3-5-176 0,3-3-32 15,0-2-128-15,1-2 192 16,3 1-1200-16,3-1-240 0</inkml:trace>
  <inkml:trace contextRef="#ctx0" brushRef="#br0" timeOffset="26207.72">22192 3354 12831 0,'0'0'576'0,"0"0"112"0,11-3-560 0,2 0-128 15,-2 1 0-15,2 0 0 0,3 0 624 0,1-1 80 16,4-3 32-16,1 4 0 0,3-1-144 0,2 0-16 16,3 0-16-16,-1 1 0 0,-1 0-304 0,-2 2-64 15,-3-1-16-15,-1-1-5472 16,-5 1-1088-16</inkml:trace>
  <inkml:trace contextRef="#ctx0" brushRef="#br0" timeOffset="26374.94">22215 3608 12895 0,'0'0'1152'0,"0"0"-928"0,0 0-224 0,0 0 0 0,0 0 1552 0,0 0 272 15,9 9 48-15,1-5 16 16,3-5-1296-16,2 0-256 0,2-1-48 0,3 0-16 0,3 1-64 0,2-3-16 15,3 1 0-15,0 1-6432 16,-1-2-1296-16</inkml:trace>
  <inkml:trace contextRef="#ctx0" brushRef="#br0" timeOffset="26918.43">22814 3302 13823 0,'0'0'1216'0,"2"-5"-960"16,2-2-256-16,2-1 0 0,4-3 0 0,-2 4-240 15,2-2 48-15,2-1 16 0,-1-1 624 0,8-7 128 0,-1 4 32 0,-3 2 0 16,-1 2-320-16,-6 1-64 0,1 1-16 0,2-2 0 16,-3 2-80-16,-2 2 0 0,-6 6-128 0,0 0 192 15,5-4 208-15,-5 4 48 0,0 0 0 0,0 0 0 16,0 0-176-16,1 9-16 0,-1 2-16 0,0 1 0 16,-1 1-64-16,-1 4-16 0,-1 5 0 0,1 3 0 15,-1 2 32-15,-1 3 0 0,3 0 0 0,-4 3 0 0,-1 1-192 0,2-9 160 16,-4 2-160-16,-1 13 160 0,-1-3 0 0,2-5 0 15,-3-4 0-15,4-10 0 0,-1-1 352 0,3 0 64 16,-2-1 0-16,-2 5 16 0,2-4 48 0,3-4 16 16,2-3 0-16,-1-1 0 0,3-9-272 0,-2 7-48 15,2-7-16-15,0 0 0 0,0 0-80 0,0 0-32 16,0 0 0-16,5-7 0 0,0-3 48 0,1-3 0 16,1-3 0-16,-2 0 0 0,3-2-48 0,-1-1 0 15,1 0 0-15,1-14 0 0,1 4-208 0,0-1 144 16,1 2-144-16,0-2 128 0,2-1-128 0,-4 11 0 15,2 1 0-15,1-1 0 0,2 0 0 0,-1 1 0 16,1 1 0-16,1 1 0 0,1 2 0 0,0 0 0 16,2 1 0-16,-2 3 0 0,0-1 0 0,-2 1 0 15,-1 2 0-15,6-3 0 16,-7 4-1568-16,-1 3-352 0,-1 2-64 0</inkml:trace>
  <inkml:trace contextRef="#ctx0" brushRef="#br0" timeOffset="27402.73">23521 2466 14223 0,'0'0'624'0,"0"0"144"0,4-6-624 0,3 0-144 16,-2 2 0-16,-5 4 0 0,9-6 640 0,0 2 112 15,2-2 16-15,1 3 0 0,0 0-16 0,0 1 0 16,-1-2 0-16,1 1 0 0,2 0-128 0,-5 2-32 15,2 1 0-15,-4 2 0 0,0 0-208 0,-2 2-64 16,0 2 0-16,-2 3 0 0,-3-1-320 0,-3 5 144 16,-2 2-144-16,0 3 0 0,-3 0 0 0,-1 3 0 15,-4 1 0-15,-1 2 0 0,-3 1 0 0,1-1 160 0,-2-1-160 0,-5 8 192 16,4-6-64-16,5-2-128 16,2-2 192-16,6-8-64 0,3-4 256 0,2 1 64 15,0-1 0-15,3 1 0 0,-2-10-144 0,6 4-32 16,3-1 0-16,0 2 0 0,2-3-64 0,2-1-16 15,4-2 0-15,1-1 0 0,-1-1-192 0,2 0 128 0,2 0-128 0,-1 0 0 32,0-2-256-32,2 1-128 0,2 0-48 0,7 0-11248 0</inkml:trace>
  <inkml:trace contextRef="#ctx0" brushRef="#br0" timeOffset="28170.36">23725 3434 12783 0,'0'0'560'0,"0"0"128"15,0 0-560-15,-1 9-128 0,1-9 0 0,0 11 0 0,3 0 512 0,1-1 80 16,0-2 16-16,4-1 0 0,1 2-48 0,3-4-16 16,2 0 0-16,3-1 0 0,0 1-16 0,2-4 0 15,0 2 0-15,3-3 0 0,-2-3-80 0,2 2 0 16,0-2-16-16,0-4 0 0,1-2 96 0,-8 1 32 16,5 0 0-16,2-1 0 0,2 0-112 0,1-1-32 15,-3-1 0-15,0 0 0 0,0 0-208 0,0-1-32 16,0 0-16-16,4-5 0 0,-7 3-160 0,-3 2 128 15,-5 0-128-15,-2 1 128 0,-3-1-128 0,-1 0 0 16,-5-3 0-16,-4 6 128 0,-1-1-128 0,-1-1 0 16,-4 0 0-16,-2 2 0 0,-3 1 0 0,-2 3 0 15,0-1 0-15,-3 5 0 0,-2 4-128 0,-10 5-16 16,2 2 0-16,1 2 0 0,0 3 144 0,1 3 0 16,1 1-144-16,2 3 144 0,0 2 0 0,-1 3 0 15,2-1 0-15,0 0 0 0,4 1 0 0,2-2 0 16,0 0 0-16,6-2 0 0,2-1 0 0,6-2 256 15,6-1-32-15,2-3-16 0,4-1 0 0,2-2 0 16,4-1 0-16,3-1 0 0,5-1-16 0,2-4 0 16,0-2 0-16,-6-3 0 0,4 0-192 0,4-1 176 15,1-2-176-15,4-4 160 16,2-2-1584-16,2 1-320 0</inkml:trace>
  <inkml:trace contextRef="#ctx0" brushRef="#br0" timeOffset="28955.44">24413 2610 5519 0,'0'0'496'0,"0"0"-496"0,-3 6 0 0,-1-1 0 0,1 2 1600 0,0 0 240 0,1-1 32 0,-2 0 16 0,2-2-880 0,2-4-176 16,0 0-48-16,0 0 0 0,0 0 48 0,0 0 0 16,0 0 0-16,0 0 0 0,0 0 0 0,0 0 0 15,0 0 0-15,6-4 0 0,-2-2-352 0,3-2-64 16,-1-1-16-16,2-1 0 0,0-1-96 0,-1-1-32 16,2-2 0-16,0 1 0 0,0 0-32 0,2 0-16 15,-3-2 0-15,6-4 0 0,-3 1-80 0,-5 6-16 16,2 0 0-16,-1 1 0 0,0 2-128 0,-3 1 0 15,1 3 144-15,2-1-144 0,-4 2 0 0,-3 4 0 16,0 0 0-16,0 0 0 0,0 0 0 0,3 7-128 16,-2 1 128-16,-1 8 0 0,-2 2 0 0,1-5 0 0,-1 2 0 15,1 4-128-15,-1-2 128 0,-3 3-128 16,1 0 128-16,-2 10-128 0,2-4 128 0,2-10 0 16,-1 0 0-16,2-1 128 0,0 0 16 0,0-3 16 15,0-1 0-15,0 0 0 0,0-3 160 0,1-2 16 0,0-6 16 0,0 0 0 16,3 7 16-16,-3-7 0 0,0 0 0 0,8-3 0 15,0 1-112-15,-2-2 0 0,1-1-16 0,-1-2 0 16,2-1-112-16,1-4-128 0,-1 0 176 0,-3 1-176 16,3 0 128-16,-3 0-128 0,1 1 0 0,0 0 0 15,0-1 0-15,-2 4 0 0,1 1 0 0,-2-3 0 16,1 3-240-16,1 1-48 0,-1 1-16 0,-4 4 0 16,2-5-592-1,-2 5-128-15,5-4-32 0,-5 4-10272 0</inkml:trace>
  <inkml:trace contextRef="#ctx0" brushRef="#br0" timeOffset="29637.58">25008 2026 8287 0,'0'0'736'0,"0"0"-592"16,0 0-144-16,0 0 0 0,0 0 1232 0,0 0 224 15,0 0 32-15,0 0 16 0,0 0-480 0,-4 5-80 16,-2 1-32-16,0 4 0 0,-3 8-80 0,-1 2 0 15,-1 3-16-15,-3 15 0 0,0 3-192 0,6-11-48 16,-1 5 0-16,-3 16 0 0,1-3 48 0,5-16 0 16,1 1 0-16,1 4 0 0,3-3-112 0,1 0 0 15,1-2-16-15,3-1 0 0,1-2-208 0,2-3-32 16,-1-1-16-16,2-2 0 0,0-3-240 0,2-1 176 16,2 0-176-16,-2-4 160 0,0-3-160 0,5 5 192 15,-1-5-192-15,-4-6 192 0,-1-2-192 0,2-1 0 16,0-2 144-16,0-2-144 15,-2-2-544-15,0-2-176 0,-1-1-48 0,0-3-10768 0</inkml:trace>
  <inkml:trace contextRef="#ctx0" brushRef="#br0" timeOffset="29782.11">24615 2388 23039 0,'0'0'2048'0,"0"0"-1648"0,0 0-400 0,14-2 0 15,1 1 0-15,3 2 0 0,4 0 0 0,-6 0 0 16,2 0 128-16,4 1 112 0,3 0 16 0,1-1 0 0,1 0-128 0,1 1 0 16,2 1-128-16,-1 1-7040 15,0-1-1504-15</inkml:trace>
  <inkml:trace contextRef="#ctx0" brushRef="#br0" timeOffset="34992.07">2748 6096 9215 0,'0'0'816'0,"0"0"-656"16,0-7-160-16,1 1 0 0,-1 6 992 0,0 0 160 16,0-9 48-16,0 9 0 0,0 0-400 0,0 0-80 15,0 0-16-15,0 0 0 0,0 0-208 0,0 0-48 16,0 0-16-16,-6 0 0 0,6 0-144 0,-8 7-32 16,0 1 0-16,3 4 0 0,-2 2-96 0,2 4-32 15,-1 1 0-15,2 6 0 0,-1 2 80 0,2 5 16 16,2 3 0-16,1 0 0 0,0-1-80 0,1 3-16 15,1 0 0-15,3 1 0 0,2 1-128 0,0-5 0 16,3-5 0-16,-1-3 128 0,2-3-128 0,3-4 0 16,1-4 144-16,3-4-144 0,3-3 0 0,2-5 0 0,2 1 0 15,2-8 0-15,-1-2 160 0,2-6-32 0,-3-4-128 16,0-2 192-16,1-4-64 0,-3-3 0 0,2 0-128 0,-10 8 192 16,1-2-192-16,0-1 144 0,1-1-144 15,-2 2 128-15,-1 0-128 0,1-4 0 0,-1 1 0 0,4-10 0 16,-4 4 0-16,-3 4 0 0,-1 2 0 0,0 3 0 15,-4 3 0-15,2 3 0 0,-6 3 128 0,3 3-128 16,-5 7 0-16,0 0 0 0,0 0 0 0,0 0 0 16,3 10-192-16,-2 2 192 0,-1 6-160 0,-1 3 160 15,-1 4-128-15,-2 0 128 0,2 3 0 0,-3 2-144 16,0 5 144-16,-1 2 0 0,-5 4 0 0,0 4 0 16,-1 4 0-16,0 2 0 0,-3 2 0 0,4-17 0 0,0 4 0 0,0 1 0 15,-3 1 0-15,1 0 0 0,-3 0 0 0,0-2 0 16,-1 1 0-16,2-3 0 0,0-5 272 0,-1-4 48 15,-4 0 0-15,1-3 0 0,-1-2 192 0,0-3 64 16,-3-2 0-16,1-2 0 0,-1-3-320 0,-10 1-64 16,4-5-16-16,12-7 0 0,-1-1-176 0,1-5 160 15,1-1-160-15,2-3 160 0,0-3-160 0,3-2 0 16,3-2 0-16,1-1 0 0,2-2 0 0,2 0 0 16,3-2 0-16,4 0 0 0,1 0 0 0,7-5-144 15,3 4 144-15,-3 7 0 0,2 1-144 0,4-1 144 0,2 0 0 0,4 2-144 16,1 2 144-16,13-5-160 0,-1 3 160 0,-14 3-7392 31,0 0-1376-31</inkml:trace>
  <inkml:trace contextRef="#ctx0" brushRef="#br0" timeOffset="35442.64">3898 5273 13471 0,'0'0'592'0,"0"0"128"0,0 0-576 0,0 0-144 16,-5 5 0-16,2 1 0 0,0 2 800 0,-1 3 128 15,-2 2 32-15,0 3 0 0,2 1-192 0,-3 5-48 16,2 4 0-16,-3 14 0 0,2 0-400 0,2-13-96 15,0 2-16-15,1 4 0 0,-2 4-208 0,2 0 176 16,-3-2-176-16,3-2 160 0,0-3-160 0,-1-4-176 0,0-3 48 0,1-2 0 31,-1-3-704-31,2-3-128 0,1-3-16 0,1-3-6960 0</inkml:trace>
  <inkml:trace contextRef="#ctx0" brushRef="#br0" timeOffset="35613.41">4043 5320 16575 0,'0'0'736'0,"0"0"160"0,0 0-720 0,0 0-176 0,5 6 0 0,1 3 0 16,-5 0 912-16,2 5 160 0,0 5 16 0,-1 2 16 15,-3 1-336-15,-2 1-80 0,-1 2-16 0,1 4 0 16,-4-2-352-16,-4 16-80 0,0-1-16 0,2-17 0 15,3 3-352-15,-3-1-80 0,1 2-16 0</inkml:trace>
  <inkml:trace contextRef="#ctx0" brushRef="#br0" timeOffset="36076.17">4662 6443 14559 0,'0'0'640'0,"0"0"144"0,0 0-624 0,0 0-160 16,10 0 0-16,1 0 0 0,-1 0 704 0,2 0 128 16,4-1 0-16,1 1 16 0,3 0-192 0,2 0-32 15,-2-1-16-15,3-1 0 0,1 0-208 0,-6 1-32 16,3 1-16-16,2-1 0 0,3 0-208 0,0 0-144 16,2 0 192-16,2 0-192 15,2 0-1008-15,14-3-304 0</inkml:trace>
  <inkml:trace contextRef="#ctx0" brushRef="#br0" timeOffset="36661.75">6024 5922 15663 0,'-10'-5'688'0,"10"5"144"15,-1-7-656-15,1 7-176 0,9-6 0 0,2 2 0 0,-2-1 320 0,3 2 16 16,2 0 16-16,3 2 0 0,1 1-352 0,1 0 0 16,2 0 0-16,-4 1 0 0,1 2 0 0,0 1 0 15,-1 2 0-15,1 1 128 0,1 1-128 0,-8-1 128 16,1 0-128-16,0 3 128 0,-1 1-128 0,-4 0 0 16,1 3 0-16,-6 2 128 0,-1 3-128 0,-2 5 0 15,-4 0 128-15,-5-1-128 0,-3-1 0 0,-3 0 0 16,0 0-192-16,5-7 64 0,-1 1 128 0,-1-1 0 15,0 0-144-15,-9 1 144 0,4-3 0 0,3-2 0 16,4-2 0-16,7-3 0 0,2-1 0 0,2-5 0 16,0 0 0-16,9 11 0 0,-1 0 0 0,5 0 208 15,0 0-48-15,-1-2-16 0,1 1-144 0,2 2 0 16,2 0 0-16,1 1 128 0,-2 3-128 0,1-1 0 16,-2 0 0-16,0 2 0 0,-4 0 0 0,0 1 0 15,-1 0 0-15,-3 3 128 0,-1-3 464 0,-3 1 96 16,-3-3 16-16,-1 2 0 0,-5 0 192 0,-1-1 64 0,-2-1 0 15,-5 2 0-15,-2-1-128 0,-3-1 0 0,-2 0-16 0,-12 6 0 16,2-4-496-16,0 0-80 0,-1-3-32 0,7-6 0 16,-1-1-208-16,1-1 128 0,-2-2-128 0,4-1 0 15,2-1-1152 1,-3-3-336-16,3-4-64 0</inkml:trace>
  <inkml:trace contextRef="#ctx0" brushRef="#br0" timeOffset="37143.78">6792 6366 16991 0,'0'0'368'0,"4"-4"80"0,1-3 0 0,1-1 48 0,-1-1-496 0,0 2 0 16,1 0 0-16,-3 4 0 0,-3 3 384 0,0 0 0 15,0 0-16-15,0 0 0 0,0 0-176 0,-1 8-16 16,0 5-16-16,-4 0 0 0,0 2 32 0,-1 3 0 16,0 2 0-16,-1-1 0 0,1 4-48 0,0 1 0 15,1-1 0-15,0 0 0 0,2-2 48 0,1 0 0 16,1-2 0-16,2 0 0 0,2-1-32 0,4-4 0 16,-3-2 0-16,5-3 0 0,-2-3 192 0,6 0 32 15,-1-4 16-15,0-2 0 0,2-2 160 0,1-4 16 0,4 2 16 0,-1-4 0 16,-2-3-176-16,2-1-32 0,-1-1-16 0,1 1 0 15,0-2-176-15,-2-1-48 16,1 0 0-16,-3 1 0 0,-1 0-144 0,-2 2 128 0,-1 1-128 0,0-1 128 16,-1 5-128-16,-9 7 0 0,0 0 0 0,0 0 0 15,0 0 0-15,0 0 0 0,0 7 144 0,-1 5-144 16,-5 6 192-16,0-2-16 0,-4 3-16 0,-1 2 0 16,-4 4 96-16,-1 1 0 0,-4 0 16 0,-10 15 0 15,1-2-272-15,9-12 0 0,-2 0 0 0,-1 3 0 0,-1-4 160 0,-1 4-32 16,1 0 0-16,0-2 0 0,3 1-128 0,1-4 128 15,3-2-128-15,1-1 128 16,3-5-512-16,2-1-96 0,2-2-32 0,3-7-12048 16</inkml:trace>
  <inkml:trace contextRef="#ctx0" brushRef="#br0" timeOffset="37459.76">7634 5493 26719 0,'0'0'2368'0,"0"0"-1888"0,2 9-480 0,-1 1 0 16,0 2 0-16,-1 11 0 16,-1 4-208-16,-2-7 64 0,0 3 144 0,0 3 128 0,-5 3-128 0,2 1 176 15,-3 2-176-15,0 1 160 0,-3 1-160 0,1 1 160 16,-1-2-160-16,2-2 0 0,-2-2 0 0,2-3 0 16,1 0-768-16,-1-5-192 0,2-3-48 0,0-2-9936 15</inkml:trace>
  <inkml:trace contextRef="#ctx0" brushRef="#br0" timeOffset="37830.12">8084 6415 11967 0,'0'0'1072'0,"10"-5"-864"0,3-2-208 0,-3 3 0 16,0-2 1664-16,7 0 272 0,0-1 64 0,-3 4 16 16,2-2-1104-16,10 1-208 0,-1 1-64 0,-6 0 0 15,3 0-320-15,4 0-64 0,-3 1 0 0,1 1-16 16,0 1-240-16,-1 0 176 0,-3 1-176 0,-1 0 160 16,-3 0-352-16,0 0-80 0,-4 0-16 0,-1 0-9504 15</inkml:trace>
  <inkml:trace contextRef="#ctx0" brushRef="#br0" timeOffset="38410.05">9217 5525 13823 0,'0'0'608'0,"0"0"128"0,0 0-592 0,0 0-144 16,0 0 0-16,0 0 0 0,0 0 736 0,8 9 112 16,2 4 32-16,-7 3 0 0,-2 2-288 0,-1 6-48 15,-1 2-16-15,0-5 0 0,-5 3-272 0,1 2-64 16,2 3-16-16,1 14 0 0,-2-2-48 0,2-14-128 0,-2 4 192 0,-1 1-64 15,3 0-128-15,-1-1 160 16,2-1-160-16,1-3 160 0,2-4-160 0,2-3 0 0,0-4 144 0,3 6-144 16,1-6 0-16,-1-10 144 0,1-3-144 0,3 0 0 15,0-4 288-15,3-2-48 0,0-1-16 0,1-3 0 16,1-4-224-16,-1 0-128 0,-1-2 128 0,1 0-208 16,-1-4-624-1,-1 1-128-15,0-1-32 0,-2 0 0 0,0-1 432 0,0-2 96 0,3 0 16 0,1-13 0 0,-3 1 448 0,0 1-144 16,-1 0 144-16,-3 9 0 15,0-4 144-15,-1-2 112 0,0 0 32 0,1 0 0 0,-1 2 128 0,1 3 32 16,-1 2 0-16,-2 4 0 0,0 3 128 0,0 2 48 16,-2 3 0-16,1 3 0 0,-4 6-256 0,0 0-48 15,0 0-16-15,2 8 0 0,-1 3 16 0,-1 10 16 16,-2 4 0-16,0-4 0 0,-1 3-80 0,0 5 0 16,-2 4-16-16,-2 3 0 0,-1 5 144 0,-2 3 48 15,-2 2 0-15,-2 4 0 0,-3 7-32 0,1-1 0 16,-2 0 0-16,1 0 0 0,-4-1-208 0,2-1-64 15,0 0 0-15,2-6 0 0,0-1-128 0,2-4 128 16,0-6-128-16,4-4 128 0,2-2-128 0,1-5-192 16,4-3 32-16,0-4-7888 15,3-3-1568-15</inkml:trace>
  <inkml:trace contextRef="#ctx0" brushRef="#br0" timeOffset="38944.79">10124 6083 13823 0,'0'0'608'16,"0"0"128"-16,0 0-592 0,0 0-144 0,0 0 0 0,4 12 0 0,1 2 1152 0,-4-3 192 15,-1 2 32-15,-1 3 16 16,-3 3-864-16,1 2-160 0,-1 1-48 0,0 2 0 0,0 0-160 0,1 2-32 16,-1 2-128-16,1 1 192 0,2-2-192 0,1 1 0 15,1-1 128-15,2-3-128 0,4-2 0 0,2-3 0 16,3-1 0-16,8-3 0 0,0-5 272 0,-4-8-32 16,3-3-16-16,-2-3 0 0,3-3 416 0,1-3 96 15,0-3 16-15,0-1 0 0,0-2-224 0,-1 0-32 16,1-2-16-16,-1 0 0 0,0 1-112 0,-4-2-32 15,1 2 0-15,0 0 0 0,-3 1-176 0,0 2-32 16,-1 3-128-16,-2 4 192 0,-1 1-192 0,0 4 0 16,-3 2 0-16,-1 3 0 0,0 2 0 0,-2 5 176 15,-2 5-176-15,0 5 160 0,-2 4 0 0,-2 3 0 16,-1 4 0-16,-1 4 0 0,-2 3-16 0,-3 1 0 16,-3 3 0-16,-2 3 0 0,-2 3 16 0,-3 0 0 15,-3 0 0-15,-11 26 0 0,2-6-160 0,11-26 0 16,0 3 0-16,-3-3 0 0,0-3 176 0,-5-4-48 15,1 1-128-15,3-6 192 0,-4-4 48 0,3-3 0 16,2-3 0-16,1-7 0 0,3-2-64 0,2-4-16 0,-1-7 0 16,3-2 0-16,0-4-160 0,3-4 0 0,1-6 0 0,1-3 0 15,2-7-320-15,1 0-64 0,-1-1 0 0,3-14 0 32,3 6-192-32,3 13-32 0,0-1-16 0,2 1 0 0,3 3-240 0,0-1-48 15,1 4-16-15</inkml:trace>
  <inkml:trace contextRef="#ctx0" brushRef="#br0" timeOffset="39327.98">11348 5962 15263 0,'0'0'672'0,"0"0"144"0,0 0-656 0,0 0-160 15,0 0 0-15,8 1 0 0,-2-1 896 0,5 2 128 16,5-1 48-16,4 1 0 0,5-2-304 0,4 0-48 0,1-2-16 0,3 1 0 16,12-1-256-16,-3-1-64 15,-1-2-16-15,1 2 0 0,-4 1-176 0,2 0-16 0,-4 0-16 0,0-1 0 16,1 2-160-16,-5 0-144 0,-2 0 144 0,10 1-7008 16,-8 0-1280-16</inkml:trace>
  <inkml:trace contextRef="#ctx0" brushRef="#br0" timeOffset="39513.42">11466 6214 15663 0,'-13'4'688'0,"13"-4"144"0,-5 7-656 0,5-7-176 16,0 0 0-16,2 9 0 0,5-2 1376 0,3 3 240 15,4-2 48-15,4-1 16 0,3-4-1248 0,4 0-256 16,4-1-48-16,3 0-128 0,1-4 240 0,3 0-64 15,2-1-16-15,2 0 0 0,1 2-160 0,2-1 160 16,3 0-160-16,20 0-10096 0</inkml:trace>
  <inkml:trace contextRef="#ctx0" brushRef="#br0" timeOffset="40078.35">13943 5452 21183 0,'0'0'944'0,"0"0"192"0,0 0-912 0,0 0-224 0,0 0 0 0,0 0 0 15,-7 1-352-15,0 3-112 0,-3-1-32 0,-1 3 0 0,-5-1 720 0,0 3 144 16,-4 2 16-16,-2 0 16 0,-2 4-96 0,-12 7-32 16,17-8 0-16,-3 4 0 0,-3 3 0 0,-4 5 0 15,-1 2 0-15,0 4 0 0,-2 2 32 0,-1 7 0 16,-3 3 0-16,-8 16 0 0,-1-1-304 0,6 2 0 15,4 0 0-15,4 2 0 0,5-2 0 0,7-1 0 16,4-4 0-16,7-4 0 0,4-4 0 0,6-4 0 16,6-1 0-16,5-2 0 0,6-7 0 0,6-3 0 15,4-7 0-15,5-4 0 0,0-7 0 0,5-2 0 16,1-7 0-16,3-3 0 0,2-2 0 0,2-4 240 16,1-2-32-16,3-5 0 0,-1-4 128 0,1-4 32 15,-5-1 0-15,-1-2 0 0,0-3 48 0,-1-1 16 16,-2-3 0-16,0-2 0 0,-2 0 112 0,0-4 32 15,-3-3 0-15,-2-4 0 0,-2-7 176 0,-6-2 32 16,-2-5 16-16,-4-1 0 0,-5-2-224 0,-5 4-32 16,-6 3-16-16,-5 3 0 0,-5 3-144 0,-7 5-16 15,-7 6-16-15,-8 2 0 0,-2 4-128 0,-21-7-32 0,2 10 0 16,1 6 0 0,-2 2-1088-16,1 6-240 0,-2 4-32 0,-5 1-13728 0</inkml:trace>
  <inkml:trace contextRef="#ctx0" brushRef="#br0" timeOffset="42747.17">22589 4035 9215 0,'0'0'816'0,"0"0"-656"0,0 0-160 0,0 0 0 16,0 0 672-16,0 0 96 0,0 0 32 0,0 0 0 16,0 0-96-16,0 0 0 0,0 0-16 0,0 0 0 0,0 0-176 0,0 0-16 15,0 0-16-15,-5 5 0 0,0 3-176 0,2-2-48 16,0-1 0-16,-3 4 0 0,1 2-48 0,-1 3-16 16,-2-1 0-16,2 3 0 0,-3 1-192 0,2 1 176 15,-1 0-176-15,1 2 160 0,-2 0-160 0,3 2 0 16,-3-1 0-16,2-2 128 0,1 2-128 0,1-3 0 15,1-2 0-15,-1 4 128 0,3-5 0 0,2-2-128 16,5-1 192-16,-3-5-64 0,2-2 192 0,3 0 16 16,2-1 16-16,2-2 0 0,3 1 96 0,0-6 32 15,3 0 0-15,-1 0 0 0,2-2-160 0,2-1-48 16,3-1 0-16,-1 0 0 0,3-1-272 0,-1 1 160 0,3 1-160 16,11-4 128-16,-2 1-128 0,1 2 0 15,-1 3 0-15,0-2 0 0,2 0 0 0,-13 1 0 0,3 1 0 0,1 0 0 16,3 3 0-16,1-1 0 0,3 1 0 0,5 2 0 15,0 2 0-15,3 1 128 0,2 2-128 0,0-3 128 16,-1-1 48-16,0 0 0 0,-1 2 0 0,2-1 0 16,-1-1-176-16,1 0 0 0,-3 0 0 0,1 3 0 15,1 0 0-15,0 1 0 0,-1-3 0 0,-1-1 0 0,-5 1 0 16,3 0 0-16,-2-1 0 0,-1 2 0 0,2 1 0 0,1 0 0 16,2 2 0-16,1 0 0 0,-4-2 0 0,0-1 0 15,-3 0 0-15,0 0 0 0,-4-1 0 0,-1 1 0 16,1 0 0-16,-1 1 0 0,0 0 0 0,0-2 0 15,-1 4 0-15,1 0 0 0,-3-3 0 0,1 3 0 16,0-1 0-16,-1 1 128 0,0-3-128 0,-3 4 0 16,0-2 0-16,-2 1 0 0,-4 0 0 0,1 0 0 15,0 1 0-15,-4-1 0 0,1-1 0 0,-2 0 0 16,0 0 0-16,-1 0 0 0,-2-1 0 0,0 1 0 16,-2-1 0-16,0 1 0 0,-1-2 0 0,-3 1 0 15,1-2 0-15,-4 0 0 0,-4-3 128 0,4 4-128 16,-4-4 0-16,0 0 128 0,0 0-128 0,0 0 160 0,0 0-160 0,0 0 160 15,0 0 32-15,0 0 16 16,7-4 0-16,-5-1 0 0,0-4 128 0,1-1 32 0,-1 0 0 0,1-1 0 16,2-3-80-16,2-3-16 15,2 0 0-15,3-3 0 0,0-3-64 0,4-4-16 0,-1-2 0 0,-3-2 0 16,-4-4-64-16,4 0-128 0,11-2 176 16,-4 2-176-16,-8 1 208 0,1 3-64 0,0 4-16 0,3 1 0 15,4 3 32-15,-7 3 0 0,-3 1 0 0,-4 2 0 16,1 3-160-16,-4 2 0 0,0 2 0 0,-2 2 128 31,-2 3-1216-31,0 0-256 0</inkml:trace>
  <inkml:trace contextRef="#ctx0" brushRef="#br0" timeOffset="44264.89">2074 8553 8287 0,'0'0'736'0,"-7"6"-592"0,1 3-144 0,1-2 0 15,-2-4 1280-15,7-3 240 0,-8 6 32 0,0 0 16 16,8-6-704-16,-5 7-144 0,5-7-16 0,0 0-16 15,0 0-288-15,0 0-48 16,0 0-16-16,0 0 0 0,0 0 128 0,9-4 32 0,-1-1 0 0,3-5 0 16,-3-1 32-16,3-2 16 0,1-1 0 15,-2 0 0-15,1 0-224 0,1 1-64 0,1 2 0 0,-2-3 0 16,1 0-64-16,-1 2-32 0,-1 1 0 0,0 2 0 16,0 0-160-16,-1 4 0 0,0 2 0 0,0 2 128 15,-9 1-128-15,9-3 0 0,-9 3 0 0,10 9 0 16,-4 3 0-16,0 5 0 0,-1 1 0 0,-1 7 0 0,1 4 0 0,-1 1 0 15,-3 1 0-15,0 2 0 16,-2-1 0-16,-2 4 0 0,0 5 0 0,-2-1 0 0,1 2 0 16,-5 1 0-16,1 1 128 0,1-13-128 0,0 2 144 0,-2 1-144 15,3 0 160-15,-3-1-160 0,1-3 160 0,-1-3-160 16,3-1 160-16,-2-2-160 0,1-2 512 0,2-5 0 16,-1-1 0-16,2 1 0 0,0-4-144 0,1-7-32 15,2 1 0-15,1-7 0 0,0 0-80 0,0 0-32 16,0 0 0-16,0 0 0 0,0 0-80 0,2-8-16 15,1-3 0-15,0-2 0 0,-2-3 0 0,1 0-128 16,2-3 192-16,-1-2-64 0,1-2 128 0,1-12 32 16,0 1 0-16,1 2 0 0,-4-2-80 0,3 3-16 15,4 0 0-15,-1 1 0 0,1-3 0 0,2 2-16 16,-1 2 0-16,3 2 0 0,2 0-176 0,2 3 0 16,-1 0 0-16,2 3 0 0,-1 2 0 0,3 1 0 15,-3-1 0-15,0 2 0 0,-1 4 0 0,-1-1 0 0,0 0 0 16,1 1 0-16,-2 6 0 0,2-1 0 15,-2 0-144-15,-2 4 144 16,-2 1-512-16,0-1-32 0,-1 1-16 0,-1 1-8160 0,0 0-1648 0</inkml:trace>
  <inkml:trace contextRef="#ctx0" brushRef="#br0" timeOffset="44782.04">3003 8083 13823 0,'0'0'608'0,"-8"5"128"0,-2-5-592 0,0 1-144 16,1-1 0-16,0 0 0 0,2 0 816 0,7 0 128 15,-8-1 16-15,8 1 16 0,0 0-256 0,0 0-48 16,0 0-16-16,0 0 0 0,3-7-208 0,3 0-64 16,2 0 0-16,5 2 0 0,-2-1-192 0,1 1-64 15,1-3 0-15,1 3 0 0,0-2 128 0,3 3 0 16,1 0 16-16,-3 4 0 0,-2 4-144 0,-2 0-128 15,-3 3 192-15,2-2-192 0,0 3 192 0,-2 3-192 0,1 3 192 0,-4 2-192 16,-2 1 256-16,-2 1-48 0,-2 3-16 0,-2 1 0 16,-2 1-192-16,-4 0 176 0,0 1-176 0,-9 10 160 15,-1-3-160-15,2-6 160 16,-2-2-160-16,-1-2 160 0,4 0-32 0,0-1 0 0,2-1 0 0,2-4 0 16,-1-4 320-16,3-2 48 0,3-2 16 0,7-7 0 15,0 0-192-15,0 0-48 0,0 0 0 0,3 8 0 16,5-1-96-16,2-2-32 0,2 1 0 0,2-5 0 15,4 0 80-15,1-1 16 0,3 0 0 0,-6 1 0 16,1-1-96-16,3 0-16 0,0 0 0 0,5-1 0 0,-1 0-128 16,1 0 0-16,2 1 144 0,1-2-144 15,-1 0-1792-15,0-1-416 0</inkml:trace>
  <inkml:trace contextRef="#ctx0" brushRef="#br0" timeOffset="45448.68">3296 8962 8287 0,'0'0'736'0,"-1"12"-592"15,0 3-144-15,2-5 0 0,1 0 896 0,3 1 160 16,-1 1 32-16,6 5 0 0,1-4-496 0,3-2-80 16,3-1-32-16,0-3 0 0,5-1-224 0,1-3-64 15,0-3 0-15,5-1 0 0,3-3 368 0,0-2 64 16,-3-1 16-16,3-3 0 0,1-1 64 0,-1-1 0 15,-3-2 16-15,1 1 0 0,-3 0-192 0,1 2-32 16,-3 0-16-16,-7-1 0 0,0 0-288 0,-3-1-48 16,1-1-16-16,-6 3 0 0,-1 1-128 0,-2 1 128 15,-1 0-128-15,-2 0 128 0,-3 9-128 0,-4-10 0 16,4 10 0-16,-10-9 0 0,-2 2 0 0,-2 2 0 16,-5 4 0-16,1 2 0 0,-1 4 0 0,-2 2 0 15,-5 1 0-15,1 2 0 0,-1 2 0 0,-1 3 0 16,1 4 0-16,2 3 0 0,2 2 192 0,0 3 16 15,1-1 0-15,2 0 0 0,3 0 112 0,1-2 0 16,3 0 16-16,7-1 0 0,-1-1-144 0,6-2-16 16,4-2-16-16,1-2 0 0,3-2-160 0,4-4 0 0,3-2 144 0,2-1-144 15,0-3 144-15,5-1-144 16,0 0 192-16,4-3-192 0,2-6 128 0,0 2-128 0,3-1 0 0,4-2 0 31,3-3-1552-31,-3-2-432 0</inkml:trace>
  <inkml:trace contextRef="#ctx0" brushRef="#br0" timeOffset="46316.22">3945 8256 8287 0,'0'0'368'0,"0"0"80"0,0 0-448 0,0 0 0 16,0 0 0-16,0 0 0 0,0 0 1632 0,0 0 240 15,0 0 48-15,0 0 16 0,3-10-816 0,2 0-160 16,-1 0-48-16,2 1 0 0,-1 1-400 0,2 1-96 16,-4-1-16-16,3 0 0 0,0 1-240 0,-1-1-160 15,0 0 192-15,1 2-192 0,-3-2 128 0,-3 8-128 16,0 0 0-16,0 0 0 0,0 0 0 0,0 0 0 15,0 0 0-15,5 11 0 0,0 2 0 0,-1 4 0 16,-3 1 0-16,0 3 0 0,-1 2 0 0,0 3-144 16,1 0 144-16,-1 0 0 0,-1-1 0 0,-1 0 0 15,0 0 0-15,-1-2 0 0,0-2 0 0,1-2 0 0,-1-4 0 16,1-2 0-16,0 0 192 0,-1-5-16 0,3-8-16 0,0 0 0 16,0 0 320-16,0 0 64 0,0 0 16 0,0 0 0 15,5-8 80-15,-2-3 32 0,1-3 0 0,3 1 0 16,-4-2-272-16,3-1-48 0,0 1-16 0,0 0 0 15,1-3-336-15,0 3 0 0,-1-3 0 0,3 1 128 16,-1 1-128-16,2 1 0 0,1 0 0 0,2 2 0 16,-2 0 0-16,4 2 0 0,0 2 0 0,2 1 0 15,-2 2 0-15,3-1 0 0,1 2 0 0,-1 1 0 0,0 3-192 0,-1 1 32 16,1 1 16-16,-2 3-7600 16,0-2-1536-16</inkml:trace>
  <inkml:trace contextRef="#ctx0" brushRef="#br0" timeOffset="46699.18">4859 7663 4607 0,'0'0'192'0,"0"0"64"0,0 0-256 0,0 0 0 0,0 0 0 0,0 0 0 16,0 0 2800-16,0 0 512 0,-4 12 96 0,0 0 32 15,-1 3-2256-15,2 1-448 0,-4 3-96 0,3 3 0 16,-1 3-112-16,2 3-16 15,0 3 0-15,-2 1 0 0,1-1-128 0,-2 1-48 0,3 1 0 0,1-1 0 16,1-3-96-16,1 2-32 0,0 0 0 0,2-3 0 16,1-2-208-16,3-4 176 0,-3-5-176 0,3 0 160 15,1-3-160-15,0-1 128 0,2-2-128 0,-2-2 128 0,1-1-128 16,-2-3 0-16,-6-5-160 0,11 4-6784 16,-2-2-1360-16</inkml:trace>
  <inkml:trace contextRef="#ctx0" brushRef="#br0" timeOffset="46853.62">4694 8050 22111 0,'0'0'1968'0,"0"0"-1584"16,0 0-384-16,0 0 0 0,11-6 192 0,3 2-64 16,2 2 0-16,0-2 0 0,3 0 128 0,1-1 0 15,1-2 16-15,-1 0 0 0,0 1-144 0,-3 1-128 16,4 1 192-16,9-4-10752 0</inkml:trace>
  <inkml:trace contextRef="#ctx0" brushRef="#br0" timeOffset="47288.36">5491 8700 23903 0,'0'0'1056'0,"0"0"224"0,0 0-1024 0,7 1-256 16,3-1 0-16,6 0 0 0,1 0 192 0,5 0-16 15,5 0 0-15,0-1 0 0,3 0 128 0,-1-1 16 16,-1-1 16-16,3 0 0 0,2 0-192 0,1-2-144 16,1 1 192-16,1 1-192 15,2 1-304-15,-1 0-160 0,2-1-48 0,-3 0-10560 0</inkml:trace>
  <inkml:trace contextRef="#ctx0" brushRef="#br0" timeOffset="48101.1">6809 7945 4607 0,'0'0'400'0,"-8"-3"-400"16,0 2 0-16,0 0 0 0,8 1 1776 0,-7 0 272 15,-3-1 48-15,3-1 16 0,7 2-960 0,-7-5-192 16,7 5-48-16,-5-5 0 0,5 5-112 0,0 0-32 0,0 0 0 0,0 0 0 15,-7-9-176-15,4 1-32 0,3 8-16 0,0 0 0 16,0 0-272-16,6-6-48 0,-4-1-16 0,3 1 0 16,3 1 176-16,0-1 48 0,3 1 0 0,3 2 0 15,4 2-16-15,1 3 0 0,3 1 0 0,3 1 0 16,3 0-224-16,1 1-32 0,-1 3-16 0,-3 2 0 16,-3 2-144-16,-6 2 0 0,-1 2 144 0,-1 0-144 0,-6 1 0 0,0 0 128 15,-6 1-128-15,-2-1 0 0,-2 1 128 0,-6 4-128 16,1 1 160-16,-5-3-160 0,0-2 128 0,-3-2-128 15,0 1 0-15,-2-3 144 0,1 0-144 0,-2-2 160 16,1 0-160-16,0-2 160 0,2-1-160 0,-1-2 0 16,1 1 0-16,1-1 0 0,3 2 0 0,3-1 128 15,-1-3-128-15,9-5 0 0,0 0 0 0,0 0 0 16,3 9 0-16,5-1 0 0,5 1 0 0,4 1 0 16,3 0-176-16,5 2 176 0,2 3-128 0,6-2 128 15,2-2-128-15,-1 1 128 0,-1 6 0 0,1-3 0 16,3 0 0-16,-16-3-128 0,1 1 128 0,0 0 0 15,0 0 0-15,-1 2 0 0,-3 2 192 0,-2-1 64 16,-2 1 0-16,-4-1 16 0,-2 1 448 0,-3-1 96 16,-2 1 16-16,-4-2 0 0,-3 1 32 0,-2 0 16 15,-6 3 0-15,-3-3 0 0,-2 0-224 0,-4-1-32 16,-3 2-16-16,-4-1 0 0,-2 1-192 0,-3-2-32 16,-2-1-16-16,-3-3 0 0,-2 0-240 0,-4-4-128 15,1-3 160-15,4-1-160 16,-1-5-272-16,-12-2-160 0,6-1-16 0,20-3-15120 0</inkml:trace>
  <inkml:trace contextRef="#ctx0" brushRef="#br0" timeOffset="49621.26">7684 5570 8287 0,'0'0'368'0,"0"0"80"0,0 0-448 0,-2-7 0 16,1 0 0-16,-2-1 0 0,0-1 1424 0,2 2 208 15,0-2 32-15,-2 0 16 0,-1 3-752 0,1-3-160 16,-1 2-16-16,3-1-16 0,-3 1-288 0,2 0-64 15,0 1-16-15,2 6 0 0,-2-11-80 0,1 4-16 16,1 7 0-16,0 0 0 0,0 0-16 0,0 0 0 16,0 0 0-16,0 0 0 0,-9 6-48 0,1 1-16 15,1 2 0-15,1 4 0 0,-1 2 16 0,-2 1 0 16,3 4 0-16,-2 0 0 0,3 3-64 0,-2 3-16 16,-1 3 0-16,1 2 0 0,-1-2-128 0,-1 2 0 0,0-1 0 0,-1-4 128 15,4-3-128-15,-3-3 0 16,4-3 144-16,-2-3-144 0,0-2 336 0,2-1 0 0,0-1 0 15,2-2 0-15,3-8 144 0,0 0 32 0,0 0 0 16,0 0 0-16,0 0 64 0,0 0 0 0,0 0 16 0,1-8 0 16,1-1-160-16,3 0-48 0,0-1 0 0,1-1 0 15,0-2-192-15,-1 0-64 0,1 0 0 0,2-1 0 16,0-2-128-16,-2 1 0 0,0-2 0 0,2 0 0 16,-3-2 128-16,2-1-128 0,-2 1 0 0,1 0 128 15,-2-1-128-15,2 1 0 0,-1 4 0 0,0 3 128 16,0 3-128-16,-5 9 0 0,1-8 0 0,-1 8 0 15,0 0 0-15,0 0-176 0,0 0 176 0,0 0-128 16,-1 11 128-16,-3 2-160 0,0 5 160 0,0-2-160 0,0 3 160 0,-3 3 0 16,0 0 0-16,1 2 0 0,-2 4 0 0,-1-1-128 15,0 1 128-15,2-6 0 0,0-1 0 0,1-3 0 16,-1 0 0-16,4-3 0 0,-2-2 0 0,3-5 0 16,2-8 0-16,0 0 0 0,0 0 208 0,0 0 32 15,0 0 0-15,0 0 0 0,8-3 144 0,1-6 48 16,-1-3 0-16,2-1 0 0,-3 1-176 0,2-2-16 15,-2-2-16-15,2 0 0 0,-3-1-224 0,0 0 176 16,0-2-176-16,-1 1 160 0,0 1-160 0,-1 1 160 16,-1 4-160-16,0 2 160 0,-1 3-160 0,-2 7 0 15,0 0 144-15,0 0-144 0,0 0 0 0,-5 7 0 16,-2 6 0-16,-1 5 128 0,-1 4-128 0,-1 3 128 16,-2 3-128-16,-2 3 128 0,-2 1-128 0,-1 2 0 0,-2 1 0 0,4-1 128 15,-1-3-128-15,1-5 0 16,2-2 0-16,2-4 0 0,2-1 0 0,1-3 0 0,4-4 0 0,3-1 0 31,1-2-992-31,0-9-272 0,0 0-48 0</inkml:trace>
  <inkml:trace contextRef="#ctx0" brushRef="#br0" timeOffset="50774.13">15511 2703 7359 0,'0'0'656'15,"0"0"-528"-15,0 0-128 0,3-9 0 16,0 1 1104-16,-2 1 192 0,1-2 48 0,0 1 0 16,-2 8-496-16,0 0-80 0,-2-10-32 0,1 1 0 0,0 1-240 0,1 8-48 15,-2-8-16-15,2 8 0 16,0 0-112-16,0 0 0 0,-5-7-16 0,5 7 0 0,0 0-64 0,0 0-16 15,-8-3 0-15,8 3 0 0,-8 4-224 0,2 2 144 16,0 0-144-16,1 3 128 0,-1 1-128 0,-3 1 192 16,3 1-192-16,-3 5 192 0,2 3 16 0,-3 3 16 15,3 1 0-15,-4 3 0 0,1 2-32 0,1 0 0 16,-5-2 0-16,3 1 0 0,1-1 16 0,1-2 0 16,1-6 0-16,2-1 0 0,0-2 288 0,2-2 48 15,0 0 16-15,2-4 0 0,2-10-16 0,0 0 0 16,0 0 0-16,0 0 0 0,0 0-144 0,8 1-16 15,1-5-16-15,2 0 0 0,-2-2-192 0,2 1-48 16,0-3 0-16,0-1 0 16,-2-2-1712-16,1 0-336 0,0-8-80 0,-3 4-16 0</inkml:trace>
  <inkml:trace contextRef="#ctx0" brushRef="#br0" timeOffset="51636.28">16607 3553 7359 0,'-10'6'656'0,"4"-2"-528"0,-3 0-128 0,1 0 0 16,8-4 992-16,-7 4 160 0,7-4 48 0,0 0 0 15,0 0-400-15,0 0-80 0,0 0-16 0,0 0 0 16,0 0-128-16,0 0-48 0,0 0 0 0,0 0 0 15,6-3 128-15,5-2 32 0,2-2 0 0,2-3 0 16,-1-3-48-16,0-1 0 0,1 0 0 0,-1 0 0 0,1-2-128 0,1 1-48 16,-1 0 0-16,-4 4 0 0,2-3-16 0,4-7 0 15,-1-1 0-15,-5 10 0 0,0 0-112 0,0 0-16 16,1-1-16-16,-2-1 0 0,0 2-176 0,-2 1-128 16,1 1 192-16,-1 2-192 0,-2 1 0 0,5 2 0 15,-4 2 0-15,-7 3 0 0,8 5 192 0,-2 5 0 16,-2 2-16-16,1-2 0 0,-3 2-48 0,-1 2 0 15,1 4 0-15,1 3 0 0,-1 2-128 0,-2 2 0 16,-2 3 0-16,1-1 0 0,-1 2 0 0,-1-1 0 16,-2 1 0-16,0 2 0 0,-1 1 0 0,1-1 0 15,-1-2 0-15,0 10-176 0,-3-7 176 0,5-5 0 16,-2-2 0-16,3-3 128 0,0-3 128 0,0-8 48 16,1 0 0-16,2 0 0 0,0-3-48 0,-1-3 0 15,1-5 0-15,0 6 0 0,0-1-64 0,0-5 0 16,0 0-16-16,0 0 0 0,0 0 176 0,6-4 32 15,-1-4 16-15,2-1 0 0,-1-4-16 0,2 0-16 16,-1-2 0-16,2-8 0 0,0-2-160 0,-2 8-16 0,2-4-16 0,1-3 0 16,1-3-48-16,0 0 0 15,3 0 0-15,0-1 0 0,3 0-128 0,2 2 0 0,0-2 0 0,1 5 0 16,0 0 0-16,1 2 0 0,-2 1 0 0,3 3 0 16,2 0-144-16,9-4 144 15,-5 3 0-15,1 6 0 0,-2 4-128 0,-8 5 128 0,-1-1 0 0,2 3 0 16,5 1 0-16,-6 1-128 0,0 0 128 0,0 4 0 15,-2-1-704 1,-1 2-64-16,-4-1-32 0,0 2-8400 0,0-1-1680 0</inkml:trace>
  <inkml:trace contextRef="#ctx0" brushRef="#br0" timeOffset="52788.69">7483 8421 11919 0,'0'0'512'0,"0"0"128"0,0 0-512 0,10-3-128 0,-1 0 0 0,0 0 0 0,1 1 832 0,2-2 128 15,-1-1 16-15,2-4 16 0,2-2-160 0,1-2-16 16,2-2-16-16,-5 3 0 0,0 0-288 0,4-2-48 16,-1 2-16-16,1-1 0 0,0-2-64 0,0 1-32 15,-1 2 0-15,-1 0 0 0,-1-1-160 0,-1 1-16 16,0-2-16-16,-1 4 0 0,1 2-160 0,-6 2 0 16,-1 2 144-16,0 3-144 0,-6 1 160 0,7 3-32 15,-2 4-128-15,-2 4 192 0,0 3-48 0,0 3-16 16,-1 4 0-16,2 4 0 0,-3 2-128 0,0 3 0 15,-1 1 0-15,-4 16 128 0,-2-1-128 0,1-3 160 16,-5-2-160-16,2-1 160 0,-2-3-160 0,1-3 192 16,0-5-192-16,2-3 192 0,0-3 288 0,1-2 64 15,-1-3 16-15,3-4 0 0,2-6 272 0,2-8 64 16,0 0 16-16,0 0 0 0,0 0-240 0,0 0-48 16,0 0-16-16,5-7 0 0,1-3 32 0,1-6 16 15,0-1 0-15,0-1 0 0,2 1-384 0,0-4-80 16,2-2 0-16,-2 0-16 0,2-2-176 0,1 0 0 0,-1-1 0 0,3 1 0 15,3 3 0-15,2 2 0 0,0-5 0 0,1 4 0 16,0 2 0-16,1 0 0 0,-3 1 0 0,3 4 0 16,1 2 0-16,-7 5 0 0,-1 1 0 0,6-1-176 31,1-2-1552-31,-2 6-304 0,1 1-64 0</inkml:trace>
  <inkml:trace contextRef="#ctx0" brushRef="#br0" timeOffset="53204.96">8501 8531 4607 0,'-11'6'192'0,"7"1"64"0,-1 2-256 0,3-1 0 15,2-8 0-15,0 10 0 0,0-10 2608 0,2 9 464 16,-2-9 112-16,0 0 16 0,11 6-2016 0,-1-4-400 16,1-2-80-16,-1-2 0 0,0-4 176 0,2-1 32 15,1 0 16-15,3-2 0 0,0-3-144 0,1-1-16 16,0 1-16-16,1-1 0 0,0 1-144 0,-2 0-32 0,2 0 0 0,-3 0 0 16,-2-1-192-16,-1 0-64 15,-2-1 0-15,-2 5 0 0,-2-2-128 0,-4-2-48 0,-4 2 0 0,-1 6 0 16,-3 1 48-16,-2-1 16 0,-5 2 0 0,-3 1 0 15,-2 3-208-15,-5 2 0 0,0 3 128 0,-15 7-128 16,4 2 0-16,3 4 0 0,3 2 0 0,1 1 0 16,2 0 0-16,2 2 0 0,1 0 0 0,3 1 0 15,4 1 0-15,3-2 0 0,4-1 0 0,5-2 0 16,3-1-128-16,6-3 128 0,3-2 0 0,5-2 0 16,3-2-192-16,2-2 192 0,0-2-192 0,6-3 192 15,1-5-2224-15,-6-3-336 0</inkml:trace>
  <inkml:trace contextRef="#ctx0" brushRef="#br0" timeOffset="53738.14">9171 7912 12895 0,'0'0'576'0,"0"0"112"0,0 0-560 0,0 0-128 0,0 0 0 0,0-10 0 15,-1-4 1536-15,1 1 288 0,0 0 48 0,4 1 16 16,-1-3-672-16,1 2-144 0,-1-1-32 0,4 0 0 15,-3-2-416-15,2-1-96 0,-1-2-16 0,1 1 0 16,-1 2-192-16,1 0-64 0,-1 3 0 0,2 2 0 16,-3 1-256-16,1 4 0 0,-5 6 0 0,0 0 0 15,0 0 0-15,0 0 0 0,0 0 0 0,6 11 0 16,-2 1 0-16,-1 5 0 0,-1 4 0 0,-1 2 0 16,-1 2 0-16,0 1 0 0,0 3 0 0,-2-1 0 0,-1 1 0 15,-1-2 0-15,-3 0 0 0,1-3 0 0,1-2 0 0,0-3 0 16,2-3 0-16,1-4 0 0,2-12 144 15,0 0-144-15,2 8 0 0,-2-8 144 0,0 0 128 0,8 3 32 16,-1-4 0-16,3-4 0 0,-1-5 192 0,2-2 32 16,2-4 16-16,-2 0 0 0,1-1-256 0,1 1-48 15,-1-4-16-15,2-1 0 0,-4-1-224 0,1-2 0 16,0 2 128-16,2-2-128 0,-1 2 0 0,2 1 0 16,1 3 0-16,-2 3 0 0,0-1 0 0,0 3 0 15,1 0 0-15,-7 6 0 0,2 2 0 0,1 0 0 16,0 0-160-16,1 3 160 15,-1-3-1776-15,1 2-272 0</inkml:trace>
  <inkml:trace contextRef="#ctx0" brushRef="#br0" timeOffset="54071.73">9970 7514 2751 0,'0'0'256'0,"4"-2"-256"0,1-4 0 0,-2 2 0 15,0 0 3072-15,-3 4 576 0,0 0 128 0,0 0 0 16,0 0-2368-16,0 0-496 0,3 5-80 0,0 2-32 16,-3 0-224-16,-3 9-64 0,-1 1 0 0,0-2 0 15,-2 1 208-15,1 4 48 0,0 2 0 0,-1 1 0 16,0 0-176-16,1 1-16 0,-4 1-16 0,3 1 0 0,-1-1-160 15,0 14-16-15,0-3-16 0,3-6 0 0,1-7-224 0,3-8-144 16,1 1 192-16,1-2-192 0,1-1 144 0,4 0-144 16,-2 0 0-16,4-5 144 0,-2-1-144 0,2-3 0 15,-2 0 144-15,3-1-144 0,0-3-192 0,1 0-96 16,-1 0-32-16,1-4-11776 0</inkml:trace>
  <inkml:trace contextRef="#ctx0" brushRef="#br0" timeOffset="54211.23">9854 7698 20271 0,'0'0'896'0,"0"0"192"0,0 0-880 0,0 0-208 16,0 0 0-16,7 0 0 0,3 1 608 0,2-1 80 16,3 1 16-16,3-1 0 0,-2-1-448 0,2 0-96 15,3 1-16-15,12-2 0 16,0-1-800-16,2 0-176 0</inkml:trace>
  <inkml:trace contextRef="#ctx0" brushRef="#br0" timeOffset="54755.77">10435 8265 12895 0,'-3'2'1152'16,"3"-2"-928"-16,0 0-224 0,0 0 0 0,0 0 1456 0,12 1 240 0,1 1 48 16,5-2 16-16,2 0-864 0,6-3-192 0,5-1-16 0,2 1-16 15,4 0-224-15,3-2-64 0,-2 1 0 0,19-3 0 16,-6 0-64-16,-1 1 0 0,-4 2-16 0,-15 0 0 16,4 1-16-16,-1 1 0 0,0-1 0 0,-1 0 0 15,-1 2-288-15,-4 1 0 0,-2-2 128 0,-3 0-128 16,-1 1-1696-16,-6-1-400 0</inkml:trace>
  <inkml:trace contextRef="#ctx0" brushRef="#br0" timeOffset="55273.04">12274 7150 11055 0,'0'0'976'0,"0"-5"-784"16,0-3-192-16,0 8 0 0,-1-6 1792 0,1 6 304 15,0 0 64-15,0 0 16 0,0 0-896 0,0 0-192 16,0 0-16-16,-4 4-16 0,-1 2-432 0,-2 7-96 0,-1 3-16 0,1 3 0 16,2 0-64-16,-3 3-32 0,2 4 0 0,-3 0 0 15,1 0-32-15,-1 5 0 0,2 1 0 0,-3 1 0 16,1 0-64-16,1 3-32 0,-1 3 0 0,2-4 0 15,-2 0-32-15,1-1-16 0,-2-2 0 0,4 0 0 16,-4 1-80-16,4-4-16 0,0-4 0 0,4-2 0 16,-2 0 96-16,3-2 16 0,0-1 0 0,1-1 0 15,2-2-16-15,2-2 0 0,0-3 0 0,1-1 0 0,3-1 32 0,2-2 16 16,2 1 0-16,2-1 0 0,3 0-16 0,-5-3 0 16,6-4 0-16,0 1 0 0,5 0-80 0,14 1 0 15,-4 1-16-15,1-3 0 0,0-3-176 0,-9 1 0 16,5 0 144-16,-1-1-144 0,-3 0 0 0,0-3 0 15,1 1 0-15,-1-1 0 16,2 1-512-16,-3 0-128 0,-2-1-32 0,-1 2 0 16,-1 0-1968-16,-1-2-400 0,-3 1-80 0</inkml:trace>
  <inkml:trace contextRef="#ctx0" brushRef="#br0" timeOffset="55588.74">12997 7235 23551 0,'8'-12'1040'0,"-8"12"224"0,6-3-1008 0,-6 3-256 0,9 4 0 0,-2-1 0 16,-3 4 704-16,1 0 112 0,0 4 16 0,-4 4 0 15,-1 3-224-15,-3 15-32 0,0 5-16 0,-2-10 0 16,1 4-16-16,-4 5 0 0,0 2 0 0,-2 5 0 15,-2 5 192-15,-1 0 32 0,-1 3 16 0,-2 1 0 16,0 0-16-16,-2 2-16 0,2 2 0 0,-3-4 0 16,0 1-368-16,3-2-80 0,-2-2-16 0,1-3 0 15,0 1-144-15,3-2-16 0,1-4-128 0,-2 0 192 0,4-1-192 16,2-3 0-16,1-5 0 0,2-2 0 16,2-1-1216-16,2-5-272 0,3-2-64 0,2 1-13552 15</inkml:trace>
  <inkml:trace contextRef="#ctx0" brushRef="#br0" timeOffset="56999.01">8679 3610 3679 0,'0'0'320'0,"0"0"-320"15,0 0 0-15,0 0 0 0,0 0 1408 0,0 0 224 16,0 0 32-16,0 0 16 0,0 0-1120 0,4-7-240 15,-4 7-32-15,0 0-16 0,0 0-16 0,0 0-16 16,0-9 0-16,0 9 0 0,0 0 144 0,0 0 16 16,0 0 16-16,0 0 0 0,0 0-32 0,0 0 0 15,-8-4 0-15,8 4 0 0,-7-3-48 0,7 3-16 16,0 0 0-16,0 0 0 0,0 0 80 0,0 0 16 16,0 0 0-16,0 0 0 0,0 0 48 0,0 0 16 15,0 0 0-15,8-2 0 0,3 0-16 0,3 0 0 16,3 2 0-16,5-3 0 0,0-1-80 0,7 1 0 15,2-3-16-15,2 4 0 0,-2-5-144 0,2 1-32 16,1-3 0-16,2 1 0 0,-2 3-48 0,2 0-16 16,2 1 0-16,0 3 0 0,1-1 176 0,-1-1 16 0,-2 1 16 0,-1 1 0 15,-4 0-48-15,-3 2-16 16,-4-1 0-16,0 1 0 0,-5 0-144 0,-2 0-128 16,-2 1 144-16,-2 0-144 0,-3 0 128 0,-1 0-128 15,-9-2 0-15,11 3 144 0,-4 0-144 0,-7-3 0 16,9 4 0-16,-9-4 0 0,0 0-256 0,0 0-64 0,6 3-32 0,-6-3 0 15,0 0-576-15,0 0-112 0,0 0-32 0,0 0-5504 16,0 0-1104-16</inkml:trace>
  <inkml:trace contextRef="#ctx0" brushRef="#br0" timeOffset="57323.5">8833 3826 9215 0,'0'0'400'0,"-6"5"96"0,0 1-496 0,6-6 0 16,-4 5 0-16,4-5 0 0,0 0 1024 0,0 0 128 15,1 8 0-15,-1-8 16 0,6 4-432 0,5 0-96 16,0-1 0-16,2-3-16 0,1-3 144 0,1-1 48 15,2 0 0-15,1 1 0 0,1-1-64 0,1 1-16 16,3-1 0-16,1-1 0 0,2 1-96 0,-1 1-32 16,3-1 0-16,0 2 0 0,0 1-224 0,1 2-32 15,-1 0-16-15,-2 0 0 0,0 0-144 0,-2 1-48 16,0-2 0-16,-3 2 0 0,-4 3-144 0,-1 0 128 0,-3-3-128 0,-2 1-7424 16,-2 3-1584-16</inkml:trace>
  <inkml:trace contextRef="#ctx0" brushRef="#br0" timeOffset="58391.01">13229 8027 2751 0,'0'0'256'0,"0"0"-256"16,0 0 0-16,9 5 0 0,-1 1 2448 0,2-3 448 15,1 1 96-15,1 2 16 0,2-1-1664 0,1 1-320 16,2-1-64-16,3 0 0 0,3-2-352 0,0-1-64 0,0-3-16 0,-2 1 0 15,3 0 16-15,0-1 0 0,3-1 0 0,1-4 0 16,-4-1 160-16,3-2 48 0,-1 0 0 0,1 0 0 16,-1 1-240-16,0-1-64 0,2 0 0 0,-5-2 0 15,0 2-224-15,-2-1-48 0,-3-1-16 0,-3-1 0 16,-2-1-160-16,-1 2 160 0,-2 0-160 0,-1 0 160 16,-2 0-160-16,-2 1 128 0,-3 0-128 0,-1 1 128 0,-2-1-128 0,-1 1 160 15,-4-2-160-15,-1 3 160 0,-1 2 16 0,-2 2 0 16,-4 0 0-16,-1 0 0 0,-1 1-176 0,0 1 192 15,-5 3-192-15,1 2 192 0,1 4-192 0,1 3 0 16,-3 2 0-16,1 3 0 0,1 3 0 0,2 0 0 16,1 6 0-16,1-1 0 0,1 0 128 0,-1 0-128 15,0 0 0-15,1-1 128 0,1 1-128 0,7-4 0 16,-1 1 0-16,-2 9 128 0,3-2-128 0,3-4 0 16,1-2 144-16,4-8-144 0,1 1 144 0,3 0-144 15,1 1 192-15,4-2-192 0,2-1 240 0,3-1-64 16,0-2-16-16,4-1 0 0,3 3-16 0,1-3 0 15,4-1 0-15,1-3 0 0,6-4-144 0,-1 0 0 16,2-2 0-16,-2-3-8784 16,0-1-1680-16</inkml:trace>
  <inkml:trace contextRef="#ctx0" brushRef="#br0" timeOffset="59042.71">14358 7402 8287 0,'0'0'736'0,"0"0"-592"16,-10 4-144-16,3 1 0 0,-3 1 1552 0,4 1 288 15,-1-2 48-15,7-5 16 0,-6 4-752 0,-2 1-160 16,8-5-32-16,-8 6 0 0,2-2-96 0,6-4-32 16,-8 6 0-16,8-6 0 0,0 0-208 0,0 0-48 15,-7 1-16-15,7-1 0 0,0 0-80 0,0 0-16 16,0 0 0-16,0 0 0 0,0 0 48 0,6-8 16 15,-1 0 0-15,4-2 0 0,-1-2-224 0,1 1-48 16,-1 0-16-16,2 1 0 0,2 1-240 0,-2-1 144 16,0 0-144-16,1 1 128 0,-3 2-128 0,1 2 0 15,-2-1 0-15,2 2 0 0,-2 1 0 0,-7 3 0 16,10-4 0-16,-10 4 0 0,8-1 0 0,-8 1 0 16,0 0 0-16,9 8 0 0,0 2-128 0,-5-1 128 0,0-1 0 0,-3 5 0 15,-2 0 0-15,0 1 0 16,-2 0 0-16,0 2 128 0,0-2-128 0,0 0 0 0,-3-3 144 15,2 1-144-15,-3-2 0 0,2 0 144 0,-1-1-144 0,1-2 0 16,5-7 192-16,0 0-192 0,-7 4 192 0,7-4-192 16,0 0 256-16,0 0-64 0,0 0-16 0,0 0 0 15,0 0 16-15,0 0 0 0,0 0 0 0,0-11 0 16,0-1 16-16,3 1 16 0,1 0 0 0,0-1 0 0,0-2-96 16,2-2 0-16,-1 0-128 0,2 0 192 0,0 1-192 0,1-1 128 15,2 0-128-15,-3 5 0 0,-1-2 0 0,1 1 128 16,1-4-128-16,1 3 0 0,3 0 0 0,-2 1 0 15,2 1 0-15,5-6 0 0,-1 2 0 0,-5 6 0 16,2 0 0-16,-3 3 0 0,2 0 0 0,0 2 0 16,0 2-128-16,-2 0 128 15,1 2-736-15,-1 2-96 0,-1-1 0 0,-3 0-12336 16</inkml:trace>
  <inkml:trace contextRef="#ctx0" brushRef="#br0" timeOffset="59442.12">15437 6811 5519 0,'4'-5'496'0,"0"-3"-496"0,-1-2 0 0,3 1 0 16,-1 1 2400-16,-1 0 384 0,1 1 80 0,-1 2 16 15,-3-1-1456-15,-1 6-272 0,0 0-64 0,0 0-16 16,0 0-368-16,0 0-64 0,0 0 0 0,-3 5-16 16,-3 0-304-16,0 4-48 0,-2 1-16 0,0 3 0 15,1 2-256-15,-1 4 160 0,-1 1-160 0,1 2 128 0,1 3-128 0,0 2 128 16,1 2-128-16,1 1 128 15,0 0 112-15,2 2 16 0,0 0 0 0,2 1 0 0,1 0 0 0,1 0 0 16,4-4 0-16,-2 0 0 0,2-2-256 0,2-2 0 16,0-5 0-16,1 0 0 0,1-2 176 0,1-3-176 15,2 0 192-15,-2-3-192 0,2-4 0 0,0-1-192 16,1-3 0-16,2 0-7296 16,-3-2-1440-16</inkml:trace>
  <inkml:trace contextRef="#ctx0" brushRef="#br0" timeOffset="59629.48">15240 7018 14735 0,'0'0'1312'0,"0"0"-1056"16,0 0-256-16,0 0 0 0,0 0 1968 0,8 0 336 15,0-1 64-15,6 1 0 0,-2 0-1584 0,5 0-320 0,1 1-64 0,12-1-16 16,-3-1-64-16,4 1-32 0,1-2 0 0,-7 2 0 15,4 2-160-15,18-2-128 0,-1-2 144 0,-2 0-11664 16</inkml:trace>
  <inkml:trace contextRef="#ctx0" brushRef="#br0" timeOffset="60306.71">17206 7724 10127 0,'0'0'448'0,"0"0"96"0,0 0-544 0,0 0 0 15,0 0 0-15,7 10 0 0,2-4 2176 0,4-2 320 16,4-1 64-16,5 0 0 0,3-3-1600 0,6 1-320 16,4-1-64-16,6-3 0 0,0-1-224 0,-1 1-32 15,-1-3-16-15,-12 3 0 0,4 0-160 0,1-3-16 0,1 2-128 0,1-1-6656 32,-2 1-1424-32</inkml:trace>
  <inkml:trace contextRef="#ctx0" brushRef="#br0" timeOffset="60508.18">17205 8034 13823 0,'-13'7'608'0,"13"-7"128"0,0 0-592 0,0 0-144 0,2 8 0 0,-2-8 0 15,11 5 1872-15,4-1 352 0,3-2 64 0,-1-1 16 16,5-2-1344-16,6 1-272 0,5 0-48 0,4-2-16 0,4-2-304 0,-1-1-48 15,2-3-16-15,1 1 0 0,1 1-256 0,22-2 0 16,-9 0 0-16,-1 3-11184 16</inkml:trace>
  <inkml:trace contextRef="#ctx0" brushRef="#br0" timeOffset="61075.89">19900 7075 15663 0,'0'0'1392'0,"-2"-3"-1120"0,0-1-272 0,0-1 0 16,-3 0 384-16,-1 0 0 0,-2 1 16 0,0 3 0 15,-5 2-48-15,-1 1-16 0,-4 1 0 0,-2 2 0 16,-6-1-144-16,-13 4-48 0,-3 5 0 0,2 1 0 16,3-2 96-16,9 1 16 0,-2 2 0 0,-1 6 0 15,0 2 160-15,-1 3 32 0,0 5 16 0,0 4 0 16,0 5 16-16,2 2 0 0,-3 3 0 0,2 4 0 0,1 1-320 15,4 3-160-15,3 1 160 0,2 1-160 16,3 0 128-16,-2 23-128 0,8-12 0 0,8-8 144 0,5-9-144 0,4-7 0 16,6-5 0-16,2-17 128 0,2 0-128 0,3-1 0 15,5-3 144-15,3 1-144 0,4-4 320 0,2-2-16 16,0-2 0-16,3-1 0 0,3-4 0 0,17-2 0 16,-2-3 0-16,0-3 0 0,6-4-16 0,1-1 0 15,-1-1 0-15,-5-5 0 0,-2-5-288 0,-1-2 0 16,0 0 0-16,-3-1 0 0,-1-1 192 0,-1-4-64 15,-1-4 0-15,-3-3-128 0,-5-7 736 0,-4-4 32 16,-4-3 16-16,-3-3 0 0,-3-4 48 0,-2 0 16 16,-5-1 0-16,-3 4 0 0,-3 6-400 0,-4 5-64 15,-5 7-32-15,-5 3 0 0,-6 4-224 0,-5 4-128 16,-7 2 160-16,-8 3-160 0,-7 4 0 0,-9 3 0 16,-6 1-208-16,-6 4 64 15,1 2-2352-15,0 2-480 0</inkml:trace>
  <inkml:trace contextRef="#ctx0" brushRef="#br0" timeOffset="69231.47">1358 10746 6447 0,'0'0'576'0,"-8"4"-576"0,0 2 0 0,1-3 0 16,-1 3 1360-16,0-1 176 0,3 2 16 0,-4-1 16 15,2 1-384-15,1 1-80 0,0-3-16 0,3 2 0 16,-2 1-288-16,1-1-64 0,2 2-16 0,1 1 0 16,2 1-144-16,1 0-48 0,2 0 0 0,2 0 0 15,1-1-208-15,4 1-64 0,3 1 0 0,1 0 0 16,4-1-128-16,4-1-128 0,3-1 144 0,2-2-144 0,3 1 208 0,2-3-48 16,-1-2-16-16,0-4 0 0,0-3 16 0,-3-1 0 15,1 1 0-15,-2-3 0 0,-1-2-16 0,-3-2 0 16,0 1 0-16,-2 0 0 0,0 0-144 0,-4-1 160 15,-3-1-160-15,1 0 160 0,-6 1-32 0,0-3-128 16,-4 0 192-16,1 2-64 0,-3-1-128 0,-2 0 128 16,-3-1-128-16,-1 3 128 0,-2 1-128 0,-2 1 0 15,-3-1-192-15,0 2 192 0,-4 0-160 0,0-1 160 16,-4-2 0-16,-1 3-144 0,-2 3 144 0,0 2 0 16,-3-1-144-16,1 4 144 0,0 4 0 0,0 4 0 15,0 4-144-15,-4 3 144 0,-4 1 0 0,-1 5 0 16,-2 4 0-16,0 4 0 0,-2 2 0 0,2 1-128 15,0 2 128-15,4 2 0 0,0 6 0 0,4 2 0 16,3 1 0-16,11-12 0 0,-1 3 0 0,-2 22 0 16,4-6 0-16,8-15 144 0,0-2 32 0,2 2 0 15,0 0 0-15,3 0 0 0,4 0 32 0,0-1 16 16,2-3 0-16,1-4 0 0,4 0-80 0,2-5-16 16,5-4 0-16,0-1 0 0,4-5-128 0,2-3 192 15,4-1-192-15,5-5 192 0,1-3-192 0,4-2-144 0,-5-2 144 0,4-5-11456 16</inkml:trace>
  <inkml:trace contextRef="#ctx0" brushRef="#br0" timeOffset="69733.08">2298 10529 16575 0,'0'0'1472'0,"0"0"-1168"15,-4-5-304-15,4 5 0 0,-3-7 816 0,0 2 96 16,3 5 32-16,0 0 0 0,0 0-240 0,-3-6-64 15,1 1 0-15,2 5 0 0,0 0-352 0,0 0-80 16,0 0-16-16,0 0 0 0,0 0-192 0,0 0 0 16,0 0 0-16,0 0 0 0,0 0 0 0,-2 13-208 15,1 2 32-15,1 2 16 0,0 2 160 0,1 1 0 16,0 2 160-16,0 3-160 0,-1 1 256 0,0 2-32 16,-1-2-16-16,0-1 0 0,0-3 48 0,0-7 0 15,-2-2 0-15,3-1 0 0,-1-2 128 0,1-3 48 0,0-7 0 0,0 0 0 16,0 0-16-16,0 0 0 0,0 0 0 0,10-6 0 15,0-6 16-15,1-5 0 0,-1-3 0 0,2 0 0 16,1 0-208-16,-1-3-32 0,0-2-16 0,-1 1 0 16,0 0-176-16,0 0 0 0,0-1 0 0,-1 0 0 15,0 3 144-15,0 3-144 0,1-1 160 0,0 3-160 16,0 3 0-16,1 2 0 0,1 1 0 0,-2 2 0 16,-1 2 0-16,0 2 0 0,0 3 0 0,1 3 0 0,-11-1 0 0,10 6-128 15,0 1 128-15,-5 2 0 16,0 0-448-16,0 1 32 15,-1-1 0-15,-1 1-12320 0</inkml:trace>
  <inkml:trace contextRef="#ctx0" brushRef="#br0" timeOffset="70065.49">3126 10159 1839 0,'4'-17'0'0,"0"5"160"0,3 2-160 0,-4 2 0 15,2 0 0-15,-2 1 0 0,1 2 3824 0,-4 5 720 16,0 0 160-16,0 0 32 0,0 0-3200 0,0 0-640 16,4 8-128-16,-5 3-32 0,-2 3-64 0,-3 3-16 15,-2 4 0-15,-4 12 0 0,0-2-16 0,0 1-16 0,0 2 0 0,-2 1 0 16,2-1-144-16,1 1-32 0,3 2 0 0,-1-1 0 15,1 0-192-15,-1 1-64 0,4 0 0 0,-1-3 0 16,4-1-192-16,2-3 0 0,0-4 128 0,2-2-128 16,3-2-288-1,-4-8-96-15,2-2-32 0,1 0 0 0,3-3-320 16,-1-3-64-16,0 0-16 0,1-3 0 0,0-2-1568 0,3-2-320 0,1-6-64 16,-3-3-16-16</inkml:trace>
  <inkml:trace contextRef="#ctx0" brushRef="#br0" timeOffset="70203.48">2931 10560 18719 0,'0'0'832'0,"0"0"160"0,8-4-800 0,-1 0-192 15,4 0 0-15,2-1 0 0,-2 1 448 0,4 0 32 16,1 1 16-16,3-2 0 0,-1 0-320 0,-3 0-176 16,1 0 192-16,5 1-192 0,4-2 0 0,10-2-352 15</inkml:trace>
  <inkml:trace contextRef="#ctx0" brushRef="#br0" timeOffset="70668.12">4370 10210 22111 0,'-14'-1'976'0,"9"1"208"0,-2 1-944 0,0 3-240 16,-2-1 0-16,0 4 0 0,-1 2 176 0,-1 4-16 15,-1 2 0-15,-3 4 0 0,-6 5 64 0,1 6 16 16,-1 4 0-16,-10 23 0 0,2-1 192 0,1 3 32 16,2 5 16-16,0 1 0 0,-2 3-144 0,2 3-16 15,3 0-16-15,4 3 0 0,0 2-304 0,9-26 160 16,-2 4-160-16,3 1 128 0,1-1-128 0,3-2 0 15,2-3 0-15,1-1 0 0,4-7 0 0,0-2 0 16,3-4 0-16,2-4 0 16,3-2-512-16,0-5 0 0,3-2 16 0,2-5-7040 15,3 1-1408-15</inkml:trace>
  <inkml:trace contextRef="#ctx0" brushRef="#br0" timeOffset="71133.33">4795 10988 6447 0,'-4'-9'272'0,"4"9"80"0,-1-7-352 0,2-2 0 0,1-1 0 0,1-2 0 0,-1-3 2784 0,1 1 480 15,0-1 112-15,0-2 16 0,2-1-2176 0,0-2-416 16,1-2-96-16,-1 2 0 0,1 0-144 0,2 4-32 16,-3 0 0-16,2 3 0 0,0 1-224 0,1 2-48 15,-1 6-16-15,-7 4 0 0,8-4-112 0,-8 4 0 16,11 7-128-16,-1 3 192 0,-2 5-64 0,-2 1-128 16,-3 5 176-16,2 15-176 0,0 0 128 0,-2-9-128 15,-2 3 0-15,-1 17 0 0,-2-6 128 0,-4 3-128 16,-1-2 144-16,-2 0-144 0,2-1 192 0,0-14-64 15,-1 2-128-15,0-2 192 0,1 0-192 0,0-3 128 16,0-4-128-16,1 6 0 0,0-5 352 0,4-10-32 16,0-2 0-16,1-2 0 0,1-7 16 0,0 0 0 15,0 0 0-15,4-6 0 0,1-4 112 0,1-3 32 16,0-4 0-16,4-9 0 0,-4 1-192 0,3-1-32 16,2 0-16-16,-3 7 0 0,-1-1-240 0,3 1 128 15,1-2-128-15,2 1 0 0,2 0 0 0,0 4 0 16,2 1 0-16,8-3 0 0,0 0 0 0,-7 8 0 0,1 1 0 0,3 2 0 15,-3-1 0-15,2 1-160 16,1 1 160-16,-2 0-9088 0,0 2-1728 0</inkml:trace>
  <inkml:trace contextRef="#ctx0" brushRef="#br0" timeOffset="71533.61">5650 10253 14735 0,'0'0'1312'0,"3"-6"-1056"15,1-1-256-15,2-1 0 0,1 1 768 0,2 0 80 16,1-1 32-16,1 2 0 0,0 0-176 0,-2 2-48 15,4-1 0-15,-1 4 0 0,0-1-80 0,2 2 0 16,0 0-16-16,0 2 0 0,-1 4-240 0,-1 2-32 16,-1 1-16-16,-1 5 0 0,-1 0-272 0,2 11 128 15,-5 5-128-15,-4-9 0 0,-2 1 176 0,-2 3-176 16,-1 3 160-16,-3 2-160 0,-4 5 128 0,1-1-128 16,-2-2 0-16,-3-2 144 0,3 0-144 0,1-2 192 15,3-4-192-15,2-3 192 0,1-5 432 0,3-2 80 16,2-1 32-16,3-4 0 0,0 0-144 0,9 2-16 15,2-3-16-15,-3-5 0 0,4-1-208 0,4 0-32 0,0-4-16 0,6 1 0 16,-1-1-304-16,4 0 0 0,1-1 0 0,3-2-8832 16,4 0-1840-1</inkml:trace>
  <inkml:trace contextRef="#ctx0" brushRef="#br0" timeOffset="71847.49">6643 11155 22111 0,'0'0'976'0,"0"0"208"0,11 0-944 0,4 0-240 16,0-2 0-16,0 2 0 0,2-2 272 0,2 0 16 15,0 1 0-15,5-3 0 0,-1 1-288 0,1 0 128 0,0-1-128 0,13 0-6832 16,0 0-1424-16</inkml:trace>
  <inkml:trace contextRef="#ctx0" brushRef="#br0" timeOffset="72419.5">7820 10514 13823 0,'-11'-9'1216'0,"7"6"-960"0,0 0-256 0,1-3 0 0,3 1 560 0,0 5 64 16,0 0 16-16,3-5 0 0,1 1-64 0,4 0 0 16,-2 2 0-16,7 1 0 0,2 1 0 0,-3 1 0 15,-1 0 0-15,3 2 0 0,4 1-128 0,0 3-48 16,-1 0 0-16,1 3 0 0,-1 2-192 0,2 1-32 16,-3 2-16-16,-1 2 0 0,-4 1-160 0,-4 2 160 15,0 2-160-15,-4-1 160 0,-3 2-160 0,-3 1 0 0,-4 1 0 16,-7 13 0-16,-2-2-400 0,-8-1 32 15,-4-2 16-15,-2-2 0 0,-1-4 80 0,10-7 16 16,1 1 0-16,-1-1 0 0,1-2 256 0,3-3 0 0,2-2-128 0,2 0 128 16,4 1 0-16,5-2 0 15,2-2-128-15,6-1 128 0,3 2 0 0,4 2-192 16,8 0 192-16,1-2-160 0,6-2 160 0,1 3 0 0,2 2 0 0,0 0 0 16,-3-1 0-16,0 2 0 0,-2 0 0 0,-1 1 0 15,-2 2 0-15,-2 0 0 0,-4-1 160 0,-3 2-160 0,0 1 256 16,-6 2-32-16,-3-1-16 0,-3 1 0 0,-3 1 336 15,-3 1 64-15,-5 1 16 0,-2 0 0 0,-3-3-48 0,-2 1-16 16,-4-5 0-16,-13 10 0 0,0-7-144 0,9-8-32 16,-2 0 0-16,-2 2 0 15,-1-1-1408-15,3-2-304 16,-32 9-48-16,18-11-16 0</inkml:trace>
  <inkml:trace contextRef="#ctx0" brushRef="#br0" timeOffset="72951.63">8850 11219 14735 0,'0'0'1312'0,"0"0"-1056"0,0 0-256 0,0 0 0 16,-6-3 960-16,4-1 144 0,0 0 32 0,0-4 0 16,1 1-160-16,1 0-16 15,1-2-16-15,1-2 0 0,1-2-176 0,4 0-48 0,-4-4 0 0,3 1 0 16,0-2-288-16,0 1-64 0,3-2-16 0,-3 1 0 15,1-1 0-15,-1-1 0 0,1 0 0 0,0 0 0 0,-1 5-160 0,2 2-48 16,-4 0 0-16,2 4 0 0,-1 3-144 0,-1 1 0 16,-4 5 0-16,0 0 0 0,0 0 0 0,5 8 0 15,1 6 0-15,-4 2 0 0,-2 6 0 0,1-1 0 16,-1 4 0-16,-1 2 0 0,0 0 0 0,-4 1 0 16,0-3 0-16,0 0 0 0,-2 1 128 0,-3 8-128 15,-1-7 0-15,1-3 128 0,1-5 16 0,3-9 0 16,1-1 0-16,2-2 0 0,3-7 368 0,0 0 64 15,0 0 0-15,4-4 16 0,2-4 16 0,3-4 0 16,2-6 0-16,-2-1 0 0,4-2-352 0,0-1-80 16,1 0-16-16,1-2 0 0,1-2-160 0,0 1 0 15,0 0 0-15,1-2 0 0,1 0-208 0,1 3 80 16,0 2 128-16,0 2-208 0,0 1-48 0,2 2 0 16,0 1 0-16,1 2 0 15,1 3-1360-15,-3 2-288 0,0 1-48 0</inkml:trace>
  <inkml:trace contextRef="#ctx0" brushRef="#br0" timeOffset="73249.5">9818 10921 16575 0,'0'0'736'0,"0"0"160"0,0 0-720 0,0 0-176 0,0 0 0 0,8 3 0 0,-1-3 1328 0,2 0 224 16,1 0 48-16,2 0 16 0,0-1-352 0,3 0-80 16,0-1-16-16,1 0 0 0,1 1-464 0,1-1-80 15,-1 2-32-15,10-2 0 0,-3 0-208 0,-3 1-32 16,0 1-16-16,-7 0 0 0,1 0-336 0,2 0 0 15,-1-2 0-15,1 1 0 16,0 0-2080-16,0-1-480 0</inkml:trace>
  <inkml:trace contextRef="#ctx0" brushRef="#br0" timeOffset="73602.05">10735 10263 15663 0,'0'0'1392'15,"0"0"-1120"-15,0 0-272 0,0 0 0 0,0 0 832 0,2 7 96 0,-4 0 32 0,-1 3 0 16,-1 2-16-16,-2 3 0 0,-1 3 0 0,-1 3 0 15,-1 2-176-15,2 2-48 0,0-1 0 0,0 3 0 16,2 2-208-16,0 2-32 0,2-4-16 0,2 13 0 16,0-6-80-16,3-12-32 0,2-1 0 0,5 7 0 15,3-4-160-15,-3-11-48 0,3-1 0 0,7 3 0 0,-2-4 32 0,-3-5 0 16,0-4 0-16,2-1 0 0,2 0-48 16,3-1 0-16,-2-4 0 0,2-2 0 15,2 0-560-15,-2-3-112 0,1-1-32 0,12-7-7872 16,-5 1-1568-16</inkml:trace>
  <inkml:trace contextRef="#ctx0" brushRef="#br0" timeOffset="73835.5">11260 10178 7359 0,'0'0'656'0,"0"0"-528"16,0 0-128-16,0 0 0 0,0 0 2592 0,-2 6 480 15,-1 2 112-15,-1 4 16 0,1 0-1520 0,-4 4-288 16,1 4-64-16,-1 3-16 0,-2 4-288 0,1 2-48 15,-1 5-16-15,-7 19 0 0,0-2-384 0,3-17-96 16,0 3-16-16,-3 2 0 0,0 0-128 0,-2 2-16 16,0 2-16-16,0-1 0 0,0 0-128 0,2-1-32 15,-1 2 0-15,2-2 0 0,-1-1-144 0,2-1 0 0,1-1 0 0,2-2 0 32,-1-1-512-32,3-1-128 0,0 1-16 0,-1 13-16 15,5-12-1632-15,3-16-320 0,-1-3-64 0,3-1 0 0</inkml:trace>
  <inkml:trace contextRef="#ctx0" brushRef="#br0" timeOffset="74319.17">11370 9570 20271 0,'-13'3'1792'0,"13"-3"-1424"16,0 0-368-16,0 0 0 0,0 0 640 0,-1 7 48 16,1 2 16-16,1 1 0 0,1 4-496 0,3-1-80 15,1-1-128-15,2 5 176 0,3 2-176 0,3 3 160 16,2 1-160-16,3 2 160 0,6 0-160 0,0 6 160 0,2 2-160 0,16 19 160 16,-2-2-160-16,-15-14 0 15,5 6 144-15,0 5-144 0,2 4 0 0,1 4 144 0,1 4-144 0,-1 0 0 16,4 0 0-16,-2 3 0 0,-4 1 0 0,0 2 0 15,-2 0 0-15,-1 2 0 0,-6-1 0 0,-3-3 0 16,-3-2 0-16,-5-4 0 0,-2-1 0 0,-4-2 0 16,-1-1 0-16,-5-1 0 0,-5-2 144 0,-1 0-144 15,-3-5 160-15,-1-1-160 0,-4-3 160 0,-3-2-160 0,-3-3 144 0,1 0-144 16,-3-4 128-16,-3-3-128 0,2-3-240 0,-1-3-128 16,1 0-16-16</inkml:trace>
  <inkml:trace contextRef="#ctx0" brushRef="#br0" timeOffset="74802.28">12938 10459 13823 0,'-6'1'1216'0,"-2"1"-960"16,3 0-256-16,-3 0 0 0,3-2 1440 0,1 2 240 16,4-2 48-16,0 0 16 0,0 0-416 0,0 0-96 15,6 1-16-15,5 0 0 0,5-1-320 0,14-2-64 16,-2 0 0-16,1-2-16 0,2 0-432 0,-8 1-64 15,6-2-32-15,2 3 0 0,5-2-288 0,5-1 0 16,5 2 0-16,-1-2 0 0,-2 1 192 0,0 0-192 16,-3 1 192-16,0-1-192 0,-3 2-144 0,-1 1-144 15,-3 0-32-15,-3 2-8032 16,-1 1-1616-16</inkml:trace>
  <inkml:trace contextRef="#ctx0" brushRef="#br0" timeOffset="74989.32">13043 10736 23263 0,'-15'0'1024'0,"9"0"224"0,6 0-992 0,0 0-256 16,0 0 0-16,0 0 0 0,0 0 640 0,0 0 64 0,8-3 32 0,3-2 0 16,-1 0-480-16,12-5-112 15,-1 3-16-15,4-2 0 0,2-2 16 0,-7 3 0 0,6-1 0 0,17-3 0 16,2 0-144-16,2 0 128 0,3 1-128 0,-3-2-11952 15</inkml:trace>
  <inkml:trace contextRef="#ctx0" brushRef="#br0" timeOffset="75554.03">15270 9953 20383 0,'-7'-12'896'0,"4"7"192"0,-2 0-864 0,-6-4-224 16,-1 0 0-16,5 4 0 0,-2 0 1072 0,-2 2 160 16,-1 1 48-16,-4 1 0 0,-2 1-640 0,-1 1-112 15,-1 3-16-15,0 4-16 0,-3-2-224 0,0 3-32 16,-1 1-16-16,0 4 0 0,-5 1-96 0,0 4 0 0,2 4-128 0,-2 3 192 16,0 8-192-16,1 3 0 15,-2 2 0-15,1 4 0 0,-2 2 0 0,1 2 0 0,6 4 0 0,4 2 0 16,4 0 0-16,4-1 0 15,5-2 0-15,3-4 0 0,5-2 0 0,5-5 0 16,6-6 0-16,6-3 0 0,6-2 0 0,4-6 0 0,4-3 0 0,1-5 0 16,3-2 256-16,17 1-64 0,-2-5 0 0,0-6 0 15,-3-3 80-15,-11-2 16 0,6-1 0 0,2-4 0 16,0-2 80-16,1-2 16 0,0-6 0 0,2 3 0 16,-2-3-64-16,2-1-16 0,-1 0 0 0,2-3 0 0,-2-3 80 0,-1-2 0 15,-4-5 16-15,-2-3 0 0,-4-4 176 0,-2-4 48 16,-4-1 0-16,-2-5 0 0,-3-3-208 0,-4-4-32 15,-6-6-16-15,1-23 0 0,-9 10-112 0,-7 39-32 16,-3-3 0-16,-6 1 0 0,-5-2-224 0,-6 5 0 16,-4 4 0-16,-6 2 0 0,-3 3 0 0,-7 3 128 15,-5 3-128-15,-4 5 0 16,-2 3-1168-16,-6 2-288 0,-2 4-48 0</inkml:trace>
  <inkml:trace contextRef="#ctx0" brushRef="#br0" timeOffset="77773.5">840 12083 9215 0,'0'0'816'0,"0"0"-656"0,0 0-160 0,0 0 0 15,0 0 1040-15,0 0 176 0,0 0 48 0,10-2 0 16,-2 0-448-16,3 0-96 0,3 1-16 0,1-3 0 15,4-1-16-15,3 1-16 0,4-2 0 0,4 1 0 16,3-2-208-16,2-1-32 0,4 2-16 0,3-3 0 16,0-1 0-16,6 1 0 0,2 1 0 0,3 0 0 15,5 2-16-15,2 1 0 0,1-2 0 0,0 2 0 16,-3 0-176-16,4 3-32 0,4 1-16 0,0 2 0 16,4 5-176-16,-3-3 128 0,-5-1-128 0,-6 1 128 0,-1 3-128 0,-2 2 0 15,-1 2 0-15,-5-2 0 16,-1 0-256-16,-3-1-144 0,0-2-32 0,-7 0-6432 15,-10-2-1296-15</inkml:trace>
  <inkml:trace contextRef="#ctx0" brushRef="#br0" timeOffset="78306.16">1077 12788 10079 0,'0'16'448'0,"5"-6"80"0,-1 0-528 0,4 0 0 0,2-1 0 0,2 1 0 16,2 1 768-16,-1-2 64 0,-1-3 0 0,3 1 0 16,0-3-160-16,4-1-32 0,2-4 0 0,2-2 0 15,0-3 16-15,2-1 0 0,2-1 0 0,0-2 0 16,1-3-176-16,0-3-32 0,0-3-16 0,0-1 0 0,1 0-128 0,-2-1-32 15,-1-1 0-15,-3 1 0 0,-3 0-144 0,-5 0-128 16,0-1 144-16,-4 2-144 0,-3 0 128 0,-2 2-128 16,-4 2 0-16,-1 0 0 0,-3 1 128 0,-3 3-128 15,-5 1 0-15,-1 1 144 0,-3 1 0 0,-3 4 0 16,-4 2 0-16,-2 7 0 0,-3 2-16 0,-2 6 0 16,-2 2 0-16,0 6 0 0,1 5-128 0,0 4 0 15,-1 3 0-15,4 1 0 0,-1 0 0 0,4 2 0 16,2 1 0-16,4-1 0 0,0 0 256 0,4-1 32 15,2 0 0-15,2-1 0 0,3-1 64 0,2-3 16 0,2-2 0 16,4-1 0-16,3-3-176 0,0-2-48 16,2-5 0-16,4-1 0 0,-1 1-16 0,4-4 0 0,2-2 0 0,0-1 0 15,3-2 0-15,1-1-128 0,5-5 192 0,-1-2-64 32,5-4-1120-32,3-3-224 0</inkml:trace>
  <inkml:trace contextRef="#ctx0" brushRef="#br0" timeOffset="78756.58">1955 12683 22111 0,'0'0'1968'0,"0"0"-1584"0,0 0-384 0,0 0 0 0,0 0 256 0,0 0-48 15,0 0 0-15,3-8 0 0,4 0-16 0,-3-2 0 16,1 0 0-16,0-2 0 0,-1-1-192 0,0-1 144 16,-2 1-144-16,2 0 128 0,0-1-128 0,-1 2 160 15,2-2-160-15,0 3 160 0,-2 3-32 0,2-1 0 16,-1 0 0-16,-4 9 0 0,7-6-128 0,-7 6 0 16,0 0 0-16,0 0 128 0,0 0-128 0,9 2 160 15,-3 1-160-15,0 2 160 0,-6-5 16 0,4 11 0 16,-1 1 0-16,-1 2 0 0,-2-1-48 0,0 0 0 15,-2-1 0-15,2 0 0 0,0-1-128 0,-1-2 0 16,-1 1 0-16,2-10 0 0,0 0 160 0,0 0-160 16,0 0 192-16,0 0-192 0,0 0 480 0,0 0-16 0,0 0 0 0,7-4 0 15,-1-4 240-15,1-3 64 0,-2-2 0 0,3-1 0 16,-2 0-512-16,1 2-112 0,3 0-16 16,-1 0 0-16,-2 0-128 0,0 2 0 0,-1 1 0 0,2 1 0 15,-2 3 0-15,2-1 0 0,-8 6 0 0,9-1 0 16,-9 1 0-16,0 0 0 0,11 6-176 0,-5 0 176 31,-6-6-752-31,9 10-64 0,-3-1-16 0,-1-1-7872 0,-5-8-1568 0</inkml:trace>
  <inkml:trace contextRef="#ctx0" brushRef="#br0" timeOffset="79072.08">2561 12252 13823 0,'0'0'1216'0,"0"0"-960"16,0 0-256-16,-1-6 0 0,1 6 2080 0,0 0 368 15,0 0 80-15,0 0 16 0,0 0-1632 0,0 0-320 16,0 0-64-16,0 0-16 0,-1 11-16 0,0 4-16 16,-1 2 0-16,0 2 0 0,-3 2-160 0,1 0-16 15,-1 0-16-15,2 1 0 0,-2 0-112 0,0 1-32 16,1-1 0-16,-2-1 0 0,0 0-144 0,2 2 160 15,2-1-160-15,-1-1 160 0,3-2-160 0,3 0 0 16,0-1 0-16,3-3 0 0,2-2 0 0,-1-3 0 0,2 0 0 0,2-4 0 16,2-3 128-16,3-1-128 0,-1-2 0 0,2-1 128 15,-1-3-368-15,4 0-80 0,-2-3 0 0,0-1-16 32,0-4-2048-32,-2 3-416 0,6-7-80 0,-5 0 0 0</inkml:trace>
  <inkml:trace contextRef="#ctx0" brushRef="#br0" timeOffset="79236.52">2339 12457 23039 0,'-9'-3'2048'0,"9"3"-1648"0,0 0-400 0,0 0 0 16,0 0 1216-16,0 0 144 0,16 5 48 0,1-3 0 15,3 0-832-15,1-2-176 0,3-2-16 0,1 4-16 0,3-4-176 0,1 1-16 16,-1-2-16-16,4-2 0 0,2-1-160 0,4 2-224 15,0 0 48-15</inkml:trace>
  <inkml:trace contextRef="#ctx0" brushRef="#br0" timeOffset="80159.88">14321 11324 8287 0,'0'0'736'0,"0"0"-592"16,9 0-144-16,4-2 0 0,5 1 1584 0,3 0 272 16,3-1 64-16,7 0 16 15,5-3-768-15,7-1-144 0,6-2-48 0,7 0 0 0,5-1-192 0,3-1-32 16,-2-1-16-16,3-3 0 0,1 2 96 0,3 2 0 16,0 1 16-16,0 1 0 0,-4 1-272 0,-1 1-64 15,-3-1-16-15,-2 2 0 0,-2-2-224 0,0 3-32 16,0 1-16-16,-5 1 0 0,-3 0-96 0,-6-1-128 15,-5 2 176-15,-5 1-176 16,-1 2-832-16,-2 1-288 0,-8 1-48 0,-4 0-16 0</inkml:trace>
  <inkml:trace contextRef="#ctx0" brushRef="#br0" timeOffset="80723.21">14563 12095 9215 0,'0'0'816'0,"0"0"-656"0,-4 7-160 0,4 2 0 0,1 0 1664 0,5 1 288 16,2-4 64-16,3 1 16 0,7 0-1232 0,0 0-240 16,3-1-48-16,3-2-16 0,-1 0-160 0,3-2-16 15,4-3-16-15,-1-2 0 0,-4-1 208 0,2 1 32 16,0-4 16-16,0-1 0 0,2 0-48 0,1-2 0 15,-3-2 0-15,1 0 0 0,-1 1-368 0,-3 1-144 16,0 0 0-16,-4 0 144 0,-2 1-384 0,-3 0-80 16,-3 0 0-16,-4 2-16 0,-4-3 48 0,-1 2 16 15,-6-1 0-15,-1 3 0 0,-5 0 64 0,-3 2 16 16,-5-2 0-16,-2 4 0 0,-5 1 0 0,-1 4 16 16,-2 3 0-16,-3 3 0 0,-1 3 176 0,1 2 128 0,-1 3-128 15,0 1 176-15,-1 2 240 0,0 2 48 0,0 2 16 16,2 2 0-16,0 1 144 0,6-1 16 0,3 0 16 0,3-2 0 15,4 1-80-15,2-2 0 0,2 2-16 0,3-2 0 16,3-2-176-16,4-1-48 0,0 2 0 0,3-1 0 16,2-3-112-16,2 0-32 0,3-3 0 0,4 0 0 15,4 1-32-15,2-2-16 0,2-2 0 0,3 0 0 16,-1 0-144-16,4-1-192 0,-2-2 32 0,2-1 16 31,-3-2-560-31,3 0-96 0,-1-1-32 0,3 1 0 0,-3-5-1824 0,3-1-368 0</inkml:trace>
  <inkml:trace contextRef="#ctx0" brushRef="#br0" timeOffset="81190.2">15427 11989 15663 0,'0'0'1392'0,"0"0"-1120"15,0 0-272-15,0 0 0 0,0 0 624 0,0 0 64 16,0 0 16-16,9-2 0 0,-2-1 0 0,2-1 16 16,0 0 0-16,2-2 0 0,0-2 144 0,0-1 32 0,0 0 0 0,2 0 0 15,-2 3-256-15,1-4-64 0,0-2 0 0,1 1 0 16,-1 2-384-16,-2 0-192 0,-2 0 160 15,0 3-160-15,-1 0 128 0,-7 6-128 0,0 0 0 0,0 0 144 16,0 0-144-16,0 0 0 0,0 0 0 0,2 9 128 16,-3 4-128-16,-1 1 0 0,-5 3 0 0,1-1 0 15,0 1 0-15,-1-1 0 0,2 2 0 0,-2-2-176 16,2 0 176-16,-2-2 0 0,0 0 0 0,2 0 0 16,-2-4 0-16,2-3 0 0,2-1 128 0,3-6-128 15,-6 6 416-15,6-6 16 0,0 0 0 0,0 0 0 16,0 0 400-16,0 0 96 0,6-11 16 0,-1-1 0 15,5-2-432-15,-1 1-64 0,2-2-32 0,1 0 0 16,-1-1-288-16,2 0-128 0,0 1 0 0,2-3 128 16,-2 2-128-16,1-3 0 0,1 2 0 0,1 3 0 0,-2 1-288 0,2 2-32 15,-3 1-16-15,-1 3 0 16,0 1-176-16,0 3-48 0,0 0 0 0,-3 2-8592 16,0 2-1712-16</inkml:trace>
  <inkml:trace contextRef="#ctx0" brushRef="#br0" timeOffset="81543.24">16377 11418 21183 0,'4'-15'1888'0,"0"7"-1504"0,-2-2-384 0,3 1 0 15,1 2 464-15,-1 2 32 0,-5 5 0 0,0 0 0 16,0 0-48-16,0 0-16 0,0 0 0 0,0 0 0 16,0 0-208-16,-4 12-32 0,-4 4-16 0,-2 1 0 15,-1 6-48-15,-3 1-128 0,1 1 192 0,-1 1-64 16,-1 2-128-16,0 0 128 0,2 3-128 0,1 0 128 16,-1 1 128-16,0-1 0 0,2 2 16 0,3-3 0 15,-1 1 64-15,4-3 16 0,2-1 0 0,1-1 0 16,2-2-112-16,5 0-32 0,-1-6 0 0,5-2 0 15,-2-1 96-15,6-1 16 0,0-2 0 0,4-3 0 16,3-2 0-16,4-1 0 0,-3-2 0 0,5-1 0 16,-3 0-320-16,1-3 0 0,-1-3 0 0,0 2-9264 15,-2-2-1744-15</inkml:trace>
  <inkml:trace contextRef="#ctx0" brushRef="#br0" timeOffset="81707.63">15963 11682 32831 0,'-4'-11'1456'0,"4"11"288"0,9-5-1392 0,8 0-352 15,6 1 0-15,11-1 0 0,4 0 400 0,7 1 16 16,4 1 0-16,3-1 0 0,3-2-272 0,3 3-144 16,5-1 160-16,1 0-160 0,4 1 0 0,-2-1-320 15,-7-2 64-15,-1 2-14880 0</inkml:trace>
  <inkml:trace contextRef="#ctx0" brushRef="#br0" timeOffset="82758.48">3403 9718 14735 0,'-30'20'640'0,"7"-1"160"0,-5 6-640 0,1 6-160 0,-3 7 0 0,1 6 0 15,-3 5 800-15,0 5 128 0,-2 7 32 0,1 2 0 16,0 4-384-16,-3 4-64 0,0 1 0 0,-6 4-16 15,-3 2-112-15,-2 2-32 0,-3-1 0 0,0 1 0 16,-1 3-160-16,1-1-16 0,-1 3-16 0,-7-2 0 16,-4 0 224-16,-3-1 64 0,-4 5 0 0,0 4 0 15,-2 3 0-15,-4 4 16 0,-7 3 0 0,-1 4 0 16,-2 4-192-16,0-3-32 0,-3 2-16 0,-1-2 0 0,-4 0 352 16,8 0 64-16,5-5 0 0,6-3 16 0,5-4 272 0,6-4 48 15,2-3 16-15,8-3 0 0,5-2-576 0,6-4-112 16,6-2-32-16,3-2 0 0,3-4-480 0,3 0-112 15,3-3 0-15,5-1-13952 16</inkml:trace>
  <inkml:trace contextRef="#ctx0" brushRef="#br0" timeOffset="84292.51">4251 14930 12671 0,'0'0'560'0,"-9"6"112"0,-1-1-544 0,1 0-128 0,-2-1 0 0,3 1 0 0,0-1 960 0,3 0 144 15,-2 2 48-15,7-6 0 0,-6 2-224 0,6-2-32 16,0 0-16-16,-6 5 0 0,6-5-208 0,0 0-32 16,0 0-16-16,0 0 0 0,0 0-64 0,0 0-16 15,2-10 0-15,2 0 0 0,3 0-224 0,2-1-64 16,1 0 0-16,2-2 0 0,-1-2-128 0,2 0-128 15,0 0 192-15,0 0-192 0,2 0 176 0,-1-1-176 16,0 2 160-16,-1 0-160 0,-2 0 0 0,-1 0 128 0,-2 2-128 0,0 1 0 16,-2 1 0-16,1 3 144 0,-2 0-144 0,-5 7 128 15,0 0-128-15,0 0 0 0,8 1 0 0,0 4 0 16,-4 3 0-16,2 7-144 0,1 2 144 0,0 5 0 16,2 1-128-16,0 5 128 0,-2 2 0 0,0 4 0 15,-4 4 0-15,2 2 0 0,-2 2 0 0,0 2 0 16,-3-2 0-16,-1 2 0 0,0-1 0 0,-2-2 0 15,-1-4 0-15,-3-1 144 0,0-4-144 0,-3 1 128 16,1-6 96-16,1-1 16 0,-1-2 0 0,1-6 0 16,-1-1 304-16,2-4 64 0,-1-2 16 0,2-1 0 15,3-4 16-15,3-6 0 0,0 0 0 0,0 0 0 16,0 0-192-16,0 0-16 0,-4-9-16 0,1-4 0 16,2-2-128-16,1-4-32 0,0 0 0 0,3-6 0 0,1 1-256 15,-1-3 0-15,2-4 0 0,0-3 0 0,0-1 0 0,2-2 0 16,3 0 0-16,4-1 0 15,1-1 128-15,1 3-128 0,2 1 0 0,2 2 0 0,3-1 0 0,0 4 0 16,3 0 0-16,2 3-192 0,-1 3 192 0,2 2 0 16,-1 2-160-16,1 2 160 0,0 2-384 0,-2 4-16 15,-5 2 0-15,-1 3-9296 16,-2 2-1856-16</inkml:trace>
  <inkml:trace contextRef="#ctx0" brushRef="#br0" timeOffset="84726.64">5230 14219 21823 0,'-1'-11'960'0,"2"4"208"0,1-1-928 0,4 1-240 0,1-2 0 0,3 0 0 15,1-2 400-15,1 1 48 0,1 1 0 0,3 1 0 16,-1 0-192-16,3 1-16 0,-1 2-16 0,1 3 0 16,0 3-32-16,-1 3 0 0,3 3 0 0,-3 2 0 15,-1 2-192-15,1 3 0 0,-3 2 0 0,-1 3 0 16,-5 3 128-16,-3 0-128 0,-3 2 0 0,-5 2 144 15,-1 3-144-15,-4 1 0 0,-6-1 0 0,-2-3 128 0,0 1-128 0,-3 0 0 16,0-3 144-16,1-2-144 0,-2-1 256 0,3-2-32 16,1-3 0-16,3-2 0 0,3-1 416 0,3-4 64 15,2-2 32-15,5-7 0 0,0 0-384 0,1 8-80 16,-1-8-16-16,8 5 0 0,4-3-80 0,0-2-32 16,3 0 0-16,4 0 0 0,0-1-16 0,4-1-128 15,3-1 192-15,5 0-64 0,2-3-128 0,2 1 0 16,1-3 0-16,0 0-9152 15,-2 2-1760-15</inkml:trace>
  <inkml:trace contextRef="#ctx0" brushRef="#br0" timeOffset="85206.75">6225 15191 22799 0,'0'0'1008'0,"0"0"208"0,0 0-960 0,0 0-256 16,10-5 0-16,1-3 0 0,1 1 528 0,3 2 64 16,-1-1 16-16,4 1 0 0,0-1-160 0,3 1-48 0,0 0 0 0,4 0 0 15,1 1-144-15,1 0-16 0,1 2-16 0,-1 0 0 16,-3 2-224-16,2 3 128 0,0-1-128 0,-3 2 0 16,0-1-208-16,-2-1-144 0,1-1-32 0,0 1-7504 15,0-2-1520-15</inkml:trace>
  <inkml:trace contextRef="#ctx0" brushRef="#br0" timeOffset="85776.88">7589 14335 14735 0,'0'0'1312'0,"0"0"-1056"16,0 0-256-16,0 0 0 0,0 0 1856 0,0 0 304 15,0 0 64-15,16 0 16 0,1 0-1664 0,3 1-336 16,-2 2-64-16,3-1-16 0,3 0-160 0,-1 2 0 16,3 0 0-16,2 2 0 0,-3 1 0 0,2 4 0 15,-2 0 0-15,-2 1 0 0,0 2 0 0,-3 2 128 16,-1-1-128-16,-5 2 0 0,-4 0 0 0,-3 2 0 0,-3 3 0 0,-4 1 0 16,-4 0 0-16,-2 1-144 0,-3 2 144 0,-4-1-160 15,-1 0 160-15,-2-1 0 0,0-3 0 0,0-1 128 16,1-2 128-16,3-1 16 0,-1 1 16 0,2 0 0 15,4-5-128-15,1-1-32 0,1 0 0 0,3-1 0 16,2 0-128-16,0-2 0 0,0 0 0 0,2-1 0 16,0 1-192-16,3 1 48 0,0 0 0 0,1 2 0 15,2 1 144-15,-1 4 0 0,0-1 0 0,-1 3-128 16,0 0 128-16,-3 0 0 0,1 3 0 0,-5-1 0 16,-3 0 0-16,-3 1 0 0,-3 0 0 0,-3 1 128 15,-2-1 480-15,-4 1 96 0,-2 4 32 0,-2-4 0 16,-2 1 368-16,3 0 80 0,1 1 16 0,-2-2 0 15,-3 0-496-15,3 0-112 0,0 0-16 0,1-4 0 0,2-4-368 0,2 0-80 16,0 1 0-16,2-4-128 16,-2-3-432-16,-1-3-192 15,3-1-32-15,0-4-13648 0</inkml:trace>
  <inkml:trace contextRef="#ctx0" brushRef="#br0" timeOffset="86343.94">8478 15066 17503 0,'0'0'1552'0,"0"0"-1232"0,0 0-320 0,0 0 0 15,0 0 2752-15,0 0 480 0,9-2 96 0,0-4 32 16,0-3-2304-16,0 0-464 0,5-2-80 0,-1 2-32 16,-2-5-208-16,0-1-32 0,1 1-16 0,0 0 0 15,-1 2-224-15,-1 0 128 0,0 2-128 0,-1 0 0 16,-1 2 0-16,0 0 0 0,-2-1 0 0,0 4 0 15,2-1-176-15,-8 6-16 0,8-3-16 0,-8 3 0 16,0 0 48-16,12 9 16 0,-1 1 0 0,-4 4 0 16,3 3 144-16,-2 4-192 0,2 4 192 0,1 1-192 15,-2 1 192-15,1 4 0 0,-3-1-144 0,0 2 144 0,-2 1 0 0,-1 1 0 16,-2 3 0-16,-2-3 0 0,-2-3 0 0,-2-4 0 16,0-4 0-16,-1-3 0 0,-3-3 128 0,2-3 80 15,-1-4 32-15,2-1 0 0,5-9 112 0,0 0 32 16,0 0 0-16,0 0 0 0,0 0-80 0,10-9-16 15,2-3 0-15,0-4 0 0,2-5-64 0,0-2-16 16,1-3 0-16,1-1 0 0,-1-2-208 0,0-1 128 16,0-2-128-16,0 1 0 0,-1-3 0 0,-1 0 0 15,1 0-208-15,1 1 64 0,2 1-32 0,1 1 0 16,1 2 0-16,2 3 0 0,1 5 176 0,-1 2-160 0,2 1 160 16,0 2-160-16,1 1-16 0,3 4 0 15,-1 1 0-15,1 3 0 16,-4 3-1360-16,1 2-288 0,-2 1-48 0</inkml:trace>
  <inkml:trace contextRef="#ctx0" brushRef="#br0" timeOffset="86675.27">9933 14924 19343 0,'0'0'1728'0,"0"0"-1392"15,0 0-336-15,0 0 0 0,0 0 1232 0,0 0 176 16,0 0 48-16,0 0 0 0,0 0-752 0,0 0-128 15,8 5-48-15,2 0 0 0,2-3-272 0,0-2-64 16,4-2-16-16,2 0 0 0,1-1-48 0,2 1-128 16,1-1 192-16,0 0-64 0,3-1-128 0,1 2 0 15,-1 0 0-15,2 0 0 16,-4-1-320-16,1 2-128 0,-4-2-48 0,0 1 0 0</inkml:trace>
  <inkml:trace contextRef="#ctx0" brushRef="#br0" timeOffset="87028.63">11184 14124 24879 0,'0'0'1088'0,"0"0"256"0,0 0-1088 0,0 0-256 0,0 0 0 0,-2 11 0 16,1 0 560-16,0 2 48 0,0 4 16 0,-1 0 0 0,-3 2-320 0,2 3-64 15,-4 1-16-15,1 1 0 0,-3 3-32 0,2 0 0 16,-3 2 0-16,5 1 0 0,-2 2 48 0,3-2 0 16,1-1 0-16,1 0 0 0,2-2 0 0,3-1 0 15,1-1 0-15,4-2 0 0,-1-5-240 0,3 0 128 16,2-3-128-16,-2 1 0 0,2-4 0 0,1 0 128 15,0-4-128-15,-1-3 0 0,1 0-160 0,2-2-80 16,3-3-16-16,1-2 0 16,-3-2-1536-16,3-3-304 0,7-5-64 0,-4-2-16 0</inkml:trace>
  <inkml:trace contextRef="#ctx0" brushRef="#br0" timeOffset="87294.6">11712 13955 28047 0,'-7'11'1232'0,"3"-1"272"0,1 2-1200 0,1 3-304 0,-3 3 0 0,2 6 0 16,0 7 576-16,-1 2 48 0,-3 3 16 0,-1 3 0 16,-1 3-256-16,0-1-64 0,-4 3 0 0,-1 1 0 15,-3 3 0-15,0 1-16 0,-3 4 0 0,-2-1 0 16,-2-1-176-16,0 0-128 0,-1-1 192 0,3 0-192 15,2-2 144-15,1-1-144 0,-1-3 0 0,2 1 144 16,2 0-144-16,2-1 0 0,2-1 144 0,1-2-144 16,1-3 0-16,1-6 0 0,3-3-192 0,2-1 64 15,2-5-432 1,2-3-80-16,4-5 0 0,1-3-8704 0,1-3-1744 0</inkml:trace>
  <inkml:trace contextRef="#ctx0" brushRef="#br0" timeOffset="87828.77">12392 14683 18431 0,'0'0'1632'0,"0"0"-1312"15,0 0-320-15,0 0 0 0,0 0 1552 0,0 0 240 16,17-1 64-16,-2 0 0 0,1-1-960 0,5 0-176 16,2 0-32-16,-2-2-16 0,5-1-304 0,-2 0-64 15,1-3-16-15,5 2 0 0,-2-1-144 0,4 2-16 16,0-1-128-16,0 3 192 0,3 1-192 0,2 0 0 16,1 4 0-16,0-2 0 15,-5-2-1616-15,-3 2-320 0</inkml:trace>
  <inkml:trace contextRef="#ctx0" brushRef="#br0" timeOffset="88020.14">12472 15058 15663 0,'-14'4'688'0,"14"-4"144"0,0 0-656 0,0 0-176 0,0 0 0 0,0 0 0 16,12-2 3904-16,4 1 736 0,1-1 160 0,4-1 16 15,2-3-3808-15,1 0-768 0,4-1-240 0,3-2 128 16,1-3 0-16,2 3 0 0,0 0 0 0,4 2 0 16,5-1-1504-16,-2-1-288 0,2-2-64 0</inkml:trace>
  <inkml:trace contextRef="#ctx0" brushRef="#br0" timeOffset="89963.65">14917 14130 11967 0,'0'0'528'0,"0"0"112"0,-3-8-512 0,2 1-128 0,1 7 0 0,-3-5 0 15,1-1 1152-15,0 1 192 0,-1-1 32 0,1 1 16 16,-1 0-496-16,-3 1-80 0,1-1-32 0,-3-2 0 16,0 3-80-16,0-1 0 0,-2 1-16 0,-1-1 0 15,0 1-64-15,-2 2-16 0,-3 1 0 0,0 1 0 0,-3 0-192 0,-1 2-32 16,-2 0-16-16,-1 5 0 0,-2 1-96 0,-1 3-16 15,-1 3 0-15,1 1 0 0,-2 3 16 0,2 1 0 16,-4 1 0-16,2 3 0 0,1 3 176 0,3 1 48 16,0 2 0-16,-2 2 0 0,0-1-112 0,-1 3-32 15,4 3 0-15,-1-1 0 0,2 0-192 0,0 0-32 16,2 0-128-16,2 1 192 0,1-1-192 0,3 0 128 16,1-2-128-16,3-1 0 0,2 1 176 0,4-2-176 15,0-2 192-15,3 0-192 0,1-2 208 0,4 2-64 16,1-1-16-16,2 0 0 0,1 1-128 0,2-3 0 15,1 1 144-15,3-5-144 0,0-4 0 0,2 1 0 0,4-3 0 0,3-2 0 16,-1-4 0-16,5-2 128 16,2 0-128-16,2-4 0 0,0-4 0 0,1-2 0 0,3-3 0 0,5-5 128 15,0-2-128-15,5-3 0 0,3-1 128 0,-1-1-128 16,-1 0 0-16,-1-1 0 0,-4-2 0 0,-1 0 128 16,-1-1-128-16,1-2 0 0,2-2 0 0,2-1 128 15,1-2 144-15,2-2 48 0,-1-1 0 0,-2-2 0 16,-1-3 64-16,-4-1 0 0,-4 0 16 0,-3-2 0 15,-6 1-128-15,-3-1-16 0,-5 0-16 0,-5 0 0 16,-4 1-80-16,-5-3-16 0,-4 0 0 0,-4 0 0 16,-5-5 160-16,-4 7 16 0,-4 4 16 0,-4 2 0 15,-1 1 16-15,-2 4 0 0,-1 3 0 0,-5 6 0 16,-6 4-144-16,-4 2-16 0,-5 3-16 0,0 1 0 16,0 2-176-16,0 4 0 0,0 3 0 0,1 3 0 15,2-2-1072 1,-2 3-144-16,-1-3-16 0,-1 0-9808 0,-2-1-1952 0</inkml:trace>
  <inkml:trace contextRef="#ctx0" brushRef="#br1" timeOffset="95827.65">19519 10249 11055 0,'0'0'976'0,"0"0"-784"16,0 0-192-16,-2 5 0 15,-2 1 432-15,4-6 32 0,0 0 16 0,-3 4 0 0,3-4 544 0,0 0 128 16,0 0 0-16,0 0 16 0,0 0-16 0,0 0 0 15,-6-4 0-15,2-4 0 0,3-2-256 0,1 1-64 16,1-3-16-16,1-2 0 0,2-4-144 0,0-1-32 16,1-3 0-16,0-3 0 0,1-1-128 0,0 0-16 15,1-2-16-15,-2 0 0 0,2-2-192 0,-1-2-32 16,1-2-16-16,3-16 0 0,-1 6-96 0,-2 4-16 16,-1 1 0-16,-1 2 0 0,-2-1-128 0,-1 5 0 15,0 5 0-15,0 6 0 0,0 6 0 0,2 5 0 16,-4 3 0-16,0 8 0 0,0 0 0 0,0 0-176 15,0 0 176-15,0 0-128 0,-6 9-16 0,2 8 0 16,2 3 0-16,1 3 0 0,-2 3-64 0,1 2-16 16,1 0 0-16,1 4 0 0,-1 1 48 0,1 1 16 15,1 0 0-15,2 1 0 0,0-1-112 0,0-2-32 0,2-3 0 0,3-3 0 16,1-7 144-16,1-3 32 16,3-4 0-16,1-4 0 0,2-2 128 0,-1-4 0 15,0-4 0-15,2-4 0 0,1-1 192 0,1-2 112 16,2-6 16-16,-2-2 16 0,1-4-16 0,-1-1-16 0,-2-2 0 0,1-1 0 15,-2-3-96-15,0-1-16 0,-3-2 0 0,-4 9 0 16,-1-5-64-16,-1-2 0 16,0-4-128-16,-2-5 192 0,1 1-192 0,0 0 176 0,-2-1-176 0,1 4 160 0,-1 0-160 15,3-5 0-15,-3 11 0 0,-1 12 0 0,-1 3 0 0,1 2 0 16,-2 3 0-16,-1 3 0 0,0 5-272 0,0 0 16 16,0 0 0-16,0 0 0 15,0 0-2048-15,0 0-384 0</inkml:trace>
  <inkml:trace contextRef="#ctx0" brushRef="#br1" timeOffset="96168.57">20347 9759 11055 0,'0'0'976'0,"-3"8"-784"0,-4 1-192 0,2 2 0 15,-2-1 1280-15,1 2 192 16,0 1 64-16,-3 2 0 0,2 3-736 0,-3 2-144 16,1 0-16-16,-5 8-16 0,2 0-336 0,0-2-64 15,3 1-16-15,5-11 0 0,2 1-80 0,2-1-128 0,2-1 176 16,4 0-176-16,2-2 320 0,3-4-64 0,-3-3 0 0,5 0 0 16,0-3 448-16,2-3 96 0,3-3 16 0,0-3 0 15,3-1 32-15,-2-3 16 0,2-1 0 0,0-2 0 16,-1-3-352-16,-2 1-64 0,1-1 0 0,-2 2-16 15,-3 0-240-15,-3-1-32 0,-6 0-16 0,1 0 0 16,-5-2 48-16,-2 1 0 0,-5-2 0 0,0 0 0 16,-3 3-192-16,0 0 0 0,-3 0 0 0,1 2-176 15,-1 2-1248-15,1 2-256 0,0 3-48 0</inkml:trace>
  <inkml:trace contextRef="#ctx0" brushRef="#br1" timeOffset="96467.67">21109 9086 18431 0,'-6'-13'816'0,"6"13"160"0,0 0-784 0,0 0-192 0,0 0 0 0,0 0 0 16,-8 0 576-16,1 3 64 15,-1 4 0-15,0 3 16 0,-3 1-224 0,1 6-48 0,0 3-16 0,-1 4 0 16,3 5-112-16,-1 4 0 16,1 1-16-16,0 2 0 0,1 3-16 0,-1 0 0 15,-1 2 0-15,0 2 0 0,1 1-224 0,0 1 144 16,-1 1-144-16,3-1 128 0,-2-1-128 0,2-2 0 0,3-2 0 0,-1-5 0 31,1-4-576-31,1-4-192 0,1-5-32 0,1-3-9088 0</inkml:trace>
  <inkml:trace contextRef="#ctx0" brushRef="#br1" timeOffset="96625.3">20808 9630 13823 0,'0'0'1216'0,"0"0"-960"0,1-6-256 0,2 2 0 0,2 0 1344 0,3-1 240 15,2 0 32-15,2 1 16 0,2 0-816 0,3 0-176 16,2 1-16-16,3-1-16 0,3-2-240 0,0 3-48 15,2 0-16-15,2 0-6976 16,-3 1-1392-16</inkml:trace>
  <inkml:trace contextRef="#ctx0" brushRef="#br1" timeOffset="96951.85">21363 9701 12895 0,'0'0'576'0,"0"0"112"0,0 0-560 0,8 6-128 16,2-3 0-16,1 0 0 0,3 0 2144 0,2 0 400 16,4-2 80-16,12 0 0 0,0-3-1392 0,-4-3-272 15,-2 0-64-15,-8-3-16 0,3-2-352 0,1-1-64 16,1-1-16-16,-4 0 0 0,0 0-240 0,-2 1-48 16,0-1-16-16,-4 1 0 0,-2 0-144 0,-3 2 0 15,-3-1 0-15,-3 0 0 0,-3-1 128 0,-2 1-128 0,-6 1 0 0,-6-1 128 16,-3 6-128-16,4 3 160 0,-4 3-160 0,-11 1 160 15,-3 4-160-15,9 1 0 0,-5 0 144 0,-1 4-144 16,0 3 0-16,1 3 0 0,2 0 0 0,2 3 0 16,-1 1 0-16,5 2 0 0,2 2 0 0,4 2 0 15,2 0 0-15,5-2 0 0,3 3 0 0,4-3 0 16,2-2 0-16,4 1-128 0,4-3 128 0,5 0 0 16,4-1-1536-16,3-2-240 0,34 18-32 0,-7-13-16 0</inkml:trace>
  <inkml:trace contextRef="#ctx0" brushRef="#br1" timeOffset="97635.8">19291 11304 12895 0,'0'0'1152'0,"0"0"-928"16,-6 6-224-16,6-6 0 0,1 9 1072 0,2-1 160 15,3-2 48-15,2 0 0 0,3-1-496 0,4 0-80 16,1-4-32-16,3-1 0 0,2-1-16 0,2-1 0 16,5-3 0-16,3 0 0 0,1-2 48 0,3-2 0 15,4-2 0-15,0-1 0 0,2 1-208 0,-2-2-48 16,-4 0 0-16,-3 0 0 0,-4-3-208 0,-6 2-48 16,-3 1-16-16,-2 0 0 0,-2-2-176 0,-3 3 192 15,-2 1-192-15,-4 1 192 0,-3 0-192 0,-3 2 192 16,-1-1-192-16,-4 1 192 0,-1 1-192 0,-5 2 160 15,0-1-160-15,-5 4 160 0,-2 2-160 0,-3 4 0 16,-7 2 0-16,0 3 0 0,-4-2 0 0,0 4-144 16,-1 3 144-16,2 3 0 0,0 3-144 0,4 4 144 15,2 1 0-15,2 1-144 0,0 3 144 0,5 1 0 16,3 1-144-16,5 1 144 0,0 0 0 0,6-2 0 16,4-1 0-16,3-2 0 0,3-3 0 0,4-3 0 15,2-3 0-15,3-3 0 0,2-2 0 0,4-3 0 0,4-4 0 0,1-3 192 16,7-1-48-16,3-1 0 0,3-2 0 15,3-2 0-15,1-4-144 0,-3-1 0 0,-3 0-160 0,-11-1-8160 16,1-3-1648-16</inkml:trace>
  <inkml:trace contextRef="#ctx0" brushRef="#br1" timeOffset="98101.65">20122 10939 18303 0,'0'0'400'0,"-3"6"96"0,-1 0 16 0,2 0 0 0,-3 1-512 0,1-1 0 16,1 0 0-16,0-1 0 0,2 1 816 0,1-6 64 15,0 0 16-15,0 0 0 0,0 0 64 0,0 0 32 16,0 0 0-16,4-3 0 0,3-2-96 0,0-2-32 15,1-4 0-15,1 1 0 0,1-2-256 0,-2-2-48 16,2 0-16-16,0-1 0 0,0-2-224 0,1 1-64 16,-1 0 0-16,1 2 0 0,0-1-256 0,1 1 160 15,-3 3-160-15,1 3 128 0,-1 0-128 0,-2 2 0 16,1 3 0-16,-1 2 0 0,-7 1-144 0,6 4 144 16,2 5 0-16,-4 1 0 0,0 3-144 0,-2 2 144 0,-1 1 0 15,-1 2-144-15,-1-1 144 0,-1 1 0 0,-2-2 0 0,1 1 0 16,1-1 0-16,-3-1 0 0,3-3 0 0,-1 0-128 15,1-4 128-15,2-8 0 0,0 0 0 0,0 0 0 16,0 0 128-16,2-7-128 0,1 0 160 0,4-3-160 16,-3-1 224-16,4-2-48 0,1-1-16 0,1-1 0 15,-2-1-160-15,3 1 0 0,2-1 144 0,-2 1-144 16,1 0 0-16,0 0 0 0,1 2 0 0,6-6 0 16,-3 3 0-16,-4 7 0 0,1 2-192 0,6 1 64 15,-1 1-512-15,-7 3-80 0,3 0-32 16,1 2-12496-16</inkml:trace>
  <inkml:trace contextRef="#ctx0" brushRef="#br1" timeOffset="98402.3">21120 10431 19343 0,'0'0'848'0,"-5"-2"192"0,5 2-832 0,-5-1-208 16,-2 1 0-16,-3 3 0 0,2 2 848 0,0 0 128 15,-2 2 32-15,-6 6 0 0,2 1-432 0,3 0-64 16,-1 2-32-16,-1 3 0 0,0 0 32 0,-1 4 0 16,2 2 0-16,-1 0 0 0,0 3-128 0,2 1 0 15,3 1-16-15,0 1 0 0,3-2-224 0,3 0-144 16,1 0 192-16,2-3-192 0,1-2 160 0,5-2-160 0,0 0 128 0,3-3-128 15,2-2 0-15,3-3 0 0,1-3 0 16,10 3 0-16,3-6-192 0,-12-5-112 0,0-2-16 0,1-1-7920 16,-2-1-1568-16</inkml:trace>
  <inkml:trace contextRef="#ctx0" brushRef="#br1" timeOffset="98559.74">20787 10756 25791 0,'0'0'2304'0,"0"0"-1856"16,7-7-448-16,6-1 0 0,4-1 416 0,-3 4-16 16,4 2 0-16,4 1 0 0,2-4-240 0,7 2-160 15,4 0 192-15,2 1-192 0,2 0 144 0,-1-1-144 16,0 1 0-16,14 0-8112 16,-5-2-1728-16</inkml:trace>
  <inkml:trace contextRef="#ctx0" brushRef="#br1" timeOffset="99069.82">21710 11304 7359 0,'0'0'320'0,"0"0"80"0,0 0-400 0,0 0 0 15,0 0 0-15,0 0 0 0,7 1 2816 0,4-1 496 16,2 1 80-16,2-3 32 0,2-2-1776 0,-3 1-368 15,4 0-64-15,4-3 0 0,6 0-528 0,4 0-112 16,5 0 0-16,-1 1-16 0,4-1-368 0,-3-1-192 16,3 0 192-16,-4 0-192 0,1-1 160 0,0 1-160 0,-2 2 128 0,-2 1-128 15,-2 0 0-15,-3 2-272 16,-1 1 32-16,3 0-11360 0</inkml:trace>
  <inkml:trace contextRef="#ctx0" brushRef="#br1" timeOffset="99241.26">21767 11539 24479 0,'0'0'1088'0,"0"0"208"0,0 0-1040 0,0 0-256 0,0 0 0 0,0 0 0 16,7 1 272-16,5-1 0 0,1-1 0 0,5-1 0 16,3 0-48-16,4-3-16 0,5 2 0 0,18-4 0 15,-4-1 16-15,-14 1 0 0,2 0 0 0,0 0 0 16,0-2-96-16,2 0 0 0,0-1-128 0,0 3 192 15,0 0-1632-15,-2 0-336 0,-1 0-64 0</inkml:trace>
  <inkml:trace contextRef="#ctx0" brushRef="#br1" timeOffset="99552.8">22269 10638 20271 0,'0'0'1792'0,"0"0"-1424"16,-5-1-368-16,5 1 0 0,-6 6 256 0,3 1-32 16,-2 2 0-16,1 2 0 0,-5 3 288 0,3 4 48 15,-4 4 16-15,1 4 0 0,-1 3 112 0,1 4 16 16,0 3 16-16,-1 5 0 0,1 2-144 0,0 3-16 15,0 3-16-15,0 1 0 0,-2 3-128 0,-4 25-32 16,0-6 0-16,6-27 0 0,-2 1-192 0,-3 0-32 16,3 0-16-16,1-3 0 0,-1-3-144 0,0-3 0 0,2-4 0 0,-1-2 0 31,2-4-272-31,1-1-144 0,2-5-32 0,2-4 0 16,0-2-1888-16,3-4-384 0</inkml:trace>
  <inkml:trace contextRef="#ctx0" brushRef="#br1" timeOffset="100119.78">23248 10767 12895 0,'0'0'1152'0,"3"-6"-928"15,0 1-224-15,-2-1 0 0,1 0 1152 0,2 1 192 16,3 0 48-16,-5-1 0 0,-1 1-624 0,-1 5-128 15,-2-4-32-15,-1 0 0 0,3 4-96 0,-10-2-32 16,-3 2 0-16,-1 3 0 0,1 3-160 0,-1 4-16 0,-3 2-16 0,0 5 0 16,-2 0-32-16,5-3-16 0,-4 4 0 0,-1 3 0 15,0 4 80-15,-2 6 32 0,-1 5 0 0,-2 5 0 16,2 2-112-16,-3 3-32 0,4 3 0 0,1 2 0 16,2-1-208-16,3-1 176 0,5-1-176 0,3 1 160 15,7-8-160-15,4-4 0 0,4-4 144 0,5-3-144 16,5-6 320-16,2-3 0 0,3-6 0 0,3-6 0 15,3-2 208-15,2-3 48 0,2-4 0 0,3-4 0 0,0-5 0 16,5-1 0-16,4-2 0 0,-2-4 0 0,1-3-208 0,-2-2-48 16,-2-2 0-16,-3-3 0 0,-2 2 176 0,-3-1 16 15,-1-3 16-15,-4-1 0 0,-3-4 368 0,-5-4 64 16,-4 4 0-16,-1-2 16 0,-9-3-368 0,-3-1-80 16,-4 4-16-16,-2 1 0 0,-7 1-336 0,-4 5-176 15,-3 3 160-15,-5 1-160 0,-4 5 0 0,-8 3 0 16,-2 1-208-16,-5 4 64 15,-3-1-1632-15,-1 3-320 0,-2 2-64 0</inkml:trace>
  <inkml:trace contextRef="#ctx0" brushRef="#br1" timeOffset="100970.87">19512 12169 10127 0,'0'0'896'0,"0"0"-704"0,5-4-192 0,-3-1 0 15,0-3 1584-15,1 3 272 0,-1 0 64 0,-2 5 16 16,0 0-784-16,0-6-144 0,0 6-48 0,0 0 0 15,-6-3 0-15,2 2 0 0,-2 1 0 0,-3 2 0 16,1 0-448-16,-3 5-112 0,0 0-16 0,-2 1 0 16,-1 1-192-16,-6 7-32 0,5-2-16 0,6-5 0 0,-1 1 0 0,4 0 0 15,-2-1 0-15,5 2 0 0,2-3-144 0,2 1 160 16,1 1-160-16,2-1 160 0,3-1 32 0,2 1 0 16,2 0 0-16,2 0 0 0,2 0 32 0,2 1 16 15,0-3 0-15,2 1 0 0,0 0-48 0,1-1-16 16,-3 2 0-16,1 0 0 0,-3-2-16 0,5 5 0 15,-6 0 0-15,-6-2 0 0,-5-3 96 0,-2 1 32 16,-2 1 0-16,-2 1 0 0,-5 0 288 0,-1 0 64 16,-5 1 16-16,-3 0 0 0,-4 1-272 0,-2 0-48 15,-4-3-16-15,0-2 0 0,-1 1-160 0,1-1-32 16,-4-4-128-16,-13 1 192 0,6-4-192 0,16-1 0 16,2-1 0-16,0-1-160 15,3-2-736-15,7 1-128 0,2-3-48 0,4 1 0 16,4-1-2000-16,6-1-384 0</inkml:trace>
  <inkml:trace contextRef="#ctx0" brushRef="#br1" timeOffset="101254.09">20073 12144 7359 0,'0'0'656'0,"0"0"-528"0,0 0-128 0,0 0 0 15,0 0 2560-15,0 0 464 0,0 0 112 0,0 8 0 16,-4 1-1760-16,0 2-352 0,-4 2-80 0,-2 2-16 15,-1 2-496-15,-2 1-112 0,0 0 0 0,1 1-16 16,-1 2 144-16,2-4 48 0,1 1 0 0,4-3 0 0,-1 0 96 0,5-2 32 16,3-1 0-16,3-1 0 0,0-3 0 0,2-2 0 15,3-1 0-15,1-3 0 0,2 0 112 0,3-4 32 16,-1 1 0-16,1-3 0 0,1 1-224 0,-2-2-32 16,-1-2-16-16,-3 1 0 0,0 0-176 0,-3-1-16 15,-3 0-16-15,-4-1 0 0,0-1-112 0,-7-3-32 16,-1 0 0-16,1 4 0 15,-2 0-1216-15,-1 1-240 0,-2-2-48 0,2 1-13056 0</inkml:trace>
  <inkml:trace contextRef="#ctx0" brushRef="#br1" timeOffset="101971.31">21166 12249 1839 0,'-5'-11'0'0,"3"6"160"0,0 0-160 0,0-1 0 16,-2 1 0-16,2 0 0 0,1 2 4384 0,1 3 848 15,0 0 160-15,0 0 48 0,-5 4-4048 0,1 5-816 16,1-2-144-16,1 6-48 0,1 2-160 0,-3 5-32 16,2 0-16-16,1 12 0 0,2-3-176 0,1-10 0 15,2 3 0-15,-2-1 128 0,2-1-128 0,2-1 0 16,0-4 0-16,2-1 0 0,1 1 0 0,2-4 0 15,-3-4 144-15,3-1-144 0,2-3 624 0,-1-2 48 16,1-3 16-16,1-2 0 0,3-3 208 0,-1-2 64 16,0-2 0-16,-1-2 0 0,1-2-416 0,-2 0-80 15,-1 1-16-15,-1 1 0 0,-1 0-256 0,-3 1-48 16,0 1-16-16,-4 2 0 0,2 1-128 0,-1 2 0 16,-5 6 144-16,0 0-144 0,0 0 0 0,0 0 0 0,3 12 0 0,-2-2 0 15,-1-2 0-15,2 11 0 0,0-1 0 0,0-1 0 16,0-1-128-16,3-6 128 0,-2-1-128 0,2 1 128 15,3-1-208-15,1-2 32 0,1-4 16 0,2-3 0 16,3-1 160-16,0-2 0 0,1-1 0 0,2-6 0 16,0-3 208-16,2-3 80 0,0-3 16 0,-4-2 0 15,0 0-64-15,1-11-16 0,-2 2 0 0,-10 10 0 0,0-1-224 16,-1-1 176-16,-3 0-176 0,0-3 160 0,-2 0-160 0,1 1 0 16,-1 0 0-16,-2 2 0 15,1 2-768-15,-1 5-48 0,0 0 0 0,0 6-8464 16,1 2-1680-16</inkml:trace>
  <inkml:trace contextRef="#ctx0" brushRef="#br1" timeOffset="102337.7">21960 12303 23951 0,'0'0'2128'0,"0"0"-1696"15,4-6-432-15,4 2 0 0,3-1 656 0,0 0 48 16,2-1 16-16,2-3 0 0,1 3-208 0,1-3-32 0,-2 2-16 0,0-1 0 16,0-1-304-16,-1 2-160 0,-1-2 160 0,-1 2-160 15,-1-1 0-15,-2 1 0 16,-1 1 0-16,-3-1 0 0,0 1 192 0,-3 0-16 0,-3 2 0 0,-3 0 0 15,-1 1 112-15,-4 2 32 0,-2 1 0 0,-2 3 0 16,-2 2-192-16,-2 0-128 0,-2 6 192 0,1 1-192 16,0 0 128-16,3 2-128 0,0-1 0 0,3 0 0 15,5 1 0-15,0 0 160 0,4-1-160 0,4 0 128 16,3 0-128-16,6-1 0 0,3-1 0 0,5-2 0 16,3 0 0-16,3-4 0 0,3 0-192 0,3-3-13456 15</inkml:trace>
  <inkml:trace contextRef="#ctx0" brushRef="#br1" timeOffset="102905.58">23311 12242 19119 0,'0'0'832'0,"5"-3"192"0,-1-3-816 0,2 0-208 16,5-2 0-16,-2-4 0 0,-12 2 1104 0,-3 0 176 0,1 0 48 0,4 4 0 15,-1-2-368-15,-1 0-80 0,-2 0-16 0,-1 2 0 16,-4 1-368-16,1 3-80 0,-2 1-16 0,-5 3 0 16,1 3-208-16,-2 2-32 0,-2 3-16 0,2 4 0 15,-2 2-144-15,0 4 0 0,1 1 144 0,-1 2-144 16,4 1 0-16,2 0 0 0,5 2 0 0,1-1 0 16,4-3 0-16,2-1 128 0,2-4-128 0,3 0 0 0,2-4 0 0,4-1 144 15,3-5-144-15,0-3 0 0,2-3 256 0,4-4-48 16,0 0-16-16,3-5 0 0,2-2 64 0,0-2 0 15,0-1 0-15,3-4 0 0,2-4-128 0,-4 0 0 16,-2-1-128-16,-5 0 192 0,-1-3-192 0,-1 2 128 16,-1 0-128-16,-3 0 0 0,-1-1 0 0,-2-3 128 15,-1-1-128-15,-3-2 0 0,-1 0 0 0,0-1 176 16,-3 0-176-16,1 2 160 0,-2-1-160 0,0 7 0 16,-2 4 0-16,1 5 0 0,-2 4 0 0,3 10 0 15,-4-5-128-15,4 5 128 0,-8 6-160 0,-1 5 160 16,-2 4-208-16,3 1 80 0,-2 2 128 0,1 3-208 0,0 2 80 0,1 1 128 15,2 2-160-15,3 5 160 0,-3 5 0 0,2 2-144 32,-1-1-240-32,3 0-64 0,-1-3 0 0,3 0 0 15,3 0-1648-15,0-4-336 0,5-7-64 0</inkml:trace>
  <inkml:trace contextRef="#ctx0" brushRef="#br1" timeOffset="103229.78">23866 12156 22111 0,'-15'1'1968'0,"6"3"-1584"0,-2 1-384 0,0 3 0 0,-2 1 896 0,1 2 112 0,-3 3 16 0,2 0 0 0,0-1-512 0,3 1-112 16,1-1-16-16,2-1 0 0,0 1-176 0,4-1-32 15,-2-1-16-15,5 0 0 0,4-1 32 0,-1 0 0 16,4-2 0-16,4-3 0 0,2-1 64 0,1-3 0 15,1-1 16-15,1-4 0 0,0-2 112 0,0-1 32 16,-3-4 0-16,-2 0 0 0,-1 0-32 0,0 1-16 16,-6-2 0-16,-1 2 0 0,-1-2-112 0,-5 1 0 15,-1 0-16-15,-4 0 0 0,-1-1-112 0,-4 0-128 16,-1 2 176-16,-4 1-176 0,-3 2 0 0,2 1 0 16,1 3 0-16,2 1 0 0,-1-2 0 0,4 4-272 0,1 2 16 0,4 0 16 31,8-2-512-31,0 0-96 0,0 0-32 0,0 0 0 15,0 0-1936-15,0 0-400 0</inkml:trace>
  <inkml:trace contextRef="#ctx0" brushRef="#br1" timeOffset="103539.3">24118 12078 9215 0,'0'0'816'0,"-5"9"-656"0,-3-2-160 0,0 1 0 15,1 3 2688-15,-2 1 496 0,2 2 96 0,-1-2 32 16,0 1-2032-16,-3 1-416 0,1 3-80 0,0-1-16 15,-2-3-160-15,2 1-32 0,1-1-16 0,1-1 0 16,1-2 144-16,0-1 48 0,2-3 0 0,5-6 0 16,-4 9-128-16,4-9-32 0,0 0 0 0,0 0 0 0,0 0-160 0,0 0-48 15,0 0 0-15,9-3 0 0,2-5-80 0,0 0-32 16,-1 0 0-16,1 0 0 0,2-3-272 0,-1 1 160 16,-1-2-160-16,1 3 128 0,0-1-128 0,1 2 0 15,-2 2 0-15,0 0 0 0,0 2 0 0,0 1 0 16,-11 3 0-16,9 3 0 0,-9-3 0 0,10 10 0 15,-4 3 0-15,-1 2-176 0,-2 1 48 0,-1-1 0 16,-3 1 0-16,0 0 0 16,1 2-256-16,-3 0-64 0,-3-2 0 0,1-1 0 15,2-3-496-15,0 0-96 0,5-2-32 0,-1-3-7488 16,-1-7-1488-16</inkml:trace>
  <inkml:trace contextRef="#ctx0" brushRef="#br1" timeOffset="103814.29">24722 11500 22111 0,'0'0'976'0,"0"0"208"0,0 0-944 0,0 0-240 0,0 0 0 0,-3 5 0 16,-1 3 576-16,-1 3 80 0,-4 2 16 0,1 3 0 15,1 2-368-15,-1 2-80 0,-2 2-16 0,4 2 0 16,-2 2-16-16,0 3-16 0,0 1 0 0,2-1 0 16,-1 2 32-16,1 1 16 0,0 0 0 0,-2 0 0 0,2 2-224 0,-3-3 0 15,4-1-192-15,-2-3 192 16,1-2-1280-16,3 0-160 0,-2-2-32 0,1-4 0 16,1-2-176-16,0-4-32 0</inkml:trace>
  <inkml:trace contextRef="#ctx0" brushRef="#br1" timeOffset="104255.92">25089 11451 13823 0,'0'0'1216'0,"0"0"-960"0,0 0-256 0,0 0 0 16,5 12 2144-16,-4 1 384 0,-1 4 80 0,-2 5 16 16,-3 3-1984-16,1 4-400 0,0 1-80 0,-5 3-16 15,0 3-144-15,-3 1 128 0,0 3-128 0,-1 2 128 0,-2 2 352 0,-1 1 64 16,-3 2 16-16,0-2 0 16,3-1-112-16,-1-1-32 0,1 0 0 0,3-2 0 0,-1-2-240 0,6-4-48 15,2-2-128-15,4-4 192 0,2-1-192 0,3-5 176 16,2-4-176-16,1-3 160 0,2-3-160 0,1-3 0 15,0-3 0-15,0-3 0 16,1 0-320-16,-1-5-160 0,1-3-32 0</inkml:trace>
  <inkml:trace contextRef="#ctx0" brushRef="#br1" timeOffset="104399.78">24719 12078 23039 0,'-8'-8'1024'0,"8"8"192"0,0 0-960 0,7-8-256 16,3-1 0-16,5 2 0 0,5 3 1536 0,4 1 272 0,5-1 48 0,0 1 16 15,4-1-1408-15,4 0-272 0,3 2-64 0,5 1-128 16,2 1 144-16,2 1-144 0,4 2 0 0,-3 2-8880 16,-3-5-1872-1</inkml:trace>
  <inkml:trace contextRef="#ctx0" brushRef="#br1" timeOffset="105139.8">19784 13543 16575 0,'0'0'1472'0,"-8"-3"-1168"0,4-2-304 0,0 0 0 15,4-4 688-15,4 3 80 0,0-5 0 0,4-2 16 16,2-4-80-16,2-2-32 0,1 0 0 0,2-3 0 16,0-3 288-16,2-2 64 0,0-4 16 0,3 0 0 0,0 0-272 0,-1 1-48 15,1-2-16-15,0 0 0 0,-1 2-336 0,-2 0-80 16,-3-1-16-16,-2-1 0 0,-5 0-144 0,-1-1-128 15,-2 2 192-15,1 5-192 0,-9-2 160 0,2 5-160 16,-2 8 128-16,-1 6-128 0,-1 2 240 0,-3 5-48 16,-3 2 0-16,-1 8 0 0,-3 5-64 0,1 7 0 15,-2 6-128-15,1 6 192 0,-2 4-192 0,3 3 0 16,1 1 0-16,2 1 0 0,0 0 0 0,5 2-128 16,1 0 128-16,1 0 0 0,1-1 0 0,3-4 0 15,1-4 0-15,3-4 0 0,1-5 0 0,4-3 0 16,0-3 0-16,2-1 0 0,0-4 0 0,2-2 0 15,2-4 0-15,1 0 0 16,2-3-1392-16,2-5-208 0,0-4-64 0,2-1 0 0</inkml:trace>
  <inkml:trace contextRef="#ctx0" brushRef="#br1" timeOffset="105424.33">20520 13177 22111 0,'-15'8'1968'0,"-2"2"-1584"0,-2 1-384 0,3 1 0 16,-1 2 992-16,2 1 112 0,0 2 32 0,0 2 0 15,1-1-688-15,3 1-144 0,3 0-32 0,0-3 0 16,3-1-64-16,1-3-16 0,3-5 0 0,4 2 0 16,-3-9 48-16,5 6 0 0,5-5 0 0,1-1 0 0,5 0 80 0,-1-5 0 15,-1-2 16-15,3-1 0 0,2-1 64 0,-1-1 16 16,-1-1 0-16,-2-1 0 0,0 0-192 0,-6 0-32 15,-2 0-16-15,-3 0 0 0,-4 1-16 0,-3 1 0 16,-3 0 0-16,-4 2 0 0,0 1-32 0,-2 1 0 16,-4 1 0-16,1-1 0 15,-2 2-560-15,3 3-112 0,1 3-32 0,1 0 0 16,0 0-2512-16,1 1-512 0</inkml:trace>
  <inkml:trace contextRef="#ctx0" brushRef="#br1" timeOffset="105740.84">20926 13125 14735 0,'0'0'640'0,"0"0"160"0,-9-1-640 0,-2 2-160 0,0 3 0 0,1 0 0 16,-1 3 2656-16,-1 0 496 0,-2 3 112 0,0 2 0 16,-1 4-2432-16,1 0-480 0,-1 2-96 0,1-1-32 15,-1 2-224-15,1-2 128 0,-1-1-128 0,2-2 0 16,3 0 0-16,5-2 128 0,1 3-128 0,4-4 0 15,3-2 160-15,4-2-16 0,2-3 0 0,3 3 0 16,-2-5 64-16,3-2 16 0,1-2 0 0,2-3 0 16,1-3 128-16,0-1 32 0,3-1 0 0,-2-4 0 15,0 0-16-15,1 1 0 0,-1 0 0 0,-3 1 0 16,-3 0-144-16,-3 1-32 0,-5 0 0 0,-2 0 0 16,-4-2-16-16,-2 2-16 0,-6 0 0 0,-1 2 0 15,-3 0-32-15,-1 0 0 0,0 1 0 0,-3 2 0 16,0 1-448-16,0 2-112 0,3 1-16 15,1 1 0-15,3 1-1344 0,2 0-288 0,1 0-48 0</inkml:trace>
  <inkml:trace contextRef="#ctx0" brushRef="#br1" timeOffset="106074.42">21463 13077 26367 0,'-19'-1'1168'0,"7"2"240"0,0 0-1120 0,-1 0-288 16,-2 4 0-16,1 0 0 0,1 2 512 0,-1 0 64 0,-2 0 0 0,1 1 0 15,0-2-448-15,2 2-128 0,1 0 0 0,3 2 0 16,-1-1 0-16,6 2 0 0,-3 0 0 0,5 0 0 16,1 0 160-16,2 0-160 0,1 0 128 0,2 0-128 15,0 0 272-15,3-1-16 0,0 1-16 0,1 0 0 16,1 3-80-16,0-2-16 0,0-1 0 0,-3 0 0 15,-1 0-144-15,-3-1 0 0,-2-10 144 0,0 11-144 16,-1 0 320-16,-5-2 0 0,-2 1 0 0,0 0 0 16,-1-1 96-16,-3 0 16 0,-1-3 0 0,-1 0 0 15,0-1-256-15,-1-1-48 0,-2-2-128 0,2-1 192 16,-1-3-448-16,4-3-80 0,1 0-32 0,5-2 0 16,2-1-1744-16,5-2-336 0</inkml:trace>
  <inkml:trace contextRef="#ctx0" brushRef="#br1" timeOffset="106374.9">21667 13230 26719 0,'0'0'1184'0,"0"0"240"0,0 0-1136 0,0 0-288 15,10 0 0-15,2-1 0 0,0-1 1264 0,5-3 192 16,2 0 32-16,-2-2 16 0,2 0-1040 0,0 0-208 15,-2-4-32-15,1 2-16 0,-3 0-208 0,-2-1 128 16,-2 1-128-16,-1 1 0 0,-5 0 0 0,-1-1 128 0,-1 0-128 0,-3 1 0 16,-2 0 144-16,-3 0-16 0,-3 3 0 0,-3 1 0 15,-4 2 32-15,-2 2 0 0,1 2 0 0,-6 2 0 16,-1 3-32-16,-1 2 0 0,1 0 0 0,0 2 0 16,2 1 0-16,3 2-128 0,-3 4 192 0,4-3-64 15,3 1-128-15,4-2 0 0,2 4 0 0,8-3 0 16,4-2 0-16,6-1 0 0,4 0-160 0,5-2 160 31,3-1-1536-31,3 0-224 0,7-1-32 0,3-4-11840 0</inkml:trace>
  <inkml:trace contextRef="#ctx0" brushRef="#br1" timeOffset="106826.05">23413 12891 22111 0,'-4'-10'976'0,"4"10"208"0,-7-5-944 0,0 0-240 16,-1 2 0-16,-1 1 0 0,-1 0 816 0,-3 5 112 0,-5 1 32 0,1 2 0 16,-3-2-592-16,-1 4-112 0,-2 2-32 0,0 1 0 15,0 1-32-15,1 1 0 0,2 1 0 0,1 2 0 16,3 1 128-16,5 1 0 0,4-4 16 0,1-1 0 16,4 1-112-16,2-2-32 0,1-1 0 0,5 1 0 15,-1 1-64-15,6 0-128 0,-2 0 176 0,2 1-176 16,1-1 144-16,1 2-144 0,-3-2 0 0,1 2 144 15,0 1-144-15,-3 0 0 0,-1-3 144 0,-5-1-144 16,-1-1 208-16,-2 0-16 0,-2-1-16 0,-5 2 0 16,0 0 128-16,-4-1 16 0,-1 1 16 0,-4 0 0 15,-5-2-128-15,-1 1-16 0,-1-1-16 0,-1-2 0 16,-2-3-176-16,1 0 160 0,1-3-160 0,2-3 160 16,1-3-432-16,5-2-96 0,5-2-16 0,4-2-8992 15,1 0-1808-15</inkml:trace>
  <inkml:trace contextRef="#ctx0" brushRef="#br1" timeOffset="107759.94">23612 13030 17503 0,'-12'5'1552'0,"0"1"-1232"16,1 0-320-16,-2 3 0 0,2 3 1888 0,1 1 320 15,1 2 64-15,1-1 16 0,3-1-1728 0,0 0-352 16,4-1-64-16,-1 1-16 0,2-2 16 0,3-2 0 16,2 0 0-16,1-2 0 0,2-2 112 0,4-1 32 0,0-3 0 0,4-1 0 15,1 0 160-15,1-4 16 16,0-1 16-16,1-2 0 0,1 0-144 0,0-1-16 0,-2-1-16 0,-2-1 0 16,-2 1-144-16,-2-2-32 0,-4 0 0 0,-5-1 0 15,-3 0-128-15,-2 0 0 0,-2 0 144 0,-4 0-144 16,-1 1 0-16,-1 0 0 0,2-1 0 0,-3 2 128 15,2 1-128-15,0 1 0 0,1 3 0 0,3 1 0 16,0-1 0-16,5 5 0 0,0 0-128 0,0 0 128 16,0 0 0-16,4-9 0 0,2 1 0 0,4 0-128 15,3 0 128-15,6-1-128 0,3-1 128 0,2-1-128 16,4 0 128-16,-2-2 0 0,2-1 0 0,-4-3 0 16,-1-2 0-16,-2 0 0 0,-2 0 0 0,-1-1 0 15,0-2 0-15,-2 0 0 0,-1 0 0 0,-2-1 0 16,-1 0 0-16,-2 0 0 0,-2-1 0 0,-3 1 128 15,0-2-128-15,-4 3 0 0,-1 2 128 0,-4 5-128 0,0 6 0 0,0 3 144 16,4 6-144-16,-10 0 0 0,0 3 0 0,-3 6 0 16,-1 7 0-16,-1 3 0 0,-3 3 0 0,2 4 0 15,-2 2 0-15,1 4 0 0,0 2 0 0,3 1 0 16,1 2 0-16,-1-2 0 0,1-1 0 0,6-2 0 16,3-1 0-16,3-4 0 0,2-1 0 0,4-6 240 15,2-1-48-15,4-1-16 0,0-7 160 0,3 0 48 16,1-5 0-16,1-2 0 0,1-4 96 0,2-1 32 15,-1-5 0-15,3-1 0 0,0-1-192 0,0-2-16 16,-1-5-16-16,1 3 0 0,-1-3-160 0,-2 1-128 16,0-1 144-16,1 2-144 0,-2 0 0 0,2 2 0 15,-4 0 0-15,0 2 0 0,-4 4 0 0,0 1 0 0,0 3-128 0,-5 2 128 16,-6-1-192-16,6 8 64 0,-3 4 128 0,-1 0-208 16,-3 1 64-16,0 2 16 0,-3 0 0 0,-1 1 0 15,-1 0 128-15,0 1-128 0,1-2 128 0,0 0-128 16,-3-1 128-16,4-1 0 0,1-2 0 0,3-2 0 15,0-9 0-15,0 0 0 0,0 0 0 0,7 5 0 16,4-4 128-16,2-3-128 0,1-4 128 0,2 0-128 16,1-3 192-16,4 0-48 0,2 2 0 0,-3-4 0 15,-1-2-144-15,1 4 128 0,0 1-128 0,-1 0 128 16,-3 2-128-16,2 0 0 0,1 1 0 0,-3 1 0 16,-2 1 0-16,0 2 0 0,-1 1 0 0,0 3 0 15,-1 4 0-15,-2-2 0 0,0-1 0 0,1 0 0 16,-2 0-128-16,1 2 128 0,-2-1 0 0,2 1 0 15,0-4 0-15,1 0 0 0,1 3 0 0,3-4 0 0,0-2 0 0,1-2 0 16,1 1 0-16,1-1 0 0,1 1 0 0,-1 0 0 16,0-2 0-16,-2 3 0 0,-3 1 0 0,0 2 0 15,-4 1 128-15,1 2-128 0,-4 2 176 0,-6-7-48 16,2 8-128-16,-2 5 192 0,-3-2 128 0,-3 2 0 16,-4 2 16-16,-4 1 0 0,-4-2 48 0,-3 0 0 15,-3 2 0-15,-3-2 0 0,-4-1-96 0,1-2-16 16,-3 2 0-16,2-3 0 0,4 0-112 0,-1-3-32 15,5-2 0-15,1-2 0 16,2-3-1488-16,2-4-304 0,2-4-64 0</inkml:trace>
  <inkml:trace contextRef="#ctx0" brushRef="#br1" timeOffset="109943.77">25148 7904 26719 0,'0'0'2368'0,"0"0"-1888"0,0 0-480 0,-7-2 0 16,7 2 480-16,-10 4 0 0,0 1 0 0,0 1 0 15,-1-1-480-15,-2 1 0 0,-2 3 0 0,-3-1 0 16,-2-1 0-16,-2 0 0 0,-2-2 0 0,-2 1 0 15,-4-2 0-15,-4 0 0 0,-3-1 0 0,-7-2 0 16,-7-2-128-16,-2-2 128 0,-3 1-192 0,-1 0 192 0,-1 1 0 16,-4 1 0-16,-4 3 0 0,-4-3 0 0,-4-3 0 0,1 1 0 15,1 2 0-15,-3 2 0 0,-3 1 0 0,-4-2 0 16,-3-1 128-16,0 1-128 0,1 4 128 0,-5 1-128 16,-5-2 0-16,-2 1 144 0,4 4-144 0,-3-2 0 15,-3 2 0-15,0 0 0 0,-6-2 0 0,4 3 0 16,2 2 0-16,-2 1 0 0,-6 0 0 0,6-2 0 15,3-2 0-15,-1 2 128 0,-5 0-128 0,6 2 0 16,5-1 0-16,-1 2 0 0,-1-1 0 0,-3-1 0 16,1 0 0-16,4 1 0 0,3 0 0 0,-4-1 0 15,-4-1 144-15,5 2-144 0,4 0 128 0,-3 0-128 16,-1 0 128-16,1 0-128 0,-1 1 128 0,5-1-128 16,4-1 160-16,0 0-160 0,-6-2 384 0,4 1-32 0,3 1 0 0,5 1 0 15,4-1-32-15,0 0-16 0,-4-2 0 0,6 1 0 16,2-1-176-16,6 1-128 0,2-2 144 0,-1 2-144 15,1-4 128-15,-1 1-128 0,1-1 0 0,2 1 0 16,4-1 128-16,4 0-128 0,0 0 0 0,3-3 144 16,-2-2-144-16,-2 0 0 0,-1 2 0 0,-2 0 0 15,5-1 0-15,2 1 0 0,1-2 0 0,5 1 0 16,4-3 0-16,0 1 0 0,1 0 0 0,5-1 0 16,1-3 0-16,-1 1 0 0,-1 0 128 0,5-1-128 15,1 1 160-15,5 0 0 0,1-1 0 0,3-1 0 16,2 4 32-16,1 0 0 0,3-1 0 0,2 0 0 15,-2-1-192-15,3 1 128 0,3 1-128 0,6 0 128 16,0 0-128-16,-6 1 0 0,6-1 0 0,0 0 0 16,0 0 0-16,-2 8 0 0,1 1 0 0,1-9 0 15,0 0 0-15,0 12-144 0,1-1 144 0,0-1 0 0,3 1 0 0,-2 1-128 16,1 1 128-16,0 3 0 0,1 2 0 0,0 2 0 16,-2 3-128-16,0 2 128 0,1 3 0 0,0 2 0 15,1 6 0-15,-1 3 0 0,0 2 0 0,-1 2 0 16,0 2 0-16,-1 2 0 0,0 2 0 0,-1 1 0 15,-1 2 0-15,1 4 0 0,0 2 0 0,-1 4-160 16,0 2 160-16,0 2-128 0,0-2 128 0,0 2 0 16,0 2 0-16,0 2 0 0,0 0 0 0,-1-1 0 15,-1 0 0-15,1 0 0 0,0 1 0 0,0-1 0 16,-1-1 128-16,1 3-128 0,0-1 0 0,-4-2 0 16,2 2 0-16,1 0 0 0,1 0 0 0,-4-1 0 15,-1-2 0-15,2 0 0 0,2-1 144 0,-1 3-144 0,0-1 192 0,0 0-192 16,-2 1 160-16,2-3-160 0,-2-1 128 0,1-1-128 15,-2 4 128-15,-2-2-128 0,-1-2 0 0,0 1 128 16,-1-2-128-16,-1 1 0 0,2 2 0 0,-3-1 0 16,0-4 0-16,-1 1 0 0,-2-2 128 0,0 1-128 15,-1-1 0-15,1 0 0 0,-1 0 144 0,2 0-144 16,0-3 0-16,0 0 0 0,2-2 0 0,0 1 128 16,1-1-128-16,0 0 144 0,0 0-144 0,1 0 160 15,-2-3-160-15,2-1 0 0,-2-1 0 0,1 1 0 16,-1 0 0-16,-1 1 0 0,-1-3 128 0,-1 1-128 15,-1 3 0-15,1-2 0 0,-1-2 0 0,1-1 128 16,0 1-128-16,1-1 0 0,1 1 0 0,-1-5 128 16,1-1-128-16,1-3 0 0,0-1 0 0,2-4 0 15,1-3 0-15,3-5 0 0,1 1 0 0,0-4 0 16,3 0 0-16,2-2 0 0,-3-2 0 0,7-1 128 0,-1-2-128 0,1 0 0 16,3-3 0-16,4-1 0 0,3-1 0 0,2 1 0 15,2-4 128-15,0 2-128 0,3 0 0 0,3-2 0 16,1 1 0-16,5-4 128 0,2 1-128 0,4 0 192 15,1 0-192-15,8-1 192 0,4 2-192 0,-1 0 160 16,2 0-160-16,-1 0 160 0,-4 0-32 0,3 1-128 16,4-2 192-16,5 2-64 0,4 0 16 0,3 0 0 15,-2-1 0-15,1 1 0 0,-5-1 32 0,8-1 0 16,3-1 0-16,7 1 0 0,4-2 16 0,1 0 0 16,-6-2 0-16,9-1 0 0,8 0-192 0,-1-2 192 0,2 0-192 15,2 0 192-15,4-2-192 0,6 2 0 16,2 0 144-16,3 0-144 0,0-1 0 0,2 0 144 0,6 2-144 0,-4-1 0 15,0 0 0-15,3 0 0 0,2 0 0 0,0 0 0 16,1-1 0-16,2 1 0 0,-3 0 0 0,5 0 0 16,5-1 0-16,-1 0 0 0,-3 1 0 0,1 0 0 15,7 0 0-15,-1 1 0 0,-7 0 0 0,6 1 0 16,5 1 0-16,-1 1 0 0,-7-2 0 0,2 2 0 16,3 2 0-16,1-2 0 0,1 0 0 0,-3-1 0 15,-1 2 0-15,2 1 0 0,4-1 0 0,-3 0 0 16,-9-2 128-16,3 0-128 0,4 1 144 0,-2-1-144 15,-6-1 304-15,-3 0-48 0,1 1 0 0,-4 1 0 16,-3 1-32-16,-3 0-16 0,-2-3 0 0,-6 2 0 16,-7 2-208-16,-3-2 144 0,1 0-144 0,-7-1 128 15,-7-1-128-15,-4-1 0 0,-5-1 0 0,-4 0 0 16,-1-1-320-16,-4-1-128 0,-6-4-48 0</inkml:trace>
  <inkml:trace contextRef="#ctx0" brushRef="#br0" timeOffset="115382.95">3314 16406 11455 0,'0'0'512'0,"0"0"96"0,0 0-480 0,7-7-128 0,-7 7 0 0,6-7 0 16,-6 7 976-16,0 0 176 0,0 0 48 0,0 0 0 16,1-7-224-16,-1 7-32 0,0 0-16 0,0 0 0 15,0 0-240-15,-8-3-48 0,-1 2-16 0,2 2 0 16,-1 5-208-16,-3 1-32 0,-1 1-16 0,-3 4 0 15,-3 3-176-15,-2 1-16 0,-2 1-16 0,0 4 0 16,-1 4 96-16,0 2 0 0,-1 2 16 0,0 3 0 16,-2 5 48-16,3 6 0 0,-1 2 0 0,1 3 0 15,-2 0 96-15,0 0 32 0,2-1 0 0,3 0 0 0,4 1-16 0,2 2 0 16,5-1 0-16,4 0 0 0,4-2-192 0,5-1-48 16,2-4 0-16,5-3 0 0,5-2-192 15,1-4 128-15,2 0-128 0,1-4 0 0,0-4 0 0,0-3 0 16,1-3 0-16,2-4 0 0,3-3 0 0,2-2-256 15,0-3 16-15,0-4 16 16,4-2-1680-16,2-2-336 0</inkml:trace>
  <inkml:trace contextRef="#ctx0" brushRef="#br0" timeOffset="116050.64">3650 17106 11055 0,'0'0'480'0,"0"0"112"0,0 0-464 0,0 0-128 0,0 0 0 0,0 0 0 0,0 0 608 0,0 0 96 16,0 0 32-16,0 0 0 0,0 0 256 0,0 0 48 15,7-4 16-15,2-3 0 0,-2 1-96 0,2-5-32 16,-2 0 0-16,2 0 0 0,-3 0-256 0,4-1-48 16,3-2-16-16,-2 0 0 0,1-1-256 0,2-1-48 15,-1 0-16-15,1-1 0 0,-3-3-64 0,2 2-16 16,-1 0 0-16,2-1 0 0,-2 0 32 0,-1 0 0 16,-3 1 0-16,2 1 0 0,-3 5-112 0,0 0 0 15,-2 2-128-15,2 3 192 0,-7 7-192 0,0 0 0 16,0 0 0-16,7 4 0 0,0 5 0 0,1 3 0 15,-4 7 0-15,0 2 0 0,0 3 0 0,0 0 0 0,-3 4 0 0,0 2 0 16,-1 3 0-16,-1 1 0 16,0 1 0-16,0 3 0 0,-3 1 0 0,1-1 0 0,0 0 0 0,-1-5 0 15,-1-4 0-15,1-2 0 0,1-4 128 0,-1-5-128 16,2-5 176-16,-1-3-16 0,3-10 0 0,0 0 0 16,0 0 400-16,0 0 80 0,0 0 0 0,0 0 16 15,0 0-80-15,3-12 0 0,-1-2-16 0,2-1 0 16,0-6-368-16,3-1-192 0,-2-1 192 0,4-1-192 15,-2-2 160-15,4 0-160 0,2-1 128 0,-1-1-128 16,1 2 0-16,2-1 0 0,3 4 0 0,3 0 0 16,-1 1 0-16,2 2 0 0,1 3 0 0,5 1 0 15,2 3 0-15,1 1 0 0,1 0 0 0,-1 2 0 16,-2 1-768 0,-1 3-144-16,-2-2-32 0</inkml:trace>
  <inkml:trace contextRef="#ctx0" brushRef="#br0" timeOffset="116488.47">4910 17015 20271 0,'0'0'896'0,"0"0"192"0,0 0-880 0,0 0-208 0,0 0 0 0,10-1 0 16,-3 0 608-16,4 0 80 0,4-2 16 0,1 2 0 16,2 0-144-16,0-1-32 0,2-1 0 0,2 1 0 0,2 0-288 0,3 2-64 15,-2-1-16-15,0 0 0 0,0-1-160 0,0 2 0 16,-3-2 0-16,1 1 128 0,-4 0-288 0,-1-2-64 15,0 0-16-15</inkml:trace>
  <inkml:trace contextRef="#ctx0" brushRef="#br0" timeOffset="117232.96">5821 16458 15599 0,'0'0'688'0,"0"0"144"0,0 0-656 0,0 0-176 0,0 0 0 0,0 0 0 15,0 0 960-15,0 0 176 0,0 0 16 0,0 0 16 16,-7 5-224-16,1 0-48 0,1 2-16 0,-1 2 0 16,1 5-112-16,-1 2-32 0,1 3 0 0,-2 2 0 15,1 0-80-15,1 3-16 0,1 5 0 0,1-1 0 16,-3 2-208-16,3 0-48 0,0 1-16 0,1 2 0 15,1-5-176-15,1-1-48 0,0-3 0 0,3-2 0 16,1 0-144-16,3-6 128 0,-1-3-128 0,3 1 128 16,-2-4 16-16,2-3 0 0,4 1 0 0,-1-3 0 15,0 0-144-15,0-3 192 0,2-2-192 0,2 0 192 16,-1 0-192-16,3-1 0 0,-1-2 0 0,1-1 0 16,0 0-352-16,2 0-96 0,-2-3-32 0,2 1-8384 15,-1 0-1680-15</inkml:trace>
  <inkml:trace contextRef="#ctx0" brushRef="#br0" timeOffset="117515.72">6211 16508 15663 0,'0'0'688'0,"0"0"144"0,0 0-656 0,0 0-176 16,0 0 0-16,-2 11 0 0,0 0 1152 0,1 4 192 0,1 4 32 16,-2 3 16-16,2 1-256 0,-1 2-48 15,1 3-16-15,1 6 0 0,-1 1-240 0,0 1-32 0,0 1-16 0,2 1 0 16,-4 1-128-16,2 0-16 0,-2 1-16 0,-1 3 0 16,0 0-256-16,-1 1-48 0,1-1-16 0,-1 1 0 15,-2 1-176-15,1-2-128 0,0 0 192 0,2-4-192 16,0-1 128-16,0-2-128 0,3-2 0 0,0-2 0 31,3-2-320-31,-1-4-160 0,1-1-32 0,3-4-16 16,-3-2-2048-16,1-5-416 0</inkml:trace>
  <inkml:trace contextRef="#ctx0" brushRef="#br0" timeOffset="117950.05">6653 16132 18431 0,'0'0'816'0,"0"0"160"0,0 0-784 0,0 0-192 16,0 0 0-16,0 0 0 0,7 4 640 0,2 2 96 15,-4-1 16-15,4 3 0 0,-2 2-288 0,2 3-48 0,4 3-16 0,1 3 0 16,0 1-32-16,3 3-16 0,2 3 0 0,1 3 0 16,2 2 0-16,2 2 0 0,4 1 0 0,1 1 0 15,-1 1-80-15,2 4-16 0,-3 1 0 0,0 5 0 16,-2 2-96-16,-1 1-32 0,-5 1 0 0,-5-2 0 15,-3-2-128-15,0-1 0 0,-5 0 144 0,-3 1-144 16,-2-1 176-16,-2-1-48 0,-2-1 0 0,-3 0 0 16,-5 0 0-16,-3 0-128 0,-4-2 192 0,-3-1-64 15,-3-2-128-15,-2 0 192 0,-2 3-192 0,2-4 192 16,-4-2-192-16,4-2 0 0,3-2 0 0,-1-3 0 16,2-4-1920-1,0-3-256-15,-7 5-48 0,7-7-16 0</inkml:trace>
  <inkml:trace contextRef="#ctx0" brushRef="#br0" timeOffset="118332.85">7900 16225 13823 0,'-4'-8'1216'0,"1"0"-960"0,1-1-256 0,-4 2 0 15,0 3 752-15,-2 2 96 16,0 2 32-16,-1 2 0 0,0 1-416 0,-4 4-80 0,0 0 0 0,-1 2-16 16,-1 2 224-16,-1 4 48 0,0 2 16 0,-2 5 0 15,-2 3 96-15,2 5 16 0,-2 5 0 0,0 3 0 16,-1-1-112-16,-1 4-16 0,1 3 0 0,4 5 0 15,0 7-112-15,2 4-16 0,-3 0-16 0,5 1 0 16,0-4-128-16,1 1-32 0,4 3 0 0,2-4 0 16,4-2-176-16,5-3-32 0,2-3-128 0,3-6 192 15,3-4-192-15,1-7 128 0,2-5-128 0,2-3 0 16,3-4-128-16,2-2-128 0,3-6-32 0,-2-2 0 16,2-3-1984-1,0-3-400-15,10-5-80 0,-2-4 0 0</inkml:trace>
  <inkml:trace contextRef="#ctx0" brushRef="#br0" timeOffset="118750.97">7986 17036 21183 0,'-1'-20'944'0,"2"5"192"0,2-4-912 0,0-4-224 15,2-4 0-15,0 0 0 0,4 1 288 0,-2-5 16 16,1-3 0-16,1 2 0 0,0 3-48 0,-1 3-16 16,2 4 0-16,0 3 0 0,0 0 96 0,0 7 32 15,-1 1 0-15,-1 5 0 0,-8 6-16 0,0 0 0 0,12 6 0 0,-4 5 0 16,1 6-208-16,-1 4-144 0,-1 2 192 0,-4 8-192 16,-1 2 0-16,-3 1 0 0,-2 2 0 0,-2 1 0 15,0-1 0-15,-1 1 0 0,-1-1 0 0,-1 1 0 16,0-2 208-16,0-3-64 0,-1-6-16 0,3-2 0 15,1-5 320-15,1-5 64 0,1-3 16 0,1-4 0 16,2-7 80-16,0 0 16 0,0 0 0 0,0 0 0 16,5-8-64-16,4-5-16 0,0-1 0 0,0-5 0 15,-2-5-144-15,1 1-16 0,1-2-16 0,0-1 0 16,2-3-224-16,-3 2-144 0,2-1 192 0,1 2-192 16,-1 0 0-16,3 1 0 0,2 5 0 0,-1-1 0 15,1 0 0-15,2 2 0 0,1 4 0 0,-1 0 0 16,3 7-176-16,-2-1 176 0,-1 0-192 0,2 2 192 15,1 3-2064-15,-3 1-304 16</inkml:trace>
  <inkml:trace contextRef="#ctx0" brushRef="#br0" timeOffset="119100.38">9036 16693 23951 0,'0'0'2128'0,"0"0"-1696"0,-2-6-432 0,2 6 0 15,0 0 736-15,0 0 64 0,0 0 16 0,-8 10 0 16,0 1-240-16,-2 4-64 0,0 4 0 0,2 3 0 16,-4 2 176-16,1 3 16 0,1 0 16 0,-2 3 0 15,1 1-96-15,1-2-32 0,-1 2 0 0,-1 2 0 16,-1 0-336-16,2 0-64 0,2-1 0 0,-1 0-16 16,1-2-400-16,-1-1-80 0,4 1-16 0,2-3 0 31,1-3-944-31,-1-6-192 0,2-1-32 0,2-3-11648 0</inkml:trace>
  <inkml:trace contextRef="#ctx0" brushRef="#br0" timeOffset="119265.9">8727 17051 8287 0,'0'0'368'0,"0"0"80"0,-5-3-448 0,5 3 0 16,0 0 0-16,6-6 0 0,3 3 3360 0,2-1 592 15,4-1 112-15,4 0 32 0,2 3-2576 0,2-2-512 16,3 1-112-16,3 1 0 0,-3 0-464 0,4-1-96 15,2 3-16-15,0 0 0 0,-2-1-192 0,5 1-128 16,-2-2 128-16,0 0-128 16,1 1-336-16,-1 0-144 0,-1 1-32 0</inkml:trace>
  <inkml:trace contextRef="#ctx0" brushRef="#br0" timeOffset="119583.85">9985 16624 23039 0,'0'0'2048'0,"0"0"-1648"0,8 8-400 0,-4 4 0 16,1 4 848-16,-1 2 96 0,-2 3 16 0,-2 3 0 15,-3 5-336-15,-1 2-64 0,-2 1-16 0,-2 2 0 0,1 2-96 0,-2 0 0 16,0-1-16-16,-2 0 0 0,0-1 240 0,-1 2 48 16,1 0 16-16,-2 0 0 0,1-1-400 0,2 1-80 15,-1-2 0-15,1-1-16 0,0-1-368 0,2-2-80 16,1-2-16-16,0-2 0 16,3-3-864-16,2-1-160 0,2-6-32 0,2-2-11968 15</inkml:trace>
  <inkml:trace contextRef="#ctx0" brushRef="#br0" timeOffset="120000.79">10295 15967 15663 0,'0'0'1392'0,"0"0"-1120"0,0 0-272 0,0 0 0 15,5 13 1280-15,1 0 192 0,2 1 32 0,2 3 16 16,2-1-816-16,3 6-144 0,3 4-48 0,2 0 0 15,0 0-304-15,2 4-64 0,2 3-16 0,2 3 0 16,4 4 128-16,1 2 32 0,1 2 0 0,-1 2 0 16,-3 1-112-16,1 4-32 0,-4 1 0 0,-3 2 0 0,-4 3-144 15,-4-2 160-15,-2 0-160 0,-3-4 160 0,-3-1-160 0,-2-4 160 16,-4-3-160-16,-1 1 160 0,-2-2-160 0,-2-1 192 16,-2-4-192-16,0 3 192 0,-2-2 128 0,-4-2 48 15,-3 0 0-15,0-3 0 0,-3 0-224 0,-2-2-144 16,1 0 192-16,-1-2-192 0,1 1 0 0,1-5-320 15,3-3 32-15,3-1-11712 0</inkml:trace>
  <inkml:trace contextRef="#ctx0" brushRef="#br0" timeOffset="120366.86">11303 16730 25215 0,'-9'-3'1120'0,"9"3"224"0,0 0-1072 0,0 0-272 0,0 0 0 0,0 0 0 0,9-1 480 15,4-2 32-15,4 1 16 0,5 0 0 16,0-1-176-16,6 1-32 0,5-4-16 0,7 2 0 0,1-1-304 0,-1 1 0 16,1-3 0-16,0 2 0 0,-1-2 128 0,-1 3-128 15,-2-4 0-15,-3 4 0 0,1 0 0 0,-5 3-256 16,0 1 32-16,-4 1-12176 15</inkml:trace>
  <inkml:trace contextRef="#ctx0" brushRef="#br0" timeOffset="120543.07">11294 17291 27647 0,'0'0'2448'0,"16"-1"-1952"0,3 1-496 0,8-3 0 15,3-2 0-15,5 1 0 0,8-2 0 0,0 0 0 16,1-3 0-16,0-3 192 0,-3-2 0 0,3-1 0 16,1 0-192-16,-1 1 176 0,0-1-176 0,2 1 160 31,0-3-1888-31,-2 2-368 0</inkml:trace>
  <inkml:trace contextRef="#ctx0" brushRef="#br0" timeOffset="121001.02">13051 16325 22111 0,'-8'-1'1968'0,"-1"0"-1584"16,2 1-384-16,-4 2 0 0,-1 4 256 0,-5 1-48 16,-3 4 0-16,-3 4 0 0,-3 1 0 0,-6 5 0 15,-5 2 0-15,-1 4 0 0,1 1 240 0,0 5 64 16,2 4 0-16,3 5 0 0,2 7 128 0,1 6 16 16,5 0 16-16,2 1 0 0,3 0-288 0,0 0-64 15,5-6-16-15,4 0 0 0,4 1-304 0,7-1 0 0,6 1 128 16,7-7-128-16,3-5 0 0,4-9-144 0,4-7 16 0,5-3 0 15,4-5 128-15,5-4-128 0,-1-10 128 0,6-2-128 16,3-4 448-16,1-3 80 0,-1-3 32 0,-4-4 0 16,-3-4 80-16,-3 0 32 0,-1-3 0 0,-2 0 0 15,-2-3-112-15,-1-1-32 0,-2 3 0 0,-4-2 0 16,-2-2 48-16,-3 1 16 0,-5-1 0 0,-6 0 0 16,-2 2 128-16,-8-4 32 0,-8-2 0 0,-3-2 0 15,-5-2-192-15,-5-2-48 0,-4-5 0 0,-3 4 0 16,-2 1-384-16,2 3 0 0,0 1 0 0,2 4 0 15,-3 2-1008-15,1 3-272 0,0 3-64 0,-2 0-14480 16</inkml:trace>
  <inkml:trace contextRef="#ctx0" brushRef="#br0" timeOffset="121834.64">14453 16756 21183 0,'9'-1'1888'0,"3"-2"-1504"0,5-2-384 0,6-2 0 15,7-2 736-15,5 0 80 0,8 1 16 0,6-1 0 16,7 0-368-16,2-1-64 0,0-1-16 0,1 0 0 16,1 2-256-16,3-1-128 0,5 0 128 0,-2 2-128 15,-3 0 0-15,-7 1 0 0,-2 4 0 0,-7 0 0 16,-6-1-1568 0,-4 3-400-16,4-3-80 0,-8 3 0 0</inkml:trace>
  <inkml:trace contextRef="#ctx0" brushRef="#br0" timeOffset="122004.93">14691 17127 15663 0,'0'0'688'0,"1"9"144"0,-1-9-656 0,12 7-176 16,5-3 0-16,7-1 0 0,1-5 1792 0,6 0 336 15,3-1 64-15,4-2 16 0,4 0-1392 0,5-2-288 16,2-2-48-16,8-2-16 0,5-1-80 0,0 0 0 15,-5 0-16-15,1 0 0 0,-1-6-112 0,-2 6-32 0,-2 1 0 0,-5 1-8240 16,-1 3-1648 0</inkml:trace>
  <inkml:trace contextRef="#ctx0" brushRef="#br0" timeOffset="122335.64">15142 16395 19343 0,'0'0'848'0,"0"0"192"0,10-3-832 0,2-2-208 0,3 0 0 0,6 1 0 16,4 0 1648-16,3 1 272 0,0 3 64 0,4 2 16 0,3 0-1168 0,0 2-256 15,3 3-32-15,4 3-16 0,2 2-128 0,4 1-16 16,1 1-16-16,-2 1 0 0,-2 0-16 0,-2 1 0 15,-1 2 0-15,-6 3 0 0,0 3-224 0,-6 1-128 16,-4 1 160-16,-5 3-160 0,-5 2 160 0,-4 3-160 16,-3-1 160-16,-7 3-160 0,-3-1 288 0,-7 0-32 15,-3-2-16-15,-6 1 0 0,-4-2 64 0,-2 0 16 16,-7 0 0-16,-2 1 0 0,-3-4-160 0,-1 1-32 16,-4-2 0-16,-2-1 0 15,-5 2-944-15,3-3-192 0,1-2-32 0,7-2-13056 0</inkml:trace>
  <inkml:trace contextRef="#ctx0" brushRef="#br0" timeOffset="123206.37">16789 16833 11055 0,'0'0'976'0,"0"0"-784"0,-7 5-192 0,7-5 0 15,-5 4 1264-15,5-4 208 0,0 0 32 0,0 0 16 16,0 0 64-16,0 0 16 0,0 0 0 0,0 0 0 16,0 0-416-16,4-9-80 0,2 0-16 0,1-1 0 15,3-2-304-15,2-4-64 0,0-3-16 0,4 1 0 16,0-1-112-16,3-1-16 0,-1-2-16 0,1 0 0 16,2-1-192-16,0 1-48 0,0 0 0 0,-1 2 0 15,0 2-192-15,-4 0-128 0,1 2 128 0,-3 0-128 16,-3 2 0-16,-1 3 128 0,-1 2-128 0,-5 4 0 0,-4 5 0 0,0 0 0 15,0 0 0-15,3 11 0 0,-3 4 0 0,0 6 0 16,-3 5-192-16,1 7 64 0,0 5 128 0,-2 2-192 16,0 4 192-16,-3 1-192 0,0 2 192 0,-2 0-208 15,1-2 80-15,-1-1 128 0,-3-1-160 0,2-2 160 16,0-4 0-16,-1-3-144 0,3-3 144 0,-1-5 0 16,0-4 0-16,2-4 0 0,3-3 416 0,1 0 16 15,2-5 0-15,1-10 0 0,0 0 32 0,0 0 16 16,0 0 0-16,10-11 0 0,2-5-160 0,-1-4-48 15,2-3 0-15,0-4 0 0,0-3-112 0,2 0-32 16,-1 0 0-16,1-2 0 0,-3-1-128 0,2-3 0 0,-1 2 0 0,1-1 0 16,1-1 128-16,2 2-128 0,2 2 0 15,2 2 128-15,-1 5-128 0,5 2 0 0,-3 0 0 0,0 6 0 16,1 4-144-16,2 2 144 0,-1 1 0 0,2 3 0 31,-2 4-1392-31,0 2-160 0,-1 2-48 0,0 0-8016 0,0-1-1616 0</inkml:trace>
  <inkml:trace contextRef="#ctx0" brushRef="#br0" timeOffset="123535.76">17855 16821 23775 0,'0'0'1056'0,"0"0"224"0,0 0-1024 0,0 0-256 16,10-4 0-16,1 0 0 0,3-1 896 0,1 0 128 15,1-3 16-15,1 2 16 0,3 2-352 0,2-1-80 16,-2-2-16-16,0 4 0 0,1-1-352 0,1 0-64 16,1 2 0-16,-4 1-16 0,0 1-432 0,-1 2-96 0,-2-1-16 0,0 3-12784 15</inkml:trace>
  <inkml:trace contextRef="#ctx0" brushRef="#br0" timeOffset="123720.25">17824 17111 29999 0,'0'0'1328'0,"0"0"272"0,0 0-1280 0,8 0-320 0,3-1 0 0,4 1 0 15,1-2 304-15,3 1-16 0,3-1 0 0,0-1 0 16,2-3 16-16,-1 0 0 0,2-2 0 0,1 1 0 16,0 1-144-16,2 1-32 0,1 2 0 0,-1 0 0 15,0-4-2880-15,0 1-576 0</inkml:trace>
  <inkml:trace contextRef="#ctx0" brushRef="#br0" timeOffset="124119.93">19014 16264 23951 0,'0'0'2128'15,"3"-9"-1696"-15,-3 9-432 0,5-9 0 0,-5 9 880 0,0 0 80 0,0 0 32 0,0 0 0 16,0 0-336-16,0 0-64 0,-4 9-16 0,0 5 0 15,-3 5-64-15,1 4-32 0,-1 4 0 0,1 3 0 16,1 1-144-16,-1 1-16 0,1 0-16 0,2-1 0 16,-1-2 80-16,1 1 32 0,2-1 0 0,0-1 0 15,1 0-144-15,3-2-16 0,2-2-16 0,3-3 0 16,0-3-16-16,3-3 0 0,3-3 0 0,1 0 0 16,0-3-32-16,5-3 0 0,1-3 0 0,4-3 0 15,1 0-192-15,2-2 176 0,3-4-176 0,3 0 160 16,4-3-480-16,-4 0-80 0,-1-4-32 0,-3 1 0 15,-2 0-2768-15,-1 0-576 16,6-10-96-16,-5 1-32 0</inkml:trace>
  <inkml:trace contextRef="#ctx0" brushRef="#br0" timeOffset="124337.14">19697 16211 18431 0,'-12'2'816'0,"12"-2"160"0,-9 4-784 0,2 2-192 16,-2-1 0-16,1 5 0 0,-1 4 2224 0,2 4 400 15,-4 1 64-15,0 4 32 0,0 3-1456 0,0 5-304 16,-2 2-48-16,1 4-16 0,1-4-64 0,-1 4 0 16,0 1-16-16,1 4 0 0,0 1-192 0,-1 4-48 0,0-1 0 0,1-1 0 15,1 1-256-15,0-3-64 16,1-1-16-16,1-2 0 0,2 0-240 0,1-1 0 16,1 1 0-16,3-3 0 15,4-1-1328-15,1-1-304 0,0-2-64 0,3-2-8336 0,0-6-1664 0</inkml:trace>
  <inkml:trace contextRef="#ctx0" brushRef="#br0" timeOffset="125074.33">20359 17018 20959 0,'0'0'928'0,"0"0"192"0,0 0-896 0,8-3-224 16,1 0 0-16,-1 3 0 0,2 2 896 0,-1 3 144 16,1 4 32-16,2 3 0 0,2 4-560 0,0 3-96 15,2 5-32-15,0 2 0 0,-1 3-48 0,0 1-16 16,-3 4 0-16,-2-2 0 0,-1-1 112 0,-4 1 16 15,-2-2 0-15,-3-1 0 0,-2 1 112 0,-2-1 16 16,-5 2 16-16,0-2 0 0,-2 0-64 0,-2-3-16 16,-3-2 0-16,1 0 0 0,-2-1-32 0,2-4-16 15,1-1 0-15,1 0 0 0,0-3-336 0,2-2-128 16,2-1 0-16,2-3 144 16,1-3-1904-16,6-6-384 0,0 0-80 0</inkml:trace>
  <inkml:trace contextRef="#ctx0" brushRef="#br0" timeOffset="125439.93">21171 16932 29487 0,'0'0'1296'0,"0"0"288"0,0 0-1264 0,0 0-320 15,0 0 0-15,9-3 0 0,0 0 1024 0,1 1 128 16,2-1 48-16,2 2 0 0,3 0-304 0,2 0-48 15,5 2-16-15,3-2 0 0,3-2-96 0,2 0-32 16,1-1 0-16,4 2 0 0,-1 0-320 0,3 1-64 16,-5-3 0-16,-1 2-16 0,-2 0-304 0,-4 0 0 15,0-1 0-15,-4-2 0 16,-1 1-432-16,-1 0-192 0,-5 1-32 0,0 1-16 16,-2 0-1968-16,-5-2-400 0,-2 1-80 0</inkml:trace>
  <inkml:trace contextRef="#ctx0" brushRef="#br0" timeOffset="125938.09">22701 15989 11967 0,'7'-12'528'0,"-2"5"112"0,2 0-512 0,1 0-128 16,-2-1 0-16,3 4 0 0,-3-3 1408 0,-6 7 240 16,8-3 48-16,-8 3 16 0,0 0-304 0,0 0-48 15,0 0-16-15,6 10 0 0,-3 2-240 0,-2 5-48 16,-3 5-16-16,-1 6 0 0,0 4-256 0,-5 3-48 16,0 2-16-16,-1 6 0 0,-2 4 96 0,0 5 16 15,-2 4 0-15,0 3 0 0,-1 2-64 0,-2 3-16 16,0 1 0-16,0 1 0 0,1 3-176 0,0-4-48 15,-1-3 0-15,1-4 0 0,-1-2-160 0,3-4-48 0,0-3 0 0,2 0 0 16,-3-4-192-16,2-1-128 16,1-2 128-16,3-3-128 15,-1-1-1040-15,4-5-288 0,1-2-48 0,0-1-14256 0</inkml:trace>
  <inkml:trace contextRef="#ctx0" brushRef="#br2" timeOffset="134661.09">17104 15847 3679 0,'-4'-13'320'0,"2"5"-320"0,0-2 0 0,1-1 0 15,-3-1 1936-15,2-2 320 0,-1-1 64 0,1 1 16 16,-1 0-1344-16,2-1-272 0,-3 1-48 0,1-2-16 15,0 0-336-15,1 2-80 0,-1 0-16 0,2-1 0 16,-3 0 80-16,3-1 16 0,0 0 0 0,1-1 0 16,0 1 256-16,1 2 48 0,0 0 16 0,3 2 0 15,-2-1-16-15,2 2 0 0,2 2 0 0,-1 2 0 16,-1 0-48-16,-4 7 0 0,2-8 0 0,-2 8 0 16,0 0 336-16,0 0 64 0,0 0 16 0,0 0 0 0,5 7-464 0,-1 3-80 15,-3 3-32-15,-2 2 0 0,0 4 16 0,-5 4 0 16,-2 3 0-16,0 4 0 0,0 4 16 15,-4 5 16-15,-1 4 0 0,-3 3 0 0,1 5-160 16,-3 3-48-16,-2 2 0 0,-3 3 0 0,0 2-48 0,-2 2-16 16,0 7 0-16,-1 2 0 0,-1 2-192 0,-1 1 128 15,0-2-128-15,2-1 0 0,1-2 128 0,2 0-128 16,0-5 0-16,2-2 0 0,-3-7 0 0,3 2 128 16,0-1-128-16,2 1 0 0,1-2 0 0,0 0 0 15,1-1 0-15,4-4 0 0,0-3 0 0,1-1 0 16,2 3 0-16,2-1 0 0,2-3 0 0,2-4 0 15,0-6 0-15,3-3 0 0,3-3 0 0,3-3 0 16,-2-5 0-16,2-3 0 0,2-2 128 0,1-3-128 16,2-1 0-16,2-2 144 0,-1-2-144 0,2-3 128 0,2 1-128 0,2-4 128 15,0-1-128-15,3 2 0 0,-1-4 144 0,0 0-144 16,-2 0 0-16,2-2 144 0,2 1-144 0,0 0 0 16,2 0 128-16,-1 0-128 0,0 1 0 0,4 0 0 15,2 0 0-15,1 0 0 0,1 0 0 0,4 0 0 16,5 0 0-16,2 0 0 0,2-1 0 0,2-2 0 15,2-1 144-15,2 2-144 0,2 0 0 0,6 1 144 16,5 1-144-16,0-1 0 0,0 0 0 0,1 0 0 16,-1-3 0-16,5 3 128 0,4 1-128 0,1 0 0 15,4-1 0-15,-4 0 0 0,-3 0 128 0,7 0-128 16,3 1 0-16,0 1 0 0,2 2 144 0,-2-2-144 16,-1-2 0-16,3 2 0 0,5 3 0 0,-1-3 128 0,-2 0-128 0,0 2 0 15,2-2 0-15,0 1 0 16,7 2 0-16,-4-1 0 0,-5-3 0 0,2 1 128 15,1 2-128-15,2 1 0 0,1-4 0 0,-2 0 0 0,-2-1 0 16,3 1 0-16,3 2 0 0,-2-1 0 0,-3-3 0 0,0-1 0 16,4 3 0-16,1-1 0 0,4-1 0 0,-3 0 144 15,-3-2-144-15,4 2 0 0,2 4 128 0,-1-2-128 16,-4-4 0-16,2 3 0 0,3 2 0 0,1-1 0 16,-2-1 0-16,0 0 0 0,-5 0 0 0,2 1 0 15,4 1 0-15,-4-2 0 0,-2-1 0 0,-3 0 0 16,1 2 0-16,0 0 0 0,-1-3 0 0,-4 1 0 15,-4-1 0-15,-1 1 0 0,0 2 0 0,-1 0 0 16,0 1 0-16,-2-1 0 0,-9-2 0 0,-2 3 0 0,0 1 0 16,0 0 0-16,-2 0 0 0,-1 2 0 0,-4-3 0 0,-4 1 0 15,-4 0 0-15,-3 1 0 0,-3 2 0 0,-2-1 0 16,-4 2 0-16,-2 1 0 0,-1 0 0 0,-3 0 0 16,-3-2 0-16,-3 1 160 0,-3 0-160 0,-2-1 128 15,-1 0-128-15,-4 1 160 0,-2-2-160 0,0 0 160 16,-3 1-160-16,0-2 0 0,-2-1 144 0,-7-2-144 15,9 1 128-15,0 0-128 0,-9-1 128 0,9-1-128 16,-9 1 128-16,7-4-128 0,-1 0 160 0,-1-4-160 16,0-3 192-16,-1-3-48 0,-3-3-16 0,2-1 0 15,-2-1-128-15,-1-4 160 0,-1-6-160 0,-1-2 160 16,0-2-160-16,1-3 0 0,-3-5 144 0,-1-4-144 16,0-2 144-16,0-3-144 0,1 0 192 0,0-4-192 0,0-6 192 0,0-1-64 15,1-4 0-15,0 2-128 0,2 2 128 16,1-3-128-16,1-2 0 0,1-5 0 0,1-1 0 0,2 0 0 15,-1 4 0-15,1-1 0 0,1 2 0 0,-2 2 0 16,3-1 0-16,-1 2 0 0,2 0 0 0,0 3-144 16,-2 0 144-16,3 3-128 0,-2-1 128 0,1 6-128 15,-1 3 128-15,2 1-128 0,-3 0 128 0,3 2-128 16,-3 1 128-16,3 1-128 0,-3 1 128 0,3 2-160 16,-1 0 160-16,0 2-160 0,-1 3 160 0,1 0 0 15,-4 1-144-15,1 3 144 0,-1-1 0 0,0 5-144 16,-3 1 144-16,2 2 0 0,-2 4 0 0,-1-3 0 15,-2 3 0-15,-1 2 0 0,-1 1-144 0,0 1 144 16,-2 2 0-16,-1 0-144 0,0 1 144 0,-2 1-160 0,0 2 160 16,-2 3-160-16,-1-1 0 0,-2 2 0 15,-2 0 0-15,1 4 0 0,0 3-16 0,-2-1 0 16,-2 0 0-16,-2 0 0 0,-2 2 176 0,-1 2 0 0,-6 0 0 0,-1 0-128 16,-6-2 128-16,1 1 0 0,1 2-144 0,-6 2 144 15,-1-1 0-15,2 1 0 0,-4-1 0 0,-4 3 0 16,-5 2 0-16,0 1 0 0,-6-2 0 0,0 0 0 15,-3 1 0-15,1 0 0 0,0 2 0 0,-6 0 0 16,-6-1 0-16,0-2 0 0,-2 1 128 0,1 1-128 16,3 1 128-16,-7 0-128 0,-7-2 128 0,0-1-128 15,2 0 128-15,0 0-128 0,-2 1 0 0,0-2 128 16,-7 0-128-16,4-3 0 0,4 3 0 0,-8-2 128 16,-2 1-128-16,-4 0 0 0,1 1 0 0,0-1 128 15,2-1-128-15,-6 2 0 0,0-1 0 0,-2 0 0 0,1-3 0 16,-4 1 0-16,-4 2 128 0,3-1-128 0,5 0 0 0,-6 0 192 15,-4 1-192-15,1-1 192 0,5 1-48 0,-3 0 0 16,-7 1 0-16,3 0 0 0,7 0-144 0,-4 0 128 16,-5-2-128-16,6 2 128 0,6 0-128 0,-3-2 192 15,0-2-192-15,3 2 192 0,7-1-16 0,2 0 0 16,3-1 0-16,3-1 0 0,1 0-48 0,7-1 0 16,3 0 0-16,1 2 0 0,3 0-128 0,4-3 0 15,-2-2 144-15,8 1-144 0,3 0 160 0,9-1-32 16,5 1-128-16,6 1 192 0,2-1-48 0,6 0-16 15,2-1 0-15,5-1 0 0,6-1-128 0,3 1 0 16,5 0 0-16,5-1 0 0,6 4-144 0,0 0-112 16,-3-7-32-16,7-1 0 15,3 1-1568-15,6 0-320 0,3-2-64 0</inkml:trace>
  <inkml:trace contextRef="#ctx0" brushRef="#br2" timeOffset="137347.67">7065 2334 1839 0,'-4'-9'160'0,"1"2"-160"0,1-1 0 0,1 1 0 16,-3 1 2992-16,4 6 560 0,-1-8 112 0,1 8 32 16,0 0-2640-16,0 0-528 0,0 0-96 0,0 0-32 15,-2-8-64-15,2 8-16 0,0 0 0 0,0 0 0 16,0 0-64-16,0 0-32 0,0 0 0 0,0 0 0 15,-1 14-48-15,0 0-16 0,0 1 0 0,0 3 0 16,0 2 16-16,0 3 0 0,-1-1 0 0,2 3 0 16,0 4-176-16,0 3 0 0,0 2 144 0,-2 4-144 0,-4 3 320 0,-1 4-16 15,-1 0 0-15,1 4 0 0,-2 2-96 0,0 3-16 16,-3 2 0-16,-2 3 0 0,-4 0 32 0,2 3 0 16,0-1 0-16,-1 3 0 0,-4 0-80 0,1 1-16 15,0 1 0-15,-2-3 0 0,2 0-128 0,3-2 0 16,0-2 0-16,1-2 0 0,0-3 304 0,1 0 128 15,-1 0 16-15,2-1 16 0,1-2 80 0,1-1 16 16,0-3 0-16,1-1 0 0,-2 0-272 0,0-2-48 16,2 0-16-16,2-4 0 0,-5 1-96 0,1-3 0 15,2-1-128-15,2 0 192 0,1-2-192 0,1-1 0 16,1-1 128-16,2-3-128 0,0-1 0 0,1-4 0 0,0-2 0 16,4-1 0-16,4 0 0 0,0-3 0 0,1-2 0 0,0-1 0 15,2-2 0-15,2-2 0 0,2-1 0 0,1 0 0 16,-1-2 0-16,3-1 0 0,0-2 0 0,1 1 0 15,2 1 0-15,0-3 0 0,1 1 0 0,2-1 0 16,2 2 0-16,3 0 0 0,0 1 0 0,4 0 0 16,3-3 0-16,5 0 0 0,0 0 176 0,4-1-176 15,3 0 224-15,0-2-64 0,-3 0-16 0,2-1 0 16,2 2-16-16,3-1 0 0,3 1 0 0,2 0 0 16,5 0-128-16,1-3 0 0,-2-3 0 0,-1 1 0 15,3 1 0-15,2 0 0 0,3-1 0 0,2 0 0 16,1-4 0-16,1 0 128 0,-6-2-128 0,5 1 0 15,0 1 0-15,3 0 0 0,3 1 0 0,0-1 0 16,-9-2 0-16,2 4 0 0,3 0 0 0,6 0 0 16,2 1 0-16,-4 0 0 0,-4-3 0 0,2 3 0 0,-2 1 0 0,5 0 0 15,3 0 128-15,-3 0-128 0,-3-3 128 0,-1 1 0 16,0 3 0-16,4 1 0 0,0 0 48 0,0 0 0 16,-4 1 0-16,1-1 0 0,-1-2-32 0,3-1 0 15,1 2 0-15,-3 1 0 0,-2-3-144 0,-3 1 128 16,-1 1-128-16,0 0 128 0,-1-2-128 0,1 0 0 15,0-2 144-15,-5 4-144 0,-2 0 0 0,-3 1 0 16,-2 0 0-16,-1 0 0 0,0 0 0 0,0 1 144 16,-2 0-144-16,-2 1 0 0,-4 3 128 0,-3-2-128 15,-2 0 0-15,-3 2 0 0,-3-2 944 0,-1 0 80 16,-1 0 0-16,0 0 16 16,-1 1-1632-16,-2 1-336 0,0-1-64 0,-1 2-16 0,-2-3 832 0,-2 0 176 15,-3-1 0-15,0 1 0 0,-5-3 0 0,0 0 128 16,-5-1-128-16,0-1 0 0,-2 1 128 0,-2 1-128 0,2-2 0 0,-2-3 0 15,-1-4 176-15,-1-1-176 0,0-1 192 0,1 0-192 16,-3-1 160-16,1-2-160 0,3-3 128 0,-3-1-128 16,1-1 128-16,1-2-128 0,-2-3 0 0,1-3 128 15,1-3-128-15,-2-1 0 0,1-6 144 0,-1-1-144 16,1-4 160-16,1-1-32 0,-2-2-128 0,2-5 192 16,-3-3 128-16,0-4 32 0,3 0 0 0,-1-2 0 15,1-4-176-15,2 2-48 0,-1-2 0 0,3 0 0 16,2 0-128-16,-2 1 128 0,2 1-128 0,2 0 128 15,0-2-128-15,1 2 0 0,3 3 0 0,-1 0 0 16,2-2 0-16,-1 2 0 0,0 1 0 0,-1 0 0 16,2-2-128-16,-2 2 128 0,-2-1 0 0,-1 0 0 15,-1-1 0-15,0 2-176 0,-4 0 176 0,0 1-128 0,-1 1 128 0,-1 3 0 16,-2 5-144-16,-1 1 144 0,2-3 0 0,-4 3 0 16,0 4 0-16,0 3 0 0,-1 1 0 0,0 4 0 15,0 2 0-15,1 1 128 0,-1 1-128 0,1 1 128 16,-1 2-128-16,1 1 128 0,0 2-128 0,1-1 0 15,0-1 0-15,1 0 0 0,-2-1 0 0,3 0 0 16,-1 3 0-16,2 0 0 0,-3 0 0 0,1-1 0 16,1 1 0-16,-1 2 0 0,-2 2 0 0,2 2 0 15,-1-1 0-15,-1 1 0 0,2 2 0 0,-3 0 0 16,-1 1 0-16,0 2 0 0,0 1 128 0,0 1-128 16,-1 1 0-16,-3 0 128 0,1 0-128 0,0 1 0 0,-1 0 0 0,1 1 0 15,-5 0 0-15,3 2 0 16,-4 1 128-16,2 1-128 0,-1 0 0 0,1 1 0 0,7 3 0 0,-12-2 128 15,2-2-128-15,0 4 0 0,-2 0 0 16,1 0 0-16,0 0 0 0,-1 2 0 0,-3-1 0 0,-2 1 0 16,-2 0 0-16,0 0 0 0,-3-2-144 0,-2 2 144 15,0 2 0-15,-3-1-128 0,1 1 128 0,-1 1 0 16,-2-1 0-16,-1 1-128 0,-3-1 128 0,1 0 0 16,-1 1 0-16,-1-1 0 0,-3 0 0 0,-5 0 0 15,-3 0 0-15,0 1 0 0,-1-2 0 0,-2 1 0 16,-1 1 0-16,1 0 0 0,-1 2 0 0,-2 0 0 15,-5-3 0-15,-4 0 0 0,-1 1 0 0,-1 0 0 16,0 2 0-16,-1 1 0 0,-1 0 0 0,-4 1 0 16,-5-1 128-16,0-2-128 0,1 1 0 0,0 3 0 0,-1 3 0 0,-6 0 128 15,-5-4-128-15,0 0 0 16,2-1 0-16,-2 3 0 0,-1 3 128 0,-4-1-128 0,-2-2 0 0,2 1 0 16,3 3 0-16,-5-2 0 0,-4-1 0 0,1 0 0 15,1 1 0-15,1 1 0 0,-1 1 0 0,1-1 0 16,0-2 0-16,1 0 0 0,6-1 0 0,-3-1 0 15,-5 0 0-15,3 0 0 0,5-3 0 0,2 0 0 16,0 1 0-16,-2-1 0 0,2 0 0 0,3-1 0 16,3 0 0-16,1 2 0 0,2-1 0 0,1-1 0 15,3 0 0-15,2 0 0 0,5 1 0 0,7-2 0 16,1-1 0-16,4 1 0 0,4-1 0 0,2-1 0 16,3 0 0-16,7 0 0 0,4 1 0 0,6-1-240 15,5-2 32-15,5 2-10272 16,3 1-2048-16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26T19:36:39.75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18916 5209 5519 0,'0'0'496'0,"-6"-4"-496"0,-2 3 0 0,8 1 0 16,-8-1 1728-16,3 0 240 0,-3-1 48 0,8 2 16 16,-6-1-1488-16,6 1-288 0,-8 0-64 0,8 0-16 15,-7-1-176-15,7 1 0 0,0 0 0 0,-8-2 0 16,2 2 0-16,6 0 0 0,0 0 0 0,-6-2 0 16,6 2 368-16,0 0 32 0,0 0 16 0,0 0 0 15,0 0 320-15,0 0 64 0,0 0 16 0,0 0 0 16,0 0-112-16,0 0 0 0,0 0-16 0,0 0 0 15,0 0 0-15,0 0 0 0,0 0 0 0,0 0 0 16,10 5-160-16,2-2-16 0,1-1-16 0,2-1 0 16,-1 3-16-16,3-3 0 0,-1-1 0 0,5 0 0 15,1-3-80-15,3 1-16 0,3 0 0 0,1 1 0 0,4-1-112 16,3 2-16-16,2 0-16 0,2 0 0 0,-2 0-240 0,1-1 176 16,-1-2-176-16,1 2 160 0,-1 1-160 0,3 3 0 15,1-2 144-15,3 0-144 0,3-1 160 0,3 1-32 16,1 2-128-16,-1-3 192 0,0-2 0 0,1 1 0 15,-4-1 0-15,6 2 0 0,3 0-64 0,1 0 0 16,3 0-128-16,-6 0 192 0,-1 1-48 0,-4-1-16 16,1-1 0-16,2 0 0 0,1-2 0 0,3 2-128 15,1 2 192-15,-2-1-64 0,-1-1 0 0,-2 0 0 16,-2-2 0-16,2 3 0 0,0-1 16 0,5 1 0 16,1 0 0-16,0 1 0 0,-2-1-16 0,0 2-128 15,-1-2 192-15,1 2-64 0,4-1-128 0,1 2 0 0,4 0 0 0,-3 0 128 16,-5-2-128-16,1 3 0 0,-3-3 0 0,3 2 128 15,-1 0-128-15,3 1 0 0,0-3 0 0,-1 2 0 16,-3-1 0-16,-2 1 0 0,0 0 0 0,2 0 0 16,0 0 160-16,2 2-160 0,-1-1 192 0,0-1-192 15,-5-3 224-15,-1 0-64 0,0-1-16 0,-1 2 0 16,3 3-144-16,0-1 192 0,1 0-192 0,-2-1 192 16,-1-2-192-16,-3-1 0 0,-6-1 0 0,3 0 0 15,-1 0 0-15,-2-2 128 0,-1 4-128 0,0-1 0 16,-2 0 0-16,0 0 128 0,-7-2-128 0,-2 1 0 15,-3 1 128-15,-3-1-128 0,-2-2 0 0,-5 3 128 16,0-1-128-16,-5 0 0 0,-1 0 144 0,-4 1-144 16,-8 1 128-16,0 0-128 0,0 0 128 0,0 0-128 15,0 0 144-15,0 0-144 0,0 0 192 0,-11 4-192 16,-1-1 176-16,-7 0-176 0,-3 1 160 0,-3-1-160 0,-3 1 144 0,-6-2-144 16,-5-2 128-16,-3 4-128 0,-3-2 128 0,-1 1-128 15,-4 1 0-15,1-1 128 0,-5 1-128 0,-5-2 0 16,-8-4 0-16,-2 1 0 0,-1 1 0 0,0 0 128 15,-2 0-128-15,-5 0 0 0,-5 0 0 0,-1 0 0 16,-2-1 128-16,0 1-128 0,-2 1 0 0,-2-1 0 16,-3-3 0-16,2 3 0 0,4 3 0 0,-6-1 0 15,-5-3 128-15,1 2-128 0,4 0 0 0,-1-1 0 16,1 0 0-16,-2 2 0 0,-1-1 0 0,2 2 128 16,6 2-128-16,-4-3 128 0,-6-4-128 0,8 2 0 15,3 3 0-15,6-1 0 0,3 0 0 0,1-3 0 16,-2-3 0-16,4 2 0 0,6-1 0 0,5 2 0 15,5 1 0-15,2-1 0 0,0-2 0 0,-1-3 0 0,1-2 0 16,3 1 0-16,3 2 0 0,4 2 0 0,1 1 0 0,2 0 0 16,3-5 0-16,-1 4 0 0,-1-3 0 0,-1 3 0 15,-2 0 0-15,3 2 0 0,1-3 0 0,4 3 0 16,1 2 0-16,4 1 0 0,3 1 0 0,4 0 0 16,3-1 0-16,2 1 0 0,2 1 0 0,3-1 0 15,2 0 0-15,4 1 0 0,1-3 0 0,8-1 0 16,0 0 0-16,0 0 0 0,0 0 0 0,0 0 0 15,0 0 0-15,10 4 0 0,-2-1 0 0,4 1 0 16,2-5 0-16,5-2 0 0,5 3-144 0,6-2 144 16,3-1 0-16,9 0 0 0,8 2 0 0,4 1 0 15,6-2 0-15,1 1 0 0,1-4 0 0,4 0 0 16,4 3 0-16,6 1 0 0,6-1 0 0,-1-1 0 0,-1 0 0 16,6 2 0-16,9 2 0 0,-2-1 0 0,-1-2 0 0,1 1 0 15,2 0 0-15,1 1 0 0,6 0 0 16,-3-1 0-16,-1-2 0 0,1 3 0 0,6 2 0 0,-1 0 0 15,-7-1 0-15,6 1 0 0,-1-2 0 0,-1 0 128 16,-3 0-128-16,1 4 0 0,0 0 0 0,-1 2 0 16,-2-3 0-16,-2 1 0 0,1 0 0 0,0 1 0 15,-2-1 0-15,-2 3 0 0,-8-1 0 0,-2 0 176 16,2 2-176-16,-4 0 160 0,-2-2-16 0,-6-1 0 16,-5-2 0-16,-5-1 0 0,-1 2 48 0,-1 1 16 15,-1 0 0-15,-4 0 0 0,-3-2-16 0,-4 0 0 16,-3-2 0-16,-8 2 0 0,-3-3-32 0,-3 1-16 15,-2 0 0-15,-3 1 0 0,-3 0-144 0,-4 0 192 0,-1 2-192 0,-3-1 192 16,-3-3-192-16,-2 0 0 0,-9 0 144 0,0 0-144 16,0 0 128-16,0 0-128 0,0 0 128 0,0 0-128 15,0 0 0-15,-9 0 0 0,-1 0 0 0,-1 0 0 16,-1-2-160-16,-2 1-96 0,0 0-32 0,-3-2 0 31,2 2-1712-31,-1 1-352 0,1 0-64 0</inkml:trace>
  <inkml:trace contextRef="#ctx0" brushRef="#br0" timeOffset="2050.15">4435 1722 15487 0,'-4'-14'688'0,"4"6"144"0,0-3-672 0,1 0-160 0,3 0 0 0,-1 0 0 16,-1 0 448-16,-1 1 64 0,4 0 16 0,2 1 0 16,0 0-272-16,2 0-64 0,-4-2-16 0,3 4 0 0,0 1-176 0,2 0 0 15,-2-2 0-15,2 3 128 0,0 0-128 0,0 2 0 16,0-1 0-16,0 2 0 0,-1 1 0 0,-9 1 0 15,11-2 0-15,-3 2 0 0,1 0 0 0,-9 0 0 16,0 0-144-16,9 6 144 0,-9-6 0 0,6 11 0 16,-3-1 0-16,-2 2 0 0,-1 2 432 0,0 2 32 15,0 4 16-15,-2 0 0 0,0 3-32 0,-4 2 0 16,2 4 0-16,-2 4 0 0,-2 0-64 0,1 6 0 16,-3 9-16-16,1 2 0 0,0-2-48 0,0 4-16 15,0 3 0-15,-4 4 0 0,1 3-112 0,1 3-32 16,3 1 0-16,-3 1 0 0,-3-2-160 0,1 0 0 15,2 0 144-15,-2 0-144 0,1 1 0 0,0-4 128 16,1-4-128-16,-2-1 0 0,-1 0 0 0,1-2 144 16,-2-4-144-16,0-3 0 0,1-3 416 0,0 0-32 0,0-2 0 0,1-1 0 15,-2 0 128-15,0-4 0 0,-1 0 16 0,3-3 0 16,0-4-144-16,2-4-48 0,2 0 0 0,-1-2 0 16,0-1-48-16,1-1-16 0,0 0 0 0,2-2 0 15,3-4-128-15,0-3-16 0,1-1-128 0,1-1 192 16,1-1-192-16,2-1 144 0,-1-10-144 0,0 0 128 15,5 7-128-15,-5-7 128 0,11 3-128 0,2-1 128 16,3 0-128-16,0-2 0 0,4-3 144 0,1 0-144 16,2 0 0-16,5-2 144 0,1-2-144 0,0 0 0 15,1 0 0-15,2 2 0 0,1 1 0 0,0-4 0 16,1 0 128-16,3-2-128 0,2 1 0 0,5 2 0 16,1-1 128-16,2 1-128 0,1 2 0 0,2-2 0 15,-1 3 0-15,1 2 0 0,0 0 0 0,1-3 0 16,4 2 0-16,2 1 0 0,2-1 0 0,-1 1 0 0,-3-1 0 0,2 2 0 15,1 0 0-15,2 1 0 0,4 0 0 0,-1-1 0 16,3 0 0-16,-1 1 0 0,-2-3 0 0,3 2 0 16,-1 1 0-16,2 0 0 0,2 0 0 0,-5 0 0 15,-3-1 0-15,-3 1 0 0,0 0 0 0,2 1 0 16,-2 1 0-16,1 2 0 0,-2-2 0 0,-2 5 0 16,-7-3 0-16,-2 3 0 0,-1-3 0 0,-1 3 0 15,-3-2 0-15,-1 3 0 0,2-1 0 0,-4 1 0 16,1 0 0-16,-4 0 0 0,-2 0 0 0,-1 1 0 15,-3 0 0-15,-2 0 0 0,-3 0 0 0,0-1 0 16,-1 0 0-16,0-1 0 0,-1 1 128 0,1-1-128 16,-3 0 0-16,1-2 0 0,-4-2 128 0,2 0-128 0,-2-2 0 0,-1-1 0 15,-1-4 0-15,0 3 160 0,-1-3-160 0,-2-3 128 16,0-4 32-16,0-2 0 0,-1-2 0 0,0-3 0 16,0-3 16-16,0-1 0 0,-1-1 0 0,-1-3 0 15,0-3-16-15,-3-2 0 0,1-2 0 0,1-3 0 16,-1-1-160-16,1-4 160 0,2-3-160 0,-1-2 160 15,2-4 96-15,2-1 0 0,1-3 16 0,3-1 0 16,0-4-128-16,4 2-16 0,1-2-128 0,0-2 192 16,3 1-192-16,-3 0 0 0,2 3 128 0,-1 0-128 15,2 0 0-15,-3 3 0 0,0 1 0 0,-3 0 0 16,2-3 0-16,-1 6 0 0,-2 1 0 0,-2 1 0 16,-3-1 0-16,-1 4 144 0,0 1-144 0,0 2 128 15,1 1-128-15,-3-2 0 0,0-1 0 0,0 1 0 0,-2 1 0 0,2 2 0 16,-3 4 0-16,2 0 0 0,-1 0 0 15,0 3 0-15,-2 0 0 0,1 5 0 0,-4 1 0 0,1 0 0 16,0 3 0-16,0 2 0 0,-3 0 0 0,0 3 0 16,0 2 0-16,-1 1 0 0,-1 6 0 0,0 2 0 15,1 0-144-15,-2 0 144 0,2 8 0 0,0 0 0 16,-5-5-128-16,5 5 128 0,-8-3 0 0,-2 3-128 16,0 3 128-16,1 1 0 0,-1 0-192 0,3 2 64 15,-3 1 128-15,2 0-208 0,-4 0 208 0,-1 3 0 16,-3 0-160-16,-1 1 160 0,-2 1 0 0,-3 0 0 15,-1-1-144-15,-2 0 144 0,-2 0 0 0,1 0 0 16,-4-1 0-16,-1-1 0 0,1-2 0 0,-2 1 0 16,-2 0 0-16,-2 0 0 0,2 0 0 0,-3 0 128 15,-6 0-128-15,-1-2 0 0,-4 0 144 0,-1-2-144 0,1-1 128 0,-4 2-128 16,0 0 128-16,3 2-128 0,-4 1 0 0,-1-4 128 16,-3 0-128-16,0 0 0 0,0-2 0 0,-1 0 128 15,1 0-128-15,1 2 0 0,-3 0 0 0,-2-1 0 16,-2-3 128-16,-1-1-128 0,1-1 0 0,-2 1 128 15,0 1-128-15,-2 1 0 0,-3 2 0 0,-2-3 0 16,-2-2 0-16,0 1 0 0,-1 2 0 0,-1 1 0 16,-2 2 0-16,0-2 128 0,0-2-128 0,3 3 0 15,2-1 0-15,-1 0 0 0,2 1 0 0,1-2 0 16,0-1 144-16,4 1-144 0,4 0 160 0,5 1-160 16,4-2 0-16,0 0 0 0,0 0 0 0,4 0 0 15,2 0 0-15,6-1 0 0,4 0 0 0,4 1 0 16,3-1 0-16,5 1 0 0,4 0 0 0,1 0 0 0,4 1 0 0,3 1 0 15,4 0 0-15,1 1 0 16,9-3-1552-16,0 0-208 0,0 0-32 0</inkml:trace>
  <inkml:trace contextRef="#ctx0" brushRef="#br0" timeOffset="3884.1">1846 7844 10127 0,'0'0'896'0,"-1"-4"-704"16,0-2-192-16,-1 1 0 0,2-1 960 0,-1 0 176 15,0 0 16-15,-3 0 16 0,2 2-144 0,-1 0-16 16,1 1-16-16,2 3 0 0,-3-4-368 0,3 4-80 16,-4 0-16-16,0 1 0 0,1 3-384 0,0 4-144 15,1 5 0-15,-2-1 144 0,1 2-144 0,1 2 0 0,0 3 0 0,1 3 0 16,0 2 0-16,1 4 0 0,0 3 0 0,1 2 0 16,1 1 0-16,1 0 0 0,0 2 0 0,2-1 128 15,2 1-128-15,4 13 0 16,1-6 144-16,-5-18-144 0,3-2 0 0,5-2 128 0,-1-2-128 0,1-4 0 15,2-1 128-15,-1-3-128 0,3-6 160 0,2-3-160 16,2-3 544-16,0-3 16 0,-1-6 0 0,1-3 0 16,0-4-112-16,3-2-32 0,-1-4 0 0,1-1 0 15,-1-1-224-15,-1 0-32 0,-1-1-16 0,0 0 0 16,-1-1-144-16,1 0 0 0,-2 1 0 0,0 0 0 16,-1 0 0-16,-4 1 0 0,0 0 0 0,-1 2 0 0,0 5 0 15,0 3 0-15,-3 4 0 0,-1 2 0 0,-2 3-192 0,-2 3 192 16,0 3-160-16,-3 6 160 0,0 4-144 0,-1 5 144 15,0 6-128-15,-2 4 128 0,-4 2 0 0,0 5 0 16,-3 3 0-16,-2 7 0 0,1 6 208 0,-2 3-16 16,-2 3-16-16,-3 2 0 0,-2 2 32 0,1 2 16 15,-5 0 0-15,1 0 0 0,1-2-48 0,-2 0-16 16,2-2 0-16,-3-2 0 0,2-1 176 0,0-5 48 16,-3-3 0-16,1-4 0 0,0-5 224 0,-9 11 48 15,5-11 16-15,9-16 0 0,-2-2-32 0,0-2-16 16,-4-3 0-16,3-4 0 0,-1-5-272 0,0-4-48 15,0-5-16-15,0-3 0 0,2-3-96 0,2-2-32 16,1-4 0-16,-1-1 0 0,4-7-160 0,2 0 0 16,3-1 0-16,3-2 0 0,1 0 0 0,6 0 0 15,1 3 0-15,5 2-176 0,3 1 32 0,4 4 0 16,3 1 0-16,2 1 0 0,1 1 144 0,2 3-160 16,1 1 160-16,2 3-160 0,-1 1-32 0,3 3 0 0,-3 0 0 15,3 4-9408-15,-3-3-1904 16</inkml:trace>
  <inkml:trace contextRef="#ctx0" brushRef="#br0" timeOffset="4198.33">3087 7971 11055 0,'-3'-4'976'0,"3"4"-784"16,-2-4-192-16,2 4 0 0,0 0 1840 0,0 0 320 15,0 0 64-15,0 0 16 0,6-7-1168 0,2 2-240 16,0 0-32-16,3 1-16 0,0 0-272 0,3-1-48 15,1 2-16-15,2 0 0 0,-1 2-176 0,3 2-32 16,1 2-16-16,1-2 0 0,-2 0-224 0,1 2 0 16,-1 1-144-16,-4 2-10624 0</inkml:trace>
  <inkml:trace contextRef="#ctx0" brushRef="#br0" timeOffset="4346.53">3067 8272 13823 0,'0'0'608'0,"0"0"128"0,0 0-592 0,0 0-144 0,0 0 0 0,0 0 0 16,7 6 1968-16,1-3 352 0,3-1 80 16,1-1 16-16,2-2-1536 0,4 0-304 0,1-1-64 0,3-2-16 15,4 0-256-15,3-3-48 0,3 1-16 0,0-2-11168 16</inkml:trace>
  <inkml:trace contextRef="#ctx0" brushRef="#br0" timeOffset="4934.79">4494 7962 8287 0,'0'0'736'0,"-7"10"-592"15,2 2-144-15,0-3 0 0,5-9 1520 0,0 0 272 0,-3 11 48 0,3 1 16 16,5 0-1040-16,-2-2-208 15,2-3-32-15,0 0-16 0,4 0 16 0,-1-4 16 0,6 0 0 0,1-1 0 16,3 1-16-16,1-2-16 0,4-1 0 0,4-4 0 16,-1 2-112-16,3-1 0 15,1-1-16-15,-2-2 0 0,0-1-48 0,-3 1 0 16,-1-3 0-16,-1 1 0 0,0-2-64 0,7-3-32 0,-6 2 0 0,-4 1 0 16,-5 2-96-16,-7 2-32 0,0 1 0 0,-4-1 0 15,1-1-160-15,-3 1 0 0,-2-2 0 0,-2 3 0 16,-4-1 256-16,-2 2-16 0,-1-4-16 0,-6 3 0 15,-1 1 48-15,-2 1 16 0,-5 3 0 0,-2 2 0 16,-4 4 32-16,-2 1 0 0,-5 5 0 0,1 2 0 16,0 0-160-16,-2 4-32 0,3 4 0 0,-13 12 0 0,5 0-128 15,7 1 128-15,5-1-128 0,5 1 128 0,2-2-128 0,4 0 0 16,6 1 144-16,4-2-144 0,5-4 0 0,4-1 144 16,3-3-144-16,4 0 0 0,1-4 288 0,3-1-48 15,4-1-16-15,2-5 0 0,5-2-96 0,-4-4-128 16,1-2 176-16,7-1-176 0,2 0 160 0,7-2-160 15,3-2 128-15,5-2-128 16,2-2-480-16,0 0-176 0,0-1-48 0,-2-3 0 0</inkml:trace>
  <inkml:trace contextRef="#ctx0" brushRef="#br0" timeOffset="5369.12">5766 7046 12895 0,'0'0'576'0,"0"0"112"0,-4-6-560 0,2 2-128 0,0 0 0 0,2 4 0 15,0 0 1520-15,0 0 272 0,0 0 48 0,-3 3 16 0,-3 2-960 0,2 3-192 16,-1 1-48-16,1 4 0 0,-2 1-80 0,2 4-32 16,1 3 0-16,-3 3 0 0,3-1-48 0,1 4-16 15,-1 2 0-15,3-2 0 0,-1 3-128 0,1-2-32 16,1-2 0-16,1 2 0 0,1-2-144 0,0-1-48 15,3-2 0-15,-3-3 0 0,2-4 16 0,3-4 0 16,-2-1 0-16,1-1 0 0,2-2 176 0,1-1 48 16,0-3 0-16,1-1 0 0,2-3-112 0,5-5-32 15,-3-3 0-15,-4 3 0 0,2-1-464 0,-2 1-80 16,1 1-32-16,2-5 0 16,-2-2-2048-16,-1 0-416 0,-1-5-64 0</inkml:trace>
  <inkml:trace contextRef="#ctx0" brushRef="#br0" timeOffset="5602.93">6045 7040 12895 0,'0'0'1152'0,"-1"-5"-928"0,0-1-224 0,1 6 0 15,0 0 1472-15,0 0 240 0,0 0 48 16,0 0 16-16,-5 4-560 0,1 3-128 0,-4 3 0 0,-3 9-16 16,-1 3-128-16,4-5-32 0,1 7 0 0,-4 4 0 15,1 1-160-15,0 0-48 0,-2 2 0 0,-5 17 0 16,3-1-256-16,4-15-48 0,1 1-16 0,-2 1 0 15,0 0-192-15,1 1-64 0,-3 0 0 0,4 0 0 0,2-1-128 16,-2-1 0-16,2-2 0 0,0 10-176 16,1-8-272-16,4-14-64 0,1-2-16 0,0 5 0 15,2-6-272-15,0-9-48 0,3 0-16 0,2-3 0 16,2-1-1504-16,0-3-320 0</inkml:trace>
  <inkml:trace contextRef="#ctx0" brushRef="#br0" timeOffset="5937.07">6657 6916 15087 0,'0'0'656'0,"0"0"160"0,3-4-656 0,-3 4-160 16,0 0 0-16,0 0 0 0,0 0 960 0,0 0 176 16,0 0 16-16,-2 8 16 0,-3 3-368 0,0 3-80 0,-2 4-16 0,-1 3 0 15,0 3 64-15,-2 4 16 0,0 2 0 0,-2 5 0 16,1 1-128-16,-1 5-16 0,1-1-16 0,-9 24 0 16,1-2-240-16,7-24-32 0,1 3-16 0,-7 19 0 15,3 0-192-15,7-26-144 0,2 1 192 0,-1-2-192 16,3-3 192-16,2-4-192 0,2-3 192 0,0-3-192 15,2-1 176-15,2-3-176 0,3-1 160 0,-2-4-160 16,2-5 0-16,2-1-288 0,3-4 32 0,3-4-8208 16,1-1-1648-16</inkml:trace>
  <inkml:trace contextRef="#ctx0" brushRef="#br0" timeOffset="6098.31">6352 7420 24879 0,'0'0'2208'0,"0"0"-1760"16,5-5-448-16,1 3 0 0,4 2 416 0,0 1 0 16,3 0 0-16,3 0 0 0,4 0-176 0,4-1-48 15,3 3 0-15,4-2 0 0,0-1-48 0,4-1-16 16,-1-2 0-16,3 3-8224 16,0-3-1648-16</inkml:trace>
  <inkml:trace contextRef="#ctx0" brushRef="#br0" timeOffset="6564.38">8059 7875 18431 0,'-4'-4'1632'0,"0"1"-1312"16,0 1-320-16,2 2 0 0,-3 6 768 0,2 0 96 16,-2 3 16-16,2 3 0 0,-1 4-240 0,1 2-64 15,-1 4 0-15,1 2 0 0,2 2-192 0,-3 1-64 16,1 3 0-16,1 1 0 0,-1 0-320 0,1 11 144 15,-1-4-144-15,0-14 0 0,-1 2 176 0,-1 12-176 16,4-5 160-16,1-16-160 0,0-2-208 0,1-3-144 16,2-1-32-16,0-2-10464 0</inkml:trace>
  <inkml:trace contextRef="#ctx0" brushRef="#br0" timeOffset="6764.16">8150 7398 26719 0,'-6'-11'1184'0,"2"5"240"0,1 1-1136 0,-2-2-288 0,1 3 0 0,1-1 0 0,3 5 1808 0,-2-4 304 16,-5 3 64-16,2 0 16 16,0 1-2352-16,-1 0-480 0,1 1-80 0,5-1-32 0,-7 1 336 0,7-1 64 15,-5 3 16-15,5-3-8928 16,0 0-1776-16</inkml:trace>
  <inkml:trace contextRef="#ctx0" brushRef="#br0" timeOffset="7086.4">8920 7534 18431 0,'0'0'1632'0,"-7"2"-1312"15,-3 0-320-15,-2 3 0 0,-3 1 512 0,-2 3 16 16,-3-2 16-16,-1 3 0 0,-3 1-96 0,1 2 0 16,-4 2-16-16,2 2 0 0,1 0-208 0,0 3-32 15,2 0-16-15,2 1 0 0,1-1-176 0,4 1 0 0,3-1 0 0,2 4 128 16,2 1-128-16,3 2 0 0,1 0 0 0,3 9 0 16,4-6 0-16,5-4 0 0,2-2 0 0,-1-6 0 15,0-2 128-15,2 2-128 0,1 0 128 0,-2-1-128 16,1 0 288-16,-1-2-32 0,-5 1 0 0,1-2 0 15,-2-1 64-15,-3-1 16 0,-1-1 0 0,-1 0 0 16,-5-2 464-16,0-1 96 0,-2-1 0 0,-1 0 16 16,-1-2-336-16,-2 0-64 0,0-1 0 0,-2-2-16 15,0 1-496-15,0-3-128 0,1-3-16 0</inkml:trace>
  <inkml:trace contextRef="#ctx0" brushRef="#br0" timeOffset="7536.88">9896 7873 16575 0,'-7'-17'736'0,"4"10"160"0,-1-4-720 0,0 1-176 16,1-1 0-16,-1-1 0 0,-5 5 640 0,1-1 80 15,-4 3 32-15,-1 1 0 0,-2 2-208 0,-3 3-32 16,0 3-16-16,-4 2 0 0,-1 3-208 0,0 4-32 0,1 4-16 0,-9 9 0 16,4-2 176-16,13-6 32 15,0 2 16-15,-2 12 0 0,5-2-96 0,4-9-32 0,3 2 0 0,2-2 0 16,1-2-208-16,1-2-128 0,1-2 160 0,3-2-160 15,2-2 208-15,1-2-48 0,3-4-16 0,1-1 0 16,0-3 240-16,1-2 32 0,3-4 16 0,-2 0 0 16,4-4 160-16,0 1 48 0,-1 0 0 0,0-1 0 15,-1-1-272-15,-1 0-48 0,-1 0-16 0,0 3 0 16,-2 2-176-16,0 2-128 0,-4 0 192 0,2 2-192 0,-1 0 0 16,0 2 0-16,-1 3 0 0,0 0 0 0,-2 4 0 0,1-1 0 15,-1 6 0-15,4 2 0 0,1-2-224 0,1-1 48 16,-1-3 16-16,-1-2-13328 15</inkml:trace>
  <inkml:trace contextRef="#ctx0" brushRef="#br0" timeOffset="8003.88">11641 7671 21471 0,'0'0'960'0,"0"0"192"0,-6-2-928 0,1 1-224 0,-3 0 0 0,-1 1 0 15,-1 2 608-15,-4 0 80 0,-2 1 16 0,-5 0 0 16,-2 0-416-16,-3 2-80 0,2 0-16 0,-3 3 0 16,0 0-192-16,3 0 144 0,-1 1-144 0,-8 4 128 15,4-1-128-15,13-3 0 0,-1 2 0 0,3 0 0 16,2 0 0-16,3 0 0 0,0 2-144 0,5 3 144 0,3-1 0 0,2 2-128 16,0-2 128-16,3 1 0 0,4-2 0 0,0 0 0 15,1 0 0-15,7 7 0 0,1-1 192 0,-3-4-64 16,-3-1-128-16,2 0 192 0,-1 1 208 0,0-2 48 15,0 1 0-15,-3 3 0 0,-1 0-48 0,-4-1 0 16,-2 0 0-16,-1-2 0 0,-2 1 80 0,-2-2 16 16,-1-1 0-16,-5 0 0 0,-1-1-16 0,-2-1 0 15,-4 0 0-15,1-1 0 0,0 0-288 0,-3-1-64 16,0-1-128-16,-6-1 192 0,3-3-192 0,10-4 0 16,-3-1 0-16,3-2 0 15,1 0-2544-15,1-2-448 0</inkml:trace>
  <inkml:trace contextRef="#ctx0" brushRef="#br0" timeOffset="8939.15">11927 8011 14111 0,'0'0'624'0,"-6"6"128"0,1-1-608 0,0-1-144 0,-1 2 0 0,0 2 0 16,0 1 672-16,0 0 96 0,2-1 32 0,-3 2 0 16,3 2-64-16,2 0-16 0,2 1 0 0,1-1 0 15,1-1-240-15,2-3-48 0,3 3-16 0,2-1 0 16,-1 0-32-16,5-1-16 0,-2 0 0 0,2-4 0 0,0 2 96 0,1-2 32 16,-1 0 0-16,1-3 0 0,0-1 128 0,-2-1 16 15,2-1 16-15,0-1 0 0,-2-1-112 0,-1-1-32 16,-1-1 0-16,3-4 0 0,-2-1-128 0,-5 3-16 15,1 1-16-15,-2-3 0 0,0-2-144 0,-1-1-16 16,-3-1-16-16,0 1 0 0,-1 1-176 0,-1-1 0 16,-1-1 0-16,-3-1 0 0,0-1 0 0,1-1 0 15,-4 1 0-15,0 1 0 0,0-1 0 0,0 3 0 16,-1 1-224-16,3 0 80 0,-3 1-48 0,2 0-16 16,2 3 0-16,0 2 0 0,5 5 80 0,0 0 128 15,0 0-208-15,0 0 80 0,0 0 128 0,0 0-208 16,6-4 80-16,1 1 128 0,4-1 0 0,0 4 0 15,4-3 0-15,0-1 0 0,2-2-144 0,0-2 144 16,3-1-192-16,6-7 192 0,1 5-224 0,-8 2 64 16,1-2 16-16,1-2 0 0,1 0 144 0,4-1 0 15,0-3 0-15,3-2 0 0,-3 0 0 0,3-2 0 16,-1 0 0-16,-1-3 0 0,-3-1 0 0,-1-1 0 16,-2-6 0-16,-2 0 128 0,-1 0-128 0,-1-4 0 15,-2 0 0-15,-1-3 0 0,-1 2-240 0,-2 1-64 16,-3-1-16-16,-2 1 0 15,-2-3-192-15,1 5-64 0,-4 2 0 0,0 4 0 0,-1 4 304 0,0 4 48 0,-6 8 16 0,1 4 0 16,-1 4 208-16,-2 4 0 0,-2 2-160 0,-1 8 160 16,-4 6 0-16,0 6 0 0,2-2-144 0,-2 9 144 15,1 0 0-15,-1 8 0 0,-3 1 0 0,-1 6 0 16,0 5 0-16,-1 2 0 0,0 3 0 0,-3 14 0 16,2-3 224-16,5-1-48 0,2-2-16 0,3-6 0 0,5-3 96 0,1-6 0 15,4-4 16-15,1-6 0 0,1-4 64 0,4-3 16 16,0-8 0-16,4-5 0 0,4-3 160 0,3-4 16 15,0-4 16-15,3-3 0 0,2 0-80 0,1-3-16 16,0-5 0-16,0 1 0 0,-1-3-256 0,1-2-64 16,-1 1-128-16,1-2 192 0,1-1-192 0,0 1 128 15,0 0-128-15,-1-1 0 0,2 0 0 0,-2-2 0 16,1 2 0-16,-1 4 0 0,2 2 0 0,-3 2 0 16,-1 2 0-16,-3 1 0 0,-4 1 0 0,-2 3 0 15,-2 1 0-15,-3 3-160 0,0 1 160 0,-3 1 0 16,0 1-144-16,-3-1 144 0,-1-1 0 0,-1 1 0 15,0-2 0-15,0 2 0 0,-2-2 0 0,1-1 0 16,1 1 0-16,-3-1 128 0,1-2-128 0,4-5 0 16,0 0 0-16,0 0 0 0,0 0 144 0,5 3-144 15,-5-3 160-15,8 2-160 0,3-2 192 0,0 0-48 16,3 0-16-16,2 0 0 0,-1 0-128 0,3 3 0 16,2 3 0-16,-3 4 128 0,-1 0 32 0,1 1 0 15,1 1 0-15,2 2 0 0,1 1-32 0,-1 3 0 0,2 1 0 16,10 7 0-16,-1-5 0 0,-12-10-128 0,1 3 192 0,5-1-64 31,1 0-1200-31,4-1-240 0,48 9-48 0,-17-13-11808 0</inkml:trace>
  <inkml:trace contextRef="#ctx0" brushRef="#br0" timeOffset="12673.82">6459 1123 6447 0,'0'0'272'0,"0"0"80"0,0 0-352 0,0 0 0 16,0 0 0-16,7-4 0 0,-7 4 880 0,0 0 96 15,0 0 32-15,0 0 0 0,0 0-672 0,0 0-128 16,0 0-16-16,0 0-16 0,0 0 0 0,0 0 0 16,0 0 0-16,2 10 0 0,-3-3 208 0,-3 4 64 15,-2 0 0-15,1 3 0 0,-5 1-80 0,-1 1-16 16,0 1 0-16,-1-1 0 0,3 0-32 0,0 1 0 15,-4 2 0-15,2 1 0 0,0-1-128 0,0-1-48 16,1 0 0-16,0 0 0 0,2-2-144 0,0-1 0 0,0 1 0 0,0-2 128 16,2-2-128-16,0-1 0 0,-2 2 0 0,2-4 128 15,1-1-128-15,-1-1 0 0,2-2 0 0,4-5 0 16,-5 7 0-16,5-7 128 0,-4 5-128 0,4-5 0 16,0 0 0-16,0 0 0 0,0 0 0 0,0 0 0 15,0 0 0-15,9 6 128 0,-1-4-128 0,2-2 0 16,2-1 256-16,1 0-16 0,1-2-16 0,5 2 0 15,-2-1 112-15,4 1 32 0,0-1 0 0,2 1 0 16,5 0-128-16,1 0-32 0,0 1 0 0,4 0 0 16,-1-2-80-16,0 1 0 0,-2 0-128 0,1 1 192 15,0 0-192-15,1 0 144 0,0 0-144 0,1 0 128 16,2 0-128-16,4 0 160 0,-1 0-160 0,5 0 160 16,3 0-160-16,-1 0 0 0,-1-4 0 0,-2 1 0 0,2-1 0 0,0 1 0 15,1-1 0-15,4 0 0 0,3 1 0 0,1 0 0 16,4-3 0-16,-4 2 0 0,-2-1 0 15,0 2 0-15,2-5 0 0,2 3 128 0,6-2-128 0,0 1 0 16,2-1 0-16,-1 0 0 0,-3 1 0 0,0 0 0 16,0 1 0-16,2 0 0 0,5 1 0 0,3 1 160 15,-5-1-32-15,0 1-128 0,-2-1 0 0,2 2 0 16,3 0 0-16,2 0 0 0,3 0 0 0,-5 1 0 16,-4 0 0-16,1 0-144 0,0 1 144 0,4 0 0 15,6 0 0-15,-3 0 0 0,-3 0 0 0,-1 1 0 16,-1-1 0-16,4 1 0 0,2-1 0 0,0 1 0 15,-1 0 0-15,-2 0 0 0,-2-1 0 0,2 1 0 0,2 2 0 0,1-2 0 16,0-2 0-16,-5 2 0 0,-1 1 0 16,-1-2 0-16,1 0 0 0,2 0 144 0,7 0-144 0,-1 0 0 15,-10 3 0-15,1-2 0 0,-2-1 0 0,2 1 0 16,3 2 0-16,0-1 0 0,-2-1 0 0,1 0 0 16,-5 0 0-16,0 1 0 0,3 2 0 0,2-1 0 15,2 0 0-15,-4 0 0 0,-2 0 0 0,-2 1 0 16,1-1 0-16,2 1 0 0,3 0 0 0,0 0 0 15,-1 2 0-15,0-2 0 0,-2 1 0 0,2-2 0 16,-2 0 0-16,4 2 0 0,2-2 0 0,-6 0 0 16,-4 2 0-16,-3-2 0 0,-2 1 0 0,2 1 0 15,0-1 0-15,2 3 0 0,2-4 0 0,-4 2 0 16,-5-2 0-16,-2 1 0 0,2 0 0 0,-3-1 0 16,1 0 0-16,0-1 192 0,4 2-64 0,-1-3-128 0,-1 1 176 15,-5-1-176-15,-2 0 160 0,-2 0-160 16,0 1 160-16,-1 0-160 0,-3-2 160 0,3 0-160 0,0 0 128 0,1 0-128 15,-2 0 0-15,-2 0 0 0,-2-2 0 0,-3 1 128 16,-1 0-128-16,0 0 0 0,-3 0 0 0,-2 1 0 16,-2-1 0-16,1 1 0 0,1 0 0 0,0 0 0 15,0-1 128-15,1 0-128 0,0 0 0 0,0 1 128 16,0-4-128-16,-5 2 0 0,-1 1 144 0,-2-2-144 16,-3-2 128-16,-3 1-128 0,-1-2 256 0,1 1-48 15,0-3 0-15,-3 1 0 0,-1-1 112 0,-1 0 0 16,-1-2 16-16,-1-1 0 0,-2-2 16 0,1 2 0 15,1-1 0-15,-3-1 0 0,1-2-32 0,-1 1-16 16,-3 1 0-16,2-1 0 0,-1-3-48 0,1 1-16 16,-2 0 0-16,1 2 0 0,0 1-80 0,-1-3-16 0,0 2 0 0,2 1 0 15,-3 0 112-15,0 1 32 0,0 1 0 0,0 0 0 16,-1 1 0-16,2 2 0 0,-2 8 0 0,0 0 0 16,1-8-160-16,-1 8-128 0,0-5 144 0,0 5-144 15,0 0 0-15,0 0 0 0,0 0 0 0,0 0-160 31,0 0-224-31,-3 11-64 0,1 1 0 0,-3 0 0 16,2 1-1760-16,0 1-352 0,-3 6-80 0,0-1-16 0</inkml:trace>
  <inkml:trace contextRef="#ctx0" brushRef="#br0" timeOffset="18715.05">1108 5273 6447 0,'0'0'272'0,"0"0"80"0,0 0-352 0,11-2 0 16,0 1 0-16,-2 0 0 0,0-1 896 0,0 2 128 0,0 0 0 0,1 0 16 15,-10 0-592-15,10 3-128 16,2 0-32-16,0 2 0 0,1-4-80 0,-1 2-16 0,1 1 0 0,0-1 0 16,0-1-192-16,2 1 176 0,0 1-176 0,1 0 160 15,1 3 0-15,1-1 0 0,-1 0 0 0,4-1 0 16,-1 0 16-16,3-1 0 0,4 2 0 0,1-1 0 15,-1-4 0-15,3 0 0 0,1 0 0 0,0 0 0 16,0 1-176-16,-2-1 160 0,2-1-160 0,1 1 160 16,0 0-160-16,0 1 0 0,1 2 0 0,4-1 128 15,4-1-128-15,2-1 0 0,2 0 0 0,-4 0 128 16,-3 0-128-16,1 0 0 0,1 2 0 0,3-2 0 16,-2-1 0-16,3 2 0 0,2 0 0 0,4-1 0 15,2 0 0-15,-1 1 0 0,-3 1 0 0,0-3 0 0,1-1 0 16,2-1 0-16,-1 1 0 0,9 0 0 15,2 0 0-15,-4 0 128 0,-3-1-128 0,1 0 0 0,-1-1 128 0,0 2-128 16,0 0 128-16,5 0-128 0,3 0 128 0,0-1-128 16,-8-1 0-16,1 1 128 0,0 0-128 0,-2 2 192 15,1 2-192-15,4-2 192 0,1 0-64 0,1 0-128 16,-3-3 192-16,-1 1-64 0,0-1 16 0,-3-1 0 16,0 1 0-16,7 1 0 0,4 1 0 0,-4-1 0 15,-3-3 0-15,-1 0 0 0,-3-2-144 0,2 2 0 16,-3-1 144-16,5 3-144 0,4 1 0 0,-4-1 128 15,-2-2-128-15,-1 0 0 0,-3 2 0 0,0 1 128 16,-1 0-128-16,1 1 0 0,4 0 0 0,1-1 0 16,-3-3 0-16,-1 2 0 0,-2-1 0 0,-2 3 128 15,-1 0-128-15,0 1 0 0,2-1 0 0,1-1 0 0,4 2 0 0,-2-3 0 16,-1-2 0-16,-4 0 0 0,-1-1 0 0,0 2 0 16,-2 4 0-16,1-1 128 0,2 0-128 0,1-2 128 15,0-1-128-15,-1-2 0 0,-5 1 128 0,-1 1-128 16,-1 1 144-16,-2 0-144 0,-1 0 192 0,0 1-192 15,-3-2 192-15,2 1-64 0,3 0 0 0,-3 0-128 16,-1 2 208-16,-1 0-64 0,1-1-16 0,-6 0 0 16,-3-4 32-16,0 2 0 0,1 2 0 0,-5-2 0 15,2 3 16-15,-5 0 0 0,1 1 0 0,-1-1 0 16,-3 0-176-16,0 0 160 0,-2 1-160 0,1 0 160 16,1 0-160-16,-2 2 0 0,-1 0 144 0,1-1-144 15,-1 2 0-15,0-1 128 0,-1 0-128 0,-1-1 0 16,-1-2 0-16,-1 0 0 0,-9 1 0 0,10-1 128 15,0 2-128-15,-4-1 128 0,-6 0-128 0,0 0 128 0,0 0-128 0,10-1 0 16,-10 1 0-16,0 0 0 0,0 0 0 0,0 0 128 16,0 0-128-16,8 2 0 0,-8-2 0 0,0 0 128 15,0 0-128-15,0 0 0 0,0 0 0 0,0 0 0 16,0 0 0-16,0 0 0 0,0 0 0 0,0 0 0 16,0 0 0-16,0 0 128 0,0 0-128 0,2 9 0 15,-1-1 0-15,-1-8 0 0,0 0 0 0,0 0 0 16,0 0 0-16,-5 6 128 0,-1 1-128 0,6-7 0 15,0 0 0-15,0 0 128 0,-7 5-128 0,7-5 0 16,0 0 0-16,-4 7 0 0,1 1 0 0,3-8-208 16,-2 7 48-16,2-7 16 15,0 0-400-15,0 0-80 0,2 8-16 0,-2-8 0 16,0 0-544-16,5 8-112 0</inkml:trace>
  <inkml:trace contextRef="#ctx0" brushRef="#br0" timeOffset="20446.27">9541 5251 4607 0,'0'0'192'0,"0"0"64"0,0 0-256 0,0 0 0 0,0 0 0 0,0 0 0 16,0 0 1472-16,0 0 240 0,0 0 48 0,0 0 16 15,0 0-1104-15,10 8-224 0,1-2-32 0,-1-1-16 16,-1 2 48-16,4-2 16 0,0 2 0 0,2-2 0 16,2 1-80-16,1-2-32 0,3 1 0 0,2-1 0 15,2 0-96-15,-1 1-32 0,4-1 0 0,-1 1 0 16,-1-4-16-16,1 1 0 0,0 0 0 0,1 0 0 15,1 1-64-15,2-1-16 0,1 1 0 0,4-1 0 0,3-1 0 16,3-1-128-16,2 0 192 0,-4-1-64 0,1 0-128 16,1 0 192-16,-4-2-192 0,2 1 192 0,-2-1-48 0,3 1 0 15,2 0 0-15,2 1 0 0,4 1-144 0,0-2 0 16,1-2 144-16,-3 1-144 0,-1 0 0 0,0 2 144 16,2 0-144-16,1 1 0 0,3 1 0 0,2-1 0 15,1-1 0-15,-3-2 0 0,-2 2 128 0,1-1-128 16,-3 2 0-16,3 2 0 0,-2 0 0 0,5 2 0 15,6 0 0-15,-2-2 0 0,-4-3 0 0,-3 1 0 16,2 1 0-16,-3 0 0 0,0 2 144 0,6-2-144 16,1 1 0-16,3-1 144 0,-3-3-144 0,1 0 0 15,-4-2 0-15,2 3 0 0,0 2 0 0,5-1 208 16,5 0-48-16,-3-3-16 0,-6-1-144 0,0 1 0 16,0 1 144-16,-2 2-144 0,-1 0 128 0,3 0-128 0,3-2 160 0,-2 1-160 15,-2-1 0-15,-2 1 0 0,-3 0 0 0,-1 1-160 16,2 0 160-16,0 1 0 0,3 1 160 0,-1-1-160 15,-2-2 0-15,0 1 0 0,-1 0 0 0,-1 0-160 16,-2 0 160-16,1 1 0 0,1 2 0 0,2-1 128 16,1 2-128-16,-1-3 0 0,-3-2 0 0,-1 1 0 15,-1 1 0-15,-2 1 0 0,-3 2 0 0,2-1 0 16,1-1 0-16,2-1 0 0,3 0 0 0,-3-1 128 16,-3-1-128-16,-2 0 0 0,0 0 0 0,-4 1 0 15,2 2 0-15,-3 0 0 0,3 0 0 0,-1-1 0 16,3 2 0-16,1-1 0 0,-1 0 0 0,-4-2 0 15,-4-2 128-15,1 2-128 0,-2 0 128 0,-2 0-128 16,0-1 0-16,-1 1 144 0,-1 0-144 0,-1 3 0 16,1-1 128-16,2 0-128 0,-1-2 0 0,2 0 0 0,1 0 208 15,-2-1-64-15,-5-1-16 0,-1 1 0 0,-2-1 48 16,-1 1 0-16,0 0 0 0,-1 0 0 0,0-3-176 0,-2 1 0 16,0 0 0-16,-1 0 128 0,-2 2 16 0,1 0 0 15,-3-1 0-15,1 1 0 0,-1 0-16 0,-1 0 0 16,1-1 0-16,0-1 0 0,-2 0 112 0,2 1 16 15,-1 1 0-15,-1-1 0 0,0-2-256 0,-1 2 128 16,0 0-128-16,1 0 0 0,1-3 128 0,-2 0-128 16,3-1 0-16,-1 3 0 0,-3 2 0 0,-2 0 128 15,1-1-128-15,1 0 0 0,-4-2 0 0,0 1 0 16,-6 3 0-16,9-4 0 0,-2 0 0 0,-1 0 0 16,0-2 128-16,-6 6-128 0,9-2 0 0,-2 0 0 0,-7 2 0 0,10-4 0 15,-1 0 0-15,0 2 0 0,1 0 0 0,-2 1 0 16,1-1 0-16,0 4 0 0,0 0 0 0,0-2 0 15,-1-1 0-15,3 0 0 0,-3 1 0 0,1 1 0 16,-9-1 0-16,10 3 0 0,-1-2 0 0,-1-1 0 16,-8 0 0-16,9 0 0 0,0-1 0 0,0 1 0 15,-1 1 0-15,0 2 0 0,1 0 0 0,1-2 0 16,-1-1 192-16,2 0-16 0,1 0 0 0,-2 1 0 16,0 2-48-16,1-2-128 0,-4-1 192 0,3 2-64 15,1-1-128-15,0 3 0 0,-1-3 0 0,2-1 0 16,-4 0 0-16,2 1 0 0,0 1 0 0,0 0 0 15,1-2 0-15,-2 3 0 0,0-1 0 0,2-1 0 16,-2 2 0-16,1-1-272 0,1 1 64 0,-2 0 16 16,1 1-528-16,0 2-112 0,0-2 0 0</inkml:trace>
  <inkml:trace contextRef="#ctx0" brushRef="#br0" timeOffset="24682.09">15959 7714 13823 0,'0'0'1216'0,"-2"-5"-960"15,0-1-256-15,-1 1 0 0,0-4 320 0,-2 0 32 16,-1 3 0-16,2-1 0 0,-5 0 48 0,0 1 16 15,0-1 0-15,-2 2 0 0,-3-3-128 0,0 5-32 16,0-2 0-16,-2 2 0 0,-1 1 160 0,-1 0 32 16,-1 2 0-16,-1 2 0 0,-8 1-208 0,1 4-48 15,-3 2 0-15,0 0 0 0,-2 5-192 0,1 1 0 16,2 3 128-16,0 0-128 0,2 2 176 0,-12 11-16 16,8 0 0-16,14-10 0 0,1 0 160 0,3-1 48 15,2 0 0-15,2-1 0 0,3 3-128 0,2-3-32 16,2-3 0-16,3-3 0 0,3-2 128 0,1 0 32 15,3-2 0-15,2-2 0 0,2-4 112 0,0-2 32 16,2-1 0-16,3-2 0 0,1-2-160 0,0-2-32 16,1 1 0-16,10-9 0 0,1 2-144 0,-10 2-48 15,0-1 0-15,1-2 0 0,-4 2-128 0,2 0 0 16,-1-2 0-16,-2 3 0 0,-2 1 0 0,-2 3 0 0,1 2 0 0,-5 4 0 16,1 0 0-16,0 5 0 0,-1 2 0 0,3 7 0 15,-5 0 0-15,0-3 0 0,-1 2 0 0,0 1 0 16,-1 2 0-16,2-1 128 0,-1 0-128 0,3 0 0 15,-2-2 0-15,4-1 0 16,-1-2 0-16,2-1-8064 0,1-4-1712 0</inkml:trace>
  <inkml:trace contextRef="#ctx0" brushRef="#br0" timeOffset="25048.85">16374 7622 24991 0,'-9'12'1104'0,"6"-3"240"0,-1 3-1088 0,0 1-256 15,-1 3 0-15,-1 0 0 0,0 2 288 0,-3-1 0 16,-1 2 0-16,0-1 0 0,0-2-160 0,2-1-128 16,-1 2 192-16,0-3-192 0,1 1 144 0,3-2-144 15,-3-4 0-15,2-3 144 0,4-3-144 0,2-3 0 16,0 0 144-16,1-6-144 0,0-2 0 0,3-1 0 15,0-4 0-15,4 1 128 0,-2 0-128 0,4 0 0 16,3-1 0-16,-2-1 0 0,3 2 224 0,-1 2 32 16,0-2 0-16,1 4 0 0,2 0-48 0,-1 2 0 15,-1 3 0-15,2 2 0 0,-3 3-208 0,-1 4 0 16,0 2 128-16,-1 2-128 0,-2 0 0 0,-1 1 0 0,-3 1 0 0,2 7 0 16,-5-1 0-16,-2-6 0 0,-1 0 0 15,0 1 0-15,1-1 0 0,-1 0 0 0,1-2 0 0,1-1 0 31,-1-9-464-31,3 5-48 0,4 0 0 0,6-2-11616 0</inkml:trace>
  <inkml:trace contextRef="#ctx0" brushRef="#br0" timeOffset="25532.87">17473 7767 17503 0,'8'-1'1552'0,"-2"0"-1232"15,3 0-320-15,-1 0 0 0,2 0 1792 0,-5 0 288 16,-5 1 64-16,0 0 16 0,0 0-1328 0,0 0-256 16,0 0-48-16,-4-6-16 0,-2-1-320 0,-5 0-64 15,-3 0 0-15,-3 4-128 0,-6 1 0 0,10 2-176 16,-2 1 0-16,-4 1 0 0,-2 2-48 0,-2 2-16 16,-2-1 0-16,-2 3 0 0,0 1 240 0,-23 10-144 15,9 0 144-15,8 2-128 0,3 5 128 0,6 1 0 16,-1 2 0-16,6-2 0 0,1 2 0 0,10-16 144 15,3 1-144-15,3 1 0 0,-1-3 320 0,3-1-64 16,3-1 0-16,1-3 0 0,6 0 128 0,10 4 0 16,2-5 16-16,2-2 0 0,2-9-64 0,-10 1-16 15,2-3 0-15,4 0 0 0,3-3-160 0,2-2-32 0,0-2-128 0,0-1 192 16,-1-3-192-16,1 0 128 16,-3-4-128-16,2-1 0 0,-2 0 128 0,0-2-128 15,-1-1 0-15,18-26 0 0,-10 1 128 0,-3 2-128 0,-5 4 0 0,-8 11 0 16,3-7 256-16,1-2-32 0,-3-2-16 0,0 2 0 15,-2 5-16-15,-2 6 0 0,-1 6 0 0,-1 4 0 16,-5 6 16-16,0 6 0 0,-2 3 0 0,-3 7 0 16,0 0-208-16,-5 4 0 0,-3 6 0 0,-2 5 0 15,-1 6-176-15,0 7 176 0,-3 5-160 0,-2 5 160 16,1 6 0-16,0 5-144 0,2-7 144 0,1 9 0 0,0 4 0 16,1 2-160-16,-2 2 160 0,3 0 0 15,2 0-128-15,3 0 128 0,2-3 0 0,4-2 0 16,2-3-2096-16,1-1-304 0,2-3-64 0</inkml:trace>
  <inkml:trace contextRef="#ctx0" brushRef="#br0" timeOffset="26516.79">1842 9785 6447 0,'0'-5'576'0,"0"-1"-576"15,0-2 0-15,0 0 0 0,0 1 2560 0,0 0 416 0,-2 1 80 0,2 6 16 16,-3-5-1680-16,0-1-336 15,-2 4-64-15,1 3-16 0,-2 3-528 0,-1 3-128 0,-2 3 0 0,2 5-16 16,-3 1-304-16,2 5 128 0,-3 3-128 0,2 4 0 16,3 2 224-16,-3 18-64 0,1-2-16 0,5 0 0 15,0 0-144-15,1-2 128 0,2-1-128 0,3-14 128 16,0 2-128-16,2-2 0 0,4-2 0 0,0-4 0 16,3-3 128-16,2-5-128 0,2-4 192 0,0-4-64 0,1-4 512 0,10-4 112 15,2-4 16-15,-2-6 0 0,1-3 16 0,1-2 16 16,1-2 0-16,-2-3 0 0,-4-4-480 0,0 0-80 15,-2 0-32-15,0 1 0 0,0 0-208 0,-7 7 176 16,-1 1-176-16,0-2 160 0,0 1-160 0,1 0 0 16,-1 5 0-16,0 1 128 0,-3 1-128 0,1 5 0 15,-1 4-160-15,0 4 160 0,-2 5-160 0,0 5 160 16,-1 6-160-16,-3 6 160 0,-1 6 0 0,-2 5 0 16,0 5 0-16,-3 4 0 0,-1 3 0 0,-2 5 0 15,-3 3 0-15,-1 0 0 0,-5 2 160 0,-2 2-32 16,-1 0 0-16,-2 0 0 0,-4-2 96 0,0-4 16 15,-1-2 0-15,0-3 0 0,-2-2 192 0,-3-1 32 16,0-6 16-16,-2-3 0 0,-1-6 80 0,2-1 16 16,0-5 0-16,1-5 0 0,2-2-240 0,-9-2-32 15,7-7-16-15,13-8 0 0,1-3-288 0,3-5 0 16,-1-5 0-16,3-2 0 16,1-2-592-16,5-4-240 0,-2-3-32 0,5 0-16 15,4-1-512-15,0 0-96 0,5 0-32 0,3 1 0 16,2 2-720-16,4 1-128 0,3 2-48 0</inkml:trace>
  <inkml:trace contextRef="#ctx0" brushRef="#br0" timeOffset="26778.08">3201 10017 24879 0,'0'0'1088'0,"0"0"256"0,0 0-1088 0,0 0-256 16,7 0 0-16,5 0 0 0,5 0 480 0,1 0 32 16,5 0 16-16,-1-1 0 0,5-2-272 0,-2 2-64 15,2 0-16-15,0 0 0 0,1 0-176 0,10 0 0 16,-2 1 0-16,0 0 128 15,-6 2-2176-15,0 1-448 0</inkml:trace>
  <inkml:trace contextRef="#ctx0" brushRef="#br0" timeOffset="26939.91">3370 10422 25567 0,'-22'12'1136'0,"13"-7"224"0,0 1-1088 0,1-1-272 0,3 1 0 0,-1 4 0 16,1-1 544-16,5-9 48 0,1 6 16 0,3 1 0 15,3-2-416-15,4-2-64 0,2 2-128 0,5-4 176 32,3-3-704-32,2-2-144 0,-1 0-32 0,14-4 0 0</inkml:trace>
  <inkml:trace contextRef="#ctx0" brushRef="#br0" timeOffset="27584.82">4454 10076 13823 0,'-15'2'1216'0,"6"3"-960"16,3-1-256-16,-2 2 0 0,2-2 960 0,0 3 128 15,0 0 48-15,4 2 0 0,1 0-192 0,0 1-48 16,1 0 0-16,1 1 0 0,1 0 0 0,3 1-16 15,1 0 0-15,3 0 0 0,5-1-176 0,-3-1-48 16,4 0 0-16,1 0 0 0,5 0-288 0,2 0-64 0,1-1-16 0,5 0 0 16,3-1 0-16,1-3 0 0,0-1 0 0,1-1 0 15,-1-1-48-15,-3-2-16 0,-4-2 0 0,11-2 0 16,-5-1 32-16,-13 1 0 0,-3-2 0 0,0-1 0 16,-2-1-80-16,-1-1-16 0,-1 1 0 0,-3-1 0 15,0-4-32-15,-1 1 0 0,-3-1 0 0,-3 1 0 16,-2 0 0-16,-1 1-128 0,-4 0 192 0,-2 0-64 15,-2-1-128-15,-9-5 128 0,-4 3-128 0,-4 3 128 16,1 1-128-16,-1 4 0 0,-4 2 0 0,-3 5 128 0,-3 5-128 0,10 0 0 16,-3 3 0-16,-15 9 0 0,3 2 0 0,4 5 128 15,3 4-128-15,-2 5 0 0,1 4 0 0,13-9 0 16,-3 3 0-16,2 3 0 0,-3 2 0 0,6 3 0 16,-1 1 0-16,4-3 128 0,5 1-128 0,3-2 0 15,5-3 0-15,2-1 0 0,5-1 0 0,4-5 0 16,2-1 224-16,6-3-64 0,1-3-32 0,3-3-128 15,3-2 192-15,2-4-64 0,4-2-128 0,-1-4 0 16,6-2 0-16,1-2 128 0,4-3-384 0,2-2-96 16,5-4-16-16,-1-2-9296 15,-3-2-1856-15</inkml:trace>
  <inkml:trace contextRef="#ctx0" brushRef="#br0" timeOffset="28118.02">5333 9644 11567 0,'0'0'512'0,"0"0"112"0,-3 3-496 0,3-3-128 16,0 0 0-16,-6 2 0 0,1 2 1008 0,5-4 176 15,0 0 32-15,0 0 16 0,0 0 176 0,0 0 48 16,0 0 0-16,0 0 0 0,0 0-64 0,0 0-16 16,0 0 0-16,5-3 0 0,3 2-352 0,2-1-64 15,2-2 0-15,4-1-16 0,1 2-304 0,3 0-48 16,2-2-16-16,0 2 0 0,4 1-256 0,12 0-48 15,-5 1-16-15,-11-1 0 0,-1 1-256 0,0 1 0 16,-1 0 128-16,-3 0-128 0,-2 3 0 0,0-2 0 16,-4 0 0-16,0 0 0 15,0-1-496-15,-3 1-144 0,0 0-48 0,-1-1 0 16,-1-2-2192-16,-6 2-432 0,10-2-80 0,-10 2-32 0</inkml:trace>
  <inkml:trace contextRef="#ctx0" brushRef="#br0" timeOffset="28652.35">6314 9049 2751 0,'0'0'256'0,"0"0"-256"16,0 0 0-16,0 0 0 0,2-7 3056 0,-2 2 560 15,0-3 112-15,0 8 32 0,-2-6-1840 0,2 6-384 0,0 0-64 0,0 0 0 16,0 0-480-16,0 0-96 0,0 0 0 0,-5 4-16 16,-1 3-304-16,1 3-64 0,-4 2-16 0,1 5 0 15,1 0-112-15,-1 5-32 0,-1 4 0 0,2 3 0 16,-2 2 32-16,0 1 0 0,-1 7 0 0,0 2 0 15,1 5-32-15,-3-1 0 0,1 1 0 0,2 2 0 16,-2 1-144-16,-1 20-16 0,1-10-16 0,7-21 0 16,0-1-176-16,1 0 0 0,2-3 0 0,2-1 128 0,2-1 0 0,2-4 0 15,4-3 0-15,-1-1 0 0,1-4 16 0,5-1 0 16,0-2 0-16,1-3 0 0,1-2 0 16,0-1 0-16,3-1 0 0,1-2 0 0,0-3-416 0,7 1-96 15,-4-4-16-15,-7-2-9056 16,-5-3-1824-16</inkml:trace>
  <inkml:trace contextRef="#ctx0" brushRef="#br0" timeOffset="28820.64">5935 9583 27647 0,'-10'-3'1216'0,"10"3"256"0,0 0-1168 0,2-5-304 16,6 0 0-16,4 1 0 0,5-1 896 0,2 1 128 15,3 0 32-15,16-4 0 0,0 0-480 0,-9 3-112 16,-1-1-16-16,21-5 0 0,-5 0-128 0,0 1-48 16,-1 1 0-16,3 1 0 15,3-5-1280-15,5 3-256 0,-1 2-48 0</inkml:trace>
  <inkml:trace contextRef="#ctx0" brushRef="#br0" timeOffset="30537.69">21941 4783 11055 0,'0'0'976'0,"0"0"-784"0,0 0-192 0,0 0 0 16,0 0 832-16,5-6 112 0,-5 6 16 0,6-5 16 16,-6 5-416-16,0 0-96 0,6-5-16 0,-6 5 0 15,0 0-176-15,5-6-32 0,-5 6-16 0,0 0 0 16,0 0 48-16,0 0 16 0,6-6 0 0,-6 6 0 15,0 0 112-15,0 0 32 0,0 0 0 0,0 0 0 16,0 0-16-16,-8 8 0 0,1-1 0 0,-2 0 0 16,1 2 96-16,-3 2 0 0,0 2 16 0,0 5 0 15,-1 2-176-15,0 2-32 0,-2 2-16 0,2 2 0 16,0 2-48-16,0-1 0 0,0 1 0 0,1-1 0 16,3 1-64-16,0-3 0 0,0-2-16 0,-1 0 0 15,4 2-176-15,0-5 160 0,3 2-160 0,1-4 160 16,1-4-160-16,1 0 192 0,3-1-192 0,-1-2 192 15,0-1 64-15,-3-10 0 0,3 11 16 0,2-3 0 0,-5-8 16 0,6 5 0 16,-6-5 0-16,11 2 0 0,-3-3-32 0,2 0-16 16,-3-5 0-16,3 3 0 0,0-1-48 0,1-1-16 15,0 1 0-15,1-2 0 0,3 0-176 0,-2 0 0 16,2 1 144-16,3 1-144 0,-1 2 0 0,1 1 0 16,3 0 0-16,2 0 0 0,0 0 0 0,1 0 0 15,2-1 0-15,-2-1 0 0,2 2 0 0,1 2-128 16,3 2 128-16,5-3 0 0,-2-2 0 0,3 4 0 15,3 0 0-15,-1 2 0 0,3-1 0 0,-2 2 0 16,2-3 0-16,-2 1-128 0,-1 1 128 0,0 0 0 16,2 0 0-16,2 1-128 0,-3-1 128 0,3 1 128 15,2 2-128-15,2 1 176 0,-1 1-176 0,-4-3 0 0,-2 2 0 0,-2-2-176 16,-1-2 176-16,2-1 0 0,-2 2 0 0,3 0-128 16,-3 2 128-16,3-1 0 0,1 0 0 0,1-2 128 15,-3 0-128-15,0-2 0 0,-2 0 0 0,-3 0 0 16,-2 0 0-16,1 2 0 0,0-1 0 0,-1-1 128 15,0-1-128-15,-1 2 0 0,-1 0 0 0,-1 0 0 16,2 0 0-16,-2 2 0 0,-2-1 0 0,-2 2 0 16,1-2 0-16,-4 1 0 0,-2-1 0 0,-2 0 0 15,-2 4 0-15,-2-1 0 0,0-3 0 0,-1 2 0 16,-3-3 0-16,0 0 0 0,0 0 0 0,-9-3 0 16,0 0 0-16,7 4 0 0,-7-4 0 0,0 0 0 15,0 0 0-15,9 0 0 0,-9 0 128 0,8-4-128 16,-2 0 288-16,0-3-16 0,-1-1 0 0,1-7 0 15,-1-1 176-15,2-5 16 0,-1-2 16 0,-4-5 0 0,1 1 48 16,1-4 16-16,2-2 0 0,-3-4 0 16,2-3-64-16,0-3-16 0,1-3 0 0,-1-2 0 0,2-4-128 0,-4 2-16 15,0 5-16-15,1 6 0 0,-2 3 80 16,-1 5 0-16,-2 1 16 0,-1 5 0 0,-1 3-16 0,0 3-16 16,0 6 0-16,-3 2 0 0,1 2-240 0,0 3-128 15,-1 2 128-15,6 4-128 0,-8-4-128 0,-2 1-112 16,-1 1-16-16,1 1 0 15,0 1-1760-15,3 1-352 0,-2 0-80 0,9-1-7760 16,0 0-1552-16</inkml:trace>
  <inkml:trace contextRef="#ctx0" brushRef="#br0" timeOffset="33622.36">8227 9819 11967 0,'0'0'1072'0,"0"0"-864"0,-3-5-208 0,1 2 0 16,2 3 576-16,0 0 64 0,0 0 0 0,0 0 16 15,0 0 32-15,0 0 0 0,0 0 0 0,0 0 0 16,-3-3 336-16,3 3 64 0,0 0 0 0,-5 2 16 15,0 3-160-15,0 4-48 0,1 2 0 0,-3 5 0 0,2 2-16 0,1 3-16 16,-1 2 0-16,1 3 0 0,0 0-400 0,1 3-80 16,-3 1 0-16,3 0-16 0,1-2-160 0,1-1-16 15,0 1-16-15,1-2 0 0,1-4-176 0,1-2 0 16,0-4 0-16,2-4 0 0,1 1-240 0,-1-6-128 16,2-2-16-16,-1-5-12176 15</inkml:trace>
  <inkml:trace contextRef="#ctx0" brushRef="#br0" timeOffset="33791.87">8070 9567 29247 0,'-10'-1'1296'0,"10"1"272"0,0 0-1248 0,-5 0-320 15,5 0 0-15,0 0 0 0,0 0 352 0,-5 4 16 16,2 1 0-16,3-5 0 0,0 0-192 0,0 0-48 15,-1 6 0-15,1 3 0 16,0 0-1264-16,0-9-256 0,0 0-48 0</inkml:trace>
  <inkml:trace contextRef="#ctx0" brushRef="#br0" timeOffset="34164.79">9115 9626 28559 0,'0'0'2544'0,"0"0"-2032"0,-3 4-512 0,-4 1 0 0,-1 1 256 0,-3 0-64 15,-1 2 0-15,-3 0 0 0,-4 3-64 0,-1 0-128 16,-4 1 176-16,-2 2-176 0,-2 0 160 0,-4 2-160 16,-3 0 128-16,0 1-128 0,0-1 0 0,3 1 0 15,3-2 0-15,5 2 0 0,3 0 0 0,5 1 0 16,4-3 0-16,5 2 0 0,3-1-192 0,4 1 192 15,4 0-192-15,2 0 192 0,5 1-160 0,9 10 160 16,6-3 0-16,-2-2-144 0,1-1 144 0,3 0 0 16,-3-2 0-16,-6-8 0 0,-3 0 0 0,5 7 0 15,-4-5 128-15,-7-4-128 0,-4 2 192 0,0-1-48 16,-3 0 0-16,-2 5 0 0,-5-5 208 0,-3-4 32 16,-3 2 16-16,-2 0 0 0,-6-1-48 0,-8 2-16 15,0-3 0-15,7-1 0 0,-1-2-336 0,-3 0 0 16,2-4 0-16,-6 0 0 15,4-3-2176-15,4-1-464 0,-4-8-96 0,10 2-16 0</inkml:trace>
  <inkml:trace contextRef="#ctx0" brushRef="#br0" timeOffset="34654.92">10803 9642 9215 0,'-4'-6'816'0,"0"2"-656"16,-2-2-160-16,6 6 0 0,-5-2 2496 0,-1 0 448 16,-1 0 112-16,0 2 16 0,-1 2-1792 0,0 1-368 15,-2 0-64-15,-1 2-16 0,-4 4-592 0,0 2-240 16,-2 1 176-16,1 1-176 0,-3 0 0 0,2 3 0 16,-3 1 0-16,2 0 0 0,3-1 0 0,2 1 144 0,3-1-144 0,0 0 192 15,3 0 0-15,1 1 0 0,0-1 0 0,4-3 0 16,2-1-192-16,2-1 0 15,1-2 0-15,2-1 0 0,0-2 240 0,1 0 16 16,4-1 0-16,-1-2 0 0,0 0 544 0,4-2 112 16,-1-1 32-16,1-1 0 0,0-1-416 0,0 0-80 15,2 0 0-15,-1-1-16 0,-1 1-432 0,-2 2 128 0,0 0-128 0,-1 2 0 16,0 3 0-16,0-1 128 0,0 1-128 0,-3 3 0 16,2 2 160-16,1 0-160 15,-1-1 192-15,2 0-192 0,-1-1 0 0,3 0 0 16,0-1 0-16,1-1 0 15,2 0-1328-15,1-3-272 0,2-1-48 0</inkml:trace>
  <inkml:trace contextRef="#ctx0" brushRef="#br0" timeOffset="34922.75">11465 9073 21183 0,'0'0'1888'0,"0"0"-1504"16,0 0-384-16,0 0 0 0,1 5 736 0,0 2 80 15,-2 2 16-15,0 5 0 0,-1 3-176 0,-4 3-16 16,1 5-16-16,-5 12 0 0,1-3-336 0,0-9-64 16,1 5-16-16,-6 16 0 0,0-1-80 0,-2-2 0 15,2-2-128-15,1 0 192 0,1-3-192 0,0 2 0 16,0-3 0-16,-3 2-160 15,3-2-464-15,3-2-80 0,4-5-32 0,2-5-6928 16,1-4-1376-16</inkml:trace>
  <inkml:trace contextRef="#ctx0" brushRef="#br0" timeOffset="35289.61">11867 9548 21935 0,'0'0'960'0,"0"0"224"0,0 0-944 0,0 0-240 0,0 0 0 0,0 0 0 0,0 0 256 0,0 0 0 15,0 0 0-15,0 7 0 0,-5-2-128 0,-5 3 0 16,-1 4-128-16,-1 0 192 0,-1 1-192 0,1 1 0 16,-2-1 0-16,1 0 0 0,1 2 0 0,1 0 0 15,2-4 0-15,6 1 0 0,0 1 0 0,3 0 0 16,3-3 0-16,1 2-160 0,4 0 160 0,2-1 0 15,1 2 0-15,3 2 0 0,1-1 448 0,-2 0 0 16,1 1 16-16,0-1 0 0,1 1 112 0,-1 2 32 16,-1-2 0-16,-2 1 0 0,-2-1-224 0,-1 2-32 15,-3-4-16-15,-3-1 0 0,-3-2 128 0,-2 1 32 16,-4-1 0-16,-6 0 0 0,-2-2 16 0,-6 1 16 16,-1-2 0-16,-3-1 0 0,-2 1-272 0,-3-2-48 0,3 0-16 0,-2-4 0 15,2-2-192-15,2-1 0 16,-4-2 0-16,4-2 0 15,2-3-1888-15,3-1-416 0,3-1-96 0</inkml:trace>
  <inkml:trace contextRef="#ctx0" brushRef="#br0" timeOffset="35722.93">13020 9536 2751 0,'-12'-4'128'0,"5"2"16"15,-2 1-144-15,-2 1 0 0,-5 0 0 0,-6 1 0 0,1 4 3376 0,0 2 640 16,-5 0 128-16,2 4 16 0,1 4-2768 0,1 1-560 16,0 2-128-16,7-4 0 0,1 4-160 0,-5 10-32 15,4 2 0-15,3-2 0 0,4 1-128 0,3 0-48 16,1-2 0-16,5 0 0 0,4-2-208 0,3-3-128 16,4-3 128-16,2-4-128 0,2-3 320 0,3-2 0 15,4-2 0-15,4-4 0 0,1-2 496 0,1-4 80 16,-1-2 32-16,-1-2 0 0,0-2-240 0,-2 0-48 15,-5-2-16-15,-2-1 0 0,-4-4-48 0,-3 2-16 16,-2-2 0-16,-2 2 0 0,-4 1 64 0,-3-2 16 16,-2 0 0-16,-1-1 0 0,-6-2-272 0,1 2-48 15,-3 0-16-15,1 1 0 0,1 1-464 0,-3 1-96 16,1 0 0-16,0 1-10176 0,1 2-2016 0</inkml:trace>
  <inkml:trace contextRef="#ctx0" brushRef="#br0" timeOffset="36239.89">15786 9415 4607 0,'-10'-8'400'0,"0"2"-400"0,-1 0 0 0,-1 1 0 16,-3-3 4128-16,1 4 736 0,-2 0 160 0,-1 4 32 15,1 2-3728-15,-3 3-752 0,-1 1-128 0,-3 3-48 16,0 2-400-16,1 6 0 0,0 5 0 0,2 0 0 16,-2 1 0-16,2 3 0 0,3 0 0 0,0 1 0 15,2 2 0-15,2 2 0 0,3-3 0 0,3 1 0 16,6-3-144-16,2-3 144 0,3-3 0 0,5-3 0 16,0-5 0-16,3 0 0 0,1-5 0 0,3-1 0 15,0-6 0-15,2-4 256 0,1-3-32 0,4-2 0 16,2-1 352-16,1-2 80 0,1-2 16 0,-2-2 0 15,-1 4-512-15,2 0-160 0,-4-1 0 0,-2 2 0 16,0 0 0-16,-3 3 0 0,-1 5 0 0,0 2 0 0,-2 1 0 0,-2 3 0 16,1 5 0-16,-1 1 0 15,-1 3 0-15,-1 3 0 0,0 2 0 0,-1 1 0 0,0 2 0 0,1 1 0 16,2-3 0-16,-1 0 0 0,3 0-368 0,1 2-16 16,2-3-16-16</inkml:trace>
  <inkml:trace contextRef="#ctx0" brushRef="#br0" timeOffset="36690.46">17660 9343 10127 0,'-1'-8'896'0,"0"-3"-704"0,-3-4-192 0,1 3 0 16,-3 1 1936-16,-2 4 368 0,-4 2 64 0,-3 3 0 16,-1 2-1488-16,-4 4-304 0,-7 6-64 0,-6 0-16 15,-7 1-304-15,2 2-48 0,-4 3-16 0,3 4 0 16,4 0 224-16,1 4 32 0,2-4 16 0,5 6 0 15,5-1-16-15,4 3-16 0,3-2 0 0,4-3 0 16,3 1-368-16,5 2 144 0,3 0-144 0,4-3 0 16,4-4 0-16,3-3 0 0,0-2 0 0,4-1 0 15,4 2 0-15,-2-5 0 0,2-2 0 0,0 1 0 0,-1 3 0 16,0 0 0-16,0 0 0 0,-5 1 0 0,-2-2 208 0,-2 1-64 16,-4 0-16-16,-3-1 0 0,-3-2 112 0,-4 1 16 15,-6 2 0-15,-2 0 0 0,-3-2 96 0,-4 1 32 16,-3-2 0-16,-4-1 0 0,-4-2-384 0,0 0 0 15,0-2 0-15,1-1 128 0,-2 0-256 0,1-3-64 16,4-2 0-16,5-2-7616 16,2-3-1520-16</inkml:trace>
  <inkml:trace contextRef="#ctx0" brushRef="#br0" timeOffset="37545.91">18098 9489 17503 0,'-8'2'1552'0,"-1"2"-1232"0,-1 2-320 0,-4 3 0 16,-1 1 0-16,-3 2 0 0,-2 0 128 0,-2 2-128 16,0-2 144-16,-2 1-16 0,-1 3-128 0,2 4 192 15,4 0 416-15,0 1 80 0,4-1 16 0,4-1 0 16,2 2-288-16,5-3-48 0,1 0-16 0,6-3 0 15,2-1-128-15,4-3-32 0,4-3 0 0,3 0 0 16,1-2 368-16,3-3 64 0,0-4 16 0,1 0 0 16,1-3 96-16,1 2 32 0,-2-1 0 0,-2-1 0 15,-1-2-512-15,-3-1-112 0,0-2-16 0,-2 0 0 0,-2 0-128 0,-2 0 0 16,-3-1 144-16,0-1-144 0,-1 0 0 0,-2 1 0 16,-1 0 0-16,0-2 128 0,0-1-128 0,0-3 0 15,1-4-128-15,1 2 128 0,-1 1-288 0,3 0 32 16,0 2 0-16,3-1 0 15,1 0-128-15,2 0-32 0,-1-1 0 0,5 1 0 0,1 2 416 0,1 0 0 16,0-3 0-16,7 2 0 0,2-1-192 0,1 1 0 16,0 0 0-16,1-3 0 0,2-3 16 0,-3-1 0 15,-2-2 0-15,-1-1 0 0,-2-2 176 0,1-1-160 16,3-3 160-16,-3-1-160 0,0-1 160 0,-1-3 0 16,0-5 0-16,-2 0 0 0,1 5 256 0,1-3-32 15,0-2 0-15,-2-1 0 0,-2-2-224 0,-3 0 0 0,0 1-144 16,-4 3 144-16,-1 4 0 0,-5 3 0 0,0 1 0 0,-2 6 0 15,-4 3 0-15,-1 4 0 0,-2 5 0 16,-1 4 0-16,-2 5 0 0,-2 4 0 0,0 2 0 0,-7 6 0 16,-2 4 0-16,-3 5 0 0,0 8-192 0,1 4 192 15,2 4-128-15,-2 4 128 0,0 5 0 0,1 2-144 16,-2 2 144-16,1 5 0 0,-1 3 0 0,3 0 0 16,0-1 0-16,3-4 0 0,2-3 0 0,3 1 0 15,2-2 0-15,6-4 0 0,2-5 0 0,5-4-128 16,-2-5 128-16,5-1 0 0,0-4 0 0,3-4 0 15,1-1 128-15,3-4-128 0,-1-3 160 0,3-2-160 16,-1 0 320-16,3-3-48 0,2-3 0 0,4-1 0 16,5-1-80-16,2 0-32 0,-2 0 0 0,0-1 0 15,0-2-160-15,-3-2 0 0,-1 1 0 0,-1-2 0 16,-2-1 0-16,2 3 0 0,0 1 0 0,-3 2 0 16,0 0 0-16,-4 1 0 0,-3 2 0 0,0 2 0 0,-3 2 0 0,-1 1 0 15,-5 3 0-15,0-1 0 0,-3 1 0 0,0 2 0 16,-2 1-160-16,0 1 160 0,-2-2 0 0,0 0 0 15,0-1 0-15,0-1 0 0,0-9 0 0,0 8 0 16,0-8 0-16,0 0 0 0,0 0 160 0,10 4-32 16,0-4 0-16,0-1 0 0,3-3 128 0,2 1 0 15,-2 0 16-15,1-3 0 0,2 0-272 0,1 0 128 16,3 0-128-16,1 2 0 0,-4 2 224 0,2 2-64 16,-1 3-16-16,0 3 0 0,0 2 208 0,1 4 32 15,-3 3 16-15,2 4 0 0,-2 2-240 0,2-1-160 16,1 0 192-16,3 1-192 0,-1 1 128 0,5 1-128 15,0 1 0-15,6-5 0 16,5 0-768-16,1-1-256 0</inkml:trace>
  <inkml:trace contextRef="#ctx0" brushRef="#br0" timeOffset="40059.55">19721 7112 4607 0,'-6'-4'400'0,"-3"3"-400"16,-2-2 0-16,-1-2 0 0,1-1 880 0,2 3 80 15,-1-2 32-15,4 0 0 0,-2-1-16 0,2 1 0 16,1-1 0-16,-1-2 0 0,6 8-320 0,-3-7-64 16,3 7-16-16,0 0 0 0,1-10-256 0,-1 10-64 15,8-8-16-15,2 3 0 0,3-2-112 0,2 2-128 0,3 0 176 0,3 2-176 16,2 0 256-16,2-2-64 15,3 0-16-15,-1 1 0 0,1 2 128 0,2 2 16 16,1 1 16-16,-6 0 0 0,3 0-16 0,5 3-16 0,5 1 0 0,1 2 0 16,5 2-176-16,-1 1-128 15,-1 1 144-15,12 8-144 0,-10 2 192 0,-6 2-48 16,-2 0-16-16,-14-5 0 0,1 4-128 0,-2 2 0 0,2 2 0 0,-2 1 128 16,-2 3-128-16,1 1 0 15,0-1-192-15,-4 4 192 0,-1 5 0 0,-3-1 0 16,0 1 0-16,-2-1 0 0,-4 1 0 0,0 1 128 15,-4 0 32-15,-2 2 0 0,-1 2 112 0,-3 1 32 0,-2 1 0 0,0 2 0 16,-5-2-32-16,1 0 0 0,1 0 0 0,-1 0 0 16,3 0-144-16,0-2-128 0,0-4 192 0,3 1-192 15,1 0 192-15,1-2-64 0,2 0 0 0,2-2-128 16,3-3 256-16,0 0-48 0,5-3-16 0,2 1 0 16,5-3-64-16,2-2-128 0,-1-3 176 0,4-3-176 0,1-2 320 0,2-5-64 15,0-2 0-15,1-2 0 16,0-3 0-16,1-3-16 0,2 0 0 0,0-3 0 0,2-1-80 0,0-1-16 15,-1-3 0-15,0-1 0 0,1-3-144 0,-2-2 0 16,-5-1 0-16,0-1 0 0,-4 0 0 0,-2 1 0 16,-3 2 0-16,-3 3 0 0,-1 1 0 0,-4 2 0 15,-2 3 0-15,-5 0 128 0,5 6-128 0,-5 2 0 16,0 3 0-16,-5 2 128 0,0 4-128 0,-1 3 192 16,-4 2-192-16,0 4 192 0,1 5-192 0,-2 3 0 15,1 0 144-15,1 2-144 0,1 2 0 0,3 1 0 16,1 1 0-16,3 0 0 0,1-1 0 0,2 4 0 15,3 3 0-15,-1 2 0 0,1 0 0 0,-3-1 0 0,1-1 0 0,2 0 0 16,-1 0 0-16,-2-2 128 16,1-4-128-16,1 25 0 0,-2 0 320 0,-2-5 0 15,-1-5 0-15,-2-4 0 0,-3 1-48 0,-4-2-16 0,-1-1 0 0,-3 0 0 16,-6 1 288-16,-2 1 48 16,-3-1 16-16,5-12 0 0,-4 1-176 0,-2 3-48 15,-3 0 0-15,-2-1 0 0,2 0 160 0,0-1 32 16,-3-3 0-16,0 1 0 0,0-2-256 0,0-1-32 0,0-5-16 0,1-2 0 15,3-6-272-15,4-3-272 0,3-4 48 16,3-7-15008-16</inkml:trace>
  <inkml:trace contextRef="#ctx0" brushRef="#br0" timeOffset="40459.33">22409 8602 11967 0,'-8'3'1072'0,"-2"1"-864"0,1-2-208 0,3 0 0 16,6-2 1456-16,0 0 240 16,0 0 48-16,0 0 16 0,0 0-480 0,0 0-80 15,0 0-32-15,11 3 0 0,4 0-256 0,4-2-48 0,4-1-16 0,-2 0 0 16,2-1-352-16,6-2-80 0,1 1-16 0,4-1 0 15,4 0-272-15,3-1-128 16,3 0 128-16,3 1-128 0,3-1 0 0,1 2 128 0,0 2-128 0,-2 0 0 0,-3 1 0 0,-3 0-192 16,-2 4 0-16,-6-2-7808 15,-3 0-1552-15</inkml:trace>
  <inkml:trace contextRef="#ctx0" brushRef="#br0" timeOffset="40659.76">22429 8924 11967 0,'-15'-1'528'0,"15"1"112"0,0 0-512 0,0 0-128 15,0 0 0-15,10 4 0 0,4-3 1776 0,5 0 320 16,4-1 64-16,4-1 16 0,1-2-1424 0,5 0-288 16,6-2-48-16,5-1-16 0,5 1-32 0,7-1-16 15,4 1 0-15,0-1 0 0,1-2-352 0,27-1 0 16,-9 1 0-16,-6 5 0 15,-4 0-1120-15,-5 1-192 0</inkml:trace>
  <inkml:trace contextRef="#ctx0" brushRef="#br0" timeOffset="41059.79">22948 8173 21999 0,'0'0'960'0,"0"0"224"0,0 0-944 0,10 4-240 15,5 1 0-15,5 0 0 0,6 2 0 0,3-2 176 16,6 4-176-16,6 0 160 0,5 3 128 0,30 7 32 15,0 1 0-15,-5 2 0 0,-4 1-64 0,-2 2 0 16,2 1 0-16,0 4 0 0,7 1-256 0,-6 2 0 16,-4 0 0-16,-3 3 0 0,-6 2 0 0,-4 3 0 15,-3 3 0-15,-5 3 0 0,-2 1 0 0,-5 2 0 16,-5-4 0-16,-4 2 0 0,-10-5 0 0,-3 2 0 16,-10 1 128-16,-7 1-128 0,-8-5 272 0,-8 5 0 15,-8 1 0-15,-9-1 0 0,-4 0 240 0,-5 0 64 16,-5 1 0-16,-10-2 0 0,-10-4-128 0,-9 0 0 15,-6-6-16-15,-5 4 0 0,-6 3-224 0,-7-3-32 16,-8-5-16-16,0 2 0 16,3-1-992-16,-4 2-192 0,-7-2-32 0</inkml:trace>
  <inkml:trace contextRef="#ctx0" brushRef="#br1" timeOffset="44495.81">3018 13891 10127 0,'-5'-9'896'0,"3"4"-704"15,-2-3-192-15,0 2 0 0,2 0 944 0,-2 0 144 16,-1 1 48-16,5 5 0 0,0 0-64 0,-5-5-16 15,5 5 0-15,-7-1 0 0,7 1-416 0,-8 3-96 16,0 2-16-16,1 1 0 0,0 2-272 0,0 6-64 0,0 3-16 0,1 4 0 16,0 1 48-16,3 3 16 0,1 3 0 0,1 4 0 15,0 5 48-15,2 3 16 0,1 2 0 0,2-1 0 16,3 2-304-16,3-2 128 0,4-4-128 0,-2-6 0 16,2-9 192-16,2-5-192 0,0-6 192 0,4-6-192 15,2-3 720-15,1-4 48 0,-2-7 0 0,4-1 0 16,2-6-144-16,4-4-32 0,1-4 0 0,2-4 0 15,-1 0-336-15,-3-2-64 0,1-1 0 0,-3 1-16 16,-4-2-176-16,-3 1 0 0,-1 2 0 0,-5 3 0 16,-4 1 0-16,0 1 0 0,-1 1 0 0,-3 4 0 15,-1 0 0-15,-1 2 0 0,-1 3 0 0,-1 3 0 16,2 3 0-16,-5 8 0 0,0 0 0 0,0 0 0 16,0 0 0-16,-1 16-144 0,-2 2 0 0,1 7 0 15,0 3 144-15,-1 6 0 0,-1 5-144 0,0 6 144 0,-2 6 0 0,1 7 0 16,-4 3 0-16,3 5 0 0,-5 0 0 15,0 6 0-15,0 5 0 0,-5 0 0 0,-3 1 0 0,1-3 0 16,-2-3 0-16,0-2 0 0,-3-4 624 0,1-5 32 16,-4-1 16-16,1-4 0 0,1-6 272 0,1-3 48 15,0-7 16-15,1 1 0 0,0-6-464 0,1-1-96 16,-2-3 0-16,1-6-16 0,1-1-224 0,0-7-32 16,1-1-16-16,-2-8 0 0,-1-4-16 0,0-7 0 15,0-2 0-15,1-5 0 0,0-5-144 0,2-3 160 16,3-6-160-16,-2-1 160 0,6-4-160 0,2-1 0 15,3-2 0-15,5-1 0 0,3-1 0 0,6 1-176 16,1 2 176-16,5 2-128 0,4 1 0 0,1 2 0 0,4 3 0 0,2 2 0 16,2 1 128-16,2 1-160 0,0 3 160 0,2 2-160 15,2 0 160-15,0 3-208 0,-1-1 80 0,4 3 128 16,3 2-384-16,0 1 64 0,-1 2 0 0,1 1 0 31,-1-1-2400-31,-2 3-480 0</inkml:trace>
  <inkml:trace contextRef="#ctx0" brushRef="#br1" timeOffset="44846.64">4251 13731 17503 0,'0'0'1552'0,"0"0"-1232"15,0 0-320-15,10 0 0 0,6-2 1920 0,5 1 336 0,2 1 64 0,4-1 16 16,2 0-1344-16,2 1-272 0,0-2-48 0,2 2-16 16,-1 1-464-16,1 1-192 0,-1 2 176 0,-1-2-176 15,-2 0 0-15,0 0-288 0,-6 0 32 0,0-1-12208 16</inkml:trace>
  <inkml:trace contextRef="#ctx0" brushRef="#br1" timeOffset="45029.25">4285 14124 28559 0,'-4'8'2544'0,"2"3"-2032"0,7 0-512 0,1-2 0 16,8 2 832-16,1-3 64 0,3 1 0 0,0-2 16 16,2-3-592-16,3-3-112 0,5-3-16 0,0 0-16 15,0-1-704-15,2-2-144 0,1-1-32 0,6-2-8496 16,0-1-1696-16</inkml:trace>
  <inkml:trace contextRef="#ctx0" brushRef="#br1" timeOffset="46147.51">6770 13491 11967 0,'0'0'1072'0,"0"0"-864"16,0 0-208-16,0 0 0 0,3-7 1344 0,-3 7 208 15,5-9 48-15,-3 3 16 0,0-3-352 0,-1 2-80 16,-1 7-16-16,0-8 0 0,-1 1-208 0,-1-1-32 16,2 8-16-16,-5-8 0 0,-1 2-144 0,-2-1-16 0,-3 1-16 0,-1 0 0 15,0 2-160-15,-2-1-48 0,-2 2 0 0,0 0 0 16,-2 0-256-16,-3 3-48 0,0 2-16 0,-4 1 0 16,-3 1-80-16,1 4-128 0,-3 3 176 0,2 2-176 15,-3 7 0-15,0 1 0 0,-1 0 0 0,2 3 0 16,1 3 0-16,1 2 0 0,1 0 0 0,3 4 0 15,-2 0 0-15,6 0 0 0,0 0 0 0,3 0 0 16,4-1 0-16,5 1 0 0,4-2 0 0,3 1 0 16,3-4 0-16,3-3 0 0,6 2-160 0,4-4 160 15,1-2 0-15,4-2 0 0,2-2 128 0,3-1-128 16,4 0 192-16,2-2-64 0,1-3 0 0,1-2 0 16,5-3-128-16,-1 0 0 0,4-4 0 0,-1-2 0 15,-1-4-1056-15,-2-3-240 16,-4-1-48-16,-1-1-16 0</inkml:trace>
  <inkml:trace contextRef="#ctx0" brushRef="#br1" timeOffset="46477.12">7494 13912 18431 0,'0'0'1632'0,"0"0"-1312"0,-5 8-320 0,4 0 0 16,-2 2 1616-16,1 2 256 0,-1 3 48 0,0 0 16 15,-1 0-1232-15,-3 2-256 0,-2 1-64 0,1 0 0 16,-3 3-16-16,0 2-16 0,-5-1 0 0,3 1 0 15,1 0 32-15,0 1 0 16,-1-1 0-16,2 1 0 0,-3-1-128 0,3 1 0 0,0 4-16 0,1-4 0 16,1-2-240-16,1-2 176 15,-2-2-176-15,6 1 160 0,-1 0-160 0,4-4 0 0,1 1 0 0,3-4-9056 32,1 0-1808-32</inkml:trace>
  <inkml:trace contextRef="#ctx0" brushRef="#br1" timeOffset="47114.64">9350 12264 10127 0,'-5'3'896'0,"-5"4"-704"0,-1 2-192 0,1 1 0 16,-5 0 640-16,-1 2 80 0,-3 3 32 0,-2 2 0 15,0 0-240-15,-5 3-64 0,1 1 0 0,-2 2 0 16,-2 4 208-16,0 5 48 0,0 6 0 0,-1 1 0 16,-2 8 0-16,0 4 16 0,-1 5 0 0,-1 4 0 0,-1 0-368 15,-1 3-80-15,-1 0-16 0,4 0 0 0,4 0 0 0,2 2-16 16,4 1 0-16,4-1 0 0,4-2-32 0,5-1 0 15,0-1 0-15,5-2 0 0,-2 0-64 0,5 0-16 16,1-1 0-16,1 1 0 0,1-2-128 0,1-3 128 16,4-5-128-16,-1 1 128 0,3 0-128 0,4-2-144 15,2-2 144-15,4-1-208 16,4-1-240-16,3-1-64 0,7 0 0 0,5-5-8928 0</inkml:trace>
  <inkml:trace contextRef="#ctx0" brushRef="#br1" timeOffset="48256.24">13136 12342 4607 0,'0'0'400'0,"-3"-6"-400"15,3 6 0-15,-5-9 0 0,1 0 1664 0,0 1 240 16,4 8 48-16,0-7 16 0,-2 0-960 0,2 7-192 16,0-8-48-16,0 8 0 0,0 0-192 0,0 0-64 15,3-7 0-15,-3 7 0 0,0 0-192 0,0 0-64 0,0 0 0 0,10 0 0 16,0 0 144-16,0 3 32 15,0 1 0-15,2 2 0 0,1 0-32 0,3 4 0 16,0 3 0-16,3 3 0 0,3 0-128 0,1 6-16 16,4 5-16-16,1 1 0 0,1 1-32 0,-3 6 0 0,0 4 0 0,1 2 0 15,-4 2-64-15,0 5-16 0,-2 1 0 0,-1 4 0 16,1 0 16-16,-5 3 0 0,1 2 0 0,-3 0 0 16,0 1 32-16,-5-1 0 0,-1 1 0 0,-5 2 0 15,0 1-16-15,-2 0 0 0,-2-1 0 0,0-1 0 16,0 0 48-16,-3-1 16 0,-2-2 0 0,-2 2 0 15,-1-2 96-15,-1-3 32 0,-4-5 0 0,-1 1 0 16,1-2 112-16,-3 0 32 0,1 2 0 0,-4-2 0 0,-1 0-128 0,0 0-32 16,-5-6 0-16,-1 2 0 15,1-1-64-15,-3-1-16 0,0-3 0 0,0 0 0 0,0-1-64 0,4-2-32 16,0-3 0-16,2-2 0 0,3-2-160 0,3-6 0 16,4-4 144-16,4-7-144 15,1-6-1088-15,8-6-272 0,0 0-64 0</inkml:trace>
  <inkml:trace contextRef="#ctx0" brushRef="#br1" timeOffset="48698.67">14743 12598 13823 0,'0'0'1216'0,"0"0"-960"15,0 0-256-15,0 0 0 0,0 0 1136 0,0 0 176 16,0 0 32-16,-7 11 16 0,1 2-560 0,-2 1-112 16,0 1-32-16,-1 3 0 0,2 3 64 0,-3 3 16 15,1 3 0-15,1 4 0 0,1 2-80 0,-1 4-16 16,-1 0 0-16,1 5 0 0,1 4-272 0,-1 2-64 16,-1 3-16-16,0 0 0 0,-2 1-160 0,0 2-128 15,1 1 192-15,-2 0-192 0,1 0 144 0,3-4-144 16,-2-4 0-16,3-3 144 0,-2-5-144 0,5-3 0 15,3-4 144-15,-3-2-144 0,3-3 0 0,0-4 128 16,0-2-128-16,1-4 0 16,0-3-288-16,2-3-128 0,2-3-32 0,-4-8-7536 15,0 0-1504-15</inkml:trace>
  <inkml:trace contextRef="#ctx0" brushRef="#br1" timeOffset="48914.77">14239 13294 25791 0,'0'0'2304'0,"0"0"-1856"0,7-6-448 0,4 2 0 15,3-2 448-15,5 3-16 0,4-1 0 0,2 0 0 16,0 1-64-16,4 0-16 0,1-2 0 0,3 2 0 16,2 0-160-16,3 0-48 0,1 2 0 0,4 0 0 15,4 0-144-15,-1 0 0 0,4 0 144 0,-5 0-144 16,-2 0-960-1,0-1-272-15,-4-2-48 0,0 1-10464 0</inkml:trace>
  <inkml:trace contextRef="#ctx0" brushRef="#br1" timeOffset="49366.06">16681 12981 15663 0,'-4'-4'1392'0,"-4"-2"-1120"0,1 0-272 0,-2 0 0 16,2 1 1232-16,-5 0 192 0,0 1 48 0,-4 2 0 16,0 0-832-16,-4 2-176 0,-3 2-16 0,-1 1-16 15,-4 1-240-15,1 4-32 0,-1 2-16 0,-1 3 0 16,2 3 224-16,-3 0 32 0,2 3 16 0,-1 3 0 16,0 2 96-16,2 5 0 0,1 1 16 0,-1 5 0 15,2 3-256-15,1 2-48 0,-1 0-16 0,2 1 0 16,0 1-208-16,2-1 144 0,3-1-144 0,2 0 128 0,2-1-128 0,3 1 0 15,1-3 144-15,3-1-144 0,3-3 192 0,3-3-48 16,1 1 0-16,2-1 0 0,3-5 240 0,4-2 32 16,0-1 16-16,6-1 0 0,3-1 16 0,4-3 0 15,1-3 0-15,3-2 0 0,0-2-224 0,2 0-32 16,-1-3-16-16,1 0 0 0,-2-1-448 0,3-4-96 16,-2 0-16-16,-1-2-8832 15,0-1-1792-15</inkml:trace>
  <inkml:trace contextRef="#ctx0" brushRef="#br1" timeOffset="49950.27">16858 14046 25631 0,'0'0'1136'0,"7"-5"224"0,1 0-1088 0,3 1-272 15,3 0 0-15,1 2 0 0,2 1 224 0,0 1-16 16,1 0 0-16,-2 1 0 0,0 4 0 0,-2-1 0 16,-2 2 0-16,0 1 0 0,-1 3-208 0,-2 2-128 15,-2 3 128-15,-3 1-208 0,-1 5 208 0,-4-1 0 16,-2-2 0-16,-8 3-144 0,-3 2-16 0,-5 1 0 15,-3-1 0-15,-2 0 0 0,-3 0 160 0,1 0 0 16,-1 0 0-16,-1-2 0 0,1 0 320 0,3-2 80 16,-1-2 32-16,5 0 0 0,-1-2 320 0,5-2 64 15,3-2 16-15,2-1 0 0,2-1-192 0,3 0-48 16,4-3 0-16,2-6 0 0,0 0-160 0,4 9-48 16,4-1 0-16,3-2 0 0,2 1-160 0,5 0-32 15,2-3-16-15,2 2 0 0,2 0-176 0,2 2 0 0,3-3 0 0,3 2 0 16,3-2 0-16,2 1 0 15,2 1 0-15,-1-3 0 0,-2-1 0 0,-2-1-304 0,0 3 48 16,1-3 16 0,-3-2-448-16,1 0-80 0,1 0-32 0,1-1-8768 0,3 0-1760 0</inkml:trace>
  <inkml:trace contextRef="#ctx0" brushRef="#br1" timeOffset="50532.86">18987 12088 21183 0,'-11'-2'1888'0,"3"2"-1504"0,-1 2-384 0,1 2 0 16,-3 3 0-16,0 1 144 0,-3-3-144 0,-1 6 0 16,-1 2 176-16,-1 6-176 15,-3 1 160-15,-3 2-160 0,-4 1 304 0,1 6-48 0,1 5 0 0,-1 4 0 16,-2 3 64-16,0 4 0 0,0 5 0 0,-2 2 0 15,0 7-80-15,1 1-16 0,0 5 0 0,-2 1 0 16,-1 2-224-16,-3-1 176 0,-1 0-176 0,2 2 160 16,3-1-160-16,0 1 0 0,2-2 0 0,4 0 128 0,3-2-128 0,3-4 0 15,3-4 144-15,3-1-144 0,3-3 0 0,4-3 0 16,2 0 0-16,4-2 128 0,4-3 16 0,1-1 16 16,1-1 0-16,4-2 0 0,3-1-160 0,4 0 0 15,3 0 0-15,6-2 0 0,5 2-272 0,6-1-96 16,5 0-16-16,1-5-10672 15</inkml:trace>
  <inkml:trace contextRef="#ctx0" brushRef="#br1" timeOffset="51352.72">23260 12290 17503 0,'-2'-11'1552'0,"2"4"-1232"0,2-2-320 16,1 0 0-16,3 1 928 0,-2 0 128 15,2-1 32-15,2 3 0 0,0 1-528 0,2 0-112 16,0 4 0-16,0 0-16 0,1 1-432 0,0 2 0 0,0 2 128 0,0 0-128 16,1 2 0-16,1 1 0 0,2 3 0 0,0 1 0 15,0 2 0-15,1 4 0 0,0 4 0 0,0 1 0 16,-1 4 0-16,2 0 0 0,-1 3 0 0,0 4 0 15,-1 4-192-15,0 2 192 0,1 4-192 0,-2 3 192 0,0 4-240 0,0 4 80 16,-2 3 16-16,1 1 0 0,0-3 144 16,0 3 0-16,-1 3-144 0,-1 2 144 0,0 0 0 0,-2 5 0 15,-3-2-144-15,-2 0 144 0,0-3 0 16,-4 4 0-16,-3-1 0 0,-1 2 144 0,-2 0 224 0,-1-1 32 16,-3-4 16-16,-4 0 0 0,1-2 48 0,-2 2 16 15,-2 0 0-15,0 2 0 0,-3-2 16 0,-1 2 0 16,-1-1 0-16,-2-2 0 0,-3 1-304 0,-1 2-48 15,-5-1-16-15,-5-3 0 0,-2 0-128 0,-1-3 192 16,-1 0-192-16,-1-1 192 0,2-1-192 0,-3-1 160 16,1 1-160-16,-2-2 160 0,-4-5-160 0,-3 0 0 15,-7-2 0-15,-1-1 0 16,3-2-1712-16,1-3-368 0,-24 12-80 0,7-6-8128 0</inkml:trace>
  <inkml:trace contextRef="#ctx0" brushRef="#br1" timeOffset="57905.19">10046 13275 8287 0,'0'0'736'0,"0"0"-592"15,-7-2-144-15,7 2 0 0,-7-2 880 0,7 2 144 0,0 0 16 16,0 0 16-16,-5-4-64 0,5 4-16 16,0 0 0-16,-6-3 0 0,6 3-304 0,0 0-64 0,-5-3-16 0,5 3 0 15,0 0-128-15,0 0-16 0,0 0-16 0,0 0 0 16,0 11-64-16,2 0-16 0,1 0 0 0,4 1 0 15,2 1 32-15,2 1 0 0,3 1 0 0,5 0 0 16,3 0-176-16,3 0-16 0,3-3-16 0,0 2 0 16,3-2-176-16,0-2 160 0,-1-2-160 0,1-3 160 15,4 0-32-15,0-6-128 0,1-4 192 0,3-5-64 16,1 0 256-16,4-3 32 0,1 0 16 0,-3-5 0 16,0-3-32-16,-1-2 0 0,-6-1 0 0,-1 1 0 15,-2 1-144-15,-2-1-48 0,-4-1 0 0,-2 2 0 16,-3 2-208-16,-3 2 128 0,-4 2-128 0,-2-1 0 15,-4-1 144-15,-3 0-144 0,-1-1 128 0,-5 1-128 16,-5 0 128-16,-1 0-128 0,-1 0 0 0,-2 0 128 16,-5 1-128-16,0 1 0 0,-4 2 144 0,1 3-144 0,-1 3 0 0,-2 8 128 15,-2 0-128-15,1 3 0 0,-2 4 0 0,-4 3 0 16,0 3 0-16,-5 5 0 0,-4 3 0 0,2 3 0 16,-1 6 0-16,0 0-192 0,0 3 192 0,2 5 0 15,-1 2 0-15,1 4 0 0,-1 4 0 0,1 1-128 16,3 3 128-16,-1 1 0 0,0 0 0 0,2 2 0 15,2-2 0-15,5 0-128 0,2-4 128 0,4-3 0 16,3-2 0-16,5-2-128 0,5-4 128 0,1-2 0 16,3-3 0-16,4-1 0 0,2-3 240 0,2 1-32 15,4-2 0-15,1-1 0 0,2-4-16 0,3-2-16 0,1-4 0 0,2-1 0 16,2-3-32-16,3-2 0 0,0-2 0 16,2-6 0-16,4-1 0 0,2-2 0 0,2-2 0 15,0-1 0-15,5-1-144 0,0-2 0 0,7-3 0 0,-2-2 0 31,-1-1-1632-31,-1-1-416 0</inkml:trace>
  <inkml:trace contextRef="#ctx0" brushRef="#br1" timeOffset="58355.45">11403 12088 11967 0,'0'0'1072'0,"0"0"-864"16,-1 10-208-16,-2-1 0 0,3-9 1152 0,-1 12 176 15,-2 0 32-15,2 2 16 0,0 3-480 0,1 1-112 16,0 2-16-16,1 0 0 0,2 1-128 0,1 0-48 16,-3 1 0-16,0 2 0 0,1-1-48 0,1 0-16 0,-1-4 0 0,0 1 0 15,0-2-112-15,3-1-32 16,-2-3 0-16,1-2 0 0,3-1 32 0,-3-1 0 0,3-2 0 0,1-3 0 15,3-1-112-15,-2-1-32 0,2-1 0 0,3-1 0 16,0-1-64-16,1-1-16 0,1-2 0 0,1 1 0 16,1-4-192-16,0 1 176 0,-1-2-176 0,0-1 160 31,0-3-720-31,1 2-144 0,-3 0-16 0,1-1-7296 0,-3-2-1456 0</inkml:trace>
  <inkml:trace contextRef="#ctx0" brushRef="#br1" timeOffset="58622.33">11844 12009 16575 0,'0'0'1472'0,"0"0"-1168"0,-3-6-304 0,3 6 0 0,0 0 1024 0,0 0 160 16,0 0 32-16,-2 9 0 0,0 3-496 0,-1 4-80 15,0 5-32-15,-1 1 0 0,-2 4-160 0,-2 1-16 16,2 4-16-16,-1 0 0 0,0 0 48 0,-1 4 16 15,-1 1 0-15,-1 4 0 0,-3 3 32 0,0 0 0 16,1 0 0-16,0 2 0 0,-1 1-288 0,1 0-48 16,2 0-16-16,2-2 0 0,0-1-160 0,0-4 160 15,3-4-160-15,1-3 160 0,0-4-160 0,3-3 0 16,1-4-192-16,2-6 192 16,1-1-688-16,1-4-16 0,2-3 0 0,4-5-11360 0</inkml:trace>
  <inkml:trace contextRef="#ctx0" brushRef="#br1" timeOffset="58922.54">12418 11879 19343 0,'0'0'1728'0,"0"0"-1392"0,0 0-336 0,-8 7 0 16,-2 1 384-16,1 6 16 0,-1 1 0 0,-1 4 0 16,-1-1-48-16,1 3-16 0,-2 6 0 0,1 2 0 15,0 3 32-15,2 2 0 0,-4 2 0 0,5 2 0 0,0 3 16 0,0 1 0 16,3 1 0-16,-1 3 0 0,0-1-224 16,1 0-32-16,0 1-128 0,2-4 192 0,0-4-192 0,2-1 128 15,1-3-128-15,1-3 0 0,2-5 0 0,3-1 0 16,-1-4 0-16,4-2-160 15,1-4-352-15,3-3-80 0,1-5-16 0,1-3-9888 0</inkml:trace>
  <inkml:trace contextRef="#ctx0" brushRef="#br1" timeOffset="59086.18">11991 12389 25791 0,'0'0'2304'0,"0"0"-1856"0,0 0-448 0,11 2 0 16,3-4 736-16,7 4 48 0,3 0 16 0,3-1 0 16,3-2-352-16,4 0-64 0,5 0 0 0,0 1-16 15,4 2-368-15,3-2-192 0,3-2 32 0</inkml:trace>
  <inkml:trace contextRef="#ctx0" brushRef="#br1" timeOffset="60557.14">19827 13564 13407 0,'0'0'592'0,"0"0"128"0,-7 5-576 0,7-5-144 0,-6 6 0 0,6-6 0 15,0 0 672-15,-5 7 96 0,5-7 32 0,-4 6 0 16,4-6-80-16,-1 8-16 0,1-8 0 0,5 10 0 16,1-1-48-16,1 1-16 0,1 1 0 0,3-2 0 15,4-2-64-15,3 1 0 0,4 0-16 0,2-2 0 16,5-1-80-16,4-3-16 0,6 0 0 0,2-2 0 16,9 2-16-16,-3-4 0 0,-1-3 0 0,2-2 0 15,-3-1-128-15,1-3-48 0,0 0 0 0,0-2 0 16,2 0-112-16,-2-1-32 0,-1-3 0 0,-4 1 0 15,-3-3-128-15,-5 0 192 0,-3 2-192 0,-6-2 192 16,-2-3-192-16,-4 1 0 0,-3 1 0 0,-3-1 0 16,-5-1 0-16,-3 0-176 0,-3-1 48 0,-3 3 0 15,-3-3 128-15,-3 1 0 0,-1 0 0 0,-3 2 0 16,-1-3 0-16,-4 4 0 0,-2 0 0 0,-5 3 0 16,-1 4 0-16,-3 4 0 0,-4 0 0 0,-1 3 0 0,0 5 0 0,-3 5 0 15,1 1 0-15,2 5 0 0,0 3 0 0,2 3 144 16,1 5-144-16,1 2 0 0,-2 3 128 0,0-1-128 15,0 5 0-15,-1 3 0 0,-1 2 128 16,1 5-128-16,-2 3 144 0,6 3-144 0,2 1 0 0,5-1 128 16,0 3-128-16,8-2 0 0,3-2 128 0,1 0-128 15,7 1 176-15,4-6-176 0,5-1 304 0,1-3-48 16,7-3-16-16,3 1 0 0,4-2-96 0,8-4-16 16,2-1 0-16,5-6 0 0,3-5 48 0,1-3 0 15,1-5 0-15,3-3 0 0,2-5 144 0,6-1 48 16,5 0 0-16,3-2 0 0,0-1-176 0,-1-3-16 15,-5-4-16-15,2 0 0 16,0-1-1504-16,1 0-320 0,-2-2-48 0</inkml:trace>
  <inkml:trace contextRef="#ctx0" brushRef="#br1" timeOffset="61057.87">21277 12611 11967 0,'-11'1'1072'0,"11"-1"-864"15,-8 2-208-15,8-2 0 0,-6 1 1808 0,6-1 320 0,0 0 64 0,0 0 16 16,0 0-736-16,0 0-160 16,0 0-32-16,0 0 0 0,0 0-448 0,8 1-112 0,3-1-16 0,3 0 0 15,4 0 48-15,2-1 0 0,2 0 0 0,6-2 0 16,2-2-336-16,4 2-64 0,4 2-16 0,-3-4 0 16,0 1-336-16,0 2 144 0,-2 1-144 0,-3 0 0 15,-3-2 0-15,-1 0 0 0,0 0-160 0,-4 1 160 31,-3-2-2064-31,-2-1-304 0,-2-1-48 0</inkml:trace>
  <inkml:trace contextRef="#ctx0" brushRef="#br1" timeOffset="61408.13">22233 11916 12895 0,'0'-12'576'0,"0"12"112"0,0 0-560 0,2-7-128 16,-2 7 0-16,0 0 0 0,1-9 2176 0,-1 9 416 15,0 0 80-15,0 0 16 0,0 0-1776 0,-8 6-336 16,-2 4-80-16,1 5-16 0,0 1-176 0,-3 5-48 15,-2 2 0-15,1 4 0 0,-1 1-128 0,0 5-128 16,-2 3 192-16,-1 3-192 0,-2-1 352 0,1 6-32 16,2 4-16-16,3 0 0 0,-2-2-80 0,3 1-16 15,1-3 0-15,2-3 0 0,2 1-64 0,2-4-16 0,3-2 0 0,2-3 0 16,0 0-128-16,3-5 128 0,4-1-128 0,-1-5 128 16,1-3-128-16,3-2 192 0,1 1-192 0,3-6 192 15,3-3-192-15,1-4 0 0,-1 0 0 0,2-4-176 31,0-2-1312-31,-1-4-272 0,1-4-48 0,1-1-16 0</inkml:trace>
  <inkml:trace contextRef="#ctx0" brushRef="#br1" timeOffset="61624.2">21551 12375 19343 0,'0'0'1728'0,"0"0"-1392"0,0 0-336 0,6-6 0 0,4-1 1968 0,7 3 320 16,7 0 64-16,7-1 16 0,6-3-1392 0,7 0-272 15,6-2-48-15,10 1-16 0,8 0-272 0,4-1-64 16,0-1-16-16,4 1 0 0,1 0-288 0,1 2 0 16,2 3 0-16,-4 0 0 15,-5-2-1600-15,-7 1-448 0</inkml:trace>
  <inkml:trace contextRef="#ctx0" brushRef="#br1" timeOffset="65043.28">24413 10689 18831 0,'5'-9'832'0,"-5"9"176"0,7-7-816 0,1 2-192 0,2-2 0 0,-3 2 0 16,3-1 0-16,-2 1 0 0,2-2 0 0,2 1 0 15,-1 2-176-15,1 2 32 0,0-1 0 0,0-2 0 16,0 1-128-16,0 0-32 0,-1 0 0 0,2-1 0 15,-4 0 160-15,0 2 144 0,-2-1-208 0,-7 4 80 16,8-4 128-16,-8 4 0 0,4-6 0 0,-4 6-128 16,0 0 128-16,0 0 192 0,0 0-32 0,-4-9-16 15,-5 2 224-15,0 2 32 0,-4 2 16 0,-2 0 0 16,-1 0-96-16,-3 1 0 0,-2 1-16 0,-1 2 0 16,-1 1-48-16,-2 0 0 0,-1 1 0 0,-6 0 0 15,-5 1-96-15,-4 0-32 0,-3-1 0 0,-2-1 0 16,1 0 16-16,-1 2 0 0,-1 0 0 0,-3 1 0 15,-1 1-144-15,-10-4 128 0,-3 0-128 0,-3 1 128 0,1-1 0 0,0 1-128 16,-1 1 192-16,-7 1-64 0,-7-1 128 0,0 0 32 16,-1-1 0-16,2 1 0 0,-3 3 112 0,-2-1 32 15,-7 0 0-15,1 1 0 0,3-2-80 0,-3 1-16 16,-6 0 0-16,0 1 0 0,1-1-176 0,1 2-32 16,-3-1-128-16,-1 0 192 0,-2-2-192 0,2 0 0 15,3 1 128-15,-7-1-128 0,-5-3 128 0,2 4 0 16,4-1-128-16,-6 0 192 0,-6 1-192 0,4 0 0 15,5-3 0-15,-5 1 0 0,-6-1 144 0,2 0-144 16,5 0 128-16,-4 0-128 0,-6-1 160 0,4 0-160 16,4-3 192-16,-4 1-192 0,-5-1 176 0,4 1-176 15,5 0 160-15,-5 0-160 0,-5 0 224 0,1-2-48 0,6-2-16 16,-4 1 0-16,-5 1 32 0,2-1 0 0,5-2 0 16,-4 3 0-16,-3 0-48 0,3 0 0 0,4-2 0 0,-5 2 0 15,-2-1-144-15,2 1 0 0,2-2 144 0,0 1-144 16,-4-3 0-16,0 3 0 0,-2-1 0 0,3-1 0 15,4 0-192-15,-4-1 32 0,-5 1 16 0,4-2 0 16,3 3 144-16,-5 1 0 0,-6 0-144 0,1 1 144 16,2 1 0-16,-1 0 0 0,-3 0 0 0,0 0 0 15,-2 1 0-15,3 2 0 0,0 0 0 0,1 0 0 16,-5-1 0-16,3 3 0 0,5 0 0 0,-4-2 0 16,-6 2 0-16,4-1 0 0,2 1 0 0,-1 2 0 15,0-2 0-15,-1 2 0 0,0-1 0 0,0 3 0 16,3 0 0-16,-4-1 0 0,-2 0 0 0,4 4 0 15,3 3 224-15,-1-1-32 0,-5-4-16 0,3 1 0 0,-1 2-16 16,4 1 0-16,-2-2 0 0,0 2 0 0,-1 0-160 0,3 0 192 16,4-1-192-16,-4 1 192 0,-4 0-192 0,3 3 128 15,5-1-128-15,-4 1 128 0,-5 0-128 0,3 1 128 16,5-1-128-16,-5 0 128 0,-2 3-128 0,-3 1 128 16,2-1-128-16,3 2 128 0,5 0 752 0,-5 0 144 15,-3-3 16-15,3 4 16 16,4 1-1632-16,1 0-320 0,-7 2-64 0,5-2 0 0,3-1 768 0,0 1 192 15,-3 0 0-15,1 0 0 0,2 0 0 0,2-2 0 16,2-1 0-16,0 0 0 0,-2-2 0 0,2 1 0 16,4 0 0-16,-2-2 0 0,-1 0 0 0,1 0 0 15,6 1 0-15,-3-3 0 0,-1-1 0 0,-1 1 0 16,6 2 0-16,-1-2 0 0,-5-1 0 0,6 1 0 0,1 1 0 16,-1 1 0-16,-2-1 0 0,4-1 0 0,3 0 0 0,1-2 0 15,-2 0 0-15,1 1 0 0,4 1 0 0,0-1 0 16,1 0 0-16,2 1 0 0,1-5 0 0,2 1 0 15,4 2 0-15,-3-2 0 0,-3-5 0 0,4 1 0 16,5 2 0-16,1 0 0 0,-3-1 0 0,2-2 0 16,3-3 128-16,3 3-128 0,5 0 0 0,-1-1 0 15,-7-4 0-15,5 0 128 0,5 1-128 0,2 0 0 16,4 0 192-16,1 2-192 0,-5-4 192 0,3 0-192 16,2 0 144-16,3-1-144 0,4-2 0 0,3 2 144 15,1 0-144-15,0 0 0 0,-3-3 0 0,7-2 0 16,2-1 0-16,5 0 0 0,-3 0 128 0,9 2-128 15,1 0 0-15,0 0 0 0,-1-4 0 0,2 4 0 0,-1-3 0 16,5 1 0-16,0 0 0 0,5-2 0 0,0-1 0 16,3 3 0-16,3 1 0 0,2-1 0 0,1 1 0 0,2 2 0 15,2 0 0-15,2 2 128 0,-1 1-128 0,4 1 0 16,2 0 0-16,1 2 0 0,0 1 0 0,3 3 0 16,-2 0 0-16,3 2 0 0,0 1 0 0,0 2 0 15,2 3 0-15,-3 1-176 0,1 2 176 0,-1 2 0 16,1-1-144-16,1 5 144 0,0 4 0 0,0 0 0 15,2 3-144-15,-3 5 144 0,2 4 0 0,1 4-128 16,-1 2 128-16,-2 4 0 0,-2 4 0 0,2 3-128 16,-2 2 128-16,0 3 0 0,-1 3 0 0,-1 2 0 15,4 1 0-15,-5 1 0 0,0-1 0 0,1 2 0 16,-2 1 0-16,2 1 0 0,2 1 0 0,-2 0 0 0,0 1 0 16,-1 1 0-16,-2 0 0 0,1 1 0 0,-1 0 0 0,0 1 0 15,-2-4 0-15,2 1 0 0,-1 0 0 0,-1 1 0 16,-2 1 0-16,2-1 0 0,-1-1 0 0,1-4 0 15,1-2 0-15,0-1 0 0,3-4 0 0,1-4 0 16,2-3 0-16,0-1 0 0,1-3 0 0,3-3 0 16,-5-5 0-16,3 0-256 0,1-5 16 0,2-1 16 15,0-1 48-15,0-2 16 0,1-3 0 0,1-1 0 16,-2 0 160-16,3-1-160 0,0-5 160 0,0-1-160 16,0 0 160-16,0-1 0 0,0-2 0 0,3 0 0 15,-1-1 0-15,2 0-128 0,-1-2 128 0,2 0 0 16,-1 1 0-16,1-2-128 0,2 0 128 0,-2-1 0 15,3-3-192-15,2 0 32 0,0 0 16 0,1 1 0 16,0-4 16-16,3 2 0 0,3 0 0 0,0-1 0 0,0-1 128 16,5 0 0-16,-1 1 0 0,4 0 0 0,-1-1 0 0,5 0-128 15,1 1 128-15,5-2 0 0,2-1 0 0,-1 3 0 16,3-3 0-16,-2 0 0 0,3-2 144 0,-1 2-144 16,2 1 192-16,5-1-192 0,0 1 192 0,7 1-192 15,3 0 192-15,0-3-192 0,-2 1 192 0,1-2-192 16,0 0 192-16,5-1-192 0,1-1 128 0,5 1-128 15,5-1 0-15,-4-3 0 0,-1-2 0 0,3 0 0 16,5-2 128-16,5 1-128 0,1 1 0 0,0-4 0 16,-3 0 0-16,3-1 0 0,3 1 0 0,3-1 0 15,1-1 0-15,-3 3 0 0,-1-3 0 0,5 3 0 16,4 0 0-16,-3 0 0 0,-3-1 0 0,0 0 0 0,4 0 0 0,1 1 0 16,3-1 0-16,0 1 0 0,-2 0 0 0,2 1 0 15,6 0 0-15,-1 1 0 16,-6-1 0-16,4 2 0 0,8-1 0 0,-5 1 0 0,0 0 0 15,-2 2 0-15,1 0 0 0,2 0 0 0,2 1 0 0,-1 2 0 16,-1 0 0-16,1 1 0 0,4 1 0 0,-2 2 0 16,-3-1 144-16,5 0-144 0,5 2 0 0,-2 1 144 15,-4-3-144-15,3 4 0 0,8 1 0 0,-6 0 0 16,-6 1 0-16,2-1 0 0,6 2 0 0,-3-2 128 16,-7 0-128-16,4 0 0 0,3 0 0 0,-1-1 0 15,-3 0 0-15,3-2 0 0,2 0 0 0,2-2 0 16,-3 0 0-16,3-3 0 0,-2-1 144 0,3-1-144 15,-1-2 0-15,-1 1 128 0,2-1-128 0,-3-1 0 16,1-1 0-16,2 0 128 0,2 0-128 0,-4-1 0 0,-1-1 0 0,1 1 144 16,1-2-144-16,2 1 0 0,-2-1 176 0,2 1-176 15,0-1 160-15,1-1-160 16,2-1 176-16,1-1-176 0,-1 3 192 0,2-2-192 0,-3-2 192 0,1 3-64 16,3 3 0-16,-2-1-128 0,-4-2 192 0,4 3-192 15,2 0 192-15,-2 1-192 0,-4-3 176 0,4 3-176 16,3 2 160-16,-3-1-160 0,-5-1 128 0,2 3-128 15,0 0 0-15,-1-2 144 0,-3 0-144 0,0 1 0 16,6 1 144-16,-4-1-144 0,-4 0 0 0,0 0 0 16,1 1 0-16,-1-1 128 0,0-3-128 0,0 4 128 15,-1 0-128-15,1 0 128 0,0 0 0 0,0 0 0 16,1 3 0-16,-1-3 0 0,-1 0-128 0,1 1 192 16,-1 1-64-16,0-1 0 0,4-1 0 0,0 0 0 0,-4 0 0 0,3 0 0 15,2 0-128-15,1 0 176 16,-3-1-176-16,4-1 192 0,1-2-192 0,0 1 160 0,-2-2-160 0,1-2 160 15,2 0-160-15,-1 1 160 0,-2-2-160 0,2 2 160 16,0-1-160-16,2 0 0 0,0 0 0 0,-4-1 0 16,1 0 0-16,0 1 128 0,1-1-128 0,-3 2 0 15,-4 2 0-15,-1-2 0 0,1 2 0 0,-2 0 0 16,1 1 0-16,-6 2 0 0,0-2 128 0,0 3-128 16,4 0 0-16,-6 0 0 0,-8 0 0 0,5 3 0 15,3 0 0-15,-3 0 0 0,-8 0 144 0,3 0-144 16,5 1 0-16,-3 0 144 0,1 2-144 0,-1-1 0 15,-3 1 128-15,7-1-128 0,4 1 0 0,-5-1 0 16,-7 0 0-16,4 0 0 0,4-1 0 0,1 2 0 16,-6-2 0-16,1 2 0 0,-2-1 0 0,3 1 0 15,3 0 128-15,-3 1-128 0,-4-1 0 0,2 0 0 0,4 2 0 0,-1 1 0 16,-8-4 0-16,0 2 0 0,0 0 0 0,4 1 0 16,0 0 0-16,-4-2 0 0,-3 1 0 0,2 0 0 15,0 0 0-15,0 2 0 0,-6-3 0 0,1-2 0 16,-3 0 0-16,2 2 0 0,-2-1 128 0,-1 2-128 15,-1-1 0-15,-4-1 0 0,-4 1 128 0,1 1-128 16,-1-1 0-16,0 0 0 0,1 1 0 0,-6 0 0 16,-3-2 0-16,-3 2 0 0,1-2 0 0,-2 2 0 15,0-1 0-15,1 1 0 0,-3-3 0 0,-2 1 0 16,-7-1 0-16,-2-1 0 0,0 0 128 0,-1-2-128 16,-1 0 0-16,0 1 0 0,-2 0 0 0,1 0 0 0,0 0 0 0,-4-2 0 15,-2 3 0-15,-3-2 0 0,-2 0 128 16,-1-1-128-16,-1 1 0 0,-1-1 0 0,-3-1 0 15,1 0 0-15,-3-1 128 0,-1 0-128 0,0 0 0 0,-5 0 0 16,1-2 0-16,1-2 128 0,1 0-128 0,1-2 0 16,-3-2 0-16,-1-1 0 0,0-1 0 0,-1-3 0 15,0-4 128-15,1-2-128 0,-2-1 0 0,-1-8 0 16,-1-4 0-16,0-2 0 0,2-7 0 0,-2-2 0 16,-3-1 0-16,3-3 0 0,0-6 0 0,2-2 0 15,-3-4 0-15,3-5 0 0,1-6 0 0,0-2 0 16,0 1 0-16,1-4 0 0,-1-1 160 0,1-3-160 15,-1-2 224-15,-1-2-32 0,-2-2-16 0,1-4 0 16,-4-7 224-16,1 1 48 0,-3-1 16 0,1-5 0 16,-3-7-80-16,2-4-32 0,-1 0 0 0,3-5 0 15,-1-5-160-15,0 0-48 0,0-3 0 0,1-5 0 16,2-5-144-16,-2-1 0 0,1 3 0 0,0 4 0 0,1 3-240 0,0 5-16 16,-2 2-16-16,-2 11 0 0,-1 6 64 0,-1 8 16 15,-4 5 0-15,-1 6 0 0,-3 7 192 0,-1 5 0 16,-3 6 0-16,-2 7-144 0,-2 4-80 0,-2 5-16 15,-6 3 0-15,-3 1-11456 16,-5 1-2288-16</inkml:trace>
  <inkml:trace contextRef="#ctx0" brushRef="#br1" timeOffset="66061.19">7320 16235 14735 0,'-2'-11'1312'0,"1"3"-1056"0,-2-2-256 0,2-2 0 0,-1 1 1008 0,-1 0 144 15,-1 1 16-15,2-1 16 0,-3 0-192 0,-2 0-32 16,-2-2-16-16,-1 1 0 0,-4 0-480 0,0 1-80 16,-3 1-32-16,1 1 0 0,-3 2-32 0,0 1-16 15,0 3 0-15,-1 2 0 0,0 1-48 0,0 3-16 16,-1 5 0-16,-1 2 0 0,0 3-112 0,1 3 0 16,-3 3-128-16,4 1 192 0,4 3-192 0,1 1 0 15,0-1 0-15,5-1-160 0,4-2 160 0,1-1 0 16,3-2 0-16,4 3 0 0,4-3 0 0,4-4-128 0,3-3 128 0,2-3 0 15,4-1 0-15,3-4 128 0,4-4 0 0,1-4 0 16,0-1 64-16,4-3 32 0,1 0 0 0,-2-2 0 16,-4-2-224-16,1 0 176 0,-1 4-176 0,-2 2 160 15,-3 1-160-15,-2 2 0 0,-3 5 0 16,0 2 0-16,-4 2 224 0,-1 5-32 0,-2 5-16 0,-4 5 0 16,-2 4 272-16,-4 3 64 0,-3 2 16 0,-7 3 0 15,-2 1 16-15,-4 3 0 0,-3 2 0 0,-3 1 0 16,-1-1-96-16,-3 2 0 0,-1-1-16 0,1-2 0 15,-1 0-192-15,1-3-48 0,-1-6 0 0,-1-2 0 16,0-3-192-16,0-2 128 0,3-7-128 0,3-4-10048 16,3-4-2080-16</inkml:trace>
  <inkml:trace contextRef="#ctx0" brushRef="#br1" timeOffset="66444.13">7621 16292 4607 0,'0'0'400'0,"0"0"-400"15,9 0 0-15,0-1 0 0,0-1 3008 0,2 0 528 16,1-3 112-16,3 1 0 0,3-4-2576 0,-1 1-528 15,2-4-96-15,2 1-32 0,0-4-64 0,0 0-16 0,0-1 0 0,0-1 0 16,-5 2 0-16,2-1 0 0,-3-2 0 0,2 3 0 16,-4 1 96-16,-3 2 16 0,-4 0 0 0,-1 1 0 15,-4 0 208-15,-2 2 48 0,-4 3 16 0,-1 0 0 16,-3 5-64-16,-3 0-16 0,-4 5 0 0,-1 2 0 16,-3 3-256-16,-1 5-64 0,-1 2-16 0,1 3 0 15,-3 1-128-15,3 2-32 0,-1 1 0 0,3 3 0 16,3 0-16-16,3 2 0 0,2-1 0 0,3 1 0 15,2-2-128-15,3 0 128 0,3-4-128 0,6-2 128 16,-1-5-128-16,7-4 0 0,5-3 0 0,4-3 0 16,4-4-1984-1,7-4-256-15</inkml:trace>
  <inkml:trace contextRef="#ctx0" brushRef="#br1" timeOffset="66794.67">8475 16191 18543 0,'-13'23'816'0,"2"-7"176"0,0 1-800 0,-3 3-192 15,-1 2 0-15,-1 2 0 0,-1 1 1264 0,1 0 208 16,0-3 32-16,2-1 16 0,0-2-688 0,4-1-144 16,-1-3-32-16,3-5 0 0,2 0-256 0,6-10-48 15,0 0-16-15,0 0 0 0,0 0-128 0,14-8-16 16,0-4-16-16,4-3 0 0,1-4-176 0,4-1 128 15,-1-2-128-15,2 2 128 0,-6-7-128 0,1 4 0 16,0 1 0-16,2 2 0 0,-2-1 0 0,0 3 0 0,-2-1 0 0,-1 2 0 16,-1 3 128-16,1 4 0 0,-4 4 0 0,0 2 0 15,0 3 0-15,-12 1-128 0,9 6 192 0,-2 6-64 16,-5 3-128-16,-1 3 160 0,-2 1-160 0,-4 1 160 16,-1 4-32-16,-3 0-128 0,-2 2 192 0,-1 3-64 15,-1 0-128-15,1 1 160 0,2 0-160 0,0-2 160 16,-2-1-160-16,4-1-256 0,5-2 64 0,-1-3-8672 15,3-5-1744-15</inkml:trace>
  <inkml:trace contextRef="#ctx0" brushRef="#br1" timeOffset="67211.81">8994 16308 15663 0,'0'0'1392'0,"0"0"-1120"16,0 0-272-16,0 0 0 0,0 0 928 0,0 11 128 15,0-11 32-15,1 8 0 0,-1-8-528 0,3 10-112 16,4-1 0-16,-7-9-16 0,7 7-192 0,3-2-48 15,3 0 0-15,1-3 0 0,3-3 64 0,0-1 16 16,3-3 0-16,2-3 0 0,1-1-112 0,0-2-32 0,0-2 0 0,-2 0 0 16,-1 0 0-16,-2-1 0 0,-3-1 0 0,0 1 0 15,-5 0-128-15,-1-2 192 0,-2 0-192 0,-2 3 192 16,-4-3-192-16,-2 4 0 0,-3 0 144 0,-4 1-144 16,-3 1 0-16,-4 3 128 0,-3 1-128 0,-2 4 0 15,-2 2-128-15,-1 5-112 0,0 5-16 0,2 2 0 16,0 0 128-16,1 5 128 0,3 2-208 0,1 0 80 15,3 1 128-15,3 2-128 0,2 0 128 0,2 1-128 16,4-1 128-16,2-1 0 0,1-1 0 0,4-1 0 16,4-1-144-16,1 0 0 0,4-4 0 0,3 0-9856 15</inkml:trace>
  <inkml:trace contextRef="#ctx0" brushRef="#br1" timeOffset="67512.03">9804 16171 13823 0,'-10'13'1216'0,"2"-2"-960"16,0 2-256-16,-2 0 0 0,1 2 1264 0,0 5 208 16,0 3 32-16,0 1 16 0,-2 2-304 0,0 0-48 15,0 0-16-15,-1 1 0 0,1-1-304 0,1-2-64 16,0-3-16-16,4-3 0 0,1-4-384 0,3-3-96 15,2-1-16-15,0-10 0 0,0 0-48 0,11 2-16 16,-1-4 0-16,4-6 0 0,4-3 336 0,3-5 64 0,1-4 16 16,2-2 0-16,-2-1-256 0,1-1-48 0,-3-4-16 0,1 3 0 15,0 1-304-15,-3 0 160 0,0 2-160 0,0 1 128 16,-1 2 752-16,1 2 144 0,-3 2 16 0,2 3 16 31,-2 2-1904-31,-2 2-384 0,-2 2-80 0,0 1-8352 0,-2 3-1664 0</inkml:trace>
  <inkml:trace contextRef="#ctx0" brushRef="#br1" timeOffset="68128.87">10761 16397 8287 0,'0'0'368'0,"-4"-5"80"0,4 5-448 0,-4-10 0 16,0 2 0-16,-2 0 0 0,0 1 3936 0,-4 0 704 15,-1-1 144-15,-3 0 16 0,-1-2-3296 0,0 4-672 16,-2 1-128-16,2 2-16 0,-3 0-240 0,2 2-32 16,1 2-16-16,1 3 0 0,-1 4-208 0,0 3-64 15,3 1 0-15,0 1 0 0,1 0-128 0,3 3 0 16,0-1 144-16,2 1-144 0,2-2 256 0,2 0-32 15,0 0 0-15,5-1 0 0,1-2-48 0,0-3-16 16,-4-8 0-16,13 7 0 0,-2-3-160 0,2-3 128 16,1-2-128-16,1-2 128 0,2-4 112 0,-2-1 16 15,1-2 0-15,-1-1 0 0,1 0 0 0,-2 0 16 0,1 0 0 0,-3 0 0 16,0 1-144-16,-4 2-128 0,0 2 192 0,-8 6-192 16,0 0 144-16,0 0-144 0,0 0 0 0,0 0 144 15,5 5-144-15,1 4 0 0,-2 1 0 0,-3 1-176 16,2 0 176-16,0 0 0 0,0 0 0 0,3-1 0 15,-2 0 0-15,5-2 0 0,-1-3 0 0,3-2 0 16,3-3 0-16,1 0 0 0,1-4 0 0,5-3 0 16,1-3 0-16,3-3 0 0,2-4 0 0,3 0 0 15,2-3 144-15,2-3-144 0,1-3 192 0,2-2-192 16,-4-1 0-16,-3 1 0 0,-1-1 0 0,-5 1-144 16,0-1 144-16,-1-1 0 0,-1-2 0 0,-4 2 0 15,0-3 0-15,-3 2 0 0,-1-2 0 0,0-2 0 16,-3-1 0-16,-3 2 0 0,1 4 0 0,-6 1-128 0,1 6-96 0,-3 5-16 15,-1 4 0-15,-2 6 0 16,2 8 112-16,-9 4 128 0,-2 2-208 0,-3 8 80 0,-3 5 128 0,-3 6-208 16,0 4 80-16,-2 3 128 0,-1 2-160 0,0 3 160 15,-3 4 0-15,-1 3-144 0,1 2 144 0,1 2 0 16,4-1 0-16,2 0 0 0,5 2-160 0,3-5 160 16,3-4-192-16,5-3-13984 0</inkml:trace>
  <inkml:trace contextRef="#ctx0" brushRef="#br1" timeOffset="68762.23">13407 16132 19343 0,'-17'-3'1728'0,"8"3"-1392"16,-1-3-336-16,1 2 0 0,3 0 1920 0,0 1 320 16,-3 0 64-16,4 1 16 0,-3 1-1312 0,0 0-272 15,-3 0-48-15,0-2-16 0,-1 0-496 0,1-2-176 16,-2 2 0-16,1 0 144 0,-1 0-144 0,-1 2 0 15,-3-1 0-15,3 1 0 0,-1 0 0 0,2 0-272 16,0 0 64-16,1 3 16 0,1 0 0 0,3 1 16 16,-1-2 0-16,5 2 0 0,4-6 176 0,-4 7 0 15,4-7-144-15,0 9 144 0,2 0 0 0,1-1-144 16,-3-8 144-16,10 9 0 0,-4 0 0 0,1 0-128 0,2 0 128 16,2 0 0-16,-1-1 0 0,2-1 0 15,0 3 0-15,0-1 0 0,-1-1 0 0,0 0 0 0,-1 0 0 0,-1 2 0 16,-2 1 0-16,-3-1 0 0,-4-10 0 0,3 11 0 15,-2-1 0-15,-2-1 0 0,-3-2 0 0,-1 0 0 16,-3 0 0-16,-3-2 0 0,-4 2 0 0,-2-1 144 16,-4 0-144-16,-1-1 0 0,-6 1 144 0,2-1-144 15,0 0 192-15,-1-3-48 0,-1-2 0 0,0 0 0 16,-1-1 0-16,2-1 0 0,1-2 0 0,-1 0 0 16,5-3-144-16,-1 2-192 0,4-2 32 0,4 2 16 31,3-3-752-31,4 0-160 0,2 1-32 0,3-1-10928 0</inkml:trace>
  <inkml:trace contextRef="#ctx0" brushRef="#br1" timeOffset="69680.28">13996 16123 4607 0,'0'0'400'0,"0"0"-400"16,0 0 0-16,0 0 0 0,-9 0 3760 0,-3 1 656 15,1 1 144-15,-1 1 32 0,0-1-2880 0,-4 2-576 16,1 1-112-16,0 1-32 0,-2 1-464 0,1 1-80 16,-2 3-32-16,5 1 0 0,-2 1-64 0,2-1-16 0,2 0 0 0,1 0 0 15,3-2 32-15,2-1 0 16,1 2 0-16,3 0 0 0,3-3-176 0,2 4-16 0,2-2-16 0,4-1 0 15,3 1-160-15,2-1 192 0,3 0-192 0,2-4 192 16,4-2-192-16,-1-3 160 0,-1 0-160 0,0-3 160 16,0-2-160-16,0-2 128 0,-2-2-128 0,-1 2 128 15,-3-1-128-15,-2-1 0 0,-3 0 0 0,1-1 0 16,-4 3 0-16,-1-1 0 0,-5 0 0 0,-2 8 128 16,-1-10-128-16,-4 0 0 0,-1 1 0 0,-3-1 128 15,-1 0-128-15,-1 0 0 0,-2-1 0 0,0 1 0 16,-2 0-128-16,3-1-64 0,-1-1-16 0,2-1 0 15,3-3-112-15,0 1 0 0,3-3-16 0,4 0 0 16,1-1-112-16,3-1 0 0,5 1-16 0,2-1 0 0,2-1 240 0,4 0 48 16,1-1 16-16,4 1 0 0,2 0 160 0,1-2 0 15,2 1-144-15,0 0 144 0,5 2 0 16,0-1 0-16,-2-3 0 0,0 1 0 0,1 0 0 0,-3 1 0 16,-3 1 176-16,-2 1-176 0,-2 0 160 0,-3 0-160 15,-3 1 160-15,-2 0-160 0,-1 0 0 0,0 2 0 16,-4-1 0-16,-2 3 0 0,1 0 0 0,-5 3 0 15,0 2 144-15,-1 10-144 0,0 0 144 0,0 0-144 16,0 0 160-16,0 0-160 0,-10 7 0 0,1 4 0 16,-1 5 0-16,1 5 0 0,0 5 0 0,1 2 0 15,2 4 0-15,2 1 0 0,-4 1 0 0,3 3 0 16,-1 0 128-16,2-1-128 0,-1-1 224 0,2 1-48 16,-2-3-16-16,2-3 0 0,1-3 96 0,2-3 32 0,0-2 0 0,2-2 0 15,1-3-16-15,1-1 0 0,-2-3 0 0,2-2 0 16,-4-11-16-16,5 10 0 0,-5-10 0 0,7 7 0 15,-7-7 144-15,8 2 32 0,1-2 0 0,0-1 0 16,0-3-32-16,1 0 0 0,-3-2 0 0,3 0 0 16,2-1-224-16,-2 1-48 0,1-1-128 0,1 2 192 15,-2-1-192-15,1 3 0 0,0-1 0 0,1 4 0 16,-1-1 0-16,2 2 0 0,-1 4 0 0,1 1 0 16,-4 2 0-16,1 1-128 0,-3 2 128 0,-1 1-160 15,-2 1 160-15,-1 3 0 0,-1 1 0 0,-2 0 0 16,-2-2 0-16,0 1 0 0,-2-1 0 0,2 0 0 15,-3-1 0-15,2-3 0 0,0-3 0 0,3-8 0 16,0 0 0-16,0 0 0 0,0 0 0 0,0 0 0 0,0 0 144 0,0 0-144 16,11-1 192-16,-1-2-192 0,3-3 256 0,0-1-64 15,0-2-16-15,3 2 0 0,-1 2-176 0,0-1 0 16,2 1 0-16,0 3 0 0,1-1 0 0,-1 6 0 16,-2-2 0-16,0 3 0 0,1 4 0 0,-1 3-144 15,1 0 144-15,-1-1 0 0,-1 4-128 0,2 0 128 16,-2 2 0-16,1-1 0 0,1 1 0 0,0-1 0 15,2 1 0-15,3-1 144 0,-1-2-144 0,3-2 0 16,3 0 0-16,3-1-10240 16,3 0-2112-16</inkml:trace>
  <inkml:trace contextRef="#ctx0" brushRef="#br1" timeOffset="73399.2">9415 12103 10191 0,'0'0'448'0,"0"0"96"0,0 0-544 0,-5-3 0 0,-2-1 0 16,7 4 0-16,-7-2 864 0,-1 2 64 0,0 0 16 0,-1 3 0 15,1 1-656-15,-3 3-128 0,-4 3-32 0,-1 1 0 16,-3 1 32-16,0 3 0 0,-3 3 0 0,-1 3 0 16,-3 1 304-16,-1 3 64 0,-2 4 16 0,0 3 0 15,-2 4-96-15,1 3 0 0,-1 8-16 0,0 4 0 16,-1 4-224-16,-1 5-32 0,1 1-16 0,2 4 0 15,1 3-160-15,-2 0 160 0,-3-2-160 0,6 4 160 16,2-1 80-16,3 4 16 0,3 2 0 0,4 2 0 16,2-1-48-16,7 3 0 0,1-2 0 0,6-1 0 15,5-4-208-15,1-2 176 0,5-3-176 0,5-4 160 16,2-2-160-16,5-4 0 0,5-4 0 0,3-4 128 16,3-6-128-16,1-6 0 0,1-2 0 0,5-7 0 15,1-3-272-15,7-3-96 0,3-1-16 0,8-2-5632 16,5 1-1120-16</inkml:trace>
  <inkml:trace contextRef="#ctx0" brushRef="#br1" timeOffset="74083.94">13067 11913 2751 0,'0'0'256'0,"0"0"-256"16,0 0 0-16,0-6 0 0,0-3 2624 0,0 9 464 15,0-6 112-15,0 6 0 0,0 0-1920 0,0 0-384 16,5-5-64-16,-5 5-32 0,0 0-288 0,8 2-48 16,1 1-16-16,-1 3 0 0,-8-6-64 0,12 13 0 15,0 1-16-15,3 3 0 0,0-1-80 0,2 4-16 16,0 5 0-16,2 4 0 0,2 2 48 0,1 4 0 15,2 3 0-15,2 4 0 0,2 3-128 0,0 6-32 16,2 3 0-16,-1 4 0 0,-6 4-160 0,-1 3 0 16,-2 4 144-16,-2 1-144 0,-3 2 160 0,-2 2-32 15,-3 3-128-15,-1-4 192 0,-2-3-64 0,-2-3-128 0,-3-6 176 16,-2 1-176-16,-2-2 208 0,-1 0-64 0,-3-3-16 0,-1 0 0 16,-2 0 240-16,-2-1 32 0,-1 4 16 0,-2-3 0 15,-2-2-144-15,-3 0-16 0,-4 1-16 0,-5 1 0 16,-3 2-96-16,0-1-16 0,-4-1 0 0,1-1 0 15,-4 0-128-15,2-1 0 0,1 1 0 0,-1-2 0 16,1-2-336-16,2 1-48 0,3 1-16 0,3-6 0 31,1-5-576-31,2-1-112 0,4-7-32 0</inkml:trace>
  <inkml:trace contextRef="#ctx0" brushRef="#br1" timeOffset="74835.75">19007 11820 1839 0,'0'0'0'0,"10"-5"160"0,-1-1-160 0,-1 0 0 16,-2 1 0-16,-6 5 0 0,8-4 2784 0,-8 4 528 15,0 0 96-15,0 0 32 0,0 0-2384 0,0 0-480 16,0 0-80-16,0 0-32 0,0 0 48 0,-10 10 16 15,-2 1 0-15,0 4 0 0,-3 0-176 0,0 4-32 16,0 3-16-16,-2 3 0 0,-2 1 16 0,-3 3 16 16,-4 5 0-16,0 2 0 0,-4 5-112 0,-5 4-32 15,-1 4 0-15,-2 4 0 0,-2 7-192 0,1 4 176 16,-3 2-176-16,4 1 160 0,0 2-160 0,0 4 0 16,-2-1 0-16,5-2 0 0,0-7 0 0,4 1 0 0,0 0 0 0,7 1 0 15,5 1 0-15,4-3 192 0,2-5-192 0,5 1 192 16,3 0-32-16,2-1 0 0,3-2 0 0,5-2 0 15,1-2-16-15,4-3 0 0,2 3 0 0,3-2 0 16,2 0-144-16,3-4 0 0,1-3-160 0,2 0 160 16,4 0-320-16,2-1 48 0,1-3 0 0</inkml:trace>
  <inkml:trace contextRef="#ctx0" brushRef="#br1" timeOffset="75551.1">23222 11902 11455 0,'0'0'512'0,"12"7"96"0,5 0-480 0,3 2-128 15,3-1 0-15,3 2 0 0,1 3 656 0,2 2 112 16,-1 3 32-16,0 3 0 0,-3-1-384 0,-2 4-80 15,-1 6-16-15,0 4 0 0,1 2-48 0,-1 5-16 16,-1 1 0-16,-1 5 0 0,1 9-16 0,-2 2-16 16,-2 3 0-16,1 1 0 0,-5 3-224 0,-1 4 128 15,-4 0-128-15,-5 0 0 0,-4-5 192 0,-3 0-64 16,-9 1-128-16,-1 0 192 0,-3-1 64 0,-3-1 16 16,-3-2 0-16,-4-1 0 0,-2 0 48 0,-2 1 16 0,-1-1 0 0,-3-1 0 15,-2 3 112-15,-6-4 0 0,-2-1 16 0,-1-1 0 16,0-1-272-16,1-1-48 0,1 0-16 15,3 1 0-15,-1 3-128 0,1-1 0 0,-3-2 144 0,-2 0-6704 16,-1-3-1344-16</inkml:trace>
  <inkml:trace contextRef="#ctx0" brushRef="#br1" timeOffset="81272.25">4982 3464 5519 0,'0'0'240'16,"-7"-4"64"-16,-1 0-304 0,0 1 0 0,2 1 0 0,-2 0 0 0,-1 0 480 0,0 0 32 16,3 0 16-16,-3-1 0 0,2-2-528 0,-1 1 0 15,1-2 0-15,-2 2 0 0,3 2-176 0,-4 0 176 16,2-2-192-16,-2 3 192 0,1-3-128 0,-1 1 128 15,0-1 0-15,-2 0 0 0,-2-1 0 0,0 1 0 16,1-1 0-16,-1 0 0 0,3 1 0 0,1-1 224 16,1 0-16-16,0 0 0 0,1 3 304 0,1 0 64 15,7 2 16-15,0 0 0 0,0 0-128 0,0 0-16 16,0 0-16-16,0 0 0 0,6-8 48 0,1 3 16 16,2 2 0-16,7-1 0 0,1 1-288 0,5 0-48 0,3-2-16 0,-1 2 0 15,0 0-144-15,4-1 192 0,2 1-192 0,2 0 192 16,1-1-192-16,1 2 160 0,3-1-160 0,2 1 160 15,5 1 0-15,2 0 0 0,1-1 0 0,-1 1 0 16,-1 0 48-16,1 0 16 0,0 0 0 0,4 1 0 16,4 1 48-16,4 0 16 0,4-1 0 0,-1 1 0 15,0-1-160-15,-2 3-128 0,1-1 144 0,1 0-144 16,7 0 128-16,2-1-128 0,-5-1 0 0,-1 0 144 16,-2 0-144-16,0 0 0 0,0 4 0 0,3-3 128 15,1-1-128-15,-2-1 0 0,-5-1 0 0,-1 0 0 16,-3 2 128-16,0-1-128 0,0 1 192 0,0-1-64 15,-1 0 48-15,-5 0 0 0,-3-1 0 0,-4 1 0 16,-5-1-32-16,-4 1 0 0,-4 0 0 0,-5 0 0 0,-2 0-144 0,-3 1 0 16,-5-2 0-16,-2 2 0 0,-2-1 0 0,-10 1 0 15,0 0 0-15,0 0 0 0,0 0 320 0,0 0 0 16,-6-9-16-16,-2 2 0 0,-5 2 112 0,-3 0 32 16,-2 1 0-16,-7 0 0 0,-2-2-240 0,-4 0-32 15,-3-1-16-15,-4 0 0 0,-6 1-32 0,-3-1-128 16,-1 5 192-16,-3-4-64 0,2 2 48 0,-3-1 0 15,-2-1 0-15,-5 3 0 0,-9-1-16 0,-1 3 0 16,-2 1 0-16,3 0 0 0,-3 0-160 0,-1-1 160 16,-4 1-160-16,1 1 160 0,-1 2-160 0,5-2 0 15,2-1 0-15,0 0 128 0,-1 0-128 0,-1 2 0 16,2 1 0-16,2 2 0 0,5-3 0 0,5 1 0 16,0 0 0-16,0 0 0 0,0-1 0 0,-1 1 0 0,3 1 0 0,6 1 0 15,4-2 0-15,3 0 0 0,0 1 0 0,7-1 0 16,0 0 0-16,3 2 0 0,0-3 0 0,3 1 0 15,4 1 0-15,3-1 0 0,7-1 0 0,4 4 0 16,1-2 0-16,10-4-144 0,0 0 144 0,0 0-208 16,5 9-64-16,7-2-16 0,6 0 0 0,5-3 0 15,3 0 288-15,6-2-128 0,5 0 128 0,3-1 0 16,5 3 0-16,7-2 0 0,9 0 0 0,2-1 0 16,3-2 0-16,3 0 0 0,-1 0 0 0,3 1 0 15,5 2 0-15,3-1 0 0,3 0 0 0,-2-1 0 16,-2 0 128-16,3 0-128 0,3 0 176 0,-2 0-176 15,-2 0 128-15,-1 0-128 0,-2 1 0 0,2 0 0 16,4-1 128-16,-5 0-128 0,-2 0 192 0,-7 1-192 0,-3 2 240 0,0-1-64 16,-2 0-16-16,1 0 0 15,-2-1 0-15,-5 0 0 0,-8-1 0 0,-3 3 0 0,-6-2-32 16,-3 1 0-16,-6-2 0 0,-5 1 0 0,-1 2-128 0,-8 0 128 16,-2-2-128-16,-4 1 128 0,-12-2 32 0,0 0 0 15,0 0 0-15,0 0 0 0,-11 0 288 0,-4 0 48 16,-4-1 16-16,-8 1 0 0,-4 0-192 0,-4 0-16 15,-3 0-16-15,-7 1 0 0,-5-1-160 0,-4 0-128 16,-6-2 144-16,0 1-144 0,2 1 128 0,-2 1-128 16,-4 0 0-16,-6 0 144 0,-5-3 16 0,-2 2 0 15,2 0 0-15,-2 2 0 0,-4-1-160 0,-5 1 0 16,-5 0 0-16,4 2 0 0,-1-1 0 0,-3 2 0 0,-6 2 0 0,4-3 128 16,-1 2-128-16,2 1-176 0,-2 0 48 0,2 0 0 15,3-4 128-15,8 0-208 0,5 3 80 0,7-2 128 16,6 0 0-16,4-2 0 0,5-2 0 0,6 1 0 15,4 1-240-15,9 0 80 0,4-1 16 0,8-2 0 32,6 2-304-32,6-2-48 0,11 1-16 0,0 0 0 15,0 0-176-15,14-2-32 0,5 1-16 0,10-2 0 16,12-3 256-16,8-1 48 0,7-3 16 0,4 1 0 0,1 1 416 0,5 2 0 0,7-2 0 0,5 1 0 16,0 1 0-16,1 1 0 0,-1 1-176 0,5 1 176 15,5-1 0-15,1 1 0 0,-2-1 0 0,0 1 160 16,0 1-160-16,0 0-144 0,2-1 144 0,-2 2-208 15,-6-4 208-15,2 2 0 0,-2 0 0 0,0-1 0 16,0 1 128-16,-4 0-128 0,-7-1 144 0,-2 2-144 16,-3-1 192-16,-2 0-48 0,-2-1-16 0,-3 1 0 0,-6 0 0 15,-3 0 0-15,-6 1 0 0,-3-1 0 0,-8 0 0 0,-3 0-128 16,-8 1 192-16,-5 0-64 0,-4 0-128 0,-12 2 0 16,0 0 144-16,0 0-144 0,0 0 320 15,-8-3-16-15,-9-1 0 0,-6 2 0 0,-9 1-176 0,-10 1-128 16,-6 0 144-16,-7 0-144 0,-8 0 0 0,-1 1 0 15,1 1-208-15,-4 0 64 0,-8 2 144 0,-3-1 0 16,-8 0 0-16,1 1 0 0,2-1 0 0,-3 2 0 16,-3 3 128-16,-3-1-128 0,0-2 128 0,0 2-128 15,-1 1 128-15,-3 0-128 0,-1 1 0 0,1 1 144 16,7-1-144-16,1 4 0 0,5 4 0 0,4-2 0 16,4-2 0-16,8-1 0 0,9-1 0 0,5 0 0 15,8 1 0-15,6 2 0 16,8 0-288-16,1-2-160 0,5 0-48 0,4 0-6784 0,3 1-1360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26T19:38:18.976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FFFF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917 8722 6447 0,'0'0'576'0,"0"0"-576"16,0 0 0-16,0 0 0 15,0 0-256-15,0 0-176 0,0 0-16 0,0 0-16 0,0 0 464 0,0 0 0 16</inkml:trace>
  <inkml:trace contextRef="#ctx0" brushRef="#br0" timeOffset="1832.85">779 8784 4607 0,'0'0'400'0,"0"0"-400"0,0 0 0 0,0 0 0 16,0 0 1792-16,11 3 288 0,-3-1 48 0,2-1 16 16,2-1-832-16,0 1-160 0,3-1-48 0,5 0 0 15,0 0-560-15,5 0-112 0,-2-1-32 0,5 1 0 16,3 3-192-16,3-1-32 0,2-4-16 0,2 1 0 15,-1-1 48-15,3 1 16 0,2-1 0 0,1 1 0 16,5-3 64-16,3 1 16 0,9 3 0 0,-2-2 0 16,0-1-304-16,3-1 0 0,-1 0 0 0,4 1 0 15,3-1 160-15,5 2-160 0,3 0 128 0,-1-1-128 16,-3-3 0-16,4 2 0 0,2 0 128 0,2 1-128 16,2-1 0-16,-1-2 160 0,-1 0-160 0,2-1 160 0,4 3 0 0,-1 0 0 15,-1 1 0-15,0 1 0 0,-2 1-32 0,3 1-128 16,7 2 192-16,-4-1-64 0,-5-1-128 15,1 2 160-15,-1 3-160 0,4-1 160 0,2-1-160 0,-3 1 0 16,-4-1 0-16,0 4 128 0,3 0-128 0,1-1 0 16,0-4 0-16,-2 3 0 0,-4 2 0 0,4 0 0 15,1-1 0-15,2-2 0 0,-2-4 0 0,-3 1 128 16,1 0-128-16,3-2 0 0,1-4 224 0,-1 1-32 16,-4-3-16-16,-2 1 0 0,0-1 48 0,0-1 16 15,4 0 0-15,-5 2 0 0,-6 3-48 0,-1-2-16 16,2 0 0-16,-1 2 0 0,1-1-48 0,-1 2-128 15,-7 1 192-15,1-1-64 0,-3 0-128 0,2 0 128 0,1 2-128 16,-3 2 128-16,-1-1-128 0,-2 0 0 0,-5-2 0 16,-1 2 0-16,-2 1 0 0,-2 1 0 0,1 2 0 0,-3-2 0 15,2-3 0-15,-3 2 0 0,-2 0 0 0,-2-1 128 16,-7-2-128-16,0 1 0 0,-1 1 0 0,-2 2 128 16,-1-2-128-16,-1-1 0 0,-6 0 0 0,1 2 0 15,1 1 0-15,-2 1 0 0,-2-1 0 0,-1-1 0 16,-2-2 128-16,-4 1-128 0,-4 1 0 0,-1 1 128 15,-3-2 0-15,-8-1-128 0,0 0 192 0,0 0-64 16,0 0 208-16,0 0 48 0,0 0 0 0,0 0 0 16,-11 1 144-16,-3 0 48 0,-3 0 0 0,-2-1 0 15,-3-2-288-15,-3 1-48 0,-1 0-16 0,-3 1 0 16,-1 0-224-16,-2 1 0 0,-1 1 0 0,-1 0 0 16,1 0 0-16,-7 0 128 0,-2-2-128 0,-4 3 0 0,-5-1 0 0,0 0 0 15,-2 0 0-15,-1 2 0 16,0 0 0-16,-2 3 0 0,-2-1 0 0,-5 0 0 0,-4-6 0 0,-1 1 0 15,1 1 128-15,-2 2-128 0,1 2 0 0,-6-3 144 16,-4-1-144-16,1-1 128 0,0-2 0 0,0 2-128 16,-2 3 192-16,-4-3-64 0,-7-2 0 0,2 1 0 15,4 0 0-15,-4 0 0 0,-2-1-128 0,0-2 128 16,-1-1-128-16,1 2 128 0,-2 1-128 0,-2-1 128 16,-2-3-128-16,1 4 128 0,3 2-128 0,-4-1 0 15,-6 0 0-15,4-1 0 0,3-3 0 0,-2 3 128 16,0 1-128-16,-2 0 0 0,0-3 0 0,2 1 0 15,5 5 0-15,-5-1 0 0,-4-4 0 0,5 1 0 16,3-2 0-16,-1 2 0 0,-5 1-144 0,5 0 144 0,2-1 0 0,5 2 0 16,2 1 0-16,0 0 0 0,-4-1 0 0,7-1 0 15,3-1 0-15,4 1-128 0,1 1 128 0,0-1 0 16,-2 2 0-16,7 0 0 0,1 0 0 0,4 1 0 16,3 1 0-16,0-1 0 0,-2 1 0 0,2 0 0 15,2-2 0-15,3 0 0 0,3 3 0 0,3 1 0 16,0 1 0-16,2 0 0 0,0 2 0 0,2 0 0 15,-1-1 0-15,2-2 0 0,2-1 0 0,4 1 0 16,2 2 0-16,3 0 0 0,2-1 0 0,4 1 0 16,3 3 0-16,2-2 0 0,4 1 0 0,4-3 0 15,-1-1 0-15,5-2 0 0,2 2 0 0,3 0-160 16,6-6 160-16,-1 10 0 0,2 1 0 0,3-2-128 16,4-2-112-16,5-1-16 0,3 1 0 0,5-1 0 15,6 0 96-15,4-1 16 0,1-1 0 0,7-3 0 0,8 0 144 0,7 0 0 16,6-1-144-16,2-1 144 0,-1-1 0 0,6 0 0 15,6-2 0-15,4 2 0 0,7-2 0 0,0 3 0 16,-3-2 0-16,4 0 0 0,7-2-144 0,0-1 144 16,-1 2 0-16,3 0 0 0,2 2 0 0,3 0 0 15,2 2 0-15,1 0 0 0,-2-3 0 0,5 3 0 16,3 3-128-16,-3 0 128 0,-5 2 0 0,6-1 0 16,4 0 0-16,-2 3 0 0,-6 0 0 0,5 0 0 15,3 1 0-15,-3 3 0 0,-2-2 0 0,-1 1 0 16,4 1 0-16,-1-1-160 0,-1-4 160 0,-3 2 0 15,-1 0 0-15,1 0 0 0,1 0 0 0,-4 0 144 16,0 0-144-16,-2 0 0 0,2 1 160 0,-3 0-160 0,-8-2 128 0,1-1-128 16,2 2 176-16,-4-3-48 15,-4 0-128-15,-1-2 192 0,-6 0-64 0,1 1-128 0,-3 0 176 0,-5-2-176 16,-1-2 144-16,-6-2-144 0,-5-2 0 0,-1 0 144 16,-2 1-16-16,-5 0-128 0,1-3 192 0,-5 1-64 15,-5-1 16-15,-5 2 0 0,-3-3 0 0,-6 2 0 16,-2-4-16-16,-7 1 0 0,-1-1 0 0,-4 2 0 15,-2-2 32-15,-2-1 0 0,-5 1 0 0,-3-1 0 16,-3 0 80-16,-3-1 16 0,-5-1 0 0,-2 1 0 16,-2 0-48-16,-5-2 0 0,-6-1 0 0,-2-2 0 15,-6 2-80-15,-4 1-128 0,-6 1 176 0,-2 0-176 16,-1-4 144-16,-1 1-144 0,-1 2 0 0,-6 1 144 16,-1 1-144-16,-7-1 0 0,-5-2 144 0,0 1-144 15,-2 1 0-15,-2 2 0 0,1 2 0 0,-7-3 0 16,-4-3 0-16,-2 0 0 0,3 1 0 0,-6 2 128 0,-1 1-128 15,-2 0 0-15,-3-2 0 0,-2 2 0 0,1 1 0 0,-6 0 0 16,-3 2 0-16,0 1 128 0,4 3-128 0,-6 1 0 16,-7 0 0-16,3-1 0 0,3 2 0 0,-1 0 0 15,-6 1 0-15,7 0 0 0,6 0 0 0,4 1 0 16,0 1 0-16,4-2-128 0,0-1 128 0,9 2 0 16,8 1 0-16,-1 2 0 0,1-3 0 0,3 2 0 15,0-1 0-15,8 1 0 0,1 0 0 0,5-1-128 16,7 2 128-16,3 1-128 0,1-1 128 0,3 1-128 15,3-2 128-15,6 1-128 0,3 2-32 0,7-1 0 16,4 1 0-16,7-1 0 0,2 2-32 0,7 0 0 16,1 2 0-16,7 0 0 15,1-2-256-15,9-1-48 0,4 1-16 0,9 1 0 0,7-1 208 0,4-1 48 0,4 1 0 0,5-1 0 16,3 1 256-16,7 2-160 16,6 2 160-16,7 0-128 0,6-3 128 0,1 2 0 0,0 0-144 0,5 1 144 15,7 1 0-15,1 0 0 0,3-1-144 0,3-2 144 16,-2-2 0-16,6-1 0 0,4 0 0 0,1-2 0 15,-4 0 0-15,4-2 0 0,5-2 0 0,-1-2 0 16,-1-3 192-16,3-1-16 0,6-1 0 0,-4 0 0 16,-4-4 48-16,5 3 16 0,1 1 0 0,-4-6 0 15,-5-4-64-15,0 2-16 0,2-1 0 0,-2 2 0 16,-6 0-160-16,0 1 160 0,-2 3-160 0,-3-5 160 16,-3-1-160-16,-4 1 0 0,-5 2 144 0,1 0-144 15,-4 1 0-15,-4 1 0 0,-5 1 0 0,-3-1 128 16,-7 1-128-16,-6 3-256 0,-2 0 64 0,-6 2 0 15,-5-1-1184-15,-3 2-240 0,-7-1-48 0,-8 0-11104 16</inkml:trace>
  <inkml:trace contextRef="#ctx0" brushRef="#br0" timeOffset="4617.92">11696 8894 10127 0,'-8'-4'896'0,"8"4"-704"0,-7-1-192 0,7 1 0 15,-5-4 1264-15,5 4 208 0,-3-4 64 0,3 4 0 16,0 0-768-16,0 0-128 0,0 0-48 0,0 0 0 16,8 0-288-16,2 2-64 0,0-1-16 0,3-1 0 15,2-1 64-15,0-1 16 0,2 1 0 0,1 0 0 16,3 2-112-16,2-1-32 0,4-1 0 0,0 1 0 16,5 1 48-16,4 0 16 0,2-1 0 0,0-1 0 15,1-2 16-15,0 1 0 0,1-1 0 0,3 1 0 16,2-2 0-16,2 1 0 0,4 1 0 0,2 2 0 15,4 0-80-15,-3-2-16 0,-4-1 0 0,3 1 0 16,-2 1 48-16,4 2 0 0,2 1 0 0,4 0 0 16,0-4-16-16,0 2 0 0,-3 0 0 0,0-2 0 0,1 0-32 0,2 0 0 15,4 2 0-15,2 1 0 0,-2-1 16 0,1-1 0 16,-1-2 0-16,3 2 0 0,1 2 80 0,3-1 16 16,2 0 0-16,-4-2 0 0,-1-3-256 0,0 1 144 15,2 4-144-15,4-1 128 0,1-2-128 0,0-1 192 16,-5-2-192-16,2 3 192 0,-3 3-192 0,4 0 160 15,2 0-160-15,-1-1 160 0,-3-2-160 0,-1 3 0 16,-2 2 144-16,3-1-144 0,4-1 0 0,-1 0 144 16,-4-1-144-16,0 1 0 0,1-4 144 0,5 1-144 15,-2 3 0-15,-1-1 144 0,-2-1-144 0,1-1 192 16,-1 1-192-16,3 2 192 0,1 2-192 0,-1-2 0 16,-1-2 0-16,-2 0 0 0,-2-1 0 0,3 1 128 0,-2 2-128 15,3-2 0-15,-2 0 128 0,-3-1-128 16,-2-1 0-16,1 1 128 0,-1 3-128 0,2 0 0 0,0-2 0 0,-2 1 0 15,-1-2 0-15,-3-1 0 0,0 0 0 0,3 2 0 16,3 2 0-16,-4 0 0 0,-2-2 0 0,0-1 0 16,-3 0 0-16,3 2 0 0,1 0 0 0,1 1 0 15,0-1 0-15,-4-2 0 0,-3-3 0 0,1 3 0 16,0 2 0-16,1 2 0 0,-1 0 0 0,1 0 0 16,2-2 0-16,-5 1 128 0,-2-1-128 0,-2 0 0 15,4-3 0-15,-1 2 0 0,3 2 0 0,-1 0 0 16,2 0 0-16,-5-1 0 0,-3-1 0 0,-1 2 0 15,3 2 0-15,1 1 0 0,2 0 128 0,-1 0-128 16,0 0 0-16,-1 2 0 0,-3-2 0 0,-2-1 128 16,1-3-128-16,1 2 0 0,3 2 0 0,1 1 128 0,2-2-128 0,-3-1 0 15,0-1 0-15,-3 0 0 0,-2 0 0 0,2 0 0 16,-1 0 0-16,5 2 0 0,1 4 0 0,0-1 0 16,-5 0 0-16,0-3 0 0,-5-2 128 0,-1 1-128 15,1 1 0-15,3 0 128 0,1 0-128 0,1 0 0 16,0-2 0-16,-1 2 0 0,-3-1 0 0,-2 0 0 15,-3-1 0-15,2 2 0 0,1 0 0 0,3 1 0 16,1-2 0-16,1 1 0 0,-4-1 0 0,0 3 128 16,-2-3-128-16,-2-1 0 0,1-1 128 0,1 0-128 15,0 0 0-15,1 2 128 0,1 3-128 0,1-2 128 16,-1-2-128-16,-2 0 128 0,-3 1-128 0,1 0 160 16,-4 0-160-16,1-1 160 0,-2-1-160 0,3 1 0 15,1 2 0-15,-1 0 128 0,1 1-128 0,0-1 0 0,-1-2 144 16,-3 0-144-16,0-1 0 0,-1 0 144 0,0-2-144 0,-1 3 0 15,1 0 176-15,1 0-176 0,0 4 160 0,0-2-160 16,1-1 144-16,-3 0-144 0,2 1 128 0,-3-2-128 16,-1-2 0-16,-1-1 0 0,-1 1 0 0,1 2 0 15,1 2 0-15,0-1 0 0,-2-1 128 0,4 1-128 16,4 2 0-16,-4 1 160 0,0-2-160 0,1-2 160 16,-3-2-160-16,-1-1 128 0,-2 1-128 0,1 2 128 15,-1-1-128-15,0 1 128 0,1 0-128 0,1 0 128 16,3 1 0-16,-3 1-128 0,2 1 192 0,1-1-64 15,1-2 0-15,-2 2-128 0,-1-2 192 0,0 1-64 16,-2 0 0-16,0-1-128 0,2 0 192 0,-2 2-64 16,1 1-128-16,2-1 192 0,3 0-192 0,-3 0 192 15,2 0-192-15,0-2 0 0,-1-2 0 0,0 2 128 0,-3 0-128 0,1 2 0 16,-2-2 144-16,-2 0-144 0,1-2 0 16,0 4 128-16,-1 1-128 0,-2-1 0 0,5-1 128 0,-4 1-128 15,1 1 128-15,-4 0-128 0,-1 2 0 0,-2-2 0 16,2 0 0-16,-4-2 0 0,-4 0 0 0,0-1 0 15,-2 0 0-15,-2 2 0 0,-2 0 0 0,0 1-128 16,-4 0 128-16,2-1 0 0,-9-2-272 0,0 0 16 16,0 0 16-16,0 0 0 15,5 8-1328-15,-5-8-272 0,0 0-48 0</inkml:trace>
  <inkml:trace contextRef="#ctx0" brushRef="#br0" timeOffset="7636.88">12351 9271 9215 0,'-19'2'816'0,"4"-1"-656"0,-1 4-160 0,-2-3 0 16,-3-2 416-16,1 2 48 0,1 2 16 0,-1 2 0 16,0-1 160-16,1 1 48 0,2-1 0 0,0 2 0 15,2 0-208-15,-1-1-32 0,2 1-16 0,2-1 0 16,1-1-96-16,2-1-16 0,2 3 0 0,7-7 0 15,0 0 64-15,0 0 0 0,0 11 0 0,6-5 0 16,0 1-16-16,5-2 0 0,-1 0 0 0,4-1 0 16,1 2-48-16,2 0-16 0,-1 2 0 0,3 0 0 15,1-1-176-15,0 3-128 0,-5-1 192 0,-1 2-192 16,-1-1 160-16,-2 2-160 0,-2 0 128 0,-2-1-128 16,-5 0 0-16,-1 0 0 0,-3-2 128 0,-2 2-128 15,-5 0 576-15,-2 0 64 0,-2 0 32 0,-5 0 0 16,-4 0-96-16,-1 2 0 0,-1 1-16 0,-4-3 0 15,0-3-128-15,0 1-32 0,3-1 0 0,-3-3 0 16,2-2-144-16,3-3-48 0,3 0 0 0,3-2 0 0,5-1-208 16,1-1 144-16,4-3-144 0,4-1 128 15,5 0-512-15,4-2-96 0,2-1-32 0,5-1 0 16,4 0-768-16,5-2-144 0</inkml:trace>
  <inkml:trace contextRef="#ctx0" brushRef="#br0" timeOffset="7954.56">12827 9369 15663 0,'-13'1'1392'0,"6"1"-1120"0,-2 2-272 0,-1 2 0 0,-3 1 672 0,1 4 80 0,-3 0 16 0,0 4 0 16,0 1-224-16,0 3-32 0,1-2-16 0,-2 1 0 15,-2 1-304-15,1 0-48 0,3 0-16 0,1 0 0 16,2 0 160-16,4-1 32 0,1-1 0 0,4-1 0 15,2-5 0-15,3-1 0 0,3-2 0 0,2-1 0 16,1-3 48-16,5-1 16 0,3-5 0 0,0 0 0 16,0-1 64-16,2-5 0 0,-1 1 16 0,2-6 0 15,0 0-144-15,-1 0-16 0,-3 0-16 0,-2 1 0 16,-2-4-96-16,-1 4 0 0,-6-2-16 0,-2-1 0 16,-2-2 160-16,-4-2 48 0,-1-1 0 0,-3 1 0 15,0 1-160-15,0 0-32 0,-2 2 0 0,1 1 0 16,0-1-192-16,2 2 0 0,-1 3 0 0,3 1 0 15,1 1-1440-15,0 4-224 0,3 5-64 16</inkml:trace>
  <inkml:trace contextRef="#ctx0" brushRef="#br0" timeOffset="8488.96">13619 9318 12895 0,'0'0'1152'0,"-9"2"-928"0,1 3-224 0,-1-1 0 16,0 2 912-16,-2 2 144 0,0 3 32 0,3 4 0 15,-2 1-448-15,2 4-96 0,-2 1-16 0,2 2 0 16,2-3-144-16,0 2-16 0,0 0-16 0,2-1 0 15,1-2 96-15,3-1 32 0,2-1 0 0,3-1 0 16,0 1-96-16,1-6 0 0,4-4-16 0,1-1 0 16,3-3 304-16,1-3 64 0,1-1 16 0,0-4 0 15,2-2-48-15,1-2 0 0,-3-1 0 0,2-2 0 16,-1 1-256-16,0 0-64 0,-2 0-16 0,-1-1 0 16,0 0-208-16,-1 0-32 0,-3-1-128 0,-1 3 192 15,-4-1-192-15,3 1 176 0,-3 3-176 0,1 2 160 16,-6 5-160-16,0 0 0 0,7-5 0 0,-7 5 0 15,0 0 0-15,0 0-144 0,0 0 144 0,5 12 0 16,-3 0 0-16,-1-2-128 0,-1 0 128 0,2 1 0 0,1-1 0 0,-2 1 0 16,1-1 0-16,2-2 0 0,-4-8 0 0,10 8 0 15,1-3-128-15,-1-3 128 0,2-2 0 0,1-1 0 16,1-2 128-16,0-1-128 0,-2-3 320 0,1 0-16 16,0-3-16-16,-1-1 0 0,1 0 96 0,-4-3 32 15,2 0 0-15,0 1 0 0,-2-5-32 0,0 2 0 16,-2-2 0-16,-1 0 0 0,-4 0-192 0,2-2-32 15,-1 2-16-15,1 1 0 0,-1 0-144 0,-1 3 0 16,1 1 0-16,0 2 0 16,2 2-832-16,-2 1-128 0,2 0-48 0,-5 8-13328 0</inkml:trace>
  <inkml:trace contextRef="#ctx0" brushRef="#br0" timeOffset="8704.9">14438 9246 20271 0,'0'0'1792'0,"0"0"-1424"0,-4 5-368 0,4-5 0 16,-7 7 896-16,3 3 128 0,0 3 0 0,1 2 16 15,0 2-112-15,-1-1-32 0,0 1 0 0,0 1 0 16,-2 4-384-16,2 4-64 0,0 1-32 0,-2 1 0 16,-1-1-208-16,2 0-32 0,0-2-16 0,1 2 0 15,0 1-160-15,-3-2 0 0,3-1 0 0,1-5 128 31,2-2-624-31,1-5-128 0,1-2-16 0,-1-11-16 16,6 10-544-16,3-5-96 0,-1-7-32 0,2-1-9376 0</inkml:trace>
  <inkml:trace contextRef="#ctx0" brushRef="#br0" timeOffset="9005.69">14976 9033 17503 0,'0'0'768'0,"5"-7"176"0,1 0-752 0,2 3-192 15,-2-1 0-15,2 3 0 0,-8 2 1040 0,9 1 176 16,-9-1 48-16,0 0 0 0,6 11-544 0,-2 2-96 16,-3 4-32-16,-1 1 0 0,-2 2-48 0,-2 3-16 0,0 4 0 0,-4 2 0 15,-1 2-128-15,1 1-16 16,-2 3-16-16,-1 1 0 0,0-1-112 0,-4 1-32 0,2 3 0 0,1-4 0 15,1 0-224-15,1-2 144 0,0-3-144 0,3-3 128 16,0-1-128-16,3-3 0 0,0-2 0 0,3-6 0 31,1-4-608-31,0-2 0 0,0-9 0 0,0 0 0 16,9 0-240-16,1-4-48 0,1-2-16 0</inkml:trace>
  <inkml:trace contextRef="#ctx0" brushRef="#br0" timeOffset="9701.03">15439 9007 14735 0,'0'-9'1312'0,"0"9"-1056"16,0 0-256-16,0 0 0 0,0 0 608 0,0 0 64 15,0 0 16-15,0 0 0 0,4 9 16 0,-1 4 0 16,-3 5 0-16,-1 4 0 0,-3 2-320 0,2 4-64 16,-5 7-16-16,1-2 0 0,-2-2 32 0,-1 5 16 15,-1 1 0-15,1 2 0 0,-2 0-80 0,0 1-16 16,1-2 0-16,1-1 0 0,0-2-128 0,2-3-128 0,4-5 144 0,-1-1-144 31,2-3-464-31,-1-4-192 0,2-2-48 0</inkml:trace>
  <inkml:trace contextRef="#ctx0" brushRef="#br0" timeOffset="10405.95">16900 9346 5519 0,'-5'-6'496'0,"0"1"-496"0,5 5 0 0,-6-8 0 16,2 0 2496-16,4 8 384 0,0 0 96 0,0 0 16 16,0 0-1840-16,0 0-352 0,-7 10-80 0,2 3-16 15,2 3-384-15,-3 4-96 0,3 4-16 0,0 2 0 16,-2 2-16-16,1-1-16 0,-1 1 0 0,1-2 0 15,1 3-48-15,-3-2 0 0,1 2 0 0,0-4 0 16,-1-3 64-16,1-3 0 0,2-3 0 0,-3-1 0 16,2 0 128-16,2-4 48 0,0-3 0 0,2-8 0 15,0 0 272-15,0 0 64 0,0 0 16 0,11-6 0 16,1-4-64-16,1-1-16 0,1-3 0 0,3-1 0 0,-1-3-432 0,2-2-80 16,2-1-128-16,-3 2 176 0,4 3-176 0,0 0 0 15,-1-3 0-15,0 1 128 0,1 2-128 0,-1 2 0 16,-1 0 0-16,-1 6 0 0,-3 1 0 0,-1 4 0 15,0 1 0-15,-1 5 0 0,-4 2 0 0,-2 5-144 16,-1 2 144-16,-2 5 0 0,0 1-144 0,-4 4 144 16,-3 3 0-16,1 1-144 0,-3 2 144 0,-1 0 0 15,-3 2 0-15,4-2 0 0,-2-2 0 0,3-5 0 16,1-2 0-16,0-1 0 0,1-4-336 0,4-2 16 16,1-2 0-16,-3-10 0 15,9 3-1408-15,4-5-288 0</inkml:trace>
  <inkml:trace contextRef="#ctx0" brushRef="#br0" timeOffset="10741.54">17593 9586 19343 0,'0'0'1728'0,"-7"0"-1392"0,7 0-336 0,0 0 0 15,0 0 832-15,0 0 112 0,0 0 16 0,7-5 0 16,1 0-288-16,1-3-48 0,4 1-16 0,-4 1 0 16,4 0-384-16,-2-1-80 0,0-2-16 0,-4 2 0 15,2-3-128-15,-3 0 0 0,0 5 0 0,-1-5 128 16,-2 1-128-16,-1-1 0 0,-2 0 0 0,-1 2 0 16,-1 0 0-16,0 1 128 0,-4 1-128 0,1 3 0 0,-2 0 0 0,-3 6 0 15,-1 1 0-15,1 3 0 0,-1 2 0 0,1 3 0 16,0 3 0-16,-1-1 0 0,1 1 0 0,3 1 0 15,-3-1 0-15,3 3 0 0,3 0 0 0,1-1 0 16,0-1 0-16,4 1 128 0,3 1-128 0,1-3 128 16,2-2-128-16,3-1 128 0,-1 0-288 0,3-3-64 15,1 0-16-15,2-2-7328 16,2-1-1472-16</inkml:trace>
  <inkml:trace contextRef="#ctx0" brushRef="#br0" timeOffset="11042.59">17983 9557 15663 0,'0'0'1392'0,"0"0"-1120"0,0 0-272 0,0 0 0 16,11 0 704-16,0-1 96 0,0-2 16 0,0 0 0 16,1 0-224-16,-2 0-32 0,2-2-16 0,-1 1 0 15,-1-2-224-15,0 2-32 0,0-5-16 0,-2 3 0 16,1-1-80-16,-3 0-32 0,0 1 0 0,-6 6 0 15,0-8 160-15,0 8 48 0,0 0 0 0,-9-4 0 16,-1 3 16-16,0 1 0 0,-2 1 0 0,0 4 0 16,-2 3-128-16,-1 3-32 0,0 0 0 0,0 2 0 15,-1-2-96-15,1 3 0 0,-1-1-128 0,4-1 192 16,0 0-192-16,3-1 0 0,3-1 0 0,4 0 0 0,0-1 128 16,5 1-128-16,0-1 0 0,4 0 0 15,2-1 0-15,5-3 0 0,1 0-176 0,3-3-7536 16,-1-4-1504-16</inkml:trace>
  <inkml:trace contextRef="#ctx0" brushRef="#br0" timeOffset="11473.23">18422 9570 16415 0,'-26'6'720'0,"8"1"160"0,-3 7-704 0,0 0-176 0,-1-1 0 16,3 1 0-16,0 3 768 0,2-1 112 0,2 1 16 0,3-4 16 16,3-2 0-16,1 1 0 0,4-3 0 0,3 1 0 15,1 0-336-15,0-10-80 0,5 10-16 0,5-4 0 16,2 0-64-16,4-3-16 0,3-3 0 0,1-2 0 16,6-5-176-16,-1 2-32 0,1-5-16 0,2-1 0 15,-1-3-48-15,-2-2 0 0,-1-1 0 0,-3-3 0 16,0-2-128-16,0 0 160 0,-1-5-160 0,0 0 160 15,-3-1-160-15,0 0 0 0,-3-3 0 0,0-5 0 16,-2-4 0-16,0-4 0 0,0 0 0 0,-3-4 0 16,-1-5 0-16,-1 3-224 0,0 3 32 0,-2 5 0 15,-1 4-48-15,-2 8 0 0,-2 8 0 0,0 7 0 16,-2 4 240-16,-2 4 208 0,4 7-32 0,-6 3-16 16,-4 7-32-16,0 7-128 0,-2 5 192 0,-1 4-64 0,-3 4-128 15,3 5 0-15,0 6 0 0,-1 3 0 0,-2-1 0 0,4 5 0 16,3 5 0-16,2 1 0 0,-1-4 0 0,2-4 0 15,4-3 0-15,3 0 0 16,4 1-1680-16,0-7-368 0,8 8-80 0,5-16-16 0</inkml:trace>
  <inkml:trace contextRef="#ctx0" brushRef="#br0" timeOffset="12106.99">19792 9364 15663 0,'-20'-10'1392'0,"7"3"-1120"16,2-4-272-16,4 1 0 0,2-1 1744 0,4 0 304 15,2 0 48-15,4 1 16 0,3 0-1088 0,3 1-192 16,3 2-64-16,4-2 0 0,0-2-560 0,4 1-208 16,-1 0 144-16,5 1-144 0,-1-1 0 0,3 3 128 15,-2 1-128-15,0 4 0 0,1 2 256 0,-2 2-48 16,-2-1 0-16,0 7 0 0,-3 7-208 0,-2 3 0 15,-6-1 0-15,-2 5-160 0,-7 5 160 0,-4 3 0 16,-8 0 0-16,-6 3 0 0,-6 1 0 0,-6 3 0 0,-2-1 0 16,-4 1 128-16,-3 0-128 0,1-2 0 0,-1-1 128 0,-1-1-128 15,-3-1 0-15,1-3 0 0,-2-5 0 0,4-4 0 16,1-5 128-16,5-1-128 0,5-2 160 0,0 1-160 16,8-4 336-16,2 0-16 0,4-1-16 0,7-1 0 15,5-7-176-15,0 0-128 0,0 0 192 0,10 5-192 16,5 1 192-16,7-4-192 0,3-2 192 0,7-1-192 15,5 2 176-15,1-1-176 0,4 1 160 0,2 1-160 16,-2 1 0-16,3-3 128 0,2-1-128 0,5 1 0 31,0 2-1344-31,1 2-304 0,-1-1-64 0</inkml:trace>
  <inkml:trace contextRef="#ctx0" brushRef="#br0" timeOffset="12556.86">20814 9572 15663 0,'0'0'1392'0,"0"0"-1120"0,0 0-272 0,0 0 0 16,11 7 576-16,4-3 64 15,2-4 16-15,5 0 0 0,3 0 128 0,5 0 32 16,2-1 0-16,4-3 0 0,3-4 64 0,-1 2 16 0,1-1 0 0,-2-1 0 16,-3-1-240-16,-1 1-32 0,-2-2-16 0,-4 1 0 15,-3-1-352-15,-3 1-64 0,-3 0 0 0,-5 1-16 16,-3 0-176-16,-5 1 128 0,-5 7-128 0,-1-8 128 15,-3 0 16-15,-6 2 0 0,-4 2 0 0,-3 2 0 16,-3 3 0-16,-2 3 0 0,-3 5 0 0,-3 4 0 16,-3 0-144-16,0 4 192 0,-1 4-192 0,-1 0 192 15,1 1-64-15,1 2 0 0,3 1 0 0,5 1 0 16,3-3-128-16,6-1 0 0,3 0 144 0,4-1-144 16,4-3 0-16,5 0 0 0,6-1 0 0,4 0 128 15,3-3-128-15,9-2-128 0,5-1 128 0,4-2-192 16,2-1-1712-1,2-4-336-15</inkml:trace>
  <inkml:trace contextRef="#ctx0" brushRef="#br0" timeOffset="14025.08">22179 9537 21183 0,'-6'-5'1888'15,"2"-1"-1504"-15,-4-2-384 0,3 4 0 0,-1-4 736 0,0 4 80 16,-3 0 16-16,-1 0 0 0,-1 1-256 0,-2 1-64 0,-3-1 0 0,0 1 0 16,-1 0-144-16,0 2-48 0,-2 1 0 0,-1 1 0 15,-2 1 16-15,2 0 0 0,0 2 0 0,2 1 0 16,1 0-144-16,2 2-48 0,0-2 0 0,1 1 0 16,5 0-144-16,-2 0 0 0,3-2 0 0,2 0 0 15,6-5 0-15,-5 6 0 0,5-6 0 0,-2 7 0 16,2-7 128-16,0 0-128 0,0 0 128 0,-1 7-128 15,1-7 0-15,0 0 0 0,0 10 0 0,0-10 0 16,0 0 0-16,0 0 0 0,0 0 0 0,0 0 0 16,8 7 144-16,1-3 0 0,-9-4 0 0,10 3 0 15,-10-3-144-15,10-2 160 0,0 1-160 0,-2 1 160 16,-8 0-160-16,11-4 0 0,-2 1 0 0,0-1 0 16,2 2 160-16,-3 0-160 0,1 0 192 0,0 1-192 15,0 0 0-15,2 1 0 0,-3-2 0 0,-8 2 0 16,10 0 0-16,-10 0 0 0,11 0 0 0,-11 0 0 0,0 0 0 15,8-1 0-15,-8 1 0 0,0 0 0 0,10-1 0 0,-10 1 0 16,0 0 0-16,0 0 0 0,7 0 144 0,-7 0-144 16,0 0 0-16,0 0 144 0,0 0-144 0,0 0 0 15,0 0 0-15,0 0 0 0,0 0 0 0,0 0 0 16,0 0 0-16,0 0 0 0,0 0 0 0,0 0 0 16,0 0 0-16,0 0 0 0,0 0 0 0,0 0 0 15,0 0 0-15,0 0 0 0,0 0 128 0,0 0-128 16,0 0 128-16,0 0-128 0,0-7 0 0,0 7 0 15,0 0 0-15,0 0 0 0,0 0 0 0,0 0 0 16,3-7 0-16,-3 7 0 0,0 0 0 0,0 0 0 16,0 0 0-16,0 0 0 0,5-6-128 0,-5 6 128 15,0 0 0-15,0 0 0 0,4-4 0 0,-4 4 0 16,0 0 0-16,0 0 0 0,0 0 0 0,0 0 0 0,0 0 0 0,0 0 0 16,0 0 0-16,0 0 0 0,0 0 0 0,0 0 0 15,0 0 0-15,0 0 0 0,0 0 0 0,0 0 0 16,0 0 0-16,0 0 0 0,0 0-144 0,0 0 144 15,0 0 0-15,0 0 0 0,0 0 0 0,0 0 0 16,-4 6 0-16,4-6 0 0,-4 6 0 0,4-6 0 16,0 0 0-16,-6 7 0 0,2-2 0 0,4-5 0 15,0 0 0-15,0 0 0 0,0 0 0 0,0 0 0 16,0 0 0-16,0 0 0 0,0 0 0 0,0 0 0 16,0 0 0-16,0 0 0 0,0 0 0 0,0 0 0 15,0 0 0-15,0 0 0 0,0 0 0 0,0 0 0 16,0 0 0-16,0 0 0 0,0 0 0 0,0 0 0 0,0 0-144 0,0 0-80 15,6-4-16-15,-6 4 0 0,0 0-128 0,0 0-16 16,8-5-16-16,-8 5 0 16,0 0-192-16,0 0-48 0,9-2 0 15,-9 2 0-15,0 0-32 0,9-1-16 0,-9 1 0 0,0 0 0 16,8-1 176-16,-8 1 16 0,8-2 16 0,-8 2 0 0,10-1 192 0,-2-1 32 16,1-1 16-16,-9 3 0 0,0 0 240 0,7-2 0 15,-7 2 0-15,0 0 0 0,9-4 0 0,-9 4 0 16,0 0 0-16,0 0 160 0,6-7 128 0,-6 7 32 15,0 0 0-15,0 0 0 0,0 0 128 0,0 0 48 16,0 0 0-16,0 0 0 0,-5-4-80 0,5 4-16 16,-8-3 0-16,0 2 0 0,-2 1-112 0,0 0-32 15,0 1 0-15,0 2 0 0,-2-1-16 0,0 0-16 0,-2 1 0 0,-2 2 0 16,-3 0-48-16,2 1-16 0,-2-1 0 16,2 4 0-16,-1 1 48 0,0 1 16 0,0 1 0 0,-1 1 0 15,1 3-48-15,0 1-16 0,-1 2 0 0,1 2 0 16,3-1-32-16,2 1 0 0,1 2 0 0,2 1 0 15,1-1-128-15,2-1 0 0,2-3 0 0,2 2 0 16,1 1 0-16,1-1 128 0,-1-4-128 0,4 0 0 16,1-4 128-16,-1-1-128 0,1-1 0 0,1-3 128 15,2-2-128-15,1-1 0 0,-7-5 144 0,11 3-144 16,0-1 208-16,1-2-16 0,2-2-16 0,2-1 0 16,0-1-32-16,-1 0 0 0,0 1 0 0,0-4 0 15,1-1-144-15,1 0 128 0,-2-2-128 0,2-1 128 16,0-3-128-16,0 1 0 0,-1 0 0 0,0-2 128 15,-1-1-128-15,0 0 0 0,-1-2 0 0,-2 2 0 0,0 1 128 0,0 3-128 16,0 2 0-16,-4 2 128 0,-1 0-128 16,-7 8 0-16,0 0 0 0,0 0 0 0,0 0-176 15,0 0 176-15,0 0-128 0,0 0 128 0,-4 16 0 0,1 1-128 16,-1-1 128-16,-2 3 0 0,-2 0 0 0,3 2 0 16,-3 2 0-16,0 1 0 0,0 2 0 0,0 2 0 15,-3-1 0-15,1 3 176 0,-1 0-176 0,-2-1 128 16,-1-1-128-16,1 2 128 0,4 0-128 0,-1 0 0 15,1-5 0-15,2 3 0 0,0 1 0 0,1-3 128 16,3-3-128-16,-2-2 0 0,4-1 128 0,1-2-128 16,1 1 0-16,3-2 128 0,-3-2-128 0,-1-2 0 15,1-1 0-15,0-1 0 0,0-1 128 0,0-1-128 16,-1-9 128-16,1 8-128 0,0-1 128 0,-1-7-128 0,0 0 0 0,0 0 128 16,0 0 0-16,0 0 0 0,0 0 0 0,0 0 0 15,0-9 64-15,-1-5 0 0,-1 2 0 0,0-2 0 16,1 0-192-16,-3-2 0 0,3 1 0 0,0 1 0 15,1-1 128-15,1 1-128 0,0-1 0 0,3 0 128 16,-3 0-128-16,1 3 0 0,1 1 0 0,1 1-176 16,-2 1 176-16,1 1-192 0,-2 3 192 0,-1 5-192 31,1-8-192-31,-1 8-64 0,0-5 0 0,0 5 0 16,0 0-1328-16,0 0-272 0,0-8-48 0,0 8-9936 0</inkml:trace>
  <inkml:trace contextRef="#ctx0" brushRef="#br0" timeOffset="14512.02">22510 9529 5519 0,'-4'-11'496'0,"4"11"-496"16,0 0 0-16,0 0 0 0,-3-5 3120 0,3 5 528 15,0 0 96-15,0 0 32 0,-5 9-2624 0,0 2-512 0,-3 1-96 0,-1 4-32 16,-1 4 80-16,-1 3 16 16,-3 5 0-16,-1-2 0 0,0-1-16 0,0 2 0 0,-2 0 0 0,1 1 0 15,-1-3-16-15,2 0 0 0,-1 2 0 0,3-4 0 16,3-3-96-16,-1-5-32 0,2-3 0 0,3-3 0 15,2-2 176-15,4-7 16 0,0 0 16 0,0 0 0 16,0 0 16-16,0 0 0 0,8-3 0 0,2-2 0 16,2-3-240-16,0-3-48 0,3-4-16 0,0 1 0 15,-1-2-224-15,3 2-144 0,-1 0 192 0,2-2-192 16,2 0 0-16,-3 0 0 0,1 1 0 0,-1 1 0 16,0-4 144-16,-1 5-144 0,0 3 0 0,-3 3 144 15,-1 3-144-15,-1 2 0 0,-3 1 0 0,-8 1-176 16,5 8 32-16,-1 4 0 0,-3 3 0 0,-1 2 0 15,-1 4 144-15,-5 2-160 0,0-2 160 0,-2 2-160 16,-2 5 160-16,0-2 0 0,-1 4 0 0,1-3 0 16,0-1 0-16,4-3 0 0,-3-2 0 0,6 0-128 0,1-3-192 0,4-1-48 15,0-4 0-15,3-2 0 16,5-2-464-16,2-4-112 0,4-1-16 0,2-5-12800 16</inkml:trace>
  <inkml:trace contextRef="#ctx0" brushRef="#br0" timeOffset="14909.05">23457 9573 24879 0,'-3'-11'1088'0,"-2"6"256"0,1-1-1088 0,-2 2-256 0,-2 0 0 0,0 1 0 16,-3 0 768-16,-1 3 80 0,-5 0 32 0,-4 0 0 15,-2 3-384-15,-1 1-80 0,-1-1-16 0,0 3 0 16,-1 0 176-16,4 3 16 0,4 0 16 0,1 3 0 16,3 1-112-16,5 1-32 0,0 2 0 0,6 0 0 15,3 4-192-15,4 0-32 0,4 1-16 0,0-1 0 16,2 0-32-16,-2 4 0 0,3 0 0 0,3 2 0 16,-1 2-192-16,2 0 128 0,-2-1-128 0,1 0 0 15,0 1 144-15,0-3-144 0,-1 1 128 0,1 1-128 16,-2 0 256-16,-1-1-16 0,-3-6-16 0,-1-2 0 15,-3-3 96-15,-1 0 32 0,-3-4 0 0,-4-2 0 16,-7-3 336-16,-3-1 64 0,-4-2 16 0,-4-3 0 0,-5-2-48 16,-4-2 0-16,-4-2 0 0,-2-1 0 0,-4-1-416 0,-1 0-96 15,-4-3-16-15,-1-1 0 0,-5-6-192 0,1-1 0 16,4-2 0-16,1 0 0 16,3 1-2208-16,5-4-480 0,7-1-112 15,1-3-16-15</inkml:trace>
  <inkml:trace contextRef="#ctx0" brushRef="#br0" timeOffset="17294.59">14693 1048 10303 0,'0'0'448'0,"0"0"112"0,0 0-560 0,0 0 0 16,0 0 0-16,0 0 0 0,0 0 336 0,0 0-32 16,0 0-16-16,0-7 0 0,1 0 0 0,-1 7 0 15,0 0 0-15,4-7 0 0,-4 7-128 0,1-6-32 16,-1 6 0-16,0 0 0 0,3-6 96 0,-3 6 16 16,0 0 0-16,0 0 0 0,0 0 112 0,0 0 32 15,0 0 0-15,0 0 0 0,0 0 64 0,0 0 32 16,0 0 0-16,0 0 0 0,-8 3-32 0,8-3 0 0,-7 5 0 0,1 2 0 15,-2-2 16-15,2 2 0 0,-1 2 0 0,2 0 0 16,1-3-48-16,-1 4-16 0,-1-2 0 0,2 3 0 16,-3 0 48-16,1 4 0 0,-2 3 0 15,0 0 0-15,1 3-128 0,-1-1-32 0,0 0 0 0,1 2 0 16,-1 3-64-16,0 3-16 0,1-3 0 0,-1 1 0 16,0-2-16-16,2 4 0 0,1-1 0 0,-1-1 0 15,-1-3-192-15,1-1 0 0,1-2 0 0,-1-1 0 16,-2 0 160-16,1-1-16 0,-2-3 0 0,3 1 0 15,-1-2-144-15,2-3 0 0,0-1 0 0,2-1 0 16,0-3 0-16,3-6 0 0,-2 7 128 0,2-7-128 16,0 0 0-16,0 0 160 0,0 0-160 0,0 0 160 15,0 0 16-15,10 3 0 0,-1-2 0 0,0-1 0 16,1 0-48-16,-1 0-128 0,1 0 192 0,3 0-64 0,-2 0-128 0,2 0 0 16,1 2 144-16,2-1-144 0,0 1 128 0,2-1-128 15,0 0 160-15,0 1-160 0,3 2 0 0,1-1 128 16,0-1-128-16,1 0 0 0,1 1 0 0,2-1 0 15,-3-2 128-15,2 2-128 0,-3-2 0 0,2 0 0 16,1 0 0-16,2 1 0 0,-1-1 0 0,3 1 0 16,-3 1 0-16,2 1 0 0,0 1 144 0,2-2-144 15,0-1 128-15,1 1-128 0,-2 0 0 0,2 2 0 16,-3-3 128-16,0 0-128 0,0-1 0 0,0 1 0 16,1 1 144-16,1 0-144 0,-1-1 0 0,0 2 0 15,1-1 0-15,1 1 0 0,4 0 0 0,-1 1 0 0,1-3 0 16,0 0 0-16,1 0 0 0,-3-1 144 0,0-1-144 15,0 1 0-15,1 0 0 0,2 1 0 0,-2 0 0 0,1 2 0 16,0 1 0-16,1 0 0 16,3 0 0-16,1 2 0 0,-2-2 0 0,-1 2 0 0,-1-1 0 0,0 0 0 15,1-2 0-15,-1 3 0 0,0-3 0 0,1 2 0 16,1-1 0-16,1 1 0 0,1 0 0 0,2-2 0 16,-1-1 0-16,0 0 0 0,-1 2 0 0,-1-2 0 15,0 0 192-15,2-1-64 0,-3 1 0 0,3-1-128 16,-1 0 208-16,2 1-64 15,0-2-16-15,0 1 0 0,-1 1-128 0,-1-1 192 0,-3-1-192 0,0 0 192 16,0 1-192-16,1 0 128 0,-1-1-128 0,-1 1 128 16,2 0-128-16,-1 0 0 0,-2 2 0 0,1-2 0 15,0-1 0-15,-2-1 128 0,-4 0-128 0,1-1 0 16,-1 2 0-16,1 0 0 0,-1-1 128 0,1 0-128 16,-2 0 0-16,2 0 0 0,1 0 0 0,1 0 0 15,-2-1 0-15,-1 2 0 0,-1 0 0 0,-2-1 128 16,-3-1-128-16,-1 2 0 0,-1 0 0 0,-1 0 0 15,-2 0 0-15,0-1 0 0,1 0 0 0,-1 1 0 16,-2 0 0-16,2 0 0 0,-1 1 0 0,-2-1 128 16,2 0-128-16,-2 0 0 0,0-1 0 0,0 2 0 15,1 0 0-15,-1 2 0 0,1-3 0 0,-1 3 128 16,-1-2-128-16,-2 0 0 0,-1 0 0 0,1 1 0 0,-3 1 0 0,1-1 0 16,0-1 0-16,1 0 0 0,-3-1 0 0,0 0 0 15,-1 0 0-15,-8 0 0 0,9 2 0 0,0 0 0 16,-9-2 144-16,10 2-144 0,0-2 0 0,-10 0 0 15,0 0 0-15,8-2 0 0,-8 2 0 0,8 0 0 16,-8 0 0-16,0 0 128 0,0 0-128 0,9-1 0 16,-9 1 0-16,9-3 128 0,-9 3-128 0,8-1 0 0,-8 1 0 0,0 0 0 15,0 0 0-15,8-3 128 0,-8 3-128 0,0 0 0 16,0 0 0-16,7-5 144 0,-7 5-144 0,0 0 0 16,7-4 160-16,-7 4-160 15,0 0 128-15,0 0-128 0,6-5 128 0,-6 5-128 16,7-4 0-16,-7 4 128 0,0 0-128 0,6-3 0 0,-6 3 0 0,0 0 0 15,9-6 0-15,-9 6 0 0,6-3 128 0,-6 3-128 16,0 0 0-16,0 0 0 16,6-4 0-16,-6 4 0 0,7-5 0 0,-7 5 192 0,0 0-192 0,0 0 192 15,0 0-64-15,4-5 0 0,-4 5 0 0,0 0 0 16,3-8 16-16,-1 1 0 0,-2 7 0 0,4-7 0 16,-2-1-16-16,-2 8 0 0,4-9 0 0,-2 0 0 15,0 1-128-15,1-2 128 0,0-1-128 0,-2 1 128 0,1 0 0 16,1-2 0-16,-1-3 0 0,1-2 0 0,0-4 64 15,-2-2 0-15,1-4 0 0,0 1 0 0,1 0 64 0,-1-1 32 16,-1-1 0-16,2 1 0 0,-2 2 32 0,0 2 16 16,0 1 0-16,2 2 0 0,-1 2-336 0,1 2 0 15,-1 1 0-15,2 0 128 0,-3 3-128 0,0 1 0 16,-1 1 0-16,0 1 0 0,0 2-224 0,0 7-64 16,0 0-16-16,-1-8 0 15,1 8-1936-15,0 0-400 0,0-9-80 0,0 9-16 0</inkml:trace>
  <inkml:trace contextRef="#ctx0" brushRef="#br0" timeOffset="19494.97">19262 1158 11919 0,'0'0'512'0,"0"0"128"0,0 0-512 0,3-6-128 16,0-4 0-16,-3 10 0 0,0 0 704 0,8-6 128 16,-8 6 0-16,5-4 16 0,1-2-272 0,-6 6-64 15,0 0-16-15,0 0 0 0,6-5-240 0,-6 5-64 16,0 0 0-16,0 0 0 0,7 5-192 0,-7-5 128 16,0 0-128-16,8 9 0 0,-5 1 224 0,0 1-48 15,0 2-16-15,-1 3 0 0,-2 0 96 0,0 3 32 0,-1 3 0 0,-2 3 0 16,-2 3-32-16,-2 1 0 0,-3 2 0 15,1 6 0-15,-2 3-112 0,1 0-16 0,-2-3-128 0,-1 1 192 16,0 0 32-16,0-2 0 0,1-3 0 0,1-2 0 16,1-3 16-16,0-3 0 0,0-3 0 0,3-1 0 15,-1-2 48-15,3-3 16 0,2-3 0 0,0-2 0 16,1-3 80-16,1 1 32 0,-2 1 0 0,3-10 0 16,0 9-160-16,0-9-16 0,0 8-16 0,0-8 0 15,0 0-224-15,0 0 176 0,0 0-176 0,11 5 160 0,-2-2-160 16,1-2 192-16,2-2-192 0,1-1 192 0,2 0-192 0,0-1 160 15,0 1-160-15,3 1 160 0,0 0-160 0,0-1 0 16,4-1 144-16,1 0-144 0,1 0 0 0,0 1 0 16,1 0 0-16,0-1 0 0,3 3 0 0,3 0 0 15,2 3 0-15,2-3 0 0,1 0 0 0,3 0 0 16,-1 0 0-16,3-3 128 0,1 3-128 0,-1-1 128 16,0-1-128-16,1 0 128 0,2-1 0 0,2 0 16 15,4-1 0-15,0 2 0 0,2-3-144 0,0 1 192 16,-3-1-192-16,1 0 192 0,-2 1-192 0,1 0 128 15,2-1-128-15,6 2 128 0,5 0-128 0,-3 0 0 16,-2-1 144-16,-1-1-144 0,-1 0 144 0,1 2-144 16,1-1 192-16,0 3-192 0,5 0 176 0,-2 0-176 15,0 0 160-15,-4 0-160 0,-2-1 128 0,1 3-128 16,1 0 0-16,1 1 144 0,1 5-144 0,1-5 0 16,-6 0 0-16,1 0 0 0,-5-1 0 0,1 1 0 15,1 1 0-15,2-1 0 0,-2 2 0 0,0 0 128 16,0-2-128-16,-3 0 0 0,-1-2 0 0,0-1 0 0,-1 0 0 0,1 1 0 15,0 2 0-15,1 0 0 0,0 1 128 16,-1 1-128-16,0-2 0 0,-1 0 0 0,-3 1 0 0,0 0 128 16,-3 1-128-16,3-1 0 0,0 1 0 0,2 0 0 15,1 0 0-15,-1 2 128 0,-4-1-128 0,2 2 0 16,-2 1 0-16,-5-1 0 0,-2 1 0 0,0-1 0 16,1-1 0-16,-2 2 0 0,-1 0 0 0,0-1 0 15,0 0 0-15,1 1 0 0,-3-2 0 0,0 2 0 0,-2-1 0 0,2-1 0 16,-4 0 0-16,0 0 0 0,-2 0 160 0,-2-3-160 15,2 0 192-15,-2 2-192 0,2-1 192 0,-2 2-192 16,2 0 192-16,-3 0-192 0,0-3 128 0,1 0-128 16,-4 1 0-16,0 0 0 0,1 1 128 0,2-1-128 15,-3 0 0-15,-2 1 0 0,-2-2 160 0,1 0-160 16,-3 0 128-16,0-1-128 0,1-2 144 0,-2 4-144 16,1-2 160-16,-2-1-160 0,1-1 160 0,0 2-160 15,-2 1 160-15,1-2-160 0,-10-1 176 0,11-2-176 16,-3 0 192-16,-8 2-192 0,8 1 160 0,-8-1-160 15,8 1 128-15,-8-1-128 0,8-2 208 0,-8 2-32 16,5-5-16-16,2 1 0 0,-7 4 160 0,4-8 16 16,0 0 16-16,-1 1 0 0,-1-2 48 0,0-1 16 15,0-2 0-15,0-4 0 0,-1-1 64 0,-1-3 16 16,0-4 0-16,-1-4 0 0,-1-2 16 0,2-5 16 16,0-1 0-16,-2 0 0 0,0 0-240 0,1-2-48 0,0-3-16 0,1 3 0 15,-1 2-224-15,0 2 144 0,0 1-144 16,-2 2 128-16,2 2-128 0,0 4 0 0,1 3 0 0,0 4 0 15,0 4 0-15,1 3 0 0,1 1 0 0,1 3 0 16,0 2 0-16,-3 5 0 0,0 0-176 0,8-4 176 31,-2 0-1264-31,-6 4-160 0,9 1-48 0,1 3-9408 0,3 0-1872 0</inkml:trace>
  <inkml:trace contextRef="#ctx0" brushRef="#br0" timeOffset="26580.1">11534 13286 11055 0,'0'0'480'0,"0"0"112"0,0 0-464 0,0 0-128 0,0 0 0 0,0 0 0 0,0 0 656 0,0 0 112 16,0 0 32-16,0 0 0 0,0 0 160 0,0 0 16 16,0 0 16-16,0 0 0 0,0 12-176 0,-2-4-48 15,2-8 0-15,0 0 0 0,-5 5 96 0,5-5 16 16,0 0 0-16,0 0 0 0,-9 2 144 0,3-4 16 15,6 2 16-15,0 0 0 0,-4-5-272 0,4 5-48 16,-1-8-16-16,1 0 0 0,3 1-304 0,-1-1-64 16,1 0-16-16,3 1 0 0,0-1-336 0,2 0 128 15,-1 0-128-15,2 1 0 0,0-1 0 0,4 1 0 16,-5 0 0-16,3 1 0 0,1 1 0 0,-3 0 0 16,0 1 0-16,0 2 0 0,0 4 0 0,-9-2 0 0,11 3 0 15,-4 3-128-15,1 1 128 0,-4 2 0 0,2 0 0 0,-1 3 0 16,-2 0 0-16,-3 3-128 0,-3 0 128 0,-1 3 0 15,-1 2 0-15,-1-2 0 0,-3 1 0 0,0-2 0 16,-4 0 0-16,-1-2 0 0,-1 0 0 0,-2-1 0 16,1 0 272-16,-3-2-16 0,-1-2 0 0,1-2 0 15,2-2 176-15,0 0 16 0,1-4 16 0,0 0 0 16,2-2-80-16,2-2 0 0,1 0-16 0,2-6 0 16,1-2-112-16,4-2 0 0,1-2-16 0,3-3 0 15,-1-2-240-15,2 1 144 0,3 0-144 0,2 0 128 16,1-4-128-16,4-1 0 0,-2 2 0 0,4 0 0 15,3 0-192-15,0 0 48 0,2 1 0 0,1 4 0 16,3 0-16-16,1 2 0 0,1 1 0 0,-1 3 0 16,-1 2 160-16,0 5-192 0,0 0 192 0,-2 2-192 0,-2 3 192 0,0 3-128 15,-3 5 128-15,-2 4-128 0,-4 3-128 16,-1 1-32-16,-3 0 0 0,-2 5 0 0,-3 5 48 0,-3-2 16 16,-3 3 0-16,-1-2 0 0,-2-2 224 0,-4 0 0 15,-2-4-160-15,-1 0 160 0,-2-3 0 0,-1-1 0 16,1-5 0-16,-6-1 0 0,2-4 448 0,-2-2 0 15,1-2 0-15,-1-5 0 0,2-1-16 0,2-3 0 16,3-1 0-16,1-4 0 0,3-3-176 0,2-1-48 16,2-1 0-16,3-2 0 0,-1-1-208 0,4-2 144 15,2 0-144-15,2 1 128 0,2-2-128 0,4 1 0 16,-1-1 0-16,6 3 0 0,4 0-128 0,1 4-64 16,3 2-16-16,2 3 0 0,0 1-32 0,2 2 0 15,2 4 0-15,-2 2 0 0,-1 2 112 0,0 5 128 0,-1 3-208 0,-1 6 80 16,0 1 128-16,-4 3-160 0,-6-3 160 0,0 6-160 15,-5 4-48-15,-3 1-16 0,-2 3 0 0,-3 0 0 16,-2-2 32-16,-5-4 0 0,0-3 0 0,-5-3 0 16,-2-2 192-16,0 0 0 0,-1-2 0 0,-2-3 0 15,-1-3 368-15,-1-3 64 0,0-1 16 0,2-4 0 16,3-1 48-16,0-5 16 0,2-2 0 0,2-2 0 16,1-2-288-16,2-2-48 0,3-1-16 0,-1-2 0 15,3-2-160-15,1 1 0 0,3 0 144 0,3-2-144 16,1 1 0-16,4-2 0 0,0 0 0 0,5 4 0 15,0 2-256-15,3 2 16 0,2-3 16 0,-1 3 0 16,1 3 64-16,1 4 16 0,-3 2 0 0,1 3 0 16,0 1-32-16,-1 3 0 0,-4 4 0 0,1 4 0 15,-1 2 176-15,-3 3-192 0,-5-1 192 0,-4 5-192 0,0 2 48 0,-4 0 0 16,-5-2 0-16,-1 1 0 16,-1-1 144-16,-2-2 0 0,-2-5-144 0,-1-2 144 0,-1-1 0 0,-2-1 0 15,0-1 0-15,-1-3 128 0,4-3 224 0,1-2 32 16,0-4 16-16,2-2 0 0,3-1-16 0,4-3-16 15,0-3 0-15,4-2 0 0,2 0-224 0,2-2-144 16,1 4 192-16,4-3-192 0,-2-3 0 0,5 3 0 16,-1 0 0-16,3 2 0 0,3 0 0 0,0 0-192 15,-1 2 16-15,1 5 16 0,-2 3 16 0,-3 2 0 16,0 0 0-16,-10 2 0 0,11 9 16 0,-6 2 0 16,-1 0 0-16,-1 2 0 0,-4 3-16 0,-3 2 0 15,-1 0 0-15,-3 0 0 0,-1 0 0 0,-4 1 0 0,-1-2 0 16,-1-1 0-16,1-7 0 0,3 0 0 0,1-4 0 0,3-2 0 15,7-3-112-15,0 0-32 0,0 0 0 0,0 0-14496 16</inkml:trace>
  <inkml:trace contextRef="#ctx0" brushRef="#br0" timeOffset="28484.91">12225 13939 13295 0,'0'0'576'0,"0"0"144"0,6-6-576 0,-6 6-144 0,8-5 0 0,-8 5 0 15,7-4 720-15,-7 4 112 0,0 0 32 0,0 0 0 16,0 0-48-16,0 0-16 0,0 0 0 0,0 0 0 15,0 0-224-15,0 0-64 0,-2 10 0 0,-2 1 0 16,1 1-32-16,-4 2-16 0,2 3 0 0,-3 0 0 16,-1 5 48-16,1 1 16 0,0 3 0 0,1-1 0 15,1 1-192-15,1 2-32 0,0 1-16 0,3-2 0 16,-1-4-288-16,2 0 128 0,2-4-128 0,3 0 0 16,0-4 176-16,4-3-176 0,4-3 160 0,-2-4-160 15,2-2 400-15,0-3-16 0,1-6 0 0,3 0 0 0,0-4 144 0,3-5 32 16,-1 4 0-16,3-4 0 0,-2 1-304 0,2-3-48 15,2-2-16-15,-4 4 0 0,-2 0-192 0,0-3 0 16,-2 0 0-16,0 1 0 0,-3-1 0 0,-1 3 0 16,-1 1 0-16,-2 3 0 0,0 0 0 0,0 3 0 15,-8 8 0-15,0 0 0 0,0 0-176 0,0 0 176 16,4 9-160-16,-2 4 160 0,-3 6-208 0,-1 3 48 16,-1 3 16-16,-5 3 0 0,0 3 144 0,-4 3 0 15,-2 2 0-15,0 2 0 0,-3 3 0 0,0-1 0 16,-2 1 0-16,-1 0 0 0,-1 0 0 0,1-4 0 15,-3-4 0-15,1-1 0 0,1-4 128 0,2 0-128 0,1-5 128 16,4-4-128-16,2-1 176 0,2-2-48 0,0-3 0 16,4-3 0-1,2 0-1008-15,4-10-208 0,0 0-32 0</inkml:trace>
  <inkml:trace contextRef="#ctx0" brushRef="#br0" timeOffset="28855.09">13173 13658 18591 0,'0'0'832'0,"0"0"160"0,0 0-800 0,0 0-192 15,-7 5 0-15,-1 2 0 0,1 2 544 0,-2 2 64 16,2 1 16-16,-6 4 0 0,-1 5-96 0,-1 3-16 16,-1 4 0-16,0 4 0 0,-2 4 176 0,2 3 16 15,-4 1 16-15,2 4 0 0,1 2-144 0,0 2-48 16,3-3 0-16,2 0 0 0,2-2-304 0,0-5-64 15,5-2-16-15,0-2 0 0,5-5-144 0,5-1 0 0,-1-4 0 16,7-3 0 0,0-5-256-16,4-1-128 0,4-3-16 0,-1-2-16 15,3-1-624-15,-1-5-128 0,1-2-32 0</inkml:trace>
  <inkml:trace contextRef="#ctx0" brushRef="#br0" timeOffset="29235.38">13548 13900 20271 0,'-5'-11'1792'0,"5"11"-1424"0,-4-8-368 0,4 8 0 16,0 0 672-16,0 0 64 0,0 0 16 0,-8 7 0 15,-2 0-528-15,-2 5-96 0,-2 4-128 0,-1 4 176 16,-4 3-176-16,2 3 128 0,-4 2-128 0,1 2 128 15,1 6-128-15,3-1 128 0,0-3-128 0,4-1 128 0,2-1 128 0,5-1 32 16,3-3 0-16,4-1 0 0,1-3-160 0,6-5-128 16,1-4 144-16,4-2-144 0,3-5 608 0,2-3 32 15,1-1 0-15,1-3 0 0,1-5 256 0,-2-3 64 16,1-2 16-16,1-3 0 0,0-3-256 0,-2-1-48 16,-3 0-16-16,-4-3 0 0,1-1-144 0,-4 0-48 15,-3-1 0-15,-1-1 0 0,-3-2-32 0,-2 0-16 16,-3-3 0-16,-1 1 0 0,-4-3-176 0,-1 1-48 15,0 2 0-15,0 1 0 0,-3 1-192 0,1 4-256 16,0 2 48-16,-1 5 16 16,1 2-320-16,2 5-48 0,2 2-16 0,6 6 0 15,-8-4-2176-15,8 4-432 0</inkml:trace>
  <inkml:trace contextRef="#ctx0" brushRef="#br0" timeOffset="31070.08">13939 13620 9215 0,'0'0'400'0,"0"0"96"0,0 0-496 0,0 0 0 0,0 0 0 0,0 0 0 15,0 0 1872-15,0 0 288 0,0 0 48 0,6 6 16 16,-6-6-1296-16,12 6-256 0,2 1-48 0,0 2-16 15,2 1-32-15,2 0-16 0,0 4 0 0,4 2 0 16,1 6-48-16,3 3 0 0,-1 1 0 0,3 3 0 16,-1 0-96-16,2 5-32 0,-4 5 0 0,1 2 0 0,-3 0-192 0,-2 5-64 15,-6 1 0-15,-6 0 0 0,-3 0-128 16,-6 2 192-16,-4-4-192 0,-4 0 192 0,-4-3-192 0,-2-4 192 16,-3-4-192-16,-1-3 192 0,-2-2 144 0,-2-2 48 15,1-4 0-15,1-3 0 0,-1-2 32 0,5-4 16 16,1-4 0-16,2 0 0 0,3-5-432 0,4 1-144 15,6-6 0-15</inkml:trace>
  <inkml:trace contextRef="#ctx0" brushRef="#br0" timeOffset="31313.09">14714 14028 28559 0,'0'0'2544'0,"5"-5"-2032"0,1-2-512 0,6 2 0 16,6 0 416-16,1 0-16 0,-1-1 0 0,2 1 0 16,0-2-272-16,1 3-128 0,-4-4 0 0,2 3 128 31,1 0-528-31,-3 1-112 0,1 1-32 0,-3 0 0 15,-2 2-608-15,-1 1-112 0,-1 0-16 0,0 0-6304 0,-11 0-1248 0</inkml:trace>
  <inkml:trace contextRef="#ctx0" brushRef="#br0" timeOffset="31500.29">14830 14168 16575 0,'-19'10'1472'0,"8"-3"-1168"16,0-1-304-16,-1 1 0 0,1-2 1344 0,3 1 224 15,2 0 32-15,6-6 16 0,-4 8-816 0,4-8-160 16,0 0-48-16,6 9 0 0,1-4-272 0,7 0-48 15,-2-4-16-15,3-1 0 0,1-1 144 0,2-2 32 16,1-1 0-16,4 0 0 0,3-3-176 0,2 1-48 16,2-1 0-16,-1 0 0 0,3 1-208 0,0 0 0 15,2 1 128-15,0 0-128 16,2 3-1232-16,-1-3-304 0,-4 0-48 0</inkml:trace>
  <inkml:trace contextRef="#ctx0" brushRef="#br0" timeOffset="31805.25">16243 13397 28559 0,'0'0'1264'0,"0"0"272"0,0 0-1232 0,0 0-304 0,0 0 0 0,0 0 0 16,1 12 0-16,-2 5 0 0,-4 2 0 0,-3 6 0 0,-2 4 208 0,-3 3 48 15,-3 5 0-15,-1 1 0 0,-1 6-16 0,-2 2 0 16,-2 3 0-16,-1-1 0 0,-1 2 112 0,1 0 32 16,2 1 0-16,2-1 0 0,2 1-192 0,1-3-48 15,3 0 0-15,4-3 0 16,1-5-1440-16,3-1-304 0,5-2-48 0,0-6-10992 15</inkml:trace>
  <inkml:trace contextRef="#ctx0" brushRef="#br0" timeOffset="34722.64">12987 15889 1839 0,'0'0'0'0,"0"0"160"0,0 0-160 0,0 0 0 15,0 0 0-15,0 0 0 0,0 0 2896 0,0 0 560 16,0 0 96-16,0 0 32 0,0 0-2048 0,0 0-416 15,-4 8-80-15,-4-2-16 0,0 0-352 0,0 2-80 0,-1 3-16 0,-3-1 0 16,0 1-128-16,-3 2-16 16,0 3-16-16,-1 1 0 0,-1 3-16 0,-1 2 0 15,0 3 0-15,0 3 0 0,-1 0 64 0,2 3 16 0,0 4 0 0,2 4 0 16,-2 4-144-16,2 1-16 0,2 2-16 0,-2 2 0 16,3-1-176-16,-1-2-128 0,2-1 144 0,4-2-144 15,3-2 0-15,3-2 128 0,3-4-128 0,4-1 0 31,4-2-384-31,2-4-128 0,1-2-32 0,4-4-10736 0</inkml:trace>
  <inkml:trace contextRef="#ctx0" brushRef="#br0" timeOffset="35156.32">13336 16087 21183 0,'-5'-15'1888'0,"3"6"-1504"16,2 9-384-16,-1-11 0 0,0-2 400 0,0 3 16 16,-1 3 0-16,2 7 0 0,0 0-208 0,0 0-32 15,-2-6-16-15,2 6 0 0,-9-1 16 0,2 3 0 16,-4 4 0-16,1 3 0 0,0 2 96 0,-4 4 32 15,0 4 0-15,-2 4 0 0,0 1 112 0,-1 3 32 16,1 4 0-16,2 2 0 0,0 1-112 0,2 3-16 16,1 2 0-16,2 0 0 0,2-2-64 0,5-3 0 0,0-2-16 0,5-2 0 15,3-5-16-15,1-3 0 0,2-5 0 0,-1-3 0 16,5-5 32-16,3-3 16 0,3-2 0 0,3-4 0 16,1-3 32-16,3-3 0 0,3-4 0 0,3-2 0 15,1-2 0-15,-1-3 0 0,-4-4 0 0,0-3 0 16,-4-2-128-16,-2-1-32 0,-2 1 0 0,-2 0 0 15,-2 0 144-15,-6 1 32 0,-5-2 0 0,-3 2 0 16,-5 0 128-16,-2-1 48 0,-5 1 0 0,-1-1 0 16,-4 0-240-16,-1 4-64 0,-1 3 0 0,-1 3 0 15,-3 3-192-15,-1 4 0 0,-1 3 0 0,-4 2 0 16,-1 2-176-16,1 3-128 0,0 4-16 0,4 0-16 16,3 1-2192-16,3-2-432 15</inkml:trace>
  <inkml:trace contextRef="#ctx0" brushRef="#br0" timeOffset="35408.3">14059 16421 29487 0,'-7'20'1296'0,"4"-8"288"0,-3 3-1264 0,1 3-320 0,0 1 0 0,-2 4 0 16,-1 2 0-16,-1 1 128 15,-2 1-128-15,0-1 0 0,-2-1 176 0,0 1-176 0,-1-4 160 0,0 0-160 16,-1 0 144-16,0-2-144 0,1-4 128 0,3 1-128 16,-1-1 0-16,3-3-304 0,2-3 48 0,3-1-8544 15,0 0-1712-15</inkml:trace>
  <inkml:trace contextRef="#ctx0" brushRef="#br0" timeOffset="35790.24">14722 15809 13823 0,'0'0'1216'0,"-7"-1"-960"16,0 0-256-16,7 1 0 0,0 0 3248 0,-9 6 592 15,-1-1 128-15,2 6 32 0,-2 2-2688 0,1 5-544 16,1 4-96-16,-2 0-32 0,1 5-16 0,-2 2-16 15,1 3 0-15,1 1 0 0,0 0-224 0,3 0-32 16,-3 0-16-16,2 0 0 0,2-1 32 0,-1 0 0 16,2-3 0-16,0 2 0 0,0-1-240 0,2-1-128 15,1-1 128-15,0 0-128 0,0-4 0 0,0-2-128 16,0-3 0-16,1-3 0 16,0-2-544-16,2-2-96 0,0-3-32 0,-2-9 0 15,9 6-1568-15,-1-4-304 0</inkml:trace>
  <inkml:trace contextRef="#ctx0" brushRef="#br0" timeOffset="36174.24">15068 15253 21183 0,'0'0'944'0,"0"0"192"0,0 0-912 0,11 6-224 16,4 1 0-16,3 2 0 0,4 3 1200 0,6 3 192 16,-1 3 32-16,4 4 16 0,-1 3-688 0,1 6-144 15,-3 4-32-15,2 0 0 0,0 5-240 0,-1 1-48 16,1 2-16-16,0 2 0 0,-1 2-272 0,2 0 128 15,-1-3-128-15,-6 4 0 0,-1 0 144 0,-6 0-144 16,-3-1 0-16,-4-1 144 0,-5-2 144 0,-3 0 32 16,-2 1 0-16,-2-2 0 0,-3-1 512 0,-3-2 96 15,-3 1 32-15,-3-1 0 0,-5-3-288 0,1-1-48 16,-6-1-16-16,1 0 0 0,-2-1-352 0,-2-1-64 16,-3 1 0-16,-1-3-16 0,0-4-176 0,-1 2-144 0,-1-1 144 0,-3-1-208 31,-5-2-1904-31,0-1-368 0</inkml:trace>
  <inkml:trace contextRef="#ctx0" brushRef="#br1" timeOffset="40295.83">11633 11757 9215 0,'0'0'816'0,"0"0"-656"16,-4-8-160-16,0 2 0 0,4 6 608 15,-4-7 96-15,-2 3 0 0,1-1 16 0,-1 2 16 0,6 3 0 16,0 0 0-16,-8-1 0 0,0 1-176 0,8 0-48 16,-8 4 0-16,3 2 0 0,-1 0-192 0,2 4-64 15,1 0 0-15,-1 3 0 0,2 3-112 0,-1 4-16 16,-1 4-128-16,3 3 192 0,-2 0 208 0,1 3 48 16,1 3 0-16,-3 2 0 0,2-1-112 0,-1 4-16 15,1 4 0-15,1 1 0 0,1 2-160 0,1 2-32 16,0 4-128-16,0 1 192 0,2-2-192 0,-2 1 0 15,0-4 0-15,3 0 0 0,-2 1 128 0,1-2-128 16,-1-1 0-16,1-1 0 0,-2-3 256 0,-1-3-32 16,0 1-16-16,-1-3 0 0,-2-2 320 0,2 0 64 0,-1 4 16 0,1-4 0 15,0 0-32-15,0-1-16 0,0 0 0 0,1 0 0 16,0-1-240-16,0 3-32 0,0-2-16 0,0 0 0 16,0 0-272-16,0-2 128 0,0-3-128 0,0 1 0 15,0 1 128-15,0-1-128 0,0 2 0 0,0-1 0 16,0-3 144-16,0 1-144 0,0-2 0 0,0-1 144 15,-1 4 48-15,1-5 16 0,-3-1 0 0,3-1 0 16,0 0 96-16,-1 1 16 0,0-1 0 0,0-1 0 16,0-2-96-16,0 2-16 0,1 1 0 0,0-1 0 15,0 0-80-15,0 1 0 0,0 1-128 0,0 0 192 16,1-3-192-16,0 2 0 0,0 2 128 0,0-1-128 16,0 0 0-16,-1 0 0 0,0 1 0 0,0-2 0 15,-1-1 0-15,0 1 0 0,-1-1 0 0,0 0 0 0,0 0 160 16,-1 1-160-16,1-1 160 0,-2 0-160 0,1 0 192 0,0 1-64 15,0 0-128-15,1 0 192 0,-4 0-64 0,2-1 0 16,1 0-128-16,-1 1 192 0,-3 1-64 0,1 0-128 16,1-1 176-16,0 1-176 0,0 2 128 0,-2-2-128 15,-1 3 0-15,2-2 0 0,-1-1 0 0,2 0 160 16,-3 1-160-16,1-1 128 0,-1 0-128 0,1 0 0 16,-2 1 144-16,4-2-144 0,-2 0 0 0,1 0 144 15,-2 0-144-15,2 1 0 0,2 0 160 0,-3 0-160 16,2-2 128-16,0 2-128 0,-1 2 128 0,1 0-128 15,1-1 128-15,0 1-128 0,-1-2 128 0,3 0-128 16,0 0 128-16,0 0-128 0,-2-3 128 0,1 1-128 0,0 1 0 16,-1-1 128-16,2-1-128 0,-2 1 160 0,2-2-160 0,-1 2 160 15,1 0-160-15,1-2 192 0,0 0-192 0,0-1 192 16,-1 1-192-16,-2 1 160 0,2-2-160 16,0 2 160-16,0-1-160 0,0 1 160 0,-1-3-160 0,2 3 160 15,-2 1-160-15,1-1 0 0,-1-1 0 0,-2 0 0 16,2 1 0-16,-3 3 0 0,1-4 128 0,0 1-128 15,-1 1 0-15,0 1 0 0,1 0 0 0,-1 1 128 16,1-1-128-16,-1 1 0 0,3 1 0 0,-1 0 0 16,0 0 0-16,0 0 0 0,1-2 0 0,-1 0 0 15,1-2 0-15,-2 2 0 0,-1 2 0 0,2-1 0 16,-1 1 0-16,2-1 0 0,-1-2 0 0,0 1 0 16,-1-1 0-16,0 1 0 0,1 3 128 0,1-1-128 15,-3-1 0-15,2-1 0 0,0-1 0 0,0 0 0 0,1 1 0 16,-1-2 0-16,0-1 0 0,2-2 0 15,-3 0 0-15,3-1 0 0,0 4 0 0,0 0 128 0,1 0-128 0,0-1 0 16,0-1 0-16,-3 1 0 0,1-1 0 0,-1-1 0 16,0-1 0-16,2 2 0 0,-2 1 0 0,0-1 0 15,1-2 0-15,1 0 0 0,0 1 0 0,-3-2 0 16,2-2 0-16,1 1 0 0,0 0 0 0,0-4 0 16,1 0 128-16,0-1-128 0,1-9-176 0,2 8-64 15,-2-8-16-15,8 9 0 16,0-4-1600-16,2-2-336 0,0-2-64 0</inkml:trace>
  <inkml:trace contextRef="#ctx0" brushRef="#br1" timeOffset="41744.93">8502 15178 6447 0,'-12'1'576'0,"0"0"-576"0,-2 0 0 0,-3-1 0 15,1 0 1328-15,-3 0 144 0,0-1 48 0,3 1 0 16,-1-1-432-16,2 0-64 0,0-1-32 0,1 0 0 15,2-2-288-15,2 2-64 0,2-1-16 0,1 1 0 16,7 2-240-16,0 0-64 0,-5-4 0 0,5 4 0 16,0 0-16-16,0 0-16 0,0 0 0 0,0 0 0 15,9-1 64-15,4 1 16 0,2 0 0 0,1 1 0 16,1-1 16-16,3 0 16 0,3-1 0 0,1 1 0 16,0 0 0-16,5 0 0 0,2 1 0 0,-1 0 0 15,3 0-80-15,4 2-32 0,2-1 0 0,5 2 0 16,0-3-64-16,3 3-16 0,1 0 0 0,-4-2 0 0,-1 0-16 0,2 1-16 15,-1-2 0-15,2 1 0 0,3 0-176 0,1 0 0 16,3-2 0-16,-2 0 128 16,0 1 64-16,1-1 16 0,-3-1 0 0,3 0 0 0,2-1 32 0,3 1 0 15,3 0 0-15,0 1 0 0,1-2-48 0,-3 2-16 16,0-3 0-16,1 2 0 0,2-1-176 0,4 2 160 16,-1 0-160-16,-1 0 160 0,-3 0-160 0,-2 1 0 15,0 0 0-15,1 3 0 0,2-3 0 0,1 2 0 16,1 0 0-16,-3 2 0 0,0-2 0 0,-4-1 0 15,1 2 128-15,1-1-128 0,3-1 0 0,1 2 0 16,1-2 0-16,-2 1 0 0,-2 1 0 0,-3 1 0 16,2-2 0-16,1 0 0 0,3 2 0 0,-1-2 0 15,1 0 0-15,-1 1 0 0,-3-1 0 0,-1-1 0 0,0 0 0 0,5-1 0 16,-1 0 0-16,1 1 0 0,-2-2 0 0,-1 0 0 16,-4-2 0-16,2 2 0 0,-1-1 0 0,3 1 128 15,2-1 16-15,-2 0 0 0,-3-1 0 0,0 1 0 16,-1-1-16-16,-2-2-128 0,2 1 192 0,0 0-64 15,3-1-128-15,2 2 128 0,-1 0-128 0,-3 0 128 16,-1 0-128-16,1-2 128 0,2 0-128 0,2-2 128 16,2 1-128-16,-1 1 0 0,0-2 0 0,-1 1 0 15,0-1 0-15,-2 2 0 0,0-2 0 0,5 2 128 16,4-2-128-16,-3 1 0 0,-8-4 0 0,1 2 0 16,0 4 0-16,3-1 0 0,-2-1 0 0,4 1 0 15,2-3 0-15,-4 2 0 0,-2-1 0 0,2 2 0 16,-2-2 0-16,4 1 0 0,-1 0 0 0,1 1 128 15,-1-1-128-15,-2-1 0 0,-1-1 0 0,-1 4 0 0,2 1 0 0,1 1 0 16,4 0 0-16,-3-1 0 0,2-2 0 0,-2 2 0 16,-3 0 0-16,2 0 0 0,3-1 0 0,0 1 0 15,3 0 0-15,-5-1 0 0,0-3 0 0,-2 1 0 16,3-1 0-16,1 3 0 0,3 1 0 0,-3-2 0 16,1 0 0-16,-1-3 0 0,-3 1 0 0,1 0 0 15,-1 3 0-15,3-1 0 0,4-2 0 0,-2 1 0 16,-2-2 0-16,-2 2 0 0,0-2 0 0,-1 3 0 15,2-3 0-15,2 3 128 0,2 0-128 0,-2 0 0 16,-3-2 0-16,2 1 0 0,1 0 0 0,2 2 0 16,3 0 0-16,-3-2 128 0,-1-1-128 0,-1 0 0 15,-2-1 0-15,6 1 0 0,-1 1 0 0,2-1 0 0,1 0 0 0,0-1 0 16,-4 0 0-16,0 1 0 16,-1-1 128-16,5 2-128 0,4-1 0 0,-3 0 0 0,-4 1 0 0,1-1 0 15,2-3 0-15,2 0 0 0,4 1 0 0,-2 3 0 16,-4-1 0-16,0 1 0 0,-1-1 0 0,4 1 0 15,2 0 0-15,1 1 0 0,-5 0 128 0,1-1-128 16,-2 0 0-16,2 0 0 0,4 2 0 0,-1 0 0 16,0-3 0-16,-4 2 0 0,-1-2 144 0,2 4-144 15,3-1 192-15,0 2-16 0,-1-5-16 0,-2 3 0 16,-5 2 48-16,3 0 16 0,0-3 0 0,4 2 0 16,2 0 32-16,-6 0 0 0,-4-2 0 0,0 2 0 15,1 2-112-15,1 0-16 0,3 0 0 0,0 0 0 16,-6 0-128-16,0 1 160 0,-2-2-160 0,-1 1 160 15,2 1-160-15,-1 2 0 0,0-1 0 0,-6-1 0 16,-6-1 0-16,0 1 0 0,-4 1 128 0,-2 0-128 0,-4 2 0 0,0-3 0 16,-3 2 0-16,-2 0 0 15,-6 2-1472-15,-3-2-208 0,-4-1-48 0,-4-1-11968 16</inkml:trace>
  <inkml:trace contextRef="#ctx0" brushRef="#br0" timeOffset="45663.25">11705 13285 13471 0,'0'0'592'0,"-2"6"128"0,2-6-576 0,0 0-144 15,-4 7 0-15,1 1 0 0,-4-1 768 0,2-1 128 16,-2-3 32-16,0 3 0 0,1 0 80 0,-4 0 16 15,1-3 0-15,-1 3 0 0,-3-3 208 0,-1 0 48 16,-3-1 16-16,1 0 0 0,-1 1-416 0,1-1-96 0,-5 0-16 16,1-1 0-16,-1-1-384 0,1-1-64 0,1 0-32 0,0-2 0 15,0-2-16-15,4 2 0 16,-1 0 0-16,3-3 0 0,2-2 160 0,2-1 16 0,-1-2 16 0,5 1 0 16,-1-2 16-16,3 0 0 0,0-2 0 0,2 0 0 31,1-1-944-31,2-3-192 0,1-3-48 0,2 4 0 0,-1 0 1472 0,4 1 272 0,2-1 64 0,3 1 16 15,1 0-912-15,3 2-208 0,0 0 0 0,4 2 0 16,1 2 0-16,1 0 0 0,3 0 0 0,0 1 0 16,-1 1 0-16,2 3 0 0,-2 3 0 0,-2 1-144 15,-4 1 144-15,-2 4 0 0,0 5 0 0,-3 0 0 16,-2 2 0-16,-1 2-160 0,-2 4 160 0,-2 3 0 16,-5 1-256-16,-3 4 48 0,-5 2 16 0,0 1 0 0,-3 2 0 15,-2-1 16-15,-3-4 0 0,-2-1 0 0,-1 0 176 0,-5-4 0 16,-2 1 0-16,-3-4 0 15,-2-4 288-15,1-2 32 0,-2-1 16 0,3-2 0 0,-2 1 64 16,3-3 16-16,1-1 0 0,4-3 0 0,4-3-128 0,1-2-32 16,4-4 0-16,4-2 0 0,-2-4 96 0,5 0 16 15,2-2 0-15,6-1 0 0,-1-1-64 0,4-1-16 16,2 0 0-16,3-3 0 0,3-1-288 0,2 0 0 16,5 0 0-16,0 2 0 0,5 0 0 0,-2 5 0 15,3-3-128-15,2 5 128 0,1 3-192 0,-1 1 192 16,2 1-208-16,-5 4 80 0,1 2 128 0,-3 4-128 15,-5 4 128-15,-2 3-128 0,0 4-32 0,-4 2 0 16,-2 4 0-16,-7 3 0 0,0 0-176 0,-5 4-48 16,-5 3 0-16,-4-1 0 0,-4 0 192 0,-3 1 48 0,0-1 0 15,-3-3 0-15,-3-2 144 0,-2-2 0 0,-6-2 0 0,-2-3 0 16,-2-1 192-16,2-2 80 0,1-3 16 0,3-2 0 16,2-5 64-16,4-3 16 0,4-3 0 0,3-2 0 15,3-1-128-15,4-2-32 0,2-1 0 0,1-2 0 16,5-4 80-16,2-3 16 0,4-2 0 0,-1-1 0 15,6-2-304-15,2-2 0 0,5 1 128 0,2 0-128 16,3 0 0-16,4 2-224 0,2 3 32 0,0 0 16 16,3 0-48-16,0 4-16 0,2 1 0 0,-2 4 0 15,-3 2 112-15,-1 5 128 0,-1 3-208 0,-3 5 80 16,-4 2-16-16,-4 3 0 0,-4 3 0 0,-4 2 0 16,-1 3-176-16,-5 3-48 0,-3 0 0 0,-7 3 0 15,-5 2 128-15,-4 2 32 0,-1-1 0 0,-3-1 0 16,-3-7 208-16,-5 1 0 0,-3-7 0 0,-1-1 0 0,0-2 176 0,2-1 128 15,2-3 16-15,1-3 16 0,4-3 240 0,3-1 32 16,2-1 16-16,4-5 0 0,2-3-144 0,4-2-32 16,1-2 0-16,4-5 0 0,2-4-64 0,3 0-32 15,0 1 0-15,1 0 0 0,3-1-208 0,3 4-144 16,2 0 192-16,3 3-192 0,2-3 0 0,0 4 0 16,3 0 0-16,4 4-144 15,4 3-1200-15,1 1-256 0,5 2-32 0</inkml:trace>
  <inkml:trace contextRef="#ctx0" brushRef="#br0" timeOffset="48182.3">16429 15792 911 0,'0'0'0'0,"0"0"0"0,0 0 0 0,0 0 0 0,0 0 3008 0,0 0 512 16,0 0 96-16,0 0 32 0,0 0-2176 0,0 0-448 15,0 0-64-15,0 0-32 0,0 0-336 0,0 0-64 16,-5 7-16-16,-1 0 0 0,-1-1-112 0,1-1-16 15,-1 2-16-15,-2-1 0 0,1 2-16 0,-2 1 0 16,-1 1 0-16,0 2 0 0,0 1-112 0,-2-1-32 16,-2 0 0-16,1 2 0 0,1 2-80 0,-2-1 0 15,1 3-128-15,0-2 192 0,0 1-192 0,1-2 176 16,-1 0-176-16,1-3 160 0,0-1-160 0,1-1 0 0,2-1 0 16,-1 0 0-16,2-2 0 0,9-7 0 15,0 0 0-15,0 0 0 0,-2 9 128 0,2-9-128 0,0 0 128 0,0 0-128 16,0 0 256-16,12 5-48 0,0-2 0 0,1 0 0 15,-2-2-48-15,1 2-16 0,1-3 0 0,2 2 0 16,0 0-144-16,2 1 160 0,-1-1-160 0,1 0 160 16,-1-1-160-16,1 0 0 0,-1 1 144 0,1-2-144 15,0 2 128-15,2-1-128 0,-3-1 160 0,0 1-160 16,0 0 192-16,2 0-48 0,1-1-16 0,-2 1 0 16,0 0-128-16,-2 1 0 0,-3-1 144 0,-1 1-144 31,-1-2-304-31,-10 0-128 0,0 0-16 0,0 0-7040 0,0 0-1408 0</inkml:trace>
  <inkml:trace contextRef="#ctx0" brushRef="#br0" timeOffset="48399.2">16219 16055 17503 0,'0'0'768'0,"0"0"176"0,0 0-752 0,5-6-192 15,3 1 0-15,4 0 0 0,0 0 1520 0,7-3 272 16,-1-2 48-16,4 1 16 0,4 1-848 0,3-2-176 16,3 2-16-16,4-2-16 0,6 0-112 0,2 0-32 15,-1 0 0-15,-1-1 0 0,-1-1-352 0,2 1-80 16,-1 1-16-16,1 2 0 0,0 1-432 0,1-1-96 16,-4 4 0-16</inkml:trace>
  <inkml:trace contextRef="#ctx0" brushRef="#br0" timeOffset="49102.34">18041 15914 14735 0,'-5'-11'640'0,"3"5"160"0,0-2-640 0,0 2-160 15,2 6 0-15,0 0 0 0,-3-8 1184 0,3 8 208 16,0 0 32-16,0 0 16 0,0 0-960 0,-3 12-192 0,0 3-32 0,-1 2-16 15,1 4 16-15,0 5 0 0,1 2 0 0,-3 3 0 16,1 1-32-16,-2 3 0 0,-1 2 0 0,-2 0 0 16,-1-1 96-16,-2 3 32 0,-1-1 0 0,-1-1 0 15,-4-1 48-15,0-4 16 0,-1-5 0 0,3-2 0 16,2-3 208-16,2-5 32 0,-2-5 16 0,4-2 0 16,3-4 224-16,7-6 32 0,0 0 16 0,0 0 0 15,0 0-96-15,-2-9-16 0,2-5 0 0,5-2 0 16,1-7-288-16,2-3-64 0,2-3-16 0,3-1 0 15,2 0-272-15,1 0-48 0,1-1-16 0,-1 0 0 16,1-2-128-16,0-1 0 0,2-1 0 0,0 2 0 16,-3-4 0-16,1 3 0 0,1 1 0 0,2 4 0 15,-1 0 0-15,1 5 0 0,1 3 0 0,-2 4 0 16,1 5 0-16,-3 3 0 0,-1 4-176 0,0 3 176 0,-2 6-128 0,-3 2 128 16,-2 4-128-16,-4 3 128 0,-3 4-192 15,-3 1 64-15,-2 2 0 0,-5 4 0 0,-4-1 128 0,-2 1-208 16,-4 4 80-16,1-2 128 0,-4-1-144 0,0-1 144 15,-1-4 0-15,-1-4 0 0,2-1 0 0,3-3 0 16,1-3 0-16,1-3 0 16,1-2-512-16,3-6 0 0,3-4 0 0,4-1-9472 15,3-8-1904-15</inkml:trace>
  <inkml:trace contextRef="#ctx0" brushRef="#br0" timeOffset="49400.12">18899 15318 21183 0,'0'0'1888'0,"0"0"-1504"0,0 0-384 0,0 0 0 16,0 0 1024-16,-2 8 128 0,0 1 16 0,0 4 16 15,0 4-560-15,0 5-112 0,-4 0-32 0,1 5 0 16,0 5-176-16,-2 1-48 0,1 1 0 0,-2 2 0 16,1-3 208-16,-4 3 48 0,2 1 0 0,-2 2 0 15,1-2-192-15,0 1-48 0,1-2 0 0,2 0 0 16,-1 1-272-16,1-3 0 0,2-2 0 0,0-3 0 16,2-1-704-16,-1-5-192 0,0-4-32 0,2-3-11872 15</inkml:trace>
  <inkml:trace contextRef="#ctx0" brushRef="#br0" timeOffset="49566.32">18583 15757 24879 0,'13'-6'2208'0,"-2"1"-1760"16,8-4-448-16,4 1 0 0,7 1 784 0,6 1 80 15,5-1 16-15,3 1 0 0,2-1-160 0,-2 3-16 16,-6-1-16-16,4 2 0 0,3 0-416 0,1-2-80 15,1 0 0-15,-1 1-13952 0</inkml:trace>
  <inkml:trace contextRef="#ctx0" brushRef="#br2" timeOffset="56254.41">19478 1598 9151 0,'-11'-6'400'0,"4"1"96"0,-3 1-496 0,-1-2 0 0,0 1 0 0,0-1 0 0,0 1 304 0,1-1-48 16,0 2 0-16,0 0 0 0,0-2 320 0,-1 2 64 15,0-1 16-15,0 2 0 0,1 0 192 0,-2-1 48 16,2 1 0-16,1 0 0 0,-2 0-48 0,4 0 0 15,0 0 0-15,7 3 0 0,-7-2-272 0,7 2-48 16,-7-2-16-16,7 2 0 0,0 0-144 0,0 0-48 16,0 0 0-16,0 0 0 0,0 0-192 0,11 0-128 15,2 1 128-15,3 1-128 0,6-1 0 0,4-1 0 16,2 0 0-16,4-1 128 0,5-1 0 0,7 0 16 16,6-1 0-16,8 2 0 0,7-1-144 0,1 1 0 15,0 0 144-15,3-1-144 0,3 1 208 0,6 1-16 16,5 1-16-16,-2 1 0 0,-3-2-16 0,4 1 0 0,0 2 0 0,4 2 0 15,-1-1 16-15,-2 0 0 0,-1 0 0 0,1-1 0 16,4 1-176-16,-2 1 0 0,-1-2 0 0,-5 0 128 16,-1 1-128-16,2-1 0 0,0-1 144 0,-3 0-144 15,-3 0 0-15,0-2 128 0,-4-2-128 0,2 2 0 16,3-1 0-16,-5 1 0 0,-1-1 0 0,1 0 128 16,-6 0-128-16,-1-2 0 0,1 1 128 0,0 0-128 15,-3 1 0-15,1 0 128 0,-8-1-128 0,0 2 0 16,-6 0 144-16,2 0-144 0,-3-1 192 0,0 1-192 15,2 1 0-15,-3-1 0 0,-1 0 0 0,-2 0 0 16,-5-1 0-16,-1 0 0 0,-3-1 0 0,-2-1 0 16,-2 1 0-16,0 0 0 0,-1 1 0 0,-4 0 0 15,-1 0 0-15,-3 0 0 0,-1-2 0 0,-4 2 0 16,-2 0 128-16,-1-1-128 0,-3 1 0 0,-3 0 0 16,0 0 128-16,-7 1-128 0,0 0 0 0,0 0 0 0,0 0 0 0,0 0 0 15,-13-2 128-15,-3-2-128 0,1 3 0 16,-4 0 160-16,0 0-160 0,-8 0 128 0,0 1-128 0,-2 0 0 15,-2 0 0-15,-3 0 0 0,-5 0 0 0,-4-2 0 16,-6-1 0-16,-5 1 0 0,-3 0 0 0,0 0 0 16,-4-1 128-16,-1-1-128 0,-5 1 0 0,-5 0 0 15,-6-1 0-15,-3 1 128 0,0-1-128 0,-3-1 0 16,-4 0 0-16,-1 0 0 0,-3 1 128 0,3 0-128 16,-1-2 128-16,-2 3-128 0,-3-2 176 0,3 0-48 15,2 0-128-15,0 1 192 0,-1 2-192 0,-1 1 0 16,-2 0-192-16,4 1 192 0,2-1 0 0,-3 1 0 15,-5 1 0-15,7-1 0 0,6 0 0 0,2 2 0 0,3 0 0 16,1 0 0-16,0-1 0 0,5 2 0 0,8 0 160 0,4 0-32 16,2-1-128-16,3 2 128 0,0-1-128 0,1-2 128 15,-1 3-128-15,6 0 0 0,4-2 128 0,2 1-128 16,4-1 0-16,3 2 0 0,5-2 0 0,2 1 0 16,4 1 0-16,-1-1 128 0,3-1-128 0,3 1 176 15,4 1-176-15,2 0 0 0,0 0 0 0,5-1 128 16,-2 0-128-16,11-3 0 0,-6 4 0 0,6-4 0 15,0 0 0-15,0 0 0 0,0 0 0 0,8 7 0 16,3-3 0-16,2 0 0 0,1-1 0 0,5 0 0 16,5-2 0-16,3-1 0 0,1 0 0 0,5-1 0 15,5-1 0-15,6 1 0 0,6 0 0 0,6 1 0 16,8 0 0-16,4-1 0 0,2-1 0 0,6 0 0 16,6 1-144-16,5 1 144 0,4 1 0 0,2 1 0 0,-1-1 0 0,6 2 0 15,6 0 0-15,0-2 0 0,-3 0 0 0,5 2 0 16,3 0 192-16,-1-1-48 0,0 0-16 15,2 2-128-15,6-2 192 0,-6 1-64 0,-4-2-128 0,3 1 0 16,-1 1 144-16,1 1-144 0,-7-3 0 0,2 2 144 16,-1 1-144-16,-5-1 0 0,-3-1 128 0,-5 0-128 15,-2 0 0-15,-5 1 0 0,1 0 160 0,-4 0-160 16,-6 0 128-16,-5-2-128 0,-5 2 160 0,-4-1-160 16,-5 0 192-16,-4 1-192 0,0-1 176 0,-7-1-176 15,-7-1 160-15,-5 0-160 0,-7 0 0 0,-4 0 128 16,-4-1-128-16,-4 1 0 0,-13 0 0 0,0 0 128 15,0 0-128-15,0 0 0 0,0 0 176 0,0 0-176 16,-14-5 192-16,-5 1-192 0,-3 1 160 0,-7-1-160 0,-2 1 128 0,-4 0-128 16,-4 0 128-16,-2-1-128 0,-1 1 128 0,-2 1-128 15,-1 0 0-15,-3-2 0 0,-3 4 128 0,-4-2-128 16,-4 0 0-16,-3 0 0 0,2-2 144 16,-2 2-144-16,1 0 0 0,-8-1 0 0,-4-1 0 0,-2 1 0 15,-3 0 0-15,-1 1 0 0,-3-1 0 0,-4 0-192 16,-5-2 192-16,2 1-192 0,-2 2 192 0,-2 0-192 15,-2 0 192-15,-6-1 0 0,2 1 0 0,2 1 0 16,2 0 0-16,-3 1 0 0,-1-1 0 0,2 1 0 16,6 1 0-16,1-2 0 0,-5 1 0 0,6 0-128 15,4 0 128-15,6 2 0 0,4 0 0 0,3-1 0 16,-3-1 0-16,5 0 0 0,2 0 0 0,7 2 0 16,4 1 0-16,3-2 0 0,-2 0 0 0,4-1 0 0,-1-1 0 0,5 0 0 15,0 1 0-15,5-2 0 0,4-1 0 16,5 2 0-16,1-1 0 0,5 1 0 0,0-1 0 0,2 1 0 15,3 0 0-15,1 0 0 0,0 1 0 0,2 0 0 16,0 0 0-16,1 1 0 0,1 0 0 0,1 1 0 16,-5-1 0-16,3 2 0 0,2 1 0 0,2-1 0 15,1 1 0-15,2 1-128 0,2 0 128 0,-1-1 0 16,2 0 0-16,3 0 0 0,6-4 0 0,-5 7 0 16,5-7 0-16,0 0 0 0,4 12 0 0,5-4 0 15,0-1 0-15,6 0 0 0,5 0 0 0,7-1 0 16,4 0 0-16,7-2 128 0,0-2-128 0,9-1 0 15,3-1 0-15,8 0 0 0,7 0 0 0,7-3 0 0,7 2 0 16,2-2 0-16,2-3 0 0,5 1 0 0,11 3 0 0,-1-3 0 16,0 0 0-16,5 0 0 15,6 2 0-15,-1 1 0 0,-1-2 0 0,2 2 0 0,3 2 128 16,-1 1-128-16,-3-1 0 0,5 3 144 0,2-1-144 0,0 0 0 16,-6 0 144-16,0 1-144 0,1 1 0 0,-3-1 144 15,-1 0-144-15,-5 1 0 0,0-1 0 0,-4 1 0 16,-1 0 0-16,-7-1 128 0,-8-1-128 0,-1 0 128 15,-6 1 32-15,-1-1 0 0,-4-1 0 0,-5 0 0 16,-7 0-160-16,-5 0 128 0,-6 0-128 0,-5 0 128 16,-6-1-128-16,-5 1 128 0,-5 1-128 0,-4-2 128 15,-4 0-336-15,-5 0-80 0,-12 0-16 0,0 0-9040 16,0 0-1792-16</inkml:trace>
  <inkml:trace contextRef="#ctx0" brushRef="#br2" timeOffset="56938.41">22220 2092 12895 0,'2'-9'1152'0,"-2"9"-928"0,0 0-224 0,0 0 0 0,0-6 864 0,0 6 128 15,-4-9 32-15,1 4 0 0,-2 0-160 0,-1 2-32 16,0-3 0-16,-2 5 0 0,0-2-384 0,-2 2-64 16,-2 1-32-16,-1 1 0 0,-1 0-160 0,-3 2-16 15,-3 3-16-15,2-1 0 0,-4 0-32 0,2 0-128 16,0 1 192-16,-1-2-64 0,1 5-128 0,3-2 0 16,0 0 0-16,5 0 128 0,6-1-128 0,0 2 0 15,4-1 0-15,2-7 0 0,0 0 128 0,9 10 0 16,4 0 0-16,0-2 0 0,5-2 112 0,-2-1 16 15,1 1 0-15,1-1 0 0,1 4-256 0,0-3 0 16,1-1 128-16,-4 2-128 0,-4 0 0 0,0 0 0 16,-2-1 128-16,-1-1-128 0,-9-5 0 0,7 7 0 15,-7-7 0-15,0 0 0 0,0 0 192 0,-2 8-48 0,-1 1-16 0,-6-1 0 16,-1 0 256-16,-1-2 32 0,-4 1 16 0,-4-1 0 16,0-1-176-16,-1 3-16 0,1-3-16 0,-2 1 0 15,1-3-224-15,3-1 128 0,1-2-128 0,4 0 0 31,3-2-1216-31,1-1-352 0,3-3-64 0</inkml:trace>
  <inkml:trace contextRef="#ctx0" brushRef="#br2" timeOffset="57238.56">22722 1817 12895 0,'0'0'576'0,"0"-9"112"0,0 3-560 0,0 6-128 15,-1-8 0-15,1 8 0 0,0 0 2112 0,0 0 400 16,0 0 80-16,0 0 16 0,-9 5-1776 0,1 1-336 16,-3 4-80-16,0 2-16 0,0 4-176 0,-2 2-32 15,0 4-16-15,1 4 0 0,-2-1-176 0,-2 1 0 16,2 0 144-16,-1 1-144 0,0 2 0 0,0-1 128 15,-1 1-128-15,0-2 0 0,2 3 128 0,0-4-128 16,-1-2 160-16,4-5-160 0,2-1 0 0,2-3-320 16,0-3 64-16,5-3 0 15,2-9-496-15,0 0-80 0,0 0-32 0,0 0-5728 0,10 2-1152 0</inkml:trace>
  <inkml:trace contextRef="#ctx0" brushRef="#br2" timeOffset="58206.07">22761 2119 13823 0,'0'0'1216'0,"0"0"-960"0,-4 10-256 0,-2-3 0 16,1-1 1072-16,-2 4 160 0,-1 0 48 0,-1 1 0 16,0 0-512-16,1 1-80 0,0 0-32 0,2 1 0 15,2-3-400-15,2 0-64 0,2-10-32 0,0 11 0 16,0-11-160-16,4 9 0 0,2 0 144 0,-6-9-144 0,9 6 0 0,0-3 0 15,4-3 0-15,-4-1 0 16,4-1 0-16,-1-1 144 0,0-2-144 0,-2 0 0 0,0-3 256 0,-2 0-48 16,-2 0-16-16,-1-1 0 0,1-2 64 0,-3 1 0 15,-2 2 0-15,-1-1 0 0,-1-2 128 0,0 3 16 16,-4 1 16-16,0-2 0 0,1-1-64 0,-1 1-16 16,0 2 0-16,5 7 0 0,-6-8-336 0,6 8 0 15,-5-8 0-15,5 8 128 0,0 0-128 0,0 0 0 16,8-7 0-16,1 1 0 0,4 2 0 0,3 2 0 15,4 2 0-15,0-3 0 0,1 0 0 0,2 0-128 16,-5 1 128-16,3 0-192 0,0 2 192 0,-3 2 0 16,-2-1 0-16,0 2-128 0,-3 2 128 0,-1 1 0 0,-1 1 0 15,-1 2 0-15,-4 1 0 0,1 6-128 0,-5-1 128 16,0 5 0-16,0-1 0 0,-2-1 0 0,-3 1 0 0,0 2 176 16,-5 1 0-16,1 1 0 0,-3 2 0 0,-1 0 0 15,-2-1-32-15,-1-1 0 0,-1-3 0 0,1-2 0 16,-2-2 0-16,1-2 0 0,1-2 0 0,-1-2 0 15,1-3 224-15,0-1 32 0,0-1 16 0,3-1 0 16,3-1-96-16,0-2 0 0,8-1-16 0,0 0 0 16,-4-5-96-16,4 5-16 0,-2-10 0 0,5 0 0 15,1-1 0-15,3-1-16 0,1-1 0 0,2 0 0 16,0-3-176-16,5-1 0 0,-1-2 0 0,1-2 0 16,-2-1 0-16,5 2-224 0,0 2 48 0,-1 1 16 15,-1 2 0-15,-1 0 0 0,0 3 0 0,1 2 0 16,-1-2 160-16,1 2 0 0,-1 3-144 0,-1 2 144 15,0 2 0-15,-3 2-144 0,-2 3 144 0,1 1 0 0,-10-3 0 16,9 7-128-16,0 1 128 0,-4 0 0 0,1-1 0 0,-2 2-128 16,-4-9 128-16,4 11 0 0,-2-2-256 0,-1-1 48 15,-1 3 16-15,-1-2 0 0,-1 0 48 0,2-9 16 16,-4 8 0-16,4-8 0 0,-6 9 128 0,0-4 0 16,6-5 0-16,-7 7 0 0,-1-2 0 0,2 1 0 15,6-6 0-15,-7 3 0 0,7-3 0 0,0 0 0 16,0 0 0-16,0 0 0 0,0 0 0 0,0 0 0 15,0 0 0-15,8 5 0 0,1-2 0 0,4-3-160 16,3 0 160-16,3-3 0 0,4-1-128 0,3-1 128 16,3-1 0-16,3-1 0 0,2 1 0 0,-1-1-128 15,-1 0 128-15,-1-1 0 0,-1-1 0 0,1 1 0 0,1 0 0 0,-1-1 0 16,-1 0 0-16,0 0 0 0,0 1 0 16,-3 1 0-16,2-2 0 0,-2 0 0 0,-1-2 0 0,-5 1 0 15,-2 0 144-15,-1 0-144 0,-6-1 128 0,-2 0-128 16,-3-1 128-16,-2 1-128 0,-4 0 0 0,-3-1 128 15,-5 0-128-15,0 1 0 0,-6 2 144 0,-2 3-144 16,-1 4 0-16,-5 2 0 0,-4 1 0 0,0 4 0 16,2 4 0-16,-1 1 0 0,0 3-176 0,0 1 176 15,3 1-128-15,0 1 128 0,3 4 0 0,5 1-144 16,3-2 144-16,4 0 0 0,2 1-144 0,4-1 144 16,5-2 0-16,2 2 0 0,4-1 0 0,1-2 0 15,3-1 0-15,2-3 288 0,4-1-48 0,5 1-16 16,2-2-32-16,5-2 0 0,5-2 0 0,0 1 0 15,3-2-192-15,1 1 128 0,-4-2-128 0,3 0-8752 16,-1 0-1808-16</inkml:trace>
  <inkml:trace contextRef="#ctx0" brushRef="#br2" timeOffset="64577.39">12511 12004 6447 0,'0'0'272'0,"0"0"80"0,5-8-352 0,-4 0 0 0,-1 8 0 0,3-9 0 15,-1 1 1120-15,-2 8 160 0,0-8 16 0,0 1 16 16,0 7-320-16,0 0-64 0,0-8-16 0,0 8 0 16,0 0-288-16,0 0-64 0,0 0-16 0,0 0 0 15,0 0-48-15,-7 0-16 0,-2 3 0 0,3 3 0 16,-3 3-32-16,0 2-16 0,-1 0 0 0,-1 2 0 16,-1 3-192-16,1 0-48 0,-3 3 0 0,0 2 0 15,-2 0 112-15,0 4 16 0,0 2 0 0,-1 2 0 16,-2 1-32-16,-1 2 0 0,0 2 0 0,2 3 0 0,-3 3-128 0,1 1-32 15,0 0 0-15,-2 3 0 0,1 1-128 0,3 0 0 16,-3-1 0-16,1-2 128 0,0 0-128 0,-2-1 0 16,-1 0 0-16,-1-2 128 0,0-5 48 0,1-2 0 15,-2-1 0-15,2 3 0 0,1-3 144 0,1 1 16 16,0-2 16-16,2 0 0 0,1-1-144 0,-2-1-16 16,3 2-16-16,-1-1 0 0,2-3-176 0,-1 1 128 15,1-1-128-15,0 0 128 0,1 1-128 0,0-4 0 16,1 0 144-16,0-2-144 0,0-2 160 0,0 2-32 15,-2 0-128-15,0 0 192 0,1 0-16 0,0-1-16 16,-1-1 0-16,2-1 0 0,-1 1-160 0,1-1 128 16,-1 0-128-16,1 0 128 0,-1-2-128 0,2 2 0 0,-1 1 0 15,1-2 128-15,-1-1-128 0,5-1 0 0,-5 2 144 0,2-1-144 16,1 2 0-16,1 0 0 0,-3 1 0 0,2-1 128 16,0-2-128-16,1 0 0 0,-3 2 0 0,1-1 128 15,-1-2-128-15,1 1 0 0,1-1 0 0,0 1 0 16,-3 1 0-16,3-2 128 0,2-1-128 0,-1 1 128 15,-1 0-128-15,0 2 144 0,0-1-144 0,0 1 160 16,-3 0-160-16,3 1 0 0,-2-1 0 0,0-1 0 16,0 1 128-16,-1 1-128 0,-2-2 0 0,2-1 128 15,0 0-128-15,0 1 0 0,1-1 144 0,-1 1-144 16,1 1 0-16,1 1 144 0,-2-2-144 0,3 0 0 16,-1-2 128-16,1 0-128 0,0 1 0 0,1-1 0 15,-1-1 128-15,3 0-128 0,0 2 0 0,0-2 0 16,-2-1 128-16,1 0-128 0,1 2 144 0,0-2-144 0,0 3 128 0,1-1-128 15,1-2 0-15,1 1 144 0,-2-1-144 0,1 1 0 16,1-1 0-16,1-1 0 0,-1-3 0 16,0 3 0-16,0-2 0 0,2 0 0 0,0 0 0 0,0 0 0 15,3-9 0-15,-4 7 0 0,1 1 0 0,1-1 128 16,2-7-128-16,-3 6 0 0,3-6 0 0,-2 8 0 16,2-8 0-16,0 0 0 0,-4 5 0 0,4-5 0 15,0 0 128-15,0 0-128 0,0 0 0 0,0 0 0 16,-2 7 0-16,2-7 0 0,0 0 0 0,0 0 0 15,0 0 0-15,0 0 0 0,0 0 0 0,0 0 0 16,0 0 0-16,0 0 128 0,0 0-128 0,0 0 0 16,0 0 0-16,0 0 0 0,0 0 128 0,0 0-128 0,7-10 128 0,0 1-128 15,-1-2 192-15,-1 0-64 0,1 0 0 0,1-1 0 16,-1 1 64-16,3-2 16 0,2-3 0 0,0-2 0 16,2-1-16-16,-1-2 0 0,0-2 0 0,0-1 0 15,2-2-48-15,2-1-16 0,-2 1 0 0,3-3 0 16,4-3 16-16,-1 0 0 0,1 1 0 0,3-2 0 15,2 1 16-15,0 0 0 0,0 1 0 0,0 0 0 16,-3 1-160-16,-1 1 0 0,-2 0 144 0,-1 2-144 16,3-1 0-16,-1 2 0 0,-1 0 0 0,-1 0 0 15,1-1 0-15,0 0 0 0,0 2 0 0,3 0 128 16,-2-2-128-16,1 1 0 0,-1 0 0 0,2 0 0 16,1 0 0-16,1-1 0 0,-2 3 0 0,-1-2 0 15,0-2 0-15,-2 2 0 0,-1-1 0 0,0-1 0 16,0-3 0-16,-3 1 0 0,3 2 0 0,-1-2 0 0,0 1 0 0,-1 2 0 15,-2 3 0-15,2-2 0 16,-1 1 0-16,3 0 0 0,-3-1 0 0,3 2 0 0,0 0 0 16,-1 0 0-16,1-1 0 0,-1 0 0 0,2 1 0 0,-1-1 0 15,-1 0 0-15,2-1 0 0,1 2 0 0,0-1 0 16,-2-3 0-16,0 1 0 0,-2-2 0 0,0 1 0 16,2-3 0-16,2 2 0 0,-1 1 0 0,0 0 0 15,1-1 0-15,-2 0 0 0,3-3 0 0,0 1 0 16,0 0 0-16,1 2 0 0,-2 0 0 0,1 1 0 15,1 1 0-15,-2-2 0 0,0 2 0 0,-2-1 0 16,-2 2 0-16,1 1 0 0,1-2 0 0,-3 1 0 16,-1-1 0-16,0 2 0 0,-1-2 0 0,0-1 0 15,1 2 0-15,0-4 0 0,-1 1 0 0,3 1 0 16,-2-1 0-16,1 2 128 0,-1-2-128 0,0 3 0 0,1-2 0 0,-1 4 0 16,0 1-176-16,-2 0 176 0,1 0-208 0,-2 2 80 15,2 1 0-15,-1 2 0 0,-2 1 0 0,1 0 0 16,-4 1 128-16,2 2-192 0,1 3 192 0,-2 1-192 15,1-1 192-15,-2 2 0 0,-2 1 0 0,-1 0-128 16,0 1 128-16,1 0-160 0,-6 7 160 0,2-6-160 16,-2 6 160-16,0 0 0 0,2-6-144 0,-2 6 144 15,0 0 0-15,0 0 0 0,0 0 0 0,0 0 0 16,-2-5-208-16,2 5 80 0,0 0 128 0,0 0-208 16,0 0 208-16,-9 4-144 0,1 0 144 0,0 3-128 15,0 1 128-15,0 0-160 0,1 1 160 0,-2 1-160 16,0 1 160-16,-1 3 0 0,0 4 0 0,0 0-128 15,-4 3 128-15,0 2 0 0,-2 2-144 0,0 2 144 0,-1 2 0 16,2 3 0-16,-3 0-144 0,-3 5 144 0,-2 3 0 0,0 1 0 16,1-1 0-16,-2 2 0 0,-1 3 0 0,-3-2 0 15,1-1 0-15,-2 1 0 0,-1 1 0 0,1-1 0 16,-2-2 0-16,3-1 0 0,-1-4 0 0,-2 2 0 16,2 1 0-16,1 1 0 0,0-2 0 0,3 0 0 15,-2 0 0-15,2 0 0 0,0-1 0 0,-3 1 0 16,0-1 0-16,-1-1 0 0,-1-1 0 0,1 0 0 15,0 1 0-15,2-1 0 0,-2 0 0 0,2-1 0 16,0-1 0-16,3 1 0 0,1 2 0 0,0-2 0 16,-1 0 0-16,0-1 0 0,4 2 0 0,-1 0 0 15,1-2 0-15,-1 1 0 0,-1 0 0 0,2-1 0 16,-1-1 0-16,0-1 0 0,0-1 0 0,-2-2 0 0,1 1 0 16,1-1 0-16,1-3 0 0,0 1 0 0,-1 1 0 0,1-1 0 15,0 0 0-15,3 2 0 0,0-1 0 0,-2 0 0 16,0-2 128-16,0 0-128 0,2 1 0 0,2-1 0 15,0-2 0-15,-1 0 128 0,0 0-128 0,-1 0 0 16,0 2 0-16,-3-1 128 0,1-1-128 0,0 0 0 16,1 0 128-16,-2-1-128 0,1-1 0 0,1 0 144 15,-1 1-144-15,2 1 0 0,0-1 144 0,-2 0-144 16,1-1 0-16,3 0 128 0,0 1-128 0,0-1 0 16,1 0 0-16,2 0 128 0,-3 1-128 0,1 0 0 15,3-2 0-15,0-1 0 0,1-1 0 0,-1-1 128 16,3 1-128-16,-1 0 0 0,0-1 0 0,0 0 0 0,2 0 0 15,-1-1 0-15,-1-1 0 0,0 0 0 16,-3 1 0-16,2-3 0 0,-1 0 0 0,1-1 0 0,0 0 0 0,3-2 0 16,-3 1 0-16,3-1 128 0,0-1-128 0,1 1 0 15,2-3 0-15,-1 0 0 0,1 0 0 0,1-2 0 16,3-5 0-16,-5 7 0 0,1-3 0 0,4-4 0 16,-5 7 0-16,5-7 0 0,0 0 0 0,0 0 0 15,-2 7 0-15,2-7-128 0,0 0 128 0,0 0 0 16,0 0 0-16,0 0-128 0,0 0 128 0,0 0 0 15,8-10 0-15,1-1 0 0,-1-1 0 0,2-2 0 16,1-1 0-16,-1 0 128 0,3-3-128 0,3-2 0 16,0-1 128-16,0-1-128 0,-2-2 0 0,1-1 144 15,0-3-144-15,1 1 0 0,3-5 192 0,2-2-192 16,-2-4 192-16,4 0-192 0,0-1 224 0,3-1-64 0,1-4-16 16,4-1 0-16,5-2 64 0,-1 1 16 0,1-1 0 0,2-2 0 15,-5 0-224-15,0 1 176 0,0 0-176 0,1 1 160 16,1-1-160-16,-2 1 0 0,-1 3 0 0,1 0 128 15,0-1-128-15,1 2 0 0,0 0 144 0,1 2-144 16,-4-3 0-16,1 0 0 0,-1 1 0 0,-1-1 0 16,-3-2 0-16,1 3 0 0,2-1 0 0,1 2 128 15,0 0-128-15,-2 0 0 0,2 0 128 0,0 4-128 16,0-3 128-16,-1 3-128 0,-2 0 160 0,0 2-160 16,-3 1 0-16,0 0 128 0,-2-3-128 0,-2 3 0 15,-2 2 0-15,1-1 128 0,1 0-128 0,-2-4 0 16,2 1 0-16,2 1 128 0,-1 1-128 0,4-1 0 15,0 1 0-15,1 1 0 0,0 0 0 0,2 4 0 16,0 1 0-16,0 0 0 0,-2 0 0 0,1 2 0 16,-1-1 0-16,1 2 0 0,-4 1 0 0,0-2 0 0,-1 0 0 0,-1 0 0 15,0 4 0-15,0 1 0 0,-2-2 0 0,1 2 0 16,0 1 0-16,-3 1 0 0,0 1 0 0,0-2 0 16,0 0 0-16,-2 2 0 0,2 3 0 0,-2-1 0 15,2 2 0-15,-3-1 0 0,1 1 0 0,-3-1 0 16,1 1 0-16,0 1 0 0,0 2 0 0,-2-2 0 15,0-1 0-15,-3 4 0 0,-1 1 0 0,0-1 0 16,-1-1 0-16,-1 0 0 0,1 2 0 0,-2 0 0 16,1 0 0-16,-1 1 0 0,0 0 0 0,-1 1 0 15,2 0 0-15,-4 2 0 0,1-1 0 0,-1-1 0 16,1 1 0-16,-3 7 0 0,0 0 0 0,0 0-128 0,2-7 128 0,-2 7 0 16,0 0-144-16,0 0 144 0,0 0 0 0,0 0-144 15,0 0 0-15,0 0 0 0,-6 9 0 0,1 0 0 16,-4-3 144-16,2 3-128 0,0 2 128 0,-1 0-128 15,-1 2 128-15,-1 1 0 0,-2 1-144 0,-1 2 144 16,-1 4 0-16,-1 2-144 0,-1 4 144 0,-3 1 0 16,-1 2 0-16,-2 4-128 0,0 4 128 0,-3 1 0 15,0 2 0-15,-1 0 0 0,-2-2 0 0,1 5 0 16,1 1 0-16,0 0-128 0,-4 0 128 0,-1 4 0 16,-1 1 0-16,-4 1 0 0,-1-4 0 0,-4 4 0 15,0-2 0-15,-4 1 0 0,1-1 0 0,1 0 0 16,1-3 0-16,3 4 0 0,-1-2 0 0,2 1 0 15,-3 0 0-15,1-1 0 0,1 0 0 0,1-2 0 16,0-1 0-16,3-1 0 0,1-1 0 0,1-3 0 16,-2 4 0-16,4-1 0 0,-1 2 0 0,1-2 0 15,0-1 0-15,-2 0-128 0,-2-1 128 0,1-1 0 0,-3 1 0 0,3-1 0 16,0-3 0-16,1 0 0 0,2 1 0 0,3-2 0 16,1-1 0-16,2 2 0 0,-3-3 0 0,3-1 0 15,2 0 0-15,2 0 0 0,-1 0 0 0,1-2 0 16,-3 0-128-16,3 2 128 0,-3-2 0 0,1 0 0 15,-4-1 0-15,1-1 0 0,2 0 0 0,-1 0 0 16,1-1 0-16,-1-1 0 0,3-3 0 0,3-1 0 16,0 0 0-16,0-1 0 0,-1-1 0 0,3 1 128 15,0-3-128-15,3 0 0 0,0-1 160 0,2-1-160 16,-2-2 160-16,1 0-160 0,0 1 128 0,1 0-128 16,2-1 0-16,-1-3 144 0,1-1-144 0,2 0 0 15,2-3 0-15,0-1 0 0,2-1 0 0,4-6 0 0,-5 5 128 0,5-5-128 16,0 0 0-16,0 0 0 0,0 0 0 0,0 0-176 31,10 0-1168-31,0-3-256 0,1-3-32 0</inkml:trace>
  <inkml:trace contextRef="#ctx0" brushRef="#br0" timeOffset="68139.92">11760 13356 8287 0,'0'0'736'0,"-9"7"-592"0,-2-4-144 0,0 1 0 16,1-1 1520-16,2 0 272 0,-1 0 48 0,9-3 16 15,-10 4-896-15,1-1-192 0,0-1-16 0,1-1-16 16,8-1-32-16,-11 3-16 0,2-6 0 0,0 3 0 15,2-1 288-15,-3-1 64 0,-1-1 16 0,-1 1 0 16,0-1-144-16,0 1-16 0,-4 0-16 0,3 2 0 16,-1-4-288-16,-2-1-48 0,1-1-16 0,1 0 0 15,-1-2-32-15,3 0-16 0,-1-3 0 0,2 0 0 16,1 1 32-16,2-1 16 0,0-3 0 0,2 1 0 16,-1-1-64-16,4 0-16 0,1-1 0 0,2 1 0 15,1 0-224-15,2 1-48 0,1-1-16 0,2 2 0 16,4 2-160-16,1 0 0 0,2-1 0 0,3 3 0 0,2-1 0 15,3-1 0-15,-1 0 0 0,2 2 0 0,1 0 0 0,1 1 0 16,1 3 0-16,-2 1 0 0,-1 2-160 0,0 2 160 16,1 4 0-16,-3 1-144 0,-4 3 144 0,0 2 0 15,-2 1 0-15,-3 3 0 0,1 0 0 0,-4 4 0 16,-3 2 0-16,0 2-128 0,-5 3 128 0,-4-4 0 16,-1-2-144-16,-2 2 144 0,-4 1 0 0,0-3 0 15,-1 1 0-15,-3-4 128 0,-5 0-128 0,-1-3 0 16,-1-1 0-16,-1-1 128 0,-4-2 192 0,0 0 16 15,-3-2 16-15,3-3 0 0,-2-2 80 0,3-2 16 16,2-2 0-16,-1-3 0 0,4-3-64 0,1-1 0 0,1-1 0 0,5-1 0 16,3-3-112-16,3-1-16 0,3-2-16 15,2 1 0-15,3-2-240 0,5-1 0 0,-1-3 128 0,6 1-128 16,1 5 0-16,4-2 0 0,4-1 0 0,1 0 0 16,3-1-144-16,2 4 144 0,2 0-208 0,2 3 80 15,2 1 128-15,0 2-128 0,0 1 128 0,-1 3-128 16,1 4 128-16,-2 2 0 0,-2 1-144 0,0 7 144 15,-1 2 0-15,-4 5-144 0,-1 2 144 0,-4 4 0 16,-3 1-352-16,-3 4 32 0,-3 1 16 0,-6 2 0 16,-2-1 112-16,-1-4 0 0,-6-3 16 0,-1 0 0 15,-4-1 176-15,-2-2 0 0,-5-4 0 0,1 0 0 16,-4-1 192-16,-2-2 32 0,-4 0 0 0,0-2 0 16,2 0 80-16,0-5 16 0,-3-3 0 0,1-3 0 15,3-2-160-15,2-3-32 0,0-2 0 0,3-2 0 16,3-3-128-16,2-2 192 0,5 0-192 0,4-3 192 0,2-3-192 15,3-1 160-15,1-1-160 0,6 0 160 0,4-1-160 0,1 2 0 16,4 2-160-16,5 1 160 0,1 1-256 0,1 0 64 16,1 1 0-16,2 3 0 0,-3 3 64 0,5 3 128 15,-2 0-208-15,-1 3 80 0,-2 5 128 0,-1 5-160 16,-1 1 160-16,-3 4-160 0,-1 2 160 0,-4 3-192 16,-3 2 192-16,-3 0-192 0,-3-1 48 0,-6 3 0 15,0 1 0-15,-7 0 0 0,-2-1 144 0,-2 2 0 16,-3 0 0-16,-4-2 0 0,-5-4 0 0,1 0 0 15,-1-1 160-15,0-3-160 0,-2-2 448 0,2-3-16 16,1 0 0-16,3-3 0 0,-1-3-112 0,3-2 0 16,2-4-16-16,3 1 0 0,-1-5-64 0,4-1-16 0,1-3 0 0,3-1 0 15,2 0-64-15,3-1-16 0,2-2 0 0,3 0 0 16,3-1-144-16,2 2 0 0,3 3 0 0,1-1 0 16,2 0 0-16,2 4 0 0,2 2-192 0,1 3 192 15,0 0-160-15,-1 3 160 0,-2 3 0 0,1 2-144 16,-2 4 144-16,-2 5 0 0,-2 2-144 0,0 2 144 15,-6 1 0-15,1 0-144 0,-3 2 144 0,-2 0 0 16,-2 2 0-16,-2 0 0 0,0 0 0 0,-4-3 0 16,0-5 0-16,1 1-128 0,-1-4 128 0,1-1 0 15,2-2 0-15,5-6 0 0,0 0 0 0,0 0 0 32,0 0-880-32,0 0-160 0,0 0-48 0,0 0-10368 0,7-10-2096 0</inkml:trace>
  <inkml:trace contextRef="#ctx0" brushRef="#br3" timeOffset="74199.5">12532 10929 9615 0,'0'0'416'0,"0"0"96"0,0 0-512 0,0 0 0 0,0 0 0 0,-7 3 0 16,1 0 624-16,-1 4 16 0,0 2 0 0,2-2 0 15,-3 0-176-15,2 3-16 0,-4 3-16 0,3 0 0 16,0-1-96-16,1 3-16 0,-3 0 0 0,1 2 0 16,1 0-32-16,-1 2-16 0,-2-2 0 0,2 2 0 15,-2-2 80-15,3 0 16 0,-2 0 0 0,1 1 0 16,1 1 32-16,-1 0 16 0,1 4 0 0,2-2 0 15,-4 0-48-15,3-3-16 0,-1 0 0 0,0 4 0 16,1 2-96-16,-1 3-32 0,-1-3 0 0,2 1 0 16,-2 4-96-16,1-3-128 0,1 4 176 0,-2-2-176 15,1 0 176-15,0-1-176 0,0 2 160 0,2-1-160 16,-1-2 0-16,2-2 0 0,-2-1 0 0,0 0 0 16,0 3 128-16,-2-2 0 0,2-1-128 0,-1-1 192 15,0 0-48-15,0 3-16 0,0-3 0 0,3 1 0 0,-4-1 48 16,2 0 0-16,-1-1 0 0,0-1 0 0,0 1 48 0,0-1 16 15,-1 1 0-15,2-2 0 0,-1 1-48 0,0-1-16 16,0-1 0-16,-2 1 0 0,3 3-176 0,-2 0 160 16,1-1-160-16,1-1 160 0,-2 2-160 0,1 0 160 15,1 1-160-15,1-1 160 0,-1-1-160 0,-1 0 0 16,1-1 0-16,-1-2 0 0,1 0 0 0,-1-1 128 16,0-2-128-16,-1 3 0 0,1-1 224 0,-2 1-32 15,2-1-16-15,0 2 0 0,-1-1 0 0,-1-1 0 16,3 1 0-16,-3-3 0 0,2 0 0 0,-1 0 0 15,1 0 0-15,-1 3 0 0,0 1-48 0,0-2 0 0,0 0 0 0,-3 0 0 16,1 3 0-16,1 1-128 0,-1-1 192 0,3 0-64 16,-3-2-128-16,2 2 160 0,0 1-160 0,3 1 160 15,-3 0-160-15,1-2 0 0,0-4 0 0,-1 2 0 16,-1 0 160-16,2-1-160 0,-4 0 192 0,3-2-192 16,0 4 256-16,3-2-64 0,-4 1-16 0,4-2 0 15,-3 2-176-15,1 0 128 0,-1-1-128 0,1-1 128 16,-1-2-128-16,0 1 0 0,-3 1 144 0,0-2-144 15,0-1 0-15,-2 0 144 0,1 1-144 0,0-2 0 16,0-1 128-16,1 1-128 0,-5 0 0 0,3-1 0 16,0-1 128-16,0 1-128 0,0 1 0 0,2 1 0 15,-2-2 0-15,0 2 0 0,0-1 128 0,0 1-128 16,0 0 0-16,1-2 0 0,-2 1 0 0,2 0 0 16,0 0 0-16,0 0 0 0,1 0 0 0,-1-1 0 0,0 0 0 0,0 1 0 15,1 3 0-15,-1-3 0 0,1-2 0 0,2 0 0 16,-2-2 0-16,2 2 0 0,0-1 128 0,-2 0-128 15,1-1 0-15,2 0 0 0,-2 1 128 16,1 2-128-16,-4-1 0 0,2-1 0 0,0-1 0 0,1 0 0 16,-3 2 128-16,0-1-128 0,1 0 0 0,0 0 0 15,-1-2 0-15,-1 1 0 0,-1 0 0 0,2-1 0 16,-1 1 0-16,1-1 0 0,-2 0 0 0,1 2 0 16,0 0 0-16,-2 0 0 0,2 0 0 0,-1-1 0 15,-1 0 0-15,4 1 0 0,-2 0 0 0,0 0 0 16,-3-1 0-16,2 2 0 0,-1 1 0 0,1 0 0 15,-2-1 0-15,2-1 0 0,1 0 0 0,-2 0 0 16,0-1 0-16,-2 1 0 0,-2 0 0 0,2 1 0 0,0-1 0 16,2 2 0-16,-2-1 0 0,2-2 0 0,0 0 0 0,0 2 0 15,-1-1 0-15,0 0 0 0,1-3 0 0,1 2 0 16,-1 0 0-16,3-1 0 0,-2 1 0 0,0 1 0 16,0 0 0-16,1-1 0 0,-1 1 0 0,1 1 0 15,0-2 0-15,-1 1 0 0,2-1 0 0,0 1 0 16,2-1 128-16,-3 0-128 0,1-1 0 0,-2 2 0 15,1-2 0-15,-1 0 0 0,-1 0 0 0,2 0 0 16,0-1 128-16,-1 1-128 0,1-1 0 0,0 1 0 16,-2 1 0-16,2 0 0 0,-1 0 0 0,1 1 0 15,0 0 0-15,-1-3 0 0,1 1 0 0,1 0 0 16,-1-1 128-16,-1 1-128 0,1-1 0 0,1 0 0 16,2-1 128-16,-1 2-128 0,1-2 0 0,0 1 0 0,-1-1 0 0,-2 1 128 15,0-2-128-15,1 2 0 16,1 0 128-16,0 1-128 0,0 0 0 0,0 0 0 0,0 2 0 15,-1 0 0-15,-2 0 0 0,0-3 0 0,-1 1 0 0,2-2 0 16,2 3 0-16,-2-1 0 0,-2-1 128 0,0 0-128 16,-1 0 0-16,0 0 0 0,0-1 176 0,2 0-32 15,-1-1 0-15,2 1 0 0,0-1 16 0,0 2 0 16,-1-3 0-16,1 1 0 0,1 2-160 0,1-1 160 16,0 0-160-16,1-1 160 0,-3 0-160 0,3 1 160 15,-1-2-160-15,2 0 160 0,-2 1-160 0,2-1 160 16,2 0-160-16,-3 3 160 0,1-3-32 0,0 0 0 15,1 1 0-15,1-1 0 0,-1-1-128 0,3 2 0 16,-4-1 144-16,1 1-144 0,0 1 0 0,1-2 128 0,-1-1-128 0,0 1 0 16,1 1 0-16,-1-1 0 0,3 0 0 0,-3 1 128 15,2 0-128-15,0 0 0 0,0-1 0 0,7-3 0 16,-6 3 0-16,0 0 0 0,1-1 0 0,5-2 0 16,-8 2 0-16,8-2 0 0,-7 3 0 0,7-3 0 15,0 0 0-15,0 0 0 0,0 0 0 0,0 0 0 16,0 0 0-16,0 0 0 0,0 0 0 0,0 0 0 15,0 0 0-15,0 0 0 0,0 0 0 0,0 0 0 16,0 0 0-16,10 0 0 0,0-2 0 0,1 2-128 16,-2-3 128-16,2 1 0 0,1-1 0 0,-2 0 0 15,2 0 0-15,1-1 0 0,0 0 0 0,1 0 0 16,0-1 0-16,-2-1 0 0,2-1 0 0,1-2 0 16,2-2 0-16,2 1 0 0,-2 1 0 0,1-1 0 15,2-1 0-15,2 1 0 0,-3 0 0 0,1 2 0 16,2-2-128-16,0-2 128 0,2 2-128 0,-1 0 128 15,2-1-176-15,-2 2 176 0,2 0-208 0,-2-1 80 0,1 0 128 0,-2 1-208 16,-3-1 80-16,2 0 128 0,-1 1-144 0,2-2 144 16,0 0 0-16,0 0 0 0,0 0 0 0,1 0-128 15,0-1 128-15,1 0 0 0,2 0 0 0,1 0 0 16,1-2 0-16,0 1 0 0,0 0 0 0,0 0 0 16,0-3 0-16,-4 4 0 0,-1-4 0 0,0-1 0 15,-1 0 0-15,1 0 0 0,2 1 0 0,-2 0 0 16,-2 2 0-16,0 0 0 0,1-2 0 0,1 5 0 15,-1 0 0-15,0-1 0 0,0 0 0 0,1 1 0 16,-2 0 0-16,1 0 0 0,-2 0 0 0,-2 1 0 0,1 1 0 0,0 1 0 16,-2 0 0-16,2 0 0 0,-4-2 0 15,-3 0 0-15,2 0 0 0,-2 2 0 0,0-2 0 0,1 1 0 16,-2 1 0-16,2 1 0 0,2-2 0 0,-2 0 0 16,-2 0 0-16,2-1 0 0,-1-1 0 0,2-1 0 15,1 2 0-15,0 0 0 0,-1-1 0 0,2 0 0 16,0 0 0-16,1 0 0 0,-1 0 0 0,3 0 0 15,-1-2 0-15,0 2 0 0,0 1 0 0,-1-1 0 16,1-1 0-16,-1 1 0 0,-2 1 0 0,1-1 0 16,0 0 0-16,-2 0 0 0,-2 0 0 0,0 1 0 15,0 0 0-15,2 1 0 0,-4-2 0 0,3 1 0 16,1-2 0-16,-1 2 0 0,0-1 0 0,0 0 0 16,0 0 0-16,1 0 128 0,0 0-128 0,1 0 0 15,-1 0 0-15,0 1 144 0,-1 0-144 0,2 0 128 16,-1-1-128-16,-2-1 0 0,0 1 144 0,1 1-144 0,1 0 0 0,0 1 0 15,-1 0 0-15,1 2 128 16,-3-2-128-16,0 1 0 0,0 1 0 0,-1-1 128 0,0-2-128 0,0 1 0 16,-1-2 128-16,0 0-128 0,1 2 192 0,0-1-48 15,-2-1 0-15,-1 0 0 0,2 2 32 0,-3-1 0 16,3 0 0-16,-2-1 0 0,2-1-16 0,-2-2 0 16,2 1 0-16,1 0 0 0,0-2-160 0,1 0 0 15,2 1 0-15,-3 1 128 0,0-3-128 0,2 2 0 16,-3 0 0-16,2 0 0 0,1 0 0 0,-2 0 0 15,2 0 0-15,0-2 128 0,0 2-128 0,-2 0 0 16,1 1 0-16,0-1 0 0,-2 1 0 0,1 0 0 16,1-2 0-16,-1-1 0 0,1 4 0 0,0-2 0 0,0-2 128 15,1 1-128-15,-1 0 0 0,1-1 0 0,-2 0 0 16,1-2 0-16,-1-3 0 0,1 1 0 0,-2 1 0 0,2 0 128 16,-2-1-128-16,0 1 0 0,2 0 0 0,-3 0 0 15,-1 0 0-15,-1 0 0 0,2 0 0 0,-2 0 0 16,0 1 0-16,0 1 0 0,-1-2 0 0,0-1 0 15,2-1 0-15,-3 0 0 0,1 1 0 0,0-2 0 16,0-3 0-16,0 0 0 0,1-2 0 0,-3-1 0 16,2 2 0-16,3-2 0 0,-1 0 0 0,0-1 0 15,-3-2-128-15,0 0 128 0,0-1-160 0,2 2 160 16,-1-2 0-16,2 2 0 0,-4 0-128 0,3 5 128 16,-2-2 0-16,1-1-192 0,-1 2 192 0,-1 0-192 15,1 1 192-15,0 0 0 0,-3 1 0 0,1-2-144 16,2-1 144-16,0-1 0 0,0 0 0 0,1 0 0 15,-2 2 0-15,-1-2 0 0,4 1 0 0,-3-1 0 16,0 1 0-16,1-1 0 0,0 0 0 0,-2 0-128 0,2 0 128 0,-1 0 0 16,-1 1 0-16,4 0 0 0,-3-1 0 0,2 1-128 15,2 2 128-15,-1 1 0 0,-1 1 0 0,1 2 0 16,-2 1 0-16,1 1-128 0,3-1 128 0,-1 3 0 16,-1 1 0-16,-2 3 0 0,-1-1 0 0,0 0-128 15,2-3 128-15,-3 3 0 0,1 3 0 0,-1 0 0 16,1-2 0-16,-1 2 0 0,0-5 0 0,0 4 0 15,-2 2 0-15,3-1 0 0,1 0 0 0,-1 0 0 16,1-1 0-16,-1 1 0 0,0 0 0 0,-1 1 0 16,-1 0 0-16,0 1-128 0,0 2 128 0,3-1 0 15,-4-1 0-15,0 2 128 0,0-1-128 0,1 1 0 16,-1 7 0-16,1-7 0 0,-1 1 0 0,0 6 0 0,1-7 0 0,-1 7 0 16,2-6 0-16,-2 6 0 0,0 0 0 0,0 0 0 15,0 0 0-15,0 0 0 0,0 0 0 0,0 0 0 16,0 0-128-16,0 0-112 0,0 0-16 0,0 0 0 31,0 0-2048-31,-3 10-432 0</inkml:trace>
  <inkml:trace contextRef="#ctx0" brushRef="#br1" timeOffset="85575.43">459 9788 3679 0,'0'-13'160'0,"0"7"32"0,0 6-192 0,0 0 0 0,1-9 0 0,2 2 0 16,-3 7 1936-16,0 0 352 0,0 0 64 0,0 0 16 15,3-9-1312-15,-3 9-256 0,0 0-48 0,0 0-16 16,0 0 32-16,0 0 0 0,3-8 0 0,-3 8 0 16,0 0-320-16,0 0-48 0,0 0-16 0,2 10 0 15,-2 1-128-15,0 1-16 0,-1 0-16 0,1 3 0 16,-2 1-32-16,2 5 0 0,-1 2 0 0,0 2 0 15,0 4 48-15,-3-1 0 0,1 0 0 0,-1 6 0 16,-1 5 64-16,-1 0 16 0,-2 2 0 0,0 2 0 16,0 2-112-16,1 0-16 0,0-3 0 0,-1-1 0 15,2-2-32-15,1-2-16 0,0-2 0 0,1-2 0 0,-1-1 112 16,-3-5 0-16,2-3 16 0,3 1 0 0,-3-1-16 0,3-3 0 16,1-5 0-16,-1 0 0 0,3-2-96 0,0-1-32 15,-1-3 0-15,2-1 0 0,3-2 0 0,-4-7 0 16,0 0 0-16,0 0 0 15,11 3-736-15,-4-4-160 0,-7 1-16 0,10-9-16 0</inkml:trace>
  <inkml:trace contextRef="#ctx0" brushRef="#br1" timeOffset="86042.11">770 9823 8287 0,'0'0'368'0,"0"0"80"0,0 0-448 0,0 0 0 0,0 0 0 0,0 0 0 15,0 0 864-15,-1 11 96 0,1 1 0 0,0 6 16 16,0 4-304-16,0 2-64 0,0 1-16 0,0 3 0 15,-1 2 48-15,1 3 16 0,1 3 0 0,3 1 0 16,-3-2-64-16,0 2-16 0,2 1 0 0,0 0 0 16,2-1-288-16,0-3-64 0,2-4-16 0,1-3 0 15,-4-2-64-15,1-5-16 0,2-3 0 0,-1-4 0 16,-3-1 400-16,2-2 80 0,-5-10 16 0,6 8 0 0,-2-2 208 0,-4-6 32 16,0 0 16-16,9 2 0 15,-1-5 112-15,1-1 32 0,-1-4 0 0,-1-1 0 0,0-2-320 0,0-2-48 16,0-1-16-16,-1-3 0 0,0 0-400 0,1-3-96 15,-3-4-16-15,-1 0 0 0,1-3-128 0,1-1 0 16,-2-3 144-16,2-1-144 0,-1-1 0 0,1-3 128 16,-1-2-128-16,2 2 0 0,0 4 0 0,2 2 0 15,1 3 0-15,3 4 0 0,-1 2 0 0,-1 3 0 16,2 2 0-16,-3 4-128 0,0 1-192 0,4 3-48 16,-4 2 0-16,2 3 0 15,0 0-2064-15,2 1-400 0,-1-4-96 0,0 3-16 0</inkml:trace>
  <inkml:trace contextRef="#ctx0" brushRef="#br1" timeOffset="86374.85">1697 9658 8287 0,'0'0'736'0,"0"0"-592"0,-4 9-144 0,1 2 0 15,0 2 1312-15,-3 1 224 0,1-3 64 0,0 8 0 0,-2 5-848 0,-1 2-176 16,-1 0-16-16,1 4-16 0,-1 3 80 0,-1 3 16 16,0-1 0-16,-2 4 0 0,1 3 32 0,-1-3 16 15,1-1 0-15,-3 1 0 0,2-1-288 0,0-4-48 16,-1-4-16-16,2 1 0 0,1 0-112 0,0-1-32 15,-2-3 0-15,2 0 0 0,5-3-64 0,-2-2-128 16,3-1 176-16,1-4-176 0,1-2 128 0,2-2-128 16,0-3 0-16,0-10 0 0,0 0 0 0,0 0 0 15,0 0 0-15,9 0-6912 16,1-1-1248-16</inkml:trace>
  <inkml:trace contextRef="#ctx0" brushRef="#br1" timeOffset="86692.68">1590 9751 20271 0,'-11'-15'1792'0,"4"5"-1424"16,2-1-368-16,2-1 0 0,3-2 416 0,0 3 16 16,3-1 0-16,2 1 0 0,4 1-96 0,2 1-16 15,-1 0 0-15,1 3 0 0,1 1-320 0,1 0 0 0,-1 0 0 0,4 4 0 16,-1 4 144-16,3 0-144 15,3 2 192-15,0 3-192 0,1 6 240 0,-1 2-64 0,1 1-16 0,-2 3 0 16,1-1 80-16,-1 3 16 0,0 3 0 0,-4 2 0 16,-3-1-256-16,-5 0 0 0,1 3 128 15,-6 1-128-15,0-4 128 0,-4-1-128 0,-7-4 176 0,-3-2-176 16,-3-4 432-16,-4 3-32 0,-5-3 0 0,1 1 0 16,-5-3 32-16,0-1 0 0,-2-2 0 0,3-1 0 15,-2-2-208-15,4-1-32 0,1-1-16 0,-1-1 0 0,-1-3-176 16,0-3-176-16,5-5 48 0,-2-2-12608 15</inkml:trace>
  <inkml:trace contextRef="#ctx0" brushRef="#br1" timeOffset="87142.58">3281 9821 11967 0,'0'0'528'0,"2"-8"112"0,0-1-512 0,-1 0-128 0,-1-4 0 0,0 2 0 16,-2 3 1744-16,0-2 320 0,-2-1 64 0,-2 1 16 15,-2 0-784-15,-3 2-144 0,-1-2-48 0,-1 2 0 0,-1-2-544 0,-1 2-112 16,2-1-32-16,-2 3 0 16,-1 0-176-16,2 4-48 0,-1 2 0 0,-1 3 0 0,0 4-64 0,0 3-32 15,0 2 0-15,0 5 0 16,1 6-160-16,1 4 0 0,-1 4-192 0,1 5 192 0,-1 1 0 0,0 4 0 15,2 1 0-15,1 5 0 0,0 2 0 0,2-1 0 16,1-1 0-16,3-2 0 0,0-2 0 0,2 0 0 16,-1 1 128-16,3-3-128 0,2-5 0 0,2-2-272 15,3-3 64-15,1-5 16 16,1-5-768-16,0-1-160 0,0-6-32 0,0-5-9408 0</inkml:trace>
  <inkml:trace contextRef="#ctx0" brushRef="#br1" timeOffset="87752.68">2791 10230 14735 0,'0'0'1312'0,"0"0"-1056"15,0 0-256-15,0 0 0 0,9-4 1280 0,0-1 208 16,4 2 48-16,3 1 0 0,2 0-1024 0,4-1-192 16,-1-1-32-16,4 1-16 0,1 3-272 0,-1-5 0 15,0-1-208-15,-2 1 80 0,3 1-32 0,-3 0 0 16,0 0 0-16,-1 1 0 0,-2-1 160 0,-1 2 0 15,-3 2-144-15,-1 2 144 0,-5-1 0 0,-1 2 0 16,-9-3 0-16,6 9 0 0,1 1 0 0,-5 2 0 0,-2 2 0 0,-1 1 0 16,0 0 160-16,-1 1 0 0,-4 2 0 0,3-1 0 15,1 0 16-15,1-4 0 0,2-2 0 0,1-1 0 16,0 0 304-16,2-2 64 0,-4-8 16 0,8 6 0 16,3-2 384-16,-1-1 80 0,1-1 0 0,1-3 16 15,2-2-432-15,-5-2-96 0,2 0 0 0,0-2-16 16,0-2-176-16,0-1-48 0,-1-2 0 0,-2 2 0 0,-1 2-128 0,-4-1-16 15,-1 0-128-15,0 0 192 0,-2-1 96 0,-1 3 16 16,-4-2 0-16,0 0 0 0,0 0-32 0,-1 0 0 16,1 5 0-16,-3-1 0 0,-2-1-144 0,1 2-128 15,-3 0 144-15,2 1-144 0,2 1 0 0,-1-1 0 16,2 0 0-16,7 3 0 0,-6 1-208 0,6-1-48 16,-6-1 0-16,6 1 0 0,0 0-96 0,0 0-32 15,0 0 0-15,0 0 0 16,0 0-192-16,0 0-32 0,0 0-16 0,12-5 0 0,-2-1 320 0,1 1 64 15,0-1 16-15,2 2 0 0,-2-2 224 0,3 1 0 16,-1 1 0-16,0-3 0 0,1 3 0 0,-1-1 0 16,2-1 0-16,-2 1 0 0,1 1 0 0,1-1 0 15,-2 3 0-15,1 1 0 0,-1-1 144 0,0 2-16 16,1 0-128-16,-2 2 192 0,1 2 0 0,-1 2 0 16,-2-1 0-16,0 3 0 0,0-1 0 0,1 2-16 15,-2 2 0-15,0 1 0 0,0 0-16 0,1 0 0 16,-1 1 0-16,-1 1 0 0,-2 3-160 0,-1 0 192 0,-1 1-192 0,0 2 192 15,1 1 32-15,-4 0 16 16,-2-2 0-16,1 1 0 0,-1 0-112 0,0-1 0 0,-3-3-128 16,2 1 192-16,0-2-64 0,0 1-128 15,0-3 176-15,0 0-176 0,1-1 0 0,2 0 0 0,3-1 0 0,-2-2-9264 16,-2-9-1952-16</inkml:trace>
  <inkml:trace contextRef="#ctx0" brushRef="#br1" timeOffset="88527.47">4435 9994 11967 0,'-6'-4'1072'0,"1"0"-864"16,-3-2-208-16,8 6 0 0,-6-6 912 0,6 6 144 15,-2-9 32-15,-1 2 0 0,1 2-272 0,2 5-48 16,2-8-16-16,3 2 0 0,0 0-80 0,1 0-16 16,2-1 0-16,4 0 0 0,-1 1-176 0,3-2-32 15,2 0-16-15,3 1 0 0,-1-1-176 0,3 4-48 16,2 0 0-16,-2 1 0 0,4 2-208 0,-1 3 0 15,0 4 0-15,-3 1 0 0,0 4 0 0,-1 4 0 16,-3 0 0-16,-3 6 0 0,-3-1 0 0,-4 3 0 16,-3 3 0-16,-2 4 0 0,-2 3 0 0,-3 2 0 15,-2 0 0-15,-7 0 0 0,-4-2 0 0,-3-1 128 16,-1-1-128-16,-4-1 0 0,1-3 128 0,-1-1-128 16,0-3 0-16,0-2 144 0,0-4 320 0,2 1 64 15,2-4 16-15,-1 0 0 0,0-1 32 0,1-1 16 16,4 0 0-16,1-2 0 0,2-3-384 0,1 0-80 15,4-2 0-15,8-5-128 0,-6 6 128 0,6-6-128 16,0 0 0-16,0 0 0 0,0 0 0 0,3 7 0 16,-3-7 0-16,11 4 0 0,3-2 0 0,4 0 0 0,2-1 0 15,3 1 0-15,-1-2 0 0,3-2 0 0,0 0 0 16,5 1 0-16,3 0 0 0,2-1 0 0,-2-4 0 16,1 0-8304-16,-1-1-1680 0</inkml:trace>
  <inkml:trace contextRef="#ctx0" brushRef="#br1" timeOffset="88926.93">5080 9781 3679 0,'-1'-8'320'0,"1"-1"-320"16,0-1 0-16,1 5 0 0,-1 5 1680 0,0 0 272 15,0 0 48-15,0 0 16 0,0 0-768 0,0 0-160 16,0 13-16-16,-1 1-16 0,0 1-32 0,0 2 0 16,-1 0 0-16,1 4 0 0,-3 1-320 0,2 0-64 15,-1-1 0-15,0 0-16 0,0-1 112 0,0-3 32 0,0-2 0 0,-1-3 0 16,1-1 112-16,1-1 16 16,2-3 16-16,0-7 0 0,0 0-80 0,0 0-32 15,0 0 0-15,0 0 0 0,0 0 144 0,0 0 16 0,5-9 16 0,2-2 0 16,0-2-560-16,1-1-112 15,1-2-32-15,1-1 0 0,1 0-272 0,1 0 0 16,-1-2 0-16,2 2 0 0,-2-1-272 0,4 3 32 0,-1 0 16 0,0 3 0 16,0 2 32-16,-1 1 0 0,-1-1 0 0,-1 4 0 15,-2 3 192-15,1 3-144 0,-10 0 144 0,8 9-128 16,0 2-96-16,-2 1-16 0,-3 0 0 0,-1 2 0 16,-1 0-16-16,-1 2-16 0,-1 3 0 0,0 0 0 15,0 1-96-15,0-1-16 0,1-3 0 0,1-2 0 16,2-3-1936-16,0-3-400 0,-3-8-80 0</inkml:trace>
  <inkml:trace contextRef="#ctx0" brushRef="#br1" timeOffset="89361.39">5648 9710 16575 0,'0'0'1472'0,"0"0"-1168"15,0 0-304-15,0 0 0 0,4-8 1008 0,-4 8 144 16,0 0 16-16,0 0 16 0,0 0-752 0,0 0-160 16,-6-3-16-16,-4 5-16 0,-1 4 0 0,-2 2 0 15,-3 2 0-15,0 3 0 0,-3 7-96 0,0 0-16 16,1-1 0-16,1 2 0 0,-2 1 160 0,3 0 32 16,2 1 0-16,3 0 0 0,0-1 64 0,4-1 0 15,1-3 16-15,4-1 0 0,1-3-224 0,3-2-48 16,-2-12-128-16,9 7 192 0,-1-3-16 0,2-4-16 15,2-3 0-15,0-4 0 0,2-2 96 0,3-5 0 0,1-2 16 0,1-4 0 16,1-4-272-16,0 0 0 0,0 1 128 0,-3-1-128 16,1 1 0-16,-2-2 0 15,-1-2 0-15,-1-3 0 0,-1 6 368 0,-2-5-48 16,-1-2 0-16,0-1 0 0,0 0 160 0,0 1 32 0,0-1 0 0,-4 1 0 16,3 1-320-16,-5 6-64 15,2 5-128-15,-1 5 192 0,-2 5-192 0,-3 9 0 0,0 0 0 0,0 0 0 16,-2 10 0-16,-2 5 0 15,0 6 0-15,-2 3 0 0,0 4 0 0,-1 4 0 0,0 4 0 0,1 5-160 16,0 2 160-16,-1 4 0 0,0 4 0 0,0 4 0 31,0 2-1728-31,2-2-272 0,-1 19-48 0,6-12-16 0</inkml:trace>
  <inkml:trace contextRef="#ctx0" brushRef="#br1" timeOffset="89948.13">6230 10241 17327 0,'0'0'768'0,"0"0"160"0,0 0-736 0,-7 3-192 0,-1 4 0 0,1 0 0 0,-2-1 256 16,-1 7 0-16,-2 3 16 0,-3 1 0 0,-4 4 240 0,3 1 64 15,1 1 0-15,4 1 0 0,2-1 176 0,4 0 32 16,3 0 16-16,2 0 0 0,0 0-352 0,3-2-80 15,3-2-16-15,2-4 0 0,3-3 128 0,3-3 32 16,2-7 0-16,-1-1 0 0,-2-2 0 0,0-1 16 16,1-8 0-16,1 0 0 0,1 0-128 0,-2-3-16 15,-3-2-16-15,1-2 0 0,-4-3-80 0,-1 4-16 16,-1-1 0-16,-3 1 0 0,-3-2 80 0,-2 1 16 16,-2 0 0-16,-3 1 0 0,-3-2-80 0,1 0-16 15,2 3 0-15,-4 1 0 0,0 1-272 0,1 2 0 16,-3 1 0-16,2 3 0 0,1 3-128 0,1-1-144 15,1 5-32-15,2 0 0 16,6 0-2000-16,0 0-416 0</inkml:trace>
  <inkml:trace contextRef="#ctx0" brushRef="#br1" timeOffset="90263.84">6575 10109 9215 0,'0'0'816'0,"0"0"-656"0,0 0-160 0,0 0 0 15,0 0 2368-15,0 0 432 0,0 0 80 0,6 12 32 16,-3 1-1952-16,-3 1-400 0,-3 0-80 0,-4 4-16 16,-3 1 176-16,1 2 16 0,-1-2 16 0,2 1 0 15,0 0 48-15,0 0 16 0,1 1 0 0,-1 0 0 0,2-2-416 16,4-1-64-16,-2-4-32 0,2-3 0 0,2-11 0 0,0 0 0 16,0 0 0-16,0 0 0 0,0 0 704 0,0 0 144 15,0 0 16-15,6-6 16 0,1-1-400 0,2-5-96 16,-4-4-16-16,4 2 0 0,-4 1-400 0,3-3-192 15,0 1 160-15,-2-1-160 0,2 2 128 0,1 0-128 16,1-2 0-16,0 2 0 0,-2 2 0 0,2 1 0 16,1 1 0-16,-2 1 0 0,0 2 0 0,0 1-160 15,1 4 160-15,-2-1-192 16,-8 3-432-16,10-1-80 0,-1 1-32 0,0 2 0 16,0 0-2464-16,2 0-480 0</inkml:trace>
  <inkml:trace contextRef="#ctx0" brushRef="#br1" timeOffset="90711.93">7046 10160 17503 0,'-2'-9'1552'0,"2"2"-1232"16,0 7-320-16,0 0 0 0,1-7 640 0,-1 7 64 0,-1-7 0 0,1 7 16 16,-4-5-448-16,-2 0-80 0,-2 2-32 0,-1 3 0 15,1 2 32-15,-3 1 16 0,0 3 0 0,-2 2 0 16,1 0 288-16,-1 3 48 0,0 0 16 0,0 4 0 15,-2 1 32-15,2 1 16 0,3 0 0 0,-3 4 0 16,2 2-288-16,2 0-48 0,1 0-16 0,3-1 0 16,1-3-64-16,2-2-32 0,2-4 0 0,2-2 0 15,-2-11 192-15,0 0 32 0,6 6 16 0,3-2 0 16,1-5 80-16,0-3 16 0,1-2 0 0,2-6 0 16,3-3-144-16,0-1-32 0,1-3 0 0,-1-1 0 15,2 1-112-15,-3-2-16 0,-2-1-16 0,2 0 0 0,-2 0-176 16,-1-1 0-16,-1-1 0 0,-2-1 0 0,-1-2 0 15,0-2 0-15,0-4 0 0,0 0 0 0,-2-2 0 0,1-1 0 16,0-3 0-16,-1 1 128 0,-1 1-128 0,2 4 0 16,-1 7 0-16,0 4 0 0,-1 4 0 0,-2 6 0 15,-3 12 0-15,0 0 0 0,0 0-128 0,0 0 128 16,0 0-160-16,-3 19 160 0,-3 5-144 0,-2 2 144 0,2 0-128 0,-3 5 128 16,-1 7 0-16,-1 4-160 0,0 3 160 0,0 1 0 15,1 0-128-15,-1 1 128 16,1-2 0-16,4-2 0 0,2-2-160 0,1-1 160 15,2-4-128-15,1-4 128 16,3-3-960-16,-1-6-96 0,3-6-32 0,4-1-7472 16,1-6-1488-16</inkml:trace>
  <inkml:trace contextRef="#ctx0" brushRef="#br1" timeOffset="91053.35">7306 10155 10127 0,'-3'7'896'0,"-1"0"-704"0,2-1-192 0,1 3 0 16,1 1 1856-16,1 1 320 0,0-1 80 0,2 1 16 0,-3-11-1184 0,5 7-256 15,0 3-32-15,3-4-16 0,1-1-32 0,0 0-16 16,4-2 0-16,1-1 0 0,1-2-400 0,1-1-80 16,-2-1 0-16,-2 0-16 0,1 0-32 0,-1-2 0 15,-1 0 0-15,-1-3 0 0,-2-2-208 0,-1 3 144 16,-2-3-144-16,-3 4 128 0,-2 5-128 0,0-8 160 15,-2 0-160-15,-5 4 160 0,0 0-160 0,-4 3 192 16,-1 1-192-16,-3 3 192 0,-1-1 80 0,-1 2 32 16,1 3 0-16,0 2 0 0,1 0-128 0,1 5-32 15,1 1 0-15,3 0 0 0,-1-1 48 0,3 3 16 16,1 3 0-16,4 0 0 0,2-3-208 0,1 3 176 16,1 0-176-16,3-1 160 0,5-3-304 0,1 1-64 15,2-2-16-15,4-2 0 16,0-3-2128-16,1-2-416 0</inkml:trace>
  <inkml:trace contextRef="#ctx0" brushRef="#br1" timeOffset="91345.52">7728 10236 7359 0,'-3'10'656'0,"-2"3"-528"0,0 2-128 0,-1 3 0 16,1 0 1792-16,-3 3 320 15,1 0 64-15,-1 1 0 0,-2 0-752 0,1-1-144 16,-1 0-48-16,1 0 0 0,-2 0 48 0,1 0 16 0,2-3 0 16,0-2 0-16,0-4-256 0,5-1-48 15,-3-3-16-15,6-8 0 0,0 0-144 0,0 0-16 0,0 0-16 0,0 0 0 16,0 0-64-16,8-8-16 0,2-4 0 0,0-1 0 16,1-6-336-16,-1 1-80 0,2 1-16 0,0-1 0 15,0-3-160-15,-1 1-128 0,0-3 192 0,1 2-192 0,0 1 128 0,0 0-128 16,2 1 0-16,0 3 0 0,0 3 0 0,0 2 0 15,0 2-208-15,-1 1 80 16,1 2-432-16,2 1-80 0,-3 0 0 0,-2 1-14000 0</inkml:trace>
  <inkml:trace contextRef="#ctx0" brushRef="#br1" timeOffset="91745.96">8530 9570 11967 0,'0'0'528'0,"0"0"112"0,-7-4-512 0,-2-1-128 0,9 5 0 0,-8-2 0 16,8 2 1744-16,-9 3 320 15,1 0 64-15,0 2 16 0,0 3-912 0,-1 3-176 0,-2 3-32 16,1 7-16-16,-1 3-48 0,0 4-16 0,1 1 0 0,0 3 0 16,-1-1-176-16,0 3-48 0,1 5 0 0,-3 4 0 15,1 3-384-15,-1 2-80 0,-4 4 0 0,3-4-16 16,0 3-112-16,2-6 0 0,-2-3-128 0,2-1 192 0,3-3-192 0,3-2 0 15,-1-4 0-15,2-3 0 0,0-3 0 0,1-3 144 16,0-2-144-16,0-2 128 0,2-6-128 0,1-2 0 16,1-4-160-16,0-7 160 15,5 7-1040-15,-5-7-112 0,10-4-32 0</inkml:trace>
  <inkml:trace contextRef="#ctx0" brushRef="#br1" timeOffset="92146.37">8334 9474 6447 0,'0'0'272'0,"-4"-5"80"0,4 5-352 0,0-8 0 0,1 1 0 0,-1 7 0 16,0 0 2240-16,9-2 368 0,2 2 80 0,0 3 0 15,2-1-1600-15,2 2-336 0,3 2-64 0,0 1-16 16,3 2 304-16,-1 2 64 0,1 1 16 0,1 4 0 16,0-1-240-16,1 5-48 0,-3 2-16 0,2 4 0 15,-1 4-128-15,0 2-32 0,-3 1 0 0,1 2 0 16,-1 3-272-16,-3 0-64 0,-2 4-16 0,-1 0 0 16,-2-1-48-16,-1 1-16 0,-2-1 0 0,-5 1 0 15,-3-3 80-15,-2-1 32 0,-8-2 0 0,0-2 0 16,-3-2 96-16,-1 2 32 0,-3-2 0 0,-3-1 0 15,-2-3-80-15,-1-1-16 0,-1-2 0 0,-2-3 0 16,-1-1-16-16,0 0-16 0,1 1 0 0,-2-3 0 0,0-3-128 16,-1 1-32-16,1-5 0 0,1-2 0 0,0-2-128 15,3-2-272-15,3-3 64 0,2-1 16 16,1-4-2240-16,4-1-432 0,-4-9-80 0,10-4-32 0</inkml:trace>
  <inkml:trace contextRef="#ctx0" brushRef="#br1" timeOffset="92546.25">9127 9722 11967 0,'0'0'528'0,"0"0"112"0,0 0-512 0,0 0-128 0,0 0 0 0,-3 11 0 15,0 1 1664-15,-2 1 288 0,2 4 64 0,-2-2 16 16,1 1-688-16,0 2-128 0,-1 6-16 0,-1 3-16 16,-1 0-176-16,0 3-48 0,1 2 0 0,-1 2 0 15,2 3-384-15,-1 0-64 0,-4-5-32 0,3 2 0 16,-2 2-288-16,3-1-64 0,0-3-128 0,2-2 192 15,2 0-48-15,2-3-16 0,1-5 0 0,3 2 0 0,-1-4 176 0,4-2 16 16,2-4 16-16,1-1 0 0,0-2 0 0,1 1 0 16,1-2 0-16,3-2 0 0,1-2-80 0,2 0 0 15,2-2-16-15,-2 1 0 0,4-3-48 0,1-2 0 16,-3-2 0-16,0 0 0 0,0-2-192 0,-2 0 0 16,2-3 0-16,-1 1 0 0,-1-1-192 0,-2-1-48 15,-1 0 0-15,-1-1 0 16,-3 0-1984-16,-1-1-400 0,-2-2-64 0</inkml:trace>
  <inkml:trace contextRef="#ctx0" brushRef="#br1" timeOffset="92740.72">9135 10065 24879 0,'0'0'2208'0,"-7"-2"-1760"15,0-1-448-15,7 3 0 0,0 0 960 0,0 0 96 16,0 0 32-16,0 0 0 0,0 0-800 0,9 6-160 15,4 1-128-15,-2-2 192 0,2-1-64 0,3-1-128 0,3-1 192 0,1 1-64 16,1 0-128-16,2-2 128 0,-2-2-128 0,1 0 128 16,-1-1-272-16,-2 1-64 0,-1 0-16 0,-3-2 0 31,-1-1-2144-31,-3-1-416 0</inkml:trace>
  <inkml:trace contextRef="#ctx0" brushRef="#br1" timeOffset="92902.25">9096 9776 14735 0,'-21'-17'1312'0,"3"-1"-1056"0,0 1-256 0,3 4 0 0,4 4 3536 0,3 0 656 16,6-1 128-16,0 5 32 0,2 5-2608 0,0 0-512 16,10-12-96-16,3 5-32 0,2 3-704 0,4 2-144 15,4 2-16-15,0-4-16 0,3 0-32 0,6 0-16 16,4 0 0-16,3 2 0 0,3 0-176 0,0 1 0 16,-2-4 0-16,0 3-10576 15,-1 1-2160-15</inkml:trace>
  <inkml:trace contextRef="#ctx0" brushRef="#br1" timeOffset="96465.93">542 12023 6447 0,'0'0'576'0,"-6"11"-576"0,1 0 0 0,0 5 0 15,-1 1 1024-15,1 4 112 0,2 2 16 0,2 6 0 16,0 2-160-16,-2 5-32 0,3 5 0 0,0 4 0 15,-1 5-208-15,0 1-48 0,0 1-16 0,1 3 0 16,0 4-304-16,-1-3-64 0,-1-1-16 0,0-3 0 16,-2-5-96-16,0-2-16 0,0-3 0 0,-2-6 0 15,-1-5 544-15,0-2 96 0,-1-3 32 0,0-4 0 16,2-3 224-16,0-4 64 0,1-3 0 0,0-1 0 16,2-2-368-16,3-9-64 0,-4 7-16 0,4-7 0 15,0 0-176-15,0 0-32 0,0 0-16 0,0 0 0 16,-4-9-16-16,-1-1 0 0,2-1 0 0,-1-3 0 15,1-3-288-15,1-2-176 0,-3-1 192 0,1-1-192 0,0-2 144 16,-1 1-144-16,2-5 0 0,0-1 144 0,-2-4-144 0,4-1 0 16,0-1 0-16,-1-1 128 0,0-2-128 0,0-3 0 15,2 0 0-15,3-2 128 0,1-2-128 0,0-1 0 16,4-2 0-16,2 1 128 0,1 2-128 0,3 3 0 16,2 0 0-16,1 2-176 0,2 3 176 0,2 0 0 15,1 2 0-15,0 2-128 0,1 2 128 0,-2 4 0 16,3 0 0-16,-2 6-128 0,1 2 128 0,-3 6-128 15,-2 0 128-15,-1 4-128 0,0 6 128 0,-1 4-208 16,2 4 80-16,-3 5 128 0,1 3-448 0,-3 2 48 16,-2 7 0-16,-1 5 0 0,-5 2 80 0,0 2 32 15,-3-1 0-15,-3 2 0 0,-3 2 288 0,-1-4-160 0,-3-2 160 16,-1 0-128-16,-5-1 128 0,-1 1 144 0,-2-4-16 0,-5-1-128 16,-1-1 576-16,-3-1 0 0,-5-1 0 15,-1-3 0-15,0-4-240 0,1-2-32 0,2-1-16 0,2-6 0 16,4-4-160-16,4-6-128 0,3-2 192 0,3-2-192 31,3-2-1056-31,4-2-320 0,5-3-64 0,1-1-11520 0</inkml:trace>
  <inkml:trace contextRef="#ctx0" brushRef="#br1" timeOffset="100920.06">1421 12004 13071 0,'0'0'576'0,"-4"-5"128"0,-1-1-576 0,0 2-128 0,5 4 0 0,-8-3 0 16,2-2 336-16,-1 1 48 0,0 3 0 0,-1 0 0 15,-1 2 192-15,0 0 32 0,-2 1 16 0,0 5 0 16,-2 3-32-16,2 2 0 0,0 2 0 0,-2 3 0 16,-6 1-192-16,2 3-32 0,1 3-16 0,0 3 0 15,-1 1-128-15,3 2-32 0,1 1 0 0,2-1 0 16,0-1 48-16,6-1 0 0,4-3 0 0,2-1 0 16,2-3 112-16,4-2 32 0,2-5 0 0,3-1 0 15,0-4 48-15,5-1 16 0,2-4 0 0,-2-4 0 16,3-4-256-16,1-4-32 0,1 2-16 0,1-5 0 0,0-4 128 0,0-2 32 15,0-3 0-15,0-2 0 0,-1-2 112 0,-2-1 32 16,-1 2 0-16,-3 0 0 0,-1-2-16 0,-3 2 0 16,-1 2 0-16,-4 0 0 0,0 0-128 0,-5 1-32 15,-2 4 0-15,-2 0 0 0,-6 3-112 0,1 2-32 16,-4 4 0-16,-1 2 0 0,-4-1-128 0,1 3 0 16,-1 2 0-16,1 2 0 15,1 2-704-15,0 0-64 0,2 1 0 0,0 1-12128 0</inkml:trace>
  <inkml:trace contextRef="#ctx0" brushRef="#br1" timeOffset="101280.04">1830 11979 15775 0,'0'0'704'0,"0"0"128"0,0 0-656 0,0 0-176 0,0 0 0 0,4 10 0 15,-2 0 816-15,-2 1 128 0,-1 0 16 0,0 2 16 0,-1 3-48 0,0 1-16 16,-2 2 0-16,0 2 0 0,-1-3-48 0,-1 4-16 16,-2 3 0-16,2-2 0 0,0 0-352 0,1 0-80 15,-1 0-16-15,1 0 0 0,-1 0-256 0,2-3-144 16,-2-3 160-16,3-3-160 0,0-2-160 0,-1-3-128 16,4-9-32-16,0 0 0 15,0 0-624-15,0 0-128 0,0 0-16 0</inkml:trace>
  <inkml:trace contextRef="#ctx0" brushRef="#br1" timeOffset="101824.37">2297 11980 17215 0,'0'0'768'0,"0"0"144"0,0 0-720 0,0 0-192 0,0 0 0 0,0 0 0 0,0 0 272 0,-2 9 32 16,1 2 0-16,-2 0 0 0,-4 1-64 0,-1 1-16 16,0 4 0-16,0 0 0 0,-3 2 224 0,1 2 64 15,0 0 0-15,0 0 0 0,2 3 320 16,0-2 64-16,2-1 0 0,0 0 16 0,2-1-272 0,0-2-64 16,-2 0-16-16,3-4 0 0,2-4-240 0,1-1-64 15,2 1 0-15,-2-10 0 0,0 0-64 0,0 0-32 16,9-9 0-16,-1 0 0 0,2-1-16 0,1-2 0 15,-2-3 0-15,4 1 0 0,-1-1-144 0,1 0 0 16,-3-2 144-16,2 1-144 0,1-2 0 0,-1 3 128 16,2 3-128-16,-3 1 0 0,0-1 0 0,0 3 0 15,2 3 0-15,-5 4 0 0,-8 2 0 0,10 5 0 16,-3 3-144-16,-1 4 144 0,-2 3 0 0,-1 1-144 0,-2 1 144 0,-1 0 0 16,-2 2 0-16,-1 2 0 0,-4 4 0 0,3-3 0 15,-1-1 0-15,3 0 0 0,-3-1 0 0,1-1 0 16,0-3-160-16,2-2-32 0,-1-3 0 0,3-2 0 31,2 0-1088-31,-2-9-208 0,5 4-48 0</inkml:trace>
  <inkml:trace contextRef="#ctx0" brushRef="#br1" timeOffset="102121.2">2932 11469 16575 0,'0'0'1472'0,"-8"0"-1168"0,1-2-304 0,7 2 0 0,0 0 1760 0,-5 8 288 16,1 2 64-16,-2 3 16 0,1 3-1744 0,0 3-384 16,0 0 0-16,-1 3 0 0,0 3 0 0,-2 3 0 15,0 6 0-15,0 5 128 0,-1 3 144 0,-1 3 48 16,0 2 0-16,0 4 0 0,2 1-112 0,3 1-16 15,-3 0 0-15,4-2 0 0,2-3-192 0,-2-1 0 16,3-1 128-16,4-4-128 0,0-8 0 0,0-2 0 16,0-4 0-16,1-5 0 0,1-4-176 0,-2-5 32 15,0-4 0-15,-3-10 0 16,5 9-256-16,-5-9-48 0,9 4-16 0</inkml:trace>
  <inkml:trace contextRef="#ctx0" brushRef="#br1" timeOffset="102289.02">2546 11985 26719 0,'0'0'1184'0,"0"0"240"16,0 0-1136-16,0 0-288 0,0 0 0 0,12-4 0 0,4-1 704 0,8 3 96 0,1 2 16 0,3-1 0 16,3-1-544-16,2 2-96 0,2 0-32 0,3 3 0 15,4 0-336-15,-3-2-80 0,1-2-16 0</inkml:trace>
  <inkml:trace contextRef="#ctx0" brushRef="#br1" timeOffset="103496.9">3689 11820 21183 0,'0'0'944'0,"-8"-3"192"0,-1 1-912 0,9 2-224 0,-4-4 0 0,4 4 0 16,0 0 480-16,0 0 48 0,-2-7 16 0,2 7 0 16,2-6-288-16,-2 6-64 0,5-7-16 0,1 2 0 15,-6 5-176-15,6-6-192 0,-6 6 32 0,9-3-10272 16</inkml:trace>
  <inkml:trace contextRef="#ctx0" brushRef="#br1" timeOffset="103647.1">3706 12198 25791 0,'-16'6'1152'0,"8"-3"224"0,-2 0-1104 0,10-3-272 15,0 0 0-15,0 0 0 0,0 0 832 0,0 0 96 16,0 0 32-16,0 0 0 0,0 0-960 0,0 0-272 16,0 0-16-16,0 0-8208 15,0 0-1632-15</inkml:trace>
  <inkml:trace contextRef="#ctx0" brushRef="#br1" timeOffset="104288.11">4721 11608 11967 0,'-3'-5'1072'0,"0"-2"-864"0,3-3-208 0,0 3 0 0,-1-1 1152 0,0 3 176 15,-1-3 32-15,2 3 16 0,0 5-592 0,0 0-112 16,0 0-32-16,0 0 0 0,-6 5 0 0,0 4 0 16,-2 3 0-16,-1 2 0 0,0 1-256 0,2 6-48 15,-1 4-16-15,0 2 0 0,0 4-80 0,2 0-32 16,-2 1 0-16,5 3 0 0,0 3-208 0,1 1 128 16,2 0-128-16,3-3 0 0,1-5 128 0,0-4-128 15,5-5 0-15,0-3 0 0,3-4 128 0,1-5-128 16,2-4 0-16,0-2 144 0,2-4 16 0,0-2 0 0,3-1 0 0,0-5 0 15,-2-5 96-15,3 0 0 0,0-1 16 0,0-4 0 16,0-3-80-16,-1 1-32 0,-1 0 0 0,-2-1 0 16,0-2-160-16,-1 0 0 0,0-3 144 0,-2 4-144 15,0 1 0-15,-3 2 0 0,0-1 0 0,-2 2 128 16,-1 1-128-16,-2 0 0 0,-2 2 0 0,-1 4 128 16,0 3-128-16,-3 8 0 0,0 0 0 0,0 0-128 15,0 0-176-15,0 0-16 0,-8 13-16 0,1 4 0 16,-2 3 128-16,0 3 16 0,1 3 16 0,-3 5 0 15,0 5 176-15,-2 7 0 0,-2 5 160 0,-2 3-160 16,1 3 320-16,-4 3-16 0,-1 4-16 0,-2-2 0 16,1-3 16-16,-4 0 0 0,-2-4 0 0,2 0 0 15,-3-5 352-15,-1-2 80 0,2-3 16 0,4-6 0 16,1-2-256-16,5-3-48 0,-2-3-16 0,4-3 0 0,2-4-432 16,3-4 0-16,3-3-224 0,1-6-8928 15,7-8-1776-15</inkml:trace>
  <inkml:trace contextRef="#ctx0" brushRef="#br1" timeOffset="104689.26">5526 11166 14735 0,'0'0'1312'0,"0"0"-1056"0,-8 7-256 0,3 2 0 16,0 1 1184-16,1 5 176 0,-1 5 48 0,0 3 0 15,-1 3-784-15,0 5-160 0,-3 3-16 0,-1 6-16 16,-1 3 80-16,-1 4 0 0,-1 6 16 0,1 2 0 16,-2 2-16-16,1 2 0 0,-2 2 0 0,-1 0 0 15,1 0-304-15,3-2-64 0,0-1-16 0,3-5 0 16,1-3-128-16,3-5 128 0,2-5-128 0,1-2 128 16,4-6 32-16,1-3 0 0,1-5 0 0,4-3 0 0,2-5-32 0,3-3-128 15,2-2 192-15,1-2-64 16,0-1-736-16,1-6-160 0,-1-4-16 15</inkml:trace>
  <inkml:trace contextRef="#ctx0" brushRef="#br1" timeOffset="104990.73">5979 11360 17615 0,'0'0'768'0,"0"0"192"0,-2-9-768 16,2 9-192-16,0 0 0 0,0 0 0 0,0 0 544 0,0 0 80 0,-5 2 16 0,-2 5 0 15,-1 3 0-15,-1 4 0 0,-2 4 0 0,0 3 0 16,-3 1-128-16,1 4 0 0,-2 4-16 0,3 0 0 16,-2 2-48-16,1 5 0 0,1 3 0 0,-2 3 0 15,2 1-48-15,1 1-16 0,3 2 0 0,0-1 0 16,-1 2-192-16,2-3-32 0,2-2-16 0,2-1 0 15,-1-2-144-15,4-3 0 0,0-1 144 0,4-6-144 16,-3-5 0-16,3-2 144 0,1-1-144 0,0-3 0 16,1-1 0-16,2-5 0 0,-1-2 0 0,3-2 0 15,0-3-496 1,-1-2-208-16,-9-4-32 0</inkml:trace>
  <inkml:trace contextRef="#ctx0" brushRef="#br1" timeOffset="105170.12">5551 11844 24879 0,'-12'1'2208'0,"12"-1"-1760"15,-9-1-448-15,9 1 0 0,0 0 384 0,0 0-16 16,12 2 0-16,5 0 0 0,1-2-368 0,4 1 0 16,-2 0 0-16,4 2 0 0,2 0 0 0,0-2 0 15,-2-2 0-15,2 2 0 0,0 2-160 0,-4 2-96 16,1-1-32-16</inkml:trace>
  <inkml:trace contextRef="#ctx0" brushRef="#br1" timeOffset="105456.11">6088 12088 16575 0,'-7'13'1472'0,"-2"4"-1168"0,3 0-304 0,-2 3 0 15,4 1 1680-15,2-1 288 0,0 1 48 0,1 0 16 16,1-3-1424-16,1 1-288 0,1-1-48 0,1-1-16 16,2 2-32-16,3-3-16 0,1-3 0 0,1-2 0 15,1 0 16-15,2-3 0 0,-2-2 0 0,3-4 0 16,-1-4 16-16,1-1 0 0,-2-5 0 0,1-1 0 16,-3-1 144-16,1-3 16 0,0-4 16 0,-3 2 0 15,-1 0-32-15,-2-1 0 0,-1 0 0 0,-2-1 0 0,-3 2-192 16,0-2-64-16,-1-2 0 0,-1 0 0 0,-1-1-320 0,-1 1-64 15,0 0 0-15,0 2-8640 16,-1 3-1728-16</inkml:trace>
  <inkml:trace contextRef="#ctx0" brushRef="#br1" timeOffset="105873.11">6313 11135 20271 0,'-10'-3'1792'0,"10"3"-1424"0,0 0-368 0,0 0 0 15,0 0-256-15,0 0-112 0,0 0-16 0,-1 9-16 16,2 2 592-16,3 2 128 0,1 4 32 0,2 1 0 16,3 0-160-16,3 3-16 0,-1 2-16 0,3 3 0 15,2 1 256-15,3 5 48 0,-2 4 16 0,3 5 0 16,1-1 112-16,-2 3 32 0,1 0 0 0,0 3 0 16,-1 3-368-16,0 0-64 0,-2 1 0 0,-3 1-16 15,-4-1-176-15,-2-2 0 0,-2 1 144 0,1-6-144 0,-6-5 384 0,-1 0 16 16,-2-3 0-16,0 1 0 0,-5-1 32 0,-1-1 0 15,-4-2 0-15,0 0 0 0,-3 1-176 0,-3-2-16 16,0-4-16-16,0 1 0 0,-2-2-224 16,0-3-208-16,1-2 32 0,-2-3 16 15,3-4-1520-15,3-3-304 0,3-4-64 0</inkml:trace>
  <inkml:trace contextRef="#ctx0" brushRef="#br1" timeOffset="106209.16">6907 11776 11967 0,'0'0'1072'0,"0"0"-864"0,0 0-208 0,12 1 0 15,1-1 2048-15,-1 1 352 0,2-1 80 0,2 0 16 16,3 0-1408-16,-2 1-288 0,1-1-48 0,-1 1-16 0,-1 1-464 0,-1-2-80 15,-3 1-32-15,1 0 0 16,-4 3-464-16,0-2-80 0,-1 0-32 16</inkml:trace>
  <inkml:trace contextRef="#ctx0" brushRef="#br1" timeOffset="106362.06">6857 12001 27231 0,'0'0'1216'0,"0"0"240"0,0 0-1168 0,0 0-288 15,14-2 0-15,4 2 0 0,3 2 480 0,1-2 32 16,0-2 16-16,2-1 0 0,-1-3-384 0,2 1-144 16,0 0 0-16,0-1 144 15,-1-2-1744-15,-3 1-368 0,7-5-64 0,-5 2-16 0</inkml:trace>
  <inkml:trace contextRef="#ctx0" brushRef="#br1" timeOffset="106972.96">7616 11443 17503 0,'-4'-8'1552'0,"2"0"-1232"0,2 8-320 0,0 0 0 0,-4-9 1040 0,4 9 160 15,0 0 16-15,0 0 16 0,0 0-736 0,-3 7-160 16,-2 3-16-16,2 4-16 0,-5 4 144 0,3 4 16 16,2 3 16-16,-2 1 0 0,1 2-208 0,0 1-32 15,0 3-16-15,-1 2 0 0,2 2 144 0,0-2 16 16,2 0 16-16,0-1 0 0,2 3-272 0,0-5-128 15,2-5 0-15,2-1 128 0,0-5-128 0,1-2 0 16,1-4 0-16,2-4 0 0,2-3 512 0,0-4 0 16,1-3 16-16,4-3 0 0,0-6 0 0,2-1 0 0,0-2 0 0,0-2 0 15,2-4-240-15,-3-3-48 0,-1-1-16 16,-1 0 0-16,-1 1-224 0,-1 0 176 0,-1 2-176 0,-2-4 160 16,1-1-160-16,0-1 0 0,-4 1 144 0,2 0-144 15,-1 0 0-15,-1 2 128 0,0 2-128 0,0 1 0 16,-3 5 0-16,2 3 0 0,-1 1 0 0,-5 10 0 15,0 0 0-15,0 0 0 0,0 0-144 0,0 0 144 16,-3 11 0-16,1 2 0 0,-2 2 0 0,1 4 0 16,-5 2 0-16,2 3 0 0,-2 5 0 0,-3 2 0 15,-4 3 0-15,-1 2 0 0,1 1 0 0,-3 1 192 16,-1-2 176-16,2 3 32 0,-1-1 16 0,1 1 0 16,0-1-32-16,2 1-16 0,2-2 0 0,-1-2 0 15,-1 0-96-15,2-3-16 0,2 0 0 0,0-2 0 16,3-3-256-16,0-1 0 0,3-4 0 0,-1-2 0 15,3-2 0-15,1-1 0 0,1-2-160 0,3-4 160 16,-2-11-2016-16,7 7-288 0,0-3-48 0,2-6-16 0</inkml:trace>
  <inkml:trace contextRef="#ctx0" brushRef="#br1" timeOffset="107407.05">8241 11956 11055 0,'0'0'976'0,"0"0"-784"0,0 0-192 0,0 0 0 15,0 0 1472-15,-7 6 240 0,-1-2 48 0,-1 5 16 16,0 1-608-16,0 1-112 0,-4 1-32 0,-1 3 0 15,1 2 80-15,2 0 16 0,1 2 0 0,-2 1 0 16,1 2-96-16,2-1 0 0,-2-5-16 0,4 3 0 16,1 0-352-16,3-2-64 0,2-1-16 0,2-1 0 15,1 0-272-15,4-1-64 0,2-3-16 0,3-2 0 16,-2-1-32-16,3-2-16 0,3-2 0 0,1-3 0 16,3-2 112-16,1-2 32 0,0-3 0 0,5 0 0 15,0-5 176-15,1 0 32 0,-3-3 16 0,1-1 0 16,-2 0-32-16,-2-1 0 0,-1 0 0 0,-3-1 0 0,-7 1 192 15,0-2 48-15,-3-1 0 0,-3 2 0 0,-3 0-160 0,-2 2-16 16,-4 0-16-16,-1 0 0 0,-3 2-272 0,-2 2-48 16,-4 1-16-16,-1 1 0 0,-2 1-224 0,-1 1 128 15,0 3-128-15,2 0 0 0,0 2 0 0,2 1 0 16,0 1 0-16,1 1 0 16,-1 0-1120-16,4 1-160 0,1 1-48 15,2 1-10560-15,1 0-2112 0</inkml:trace>
  <inkml:trace contextRef="#ctx0" brushRef="#br1" timeOffset="109809.1">852 14462 8287 0,'0'0'736'0,"0"0"-592"0,0 0-144 0,0 0 0 16,0 0 2224-16,0 0 400 0,0 0 96 0,0 0 16 15,-10 2-1760-15,0-1-336 0,-1-1-80 0,-1 1-16 16,-1-1 112-16,-2 0 32 0,1 0 0 0,-1 1 0 15,0 0 128-15,-2 2 16 0,-4 0 16 0,2-2 0 16,-2 1-320-16,0 2-64 0,-2 0-16 0,1 3 0 16,2 1-288-16,1 3-160 0,1 1 160 0,2 4-160 15,-1-1 0-15,3 1 128 0,1-1-128 0,4 0 0 16,2 4 0-16,5-2 0 0,2-2 0 0,3 0 0 16,4-1 0-16,4 0 0 0,-1-1 0 0,4 1 0 0,3-3 0 0,3 2 176 15,2-2-176-15,0 1 160 0,-2-2-160 0,0 1 0 16,1 1 0-16,0-1 0 0,-5-1 0 0,0 1 0 15,-3 0 0-15,-4 3 0 0,0 0 0 0,-3 2 0 16,-3 0 0-16,1 1 0 0,-4 0 192 0,-4 0 0 16,-1 1 0-16,-2 2 0 0,-5-1 384 0,-3-2 96 15,-4-1 16-15,-4 3 0 0,0-1-112 0,-5 0 0 16,-1-3-16-16,-2 0 0 0,0-2-144 0,1-1-32 16,1-1 0-16,1-2 0 0,3-4-160 0,2 1-32 15,3-4-16-15,2-3 0 0,3-4-176 0,4-2-176 0,4-3 48 16,2-5 0-1,3-2-2560-15,4-4-496 0</inkml:trace>
  <inkml:trace contextRef="#ctx0" brushRef="#br1" timeOffset="110176.78">1184 13751 17391 0,'0'0'768'0,"0"0"160"16,1-4-736-16,-1 4-192 0,0 0 0 0,0 0 0 0,0 0 896 0,0 0 128 15,-1 11 48-15,-1 5 0 0,-1 4-304 0,0 2-64 16,-2 0-16-16,0 8 0 0,1 2 48 0,-3 4 16 15,1 5 0-15,3 4 0 0,-4 3 96 0,1 3 32 16,-1 2 0-16,-1 3 0 0,-2 2-368 0,1 0-64 16,-2 1 0-16,1-1-16 0,1 0-240 0,-2-2-32 15,-3-3-16-15,2-3 0 0,1-3-144 0,-1-3 0 16,3-6 144-16,2-3-144 0,-1-5 128 0,1-1-128 16,4-3 128-16,-1-1-128 0,3-7 0 0,1 0 0 15,1-4 0-15,3-2 0 16,-2-2-1344-16,4-3-320 0,-6-7-80 0</inkml:trace>
  <inkml:trace contextRef="#ctx0" brushRef="#br1" timeOffset="110660.07">1736 14377 13823 0,'-6'0'1216'0,"-3"-1"-960"0,-1-1-256 0,1 1 0 0,9 1 1664 0,-10-1 272 16,0 1 64-16,0 1 16 0,2 1-1088 0,-1 2-224 15,-3 2-32-15,0 4-16 0,-2 2-288 0,0 2-64 16,-3 3-16-16,0 4 0 0,1 1 160 0,0 4 16 16,0 1 16-16,2 2 0 0,5 0 160 0,1 0 16 15,3 2 16-15,4-1 0 0,-1-2-208 0,5-1-32 16,4-2-16-16,3-2 0 0,1-5-208 0,3-4-32 16,3-3-16-16,1-2 0 0,-1-5-160 0,2-3 192 15,-1-3-192-15,2-3 192 0,0-3-16 0,1-1 0 16,1-4 0-16,0-2 0 0,-5-2-48 0,-1 0 0 0,-2-2 0 15,-2-2 0-15,-1 0 16 0,-2 1 0 0,-3 2 0 0,-2 0 0 16,-4 0 208-16,-4 2 32 0,-3-2 16 16,-2 2 0-16,-1-2-16 0,-4-1-16 0,0 3 0 0,-3 1 0 15,-2-1-368-15,-1 4 128 0,0 1-128 0,2 2 0 16,2 0 0-16,0 4 0 0,3 1 0 0,0 0-192 31,0 1-880-31,5 4-176 0,8-1-32 0,0 0-8384 0,-8 6-1680 0</inkml:trace>
  <inkml:trace contextRef="#ctx0" brushRef="#br1" timeOffset="111126.18">2194 14321 12895 0,'0'0'1152'0,"0"0"-928"15,3 9-224-15,-3 2 0 0,0 2 1216 0,0 1 192 16,0 2 32-16,-1 1 16 0,-3 6-800 0,-2 1-144 16,-2 0-48-16,0 4 0 0,0 4 80 0,-1 1 16 15,0 1 0-15,1 0 0 0,-6 1 256 0,4-1 48 16,2-1 16-16,-2 0 0 0,-1-1-16 0,1-2 0 16,-3-2 0-16,3-4 0 0,1-4 16 0,0-5 0 15,5-4 0-15,-2-1 0 0,2-2-32 0,4-8 0 16,0 0 0-16,0 0 0 0,0 0-272 0,-1-8-48 0,1-3-16 0,1-4 0 15,1-5-192-15,1-4-64 16,2-2 0-16,-1 1 0 0,2 0-256 0,1-3 160 0,1-1-160 0,1-2 128 16,-1-2-128-16,0 0 0 0,3-2 0 0,-2 1 0 15,1-2 0-15,2 4-192 0,2 3 32 0,2 2 16 16,0 4-32-16,2 3 0 0,-3 3 0 0,1 0 0 16,0 3 176-16,0 3 0 0,-1 4 0 0,-1 3-128 15,1 4 128-15,-5 6-192 0,1 2 192 0,-2 3-192 16,-4 1 0-16,-2 4 0 0,-1 0 0 0,-3 3 0 15,-2 0-128-15,-3 2-48 0,-3 1 0 0,-2 1 0 32,-4 2-208-32,0-1-32 0,-2-3-16 0,2-3 0 0,0-4 176 0,0-2 48 0,3-2 0 0,1-3 0 15,1-5 80-15,10-2 0 0,0 0 16 0,-5-8-12736 16</inkml:trace>
  <inkml:trace contextRef="#ctx0" brushRef="#br1" timeOffset="111493.19">2603 14295 22111 0,'0'0'1968'0,"0"0"-1584"16,0 0-384-16,0 0 0 0,4 11 1120 0,4-1 144 15,0-1 16-15,2-1 16 0,2 2-816 0,-2-4-160 16,1-1-48-16,1-2 0 0,2 1-144 0,3-4-128 15,-2-3 144-15,2 0-144 0,0-3 128 0,2-1-128 16,0-2 0-16,0 0 144 0,-1-2-144 0,0-1 0 0,-3-1 0 0,-1-2 0 16,-1 0 192-16,-3 1-64 0,-1 3 0 0,-3-2 0 15,-6 0 224-15,-3 2 32 0,0-1 16 0,-3 3 0 16,-4 3 16-16,-2 2 0 0,-5-1 0 0,-1 4 0 16,-1 4-160-16,-3 1-16 0,0 3-16 0,0 2 0 15,-1 5-96-15,1 1-128 0,1 2 176 0,2 3-176 16,1 5 128-16,3 0-128 0,0-1 0 0,1 0 0 15,3-1 0-15,5-1 0 0,1 0 0 0,4-1 0 16,5-2 0-16,1 0-256 0,5-1 80 0,0-1 16 31,3-3-2464-31,2-1-512 0,11 3-80 0,0-4-32 0</inkml:trace>
  <inkml:trace contextRef="#ctx0" brushRef="#br1" timeOffset="112193.88">4103 14308 17503 0,'0'0'1552'0,"-7"-9"-1232"0,-1-2-320 0,0 0 0 16,1 1 1376-16,-1 1 224 0,0 2 32 0,3-1 16 15,-4-1-672-15,2 3-128 0,-3 1-16 0,-1 2-16 16,-2 1-400-16,2 2-80 0,-3 3-16 0,3 2 0 15,-2 4-48-15,1 1-16 0,1 2 0 0,-1 1 0 0,1 3 16 16,2 3 0-16,-2 0 0 0,2 2 0 0,0 0-144 0,3 1-128 16,1 0 192-16,4-2-192 0,1-2 144 0,3-3-144 15,2-1 0-15,0-2 144 0,2-1-16 0,1-2-128 16,-1-3 192-16,1-1-64 0,-8-5 160 0,10 0 32 16,0-3 0-16,1-3 0 0,-2 0 208 0,0-5 48 15,1 0 16-15,-1 0 0 0,2-1-208 0,1-2-64 16,-3 1 0-16,0 1 0 0,-4 1-192 0,0 1-128 15,-1 1 160-15,-4 9-160 0,5-6 0 0,-5 6 0 16,0 0 0-16,0 0 0 0,0 0 0 0,0 0 0 16,5 10 0-16,-1 3 0 0,-2 1-128 0,-1 2 128 15,-1-1 0-15,2 0 0 0,0 0 0 0,0-1 0 0,2 0 0 0,0 0 0 16,-1-5-128-16,3 0 128 0,0-2 0 0,0-2 0 16,4-1-160-16,-1-4 160 0,0-4-128 0,4-1 128 15,-1-3-320-15,2-3 32 0,-1-2 0 0,4 0 0 31,2-3-512-31,-1 1-96 0,-1 0-32 0,-2-3-8400 0,-1 0-1680 0</inkml:trace>
  <inkml:trace contextRef="#ctx0" brushRef="#br1" timeOffset="112494.05">4491 13431 26719 0,'-8'-8'1184'0,"8"8"240"0,0 0-1136 0,0 0-288 16,0 0 0-16,-3 13 0 0,-1 2 464 0,1 4 48 16,1 5 0-16,-5 3 0 0,1 4-224 0,-2 3-32 15,0 5-16-15,1-1 0 0,-1 1 96 0,1 3 32 16,1-3 0-16,0 3 0 0,-3 0-48 0,5 1-16 15,-2-2 0-15,3 0 0 0,1-1-304 0,0-2 160 16,1 1-160-16,2-5 128 0,1-3-128 0,2-4-224 16,1-2 48-16,-2-5 16 15,1-3-832-15,1-4-160 0,0-1-48 0,-5-12-7408 0,0 0-1488 0</inkml:trace>
  <inkml:trace contextRef="#ctx0" brushRef="#br1" timeOffset="112651.3">4154 13976 27007 0,'0'0'1200'0,"9"-4"240"0,4 1-1152 0,5 1-288 0,3 0 0 0,5 1 0 15,4-4 512-15,2 2 64 0,2 1 0 0,0-1 0 16,1 0-384-16,-1 1-64 0,-3 0 0 0,0 0-128 31,-1-1-1792-31,2 1-480 0</inkml:trace>
  <inkml:trace contextRef="#ctx0" brushRef="#br1" timeOffset="113027.91">5504 13217 18431 0,'-7'5'1632'0,"1"3"-1312"0,-3 2-320 0,4 5 0 16,-2 5 720-16,2 6 80 0,2 5 16 0,-1 5 0 15,0 5-528-15,1 3-96 0,0 0-32 0,0 5 0 16,-3 2 304-16,1 3 64 0,0 1 16 0,-4 2 0 16,0 3-192-16,2-2-32 0,-1 0-16 0,-3 0 0 15,-1 0-160-15,0-3-16 0,0-3-128 0,2-3 192 16,0-8-192-16,3-4 0 0,-2-4 0 0,5-6-160 16,1-8-320-1,-2-3-64-15,3-3-16 0</inkml:trace>
  <inkml:trace contextRef="#ctx0" brushRef="#br1" timeOffset="113495.21">5291 13845 19343 0,'7'-10'1728'0,"4"-2"-1392"15,4-4-336-15,3-1 0 0,2-1 400 0,3-1 16 16,-2 1 0-16,4-3 0 0,-3-3-288 0,2-1-128 15,-2 0 128-15,1-2-128 0,-3-1 0 0,-1-2 0 16,0-1-192-16,-2-2 192 0,-1 1 0 0,-3-1 0 16,-2-4 0-16,0 4 0 0,-1 0 0 0,-1 3 208 15,-2 1 0-15,0 4 0 0,-2 4-16 0,1 5 0 16,-4 5 0-16,-2 11 0 0,0 0 256 0,0 0 32 0,0 0 16 0,-2 15 0 16,-5 6-32-16,1 5 0 0,-1 5 0 0,-1 3 0 15,-2 3-288-15,-1 5-176 0,0 4 192 0,-3 5-192 16,0 3 192-16,-2 3-192 0,0 2 192 0,-1 0-192 15,0-3 192-15,-1-2-192 0,2-4 192 0,4-2-192 16,-2-6 512-16,5-2 0 0,0-4 0 0,1-4 0 16,4-5 320-16,1-4 64 0,-1-7 16 0,3-1 0 15,2-7-272-15,-1-8-48 0,6 5-16 0,1-4 0 16,1-6-336-16,1-3-80 0,1-1-16 0,2-4 0 16,3-3-144-16,1 0 0 0,-1-3 0 0,1 3 128 15,2 0-128-15,0 2 0 0,-3 1 0 0,2 3-176 16,0 1 176-16,0 3-128 0,-1 3 128 0,-3 3-128 15,-2 2 128-15,1 3-160 0,-4 1 160 0,1 5-160 16,-1 3 160-16,-2-2-208 0,0 3 80 0,-3 2 128 0,-2-1-336 0,0 3 48 16,-1-2 16-16,4 0 0 15,-2-1-1328-15,1 0-256 0,1 0-48 0,3 1-10528 16</inkml:trace>
  <inkml:trace contextRef="#ctx0" brushRef="#br1" timeOffset="114262.27">6119 13915 22111 0,'-12'-4'1968'0,"4"2"-1584"16,-1-2-384-16,1 2 0 0,1-1 1568 0,-1 5 224 0,-1 1 64 0,0 4 0 16,-4 1-1216-16,1 3-256 0,-2 0-32 0,-2 3-16 15,0 2-144-15,0 3-48 0,0 1 0 0,1 1 0 16,0 1 96-16,3 1 16 0,3 1 0 0,1 0 0 15,1-2 0-15,5 1 16 0,-2 0 0 0,6-2 0 16,1-3-272-16,-1-3 128 0,2-1-128 0,4-2 0 16,0-5 176-16,3-1-176 0,1-2 160 0,-1 0-160 15,2-4 144-15,0-3-144 0,2-2 128 0,0-1-128 16,-1 1 256-16,1-3-48 0,-2-1 0 0,-2 1 0 16,0 0-208-16,0-2 176 0,-3 1-176 0,-1 0 160 15,-2 2-160-15,-5 7 0 0,0 0 144 0,0 0-144 16,5-8 0-16,-5 8 0 0,0 0 0 0,0 0 0 15,0 0 0-15,0 0 0 0,5 12 0 0,-3-3 0 16,0 2 0-16,0 0 0 0,1-2 0 0,2-1-128 0,-3 0 128 16,2 0 0-16,1-2 0 0,3 2 0 0,1-3 0 0,1-2-128 15,0-1 128-15,1-1-128 0,-1-2-128 0,1-1 0 16,2-1-16-16,-2-1 0 0,1-1 128 0,2-1 144 16,-1 0-208-16,0-3 80 0,1 2 128 0,-2-2-208 15,2 1 80-15,-2-1 128 0,-1-1-304 0,-2 1 64 16,0 1 16-16,1 0 0 0,-2-4 16 0,1 1 0 15,-4 0 0-15,2-2 0 0,-2-1 80 0,0 0 128 16,-3-3-208-16,1 1 80 0,2-2 128 0,-4 1 0 16,1-1 0-16,-1-3-128 0,0-2 128 0,-1-1-208 15,-1 1 80-15,2-3 128 0,1 0-192 0,1 0 192 16,0-2-192-16,-1 1 192 0,1-2 0 0,1 2 0 16,-2-1 0-16,3 2 0 0,-1-4 128 0,2 1-128 0,2 4 192 15,0-1-64-15,-1 0-128 0,0 0 0 0,0-2 144 0,-2 2-144 16,2 0 0-16,-2 0 128 0,0 1-128 0,-1-1 0 15,-2-2 0-15,2 1 0 0,-4-1 0 0,1 2 128 16,0 0-128-16,0 3 0 0,-1 2 0 0,0 4 128 16,-2 0-128-16,1 4 192 0,-1 2-64 0,0 3 0 15,0 3-128-15,2 5 192 0,-4-6-64 0,4 6 0 16,0 0-128-16,-6 5 192 0,0 1-64 0,0 4 0 16,-1 7-128-16,1 4 128 0,0 4-128 0,1 4 128 15,2 1-128-15,0 6 128 0,0 2-128 0,2 5 128 16,-3 3 0-16,0 4 0 0,1 1 0 0,0 3 0 15,0 1 0-15,0 0 0 0,1-3 0 0,0-1 0 16,0-3-128-16,0-2 128 0,2-2-128 0,0-3 128 16,0-6-128-16,2-1 0 0,-1-1 128 0,0-5-128 0,0-5 0 0,1-2 0 15,1-4 0-15,0-1 0 16,0-2-464-16,0-2-112 0,-3-12-32 0,0 0-13552 16</inkml:trace>
  <inkml:trace contextRef="#ctx0" brushRef="#br1" timeOffset="114419.36">6202 13813 31839 0,'0'0'1408'0,"0"0"304"0,0 0-1376 0,7-6-336 16,4 3 0-16,5 0 0 0,6 2 336 0,1-2 0 16,-2 2 0-16,6 0 0 0,1-1-336 0,4 2 0 0,3-3 0 0,3 1 128 31,0-1-816-31,1 0-144 0,0-1-48 0</inkml:trace>
  <inkml:trace contextRef="#ctx0" brushRef="#br1" timeOffset="115198.08">6983 13869 5519 0,'-5'2'496'0,"-4"4"-496"0,1 1 0 0,-1 5 0 16,4 4 3296-16,-3 3 560 0,2 3 112 0,-2 5 32 15,1 3-2800-15,0 3-560 0,-2 1-128 0,0 1 0 16,0 0 208-16,-2 4 48 0,0-3 16 0,2 1 0 16,-2 2 96-16,3-4 16 0,-1-1 0 0,0-3 0 15,1-1-256-15,0-3-64 0,1 1 0 0,-1-2 0 16,3-2-176-16,0-2-32 0,0-3-16 0,0-2 0 15,1-5-48-15,3 0-16 0,-2-2 0 0,2-4 0 16,1-6 32-16,0 0 16 0,0 0 0 0,0 0 0 16,4-12-16-16,-1-1 0 0,1-5 0 0,0-3 0 15,1-4-320-15,-1-1 128 0,0-3-128 0,1 1 0 0,-1-3 320 16,1-4-16-16,3-3 0 0,-1 1 0 16,2-3-176-16,-1 4-128 0,4-2 192 0,3 2-192 0,-2-1 0 0,3-1 0 15,3 4 0-15,2 1 0 0,1 1 0 0,2 2 0 16,-2 3 0-16,1 2 0 0,0 4 0 0,-1 4 0 15,0 3 0-15,-3 3-144 0,-1 2 144 0,-1 5 0 16,1 5 0-16,-3 2 0 0,-1 3 0 0,-5 4 0 16,-3 3-144-16,-2 2 144 0,-1 1 0 0,-3-1 0 15,-4 4 0-15,-2 0 0 0,-5 4-144 0,-1 0 144 16,-4 0 0-16,-3 2 0 0,-1 2-144 0,-4-2 144 16,-1-2 0-16,-5-2-144 0,1-2 144 0,0-4 0 15,2-2 0-15,2-2 0 0,2-3 0 0,6-5 0 0,1-3 0 16,5-3 0-1,4-3-2416-15,4-4-400 0,3-8-64 0,7-2-32 0</inkml:trace>
  <inkml:trace contextRef="#ctx0" brushRef="#br1" timeOffset="115513.86">7659 13695 5519 0,'-15'8'240'0,"5"-2"64"0,-1 3-304 0,0 2 0 0,-1 4 0 0,0 1 0 16,-2 2 4448-16,-1 1 832 0,-3 3 160 0,-1 0 48 16,1-1-4080-16,-2 0-832 0,1 1-144 0,3-1-48 15,1 2 208-15,3-1 48 0,1-2 0 0,3-1 0 16,2-6-112-16,5 1-16 0,2-1 0 0,3-2 0 16,4-4-208-16,1-3-48 0,4 0-16 0,1-4 0 15,1-2-96-15,1-4-16 0,3-3 0 0,-1-2 0 0,-1 1 176 0,2-3 16 16,-2-2 16-16,-1-3 0 0,-1 2 16 0,0-1 0 15,1 1 0-15,-5-1 0 0,-1 0-64 0,-1 0-16 16,-6 1 0-16,0-1 0 0,-1 1-64 0,-4-1-16 16,-3 2 0-16,-3-1 0 0,0 1-192 0,-2 2 0 15,0 2 128-15,1 2-128 16,-1 3-512-16,2 3-128 0,-1 1-48 0,9 2 0 16,-8 0-2640-16,1 1-512 0</inkml:trace>
  <inkml:trace contextRef="#ctx0" brushRef="#br1" timeOffset="115792.56">7916 13738 10127 0,'0'0'896'0,"-2"10"-704"0,0 0-192 0,-1 1 0 16,2 1 1536-16,-1 3 288 0,-2 1 48 0,-1 0 16 15,1 1-464-15,0 0-80 0,-5 4-32 0,2 1 0 16,-2-1-80-16,-1 1-16 0,-1-1 0 0,-2 1 0 16,2-1 48-16,0 0 0 0,-1-1 0 0,0-3 0 15,2 4-368-15,4-3-80 0,-1-3-16 0,1-3 0 16,3-2-496-16,1 0-112 0,0-3 0 0,2-7-16 16,0 0-176-16,0 0 0 0,0 0-192 0,0 0 192 15,12-1-1568-15,-1-5-192 0,1-3-32 0,-1-2-11408 16</inkml:trace>
  <inkml:trace contextRef="#ctx0" brushRef="#br1" timeOffset="116280.22">8133 13828 10127 0,'0'0'896'0,"-5"10"-704"0,0-1-192 0,-4 2 0 15,1 0 2304-15,-2 4 448 0,2 1 64 0,-2-1 32 16,-1 3-1216-16,0-3-240 0,1 3-48 0,0-2-16 16,-1 0-112-16,1-1-32 0,1-2 0 0,3 3 0 15,-2-1-400-15,1-2-80 0,2-1 0 0,0-3-16 16,1-3-192-16,4-6-48 0,0 0 0 0,0 0 0 15,0 0-112-15,9-6-16 0,2-2-16 0,1-3 0 16,0-3-112-16,3-2 0 0,1-1-16 0,-1-4 0 16,3 3-176-16,-1-2 0 0,0 2 0 0,-2-4 0 15,0-1 0-15,-1 2 0 0,0 1 0 0,1 1 0 16,-1-1-128-16,-2 3 128 0,1 1 0 0,-1 1 0 16,-1 6 0-16,-1 0-144 0,-1 1 144 0,-2 4 0 15,-7 4-128-15,0 0 128 0,0 0 0 0,7 5 0 16,-1 4-176-16,-4 2 176 0,-3 1-160 0,-1 1 160 0,-2-1 0 15,0 4 0-15,-2 1 0 0,0 1 0 0,-3 1 0 0,-1 2 0 16,-1-2 0-16,1 2 0 0,0 1 0 0,0-1 0 16,-1-1 0-16,2 1 0 0,-1 0 0 0,3 1 128 15,-2-2-128-15,6-4 0 0,0 2 128 0,3-5-128 16,0-2 0-16,0-1 0 16,2-3-288-16,-2-7-112 0,0 0-32 0,9 5-9632 15,-1-3-1936-15</inkml:trace>
  <inkml:trace contextRef="#ctx0" brushRef="#br1" timeOffset="116580.37">8602 13048 13823 0,'0'0'1216'0,"0"0"-960"0,0 0-256 0,0 0 0 15,0 0 2576-15,0 0 480 0,-5 8 80 0,1 5 32 16,-2 6-2240-16,1 3-448 0,-5 2-96 0,0 5 0 16,-2 4 112-16,3 3 16 0,0 3 16 0,1-2 0 15,-2 0 240-15,4 2 32 0,-3 0 16 0,4 2 0 16,-1-1-240-16,3-3-32 0,-1-3-16 0,3 3 0 16,0-2-320-16,1 0-64 0,1-3-16 0,0-2 0 0,2-4-128 0,-1-1 0 15,1-1 0-15,2-3 0 0,-3-3 0 16,1-2 0-16,0 1-160 0,1-4 160 15,-1-4-672-15,-3-9-32 0,0 0-16 0,0 0-8768 16,0 0-1760-16</inkml:trace>
  <inkml:trace contextRef="#ctx0" brushRef="#br1" timeOffset="116740.99">8257 13590 13823 0,'0'0'1216'0,"0"0"-960"16,0 0-256-16,0 0 0 0,8-5 3360 0,6 3 624 15,6 1 128-15,4 0 32 0,-1 1-3120 0,2 0-608 0,1 0-128 0,-1 0-32 16,0 0-256-16,-2-1 128 0,2 0-128 0,-1-3 0 16,-1 3 0-16,-1-1 0 0,0-1 0 0,-4-1-8768 31,-2 0-1808-31</inkml:trace>
  <inkml:trace contextRef="#ctx0" brushRef="#br1" timeOffset="116897.69">8080 13278 29487 0,'-25'-4'2624'0,"9"1"-2112"0,2-1-512 0,2 2 0 15,0 1 2176-15,4 1 320 0,8 0 64 0,0 0 0 16,-8 3-1744-16,8-3-368 0,0 0-64 0,0 0 0 31,0 0-1344-31,0 0-272 0,0 0-48 0</inkml:trace>
  <inkml:trace contextRef="#ctx0" brushRef="#br1" timeOffset="117997.92">2221 15862 10127 0,'1'-8'896'0,"2"0"-704"0,0 0-192 0,-2 0 0 16,2 1 2272-16,1-1 416 0,-2 0 96 0,0 3 16 15,-2 5-1344-15,0-8-272 0,-1 1-48 0,1 7-16 16,0 0-160-16,-6-3-16 0,6 3-16 0,0 0 0 16,-8 0-240-16,0 2-48 0,2 3-16 0,0 1 0 15,0 3-96-15,4 2-16 0,-2 1 0 0,2 4 0 16,-1 0-80-16,1 5-32 0,-1 1 0 0,2 4 0 0,-3 5-144 0,4 2-16 15,4 3-16-15,-3 2 0 0,2 0-96 0,0 1-128 16,4-6 176-16,0-3-176 0,3-6 0 0,-1-4 0 16,4-2 0-16,2-3 0 0,1-6 0 0,2-2 0 15,2-4 160-15,1-3-160 0,2-3 240 0,3-4-48 16,1-2 0-16,1-2 0 0,-1-4-32 0,-2-2-16 16,0-4 0-16,-5 1 0 0,0-1-144 0,-4-1 128 15,-1-1-128-15,-3 2 128 0,0-2-128 0,0 1 128 16,-4 0-128-16,0 0 128 0,-3 1-128 0,-1 2 0 15,0 2 144-15,0 1-144 0,-4 2 0 0,1 4 0 16,-1 10 0-16,1-8 128 0,-1 8-128 0,0 0 0 16,0 0 0-16,0 0 0 0,-2 11-160 0,1 4 160 15,-4 2-192-15,2 5 192 0,0 3 0 0,0 3-128 0,-3 4 128 0,1 1 0 16,-2 2 0-16,-3 3 0 0,2 2 0 0,-3 3 0 16,0 3 160-16,-2 3 32 0,-2 0 16 0,-4 1 0 15,-2 0 176-15,-5 0 16 0,-1-1 16 0,1 4 0 16,2 1 32-16,-2-4 0 0,2-6 0 0,0-5 0 15,4-1-64-15,3-3 0 0,1-3 0 0,4-5 0 16,2-4-240-16,4-4-144 0,1-2 160 0,0-6-160 16,5-11-160-16,0 0-128 0,0 0-32 0,0 0 0 31,6-11-2304-31,0-5-448 0</inkml:trace>
  <inkml:trace contextRef="#ctx0" brushRef="#br1" timeOffset="118531.58">3238 15233 19343 0,'0'0'1728'0,"-5"-6"-1392"16,5 6-336-16,-7-5 0 0,7 5 1536 0,0 0 224 0,-7-3 48 0,7 3 16 15,0 0-992-15,-9 6-192 0,2 4-32 0,-2 3-16 16,1 3-32-16,-1 1-16 0,0 5 0 0,2 0 0 15,-2 1 48-15,0 4 16 0,0 0 0 0,3 4 0 16,-2-3-80-16,1 1-16 0,4 2 0 0,-1-3 0 16,-1-4-240-16,2-2-48 0,0-3-16 0,2-4 0 15,0-2 112-15,-2-5 32 0,3-8 0 0,0 0 0 16,0 0 128-16,0 0 32 0,7-8 0 0,3-2 0 16,0-3-208-16,1-5-48 0,2-1 0 0,-2-2 0 15,1-1-256-15,-1 1 128 0,0 0-128 0,-3 0 0 16,2 1 0-16,-4 0 0 0,3 2 0 0,-3-4 0 15,-1 1 128-15,-1 3-128 0,0 2 0 0,-1 3 0 0,-1 2 0 0,0 2 0 16,-2 9 0-16,0 0 0 0,0 0 0 0,0 0 0 16,-6 12 0-16,-1 3 0 0,-2 2 0 0,0 4-176 15,-1 2 176-15,-4 0-160 0,1 0 160 0,0 2 0 16,0 1 0-16,3 0-128 0,-1-1-160 0,3-2-32 16,2-1 0-16,2-1-10896 15,2-2-2192-15</inkml:trace>
  <inkml:trace contextRef="#ctx0" brushRef="#br1" timeOffset="119498.39">3946 15377 5519 0,'0'0'240'0,"0"0"64"0,2-5-304 0,-2 5 0 16,3-6 0-16,-3 6 0 0,0 0 2416 0,3-5 416 15,-3 5 96-15,0 0 16 0,0-8-1328 0,0 8-256 16,0 0-48-16,0 0-16 0,-5-5-160 0,5 5-48 15,0 0 0-15,-5 3 0 0,5-3-448 0,-10 5-112 16,2 2-16-16,1 2 0 0,-2 2-224 0,0 2-48 16,-2 2-16-16,-2 3 0 0,-1 2 48 0,-2 2 16 15,0 1 0-15,-2 4 0 0,-2 1 160 0,0 2 16 16,-3 5 16-16,2 2 0 0,-3 4-32 0,2 2-16 0,-1-1 0 16,2 6 0-16,3 2-80 0,-1 3-16 0,3 2 0 0,2 0 0 15,0-1-160-15,1-1-48 0,2 0 0 0,3-3 0 16,0 0-128-16,3-2 0 0,3-2 0 0,-2-4 0 15,2 0 0-15,3-4 0 0,1-3 0 0,3-4 0 16,-2-2 0-16,4-5 0 0,3-2 0 0,1-2 0 16,2-5-352-16,2 0 0 0,2-2 0 0,0-4-9280 15,4-5-1856-15</inkml:trace>
  <inkml:trace contextRef="#ctx0" brushRef="#br1" timeOffset="120020.29">4395 15445 7359 0,'0'0'656'0,"0"-4"-528"0,-1-1-128 0,1 5 0 15,0 0 2336-15,0 0 432 0,0 0 96 0,0 0 16 16,-7 8-1536-16,2 1-288 0,-2 2-64 0,-1 2-16 16,-1 3-112-16,-1 2-32 0,-5 5 0 0,1 4 0 15,-1 2 112-15,-1 4 16 0,0 2 0 0,0 3 0 16,1 2-64-16,3 0 0 0,1 2 0 0,1 0 0 16,-2 0-288-16,3 0-64 0,1 3-16 0,3-2 0 15,2-3-336-15,0 0-64 0,0-3 0 0,3-3-128 16,0-3 128-16,2-3-128 0,0-4 0 0,3 0 0 15,3-1 0-15,3-3 0 0,-2-5 0 0,5-1 0 16,-1-6 0-16,2 1 0 0,2-2-160 0,1-5 160 31,4-4-1600-31,-3-4-208 0,-1-3-48 0,-3 0-10928 0</inkml:trace>
  <inkml:trace contextRef="#ctx0" brushRef="#br1" timeOffset="120169.79">4018 15992 21183 0,'0'0'944'0,"-8"5"192"0,8-5-912 0,0 0-224 16,0 0 0-16,0 0 0 0,9 10 1664 0,2-2 272 16,1-4 64-16,1 2 16 0,2-3-1600 0,3-1-416 15,2 0 0-15,3-2 128 16,-1-3-624-16,4 0-112 0,3-1-32 0</inkml:trace>
  <inkml:trace contextRef="#ctx0" brushRef="#br1" timeOffset="120684.81">4719 16336 25455 0,'0'0'1120'0,"-7"0"240"0,-1-1-1088 0,0 2-272 16,1 3 0-16,7-4 0 0,-9 1 896 0,2 4 128 16,-3 4 32-16,3 2 0 0,-4 2-656 0,1 3-128 15,1 0-16-15,-2 4-16 0,2 2 64 0,1 1 16 16,4 0 0-16,0-1 0 0,3-1-48 0,2-2 0 16,3-2 0-16,2 0 0 0,3-2-144 0,1-1-128 15,4-4 192-15,1-1-192 0,0-2 176 0,2-2-176 16,0-4 160-16,1-2-160 0,1-3 336 0,-3-5-16 15,2-2-16-15,-2-3 0 0,-2-3 320 0,-1 1 64 0,-3-1 16 0,0-1 0 16,-4-2-288-16,0 1-48 0,-3 1-16 0,-3 0 0 16,-2-1-16-16,0 3 0 0,-5-4 0 0,-1 4 0 15,-1 5-96-15,-2-4-32 0,-4-3 0 0,0 3 0 16,-3 2-208-16,3 1-192 0,-1-2 48 0,2 2 0 31,-1 0-1296-31,4 1-256 0,0-1-48 0,3-1-13936 0</inkml:trace>
  <inkml:trace contextRef="#ctx0" brushRef="#br1" timeOffset="121016.56">4956 15227 20271 0,'-4'-11'1792'0,"4"11"-1424"15,-3-8-368-15,3 1 0 0,0 7 656 0,0 0 64 16,5-4 16-16,2 3 0 0,-7 1 32 0,13 5 0 16,-1 4 0-16,1 4 0 0,1 4-304 0,3 3-48 15,0 6-16-15,3 2 0 0,3 3-112 0,-3 4-32 16,1 5 0-16,1 4 0 0,0 4 320 0,1 2 64 15,-3 2 16-15,-2 0 0 0,-2 0-224 0,-3 2-48 16,-1 1-16-16,-1 2 0 0,-1-2-128 0,-2 1-32 0,-5 3 0 0,-1-4 0 16,-4-2-80-16,0 0-128 0,-4-1 176 0,0 0-176 15,-3-1 160-15,-1-3-160 0,-2-3 128 0,0-2-128 16,-4 0 0-16,0-3-176 0,-2-2 16 0,0-2-14368 16</inkml:trace>
  <inkml:trace contextRef="#ctx0" brushRef="#br1" timeOffset="122135.84">5756 15846 13823 0,'0'0'608'0,"0"0"128"0,-9 2-592 0,9-2-144 15,-7 3 0-15,7-3 0 0,0 0 1664 0,0 0 288 16,-5 5 64-16,5-5 16 0,0 0-1136 0,0 0-240 15,0 0-32-15,0 0-16 0,0 0 96 0,13 1 0 0,1-2 16 0,3-2 0 16,1 1-112-16,3-1-32 16,1 0 0-16,3-2 0 0,0 1-288 0,2 0-64 0,1 1-16 0,0-1 0 15,3 0-208-15,-1 1 0 0,-5 2 0 0,1 0 0 32,-3 1-1776-32,-4 1-400 0</inkml:trace>
  <inkml:trace contextRef="#ctx0" brushRef="#br1" timeOffset="122306.33">5697 16255 20271 0,'0'0'1792'0,"0"0"-1424"0,0 8-368 0,0-8 0 16,11 6 512-16,0-1 16 0,4-2 16 0,1-1 0 16,4-1-176-16,1 0-48 0,4-1 0 0,-1-2 0 15,3-1-192-15,1-1-128 0,2 2 160 0,2-1-160 16,3-3-368-16,-1 0-160 0</inkml:trace>
  <inkml:trace contextRef="#ctx0" brushRef="#br1" timeOffset="123134.54">6877 15523 18719 0,'-7'-12'832'0,"7"12"160"0,-4-12-800 0,-1 1-192 0,1 2 0 0,2-1 0 15,-1 3 832-15,3 7 128 0,-4-7 32 0,4 7 0 16,0 0-336-16,0 0-64 0,-8 0-16 0,2 3 0 16,0 3-224-16,1 3-48 0,-3 2-16 0,1 2 0 15,-1 3-144-15,1 5-16 0,1 4-128 0,2 2 192 16,0 6-192-16,3 1 176 0,-1 2-176 0,2 5 160 15,2 4-160-15,-1 3 0 0,2 1 0 0,1 1 128 0,3-1-128 0,-2-2 0 16,4-3 0-16,0-4 0 0,1-7-240 0,3-4-16 16,3-2-16-16,-1-7 0 0,0-5 128 0,2-5 144 15,3-2-208-15,1-5 80 0,1-4 128 0,1-3 0 16,1-5 0-16,-2-4 0 0,0-4 224 0,-5-2 32 16,1 1 0-16,-1-3 0 0,-1-1-112 0,-2 1-16 15,-2 0 0-15,-1-1 0 0,-2 0-128 0,0 0 0 16,-3-1 0-16,-1 1 0 0,1 2 160 0,-2 0-160 15,-2-4 192-15,0 1-192 0,-1 1 0 0,1 3 0 16,0 5 0-16,-1 2 0 0,-1 2 0 0,0 3 0 16,0 7 0-16,0 0 0 0,0 0 0 0,0 0 0 0,-1 9 0 0,-3 4 0 15,0 4 0-15,1 3 0 0,-1 1 0 0,1 3 0 16,-1 2 0-16,-2 4 0 0,3 3 0 0,-4 3 0 16,2 4 0-16,0 2 0 0,-1 1 0 0,0 2 0 15,0 1 0-15,-2 4 0 0,0 4 0 0,1 1 0 16,-2 0 0-16,-1-2 0 0,-2-3 0 0,-1-1 0 15,-1-3 320-15,-2-2-32 0,-1-3-16 0,-1-2 0 16,-1-8 176-16,-3-1 16 0,-1-2 16 0,2-3 0 16,0-4 144-16,2-4 16 0,1 2 16 0,-1-7 0 15,1 0-256-15,2-3-48 0,1-3-16 0,-1-3 0 16,1-2-96-16,0-2-32 0,1-3 0 0,1-3 0 16,1 0-80-16,2-3-128 0,1-2 176 0,3-3-176 15,0-3 128-15,2 1-128 0,1-5 0 0,3 1 0 0,2 2 0 0,2-2 0 16,0-1 0-16,4 1 0 0,2 5 0 0,3-1 0 15,3 2-144-15,1 2 144 0,1 1-144 0,5 2 144 16,-1 0-160-16,4 1 160 0,3-1-128 0,1 1 128 16,1 4 0-16,1 0-144 0,2 2 144 0,-2 1 0 15,-2 1 0-15,-1-1 0 16,-3 1-1408-16,-2 1-208 0,2 1-48 0,-4 1-11440 0</inkml:trace>
  <inkml:trace contextRef="#ctx0" brushRef="#br1" timeOffset="123785.4">7671 16366 13823 0,'0'-7'1216'0,"0"0"-960"0,0-2-256 0,0 1 0 15,0 8 2048-15,0 0 352 0,0 0 80 0,0 0 16 16,0 0-976-16,0 0-192 0,0 0-48 0,0 0 0 15,0 11 576-15,0-2 96 0,-1 5 32 0,0 2 0 16,-1 1-1984-16,0 4-256 0,0 2-112 0,-1 3-16 16,-1-1 672-16,-1 2 144 0,-1 3 16 0,0-1 16 15,-3-1-112-15,1 1-32 0,2-3 0 0,0 2 0 16,-1-4-144-16,2 0-48 0,2-1 0 0,0-1 0 16,0 1-128-16,2-2-144 0,1-2 144 0,2 3-10816 15,1 2-2048-15</inkml:trace>
  <inkml:trace contextRef="#ctx0" brushRef="#br2" timeOffset="131593.17">351 8929 10591 0,'0'0'464'0,"0"0"112"0,0 0-576 0,0 0 0 0,-9-1 0 0,9 1 0 16,0 0 704-16,0 0 48 0,-8-3 0 0,0 2 0 15,8 1-80-15,0 0-16 0,0 0 0 0,0 0 0 16,-8 0-80-16,8 0-32 0,0 0 0 0,0 0 0 16,-7 4-288-16,7-4-48 0,-5 8-16 0,2 1 0 15,-3-2 32-15,3 2 0 0,-1 2 0 0,-1 3 0 16,1 4 0-16,1 0 0 0,-4 1 0 0,1 2 0 16,0 2-48-16,-1 2-16 0,2 3 0 0,-2 1 0 0,2 3 16 15,-1 4 0-15,0 0 0 0,1 1 0 16,0 2-176-16,-1-1 160 0,1 1-160 0,-3 0 160 0,1 2-160 0,0-2 0 15,-1-3 0-15,-1 4 128 0,1 4-128 0,-3-2 160 16,0 0-160-16,0 0 160 0,-2-1 64 0,1 2 16 16,-1 2 0-16,1-1 0 0,2-1 80 0,0 0 0 15,1 2 16-15,2 0 0 0,-2 0-144 0,2 1-16 16,-1 2-16-16,5 1 0 0,1-1-160 0,1 0 0 16,2 1 0-16,0 2 0 0,0-2 0 0,1 2 0 15,-1-3 0-15,2 3 0 0,-3-1 0 0,1-2 128 16,0-3-128-16,1 0 0 0,-1-1 0 0,0 0 0 15,-1-3 128-15,0 1-128 0,0-1 0 0,2 1 160 16,1-4-160-16,-2 3 160 0,-2 0 0 0,1 1 0 16,0 1 0-16,0-2 0 0,0 2-160 0,-1-1 128 0,-1 1-128 0,1 1 128 15,0 0-128-15,-1 1 128 0,0-2-128 0,1 0 128 16,1 1-128-16,-1 0 0 0,-3-1 0 0,3 1 0 16,1 0 0-16,1-1 0 0,0 0 0 0,3-2 0 15,-2 1 0-15,2 1 0 0,2-1 0 0,-1 3 0 16,0-2 0-16,0 0 0 0,0-1 0 0,-1-1 0 15,-1 2 0-15,3-1 0 0,-3 1 0 0,0-3 0 16,0 0 0-16,-2 1 128 0,0 1-128 0,1 0 0 16,2-3 208-16,-1 2-32 0,-1-3-16 0,0 3 0 15,-2-1 48-15,1-1 16 0,1 2 0 0,3 0 0 16,-3-1-32-16,1 1-16 0,-1 3 0 0,2-5 0 16,1-1-176-16,-3-3 192 0,2 2-192 0,-2 0 192 15,-1 0-32-15,1 1 0 0,2-1 0 0,-3 2 0 16,1 0 16-16,1 1 0 0,2 4 0 0,-2-2 0 0,-3-2-176 0,-2 1 192 15,1 0-192-15,-1 1 192 0,1-2-192 0,0 1 128 16,0 1-128-16,0-2 128 0,-1 2 0 0,0 0-128 16,1 1 192-16,-4-2-64 0,0-2 64 0,0 0 16 15,0-2 0-15,0 4 0 0,2 0-80 0,1-1-128 16,-3 2 176-16,2-1-176 0,-1-1 128 0,-2 0-128 16,0-1 0-16,0-1 0 0,3 1 0 0,-4-1 0 15,1-1 0-15,-1 2 0 0,0 2 0 0,1-1 0 16,-2 0 128-16,0 0-128 0,-1-2 0 0,0 1 0 15,0 0 0-15,-1 2 0 0,0-2 128 0,1 1-128 16,1 1 0-16,0 1 0 0,-1-1 0 0,2 0 0 0,1 0 128 0,1-3-128 16,0 0 0-16,3 0 160 15,-2 2-160-15,2-2 128 0,-1 0-128 0,1-3 0 0,0 1 144 0,-1 3-144 16,-1-2 0-16,1 2 0 0,-2-4 0 0,3 1 128 16,1-1-128-16,-2 3 0 0,-2-2 0 0,2-2 128 15,1 2-128-15,-3-2 0 0,1 2 0 0,1 0 0 16,0 1 0-16,2 1 0 0,-1-2 0 0,-1 1 128 15,1 0-128-15,-1-1 0 0,2 0 128 0,0-2-128 16,0 3 0-16,1-2 128 0,1-2-128 0,0 1 0 16,0 2 0-16,2-2 0 0,-1-1 0 0,1 0 128 15,-1-4-128-15,-1 0 0 0,2-1 128 0,0 1-128 16,1-2 0-16,1 2 0 0,-4-2 0 0,1 1 0 16,1 1 0-16,0 0 0 0,-2 3 0 0,2 1 128 15,-1-1-128-15,-1-1 0 0,1-1 0 0,2-2 128 16,-1 0-128-16,1-1 0 0,-2-2 0 0,0 1 0 0,1-1 128 0,0-1-128 15,2 0 128-15,-2 1-128 0,1-1 128 0,0-1-128 16,1 1 128-16,-1 0-128 0,1-1 128 0,2 1-128 16,-3-1 160-16,2-2-160 0,0-3 160 0,-1 1-160 15,0 0 160-15,2 0-160 0,-1-1 0 0,1 0 128 16,-3-2-128-16,2 2 0 0,0-1 0 0,-1 0 128 16,-1-1-128-16,3 0 0 0,-2 1 0 0,2-2 0 15,1-2 0-15,-1-1 0 0,1 0 0 0,3 0 0 16,0-3 0-16,1-1 0 0,0-2 0 0,1 3 0 15,2-2 0-15,0-1 0 0,0 0 0 0,2 0 0 16,1-1 0-16,-2-1 0 0,-3-1 0 0,2 1 0 16,0-1 0-16,0-2 0 0,2 2 0 0,-1 0 0 0,3-2 0 15,1 1 0-15,1-1 0 0,0 1 0 0,2 0 0 0,-1 1 0 16,3-1 0-16,1-1 0 0,3-1 0 0,1 1 0 16,1 1 0-16,-1-2 0 0,0 0 0 0,-1 0 0 15,-1 0 0-15,0 1 0 0,1-2 0 0,0 0 0 16,1-1 0-16,2 0 0 0,1 0 0 0,2-3 0 15,-2 0 0-15,4-1 0 0,3 0 0 0,0 0 0 16,-2-1 0-16,1 1 0 0,-2-1 0 0,1 1 0 16,1-2 0-16,1 1 0 0,-1-1 0 0,5-1 0 15,1-2 0-15,0 0 0 0,5 1 0 0,-5-1 0 16,-5 0 0-16,-1-1 0 0,4 0 0 0,1 1 0 16,1-1 0-16,2-1 0 0,4 1 0 0,0 0 0 15,-1 0 0-15,-1 1 128 0,-5-1-128 0,1 0 0 16,2 0 0-16,0 1 0 0,0 0 0 0,1 0 0 15,1 1 0-15,1 0 0 0,-3 2 0 0,1 2 0 0,-3-3 0 0,0 3 0 16,-1 1 0-16,2-2 0 0,0 1 0 0,4 0 0 16,-1 1 0-16,1-1 0 0,-4 2 0 0,0-1 0 15,-1 0 0-15,0 2 0 0,0 0 0 0,2-1 0 16,0-1 0-16,2 1 0 0,3 2 0 0,-1 0 0 16,-4 1 0-16,-1 0 0 0,0 0 0 0,3-1 0 15,-1 1 0-15,3 0 0 0,0 1 128 0,4 0-128 16,0 0 0-16,-3 0 0 0,-1-1 128 0,-1 0-128 15,1 0 0-15,2 1 0 0,2-2 128 0,1 1-128 16,4-3 0-16,-2 2 0 0,-8 0 0 0,1 0 128 16,-1 0-128-16,1-1 0 0,1 2 0 0,3 1 0 15,4-2 0-15,-6 2 0 0,-3 2 0 0,-2 2 128 16,-2-2-128-16,2 2 0 0,-1 2 0 0,0-2 0 0,0 0 128 0,0 3-128 16,3-1 0-16,-2 0 0 0,-3 1 0 0,-1-2 0 15,0 0 0-15,-2 0 0 0,2 0 0 0,1-1 0 16,0-1 128-16,3-1-128 0,3 2 0 0,-2-1 144 15,-7 0-144-15,-1 0 128 0,1 1-128 0,-1-1 128 16,1 1-128-16,1-1 0 0,0 0 0 0,-2 2 0 16,3-2 0-16,-1 0 0 0,0-1 128 0,-2 3-128 15,-3-2 0-15,0-1 0 0,-1 0 144 0,1-2-144 16,2 0 0-16,0-1 128 0,2-1-128 0,1 0 0 16,-2 2 160-16,0-1-32 0,0-1-128 0,-4 1 192 15,-1-2-192-15,1 3 144 0,-1-1-144 0,-1 0 128 16,2-1-128-16,-3 1 0 0,4 0 0 0,1 0 128 15,2-2-128-15,-2 2 0 0,-1-1 144 0,-2 2-144 0,-2-2 0 0,0 2 0 16,1-2 0-16,-1 0 0 0,1-3 0 0,2 1 0 16,-1-1 0-16,1 1 128 0,3 0-128 0,0 0 0 15,-1-1 0-15,1 1 0 0,-4 2 0 0,0-1 0 16,1-1 0-16,0 0 0 0,2 1 0 0,0 0 0 16,3 0 0-16,-1 0 0 0,2 2 0 0,-1 2 0 15,-2 0 0-15,-1 1 0 0,-1 2 0 0,-1 0 128 16,0 2-128-16,1-1 0 0,-4 1 0 0,4 0 0 15,0 0 0-15,4 1 128 0,-1 0-128 0,-1 1 0 16,-3 1 0-16,-1-2 0 0,-3 1 0 0,1 0 0 16,-2-2 0-16,0 1 128 0,2 1-128 0,0-3 0 15,4-1 0-15,-2 2 0 0,5-1 0 0,-2 1 0 0,1-1 0 0,-3 1 0 16,-4 1 0-16,0-4 0 0,-1 1 0 0,-1 0 128 16,-1-2-128-16,-2 1 0 0,0 1 0 0,-2-1 0 15,0-2 0-15,1 0 0 0,-1-1 0 0,2 0 0 16,-2-1 0-16,-1 2 0 0,1-1 0 0,-4-1 0 15,-1 0 0-15,-2 0 0 0,-2-2 0 0,1 1 128 16,-3-2-128-16,-1 2 0 0,1-2 0 0,-3 1 0 16,1-1 0-16,-2-1 128 0,-2 0-128 0,-9 5 0 15,7-5 0-15,1 0 0 0,-8 5 0 0,6-8 128 16,-6 8-128-16,3-11 0 0,-2 0 0 0,-1-1 128 16,-1-1 0-16,-1-4 0 0,-2-3 0 0,2-2 0 15,-2-3-128-15,2-2 0 0,-3-1 128 0,2 0-128 16,-3-3 0-16,2 1 0 0,0-2 0 0,0 0 0 0,-1-2 0 15,0 1 0-15,2 2 0 0,-2-3 0 16,-2-2 0-16,3 1 0 0,-3-2 0 0,1 1 0 0,0-2 0 16,-1-2 0-16,2 0 0 0,-3 1 0 0,1-2 0 0,1-3 0 15,-1-5 0-15,1-2 0 0,-2-3 0 0,1 2 0 16,0-1 0-16,1-1 0 0,1-4 0 0,0 2 0 16,1-3 0-16,1 3 0 0,-4 2 0 0,1 1 0 15,-1 0 0-15,0-1 0 0,3-3 0 0,-3 0 0 16,1-1 0-16,-2-2 0 0,0 1 0 0,0-2 144 15,1 0-144-15,-1-5 0 0,0-2 176 0,1-2-176 16,1 2 160-16,4-1-160 0,-4-2 0 0,4 1 128 16,2 1-128-16,0-1 0 0,4 0 0 0,0 3 0 15,-2 3 0-15,3 3 0 0,-2 1 0 0,2 0 0 16,-2-3 0-16,1 4 0 0,-1 2 0 0,3 1 0 0,-4 0 0 0,1 0 0 16,1-1 0-16,-3-5 128 0,2 0-128 0,-1-1 0 15,-1 0 0-15,4 2 0 0,0-3 0 0,1-1 0 16,-2-2 0-16,0 0 0 0,2-1 0 0,-1 0 0 15,4 5 0-15,-1-1 0 0,2 0 0 0,-1-1 0 16,-1 0 0-16,2 3 0 0,-2 0 0 0,2 1 0 16,0 3 144-16,0-2-144 0,1 1 128 0,-2 0-128 15,-1-2 0-15,2 0 128 0,0 0-128 0,0 1 0 16,3-3 0-16,-3 3 0 0,-2-1 0 0,1 0 0 16,1 2 0-16,2-1 0 0,-2-2 0 0,2-2 0 15,-1 1 0-15,1-6 0 0,-2-1 0 0,2 1 0 16,0 0 0-16,2 0 0 0,0 0 0 0,2 1 0 15,-2-1 0-15,2 3 0 0,0 0 0 0,-2 5 0 16,2 4 0-16,-1-1 0 0,-3 1 0 0,1 0 0 16,-2 4 0-16,2 0 0 0,-2 0 0 0,-2 1 0 0,1 1 128 0,-2 0-128 15,0-1 0-15,1 0 128 16,-1 0-128-16,0 0 0 0,2 0 0 0,1-2 0 0,1-1 0 0,3 0 0 16,0-1 0-16,1 2 0 0,0-1 0 0,2 1 0 15,0 0 0-15,1 1 0 0,-2 0 0 0,1 1 0 16,-2-1 0-16,1 2 0 0,0 0 0 0,1 1 0 15,-3 1-176-15,2 1 176 0,-2-1 0 0,2 6-128 16,2-2 128-16,-1 2 0 0,0 2 0 0,-2 1 0 16,0-3 0-16,-1 2 0 0,3 2 0 0,-2 1-128 15,-4 2 128-15,4-1 0 0,0 3 0 0,0 2 0 16,-2 0 0-16,0 3 0 0,1 0 0 0,-3 2 0 16,-1 0 0-16,2 4-192 0,-5 4 192 0,1 3 0 0,-2-2 0 0,1 3 0 15,-3-2 0-15,1 1 0 0,-1 2 0 0,-2 2 0 16,-1 3 0-16,0 0 0 0,0-1 0 0,0 1 0 15,2 0 0-15,-3 3 0 0,-1 0 0 0,0-1 0 16,0 0 0-16,0 0 0 0,0 2 0 0,0 1 0 16,0-2 0-16,-1 2 0 0,1 4 0 0,0 0 0 15,-5-5 0-15,5 5 0 0,-3-5 0 0,3 5 0 16,0 0 0-16,-7-2 0 0,1-2 0 0,6 4 0 16,-9-1 0-16,-1 1 0 0,2 0 0 0,-3 1 0 15,1 0 0-15,2 2 0 0,-3-2 0 0,-1 3 0 16,-2-1 0-16,1 2 0 0,0-3 0 0,-1 3 0 15,-5 0 0-15,1 0 0 0,1-1 0 0,-4 0 0 16,-2 0 0-16,-2 2 0 0,-3-1 0 0,-1 0 0 0,0-2 0 16,-2 3 0-16,0-2 0 0,0-1 0 15,0 1 0-15,-1 0 128 0,-1 0-128 0,2 1 0 0,-2-1 0 0,-2 1 0 16,-2-2 0-16,-1 0 0 0,-5 1 0 0,2 0 0 16,0-1 0-16,1 1 128 0,-1-2-128 0,-1 1 0 15,-2 1 0-15,0 3 0 0,-2-1 0 0,-3 0 0 16,-1-3 0-16,-1 1 0 0,2-2 0 0,0 2 0 15,1-1 0-15,3 0 0 0,0 0 0 0,-1 2 0 16,-1-2 0-16,-2-1 0 0,-2-2 0 0,0-1 0 16,0 1 0-16,3 1 0 0,-1 1 0 0,2 2 0 15,1-2 0-15,-5 2 0 0,-1-2 0 0,0 1 0 16,-5-2 0-16,5-1 0 0,-1 0 0 0,2 1 0 16,2 1 0-16,-1 0 0 0,-4 3 0 0,2-2 0 15,-6-1 0-15,3-1 0 0,1-1 0 0,4 0 0 0,-2 1 0 16,0 3 0-16,0 2 0 0,-4-3 0 0,-2-3 0 0,3 2 128 15,3-1-128-15,0 1 0 0,1 1 0 0,3 0 0 16,-4-1 0-16,-2-1 0 0,-5 0 0 0,2 1 0 16,3 0 0-16,-1 3 0 0,1-1 0 0,0 1 0 15,2 1 0-15,-4-3 0 0,-5 2 0 0,1 0 0 16,3 1 0-16,0-1 0 0,0 2 0 0,2-3 0 16,1 1 0-16,-1-2 0 0,-7 0 0 0,0 2 0 15,3-1 0-15,2-1 0 0,1 3 0 0,-3-2 0 16,-1 1 0-16,-2-1 0 0,-1-2 0 0,1 1 0 15,1 2 0-15,2-1 0 0,1 4 0 0,-2-1 0 16,-1-3 0-16,0 0 0 0,-4-1 0 0,4 1 0 16,2 0 0-16,-1 1 0 0,1-1 0 0,-2-1 0 15,-3 3 0-15,2-3 0 0,0-1 0 0,0 2 0 16,3-1 0-16,1 0 0 0,2 0 0 0,-5-1 0 0,-1 0 0 0,3 1 0 16,1-1 0-16,2 1 0 0,-2-2 0 0,3 1 0 15,2-1 0-15,-4 1 128 0,-2-1-128 0,-1-1 0 16,3 0 0-16,0 1 0 0,2-1 0 0,2 2 0 15,3-1 0-15,-3 1 0 0,-1-4 0 0,0 5 0 16,-1-1 0-16,5-1 0 0,-1-2 0 0,2 2 0 16,-2 1 0-16,1 2 0 0,-1-2 0 0,-1-1 0 15,-2 2 0-15,1 0 0 0,3-1 0 0,1 1 0 16,0-1 0-16,3 3 0 0,2-3 0 0,-3 1 0 16,-3-1 0-16,0 1 0 0,2-3 0 0,2 1 0 0,1 0 0 15,1 2 0-15,2-3 0 0,0 1 0 0,4-1 0 0,-2 0 0 16,-1 1 0-16,1-1 0 0,-4-1 0 0,4 0 128 15,1 1-128-15,0 0 0 0,1 0 128 0,2 0-128 16,0-2 128-16,1 1-128 0,2 1 128 0,-3-1-128 16,1-3 0-16,0 2 0 0,-1 0 0 0,-1 0 128 15,1 1-128-15,1-2 0 0,0 1 0 0,2 0 0 16,0 1 0-16,0 0 0 0,1 1 0 0,0 0 0 16,1 1 0-16,0-1 0 0,1 0 0 0,-3 1 0 15,-4-3 0-15,4 1 0 0,0 0 0 0,2 0 0 16,2-1 0-16,0 1 0 0,-1-2 0 0,2 1 128 15,1 0-128-15,0 1 0 0,0-1 0 0,4 0 0 16,0-1 0-16,-1 2 0 0,-5-2 0 0,3-1 0 16,-1 1 0-16,0 0 0 0,-1-2 0 0,1 4 0 0,1-2 0 15,-1 1 0-15,1-2 0 0,0 2 0 0,2-1 0 16,1 2 0-16,-1 1 128 0,0-1-128 0,1 1 0 0,0 0 0 16,2 0 0-16,-1 1 128 0,-3 0-128 0,3 1 0 15,1 0 0-15,1 2 0 0,-3-1 0 0,1 0 0 16,1-2 0-16,2 3 0 0,3-2 0 0,1 1 0 15,1-1 0-15,3 0 0 0,-3 1-160 0,4-1 0 16,3-2 0-16,7 0 0 16,0 0-1616-16,0 0-320 0,0 0-64 0</inkml:trace>
  <inkml:trace contextRef="#ctx0" brushRef="#br2" timeOffset="133326.18">269 10958 14735 0,'-13'-1'640'0,"5"3"160"0,-4 3-640 0,2-2-160 0,2-3 0 0,8 0 0 0,-8 2 960 0,8-2 144 15,0 0 48-15,0 0 0 0,0 0-320 0,0 0-48 16,0 0-16-16,0 0 0 0,0 0-64 0,0 0-32 15,0 0 0-15,11-3 0 0,2 0-224 0,2-1-64 16,4 0 0-16,3 1 0 0,2-1-80 0,3 1-32 16,4-3 0-16,5 0 0 0,5 1-80 0,2-2-32 15,3 3 0-15,4-3 0 0,-3 0-16 0,1 0 0 16,0-1 0-16,-1 1 0 0,0 2 96 0,2 0 16 16,0 3 0-16,3-2 0 0,0 1-16 0,-2-1 0 15,-2 1 0-15,-2 0 0 0,-2-1-96 0,-2 1-16 16,-4 1 0-16,0 0 0 0,-2-1-128 0,1 1 192 15,-4-1-192-15,-1 1 192 0,-2 0-192 0,-5-1 128 0,0 1-128 16,-4-1 128-16,-4 0-128 0,-4 0 128 0,-2 1-128 0,-1 1 128 16,-10 1 96-16,0 0 16 0,0 0 0 0,0 0 0 15,0 0 352-15,0 0 80 0,-11-2 16 0,-4 2 0 16,-5 0-176-16,-6 2-48 0,-1 1 0 0,-4 1 0 16,-4-2-288-16,-2 1-176 0,-4 0 192 0,1 1-192 15,0-1 160-15,-6 1-160 0,-2 1 128 0,-4-2-128 16,0-1 0-16,-2 2 128 0,0-2-128 0,1 1 0 15,2 0 0-15,2 3 128 0,1 1-128 0,1-1 0 16,-1 1 0-16,3-1 0 0,1 0 0 0,4-1 0 16,5 1 0-16,3-2 0 0,4 1 0 0,5-1 0 15,5 0 0-15,2 0 0 0,4-2 0 0,3 0 0 16,9-2 0-16,0 0-144 0,0 0 144 0,0 0 0 16,0 0-256-16,12-1 64 0,4-2 16 0,7-1 0 0,2 0 48 15,9 0 0-15,7-2 0 0,6 0 0 0,7-3 128 0,1-1-128 16,4-1 128-16,4 1-128 0,8 0 128 0,-1 0 0 15,4 2-144-15,-5-1 144 0,-4 1 0 0,-4 0 0 16,-3-1 0-16,-1-1 0 0,1-1 0 0,-5 3 0 16,-3 1 0-16,-6 0 0 0,-5 0 0 0,-3 0 0 15,-5 1 0-15,-3 0 0 0,-5 2 0 0,-2 0 0 16,-5-1 0-16,-2 2 0 0,-7 0 0 0,-7 3 128 16,0 0-128-16,0 0 192 0,0 0-192 0,-13 7 192 15,-7 2-192-15,-4 0 192 0,-3 2-64 0,-11 0 0 16,-7-3 0-16,-5 2 0 0,-7 2 0 0,0-1-128 15,-2 0 192-15,-3-1-64 0,-2 3 32 0,-3 0 0 16,-5-2 0-16,-1 1 0 0,3 0-160 0,5 0 128 0,4 1-128 0,7-2 128 16,5-3-128-16,7 2 0 0,7-5 0 0,8 3 128 15,8-3-128-15,5-2 0 0,7-1 0 0,7-2 0 16,0 0 0-16,16 0 0 0,7-4-192 0,7-1 192 16,4-2-160-16,8 0 160 0,5-3 0 0,8 1-144 15,6-2 144-15,4 1 0 0,4-1 0 0,-1-1 0 16,-2-2 0-16,-3 0-208 0,0 3 80 0,0-3-10656 15,3 2-2128-15</inkml:trace>
  <inkml:trace contextRef="#ctx0" brushRef="#br0" timeOffset="137779.35">390 12941 17439 0,'-9'-8'768'0,"9"8"176"0,0 0-752 0,-4-8-192 16,0 2 0-16,4 6 0 0,0 0 432 0,0 0 48 16,0 0 16-16,0 0 0 0,0 0-240 0,0 0-64 15,0 0 0-15,7-6 0 0,-7 6 128 0,10-4 0 0,-1 0 16 0,5 1 0 16,5 3 112-16,3 1 0 0,5-2 16 0,6-1 0 15,7-4 80-15,4 1 16 0,3-3 0 0,6 2 0 16,3-3-16-16,5 0 0 0,7 0 0 16,3 3 0-16,4-2-304 0,-2-1-64 0,-4-1-16 0,-1 4 0 15,-1 1-160-15,2-1 0 0,-3-3 144 0,-1 1-144 16,-3 3 192-16,-2 1-48 0,-1 0 0 0,-3 1 0 16,-2-1-16-16,0 3-128 0,1 4 192 0,-4-1-64 15,-2-4 16-15,-2 1 0 0,-1-2 0 0,0 1 0 16,-3 0-144-16,-2-1 192 0,-2-1-192 0,-1 1 192 15,1-1 16-15,-4 2 16 0,-2 2 0 0,-6-2 0 16,-1-3 32-16,-6 1 0 0,1 2 0 0,-5 0 0 16,-1-1-64-16,-4 0-16 0,-1 2 0 0,0 1 0 0,-10 0-48 15,5 0-128-15,-5 0 192 0,0 0-64 0,0 0 176 16,0 0 16-16,0 0 16 0,0 0 0 0,-13-2 176 0,-3 2 48 16,-3 3 0-16,-4 1 0 0,-6-5-304 0,-1 1-64 15,-6-2-16-15,0 4 0 0,-1 0-176 0,-5-1 128 16,0 1-128-16,-3 1 128 0,-1 2-128 0,-6 2 0 15,-4 0 0-15,-1-1 0 0,-5-3 0 0,-3 1 0 16,-1 4 128-16,-1-1-128 0,-1-2 0 0,-4-1 0 16,-3-1 0-16,-1 1 128 0,1 3-128 0,4 0 0 15,0 1 0-15,1-1 0 0,-1-3 0 0,3 3 0 16,3-1 0-16,4 1 0 0,5 1 0 0,1 0 0 16,3 1 0-16,3 0 0 0,2-1 0 0,3-2 0 15,4-1 0-15,6-2 0 0,3 0-128 0,7 1 128 16,3-2 0-16,6 0 0 0,4 0 0 0,3 0-144 15,8-2 144-15,0 0 0 0,0 0-320 0,0 0 32 0,13 0 16 0,5-2 0 16,5-3 32-16,8-2 16 0,7-1 0 0,7 1 0 16,5-1 224-16,4-3-176 0,2-3 176 0,8 3-160 15,5 3 160-15,5 0-208 0,7 1 80 0,-2-3 128 16,-2-1 0-16,3 2 0 0,1 3 0 0,-1-1 0 16,0-3 0-16,-1 0-176 0,-6 2 176 0,2 2-128 15,-1-1 128-15,-1-1 0 0,-6 1 0 0,-6 0 0 16,-8 0 0-16,-3 2 0 0,-6-1 0 0,-3 2 0 15,-4 0 0-15,-4-1 0 0,-7 2 0 0,-2 0 128 16,-3 0-128-16,-4 1 0 0,-5 1 128 0,-2 0-128 16,-10 1 128-16,0 0-128 0,0 0 160 0,-9 3-160 15,-3 2 448-15,-7 0 0 0,-5 2 0 0,-7-1 0 0,-6 0-176 16,-5 0-32-16,-2 5-16 0,-11-3 0 0,-6 0 32 0,-6-2 16 16,-4-2 0-16,-3 2 0 0,-1 3-16 0,-7-1 0 15,-4-2 0-15,-3 2 0 0,0 0-256 0,0 2 0 16,0 1 128-16,3-4-128 0,0-2 0 0,5-2 0 15,7 5 0-15,7-2 0 0,4 0 0 0,8-2 0 16,1-1 0-16,8 1 0 0,6 0 0 0,5-1 0 16,6 1 0-16,7-1 0 0,5 3 0 0,7-1-176 15,10-5 176-15,0 0-160 16,0 0-208-16,11 7-32 0,5-2-16 0,11-2 0 0,4-6 112 0,8 2 32 16,9 0 0-16,3-2 0 0,3-3 112 0,7 1 32 15,2 0 0-15,10 3 0 0,9 2 128 0,2-1-128 16,0-1 128-16,4 2-128 0,4 1 128 0,-3 0 0 0,-3-2 0 0,-6 1 0 15,-7-1 0-15,-5 1 0 0,-4 0 0 0,-5-1 0 16,-6-2 0-16,-7-1 0 0,-6-2 0 0,-6-1 0 16,-4 3 0-16,-4-1 0 0,-3 1 0 0,-5 1 128 15,-7-1 64-15,-2 2 0 0,-9 2 16 0,0 0 0 16,0 0 112-16,-9-1 0 0,-3 2 16 0,-10 2 0 16,-7 3 96-16,-7-1 16 0,-10 3 0 0,-6 1 0 15,-5-1-256-15,-5 1-32 0,-4 1-16 0,-6 1 0 16,-5 4-144-16,-5-4 0 0,-4 0-160 0,2-1 160 15,1 3 0-15,0-1 0 0,-5-2 0 0,8 1 160 16,10 2-160-16,7-2 0 0,7-1 0 0,11-2 0 16,9-4 0-16,7 0 0 0,9 1 0 0,6-2 0 15,6 0-176-15,8-3 48 0,0 0 0 0,14 0 0 16,4-2-192-16,11-2-16 0,7-2-16 0,10-3 0 0,8-4 208 0,10-1 144 16,8 3-192-16,-2-1 192 0,2-2-128 0,2 0 128 15,3 2 0-15,1 0 0 0,1 0 0 0,-5 0-128 16,-9 0 128-16,-1-1 0 0,-2-1 0 0,-3 3 0 15,-6 3 0-15,-4-1 0 0,-5-1 0 0,-5-1 0 16,-8 1 0-16,-8 1 0 0,-5 4 160 0,-5 0-160 16,-5 1 160-16,-8 4-160 0,0 0 224 0,-11 0-48 15,-5 4-16-15,-9 1 0 0,-7-1 16 0,-7 1 0 16,-5 0 0-16,-1 2 0 0,-6 1-176 0,1 1-256 16,-3 4 64-16,0 2 16 15,-5 0-2336-15,1-1-480 0</inkml:trace>
  <inkml:trace contextRef="#ctx0" brushRef="#br0" timeOffset="139179.5">4359 12286 15135 0,'0'0'672'0,"0"0"144"0,4-8-656 0,-2 1-160 0,2-2 0 0,-4 9 0 16,0 0 1024-16,4-7 160 0,3 1 32 0,-7 6 16 0,0 0-128 0,0 0-16 15,0 0-16-15,0 0 0 0,0 0-368 0,0 0-80 16,0 0-16-16,0 0 0 0,0 0 48 0,0 0 16 15,0 10 0-15,-2 3 0 0,-2 2-144 0,1 3-16 16,-1 0-16-16,0 2 0 0,-1 2-176 0,-1 2-48 16,1 2 0-16,-2 2 0 0,-1-3-272 0,-1 1 0 15,0 1 0-15,0 0 0 0,0-1 0 0,2 0 0 16,3-3 128-16,-2-2-128 0,3-3 0 0,1 0 0 16,2-5 0-16,1 0 0 0,2-2 144 0,3-1-16 15,-1-1-128-15,2-4 192 0,1 0 160 0,4-3 32 16,0 0 0-16,4-2 0 0,3-4-96 0,1-1-16 15,2 0 0-15,2 1 0 0,2-1-144 0,1 1-128 0,3-1 192 0,1 3-192 16,1 1 0-16,4 1 0 0,1 0 0 16,4-1 0-16,-1-1 0 0,2-2 0 0,0 4 0 15,0 0 0-15,0 0 0 0,0 0 0 0,2 0 0 0,3 3 0 16,0 0 0-16,0-1 0 0,1-2 0 0,-3 0 0 16,-1-1 0-16,1 0 0 0,-3 1 0 0,2 0 0 15,1 0 0-15,1 0 0 0,1 1 0 0,0-1 0 16,1-2 0-16,-2 1 0 0,-2 0 128 0,0-2-128 15,0 3 0-15,2-1 0 0,-1 0 0 0,3 0 0 16,0-1 0-16,1 1 0 0,1 0 0 0,-2-1 0 16,-1-2 128-16,0 1-128 0,-2 0 0 0,1 0 0 15,0-2 0-15,2-1 128 0,0 1-128 0,0 1 0 16,-1 0 0-16,-3 0 0 0,-3-2 0 0,1 1 0 16,-1 2 0-16,0-2 0 0,-1 2 0 0,1-2 0 15,2 3 0-15,0 0 0 0,0 0 0 0,-3 0 0 16,0-2 0-16,-1 1 0 0,-1 2 0 0,-2-1 0 0,-2-2 0 0,2 2 0 15,-4-1 0-15,2 1 0 0,2 0 0 0,1 0 0 16,-3 1 0-16,2 1 0 0,-3 0 0 0,-1 1 0 16,-3-1 0-16,1 0 0 0,0 0 0 0,-1 2 0 15,1 0 0-15,1-2 0 0,2 0 0 0,2-2 0 16,2 0 0-16,3 1 0 0,1 1 0 0,1 0 0 16,-3-2 0-16,2 1-144 0,-2 1 144 0,0 0 0 15,-2-1 0-15,3 1 0 0,-2 0 0 0,2 0 0 16,2 0 0-16,-1 0 0 0,-1 0 0 0,-1 0 0 15,-4 0 0-15,-3 1 0 0,0 0 0 0,-1 1 128 16,-2 1-128-16,3-1 128 0,-1 1 16 0,0 0 16 16,1 1 0-16,0 0 0 0,-2 2-160 0,-1-1 0 0,0-1 0 0,-6 2 0 15,2-2 0-15,-6 1 0 0,-2-1 0 0,-1 1 0 16,-4-1 192-16,1-1-64 0,-4-1 0 0,1 2 0 16,-10-4 64-16,7 3 16 0,-7-3 0 0,0 0 0 15,0 0 96-15,0 0 16 0,0 0 0 0,0 0 0 16,0 0 240-16,0 0 48 0,0 0 16 0,0 0 0 15,1-9-128-15,-2 3-32 0,-1-4 0 0,-1-1 0 16,0 0-144-16,1-4-16 0,-3-2-16 0,1-3 0 16,-1-1-64-16,2-2-16 0,-3-1 0 0,2-4 0 15,0 2-80-15,0-3-128 0,3 0 176 0,1 1-176 16,0 3 0-16,3 3 0 0,-1 0 0 0,2 4 0 16,1 3 0-16,1-1 0 0,1 3-128 0,2 1 128 15,1 0-1184-15,0 0-144 0,1 0-16 0,0-1-10608 16,5-2-2112-16</inkml:trace>
  <inkml:trace contextRef="#ctx0" brushRef="#br3" timeOffset="148342.1">316 15703 6447 0,'0'0'576'0,"0"0"-576"0,0 0 0 0,-5 4 0 0,5-4 1664 0,0 0 240 16,0 0 32-16,0 0 16 15,0 0-672-15,0 0-128 0,-7 1-16 0,7-1-16 0,0 0-192 16,0 0-32-16,-1-10-16 0,1-1 0 0,0-2-48 0,2-1-16 16,4-2 0-16,-3 0 0 0,2-2-112 0,3-2 0 15,2-2-16-15,0 0 0 0,0 0-224 0,-1 0-32 16,2-1-16-16,1 0 0 0,2 0-128 0,1 1-32 15,1 0 0-15,0 5 0 0,1-2-256 0,-2 3 0 16,-2 2-128-16,2 5 128 0,-3 2 0 0,0 3-144 16,-1 3 144-16,2 5 0 0,-2 2 0 0,0 4 0 15,-1 1 0-15,0 2 0 0,0 3 0 0,0 3 0 16,-5 3 0-16,3 2 0 0,-6-2 0 0,0 0 0 16,0-2 0-16,0 0 0 0,-1-4 0 0,1-4 128 0,2-1-128 0,-2-2 0 15,-2-9 192-15,6 5-48 16,-6-5 0-16,10 1 0 0,-1-3 304 0,1-2 48 0,2-4 16 0,-1-3 0 15,3-2-176-15,1-2-16 0,2 1-16 0,-1-4 0 16,3-1-304-16,-4-2 160 0,1 2-160 0,-1 1 128 16,1 2-128-16,-1 2 0 0,-1 0 0 0,0 2 0 15,1 2 0-15,-2 4 0 0,-1 1 0 0,-1 2 0 16,-1 3 0-16,0 5 0 0,0 1 0 0,-1 3 0 16,-3 1-160-16,2 2 160 0,0 1 0 0,-4 3-144 15,1 0 144-15,-2 1 0 0,1 0 0 0,0 0-128 16,0-1 128-16,2-3 0 0,-3-2 0 0,1-3-128 15,-4-8 128-15,10 7 0 0,0-5 0 0,2-2 0 16,1-2 0-16,3-5 0 0,0 0 0 0,1-2 128 0,0-4-128 16,1-1 128-16,2-2-128 0,-2-1 128 15,3 2-128-15,0-1 0 0,-3 1 0 0,1 0 128 0,-1 0-128 0,1 2 0 16,1 2 0-16,-4 1 0 0,1 1 0 0,-2 3 0 16,-1 2 0-16,-1 4 0 0,-2 3 0 0,-2 1 0 15,0 2 0-15,0 0-128 0,-2 4 128 0,-1-1 0 16,1 0 0-16,-2 2-128 0,-4-1 128 0,3-1 0 15,-3 1 0-15,-1 1 0 0,0-11 0 0,1 8 0 16,-1-8 0-16,0 0 128 0,0 0-128 0,0 0 0 16,0 0 0-16,11 1 128 0,-1-2-128 0,2-2 192 15,1-5-64-15,1-1 0 0,2 0-128 0,-1 0 0 16,2-4 128-16,-3 2-128 0,0 0 0 0,2 0 0 16,-1 2 0-16,1 0 128 0,-2 1-128 0,0 3 0 15,0-1 0-15,-1 3 0 0,2 1 0 0,0 0 0 0,0 1-144 16,-1 1 144-16,-1 0 0 0,0 1 0 0,-1 2-144 0,2-1 144 15,-3 0 0-15,1 0 0 0,0-1 0 0,1-1 0 16,-1 0 0-16,1 0 0 0,2-3 0 0,-1-1 0 16,1-2 0-16,2 0 0 0,0-1 176 0,4-1-176 15,-4-1 192-15,2 1-64 0,-2-1 0 0,0 0-128 16,-2-1 176-16,2 1-176 0,-1 3 160 0,-1-1-160 16,-1 2 0-16,-1-2 0 0,-1 3 0 0,1 0 0 15,-3 3 0-15,1 1 0 0,0-3 0 0,-2 3 0 16,1 1 0-16,2 1 0 0,-3-1 0 0,1 2 0 15,1-2 0-15,-3-1 0 0,2 0 0 0,3 0 0 16,-2-3 0-16,3 1 0 0,0-3 0 0,1-1 0 16,1 2 0-16,0-5 128 0,3-2-128 0,0 0 144 0,0-1-16 0,1 0 0 15,1-1 0-15,-3-1 0 0,-3 0-128 0,3 0 0 16,0 3 144-16,1 0-144 0,-3 0 0 0,-1 1 0 16,0 0 0-16,1 2 0 0,-3 4 0 0,0 0 0 15,-2-1 0-15,0 4 0 0,-1 1 0 0,0 2 0 16,-3 2 0-16,-7-4 0 0,8 5 0 0,-2 3 0 15,-1 1 0-15,1-1 0 0,-6-8 0 0,3 8 0 16,-3-8 0-16,0 0 0 0,7 9 0 0,-1-4 0 16,-6-5 0-16,12 1 0 0,-2 2 0 0,2-6 144 15,3 1-144-15,0-4 160 0,2-3-32 0,0-1 0 16,2-1 0-16,-1 0 0 0,-1 0-128 0,0 0 0 16,-2-1 144-16,0 2-144 0,-2 1 0 0,-1 0 0 15,0 1 0-15,-1 1 128 0,-1 1-128 0,0 3 0 0,-1 1 0 0,-1 0 0 16,1 2 0-16,-9 0 0 0,8 4 0 0,-8-4 0 15,7 8 0-15,-7-8 0 0,5 10 0 0,-5-10 0 16,3 11 0-16,-1-1 0 0,-2-10 0 0,-1 11 0 16,0-1 0-16,1-10 176 0,0 0-176 0,0 0 192 15,0 0 80-15,0 0 32 0,0 0 0 0,0 0 0 16,0 0 48-16,0 0 16 0,8-8 0 0,-4 2 0 16,1 0-160-16,0-2-16 0,-2 0-16 0,2 1 0 15,-1 1-176-15,1 1 0 0,-2-2 144 0,-3 7-144 16,4-7 0-16,-4 7 0 0,5-6 0 0,-5 6 0 15,0 0 0-15,0 0 0 0,0 0 0 0,0 0 0 16,0 0-208-16,0 0-16 0,0 0 0 0,0 0-11056 16,0 0-2224-16</inkml:trace>
  <inkml:trace contextRef="#ctx0" brushRef="#br2" timeOffset="153791.38">540 15479 12671 0,'-15'3'560'0,"4"-3"112"0,1 0-544 0,0-2-128 15,-3 1 0-15,0-1 0 0,1 1 656 0,0 0 112 16,-3 0 0-16,4 1 16 0,-2 0-128 0,1 0-16 15,1 0-16-15,1 0 0 0,2-2 336 0,2-1 80 16,-2 0 16-16,2 1 0 0,6 2 80 0,-5-7 16 16,1 1 0-16,2 0 0 0,2 6-512 0,2-10-112 15,2 0-16-15,-2 1 0 0,4-2-192 0,2 0-64 16,-2 0 0-16,5 0 0 0,0-3-256 0,2 3 128 16,-1 0-128-16,3 1 0 0,-1 3 0 0,0 2 0 15,0 2 0-15,0 2 0 0,-3 3 0 0,1 3 0 0,-1 1 0 0,1 4 0 16,-2 2 0-16,-1 5 0 0,-3 1 0 0,1 7 0 15,-3 0 0-15,-1 0 0 0,-5-1 0 0,1-1 0 16,-1-1 0-16,1 0 0 0,-3-4 192 0,0-3-192 16,2-2 384-16,1-4-48 0,1-9 0 0,0 0 0 15,11 6 112-15,2-7 0 0,4-5 16 0,1-6 0 16,4-8 48-16,4-2 0 0,1-2 0 0,4-1 0 16,-1-4-272-16,-2 2-48 0,1-1-16 0,1 3 0 15,-1 0-176-15,-1 1 0 0,-2 3 0 0,-1 4 0 16,-2 3 0-16,-2 3 0 0,-3 4 0 0,0 4 0 15,-3 4-176-15,-3 3 176 0,-2 4-128 0,-2 4 128 16,-1 5 0-16,-5 0-128 0,-2 2 128 0,-2 3 0 16,-1 3 0-16,-2 2 0 0,-2-4 0 0,2 0 0 15,1-5 0-15,3-2 0 0,1-3 0 0,3-4 0 0,-3-9 0 0,8 4 0 16,6-1 0-16,1-6 128 0,0-5 16 0,6-4 16 16,3-4 0-16,2-4 0 0,1-2 48 0,3-2 16 15,0-1 0-15,0 0 0 0,3-1-224 0,2 2 0 16,-2 1 0-16,0 1 0 0,0 3 0 0,-3 2 0 15,-3 2 0-15,-1 5 0 0,-1 5 0 0,-4 4 0 16,-2 4 0-16,-2 4 0 0,-3 2 0 0,-1 2-160 16,-1 1 160-16,-2 1-192 0,-3 2 192 0,-1 2 0 15,1-1 0-15,-1 1-128 0,1-2 128 0,-3-3 0 16,3-2 0-16,1-3 0 0,1-3 0 0,3-3 0 16,2-1 0-16,4-3 0 0,2-4 128 0,1-1 0 15,2-3 0-15,4-4 0 0,0-1-128 0,1-3 144 0,-1 0-144 16,1 0 160-16,0-2-160 0,1 1 0 0,-4 0 0 0,-2 2 0 15,3 2 0-15,-4 2 128 0,-4 2-128 0,0 3 0 16,0 1 0-16,-3 4 0 0,0 3 0 0,-1 4 0 16,-1 3 0-16,-1 5 0 0,-1-1-144 0,1 2 144 15,-3 1 0-15,0 1 0 0,-2 1 0 0,1 0 0 16,-1-3 0-16,1-1 0 0,-1-3 0 0,3-2 0 16,2-3 0-16,0-3 144 0,4-2-144 0,1-5 192 15,3-1 208-15,3-4 48 0,1-1 16 0,4-4 0 16,-3-3-144-16,0-1-48 0,2-1 0 0,-2 0 0 15,0-1-272-15,3 1 160 0,-3 2-160 0,2 0 128 16,-1 5-128-16,-4 1 0 0,-1 3 0 0,-1 3 0 16,-2 5 0-16,0 4 0 0,-2 4 0 0,-1 1 0 15,-3 4 0-15,0 0 160 0,-3 3-160 0,2-1 160 0,-2-2-160 0,-1 3 160 16,2-1-160-16,0 0 160 0,0-1-160 0,2-2 0 16,-2-5 0-16,4 4 128 0,3-1-128 0,4-3-256 15,3-3 64-15,3-3-11376 16,3-3-2272-16</inkml:trace>
  <inkml:trace contextRef="#ctx0" brushRef="#br2" timeOffset="155407.53">12856 11680 13583 0,'1'-15'592'0,"4"6"144"0,0-1-592 0,2 1-144 0,-1 1 0 0,2 1 0 16,-1-1 320-16,2 0 16 0,-4-1 16 0,3 1 0 16,-3 1 32-16,0-2 16 0,-3 2 0 0,1-3 0 15,-1 2 336-15,-2 8 64 0,3-9 16 0,-3 9 0 16,3-8-48-16,-3 8-16 0,5-7 0 0,-5 7 0 16,0 0-336-16,0 0-64 0,8 1-16 0,-8-1 0 0,0 0-96 0,4 10-32 15,0-1 0-15,-4 3 0 0,-2 2-64 0,-2 2-16 16,-1 2 0-16,-4 3 0 0,1 3-128 0,-2 3 0 15,-2 0 144-15,-1 4-144 0,-1 2 128 0,-3 4-128 16,-1 3 160-16,-2 1-160 0,-2 1 192 0,-1 2-48 16,-2 3-16-16,1-2 0 0,0-3 0 0,0-1 0 15,-3 1 0-15,0 1 0 0,-2 1 160 0,0-2 32 16,-3-4 0-16,-1 2 0 0,-2 0-64 0,-1-1-16 16,0 0 0-16,1-3 0 0,0-2-48 0,3-1-16 15,0 1 0-15,1 1 0 0,0-2-176 0,4-1 0 16,-1-1 144-16,2 2-144 0,-1 3 0 0,1-2 0 15,-3-3 0-15,2 1 128 0,1 2-128 0,-1 0 0 0,1-1 128 0,2 0-128 16,-2-4 0-16,4 1 0 0,-2 0 0 0,3-1 0 16,0-3 0-16,1 2 128 0,3 3-128 0,-3-2 0 15,-1-2 0-15,0 1 0 0,1 3 0 0,1-1 0 16,-1-1 0-16,-1-2 0 0,-2 3 0 0,0-4 128 16,0 2-128-16,-2 1 0 0,-1 1 0 0,1-2 0 15,1-3 0-15,2 1 0 0,0 1 0 0,0-2 0 16,-2-1 0-16,5 3 0 0,0-1 0 0,-2-1 128 15,1-2-128-15,0 0 0 0,3 1 0 0,-3-2 0 16,1-2 0-16,2 4 128 0,-2 0-128 0,1 0 0 16,-2-2 0-16,0 1 144 0,0 0-144 0,0 0 0 15,-1 0 144-15,1-1-144 0,2 0 0 0,-3 1 144 16,2-3-144-16,2 2 0 0,-1 2 144 0,3 0-144 16,-1-2 160-16,1-2-32 0,0 0-128 0,3 1 192 0,0 0-192 0,-1 2 128 15,1-3-128-15,-1 2 0 0,1 0 0 0,1 0 128 16,1-1-128-16,-2 0 0 0,3-3 0 0,1 2 0 15,0-2 0-15,1 1 0 0,0-4 0 0,2-1 0 16,0-1 128-16,1-2-128 0,-1-2 0 0,3-2 0 16,0-1 0-16,2-6 0 0,0 0 0 0,0 0 0 15,0 0 0-15,0 0 0 0,0 0 0 0,0 0 0 16,0 0 0-16,0 0 0 0,0 0 128 0,9-4-128 16,0-1 0-16,1-1 0 0,-3-1 0 0,2-1 0 15,-2-8 0-15,4 2 0 0,2 0 144 0,2-2-144 16,-3-1 128-16,2-3-128 0,1-2 160 0,1-2-160 15,3-2 192-15,-1-1-192 0,0-1 160 0,4 0-160 16,2-2 128-16,2 0-128 0,-1-2 0 0,3 1 128 0,0-5-128 0,1 2 0 16,-3 0 0-16,1-1 0 15,-1-1 128-15,3-1-128 0,0 0 0 0,0 0 0 0,-1-2 0 0,3-2 0 16,4-3 144-16,1 1-144 0,2 1 160 0,1-1-160 16,-1-6 192-16,1 2-48 0,-2 0-16 0,2-1 0 15,-3 1-128-15,1 0 192 0,0-2-192 0,-1 2 192 16,3 1-192-16,-3 1 0 0,1 0 0 0,2 2 0 15,-2 1 0-15,1-1 0 0,-3-1 0 0,-1 0 0 16,-1 0 0-16,0 1 0 0,0 2 128 0,0 0-128 16,-1-1 0-16,0-1 0 0,1 0 0 0,1-1 0 15,0-2 0-15,2 0 0 0,-2 1 0 0,0-2 0 16,-2 2 0-16,-1 0 0 0,-1 3 0 0,-2 1 0 16,0 0 0-16,-2 2 0 0,1 1 144 0,-1 2-144 15,-1 1 0-15,1 2 0 0,-1 2 0 0,0 0 0 16,1 2 0-16,0 1 0 0,-1-2 0 0,2 0-128 0,-1-1 128 0,-2-1 0 15,-1 3 0-15,-1 0 0 0,0-2 0 0,-2 5 0 16,0 3 0-16,-2 2 0 0,-3 0 0 0,-1 5 0 16,-3-1 0-16,0 6 0 0,-4 2 0 0,-3 4 0 15,0 0 128-15,-4 5-128 0,0 0 0 0,0 0 0 16,-11 3 0-16,1 2 0 0,0 3-128 0,-3 2-112 16,-2 2-16-16,1 2-14208 0</inkml:trace>
  <inkml:trace contextRef="#ctx0" brushRef="#br2" timeOffset="156225.82">13355 12039 11967 0,'6'-9'1072'0,"1"4"-864"0,-4 1-208 0,3-2 0 15,-1 0 1456-15,-1 1 240 0,2 2 48 0,-1 1 16 16,-5 2-816-16,0 0-176 0,0 0-16 0,0 0-16 16,0 0-208-16,0 0-32 0,-15 7-16 0,1 1 0 15,-4-2 32-15,-2 4 0 0,-2-4 0 0,3 5 0 16,-6 0 48-16,1 4 16 0,0 0 0 0,-1 4 0 16,0-3-64-16,-2 3-16 0,-2 0 0 0,1-2 0 15,0 0-160-15,2-1-16 0,-2-1-16 0,2-1 0 0,2-1 16 16,0 0 16-16,3 0 0 0,3 1 0 0,-1-3-144 15,4 1-16-15,2 0-16 0,0-1 0 16,2-2-160-16,2-3 0 0,-1-1 0 0,3 1 0 0,3 2 0 0,4-8 0 16,0 0 0-16,0 0 0 0,3 10 0 0,3-1 0 15,-1-3 0-15,5 0 0 0,-1-3 0 0,3 0 0 16,2 2 0-16,2-2 0 0,-1-1 128 0,3 0-128 16,1 1 0-16,2-1 128 0,0 1-128 0,0-1 0 15,-1 1 0-15,-1-2 128 0,0-1-128 0,3 0 0 16,-1 1 0-16,0-2 0 0,-1 0 144 0,-2 1-144 15,0 0 160-15,1-2-160 0,-2 1 144 0,-2-1-144 16,-2 2 128-16,-2-1-128 16,0 1-448-16,-1-2-192 0,-1-1-16 0,-9 3-8480 15,8-3-1680-15</inkml:trace>
  <inkml:trace contextRef="#ctx0" brushRef="#br2" timeOffset="156524.22">12890 12296 17503 0,'0'0'768'0,"0"0"176"0,0 0-752 0,0 0-192 0,0 0 0 0,7-3 0 16,3-5 1392-16,2 2 240 0,3 2 48 0,3 0 16 16,2-1-736-16,3 1-128 0,-1-2-48 0,4 2 0 15,1-2-16-15,2 2-16 0,5-1 0 0,3-1 0 16,1 2-176-16,4-1-16 0,2 1-16 0,1-1 0 15,-1 0-272-15,-1-1-48 0,-2 2-16 0,-1 1 0 0,0-1-48 0,0 3-16 16,-2 1 0-16,1 3 0 0,-1-1-144 0,0 1 0 16,0 1 0-16,-1 1 0 0,-1-1 0 0,-3 2 0 15,-4 0 128-15,1 0-128 0,0 2 0 0,-2-1-144 16,-3 2 144-16,-1 0-208 16,0-3-2096-16,0 0-400 0</inkml:trace>
  <inkml:trace contextRef="#ctx0" brushRef="#br2" timeOffset="157125.25">15157 11980 13823 0,'-20'-9'608'0,"6"4"128"0,-1 2-592 0,-2-1-144 16,-1-2 0-16,-1 1 0 0,-4 4 1216 0,0 0 192 16,-2 0 64-16,-2 4 0 0,1 2-576 0,-3 0-128 15,2 3 0-15,-1 0-16 0,0-1-48 0,2 0 0 16,4 2 0-16,4 1 0 0,2 0-256 0,4-1-48 15,2 0-16-15,6 1 0 0,4-10-128 0,4 11-16 16,1 1-16-16,6 0 0 0,3-1 16 0,2 0 0 16,2 5 0-16,3-2 0 0,1-4 32 0,-2 2 16 15,-2 0 0-15,1 1 0 0,2-1-32 0,-5 1 0 0,-1-1 0 16,-4 0 0-16,-1-1-112 0,-4 0-16 0,-1 1-128 0,-4-2 192 16,-2 2 80-16,-4 0 16 0,-2 4 0 0,-4-1 0 15,-5-3 192-15,0-1 32 0,-4 1 16 0,-3 0 0 16,-4-2-144-16,0 1-48 0,-3-1 0 0,-1-1 0 15,-1-4-144-15,4-3-48 0,1-3 0 0,3 1 0 16,4 1-144-16,3-2 160 0,4-4-160 0,2 0 160 31,6-2-1504-31,2-2-320 0,7-1-48 0,2-5-11984 0</inkml:trace>
  <inkml:trace contextRef="#ctx0" brushRef="#br2" timeOffset="157408.71">15723 11432 21183 0,'-8'-23'944'0,"5"13"192"0,0 1-912 0,0 0-224 16,3 9 0-16,0 0 0 0,-2-6 672 0,2 6 96 15,0 0 0-15,-8 8 16 0,1 1-304 0,-2 4-64 16,1 5-16-16,-2 4 0 0,2 2 160 0,-1 3 16 15,0 2 16-15,1 1 0 0,-1 0-48 0,1 6-16 16,-2 2 0-16,-1 2 0 0,0-1-144 0,-2 3-48 16,-1 1 0-16,2-1 0 0,0-5-192 0,2-1-144 15,1-3 192-15,3-4-192 0,-2-4 160 0,4-3-160 16,0-4 128-16,2-4-128 0,0-2 0 0,4-3 0 0,0 0 0 0,-2-9 0 31,0 0-1888-31,10 1-352 0,2-3-80 0</inkml:trace>
  <inkml:trace contextRef="#ctx0" brushRef="#br2" timeOffset="157725.29">15987 11815 22111 0,'0'0'976'0,"-10"1"208"0,1 0-944 0,1 4-240 0,3 4 0 0,-3 1 0 15,-2 2 1040-15,-1 2 176 0,-1 1 16 0,1 0 16 16,-2-1-864-16,3-1-192 0,4-2-16 0,-1 3-16 15,1 0 0-15,4-2 0 0,2-1 0 0,4-1 0 16,0-3-160-16,4 0 160 0,0-3-160 0,3 0 160 16,4-3 112-16,-2-2 32 0,1-3 0 0,2-1 0 15,0-2 336-15,0-2 64 0,-2 0 0 0,1-1 16 0,0-1-80 0,-4-1 0 16,-3-1-16-16,-2 0 0 0,-2 0-112 0,-4-1-32 16,-4-3 0-16,-3 2 0 0,-3-1-192 0,-2 2-32 15,0-1-16-15,-2 3 0 0,-2 2-240 0,2 1 0 16,0 1 0-16,2 4 0 0,0 1-256 0,2 3-112 15,-1 1-16-15,3 1 0 16,8-2-2240-16,0 0-448 0,0 0-80 0,0 0-32 0</inkml:trace>
  <inkml:trace contextRef="#ctx0" brushRef="#br2" timeOffset="158108.75">16494 11659 19343 0,'0'0'1728'0,"0"0"-1392"15,-8 6-336-15,2 0 0 0,-1 3 1344 0,-1 3 208 16,0 3 48-16,-2 3 0 0,-1 2-832 0,-3 2-144 16,1-1-48-16,0 5 0 0,-3 1 208 0,-2-1 48 15,-2-1 0-15,0 3 0 0,-1 3 0 0,1 2 16 16,0-3 0-16,2 1 0 0,-2-3-464 0,4-1-80 16,2-2-32-16,4-3 0 0,0-2-272 0,5-4 160 15,0-5-160-15,3-4 128 0,2-7 240 0,0 0 32 0,0 0 16 0,8-3 0 16,1-2 192-16,1-5 32 0,1 0 16 0,0-6 0 15,-1-1-320-15,1-1-64 0,1 1-16 0,-3-2 0 16,1-3-256-16,0-1 160 0,1-1-160 0,1 0 128 16,1 1-128-16,1-2 192 0,-2-1-192 0,3-4 192 15,0 4-192-15,1 0 0 0,0 4 0 0,2 5 0 16,-2-1 0-16,1 5 0 0,-2 0-144 0,0 3 144 16,-1 2 0-16,-4 5-192 0,-2 2 192 0,-8 1-160 15,9 4 160-15,-9-4-128 0,6 10 128 0,-5 1-128 0,-1-1-32 0,-1 1 0 16,-5 0 0-16,0 1 0 0,-3 2-192 0,-1 2-32 15,-6-2-16-15,1 0 0 16,0-2-272-16,0-2-48 0,1-2-16 0,2 0 0 16,1-5 112-16,2-1 32 0,1-2 0 0,8 0-9248 15,0 0-1840-15</inkml:trace>
  <inkml:trace contextRef="#ctx0" brushRef="#br2" timeOffset="158459.23">16789 11749 22111 0,'0'0'1968'0,"0"0"-1584"15,0 0-384-15,0 0 0 0,0 0 1296 0,0 0 176 16,7 7 48-16,2-3 0 0,0 0-832 0,2-3-176 16,1-2-16-16,1-1-16 0,3 1-304 0,0-1-176 15,1 0 192-15,3-1-192 0,3-3 256 0,-4 1-48 16,1-2-16-16,1 0 0 0,-3 0 64 0,0 0 0 15,1 1 0-15,-2-1 0 0,-4-1 64 0,-1-1 0 0,-3 0 16 0,-3 0 0 16,-1 2-32-16,-3-1-16 0,-2 1 0 0,-2-1 0 16,-3 1 64-16,-2 4 16 0,-4 0 0 0,-5 1 0 15,-2 2-112-15,-2 5 0 0,-1-3-16 0,-1 6 0 0,-3 2-64 16,0 3-16-16,2 1 0 0,2 4 0 0,2-1 32 0,2 0 16 16,3 1 0-16,3-2 0 0,3 1 16 0,5-2 0 15,3-2 0-15,2 1 0 0,6 0-64 0,3-1-16 16,3 0 0-16,5 0 0 0,5 2-144 0,4-3 0 15,5 0 0-15,4-3 0 16,5-3-2048-16,-1-2-400 0</inkml:trace>
  <inkml:trace contextRef="#ctx0" brushRef="#br2" timeOffset="159660.5">18070 11509 12895 0,'0'0'1152'0,"0"-5"-928"0,1-2-224 0,-1 2 0 16,0-2 1344-16,0 2 208 0,3-4 48 0,-1 5 16 15,-3-2-176-15,1 6-32 0,-3-8-16 0,2 3 0 16,-1-3-688-16,-2 4-144 0,0-1-32 0,4 5 0 15,-6-4 0-15,-1 1 0 0,7 3 0 0,-7 0 0 0,-1 1-208 0,0 2-64 16,0 1 0-16,1 2 0 0,-2 4-256 0,0 0 128 16,-3 0-128-16,1 2 0 0,-1 1 0 0,0 1 0 15,-1 2 0-15,-2-1 0 0,3-1 0 0,1 1 0 16,2-3 0-16,2 1 0 0,1-1 0 0,4-2 0 16,2-10 0-16,0 0 0 0,6 11 128 0,2-4-128 15,-8-7 192-15,11 1-192 0,1-2 560 0,3-2 0 16,0-1 0-16,1-2 0 0,-2-1-112 0,-1-2-32 15,0-1 0-15,-2 1 0 0,0 2-240 0,-1-1-48 16,-1 0-128-16,0 3 192 0,-9 5-192 0,9-5 0 16,-9 5 0-16,7-1 0 0,-7 1 0 0,0 0 0 15,8 8 0-15,-3 2 0 0,0 1 0 0,-2 2-192 16,2 0 192-16,-3 1-160 0,1 0 160 0,1-2 0 16,3-2 0-16,0-2-128 0,1-2 128 0,0-3 0 15,1-1 0-15,1-2 0 0,2-3 160 0,2-5-32 16,3-3-128-16,1-4 192 0,3-4 0 0,0 1-16 0,3-1 0 15,-2-3 0-15,4-2-48 0,-3-2-128 16,0-4 192-16,-3 1-64 0,0 0-128 0,-2 1 0 0,0-1 0 0,-1-2 128 16,-1-3-128-16,0 0 0 0,1-2 144 0,0-5-144 15,0-2 0-15,1 0 128 0,-1-1-128 0,1-1 0 16,-3-2 0-16,-1 2 0 0,0 1 0 0,-2 5 0 16,-1 5-160-16,-1 7 0 0,-4 5 0 0,-2 5 0 15,-1 6 32-15,-3 11 0 0,0 0 0 0,0 0 0 0,0 0 128 0,-9 12-128 16,-3 5 128-16,1 4-128 0,0 1-48 15,0 3 0-15,-2 3 0 0,1 5 0 0,-2 4 176 0,2 6-192 16,-1 1 192-16,-1 4-192 0,-2 2 192 0,3 3 0 16,0 1 0-16,1-1 0 0,0-4 0 0,2-3 0 15,2-3 0-15,3-3 0 0,1-6 0 0,3-4 0 16,1-3 0-16,1-4 128 0,1-1-128 0,1-4 128 16,1-5-128-16,2-3 128 15,-6-10-640-15,0 0-112 0,4 5-16 0</inkml:trace>
  <inkml:trace contextRef="#ctx0" brushRef="#br2" timeOffset="159821.72">18301 11234 30687 0,'0'0'1360'0,"9"-2"288"0,4 2-1328 0,5-1-320 15,4-1 0-15,2 0 0 0,6-2 544 0,2 3 32 16,1 2 16-16,1-3 0 0,3-2-368 0,2-2-80 15,-1 0-16-15,2 2-9920 16,0 2-2000-16</inkml:trace>
  <inkml:trace contextRef="#ctx0" brushRef="#br2" timeOffset="160444.35">19625 10840 13823 0,'0'0'1216'0,"1"-7"-960"0,-1 7-256 0,0 0 0 15,6-6 1248-15,-6 6 208 0,0 0 32 0,0 0 16 16,0 0-944-16,0 0-192 0,0 0-48 0,1 14 0 15,-2 0 208-15,-3 4 48 0,-2-1 0 0,0 4 0 16,-5 3 144-16,0 4 48 0,-1 0 0 0,0 5 0 16,-2-1-96-16,0 2-16 0,0 4 0 0,-2 1 0 0,-1-1-192 0,1-2-32 15,3 0-16-15,1-3 0 0,1 1-288 0,2-2-128 16,3-1 128-16,1-1-128 0,2-6 144 0,2-2-144 16,3-3 160-16,1-2-160 0,4-3 144 0,-3-5-144 15,3-1 128-15,2-3-128 0,3-3 0 0,-1-3 0 16,1-5 0-16,1 2-8768 15,0-1-1824-15</inkml:trace>
  <inkml:trace contextRef="#ctx0" brushRef="#br2" timeOffset="160631.7">19289 11251 20271 0,'-13'-6'896'0,"6"3"192"0,7 3-880 0,0 0-208 15,0 0 0-15,9-3 0 0,2-3 2048 0,4 2 384 16,4 1 64-16,2-1 0 0,0-2-1840 0,2-2-368 0,0 5-80 0,5-3-16 16,-1 0 64-16,2-1 0 0,2-2 0 0,-2 5 0 31,1 1-1056-31,2 1-208 0,0 1-32 0,1-1-11648 0</inkml:trace>
  <inkml:trace contextRef="#ctx0" brushRef="#br2" timeOffset="160914.9">20127 11196 18431 0,'-7'0'1632'0,"7"0"-1312"16,0 0-320-16,0 0 0 0,0 0 1664 0,0 0 256 16,0 0 48-16,0 0 16 0,0 0-832 0,13-1-176 15,1-1-16-15,6 1-16 0,3-2-112 0,2 1 0 16,3 0-16-16,3 0 0 0,-2 0-480 0,1-2-80 16,-2 3-32-16,-1 1 0 15,1 1-1728-15,-3-1-352 0,-2-1-64 0,-2 2 0 0</inkml:trace>
  <inkml:trace contextRef="#ctx0" brushRef="#br2" timeOffset="161069.88">20106 11385 25791 0,'-11'-5'2304'0,"11"5"-1856"0,0 0-448 0,0 0 0 16,6-8 1232-16,7 2 160 0,7 2 16 0,5 0 16 15,1-1-1008-15,3 1-208 0,4-1-32 0,1 1-16 16,-1-3-160-16,0 2 0 0,4-1 0 0,0 2 0 15,-2-3-1664-15,5 2-224 0</inkml:trace>
  <inkml:trace contextRef="#ctx0" brushRef="#br2" timeOffset="161477.82">21474 10925 11967 0,'0'0'1072'0,"-1"-10"-864"15,-5-2-208-15,3 1 0 0,0 4 2496 0,3 7 464 16,-4-10 96-16,4 10 16 0,-10-5-2000 0,0 5-400 16,1 3-80-16,-6 0-16 0,1 2-352 0,-1 4-80 15,-2 2-16-15,1 5 0 0,-5 2 176 0,2 4 16 16,2 1 16-16,2 3 0 0,1-1 112 0,2 1 0 15,2 3 16-15,2-3 0 0,4 2-288 0,1-3-176 16,3-1 192-16,4 2-192 0,2 0 176 0,4-2-176 16,1-2 160-16,5-3-160 0,0-4 192 0,5-3-64 15,2-3-128-15,4-2 192 0,1-6 432 0,4 0 80 16,3-3 0-16,0-5 16 0,1 0 64 0,-1-3 16 0,0-4 0 0,-3-1 0 16,-2-3-288-16,-4 0-48 15,-3-1-16-15,-3-2 0 0,-4-1 144 0,-1 0 32 16,-4-1 0-16,-5-2 0 0,-3-2-96 0,-6-1-16 15,-4 1 0-15,-3-1 0 0,-2-3-240 0,-4 3-48 0,-4 4-16 0,0 4 0 16,-6 1-208-16,-1 3-208 0,-3 2 32 0,-3 4 16 31,-2 2-2096-31,0 4-432 0</inkml:trace>
  <inkml:trace contextRef="#ctx0" brushRef="#br2" timeOffset="162237.35">18500 12296 23727 0,'-10'0'1040'0,"10"0"240"0,-7 3-1024 0,0 1-256 15,1 1 0-15,-2 5 0 0,1 2 320 0,-2 3 32 16,1 3 0-16,0 2 0 0,0-4-352 0,1 5 144 15,-2 1-144-15,1 1 0 0,0-3 0 0,2 0 0 16,0 0 0-16,0 1 0 0,-1 0 176 0,2-1-176 0,-1 0 160 0,3-2-160 16,2-3 0-16,0-3 0 0,-1-4 0 0,2-8 0 15,0 0-496-15,0 0-192 0,0 0-32 0</inkml:trace>
  <inkml:trace contextRef="#ctx0" brushRef="#br2" timeOffset="162403.85">18503 12133 29199 0,'-15'2'1280'0,"6"-1"288"0,9-1-1248 0,-6 5-320 16,6-5 0-16,0 0 0 0,0 0 0 0,-5 9 0 16,5-9-128-16,0 0 128 15,5 8-1632-15,-5-8-224 0,9 5-64 0</inkml:trace>
  <inkml:trace contextRef="#ctx0" brushRef="#br2" timeOffset="162711.76">19017 12154 25919 0,'-24'7'1152'0,"8"-1"224"0,-2 3-1104 0,-3 2-272 0,-1 2 0 0,-2 0 0 16,-2 3 352-16,-1-2 16 15,1 0 0-15,2 2 0 0,2-1-176 0,5-2-48 0,3 0 0 0,3-1 0 16,5 1 336-16,3-1 64 0,4-1 16 0,6 1 0 16,4-2-208-16,1 0-32 15,4 1-16-15,4-1 0 0,0 1-304 0,2 0 160 0,-2 0-160 0,-4 0 128 16,1 0-128-16,-4-1 0 0,-3-2 0 0,-5-1 0 0,-5-7 144 0,0 11-144 16,-2 0 160-16,-7-2-160 0,-3-3 272 0,-4 2-32 15,-5-1-16-15,-2-3 0 0,-6-2 16 0,3 1 0 16,0-6 0-16,4 0 0 0,0-2-448 0,5-3-96 15,2-3-16-15,7 0-14080 0</inkml:trace>
  <inkml:trace contextRef="#ctx0" brushRef="#br2" timeOffset="163347.69">19627 12211 13823 0,'-4'-13'1216'0,"2"5"-960"0,-1-2-256 0,3 10 0 15,-1-8 1408-15,1 8 256 0,0 0 32 0,0 0 16 0,0 0-464 0,0 0-96 16,0 0 0-16,0 0-16 0,0 0-576 0,0 0-112 15,-8 8-32-15,4 5 0 0,2 0-160 0,-1 3-16 16,1 2-16-16,4 2 0 0,-2-1-96 0,0 2-128 16,0 2 176-16,3-2-176 0,-2-3 144 0,2 0-144 15,-1-2 0-15,1 1 144 0,3-2-144 0,-2-3 0 16,3-3 144-16,1 0-144 0,2-4 480 0,-2 0 32 16,2-3 0-16,3-3 0 0,0-4 256 0,1-1 64 15,1-3 16-15,-1 0 0 0,-1-2-416 0,0-1-96 16,0-1-16-16,-3 2 0 0,0 2-320 0,0 0 0 15,-5-1 0-15,2 1 0 0,-2 4 0 0,-5 5 0 16,0 0 0-16,0 0 0 0,0 0 0 0,0 0 0 16,5 10 0-16,-3 2-128 0,-1 1 128 0,-2 5-160 15,-1 3 160-15,-1 0-160 0,-2 3 160 0,-4 0 0 16,-1 0 0-16,0 0-128 0,-2 3 320 0,-1 0 80 16,-2 3 16-16,-4-3 0 0,-1 0 160 0,-3-1 48 0,3 1 0 0,2-3 0 15,-3-2-240-15,2-1-32 0,1-3-16 0,3-1 0 16,2-1-208-16,3 1 0 0,2-6 128 15,5 0-128 1,-3-4-352-16,6-7-112 0,0 0-32 0,0 0 0 0,0 0-2256 16,0 0-464-16,10-16-96 0,1-1-16 0</inkml:trace>
  <inkml:trace contextRef="#ctx0" brushRef="#br2" timeOffset="163648.16">20213 11881 18831 0,'0'0'832'0,"0"0"176"0,-1-6-816 0,1 6-192 15,-1-8 0-15,1 8 0 0,0 0 1216 0,0 0 192 16,0 0 32-16,0 0 16 0,0 8-480 0,-1 2-80 15,-1 2-32-15,-1 1 0 0,0-1-80 0,-1 1-16 16,-2 3 0-16,1-1 0 0,-1 0-144 0,1 1-48 16,-1-2 0-16,1 0 0 0,-1 0-320 0,3-1-80 15,0-2-16-15,0 0 0 0,3-11-160 0,-1 12 0 16,4-2 0-16,-3-10 0 16,0 0-448-16,0 0-128 0,9 4-32 0,4-3-8688 15,-4-3-1744-15</inkml:trace>
  <inkml:trace contextRef="#ctx0" brushRef="#br2" timeOffset="163970.76">20692 11870 8287 0,'0'0'368'0,"0"0"80"0,0 0-448 0,0 0 0 15,0 0 0-15,0 0 0 0,0 0 2704 0,0 0 464 16,0 0 96-16,-8 2 0 0,-3 2-2064 0,-1 1-432 16,-1 3-64-16,-2 3-32 0,0 4 96 0,-2 2 32 15,-2-2 0-15,-1 2 0 0,0 4 112 0,1 2 32 16,1 2 0-16,-1 3 0 0,1 0-304 0,0 3-48 16,0 1-16-16,2 1 0 0,0 0-320 0,4 0-64 15,2 2 0-15,2-2-16 0,2 0-176 0,3-1 0 16,1-2 0-16,2-2 0 15,2-2-832-15,2-3-64 0,1-4 0 0,3-2 0 16,4-4-928-16,-1-5-192 0</inkml:trace>
  <inkml:trace contextRef="#ctx0" brushRef="#br2" timeOffset="164313.81">20898 12102 8287 0,'0'0'736'0,"0"0"-592"16,0 0-144-16,-2-7 0 0,2 7 3600 0,0 0 688 15,0 0 144-15,0 0 32 0,0 0-3328 0,-9 5-672 16,-2 3-128-16,0 2-16 0,-1 1-320 0,-1 1 0 0,0 1 0 0,1 2 0 16,-1 3 320-16,1 1 16 0,1-1 0 0,1 4 0 15,3 3-32-15,0-3-16 0,4-3 0 0,1 2 0 0,2 2-288 0,2-3 160 16,3-3-160-16,1-3 128 0,0-3 64 0,2 0 0 15,0-1 0-15,4-5 0 0,0-5 512 0,3 0 96 16,-3-3 32-16,1-1 0 0,1-3 16 0,2-1 16 16,-2-1 0-16,0-1 0 0,-1 0-416 0,0 0-64 15,-2 0-32-15,-3-1 0 0,-2-6-160 0,-2 2-16 16,-4 0-16-16,-2-2 0 0,-1 0 48 0,-4-2 16 16,-2-3 0-16,1 1 0 0,-5 0-96 0,2 2-128 15,0 1 176-15,0 0-176 0,-2 0 0 0,2 4-352 16,2 3 48-16,1 2 16 15,2 3-1872-15,1 1-368 0,5 5-80 0</inkml:trace>
  <inkml:trace contextRef="#ctx0" brushRef="#br2" timeOffset="164630.82">21155 11808 19343 0,'0'0'848'0,"0"0"192"0,0 0-832 0,0 0-208 0,0 0 0 0,0 0 0 15,0 0 1280-15,6 13 224 0,1-1 32 0,2 2 16 16,-2 2-656-16,3 1-128 0,-1 3-16 0,1 2-16 16,0-1-48-16,0 2-16 0,0 4 0 0,0 2 0 15,-3 0-160-15,0 3-16 0,-3 2-16 0,-1 1 0 16,-3 2-176-16,0 1-48 0,0 1 0 0,-5-2 0 0,1-6-48 0,-3 1-16 15,-3-1 0-15,0-3 0 0,-1-4 80 0,-1-1 16 16,-2-5 0-16,0-1 0 0,0 1-48 0,1-3-16 16,1-2 0-16,0-2 0 0,4-3-224 0,3-2-208 15,5-6 32-15,0 0 16 16,0 0-3040-16,0 0-592 0</inkml:trace>
  <inkml:trace contextRef="#ctx0" brushRef="#br2" timeOffset="164833.84">21741 12091 13823 0,'0'0'1216'0,"4"-10"-960"15,2 2-256-15,2 1 0 0,4 2 3264 0,3 0 592 0,3-1 128 0,2 2 32 16,2 1-2992-16,0 0-576 0,1-1-128 0,0 3-32 15,3-1-496-15,2 1-112 16,-5 0 0-16,1 1-12384 0</inkml:trace>
  <inkml:trace contextRef="#ctx0" brushRef="#br2" timeOffset="164990.99">21696 12339 20271 0,'-9'-7'1792'0,"7"3"-1424"0,2 4-368 0,4-8 0 15,3-1 3920-15,5 3 720 0,2 0 144 0,5 0 16 16,4 1-3600-16,4 0-736 0,0-1-144 0,4-3-16 16,1 3-304-16,1-2 0 0,3 4 0 0,-1-2 0 15,-2 0-1680-15,-2-3-304 16,-2 3-48-16</inkml:trace>
  <inkml:trace contextRef="#ctx0" brushRef="#br2" timeOffset="165436.78">22503 11804 30287 0,'-7'-6'1344'0,"7"6"272"0,0-10-1296 0,4 4-320 0,7 2 0 0,2 1 0 15,3-1 464-15,1 2 32 0,2 1 0 0,2 1 0 16,1 0-304-16,1 2-64 0,1 3-128 0,-3 2 192 16,-2 1-192-16,-2 3 128 0,1 5-128 0,-3 3 0 15,-1 4 0-15,-3-1 0 0,-3 5 0 0,-4-1 0 0,-3 2 0 0,-5 1 0 16,-3 0 0-16,-3 3 0 0,-4 2 0 15,-2-2 128-15,-4-4-128 0,-1 0 192 0,1-4-16 0,-2 0-16 16,2-3 0-16,1-2 0 0,3-6 800 0,2-1 144 16,3 1 48-16,4-4 0 0,7-9 112 0,0 0 16 15,0 0 16-15,4 7 0 0,3 0-592 0,4-4-128 16,3-3-32-16,5 1 0 0,4 0-320 0,3-2-64 16,3-1-16-16,6-2 0 0,0 0-144 0,5 1 0 15,0 0 0-15,2-2 0 16,2-4-1520-16,-4-2-224 0,-2 0-48 0,-2-2-16256 15</inkml:trace>
  <inkml:trace contextRef="#ctx0" brushRef="#br2" timeOffset="169188.88">19501 1516 11679 0,'0'0'512'0,"0"0"128"0,8-6-512 0,-8 6-128 15,8-4 0-15,1 1 0 0,-1 0 240 0,1 1 16 16,-9 2 16-16,12-1 0 0,-2 0 48 0,1 1 0 16,0 0 0-16,-2 2 0 0,2 0 16 0,0 1 16 15,0-1 0-15,1-1 0 0,2 0 16 0,2 1 0 16,1-2 0-16,1 0 0 0,2 1 32 0,2-1 16 16,2 0 0-16,-1-1 0 0,1 1 0 0,3-3 0 15,2 1 0-15,3 0 0 0,3-2 32 0,3 2 16 0,4 1 0 0,4 1 0 16,2 0-16-16,1 0 0 0,-3-1 0 0,0 1 0 15,-1-2-64-15,1 1 0 0,2-1-16 0,2 0 0 16,4-1-80-16,1 1-16 0,0-2 0 0,-3 1 0 16,-4-2-80-16,0-1 0 0,-2 0-16 0,1-2 0 0,3-1-48 0,-1 1 0 15,5 1 0-15,-1-1 0 0,-3-1-128 16,0-1 160-16,-4 3-160 0,1-1 160 0,1-1-160 0,5 1 160 16,-2 1-160-16,4 0 160 0,-2-1-160 0,-2 0 0 15,-4-3 0-15,-1 1 128 0,-1-1 0 0,0 2-128 16,0 2 192-16,2 2-64 0,2-1 0 15,1 1-128-15,-2-2 192 0,-4-1-64 0,-1 1-128 0,-1 0 0 16,1 1 0-16,0 0-176 0,-1 1 176 0,5 1 0 16,1 1 0-16,4 1 0 0,-5 0 0 0,-1-4 0 15,-2-1 0-15,-3 1 0 0,-1-1 0 0,0 3 0 16,-1-1 0-16,0 2 128 0,0 1-128 0,-3 0 0 16,-2-3 128-16,-1 3-128 0,-2 1 192 0,-2 0-16 15,-3-1-16-15,-2 0 0 0,-4-1 32 0,0 2 0 16,-3 0 0-16,0 0 0 0,-2 0-64 0,0-1 0 15,-1-2 0-15,0 2 0 0,-3 2-128 0,0 1 192 16,-3 0-192-16,1 1 192 0,-9-2-64 0,6 1-128 16,-6-1 192-16,0 0-64 0,0 0 16 0,0 0 0 0,0 0 0 15,0 0 0-15,0 0 32 0,0 0 0 16,0 0 0-16,0 0 0 0,0 0-48 0,-11 6-128 0,-2 0 192 0,-2-2-64 16,-1-1-128-16,-1 2 192 0,-3-1-192 0,-3 2 192 15,-4 1-192-15,-2 1 0 0,-6-1 144 0,-5-2-144 16,-5-1 0-16,0-1 0 0,-3 0 0 0,0 0 128 15,-1 3-128-15,-4 1 0 0,-4-1 0 0,-6-1 0 16,-5-2 0-16,-2 1 0 0,2 3 0 0,-3 1 0 16,0-1 0-16,-5-2 0 0,-5-2 0 0,1 1-128 15,2 3 128-15,-1 1-128 0,0 0 128 0,-1-2-128 0,-5-4 128 0,6 3 0 16,4 1 0-16,5 2 0 0,-1 0 0 0,0-3 0 16,-3 2 0-16,4-2 0 0,3 1 0 0,5-1 0 15,5 2 0-15,-2-2 0 0,-4 0 0 0,1-2 0 16,2 0 0-16,4-1 0 0,1 2 784 0,6-2 192 15,5-1 48-15,0 0 0 16,-1-1-1648-16,1-1-320 0,-2-1-64 0,1 1-16 0,2-1 832 0,4-2 192 16,2 2 0-16,4-1 0 0,2-1 768 0,3 2 160 15,0 0 32-15,4 0 0 16,-1 0-1600-16,-1-1-304 0,0 1-64 0,0 1-16 0,4 0 800 0,-4 0 224 16,1 0 0-16,2 1 0 0,1 2-144 0,2 0 144 15,2 0 0-15,3 1 0 0,1-1 704 0,2 0 256 16,2-1 64-16,0 0 0 15,10-1-1648-15,0 0-320 0,-6 5-64 0,6-5-16 0,0 0 768 0,0 0 256 16,0 0-144-16,11 3 144 0,5-1 0 0,3-1 0 16,2 3 0-16,8-2 0 0,4 0-160 0,4 0 160 15,4 0-192-15,1 1 192 0,2-2 0 0,3 3-128 0,2-2 128 16,8 0 0-16,8 2 0 0,-1-1-128 0,-1-1 128 16,1 0 0-16,-2 0 0 0,5-1 0 0,4 0 0 0,4 1 0 15,1 1 0-15,-4 2 0 0,-4-4 0 0,3 1 0 16,5 0 224-16,2 0-48 0,1 1-16 0,-2-1 0 15,-2 1-160-15,2-2 0 0,2 1 144 0,3 2-144 16,-3-2 128-16,-2 0-128 0,-3 0 128 0,1 0-128 16,2 1 128-16,1-1-128 0,0 0 160 0,-2 1-160 15,-2 0 0-15,2 0 0 0,2-2 0 0,-1 1 0 16,-2-1 0-16,-1 0 0 0,-6-1 0 0,0 1 0 0,2-1 0 0,-1 0 0 16,-1-1 128-16,-3 0-128 0,-6-1 0 0,0 0 0 15,-5 0 0-15,0 1 0 0,-5-1 128 0,3 1-128 16,-2 0 0-16,0 0 144 15,-4 1-144-15,-5-1 128 0,-3 0-128 0,-3 1 128 0,0 0-128 0,-2 0 128 16,0 0-128-16,-4 1 128 0,0 0-128 0,-2 1 0 16,0 1 144-16,-4 0-144 0,0-3 0 0,-3 1 128 15,-4 0-128-15,-3 1 0 0,0 0 0 0,-7 1 0 16,-6-3 0-16,0 0 128 0,0 0-128 0,0 0 0 16,0 0 0-16,-5 6 0 0,-6-2 0 0,-1-1 128 15,-4-1-128-15,-4 1 0 0,-1 1 0 0,-3-2 0 16,2-1 0-16,-4 1 0 0,1 0 0 0,-6 1 128 15,-3 0-128-15,-3-1 0 0,-2-1 0 0,-5 0 0 16,-7-1 0-16,-3 0 128 0,-5 0-128 0,-4 0 0 16,-1 0 128-16,-5 0-128 0,-4 0 0 0,-5-1 0 15,-7 0 0-15,1 1 0 0,3 1 0 0,-5-1-128 16,-7-1 128-16,1 1-128 0,0-2 128 0,0 2 0 16,1 2 0-16,-3-2-128 0,0 0 128 0,0 0 0 0,4 0 0 0,-4 0 0 15,-7 2 0-15,2 0-128 0,4 0 128 0,-5 0-128 16,0 1 128-16,-1-1-208 0,4 0 80 0,3 2 128 15,5-1-128-15,0 0 128 0,-2 0 0 0,6-1 0 16,7 2 0-16,3-1 0 0,5 1 0 0,-4-1 0 16,-1-2 0-16,5 4 0 0,4-3 0 0,5 1 0 15,6 1 0-15,-1 1 0 0,3-3 0 0,-1 0 0 16,3 0 0-16,4 0 0 0,4-2 0 0,7-2 0 0,3 0 0 0,5 0 0 16,0 0 0-16,5 1 0 0,2-1 0 0,5 2 0 15,3-2 128-15,5 0-128 0,-2-1 0 16,4 0 0-16,6 3 144 0,0 0-144 0,0-8 0 0,0 8 144 15,7-9-144-15,4 1 0 0,3 1 0 0,4 0 0 16,0 1 0-16,7 0 0 0,4 1 0 0,7 0-144 16,6 1 144-16,6-2-128 0,7 2 128 0,2 1 0 15,2-1-144-15,6 1 144 0,5 0 0 0,7 0-144 16,6 3 144-16,0 3 0 0,-4-3 0 0,6 2 0 16,3 0 0-16,0 0 0 0,-1 0 0 0,-1 2 0 15,1-1 0-15,4 0 0 0,2 2 0 0,-1-2 144 16,-1 0-144-16,-2 1 192 0,0 0-16 0,0-2 0 15,0 3 0-15,-6-1 0 0,-4 0 16 0,0 0 0 16,1 0 0-16,1 1 0 0,-4-3-192 0,-4 2 160 16,-1-1-160-16,0 3 160 0,3 1-32 0,-3-3-128 15,-2 0 192-15,-5-1-64 0,-5 1-128 0,1-1 0 16,1 1 0-16,-2 0 0 0,2 0 0 0,-5 1 0 16,0 0 0-16,-5-4 0 0,-3-1 176 0,-1 0-48 15,-2 0-128-15,-3 0 192 0,-2 0-192 0,1 4 176 0,-1-2-176 0,-4 1 160 16,-4-1 16-16,-1-1 0 0,-3-2 0 0,-5 1 0 15,-3 0-176-15,-2 1 0 0,-4 2 144 0,-1-2-144 16,-2-1 128-16,-1 3-128 0,0-2 160 0,-1 0-160 16,-1 0 128-16,-9-1-128 0,10 4 0 0,0-2 0 15,-10-2 176-15,7 3-176 0,-7-3 192 0,6 2-192 16,-6-2 0-16,0 0 0 0,7 4 0 0,-7-4 0 16,0 0 0-16,0 0 0 0,0 0 0 0,0 0 0 0,0 0 0 0,0 0-272 15,0 0 48-15,-9 0 16 31,-1 0-624-31,1-1-128 0,2-2-32 0,-4 1-9216 0,2-1-1840 0</inkml:trace>
  <inkml:trace contextRef="#ctx0" brushRef="#br0" timeOffset="-171606.27">732 13089 17327 0,'6'-12'768'0,"1"4"160"0,2-1-736 0,3 1-192 0,2 0 0 0,4-1 0 16,-1 0 336-16,4 1 48 0,2-2 0 0,2 1 0 15,2-1-224-15,2 1-32 0,5 0-128 0,1-1 192 16,4 2 64-16,1-1 16 0,2-2 0 0,-1-1 0 16,2 0-64-16,2 1-16 0,0 1 0 0,2-1 0 15,3-2-192-15,4 2 176 0,0 0-176 0,-1-2 160 16,-4 2-160-16,0-3 0 0,1-1 0 0,-2 2 0 16,0 3 0-16,1 2 0 0,-1 0 0 0,0 1 0 15,-3-2 208-15,-6 1-32 0,-1 1-16 0,-6 2 0 16,-1-1 96-16,-4 4 0 0,-3-2 16 0,-3 2 0 15,-4 1-112-15,-5 1-32 0,-12 0 0 0,0 0 0 16,0 0 112-16,0 0 16 0,-7 6 0 0,-6 0 0 16,-7-1 224-16,-5 1 48 0,-5 1 16 0,-5 0 0 0,-5 0-272 0,-5-1-48 15,-6 2-16-15,-1-4 0 0,1 1-32 0,1 1-16 16,-1-2 0-16,2 1 0 0,1 4-16 0,-2-4 0 16,-1-2 0-16,3-1 0 0,3 1 80 0,3-1 16 15,3-2 0-15,6 1 0 0,5 2-112 0,3-1 0 16,5-1-128-16,4 1 192 0,5 0-192 0,3-2 0 15,8 0 128-15,0 0-128 0,0 0 0 0,0 0 0 16,16-1 0-16,4 0 0 0,5-1 0 0,5 1 0 16,4 0 0-16,10-2 0 0,4 0 0 0,4-3 0 15,2-4 0-15,1 2 0 0,2 1 0 0,5 1 0 16,2-2 0-16,9 0 0 16,3 3-896-16,-1-5-288 0</inkml:trace>
  <inkml:trace contextRef="#ctx0" brushRef="#br0" timeOffset="-170004.94">14937 1181 10815 0,'0'0'480'0,"0"0"96"0,0 0-448 0,0 0-128 0,0 0 0 0,0 0 0 15,-5 6 400-15,2-1 64 0,-3 1 16 0,1 1 0 16,0-1-352-16,0 2-128 0,0 1 0 0,1-2 0 15,-4 0 0-15,2 1 0 0,-2-2 0 0,0 3 0 16,-1 0 0-16,2 0 0 0,-2-2 0 0,2 2 0 16,-1 0 0-16,1-2 0 0,-2-2 0 0,3 1 0 15,-3-1 0-15,2 1 0 0,7-6 0 0,-6 5 0 16,-2-2 192-16,1 2-64 0,7-5-128 0,0 0 192 0,-5 3 384 0,5-3 80 16,0 0 16-16,0 0 0 0,0 0 112 0,0 0 32 15,5 10 0-15,4-2 0 0,2-2-176 0,0 1-48 16,2-1 0-16,2 0 0 0,0-3-224 0,1 3-48 15,2 0-16-15,3 2 0 0,3-1-112 0,3 0 0 16,0 0-16-16,3 1 0 0,1-2-176 0,2 3 0 16,4-2 0-16,5 1 0 0,4 0 0 0,-1 0 0 15,0 0 0-15,1-1 128 0,4-3-128 0,3 1 0 16,2 2 0-16,4-4 128 0,3 0-128 0,0 1 0 16,-2-1 0-16,1-1 0 0,2 0 160 0,2 2-160 15,3-2 192-15,1 0-192 0,0-1 0 0,0-1 0 0,-3 0 0 0,2 1-192 16,1 0 192-16,3 1 0 0,-1 0 0 0,1-2 0 15,-4 0 0-15,3 1 0 0,-3 0 0 0,4 0 0 16,2 0 0-16,-2-1 0 0,-4-1 0 0,-2 2 0 16,-1 1 0-16,1 1 0 0,2 1 0 0,-4 0 0 15,-5-3 0-15,-3 1 0 0,-2 1 0 0,-4-1 0 16,-1 0 0-16,-1 1 0 0,2 1 144 0,-5-1-144 16,-3 0 0-16,-5-1 0 0,-2 0 0 0,-7-2-160 15,-6 3 160-15,-3-1 144 0,-5 0-16 0,-3 0-128 16,-11-2 0-16,0 0 0 0,4 6 0 0,-4-6-144 15,0 0 144-15,-5 8 0 0,-6-4 0 0,-2-1 0 16,-6 3 128-16,-5-2-128 0,-7 0 128 0,-5-2-128 16,-6-2 160-16,-2-1-32 0,0-3-128 0,-6 2 192 15,0 0-192-15,-3 1-128 0,-4 0 128 0,-7 0-208 16,-8-3 208-16,0 2 128 0,-4 0 0 0,-5 1-128 0,-4 2 0 0,-3-1 0 16,-5-2-192-16,0 2 48 0,-3 2 144 0,-2-2 0 15,-4-3-144-15,2-1 144 0,0 2-128 0,-1 0 128 16,-6-1-160-16,2-1 160 0,6 0 0 0,-3 2 0 15,-1 0 0-15,2 0 0 0,3 1 0 0,3 1 0 16,3 3 0-16,5-3 0 0,1 0 0 0,9 2 0 16,8-1 208-16,7 2-64 0,8 2-144 0,7 1 160 15,4 2-160-15,9-3 160 0,6 1-32 0,10-2 0 16,8 1 0-16,10-5 0 0,0 0-128 0,12 8 0 16,11-2 0-16,10-4 0 0,9 1 0 0,8 0 128 15,13-2-128-15,16-1 0 0,15-2 0 0,8-1 128 16,5 1-128-16,9 0 0 0,11 0 128 0,4 2-128 0,4 2 0 0,0-2 128 15,3-1-128-15,4 2 0 0,2 0 0 0,-2 3 0 16,-5 2 0-16,3-2 0 0,2-1 0 0,-1 2 0 16,-2 5 0-16,-6 1 0 0,-7-1 0 0,-3 4-7104 15,-4 4-1488-15</inkml:trace>
  <inkml:trace contextRef="#ctx0" brushRef="#br0" timeOffset="-168553.81">11776 13445 19343 0,'-8'-7'1728'0,"0"1"-1392"16,-2 2-336-16,2-1 0 0,-2 1 720 0,1-1 80 16,0-1 16-16,1-1 0 0,-1-1-112 0,0-1-32 15,0-1 0-15,-3 3 0 0,1-4-288 0,-2 0-64 16,-1 0-16-16,-2 0 0 0,0 1-112 0,-1-3 0 15,1-2-16-15,0 1 0 0,2 0 96 0,1-1 32 16,3-3 0-16,-1 1 0 0,2-2-128 0,5-1-32 0,3 0 0 0,3-2 0 16,3 0-144-16,3-1 0 0,3-2 0 0,3 2 0 15,2 0 0-15,4 2 0 0,2 0 0 0,1 1 0 16,-1 2 0-16,2-2 0 0,2 3 0 0,1 2 0 16,1 3 0-16,3 4 0 0,1 5 0 0,0 2 0 15,0 1-144-15,1 5 144 0,2 5 0 0,-3 4 0 16,-1 4-144-16,-2 2 144 0,-4 0 0 0,-3 6-144 15,-6 5 144-15,-3 3 0 0,-5 2 0 0,-3 2 0 16,-1-2 0-16,-5 3 0 0,-5-3 0 0,-2-3 0 16,-4-6 0-16,-5 1 0 0,-6-2 144 0,-4-1-144 15,-6-2 352-15,-1-2-32 0,-1-2-16 0,0-2 0 16,-2-2 208-16,1-2 64 0,0-5 0 0,1-3 0 16,-1-1 64-16,2-3 32 0,1-2 0 0,1-2 0 15,3-4-80-15,2-2-16 0,5-3 0 0,1-2 0 0,5 1-112 0,3-2-16 16,4-4-16-16,6-2 0 0,-1-4-432 0,9 0 0 15,1-4 0-15,8 1 0 0,4 1-320 0,5 0-64 16,2-1 0-16,2 3 0 0,2 3 192 0,0 1 16 16,2 1 16-16,2 4 0 0,1 3 160 0,3 4-128 15,0 3 128-15,0 3-128 0,2 1 128 0,-3 4-128 16,-2 6 128-16,-4 4-128 0,-1 3 128 0,-6 2-128 16,-7 4 128-16,-2-1-128 0,-6 5-80 0,-5 1-16 15,-4 2 0-15,-4-1 0 0,-6-3 224 0,-7-3-176 16,-4 1 176-16,-6-2-160 0,-4-4 160 0,-1-1 0 15,-4-4 0-15,1-1 0 0,-1-3 160 0,-3 2 16 16,-1-3 0-16,1-3 0 0,-5-1-176 0,3-3 0 0,0-2 0 0,4-4 0 16,3-2 160-16,6-1 0 0,2-4 0 0,6 1 0 15,3-1 96-15,5-1 32 0,0 1 0 0,6-1 0 16,2-3-288-16,5-1 0 0,5-2 0 0,4 3 0 16,4-4 0-16,3 3 0 0,5 3 0 0,7 1-144 15,6 3-16-15,4 2 0 0,0 0 0 0,2 4 0 16,-1 2 160-16,3 6-192 0,2 3 192 0,-4 5-192 15,0 3 192-15,-3 6-128 0,0 5 128 0,-5 2-128 16,-6 7 128-16,-4-2 0 0,-4-2-144 0,-7-2 144 16,-5 0 0-16,-5-4-176 0,-4-2 176 0,-7-1-128 15,-8-2 128-15,-5-1 0 0,-4-2 0 0,-4-1 0 16,-1-3 208-16,-2-1 80 0,-4-5 16 0,-1 0 0 16,1-3-80-16,-1-3-16 0,-3-3 0 0,5-3 0 0,-1-5-16 0,7-2-16 15,1-1 0-15,7-2 0 0,1-2 208 0,5-2 32 16,4-4 16-16,4-1 0 0,3-2-432 15,5 0 128-15,5-3-128 0,4 0 0 16,5-2-288-16,7 1-144 0,6 1-16 0,6 3-16 0,3 2 144 0,3 3 48 16,0 1 0-16,3 6 0 0,-1 4 272 0,1 4-128 15,-3 5 128-15,-2 7 0 0,-1 8 0 0,-2 7 0 16,-3 3 160-16,-5 4-32 0,-5 2-128 0,-5 4 0 16,-5 2 0-16,-5 0 0 0,-4-4 0 0,-7-2 144 15,-7-6-144-15,-4 0 0 0,-5 0 240 0,-3-2-64 16,-3-6-16-16,-3 2 0 0,-1 0-160 0,-1 0 0 15,-1-5 144-15,-4-1-10896 16,0 1-2192-16</inkml:trace>
  <inkml:trace contextRef="#ctx0" brushRef="#br2" timeOffset="-163199.72">467 15637 9215 0,'0'0'816'0,"-8"-3"-656"16,0-1-160-16,4 1 0 0,4 3 0 0,-7-4 0 16,7 4 144-16,-5-3-144 0,-1 0 256 0,6 3-32 15,0 0 0-15,0 0 0 0,-7-5-224 0,2 2 0 16,-1 1 128-16,6 2-128 0,-8 0 240 0,0 2 0 15,2-1 0-15,-1 1 0 0,7-2 256 0,-8 3 48 0,2-1 16 0,-1 0 0 16,1-1 64-16,6-1 16 0,0 0 0 0,-9 3 0 16,2-1 16-16,7-2 16 0,0 0 0 0,0 0 0 15,-4-8 48-15,4-2 16 0,4-2 0 0,-1-5 0 16,3-1-176-16,3-3-48 0,-2-1 0 0,7-1 0 16,1-3-336-16,3 1-176 0,0 0 160 0,3-2-160 15,1 3 0-15,1 2 0 0,-2-1 0 0,1 3 0 16,1 3 0-16,0 1 0 0,2 2 0 0,-3 4 0 15,-3 3 0-15,-2 3 0 0,-2 2 0 0,1 3 0 16,-2 2 0-16,-2 4 0 0,-1 3 0 0,0 3 0 16,0 3 0-16,-2 3 0 0,0 3 0 0,-4 2 0 15,-3 1 0-15,1-2 0 0,-2-2 0 0,1-3 0 16,-2-2 192-16,0-2-48 0,0-5-16 0,0-9 0 16,0 0 272-16,3 7 48 0,3 0 16 0,-6-7 0 0,0 0 16 0,13-4 0 15,0-3 0-15,4-3 0 0,0-3-160 0,4-4-16 16,2-1-16-16,4-3 0 0,-3 0-288 0,2-1 0 15,2-2 128-15,-2 1-128 0,3 2 0 0,-1 2-176 16,-1 4 32-16,-2 3 0 0,-3 2 144 0,0 2-160 16,0 4 160-16,-4 2-160 0,-1 2 160 0,1 5 0 15,-2 1-144-15,0 5 144 0,-2 3 0 0,-1 1-144 16,-1 2 144-16,-3 0 0 0,0 2 0 0,-1-2 0 16,-2 0 0-16,1-2 0 0,1-3 0 0,0-2 0 15,0-1 0-15,1-2 0 0,1-3 0 0,2-2 144 16,2-3-16-16,2-2 0 0,0-1 80 0,4-2 16 15,4-4 0-15,-1-1 0 0,3-2-96 0,-3-2-128 16,2-4 176-16,1 0-176 0,-1-1 128 0,0 2-128 16,-1-1 0-16,0 2 0 0,-1 2 0 0,-1 3 0 0,-1 3 0 0,-1 4 0 15,0 2 0-15,-5 5 0 0,1 1 0 0,-1 2 0 16,0 3-128-16,-2 2 128 0,-1 1 0 0,0 1-144 16,-2 0 144-16,0 0 0 0,-2-1 0 0,3-1 0 15,-1-1 0-15,1-2 0 0,-1-3 0 0,1-2 0 16,1-2 0-16,1-1 0 0,0-4 160 0,2-2-160 15,0-3 288-15,1-2-32 0,1-1-16 0,2-3 0 16,1 0-240-16,1-3 144 0,0 0-144 0,0 1 128 16,1 0-128-16,-2 3 0 0,-1 2 0 0,1 2 128 15,-4 3-128-15,1 1 0 0,-2 2 0 0,1 1 0 16,-1 4 0-16,-1 2 0 0,-1 0 0 0,0 2 0 16,0-1 0-16,1 3 0 0,2-2 0 0,-3 1 0 15,-1-4-144-15,2 2 144 0,-3-1 0 0,1-2 0 0,2 0 0 0,2-3 0 16,-2-2 0-16,3-3 0 15,0 0 0-15,3-1 0 0,2-2 0 0,1-1 0 0,2-1 0 0,1 2 0 16,-2 0 0-16,4 1 0 0,-1 0 0 0,2 1 0 16,-6 2 0-16,0 2 0 0,-3 3 0 0,0 1 0 15,-2 1 0-15,1 4 0 0,-4 1 0 0,-3 0 0 16,2 2 0-16,-2 0 0 0,-1-1 0 0,-1 1 128 16,-3 0-128-16,1 2 0 0,1 0 0 0,1 1 0 15,-4 0 0-15,1 2-13008 0</inkml:trace>
  <inkml:trace contextRef="#ctx0" brushRef="#br2" timeOffset="-160764.25">12849 11667 9215 0,'0'0'816'0,"0"0"-656"16,3-6-160-16,-3 6 0 0,0 0 768 0,0 0 128 16,0 0 32-16,0 0 0 0,0 0-400 0,0 0-80 0,0 0 0 0,0 0-16 15,0 0-304-15,0 0-128 0,-7 11 128 0,-2 5-128 16,0 1 176-16,-2 4-48 0,-2 1-128 0,0 6 192 15,-3 2 0-15,-2 5-16 0,-2 1 0 0,2 6 0 16,-3 3 16-16,-1 5 16 0,-2 3 0 0,-1 4 0 16,0 2-208-16,-2 4 128 0,-1 3-128 0,-3-2 0 15,-4-3 128-15,-1 1-128 0,-2 3 0 0,-2-1 0 16,-1-1 0-16,1 0 0 0,1-1 0 0,-2 1 0 16,-1 3 128-16,2-2-128 0,-3-2 0 0,0 0 0 15,-2-4 0-15,3 1 128 0,1-2-128 0,2 1 0 16,0 0 240-16,5 0 0 0,2 0 0 0,1-2 0 15,2-1 16-15,3-3 0 0,1-4 0 0,1 1 0 16,-2-3-256-16,3 0 176 0,1-1-176 0,0-1 160 0,0-4-160 0,3-3 0 16,-1-1 0-16,2-3 0 0,1-2 0 0,1-2 0 15,1-1 0-15,2-2 0 0,-1-2 0 0,3 1 0 16,-3-2 0-16,3 0 0 0,-1-2 128 0,2 1-128 16,0-3 0-16,1 0 128 0,1-2-128 0,-1 0 128 15,-1-1-128-15,0 1 128 0,0-1-128 0,1 1 0 16,2-2 0-16,-1 2 128 0,0-2-128 0,0-2 0 15,1-1 0-15,-1 0 0 0,-1 3 160 0,2-3-160 16,-2-1 192-16,1-1-192 0,-3 2 0 0,1-3 0 16,0-2 0-16,-1 1 0 0,1-1 304 0,0-4 0 15,1 0 0-15,1 1 0 0,-1-1-64 0,2 0-16 0,0 0 0 0,1 1 0 16,-1-1-224-16,1 1 144 16,-1-2-144-16,2 1 128 0,5-3-128 0,-6 3 0 0,6-3 0 0,0 0 0 15,-6 3 0-15,6-3 0 0,0 0 0 0,0 0 0 16,0 0 0-16,0 0 0 0,0 0 0 0,0 0 0 15,0 0 0-15,0 0 0 0,0 0 0 0,0 0 0 16,0 0 0-16,11-7 240 0,-1-2-64 0,1-3-16 16,0-4 112-16,4-3 32 0,2-3 0 0,0-5 0 15,3-1-16-15,0-4 0 0,1-2 0 0,2-3 0 16,0 0-160-16,1-3-128 0,-2-5 192 0,3-2-192 16,4-5 0-16,-3 3 0 0,3-1 0 0,1 0 0 15,-2-1 0-15,2-1 0 0,-1 1-192 0,0 0 48 16,2 2 144-16,-3-1 0 0,-2-1-144 0,2 0 144 15,-1-1 0-15,3 0 0 0,-4 0 0 0,4-1 0 16,1-1 0-16,2 3 0 0,-1 2 0 0,3-1 0 0,1 2 0 16,0-4 0-16,1 2 0 0,-1-1 0 0,-1 0 0 0,1 0 0 15,-5-3 0-15,1 3 0 0,-1 2 0 0,0 1 0 16,1 1 0-16,-2 1 0 0,3 2-224 0,2 0 80 16,-1 1 16-16,2 0 0 0,-2 1-16 0,-1 4 0 15,-2 1 0-15,-1 1 0 0,-1 0 144 0,-1 2 0 16,-4 2-144-16,1 1 144 0,2 0 0 0,-5 3 0 15,1 3 0-15,-1 0 0 0,-1 1 0 0,0 2 0 16,-4 1 0-16,-1 1 0 0,-1 0 0 0,-1 3 0 16,-4 1 0-16,1 2 0 0,0 0 0 0,-3 0 0 15,0 3 0-15,-3 1 0 0,-1 0 0 0,1 3 0 16,-4 1 0-16,-1 6 0 0,0 0 0 0,0 0 0 16,0 0 0-16,0 0 0 0,0 0 0 0,0 0 128 0,-10 5-128 0,3 3 0 15,-2-1 0-15,-1 4 0 0,0 2 0 0,-3 2 0 16,-2 0 0-16,1 1 0 0,-3 5 0 0,0 2 0 15,-2 4 0-15,-3 2 0 0,0 2-144 0,-1 2 144 16,0 4 0-16,-2 4 0 0,-2 3 0 0,1 1 0 16,-4 1 0-16,-2 2 0 0,-4 3 0 0,0 3 0 15,-2 2 0-15,-2 2 0 0,-3 2 0 0,0 2 0 16,0 4 0-16,-2 3 0 0,0 0 0 0,-2 0 0 16,0 1 0-16,-1-3 0 0,-5 1 0 0,-1 0 0 15,0 0 0-15,1 2 0 0,6-2 0 0,1 0 0 16,0 0 0-16,1-3 0 0,-2-3 0 0,2-2 0 15,1-3 0-15,5-2 0 0,-1-2 0 0,4-1 0 0,1-3 128 16,0 1-128-16,2-1 0 0,3-1 0 16,1-2 128-16,3-3-128 0,-3-4 0 0,4-1 0 0,-1-3 0 0,3-3 128 15,2-4-128-15,1-1 0 0,0-3 0 16,3-1 0-16,2-2 128 0,3-1-128 0,3-3 0 0,0 0 0 16,5-5 0-16,-2-2 0 0,3-2 0 0,3-8 0 15,0 0 0-15,0 0 0 0,0 0 0 0,0 0 0 16,0 0 0-16,11-5 0 0,0-2-128 0,-1-4 128 15,4-3 0-15,0-3 0 0,2-4-144 0,0-1 144 16,2-3 0-16,1-3-144 0,0-1 144 0,1-2-208 16,0-5 80-16,0 0 128 0,0-2-128 0,3-3 128 15,2-4 0-15,1 0 0 0,0-3 0 0,2-3 0 16,4-7 0-16,5-4 0 0,1-6 0 0,4-4 0 16,4-3 0-16,0-3 0 0,0-3 0 0,1 3 0 0,-1 4-144 0,0 6 144 15,1 3 0-15,2 4 0 0,-1 3-128 0,3 2 128 16,2 1 0-16,-5 4 0 0,-1 1 0 0,-4 5 0 15,-4 2 0-15,-1 5 0 0,-4 4 0 0,0 1 144 16,-2-1-352-16,0 2-80 0,-1 3-16 0,0 0 0 31,-3-1-528-31,-1 4-128 0</inkml:trace>
  <inkml:trace contextRef="#ctx0" brushRef="#br2" timeOffset="-158863.34">19055 1378 9087 0,'-2'-10'400'0,"2"10"96"0,0 0-496 0,-2-8 0 15,1 0 0-15,1 8 0 0,0 0 800 0,0 0 64 16,0 0 16-16,0 0 0 0,0 0-480 0,0 0-80 16,0 0-32-16,0 0 0 0,0 0-288 0,-4 8 0 15,-3 0 128-15,2 2-128 0,-3 1 0 0,2 4 0 16,0 2 0-16,-2 1 0 0,1-1 0 0,-2 1 0 16,1 0 0-16,-2-1 0 0,0-1 0 0,0 0 0 15,-1 1 0-15,2-1 0 0,-1-3 128 0,0-1-128 16,-1 1 0-16,2-1 0 0,2 1 0 0,3-1 0 0,2-3 0 15,2-9 0-15,3 10 0 0,5-3 0 0,1-1 0 0,2-2 0 16,1 1 0-16,2-2-224 0,-2-1 16 0</inkml:trace>
  <inkml:trace contextRef="#ctx0" brushRef="#br2" timeOffset="-158246.48">19478 1408 14447 0,'-6'-9'640'0,"6"9"128"0,-4-5-608 0,4 5-160 16,0 0 0-16,0 0 0 0,0 0 512 0,0 0 64 16,0 0 0-16,0 0 16 0,0 0-416 0,-6 5-176 15,-1 6 128-15,2 0-128 0,-3 1 0 0,0 3 0 16,2 0 0-16,-2 0 0 0,2 2 0 0,-1-2 0 16,1 1 0-16,1-2 0 0,0-1 0 0,2 0 0 15,1 0 0-15,1-2 0 0,1-3 0 0,0-8 0 16,0 0 0-16,3 9 0 0,1-1 0 0,3-3 0 15,-1 0 0-15,3-3 0 0,-1-2 0 0,3-1 0 0,2-2 0 0,3-1 0 16,0 1 0-16,3 0 0 16,1-1 0-16,4 0 192 0,-1 0-192 0,5-2 0 0,2 1 0 15,4 0 0-15,4 2 0 0,-2-2 0 0,0 0 0 0,2-1 0 16,-5 0 0-16,3 1 0 0,3 0 0 0,-2-1 0 16,4 2 0-16,3-3-144 0,3 3 144 0,0 0-208 15,2-1 208-15,-2 1 0 0,-3-2 0 0,1 1 0 16,-2-1 0-16,3 2 0 0,1 1 0 0,4-1-144 15,2 2 144-15,2 0 0 0,-2-1 0 0,-3 0 0 16,-2 1 0-16,1 0 0 0,0 0 0 0,1 1 0 16,5 1 0-16,-1 1 0 0,2 0 0 0,-2 1 0 15,-1 1 0-15,-2 0 0 0,2 1 0 0,2 3-128 16,4-1 128-16,1 1 0 0,4-1 0 0,-2 2 0 16,-2-2 0-16,2-3 128 0,2 1-128 0,3 1 0 0,5-2 0 0,-1-1 0 15,-2-1 0-15,-2-1 0 0,-2 0 0 16,1 0 0-16,-1 0 0 0,1-1 128 0,0-1-128 15,-3 0 0-15,-5-1 0 0,0 0 0 0,2 2 0 0,-3 0 0 16,2-1 0-16,-2 2 0 0,1-1 0 0,-8 1 0 16,-3-2 0-16,-1 3 0 0,-4 1 0 0,-2 1 128 15,-1 2-128-15,-1 0 128 0,1 1-128 0,-4 2 0 16,-1 2-128-16</inkml:trace>
  <inkml:trace contextRef="#ctx0" brushRef="#br3" timeOffset="-145587.6">8045 10947 13183 0,'0'0'576'0,"0"0"128"0,3-6-560 0,3 0-144 16,-6 6 0-16,9-6 0 0,-1-1 432 0,3 2 48 15,1-2 16-15,1 4 0 0,-3 0 48 0,2 1 16 16,2 0 0-16,1 2 0 0,0-2-160 0,2 1-16 16,1 0-16-16,4 1 0 0,-2-1-80 0,6-1-16 15,-1 1 0-15,3 1 0 0,0-1-272 0,2 1 0 0,0-1 0 0,-1 1 0 16,-2-1 128-16,1 1-128 0,2 0 144 0,-1 0-144 16,-2 0 192-16,3 0-64 0,-2 0-128 0,6 0 192 15,-1-1-64-15,4 0 0 0,0-1-128 0,-3-1 192 16,0 0-192-16,-2 0 176 0,-2 0-176 0,-3-1 160 15,-2 0-160-15,-1-1 160 0,-1 1-160 0,-1 0 160 16,-1 0-32-16,-2 1-128 0,-1-1 192 0,-1 1-64 16,-4-1 0-16,0 1 0 0,-2 1 0 0,0-1 0 15,-1 0 0-15,-2 1 0 0,-8 2 0 0,0 0 0 16,0 0 64-16,0 0 0 0,0 0 0 0,-2-7 0 16,-4 3-32-16,-3 2 0 0,-3-3 0 0,-3 4 0 15,-3-1-160-15,-2-1 0 0,-5 3 0 0,-2-3 0 16,-4-1 0-16,-1 3 0 0,-2-1 0 0,-6 0 128 0,-3-2-128 15,-2 2 192-15,-1 0-192 0,0 0 192 0,1-1 0 0,1 1 16 16,0 0 0-16,1 0 0 0,1 0 48 0,-3-1 0 16,-2 1 0-16,0 1 0 0,1 0-256 0,1 0 0 15,4 1 128-15,5 2-128 0,2 1 0 0,3 1 144 16,3-2-144-16,4 1 128 0,5 1-128 0,2 0 0 16,2-1 0-16,4 2 0 0,3-2-128 0,8-3 128 15,-8 4-160-15,8-4 160 0,0 0-400 0,0 0 16 16,8 7 0-16,2-3 0 0,2 0 224 0,3-3 160 15,3 0-192-15,4-2 192 0,2 0 0 0,4 1 0 16,1 0 192-16,6 0-48 0,4 0 96 0,2 0 16 16,2 1 0-16,2 0 0 0,0 0-256 0,0 0 0 15,-1 1 0-15,2-1 0 0,-1 0 128 0,2 2 0 0,0-1-128 0,2 0 192 16,1 1-192-16,-3 1 0 0,-5-2 0 0,-4 0 0 16,0 0 0-16,-4 0 0 0,-1 0 0 0,-3 1-160 15,-3-2 160-15,-3 0 0 0,-2 0 128 0,-3 1-128 16,-2 1 0-16,-4-2 0 0,-2-1 0 0,-11 0 128 15,0 0 32-15,0 0 16 0,0 0 0 0,0 0 0 16,0 0 80-16,-13 2 32 0,-4-2 0 0,2 1 0 16,-7 0-112-16,0 0-32 0,-3 1 0 0,0 1 0 15,-5-1-144-15,0 0 0 0,-1-1 0 0,-2 1 128 16,-6-2-128-16,0 0 0 0,-5 0 0 0,0 0 0 16,2 0 0-16,0-2 0 0,1 1 0 0,1 0 0 15,1 1 0-15,-3 0-192 0,1 0 32 0,1 0 16 16,2-1 144-16,1 1-192 0,3-1 192 0,4 1-192 15,7 1 192-15,5-1 0 0,2 0 0 0,5 2 0 0,4 1 0 16,7-3 0-16,0 0 0 0,0 0 0 16,0 0-192-16,12 5 64 0,3-1 0 0,9 0 0 0,10 0 128 0,8-1-160 15,5-1 160-15,7-1-160 0,5-1 160 0,7 0 128 16,10 0-128-16,4 1 176 0,6 1-176 0,2 0 0 16,0 1 0-16,7 3-7872 15,10 0-1632-15</inkml:trace>
  <inkml:trace contextRef="#ctx0" brushRef="#br3" timeOffset="-141117.55">4387 10912 11967 0,'0'0'1072'0,"0"0"-864"0,0 0-208 0,0 0 0 16,-1-6 240-16,1 6 0 0,-1-6 0 0,1 6 0 15,0 0 16-15,0 0 16 0,0 0 0 0,0 0 0 16,0 0-272-16,0 0 0 0,0 0 0 0,0 0 0 15,6-4-240-15,-6 4 0 0,0 0 0 0,0 0 0 16,0 0 112-16,0 0 128 0,0 0-208 0,0 0 80 16,0 0 128-16,0 0 0 0,6-4 0 0,-6 4 0 15,0 0 0-15,0 0 192 0,0 0-32 0,0 0-16 16,0 0 400-16,9-3 80 0,-9 3 16 0,8-3 0 16,-2-2 160-16,-6 5 32 0,8-5 16 0,1 0 0 15,0-1-240-15,0 0-48 0,0 1-16 0,1 0 0 0,2 1-160 0,-3-1-48 16,2 0 0-16,1 2 0 0,2 0-208 0,0-1-128 15,1 2 128-15,0 0-128 0,0-1 144 0,1 1-144 16,3 1 192-16,0 1-192 0,3 0 0 16,0 1 0-16,-1 1 0 0,4 0 0 0,0-1 0 0,0 1 0 15,1-1 0-15,-4 0 0 0,0-1 0 0,1 1 0 16,2-1 0-16,-2 0 0 0,3 0 0 0,-3-1 0 16,1 0 0-16,0 1 0 0,2 0 0 0,2-1 0 15,2 1 0-15,-1-2 0 0,-1 1 0 0,0 0 0 16,2 0 0-16,-2-1 0 0,-2 1 0 0,-3 0 0 15,0 0 0-15,1 1 0 0,1 0 0 0,-1-1 0 0,-1 0 0 0,-1 0 0 16,0-1 0-16,-3 2 0 0,0 0 0 0,1 0 0 16,0-3 0-16,0 3 0 0,-1 0 0 0,-2 0 0 15,0 0 0-15,-2 0 0 0,-2 0 0 16,-1 0 0-16,0-1 0 0,-1 1 0 0,-3-1 0 0,-8 1 0 16,10 0 0-16,-10 0 0 0,0 0 0 0,0 0 0 15,0 0 0-15,0 0 128 0,0 0-128 0,0 0 160 16,0 0 96-16,0 0 32 0,0 0 0 0,-8-3 0 15,1 0-96-15,-4 2 0 0,0-1-16 0,0 1 0 16,-4 0-176-16,0 1 0 0,-4 0 0 0,-1-2 0 16,0 1 0-16,-1 0 0 0,0 0 0 0,-1 0 0 15,0-3 0-15,-2 2 0 0,-3 0 0 0,1-1 0 16,-1 3 0-16,-1-3 0 0,-4 1 0 0,-2 1 128 16,-3 0-128-16,0 0 128 0,-4-1-128 0,4 1 128 15,0 0-128-15,1 1 0 0,2 0 0 0,1-2 0 0,-3-1 0 0,3 0 0 16,0 1 0-16,-3 1 0 15,-4-2 0-15,3 0 0 0,-3 0 0 0,4-1 0 0,2 1 0 0,-2 1 0 16,5 0 0-16,0-2 0 0,0 0 0 0,2 1 0 16,3 2 0-16,-3 0 0 0,2-1 0 0,-1 1 0 15,-1 0 0-15,-1-1 0 0,-1 2 0 0,3-1 0 16,-2 1 0-16,3-1 0 0,2 0 0 0,3 0 0 16,2 0 0-16,1 1 0 0,1 1 0 0,1-1 0 15,2-1 0-15,1-1 0 0,1 2 0 0,2 0 0 16,-2-1 0-16,4 1 0 0,1 0 0 0,8 0 0 15,0 0 0-15,0 0 0 0,0 0-128 0,0 0 128 0,0 0 0 0,0 0 0 16,0 0-160-16,0 0 160 16,10-1-208-16,2 2 80 0,2 0 128 0,3 2 0 0,1-1 0 15,4 0 0-15,3-2 0 0,2 3 0 0,4 0 0 0,4-1 176 16,4 0-176-16,0-1 0 0,-1 1 0 0,-1-2-176 16,0 0 176-16,2 0 0 0,-1 0 0 0,3 0 0 15,0 1 0-15,3-1 0 0,3 0 0 0,3-1 128 16,-2-1-128-16,-1-1 144 0,-1 1-144 0,0 0 160 15,-1 0-160-15,1 0 0 0,0 2 144 0,4-1-144 16,-1 0 160-16,2 0-32 0,-5 0-128 0,0 0 192 16,-5-1-192-16,1 1 0 0,-1 0 0 0,-2 1 0 15,-1 1 0-15,0 2 0 0,2-1 0 0,-1-1 0 16,-2-1 128-16,-4-1-128 0,-3 0 0 0,-1 0 0 16,-6-1 0-16,-2 2 0 0,-3 0 0 0,-2 0 0 15,-4 0 128-15,-1 0-128 0,-1-1 0 0,-10 1 0 16,0 0 144-16,0 0-144 0,0 0 128 0,0 0-128 15,0 0 288-15,0 0-32 0,-12-2 0 0,-2 1 0 0,-2-1-128 0,-3 0-128 16,-2 2 144-16,-3-1-144 0,-4-1 0 0,-4 4 0 16,-4-4 0-16,0 1 0 0,-1-1 144 0,2 0-144 15,-3 0 128-15,1 1-128 0,-3 0 0 0,2-2 0 16,-2 1 0-16,-1 0 0 0,-4 1 0 0,-1 0 0 16,-1-1 0-16,1 0 0 0,0 1 0 0,2 1 0 15,0 0 0-15,3 3 0 0,0 0-192 0,-6 0 192 16,-4 2-160-16,0-2 160 0,2-1-192 0,3 0 48 15,2 0 16-15,2 1 0 0,1 2 128 0,5 0 0 16,3-1-144-16,0 0 144 0,1 0 0 0,1-1 0 16,2 0 0-16,1-1 0 0,2-2 0 0,3 4 0 0,3-2 0 0,4 1 0 15,4 1 0-15,6-2 0 0,6-2 0 16,0 0 0-16,0 0-176 0,0 0 176 0,10 6-128 0,5 0 128 16,6-2 0-16,7 2 0 0,5-3 0 15,4-1 0-15,5-1 160 0,3 2 16 0,3 0 0 0,6 0 0 16,3-2 16-16,5 3 16 0,3-1 0 0,0-1 0 15,-4 1-208-15,0-2 0 0,-2-1 0 0,4 0 0 16,2 0 0-16,1 0 0 0,-3-1 0 0,-1 1 0 16,-4 3 0-16,2 1 0 0,0-1 0 0,6 2 0 31,6 0-1280-31,-2 2-336 0,18 3-80 0,-9 1-16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26T19:41:31.793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FFFF"/>
    </inkml:brush>
    <inkml:brush xml:id="br2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11811 8791 10127 0,'-10'-2'896'0,"10"2"-704"15,-7-2-192-15,7 2 0 0,0 0 944 0,0 0 144 16,0 0 48-16,0 0 0 0,0 0 112 0,0 0 32 16,0 0 0-16,0 0 0 0,11-3-960 0,1 0-192 15,2 1-128-15,3 4 144 0,2-1-16 0,2 1 0 16,3-2 0-16,2 0 0 0,2 0 0 0,2 0-128 16,2-2 192-16,0-1-64 0,-1 2 0 0,2-1-128 15,3 0 192-15,0-1-64 0,6 2 128 0,1 1 32 0,5 3 0 16,1-3 0-16,1-3 112 0,0 1 32 0,-3 1 0 0,3 0 0 15,0 0-112-15,4-2 0 0,1 0-16 0,6 1 0 16,1 3-16-16,0 0 0 0,0-4 0 0,-1 0 0 16,2-1 0-16,3 1 0 0,3 0 0 0,2-2 0 15,0-1-288-15,-1-1 160 0,1 1-160 0,1-2 128 16,3 5-128-16,1-2 128 0,2-1-128 0,-2-1 128 16,-1-1 0-16,3 2-128 0,1-1 192 0,3-1-64 15,0 0-128-15,1-1 0 0,-2 1 0 0,4 0-176 16,2 1 176-16,-2-1 0 0,0 1 0 0,-1 0 0 15,-1-2 0-15,3 1 128 0,2 1-128 0,-2-1 0 16,-4-1 0-16,3 0 0 0,1 0 0 0,-1 3 0 16,-3 0 0-16,0 1 0 0,-1-1 0 0,0 2 0 15,4 1 0-15,-2-1 0 0,-3 1 0 0,-2 2 128 0,-1-3 0 0,3 1 16 16,5 0 0-16,-5 1 0 0,-2-1-144 0,-2-1 0 16,0 3 0-16,2 1 0 0,4-2 208 0,-4 0 16 15,-5-2 0-15,3 2 0 0,0 1 32 0,2 1 16 16,0-2 0-16,-3 2 0 0,-4 0-272 0,0 2 0 15,-3-1 128-15,4 1-128 0,4 1 128 0,-6-3-128 16,-3-1 144-16,-3 1-144 0,2 0 144 0,2 1-144 16,3 2 128-16,-3-1-128 0,-1-2 0 0,-3 0 128 15,-3-2-128-15,2 2 0 0,0 2 128 0,2 3-128 16,1-2 0-16,-3-1 128 0,-1-2-128 0,-1 0 128 16,-2 0-128-16,1 2 128 0,3 2-128 0,-1 0 0 15,-2-2 0-15,-3 3 0 0,-3-1 0 0,-1 1 0 0,-2 2 0 16,2-3 0-16,0-2 0 0,2 2 0 15,0 3 0-15,-1-2 0 0,-1-2 0 0,-2 1 128 0,-2-1-128 0,1 0 0 16,-1-1 0-16,3 2 0 0,3 0 0 0,-3-1 0 16,-1 0 0-16,-1-1 0 0,-4 0 128 0,-1 1-128 15,-1 0 0-15,1 0 0 0,3-1 144 0,1 0-144 16,3 2 0-16,-2-1 128 0,1 0-128 0,-4 0 0 16,-3 0 0-16,-1 1 128 0,2-1-128 0,0 2 0 15,1 0 0-15,1 1 0 0,1-2 0 0,1-1 0 16,-1 2 0-16,-1-3 0 0,-4 0 0 0,1 2 0 15,1 1 0-15,2-2 128 0,-1 2-128 0,1-1 0 16,0 2 0-16,0-1 0 0,-2 0 0 0,-4-2 0 16,-1-1 0-16,3 0-160 0,-3 0 160 0,0 2 0 15,3 1 0-15,-1-1 0 0,3 1 0 0,1-2 0 16,-2 1 0-16,-1-4 0 0,0-3-128 0,-2 3 128 0,1-1 0 0,2 1 0 16,0 0 0-16,2 0 0 0,2-1 0 0,2 1 0 15,-2 1 0-15,-2-1 0 0,-2-3 0 0,2 0 0 16,1-2 0-16,0 4-160 0,2 1 160 0,2 0 0 15,1 0 0-15,-1-2 0 0,2 0 0 0,-4 1 0 16,-2 1 0-16,0-1 0 0,1-2 0 0,0 2 0 16,0 1 0-16,2-1 0 0,2 1 0 0,-3-1 0 15,-2-2 0-15,1 3 0 0,-3 0 0 0,0 0 0 16,0-2 0-16,1 4 0 0,1-2 0 0,1 0 0 16,-4 0 0-16,-4 0 0 0,0 0 0 0,-3 0 0 15,-4 0 0-15,2 1 0 0,-2-1 0 0,-2 2 0 16,-1 0 0-16,1 1 0 0,-2 1 0 0,-2 0 192 0,2 1-32 0,-3-2-16 15,0 0-144-15,-2 1 128 0,0 1-128 0,-2 0 128 16,-1-2-128-16,-2 1 128 0,-1 1-128 0,0-1 128 16,-2 0-128-16,0-1 160 0,-3-3-160 0,0 2 160 15,1 6-160-15,-2-2 0 0,3-1 0 0,-3-1 128 16,-1-2-128-16,0 4 128 0,-2-1-128 0,-1 0 128 16,1-1-128-16,0 0 0 0,-9-4 0 0,7 7 0 15,-1-2-384-15,-6-5-16 0,5 6 0 0,-5-6 0 31,3 7-2096-31,-3-7-432 0,0 0-80 0,0 0 0 0</inkml:trace>
  <inkml:trace contextRef="#ctx0" brushRef="#br0" timeOffset="2635.83">719 10092 1839 0,'-1'-10'0'0,"-1"3"160"0,1 2-160 0,-1-2 0 0,1 1 0 0,1 1 0 16,0 5 2688-16,-5-6 512 0,-1 3 112 0,6 3 16 16,0 0-1888-16,0 0-368 0,0 0-80 0,-5 5-16 15,-3 2-288-15,1 4-64 0,0 1-16 0,-1 6 0 16,-1 4 32-16,2 2 0 0,1-1 0 0,-1 5 0 16,1 1-80-16,0 4-16 0,1 3 0 0,-1 2 0 15,1 4-240-15,0-1-48 0,4 0-16 0,0 0 0 16,2-2-240-16,1-4 176 0,3-9-176 0,2-2 160 0,2-4-160 15,3-3 128-15,3-4-128 0,-1-5 128 0,0-4 64 0,1-3 16 16,-3-3 0-16,3-4 0 0,4-2 80 0,-2-4 16 16,2-6 0-16,1-1 0 0,1 1-80 0,-3-4-16 15,2-3 0-15,-1 1 0 0,2 1-208 0,-4 0 128 16,1 0-128-16,-1-1 0 0,-2-1 128 0,-1 2-128 16,0 0 0-16,0 0 144 0,-4 0-144 0,3 3 0 15,-1 5 0-15,0 3 128 0,-4 1-128 0,0 1 0 16,-3 4 0-16,-5 6 0 0,0 0-192 0,9 4 192 15,-9-4-160-15,4 14 160 0,0 2-176 0,-4 5 176 16,-2 4-192-16,0 4 192 0,-1 6 0 0,-1 7 0 16,-3 4 0-16,-2 4 144 0,-2 1 112 0,-1 0 32 0,-1 1 0 15,-3 0 0-15,-1 0 48 0,-1 3 16 0,1-5 0 16,-4-1 0-16,0-1 192 0,0-1 32 0,-4-1 16 0,0 0 0 16,-1 1 48-16,1-6 0 0,2-2 0 0,-3-3 0 15,3-5-256-15,1-5-32 0,1 1-16 0,0-3 0 16,4-5-336-16,2-3 144 0,6-4-144 0,0-2 0 31,3-3-1152-31,6-7-352 0,0 0-64 0</inkml:trace>
  <inkml:trace contextRef="#ctx0" brushRef="#br0" timeOffset="3086.27">1604 9635 4607 0,'0'0'400'0,"0"0"-400"0,0 0 0 16,0 0 0-16,0 0 2864 0,0 0 480 0,-4 12 112 0,-1 4 0 16,-1-1-2368-16,-2 5-496 0,0 3-80 0,-1 3-32 15,-5 4 352-15,0 5 64 0,-1 5 0 0,-3 6 16 16,-3 5-80-16,1 6-32 0,-1 5 0 0,1 3 0 15,-2 2-256-15,1 2-48 0,-1-1-16 0,3-2 0 16,4-3-240-16,-2-2-48 0,-1-4-16 0,3-4 0 16,4-2-176-16,0-7 192 0,2-7-192 0,0-3 192 15,5-4-192-15,2-4 0 0,2-4 0 0,2-3 0 32,1-6-1456-32,4-2-160 0,3-5-48 0</inkml:trace>
  <inkml:trace contextRef="#ctx0" brushRef="#br0" timeOffset="3455.05">1804 10043 14735 0,'0'0'1312'0,"0"0"-1056"16,-7-2-256-16,-1 1 0 0,0 1 560 0,1 3 48 15,-2 2 16-15,-1 6 0 0,0-2-208 0,-2 6-32 16,-3 1-16-16,-2 5 0 0,-1 3 256 0,3 3 48 16,1 1 16-16,-1 2 0 0,1 1 0 0,1 4 0 15,2 4 0-15,4-1 0 0,0 2-352 0,4 0-64 16,2 2-16-16,2-7 0 0,3-6-256 0,2-3 0 0,3-4 0 0,2-5 0 16,0-5 192-16,-1-2-64 15,3-5 0-15,2-2-128 0,-2-6 432 0,3 0-32 0,3-4 0 0,0-1 0 16,-1-2 128-16,0-3 32 0,1 0 0 0,-1-2 0 15,-1-4-192-15,-3 0-48 0,0-1 0 0,0-1 0 16,-2-1-48-16,0-1-16 0,-4-3 0 0,-3 1 0 16,-1-2 0-16,-4-1 0 0,-3 1 0 0,-1-2 0 15,-2 3-128-15,0 1-128 0,-3 6 192 0,0 0-192 16,0 1-128-16,2 3-144 0,-1 4-32 0,-1 3 0 16,2 2-1360-1,1 0-256-15,1 2-64 0</inkml:trace>
  <inkml:trace contextRef="#ctx0" brushRef="#br0" timeOffset="3869.31">2139 9550 15663 0,'-11'-4'688'0,"11"4"144"0,-8-3-656 0,3-1-176 0,5 4 0 0,0 0 0 16,0 0 1088-16,0 0 176 0,0 0 32 0,0 0 16 15,0 0-640-15,0 0-128 0,4 10-32 0,0 2 0 16,6 2 0-16,-1 3-16 0,2 5 0 0,2 2 0 15,3 3-48-15,-1 4 0 0,1 2 0 0,0 6 0 16,2 5-176-16,-1 5-32 0,0 1-16 0,-1 6 0 16,0 5-224-16,-3 1 176 0,-2 2-176 0,-2 2 160 15,-3 1-160-15,-1 2 160 0,-5-1-160 0,-3-6 160 16,-1-5-160-16,-6-4 128 0,-2-4-128 0,-1-5 128 16,-1-2 240-16,-4-7 32 0,-2-5 16 0,-1-1 0 15,-4 1 160-15,1 0 16 0,1-7 16 0,1-1 0 16,1 3-608-16,0-4 0 0,0-1-144 0,2-5-13504 15</inkml:trace>
  <inkml:trace contextRef="#ctx0" brushRef="#br0" timeOffset="4702.99">2709 10304 12895 0,'-9'6'1152'0,"9"-6"-928"0,-8 3-224 0,8-3 0 16,0 0 1088-16,0 0 160 0,0 0 32 0,0 0 16 15,0 0-320-15,0 0-64 0,12-3-16 0,3 3 0 16,0 0-16-16,5-1-16 0,-2-2 0 0,7 1 0 15,1 1-288-15,3 0-48 0,-1 0-16 0,2-1 0 16,2 2-224-16,0-1-48 0,-3 0-16 0,1-1 0 16,0 2-224-16,-4 0 144 0,0 0-144 0,-1 2 128 15,-2-1-128-15,1 0-224 0,-4 2 48 0,0-2-11568 16</inkml:trace>
  <inkml:trace contextRef="#ctx0" brushRef="#br0" timeOffset="4861.34">2964 10560 23951 0,'0'0'2128'0,"0"0"-1696"15,0 0-432-15,0 0 0 0,1 10 336 0,6-1-16 16,0-4 0-16,3 2 0 0,2-4 0 0,0 1-16 16,2-2 0-16,2 0 0 0,4-2 16 0,-1 1 0 15,1 0 0-15,5-1 0 0,1-3-192 0,2 1-128 16,0 1 192-16,4-1-8336 15,1 1-1664-15</inkml:trace>
  <inkml:trace contextRef="#ctx0" brushRef="#br0" timeOffset="6154.37">3923 9996 7359 0,'0'0'656'0,"0"0"-528"16,0 0-128-16,0 0 0 0,0 0 1216 0,0 0 192 15,0 0 64-15,0 0 0 0,6-11-752 0,-2 0-144 16,4-2-16-16,0-2-16 0,2 2 48 0,0-2 16 16,1-2 0-16,1 0 0 0,2-3 112 0,-1-1 32 15,1-1 0-15,1 1 0 0,1 2-112 0,0-2-32 16,3 2 0-16,-2-3 0 0,-1 0-96 0,2 1-32 16,-1 0 0-16,1 0 0 0,-2 1-288 0,1 3-48 15,-2 1-16-15,0 2 0 0,-4 4 48 0,0 0 0 16,-4 0 0-16,2 6 0 0,-3 0-16 0,-6 4 0 15,0 0 0-15,0 0 0 0,0 0-160 0,0 0 192 0,0 0-192 0,0 0 192 16,2 11-192-16,-1 4 192 0,-1-2-192 0,-1 9 192 16,0 7-192-16,-2 2 160 0,0 4-160 0,1 4 160 15,-5 5-160-15,2 6 0 0,0 5 0 0,0 2 128 16,1 1-128-16,0 2 0 0,0 3 0 0,-1-5 0 16,-1-3 0-16,-2 1 0 0,0 1 0 0,1-2 0 15,-1-1 0-15,0-7 128 0,1-4-128 0,0-2 0 16,3-4 0-16,-1-2 0 0,0-4 0 0,-1-1 0 15,1-3-256-15,-1-3-48 0,2-3 0 0,-1-3 0 16,3-3-528 0,-2-1-128-16,1-3 0 0</inkml:trace>
  <inkml:trace contextRef="#ctx0" brushRef="#br0" timeOffset="6420.97">3767 10937 23615 0,'0'0'1040'0,"-7"4"224"0,7-4-1008 0,0 0-256 16,0 0 0-16,0 0 0 0,0 0 512 0,0 0 64 16,11 3 16-16,5 0 0 0,3 0 240 0,3-3 64 15,3-2 0-15,1 1 0 0,2-1-288 0,1 2-48 16,3 0-16-16,1-1 0 0,2-1-384 0,1 1-160 15,0 1 128-15,3 0-128 0,1 0 128 0,1 0-128 0,-3-1 0 0,-1 0 128 16,-3 1-128-16,-2-2-256 0,-2-1 64 16,-1 1 16-1,-2 0-1200-15,-2 0-240 0,-2-2-48 0,-1-2-16 0</inkml:trace>
  <inkml:trace contextRef="#ctx0" brushRef="#br0" timeOffset="6721.65">5205 10053 20271 0,'-8'-14'1792'0,"3"6"-1424"15,2 3-368-15,3 5 0 0,-3-9 1104 0,3 9 160 16,0-6 16-16,0 6 16 0,0 0-336 0,3-7-80 16,-2-1-16-16,-1 8 0 0,0 0-640 0,0 0-224 15,0 0 144-15,0 0-8464 16,0 0-1712-16</inkml:trace>
  <inkml:trace contextRef="#ctx0" brushRef="#br0" timeOffset="6878.88">5254 10493 39791 0,'0'0'1760'0,"0"0"368"0,0 0-1696 0,0 0-432 0,0 0 0 0,9-5 0 16,1 0 368-16,-1 2-16 0,-9 3 0 0,9-1 0 31,-9 1-1856-31,0 0-368 0,0 0-80 0</inkml:trace>
  <inkml:trace contextRef="#ctx0" brushRef="#br0" timeOffset="9139.84">7047 9880 13823 0,'-4'-5'1216'0,"1"-1"-960"0,1 1-256 0,-1-2 0 15,3 7 736-15,-2-5 96 0,0-1 32 0,2 6 0 16,-5-3-16-16,5 3 0 0,0 0 0 0,-8 0 0 15,2-1-272-15,-1 4-48 0,0 4-16 0,-1 2 0 16,0-1-48-16,0 6-16 0,-1 4 0 0,0 4 0 16,0 4-112-16,0 2-16 0,3 3-16 0,-4 3 0 15,2 2-144-15,-2 4-32 0,2 2 0 0,3 0 0 16,-1-1-128-16,2 0 0 0,3-1 0 0,4-3 128 16,2-2-128-16,3-4 0 0,3-5 0 0,4-2 0 15,0-5 208-15,2 0-32 0,0-8-16 0,5-3 0 16,1-6 48-16,4-4 16 0,-1-5 0 0,0-5 0 15,2-3 160-15,-1-4 16 0,2 1 16 0,1-3 0 16,-3-3-224-16,1-1-32 0,-2-1-16 0,3-1 0 0,-3 5-144 16,1-1 0-16,-3-1 0 0,-1 0 0 0,0-2 0 0,-4 1 0 15,-3-1 0-15,0-2 0 0,-2 0 0 0,-1 1-144 16,-3 3 0-16,-1 5 0 0,-3 4-192 0,0 3-48 16,-2 6 0-16,-4 6 0 0,0 0 160 0,0 0 32 15,-2 12 0-15,0 5 0 0,-3 4 48 0,0 4 16 16,-2 4 0-16,-1 5 0 0,0 2 128 0,-3 3 0 15,-2 1-144-15,-1 6 144 0,0 5 0 0,0 1 0 16,1-1 160-16,-1 3-160 0,0 0 336 0,-1-2-32 16,-1-3-16-16,1-1 0 0,3-3 96 0,0 0 0 15,0-1 16-15,0 1 0 0,-2-3-16 0,-1 2 0 16,0-1 0-16,-1-1 0 0,0-1-144 0,-3 0-48 0,1-1 0 0,1-3 0 16,-1-2-192-16,3-3 176 0,-1-4-176 0,3-2 160 15,0-2-160-15,3-2 160 0,-2-4-160 0,1-6 160 16,1-3-160-16,-2-6 0 0,2-3 144 0,1-4-144 31,-2-7-288-31,4-6-128 0,0-4-32 0</inkml:trace>
  <inkml:trace contextRef="#ctx0" brushRef="#br0" timeOffset="9452.27">7787 10204 19295 0,'0'0'848'0,"0"0"176"0,0 0-816 0,0 0-208 15,0 0 0-15,0 0 0 0,0 0 1408 0,11-4 256 16,0-1 32-16,4 2 16 0,3 0-640 0,1 0-128 16,2-1-32-16,3-2 0 0,4 0-448 0,0-1-80 15,2 2-32-15,-1-2 0 0,-2 1-352 0,2 3 0 16,-4 1 0-16,0 2 0 16,-3 2-1808-16,-2 1-432 0,-3 1-96 0,-3 0-16 0</inkml:trace>
  <inkml:trace contextRef="#ctx0" brushRef="#br0" timeOffset="9603.76">7952 10503 27071 0,'-13'4'1200'0,"13"-4"240"0,0 0-1152 0,0 0-288 0,0 0 0 0,0 0 0 16,13 3 208-16,3-2-16 0,-1-2 0 0,2-1 0 16,0 0-192-16,2-1 128 0,2-4-128 0,1 3 0 15,2-2-1328-15,0 0-352 16,9-6-80-16,-4 1-16 0</inkml:trace>
  <inkml:trace contextRef="#ctx0" brushRef="#br0" timeOffset="9957.24">9115 10121 18431 0,'8'-10'816'0,"-3"2"160"0,2 1-784 0,2-2-192 16,-3 4 0-16,2-1 0 0,-4 1 0 0,-4 5 0 15,0 0 0-15,0 0 0 0,-1-8 192 0,1 8 80 16,-9-2 32-16,1 1 0 0,-2 3 144 0,-3 2 16 16,-3 2 16-16,-1 4 0 0,-2 1 192 0,-1 2 32 0,-5 2 16 0,-1 2 0 15,2 0 64-15,-3 4 16 16,-3 2 0-16,0 2 0 0,-2-1-112 0,1 3-32 0,-1 4 0 0,4 1 0 15,5 0-272-15,3-2-48 0,6-3-16 0,4 1 0 16,5-2-112-16,3 0-16 0,7 0-16 0,0-3 0 16,6-6-176-16,5 1 0 0,1-5 0 0,6-2 0 15,2-2 0-15,2-5 0 0,4-3 144 0,-1-1-144 16,-3-1 0-16,2-2 0 0,-1 0-192 0,0-3-8928 16,-1 2-1776-16</inkml:trace>
  <inkml:trace contextRef="#ctx0" brushRef="#br0" timeOffset="10174.52">9501 10612 22863 0,'-3'11'1008'0,"1"-1"208"0,2 3-960 0,-1 2-256 16,-3 2 0-16,1 2 0 0,0 1 464 0,-4 2 48 15,-1 0 16-15,0-1 0 0,0 0-144 0,-3 2-16 16,0 2-16-16,1-1 0 0,-2-2-160 0,1 1-16 16,0 2-16-16,0 0 0 0,1-1-160 0,2-4 0 15,-2-2 0-15,5-1-7872 16,-1-2-1584-16</inkml:trace>
  <inkml:trace contextRef="#ctx0" brushRef="#br0" timeOffset="10740.63">10035 10326 14735 0,'-10'2'640'0,"10"-2"160"0,-10 3-640 0,3 2-160 16,0-1 0-16,1 2 0 0,6-6 1072 0,-5 7 176 15,0 2 32-15,2 0 16 0,1 0-784 0,1 1-176 16,-1-2-16-16,4 1-16 0,-1 1 144 0,3-1 16 15,0-1 16-15,4-1 0 0,2 1-32 0,2-1-16 16,2-2 0-16,2 0 0 0,0-1-48 0,3-2 0 16,3-2 0-16,1-1 0 0,1 0-96 0,1-3-32 15,0-4 0-15,0-1 0 0,-4-1-64 0,0-1 0 16,-1-1-16-16,-5-1 0 0,1 0-176 0,-5-1 0 16,-3 2 144-16,2 0-144 0,-4-1 0 0,-2 0 0 15,-4-3 0-15,-1 5 0 0,-1 0 0 0,-1 2 128 16,-4-4-128-16,-2 6 0 0,-2 3 0 0,-1 3 0 0,-1 2 0 15,-4 3-128-15,-2 1 128 0,-3 5 0 0,-3 4 0 0,3 4 0 16,-4 1 0-16,1 3 0 0,-1 2 0 0,3 2 176 16,2 1 160-16,4 1 48 0,1 3 0 0,4 1 0 15,2 0-112-15,4 1-16 0,2-1 0 0,4-2 0 16,2-4-128-16,2 0-128 0,4 1 144 0,0-4-144 16,5 0 128-16,1-4-128 0,2-5 0 0,3-2 144 15,4-1-144-15,0-2 0 0,3-3-192 0,-2-4 192 16,2-4-752-1,1-2-16-15,-5-3-16 0</inkml:trace>
  <inkml:trace contextRef="#ctx0" brushRef="#br0" timeOffset="11124.78">10739 9391 14735 0,'0'0'1312'0,"0"0"-1056"15,-2-7-256-15,2 7 0 0,-4-8 1072 0,4 8 144 0,0 0 48 16,0 0 0-16,0 0-288 0,0 0-48 0,0 0-16 0,-7 6 0 15,-1 2-400-15,0 3-64 0,0 3-32 0,1 2 0 16,1 5-32-16,0 4-16 0,0-2 0 0,4 2 0 16,-1-2-160-16,2 0-16 0,-1-2-16 0,5 0 0 15,1 0-176-15,2-2 128 0,1-2-128 0,1-5 128 16,2-3-128-16,-1-2 0 0,-2-1 144 0,2-1-144 16,1-3 128-16,1-2-128 0,-2-2 160 0,2-4-160 15,0 0 0-15,0-3 128 0,1-1-128 0,0-2 0 31,0-1-928-31,1-1-224 0,-2 0-64 0,0-1-9472 0</inkml:trace>
  <inkml:trace contextRef="#ctx0" brushRef="#br0" timeOffset="11308.06">10992 9371 3679 0,'0'0'160'0,"0"0"32"0,0 0-192 0,0 0 0 0,0 0 0 0,0 0 0 0,-8 5 3920 16,-2 5 752-16,1 4 128 0,-2 2 48 0,1 4-2992 15,-1 2-576-15,2 1-128 0,-4 0-32 0,2 1-320 0,2 1-64 16,-5 4-16-16,2 2 0 0,-2 0-112 0,1 3-32 15,4 3 0-15,-3 0 0 0,1-4-352 0,3 2-80 16,-1-2-16-16,4-2 0 0,0-2-128 0,3-4-192 16,1-6 32-16,0-2 16 15,1-5-448-15,2-3-96 0,-2-9-16 0,0 0-7680 16,0 0-1552-16</inkml:trace>
  <inkml:trace contextRef="#ctx0" brushRef="#br0" timeOffset="11591.71">11249 9251 18543 0,'0'0'816'0,"0"0"176"0,0 0-800 0,0 0-192 0,-1 8 0 0,0 4 0 16,-3 3 320-16,-2 3 32 0,1 3 0 0,-5 2 0 15,-1 1 80-15,-3 4 16 0,1 0 0 0,-2 3 0 16,-3 1 288-16,3-1 64 0,2 3 16 0,-1 1 0 16,0 4-272-16,3-3-48 0,0-2-16 0,5-2 0 15,1-4-272-15,4-3-48 0,1 0-16 0,1-6 0 16,4-4-144-16,0-2 0 0,2-2 0 0,0 0 0 16,2-5-272-16,1-2 64 0,1-1 16 0,1-4-7536 15,1-3-1488-15</inkml:trace>
  <inkml:trace contextRef="#ctx0" brushRef="#br0" timeOffset="11727.82">11076 9572 21183 0,'-13'-8'1888'0,"13"8"-1504"15,0 0-384-15,0 0 0 0,0 0 1520 0,0 0 224 16,8-6 48-16,2 3 16 0,2 1-944 0,4 0-192 16,0 1-32-16,3 1-16 0,1 0-448 0,2 1-176 15,-2-1 128-15,0 2-128 0,0-2 0 0,-1 3-224 16,1-1 32-16</inkml:trace>
  <inkml:trace contextRef="#ctx0" brushRef="#br0" timeOffset="12158.38">11636 10132 25103 0,'0'0'1104'0,"0"0"240"0,0 0-1072 0,0 0-272 16,1 10 0-16,1 1 0 0,0 6 480 0,-1 1 32 16,0 2 16-16,-1 3 0 0,-1 4-256 0,0 0-48 15,-1 2-16-15,-1 2 0 0,0 2-64 0,-2 0-16 16,-2 1 0-16,4 1 0 0,-3 0-128 0,2-1 128 15,-1-1-128-15,0-1 128 16,2-1-496-16,0-4-96 0,0-4-32 0,3-5 0 16,0-3-720-16,0-1-128 0,0-6-48 0</inkml:trace>
  <inkml:trace contextRef="#ctx0" brushRef="#br0" timeOffset="12320.84">11368 10416 19343 0,'0'0'1728'0,"-1"-9"-1392"0,1 9-336 0,5-7 0 15,1 1 1696-15,4 2 272 0,4 0 48 0,3 2 16 16,5 0-1008-16,3 1-208 0,3 0-48 0,3 1 0 16,2-1-320-16,1 0-64 0,-2 2 0 0,1-1-16 15,1 1-208-15,0 1-32 0,-5 1-128 0,0 2 192 32,-2-2-1344-32,0 1-288 0,-4 2-48 0,0-1-10864 0</inkml:trace>
  <inkml:trace contextRef="#ctx0" brushRef="#br0" timeOffset="12642.77">12542 9980 24879 0,'2'-9'2208'0,"-2"9"-1760"15,3-8-448-15,-3 8 0 0,2-6 0 0,-2 6-272 16,0 0 32-16,0 0 16 0,0 0 480 0,-11 8 80 15,-3 1 32-15,-4 1 0 0,-2 2-80 0,-7 2-16 16,-1 0 0-16,-1 6 0 0,3 2 192 0,-3 4 48 16,4-1 0-16,-1 2 0 0,2 3-96 0,1 2-16 0,0 1 0 0,3 1 0 15,-1 1-240-15,6 0-160 0,1 0 192 0,4-2-192 16,2-3 0-16,4-1 0 0,2-3 0 0,4-1 0 16,1-3 0-16,5 1 0 0,-1-7 0 0,5-2 0 15,3-3 0-15,2-2 0 0,3-2 0 0,2-2 0 16,1-2 0-16,1-3 0 0,1-4 0 0,1 2 0 31,1 0-256-31,2 1-144 0,-3-5-48 0,1 1-12432 0</inkml:trace>
  <inkml:trace contextRef="#ctx0" brushRef="#br0" timeOffset="12976.09">12702 10521 24303 0,'0'0'1072'0,"0"0"224"0,10 1-1040 0,2-1-256 16,4 1 0-16,1 1 0 0,1 0 512 0,2 3 64 15,-3-1 0-15,1 1 0 0,-2 2-256 0,-1 1-32 16,-3-1-16-16,-2 6 0 0,-2-2-144 0,-1 3-128 16,-1 0 192-16,-4 3-192 0,0-1 272 0,-3 2-48 15,-2 0-16-15,-3 0 0 0,-2 0-64 0,-2 0-16 16,-2 3 0-16,0 0 0 0,-2-2 176 0,3 0 16 15,-1-1 16-15,3 0 0 0,-1-2 176 0,4-1 48 16,-1-2 0-16,1-2 0 0,3-1-48 0,0 0-16 16,3 1 0-16,1-4 0 0,-1-7-304 0,0 0-64 0,8 8-128 0,3-2 192 15,-1-1-64-15,4-2 0 0,1-2-128 0,3-1 192 16,3 0-192-16,-1 0 0 0,0-1 0 0,4-2 0 31,-2-2-832-31,0 0-64 0,-5 0-16 0,2-1-8784 0,-3-3-1760 0</inkml:trace>
  <inkml:trace contextRef="#ctx0" brushRef="#br0" timeOffset="13660.31">13298 10192 15663 0,'-9'1'688'0,"9"-1"144"0,-9 3-656 0,9-3-176 0,-7 6 0 0,1-1 0 15,1 2 1120-15,5-7 192 0,0 11 32 0,0-3 16 16,0-8-512-16,5 11-96 0,2-2-32 0,3-2 0 16,4-1-128-16,2-1-16 0,-1-3-16 0,3 0 0 15,2 0-96-15,1-2-16 0,1-1 0 0,-2-1 0 16,0 0-208-16,-1-1-48 0,0-3-16 0,-1 0 0 16,-1-2-48-16,0 1-128 0,2 2 192 0,-2-3-64 15,-3-3-128-15,-2-1 128 0,0 0-128 0,-4 1 128 16,1 1-128-16,-4 0 128 0,1 0-128 0,-2-1 128 15,-3 0-128-15,-1 0 0 0,-1 0 144 0,0 0-144 16,-5-4 0-16,0 3 144 0,-3 2-144 0,1 3 0 0,-2 1 144 0,-3 3-144 16,-3 2 0-16,-2 5 144 0,2 5-144 0,-3 4 160 15,-2 1-160-15,-1 3 160 0,-2 4-16 0,0 2 0 16,-1 5 0-16,1-2 0 0,2 0 48 0,1 0 16 16,3 2 0-16,3 1 0 0,4 3 32 0,5-2 0 15,1-3 0-15,4 0 0 0,2-4-240 0,4-2 176 16,0-4-176-16,4 2 160 0,0-2-16 0,3-3 0 15,3-2 0-15,4-4 0 0,3-3-144 0,0-3 160 16,3-1-160-16,1-2 160 16,0-1-480-16,3-4-80 0,-1-3-32 0,2 0-8880 0,-4-1-1776 15</inkml:trace>
  <inkml:trace contextRef="#ctx0" brushRef="#br0" timeOffset="14121.95">13818 9664 13823 0,'0'0'1216'0,"0"0"-960"16,0 0-256-16,0 0 0 0,0 0 1760 0,0 0 304 15,0 0 64-15,0 0 16 0,12 4-864 0,-2 0-160 16,2 3-32-16,0-4-16 0,2-4-416 0,0 0-80 0,0-1 0 0,1 2-16 16,0 0-352-16,3-2-64 0,-1-2-16 0,1 3 0 15,2 0-128-15,0 1 0 0,-1-1 0 0,-3 1 0 31,1 0-320-31,-1 0-160 0,-1 2-32 0,0-3-7456 0,-1-3-1504 0</inkml:trace>
  <inkml:trace contextRef="#ctx0" brushRef="#br0" timeOffset="14475.77">14827 8945 21183 0,'0'0'1888'0,"0"0"-1504"16,4-7-384-16,-4 7 0 0,0 0 288 0,0 0-16 15,0 0 0-15,-6 7 0 0,-4 2 64 0,-3 4 16 16,-2 5 0-16,-3 4 0 0,-2 4 64 0,-1 3 16 15,-3 1 0-15,2 4 0 0,-2 3 192 0,2 2 32 16,-1 0 16-16,2 5 0 0,3 2-240 0,2 1-48 16,2-1-16-16,0-2 0 0,2-1-240 0,6-3-128 15,0 1 128-15,5-6-128 0,1-4 0 0,3-2 128 0,3-2-128 16,2-3 0-16,-1-2 0 0,3-4-320 16,2-5 64-16,2-2 16 15,1-1-1504-15,-1-3-304 0,-2-3-64 0,2-4-16 0</inkml:trace>
  <inkml:trace contextRef="#ctx0" brushRef="#br0" timeOffset="14619.29">14420 9496 3679 0,'-7'-12'160'0,"7"12"32"0,-1-7-192 0,1 7 0 0,12-8 0 0,6 5 0 16,7 1 6752-16,1 2 1312 0,4 3 256 0,6-2 48 15,1-1-6480-15,5 1-1296 0,2 0-256 0,4 1-48 16,-2 3-288-16,0-3 0 0,-5 0-128 0,-3 0-10176 15,-2 0-2016-15</inkml:trace>
  <inkml:trace contextRef="#ctx0" brushRef="#br0" timeOffset="15678.08">5290 10279 15663 0,'0'0'1392'0,"0"0"-1120"0,0 0-272 0,-5-5 0 16,0 0 912-16,5 5 128 0,-5-6 32 0,-3 3 0 15,2 1 48-15,-5 1 16 0,0-2 0 0,-3 2 0 16,-1 1-400-16,-3 2-80 0,-1 2-16 0,-1-1 0 16,-3 3-352-16,2 2-80 0,1 3-16 0,-2 4 0 0,1 0-32 0,0 2-16 15,3 1 0-15,0 2 0 0,1 1-16 0,3 1 0 16,1 1 0-16,3 2 0 0,-3 3-128 0,3-2 192 16,3 0-192-16,2-2 192 0,3-2-192 0,1-1 0 15,1-4 0-15,2-1 128 0,2-5-128 0,1-4 192 16,-5-7-192-16,11 5 192 0,-4-2 128 0,3-3 16 15,-1-3 16-15,2-3 0 0,2-1 80 0,1-6 16 16,1-1 0-16,0 1 0 0,1-4-224 0,-1 1-32 16,0-2-16-16,-3 1 0 0,-1-4-176 0,0 1 0 15,-2 0 144-15,0 0-144 0,0 2 0 0,-3-1 0 16,3-1 0-16,-3 3 128 0,-1-1-128 0,1 5 0 16,-3 0 0-16,1 5 0 0,1 2 0 0,-5 6 0 0,0 0 0 0,0 0 0 15,5 8 0-15,0 4 0 0,-2 4-144 0,1 0 144 16,-1 2 0-16,1 0 0 0,0 0 160 0,2 3-160 15,-5 1 128-15,2 1-128 0,2-1 0 0,2-3 0 16,1-4 0-16,2 1 0 0,-2-3 128 0,1-3-128 16,-2-3 0-16,2-2 0 0,-1-1 0 0,1-2 0 31,0-2-1216-31,2-3-288 0,0-2-64 0</inkml:trace>
  <inkml:trace contextRef="#ctx0" brushRef="#br0" timeOffset="16077.65">5420 10252 24351 0,'0'0'1088'0,"0"0"208"16,-4 8-1040-16,-1 2-256 0,2 2 0 0,0 3 0 0,-1 2 704 0,2-1 96 16,-3 1 16-16,1 1 0 0,1 4-32 0,1 0 0 15,-4 0 0-15,1 2 0 0,1 0-224 0,-2 0-48 16,3-2-16-16,1 0 0 0,0-2-304 0,2-3-64 15,0-1-128-15,4-4 192 0,-2-2-192 0,-2-10 176 16,4 7-176-16,-4-7 160 0,0 0 112 0,8-1 32 16,-8 1 0-16,10-6 0 0,-2-3 128 0,0-2 16 15,1 0 16-15,0-4 0 0,1 0-320 0,-3 1-144 16,1-1 128-16,0-2-128 0,2 1 0 0,0-2 0 16,0 3 0-16,1-1 0 0,0 3 0 0,1 1 0 15,1 1 0-15,0 2 0 0,0 1 0 0,1 4-144 16,-4 3 144-16,1 2 0 0,0 3-160 0,-3 4 160 15,1 3-128-15,-2 0 128 0,0 2-144 0,-2 3 144 0,-1 1-160 0,2 2 160 16,-3 1-128-16,0 2 128 0,1 0 0 0,-2 1-144 16,-2-3 144-16,2-2 0 0,-4 0-144 0,5-3 144 31,-1 0-448-31,4-4-32 0,-2-3 0 0,-4-8 0 16,8 6-512-16,-8-6-96 0,11 1-32 0,-2-3-7888 0,2-4-1568 0</inkml:trace>
  <inkml:trace contextRef="#ctx0" brushRef="#br0" timeOffset="16512.04">6026 10173 19343 0,'0'0'1728'0,"0"0"-1392"16,0 0-336-16,-2-8 0 0,0 1 1152 0,2 7 176 16,0 0 16-16,-8-6 16 0,-1 4-384 0,-1 1-80 15,-2 1 0-15,1 3-16 0,-2 3-320 0,0 0-64 16,-1 3-16-16,-2 1 0 0,0 4-112 0,-1 3-32 15,1 0 0-15,0 4 0 0,1 2-16 0,2 4 0 16,0 1 0-16,0 3 0 0,2 2-176 0,2 0-144 16,2 0 192-16,1-1-192 0,4-2 128 0,2-4-128 15,2-6 0-15,4-4 0 0,-2-4 0 0,4-2 0 16,1-3 0-16,2-3 0 0,3-5 128 0,-1-2-128 16,3-3 192-16,2-2-192 0,0-4 400 0,2-5-16 15,-1-4-16-15,3-1 0 0,0 0-192 0,1-2-48 16,-2-4 0-16,-2 2 0 0,-2 0-128 0,-2-1 0 0,-2-4 0 0,1-2 0 15,-1 0 0-15,-1-1 0 0,-3-1 0 0,-2-2 0 16,0-5 0-16,0 0 0 0,-5 0 0 0,1 2 128 16,0 0-128-16,1 6 0 0,0 8 0 0,-3 5 0 15,1 4 0-15,-2 6 0 0,0 11 0 0,0 0 0 16,0 0 128-16,-3 10-128 0,-5 8 192 0,2 5-64 16,-4 4 0-16,2 4-128 0,-2 2 192 0,2 6-64 15,0 6-128-15,0 2 0 0,-1 0-192 0,2 4 192 16,-1 2-128-16,1 5 128 0,2 1 0 0,3 0 0 31,2-1-1424-31,3-4-224 0,2-4-32 0,2-8-7536 0,1-7-1520 0</inkml:trace>
  <inkml:trace contextRef="#ctx0" brushRef="#br0" timeOffset="17761.98">15089 10207 10127 0,'0'0'448'0,"0"0"96"0,0 0-544 0,0 0 0 0,0 0 0 0,0 0 0 16,0 0 2048-16,0 0 288 0,0 0 64 0,11 0 16 16,1-1-1136-16,0 1-240 0,1 2-32 0,2-3-16 15,1-1-160-15,4 1-16 0,2-3-16 0,1 3 0 16,2-1-352-16,2-1-64 0,-2-3 0 0,4 2-16 16,3 3-176-16,0-1-16 0,0-1-16 0,-2 1 0 0,0 0-160 0,-1 1 0 15,-2 1 144-15,-3 1-144 16,-3 0-1216-16,-4 0-320 0,-4 0-64 0,-5 2-8960 15</inkml:trace>
  <inkml:trace contextRef="#ctx0" brushRef="#br0" timeOffset="17942.25">15075 10418 9215 0,'-19'8'816'0,"8"-3"-656"15,-1 1-160-15,2-1 0 0,3-1 1568 0,7-4 288 16,0 0 48-16,0 0 16 0,0 0-1088 0,7 4-192 15,-7-4-64-15,13 5 0 0,3-3 32 0,1 0 0 16,5-1 0-16,3-1 0 0,2-1-224 0,3 0-64 16,4 1 0-16,-1-2 0 0,3-1-64 0,1 0 0 0,-1 3-16 0,1-1 0 15,1 1-240-15,-4 0 128 0,-1 0-128 0,0 0 0 32,1 1-640-32,-3-1-208 0</inkml:trace>
  <inkml:trace contextRef="#ctx0" brushRef="#br0" timeOffset="18295.68">15676 9732 19695 0,'13'-2'864'0,"0"1"192"0,3-1-848 0,2 0-208 16,3 1 0-16,5-2 0 0,4 1 944 0,2 3 144 16,2 3 16-16,0 3 16 0,2 0-544 0,0 6-128 15,0 1 0-15,-2 0-16 0,-2-2-304 0,-2 3-128 16,-5-1 0-16,-1 5 128 0,-5 6-128 0,-2 0 160 16,-3-2-160-16,-2 3 160 0,-6-1-32 0,-1 2 0 15,-3 3 0-15,-3 2 0 0,-4 2 80 0,-2 0 16 16,-6 4 0-16,-4-3 0 0,-8-1-96 0,-4 2 0 15,-2 0-128-15,-4 1 192 0,-4-3-64 0,-2-1-128 16,1-3 176-16,2-1-176 0,-3 0 176 0,5-2-176 0,1-2 160 16,4-1-160-16,-1-3 0 0,4-3-128 0,1-2-16 15,5-5-12192-15</inkml:trace>
  <inkml:trace contextRef="#ctx0" brushRef="#br0" timeOffset="20263.86">17257 9727 11967 0,'-7'-3'1072'0,"-1"1"-864"0,1 2-208 0,1-1 0 16,1-1 1088-16,1 1 192 0,4 1 16 0,0 0 16 16,0 0-112-16,0 0-32 0,0-8 0 0,0 8 0 15,0 0-272-15,4-9-48 0,2 1-16 0,2-3 0 16,0-3-128-16,2 0-48 0,1 1 0 0,0-1 0 15,4-2-192-15,0 2-32 0,0-1-16 0,4 1 0 16,-1 1-224-16,0-3-32 0,3-2-16 0,0 0 0 0,-2-1-144 0,0 2 160 16,-2-1-160-16,1 2 160 0,-1-1-160 0,-2 2 0 15,-3 1 144-15,-2 3-144 0,-2 0 0 0,1 3 0 16,-2-2 0-16,-2 5 128 0,-5 5-128 0,0 0 0 16,8-3 0-16,-8 3 0 0,0 0 0 0,0 0 0 15,8 8 0-15,-4 1-128 0,-4-9 128 0,2 14 0 16,-1 2 0-16,2 4 0 0,0 4 0 0,-2 2 0 15,-2 2 0-15,-1 3 0 0,1 1 0 0,1 4 0 16,-1 3 0-16,-1 4 0 0,1 2 0 0,-1 2 0 16,-1 3 0-16,1-2 0 0,-3-2 0 0,1-1 0 15,-2 0 0-15,4-1 0 0,-2-1 0 0,0-1 0 16,2-2 0-16,0-4 0 0,0-3 0 0,1 0 0 16,-4 0 0-16,2 1 0 0,-1-1 0 0,1-2 0 15,3-2 0-15,-1-1 128 0,-1 1-128 0,1-2 0 0,2 1 0 0,-1-2 0 16,2-4 0-16,-2 2-128 0,-2-1 128 0,2 1-192 31,-1-4-1472-31,1-1-320 0,0-2-48 0</inkml:trace>
  <inkml:trace contextRef="#ctx0" brushRef="#br0" timeOffset="20518">17122 10792 20271 0,'0'0'896'0,"0"0"192"0,-8-2-880 0,8 2-208 15,0 0 0-15,0 0 0 0,0 0 880 0,0 0 128 16,8-3 16-16,3 2 16 0,1-2-224 0,5 2-48 16,0 1-16-16,4-2 0 0,2-1-160 0,5 0-16 15,3-1-16-15,0 2 0 0,6 2-192 0,-1-1-48 16,1 0 0-16,1 1 0 0,-1 3-192 0,-5-1-128 15,-2-1 160-15,-5-1-160 16,-2 3-896-16,0-1-256 0,-1 1-64 0,-3-2-10976 0</inkml:trace>
  <inkml:trace contextRef="#ctx0" brushRef="#br0" timeOffset="21268.61">18232 9934 13823 0,'0'0'1216'0,"0"0"-960"16,0 0-256-16,0 0 0 0,0 0 1472 0,0 0 240 16,0 0 48-16,9-3 16 0,2 0-848 0,4 0-160 15,5-1-48-15,2 0 0 0,1-2-128 0,0 1-16 16,5-2-16-16,0 3 0 0,-4-1-240 0,2 3-64 15,-2 2 0-15,-2-1 0 0,-3 0-256 0,-2 1 0 16,2 1 0-16,-5 2-11456 0</inkml:trace>
  <inkml:trace contextRef="#ctx0" brushRef="#br0" timeOffset="21426.32">18196 10153 28559 0,'0'0'2544'0,"0"0"-2032"0,10-1-512 0,1 0 0 15,2 1-176-15,5 1-128 0,6 0-16 0,1 0-16 16,5-3 464-16,1 0 80 0,5 0 32 0,-3-2 0 16,0 0-240-16,1 0 176 0,1-1-176 0,0 2 160 31,-3 2-944-31,-2 1-192 0,-4 0-48 0</inkml:trace>
  <inkml:trace contextRef="#ctx0" brushRef="#br0" timeOffset="22298.32">19781 9846 16527 0,'-13'-4'720'0,"6"2"176"0,2-2-720 0,-4 2-176 16,2-1 0-16,-2 2 0 0,0-3 832 0,0 3 128 0,-4 0 16 15,-1-1 16-15,0-1-384 0,-2-1-80 0,0 1-16 0,-1 1 0 16,0 1-96-16,-2 1-32 0,-2 2 0 0,0 2 0 16,-1 1-144-16,-1 3-48 0,1 1 0 0,0 2 0 15,0-4-32-15,-1 5-16 0,-1 5 0 0,1 1 0 16,0 2 32-16,1 1 0 0,2 0 0 0,2 0 0 16,2 1-176-16,4 1 128 0,2 0-128 0,5 0 128 15,5 0 64-15,5-2 0 0,4-2 0 0,3 0 0 16,2-4-64-16,4 0 0 0,3-3 0 0,2-1 0 15,-1-4 0-15,2 0 0 0,1-3 0 0,2 0 0 16,-1-4 0-16,0 4-128 0,2-3 192 0,-1 0-64 16,0-1-512-16,-2 0-96 0,-2 1-32 0,0-3 0 15</inkml:trace>
  <inkml:trace contextRef="#ctx0" brushRef="#br0" timeOffset="22507.37">19902 10263 21135 0,'-6'17'928'0,"5"-2"208"0,-2 0-912 0,1 6-224 16,0 2 0-16,0 2 0 0,0 1 992 0,0 0 160 16,1 0 16-16,-4 1 16 0,3 1-512 0,-1 0-96 15,0-1-32-15,1-1 0 0,-3 3-304 0,3-5-64 16,0-1-16-16,2-1 0 0,1-1-160 0,1-1 0 15,2-3 0-15,0 0 128 16,1-2-2080-16,3-4-416 0</inkml:trace>
  <inkml:trace contextRef="#ctx0" brushRef="#br0" timeOffset="23783.94">20584 9743 7359 0,'-11'0'656'0,"11"0"-528"0,-9 2-128 0,0-1 0 15,0-1 1104-15,1 1 192 0,1 1 48 0,7-2 0 0,-9 0-320 0,9 0-64 16,0 0-16-16,0 0 0 0,-4 9-144 0,4-9-32 15,0 0 0-15,6 11 0 0,4 0-256 0,2-1-64 16,2-1-16-16,2-1 0 0,1-1-144 0,4 0-32 16,1 0 0-16,1-4 0 0,3 1 64 0,-2-3 0 15,0-2 0-15,1 0 0 0,-2 1-176 0,0-3-16 16,1-4-128-16,-2 1 192 0,-2 1-16 0,-3 1-16 16,1-1 0-16,-3-1 0 0,-1-4-160 0,-3 0 0 15,-3-1 0-15,-2 0 0 0,-2-2 0 0,-3 0 0 16,-2-1 0-16,-3 2 0 0,-2 1 0 0,1-1 0 15,-6 0 0-15,0 1 0 0,-2 0 0 0,-2 1 0 16,0 1 0-16,-1 4 0 0,-2 3 0 0,-1 2-144 16,-2 3 144-16,-1 6 0 0,-1 3 0 0,-2 6 0 0,-4-3 0 15,3 5 0-15,-3 0 0 0,1 4 0 0,-2 1 192 0,4 5-48 16,1 2 48-16,5 1 16 0,1 0 0 0,5-3 0 16,1 1 112-16,5-1 0 0,1-1 16 0,4-2 0 15,2-3 176-15,3-1 48 0,3-1 0 0,2-4 0 16,3 0-240-16,4-1-64 0,2-1 0 0,3-4 0 15,8-2-64-15,0-2-32 0,3 0 0 0,2-4 0 16,3-4-160-16,-3-2 0 0,0-2 144 0,0-2-8640 16,-1-2-1728-16</inkml:trace>
  <inkml:trace contextRef="#ctx0" brushRef="#br0" timeOffset="24667.07">21356 8989 9727 0,'0'0'432'0,"0"0"80"0,0 0-512 0,0 0 0 15,-4-5 0-15,4 5 0 0,-5-6 464 0,5 6-16 16,0 0 0-16,0 0 0 0,-4-5 144 0,4 5 32 16,0 0 0-16,0 0 0 0,0 0-16 0,0 0 0 15,-6-6 0-15,6 6 0 0,0 0-16 0,0 0 0 16,-7-1 0-16,7 1 0 0,0 0-272 0,-8 1-48 15,8-1-16-15,0 0 0 0,0 0-96 0,-8 4-32 16,8-4 0-16,-7 4 0 0,7-4 128 0,-8 7 32 16,0 0 0-16,4 2 0 0,-3 0-48 0,1 1-16 0,-2 2 0 0,1 1 0 15,0 2 16-15,0 1 0 0,-1 3 0 0,1-1 0 16,-1 1-80-16,0 4-16 0,0 1 0 0,2-1 0 16,3-1-144-16,1-4 160 0,1-5-160 0,1 0 160 15,3 1-32-15,-1-3 0 0,1 1 0 0,1-2 0 16,2-3 288-16,2-1 48 0,0-2 16 0,2-2 0 15,2-2 16-15,1 0 0 0,-1-1 0 0,3-1 0 16,4-3-112-16,1-2-32 0,0 0 0 0,-1-1 0 16,1-3-160-16,0 2-48 0,0-1 0 0,-2 0 0 15,2-1-144-15,-1 0 192 0,-1 1-192 0,-2-4 192 16,-4-5 0-16,-1 0 0 0,-1 1 0 0,-6 0 0 16,0-1 128-16,-2 0 48 0,-2-1 0 0,-2 1 0 15,-3 3-128-15,0-1-32 0,-6 1 0 0,-3 3 0 16,-1 5-32-16,-1 1-16 0,-2 2 0 0,-1-1 0 15,-2 3-160-15,0 2 128 0,2 0-128 0,-2 1 128 0,2 2-128 16,0 0-144-16,2-1 144 0,1 2-208 16,6 2-1392-16,4-1-256 0,6-4-64 0</inkml:trace>
  <inkml:trace contextRef="#ctx0" brushRef="#br0" timeOffset="25900.92">22213 9775 2751 0,'3'-9'256'0,"-1"1"-256"0,-2 8 0 0,6-10 0 16,-3-1 1568-16,3 1 272 0,-3 2 48 0,1 0 16 15,-4 8-688-15,8-8-128 0,-3-1-16 0,0 3-16 0,-5 6 160 0,7-6 16 16,-7 6 16-16,6-4 0 0,-6 4-96 0,0 0 0 16,0 0-16-16,8 2 0 0,-8-2-512 0,3 9-112 15,-1 4 0-15,-2 4-16 0,-1 2-176 0,0 5-16 16,-1-1-16-16,1 6 0 0,-3 2-160 0,0 1-128 16,0 1 192-16,1-2-192 0,-5-3 208 0,1 4-64 15,1 2-16-15,0-2 0 0,2-3-128 0,-2-3 0 16,1-4 144-16,0 0-144 0,4-2 128 0,-2-2-128 15,1-7 160-15,0 0-160 16,0-4-320-16,2-7-176 0,0 10-16 0,0-10-10560 0</inkml:trace>
  <inkml:trace contextRef="#ctx0" brushRef="#br0" timeOffset="26073.84">21935 9998 10127 0,'0'0'448'0,"0"0"96"0,0 0-544 0,0 0 0 0,12-3 0 0,1 1 0 16,2-1 2688-16,4 2 416 0,3-2 96 0,3 2 0 16,3-1-1968-16,2-2-400 0,0 0-64 0,6 0-32 15,1-1-160-15,1 2-48 0,1 1 0 0,2 2 0 16,0 1-528-16,0 1 0 0,-6 0 0 0,-2 0-11584 16</inkml:trace>
  <inkml:trace contextRef="#ctx0" brushRef="#br1" timeOffset="111875.17">14856 1319 2751 0,'0'0'256'0,"-3"-8"-256"0,-3 2 0 0,3-2 0 15,0-1 1200-15,-1 0 192 0,2 2 32 0,-2 0 16 16,4 7-1152-16,-4-8-288 0,2-3 0 0,0 0 0 0,2 11 0 0,-1-8 0 16,-1-3 0-16,0 1 0 15,0 1 160-15,2 0-32 0,2 0 0 0,0 0 0 0,-1 2 336 0,0-1 64 16,-1 8 16-16,1-9 0 0,1 2 80 0,0 0 16 15,-2 7 0-15,0-7 0 0,0 7 80 0,0 0 32 16,0-6 0-16,0 6 0 0,-2-6 48 0,2 6 16 16,0 0 0-16,0 0 0 0,0 0-256 0,-5 4-48 15,-3 0-16-15,3 5 0 0,-4 2-176 0,2 4-16 16,-4 5-16-16,1 2 0 0,0 0 16 0,-2 2 0 16,-2 3 0-16,2 1 0 0,-2 1-80 0,-1 0-16 15,0 4 0-15,-1 3 0 0,2-2-208 0,2 1 176 0,-2-1-176 0,2-2 160 16,1-1-160-16,2-4 0 0,-2-1 144 0,2-3-144 15,0-1 128-15,2 0-128 0,-1 0 128 0,1-1-128 16,1-4 144-16,1 0-144 0,1-2 192 0,2 0-192 16,-1-2 192-16,3-2-192 0,2-3 192 0,0 0-192 15,-2-8 240-15,5 9-64 0,2-4-16 0,2 0 0 16,2-2 128-16,1-1 32 0,0-1 0 0,3-1 0 16,3-2-64-16,3-1 0 0,2 2 0 0,2-1 0 15,-2-1-112-15,6 1-16 0,3-1-128 0,-3-2 192 16,0 2-192-16,1 0 128 0,2 0-128 0,0 0 0 15,-1-2 128-15,1 0-128 0,1 1 0 0,3 0 0 16,1 3 0-16,1-2 128 0,1 1-128 0,1 0 0 16,0-1 0-16,-1-2 0 0,-2 3 0 0,2-1 0 15,-1-1 0-15,3 2 0 0,0-2 0 0,1 3 0 16,5-1 0-16,0-1 0 0,0 0 0 0,-1 0 0 16,-3 1 0-16,2-2 0 0,-1 1 0 0,0 0 0 0,-1-1 0 0,4 2 0 15,0-1 0-15,0 0 0 0,0-1 0 16,0 0 0-16,-3-1 0 0,1 2 0 0,1 0 0 0,0 1 0 15,0 2 0-15,3-1 0 0,-1-1 0 0,2 1 0 16,0-3 0-16,-2 1 0 0,-2-1 0 0,2 2 0 16,-2 2 0-16,2 1 0 0,0-3 0 0,3 2 0 15,1 1 0-15,0-1 0 0,-1-1 0 0,0 0 0 16,0-1 128-16,2 2-128 0,0 4 0 0,2-1 0 16,0 2 0-16,0-2 0 0,-1-1 0 0,-3-2 0 15,-1 3 0-15,0 0 0 0,-1 1 0 0,4 3 0 16,0 1 0-16,1-1 0 0,0 0 0 0,-5-2 0 15,-4 0 0-15,0-1 0 0,1 1 128 0,-1-2-128 0,-2 1 0 0,3 1 0 16,2-1 0-16,-2-2 0 0,-3 2 0 0,-3-2 0 16,-3 0 0-16,-3 1 128 0,-2 1-128 0,0-1 0 15,-2 0 0-15,0-1 0 0,-1 1 0 0,-1-1 0 16,-1 0 0-16,1 1 0 0,-2 1 0 0,-1 0 0 16,-2 0 0-16,-1 1 128 0,0-1-128 0,0 2 0 15,-3-2 160-15,-1 2-160 0,-1-1 160 0,-2 1-160 16,-3-2 128-16,0 0-128 0,-1 0 0 0,-1 1 144 15,-1-2-144-15,-9-3 0 0,8 4 0 0,-8-4 0 16,0 0 128-16,8 5-128 0,-8-5 0 0,0 0 128 16,0 0-128-16,0 0 0 0,0 0 144 0,0 0-144 15,0 0 192-15,0 0-48 0,0 0 0 0,2-10 0 16,0 2-144-16,-1-2 192 0,-1-1-192 0,0-1 192 16,-1-1-192-16,1 0 0 0,0-1 144 0,-1 0-144 0,0-3 0 0,1-3 144 15,0 2-144-15,0-3 0 0,0-2 128 0,0-2-128 16,1 0 0-16,0-1 0 0,0-2 0 0,0 0 0 15,0-1 128-15,1-3-128 0,0-3 0 0,0 0 0 16,1 1 0-16,-2 0 0 0,0 1 0 0,0 2 0 16,0 4 0-16,-1 3 0 0,-1-1 144 0,0 4-144 15,-1-1 0-15,1 4 144 0,-2 4-16 0,0 2-128 16,0-1 192-16,0 4-64 0,0 1-128 0,-2 2 0 16,5 6 144-16,0 0-144 0,-6-5 0 0,6 5 0 15,-8-1 0-15,8 1 0 0,-9 2-144 0,9-2 144 16,-9 4-160-16,2 2 160 0,-1 5-192 0,2 0 48 0,2-1 16 15,-3 4 0-15,1 2 128 0,-1 0 0 0,1 2 0 0,1 1-128 16,-1-2 128-16,0 3 0 0,3 2-144 0,-2 0 144 16,2 0 0-16,0 2 0 0,-2 4-144 0,0 0 144 15,2 2 0-15,-1-2 0 0,2-3 0 0,0 2 144 16,-1 3-144-16,0 2-144 0,0-2 144 0,1-3-208 16,0 1 208-16,-1-3 0 0,0-2 0 0,1 0 0 15,0-2 0-15,0-1 0 0,-1-3 0 0,2 1 0 16,1-1 0-16,-2-1 0 0,-2-1 0 0,0 0 0 15,1-2 0-15,1-1 0 0,-3-2 0 0,1-1 0 16,-1 0 144-16,-1-4-144 0,-2-1 0 0,0 0 144 16,-2-2-144-16,-1-1 0 0,-1-2 144 0,-2 0-144 15,0 0 0-15,0-1 144 0,-5-3-144 0,0 2 0 16,0-4 192-16,-3 1-64 0,-2-1 0 0,0 0-128 16,-1 1 192-16,-3-2-192 0,-2-1 192 0,-4 1-192 0,-4-2 128 15,-3 1-128-15,-3 0 0 0,0 1 0 0,0 2 0 0,0-2 0 16,-1 3 128-16,-1-2-128 0,-1 1 0 0,-5 0 0 15,-5-1 0-15,-1 3 0 0,-3-1 0 0,0 2 0 16,1 2 0-16,0-1 0 0,-2 1 0 0,-3-3 0 16,-3-1 0-16,0 2 0 0,-2 2 0 0,3-2 0 15,0 2 0-15,-3 1 0 0,-4 0 0 0,3-1 0 16,0 0 0-16,3 1 0 0,1 3 0 0,-6 1 0 16,-1-1 0-16,1-2 0 0,3-2 0 0,1 1 0 15,2 2 0-15,-1 0 0 0,-5 2 0 0,2-2 0 16,-1-2 0-16,1 3 0 0,3-1 0 0,-2 2-144 15,3-2 144-15,1 0 0 0,-2 0 0 0,4 2 0 16,4-1 0-16,5 0-128 0,0 0 128 0,3 0 0 0,-2 0 0 0,3-1 0 16,2 0 0-16,3-1 0 0,4-1 0 0,4 3 0 15,0-1 0-15,4 0 0 0,1-2 0 0,3 2 0 16,3-2 0-16,2 0 0 0,0 0 0 0,1 1 0 16,-1-1 0-16,3 0 0 0,1-1 0 0,3-1 0 15,2 2 0-15,-1-1 0 0,3-1 0 0,0-2 0 16,2 1 0-16,0 0 0 0,3-2 0 0,1 1 0 15,3-1 0-15,1-1 128 0,4 6-128 0,-4-9 176 16,2 0-176-16,2 1 160 0,0-2-160 0,3 0 160 16,1-2-160-16,2-3 0 0,-1 0 0 0,2 0 128 15,2 0-128-15,0-1 0 0,1-3 0 0,-2-2 0 16,2-2 0-16,2-1 128 0,-2-1-128 0,5-3 0 16,-3-2 0-16,1-1 0 0,1-5 0 0,0 2 0 0,-1 0 0 0,-1-1 0 15,-1-2 128-15,0 1-128 0,-4 1 0 16,2 3 0-16,-3 1 0 0,-1 5 0 0,0 3 0 0,-1 1 0 15,0 1 0-15,0 3 0 0,-2 1 0 0,-1 4 0 16,0-1 0-16,1 6 0 0,-1 0 0 0,-1 0 0 16,-1 2 0-16,1 6 0 0,0 0-128 0,0 0 128 15,0 0 0-15,0 0 0 0,-3-6 0 0,3 6-144 16,0 0 144-16,-9 0 0 0,3 0-144 0,6 0 144 16,-8 5 0-16,1 0-144 0,0-1 144 0,1 2-208 15,6-6 80-15,-8 7 128 16,3 0-480-16,0 0 32 0,3 3 0 0,-2 1-8512 15,1 0-1680-15</inkml:trace>
  <inkml:trace contextRef="#ctx0" brushRef="#br1" timeOffset="115660.06">13933 6706 12783 0,'0'0'560'0,"0"0"128"0,0 0-560 0,0 0-128 16,0 0 0-16,3-8 0 0,1 2 512 0,0 1 80 16,-4 5 16-16,0 0 0 0,7-4-160 0,-7 4-48 15,7-4 0-15,-7 4 0 0,0 0-80 0,0 0 0 16,11 2-16-16,-11-2 0 0,8 4 80 0,-8-4 32 0,9 5 0 0,-4 3 0 16,-5-8 80-16,7 8 16 0,0 3 0 0,-2 0 0 15,1 0 32-15,-4 2 16 0,-3 2 0 0,0 3 0 16,-2 1 80-16,0 0 32 0,-2 1 0 0,-2 3 0 15,2 3-96-15,-1 3-32 0,-3 3 0 0,2 1 0 16,-3-2-224-16,1 0-32 0,1 1-16 0,0-4 0 16,1 2-272-16,1-1 160 0,-1-2-160 0,1-3 128 15,-1-4-128-15,3-1 0 0,1-2 0 0,1 0 128 16,-1-4-128-16,3-2 0 0,3-2 144 0,-1 0-144 16,2-2 144-16,2-1-144 0,-6-6 192 0,12 3-192 15,1-3 384-15,2-2-16 0,2-1-16 0,2-3 0 16,1 0-224-16,2-2-128 0,0 0 128 0,-1-1-128 15,2-1 128-15,1 2-128 0,2-3 128 0,0 2-128 16,4 0 0-16,1 2 0 0,1 1 0 0,0 0 0 16,2 0 0-16,-1 1 0 0,-2 1 0 0,0-2-128 0,4 1 128 0,-1 1 0 15,1-1 0-15,3 0 0 0,4 1 0 0,-2 1 0 16,2 1 0-16,0 0 0 0,0-3 0 0,0 4 0 16,0 1 0-16,0-1 0 0,-1 0 0 0,1-1 0 15,2 0 0-15,4 0 0 0,2 1 0 0,1 2-128 16,0-1 128-16,-2 0 0 0,-2 0 0 0,2 0 0 15,0 2 0-15,2-2 0 0,1-3 0 0,2 2 0 16,1 1 0-16,-2-1 0 0,-2 0 0 0,-2-1 0 16,3 1 0-16,3-1 0 0,-1-1 0 0,4 2 0 15,2 0 0-15,-1-1 0 0,-5-4 128 0,2 4-128 16,1 0 128-16,1 1-128 0,2 0 0 0,1 0 128 0,3-1-128 0,-1-1 0 16,-3 0 0-16,1 1 144 0,-3 1-144 0,4 0 0 15,1 0 128-15,1-1-128 0,2 0 0 0,-1 0 0 16,-1-2 0-16,0 3 160 0,0-2-160 0,2 3 128 15,4 1-128-15,-7-1 192 0,-3-2-192 0,0 1 192 16,1 0-192-16,5 3 0 0,-1 2-160 0,0-3 160 16,-2-2 0-16,-3-2 0 0,-1 1 0 0,0 1 0 15,-2 1 0-15,4 1 0 0,1-1 0 0,0 0 160 16,-1 0-160-16,-4 1 0 0,0-1 0 0,-1 1 0 16,1 0 0-16,4 2 192 0,0 0-192 0,0-1 192 15,-4-1-192-15,-2-2 128 0,-1-2-128 0,2 3 128 16,1 1-128-16,4 1 0 0,0-1 144 0,-2-1-144 15,-4 1 0-15,-3-1 128 0,0-1-128 0,0 1 0 16,0 0 0-16,1 1 128 0,4 0-128 0,-6 1 0 16,0-2 160-16,-3-2-32 0,-3 0-128 0,1 1 192 0,-1 1-192 0,1 2 0 15,0 1 128-15,2-1-128 16,1 0 0-16,-3-1 0 0,-1-1 128 0,-3 0-128 0,-2-1 0 16,-2 1 0-16,-1 0 128 0,1 1-128 0,-2 2 0 0,4 1 0 15,-2-3 128-15,3 1-128 0,-3 0 0 0,1 1 0 16,-2 1 0-16,1-2 0 0,-5-1 0 0,-1 2 0 15,1 1 0-15,-1-2 0 0,-2 2 0 0,2-2 0 16,-1 3 0-16,3-1 0 0,0 1 0 0,1 0 0 16,-3 1 0-16,1 0 0 0,-1-1 0 0,-2 1 0 15,-1-1 0-15,-3 0 0 0,-1 1 0 0,2-1 0 16,1 0 0-16,-2 0 0 0,-2-2 0 0,0 2 128 16,-1-2-128-16,0 1 0 0,-1-1 0 0,1 1 0 0,-1-1 0 0,1 1 0 15,-1-1 0-15,-3 0 176 0,0 1-176 0,-1-1 160 16,0-1-32-16,-1 0 0 0,-2-1 0 0,0 0 0 15,-1 1-128-15,1 0 0 0,-1 0 144 0,-1 0-144 16,0-2 0-16,0 0 128 0,1 0-128 0,-3-1 0 16,0 0 0-16,-1 0 128 0,0 0-128 0,1-1 0 15,-1-2 0-15,-3 0 144 0,1-1-144 0,0 1 0 16,0 0 144-16,-1-2-144 0,1-2 0 0,-1 0 144 16,-2-2-144-16,2 0 0 0,0-2 0 0,0-1 128 15,-2-3-128-15,4 0 128 0,-2-2-128 0,2-4 128 16,-3 0-128-16,2-3 0 0,-4-2 144 0,2-3-144 15,0-3 128-15,1-4-128 0,1 1 160 0,-2-1-160 16,3-2 192-16,-2 2-64 0,3-3-128 0,-3 3 192 0,1-3-192 16,0 0 0-16,-1-2 0 0,1 1 0 15,0 2 0-15,-2 1 0 0,3-3 0 0,0 4 0 0,0-3 0 0,-1 3 0 16,-3 0 0-16,1 1 0 16,-2-1-176-16,1 0 32 0,-2 1 0 0,0 3 0 0,0 1-16 15,1 4 0-15,-1 2 0 0,-2 0 0 0,1 1 160 0,1 2-208 16,-1 1 80-16,-1 1 128 0,0-2-192 0,0 5 192 15,0 3-192-15,1 2 192 0,-1 2-224 0,-1 2 80 16,0 1 16-16,0 8 0 0,0 0-48 0,-3-7 0 16,1 2 0-16,2 5 0 0,0 0 176 0,0 0-192 15,-7 5 192-15,3 3-192 0,-2 2 192 0,1 1-192 16,0 0 192-16,-1 2-192 0,-1 2 192 0,1 3 0 16,0 2-144-16,2 1 144 0,-3 0 0 0,3 2-176 0,-1 1 176 0,3 5-128 15,-3 0 128-15,1 2 0 0,1 1 0 0,1 2 0 16,-4 2 0-16,3 3 0 0,1-1 0 0,0 2 0 15,0 1 0-15,0-2 0 0,0 0 0 0,1 0-128 16,0 2 128-16,0-2 0 0,1-5 0 0,0-1 0 16,-1 0 0-16,1-1 0 0,0-3 0 0,0 0 0 15,1-2 0-15,-2 0 0 0,0-2 0 0,-1-2 128 16,2-1-128-16,-1-1 0 0,-1-1 0 0,1 0 128 16,-1-1-128-16,-1-1 0 0,-1-3 0 0,0-1 0 15,-1-3 0-15,-2 1 144 0,-1-3-144 0,-4-1 0 16,0 1 160-16,-2 0-160 0,-3-2 128 0,-1-3-128 15,0-1 128-15,-5 1-128 0,0-4 128 0,-3 0-128 16,0 0 128-16,1 0-128 0,-3 0 128 0,1-3-128 16,-4 3 0-16,-2 0 0 0,-4 3 0 0,-1-3 0 0,-5-3 144 0,0 3-144 15,-2 3 160-15,-1-3-160 0,-1-3 0 16,-1 3 128-16,-3 3-128 0,-4-2 0 0,-5 2 0 0,0-1 0 16,-2-1 0-16,0 1 0 0,1 1 0 0,-4-1 0 15,-1 0 0-15,-7-1 0 0,-1 0 0 0,1 1 0 16,3 2 0-16,-2-1 0 0,-2-1 0 0,-4 0 0 15,-4 0 0-15,1 0 0 0,2 1-144 0,-2 0 144 16,-5 0 0-16,-1 0-144 0,0 0 144 0,1 3 0 16,2-2 0-16,-7 4 0 0,-4-5 0 0,-1 0 0 15,5 1 0-15,-6 0-128 0,-2 0 128 0,2 1 0 16,-1-1 0-16,5 2 0 0,0-1 0 0,0 2 0 16,-4-1 0-16,6 1 0 0,5 0 0 0,-4-1 0 15,-7 1 0-15,3 2 0 0,4-2 0 0,-1 3 0 0,2 0 0 16,-2 0 0-16,-4-1 0 0,3 1 0 0,0 1 0 0,1-1 0 15,-3-2 0-15,4 0 0 0,4 0 0 0,1 0 0 16,0-1 0-16,0-1 0 0,1-1 0 0,1 0 0 16,3-1 0-16,2 2 0 0,-2-1 0 0,1-2 0 15,-1 0 0-15,3-3 0 0,3 0 0 0,3 2 0 16,-1 0 0-16,0-2 0 0,-3-1 0 0,4-2 0 16,4 3 0-16,2 0 144 0,2 0-144 0,-1-2 160 15,-1 0-160-15,2 0 0 0,2 0 0 0,3-1 0 16,3-2 0-16,4 1 0 0,2-2 128 0,-1 1-128 15,1 0 0-15,-1 0 0 0,0-1 0 0,5 0 0 16,2 0 0-16,3 1 0 0,1-2 0 0,3 2 128 16,2 0-128-16,2 1 0 0,1-1 0 0,0 1 0 15,0-1 0-15,4-1 0 0,-1-1 0 0,4 2 0 0,-2 1 0 0,6-1 0 16,-1 1 0-16,5 2 0 0,1 0 0 16,2 1 0-16,2-1 128 0,-2-1-128 0,4 0 0 0,1-1 0 15,2 2 0-15,6 2 0 0,-6-3 0 0,6 3 192 16,0 0-192-16,0 0 192 0,0 0-192 0,0 0 0 15,4-8 0-15,2 3-176 0,0-1 176 0,5 3-160 16,-1 1 160-16,5-2-160 16,3 1-208-16,2 0-32 0,6 2-16 0,1-2-9328 15,5-2-1872-15</inkml:trace>
  <inkml:trace contextRef="#ctx0" brushRef="#br1" timeOffset="118628.04">16696 1817 5519 0,'0'0'496'0,"0"0"-496"16,0 0 0-16,0 0 0 0,0-7 1744 0,0 7 256 15,0 0 48-15,0 0 16 0,3-8-976 0,-3 8-192 16,0 0-32-16,0 0-16 0,0 0-192 0,0 0-32 16,0 0-16-16,0 0 0 0,0 0-128 0,0 0-32 15,0 0 0-15,0 0 0 0,0 0-64 0,0 0-32 0,0 0 0 0,0 0 0 16,0 0-16-16,0 0 0 0,0 0 0 0,6 12 0 16,0-1-112-16,-2 2-32 0,0 0 0 0,2 3 0 15,-1 1-48-15,0 1-16 0,-2 0 0 0,-1-1 0 16,-2 2-128-16,1 1 160 0,-1-1-160 0,2 3 160 15,-2 3-16-15,1 0 0 0,0 0 0 0,-2 6 0 16,0 5-144-16,-2 2 160 0,-2-2-160 0,0 1 160 16,0 1-160-16,-4-1 0 0,4 2 0 0,-2-1 128 15,0 0-128-15,2 1 0 0,-3 1 144 0,3 1-144 16,-3 0 0-16,1 2 128 0,1-1-128 0,0 0 0 16,1 1 0-16,-2-1 0 0,2-4 0 0,0 2 0 15,-1-2 144-15,0 3-144 0,1-3 192 0,-1 0-192 16,0-3 208-16,0 3-64 0,1 1-16 0,1-1 0 0,2 2-128 15,-2-1 192-15,0-2-192 0,1 0 192 0,0 1-192 16,-4-1 0-16,1 2 0 0,-1-3 128 0,0 0-128 0,2 2 0 16,-4-1 0-16,4 2 0 0,-2-1 192 0,0-1-64 15,1 0 0-15,-1-1 0 0,3 0 48 0,-2-2 0 16,0-2 0-16,1 0 0 0,0 2-48 0,0-2-128 16,1-1 192-16,2 0-64 0,-3 0-128 0,2-1 192 15,1 1-192-15,-1 0 192 0,-2 0-192 0,2 1 0 16,1 0 144-16,-2-2-144 0,1 1 0 0,-2 1 144 15,-1-2-144-15,3 1 0 0,-3-1 256 0,2 1-64 16,0-1-16-16,0-1 0 0,0-1 16 0,-1 1 16 16,3-1 0-16,0 0 0 0,2-2-32 0,-1 1-16 0,0 0 0 0,-1 0 0 15,1 0 16-15,-1-1 0 0,1 0 0 0,1 1 0 16,-1-1-176-16,0 0 160 0,-2 0-160 0,1-1 160 16,1-3-32-16,1-2-128 15,-4 0 192-15,3 1-64 0,-2-3 96 0,2 0 16 0,0 0 0 0,0 0 0 16,-1-5-240-16,2-1 176 0,-2-2-176 0,2 2 160 15,0-1-160-15,1 0 128 0,-1-1-128 0,1-1 128 16,-1-9-128-16,0 7 0 0,0-7 144 0,0 8-144 16,0-8 0-16,0 8 144 0,0-8-144 0,0 0 0 15,0 0 144-15,0 0-144 0,0 0 0 0,0 0 144 16,0 0-144-16,0 0 0 0,0 0 0 0,0 0 0 16,0 0 0-16,0 0 0 0,0 0 0 0,0 0 0 15,0 0-192-15,0 0-64 0,0 0 0 0,0 0-16 16,0 0-496-16,6-10-112 0,-1 1-16 0,-2 1 0 15,-3 8-1968-15,3-8-400 0</inkml:trace>
  <inkml:trace contextRef="#ctx0" brushRef="#br1" timeOffset="118995.36">16235 5003 7359 0,'0'0'656'0,"0"0"-528"15,0 0-128-15,-5 0 0 0,5 0 1984 0,0 0 384 0,0 0 64 0,-8 5 0 16,4 4-1408-16,1 1-304 0,0 1-48 0,0 3-16 16,1 2-16-16,1 1-16 0,0 2 0 0,0 3 0 15,-1 2-144-15,2 0-32 0,0 1 0 0,3 0 0 16,-1-1-96-16,0 0-32 0,2 1 0 0,-1-2 0 15,0-1 0-15,1 0-16 0,2 0 0 0,-1-3 0 16,2-2-32-16,1-2 0 0,2 0 0 0,-3-3 0 16,3-3 128-16,-1-3 32 0,2-1 0 0,3-3 0 15,2-4 144-15,1-4 48 0,2-7 0 0,3-3 0 16,-1-2-144-16,5-4-32 0,1-4 0 0,1-1 0 16,2-4-256-16,0-1-48 0,-3-2-16 0,0 1 0 15,-4 1-128-15,0 3 128 0,-5 2-128 0,0 3 128 16,0 2-400-16,-3 2-96 0,-3 3-16 0,-1 0-13328 15</inkml:trace>
  <inkml:trace contextRef="#ctx0" brushRef="#br1" timeOffset="120780.07">13935 7068 16575 0,'0'0'1472'0,"-6"-5"-1168"16,1 0-304-16,0-3 0 0,0-1 1328 0,3-3 208 15,1-3 32-15,1-3 16 0,1 0-848 0,1-1-160 16,1-3-48-16,1 0 0 0,2-3-144 0,-2 0-16 16,0-1-16-16,1-1 0 0,-1 0-208 0,1-1-144 0,-2 0 192 0,0-2-192 15,-4-2 160-15,1-1-160 0,0 0 128 0,-2 0-128 16,0-2 0-16,-1 0 0 0,0 0 128 0,-1-1-128 15,-1 1 0-15,1 0 0 0,0-1 0 0,0-3 128 16,-1 1-128-16,0-2 0 0,1-1 0 0,-2 2 0 16,1 1 256-16,1 3-16 0,-3 1-16 0,0 1 0 15,1 1 112-15,-2 4 32 0,-1 1 0 0,0 3 0 16,1 2-48-16,0 3-16 0,0 2 0 0,1-1 0 16,-4-2-96-16,2 3-16 0,1 1 0 0,4 3 0 15,-3 1-192-15,2 1 144 0,0-1-144 0,1 3 128 16,0 1-128-16,2 1 0 0,1 0 144 0,1 7-144 15,0 0 0-15,0 0 0 0,0 0 0 0,5-5 0 16,-1-1 0-16,3 2 0 0,4 1 0 0,-2 3 0 0,5 2 0 16,1-1-128-16,4-1 128 0,1 0 0 0,-3 0 0 15,5-1-128-15,3 1 128 0,5-2 0 0,1 0 0 0,2 1 0 16,5-1 0-16,4 0 0 0,3-2 0 0,5 1 0 16,0 0 0-16,2 1 0 0,-1 1 0 0,0-1 0 15,2 1 0-15,2-1-128 0,4 2 128 0,-1 0 0 16,1 0 0-16,0-1 0 0,-3-1 0 0,0 1 0 15,-1 0 0-15,3 2 0 0,1-1 0 0,2 2 0 16,-1 0 0-16,-1 0 0 0,-1 1 0 0,-2 0 0 16,-1 0 0-16,1 2 0 0,5 0 0 0,-1 1 0 15,1-2 0-15,-2 1 0 0,-2 0 0 0,3-1 0 16,1 1 0-16,3-1 0 0,3 0 0 0,-1 0 0 16,-1-3 0-16,-1-1 0 0,0 0 0 0,3-1 0 0,0 0 0 15,1-2 0-15,0 0 0 0,-2 1 0 0,-2-1 0 0,0-1 0 16,0 1 0-16,2 0 0 0,2-1 0 0,-2 0 0 15,-3-3 0-15,2 2 0 0,-3-1 0 0,2 1 128 16,2-1-128-16,-1 1 0 0,0-2 0 0,-1 1 0 16,-6 2 0-16,1 1 0 0,1 0 0 0,1 0 0 15,2 0 0-15,-1 1 0 0,-3-1 0 0,-2 1 0 16,-4-2 0-16,1 2 0 0,2-1 0 0,2 1 0 16,2-1 0-16,-3 1 0 0,-3 0 0 0,0 1 0 15,-3 1 0-15,-1 0 0 0,-1 0 0 0,2-1 0 16,2 1 0-16,1 1 0 0,1-1 0 0,-5 1 0 15,-3 0 0-15,-1 0 0 0,0 0 0 0,1-1 0 16,3-1 0-16,3 0 0 0,-3 0 0 0,1 1 0 16,-2 0 0-16,-3 0 0 0,-2 0 0 0,-1 0 0 0,0-2 128 0,2 2-128 15,2 0 128-15,0 0-128 0,2 0 128 0,-1 0-128 16,-2-1 160-16,-3 1-160 0,0-2 128 0,-4-1-128 16,1 0 0-16,1 0 144 0,1 2-144 0,2 1 0 15,3-1 144-15,-2-2-144 0,-1 1 0 0,-2 0 0 16,-4 0 0-16,0 0 0 0,-1-1 0 0,-1 1 0 15,1 1 0-15,0 0 0 0,1-2 0 0,3 2 0 16,1-2 0-16,-5 2 128 0,2 0-128 0,-5 0 0 16,-1-1 0-16,-2 0 0 0,-3-2 0 0,2 3 0 15,-2-1 128-15,0 0-128 0,1 0 0 0,-1 1 0 16,1-1 0-16,1 0 0 0,0 2 0 0,1 0 0 16,1 0 0-16,0 0 0 0,-2 0 0 0,-1 0 0 0,1-1 0 0,-2-1 0 15,-1 2 0-15,3-1 0 0,0 0 0 16,0 0 128-16,1-3 704 0,1 2 160 0,-1 0 32 0,2 0 0 31,-1 0-1616-31,0 2-320 0,-3-3-64 0,-1 2-16 0,-2 0 800 0,-3 0 192 0,2 0 0 0,-3 1 0 16,1 0 0-16,-4 0 0 0,1 0 0 0,2 0 0 15,-4 1 0-15,1-1 0 0,-1 0 0 0,1 1 0 16,0 0 0-16,-3-2 0 0,0 1 0 0,-1 0 0 16,3 0 0-16,-4 1 0 0,0 0 0 0,-2 0 0 15,0-1 128-15,-1 2-128 0,0-2 192 0,-1 0-192 16,0 0 272-16,0 0-48 0,-3 0-16 0,1 0 0 15,-1 2-208-15,3-2 176 0,-10 0-176 0,8 0 160 16,-1 0-160-16,-1-2 0 0,0 2 144 0,-6 0-144 16,8 0 0-16,-8 0 144 0,8-2-144 0,-8 2 0 15,0 0 144-15,0 0-144 0,0 0 0 0,6-1 144 0,-6 1-144 0,0 0 0 16,0 0 0-16,0 0 128 0,0 0-128 0,0 0 0 16,0 0 0-16,0 0 128 0,0 0-128 0,4 8 0 15,-4-8 0-15,0 10 0 0,0 1 0 0,-1 0 0 16,-2 1 0-16,2-1 0 0,-1 0 0 0,-2 1 0 15,-1 0 0-15,2 5 0 0,0 5 0 0,-3 2 0 16,3 1 0-16,-3 3 0 0,0 0 0 0,0 3 0 16,-1 1 0-16,-2 2 0 0,0 2 0 0,0 0 0 15,-3 3 0-15,1 2 0 0,1-1 0 0,-3-1 0 16,1 0 128-16,0 1-128 0,0 3 128 0,1 0-128 16,0 0 192-16,1-3-64 0,0 0 64 0,1 0 0 15,1-2 0-15,1 1 0 0,0 1 0 0,-1-2 0 16,3-1 0-16,2 2 0 0,-1 1-64 0,1-2-128 0,1 2 192 0,1-3-64 15,0-1-128-15,1-2 0 0,0-3 0 0,1 1 0 16,0 2-224-16,2-1-80 0,2 1-16 0,-3-3-10192 16,1-2-2048-16</inkml:trace>
  <inkml:trace contextRef="#ctx0" brushRef="#br1" timeOffset="123081.17">274 10970 10127 0,'0'0'896'0,"0"0"-704"0,0 0-192 15,0 0 0-15,0 0 880 0,0 0 144 0,0 0 16 0,0 0 16 16,0 0-576-16,-6 5-112 0,0 0-32 0,1 4 0 16,1 2-160-16,2 0-48 0,1 0 0 0,0 3 0 15,1 6 64-15,0 1 0 0,1 1 0 0,1 1 0 16,0 3 64-16,1-1 32 0,-1 2 0 0,2 3 0 16,-2 2 16-16,2 0 0 0,-1-2 0 0,0 1 0 15,0 1 32-15,-2-3 16 0,1-5 0 0,0-1 0 16,-1-1 96-16,0-2 0 0,-1-2 16 0,2-2 0 15,0-3 240-15,-1 1 32 0,-1-2 16 0,1-1 0 16,2-1-256-16,-3-10-48 0,0 0-16 0,1 8 0 16,-1-8-128-16,6 9-32 0,-6-9 0 0,0 0 0 15,11 6-16-15,2-3 0 0,-1-3 0 0,1-1 0 16,-1-1-64-16,4-3-32 0,0 0 0 0,4 0 0 16,0 1-160-16,3 1 0 0,1-1 0 0,2 2 128 15,3-1-128-15,0 1 0 0,-1-1 0 0,2 1 0 0,0-1 0 16,0 3 0-16,0-4 0 0,2 1 0 0,0 1 0 0,-1 2 0 15,3 1 0-15,-1 1 0 0,-1 1 0 0,4 0 0 16,2 1 0-16,2 2 0 0,-1 0 0 0,0 1 0 16,-3-1 0-16,1-1 0 0,0 1 0 0,0 1 128 15,-3 1-128-15,2-1 0 0,1-4 0 0,3 1 0 16,1 2 128-16,-1-3-128 0,2-2 128 0,-2-1 0 16,-2 0 0-16,1 1 0 0,-1 1 0 0,1 0-128 15,0-2 192-15,2-2-64 0,1 1-128 0,0 0 0 16,0 1 144-16,0 1-144 0,2 0 0 0,-2 3 128 0,-3-2-128 15,-1 0 0-15,1-1 0 0,1-1 0 16,2 0 0-16,-1 0 128 0,1 2-128 0,1 0 0 16,-3-4 0-16,1 4 0 0,0 0 0 0,-3-1 0 0,2-1 0 15,-3 0 128-15,1-1-128 0,-1 1 0 0,2 1 0 0,-1-2 0 16,2-3 0-16,0 2 0 0,1 0 0 0,-2 1 0 16,-2 0 0-16,-2 0 0 0,0 0 0 0,-1 0 0 15,1-2 0-15,-2 2 128 0,1-1-128 0,1 0 0 16,0-1 0-16,0 0 0 0,-2 2 0 0,1 0 128 15,3 0-128-15,-3-1 0 0,-3 0 0 0,0 1 128 16,0 1-128-16,-1 0 0 0,-4-5 0 0,0 3 0 16,1 1 0-16,0 0 0 0,-2 0 0 0,0 1 0 15,-2-1 0-15,1 1 0 0,1 1 0 0,-1-1 0 16,0-1 0-16,-1 1 0 0,-1 0 0 0,-1 0 0 16,-2 0 0-16,-1-2 128 0,0 1-128 0,-1 0 0 15,-1 0 0-15,-1-1 0 0,1 1 0 0,-2 0 0 0,-1 0 0 0,2 0 0 16,1 1 0-16,0-2 128 0,-2 0-128 0,-1 0 0 15,0 0 0-15,2 1 0 0,0-1 0 0,1-1 0 16,-5 0 0-16,2 1 0 0,-2 0 0 0,1-1 128 16,-1 0-128-16,0 1 0 0,0 0 0 0,1-2 0 15,-2 1 0-15,1 1 128 0,0-4-128 0,-4 3 0 16,2-2 0-16,0-1 0 0,1-2 0 0,1 1 0 16,-3-2 0-16,1-1 128 0,-1 0-128 0,0-2 0 15,0-2 128-15,0-2-128 0,0 1 288 0,1-5-16 16,1 1 0-16,-4-1 0 0,1-1-16 0,0-1-16 15,-1-3 0-15,1 1 0 0,-2 2 0 0,1-2 0 16,-1-2 0-16,2 0 0 0,1 3 0 0,-4 2 0 16,-1 2 0-16,1 1 0 0,0 3-112 0,-2 1 0 0,3 3-128 15,-2 1 192-15,1 1-192 0,-2 0 0 0,1 0 0 0,-1 1 0 32,-1 1-1296-32,-1 7-304 0,-1-6-64 0</inkml:trace>
  <inkml:trace contextRef="#ctx0" brushRef="#br1" timeOffset="125248.45">6428 10623 4607 0,'0'0'192'0,"0"0"64"0,0 0-256 0,0 0 0 0,0 0 0 0,6-8 0 0,-6 8 2000 0,5-5 368 16,-5 5 64-16,6-4 0 0,-6 4-1792 0,8-6-352 15,-1 1-80-15,-7 5-16 0,0 0 112 0,0 0 16 16,7-3 0-16,-7 3 0 0,0 0 144 0,7 3 48 16,-7-3 0-16,5 4 0 0,-5-4-32 0,0 0 0 15,4 7 0-15,-3 0 0 0,-1-7-128 0,1 9-32 16,-2 1 0-16,0 2 0 0,1 1 64 0,-4 0 16 15,1 0 0-15,0 2 0 0,0 4 32 0,0 3 0 16,0 2 0-16,0 1 0 0,-2 1-176 0,1 2-48 16,2 0 0-16,0 2 0 0,0-2-208 0,1-1 128 15,0-2-128-15,0 0 0 0,-1-2 128 0,1-1-128 16,0-5 0-16,0 2 0 0,1-4 0 0,2 1 128 0,0-5-128 0,0 0 0 16,2-2 192-16,0-1-16 0,1 1 0 0,1-2 0 15,-6-7 128-15,9 7 16 0,1-1 16 0,-2-2 0 16,2-1-48-16,2 0-16 0,-2-1 0 0,2 1 0 15,1 1-96-15,1-2-32 0,-1-3 0 0,2 1 0 16,-1 2-144-16,1-1 0 0,4 3 144 0,-3 0-144 16,0-6 0-16,1 2 144 0,3 1-144 0,3 0 0 15,-2-1 144-15,4 0-144 0,0 0 0 0,1 1 144 16,3 0-16-16,1-1 0 0,1-1 0 0,1 1 0 16,1 2-128-16,0 0 0 0,-2-2 144 0,1 1-144 15,-3 0 0-15,2 4 0 0,-1-2 0 0,2 0 128 16,0 1-128-16,1-1 0 0,0 1 0 0,3 2 128 15,0-1-128-15,4 1 0 0,-2 1 0 0,2-1 0 16,-5 2 0-16,3-3 0 0,-1 1 0 0,-2-2 0 0,3 2 0 16,-1-2 0-16,2-1 0 0,1 1 0 0,3-1 0 0,1-1 0 15,-2 0 0-15,0 0 0 0,-2-1 128 0,0-1-128 16,1 0 160-16,2 2-160 0,-2 0 176 0,5 0-176 16,1 2 192-16,1-2-192 0,2 0 144 0,-3 0-144 15,-1 0 0-15,0 1 144 0,-2 0-144 0,3-2 0 16,0 1 0-16,2 3 0 0,4-1 0 0,-1 0 0 15,0 0 0-15,-2-2 0 0,2 0 0 0,0 0 128 16,-3 3-128-16,3-2 0 0,2 0 0 0,2-1 0 16,1 0 128-16,-1-1-128 0,-3 0 0 0,2-1 0 15,-4-1 0-15,1 2 128 0,4 2-128 0,2-2 0 0,0 0 0 16,-2-1 0-16,-1-1 0 0,-4 2 0 0,1 0 144 16,2-1-144-16,1 0 0 0,0 1 144 0,-1 1-144 0,-1-2 0 15,-1-2 0-15,-2 1 0 0,1-1 0 0,0 2 0 16,0 1 128-16,2-1-128 0,2 0 0 0,-1 0 0 15,0 0 0-15,0-1 0 0,-5 1 0 16,1-1 0-16,-3 1 0 0,3 0 0 0,0 2 0 0,1 0 0 16,1 1 128-16,-1-3-128 0,-3-1 0 0,-2 1 0 15,-1 1 0-15,-2 0 0 0,1 0 0 0,1 0 0 16,1 1 128-16,1 0-128 0,0 1 0 0,-2-3 0 16,-2-3 0-16,1 3 0 0,-4-1 0 0,2 0 0 15,-1 0 0-15,-2 0 0 0,3 0 128 0,1 0-128 16,-2 1 0-16,1-1 0 0,-1-2 0 0,0 0 0 15,-4 0 0-15,2-2 0 0,1 1 0 0,-2 2 0 16,1 0 128-16,1-2-128 0,2 2 0 0,1 0 0 0,1 0 0 16,-3 0 0-16,-1-2 0 0,1 2 0 0,-4 0 0 0,1 0 0 15,-2-1 0-15,0 2 0 0,1 1 0 0,0 0 0 16,2 1 0-16,-1-1 0 0,1-1 0 0,-1 0 0 16,0 0 0-16,-1 0 0 0,-4 0 128 0,1 1-128 15,-1-1 0-15,0 1 0 0,3 0 0 0,-2 0 0 16,4 0 0-16,0 0 0 0,-2 0 0 0,1 0 0 15,1-2 128-15,-1 1-128 0,-3-1 0 0,0 1 0 16,1-1 0-16,-2 1 0 0,0 1 0 0,-1 0 0 16,-2 0 0-16,1 0 0 0,0 0 0 0,2 0 0 15,-1 0 0-15,1 0 0 0,-1 0 128 0,-2 0-128 16,-1 1 0-16,-2-1 0 0,-1 0 0 0,2 1 0 16,-4-1 0-16,0 1 0 0,-1-1 0 0,-1 1 0 0,0 1 128 0,2-1-128 15,-5 1 0-15,3-2 128 0,0 0-128 0,0 0 0 16,3 0 128-16,-5 0-128 0,1-2 0 0,1 1 0 15,0-2 0-15,-1 1 0 0,-3 0 128 0,-1 1-128 16,1-1 0-16,1-1 0 0,-3 1 0 0,1 0 0 16,-1 0 128-16,0-1-128 0,-1-1 0 0,0 0 0 15,1-2 0-15,-2 1 128 0,-2-2-128 0,0 0 0 16,2-2 256-16,-2 0-48 0,-2-1-16 0,1 0 0 16,0-4 192-16,-4 1 48 0,1-3 0 0,-1 2 0 15,1-1-48-15,-2-2 0 0,-2-3 0 0,3 2 0 16,-3 1-16-16,1 1-16 0,0-1 0 0,-4 1 0 15,1-6-352-15,0 1 0 0,-4-1 0 0,2 1-128 16,0-2 128-16,0 1 0 0,-1 0 0 0,0 2 128 0,1 2 0 0,-1 1 16 16,-2 0 0-16,2 2 0 0,1-1-144 0,0 2 192 15,0 2-192-15,0 1 192 0,-1 2-192 0,0 0 0 16,-1 1 0-16,1 1 128 0,1 7-128 0,0 0 0 16,-3-8 0-16,1 3 0 0,2 5 0 0,0 0 0 15,-3-6-192-15,3 6 192 16,0 0-528-16,0 0 16 0,0 0 0 0,-8 5 0 15,8-5-1872-15,-6 6-368 0</inkml:trace>
  <inkml:trace contextRef="#ctx0" brushRef="#br0" timeOffset="131287.51">17211 9707 6447 0,'0'0'576'0,"0"0"-576"0,0 0 0 0,0 0 0 16,0 0 976-16,0 0 96 0,-4 6 16 0,4-6 0 15,0 0 0-15,0 0 16 0,0 0 0 0,0 0 0 16,0 0-240-16,12-3-48 0,-2-4-16 0,2 2 0 16,0 0-288-16,1-1-48 0,3-2-16 0,-1-2 0 15,0-1-192-15,2 0-32 0,0-3-16 0,2 0 0 0,0-3 16 0,2 1 0 16,-5 1 0-16,0 0 0 0,0-2 16 0,-2 0 0 16,1-1 0-16,-3-1 0 0,2 0-32 0,0-1 0 15,-1 1 0-15,-2 0 0 0,-2 2 16 0,1 1 0 16,0 2 0-16,-3 0 0 0,1-1-224 0,-3 3 144 15,-1 4-144-15,3 0 128 0,-7 8-128 0,4-7 128 16,0 2-128-16,-4 5 128 0,0 0-128 0,0 0 160 16,0 0-160-16,0 0 160 0,0 0-16 0,-2 13 0 15,-2 2 0-15,3 1 0 0,-3-4-16 0,2 3 0 16,-2 3 0-16,2 3 0 0,0 2 0 0,1 2-128 16,-1 2 192-16,-2-1-64 0,2 1-128 0,0 4 192 15,1 1-192-15,1-1 192 0,0-1-16 0,1-1 0 16,1 0 0-16,-1 1 0 0,0-3 32 0,-1 3 16 0,0-1 0 0,0 0 0 15,-1 3 0-15,0-1 0 0,0-1 0 0,0-2 0 16,-1 1 32-16,-1 1 0 0,1 0 0 0,-1-1 0 16,2-3-48-16,0 1 0 0,1 0 0 0,-1 1 0 15,-2-3-208-15,1 1 176 0,0-1-176 0,0 3 160 16,1 2-160-16,-4 0 0 0,1-3 144 0,1 0-144 16,0 0 0-16,2-3 128 0,-3-2-128 0,3 0 0 15,1 0 0-15,1 0 0 0,0-3 0 0,2-3 0 16,0 0 0-16,1-3 0 0,3-1 0 0,0-1 128 15,3-2-128-15,-2-1 0 0,2-3 0 0,-3 0 0 16,2-2-672 0,-9-3-96-16,10-2-32 0,-2-3-7536 0,-2 2-1520 0</inkml:trace>
  <inkml:trace contextRef="#ctx0" brushRef="#br0" timeOffset="131558.56">17231 10731 3679 0,'0'0'320'0,"0"0"-320"15,0 0 0-15,0 0 0 0,9-3 3168 0,-9 3 560 0,11 0 112 0,0-1 32 16,1-1-2320-16,1 0-464 0,0-1-80 0,4 0-32 15,0 1-80-15,3 0-32 0,2 0 0 0,3 0 0 16,3-3-208-16,-1 2-32 0,0 0-16 0,0 2 0 16,0-2-320-16,-3 1-64 0,-2 0-16 0,2 1 0 15,-1 2-208-15,0 0-160 0,-2-1 32 0,0 1-11840 16</inkml:trace>
  <inkml:trace contextRef="#ctx0" brushRef="#br0" timeOffset="137224.37">23338 9722 6447 0,'0'0'576'0,"0"0"-576"0,0 0 0 0,0 0 0 16,9-6 1248-16,-5 1 144 0,2-2 16 0,-6 7 16 15,0 0-528-15,0 0-96 0,4-5-32 0,-4 5 0 16,0 0-112-16,0 0-16 0,0 0-16 0,0 0 0 16,-6-6 0-16,-3 3 0 0,-4 1 0 0,0 2 0 15,-1 0-128-15,0 1-32 0,-1 0 0 0,-2 2 0 16,1 3-160-16,-2 2-48 0,-1-1 0 0,0 4 0 0,-2 2-16 0,0 5-16 16,0-1 0-16,-1 2 0 0,1 3-16 0,-2 0 0 15,1 0 0-15,0 0 0 0,0 1-80 0,4 1-128 16,2-2 176-16,0 0-176 0,1-3 160 0,1 2-160 15,2-1 128-15,3 1-128 0,2-1 224 0,4-2-32 16,-2 1-16-16,4-3 0 0,1-4 16 0,5 0 16 16,-3 0 0-16,5 0 0 0,1-4-48 0,4 0-16 15,-3 1 0-15,3 0 0 0,3 1-144 0,2-1 192 16,2-5-192-16,0-1 192 0,-2 4-32 0,0-3 0 16,-2 0 0-16,1-1 0 15,-1-1-512-15,-2 2-96 0,0-1-32 0,-1 0-10768 0</inkml:trace>
  <inkml:trace contextRef="#ctx0" brushRef="#br0" timeOffset="137648.04">23345 10263 15663 0,'0'0'688'0,"0"0"144"16,0 0-656-16,9-2-176 0,1-1 0 0,-1-1 0 15,2 2 1040-15,-1 1 176 0,0-1 48 0,1 2 0 0,0 0-688 0,1 0-128 16,-4-1-16-16,1 1-16 0,-9 0-272 0,0 0-144 16,9 4 160-16,-3 2-160 0,-6-6 0 0,5 8 0 15,-3 3 0-15,-2 3 0 0,-2-2 192 0,-3 2-64 16,-1-1-128-16,-3 3 192 0,-4-1 112 0,-1 2 16 15,1 0 0-15,0 0 0 0,0-2 0 0,-3 0 0 16,0 0 0-16,1-2 0 0,-1-2-16 0,2 1 0 16,1-3 0-16,-1 1 0 0,6 1 16 0,0-5 16 15,0-1 0-15,8-5 0 0,-2 9 80 0,2-3 16 16,0-6 0-16,7 6 0 0,1-3 16 0,6 2 0 16,1 1 0-16,2-2 0 0,0 0-112 0,2 0-16 15,3 0 0-15,0 2 0 0,2-5-128 0,-1 1-48 0,0-2 0 16,-1 1 0-16,1 2-144 0,-1 0 0 0,3 0 0 15,-5 0 0-15,0 2 0 0,1-1 0 0,-3 2 0 0,-1-1 0 32,0-1-1392-32,-2 0-352 0,-3-1-80 0</inkml:trace>
  <inkml:trace contextRef="#ctx0" brushRef="#br0" timeOffset="139692.1">23676 9846 8287 0,'0'0'736'0,"0"0"-592"0,0 0-144 0,0 0 0 16,-1 11 896-16,1-2 160 0,0-9 32 0,3 9 0 15,-3-9-240-15,9 9-32 0,1-3-16 0,2 0 0 0,1-2-16 0,3-1 0 16,1 1 0-16,2-1 0 15,1-1 16-15,-1-2 0 0,2 0 0 0,2 0 0 0,-2-1-80 0,2 0-16 16,-3-4 0-16,0 0 0 0,-1 1-192 0,-1-1-64 16,-1 1 0-16,-4-2 0 0,-1 0-224 0,0-2-48 15,-2-1-16-15,0 2 0 0,-2 1-160 0,-2 0 0 16,1-2 0-16,-4 1 128 0,1-2 0 0,-1 3-128 16,-2-3 192-16,-2 0-64 0,-1 3-128 0,-2-2 128 15,1 0-128-15,-3-1 128 0,-3 0-128 0,0 1 192 16,0 1-192-16,-3 2 192 0,-2-2-192 0,-1 2 0 15,0 1 0-15,0 5 128 0,-3 5-128 0,0-1 0 16,1 1 0-16,-5 3 0 0,-1 3 0 0,-4 0-144 0,2 0 144 0,0 0 0 16,-2 0 0-16,5 1 0 0,0 3 0 15,4 4 0-15,1-1 0 0,3 2 0 0,3-1 0 0,3 0 0 16,2 1 0-16,3-2 0 0,3-2 0 0,3 1 0 16,2-1 176-16,2 2-176 0,3 0 192 0,4-2-192 15,0 1 224-15,3-2-64 0,-1-1-16 0,5 0 0 16,1 1 48-16,0-1 0 0,-1-6 0 0,2 1 0 15,-1 2-192-15,2-3 192 0,-5-1-192 0,0 0 192 16,-2-1-192-16,1-1 128 0,-1 0-128 0,0-1 128 16,-1-3-128-16,0 2-144 0,-4-1 144 0,0-1-208 31,-1-2-1888-31,1 0-368 0,1-3-80 0,-13 3-16 0</inkml:trace>
  <inkml:trace contextRef="#ctx0" brushRef="#br0" timeOffset="140276.5">24563 9061 4607 0,'0'0'400'0,"0"0"-400"0,-3-9 0 0,3 9 0 16,-4-10 2112-16,1 3 320 0,-3 1 80 0,1 1 16 16,-1 2-1392-16,6 3-288 0,-10-4-48 0,1 2-16 15,0 0-256-15,-1 4-48 0,-1-2-16 0,0 1 0 16,-1 3 32-16,1 2 0 0,-2 0 0 0,2 4 0 16,0 1-160-16,0 2-16 0,2 3-16 0,-4-1 0 15,4-1-176-15,1 4-128 0,-1 3 192 0,2 1-192 16,3 1 160-16,2-2-160 0,3-4 128 0,3 0-128 0,1-3 208 0,2-1-32 15,3 0-16-15,1-4 0 0,3-3 512 0,0-1 96 16,1 0 32-16,3-3 0 0,1-3 16 0,1 0 0 16,1 0 0-16,-2-1 0 0,2-5-192 0,2 0-48 15,-1-5 0-15,3 3 0 0,0 3-240 0,-3-1-48 16,-5-2-16-16,-1 0 0 0,-3-1-80 0,-6-1-32 16,0 0 0-16,-6-4 0 0,-1-3 176 0,-8 0 48 15,-1 2 0-15,-5 0 0 0,-2 1-64 0,-4 2 0 16,-2 0 0-16,1 2 0 0,-2 5-320 0,1 0 144 15,-4 3-144-15,0 1 0 16,0 2-896-16,-3 3-304 0,2 4-48 0,0-1-12768 0</inkml:trace>
  <inkml:trace contextRef="#ctx0" brushRef="#br0" timeOffset="142510.6">16704 11949 11055 0,'0'0'976'0,"0"0"-784"0,0 0-192 0,0 0 0 0,0 0 864 0,0 0 128 15,0 0 32-15,0 0 0 16,11-5-272-16,2-2-48 0,2 0-16 0,2-1 0 0,3 0 192 0,3 1 32 16,2-3 16-16,3 0 0 0,2-1-192 0,3 0-32 15,1 2-16-15,0 0 0 0,-2 1-240 0,-3 1-32 16,-2-1-16-16,-2 4 0 0,-3 1-272 0,-1 1-128 15,-6 1 0-15,1 1 128 16,-5 2-496-16,-2 3-96 0,-9-5-32 0</inkml:trace>
  <inkml:trace contextRef="#ctx0" brushRef="#br0" timeOffset="142713.39">16719 12141 12895 0,'0'0'1152'0,"0"0"-928"0,0 0-224 0,10 0 0 16,2-2 1360-16,3-1 240 0,0 1 32 0,5 0 16 16,3-1-592-16,3-3-112 0,2-1-32 0,4 0 0 15,2 3-336-15,0 0-64 0,1 1 0 0,-2 0-16 16,-2-1-336-16,-2 4-160 0,-3-2 160 0,0 2-160 31,0-1-784-31,-4 1-256 0,1-1-48 0,-6-1-8576 0</inkml:trace>
  <inkml:trace contextRef="#ctx0" brushRef="#br0" timeOffset="143077.78">16891 11581 2751 0,'0'0'128'0,"0"0"16"0,8-9-144 0,4 3 0 16,4-4 0-16,3 2 0 0,3 0 3776 0,4 3 704 15,4-3 160-15,2 1 32 0,0 1-3264 0,1 3-656 16,2 1-128-16,-2 5-32 0,-2 0-352 0,0 4-80 16,0 2-16-16,0 5 0 0,2 0-144 0,-2 1 0 15,-2 1 0-15,-3 1 0 0,-3 3 0 0,-1 4 0 16,-1 5 0-16,-5 2 0 0,-6 1 0 0,-2 3 0 0,-2 3 0 0,-3 0 0 15,-4-3 144-15,-3 2-144 0,-4-4 160 0,-5 0-160 16,-2-3 384-16,-2-2 0 0,-1-2-16 0,-7-3 0 16,-3 2 176-16,0 0 32 0,-1-3 16 0,3-3 0 15,2 0-352-15,3-1-80 0,0-4-16 0,4-2 0 16,4-3-336-16,2-3-64 0,3 0 0 0</inkml:trace>
  <inkml:trace contextRef="#ctx0" brushRef="#br0" timeOffset="143595.53">18094 11992 13823 0,'0'0'1216'0,"-6"5"-960"15,6-5-256-15,0 0 0 0,-8 4 1088 0,8-4 192 16,0 0 16-16,0 0 16 0,0 0-672 0,0 0-128 16,0 0-16-16,0 0-16 0,7-8 112 0,3 0 32 15,2-4 0-15,1-1 0 0,1 0 112 0,2-1 32 0,1-1 0 0,3-5 0 16,1-1-128-16,2 0-32 0,0 0 0 0,2-1 0 15,1-1-272-15,1-2-48 0,-3-4-16 0,1-1 0 16,-2 1-32-16,-2-2-16 16,-2-1 0-16,0 1 0 0,-1 0-16 0,-1 1 0 0,-2 0 0 0,-1 2 0 15,-1 6-208-15,-1 5 176 0,0 1-176 0,-1 6 160 16,-2 2-160-16,-2 3 0 0,-7 5 0 0,0 0 0 16,0 0 0-16,4 10 0 0,-4 2 0 0,-1 4 0 15,-2 3 0-15,-2 5 128 0,0-2-128 0,-2 6 128 16,0 6-128-16,-2 5 0 0,0 0 0 0,-3 4 0 15,0 7 0-15,0 0 0 0,1 2 0 0,0-1 0 16,0-4 0-16,2-3 128 0,0-3-128 0,2-2 0 16,-1-1 0-16,1-2 0 0,2-2 128 0,1-1-128 15,1-4 0-15,2 1 0 0,1 1 0 0,1-2 128 0,0-5-128 16,2-2 0-16,1-1 0 0,0 1 0 0,-1-2 0 0,1-2-320 16,-1 0 48-16,0 0 16 15,-1-3-2688-15,-2-1-544 0</inkml:trace>
  <inkml:trace contextRef="#ctx0" brushRef="#br0" timeOffset="143847.6">18005 12678 19519 0,'0'0'864'0,"0"0"176"0,0 0-832 0,10-3-208 0,1 1 0 0,2 1 0 15,2-1 784-15,1 0 112 0,1 0 32 0,4-2 0 16,0 4-32-16,2-2 0 0,3 0 0 0,0 1 0 16,4 1-144-16,2 2-48 0,3-1 0 0,-2 1 0 15,-1-2-368-15,0 5-80 0,-2 0 0 0,-1-2-16 16,-2 0-240-16,0 1 0 0,2-2 0 0,0 0 0 31,-2 2-2160-31,-3-2-416 0,13-2-96 0,-9-2-16 0</inkml:trace>
  <inkml:trace contextRef="#ctx0" brushRef="#br0" timeOffset="144215.26">19300 11927 13823 0,'-12'3'1216'0,"4"-4"-960"0,8 1-256 0,0 0 0 16,0 0 1504-16,0 0 256 0,0 0 48 0,8-6 16 15,2 1-784-15,4 0-144 0,3 1-48 0,1-2 0 16,3 1-512-16,0-1-96 0,2 0-32 0,1-1 0 16,2 4-16-16,-1-1-16 0,1 1 0 0,2 1-7456 15,-4 1-1488-15</inkml:trace>
  <inkml:trace contextRef="#ctx0" brushRef="#br0" timeOffset="144366.26">19299 12156 16575 0,'0'0'1472'0,"0"0"-1168"0,0 0-304 0,0 0 0 0,12-4 2960 0,5 1 544 15,3 0 96-15,5 1 32 0,2-2-2928 0,2-3-576 16,4 1-128-16,-1-2-13152 15</inkml:trace>
  <inkml:trace contextRef="#ctx0" brushRef="#br0" timeOffset="147731.63">20737 11654 1839 0,'4'-4'160'0,"1"1"-160"16,-2-1 0-16,1-1 0 0,2 0 2272 0,-2-1 416 15,2 0 96-15,-2 0 16 0,2 1-1536 0,-2 1-304 16,0 0-64-16,3-2-16 0,-5-1-288 0,1-1-48 16,-3 8-16-16,4-9 0 0,-3 3 176 0,0-3 48 15,-1 9 0-15,-1-7 0 0,1 7-128 0,-6-8-32 16,1 3 0-16,-5 3 0 0,0-2-176 0,0 3-32 0,-4 0-16 16,-3 3 0-16,-4 3-176 0,-1 3-16 0,-4-1-16 0,-3 2 0 15,-2 1-160-15,-2 2 160 0,0 2-160 0,1 2 160 16,1 0 32-16,0 3 0 0,0 1 0 0,3 1 0 15,0 1 32-15,4-1 16 0,4-3 0 0,-1 4 0 16,3-1-96-16,2 0-16 0,3 1 0 0,5-1 0 16,4 0-128-16,2-2 192 0,3-2-192 0,4 0 192 15,2-3 0-15,3-1 0 0,3-2 0 0,2-1 0 16,2-2 96-16,0-1 32 0,4-1 0 0,4-2 0 16,2 0-128-16,3-1-32 0,2 1 0 0,1 0 0 15,-1-2-160-15,-1 0 0 0,0 0-192 0,0-1-8320 16,-5 0-1648-16</inkml:trace>
  <inkml:trace contextRef="#ctx0" brushRef="#br0" timeOffset="147992.65">21037 11935 19343 0,'0'0'1728'0,"0"0"-1392"16,0 0-336-16,0 0 0 0,0 0 560 0,0 0 32 16,7 11 16-16,-3-1 0 0,-1 0 0 0,-3 1 0 15,-3 0 0-15,-1 2 0 0,1 0-352 0,-1 3-64 16,-4-1 0-16,-2 1-16 0,2-4 64 0,-1 2 16 16,0 2 0-16,-1 1 0 0,1-2-32 0,2 2 0 15,0 2 0-15,-1-3 0 0,3 1-224 0,-1-2 0 0,2-2 128 0,1 1-128 31,0 4-1280-31,1-3-288 0,2-1-64 0</inkml:trace>
  <inkml:trace contextRef="#ctx0" brushRef="#br0" timeOffset="148366.91">21722 11486 19983 0,'0'0'880'0,"0"0"192"0,0 0-864 0,0 0-208 15,0 0 0-15,0 0 0 0,0 0 544 0,0 0 64 16,-6 6 16-16,1 3 0 0,1 1-304 0,0 4-48 16,-2 3-16-16,1 7 0 0,-2-2 32 0,0 6 0 15,0 0 0-15,-1 4 0 0,0 2 160 0,2-1 16 16,0 0 16-16,0 1 0 0,0 0-224 0,4-2-64 16,1 0 0-16,1-5 0 0,0 1-192 0,1-5 176 15,3-1-176-15,1-5 160 0,-2-1-160 0,0-3 0 16,1-1 0-16,-1-2 0 15,-1-2-1744-15,-2-8-240 0</inkml:trace>
  <inkml:trace contextRef="#ctx0" brushRef="#br0" timeOffset="148551.37">21357 11855 19343 0,'0'0'1728'0,"0"0"-1392"0,0 0-336 0,6-6 0 16,4 3 1472-16,3 1 208 0,3 2 48 0,6 0 16 15,5 0-848-15,2 0-192 0,4 0-16 0,5 0-16 16,-1-2-144-16,4-1-16 0,-4 2-16 0,3 1 0 16,-2 0-240-16,2 1-64 0,-2-1 0 0,2 5 0 31,1-2-2464-31,-3 0-496 0</inkml:trace>
  <inkml:trace contextRef="#ctx0" brushRef="#br0" timeOffset="148899.35">23037 11672 16415 0,'0'0'720'0,"0"0"160"0,1-5-704 0,-1 5-176 0,-2-8 0 16,-4 3 0-16,-1 1 1136 0,-3 2 192 0,-4 0 32 0,-2 2 16 16,-4 1-704-16,-1 3-144 0,-5 2-16 0,-3 2-16 15,0-1 16-15,-2 5 0 0,0 0 0 0,2 3 0 16,0 1 112-16,-1 3 16 0,1 0 16 0,1 3 0 16,1 0-160-16,1 3-48 0,1 1 0 0,-1 1 0 15,5 0-272-15,2 0-176 0,0-2 192 0,5-2-192 16,4-2 192-16,1 1-192 0,5-2 192 0,4-2-192 15,3-1 0-15,7-1 0 0,0 0-240 0,7-2 80 32,6-1-528-32,5-2-96 0,3-2-32 0</inkml:trace>
  <inkml:trace contextRef="#ctx0" brushRef="#br0" timeOffset="149315.97">23161 12213 18431 0,'0'0'1632'0,"1"-6"-1312"15,3-3-320-15,1 1 0 0,3 1 848 0,3 2 112 16,0 0 0-16,2-1 16 0,0 2-544 0,3-1-112 15,-1 2-32-15,3 0 0 0,2 1 80 0,0 1 16 0,-2-1 0 0,-1 2 0 16,0 0 256-16,-3 3 48 0,-2 1 16 0,-2 3 0 16,-3 1-464-16,-4 3-96 0,-3 0-16 0,-3 2 0 15,-4 0-128-15,-3 1 0 0,-3 4 144 0,-4-2-144 16,-4 0 128-16,-1-1-128 0,1 0 128 0,-2 1-128 16,2-2 304-16,2-1-16 0,3-4 0 0,2 2 0 15,2 1 416-15,7-1 64 0,1-2 32 0,4 0 0 16,6 0-208-16,1-1-32 0,4 1-16 0,5-1 0 15,6-2-32-15,6 2 0 0,3-1 0 0,8-2 0 16,1 0-288-16,1 0-64 0,2 0-16 0,-1 0 0 16,3 1-144-16,2 0 0 0,4 2 0 0,1 0 0 15,5-2-128-15,-2 3-16 0,0 2 0 0,-2 1-10416 16,-2 0-2096-16</inkml:trace>
  <inkml:trace contextRef="#ctx0" brushRef="#br2" timeOffset="159107.53">581 15314 4607 0,'0'0'400'0,"0"0"-400"0,1-6 0 0,-1-2 0 16,-1 0 1488-16,0 2 224 0,1 6 32 0,-1-9 16 15,2 1-704-15,0 1-144 0,-1 0-16 0,0 0-16 16,-1 1-160-16,1 6-16 0,2-8-16 0,-2 8 0 15,2-8 16-15,-2 8 0 0,5-7 0 0,-5 7 0 0,0 0-192 16,0 0-48-16,0 0 0 0,0 0 0 0,0 0-240 0,0 0-48 16,0 0-16-16,0 0 0 0,1 14 80 0,-1 1 16 15,-1 2 0-15,-4 2 0 0,1 3 128 0,-1 2 16 16,-1 2 16-16,1 3 0 0,-1 2-32 0,-1 2 0 16,2 1 0-16,2 1 0 0,-5-1-176 0,4 0-32 15,0 0-16-15,4-1 0 0,2-3-160 0,1-2 0 16,-1-4 0-16,4-4 0 0,3-3 0 0,2-3 128 15,0-5-128-15,-1-2 0 0,2-4 160 0,1-3-160 16,1-2 192-16,1 0-192 0,0-5 320 0,1-3-32 16,-1-3-16-16,1-1 0 0,0-3-96 0,1-3-32 15,0-3 0-15,1 1 0 0,-2 0-144 0,0 0 0 16,-3 0 0-16,-1-1 0 0,0-1 0 0,-3 1-272 0,0 2 64 0,-2-1 16 16,1-3 192-16,-5 0-176 15,2 2 176-15,0 2-160 0,-1 2 160 0,0 1 0 0,-1 1 0 0,2 4 0 16,-3 1 0-16,-1 4 0 0,-1 8 0 0,0 0 0 15,0 0 0-15,0 0-128 0,0 0 128 0,0 0 0 16,0 0 0-16,-1 11-160 0,0 0 160 0,-2 3 0 16,0 2-144-16,2 4 144 0,-1-1 0 0,0 5-144 15,0 3 144-15,-1 4 0 0,-1 2 0 0,1 3 0 16,-3 3 0-16,1-1 0 0,-2-1 0 0,3 1 0 16,-3 1 144-16,1 0-144 0,-1 2 192 0,1 0-192 15,2-2 304-15,-3 2-48 0,-1-1-16 0,-2 3 0 16,-1-2 144-16,0 2 16 0,1-2 16 0,0-1 0 15,-2-3-96-15,0 4 0 0,1 3-16 0,-2-1 0 16,-1-2 32-16,1-1 16 0,-6-5 0 0,2 1 0 0,-1-1-96 16,2-1 0-16,-1 0-16 0,1-1 0 0,-2 1-112 15,2-6-128-15,2-3 176 0,0-3-176 0,0-4 144 0,1-2-144 16,1-5 0-16,1-5 144 0,1-2-16 0,0-4-128 16,0-4 192-16,0-4-64 0,2-2 0 0,-2-2-128 15,0-4 192-15,3-1-64 0,-1-1-128 0,4-1 0 16,-1-1 0-16,4 1 0 0,1-4 0 0,1 2 0 15,4-1 0-15,0-1 0 0,3-4 0 0,3 2 0 16,3 4-160-16,-1-1 160 0,1-1 0 0,1 2-144 16,1 1 144-16,4 5 0 0,-1-3 0 0,2 3-160 15,1-1 160-15,-2 5 0 0,1 4-128 0,2 2 128 16,-4 2 0-16,2 3 0 0,-4 1 0 0,-1 2 0 16,-1 3 0-16,-1 0 0 0,-1 1-288 0,-1 1 48 0,-1-1 16 15,0 2 0 1,0 1-2720-16,-1-1-528 0</inkml:trace>
  <inkml:trace contextRef="#ctx0" brushRef="#br2" timeOffset="159507.09">1347 14833 13823 0,'0'0'1216'0,"0"0"-960"16,0 0-256-16,0 0 0 0,0 0 1536 0,0 0 256 15,0 0 48-15,0 0 16 0,8 5-576 0,-3 4-96 16,-4 2-32-16,-2 2 0 0,-2 2-128 0,-2 3-16 16,0 1-16-16,-4 2 0 0,1 1-336 0,-2-1-64 15,1-4-16-15,0 2 0 0,1 0-288 0,3-2-64 16,0-3-16-16,0 0 0 0,1-2-208 0,2-1 0 0,2-1 0 0,0-10 0 31,0 0-1200-31,0 0-336 0,0 0-64 0</inkml:trace>
  <inkml:trace contextRef="#ctx0" brushRef="#br2" timeOffset="160258.31">2115 14946 4607 0,'0'0'192'0,"0"0"64"0,0 0-256 0,-3-7 0 0,3 7 0 0,-3-6 0 15,-1 0 2160-15,4 6 384 0,0 0 80 0,0 0 0 16,-7-6-1520-16,7 6-304 0,-5-5-64 0,5 5-16 0,0 0-80 0,0 0-32 16,-6-2 0-16,-3 2 0 0,3 1 0 0,-3 2 0 15,2 2 0-15,-3 0 0 0,2 1-160 0,-2 3-48 16,-1 3 0-16,-1 2 0 0,0 1-112 0,-1 2-32 15,-1 2 0-15,-1 3 0 0,-2 3 128 0,2 3 32 16,-2 3 0-16,1 3 0 0,-3 5-32 0,2 2-16 16,0 0 0-16,1 4 0 0,-1 2-128 0,2 1-32 15,0 2 0-15,2-1 0 0,1-2-80 0,0 1 0 16,0-2-128-16,2-3 192 0,1-6-192 0,1 1 0 16,4-5 0-16,2-3 0 0,1-1 0 0,4-3 0 15,4-1 0-15,0-2 0 0,2-1 0 0,1-3 0 16,1-1 0-16,2-3 0 0,-1 1-192 0,4-4 192 15,0-1-192-15,3-3 192 16,-1-2-1952-16,1-2-288 0</inkml:trace>
  <inkml:trace contextRef="#ctx0" brushRef="#br2" timeOffset="160674.39">2324 15297 24351 0,'-5'-9'1088'0,"5"9"208"0,-7-9-1040 0,2 4-256 0,5 5 0 0,0 0 0 16,0 0 160-16,-8-1-32 0,1 3 0 0,-1 3 0 16,-1 3-128-16,-1 5 160 0,-2 4-160 0,-1 4 160 0,1 2-160 0,-2 4 0 15,3 2 144-15,-1-1-144 0,2 3 144 0,-2 1-144 16,2 3 192-16,2-1-192 0,5 2 128 0,-1-2-128 15,3-1 0-15,2-6 0 0,5-2 0 0,-1-1 0 16,3-4 0-16,0-3 0 0,-2-4 144 0,3-2-144 16,2-2 0-16,3-4 144 0,0-3 224 0,1-2 32 15,3-3 16-15,-1-1 0 0,1-3 64 0,1-1 16 16,-1-2 0-16,3-2 0 0,-1-4-256 0,0-1-48 16,-3 0-16-16,0-3 0 0,-3-1-48 0,-1-1-128 15,-4-1 192-15,-1 0-64 0,-2-2 96 0,-4 0 16 16,-2-4 0-16,-2-1 0 0,-5-1 16 0,-1 2 16 15,-5 0 0-15,2 2 0 0,0 5-272 0,0 2 128 0,-2 2-128 0,-2 2 0 16,-1 3-144-16,2 2-144 0,-1 2-32 0,3 2 0 31,2 2-1744-31,-2 0-368 0</inkml:trace>
  <inkml:trace contextRef="#ctx0" brushRef="#br2" timeOffset="161007.6">2474 14899 13823 0,'0'0'1216'0,"0"0"-960"0,0 0-256 0,0 0 0 0,0 0 1280 0,0 0 224 15,11 1 32-15,0 1 16 0,0 0-800 0,-3 2-176 16,1 2-16-16,0 3-16 0,1 1-304 0,1 2-64 15,-2 3-16-15,2 3 0 0,-1 4 0 0,1 0 0 16,3 3 0-16,-1 4 0 0,-2 1 32 0,1 6 16 16,-1 2 0-16,1 4 0 0,1-2-208 0,-1 5 128 15,-1 0-128-15,-1 2 0 0,0 3 128 0,0 0-128 16,0 2 0-16,0 1 144 0,-4-2-16 0,-1-1-128 16,-2-3 192-16,-3-2-64 0,-3-2 128 0,1-1 0 15,-1-6 16-15,1 1 0 0,-2-6-16 0,-3-2 0 16,2-3 0-16,0-1 0 0,-1-3-448 0,1-3-80 15,1-2-32-15,-2-4 0 0</inkml:trace>
  <inkml:trace contextRef="#ctx0" brushRef="#br2" timeOffset="161406.49">3152 15575 15135 0,'0'0'672'0,"0"0"144"0,-8 0-656 0,8 0-160 16,0 0 0-16,0 0 0 0,0 0 944 0,0 0 144 16,0 0 48-16,0 0 0 0,0 0-304 0,0 0-48 15,0 0-16-15,0 0 0 0,0 0 192 0,12 6 16 16,-1-4 16-16,4 1 0 0,1 0-288 0,4 0-48 15,0-3-16-15,3 0 0 0,3-2-320 0,2 1-64 16,-1 1 0-16,-1-3-16 0,-2 1-240 0,-2-1 0 0,-2-1 0 0,-3 1-8464 16,-1 0-1744-16</inkml:trace>
  <inkml:trace contextRef="#ctx0" brushRef="#br2" timeOffset="161586.45">3121 15911 26719 0,'0'0'2368'0,"0"0"-1888"0,3 9-480 0,1 0 0 16,2-1 576-16,3-1 32 0,0-2 0 0,2 1 0 15,0-2-352-15,2-2-80 0,-1-1-16 0,3-1 0 16,0 0-16-16,1-1 0 0,4 0 0 0,-1-2 0 16,1-2-1648-1,-2-1-336-15,8-4-64 0,-4 0-16 0</inkml:trace>
  <inkml:trace contextRef="#ctx0" brushRef="#br2" timeOffset="162194.87">3914 15390 15999 0,'0'0'704'0,"-7"0"160"0,7 0-688 0,0 0-176 0,-7-2 0 0,7 2 0 16,-8-4 640-16,4-1 80 0,1-1 32 0,1-2 0 15,1-1-16-15,1-2 0 0,1-1 0 0,4-1 0 16,-1 0-32-16,3 1 0 0,-1 1 0 0,4 0 0 16,1-2-176-16,1 4-32 0,2-1-16 0,0 1 0 15,1 1 48-15,1 4 16 0,-2 3 0 0,1 2 0 16,2 2-288-16,1 6-48 0,-2 0-16 0,3 4 0 16,1 1-192-16,-3 6 128 0,0 2-128 0,-2 4 0 15,-1 4 160-15,-4 4-160 0,-5 2 160 0,-2 3-160 16,-2-1 176-16,-4 1-176 0,-4-1 192 0,-3 4-192 0,-3-1 160 15,-1-3-160-15,-3 3 128 0,0-2-128 0,-1-2 240 16,-2-2-48-16,2-3 0 0,-2-1 0 0,-2-1 128 16,2-3 32-16,1-2 0 0,2 0 0 0,0-3-48 0,2-3-16 15,-1-2 0-15,1-2 0 0,1 0-144 0,0-3-16 16,1-2-128-16,3-2 192 0,3-2-64 0,7-6 0 16,0 0-128-16,0 0 192 0,0 0-32 0,0 0-16 15,0 0 0-15,0 0 0 0,11 4-144 0,1 0 0 16,1-2 0-16,2 1 128 0,2-1 32 0,3 2 0 15,-1-3 0-15,5 1 0 0,0 0 64 0,2 0 16 16,3-1 0-16,-2 2 0 0,3-1-64 0,0 0-16 16,0-1 0-16,2 0 0 0,1-1-32 0,-1 0-128 15,0 0 192-15,-1-1-64 0,-1 0-128 0,0-1 0 0,2-1 0 0,2-1 0 32,-1 0-976-32,4-3-288 0,1-2-48 0</inkml:trace>
  <inkml:trace contextRef="#ctx0" brushRef="#br2" timeOffset="165777.89">19260 903 12431 0,'-8'-4'544'0,"8"4"128"16,0 0-544-16,0 0-128 0,-6-4 0 0,6 4 0 0,-4-6 832 0,4 6 128 15,0 0 16-15,0 0 16 0,5-7-416 0,-5 7-64 16,9-3-32-16,0 0 0 0,-9 3-192 0,9-3-32 15,-9 3-16-15,11 5 0 0,-1-2-80 0,-3 2-16 16,-7-5 0-16,7 8 0 0,-3 1 112 0,1 1 0 16,-3 1 16-16,1 0 0 0,-2 4 64 0,-1 3 16 15,0 3 0-15,-1 4 0 0,-2 2-16 0,0 1 0 16,-2 1 0-16,1 3 0 0,-3 2 32 0,-1 0 0 0,0 1 0 16,-1-1 0-16,-2-2-128 0,0 0-32 0,-1-1 0 0,1 1 0 15,-2-1-80-15,0-2-128 0,4 0 176 0,-1-3-176 16,1-3 208-16,1-2-64 0,0-2-16 0,2-1 0 15,3-2 64-15,-2 1 16 0,3-2 0 0,1-3 0 16,1-3-32-16,1-1-16 0,1-1 0 0,3 1 0 16,-3 0-32-16,-2-8 0 0,6 6 0 0,2 1 0 15,-2 1-128-15,0-3 160 0,-6-5-160 0,9 7 160 16,2-1-160-16,-2-1 128 0,0-1-128 0,3 0 128 16,-4 1-128-16,3-1 160 0,2 2-160 0,-2-4 160 15,2 0-160-15,2 0 192 0,2-1-192 0,-1 2 192 16,3-2-64-16,-2 0-128 0,2 0 192 0,3 1-64 15,1-2-128-15,1 1 0 0,3 0 144 0,1 0-144 16,3-1 176-16,2 2-48 0,2-1 0 0,3 0 0 0,0 1 128 16,1-1 0-16,0 0 16 0,2 0 0 0,1-2-48 0,0 0-16 15,3 1 0-15,4-1 0 0,4 1-80 0,2-1-128 16,1-2 176-16,0-1-176 0,-6 1 128 0,1 0-128 16,-2-1 0-16,3 2 0 0,2 1 128 0,1 1-128 15,0 1 0-15,-3-1 0 0,-5-1 0 0,0 0 0 16,0-1 0-16,1 2 0 0,-2-2 128 0,1 4-128 15,1-1 0-15,1 1 0 0,-1 0 208 0,-2-1-64 16,-2-1-16-16,0 0 0 0,0 0-128 0,2 1 160 16,0 1-160-16,1 0 160 0,0 2-160 0,2-2 128 15,-3 2-128-15,-2-2 128 0,0-1-128 0,-3 1 0 16,0-1 0-16,2 0 0 0,-2 2 0 0,3-3 0 0,1 1 128 16,2 0-128-16,2-1 0 0,-1 0 0 0,-3-2 0 15,0-2 0-15,-1 0 0 0,2 1 0 0,-1-2 144 0,1 2-144 16,0 2 0-16,-1 0 128 0,0 1-128 0,-3-1 0 15,-2-2 0-15,-4 0 128 0,-1 0-128 0,-3-1 0 16,1 1 144-16,1 1-144 0,0 0 192 0,3 1-192 16,-4 1 208-16,1 0-64 0,-1 0-16 0,0-1 0 15,-1-1 0-15,-1 1-128 0,-1-1 192 0,-1 1-64 16,-2-1-128-16,1 1 160 0,-3-1-160 0,1-1 160 16,2 1-160-16,-2 1 128 0,2 0-128 0,-2-1 128 15,1 2-128-15,-3 0 0 0,1 2 144 0,0-2-144 16,1 1 0-16,-1 0 0 0,-4 0 0 0,2-1 128 15,-2-1-128-15,-1 0 0 0,-3 0 0 0,0-1 0 16,-2 1 0-16,-2 0 0 0,-2 2 0 0,2-2 128 16,-4-2-128-16,0 1 144 0,-9 2-144 0,11-1 160 0,-11 1-16 0,8 0 0 15,0 0 0-15,-8 0 0 0,0 0-144 16,0 0 160-16,0 0-160 0,0 0 160 0,0 0-160 0,6 1 160 16,-6-1-160-16,0 0 160 0,9 0-160 0,-9 0 0 15,0 0 0-15,0 0 128 0,9-2-128 0,-1 0 0 16,-2-3 0-16,3 0 0 0,-2-3 128 0,1-1-128 15,3-1 128-15,0-2-128 0,1-3 128 0,1-3-128 16,0 3 0-16,0-5 128 0,1-1-128 0,2-3 128 16,-1-2-128-16,2-5 128 0,-1-5-128 0,2 0 0 15,-3 1 144-15,0 1-144 0,-1 0 0 0,0-2 128 16,0 0-128-16,2 1 0 0,-3 0 0 0,-2 0 0 16,1-1 0-16,-3 4 0 0,0 0 0 0,-2 4 0 15,2-1 0-15,-1 7 0 0,-2 4 0 0,0 4 0 0,-2 0 0 0,1 6 0 16,-2 0 0-16,0 2 0 0,-3 6 0 0,0 0 0 15,2-6 0-15,-2 6 128 0,0 0-128 0,0 0 0 16,0 0 0-16,0 0 0 0,0 0 0 0,0 0 0 16,0 0 0-16,0 0 0 0,-2 12 0 0,-1-1 0 15,0 0 0-15,-4 1-128 0,2 0 128 0,0 4 0 16,-3 1 0-16,2 5-128 0,-2 1 128 0,0 1 0 16,1 3 0-16,-1 0-128 0,-3 1 128 0,0 4 0 15,1 2 0-15,-4 1 0 0,0 0 0 0,-1-1 0 16,0-2 0-16,-2 0 0 0,0 1 0 0,0-1 0 15,-3 2 0-15,2-3 0 0,-1-4 0 0,1 1 0 16,2-2 0-16,1-1 0 0,-3-2 0 0,0-1 0 16,5 0 0-16,0-4 0 0,-2 1 0 0,0-1 0 0,3 0 0 15,1-1 0-15,1-3 0 0,0-1 0 0,4 1 0 16,-4-3 0-16,2-4 0 0,2 1 0 0,0-4 0 0,6-4 0 16,-10 4 0-16,10-4 128 0,-8 3-128 0,-1-3 0 15,0-1 0-15,0-1 128 0,-1-3-128 0,-1 1 0 16,0-3 128-16,-2 4-128 0,0-1 0 0,1 0 0 15,-4 0 0-15,0 1 128 0,-2-3-128 0,-2 2 0 16,-2 0 0-16,0 1 0 0,1 0 0 0,-3 1 0 16,-1 0 0-16,0 0 0 0,-2 1 0 0,1-2 0 15,0 1 0-15,-3 1 0 0,-1 1 0 0,-2 0 0 16,-2-2 0-16,-7 0 0 0,-4-5 0 0,1-1 0 16,-1 0 0-16,0 2 0 0,-1 0 0 0,0 3 0 15,-2 1-176-15,-3-1 176 0,-5 0-192 0,-2-1 48 16,-1-2 16-16,1 2 0 0,0 0 128 0,2 2 0 15,2 1 0-15,-1 1 0 0,-3-3 0 0,1 0 0 16,2-1 0-16,0 1-128 0,2-1 128 0,3 2 0 16,-1 0 0-16,0 1 0 0,-1-1 0 0,-3-1 0 15,-3-3 0-15,3 3 0 0,-2 0 0 0,5 0 0 0,1 3 0 16,-1 0 0-16,0-1 0 0,-2 0 0 0,1-1 0 0,-5 0 0 16,4 1 0-16,5 1 0 15,3 0 0-15,2 1 0 0,2 2 0 0,-3-2 0 16,0 0 0-16,-3 0 0 0,0-1 0 0,-4 3 0 15,4 0 0-15,2 0-128 0,2 0 128 0,2 2 0 16,0 0 0-16,-2 2 0 0,-1 0 0 0,-1-1 0 0,-3-3 0 0,2 2 0 16,2-1 0-16,3 2 0 0,3 1 0 0,1 1 0 15,1 1 0-15,1 0 0 0,-1 2 0 0,0-5 0 0,-4 1 0 16,3-2 0-16,0 0 0 0,2 0 0 0,1 0 0 0,3 0 0 16,1 0 0-16,5 0 0 0,0 0 0 0,4-2 0 15,2-2 0-15,2 1 128 0,1-1-128 16,4 1 0-16,-1-2 0 0,-1 0 0 0,1-2 0 0,0 0 0 15,-2 0 0-15,3 0 128 0,1 1-128 0,0-1 0 16,-1-1 0-16,0 0 0 0,-3 1 0 0,4-3 0 16,0 1 0-16,1 1 0 0,0-4 0 0,1 1 0 15,-1 1 0-15,2-2 128 0,1 1-128 0,0-3 0 16,-1-1 0-16,1 1 0 0,1 2 0 0,0-2 0 16,2-2 0-16,0 1 128 0,1 0-128 0,2-2 0 15,-4-2 128-15,4-1-128 0,1 1 0 0,1-1 0 16,0-2 0-16,1-1 128 0,0-1-128 0,3-2 0 15,0-3 0-15,1-1 0 0,0 0 0 0,2-2 0 16,3 1 0-16,-1 0 0 0,1 3 0 0,2 0 0 16,-3-2 0-16,5 2 0 0,3 0 0 0,-2 0 0 15,-2 0 0-15,-1 2 0 0,-2 1 0 0,-1 3 0 16,-1 0 0-16,-1 3 0 0,1 1 0 0,0 2 0 16,-1 0 0-16,1 1 0 0,-2 2 0 0,0 0 0 15,0 2 0-15,-6 6 0 0,5-7 0 0,-5 7 0 0,0 0 0 0,7-4 0 16,-7 4 0-16,0 0 0 15,0 0 0-15,0 0 0 0,0 0 0 0,0 0 0 16,0 0 0-16,5 11 0 0,-1 1 0 0,-2 1-128 0,-4 0 128 0,-1 3 0 16,0 0 0-16,-1 4 0 0,0 3 0 0,-3 1-128 15,0-1 128-15,-3 4 0 0,1 0 0 0,0 2 0 16,-2 0 0-16,-2 1 0 0,4 2 0 0,-4-1 0 16,2 2 0-16,0-2 0 0,0-5 0 0,3 1 0 15,1-1 0-15,3-1 0 0,0 1 0 0,2-3 0 0,2-2 0 16,2-3 0-16,2 0 0 0,1 0 0 0,3-2 0 0,1-1 0 15,-1-1 0-15,3-2 0 0,0-3 0 0,2-2 0 16,-4-1 0-16,5-2 0 0,0-1 0 0,1 0 0 16,2-1 0-16,-1-3 0 0,1-3 0 0,-1 1 0 15,1 0 0-15,2-2 0 0,-2-1 0 0,2 0 0 16,1 1 0-16,2 0 0 0,1 3 0 0,1 1 0 16,1-1 0-16,4 2 128 0,1 2-128 0,1-2 0 15,1 1-128-15,1 1 128 0,2 1 0 0,-3 0 0 16,-1-2 0-16,2-1 0 0,4-1 0 0,2 1 0 15,3 2 0-15,3-1 0 0,6 0 0 0,-2-1 0 16,3-1 0-16,-3 0 0 0,-1 0 0 0,1 0-128 16,0-1 128-16,2 0 0 0,5-1 0 0,-1 3 0 15,3 1 0-15,-4 1 0 0,-4-2 0 0,0 1 0 16,-3 0 0-16,2 0 0 0,2 0 0 0,1 0 0 16,2 0 0-16,-2 0 0 0,0 0 0 0,-2-1 0 15,-3-1 0-15,4-1 0 0,-2 0 0 0,3 1 0 16,3 0 0-16,0 1 0 0,0 0 0 0,-4 0 0 15,-1-1 0-15,-2-1 0 0,1 0 0 0,-1 1 0 16,1 1 0-16,1 0 0 0,4 0 0 0,-3 0 0 0,-1-2 0 16,-1 0 0-16,-2 1 0 0,0 1 0 0,5 1 0 0,-1-1 0 15,0 0 0-15,2 1 0 0,-1 0 0 0,-2-1 0 16,0 0 0-16,-5 0 0 0,-2 0 0 0,1 2 0 16,-1-2 0-16,1 0 0 0,-4 1 0 0,1 1 0 15,-2 2 0-15,-2-2 0 0,-2-1 0 0,-3 0 0 16,-3-1 0-16,-2 0 0 0,2-1 0 0,-3 1 0 15,-2 0 0-15,2 0 0 0,-4 1 0 0,3 0 0 0,-3 0 0 16,2 2 0-16,-4-2 0 0,1 1 0 0,1 1 0 16,-2 2 0-16,0-2 0 0,-3-1 0 0,0 0 0 15,-2-1 0-15,0 0 0 0,3 2 0 0,-5-2 0 0,0 1 0 16,1-1 0-16,-2 1 128 0,-1 0-128 0,-2 1 0 16,-1-2 0-16,1-1 0 0,-9 0 0 0,10 3 0 15,-1-2 0-15,-9-1 0 0,8 1 0 0,-8-1 0 16,9 2 0-16,-9-2 128 0,0 0-128 0,8 2 0 15,-8-2 0-15,0 0 0 0,9 0 0 0,-9 0 0 16,0 0 0-16,8-4 0 0,-8 4 128 0,6-3-128 16,0-3 128-16,-1 1-128 0,1-3 208 0,0 1-16 15,2 0-16-15,-1-3 0 0,-2 0 16 0,2-4 16 16,2 0 0-16,-1-1 0 0,2 2-80 0,-1-2 0 16,2-2-128-16,1-5 192 0,2 0-64 0,1-4 0 15,-2-3-128-15,2-1 192 0,1-5-64 0,1 1-128 16,-2 1 176-16,0 3-176 0,0 3 144 0,-1 4-144 15,-3 3 0-15,0 5 144 0,-5 3-144 0,2 2 0 16,-4 2 0-16,-4 8 0 16,0 0-1456-16,7-3-160 0,-7 3-48 0</inkml:trace>
  <inkml:trace contextRef="#ctx0" brushRef="#br2" timeOffset="168279.78">5089 15798 14735 0,'0'0'1312'0,"0"-8"-1056"15,0-1-256-15,0 0 0 0,-2-1 512 0,2 1 64 16,0 2 0-16,0 0 0 0,0 7-48 0,-1-8 0 16,-3 1 0-16,4 7 0 0,-6-6-16 0,-2 3 0 15,0-1 0-15,0 2 0 0,-3 1 128 0,0 2 32 0,0 1 0 0,0 3 0 16,1 1-96-16,-3 3-32 16,-2 1 0-16,2 4 0 0,1 3-224 0,2 1-32 0,-1 0-16 0,0 3 0 15,-3 1-64-15,3 0-16 0,0-2 0 0,3 0 0 16,3-5-48-16,1-2-16 0,3-1 0 0,1-1 0 15,3-2 0-15,-3-9-128 0,11 7 192 0,-2-3-64 16,-9-4 32-16,12 2 0 0,0-2 0 0,1-2 0 16,-4-3 80-16,2-2 16 0,2-1 0 0,-4 0 0 15,2-3 80-15,-1 0 32 0,-1 0 0 0,-1-1 0 0,-2-1-192 16,2 2-48-16,-3 0 0 0,0 3 0 0,-5 8-128 0,6-8 160 16,-6 8-160-16,0 0 160 0,0 0-160 15,0 0 0-15,6 7 0 0,0 1 0 0,-2 3-160 0,0 3 160 16,1-1 0-16,0 2-144 0,1-2 144 0,0 1-160 15,2-1 160-15,3-1-160 16,1-3-1248-16,3 2-240 0,0-5-48 0,4 1-10112 16</inkml:trace>
  <inkml:trace contextRef="#ctx0" brushRef="#br2" timeOffset="168665.93">5393 15741 16127 0,'0'0'704'0,"0"0"160"0,0 0-688 0,0 0-176 16,0 0 0-16,0 0 0 0,-1 11 720 0,1 0 112 15,1 1 32-15,-2 0 0 0,-1 0-32 0,1 2 0 16,0 1 0-16,-1 2 0 0,1 1 48 0,-3 1 0 16,0 0 0-16,1 0 0 0,-1 2-240 0,2-1-32 0,-2-1-16 0,2-2 0 15,-1-1-48-15,0-4-16 0,1-2 0 16,2-10 0-16,-4 9-96 0,4-9-32 0,0 0 0 0,0 0 0 15,0 0 0-15,0 0 0 0,5-9 0 0,2-2 0 16,1-3-144-16,-2-3-16 0,3-1-16 0,1 2 0 16,1 1-224-16,0-3 128 0,1 1-128 0,-1 1 0 15,0-1 0-15,0 2 0 0,0 1 0 0,0 1 0 16,0 4 0-16,-1 0 0 0,-1 2 0 0,1 4 0 16,-1 2 0-16,1 2-128 0,0 2 128 0,-3 3 0 0,-1 0 0 0,1 4-128 15,-1 2 128-15,-1 4 0 0,-4-1 0 0,-2 1-128 16,-3-1 128-16,0 2 0 0,0 0 0 0,-3 0-128 15,0-1 128-15,-1 0 0 0,0-2 0 0,2-1 0 16,0-2 0-16,3-2 0 0,3-9-384 0,0 0 16 16,0 0 16-16,0 0 0 15,0 0-2256-15,12 0-448 0</inkml:trace>
  <inkml:trace contextRef="#ctx0" brushRef="#br2" timeOffset="169147.95">6113 15632 23775 0,'-10'-3'1056'0,"10"3"224"0,-7-3-1024 16,0 0-256-16,0-1 0 0,2 1 0 0,-2-1 416 0,2 3 32 15,5 1 16-15,-12 1 0 0,0 2-304 0,1-1-160 0,0 2 160 0,-2 3-160 16,4 2 160-16,-1 2-160 0,-4 0 160 0,1 4-160 15,1 3 224-15,0 3-48 0,1-1-16 0,0 1 0 16,2-1 80-16,0 2 16 0,3 0 0 0,3-1 0 16,1-3-80-16,2-1-16 0,0 0 0 0,4-3 0 15,1-2-160-15,1-1 0 0,3-4 0 0,-3-2 128 16,5 0 64-16,0-3 16 0,1-4 0 0,1-4 0 16,4-3 384-16,1-4 80 0,2-3 16 0,-2-3 0 0,0-5-160 0,1-2-16 15,1 0-16-15,0 0 0 0,-5-4-336 0,1-1-160 16,-1 0 160-16,-5 1-160 0,-1-1 144 0,-1-2-144 15,-2-2 128-15,-1-1-128 0,-2 1 176 0,0-2-48 16,-2-2-128-16,-1 0 192 0,0-3-192 0,-1 1 128 16,-1 2-128-16,1 4 0 0,1 7 128 0,0 3-128 15,-1 4 0-15,0 6 144 0,0 7-144 0,1 8 0 16,0 0-192-16,0 0 192 0,-4 8 0 0,1 8 0 16,-1 5 0-16,-2 4 0 0,1 5 0 0,-4 4 0 15,2 3 0-15,-2 2 0 0,3-1 0 0,-2 2 0 16,3 2 0-16,1-2 0 0,-1 2 0 0,2-2 128 15,-1-1-128-15,3-1 0 16,0-1-256-16,2-3-144 0,0-3-32 0,4-4-9536 16,1-2-1904-16</inkml:trace>
  <inkml:trace contextRef="#ctx0" brushRef="#br2" timeOffset="170300.67">7082 15359 2751 0,'0'0'128'0,"-1"-7"16"0,0-1-144 15,0 0 0-15,0 0 0 0,0 0 0 0,1 8 3136 0,-2-8 576 16,2 8 128-16,-4-8 32 0,0 3-2240 0,4 5-448 15,0 0-96-15,-10-3 0 0,1 2-256 0,1 3-64 16,-1 1 0-16,2 4 0 0,-3 3-304 0,1 2-64 16,0 1-16-16,2 4 0 0,-1 7-64 0,1 3 0 15,1 3-16-15,1 5 0 0,1 3-112 0,1 3-32 16,-1 1 0-16,3 2 0 0,2 1-160 0,3-2 0 16,2-3 0-16,2-3 0 0,3-3 0 0,1-5 0 15,2-6 0-15,0-3 0 0,0-3 0 0,0-5 128 16,2-2-128-16,-2-7 0 0,0-3 224 0,2-2-32 15,1-2-16-15,1-4 0 0,-1-3 256 0,1-4 48 16,0-3 16-16,1-2 0 0,1-1-176 0,-1 1-48 0,-3-2 0 16,0 1 0-16,-2 0-144 0,-2 0-128 15,-1 0 192-15,-1 1-192 0,-2 0 128 0,0 2-128 16,-4-1 0-16,0 2 0 0,1 0 144 0,-3 5-144 0,0 1 0 0,-1 2 144 16,0 1-144-16,-1 8 0 15,0 0 0-15,0 0 0 0,0 0 0 0,-1 13-192 16,0 3 64-16,0 1 128 0,0 3-192 0,1 3 192 0,-2 2-160 15,-2 3 160-15,2 4 0 0,-1 2 0 0,-1 4 0 16,-1 2 0-16,0 4 0 0,-1 2 0 0,-3 4 0 16,1 1 0-16,-6-1 0 0,2 1 208 0,0 0-64 0,-1-2-16 15,0 0 176-15,0 0 16 0,-2-2 16 0,1 1 0 16,1 1-80-16,-3-1 0 0,-1 1-16 0,0-3 0 16,2 0-112-16,-1-6-128 0,1-2 176 0,-1-3-176 15,-3-3 448-15,3-3-32 0,0-2 0 0,1-4 0 0,-1-2-16 16,1-4 0-16,3 0 0 0,-3-3 0 15,4-4-208-15,0-5-64 0,1-1 0 0,-1-4 0 0,2-1-128 0,0-4 160 16,1-5-160-16,0-3 160 0,1-4-160 0,-1-3 0 16,-1-3 0-16,3-3 0 15,0-3-160-15,3-1-16 0,-1-3 0 0,2 1 0 0,3 1-80 0,4 0 0 16,2 5-16-16,-1-2 0 0,4 5 128 0,-1 3 144 16,2 2-208-16,4 1 80 0,3 2 128 0,3 1-160 15,-1 2 160-15,4 0-160 0,0 1 160 0,0 2 0 16,0 1-144-16,1 2 144 0,-3 0 0 0,3 1 0 15,-3 2 0-15,2 0 0 0,-4-1-272 0,2 2 64 16,0 0 16-16,-5 2 0 16,1 0-640-16,-2 2-128 0,-2-1-32 0,-1-2-8256 15,1-2-1648-15</inkml:trace>
  <inkml:trace contextRef="#ctx0" brushRef="#br2" timeOffset="170749.1">7991 14996 6447 0,'-6'-7'272'0,"6"7"80"0,-2-7-352 0,-1 2 0 16,1-1 0-16,2 6 0 0,-3-5 2944 0,3 5 528 16,0 0 112-16,0 0 0 0,0 0-2112 0,0 0-416 15,0 0-96-15,-5 7 0 0,2 4-64 0,-3 0 0 16,0 4 0-16,0 3 0 0,1 3-64 0,-2 3 0 16,-1 2-16-16,1 0 0 0,-2 1-112 0,1 0 0 15,-4 1-16-15,2-3 0 0,2-2-112 0,-2-3 0 16,3-3-16-16,-2-1 0 0,5-5-112 0,-2-2 0 15,6-9-16-15,0 0 0 0,0 0-32 0,0 0 0 16,0 0 0-16,6-9 0 0,-1-3-16 0,4-4 0 16,-1-1 0-16,3-2 0 0,2-1-240 0,-2 1-144 15,0 1 160-15,-1 0-160 0,-2 1 0 0,0 0 128 16,-1 2-128-16,-1 3 0 0,-2 3 0 0,0 1 0 16,-4 8 128-16,0 0-128 0,0 0 0 0,0 0 0 15,-1 9 0-15,-1 2-160 0,-3 3-128 0,-1 5-32 16,-1-2 0-16,-1 1 0 15,0-3-1552-15,1 2-320 0,3-2-64 0</inkml:trace>
  <inkml:trace contextRef="#ctx0" brushRef="#br2" timeOffset="171716.33">10200 11416 6447 0,'0'0'576'0,"-1"-8"-576"16,-2 1 0-16,2-2 0 0,-2 1 1600 0,2 1 224 15,-2 2 32-15,3 5 16 0,-5-8-832 0,3 3-160 16,-4 0-48-16,6 5 0 0,-6-4-64 0,6 4-32 15,-6-4 0-15,6 4 0 0,-8-4-96 0,8 4-32 16,0 0 0-16,0 0 0 0,-9 2-288 0,9-2-48 16,-11 5-16-16,3 1 0 0,8-6 32 0,-4 13 0 15,-1 0 0-15,2 3 0 0,0 5 80 0,0 1 16 16,2 3 0-16,1 3 0 0,-1 4-144 0,1 4-32 16,-2 5 0-16,1 2 0 0,0 3-48 0,0 2-16 0,-3 3 0 0,1 1 0 15,0-1 16-15,-2 2 0 0,-2-2 0 0,1 0 0 16,1 1 32-16,-2-1 0 15,1-4 0-15,-3 1 0 0,1 0 128 0,-2-1 48 0,0 0 0 0,0 0 0 16,-2-3-32-16,2-2 0 0,0 1 0 16,1-2 0-16,0-1-112 0,1-2-32 0,1-2 0 0,0 0 0 15,-2-3-48-15,2 2-16 0,3-2 0 0,-3 0 0 16,1-2-128-16,0-2 128 0,2 0-128 0,-1-2 128 16,2 0-128-16,0-1 128 0,-2 0-128 0,2-2 128 15,0-2-128-15,1-1 0 0,-3-2 0 0,3 2 128 16,-2 1-128-16,0-4 128 0,3-4-128 0,-2-1 128 15,2 1-128-15,0-2 0 0,1-2 0 0,0-10 128 16,0 0-128-16,3 8 0 0,0 0 0 0,-3-8 128 16,0 0-128-16,0 0 0 0,0 0 0 0,0 0 0 15,0 0-320-15,8 3 48 0,-8-3 16 0,0 0 0 16,0 0-64-16,0 0-16 0,0 0 0 0,0 0 0 16,0 0-176-16,0 0-16 0,0 0-16 0,0 0 0 15,0 0-1440-15,4-8-304 0</inkml:trace>
  <inkml:trace contextRef="#ctx0" brushRef="#br2" timeOffset="172033.1">9639 13201 15663 0,'-19'12'1392'0,"8"-4"-1120"15,0 0-272-15,1 1 0 0,1-1 912 0,3 4 128 0,0 5 32 0,2 1 0 16,0 0-512-16,1 4-112 0,2 1 0 0,1 2-16 16,2-2-80-16,2 1-16 0,-2-1 0 0,3 0 0 15,4-2 176-15,0-1 16 0,1-5 16 0,3 1 0 16,1-5 80-16,4 0 16 0,1-2 0 0,3-2 0 16,0-4-112-16,2 0-16 0,0-2 0 0,2-4 0 15,-1-3 112-15,3-3 16 0,4-2 0 0,0-2 0 16,1-3-80-16,3-1-16 0,2-3 0 0,1-2 0 15,2-1-384-15,0 1-160 0,2 0 128 0,-7-1-128 16,-2-2 0-16,-3 4-192 0,-4-2 0 0,-3 2-14256 16</inkml:trace>
  <inkml:trace contextRef="#ctx0" brushRef="#br2" timeOffset="172700.32">6448 12187 11967 0,'0'0'1072'0,"0"0"-864"15,-5-7-208-15,5 7 0 0,0 0 1248 0,0 0 208 16,0 0 32-16,0 0 16 0,-5 7-512 0,-2 4-96 16,-1 2-32-16,2 5 0 0,-2 5-272 0,3 3-48 15,-3 4-16-15,2 4 0 0,0 2-16 0,-2 5 0 16,0 3 0-16,2 2 0 0,-1-2-128 0,2 3-48 15,-1 0 0-15,2-2 0 0,-1-4-336 0,2-5 144 0,1-2-144 0,1-5 0 16,1-2 144-16,0-5-144 0,0-5 0 0,2-5 144 16,0 0-144-16,1-3-272 0,-3-9 64 0,0 0 16 31,10 1-1600-31,-1-3-320 0</inkml:trace>
  <inkml:trace contextRef="#ctx0" brushRef="#br2" timeOffset="173133.49">6287 12611 17503 0,'0'0'768'0,"0"0"176"0,0 0-752 0,0 0-192 0,13-4 0 0,3 0 0 16,0-2 832-16,4 2 128 0,2 0 16 0,0-3 16 16,2-4-464-16,-1 1-80 0,2 1-32 0,2 0 0 0,-1 1-240 15,-2 0-48-15,-2 1-128 0,0 1 192 0,-4-1-192 16,-3 2 176-16,-1-2-176 0,-4 2 160 0,-1-1 16 0,0 3 0 15,-9 3 0-15,0 0 0 0,0 0 144 0,0 0 16 16,0 0 16-16,0 0 0 0,0 0 128 0,0 0 32 16,0 13 0-16,-1-2 0 0,-3-1-144 0,-2 1-32 15,0 3 0-15,-1 2 0 0,-2-1-80 0,0 1 0 16,1 3-16-16,1 0 0 0,-2-2-80 0,3 0-16 16,0-4 0-16,3-1 0 0,1-3-144 0,2 1 0 15,0-10 0-15,5 5 0 0,2 2 160 0,3-5-160 16,-2-3 192-16,3-2-192 0,-2-3 240 0,2-1-64 0,0-1-16 15,0-2 0-15,0-2-32 0,-1-1 0 0,-1-2 0 0,-1 1 0 16,-2 1-128-16,1 2 128 0,-3 0-128 0,1 1 128 16,-3 0-128-16,2 1 0 0,-4 9 144 15,2-7-144-15,-2 7 0 0,0 0 0 0,0 0 0 0,0 0 0 16,0 0 0-16,0 0 0 0,2 12 0 0,0 0 0 16,0 0 0-16,0 0 0 0,0-1 0 0,2 3 0 15,-3 2 0-15,3-2 0 0,2 0 0 0,1-3 0 16,2-3-208-16,1-1 32 0,2-3 16 0,1-3 0 31,3-3-1840-31,1-4-368 0</inkml:trace>
  <inkml:trace contextRef="#ctx0" brushRef="#br2" timeOffset="173417.29">7194 12124 18431 0,'0'0'816'0,"0"0"160"0,0 0-784 0,-4 7-192 0,4-7 0 0,-3 11 0 0,1 2 1296 0,-1 3 224 15,0 3 32-15,2 1 16 0,0 1-816 0,-1 2-176 16,-1 5-16-16,1-1-16 0,0 1-96 0,0 1-32 16,0 4 0-16,-3 1 0 0,2 3-176 0,-1-1-48 15,0 1 0-15,0-2 0 0,1-4-192 0,0-3 128 16,2-5-128-16,1-5 0 0,1-3 0 0,3-5 0 15,-4-10 0-15,5 8 0 0,-5-8-208 0,9 2-48 0,2-7 0 0,-1 2 0 32,-2-3-384-32,1-3-96 0,2-3-16 0,2-4-6896 15,1 0-1376-15</inkml:trace>
  <inkml:trace contextRef="#ctx0" brushRef="#br2" timeOffset="173734.16">7583 12149 19583 0,'0'0'864'0,"0"0"176"0,0 0-832 0,0 0-208 0,0 0 0 0,0 0 0 16,4 9 512-16,-3 4 64 0,-1-1 16 0,-2 2 0 15,-1-2-336-15,-1 3-80 0,-2 2-16 0,-1 2 0 16,0-1 0-16,-1 1 0 0,-4 1 0 0,-1 2 0 16,-2-1 144-16,-1 0 16 0,-3-4 16 0,1 2 0 0,1-1 112 0,-2-3 32 15,2-2 0-15,-1-1 0 0,0-2-32 0,2-1 0 16,0-2 0-16,2-1 0 0,1 0-240 0,1-1-48 15,2 0-16-15,0 0 0 0,2 1-144 0,1-2 0 16,7-4 0-16,-6 5 128 0,2 2-128 0,4-7 0 16,-2 9 0-16,2-9 0 0,2 9 0 0,3 2 0 15,2 0 0-15,2 1 0 0,4 1 0 0,1 0 0 16,2-4 0-16,0 1 0 0,-1 3 0 0,2 0 0 16,1-2 0-16,0-2 0 0,3 1 0 0,0-1 0 15,-2 1 0-15,2-2 0 16,1-4-1584-16,-4-2-336 0</inkml:trace>
  <inkml:trace contextRef="#ctx0" brushRef="#br2" timeOffset="174101.16">7948 12452 21183 0,'0'0'944'0,"0"0"192"0,0 0-912 0,0 0-224 0,9 2 0 0,2-1 0 16,-2 1 896-16,2-2 128 0,1-2 16 0,-1 0 16 16,2-2-672-16,1-1-128 0,2 0-16 0,-1-2-16 15,1-1-224-15,0-2 176 0,-3 0-176 0,0-1 160 16,-1 1 0-16,2 1 0 0,-5 0 0 0,1 0 0 0,-3 1-32 0,0 0 0 16,-3 0 0-16,-2-1 0 0,-2-2 144 0,-1 4 32 15,-2 0 0-15,-1 2 0 0,-3 0-16 0,-1 2 0 16,-3 1 0-16,-1 1 0 0,3 5-16 0,-4 3 0 15,-1-2 0-15,-2 6 0 0,1 5-272 0,1 1 0 16,-1 2 128-16,2 0-128 0,2-2 128 0,1 1-128 16,1 3 192-16,3-2-192 0,4-1 208 0,0 0-64 15,5-2-16-15,1 2 0 0,6-3-128 0,0 1 0 16,3-7 0-16,5 1 0 0,4-2 0 0,2-2 192 16,1-2-192-16,5-2 192 0,2-3-320 0,3-2-64 15,3-2-16-15,0 0-9008 16,3-3-1792-16</inkml:trace>
  <inkml:trace contextRef="#ctx0" brushRef="#br2" timeOffset="174951.25">9068 11916 14735 0,'0'0'640'0,"0"0"160"0,0 0-640 0,-6 7-160 16,1 2 0-16,0 3 0 0,3 3 640 0,-1 4 80 16,1 3 32-16,-1 3 0 0,1 3-304 0,1 3-48 15,-1 1-16-15,1 1 0 0,-1 1 192 0,-2 1 48 16,1 0 0-16,1 1 0 0,1 0-80 0,0-1-16 15,-2 1 0-15,3-4 0 0,2-5-320 0,-1-1-64 16,0-3-16-16,1-4 0 0,1-4-128 0,3-2 0 16,-2-1 144-16,3-4-144 0,-1-1 128 0,3-4-128 0,-9-3 160 0,12-1-160 15,-1-3 0-15,-2-1-320 0,1-5 64 0</inkml:trace>
  <inkml:trace contextRef="#ctx0" brushRef="#br2" timeOffset="175401.73">8979 12216 18543 0,'0'0'816'0,"0"0"176"0,0 0-800 0,0 0-192 0,10-3 0 0,-2 0 0 16,2-2 576-16,2-2 80 0,-1-1 16 0,3-2 0 16,0-3-352-16,0 3-64 0,0-1 0 0,2-3-16 0,-1-4-112 0,1 1-128 15,-2-1 176-15,1 1-176 0,1 0 128 0,-1-2-128 16,1 1 0-16,-1-2 0 0,-1 1 240 0,-1-1-64 15,-3 0-16-15,1 0 0 0,0-1 80 0,-3 4 16 16,0 1 0-16,-2 5 0 0,1 2-64 0,-7 9 0 16,4-7 0-16,-4 7 0 0,0 0 64 0,0 0 0 15,4 11 0-15,-4 5 0 0,-1 4 64 0,-2-1 0 16,1 6 16-16,0-1 0 0,-4 2-64 0,1 2-16 16,-3 1 0-16,-1 3 0 0,0 1 32 0,-4 1 0 15,2 3 0-15,-2-4 0 0,1 0 48 0,0-5 16 16,2-3 0-16,-1-3 0 0,1-4 112 0,3-2 32 15,0-4 0-15,1-2 0 0,2-4-32 0,4-6 0 16,0 0 0-16,0 0 0 0,0 0-160 0,0 0-48 16,0 0 0-16,0 0 0 0,0 0-128 0,0 0-128 15,0 0 192-15,8-5-192 0,-1-1 0 0,-7 6 0 16,0 0 0-16,9 1 0 0,-9-1 0 0,9 0 0 16,-9 0-160-16,9 7 160 0,-3 2 0 0,1-2 0 15,-7-7-144-15,8 11 144 0,-5 3-320 0,1-2-16 16,0-3 0-16,0-1 0 15,-2 1-288-15,2-1-48 0,0-2-16 0,2 0 0 16,-6-6-208-16,0 0-32 0,0 0-16 0,0 0 0 16,5 5-464-16,-5-5-112 0,10-1-16 0</inkml:trace>
  <inkml:trace contextRef="#ctx0" brushRef="#br2" timeOffset="175756.02">9359 12213 15663 0,'0'0'1392'0,"0"0"-1120"15,0 0-272-15,0 0 0 0,0 0 1024 0,2 10 160 16,3-2 32-16,0-1 0 0,-5-7-832 0,11 4-176 16,-1-4-16-16,1 0-16 0,-1 0-48 0,1-2 0 15,2-3 0-15,-2 1 0 0,1-1 0 0,-2-1 0 16,-2-2 0-16,0 1 0 0,-1-3 176 0,1 0 16 15,-1-1 16-15,-1 3 0 0,-2 0 80 0,-1 1 16 16,-1-2 0-16,-3 2 0 0,1 7-176 0,-2-7-16 16,-3-1-16-16,0 2 0 0,-2 2 16 0,2 3 0 15,5 1 0-15,-11 3 0 0,1 1 112 0,1 2 32 16,-1 1 0-16,0 3 0 0,0 2-96 0,-1 3-16 0,2 2 0 0,1 0 0 16,0 0 32-16,3-1 0 15,1 0 0-15,3 1 0 0,2 0 0 0,4-1 0 0,4 0 0 16,-1-3 0-16,4-1-304 0,3-1 0 0,0 0 128 15,4-2-128 1,5-2-1392-16,-1-1-336 0</inkml:trace>
  <inkml:trace contextRef="#ctx0" brushRef="#br2" timeOffset="176393.89">11005 12296 17727 0,'0'0'784'0,"-9"-1"176"0,-1-1-768 0,1-3-192 15,2 1 0-15,-3-1 0 0,2 0 1008 0,-3 1 160 16,-1-1 48-16,0 2 0 0,-1-2-768 0,1 2-128 16,-3 0-48-16,0 2 0 0,-2 3-272 0,1 1 0 15,-3 2 0-15,3 3 0 0,-2 1 208 0,2 4-64 16,-1 3-16-16,2 1 0 0,-1-1 96 0,4-1 16 0,-1 3 0 0,3 2 0 15,4-2-16-15,1 2 0 0,3-2 0 0,2 0 0 16,5 0-32-16,2-3-16 0,2-2 0 0,2-5 0 16,1-2 48-16,2-2 16 0,2-2 0 0,0-3 0 15,2-4 16-15,2-4 16 0,3-2 0 0,-2-3 0 16,1-2-64-16,1-3-16 0,-1-6 0 0,0 1 0 16,-1 0-64-16,-2 0-128 0,1-4 176 0,-3 0-176 15,-1-2 0-15,-2-1 0 0,-3-3 0 0,-1 0 0 0,-1-1 0 0,0-2 0 16,-2 1 0-16,-1 0 0 0,0 0 128 0,-2-2-128 15,0-1 0-15,1 4 0 0,-3 9-144 0,0 4-144 16,-2 3-32-16,-2 7 0 16,1 3 320-16,1 9-160 0,0 0 160 0,0 0-128 0,-9 7 128 0,0 6 0 15,1 5 0-15,-1 4 0 0,-1 2 0 0,0 5 0 16,-1 0 0-16,0 4 0 0,0 0 0 0,1 7 0 16,-1 4 0-16,1 2 128 0,-1 1-128 0,5 1 0 15,-2-1 128-15,3-4-128 0,3-3 0 0,1-4 0 16,2-3 0-16,1-5 128 15,4-3-448-15,2-4-64 0,-3-5-32 0,5-4 0 16,0-3-816-16,2-5-176 0,0-3-16 0</inkml:trace>
  <inkml:trace contextRef="#ctx0" brushRef="#br2" timeOffset="176719.29">11211 12337 16575 0,'-4'7'1472'0,"2"3"-1168"0,2-2-304 0,0-1 0 16,0-7 1216-16,0 0 192 0,5 12 48 0,1-5 0 15,-6-7-768-15,10 4-160 0,1-5-16 0,1 1-16 16,2 0-240-16,-1-3-32 0,0-2-16 0,1-1 0 16,0 1-64-16,1 0-16 0,-2 1 0 0,0-4 0 15,-1 0-128-15,-3 0 192 0,0-4-192 0,-4 2 192 16,0 1-64-16,-1-1-128 0,-3 1 192 0,-1 3-64 15,0 0 144-15,-4 1 32 0,-2 1 0 0,1 3 0 16,-4 1-96-16,0 4-16 0,-3 2 0 0,1 2 0 0,-1 1-16 0,2 2-16 16,-1 3 0-16,0 0 0 15,-1 1-160-15,1-1 160 0,1 1-160 0,3 2 160 16,1 0-160-16,3 0 0 0,1-2 0 0,5 1 0 0,0-2 0 0,5-1 0 16,4-2-160-16,1-2-12320 15</inkml:trace>
  <inkml:trace contextRef="#ctx0" brushRef="#br2" timeOffset="177002.43">11681 12365 16575 0,'-12'17'736'0,"5"-8"160"0,-2-1-720 0,-1 2-176 16,1 1 0-16,-2 4 0 0,0 0 1904 0,1 1 336 15,-3 0 80-15,-1-3 16 0,1 1-1696 0,-2 2-352 16,2-5-64-16,2 1-16 0,1-2-64 0,2-3-16 0,8-7 0 0,-4 7 0 16,4-7-128-16,0 0 0 15,0 0 0-15,0 0 0 0,9-4 0 0,0-3 0 0,2-2 0 16,2-1 0-16,2-1 128 0,2 1 112 0,0 2 16 0,1-2 0 16,-2 1-96-16,1-1-16 15,-1 2 0-15,0 2 0 0,-2-1-144 0,2 2 0 0,-1 0 0 0,-2 3 0 16,-1 2 0-16,0 1 0 0,-3-1 0 0,-9 0-8096 15,11 5-1696-15</inkml:trace>
  <inkml:trace contextRef="#ctx0" brushRef="#br2" timeOffset="177202.28">12075 12454 19343 0,'0'0'848'0,"0"0"192"0,0 0-832 0,-1 9-208 16,1 2 0-16,-1 0 0 0,-1 0 1568 0,0 0 272 16,-1 1 48-16,-3 4 16 0,-1 0-1296 0,1 1-256 15,-1-1-48-15,0 2-16 0,1-2-288 0,0 0 128 16,1-3-128-16,0 1 0 16,2-2-320-16,2 0-192 0,1 0-16 0,3-2-7280 0,-3-10-1440 0</inkml:trace>
  <inkml:trace contextRef="#ctx0" brushRef="#br2" timeOffset="177603.06">12296 12425 18015 0,'0'0'800'0,"0"0"160"0,0 0-768 0,0 0-192 0,-3 12 0 0,-1 1 0 0,-1-2 912 0,0 4 144 16,-1 3 32-16,1-2 0 0,-3 4-544 0,1 1-96 15,1-1-32-15,-1 1 0 0,1-1-128 0,1-3-32 16,2-1 0-16,1-2 0 0,1-1-112 0,0-2-16 15,1-2-128-15,0-9 192 0,0 0-192 0,0 0 0 16,8 0 0-16,3-3 0 0,1-4 704 0,3-3 64 16,-3-3 0-16,2-1 0 0,0-3-208 0,1 0-48 15,-3-1 0-15,0 0 0 0,1 1-272 0,-2 0-64 16,1 3-16-16,0 1 0 0,0-2-160 0,-2 2 0 16,0 0 0-16,1 3 128 0,-3 1-288 0,1 3-64 0,-2 0-16 15,1 3-8528 1,0 0-1728-16</inkml:trace>
  <inkml:trace contextRef="#ctx0" brushRef="#br2" timeOffset="177954.4">12675 12454 24703 0,'0'0'1088'0,"0"0"240"0,-4-6-1072 0,4 6-256 0,-5-6 0 0,1 3 0 16,4 3 736-16,-7 0 96 0,-2 2 0 0,3 3 16 15,-4 0-672-15,1 4-176 0,-1 2 0 0,-1 0 0 16,0 1 0-16,1 0 0 0,-1 2 0 0,2 1 0 0,2 0 0 0,2-1 0 16,0 0 0-16,2-2 0 0,3 0-128 0,3-2 128 15,1 0 0-15,2-3 0 0,1-1 0 0,2-3 0 16,2-2 0-16,-1-3 0 0,3-4 0 0,3 1 0 16,0-2 176-16,1 0-176 0,-2-3 224 0,0-1-48 15,0-1-16-15,-3 0 0 0,0-2-160 0,1 1 160 16,-4 2-160-16,1 2 160 0,-3 2-160 0,0 1 0 15,-7 6 0-15,0 0 0 0,0 0 0 0,0 0 0 16,0 0 0-16,0 0 0 0,0 0 0 0,2 9 0 16,-3 2 0-16,-1 0 0 0,1-2 0 0,-2 1 0 15,0 1 0-15,2-1 0 0,1-10-176 0,1 11-64 16,2-3-16-16,-3-8-8096 16,0 0-1632-16</inkml:trace>
  <inkml:trace contextRef="#ctx0" brushRef="#br2" timeOffset="178221.01">13240 11943 21535 0,'0'0'960'0,"0"0"192"0,-6 8-928 0,0 5-224 0,-2 3 0 0,1 1 0 16,-2-2 944-16,1 6 144 0,-2 4 16 0,1 2 16 15,1-1-496-15,-1 2-112 0,0 0 0 0,-1 3-16 16,0 4-192-16,0 0-48 0,0 1 0 0,2 1 0 16,-1 4-256-16,2 1 128 0,-2-5-128 0,3 3 0 15,-3-4 0-15,4-1-304 0,-2-1 48 0,4-4 0 16,2-6-640-16,2-3-128 0,1-2-32 0,1-6 0 16,3-5 128-16,-6-8 32 0,0 0 0 0,0 0 0 15,8-2 0-15,-1-2 16 0</inkml:trace>
  <inkml:trace contextRef="#ctx0" brushRef="#br2" timeOffset="178390.99">13004 12384 11967 0,'0'0'1072'0,"0"0"-864"16,0 0-208-16,0 0 0 0,0 0 2736 0,0 0 496 16,0 0 96-16,10 3 32 0,-1 1-2160 0,1 0-432 15,1 0-96-15,1 3-16 0,-2-4-416 0,2 1-96 16,2 1-16-16,-1-1 0 0,1 0-128 0,-2-1 0 15,1 1 144-15,1 1-144 16,-1-2-576-16,0-1-192 0,0-2-48 0,-3 0 0 0</inkml:trace>
  <inkml:trace contextRef="#ctx0" brushRef="#br2" timeOffset="178594.87">13460 12413 16575 0,'0'0'736'0,"-1"9"160"0,-3 5-720 0,0 0-176 0,2 0 0 0,-1 2 0 0,-2-1 2032 0,0 3 368 16,-1 0 80-16,0 1 16 0,-2 2-1568 0,-1-1-304 15,1 2-64-15,-2-1-16 0,3-3-352 0,-2 0-64 16,3-3 0-16,-2 2-128 0,2-2 0 0,4-2-224 16,1-2 16-16,1-2 0 15,1 1-2208-15,3-2-432 0</inkml:trace>
  <inkml:trace contextRef="#ctx0" brushRef="#br2" timeOffset="178945.36">13594 12399 6447 0,'0'0'576'0,"-7"4"-576"0,-1 0 0 0,1 3 0 0,2 3 3504 0,-2 1 592 16,3 0 112-16,1 4 16 0,-3 0-2816 0,2 3-560 16,-1 1-112-16,3 0-32 0,-3 1-384 0,1 1-96 0,1 0-16 0,2-1 0 15,-1-3-64-15,-1 2-16 16,3-3 0-16,3-4 0 0,-1 1-128 0,0-3 0 16,-2-10 144-16,7 5-144 0,1-3 128 0,3 1-128 0,0-6 160 0,2 1-160 15,-1-3 448-15,1-3 0 0,-2-2 0 0,3-3 0 16,-1-2 256-16,1-1 64 0,-3 2 0 0,0-3 0 15,0 2-304-15,-2 0-48 0,0-2-16 0,0-1 0 16,-1 3-160-16,1 0-48 0,-1 0 0 0,-1 2 0 16,0-3-192-16,-2 4 0 0,1 1 0 0,0 4 0 15,-3-2-288-15,1 1-96 0,-4 8-32 0,0 0 0 16,0 0-1696-16,0 0-320 0,0 0-80 0,0 0-16 0</inkml:trace>
  <inkml:trace contextRef="#ctx0" brushRef="#br2" timeOffset="179288.03">14040 12418 4607 0,'0'0'400'0,"0"0"-400"16,0 0 0-16,10 8 0 0,0 1 3808 0,0-3 672 16,1-1 144-16,2 0 32 0,1-2-3248 0,1 1-640 15,1-3-128-15,1 0-16 0,3-1-384 0,2-2-80 16,2-2-16-16,2 0 0 0,-3 0-144 0,2-3 0 0,-2-4 144 0,-1 2-144 15,-5 1 128-15,-2 1-128 16,-3-3 160-16,-1-1-160 0,-1 0 128 0,-4 1-128 16,-2 3 0-16,-1-3 144 0,-3-1 176 0,-3 0 48 0,-1 3 0 0,-3 1 0 15,-2-2 160-15,-2 5 48 0,-2 2 0 0,-3 2 0 16,-4 1-128-16,0 4 0 16,0 4-16-16,-4 2 0 0,1 1-160 0,-1 4-16 0,2 0-16 15,0 1 0-15,1-2-48 0,2 1-16 0,3 2 0 16,1 1 0-16,1-2-176 0,5 2 192 0,3 0-192 0,3-2 192 15,2 1-192-15,3 0 0 0,2-5 0 0,2-1 0 16,4-3-656-16,2-3-16 16,4-2 0-16,0-2-8208 0,2-6-1632 0</inkml:trace>
  <inkml:trace contextRef="#ctx0" brushRef="#br2" timeOffset="179431.28">14167 12111 20271 0,'-22'-11'1792'0,"8"6"-1424"0,0 1-368 0,1 2 0 0,3 1 2880 0,-1 2 512 16,2 1 112-16,0 1 16 0,1-2-2272 0,8-1-448 16,-7 5-96-16,-1-2 0 15,8-3-2064-15,-9 2-416 0,-3-5-80 0,12 3 0 0</inkml:trace>
  <inkml:trace contextRef="#ctx0" brushRef="#br2" timeOffset="180119.09">8269 15728 8287 0,'0'0'736'0,"0"0"-592"0,0 0-144 0,0 0 0 16,0 0 2816-16,9-4 512 0,-2 0 128 0,1 2 0 15,1 0-1984-15,2 1-416 0,1 1-80 0,3 0-16 16,0 0-144-16,3 1-48 0,2-2 0 0,4 0 0 16,-4 0-256-16,6-1-64 0,-1 2-16 0,3 0 0 0,-1-3-240 0,2 1-32 15,1-1-16-15,0-1 0 0,1 1-400 0,0 0-96 16,-4-1-16-16,-1 1-12192 15</inkml:trace>
  <inkml:trace contextRef="#ctx0" brushRef="#br2" timeOffset="180290.92">8401 15972 7359 0,'-20'11'656'0,"12"-5"-528"15,8-6-128-15,0 0 0 0,0 0 4784 0,6 8 912 16,7-2 192-16,5-3 48 0,1-2-4080 0,3-2-832 15,1-2-144-15,3-1-48 0,5-3-352 0,3 0-80 16,3 0-16-16,4 1 0 0,2 1-224 0,2-1-160 16,1 1 192-16,-2 0-192 15,-1 0-640-15,-3-1-224 0,-1 1-48 0</inkml:trace>
  <inkml:trace contextRef="#ctx0" brushRef="#br2" timeOffset="183025.23">1441 14869 6447 0,'0'0'576'0,"-5"-6"-576"16,-1-1 0-16,2-1 0 0,1 0 1392 0,-2 1 160 16,4 0 48-16,0-1 0 0,1-1-832 0,0 1-176 15,0-2-16-15,-1 0-16 0,1 1-48 0,1 0 0 16,0-1 0-16,0 2 0 0,0 0-80 0,3 0-32 15,-2 0 0-15,0 0 0 0,-2 8 256 0,2-7 48 0,-2 7 16 0,3-9 0 16,-2 3-256-16,-1 6-48 0,0 0-16 0,0 0 0 16,0 0-192-16,0 0-32 0,0 0-16 0,0 0 0 15,-5 8 32-15,1 5 0 0,-5 2 0 0,2 3 0 16,-2 2 64-16,-1 4 0 0,-4-1 16 0,1 2 0 16,0 1 112-16,0 3 0 0,-1 2 16 0,0 1 0 15,1 0-224-15,1-1-48 0,-2-1-128 0,-1-2 192 16,1-1-16-16,2-3-16 0,1-3 0 0,1-3 0 15,1-4 176-15,4-2 48 0,3-3 0 0,2-9 0 16,0 0-16-16,0 0 0 0,0 0 0 0,0 0 0 16,0 0 16-16,3-9 16 0,1-3 0 0,2-2 0 15,0 0-16-15,2-5-16 0,1-3 0 0,1 0 0 16,-1 0-128-16,-1-1-32 0,0 0 0 0,0-2 0 16,-2 0-208-16,3-1 128 0,0-2-128 0,0 3 0 0,0-1 0 0,1 0 128 15,1 1-128-15,1 1 0 0,-2 1 0 0,-1 3 0 16,2 2 0-16,-3 5 0 0,1 2 0 0,-4 3 0 15,-5 8 0-15,0 0 0 0,0 0 0 0,0 0 0 16,0 0 0-16,4 10 0 0,-4 3-144 0,-1 4 144 16,-3 4 0-16,-1 2-144 0,-5 2 144 0,-3 3 0 15,-2-1-144-15,0 5 144 0,-3 3 0 0,1 1 0 16,-1-1 0-16,-2-6 0 0,1 1 0 0,0-3 0 16,2-4 0-16,3-4 0 0,3-3 0 0,2-4 0 15,3-3 144-15,6-9-16 0,0 0 80 0,0 0 32 16,0 0 0-16,6-10 0 0,1-4-16 0,5-5 0 0,5-2 0 0,0-4 0 15,3-4-80-15,1-1-16 16,-2 1 0-16,3-1 0 0,0-1-128 0,0 1 0 0,0 0 144 0,-4-1-144 16,2-1 0-16,0 1 0 0,0 1 0 0,-2 4 128 15,-1 1-128-15,-1 4 0 0,-4 4 0 0,1 4 128 16,-7 2-128-16,0 6 0 0,-6 5 0 0,0 0 0 16,0 0 0-16,-4 13 0 0,-2 3-128 0,-5 5 128 15,-2-1-176-15,-3 6 176 0,-1 1-208 0,-2 1 80 16,-2 3 128-16,-1 1 0 0,0 1 0 0,-3 2-128 15,0-2 128-15,2-1 0 0,2-2 0 0,-1-5 0 16,0-4 0-16,6-5 0 0,2-4 0 0,5-4 0 16,9-8 0-16,0 0 0 0,0 0 0 0,6-11 128 15,4-3-128-15,5-5 192 0,1-4-64 0,6-3 0 16,2-4-128-16,3-1-128 0,1 0 128 0,3-1-192 0,1 1-96 16,-1-1-32-16,-3-1 0 0,2 2 0 0,-5 3 48 15,0 0 0-15,-4 2 0 0,-4 5 0 16,-1 4 32-16,-4 6 16 0,-2 4 0 0,-10 7 0 0,0 0-112 0,0 0-32 15,4 9 0-15,-5 9 0 0,-4 3 64 0,-6 4 16 16,2 1 0-16,-7 3 0 0,-4 3 288 0,-2 1 0 16,-4 2 0-16,-2 1 0 0,-1-1 0 0,-1-2 0 15,-1-1 0-15,2-5 0 0,1-3 208 0,1-3 160 16,5-1 16-16,4-6 16 0,6-5 304 0,3-3 48 16,2-5 16-16,7-1 0 0,-1-8-336 0,5-3-64 15,-1-4-16-15,5-3 0 0,3-4-224 0,1 0-128 16,2-3 160-16,1-1-160 0,2 1 128 0,-2 1-128 15,3-4 0-15,0 1 0 0,-2-3 0 0,1 2 0 0,0 1 0 16,1-1 0-16,-1 1 0 0,-1 3 0 0,-4 3 0 0,0 6 0 16,-2 4 0-16,-1 5 0 0,-3 2 0 0,-6 4 0 15,0 0 0-15,-1 11 0 0,-4 4 0 0,-4 4 0 16,-2 2 0-16,-2 3 0 0,-3 1 0 0,-2 4 0 16,-3 2 0-16,0 1 0 0,-1 0 0 0,-1-1 0 15,0 0-128-15,-1-1 128 0,1-4 0 0,5-1 0 16,-2-5 0-16,7-2 176 0,1-4 0 0,3-5 0 15,2-3-32-15,7-6 0 0,0 0 0 0,0 0 0 16,10-5-144-16,4 0-272 0,5-5 64 0</inkml:trace>
  <inkml:trace contextRef="#ctx0" brushRef="#br2" timeOffset="184424.07">7980 15040 9215 0,'0'0'816'0,"-8"5"-656"0,3 0-160 0,-4 1 0 16,2 2 800-16,-3 3 128 0,2 3 32 0,0 0 0 15,0 2-352-15,0 0-64 0,0 2-16 0,-2 0 0 16,0 1-192-16,2 3-32 0,-3 1-16 0,3 0 0 15,0 1 64-15,-1 0 16 0,1-2 0 0,-1-4 0 16,3-1 192-16,0-4 32 0,3-2 16 0,1-2 0 16,2-9 208-16,0 0 32 0,0 0 16 0,0 0 0 15,0 0-80-15,11-7-16 0,-1-2 0 0,0-2 0 16,1-4-192-16,0 0-32 0,0-2-16 0,1-2 0 16,1 1-272-16,1-1-64 0,0 0-16 0,-3 1 0 15,2-2-176-15,-2 2 0 0,-2 2 0 0,-1 0 0 16,-1 2 0-16,-2 2 128 0,0 1-128 0,-2 3 0 0,-3 8 0 0,0 0 0 15,0 0 0-15,0 0 0 0,-2 11 128 0,-2 5-128 16,-2 2 0-16,-2 2 128 0,-1 2-128 0,-2-1 0 16,-2 2 0-16,-1 1 0 0,-2-1 0 0,2 2 128 15,-1-6-128-15,0-1 0 0,1 1 256 0,1-5-48 16,3-4 0-16,0-2 0 0,5-4 464 0,5-4 96 16,0 0 0-16,0 0 16 0,1-12-128 0,5-4-16 15,4 0-16-15,3-4 0 0,0-3-384 0,2-2-80 16,0-2-16-16,4 1 0 0,0 0-144 0,-1-1 0 15,0 1 0-15,-1 0 0 0,-2 2 0 0,-1 3 128 16,-2 5-128-16,0 2 0 0,-4 1 0 0,0 6 0 16,-8 7 128-16,0 0-128 0,0 0-128 0,1 10-64 15,-7 4-16-15,-1 8-9920 0,-3 5-1984 0</inkml:trace>
  <inkml:trace contextRef="#ctx0" brushRef="#br2" timeOffset="187778.2">9513 15106 9503 0,'0'0'416'0,"0"0"96"0,1-12-512 0,-1 1 0 0,1 0 0 0,-1 1 0 16,2 2 944-16,-2-1 80 0,0 1 32 0,0 8 0 16,1-9-128-16,-1 9-32 0,1-11 0 0,-1 3 0 15,0 8-16-15,0 0-16 0,0 0 0 0,0 0 0 16,0 0-16-16,0 0 0 0,0 0 0 0,0 0 0 16,-4 5-320-16,-1 6-64 0,2 2-16 0,-2 4 0 15,-1 4-160-15,-1 2-32 0,2 0-16 0,-4 3 0 16,1 5-96-16,-2 0-16 0,-2 0 0 0,3 1 0 15,-2-1 0-15,1 2 0 0,2 2 0 0,-1-4 0 16,2-1 32-16,-1-1 0 0,4-2 0 0,1-1 0 16,-1-3 80-16,2-4 16 0,1-1 0 0,3-3 0 15,-1 0-64-15,3-4 0 0,-1-4 0 0,3 0 0 16,0-1 112-16,3-3 16 0,1-3 0 0,3-1 0 16,1-3-64-16,3-1 0 0,-3-3 0 0,3-1 0 0,-1 1-256 0,3-2 160 15,-2-2-160-15,2 1 128 0,2 0-128 0,-3 1 0 16,-1 0 0-16,1 2 128 0,-2 0-384 0,0 3-64 15,-2-3-32-15,-1 3 0 16,-1-1-1600-16,-3 0-320 0,1 0-64 0</inkml:trace>
  <inkml:trace contextRef="#ctx0" brushRef="#br2" timeOffset="188094.22">9866 15098 12895 0,'4'-16'576'0,"-3"9"112"0,2-1-560 0,-3 8-128 0,0 0 0 0,3-8 0 16,-3 8 1216-16,0 0 192 0,0 0 64 0,0 0 0 16,0 0-848-16,0 0-176 0,1 16-16 0,-2 0-16 15,-2 4 112-15,0 1 32 0,-3 2 0 0,1 2 0 16,0 5 176-16,-1 1 32 0,0 3 16 0,3 3 0 15,-4-1-32-15,2 6-16 0,0 4 0 0,-2 2 0 16,-1 1-288-16,-3 2-48 0,-1-1-16 0,0 0 0 16,0-3-192-16,-1-1-32 0,-3 2-16 0,3-3 0 15,0-2 0-15,0-5 0 0,-3 0 0 0,3-3 0 16,0-2 16-16,4-3 0 0,2-2 0 0,1-3 0 16,0-3-160-16,0-3 0 0,1-2 0 0,3-2 128 15,1-1-480-15,3-3-96 0,-2-11-32 0</inkml:trace>
  <inkml:trace contextRef="#ctx0" brushRef="#br2" timeOffset="188494.3">10315 15648 12895 0,'0'0'576'0,"0"0"112"0,-4-6-560 0,-2 1-128 0,0 0 0 0,6 5 0 15,-9-2 1840-15,0 1 336 0,1 1 64 0,-3 3 0 16,-2 2-1216-16,-1 1-240 0,-3 2-48 0,0 4-16 15,-1 6-208-15,1-2-32 0,-7 2-16 0,4 2 0 16,1 2 128-16,-2 0 32 0,3-2 0 0,3 2 0 16,2 2-32-16,3-1 0 0,-1 0 0 0,4-1 0 15,1-1-288-15,2 1-64 0,2 0-16 0,2-4 0 16,2-2-224-16,3-3 0 0,1-3 128 0,2 1-128 16,3-3 0-16,2-2 0 0,0-1 128 0,4-4-128 15,1-1 0-15,2 0 0 0,5-1 0 0,-2-3 0 16,3 1-496-16,1-3-192 0,-4 0-32 15,1-2-12208-15</inkml:trace>
  <inkml:trace contextRef="#ctx0" brushRef="#br2" timeOffset="188704.34">10431 15967 18431 0,'-4'6'1632'0,"-1"6"-1312"15,1 0-320-15,-1 3 0 0,1 0 1408 0,-1 3 224 16,1-1 32-16,1 2 16 0,-5 3-752 0,1-1-160 0,1 0-16 0,-1 1-16 16,0-1-448-16,1 0-96 0,0-2 0 15,3 0-16-15,0 0-176 0,2-3 160 0,1 0-160 0,2 1 160 16,3 1-160-16,0-3-176 0,1-1 48 0,3-6-8112 16,1-1-1616-16</inkml:trace>
  <inkml:trace contextRef="#ctx0" brushRef="#br2" timeOffset="189214.22">10690 15807 15663 0,'0'0'1392'0,"-7"8"-1120"16,1-3-272-16,6-5 0 0,-3 10 1072 0,1 0 144 15,4 1 48-15,0-2 0 0,1 0-624 0,4 0-128 16,3-2-32-16,1 1 0 0,0-4 48 0,2 0 16 15,1-2 0-15,3-1 0 0,-1-2 160 0,5-2 48 16,0-3 0-16,1-2 0 0,0-2-160 0,1 1-16 16,-1-6-16-16,1 1 0 0,-1 0-176 0,-1-2-48 15,-3 1 0-15,-2-2 0 0,0 1-192 0,-5 0-144 0,-1 0 192 0,-6 1-192 16,-3-2 144-16,-1 3-144 0,-1 2 0 0,-2 1 144 16,-7 0-144-16,-1 2 0 0,0 4 0 0,-3 1 0 15,-3 3 0-15,-2 4 0 0,1 3 0 0,-1 6 0 16,-1 3 0-16,0 2 0 0,1 3 0 0,-2 2 0 15,-1 3 0-15,1 1 0 0,1 1 0 0,3 0 0 16,1 2 0-16,2 0 128 0,2-1 32 0,6-2 0 16,-1-3 80-16,6 1 16 0,2-2 0 0,4-4 0 15,1-2-112-15,5-4-16 0,-1-2 0 0,6-3 0 16,1-1 16-16,4-4 0 0,3-2 0 0,3-2 0 16,1-4-144-16,4-1-192 0,1-1 32 0,4-3-9440 15,2-3-1872-15</inkml:trace>
  <inkml:trace contextRef="#ctx0" brushRef="#br2" timeOffset="189701.12">11342 14721 11967 0,'0'0'1072'0,"0"0"-864"0,0 0-208 0,0 0 0 16,0 0 1424-16,0 0 240 0,0 0 64 0,0 0 0 16,0 0-608-16,0 9-112 0,-3 2-32 0,0 1 0 15,0 3-336-15,1-1-64 0,0 0 0 0,1 3-16 16,0-2-32-16,1 4 0 0,0-2 0 0,2 1 0 16,2-3-192-16,0-1-32 0,3-2-16 0,-1-2 0 15,3-2-128-15,0 0-32 0,0-1 0 0,2-2 0 16,-2-1 48-16,0-2 0 0,2-3 0 0,-2-2 0 15,2 1 80-15,1-2 32 0,-3-3 0 0,3 0 0 16,1-1-160-16,0-1-128 0,-2 0 144 0,-2 0-144 16,1-2-448-16,-4-1-192 0,-1-1-48 0,1 0 0 15,-1 2-1536-15,0 0-304 0,-1 2-64 0</inkml:trace>
  <inkml:trace contextRef="#ctx0" brushRef="#br2" timeOffset="189880.18">11552 14741 3679 0,'0'0'160'0,"0"0"32"0,0 0-192 0,0 0 0 15,0 0 0-15,-3 9 0 0,0 0 3760 0,0 2 704 16,-2 1 144-16,1 3 16 0,-1 1-2608 0,-2 2-528 16,-1 3-96-16,1 1-32 0,-1 3-336 0,-1 1-80 15,-1 3-16-15,1-2 0 0,2 2-96 0,-4 3-32 16,-1-2 0-16,1 0 0 0,1-1-384 0,1-1-80 0,1 1-16 0,2-3 0 16,1-3-192-16,2-2-128 0,2-2 128 0,1-1-128 31,0-3-288-31,2-3-128 0,2-3-32 0,-4-9 0 15,9 8-1344-15,-1-4-288 0,2-4-48 0,3-4-9632 0</inkml:trace>
  <inkml:trace contextRef="#ctx0" brushRef="#br2" timeOffset="190196.53">11805 14636 20271 0,'0'0'1792'0,"7"-7"-1424"0,1 2-368 0,-8 5 0 0,8-2 320 0,-8 2-16 15,0 0 0-15,9 8 0 0,-7 1 192 0,-1 4 32 16,-2 4 16-16,-1 1 0 0,-1 3-80 0,-2 3-16 16,-1 4 0-16,2 1 0 0,-4-2 32 0,3 3 0 15,-2-2 0-15,1 5 0 0,-1 0 208 0,0 0 32 16,2-1 16-16,0 2 0 0,3-1-320 0,1-3-64 15,0-4-16-15,0-1 0 0,2-3-336 0,1-4 0 16,2 0 0-16,0-5 128 0,1-1-128 0,3-3 0 16,-8-9 0-16,9 7 0 0,0-3-336 0,-9-4-48 15,10 1 0-15,-10-1 0 16,10-2-2288-16,-4-4-464 0</inkml:trace>
  <inkml:trace contextRef="#ctx0" brushRef="#br2" timeOffset="190378.23">11624 14974 24191 0,'0'0'1072'0,"0"0"208"0,0 0-1024 0,11-1-256 0,-2-2 0 0,4 2 0 15,4 1 1072-15,1 0 144 0,4 0 48 0,2 0 0 16,-1-2-608-16,4 1-112 0,1 0-32 0,4-1 0 16,2 2-320-16,-1-1-192 0,1 0 192 0,0 0-9296 15,-1 1-1856 1</inkml:trace>
  <inkml:trace contextRef="#ctx0" brushRef="#br2" timeOffset="193146.32">12134 15837 8287 0,'0'0'736'0,"0"0"-592"16,0 0-144-16,0 0 0 0,-5 5 1072 0,5-5 176 15,-8 5 32-15,8-5 16 0,0 0-288 0,0 0-64 0,-7 2-16 16,7-2 0-16,-10 2 32 0,10-2 16 0,0 0 0 0,0 0 0 16,0 0-80-16,0 0 0 0,0 0-16 0,0 0 0 15,0 0-192-15,0 0-48 0,0 0 0 0,0 0 0 16,0 0-176-16,0 0-32 0,0 0-16 0,0 0 0 16,0 0-80-16,0 0-16 0,0 0 0 0,0 0 0 15,11 0 176-15,2-2 16 0,-1 0 16 0,8 0 0 16,-1 0-48-16,4 1-16 0,1 0 0 0,3-1 0 15,4-1-80-15,0 1 0 0,1-1-16 0,0 1 0 16,1 0-64-16,0 0-16 0,-2 0 0 0,-3 0 0 16,0-1-16-16,-3 3 0 0,-1-1 0 0,-1 0 0 15,-1 0-64-15,-3 0-16 0,-4 0 0 0,0 1 0 16,-3-1-192-16,-1-1 176 0,-2 1-176 0,2 1 160 0,-11 0-160 0,0 0 128 16,0 0-128-16,0 0 128 0,0 0-128 0,0 0 0 15,0 0 144-15,0 0-144 0,0 0 0 0,0 0 0 16,0 0 0-16,0 0 0 0,-7 6-304 0,2-3-80 15,-1 3 0-15,6-6-16 16,-10 2-1984-16,2-2-400 0</inkml:trace>
  <inkml:trace contextRef="#ctx0" brushRef="#br2" timeOffset="193815.41">13548 15387 5519 0,'0'0'240'0,"0"0"64"0,0 0-304 0,0 0 0 16,0 0 0-16,0 0 0 0,0 0 2240 0,0 0 400 15,0 0 80-15,0 0 16 0,-5-4-1536 0,5 4-304 16,0 0-64-16,-6-2-16 0,-2 0-160 0,8 2-16 15,-7 0-16-15,-3 1 0 0,1 2-176 0,0 1-16 0,-1-2-16 16,2 3 0-16,-5 0-128 0,1 4-32 0,-2 1 0 0,-2 3 0 16,-3 0 48-16,0 3 0 0,-3 0 0 0,0 2 0 15,-2 1 208-15,0 3 32 0,1 2 16 0,1 2 0 16,1 4-112-16,1 0-32 0,1 1 0 0,4 1 0 16,1 0-192-16,1 0-32 0,5-1-16 0,0 0 0 15,2 2-176-15,4-7 0 0,2-1 144 0,1-2-144 16,2-2 192-16,2-2-48 0,2-1 0 0,1-5 0 15,3-2 160-15,3-1 16 0,1-3 16 0,2 1 0 16,1-2-48-16,5-2-16 0,0-1 0 0,5-2 0 16,1-2-144-16,1 1-128 0,1-2 192 0,0-2-192 15,-5-2-1152 1,0 0-352-16,-1-2-64 0,-4 1-16 0</inkml:trace>
  <inkml:trace contextRef="#ctx0" brushRef="#br2" timeOffset="194459">13781 15594 10127 0,'0'0'896'0,"0"0"-704"16,0 0-192-16,0 0 0 0,0 0 992 0,0 0 160 16,0 0 48-16,0 0 0 0,-7 0-704 0,7 0-144 15,0 0-32-15,0 0 0 0,0 0-64 0,-6 4-32 16,6-4 0-16,0 0 0 0,0 0 272 0,-5 7 48 15,5-7 16-15,0 0 0 0,0 0-48 0,0 0-16 16,0 0 0-16,0 0 0 0,0 0-16 0,0 0 0 0,0 0 0 0,0 0 0 16,0 0-160-16,0 0-16 0,0 0-16 0,0 0 0 15,0 0-288-15,0 0 128 0,0 0-128 0,7-6 0 16,-7 6 0-16,0 0-304 0,5-7 48 0,-5 7 0 31,5-9-672-31,-5 9-128 0</inkml:trace>
  <inkml:trace contextRef="#ctx0" brushRef="#br2" timeOffset="195789.47">13735 16077 6447 0,'0'0'576'0,"0"0"-576"16,0 0 0-16,0 0 0 0,0 0 2256 0,0 0 352 15,0 0 64-15,0 0 16 0,6-11-1248 0,-2 4-240 16,-4 7-48-16,8-7-16 0,-4 2-384 0,-4 5-80 16,9-6-16-16,-1 2 0 0,-1 2-80 0,2-1-32 0,2-1 0 0,-2 2 0 15,0-1-16-15,2-1 0 0,-4 3 0 0,3 1 0 16,1-2-16-16,-2 3-16 0,0 1 0 0,-2 4 0 16,-1-1-160-16,1 3-16 0,-2 0-16 0,2 2 0 15,-5 0-128-15,0 4-32 0,-1 1 0 0,-2 2 0 16,-1 0 48-16,0 1 16 0,-6 3 0 0,0 0 0 15,-4 0-16-15,-2 1 0 0,-2 0 0 0,-2 1 0 16,-2 0 16-16,-1 0 0 0,-1 0 0 0,-1-3 0 16,3 0 112-16,2-2 0 0,1 1 16 0,0-3 0 15,2-4 80-15,2-2 16 0,3-3 0 0,4 3 0 16,-1-4-240-16,7-6-64 0,0 0 0 0,0 0 0 16,0 0-128-16,0 0 0 0,9 2 0 0,3-2 0 15,-1 0 0-15,3-2 0 0,0 2 0 0,2-3 0 16,0 1 0-16,2 1 0 0,3 0 0 0,0 1 0 15,3 0 0-15,-2 1 0 0,0 1 0 0,1-1 0 16,0 1 0-16,-1-4 0 0,-1 1 0 0,-1 0 0 0,-1-1-256 16,0-1-64-16,2-3-32 0,0 3-9888 15,-3-1-1968-15</inkml:trace>
  <inkml:trace contextRef="#ctx0" brushRef="#br2" timeOffset="196283.07">14150 15652 18431 0,'0'0'816'0,"0"0"160"0,0 0-784 0,0 0-192 0,0 10 0 0,0 0 0 15,2-1 768-15,2-1 96 0,-4-8 32 0,6 9 0 16,4-3 0-16,1-2 16 0,3-1 0 0,3-1 0 16,1-2-16-16,1 0-16 0,3 0 0 0,1-2 0 15,-1-1-208-15,2 0-32 0,-4-3-16 0,1 1 0 16,0-2-80-16,-3 2-16 0,0-3 0 0,-1 0 0 16,-3-2-224-16,-1 1-48 0,-1-1-16 0,-4 2 0 15,0-1-80-15,-4 0-16 0,-1-1 0 0,0 2 0 16,-3 8-144-16,-1-10 160 0,-2 0-160 0,-1 1 160 15,-4 0-160-15,-1 5 128 0,0-1-128 0,-2 4 128 0,-4 2-128 16,0 4 0-16,-2-1 0 0,-1 6 0 16,-2 1 0-16,-1 3 0 0,-4 2 0 0,0 1 0 0,0 1 0 15,1 3 0-15,2 2 0 0,0 1 0 0,3 2 0 0,5-4 0 16,2 1 0-16,4-1 0 0,5 0 160 0,2-1 0 16,2-2 0-16,3 0 0 0,4-2 32 0,3-1 16 15,3-2 0-15,3 0 0 0,-1-7 32 0,5 1 0 16,0-3 0-16,2 1 0 0,2-3-240 0,1 1 144 15,-2-4-144-15,1 0 128 0,2-2-128 0,-3 0-272 16,0-1 64-16,1 0 16 16,1-1-2304-16,0 0-464 0,-3-2-96 0</inkml:trace>
  <inkml:trace contextRef="#ctx0" brushRef="#br2" timeOffset="196692.48">14654 15014 19807 0,'0'0'880'0,"0"0"176"0,-7 0-848 0,7 0-208 0,0 0 0 0,0 0 0 0,0 0 1280 0,0 0 224 16,0 0 32-16,12-2 16 0,2-1-656 0,2-1-128 15,-1 1-16-15,3 1-16 0,5-3-272 0,-3 3-48 16,0-1-16-16,2 0 0 0,-4-2-80 0,2 2-32 16,-1 0 0-16,1 0 0 0,-1 1-160 0,-1 0-128 15,-3 0 192-15,0 1-192 0,-2-2-176 0,0 1-144 16,-2-1-16-16,0 0-8608 16,-1-1-1712-16</inkml:trace>
  <inkml:trace contextRef="#ctx0" brushRef="#br2" timeOffset="197074.24">15363 14305 13823 0,'0'0'1216'0,"0"0"-960"0,0 0-256 0,0 0 0 16,0 0 1408-16,-5 7 256 0,-2 4 32 0,-1 1 16 0,0 2-672 0,-1 1-128 15,0 0-16-15,-2 6-16 16,1 3-64-16,0 4-16 0,0 1 0 0,3 2 0 0,-3 1-160 0,2 4-16 16,0-2-16-16,3 0 0 0,-3-2 32 0,5-2 0 15,1-1 0-15,2 0 0 0,2-6-304 0,2 1-48 16,3-2-16-16,-1-1 0 0,3-2 48 0,-1-2 0 15,1-4 0-15,-2 1 0 0,3-2-112 0,2-1-16 16,-2-1 0-16,1-4 0 0,1 0-192 0,0-3 176 16,1-1-176-16,1-1 160 15,0-2-480-15,-1-1-80 0,-2-6-32 0,-2 1 0 16,0-2-2208-16,-1-2-448 0,-1-8-96 0,-3 3-16 0</inkml:trace>
  <inkml:trace contextRef="#ctx0" brushRef="#br2" timeOffset="197234.03">15010 14639 20271 0,'-8'-6'1792'0,"8"6"-1424"0,0 0-368 0,0 0 0 15,12-1 2128-15,5 0 368 0,2 1 64 0,3-1 0 16,5 1-1472-16,1 1-320 0,4 0-48 0,3-2-16 16,2-1-224-16,3 0-48 0,-1-1-16 0,3 0 0 15,0 1-256-15,0 1-160 0,0 0 192 0,0 1-10176 16,5 2-2048-16</inkml:trace>
  <inkml:trace contextRef="#ctx0" brushRef="#br2" timeOffset="199668.25">16334 15109 15135 0,'0'0'672'0,"0"0"144"0,0 0-656 0,0 0-160 0,0 0 0 0,0 0 0 16,0 0 1152-16,0 0 192 0,0 0 32 0,0 0 16 16,0 0-448-16,0 0-96 0,0 0-16 0,0 0 0 15,0 0 176-15,14-3 16 0,-1 0 16 0,4 1 0 16,5 0-304-16,2 0-64 0,3-2-16 0,4 1 0 16,2-1-224-16,2-2-48 0,2 1-16 0,2-1 0 0,1-3-96 0,2 3-16 15,-1-1 0-15,0 2 0 0,-2 0-48 0,1 2-16 16,0-3 0-16,-5 3 0 0,-2 1-192 0,-3 0 0 15,-3-3 0-15,-3 2 0 16,-3 1-864-16,-4 0-64 0,-5-1-16 0,-2 1-7968 16,-2-1-1600-16</inkml:trace>
  <inkml:trace contextRef="#ctx0" brushRef="#br2" timeOffset="199935.09">16317 15377 20271 0,'0'0'896'0,"0"0"192"0,0 0-880 0,0 0-208 0,0 0 0 0,0 0 0 16,0 0 816-16,0 0 112 0,9 6 32 0,3-4 0 16,3-2-208-16,3-1-48 0,3-2 0 0,4 1 0 15,5 0-80-15,0-1-32 0,1-3 0 0,2 2 0 16,1-2-128-16,2 2-16 0,-1-2-16 0,-1 1 0 15,1-1-176-15,0 1-48 0,0-1 0 0,-2 2 0 16,0 0-208-16,2-1 128 0,-1 0-128 0,-1 3 0 16,-3-3 0-16,0 2 0 0,-1 0-128 0,-4-1 128 31,-2 1-2304-31,-2 0-336 0,-4-2-80 0</inkml:trace>
  <inkml:trace contextRef="#ctx0" brushRef="#br2" timeOffset="200352.66">16677 14584 12895 0,'0'0'1152'0,"-5"-6"-928"15,5 6-224-15,0 0 0 0,1-9 1648 0,5 2 272 16,-6 7 64-16,11-4 16 0,2 0-848 0,5 2-192 0,4 0-16 16,2 2-16-16,2 4-160 0,4 2-16 0,2-1-16 0,4 5 0 15,5 2-224-15,1 1-64 0,3 1 0 0,-4-1 0 16,1 2-64-16,0 3-32 0,3 1 0 0,-1 0 0 16,-1 4-48-16,3 1-16 0,0 1 0 0,1 2 0 15,-2 2-96-15,-5-2-32 0,-3 1 0 0,-2 1 0 16,-4-1-32-16,-4 0 0 0,-3-2 0 0,-3 0 0 15,-4-2 32-15,-4 0 0 0,-3-1 0 0,-5 1 0 16,-3-2 160-16,-6 1 16 0,-3 1 16 0,-4 1 0 16,-5-3 96-16,-4-2 0 0,-4 1 16 0,-1 0 0 15,1 0-64-15,-7 0-16 0,-3-1 0 0,-1 0 0 16,-4-2-176-16,-3 2-32 0,2 0-16 0,-1-1 0 16,0-2-160-16,3 3 0 0,-3 0 0 0,6 1 0 15,0 0-2400 1,0-2-416-16</inkml:trace>
  <inkml:trace contextRef="#ctx0" brushRef="#br2" timeOffset="203754.37">18511 14616 3679 0,'0'0'320'0,"-7"1"-320"0,-4-2 0 0,11 1 0 16,-10-5 2240-16,3 1 384 0,7 4 80 0,0 0 16 15,-3-11-992-15,0 0-192 0,3-1-32 0,3 0-16 16,-1-1-368-16,4-1-80 0,1-3-16 0,3 0 0 16,0 1-176-16,4-2-32 0,3-2-16 0,0 2 0 0,1 2-48 0,4-1-16 15,0 0 0-15,3 2 0 0,2-1-240 0,-1 2-48 16,3 2-16-16,-2 3 0 0,0 3-224 0,-3 0-32 16,2 2-16-16,-4 3 0 0,0 1-160 0,-4 3 0 15,-1 1 0-15,0 7 128 0,-2 4-128 0,-1 0 0 16,-3 2 0-16,-2 5 0 0,0 3 0 0,-4 2 0 15,-1 4 0-15,-3 3 0 0,-2 1 0 0,-2 5 0 16,-2 0 128-16,-2 0-128 0,-2 1 0 0,-3 1 192 16,-1 0-192-16,-3-1 192 0,0 1-192 0,-3 3 160 15,0-2-160-15,-4-1 160 0,0-5-160 0,-6 1 0 16,1-4 0-16,-1-1 128 0,1-2-128 0,2-2 192 16,0-1-192-16,3-3 192 0,2-1-192 0,1 0 0 15,-1-4 0-15,3 0 128 0,2-2-128 0,4-2 0 16,2 2 0-16,2-6 0 0,2-1 0 0,4 0 0 0,-2-2 0 0,3-1 0 15,1-8 0-15,0 0 0 0,0 0 128 0,8 6-128 16,1-1 0-16,1-2 0 0,2-2 0 0,2 0 128 16,1 0-128-16,3 0 0 0,2 3 0 0,3-2 128 15,0 1-128-15,5 1 0 0,0 1 0 0,4 0 128 16,1 2 32-16,0-2 0 0,0 0 0 0,-3-1 0 16,-2 1-32-16,1-1-128 0,-2-1 192 0,1 1-64 15,-2-1-128-15,1 1 160 0,-1 0-160 0,-3-2 160 16,1-1-160-16,-3 0 0 0,0 0 0 0,0-1 0 31,-2-1-1536-31,-3-1-304 0,-1-3-48 0</inkml:trace>
  <inkml:trace contextRef="#ctx0" brushRef="#br2" timeOffset="204175.69">19478 14738 12895 0,'0'0'1152'0,"0"0"-928"0,0 0-224 0,0 0 0 15,-7 4 1264-15,7-4 208 0,0 0 32 0,0 0 16 16,0 0-320-16,0 0-64 0,0 0-16 0,9 4 0 15,4-4-32-15,0-1-16 0,5-2 0 0,3 1 0 16,6 0-576-16,1 1-112 0,4-2-32 0,1 0 0 16,0 2-352-16,-1 1 0 0,0-1 0 0,-4 1 0 31,-4 0-1760-31,-3 0-416 0</inkml:trace>
  <inkml:trace contextRef="#ctx0" brushRef="#br2" timeOffset="204323.49">19490 14956 22111 0,'0'0'1968'0,"0"0"-1584"16,0 0-384-16,0 0 0 0,0 0 1568 0,10 6 224 16,2-1 64-16,5-3 0 0,4-4-1152 0,4 0-240 15,5-3-32-15,4 1-16 0,3-2-272 0,3 1-144 16,2-2 160-16,-3-1-9168 16,-1 1-1824-16</inkml:trace>
  <inkml:trace contextRef="#ctx0" brushRef="#br2" timeOffset="204908.85">20424 14064 13935 0,'-2'-10'608'0,"2"10"144"0,0 0-608 0,0-8-144 16,0 8 0-16,0 0 0 0,-1-5 1104 0,1 5 192 15,0 0 48-15,0 0 0 0,0 0-512 0,0 0-80 16,0 0-32-16,0 0 0 0,0 0-144 0,0 0-48 15,0 0 0-15,-9 9 0 0,0 4-96 0,2 3-32 16,-1 4 0-16,0 2 0 0,3 0-48 0,-3 2-16 0,2 2 0 16,1 4 0-16,1 2-48 0,-2 1-16 0,0-1 0 15,-1 0 0-15,4-1 48 0,-3-2 0 0,2-3 0 0,2-1 0 16,2-2 16-16,3 0 16 0,1-1 0 0,2-3 0 16,2-4 32-16,3-2 0 0,3 0 0 0,1-4 0 15,1 0 112-15,2-1 16 0,5-3 16 0,-1 0 0 16,3-1-304-16,-2 0-64 0,2-1-16 0,5-1 0 15,-3-3-144-15,1 1 0 0,-2-1 0 0,-2-1 0 32,-1-3-656-32,-2-1-16 0,0-1 0 0,-3 0-8688 0,-2 1-1744 0</inkml:trace>
  <inkml:trace contextRef="#ctx0" brushRef="#br2" timeOffset="205212.72">20894 13992 10127 0,'0'0'896'0,"0"0"-704"0,0 0-192 0,0 0 0 0,0 0 2176 0,0 0 384 16,0 0 96-16,0 0 16 0,0 0-1120 0,-1 11-208 16,-3 2-64-16,0 5 0 0,-2 5-528 0,1 3-112 15,2 4-32-15,-6 2 0 0,0 3-224 0,-2 2-32 16,1 3-16-16,-2 2 0 0,0-2 288 0,-2 3 48 15,0 3 16-15,-1 3 0 0,1 0-352 0,0-1-64 16,-2 2-16-16,3-3 0 0,0-2-96 0,2-2-32 0,-1-2 0 16,3-3 0-16,2-4-128 0,2-3 128 0,1-2-128 0,0-2 128 15,2-1-128-15,1-1 128 0,0-6-128 0,3 0 128 16,1-2-368-16,2-4-80 0,1-1 0 0,2-2-16 31,0-4-2592-31,1 0-512 0</inkml:trace>
  <inkml:trace contextRef="#ctx0" brushRef="#br2" timeOffset="205591.34">21274 14675 12431 0,'0'0'544'0,"5"-6"128"0,1-3-544 0,-2 1-128 0,-4 8 0 0,3-8 0 0,-3 8 1040 0,-1-7 176 16,-1 1 48-16,2 6 0 0,-8-2-48 0,1 2 0 15,-2 2 0-15,0 3 0 0,-4 0-320 0,1 4-80 16,-3 1-16-16,-1 3 0 0,-3-2-224 0,-1 1-64 16,1 1 0-16,-3 3 0 0,-2 0 128 0,1 3 0 15,-1 1 16-15,2 0 0 0,3-3 80 0,2 2 16 16,4-2 0-16,2 1 0 0,4-3-112 0,4 1-32 15,2-3 0-15,4-1 0 0,2-1-304 0,3-1-64 16,3 0-16-16,5-1 0 0,2-3-80 0,2 0-16 16,1-1 0-16,3-4 0 0,5 2-128 0,-1-2 0 0,1-2 0 15,0 0 0 1,-4-1-1024-16,1 1-256 0,1-2-32 0,-3 1-16 16,-2-4-1232-16,-2 2-240 0,5-3-48 0,-7 2-16 0</inkml:trace>
  <inkml:trace contextRef="#ctx0" brushRef="#br2" timeOffset="205802.78">21452 14911 14735 0,'0'0'640'0,"0"0"160"0,0 0-640 0,0 0-160 0,0 0 0 0,1 8 0 16,0 1 2352-16,-1 1 432 0,0 1 96 0,0 3 0 15,0 3-1536-15,0-1-320 0,-1 0-64 0,-1 1-16 16,-1 2-368-16,-1 3-80 0,0-2-16 0,-1 0 0 0,0-3-64 0,1 2-16 15,-1 1 0-15,1 0 0 16,-1 1-272-16,0-3-128 0,0 0 128 0,1-2-128 0,-1 1 0 0,2-1 0 16,1 0 0-16,1-2 0 15,1-2-640-15,2-1-192 0,2-2-64 16</inkml:trace>
  <inkml:trace contextRef="#ctx0" brushRef="#br2" timeOffset="207242.47">21795 14673 9215 0,'0'0'816'0,"0"0"-656"16,-7 8-160-16,3-2 0 0,4-6 1152 0,-1 9 192 15,0-1 32-15,1-8 16 0,4 8-912 0,4-2-176 16,2 1-48-16,4-2 0 0,3-1 192 0,3-1 48 15,4-3 0-15,5 0 0 0,2-2 240 0,3-1 48 16,1-1 16-16,-2-1 0 0,-2-2-160 0,0 0-48 16,-1 1 0-16,-1-3 0 0,-1-1-304 0,-1 1-64 15,-4-1-16-15,1 2 0 0,-4-1-208 0,-1 0 176 16,-2-1-176-16,-4 0 160 0,-3 0-160 0,-4 1 160 16,-2 1-160-16,-4-1 160 0,-3-1-160 0,-2 1 0 15,-5 1 144-15,0 1-144 0,-5 0 128 0,-2 2-128 16,-4 0 128-16,0 4-128 0,2 2 160 0,-2 1-32 15,-2 5-128-15,0 2 192 0,-1 3 64 0,2 2 0 16,0 3 0-16,2-1 0 0,-4 2-48 0,4 2 0 0,1 1 0 0,0-2 0 16,4 0-64-16,4-1-16 0,1 0 0 15,5 1 0-15,5-1 128 0,4-1 32 16,2 0 0-16,4-3 0 0,1 1 96 0,5 0 32 0,1-1 0 16,4-1 0-16,2-2-144 0,1-2-16 0,1-2-16 0,0-2 0 15,1 0-112-15,0-2 0 0,-2-1-128 0,1-1 192 16,2 0-544-1,-3-1-112-15,-1-2-32 0,0-1-12352 0</inkml:trace>
  <inkml:trace contextRef="#ctx0" brushRef="#br2" timeOffset="207692.46">22721 13788 1839 0,'0'0'0'0,"0"0"160"0,-9-6-160 0,2 2 0 15,7 4 0-15,-8-5 0 0,-1 4 3712 0,3 2 720 0,6-1 144 16,-10 7 32-16,-1 1-3264 0,1 3-640 0,0 1-128 0,0 2-16 15,-1 2-256-15,1 2-48 0,0 1-16 0,1 1 0 16,2-4 16-16,1 4 16 0,2 3 0 0,3-1 0 16,1-2 32-16,1-2 0 0,3-1 0 0,3-1 0 15,2 0 16-15,0-3 0 0,-1-3 0 0,2-1 0 16,2-3 176-16,-1-1 32 0,2-3 16 0,2-3 0 16,-1-2 48-16,2-3 16 0,1-2 0 0,1-2 0 15,-1-3-96-15,2 1 0 0,-4-2-16 0,-3 0 0 16,0-1-192-16,-3-1-48 0,-3-3 0 0,-4 0 0 15,-3 3 160-15,-4-1 32 0,-3 1 0 0,-2-1 0 16,-6 1-64-16,1 2 0 0,-3 0 0 0,0 4 0 0,-1 3-240 16,0 2-144-16,1 2 160 0,-2 0-160 0,2 6 0 15,1 0-128-15,0 3-16 0,2-1 0 16,0 3-2016-16,3-2-400 0,2 1-64 0</inkml:trace>
  <inkml:trace contextRef="#ctx0" brushRef="#br2" timeOffset="208168.26">22899 14706 15663 0,'0'0'1392'0,"0"0"-1120"16,-3-4-272-16,3 4 0 0,0 0 1888 0,0 0 320 15,9-6 64-15,2 2 16 0,3 0-1168 0,3 1-224 16,1-2-64-16,2 0 0 0,1-2-128 0,1 2-48 15,2 3 0-15,0-1 0 0,3-1-368 0,-1 2-80 16,-3 0-16-16,2 2 0 0,-3 1-192 0,0 1 0 16,-4 0-192-16,1 1 192 15,-3-1-1856-15,0 1-272 0,-2 0-48 0</inkml:trace>
  <inkml:trace contextRef="#ctx0" brushRef="#br2" timeOffset="208551.77">23779 14437 15663 0,'0'0'1392'0,"0"0"-1120"0,0 0-272 0,0 0 0 16,-8 1 896-16,0 1 112 0,-1 1 16 0,1 2 16 16,-4-1-336-16,1 3-64 0,-1-2 0 0,1 5-16 15,-3-1-48-15,-2 4 0 0,0 3 0 0,-2 1 0 16,3-1 0-16,-2 1-16 0,0-1 0 0,0 2 0 16,2 4-112-16,0-1-32 0,0 0 0 0,3 0 0 0,1-3-192 0,2 1-32 15,3 0-16-15,2-4 0 0,0 2-176 0,3-2 0 16,1-2 144-16,2-1-144 0,3-1 160 0,-1-1-32 15,3-1-128-15,1-1 192 0,1-3 64 0,2 1 16 16,1-2 0-16,4 0 0 0,0-1-272 0,2-1 160 16,-1-2-160-16,5 0 128 0,0 0-416 0,3-1-96 15,-3-1 0-15,4-2-12416 0</inkml:trace>
  <inkml:trace contextRef="#ctx0" brushRef="#br2" timeOffset="209258.44">23939 14862 11055 0,'0'0'976'0,"0"0"-784"0,0 0-192 0,0 0 0 15,0 0 1504-15,0 0 256 16,0 0 48-16,0 0 16 0,0 0-672 0,0 0-144 0,0 0-32 0,0 0 0 16,0 0-160-16,0 0-48 0,10-3 0 0,-10 3 0 15,7 0-304-15,-7 0-64 0,10 5-16 0,-2 2 0 16,-2 1-208-16,-3 2-48 0,0-2-128 0,-1 3 192 16,-2 4-192-16,-1-2 0 0,-2 5 0 0,0-2 0 15,0 2 128-15,-2 0 48 0,-2 1 0 0,-1 1 0 16,-1-1 16-16,-3 1 16 0,-2 2 0 15,0-2 0-15,-1-3 64 0,-1-3 16 0,1-1 0 0,1-3 0 16,0 0 128-16,5-1 32 0,-4-3 0 0,6-1 0 16,7-5-176-16,0 0-16 0,0 0-16 0,0 0 0 15,0 0-112-15,0 0 0 0,0 0-128 0,13 2 192 16,0-2-64-16,0 0-128 0,-1 0 176 0,4-1-176 16,-2 0 144-16,0 0-144 0,-3-1 0 0,2 2 144 0,-2 1-144 0,1 1 0 15,-1-1 0-15,2 1 0 0,0 1 0 0,2-1 0 16,1 0 0-16,-1 0 0 15,1-2-1648-15,-1-1-352 0,2-4-80 0,-2 1-9808 16</inkml:trace>
  <inkml:trace contextRef="#ctx0" brushRef="#br2" timeOffset="209739.78">24234 14548 17727 0,'0'0'784'0,"0"0"176"0,-7 6-768 0,7-6-192 0,0 11 0 0,1-1 0 16,-1-10 832-16,3 10 144 0,6-1 32 0,1 0 0 15,0-1-320-15,1 2-64 0,1-5-16 0,2 0 0 16,2 0-144-16,0-1-16 0,0 0-16 0,-1-4 0 16,-2-3 144-16,2 0 48 0,-2-2 0 0,0 2 0 15,0-2-192-15,-2-2-48 0,1-1 0 0,-1 1 0 16,-1-1-224-16,-1 0-160 0,2-2 192 0,-7 0-192 0,0 1 144 16,-2-1-144-16,-3-1 0 0,-1 0 144 15,-3 0-144-15,-1 1 0 0,-4 1 0 0,1 2 0 0,1 2 0 16,-4 2 128-16,0 1-128 0,-2 5 0 0,1 1 128 0,-3 3-128 15,1 1 0-15,-2 5 128 0,-1 3-128 0,-1 3 0 16,0-1 0-16,4 1 0 0,-1-2 0 0,1 1 0 16,0 2 0-16,1-1 0 0,6-2 0 0,1 1 192 15,3-1-192-15,1-2 192 0,7 0-192 0,0 0 192 16,6-2-192-16,0-1 192 0,2 0-192 0,2-2 0 16,3-1 0-16,1 0 128 0,4-3-128 0,-1 1-176 15,1-3 48-15,1-1 0 16,2-1-1904-16,-1-2-368 0,0-3-80 0</inkml:trace>
  <inkml:trace contextRef="#ctx0" brushRef="#br2" timeOffset="210244.4">24757 13619 14735 0,'0'0'1312'0,"0"0"-1056"16,-9 6-256-16,2 0 0 0,0 3 1120 0,-2 1 160 16,-3 1 48-16,0 2 0 0,-1 3-752 0,1-1-128 15,-2 0-48-15,1 3 0 0,2 3-128 0,4 0-16 16,0-1-16-16,4-1 0 0,1 0-48 0,3-1 0 16,2-3 0-16,5 2 0 0,1-5 64 0,3 1 0 15,3-3 0-15,0 0 0 0,1-5 304 0,0 1 64 16,1-2 16-16,0-3 0 0,1-1-32 0,1-1 0 0,-1-2 0 0,1-2 0 15,-1 0-176-15,-1-3-48 0,0 1 0 0,-2-3 0 16,0-1-64-16,-3-1-32 16,0-2 0-16,-1 0 0 0,-5-1 160 0,1-2 16 0,-3 1 16 0,-3-2 0 15,-3 3 64-15,-2-4 16 0,-4 0 0 0,-2 3 0 16,-1 0-96-16,-3 2-16 0,-1 1 0 0,-2 0 0 16,-1 1-272-16,0 2-176 0,-4 1 192 0,3 4-192 15,0 2 0-15,2 1 0 0,-2-1 0 0,3 4 0 31,0 2-1744-31,2 1-416 0,0 1-80 0,1 0 0 0</inkml:trace>
  <inkml:trace contextRef="#ctx0" brushRef="#br2" timeOffset="211145.13">18519 16495 8287 0,'-15'2'736'0,"6"-1"-592"15,1 0-144-15,-2 1 0 0,5-4 2112 0,-1 1 400 16,1-1 80-16,5 2 16 0,0 0-1248 0,0 0-240 15,0 0-48-15,6-12-16 0,4 1-448 0,1-1-96 16,5-3 0-16,-1 2-16 0,6 3 48 0,3-3 16 0,3 0 0 0,3 2 0 16,6 2 128-16,-1 0 16 0,1 5 16 0,-1 2 0 15,-1-2-384-15,-3 8-80 0,-6 1 0 0,-3 5-16 16,-5 0-240-16,-3 3 0 0,-4 2 0 0,-3 4 0 16,-3 0 0-16,-2 3 0 0,-4 1 0 0,-2 3 0 15,-6 3 0-15,-4 4 144 0,-6 1-144 0,-3 1 128 16,-3 0-128-16,-4 1 192 0,-3 0-192 0,-3 0 192 15,2-4-48-15,0 0 0 0,1-2 0 0,1-2 0 16,1 0 208-16,3-2 32 0,3 0 16 0,4-6 0 16,4-1 0-16,4-3 0 0,3-4 0 0,3-1 0 15,4-3-96-15,3-8-32 0,3 8 0 0,4-3 0 16,-7-5-64-16,14 3-16 0,2-1 0 0,4-2 0 16,0-2-48-16,6-1-16 0,1-2 0 0,7 1 0 15,2-3-128-15,2 1 0 0,2-1 144 0,-1 0-144 16,0 2 0-16,-2-2 144 0,-3 3-144 0,-3-3 0 15,-3 2-1040-15,-1-2-320 0,-1-1-64 0,2 1-8144 16,-5-2-1632-16</inkml:trace>
  <inkml:trace contextRef="#ctx0" brushRef="#br2" timeOffset="211448.53">19508 16400 14735 0,'0'0'640'0,"0"0"160"0,0 0-640 0,0 0-160 0,0 0 0 0,8-4 0 16,2 0 2736-16,4 1 512 0,0 0 96 0,4-2 32 16,-1 1-1968-16,5-2-400 0,3 1-80 0,2 1-16 15,-1-2-528-15,3 2-96 0,-1-1-32 0,-1 1 0 32,-5-1-1152-32,1 1-256 0,-3 1-32 0,-2-1-11440 0</inkml:trace>
  <inkml:trace contextRef="#ctx0" brushRef="#br2" timeOffset="211608.36">19498 16622 27007 0,'0'0'1200'0,"0"0"240"0,0 0-1152 0,0 0-288 0,0 0 0 0,12 6 0 0,5-4 576 0,1 0 64 16,4-2 16-16,5-1 0 0,1-2-336 0,3-1-80 15,2-1-16-15,1 1 0 0,2-2-416 0,-4 2-96 16,0-1-16-16</inkml:trace>
  <inkml:trace contextRef="#ctx0" brushRef="#br2" timeOffset="212043.12">20422 16015 18431 0,'0'0'1632'0,"0"0"-1312"0,2-8-320 0,-2 8 0 0,1-8 1456 16,-1 8 208-16,0 0 64 0,0 0 0 16,0 0-768-16,0 0-160 0,0 0-32 0,0 8 0 0,-2 2-256 0,1 3-64 15,-3 4-16-15,-1 2 0 0,1 4-128 0,2 0-32 16,-2 0 0-16,2 2 0 0,0 2-112 0,-1 0-32 16,-1 1 0-16,3-1 0 0,2 0 64 0,3-3 16 15,-2-2 0-15,1-1 0 0,3-4-16 0,0 0 0 16,4-4 0-16,5 0 0 0,0-3 48 0,4-1 0 15,2-4 0-15,2-1 0 0,2-3 16 0,1-1 16 16,1-2 0-16,0-2 0 0,-1-1-400 0,-2-2-96 16,-1-1-16-16,0 0 0 15,-7-6-2336-15,1 2-480 0</inkml:trace>
  <inkml:trace contextRef="#ctx0" brushRef="#br2" timeOffset="212290.28">20859 15948 11967 0,'0'0'1072'0,"0"0"-864"0,0 0-208 0,0 0 0 15,0 0 2768-15,-3 12 512 0,1 1 112 0,-2 3 0 16,0-1-1904-16,-1 5-384 0,2 1-80 0,-3 3 0 16,1 2-240-16,1 3-32 0,-4 1-16 0,2 2 0 15,0-1-208-15,-1 4-32 0,1 3-16 0,-1 1 0 16,3-2-160-16,-3 0-48 0,0 1 0 0,1-1 0 15,-1-1-144-15,3 0-128 0,-3-3 144 0,4 1-144 0,1-2 128 16,-1 0-128-16,2-4 0 0,1 0 0 16,0-3-480-16,0-1-192 0,3-3-32 0,0-2-8832 15,0-4-1776-15</inkml:trace>
  <inkml:trace contextRef="#ctx0" brushRef="#br2" timeOffset="212695.18">21444 16337 20271 0,'-18'-4'896'0,"6"2"192"0,1 0-880 0,1 0-208 0,-2 2 0 0,-2 4 0 16,1-2 992-16,-1 5 160 0,-2 1 16 0,1 3 16 16,-3-2-608-16,1 2-128 0,-3 3-32 0,1 3 0 15,0 1 16-15,1-1 0 0,-1 2 0 0,1 0 0 16,3 0 80-16,2 2 0 0,0 0 16 0,5 0 0 15,3 0-176-15,5 0-32 0,3-1-16 0,4-3 0 0,2 0-48 16,5 0-16-16,2-3 0 0,1-3 0 16,1-4 32-16,4-1 16 0,1-1 0 0,2-1 0 0,3-2-160 15,3-1-128-15,0-1 192 0,2-1-192 16,1-3-448-16,2 1-208 0,0-1-48 16,-2-2-8592-16,-2 0-1728 0</inkml:trace>
  <inkml:trace contextRef="#ctx0" brushRef="#br2" timeOffset="212953.56">21865 16655 11967 0,'0'0'528'0,"0"0"112"0,5 12-512 0,-2 0-128 0,0 1 0 0,0 1 0 15,-3 1 2368-15,0 3 448 0,-2 1 96 0,1 0 16 16,1 0-1408-16,-1 0-288 0,-4-2-48 0,0 2-16 16,1 2-272-16,0 0-64 0,-3-2-16 0,3-1 0 15,-2 0-320-15,2-1-64 0,-1 1-16 0,4 0 0 16,0-2-416-16,1 0 0 0,1-2 0 0,0-2-9152 16,3-2-1904-16</inkml:trace>
  <inkml:trace contextRef="#ctx0" brushRef="#br2" timeOffset="213596.72">22337 16505 17615 0,'0'0'768'0,"0"0"192"0,0 0-768 0,0 0-192 0,0 0 0 0,0 0 0 0,0 0 1152 0,11 0 208 15,1-2 48-15,5 1 0 0,2 1-304 0,4-1-48 16,1-2-16-16,3 0 0 0,2-1-144 0,1 0-48 16,0-2 0-16,3 1 0 0,0-3-272 0,4 5-64 15,1 1-16-15,3-2 0 0,-1 1-272 0,-1 0-48 16,-5 3-16-16,-1 0 0 0,-1 0-336 0,-4 0-64 0,-5 0-16 16,-2 0 0-1,-6 0-2592-15,-1 0-528 0</inkml:trace>
  <inkml:trace contextRef="#ctx0" brushRef="#br2" timeOffset="214083.07">23903 16101 12895 0,'0'0'1152'0,"0"0"-928"15,-5-7-224-15,5 7 0 0,-4-6 1520 0,-1 1 256 16,-1 2 48-16,-1 1 16 0,7 2-576 0,-10-1-112 16,1 1-32-16,0 2 0 0,-4 0-400 0,-1 5-80 15,-3 0 0-15,-1 4-16 0,-3 3-160 0,2 0-16 16,-4 0-16-16,2 3 0 0,-1 2 0 0,1 3 0 16,2-2 0-16,-3 3 0 0,-1 4-176 0,2 0-48 15,4 1 0-15,2-1 0 0,0 4-16 0,4-2 0 16,4-3 0-16,2-2 0 0,3-1-192 0,4-2 144 0,3 0-144 0,2-3 128 15,3-3-128-15,4-2 192 0,1-1-192 0,4-1 192 16,2-2-64-16,2-1-128 0,3-3 192 0,4-1-64 16,2-1-128-16,1-1 0 0,1-1 0 0,-1-2 0 31,-2-2-1984-31,-4-1-448 0</inkml:trace>
  <inkml:trace contextRef="#ctx0" brushRef="#br2" timeOffset="214463.64">24027 16626 14735 0,'0'0'1312'16,"0"0"-1056"-16,10-6-256 0,-1 2 0 0,-1 0 1920 0,3 1 336 15,3 1 64-15,0 0 16 0,0-2-992 0,2 3-192 16,0 1-32-16,1-1-16 0,-1-1-432 0,1 3-96 16,-2 2 0-16,-2 3-16 0,-2 0-368 0,-2 5-192 15,-2-1 192-15,-5 5-192 0,-2-2 0 0,-2 3 0 16,-5 0 0-16,-1 2 0 0,1 3 176 0,-2-1-176 16,-6-2 160-16,1 0-160 0,0 0 224 0,1-1-48 15,-1-3-16-15,2-1 0 0,1-2 256 0,4-1 48 16,2-3 16-16,3-1 0 0,2-6 144 0,3 9 16 0,3-2 16 15,4-2 0-15,3-2-128 0,5 0-16 0,4-3-16 0,5-3 0 16,5-1-160-16,4 0-16 0,1-1-16 0,0-1 0 16,-1-1-304-16,2 0 160 0,1 1-160 0,2 0 128 15,0 2-128-15,0 2-224 0,-2 1 48 0,1-2 16 32,0 2-2208-32,-2 0-448 0,9-4-96 0,-10 1-16 0</inkml:trace>
  <inkml:trace contextRef="#ctx0" brushRef="#br1" timeOffset="-208778.9">17641 11130 19343 0,'0'0'1728'0,"0"0"-1392"16,0 0-336-16,0 0 0 0,0 0 496 0,10 0 16 15,-10 0 16-15,9 5 0 0,-9-5-400 0,9 13-128 16,-3-1 0-16,3 5 0 0,-3 4 128 0,-1 2-128 16,1 1 0-16,-1 5 0 0,0 3 192 0,-1 4-192 0,-1 3 192 15,-1 3-192-15,-2 0 240 0,0 5-64 0,-2 4-16 0,0 2 0 16,0 2 0-16,-5 2 0 0,2 1 0 0,-2 0 0 15,-2 1 16-15,1 4 0 0,-1 3 0 0,0-3 0 16,0-2 64-16,-2 2 16 0,1-1 0 16,1-3 0-16,0-2 32 0,0-3 16 0,-1-3 0 0,2-1 0 15,3-4 80-15,-1 0 0 0,-3-5 16 0,3 1 0 16,-3 0-80-16,2-2-32 0,-3-2 0 0,3-2 0 16,-1-2-160-16,4-2-128 0,-2-2 192 0,3-1-192 15,0-2 128-15,1-4-128 0,5 1 0 0,-1-2 0 16,1-3 0-16,3-2 0 0,-1-3 0 0,2 0 0 15,-1 1 0-15,1-2 0 0,1-2 0 0,-1 0 0 16,2-1 0-16,2-2 0 0,-1 1 0 0,2-2 0 16,1-3 0-16,3 2 0 0,1-1 0 0,4-3 0 0,1 1 192 15,2-1-64-15,3-1 0 0,1 2-128 16,2 2 192-16,2-1-192 0,3-1 192 0,3 0-192 0,-3-2 176 0,-1 1-176 16,-1 0 160-16,1 0-160 0,2-3 144 0,3 1-144 15,4 1 128-15,4 0-128 0,5-1 192 0,2-1-64 16,1-1 0-16,-3 0 0 0,-1 0 0 0,3-1 0 15,0 0 0-15,4 2 0 0,2 1 0 0,1 0-128 16,2-1 192-16,-2-2-64 0,-1-1 32 0,-1 1 0 16,3 1 0-16,5 0 0 0,1-2 80 0,-2 0 16 15,-3-3 0-15,2 2 0 0,0-2-64 0,3 2 0 16,7-3 0-16,-2 3 0 0,1-1-64 0,-2 2-128 16,0-2 176-16,5 2-176 0,4-1 128 0,-2 2-128 0,-3 1 0 15,0 0 0-15,-2-2 0 0,4 1 0 0,4 0 0 16,-3-1 0-16,-3 0 0 0,0 0 0 0,0-1 0 0,2 1 0 15,3 1 0-15,-3-1 0 0,-3 2 128 0,0-1-128 16,0-2 0-16,2 3 128 0,3-1-128 0,-4 3 0 16,-5-1 0-16,-1 0 0 0,1 0 0 0,1 1 0 15,1 1 0-15,0-1 0 0,-3-1 0 0,-1 1 0 16,-2 0 0-16,1 0 0 0,1-2 0 0,1 1 0 16,-1 0 0-16,-4 0 0 0,-5 0 0 0,0 0 0 15,0-1 0-15,2-2 0 0,2 2 128 0,-3 1-128 16,0 0 0-16,-5 0 0 0,-3-1 0 0,-1 1 0 15,2 0 0-15,-1-1 0 0,2 2 0 0,-2 0 0 16,2-1 128-16,-6 0-128 0,0 2 0 0,-3-2 0 16,0-1 0-16,-1 0 0 0,0 0 0 0,2 1 0 15,0 1 0-15,-1 0 0 0,-1 0 0 0,-5-2 0 0,-3 5 0 0,-3-2 0 16,-1-1 0-16,-1 2 0 0,0-1 0 0,-1 2 0 16,-1 0 128-16,-1-1-128 0,-1 0 0 15,0 0 0-15,-1 1 0 0,-2 0 0 0,1-1 0 0,-5 0 0 16,0-1 0-16,-1-1 0 0,-3 0 0 0,-2 1 0 15,-1 1 0-15,-3 1 0 0,-1-2 0 0,1 0 0 16,-2 1 128-16,-1 1-128 0,-8-3 192 0,6 1-32 16,-6-1 0-16,9 3 0 0,-9-3-160 0,7 0 128 15,-7 0-128-15,8-4 128 0,-8 4-128 0,6-3 128 16,2-1-128-16,-3-3 128 0,1-2 32 0,0-1 0 16,1-1 0-16,1 0 0 0,-2 0-16 0,3-4 0 15,-5-3 0-15,4 1 0 0,1-1-144 0,-1-2 128 0,-1-3-128 16,3-2 128-16,-2-3-128 0,2-1 0 15,0-2 144-15,1-5-144 0,-1-6 160 0,-1-3-32 0,-1-3-128 0,3-3 192 16,-1-5-192-16,1-2 128 0,0 1-128 0,-1-2 0 16,2-2 128-16,-1 1-128 0,-2-3 0 0,2 4 144 15,1 2-144-15,0 0 0 0,-4 0 0 0,1 1 0 16,0 3 0-16,0-1 0 0,-1 1 0 0,-1 3 0 16,-2 4 128-16,-1 1-128 0,0-1 128 0,-1 2-128 15,-1-2 0-15,-1 6 0 0,-3 0 128 0,1 3-128 16,0-1 0-16,-1 4 0 0,-2 0 0 0,1 4 0 15,0 4 0-15,0 0 0 0,0 3-176 0,-1 1 176 16,-2-4-144-16,1 5 144 0,-2-1-160 0,1 1 160 16,0-1-144-16,0 0 144 0,-1 5-128 0,-1-1 128 15,3 2 0-15,-3 0 0 0,-1 2 0 0,-1 3 0 0,1 1 0 16,-2 0 0-16,0 1 0 0,-2 2 0 0,0 0 0 16,-1 3 0-16,-1 0 0 0,-3 2 0 0,0 0 0 0,-3 1-160 15,-1-1 160-15,-1 3 0 0,-2 3 0 0,-1-2-128 16,-4 2 128-16,-5 0 0 0,-4 2 0 0,-5 0 0 15,-3 1 0-15,-3 1 0 0,1-1 0 0,-4 3 0 16,1 1 0-16,-1-1 0 0,-4-1 0 16,-4 1-128-16,-6 0 128 0,0-2 0 0,0 1 0 0,1 0 0 15,0-1 0-15,-4 1 0 0,-7-3 0 0,1 1 0 16,2-3 0-16,-1 1 0 0,1 2 0 0,-4-2 0 16,-6-2 0-16,3 0 0 0,-2-1 0 0,2 1 0 15,0-1 0-15,-4-1 0 0,-2 1 0 0,0-2 0 16,5-3 0-16,-2 2 0 0,-3 0 0 0,0-2 0 15,1 0 0-15,3 0 0 0,3 1 0 0,-4-1 0 0,-7 1 0 16,2-2 0-16,2-3 128 0,0 3-128 0,0 1 0 0,-1-2 0 16,-1 0 128-16,3 0-128 0,5 2 0 0,-4 0 144 15,-3-2-144-15,-1 2 128 0,2 1-128 0,3 0 128 16,4-1-128-16,-4 1 0 0,-4 0 144 0,1 1-144 16,5-1 0-16,-1 1 0 0,1-1 0 0,0 1 128 15,-3 1-128-15,3 0 128 0,5-2-128 0,-1 3 128 16,-2 4-128-16,1-2 176 0,-4-1-176 0,5 3 192 15,4 1-192-15,2 1 0 0,1 2 0 0,1-4 128 16,-5-4-128-16,6 4 0 0,5-1 0 0,5 1 128 16,3 2-128-16,-1 0 0 0,2-2 0 0,0 0 0 15,5 0 0-15,3 2 0 0,1-1 0 0,8 3 0 16,4 0-336-16,4-1 0 0,6-1 0 0,3 1 0 16,6 0-2288-1,5-2-464-15</inkml:trace>
  <inkml:trace contextRef="#ctx0" brushRef="#br1" timeOffset="-206359.07">24503 15663 3679 0,'10'-1'320'0,"1"-2"-320"0,2-2 0 0,-1 1 0 16,3-2 640-16,-2 1 64 0,0 0 16 0,0 0 0 15,0 1 416-15,0-2 80 0,-5-1 0 0,2 2 16 16,2-1 304-16,-3 4 64 0,0 0 16 0,0-1 0 15,-2-1-464-15,0 0-112 0,0-1-16 0,-3-1 0 16,-4 6-544-16,0 0-112 0,4-9-32 0,-4 9 0 16,2-9 80-16,-2 9 16 0,-3-8 0 0,0-1 0 15,-1 1-240-15,-5 0-64 0,-1 4 0 0,-1-1 0 16,-2-2 0-16,-2 1 0 0,0 2 0 0,-1 0 0 16,-2-1-128-16,-2 1 192 0,-2-2-192 0,0 2 192 15,-4 0-32-15,0-1 0 0,0 1 0 0,-4-1 0 16,-5 2 16-16,-3 0 0 0,-6-2 0 0,-1 2 0 0,-2 0 192 0,1 1 32 15,-2-2 16-15,0 3 0 0,1-1-32 0,-2 1-16 16,-4 0 0-16,-3 1 0 0,-6 0-32 0,1 0 0 16,-1 0 0-16,3 0 0 0,1 0-64 0,-2 0-16 15,-5 0 0-15,-1 0 0 0,-1-1 0 0,2 0-16 16,1-1 0-16,0 1 0 0,1 2-64 0,-5-1-16 16,-6-2 0-16,-1 1 0 0,3 1-32 0,2 1-128 15,-2 1 192-15,-1 0-64 0,-4-2 0 0,0 0 0 16,3 0 0-16,1 2 0 0,3 0 112 0,-3 0 16 15,-4-4 0-15,0 1 0 0,4 1-32 0,2 0 0 16,4 0 0-16,-2 1 0 0,-7 1-16 0,-1-1 0 16,2 1 0-16,4 1 0 0,3 0-208 0,-6 1 144 0,-5 2-144 0,1-1 128 15,1 2-128-15,4-2 0 0,5 5 0 16,-6-2 128-16,-6 1-128 0,1-1 0 0,3-3 0 0,4 2 0 16,3 4 0-16,-5-1 0 0,-5-2 0 0,1 1 0 15,1 0 0-15,3 1 0 0,3 2 0 0,-5 1 0 16,-8-2 0-16,3-1 0 0,1 1 0 0,5 0 0 15,2 1 128-15,-4 0-128 0,-8-1 128 0,4 0-128 16,1 2 176-16,5 1-48 0,5-1-128 0,-3 0 192 16,-8 0-192-16,3 0 176 0,5 0-176 0,3-1 160 15,2 0-160-15,1-2 0 0,-3 1 0 0,1-1 0 16,3 3 0-16,5-2 0 0,4-2 0 0,4-2 0 16,0 3 0-16,0 1 128 0,-2-3-128 0,2-2 0 15,4-1 0-15,-1 0 0 0,3 1 0 0,5-1 0 0,2-2 0 16,3 0 0-16,5-1 0 0,1 0 0 0,-2-2 0 15,2 0 0-15,2-2 0 0,-1 0 0 0,2 1 0 0,3-1 0 16,3-3 0-16,3 2 0 0,-1 0 0 0,4-1 0 16,1 1 0-16,4-1 0 0,-2-1 0 0,4 2 0 15,2 1 0-15,7 2 0 0,-8-4 128 0,2 1-128 16,6 3 128-16,0 0-128 0,0 0 0 0,0 0 0 16,0 0 0-16,0 0 0 0,-5 3 0 0,5-3 0 15,-5 7 0-15,3 2 0 0,1-2 0 0,0 2 0 16,0 1 0-16,0 1 0 0,0 1 0 0,1 1 0 15,-1 3 0-15,0 1 0 0,-2 1-144 0,2 4 144 16,0 0 0-16,-1 2 0 0,0 2 0 0,-2 1 0 0,2 2 0 16,-2-2 0-16,1 3 0 0,-2 3 0 0,-1 5 0 15,-2 4 0-15,0-1 0 0,-1 2-128 0,-2-1 128 16,-1 0 0-16,0-1 0 0,-2 1 0 0,0 1 0 0,-2 0 0 16,0 0 0-16,-3 0 0 0,-1-1 0 0,1-2 0 15,1-3 0-15,1 1 0 0,1 1 0 0,1-1 0 16,2-3 0-16,3-3 0 0,3-6 0 0,-1 1 0 15,5 0 0-15,0-4 0 0,2-3 0 0,2-2 0 16,3-4-256-16,0-1 64 0,2-1 16 0,1-2 0 16,3-2-32-16,2-4-16 0,-1 2 0 0,3-4 0 15,-1-2 224-15,2 0 0 0,1 0-160 0,0-1 160 16,1-1 0-16,0 1 0 0,0-3 0 0,1 3 0 16,0-2-128-16,2 1 128 0,1 1 0 0,1 1 0 15,0 0 0-15,1 2 0 0,1 1 0 0,3 2 0 16,2 0 0-16,2 1 0 0,2 1-144 0,1 0 144 0,4-2 0 15,-1 1 0-15,-3-1 0 0,3 1 0 0,0-2 0 16,3 2 128-16,1-2-128 0,5 2 192 0,4-2-16 0,2 2-16 16,7-3 0-16,-5 1 0 0,-3-3 16 0,3 2 0 15,5 1 0-15,2-2 0 0,4 0-176 0,1 1 0 16,0-1 144-16,-1 1-144 0,-3-2 0 0,0 1 128 16,3 2-128-16,4 0 0 0,3 2 0 0,-3 0 0 15,-5-1 0-15,0 0 0 0,-1 1 0 0,6 0 0 16,3 1 0-16,-1-1 0 0,-4 2 0 0,1-1 0 15,-2-1 0-15,5 1 0 0,3 1 0 0,1 0 0 16,-4-1 0-16,0 1 0 0,-4-1 0 0,6 0 0 16,4-3 0-16,-1 2 0 0,0 2 0 0,-5-2 0 0,-2 2 0 15,6 1 0-15,3-2 0 0,0 1 0 16,-1 0 0-16,-1 2 0 0,-6 0 0 0,3-1 0 0,5 0 0 0,1 0 0 16,0 0 0-16,-3 0 0 0,-3-2 0 0,4 1 0 15,3-2 0-15,0 1 0 0,-1-1 0 0,-3-2 0 16,-3 1 0-16,2-1 0 0,4 0 0 0,-1 1 0 15,-1 0 0-15,-1 0 0 0,-5-2 0 0,4 0 0 16,3 1 0-16,-1 0 0 0,-1 1 0 0,-4 0 0 16,-3-2 0-16,0 2 0 0,1-1 0 0,3 0 128 15,1 2-128-15,-5-2 0 0,-6-2 0 0,-1 2 128 16,1-2-128-16,4 1 128 0,0 1-128 0,-1-3 128 16,-2 2-128-16,-3-2 0 0,-3 0 0 0,1 1 0 15,2 3 0-15,-1-1 128 0,3-1-128 0,-7 1 0 16,-3-1 0-16,-4 0 128 0,-2-2-128 0,0 3 0 15,0-1 0-15,-1 1 0 0,-1 2 0 0,1 1 0 0,-2-1 0 16,-4-1 0-16,0-1 0 0,-4 3 0 0,-3-4 0 0,1 2 0 16,-1 2 0-16,-1 0 0 0,2-2 0 0,0 2 0 15,-1 0 0-15,3 2 128 0,0-2-128 0,-2-1 0 16,-2 1 0-16,-1-2 0 0,-2 2 0 0,-1-1 0 16,-1 0 0-16,0 0 0 0,-2-2 0 0,1 2 0 15,0-2 0-15,0-1 0 0,2 1 0 0,-1-1 0 16,-2-1 0-16,2 0 128 0,0 0-128 0,-1 1 0 15,-1-1 0-15,-1 0 128 0,-4-2-128 0,0 2 0 16,0-2 0-16,-4 1 0 0,-3-1 0 0,-1-1 144 16,0-1-144-16,-1 2 0 0,-11 0 176 0,8-1-176 0,-8 1 160 15,10-2-160-15,-10 2 256 0,6-1-32 0,-6 1-16 16,0 0 0-16,0 0 16 0,0 0 0 0,7-6 0 0,-7 6 0 16,0 0-96-16,2-9-128 0,1 1 176 0,-2-1-176 15,-1-1 128-15,-1 1-128 0,0-3 0 0,-1-1 0 16,1 0 0-16,-3-3 0 15,1-1 0-15,-1-2 0 0,1-2 0 0,1-2 0 0,-4-2 0 0,3-8 0 16,0 0 0-16,1-4 0 0,-3-2 0 0,2-2 0 16,1-1 0-16,-1-1 0 0,2-2 0 0,0 0 0 15,1-2 0-15,0-3 0 0,0-4 0 0,0 0 0 16,-1 2 0-16,2 1 0 0,0-2 0 0,0 4 0 16,-2 0 0-16,0-1 0 0,0-4 0 0,-2 1 0 15,1 2 0-15,-3 1 0 0,2 0 0 0,0 3 0 16,-5 0 0-16,1 2 0 0,0-2 0 0,-1 0-144 15,-2 0 144-15,1 1 0 0,-2-1-144 0,2 3 144 0,1 2 0 0,-2 1 0 16,3 0-144-16,-3 3 144 0,1 1 0 16,2-1 0-16,0 0 0 0,1 2 0 0,0 3 0 0,2 1 128 15,0 3-128-15,2 1 0 0,0-1 0 0,1 3 0 16,0 1 0-16,1 2 0 0,0 2 0 0,0 2 128 16,0 1-128-16,0 3 0 0,1 0 0 0,0 3 0 15,-1 1 0-15,1 1 0 0,-1 3-256 0,0 7 64 16,0-9 16-16,0 9 0 15,0 0-288-15,0 0-64 0,0 0-16 0,0 0 0 16,0 0-1328-16,-10 10-272 0,1 2-48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26T19:45:26.310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16791 10976 17503 0,'-4'-13'1552'0,"4"3"-1232"0,-2-1-320 0,2-1 0 16,2 2 512-16,-2 0 32 0,2 0 16 0,0-1 0 16,-1 0 288-16,-1 2 64 0,0-2 16 0,1 2 0 15,-1 1-416-15,0 8-64 0,1-6-32 0,-1 6 0 16,0 0-48-16,0 0-16 0,0 0 0 0,0 0 0 16,0 0-352-16,0 0 128 0,2 11-128 0,1 1 0 15,0 1 128-15,-3 3-128 0,1 1 160 0,0 4-160 16,0 5 0-16,-1-1 128 0,0 1-128 0,-1 5 0 15,1 4 160-15,-1 3-16 0,0-1 0 0,-2 5 0 16,-1 4 112-16,1 3 0 0,-1 2 16 0,-1 2 0 16,1 3-272-16,-2 4 0 0,0 0 0 0,-1 3 0 15,2 1 0-15,-3 0 128 0,1 1-128 0,2 0 0 16,-1 0 144-16,2 0-144 0,-3-3 0 0,3-1 144 16,0 0 144-16,1-2 32 0,-2 1 0 0,2-2 0 0,-2-3 64 15,3 1 0-15,-4-2 16 0,2 0 0 0,0-3 48 0,-2 0 0 16,1 3 0-16,0 0 0 0,0-1-128 0,-2-1 0 15,1 1-16-15,-2-1 0 0,-1-1-304 0,1 1 160 16,1 2-160-16,-2-1 128 0,-3-5-128 0,2 0 0 16,1-2 0-16,0 1 0 0,0-1 0 0,2-2 128 15,1-4-128-15,3 2 0 0,-1 1 0 0,1-1 0 16,2-4 128-16,0-2-128 0,-1-2 0 0,0-2 0 16,1-1 0-16,-4-1 0 0,1-2 0 0,-1 1 0 15,-1 0 0-15,0-2 0 0,1 2 0 0,-3-3 128 16,2 2-128-16,-1 0 0 0,0 3 0 0,2-1 0 15,-4-1 128-15,4 1-128 0,-2 0 0 0,1-3 0 0,0 3 0 0,1-2 0 16,1-1 0-16,0 1 0 0,-1-1 0 0,3-2 0 16,2 0 0-16,0-3 128 0,1 2-128 15,2-3 0-15,2-2 160 0,-3 1-160 0,2 0 192 0,4-2-192 16,-2-3 192-16,2 0-64 0,0 0 0 0,2-1-128 16,-1-1 128-16,3 0-128 0,1-3 0 0,3-1 0 15,-1-1 128-15,3 0-128 0,0-1 0 0,4 0 0 16,-1-4 0-16,1 2 0 0,-1-3 0 0,0 0 0 15,1 1 0-15,-1-1 0 0,2 1 0 0,0-1 0 16,1-1 128-16,0 1-128 0,2 0 0 0,-1 2 0 16,3-3 0-16,0 2 0 0,2 0 0 0,0 1 0 15,1-1 0-15,2 0 0 0,0-1 0 0,0 1 0 16,0-1 0-16,4 1 0 0,-2-1 0 0,5 1 0 16,-3 0 0-16,5 0 0 0,1 2 0 0,1-1 0 0,1-1 0 0,-2 1 0 15,-2-1 0-15,-2 0 0 0,3 0 128 0,2 1-128 16,1-2 0-16,2 0 0 0,0-1 0 0,2-1 128 15,0 2-128-15,-1 0 0 0,-3 0 144 0,0-1-144 16,0-1 0-16,1 0 144 0,3 0-16 0,1 0-128 16,3-1 192-16,-2-1-64 0,-2 2-128 0,-2 0 192 15,-2 0-192-15,1 0 192 0,-1 0-192 0,2 0 0 16,0 0 0-16,3 0-176 0,1 0 176 0,-2 2 0 16,-3-2 0-16,0 2 0 0,-3 0 0 0,1 0 0 15,-1 1 0-15,1-1 0 0,2 0 0 0,3 2 0 16,1 0 0-16,-1-1 0 0,-4 0 0 0,-2 2 0 15,-3-2 0-15,2 0 0 0,0-1 0 0,2 2 0 16,1-2 0-16,1 0 0 0,0 0 0 0,0 1 0 0,-1-1 0 0,-5 0 0 16,-1 0 0-16,-1 0 0 0,1-4 0 0,2 4 0 15,-1-1 0-15,3 1 0 0,1-2 0 0,1 1 0 16,-2-1 0-16,-2 0 0 0,-4 0 0 0,0 0 0 16,-1-1 0-16,1-2 0 0,-4 1 0 0,3 0 0 15,0 0 0-15,1 1 0 0,3-2 0 0,-2 0 0 16,0 2 0-16,-3 0 0 0,-1-3 0 0,-2 1 128 15,-2 1-128-15,-3 1 0 0,1 0 0 0,-1 0 0 16,1-1 0-16,0 1 0 0,-1-2 0 0,1 3 0 16,1 0 0-16,-1 0 0 0,1-1 0 0,0 0 0 15,-2 0 0-15,2 0 0 0,-1 0 0 0,-1 0 0 16,-1 1 0-16,-1-1 0 0,1 0 0 0,-2-1 0 16,1 2 0-16,3-1 0 0,-3 0 0 0,1 0 0 15,1-1 0-15,1 2 0 0,-1 0 0 0,0 0 0 0,2-1 0 16,0 1 0-16,-1-1 0 0,-3 0 0 0,2 0 0 0,-1-2 0 15,-3 1 0-15,3 0 0 0,-1 0 0 0,1 0 0 16,2 0 0-16,0 0 0 0,2-1 0 0,0 0 0 16,2-1 0-16,0 1 128 0,0 0-128 0,2-1 0 15,-1 0 0-15,-1 1 0 0,-3-2 0 0,0 2 0 16,-2 0 0-16,4-2 0 0,-1 1 0 0,0 0 0 16,0-3 0-16,2 4 0 0,0-3 0 0,2 3 0 15,0-2 0-15,3 1 0 0,-1 0 0 0,-1-1 0 16,-3 1 0-16,0-1 0 0,-2 1 0 0,0 0 0 15,2-1 0-15,1 1 0 0,0 1 0 0,1-2 0 16,-1 1 0-16,2 0 0 0,0 1 0 0,1 0 0 16,-2 0 0-16,-2-2 0 0,-1 0 0 0,-1 0 0 0,-2 0 0 15,0 0 0-15,0 1 0 0,2 0 0 0,0-1 0 0,-1 3 0 16,1 1 0-16,0-1 0 0,-2-2 0 0,2 2 0 16,-2 1 0-16,-1-1 0 0,-1-1 0 0,-1-1 0 15,-2 4 0-15,-1 0 0 0,-2-1 0 0,-2 0 0 16,0-1 0-16,-1 1 0 0,0 1 0 0,-2 0 128 15,1-1-128-15,-3 1 0 0,0 0 0 0,0 0 0 16,-3 0 0-16,1 0 0 0,-1 0 0 0,0 1 0 16,-1-1 0-16,1 1 0 0,-4 0 0 0,-6-1 0 15,10 0 0-15,-10 0 128 0,7 0-128 0,-7 0 0 16,10 0 0-16,-10 0 128 0,0 0-128 0,7 1 0 16,-7-1 0-16,0 0 128 0,6-3-128 0,-6 3 0 15,0 0 0-15,0 0 128 0,7-4-128 0,-7 4 0 16,3-6 128-16,-1-2-128 0,1 0 128 0,-2 1-128 15,-2-3 144-15,-1 1-144 0,1-2 192 0,-1 0-192 0,0-2 224 0,-1 0-64 16,1-4-16-16,-1-2 0 0,-1 2-144 0,-1-4 192 16,1-2-192-16,2-4 192 0,-3-2-192 0,2-2 0 15,2-2 144-15,0-6-144 0,2-2 0 0,0-6 128 16,0-3-128-16,1-2 0 0,4-2 0 0,-2-2 0 16,0 0 0-16,2 0-128 0,-4 0 128 0,0-1-208 15,-2-4 80-15,-1 2 128 0,0-2-128 0,-3 2 128 16,2 1 0-16,-3-3 0 0,0-3 0 0,-3 2 0 15,1-1 0-15,1 1 128 0,-1-2-128 0,1 0 0 16,-1-4 144-16,1 2-144 0,0 2 0 0,0-2 0 0,2-3 0 16,-2 4 0-16,3 3 0 0,0-1 0 0,1-2 0 0,1 2 0 15,-2 1 0-15,3 1 0 0,0 0 0 0,4 1 128 16,-2 2-128-16,2 0 0 0,1-2 0 0,0 2 0 16,1 5 0-16,1-1 0 0,-2 3 0 0,1-1 0 15,1 1 0-15,-3 1 0 0,3 0 0 0,-2 1 0 16,1-2 0-16,2 3 0 0,-3-4 0 0,4 5 128 15,-4 3-128-15,2 0 0 0,0-1 0 0,-1 4 0 16,-1 2 0-16,-2 1 0 0,0-3 0 0,-2 5 0 16,0 2 0-16,-1 1 0 0,-2-1 0 0,0 3 0 15,1 3 0-15,-2 1 0 0,-4 0 0 0,2 1 0 16,0 4 0-16,-1-1 0 0,-1 0 0 0,-1 2 0 16,2 3 0-16,-4 0 0 0,1 0 0 0,-1 2 0 15,-1-1 0-15,-1 3-128 0,1 1 128 0,-2 2 0 16,1 0-144-16,-2 2 144 0,0 1-160 0,1-1 160 0,0 2 0 0,1 0 0 15,-4 0-128-15,2 2 128 0,1-1 0 0,-3 2 0 16,0 0 0-16,-3-1 0 0,-4 2-128 0,1 2 128 16,-4 0 0-16,-2 0-144 0,-2-1 144 0,-1 1 0 15,-2 1 0-15,-3 0 0 0,1 0 0 0,-2 3 0 16,0-1 0-16,-2-1 0 0,-2 2 0 0,-5 0 0 16,-4 0 0-16,-2 0 0 0,-1-1 0 0,-2 0 0 15,1 2 0-15,-1 0 0 0,2-1 0 0,-5 1 0 16,-3-2 0-16,-2 1 0 0,-1-1 0 0,-2 1 0 15,2-2 0-15,-1 1 128 0,-3 0-128 0,-3 0 0 16,1-1 0-16,-3 0 0 0,3 1 0 0,0-2 0 16,-2 2 0-16,-3-1 0 0,-5-1 0 0,1 1 0 15,2 0 0-15,0 1 0 0,-1 0 0 0,-1 0 0 0,-3-2 0 0,1 2 0 16,3 0 0-16,-4 3 0 0,-1 0 0 16,-4-1 0-16,2 2 0 0,0 0 0 0,4 2 0 15,-5 0 0-15,-6-2 0 0,3 2 0 0,2 3 0 0,0-1 0 16,0 1 0-16,-2-1 0 0,-4-4 0 0,5 3 128 15,4 3-128-15,-4-2 0 0,-4-2 0 0,2 1 0 16,2 1 128-16,1 0-128 0,4-1 128 0,-4 1-128 16,-2-2 128-16,2-1-128 0,1 1 128 0,2 1-128 15,0-1 128-15,-1 0-128 0,-1-2 160 0,5 2-160 16,3 1 192-16,-3-2-64 0,-3 1-128 0,1 2 192 16,3 0-48-16,2 0-16 0,4 0 0 0,-3 0 0 15,-3 1-128-15,2 0 0 0,2 1 144 0,2 1-144 16,3 1 0-16,-2-2 0 0,-1 2 0 0,3 0 0 0,5 2-160 15,3 0-96-15,5-2-32 0,3 5-11376 16,-1 3-2288-16</inkml:trace>
  <inkml:trace contextRef="#ctx0" brushRef="#br1" timeOffset="4629.53">17385 9067 21071 0,'-8'-7'928'0,"6"1"208"0,0 0-912 0,-1 0-224 15,3 6 0-15,-3-9 0 0,2 0 128 0,-1 1-128 16,0 0 176-16,0 2-176 0,-5 1 304 0,0 1-48 15,-1-1-16-15,-1 2 0 0,-1 1-240 0,-1 3 144 16,-3 2-144-16,0 1 128 0,0 2-128 0,-1 2 0 16,0 0 0-16,-1 1 0 0,-2 1 0 0,0 0 128 0,0 5-128 0,3-1 0 15,-1-2 128-15,3 0-128 0,2 0 0 0,2-1 128 16,3-1-128-16,0 0 0 0,2 0 0 0,2-2 128 16,2 0-128-16,2 0 0 0,-2-8 0 0,10 6 0 15,-3 1 0-15,7-1 0 0,0-1 0 0,3-1 0 16,3-2 0-16,2 0 0 0,0 1 0 0,2 0 0 15,2 1 0-15,-1-3 0 0,0 1 0 0,-2 2 0 16,2 4 0-16,-3 0 0 0,-3-3 0 0,1 4 0 16,-3 1 0-16,-3 1 0 0,-3 0 0 0,-1 0 0 15,-2-1 0-15,-5 1 0 0,-2 2 0 0,-3-1 0 16,-4-2 160-16,-2 1 160 0,-6 0 16 0,-1 1 16 16,-4 0 352-16,-2 1 64 0,-3 1 0 0,-1 0 16 15,-2-1-240-15,1 0-48 0,-1 1-16 0,1-3 0 0,1-1-240 0,2-2-48 16,1 2-16-16,4-4 0 0,2 0-176 15,3-5 0-15,4-1 144 0,3-3-144 16,4-5-1936-16,3 0-464 0</inkml:trace>
  <inkml:trace contextRef="#ctx0" brushRef="#br1" timeOffset="4996.12">17921 9130 22111 0,'0'0'1968'0,"0"0"-1584"0,-5-4-384 15,5 4 0-15,0 0 688 0,0 0 48 0,0 0 16 0,-7 2 0 16,-1 1-528-16,0 3-96 0,-1 1-128 0,-4 3 176 16,-1 3-48-16,0 3 0 0,0 1 0 0,1 0 0 15,-2-3-128-15,0 3 0 0,2 1 0 0,2 1 0 16,1-1 0-16,4-1 0 0,1-1 0 0,3-3 0 15,3-1 0-15,4-1 0 0,-5-11 0 0,7 9 0 16,2-3 0-16,1-1 0 0,2-3 0 0,1-4 0 16,2-3 0-16,1 0 0 0,3-2 144 0,0-3-144 15,0-4 416-15,-2-1 16 0,-1-1 0 0,1 1 0 16,-3-4-176-16,-1-1-48 0,-5-2 0 0,1 2 0 16,-6 1 96-16,-1 0 16 0,-2 0 0 0,-2 0 0 15,-1 1-16-15,-4 0 0 0,1 0 0 0,-3 1 0 0,0 2-176 16,-2 2-128-16,1 3 192 0,0 1-192 15,1 0 0-15,3 4-272 0,-3 0 16 0,4 1-8704 16,5 4-1728-16</inkml:trace>
  <inkml:trace contextRef="#ctx0" brushRef="#br1" timeOffset="5263.35">18415 8701 21711 0,'0'0'960'0,"0"0"192"0,0 0-912 0,0 0-240 0,-8 10 0 0,1 3 0 16,2 4 448-16,-3 4 64 0,3 2 0 0,-3 2 0 16,0 4-192-16,-1 0-48 0,2 2 0 0,-4 2 0 15,0 2-80-15,0 0 0 0,-3 1-16 0,1-2 0 16,2 2-176-16,0-2 160 0,0-1-160 0,0 1 160 15,5 1-160-15,-2-5 0 0,4-3 0 0,1-8 0 32,3 0-832-32,3-7-208 0,0-1-48 0,-3-11 0 0</inkml:trace>
  <inkml:trace contextRef="#ctx0" brushRef="#br1" timeOffset="5596.83">18481 9039 16575 0,'-8'14'1472'0,"3"-3"-1168"16,0 2-304-16,2 3 0 0,0-1 1536 0,3 2 256 16,-1 0 64-16,2 0 0 0,-1-2-1376 0,3 2-272 15,-2-1-48-15,1-2-16 0,0-3-144 0,1 1 160 16,2-3-160-16,-1-1 160 0,1-1-32 0,-5-7-128 15,7 4 192-15,2-2-64 0,0-3 160 0,0 0 32 16,0-3 0-16,0-5 0 0,2-4 80 0,0-2 32 16,-1-1 0-16,0-1 0 0,0 0 80 0,1-1 32 15,-3 0 0-15,1 0 0 0,-1-2 48 0,1 1 16 16,1 1 0-16,-3 0 0 0,2 1-320 0,-3 1-64 0,3 2-16 16,-4 2 0-16,2 1-208 0,0 2 0 0,-2 2 0 0,-5 7 0 31,9-5-1504-31,-2 0-192 0,-7 5-32 0,5-4-16 0</inkml:trace>
  <inkml:trace contextRef="#ctx0" brushRef="#br1" timeOffset="5930.28">19020 9034 28911 0,'0'0'1280'0,"0"0"256"0,0 0-1216 0,0 0-320 0,11 3 0 0,0-1 0 0,-2-1 0 0,2-1 0 16,2-2 0-16,-2-1 0 15,1 0-160-15,0 0 160 0,1-3-160 0,-3 0 160 16,1-3-512-16,-1 1 0 0,-3 1 0 0,1-1 0 16,-5 0 64-16,0 0 0 0,-2 0 0 0,-1 8 0 0,-5-10 448 0,-1 1 0 15,-3 0 176-15,-1 4-48 0,-2 0 320 0,-1 4 80 16,-5 1 16-16,1 3 0 0,-2 4 64 0,-1 3 16 15,1 1 0-15,-2 3 0 0,2 2-160 0,1 1-16 16,3 1-16-16,1 2 0 0,5-1-240 0,3 1-32 16,3-2-16-16,4-1 0 0,4-1-144 0,4-1 0 15,2 0 144-15,5-1-144 0,2 0 0 0,5-2 0 16,6-4 0-16,4 0-128 16,4-6-1520-16,4-1-288 0</inkml:trace>
  <inkml:trace contextRef="#ctx0" brushRef="#br1" timeOffset="6459.6">20553 8921 15663 0,'-5'-13'1392'0,"3"5"-1120"0,1 0-272 0,0 3 0 0,-1-1 1328 0,2 6 208 16,-2-5 32-16,2 5 16 0,0 0-768 0,-6 5-160 15,2 3-16-15,-4 2-16 0,1 2-304 0,-2 4-48 16,1 0-16-16,-1 5 0 0,-1 3-112 0,3-1-16 16,-1 1-128-16,2-2 192 0,1 3-192 0,2-3 0 15,-1-3 0-15,3 2 0 0,1-2 0 0,2-1 0 0,4-4 0 0,-3-2 0 16,3-3 0-16,3-3 0 0,0-2 0 0,2-4 0 15,2-4 272-15,3 0-32 0,3-3-16 0,3-2 0 16,0-5 144-16,2 0 16 0,-4-2 16 0,1-1 0 16,1-1-240-16,-5 1-160 0,-1-3 192 0,-2 0-192 15,-4-2 192-15,0 1-64 0,0 2 0 0,-4 0-128 16,-1 1 0-16,0 2 0 0,-2 1 0 0,1 4 0 31,-2 3-448-31,-2 8-112 0,2-8-16 0</inkml:trace>
  <inkml:trace contextRef="#ctx0" brushRef="#br1" timeOffset="6833.94">21454 8875 12895 0,'-18'-3'576'0,"6"1"112"0,-1 0-560 0,-1 2-128 0,-2 2 0 0,1 3 0 0,0 1 3600 0,-5 3 688 16,-1 3 144-16,1 0 32 0,1-1-3616 0,-2 2-720 15,1-2-128-15,0 1 0 0,-2 0-240 0,2 0 0 16,1 0 0-16,4 0 0 0,-1 0-96 0,7-1-32 16,1-1 0-16,2 2 0 15,5-3-176-15,5 1-32 0,3-1-16 0,3 1 0 16,1-1 144-16,3 0 16 0,4 0 16 0,0-1 0 0,0-2 416 0,-1 1 0 15,-2 1 0-15,1-3 0 0,-1-2 400 0,0 2 176 16,0 1 16-16,-3-1 16 0,0 1-32 0,-2 0 0 0,-10-6 0 0,6 5 0 16,-6-5-240-16,2 9-48 0,-6-1-16 0,-1 0 0 15,-6-2-48-15,-2 1-16 0,-3 1 0 0,0-2 0 16,-2 1-208-16,-1-2 0 0,-3 0 0 0,3-1 0 31,0-1-592-31,2-3-16 0,3-2 0 0</inkml:trace>
  <inkml:trace contextRef="#ctx0" brushRef="#br1" timeOffset="7276.84">22026 8961 22111 0,'-10'2'976'0,"10"-2"208"0,-10 6-944 0,0 4-240 16,0 2 0-16,-2 3 0 0,-1 1 1344 0,-1 2 208 16,-3 2 48-16,2 2 16 0,-1-3-1248 0,1 2-368 15,-1 0 144-15,-1 0-144 0,1 0 0 0,0-1 128 16,2-1-128-16,0-3 0 0,1-2 0 0,4-4 0 16,-1-3 0-16,3-2-192 0,-1 0 192 0,8-5-128 15,0 0 128-15,0 0-128 0,0 0-48 0,0-9 0 16,3 0 0-16,1-2 0 0,-1-3 176 0,4 0 0 0,1-3 0 15,0 2 0-15,1-2 144 0,0 2 64 16,1 0 16-16,0 0 0 0,-1 0 16 0,0-1 0 0,2 2 0 0,-2 1 0 16,1 1-64-16,0 0-16 0,-1-1 0 0,1 4 0 15,-3 0 32-15,2 2 16 0,-3 3 0 0,-6 4 0 16,0 0-64-16,0 0-16 0,5 9 0 0,0 2 0 16,-4 1-128-16,-1 2 192 0,-1 2-192 0,0 2 192 15,-4 0-192-15,2 3 192 0,-2 2-192 0,2 0 192 16,-2-5-192-16,0 1 0 0,1 2 0 15,-1-3 0-15,1-2 0 0,2 0 0 0,0-2 0 0,2-2 0 16,0 2 0-16,3-3 0 0,0 0-224 0,3-2 80 16,-2-2-1936-16,4-2-384 15,5-2-80-15,2 1-16 0</inkml:trace>
  <inkml:trace contextRef="#ctx0" brushRef="#br1" timeOffset="7859.97">21672 8851 23151 0,'0'0'1024'0,"0"0"208"0,0 0-976 0,-8 5-256 15,-1 4 0-15,2 2 0 0,-1 2 576 0,-1 3 80 16,-1 0 16-16,1 2 0 0,-3-1-224 0,1 4-32 16,0 1-16-16,0 1 0 0,1-1-400 0,0 1 0 15,-1-2 128-15,3-2-128 0,1-1 0 0,0-1 0 16,3 1 0-16,2-4 0 15,2-3-1600-15,2-1-336 0,2-1-80 0,-4-9-16 0</inkml:trace>
  <inkml:trace contextRef="#ctx0" brushRef="#br1" timeOffset="8308.96">22453 9008 17503 0,'7'-4'1552'0,"3"-2"-1232"0,1 2-320 0,-1-1 0 16,-1 1 832-16,-9 4 128 0,9-6 0 0,-6 1 16 0,-3 5-512 16,0 0-96-16,0 0-32 0,-11-1 0 0,-2 0-160 0,-4 3-48 15,-3 2 0-15,-2 4 0 0,-3 1 48 0,0 3 0 16,-1 3 0-16,0 2 0 0,2-1-176 0,2 2 128 15,3-1-128-15,1 1 128 0,1 0 0 0,5 1 0 16,0 3 0-16,4-5 0 0,4-3 0 0,3-3 0 16,2-1 0-16,2 0 0 0,4-3 48 0,1-3 0 15,1-2 0-15,4-2 0 0,-2-2-176 0,3-2 160 16,1-2-160-16,1-2 160 0,0 0 16 0,1-1 0 16,-3 2 0-16,1-3 0 0,1 2 128 0,-3 1 16 15,-2 1 16-15,1 2 0 0,-2 1 112 0,-10 3 0 16,0 0 16-16,9 7 0 0,-3 2-48 0,-2 7-16 15,-7 2 0-15,-1 3 0 0,-5 2-160 0,-1 2-48 0,-2 1 0 16,-1 0 0-16,-1 1-192 0,-1-1 144 0,0-1-144 0,-3 1 128 16,1 0-128-16,-1-2 192 0,1-1-192 0,0-1 192 15,2-3 640-15,-1-2 128 0,4-3 16 0,2-2 16 32,3-2-3344-32,3-3-656 0,4-7-144 0</inkml:trace>
  <inkml:trace contextRef="#ctx0" brushRef="#br1" timeOffset="8787.25">23772 8962 15663 0,'0'0'1392'0,"0"0"-1120"0,6-11-272 0,-4-2 0 0,1 0 496 0,-4 2 32 0,1 11 16 0,-8-12 0 0,-1 1-224 0,-2 6-32 16,-3 3-16-16,-2 2 0 0,1 0 176 0,-5 3 48 15,0 5 0-15,-3 2 0 0,1 1-112 0,-2 2 0 16,2 1-16-16,1 3 0 0,0-1-144 0,3 2-32 15,1 1 0-15,2 0 0 0,-1-1-48 0,6-2-16 16,4 0 0-16,0-4 0 0,4-2 240 0,2-10 32 16,2 8 16-16,-2-8 0 0,7 7-192 0,-7-7-32 0,9 3-16 0,1-3 0 15,1-3 144-15,-2 0 16 0,2-3 16 16,0-1 0-16,-1-2-80 0,1 1-16 0,-1-1 0 0,0 0 0 16,-1 1-32-16,0 0-16 0,-3 2 0 0,-6 6 0 15,7-4 208-15,-7 4 32 0,0 0 16 0,0 0 0 16,0 0-112-16,5 10-32 0,-3 2 0 0,-4 1 0 15,-1 2-160-15,2-3-32 0,-1 3-128 0,1-2 192 16,0 0-192-16,1 1 0 0,0-2 0 0,2 0 0 16,0 0 0-16,2-1 0 0,0-3-144 0,1-1 144 15,3 1-1776 1,1-6-256-16,1-4-48 0</inkml:trace>
  <inkml:trace contextRef="#ctx0" brushRef="#br1" timeOffset="9150.85">24014 8935 21183 0,'0'0'944'0,"-8"9"192"16,0 2-912-16,1 1-224 0,0 0 0 0,-1 4 0 0,-1-1 832 0,1 1 112 16,-1-2 16-16,-2 1 16 0,1 1-144 0,0-2-48 15,-2-1 0-15,2-2 0 0,1-1-16 0,2-4 0 16,-1-2 0-16,8-4 0 0,0 0-512 0,0 0-96 15,0 0-32-15,0 0 0 0,0 0-128 0,9-8 0 16,3-2 0-16,0-2 0 0,0-1 0 0,-2 0-224 0,1-3 48 0,0 1 16 16,-2-1 160-16,1 0 0 0,1 3-144 0,-3-1 144 15,2 4 0-15,-1 3 0 0,0 1 128 0,-1 0-128 16,-1 3 208-16,-7 3-32 0,10 5-16 0,-4 5 0 16,-2 0-160-16,-1 5 0 0,1 3 144 0,-4 0-144 15,-1-3 0-15,-3 0 0 0,1 3 0 0,-1-1 128 16,-1-2-128-16,-1 0 0 0,0 0 0 0,3-2 0 15,-3 0 0-15,3-1 0 0,0-2-192 0,2 0 64 32,1 0-1456-32,0-10-272 0,0 0-64 0</inkml:trace>
  <inkml:trace contextRef="#ctx0" brushRef="#br1" timeOffset="9350.35">24461 8801 27647 0,'0'0'2448'15,"0"0"-1952"-15,-1 9-496 0,1 1 0 0,0 1 384 0,0 1 0 16,0 6-16-16,0-1 0 0,-1 2-176 0,0 2-48 16,1 2 0-16,0 2 0 0,0 0 0 0,1 1 0 15,0-3 0-15,0 0 0 0,2-2-144 0,0-2-192 16,0-3 32-16,3 2-8656 15,-1-6-1728-15</inkml:trace>
  <inkml:trace contextRef="#ctx0" brushRef="#br1" timeOffset="9602.94">24776 8719 17503 0,'0'0'1552'0,"0"0"-1232"0,-6 11-320 0,1 2 0 16,-2 4 1712-16,-1 5 272 0,-3 4 64 0,-5 3 16 15,-1 3-1216-15,-5 4-240 0,0 2-48 0,-3 4-16 16,-1 3-240-16,-2-2-48 0,-2 3-16 0,-1 0 0 16,0 3 192-16,0-1 32 0,0 4 16 0,-4 3 0 15,-2 2-272-15,-1-1-48 0,0-2-16 0,3-3 0 16,3-3-2080-16,1-2-432 0,-9 16-64 15,10-20-32-15</inkml:trace>
  <inkml:trace contextRef="#ctx0" brushRef="#br1" timeOffset="10735.53">17029 10263 1839 0,'0'0'0'0,"0"0"160"0,-5-6-160 0,3-2 0 0,1 0 0 0,2-1 0 15,4 1 2080-15,-1 0 384 0,-1-2 80 0,-1 0 16 16,4-1-1936-16,0 0-384 16,-2-1-80-16,0 0-16 0,0 0 112 0,1 1 0 0,-1-1 16 0,1 2 0 15,-2 1 464-15,0 0 96 16,-1 0 0-16,0 1 16 0,-2 8 144 0,0 0 32 0,0 0 0 0,0 0 0 16,0 0-96-16,0 0-16 0,0 0 0 0,0 0 0 15,0 11-464-15,0 2-80 0,0 2-32 0,0 3 0 16,1-1-112-16,-1 4-32 0,0 2 0 0,-1-1 0 15,-2 4 0-15,2-1-16 0,0-1 0 0,-2 0 0 16,-2 1-176-16,2-2 192 0,0-2-192 0,2-2 192 16,-3-1 80-16,2-3 32 0,-1-3 0 0,2 1 0 0,0-4 64 0,1-9 16 15,0 0 0-15,0 0 0 0,4 8-128 0,-4-8 0 16,10-1-16-16,0-2 0 0,-1-4-80 0,1-4-16 16,0-3 0-16,1-2 0 0,0-2-144 0,2-2 192 15,-2-2-192-15,3-1 192 0,0 0-192 0,1 0 0 16,-3 0 0-16,1-1 0 0,1 0 0 0,-2 2 0 15,0 2 0-15,1 4 0 0,-2 3 0 0,-2 3 0 16,-2 3 0-16,-7 7 0 0,0 0-176 0,0 0 176 16,8 8-128-16,-3 3 128 0,-4 2-160 0,-1 4 160 15,-3 1-192-15,0 4 192 0,-1 1-128 0,0 1 128 16,-3 0 0-16,1-2 0 0,-1-1 0 0,2-3 0 16,-1-2 0-16,2-3 0 0,-1-2 0 0,2-2 0 15,3-9 0-15,0 0 0 0,0 0 192 0,0 0 0 0,0 0 0 0,0 0 0 16,11-2-48-16,-1-4-16 15,2-3 0-15,2-4 0 0,2-3-128 0,-1 0 0 0,3 2 144 0,-1-2-144 16,1 3 0-16,1-1 0 0,-3 0 0 0,1 4 0 16,0 0 0-16,-2 2 0 0,-2 0 0 0,-3 6 0 15,-1 4 0-15,-1 3-128 0,-1 0 128 16,0 4 0-16,-1 2 0 0,0 1-160 0,-1 4 160 0,1 0 0 16,-2 2 0-16,2 0 0 0,-1-1 0 15,-1 2 0-15,1-1-192 0,0 0 32 0,1-4 0 0,2-1 0 16,-3-2-768-1,2-1-160-15,-1-1-16 0,1-2-6912 0,1-3-1392 0</inkml:trace>
  <inkml:trace contextRef="#ctx0" brushRef="#br1" timeOffset="11147.82">17852 10154 10127 0,'-17'5'896'0,"7"-2"-704"16,0-1-192-16,2 0 0 0,8-2 2400 0,-7 4 448 16,7-4 96-16,0 0 0 0,0 0-1984 0,0 0-416 15,0 0-80-15,0 0-16 0,10-6-224 0,2 1-48 16,-1-3-16-16,3-1 0 0,1-1-160 0,2-1 160 15,-2-2-160-15,2 1 160 0,-1-2-160 0,0 0 0 16,-2 1 0-16,-1 2 0 0,-2-1 0 0,0 2 128 0,-5-2-128 0,0 2 0 16,-1 0 0-16,-1 3 0 15,-3-2 0-15,0 3 0 0,-1 6 128 0,0 0-128 0,0 0 0 16,0 0 128-16,-7-1 48 0,-4 5 0 0,0 1 0 0,-3 4 0 16,-1 2 64-16,0 3 16 0,-2 3 0 15,-2 2 0-15,-2 2 64 0,2 2 0 16,2 3 16-16,3 0 0 0,2 1-208 0,1 0-128 0,3 1 128 0,3-3-128 15,2 0 0-15,3-4 0 0,3 4 0 0,1-5 0 16,1-3 0-16,4-3-320 0,2 0 64 0,4-2 16 16,0-2-720-1,3-2-160-15,2-3-32 0</inkml:trace>
  <inkml:trace contextRef="#ctx0" brushRef="#br1" timeOffset="11457.55">18564 9800 27647 0,'0'0'2448'0,"0"0"-1952"15,0 0-496-15,0 0 0 16,0 0-400-16,-9 7-176 0,5 1-48 0,0 6 0 0,-1 2 480 0,2 3 144 16,1 3 0-16,-1 3 0 0,2 3 0 0,-3-1 0 15,1 2 0-15,-1 0 0 0,1 4 0 0,2-1 0 16,-3 1 0-16,-1-2 0 0,0 0-192 0,0 0-48 0,1 0 0 0,-1-3 0 31,2-4-880-31,-1-2-176 0,2-2-48 0,-1-4-8208 0</inkml:trace>
  <inkml:trace contextRef="#ctx0" brushRef="#br1" timeOffset="11909.1">18413 10109 21135 0,'0'0'928'0,"-2"9"208"0,3 0-912 0,3 0-224 0,1 0 0 0,4 0 0 0,2-2 128 0,0-1-128 15,1 0 176-15,3-5-176 0,3-2 192 0,1-5-192 16,2-2 192-16,1-2-192 0,1-1 256 0,2-4-64 16,0-2-16-16,2-1 0 0,1 0-176 0,0-2 0 15,-1 1 0-15,1 0 0 0,-2 0 0 0,-4 0 0 16,0 1 0-16,-3-2 0 0,-4 2 0 0,-3-1 0 16,-1 3 0-16,-2 0 0 0,-3 1 320 0,-2 0-32 15,2 1 0-15,-4 3 0 0,0 2-48 0,-2 9-16 16,0 0 0-16,0 0 0 0,0 0-224 0,0 0 128 15,-5 8-128-15,-4 3 0 0,2 2 128 0,-3 4-128 16,-1 3 0-16,1 4 0 0,-2 5 128 0,0 0-128 16,-1 3 0-16,-1 3 144 0,-2 4-144 0,2-2 0 15,0-3 0-15,2-1 128 0,-2-2 192 0,4-4 48 16,3-2 0-16,-1-3 0 0,0-3 528 0,2-1 96 16,2-1 32-16,3-3 0 0,1-2-448 0,4-2-64 15,2-2-32-15,2-4 0 0,3-3-336 0,3-2-144 0,3-1 128 0,1-4-128 16,0-4 0-16,5 0 0 0,-3-4-192 0,0 2 192 31,-3-1-608-31,0-1 0 0,-2-1 0 0,0 2 0 16,-3 2-160-16,-1 2-16 0,-1 0-16 0,-3 4 0 15,-7 5 32-15,0 0 16 0,8-1 0 0,-8 1 0 16,0 0-336-16,0 0-64 0</inkml:trace>
  <inkml:trace contextRef="#ctx0" brushRef="#br1" timeOffset="12638.5">18922 10244 15999 0,'0'0'704'0,"0"0"160"0,0 0-688 0,0 0-176 16,-3-5 0-16,3 5 0 0,0 0 1072 0,0-7 176 15,0-1 32-15,0 8 16 0,0 0-400 0,5-8-64 16,-1 1-32-16,-4 7 0 0,8-5-224 0,-8 5-32 16,8-5-16-16,0 3 0 0,1 0-144 0,-9 2-16 15,10 2-16-15,-1 1 0 0,-9-3-176 0,10 7-48 16,-1 3 0-16,-1 1 0 0,-1 0 0 0,0 2-128 16,0 1 192-16,-2 3-64 0,0 1-128 0,1-1 0 15,-4 0 144-15,1-1-144 0,-1 1 0 0,1-3 144 0,-1 0-144 16,2-1 0-16,-2 0 0 0,2-4 0 0,-4-9 0 0,5 10 0 31,1-3-1776-31,-6-7-304 0,10 2-64 0,0-2-8032 0</inkml:trace>
  <inkml:trace contextRef="#ctx0" brushRef="#br1" timeOffset="12956.21">19418 10118 12895 0,'0'0'1152'0,"0"0"-928"0,-4-7-224 0,4 7 0 0,0 0 2224 0,-7 0 400 16,7 0 64-16,-8 0 32 0,-2 1-1632 0,2 5-336 16,1 3-64-16,-3 0-16 0,-1 0-352 0,-2 4-80 15,-3 2-16-15,2 0 0 0,0 5-64 0,-1 0-16 16,2-1 0-16,3-2 0 0,3-1-144 0,2-2 192 16,1 0-192-16,4-1 192 0,4 1-192 0,2-3 0 15,2-4 0-15,2 0 128 0,4-3-128 0,0-3 160 16,1-2-160-16,1-2 160 0,0-2 32 0,1-3 16 15,-1-1 0-15,1-2 0 0,-2-2-16 0,0 0 0 16,1-1 0-16,-1 0 0 0,1 0-32 0,-4 1-16 16,-2-1 0-16,-4 5 0 0,2-5 48 0,-4 2 0 15,0 0 0-15,-3 0 0 0,-2 1-192 0,0 1 192 16,-2 1-192-16,1 2 192 0,-2 0-192 0,4 7 0 0,-8-2 0 0,8 2-176 31,-9 0-1616-31,2 2-336 0,7-2-64 0,0 0-8912 0</inkml:trace>
  <inkml:trace contextRef="#ctx0" brushRef="#br1" timeOffset="13449.52">19926 10114 12831 0,'0'0'576'0,"0"0"112"0,0 0-560 0,1-6-128 0,0 1 0 0,-1 5 0 15,0 0 848-15,0 0 144 0,-2-7 32 0,-2 0 0 16,-1 3-64-16,1 1-16 0,-2-1 0 0,6 4 0 0,-10 0-304 0,2 4-48 16,-1 0-16-16,-1 4 0 0,0 2-240 0,0 2-48 15,0 1-16-15,-1 2 0 0,-1 1-32 0,-1 0-16 16,2 2 0-16,1-2 0 0,1 1-32 0,1-1 0 16,3 3 0-16,3-2 0 0,1-3-48 0,1-1-16 15,2-2 0-15,3 0 0 0,3-2 48 0,0-1 0 16,2-3 0-16,2-2 0 0,-1-3 32 0,1-2 16 15,0-2 0-15,1-3 0 0,3 1 0 0,-1-4 0 16,-1-4 0-16,3 1 0 0,0-2-96 0,0-3-128 16,-2 1 176-16,2-3-176 0,-2-1 144 0,2-1-144 15,-1 0 0-15,1-2 144 0,-3-3-144 0,-1 0 128 16,0-2-128-16,1 0 128 0,-1-4-128 0,-3-2 192 16,0-1-192-16,-2 0 192 0,1-2-192 0,-1 1 0 15,0 0 144-15,-2 1-144 0,0 5 0 0,-2 4 128 16,-1 6-128-16,-1 7 0 0,-2 4 0 0,0 10 0 15,-3-5 0-15,3 5 128 0,-7 8 0 0,-2 8 0 16,-2 5 0-16,0 3 0 0,-5 2-128 0,3 3 0 16,1 5 128-16,1 1-128 0,1 1 0 0,0 2 0 0,-1 0 0 15,1 0 0-15,2 0 0 0,1 2-208 0,0-2 16 16,4 0 16 0,1-3-320-16,2-3-64 0,3-2-16 0,4-5-7552 0,-1-4-1536 0</inkml:trace>
  <inkml:trace contextRef="#ctx0" brushRef="#br1" timeOffset="13832.37">21188 9963 11967 0,'0'0'1072'0,"0"0"-864"16,-8 5-208-16,1 4 0 0,0 0 2688 0,2 4 512 0,2 1 80 0,1 5 32 16,-1 2-2320-16,1 4-464 0,0 2-80 0,2-1-32 15,0-2-288-15,0 1-128 0,0 0 128 0,0-1-128 16,0-4 0-16,2 0 0 0,2-4 0 0,-1 1 0 31,3-4-1472-31,-3-2-384 0,0-2-80 0,-3-9-16 0</inkml:trace>
  <inkml:trace contextRef="#ctx0" brushRef="#br1" timeOffset="14056.52">21411 9925 4607 0,'0'0'400'0,"0"0"-400"15,0 0 0-15,-9 8 0 0,4 4 4560 0,-2 1 832 16,-1 3 176-16,0 0 16 0,-1 2-4128 0,-2 4-832 15,0 4-176-15,-1 2-16 0,-1 0-48 0,-2 4-16 16,1 0 0-16,-1 1 0 0,-1-1-64 0,0 3-16 16,-1-1 0-16,-2 3 0 0,0 0-96 0,1-3 0 15,2-2-16-15,-1-1 0 0,1-1-176 0,2-4-192 16,4-3 32-16,4-3 16 16,1-4-1680-16,3-3-336 0,6-6-64 0</inkml:trace>
  <inkml:trace contextRef="#ctx0" brushRef="#br1" timeOffset="14368.58">21692 10042 18431 0,'0'0'1632'0,"0"0"-1312"15,0 0-320-15,0 0 0 0,-8 10 1408 0,0 1 224 0,0 1 32 0,1 1 16 16,-3 3-1184-16,0 0-240 0,-2 3-64 0,0-3 0 15,-1-1 0-15,0 0-16 0,2 2 0 0,-1-3 0 16,2-2 0-16,4-1 0 0,-1-1 0 0,4-1 0 16,3-9 80-16,0 0 0 0,0 0 16 0,0 0 0 15,11 0 48-15,1-1 16 0,-2-2 0 0,1-2 0 16,1-4-80-16,-2 0-32 0,0-1 0 0,1 0 0 16,-3-1-64-16,-1 2-16 0,-3-5 0 0,-1 2 0 0,0 1 64 0,-1-1 16 15,-2-2 0-15,0 0 0 0,-1 1 32 0,0 1 0 16,-1 1 0-16,-1 1 0 0,-2 2-256 15,0-1-192-15,-1 3 48 0,2 2-9152 16,-4 0-1840-16</inkml:trace>
  <inkml:trace contextRef="#ctx0" brushRef="#br1" timeOffset="14861.98">22038 9965 22047 0,'0'0'976'0,"0"0"208"0,0 0-944 0,0 0-240 0,0 0 0 0,0 0 0 0,0 0 640 0,-4 6 64 15,0 0 32-15,-1 3 0 0,-1 1-224 0,-1 3-32 16,-1 5-16-16,0 1 0 0,1 2-112 0,-1 4-32 15,0-2 0-15,3 0 0 0,-2-2-128 0,3 0-48 16,3-1 0-16,1-2 0 0,1-3 0 0,3 1 0 16,3-2 0-16,0-4 0 0,3-3 96 0,3-4 16 15,0-1 0-15,3-3 0 0,4-3 240 0,-3-3 48 16,1-4 16-16,0-2 0 0,-1-4-160 0,0 0-16 16,-2-2-16-16,-1 0 0 0,0 1-160 0,-2 1-16 15,1-3-16-15,-3 2 0 0,-1-1-176 0,-2 2 128 16,-1 2-128-16,-1 2 128 0,0 1-368 0,-1 1-80 0,-2 3 0 0,-1 3-9472 31,-1 5-1872-31</inkml:trace>
  <inkml:trace contextRef="#ctx0" brushRef="#br1" timeOffset="15438.53">22875 10310 12895 0,'0'0'1152'0,"0"0"-928"15,0 0-224-15,0 0 0 0,0 0 2464 0,0 0 448 16,9-3 96-16,1 0 0 0,1-2-2272 0,0 0-464 0,2-1-80 0,0-2-32 16,3-3 160-16,0-1 16 0,1-3 16 0,-2 0 0 15,3-4-96-15,-1 2-32 0,1-1 0 0,1-1 0 16,1-2-224-16,-2 0 176 15,1-1-176-15,-3 2 160 0,2-2-160 0,-2-2 160 0,1-1-160 0,-2-3 160 16,-2-2-160-16,1 0 192 16,-2 2-192-16,1-2 192 0,1-2-192 0,-3 3 128 15,-1 4-128-15,0 0 128 0,-2-2-128 0,1 5 160 16,-6 0-160-16,0 8 160 0,-1 4-16 0,-1 2 0 0,-1 3 0 0,0 5 0 16,0 0-16-16,-9 3-128 0,-2 4 192 0,-2 3-64 15,0 3-128-15,-1 1 0 0,-1 5 0 16,-1 1 128-16,1 2-128 0,-1 2 0 0,3 1 0 0,0 3 0 15,0 1 0-15,2 3 0 0,0 0 0 0,1 0 0 16,0 0 0-16,2-1 0 0,1-1 0 0,1-1 0 16,3 2 240-16,-1-3 16 0,4-3 0 0,2-2 0 15,0-1-112-15,0-1-16 0,0-4 0 0,3-1 0 16,-1-1-128-16,1-3-256 0,2-1 64 0,1-3 16 16,-4 0-1936-16,-4-8-400 0</inkml:trace>
  <inkml:trace contextRef="#ctx0" brushRef="#br1" timeOffset="15655.91">23516 10046 13823 0,'0'0'1216'0,"0"0"-960"15,-3 8-256-15,1 1 0 0,-1 1 2880 0,-1 2 512 16,1 1 128-16,-4 3 0 0,2 0-2304 0,-1 1-480 0,-1 0-96 0,0 1 0 15,-3-1-256-15,5 2-32 0,-4-1-16 0,3-2 0 16,0-2-208-16,0-1-128 16,3-2 160-16,-1 0-160 15,3-3-1024-15,1-8-288 0,0 0-64 0,3 10-6752 0,-3-10-1360 0</inkml:trace>
  <inkml:trace contextRef="#ctx0" brushRef="#br1" timeOffset="15983.9">23821 9694 22399 0,'0'0'992'16,"3"-6"208"-16,-3 6-960 0,0 0-240 0,4-6 0 0,-4 6 0 0,0 0 176 0,0 0-16 15,0 0 0-15,0 0 0 0,0 0 144 0,3 11 16 16,-3 3 16-16,-2 1 0 0,0 1 80 0,-5 3 16 16,-1 1 0-16,1 2 0 0,-1 1-48 0,0 5-16 15,-2 2 0-15,-1 3 0 0,3 4 80 0,-3-1 32 16,-2 5 0-16,1-3 0 0,-1 2-128 0,0-2-32 16,1 0 0-16,0-6 0 0,2-5-192 0,2-4-128 0,2-4 128 15,2-3-128-15,1-4 0 0,2-1 144 16,1-11-144-16,0 0 0 15,0 0-384-15,0 0-192 0,0 0-48 0,0 0-12240 0</inkml:trace>
  <inkml:trace contextRef="#ctx0" brushRef="#br1" timeOffset="16382.38">24149 9736 21183 0,'0'0'1888'0,"0"0"-1504"0,0 0-384 0,0 0 0 16,0 0 848-16,2 10 112 0,-2 2 0 0,-2 4 16 15,-4 0-656-15,0 1-128 0,-3-1-16 0,1 3-16 0,-4 0 144 16,1 0 16-16,-2 1 16 0,-1 1 0 0,-2-1-112 0,1-1-32 16,-2-2 0-16,2-3 0 0,1 1 48 0,1-4 0 15,-2 0 0-15,0-2 0 0,1-3-112 0,-1-1-128 16,1 0 176-16,1-2-176 0,0 1 144 0,0-3-144 15,1-2 0-15,1-2 144 0,3 0-144 0,1 0 0 16,1 0 144-16,6 3-144 0,-7-5 0 0,1 2 144 16,6 3-144-16,0 0 0 0,0 0 160 0,0 0-160 15,0 0 128-15,0 0-128 0,0 0 0 0,4 12 0 16,1 1 0-16,2 3 0 0,1-1 0 0,1 3 0 16,2-2 0-16,-2 1 0 0,1-2 0 0,0 0 0 0,0 2 0 15,0-3 0-15,-4-1 0 0,3-1 0 16,-3-1 0-16,1-1 0 15,-1 0-496-15,1-3-16 0,2-2-16 0,1-1-11824 0</inkml:trace>
  <inkml:trace contextRef="#ctx0" brushRef="#br1" timeOffset="16754.36">24479 10007 9215 0,'0'0'400'0,"0"0"96"0,12 3-496 0,-1 0 0 0,2 1 0 0,2 0 0 0,0-2 4176 16,3-1 752-16,1-1 128 0,-1-1 48 0,2-1-3904 16,4-2-784-16,1 2-160 0,2-3-16 0,0 0-112 15,-4-2-128-15,0-1 176 0,-1 0-176 0,-2-3 144 0,-3 1-144 16,-3-1 0-16,-2 0 144 0,-3-1-144 0,-1 2 0 15,-1 1 144-15,-2-1-144 0,-2-1 272 0,-2 1-16 16,-2 1 0-16,-1 2 0 0,2 7 64 0,-7-6 0 16,-4 2 0-16,0 3 0 0,-3 2-96 0,-4 2-16 15,-4 2 0-15,-2 4 0 0,-2 2-64 0,0-1-16 16,2 4 0-16,1 1 0 0,2 0-128 0,4 2 160 16,3 0-160-16,4 1 160 0,4-2 16 0,3 3 0 15,1-2 0-15,5-1 0 0,2 1-32 0,0-2 0 16,1-1 0-16,4-2 0 0,2-1-144 0,4-2 0 15,0 0-192-15,3-2 192 16,-1-2-560-16,2-3 16 0,-1-3 0 0,-1-2-13792 0</inkml:trace>
  <inkml:trace contextRef="#ctx0" brushRef="#br1" timeOffset="16935.23">24338 9520 43311 0,'-34'-7'3840'0,"13"5"-3072"0,1 1-608 0,4 4-160 16,3 2 0-16,2 5-192 0,1-1 32 0,2 4 16 15,1-3-64-15,5 3-16 0,1 3 0 0,2-3 0 16,-1-1-2912-16,1 0-592 0,-1 5-112 16,4-3-32-16</inkml:trace>
  <inkml:trace contextRef="#ctx0" brushRef="#br1" timeOffset="21891.95">17074 13280 7359 0,'0'0'320'0,"0"0"80"0,0 0-400 0,0 0 0 15,0 0 0-15,0 0 0 0,0 0 1536 0,0 0 208 16,0 0 48-16,0 0 16 0,0 0-880 0,0 0-176 16,0 0-48-16,0 0 0 0,0 0 224 0,0 0 32 0,0 0 16 0,0 0 0 15,0 0-416-15,0 0-96 16,0 0-16-16,0 0 0 0,0 0-128 0,0 0-48 15,-6 11 0-15,2 2 0 0,-3 0 96 0,3 2 16 0,0 2 0 0,0 1 0 16,2 3 96-16,0 3 32 16,-1 4 0-16,1 3 0 0,0 1-160 0,-2 3-32 15,-1 2 0-15,2 2 0 0,0-1-64 0,-2 3 0 0,2-3-16 0,2-3 0 16,-1-6-80-16,-1-1-16 0,1-3 0 0,1-2 0 16,-2-1 144-16,1-2 32 0,-1 0 0 0,1-5 0 15,0-2 96-15,0-1 32 0,-3-1 0 0,2-1 0 16,0-3-144-16,0 0-32 0,0-1 0 0,3-6 0 15,0 0-272-15,-4 7 160 0,4-7-160 0,0 0 128 16,0 0-368-16,-6 4-80 0,6-4 0 0,0 0-16 16,-5-2-2080-16,5 2-400 0,-8-8-96 0</inkml:trace>
  <inkml:trace contextRef="#ctx0" brushRef="#br1" timeOffset="22259.57">16602 13733 10127 0,'0'0'448'0,"0"0"96"0,0 0-544 0,0 0 0 0,-6-5 0 0,6 5 0 16,0 0 1808-16,0 0 256 16,0 0 48-16,0 0 16 0,0 0-1056 0,11-2-224 0,0 1-32 15,4 0-16-15,-1-1 256 0,2-1 48 16,2 0 16-16,3 1 0 0,2 1-224 0,2-1-32 0,2-1-16 0,0 1 0 16,2 3-208-16,-2 0-32 0,3-1-16 0,0 0 0 15,-1 1-272-15,1 2-64 0,-1 1-16 0,-2-4 0 16,-2-4-64-16,-3 1-16 0,-2 2 0 0,-2 1 0 15,-2-1-160-15,-1 1 0 0,-3-1 144 0,-1 1-144 16,-1 2-1760 0,-3 1-416-16</inkml:trace>
  <inkml:trace contextRef="#ctx0" brushRef="#br1" timeOffset="23228.56">15865 14670 12895 0,'0'0'1152'0,"0"0"-928"16,-5-6-224-16,5 6 0 0,0 0 1120 0,0 0 176 16,0 0 48-16,0 0 0 0,6-4-640 0,2-2-112 15,-3 3-16-15,5 1-16 0,1-1-32 0,2-1 0 16,3 2 0-16,1 0 0 0,3 1-64 0,2 0-16 15,3-2 0-15,5 2 0 0,-1 0-48 0,1-1-16 16,3-1 0-16,0 1 0 0,1-4-48 0,4 3-16 16,1-1 0-16,3 4 0 0,-1-2 0 0,5 2-16 15,4-1 0-15,0 0 0 0,1 0-48 0,-1-1-16 16,2-2 0-16,-1 2 0 0,0 0 16 0,4 2 16 16,3 0 0-16,1-1 0 0,0-1-16 0,0 0 0 0,-2 0 0 15,0 0 0-15,4 0-48 0,1 1-16 16,3-2 0-16,1 0 0 0,-4 1-64 0,2-1 0 0,-1-5-128 15,7 6 192-15,5 0-192 0,-3 1 176 16,-3-1-176-16,1-1 160 0,-1 0-160 0,5 0 0 16,2 1 0-16,2-2 128 0,-1 0-128 0,-1-1 0 15,-4 3 0-15,6 0 0 0,3 1 0 0,-1 0 0 0,-1-2 0 0,1-2 0 16,2 3 0-16,-1 0 160 0,6 0-160 16,-4-1 160-16,-2 1-32 0,3 0-128 0,-3 0 192 0,5 0-64 15,3 0-128-15,-2 0 128 0,-8 0-128 0,4 1 128 16,2 0-128-16,1-1 0 0,-1-1 144 15,-3 2-144-15,-1-2 128 0,2 2-128 0,3 0 128 0,-1 0-128 16,-6-1 0-16,0-2 128 0,0 3-128 0,4 0 0 16,1 1 0-16,-3-1 0 0,-2-1 0 0,0 1 128 15,4 1-128-15,2 0 0 0,1 0 128 0,-2 0-128 0,-4-1 0 16,0 1 0-16,0 0 0 0,2 1 0 0,3-1 0 16,-2 0 0-16,-4 0 0 0,2 0 0 0,5 0 0 0,-5 0 0 15,0 0 0-15,-3 0 128 0,-3 0-128 0,2 0 0 16,1-1 0-16,-1-1 0 0,-1 1 0 0,-3-1 144 15,-2 0-144-15,0 1 0 0,3-1 208 0,-3 1-64 16,0 1-16-16,-3-3 0 0,-3-1-128 0,0 2 0 16,-4 0 0-16,2-1 128 0,0 2-128 0,-3 0 128 15,-4-1-128-15,-2 0 128 0,-2 0-128 0,-3 0 0 16,-3 1 144-16,-1 1-144 0,0 0 0 0,-2 0 144 16,0 0-144-16,-3 1 0 0,-1 1 0 0,-5 0 0 15,-4 0 0-15,-5 0 0 0,-4-1 0 0,-3 1 0 16,-2 1 0-16,-5 0 0 15,-11-3-1392-15,0 0-272 0,0 0-64 0</inkml:trace>
  <inkml:trace contextRef="#ctx0" brushRef="#br1" timeOffset="23986.14">16891 13322 12543 0,'0'0'560'0,"3"-9"112"0,-2 1-544 0,3 1-128 0,-4 7 0 0,0 0 0 16,5-8 704-16,2 3 128 0,-7 5 0 0,0 0 16 0,0 0-336 0,0 0-80 15,0 0-16-15,0 0 0 0,5 13 64 0,3-2 16 16,-6 2 0-16,2 3 0 0,-3 1-128 0,0 2-32 15,0 4 0-15,-2 2 0 0,-3 1 112 0,2 2 32 16,-2 4 0-16,1 2 0 0,-2 4 96 0,2-1 32 16,-5-2 0-16,2 4 0 0,-1-2 16 0,-1-1 0 15,-1-1 0-15,2-2 0 0,-1-2-96 0,1-4-16 16,3-5 0-16,-3-1 0 0,3-5-96 0,1 1-32 16,-3-4 0-16,3-2 0 0,0-1-144 0,0 0-48 15,3-10 0-15,0 0 0 0,-1 6-192 0,1-6 144 16,0 0-144-16,0 0 128 0,0 0-304 0,0 0-64 15,0 0-16-15,0 0-12992 0</inkml:trace>
  <inkml:trace contextRef="#ctx0" brushRef="#br1" timeOffset="24267.19">16488 13696 20783 0,'0'-9'912'0,"0"9"208"0,8-5-896 0,4-2-224 0,1 0 0 0,4-1 0 15,1 0 864-15,4 1 128 0,2-1 32 0,4 0 0 16,1-3-96-16,6-1-16 0,1 4 0 0,5 1 0 16,1-1-96-16,2 2-32 0,0 2 0 0,1 1 0 0,0-1-208 15,-2 0-32-15,-3 3-16 0,-2-1 0 16,-2 1-224-16,-3 2-48 0,-4 1-16 0,-1 0 0 15,-5 0-96-15,-1 2-16 0,-1 0 0 0,-4 0 0 0,-1 1-128 0,-2-1 0 16,-1 1 0-16,-1 0 0 16,-2 2-1440-16,-2 0-160 0,-8-7-48 15</inkml:trace>
  <inkml:trace contextRef="#ctx0" brushRef="#br1" timeOffset="26110.97">17255 15490 12959 0,'0'0'576'0,"-6"-3"112"0,-3-4-560 0,3 3-128 0,-1 1 0 0,7 3 0 15,-7-7 1024-15,0 2 192 0,1-2 16 0,1 3 16 16,5 4-288-16,-6-6-48 0,1 1-16 0,5 5 0 15,-2-6-96-15,2 6-32 0,1-8 0 0,-1 8 0 0,9-7-176 0,1 0-32 16,2 1-16-16,5 1 0 0,2-3-128 0,6 3-32 16,2-1 0-16,6 3 0 0,0 1 96 0,4 0 16 15,3 0 0-15,-1-2 0 0,0 3-80 0,2 1-16 16,1 0 0-16,-1 2 0 0,2 1-144 0,-2 1-48 16,1 1 0-16,-4 3 0 0,-2 1-208 0,-7 1 176 15,-5 2-176-15,-2 2 160 0,-4 2-160 0,-7-1 0 16,-4-1 0-16,-5 1 0 0,-4 2 0 0,-5 0 0 15,-3-1 0-15,-3 0 0 0,-4-2 0 0,0-2 0 16,-6 1 0-16,1-1 0 0,-4 0 0 0,4-1 0 16,3 0 0-16,2-1 128 0,0 0-128 0,2-2 0 15,3 0 0-15,2-3 128 0,10-5-128 0,-4 7 0 16,4-7 0-16,0 0 0 0,0 0 0 0,5 5 0 16,6 0 0-16,0-1 0 0,1 0 0 0,6 1-144 15,3 0 144-15,1 2-160 0,3 2 160 0,1 1 0 16,-1 0-144-16,1 1 144 0,-3 0 0 0,0 1 0 0,-2 0 0 0,-4 2 0 15,-3 0 0-15,-3 3 0 16,0 2 0-16,-5-4 0 0,-4 1 0 0,-3 1 0 16,-3 1 192-16,-3 0-64 0,-1-1 432 0,-3 0 80 15,-4 1 0-15,-5-2 16 0,-3 0 64 0,-5-1 16 0,-5 0 0 16,-1-1 0-16,-2 1-112 0,-2 0-32 0,0-2 0 0,-1-2 0 16,0-1-272-16,0-2-48 0,2 1-16 0,2-1 0 15,-4-3-256-15,3 0 128 0,0-3-128 0,3-3 0 16,4-2 0-16,4-3-224 0,3 0 16 0,4-4-11344 15,5-5-2272-15</inkml:trace>
  <inkml:trace contextRef="#ctx0" brushRef="#br1" timeOffset="27726.69">18580 15634 11967 0,'0'0'1072'0,"0"0"-864"0,3-7-208 0,3 0 0 0,2-1 1344 0,3 2 240 16,1 0 32-16,4 1 16 0,1-2-640 0,4 3-128 16,0-1-32-16,4 2 0 0,1 0-336 0,0 1-80 15,0-1-16-15,3 1 0 0,-4 0-400 0,-2 1 128 16,-4-1-128-16,-2 2-6576 15,-4 0-1360-15</inkml:trace>
  <inkml:trace contextRef="#ctx0" brushRef="#br1" timeOffset="27898.47">18574 15843 12895 0,'0'0'1152'0,"-8"4"-928"15,8-4-224-15,0 0 0 0,0 0 2768 0,0 0 512 16,0 0 112-16,10 4 0 0,2-3-2304 0,4 0-448 15,0-2-112-15,6 1-16 0,1 0-128 0,5-1-16 16,2-1-16-16,3 1 0 0,0 0-96 0,2 1 0 16,-3-1-16-16,-2 0 0 15,-2-2-1360-15,-2 1-272 0</inkml:trace>
  <inkml:trace contextRef="#ctx0" brushRef="#br1" timeOffset="28911.76">19510 15354 11055 0,'0'0'976'0,"-6"7"-784"0,6-7-192 0,-6 5 0 0,6-5 1680 0,0 0 304 0,0 0 48 0,0 0 16 16,0 0-496-16,0 0-80 0,0 0-32 0,12 6 0 0,1-4-416 0,4-1-96 15,0-2-16-15,7-1 0 0,2-1-240 0,4 0-48 16,2-1-16-16,3-1 0 0,1 1-224 15,-3-1-32-15,-1 0-16 0,-1-2 0 0,-1 0-208 0,-1 0-128 16,-2 0 128-16,-2 3-128 16,-2 0-1216-16,-2 0-320 0,-5 1-64 0</inkml:trace>
  <inkml:trace contextRef="#ctx0" brushRef="#br1" timeOffset="29281.22">19614 15326 17503 0,'-13'0'1552'0,"13"0"-1232"16,-9 0-320-16,2 2 0 0,7-2 1280 0,-9 5 192 15,5 1 32-15,-3 1 16 0,2 1-768 0,0 4-160 16,-1 0-16-16,0 2-16 0,2 1-304 0,-2 0-64 16,1 1-16-16,3-1 0 0,-4 1-48 0,3 0-128 15,-1-1 192-15,3 2-64 0,1 0-128 0,1 0 0 16,2-2 144-16,1 1-144 0,3-1 0 0,1 0 144 15,2 2-144-15,2-1 0 0,4 1 224 0,3-2-64 16,3 0-16-16,3 0 0 0,2-1 112 0,3 3 0 0,0-3 16 0,1 0 0 16,-5 0-16-16,0-2-16 0,-1-1 0 0,-7 1 0 15,0 2-112-15,-2 0 0 0,0 2-128 0,-3-2 192 16,-2 0-192-16,-3 0 128 0,-3-1-128 0,0 1 0 16,-3-3 320-16,-2 1-16 0,-2-1-16 0,-4 0 0 15,-3 1 288-15,-1-1 64 0,2-1 16 0,-7 0 0 16,0-1 0-16,-3 1 0 0,-3 1 0 0,-1-2 0 0,-3-2-208 0,-2 0-64 15,-1-3 0-15,-3 2 0 0,-2-1-224 0,4 0-160 16,-1-2 192-16,0 0-192 0,4 1 0 0,4-3 0 16,1-2 0-16,4-2-144 15,2 1-1904-15,3-2-384 0,2 1-80 0</inkml:trace>
  <inkml:trace contextRef="#ctx0" brushRef="#br1" timeOffset="29684">20582 15540 18303 0,'0'0'816'0,"-6"-2"160"0,-4-5-784 0,4 3-192 16,-2 0 0-16,0 3 0 0,-5-2 1056 0,1 3 160 0,0 1 48 0,-2 3 0 16,-2 3-272-16,0 2-48 0,-1 1-16 0,0 1 0 15,-1 1-224-15,0 3-32 0,3 3-16 0,-2-1 0 16,1 1-48-16,2 1-16 0,-1 2 0 0,5-3 0 0,3 2-208 15,-1-1-64-15,5 0 0 0,2-2 0 0,3-1-128 0,2-3-16 16,3-1-16-16,-1 0 0 0,4-1 16 0,4 0 0 16,-2-1 0-16,4 0 0 0,4-5-48 0,0 1-128 15,2-1 192-15,1-1-64 0,1-2-128 0,2-1-144 16,0-2 144-16,1 0-208 16,0 0-2016-16,-2-3-400 0,-2 1-64 0</inkml:trace>
  <inkml:trace contextRef="#ctx0" brushRef="#br1" timeOffset="29949.86">20917 15854 19343 0,'3'9'1728'0,"1"3"-1392"16,1 5-336-16,-1 0 0 0,-1 2 1248 0,-2 1 176 15,-2 4 48-15,-1 1 0 0,-1 1-96 0,-2 1-16 0,-2 1 0 0,0 1 0 16,-3 2-336-16,1 0-64 0,1 0 0 0,-2-3-16 16,-1 0-384-16,0-2-80 0,-2 4-16 0,4-4 0 15,3-1-272-15,1-2-48 16,1 0-16-16,2-1 0 0,2-1-304 0,2-1-64 0,0-1-16 0,5 0-9984 16,-1-4-1984-16</inkml:trace>
  <inkml:trace contextRef="#ctx0" brushRef="#br1" timeOffset="33563.19">21720 15746 3679 0,'0'0'160'0,"0"0"32"0,0 0-192 0,0 0 0 15,0 0 0-15,2-7 0 0,3 1 3152 0,4 1 592 16,-2 1 112-16,5-2 32 0,4 2-2992 0,1-2-608 16,4-2-112-16,2 1-32 0,5-2 96 0,0 1 16 15,5 2 0-15,-1-1 0 0,0 3-256 0,-1-1 128 0,-2 2-128 0,-5 2 0 16,-1-2 176-16,-3 0-176 0,-2 2 192 0,-1 1-5952 16,-4 0-1200-1</inkml:trace>
  <inkml:trace contextRef="#ctx0" brushRef="#br1" timeOffset="33756.62">21711 15982 20271 0,'0'0'1792'0,"0"0"-1424"0,11-1-368 0,0 0 0 15,0 0 544-15,5-1 32 0,4-3 16 0,4 2 0 16,3 0-272-16,4-1-64 0,3 1-16 0,0-1 0 15,0-1-240-15,2 2 176 0,-5 0-176 0,-1 0 160 0,-6 2-416 16,1-1-64-16,-3-1-32 0,-4 1 0 0</inkml:trace>
  <inkml:trace contextRef="#ctx0" brushRef="#br1" timeOffset="34116.65">21929 15449 11055 0,'0'0'976'0,"0"0"-784"0,0 0-192 16,0 0 0-16,0 0 1856 0,10-3 336 0,0 2 64 0,4 5 16 15,3-1-1440-15,3 1-272 0,0 1-64 0,6-1-16 16,-3 2-320-16,4 0-160 0,1 1 160 0,-2-1-160 15,3 2 128-15,1 2-128 0,0 1 0 0,1 2 0 16,-2 1 0-16,-2 3 0 0,-1-1 0 0,-3 2 0 16,-2 0 0-16,-5 3 128 0,-2 1-128 0,-4 1 0 15,-3-4 224-15,-3 2 0 0,-4-1 0 0,-3 1 0 16,-4-4 464-16,0-1 80 0,-3-1 32 0,-2 1 0 16,-3-1-176-16,-1 1-48 0,-3-2 0 0,0 1 0 15,-1 0-256-15,0-2-48 0,-2-2-16 0,0 1 0 16,3 1-256-16,0 1 128 0,0 0-128 0,2-3 0 15,2-1-1472-15,4-2-416 0,1-1-80 0</inkml:trace>
  <inkml:trace contextRef="#ctx0" brushRef="#br1" timeOffset="34483.49">23029 15650 13823 0,'0'0'1216'0,"0"0"-960"0,0 0-256 16,2-9 0-16,-2 9 912 0,0 0 144 0,0 0 32 0,0 0 0 15,0 0-128-15,0 0 0 0,0 0-16 0,-8-1 0 16,-1 1-224-16,-1 3-32 0,-3 2-16 0,-3 2 0 15,-4 4 16-15,1 1 0 0,-1 2 0 0,-2 0 0 16,0 2-224-16,0 1-32 0,0 1-16 0,3-3 0 16,4 4-16-16,2-2 0 0,2 1 0 0,3-2 0 15,5 0-48-15,3-1-16 0,2-1 0 0,3-1 0 16,5-4-16-16,3 0-16 0,2-2 0 0,1-1 0 16,5 1-112-16,3-1 0 0,-2-6-16 0,5 2 0 15,-1-2-176-15,0-1 0 0,-1 0 144 0,-1-5-144 16,0 1-1248-16,-2-2-320 15,0 0-64-15,-5 1-10976 0</inkml:trace>
  <inkml:trace contextRef="#ctx0" brushRef="#br1" timeOffset="34703.94">23300 15849 21359 0,'0'0'944'0,"-5"12"208"0,0 1-928 0,0 0-224 16,1 1 0-16,1 1 0 0,-1 0 1088 0,1 3 160 16,0 1 32-16,-3 1 16 0,2-2-576 0,0 2-112 15,-1 0-32-15,1 0 0 0,0-3-304 0,1 2-64 16,-1 2-16-16,2-1 0 0,-1-3-192 0,3 2 128 16,1-1-128-16,2-1 0 15,1-1-960-15,0-3-272 0,4-4-64 0,1 0-10272 0</inkml:trace>
  <inkml:trace contextRef="#ctx0" brushRef="#br1" timeOffset="35024.91">23553 15592 7359 0,'0'0'320'0,"0"0"80"0,0 0-400 0,0 0 0 16,0 0 0-16,0 0 0 0,6-6 3792 0,1 3 688 15,2-2 128-15,1 0 16 0,2 0-3344 0,2 1-688 16,3 0-128-16,1-1-16 0,3 1-224 0,0 2-32 16,1 2-16-16,0 0 0 15,-2 0-528-15,-1 2-96 0,-3 0-32 0</inkml:trace>
  <inkml:trace contextRef="#ctx0" brushRef="#br1" timeOffset="35169.74">23595 15776 15663 0,'0'0'1392'0,"0"0"-1120"0,0 0-272 0,0 0 0 16,0 0 2752-16,8 0 480 0,7 0 96 0,1-2 32 16,5-1-2208-16,1-3-448 0,3 0-96 0,6-2-16 15,0 0-448-15,2 1-144 0,-1-1 0 0,-1 1-8800 16,-2 1-1840-16</inkml:trace>
  <inkml:trace contextRef="#ctx0" brushRef="#br1" timeOffset="36285.82">24106 15014 17327 0,'0'0'768'0,"0"0"160"0,-5-9-736 0,1 2-192 0,4 7 0 0,1-9 0 16,2 1 928-16,1 1 160 0,1 2 16 0,5-2 16 15,0 3-432-15,5 0-96 0,1-3-16 0,4 3 0 16,0 0 16-16,2 3 0 0,0-1 0 0,2 1 0 0,-1 0-208 16,0 2-32-16,-1 2-16 0,-3-1 0 0,-3 2-208 0,0 0-128 15,-4 2 128-15,0-1-128 0,-6 3 0 0,0-1 0 16,-2 1 0-16,-3 1 0 0,-1 1-176 0,-1 0 0 15,-3 0 0-15,0-2 0 0,-2 1 176 0,1-2 0 16,-1 2 0-16,2-3 0 0,4-6 0 0,-8 7 0 16,2-1 0-16,6-6 0 0,-2 9 0 0,2-9 0 15,2 9 0-15,2 0 0 0,0 0 0 0,3 1 0 16,2-2 0-16,0 2 0 0,2-1 0 0,0 1 0 16,-1 1 0-16,1 1 128 0,0 1-128 0,-2 0 0 15,-3 0 0-15,-2 1 128 0,-3-2-128 0,-2 0 192 16,-4-1-64-16,-3-2 0 0,-3 1-128 0,-2 0 128 0,-2 2-128 15,-2-1 128-15,-4-1 128 0,-2-2 48 0,-3-1 0 0,-1 1 0 16,2-2 16-16,-1 0 0 16,-2-4 0-16,2 1 0 0,3 0-320 0,4-1 128 0,1-1-128 0,3 0 0 31,4 0-1664-31,0-1-448 0</inkml:trace>
  <inkml:trace contextRef="#ctx0" brushRef="#br1" timeOffset="36641.91">24087 15986 18143 0,'0'0'800'0,"0"0"160"0,0 0-768 0,-2-5-192 16,2 5 0-16,2-8 0 0,1 2 1328 0,1-1 208 16,5-1 64-16,0 3 0 0,2-1-400 0,4 1-80 15,3-3-16-15,2 2 0 0,5-1-176 0,2 0-32 16,3 1-16-16,-2-1 0 0,5-1-368 0,-1 3-64 15,-2 1 0-15,1-1-16 0,-3 2-240 0,2 1-32 0,0-2-16 0,-3 4 0 16,2 3-352-16,-2-2-80 0,-3 0-16 0,0 1-9328 31,-2 1-1872-31</inkml:trace>
  <inkml:trace contextRef="#ctx0" brushRef="#br1" timeOffset="37062.91">24074 16461 17503 0,'0'0'768'0,"-4"-6"176"0,-2 1-752 0,6 5-192 15,0 0 0-15,6-8 0 0,-1 0 2368 0,7 0 448 16,2 1 96-16,4 0 16 0,2 1-1952 0,6-1-384 0,4-2-80 16,1 3 0-16,-1-1-128 0,4 0 0 0,-2 2-16 0,0-1 0 15,-3 2-192-15,2 1-48 0,-2-1 0 0,-4 2 0 16,-2-1-368-16,0 2-80 0,0 0 0 0,-4 0-8848 16,-4 1-1776-16</inkml:trace>
  <inkml:trace contextRef="#ctx0" brushRef="#br1" timeOffset="37453.82">24350 16370 19343 0,'0'0'1728'0,"-11"5"-1392"0,1-1-336 0,2 2 0 0,-2 1 1120 0,1 1 160 16,-1 0 16-16,-1 1 16 0,-1-1-672 0,1 2-128 15,-2 0-16-15,2 1-16 0,0 0-96 0,2 1-32 16,0 0 0-16,1 2 0 0,1-2-160 0,0 1-48 16,0 4 0-16,3-1 0 0,3-1-144 0,1 1 0 15,2-1 0-15,3 0 128 0,-1 1-128 0,4-1 0 16,5 1 0-16,1-1 0 0,2-4 352 0,1 2-16 16,4 2 0-16,2-1 0 0,4 0-32 0,-7-1-16 15,0-2 0-15,0 4 0 0,-2-3 16 0,-1 0 0 16,-1 0 0-16,-2 1 0 0,0-3-64 0,-2 1-16 15,-1-1 0-15,-3 1 0 0,-5 0 96 0,0 1 0 16,-2-2 16-16,-1 1 0 0,-3 0 208 0,-1-1 32 0,-7 0 16 16,-1 0 0-16,-3 1 0 0,-3-1 0 0,-3-2 0 0,-4 1 0 15,-5 1-224-15,-3-1-48 0,-4-1-16 0,-4-1 0 16,-2-2-304-16,0-1 0 0,1-1 0 16,-2 1 0-1,0-2-2288-15,0-2-352 0</inkml:trace>
  <inkml:trace contextRef="#ctx0" brushRef="#br1" timeOffset="43926.7">1522 14919 4607 0,'0'0'192'0,"0"0"64"0,9-6-256 0,-5 0 0 0,1 0 0 0,2 0 0 15,-7 6 2048-15,4-7 352 0,1 0 80 0,0 0 16 16,-5 7-1472-16,6-6-272 0,-6 6-64 0,5-6-16 15,-5 6 176-15,0 0 48 0,0 0 0 0,0 0 0 0,0 0 0 0,0 0 16 16,0 0 0-16,0 0 0 0,0 0-464 0,0 0-80 16,0 0-32-16,-1 11 0 0,-1 2-80 0,-1 1-32 15,-2 0 0-15,0 4 0 0,2 4 96 0,-1 0 0 16,2 3 16-16,-3 1 0 0,1 2-32 0,0 4-16 16,1 1 0-16,-4 3 0 0,0 1-32 0,1 0 0 15,-1-1 0-15,1-3 0 0,-2 0-80 0,0-2-32 16,-2 0 0-16,1-3 0 0,1-1 128 0,-1-3 32 15,1-1 0-15,-2-1 0 0,1-3 64 0,2-2 16 16,1 0 0-16,0-3 0 0,1-2-224 0,3 0-32 16,-2 0-128-16,1 1 192 0,1-4-192 0,1 1 128 15,0 0-128-15,1-10 0 0,0 10 0 0,0-10-128 16,2 9-16-16,-2-9 0 16,0 0-1936-16,0 0-384 0</inkml:trace>
  <inkml:trace contextRef="#ctx0" brushRef="#br1" timeOffset="44658.65">2277 15265 12319 0,'0'0'544'0,"0"0"112"0,0 0-528 0,0 0-128 0,0 0 0 0,0 0 0 0,0 0 624 0,0 0 80 15,0 0 32-15,8-3 0 0,0-1-224 0,3 1-64 16,-1 1 0-16,3 0 0 0,2-2 0 0,4 2 0 15,3 1 0-15,2 0 0 0,-1-2-176 0,2 0-32 16,0 1-16-16,1 1 0 0,-5 1-224 0,1 0 176 16,1 0-176-16,-3 2 160 0,-2-1-160 0,-2 2-144 15,-3-2 144-15,-2 0-208 0</inkml:trace>
  <inkml:trace contextRef="#ctx0" brushRef="#br1" timeOffset="44820.74">2277 15584 18431 0,'0'0'1632'0,"0"0"-1312"0,6 6-320 0,4-1 0 15,3-2 384-15,5-1 0 0,3-1 0 0,4-1 0 16,3-1-64-16,3-1 0 0,-1-2 0 0,1-2 0 16,-4-1-192-16,2-3-128 0,1 1 160 0,-2-1-6400 15,1 0-1280-15</inkml:trace>
  <inkml:trace contextRef="#ctx0" brushRef="#br1" timeOffset="46566.02">3782 14730 12783 0,'0'0'560'0,"-7"-1"128"0,-2-1-560 0,9 2-128 0,0 0 0 0,0 0 0 15,0 0 608-15,0 0 96 0,0 0 0 0,0 0 16 16,0 0-400-16,0 0-96 0,0 0-16 0,0 0 0 15,10-3-16-15,-2 0 0 0,3 1 0 0,4 0 0 16,1 0 64-16,3 0 0 0,0-2 0 0,0 1 0 16,2-1-16-16,1 0 0 0,1 1 0 0,1 1 0 15,0 1 64-15,0 1 16 0,-2 2 0 0,0 1 0 16,-2 2-320-16,-3 1 0 0,-2 3 0 0,-2 1 0 16,-4 1 0-16,-3 3 0 0,-4-2 0 0,-3 3 0 15,-3 0 240-15,-2 0-64 0,-2 0-16 0,-4 0 0 16,-4 1 96-16,-3-1 0 0,1 1 16 0,-3 1 0 15,0 1-80-15,-1-1-32 0,0-1 0 0,2-1 0 16,1 0 80-16,3-3 16 0,2-1 0 0,0-1 0 16,3-3-256-16,2-2 176 0,2 2-176 0,7-7 160 15,-7 8-160-15,7-8 0 0,0 0 0 0,0 0 128 0,0 0 48 0,8 9 0 16,-1-2 0-16,3 0 0 0,1-3 32 0,1 1 16 16,0-1 0-16,0 2 0 0,1-1-224 0,-3 4 176 15,0-3-176-15,-2 3 160 0,-3 0-160 0,1 0 0 16,-2 0 0-16,-1-1 128 0,-4 1 320 0,-3 2 64 15,-2-2 16-15,1 2 0 0,-5 0 192 0,-1 1 48 16,-3-1 0-16,-2 1 0 0,-1-1-208 0,-4 0-48 16,-1-1 0-16,0-1 0 0,2 2-304 0,-2-2-64 15,0-3-16-15,2-1 0 0,-1-1-128 0,4-1 0 16,1 0 0-16,2-3 0 16,2-1-1472-16,2-1-384 0,2 0-80 0</inkml:trace>
  <inkml:trace contextRef="#ctx0" brushRef="#br1" timeOffset="46908.78">3484 15588 8975 0,'0'0'384'0,"0"0"112"0,0 0-496 0,0 0 0 0,-4 7 0 0,4-7 0 16,0 0 896-16,0 0 64 0,0 0 32 0,0 0 0 15,0 0 96-15,0 0 0 0,0 0 16 0,7 3 0 16,-7-3-16-16,15-2-16 0,0 0 0 0,2-2 0 0,-2 0-304 0,4 0-64 16,2-2-16-16,1-2 0 0,4 2-16 0,4-2 0 15,1-1 0-15,2 1 0 0,2-1 48 0,1-1 16 16,0-1 0-16,-2 0 0 0,-3 0-208 0,0 1-32 15,-1 0-16-15,-3 1 0 0,-5 2-256 0,-1 0-48 16,-1 0-16-16,-5 3 0 0,1 2-336 0,-2 1-64 16,-4 1-16-16,0 1 0 15,-10-1-2032-15,9 4-400 0</inkml:trace>
  <inkml:trace contextRef="#ctx0" brushRef="#br1" timeOffset="47201.51">3704 15820 17439 0,'0'0'768'0,"0"0"176"0,0 0-752 0,0 0-192 0,9-2 0 0,-1 2 0 16,0-1 528-16,2-1 80 0,1-1 16 0,3-2 0 16,1 1 224-16,3-1 48 0,1-1 16 0,2-1 0 15,0-1-16-15,1 2 0 0,0-3 0 0,0 0 0 16,1 0-384-16,1 2-64 0,2 0-32 0,-2 1 0 16,-3 0-272-16,0 2-144 0,0-1 160 0,-4 1-160 15,1-1-1472-15,-3 2-400 0,-3 0-80 0</inkml:trace>
  <inkml:trace contextRef="#ctx0" brushRef="#br1" timeOffset="47542.98">3806 15857 20847 0,'-16'6'912'0,"5"-1"208"0,0-1-896 0,3 2-224 16,1 0 0-16,1 2 0 0,4 1 512 0,-3-2 64 0,5-7 16 0,-3 9 0 15,3-9-432-15,-2 9-160 0,2-9 0 0,0 0 144 16,3 11-144-16,-3-11 160 0,9 8-160 0,2-3 160 16,0 1 16-16,2-2 0 0,2-1 0 0,1 2 0 15,3-2 0-15,1-1 0 0,-3 3 0 0,2-2 0 16,-2 1-16-16,0 2 0 0,-1-1 0 0,-1 3 0 16,-2 0-32-16,-1-1 0 0,0 4 0 0,-4-1 0 15,-3 0 224-15,0 3 32 0,-5 1 16 0,-1 0 0 16,-6 1 256-16,2 0 48 0,-4-1 16 0,-1 1 0 15,-4 1-96-15,-2 1-32 0,1 2 0 0,-5-2 0 16,-1 0-256-16,-1-1-48 0,-4-1-16 0,-1-1 0 16,1-2-112-16,-2-2-32 0,2-3 0 0,3-4 0 15,0-3-928 1,3-3-192-16,2-4-32 0,6-2-8240 0,2-4-1632 0</inkml:trace>
  <inkml:trace contextRef="#ctx0" brushRef="#br1" timeOffset="47942.85">4801 15235 15663 0,'0'0'1392'0,"0"0"-1120"0,0 0-272 0,0 0 0 16,1-8 1520-16,-1 8 240 0,0 0 48 0,0 0 16 15,0 0-640-15,0 0-128 0,0 0-32 0,0 0 0 16,-1 10-496-16,-1 4-96 0,-2 0-32 0,-1 3 0 15,-2 3 80-15,4 1 16 0,-3 2 0 0,3 0 0 16,0 3-112-16,1 1-32 0,-4 0 0 0,3-1 0 16,0-1-160-16,-1 2-48 0,3-2 0 0,-2-1 0 15,1-2-144-15,1-1 0 0,1-4 144 0,0-1-144 16,1 1 0-16,1-4-288 0,2-3 48 0,-4-10 16 16,0 0-1872-16,0 0-368 15</inkml:trace>
  <inkml:trace contextRef="#ctx0" brushRef="#br1" timeOffset="48131.44">4518 15464 7359 0,'0'0'656'0,"0"0"-528"16,0 0-128-16,0 0 0 0,0 0 3840 0,16 2 720 15,-1 0 160-15,4-1 16 0,0-1-3328 0,5-1-656 16,0-1-144-16,2 1-32 0,2-2-304 0,1-2-64 15,3-1-16-15,-2-1 0 0,-3 1-64 0,2-1-128 16,-1 1 176-16,-2 0-176 16,-1-1-1280-16,-1 1-352 0,2 0-80 0</inkml:trace>
  <inkml:trace contextRef="#ctx0" brushRef="#br1" timeOffset="48612.53">6166 15091 22511 0,'-10'-3'992'0,"10"3"224"0,-10-8-976 0,2 1-240 15,0 1 0-15,0-1 0 0,0 4 896 0,-1 1 144 16,-2 1 32-16,-2 2 0 0,0 2-640 0,-2 1-128 15,-4 2-32-15,-2 2 0 0,0 4-144 0,1 2-128 16,-2 4 192-16,1 1-192 0,2 3 240 0,-3 3-64 16,2 2-16-16,1 1 0 0,-1-2 64 0,5 2 16 0,3 0 0 0,2 3 0 15,1 2-240-15,4-1 0 0,1-2 128 0,4-2-128 16,4 0 0-16,0-2 0 0,0-2 0 0,4-2 0 16,1-1 0-16,2-2 144 0,1 0-144 0,2-3 128 15,2-3 48-15,0-3 0 0,2 0 0 0,3-2 0 16,2-4-176-16,3-2 0 0,2-2 144 0,-1-1-144 31,1 0-528-31,-1 0-176 0,1-1-48 0</inkml:trace>
  <inkml:trace contextRef="#ctx0" brushRef="#br1" timeOffset="49210.53">6401 15659 11967 0,'0'0'1072'0,"0"0"-864"0,7-8-208 0,0 1 0 16,0 2 896-16,3 0 128 0,1 1 16 0,0 1 16 16,3-1-368-16,2 3-80 0,-1 1-16 0,2 3 0 15,-2-1-112-15,2 3-32 0,-1 3 0 0,1 4 0 16,-3 1-256-16,-2 0-64 0,-3 2-128 0,-3 3 192 16,-2 1-192-16,-2 2 0 0,-4-1 0 0,-4 2 0 15,-6 1 192-15,-2 3-64 0,-4 1-128 0,-3-2 192 16,0-2 240-16,1-1 32 0,-1-2 16 0,1-4 0 15,0-2 528-15,4 0 96 0,0-2 32 0,4 0 0 0,2-1-608 16,2-1-112-16,3-1-32 0,1-1 0 0,4-8-256 0,-3 8-128 16,3-8 128-16,0 10-128 0,0-10 128 0,6 11-128 15,-1-2 128-15,4-3-128 0,2-3 0 0,2 0 0 16,2 0 0-16,1 0-176 0,2-3 176 0,0 0 0 16,4-1 0-16,0-2 0 15,4 3-2176-15,-3-1-336 0</inkml:trace>
  <inkml:trace contextRef="#ctx0" brushRef="#br1" timeOffset="49614.04">7134 15244 18719 0,'0'0'832'0,"0"0"160"0,0 0-800 0,0 0-192 0,0 0 0 0,0 0 0 0,0 0 832 0,0 0 128 15,13-2 32-15,-2 1 0 0,1 0-560 0,3-1-112 16,1 2-32-16,3 0 0 0,2 0-64 0,0 0-16 16,3 0 0-16,1 2 0 0,5-2-208 0,-1 0 176 15,0 0-176-15,2 1 160 0,1 0-160 0,-4 1 0 16,-3 1 0-16,-2-2 0 15,-4 2-1600-15,-1-1-256 0,4 0-64 0,-8-1 0 0</inkml:trace>
  <inkml:trace contextRef="#ctx0" brushRef="#br1" timeOffset="49818.36">7100 15565 18719 0,'0'0'832'0,"4"6"160"0,-4-6-800 0,13 4-192 0,2-1 0 0,1-2 0 16,4-1 512-16,2 0 48 0,0 0 16 0,2-1 0 16,3-1-176-16,2 0-16 0,3-1-16 0,2-1 0 15,2 0-144-15,-1-2-32 0,1 2 0 0,-2-1 0 16,-2-3-192-16,1 1 0 0,-2-2 0 0,-4 4 0 31,0 2-816-31,-2-1-256 0,-4 0-48 0</inkml:trace>
  <inkml:trace contextRef="#ctx0" brushRef="#br1" timeOffset="50633.01">7518 14993 5519 0,'0'0'496'0,"-5"-8"-496"0,3 0 0 0,1 0 0 0,1 8 1792 0,2-9 272 16,5 3 48-16,-3-1 16 0,2 0-1120 0,0 2-240 15,0 2-32-15,-6 3-16 0,10-4-224 0,0 2-48 16,0 0-16-16,1 1 0 0,2 2-48 0,0 1 0 16,6 1 0-16,-2 3 0 0,3 2-16 0,4 0-16 0,2 3 0 0,2 3 0 15,3 1-96-15,1 1-32 0,2 2 0 0,0 1 0 16,-4 3-224-16,0-1 128 0,-3 1-128 0,-3 0 0 15,-4 0 128-15,-2 1-128 0,-3 2 0 0,-2-1 0 16,-2-1 0-16,-2 0 128 0,-2 1-128 0,-4-2 0 16,-3 0 384-16,-2-2 48 0,0 2 0 0,-6 2 0 15,-1-1 560-15,-4 0 112 0,-1 0 32 0,-3 1 0 16,-5 1-192-16,-3 2-48 0,-4-3 0 0,-2-2 0 16,-1 1-192-16,1 1-64 0,-5-1 0 0,4 0 0 15,1 1-288-15,1-2-64 0,3 0-16 0,1 0 0 16,1-3-272-16,3 0 128 0,3-2-128 0,4 0 0 15,-1-1-336-15,6-5-176 16,5-2-48-16,5-9-13760 0</inkml:trace>
  <inkml:trace contextRef="#ctx0" brushRef="#br1" timeOffset="51225.68">9182 15183 15135 0,'0'0'672'0,"0"-7"144"0,0 7-656 0,-1-8-160 0,-1 0 0 0,2 8 0 16,-3-7 1056-16,-2 1 176 0,-3 2 48 0,0 0 0 0,-3 2-528 0,-1 2-112 16,-3 2 0-16,0 1-16 0,-2 2-224 0,0 3-32 15,0 2-16-15,-4 4 0 0,-1 3 160 0,1 0 16 16,-2 2 16-16,2 0 0 0,-4 3 64 0,3 2 16 15,-1 1 0-15,1 1 0 0,1 1-320 0,2 1-64 16,4 2-16-16,1-1 0 0,-1-3-224 0,6-2 128 16,2-1-128-16,4-1 0 0,3-2 0 0,3-1 0 15,4-3 0-15,1 0 0 0,2-4 0 0,3-1 0 16,3-1 0-16,3-2 0 0,1-3-208 0,2-2-96 16,2-2-16-16,0-1-7888 15,0-1-1584-15</inkml:trace>
  <inkml:trace contextRef="#ctx0" brushRef="#br1" timeOffset="51581.65">9321 15619 12895 0,'12'-8'576'0,"-1"4"112"0,0-2-560 0,3 2-128 0,2-1 0 0,1-1 0 16,4 5 2448-16,-2 1 464 0,-1 0 96 0,-1 3 0 0,-3 3-2320 15,-2 1-480-15,-1 2-80 0,-5 2-128 16,-2 2 128-16,-2 3-128 0,-2 1 0 0,-2 2 144 0,-2 1 0 0,-2 1 0 16,-2 1 0-16,-3 4 0 0,-4 2 176 0,2 1 16 15,-2-1 16-15,-1-2 0 0,-1-3 288 0,1-1 48 16,3-1 16-16,-1-1 0 0,-1-1 144 0,2-2 48 15,0-1 0-15,2-2 0 0,1-2-320 0,2-2-48 16,3-1-16-16,3-1 0 0,2-8-240 0,0 8-48 16,0-8-16-16,0 0 0 0,9 8 0 0,2-2 0 15,2-1 0-15,0 0 0 0,1-2-208 0,-1-1 144 16,3-2-144-16,-1 0 128 0,1-3-128 0,2 1 0 16,1-3 0-16,0 1 0 15,-2 0-1040-15,1 1-144 0,2-1-32 0,-3 0-8512 16,1 0-1696-16</inkml:trace>
  <inkml:trace contextRef="#ctx0" brushRef="#br1" timeOffset="52135.68">10054 15353 11967 0,'0'0'1072'0,"0"0"-864"0,0 0-208 0,0 0 0 15,0 0 2144-15,11 6 384 0,2-1 80 0,3-2 16 16,3-1-1856-16,3 1-352 0,1-2-80 0,3-1-16 15,2-1-160-15,-3-3-32 0,0 0-128 0,1-1 192 16,-3 0-192-16,1 3 0 0,-2 0 0 0,-1-1-6768 16,-2 1-1392-16</inkml:trace>
  <inkml:trace contextRef="#ctx0" brushRef="#br1" timeOffset="52303.03">10094 15590 15663 0,'0'0'688'16,"0"0"144"-16,0 0-656 0,0 0-176 0,9 7 0 0,5-3 0 0,3 0 1920 0,5-2 368 16,3-1 64-16,1-2 16 0,2-1-1680 0,-1-2-336 15,2 0-64-15,1-1-16 0,0-2-272 0,1 0 160 16,0 0-160-16,-2 1-11184 0</inkml:trace>
  <inkml:trace contextRef="#ctx0" brushRef="#br1" timeOffset="53263.55">11193 14998 9215 0,'0'0'816'0,"0"0"-656"0,0 0-160 0,0 0 0 15,-5-5 1312-15,1-1 224 0,4 6 64 0,-4-9 0 0,1 1-576 16,0 0-96-16,2 0-32 0,1 0 0 0,1 0-192 0,-1 8-32 15,4-10-16-15,0 1 0 0,2 2-208 0,0-1-32 16,2 0-16-16,2 1 0 0,1-1-80 0,2 0-32 16,1-1 0-16,3 3 0 0,-1-1 96 0,3 3 32 15,0-1 0-15,2 2 0 0,-1 0 32 0,1 1 16 16,-1 2 0-16,1 1 0 0,-1 2-464 0,0 3 128 16,-4 5-128-16,-2 0 0 0,-3 1 0 0,-2 2 0 15,-2 1 0-15,-2 2 0 0,-5 2 0 0,-3 3 0 16,-1 2 0-16,-5 1 0 0,-5 3 0 0,-3-2 0 15,-4-1 0-15,1-2 0 0,-1 0 0 0,-3-2 0 0,1 0 0 16,-3-1 0-16,0-1 0 0,2-2 0 0,1-1 144 0,2-1-144 16,3-2 416-16,-1-2 0 0,3 3 0 0,4-3 0 15,-1-3-144-15,5-1-16 0,8-7-16 0,0 0 0 16,0 0-80-16,0 0-16 0,8 5 0 0,4-1 0 16,-1-4 112-16,5-2 32 0,1 0 0 15,4 0 0-15,3-1-112 0,3 0-32 0,0 0 0 0,3 0 0 16,0 0-144-16,2 1 0 0,-2-2 144 0,2 1-144 15,-2 0 0-15,1-1 0 0,-5 1 0 0,-2 2-192 32,-2 0-2176-32,-3 0-448 0</inkml:trace>
  <inkml:trace contextRef="#ctx0" brushRef="#br1" timeOffset="53559.2">10987 15797 22799 0,'0'0'1008'15,"0"0"208"-15,0 0-960 0,0 0-256 0,14-2 0 0,-3 0 0 0,3 0 560 0,2-2 64 16,4 0 16-16,2-2 0 0,5 1 0 0,2-3 0 15,1-2 0-15,2-1 0 0,3-1 128 0,2 0 48 16,1 0 0-16,5 1 0 0,0-3-304 0,3-1-48 16,1 3-16-16,-1 0 0 0,-3 1-256 0,-3 1-48 0,-5 2-16 0,-2 0 0 15,-2 1 544-15,-4 3 96 0,-2 1 32 0,-2 0 0 32,-4 3-4384-32,-2 0-896 0</inkml:trace>
  <inkml:trace contextRef="#ctx0" brushRef="#br1" timeOffset="53982.25">11353 16069 9215 0,'0'0'816'0,"0"0"-656"16,0 0-160-16,0 0 0 0,11-6 3776 0,1 2 736 16,0 0 144-16,3-1 16 0,3 1-3216 0,2-1-656 0,3 1-128 0,-1-1-32 15,3-3-32-15,2-1-16 0,2-2 0 0,-1 2 0 16,-2-1-160-16,-1 2-48 0,1 1 0 0,-2-1 0 16,-2 2-256-16,-1-1-128 15,-2 2 0-15,0-1 128 0,-1 2-368 0,-2 0-80 0,-1 0 0 0,-3 2-16 31,0 0-2016-31,-5-1-400 0,-7 3-64 0,0 0-8064 0</inkml:trace>
  <inkml:trace contextRef="#ctx0" brushRef="#br1" timeOffset="54290.85">11422 16048 12895 0,'-20'10'1152'0,"7"-3"-928"0,1-1-224 0,1 2 0 16,2 1 2240-16,3-1 416 0,2 1 80 0,2 0 16 0,2 1-1792 0,2-1-336 15,-2-9-80-15,10 7-16 0,0 2-80 0,2-1-32 16,1-1 0-16,3-2 0 0,1 2-96 0,5-2-32 16,-1 3 0-16,1 0 0 0,0-2-128 0,0 2-32 15,1 1 0-15,-3-2 0 0,-1 1-128 0,-3 1 0 16,-3-1 144-16,1 4-144 0,-3-2 336 0,-5 2 0 16,0 0 0-16,-2 3 0 0,-4 1 272 0,0 1 48 15,-4-1 16-15,-2-1 0 0,-2 4 96 0,-4-2 0 16,-3 1 16-16,-2-1 0 0,-5 0-32 0,-1-1-16 15,-3 0 0-15,-3 0 0 0,0 0-144 0,-1-1-16 16,2-1-16-16,-1-3 0 0,-2-2-240 0,0 0-32 16,-1 0-16-16,0 0 0 15,-2-2-1040-15,-2-1-192 0,-5-2-64 0,-2-2 0 16,-3-2-2048-16,0-6-432 0</inkml:trace>
  <inkml:trace contextRef="#ctx0" brushRef="#br1" timeOffset="55800.72">12962 14947 24879 0,'-3'-6'2208'0,"0"1"-1760"16,1-1-448-16,-1 1 0 0,1-2 640 0,-5 1 64 16,-1-3 0-16,-4 0 0 0,-2-1-192 0,-4-1-48 15,-4-3 0-15,-1 2 0 0,-2-2-256 0,0 0-48 16,-4-1-16-16,-1 0 0 0,-2-3-144 0,2 1 0 15,-2 2 0-15,-2 0 0 0,-6-2 0 0,-2-2 128 16,-4-1-128-16,1-1 0 0,1 0 0 0,0-1 0 16,-1-1 0-16,0 0 0 0,0-1 128 0,-3 1-128 15,0 1 0-15,-4 0 128 0,-2 0 0 0,2 1-128 0,-2 4 192 16,2 1-64-16,-1 1-128 0,-1 2 0 0,-3-3 0 16,-2 2 0-16,-4 3 0 0,1-1 0 0,3-1 0 15,2 0 0-15,-2 2 0 0,2 1 128 0,-2 0-128 0,-3 1 0 16,-3-4 0-16,3 0 0 0,1-1 0 0,2 6 0 15,0 1 0-15,-2 3 0 0,-5-1 0 0,0 1 0 16,1 1 0-16,2 0 0 0,3 2 0 0,0 5 0 16,2 1 0-16,-4 2 0 0,-3 0 0 0,2 1 0 15,1 1 0-15,3 1 0 0,1 0 0 0,-1 3 0 16,0 2-144-16,-4 1 144 0,-1 1 0 0,0 1 0 16,1 3 0-16,4 1 0 0,-1-1 0 0,-1 1 0 15,-1 1-144-15,0 0 144 0,0-1 0 0,6 0-144 16,3-1 144-16,5 1 0 0,-3 1-144 0,5 0 144 15,2 0 0-15,-1 2 0 0,-1 1 0 0,0-1 0 0,1 2-160 16,2 3 160-16,3 2 0 0,1 2-144 0,2 1 144 0,1 2 0 16,2 1 0-16,0 2 0 0,-3 2 0 15,0 0 0-15,0 1 0 0,-3 0-128 0,3 1 128 0,-2 0 0 16,6 1 0-16,3 2 0 0,4 1 0 0,0 3 0 16,-2-1 0-16,5 2 0 0,2 0 0 0,1 0 0 15,4 3 0-15,0 1 0 0,3-3 0 0,2 3 0 16,0 3 0-16,2-2 0 0,2-1 0 0,2-1 0 15,3 0 0-15,2-1 0 0,2-2 0 0,3-1 0 16,1 3 0-16,3-3 0 0,1-3 0 0,3-2-128 16,3-1 128-16,2 1 0 0,5-1 0 0,1-4 0 15,4 1 0-15,4-1 0 0,2 0 0 0,6-2 0 16,5-1 0-16,2-2-128 0,0-3 128 0,2 0 0 16,-2 0-144-16,4-3 144 0,3-1 0 0,4 0-144 0,7-2 144 15,1-1 0-15,0-2 0 0,2-2 0 0,-2-3 0 16,4-1 0-16,4-2 128 0,2-4 96 0,2-4 16 0,1-1 0 15,-1-3 128-15,6 0 16 0,2-2 16 0,0-2 0 16,-3-3-80-16,2-2-32 0,1 1 0 0,3 0 0 16,3-5-112-16,-3-1-32 0,-4-1 0 0,1 0 0 15,5 0-144-15,-2-2 0 0,2-3 0 0,0 0 128 16,-3-3-128-16,3 0 0 0,4 1 144 0,-5-2-144 16,-4-1 0-16,1-1 128 0,2 0-128 0,-1 1 0 15,0-2 0-15,0 0 0 0,-6-1 0 0,2 0 128 16,1-3-128-16,-3-1 0 0,-4-4 0 0,-1 1 0 15,-2 1 0-15,0 2 0 0,1-3 0 0,-2-1 0 0,-4 2 0 16,-3-1 0-16,-2 2 0 0,-3-1 0 16,0 0 0-16,1-1 128 0,-1 2-128 0,-2-5 0 15,-7-5 128-15,-2 0-128 0,-1 1 160 0,-6-3-160 0,-2-4 368 0,-3-1-32 16,-1-1 0-16,-3-4 0 0,-1-2 16 16,-7 0 0-16,-2-4 0 0,-6-1 0 0,-3-5-32 0,-6 1-16 15,-4 1 0-15,-5 1 0 0,-4-3 64 0,-3 0 16 16,-8 2 0-16,-3 1 0 0,-6 4-144 0,-5 0-32 15,-3-1 0-15,-3 5 0 0,-4 3-208 0,-3 3 0 16,-3 2 128-16,-2 3-128 0,-4 2 0 0,-1 2-160 16,-4 6 32-16,0 6 0 15,-3 2-320-15,3 2-48 0,0 3-16 0,2 5 0 16,-4 4-1504-16,-4 2-304 0,-6-3-64 0</inkml:trace>
  <inkml:trace contextRef="#ctx0" brushRef="#br1" timeOffset="57733.48">25011 14721 9263 0,'0'0'400'0,"0"0"112"0,9-3-512 0,0 1 0 0,-9 2 0 0,10-1 0 0,-10 1 1184 0,10-1 144 15,-1 0 16-15,-1 0 16 0,-8 1-432 0,12 0-96 16,-3 1 0-16,1-1-16 0,2 0-272 0,-2 0-48 15,1 1-16-15,1 0 0 0,1 0-288 0,-2-1-48 16,2 1-16-16,-2-1 0 0,-2-1 80 0,2 0 16 16,0-1 0-16,2-1 0 0,-6 1 336 0,3 0 64 15,-1-1 16-15,-1-1 0 0,-8 4 16 0,6-5 16 16,-6 5 0-16,7-7 0 0,-7 7-336 0,4-7-64 16,-4 7-16-16,0 0 0 0,0-9-16 0,-2 0-16 15,-1 0 0-15,-3 2 0 0,0-1-32 0,-2 0-16 0,-2 0 0 0,-2 1 0 16,-2 0-176-16,-3-1 0 0,-2 0 0 0,2-3 0 15,-5 2 128-15,0 0-128 0,-1 0 0 0,0 3 128 16,-3 3-128-16,2 0 0 0,-4 0 0 0,0 2 0 16,-1 2 0-16,1 0 0 0,-1 0 144 0,-3 2-144 15,-2 2 0-15,-1-1 0 0,-2-1 0 0,-1 0 0 16,2-1 0-16,-3 0 0 0,2 0 0 0,1 3 0 16,-1-2 0-16,2 1 0 0,1 0 0 0,-3 1 0 15,-2 1 0-15,-1-2 128 0,-3 2-128 0,1-2 0 16,-2 0 128-16,2 2-128 0,1 0 128 0,2 2-128 15,0 1 208-15,3 1-16 0,2 1-16 0,0 0 0 16,-3-1-176-16,1 0 0 0,1-4 144 0,-1 1-144 16,2-1 0-16,2 2 144 0,0 0-144 0,1 0 0 0,0-1 0 15,1 2 0-15,2-1 0 0,-3 2 0 0,0 1 0 16,-1 0 0-16,-2-1 0 0,-2 1 0 16,-7 0 0-16,2 0 0 0,3 0 0 0,0 2 0 0,1 0 0 0,3 1 0 15,-1-1 0-15,3 2 0 0,1 0 0 0,0 4 0 16,0 1 0-16,3 1 0 0,-2 1 0 0,-1-2 0 15,-1 5 0-15,-1-3 0 0,6-1 0 0,-2-1 0 16,2 2 0-16,0 0 0 0,2 0 0 0,1 0 0 16,2 2 0-16,1-1 0 0,0 0 0 0,1 0 0 15,4 1 0-15,-1 0 0 0,3 2 304 0,-1 0-48 16,1 0-16-16,2 1 0 0,2-1 16 0,3 2 0 16,3-3 0-16,0 0 0 0,1 4-112 0,2-2-16 15,1 0 0-15,2 0 0 0,2 2-128 0,-2-1 0 16,2 1 144-16,1-1-144 0,2 0 0 0,1 1 0 0,-1 2 0 15,-1-1 0-15,0-2 0 0,2 0 128 0,-1 0-128 16,-2 2 0-16,1-2 0 0,-1 2 144 0,1 0-144 0,0 0 0 16,1 1 208-16,1 1-64 0,0-3-16 0,0 4 0 15,0-1 80-15,1 0 16 0,-1 1 0 0,1 0 0 16,0 0 16-16,-2 1 0 0,-3-2 0 0,0-1 0 16,2 5-16-16,0-3 0 0,2 0 0 0,1-1 0 15,2 1-96-15,0-2 0 0,3-1-128 0,2 0 192 16,0 1-192-16,3-2 0 0,0 0 128 0,1 0-128 15,5-3 0-15,-1 0 0 0,0 0 0 0,-2-2 0 16,2 1 0-16,-3 2 0 0,0 0 0 0,-1 2 0 16,-1 1 0-16,-1-1 0 0,1 0 128 0,1 0-128 15,-3-1 0-15,2-2 0 0,2 0 0 0,1-1 0 0,-2 0 0 16,4-2 0-16,0 0 0 0,3 0 0 0,1 2 0 16,2-2 0-16,1-2 0 0,-3 1 0 0,2 1 0 0,-1 2 0 15,-3 1 0-15,1 1 0 0,-1-1 0 0,-1-3 128 16,1-2-128-16,0 0 0 0,1-3 0 0,1-1 128 15,-1-1-128-15,3-1 0 0,2-1 160 0,0 0-160 16,-1-3 160-16,-1-3-160 0,2-1 128 0,-1-1-128 16,-2-2 0-16,-1-2 144 0,1-2-144 0,1 0 0 15,0 0 0-15,1-2 128 0,1 1-128 0,1 0 0 16,2 1 0-16,-2-1 128 0,0 0-128 0,0-2 0 16,0 1 0-16,-3-2 0 0,-3-2 0 0,1 1 0 15,-5-4 0-15,2 0 0 0,2-2 0 0,0 0 0 16,1-3 0-16,3-2 0 0,0-1 0 0,2-3 0 0,-1-1 128 15,1 0-128-15,1 0 0 0,-2 0 0 16,-1-2 144-16,-4 2-144 0,-2 1 0 0,0 1 0 0,-3 0 0 0,2 0 128 16,-3 0 64-16,1 0 32 0,0 0 0 0,-1-2 0 15,-1-1 16-15,0-1 0 0,-2-2 0 0,2-1 0 16,-1-3-32-16,1-4 0 0,1-1 0 0,0-1 0 16,1 1-208-16,1 1 128 0,0 1-128 0,0 1 0 15,-1 0 128-15,-2 0-128 0,1 0 0 0,1 2 0 16,-3-1 0-16,4 0 0 0,-3-2 0 0,2-2 0 15,0 0 0-15,-3-1 0 0,1-3 0 0,0 0 0 16,-2 3 0-16,-1 1 128 0,-1-2-128 0,0 1 0 16,-2 1 0-16,1-1 0 0,0-1 0 0,-4-2 0 15,-4 3 0-15,-1 1 0 0,-1-1 0 0,-4 0 0 16,-5-2 0-16,0 0-128 0,-2 1 128 0,-3-1 0 16,2 0 0-16,-4-4 0 0,0-4 0 0,1 3 144 0,-3 2-144 15,2 0 0-15,-2-1 0 0,5 2 128 0,-3 0-128 0,1 3 0 16,0-1 0-16,-2 0 0 0,0 1 144 0,-2-2-144 15,-1-1 160-15,1 4-160 0,-2 0 192 0,-1-2-64 16,-1-2-128-16,1 1 192 0,-1 1 0 0,1 0-16 16,0 2 0-16,-1-1 0 0,1 1-176 0,-2 2 160 15,-1 1-160-15,3 0 160 0,-7-2-160 0,2 4 0 16,-1 2 0-16,1-2 0 0,-1 3 0 0,1 0-176 16,1-1 176-16,-2 4-128 0,2 0-32 0,-2 2 0 15,0 2 0-15,1 1 0 16,-1 0-272-16,1 1-48 0,0 2-16 0,1 0 0 15,-4 2-2320-15,-2 1-448 0</inkml:trace>
  <inkml:trace contextRef="#ctx0" brushRef="#br1" timeOffset="67623.58">14029 6584 7823 0,'0'0'336'0,"0"0"96"0,0 0-432 0,0 0 0 16,0 0 0-16,0 0 0 0,4-8 640 0,-4 8 64 16,0 0 0-16,4-7 0 0,-4 7 112 0,2-7 16 15,-2 7 16-15,0 0 0 0,0 0 48 0,0 0 16 0,0 0 0 0,0 0 0 16,0 0-64-16,0 0-16 0,0 0 0 0,0 0 0 16,-6 6-224-16,-3 1-48 0,2 2-16 0,-3 4 0 15,0 3-96-15,0 3-32 0,-1 2 0 0,-1 1 0 16,-1 1-64-16,-2 3-16 0,0 4 0 0,-1 1 0 15,-3-3-64-15,-1 3-16 0,0 1 0 0,-1-1 0 16,3-1 16-16,-1-1 0 0,1 1 0 0,3-1 0 16,1-2-80-16,2 0 0 0,1-3-16 0,2-3 0 15,1 2-176-15,3-3 160 0,1-2-160 0,1 0 160 16,1-3-160-16,2-2 0 0,2 0 0 0,1-2 0 16,3-2 160-16,0-2-160 0,2 0 192 0,3-2-192 15,-1 0 208-15,4-3-64 0,3-1-16 0,3 0 0 16,0-1 48-16,6-1 0 0,-1 0 0 0,3-1 0 15,-1-2-176-15,3 2 0 0,2 0 0 0,0-3 128 0,-1 2-128 0,4 0 0 16,0-2 0-16,4 0 128 0,4 2-128 16,5-1 0-16,-2 1 0 0,0-1 0 0,0 0 0 0,-1 0 128 15,1-2-128-15,3 1 0 0,-2-2 0 0,5 2 0 16,6 0 128-16,-1 2-128 0,-3-2 0 0,1 2 0 16,-3-3 0-16,2 3 128 0,1-1-128 0,5 1 0 15,4-1 0-15,-2-1 0 0,-4 0 0 0,1-1 128 16,-1 2-128-16,2 0 0 0,1 1 0 0,1 0 0 15,4-3 128-15,-2 2-128 0,-6 0 0 0,2 0 0 16,-1 0 0-16,3 2 0 0,2 1 0 0,-1-2 0 16,0 0 0-16,-1 0 0 0,-1-1 0 0,1 2 0 15,0 1 0-15,2 1 0 0,6-1 0 0,-4 1 0 0,-4-2 0 0,1 1 0 16,-1 0 0-16,2 2 0 0,2 2 0 0,-3-1 0 16,2-2 0-16,-1 2 0 0,-3-4 0 0,-2 2 128 15,1 4-128-15,3-2 0 0,2 1 0 0,-1-1 0 16,-3-2 0-16,0 0 0 0,-2 1 0 0,2 2 0 15,0-2 0-15,3-1 0 0,2 0 144 0,-3 0-144 16,-4-1 192-16,-1-1-16 0,-1 1-16 0,1 1 0 16,4 0-160-16,-1-1 128 0,1 0-128 0,-4 1 128 15,-2-1 32-15,-2-1 0 0,3 1 0 0,4 1 0 16,-1 1-160-16,1-1 128 0,-1-2-128 0,0-1 128 16,-5 0-128-16,0 1 0 0,0 0 0 0,4 1 128 15,2 2-128-15,-3-1 0 0,1-1 0 0,-4-2 0 16,-4 1 0-16,0 0 0 0,0 0 0 0,2 2 128 15,1 0-128-15,-1 0 0 0,4 0 0 0,-6-2 0 16,-3-2 0-16,-1 1 0 0,0-2 0 0,-1 1 0 16,0 3 0-16,3 0 0 0,4 2 0 0,-3-1 0 0,-1-1 0 0,-1 0 0 15,-7 0 0-15,1 0 0 0,-3-1 0 0,1 0 0 16,-1 2 0-16,0 3 0 0,0 0 0 0,2 0 0 16,2 1 0-16,-5 0 0 0,-2 0 0 0,-2 0 0 15,-2-2 128-15,-1 0-128 0,-1 0 0 0,0 2 0 16,-3 1 0-16,2 1 0 0,-1-2 816 0,0 1 176 15,-1 1 32-15,0-1 16 16,0 1-1648-16,0-2-336 0,-2 2-64 0,-1-1-16 0,-2 1 832 0,-1-2 192 16,-2-2 0-16,-2 2 0 0,1-1 0 0,-2 1 0 15,0 1 0-15,-1-1 0 0,-1-2 256 0,2 2-48 16,-1 0-16-16,2-1 0 0,-1 0-32 0,1 1-16 16,-2-2 0-16,2-1 0 0,0 0-144 0,0-1 128 0,-2 2-128 0,2-1 128 15,-2-1-128-15,2 1 0 0,-1 0 0 0,1-1 0 16,-1-1 0-16,-1 0 0 0,1 0 0 15,-2-1 128-15,0 1-128 0,1-1 0 0,-1 0 144 0,0-1-144 16,-2 0 0-16,2 2 0 0,-1-3 0 0,-1 1 128 16,0-2-128-16,-2 3 0 0,1-1 0 0,0-1 0 15,-3-2 0-15,2 1 128 0,1 0-128 0,-3-1 0 16,1 3 160-16,1 0-32 0,-1-4-128 0,1 3 192 16,-3-1 16-16,3 1 0 0,-2-1 0 0,2 0 0 15,0 1-32-15,1 0-16 0,0 0 0 0,1 0 0 16,0-2-160-16,1 1 0 0,0-1 144 0,3 3-144 15,-2-3 0-15,0 1 0 0,0-1 0 0,1 1 128 16,0-3-128-16,0 0 0 0,-1 0 0 0,-1-1 0 16,-1 0 0-16,2-2 0 0,-1-1 0 0,-1-1 128 0,0-3 0 0,-2-1 0 15,0-1 0-15,1-3 0 0,-4-1 160 0,2-3 32 16,0-1 16-16,0-3 0 0,-1-3 0 0,-2-1 0 16,1 0 0-16,-1 0 0 0,0 0-64 0,-2 2-16 15,-2 4 0-15,2 1 0 0,-3 1-64 0,-1 3-32 16,0 3 0-16,0 3 0 0,-1 2-160 0,1 3 0 15,-2 0 0-15,2 3-176 16,0 8-1728-16,0 0-336 0,0 0-80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26T19:46:42.256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9438 14534 6447 0,'4'-20'272'0,"-3"6"80"0,0 0-352 0,0-2 0 16,0-3 0-16,0 1 0 0,-1 0 3424 0,0-2 608 16,-1-1 128-16,0 2 32 0,-2 2-2720 0,-1-1-560 15,-3 0-96-15,-1 0-32 0,-4 0-336 0,-2 0-80 16,-3 1-16-16,-3 1 0 0,-7 1-224 0,-5 0-128 16,-7-3 160-16,-1 2-160 0,-2 1 160 0,-2 2-160 15,-1 1 160-15,-1 1-160 0,-3 1 192 0,-4 1-64 16,-6 2-128-16,-1 0 192 0,-3-1-48 0,2 3-16 0,2-1 0 0,3 4 0 15,-1 2 80-15,-5 1 16 0,-4 0 0 16,-2 1 0-16,3 2-48 0,0 3-16 0,1 2 0 0,-4 4 0 16,-5 3-160-16,-4 0 0 0,-1 1 144 0,4 3-144 15,-1 2 0-15,-1 2 128 0,-4 1-128 0,0 0 0 16,1 2 0-16,2 3 0 0,2-2 0 0,-2 6 0 16,-5 0 0-16,3 0 0 0,3 2 0 0,3 2 0 15,3 3 0-15,-1 1 0 0,-2-1 0 0,-1 1 0 16,2-4 0-16,4 1 0 0,4 4 0 0,2 0 0 15,0 1 0-15,-1 0 0 0,0 0 0 0,1 0 0 16,5 2 0-16,5 0 0 0,2-2 0 0,3 2 0 16,4 0 0-16,3-1 0 0,-2-1 0 0,6 1 0 15,3 1 192-15,3-1-16 0,5 0-16 0,4 0 0 16,3-1-160-16,4 5 0 0,4-1 144 0,4 3-144 16,4 1 0-16,4-1 0 0,3 1 0 0,5 0 0 15,3-4 0-15,6 3 0 0,4-2 0 0,3 0 0 0,2-2 0 0,2-1 0 16,5 0 0-16,1 0-128 0,2 1 128 0,2-1 0 15,0-1 0-15,4 2 0 0,2 1 0 0,4-1 0 16,5-2 0-16,-3 1 0 0,0-4 0 0,1-2 0 16,-1-5-144-16,6-4 144 0,1-3 0 0,3-6 0 15,5-4-144-15,-1-2 144 0,1-4 0 0,-2-3 0 16,2-4 0-16,6-2 0 0,7-1 160 0,-1-3-16 16,-1-1 0-16,4-4 0 0,2-3 16 0,5-2 0 15,0-2 0-15,0-2 0 0,-4-3 16 0,4-3 0 16,6-2 0-16,-6-3 0 0,-3-4-176 0,-1 0 192 15,-1-4-192-15,3-2 192 0,3-1-48 0,-4 1 0 0,-5-3 0 0,2-1 0 16,3-2-16-16,-3-2-128 16,0-3 192-16,-6-1-64 0,-1-5 64 0,-4 0 16 0,2-2 0 0,0 0 0 15,-3 0 16-15,-4 0 0 0,-5-5 0 0,-3-2 0 16,-5 2-64-16,1-3-16 0,-4-3 0 0,-2-2 0 16,-3-3 144-16,-4-1 32 0,-5-4 0 0,-8 0 0 15,-3-2 0-15,-8-1 0 0,-2-2 0 0,-5 3 0 16,-7 3 16-16,-4 4 16 0,-3 3 0 0,-7 5 0 15,-6 4 96-15,-4 4 0 0,-11 3 16 0,-6 2 0 16,-4 5-16-16,-7 5-16 0,-3 1 0 0,-3 6 0 16,-3 6-272-16,-5 5-160 0,-5 6 192 0,-7 5-192 15,-5 5 0-15,-1 4-320 0,0 6 32 0,-6 2 16 16,-2 2-752 0,4 3-128-16,5 2-48 0,9-3 0 0,11-2-1232 0,11-3-256 15</inkml:trace>
  <inkml:trace contextRef="#ctx0" brushRef="#br0" timeOffset="1184.08">22035 15216 23039 0,'-16'-8'1024'0,"5"3"192"0,1 1-960 0,-1 1-256 0,4 0 0 0,7 3 0 16,-7-2 384-16,7 2 16 0,0 0 16 0,0 0 0 16,0 0 192-16,0 0 32 0,11 0 16 0,0 1 0 15,5 0-384-15,2 0-80 0,0 1 0 0,2 0-16 16,1 1-176-16,1-2 128 0,0 2-128 0,2 0 128 0,-1-1-128 0,2 1 0 15,-1 0 0-15,2 1 0 16,-1-1-464-16,-3 0 16 0,1 3 16 0,-2-4-11408 16</inkml:trace>
  <inkml:trace contextRef="#ctx0" brushRef="#br0" timeOffset="1387.72">22192 15423 27647 0,'0'0'2448'0,"0"0"-1952"15,0 0-496-15,0 0 0 0,0 0 1632 0,0 0 224 0,0 0 64 0,12 6 0 16,1-2-1664-16,2-2-256 0,1 1-208 0,2 0 32 16,4 1-112-16,4 1-32 0,3-3 0 0,4 0 0 31,2 0-1584-31,3-1-320 0,1-3-64 0</inkml:trace>
  <inkml:trace contextRef="#ctx0" brushRef="#br0" timeOffset="1750.49">23503 14946 27647 0,'-4'-14'2448'0,"-1"6"-1952"16,2 1-496-16,3 7 0 0,-5-5 384 0,-1 1 0 15,6 4-16-15,-10-1 0 0,-5 1-176 0,-2 3-48 16,-4 0 0-16,-1 2 0 0,-4 2-144 0,-1 3 0 16,-3 1 0-16,-2 4 0 0,-2 5 0 0,0 1 0 15,-1 1 0-15,2 3 0 0,-2 4 0 0,4-1 0 16,-2 1 0-16,0 1 0 0,0-4 0 0,2 1 0 15,2-2 0-15,3 1 0 0,5-3 0 0,4 0 0 16,5-4 0-16,5-1 0 0,0-3-128 0,7-1 128 16,3-1 0-16,6-4 0 0,3-3 0 0,5-1 0 15,4 2 0-15,6-4 0 0,3-3 0 0,2-1 0 0,-2-2-224 0,3-1 80 32,0-3-640-32,4 0-128 0,-2 1-32 0,2-1-10992 0</inkml:trace>
  <inkml:trace contextRef="#ctx0" brushRef="#br0" timeOffset="2101.29">23647 15402 15663 0,'0'0'1392'0,"-6"-2"-1120"0,6 2-272 0,0 0 0 15,-9 0 2368-15,9 0 432 0,0 0 80 0,0 0 0 16,0 0-1984-16,0 0-384 0,0 0-96 0,11 2-16 0,2 1-240 0,1-3-160 15,1-2 192-15,1 4-192 16,1 0 192-16,0 1-192 0,1-1 192 0,0 0-192 0,0 2 144 0,0-1-144 16,-3 3 0-16,0 0 144 0,-2-1 48 0,-2 2 16 15,-4 3 0-15,-1 3 0 0,-2 1 16 0,-3 0 0 16,-3 1 0-16,-2 1 0 0,-4 0 32 0,-2 0 16 16,-4-2 0-16,-1-1 0 0,-1 2-32 0,0 1-16 15,-3-4 0-15,4-1 0 0,2 0 112 0,1-1 32 16,2 0 0-16,4 0 0 0,4-3-16 0,2-7 0 15,1 10 0-15,2-1 0 0,5-1-352 0,3-2 0 16,3 0 0-16,6-3 128 0,4-1-128 0,4-1 0 16,-1-2 0-16,2 0 0 0,-1-1-128 0,1-2-112 15,-2-3-16-15,3 0 0 16,0-1-1904-16,-2-2-384 0,1-1-80 0</inkml:trace>
  <inkml:trace contextRef="#ctx0" brushRef="#br0" timeOffset="2818.86">24772 14617 28559 0,'-17'-22'2544'0,"-3"0"-2032"0,-4-1-512 0,3 4 0 15,-2 0 0-15,0 1 0 0,-6-2 0 0,-3-2 0 0,-5 2 0 0,-3 1 0 16,-1 1 0-16,-9 1 0 0,-7 2 0 0,-5 1 0 16,-4 1-160-16,0 4 160 15,-2-1 0-15,-4 2-128 0,-7 0 128 0,-2 2 0 0,-4 0 0 0,3 3 0 16,0 1 0-16,-4 2-128 0,-5 0 128 0,0 2 0 16,4 3 0-16,2 1-128 0,-3-1 128 0,-1 3 0 15,-3 0 0-15,2 2 0 0,4 0 0 0,-4 1 0 16,-5 2 0-16,3 2 0 0,3 2 0 0,3 1 0 15,0 3 0-15,1 1 0 0,-4 1 0 0,8 4 0 16,1-1 0-16,5 4 0 0,0 1 0 0,-1 1 0 16,0-1 0-16,5 2 0 0,4 0 0 0,7 2 0 15,6 2 0-15,-1 3 0 0,-1 0 0 0,2 5 0 16,3 4 0-16,0 1 0 0,4 3 0 0,3-1 0 16,2 1 0-16,3-1 0 0,4 1 0 0,1 2 0 0,2 0 0 0,4 0 0 15,1-3 0-15,4-3 0 0,2-2 0 0,6-1 0 16,5 0 240-16,3-1-32 0,5-1 0 0,6 0 0 15,9 2 96-15,4-1 16 0,4 1 0 0,3-4 0 16,3-4-128-16,3 0 0 0,6-1-16 0,4-1 0 16,8 0 64-16,7-3 16 0,5-1 0 0,5 0 0 15,-1 0-80-15,3-2-16 0,1-2 0 0,5 0 0 16,4 0 0-16,1-3 0 0,-1-7 0 0,-1 3 0 16,-3-3-32-16,7 0-128 0,3 0 192 0,1-1-64 15,-2-1 48-15,0-1 0 0,1-4 0 0,6-1 0 16,6 0 48-16,-5-2 16 0,-2-4 0 0,5-3 0 15,5-3 16-15,-1-1 16 0,0-5 0 0,2-3 0 16,4-2 48-16,0-5 0 0,0-1 0 0,2 0 0 16,-1-5-112-16,2-3-16 0,2-2 0 0,-8-3 0 0,-4-6-48 0,0-1-16 15,0-1 0-15,-5-4 0 0,-7-5 48 0,-6-3 0 16,-3-2 0-16,-1-6 0 0,-3-5 96 0,-4-1 32 16,-10-4 0-16,-5-1 0 0,-6-2 64 0,-6 2 16 15,-6-1 0-15,-4 4 0 0,-7 3 0 0,-6 1 0 16,-6 3 0-16,-6 0 0 0,-6 2-240 0,-7 2-144 15,-7-2 192-15,-9 1-192 16,-4 4-864-16,-7-1-288 0,-7 0-48 0,-10 0-16 16,-9-1-1856-16,-4-4-368 0,-28-31-80 0,3 14 0 0</inkml:trace>
  <inkml:trace contextRef="#ctx0" brushRef="#br0" timeOffset="4902.35">13987 5251 14735 0,'-11'0'1312'0,"-1"4"-1056"15,3-2-256-15,-3 3 0 0,2 0 2176 0,1 4 368 16,-1-1 80-16,-1 5 0 0,0 0-1648 0,-2 2-336 16,-2 2-64-16,1 2 0 0,-2 1-352 0,1 6-64 15,-3 1-16-15,-3 5 0 0,1 1 64 0,0 5 16 0,-1 3 0 0,-1 2 0 16,-1 5-224-16,2 5 128 0,-1 4-128 0,1 2 0 15,1 3 192-15,1 6-48 0,2 1-16 0,0 2 0 16,-2 1-128-16,4 4 160 0,0 1-160 0,-1 1 160 16,3 2-160-16,-1-3 0 0,-1-6 0 0,3-2 0 15,0-1 0-15,2-1 208 0,0-1-48 0,5-4-16 16,1-8 144-16,1-6 32 0,2-4 0 0,1-1 0 16,1-2 64-16,2-4 32 0,-1-3 0 0,2-2 0 15,1-2-144-15,0-2-16 0,1 0-16 0,1-3 0 16,2-2-112-16,1-1-128 0,1-3 176 0,-1 0-176 15,1-3 160-15,1 1-160 0,2-2 128 0,2-3-128 16,-1-2 144-16,3-1-144 0,1-1 160 0,2-1-160 16,2 0 0-16,3-3 0 0,1 1 0 0,4-3 0 15,3-2 128-15,2-2-128 0,7 2 0 0,-1-3 144 16,1-1-144-16,-1-3 0 0,2 0 144 0,1 0-144 0,2 2 0 0,6-2 128 16,0 0-128-16,5-1 0 0,4-2 0 0,-1-1 0 15,-2-2 0-15,4 2 128 0,1 2-128 0,6 1 0 16,3 0 0-16,1-2 0 0,-5-4 0 0,2 2 0 15,-1 0 0-15,6 2 0 0,4 2 0 0,1 2 0 16,-7-3 0-16,2 2 128 0,1 1-128 0,6-2 0 16,0 1 0-16,0 3 0 0,-3-4 0 0,2 2 0 15,7 1 0-15,-2 1 128 0,-1-3-128 0,1 0 0 16,-1-2 0-16,2 2 0 0,7 1 0 0,-3-1 0 16,-2 0 0-16,1 1 0 0,2 0 0 0,2 1 0 15,-2-1 0-15,1 1 0 0,-1 0 0 0,3 1 0 16,2 0 0-16,-3-1 0 0,-3-1 0 0,2 0 0 15,5 2 0-15,-3 0 0 0,-5 0 0 0,3 0 0 0,0-1 0 0,3 2 0 16,1 0 0-16,-1 2 0 0,-2-2 0 0,2 2 0 16,7 0 0-16,-2 1 0 0,-8-1 0 0,5 1 0 15,5 2 0-15,-3 0 0 0,-3 1 0 0,0 0 0 16,3 0 128-16,-3-1-128 0,-1 1 128 0,-2 1-128 16,-3 0 0-16,4 2 0 0,2 1 0 0,-7 0 0 15,-7 0 0-15,1 1 0 0,0-1 0 0,2 2 0 16,-7-1 0-16,-2 1 0 0,-3-1 0 0,1 2 128 15,0 0-128-15,-2 0 0 0,-1-1 0 0,-2 0 0 16,-6 1 0-16,-3 1 0 0,0 0 0 0,0 0 0 16,-1-2 0-16,-1 1 0 0,-8 1 0 0,-2-1 0 15,-6-1 0-15,-1 1 0 0,0-1 0 0,-4-3 0 16,0 3 0-16,-2-3 0 0,-2 0 128 0,1 2-128 16,-1 1 0-16,-2-4 128 0,-1-1-128 0,-5-2 0 15,-1-1 0-15,-4 0 128 0,-4-3-128 0,0-2 0 0,-3 0 128 16,1-1-128-16,-2-1 128 0,-2-3-128 0,0-5 160 15,0-3-32-15,-4-1-128 0,1-1 192 0,-3-1-64 0,2-2-128 16,-4-1 176-16,1-4-176 0,0-5 192 0,0-5-192 16,0 0 192-16,3-5-192 0,-1-4 224 0,0-3-64 15,0-4-16-15,3-3 0 0,-3-4 16 0,2-2 0 16,0-4 0-16,2-4 0 0,1-3-160 0,1-1 128 16,-2-1-128-16,4 0 128 0,0 0-128 0,2-2 0 15,-1-2 0-15,2 6 0 0,-2 1-176 0,1 4 176 16,0 3-128-16,0 2 128 0,-2-2 0 0,-1 5 0 15,0 0 0-15,0 7 0 0,-2 1 0 0,0 1 0 16,0 2 0-16,0 1 0 0,-1 3 0 0,1 1 0 16,-1 4 0-16,0 2-128 0,-2 3 128 0,1 4 0 0,-2 4 0 0,0 0 0 15,-2 0-144-15,1 3 144 0,-4 2-160 0,0 0 160 16,0-1-192-16,-2 3 48 0,-2 2 16 0,-2 3 0 16,0 2 0-16,0 0 0 0,-6 5 0 0,2 0 0 15,-5-2 128-15,-1 3-160 0,-2 3 160 0,-3 2-160 16,-1 3 160-16,-4 3 0 0,-1 3-144 0,-3 1 144 15,-6-2 0-15,-5 2-176 0,-3-1 176 0,-1 0-128 16,-1 0 128-16,-1 2 0 0,-1 1 0 0,-3 1 0 16,0 0 0-16,-6 1 0 0,-8-2 0 0,-1 1 0 15,-7 1 0-15,2 1 128 0,-1 0-128 0,-7 0 0 16,-7-1 0-16,0 2 128 0,-4-5-128 0,3 2 0 16,-2 2 0-16,-3-2 0 0,-5 0 0 0,1-2 0 0,3 0 0 15,-2 1 0-15,-6-2 0 0,-1 1 128 16,-1-3-128-16,-1 2 0 0,-2 0 0 0,-2-3 0 0,-4-3 0 15,-1 2-192-15,-3 0 192 0,-1 3-192 0,-4-4 192 0,1 2 0 16,0 2 0-16,-3-4 0 0,1-2 0 0,1 1 0 16,-5-1 0-16,7 0 0 0,0 0 0 0,0-1 0 15,-1 0 0-15,2-1 0 0,4-4 0 0,-2 1 0 16,-1-2 128-16,1 3-128 0,-1-1 0 0,-1 2 0 16,-2-1 0-16,1-1 0 0,1-2 0 0,-1 0 0 15,-2-1 0-15,1 1 0 0,4-1 0 0,-4 0 0 16,-2 1 0-16,2 1 0 0,5 0 0 0,-5-2 0 15,-2 0 0-15,4 1 0 0,3 0 0 0,-3 1 0 16,-2 1 0-16,2-3 0 0,3 2 0 0,-1-1 0 16,-4 2 0-16,5 0 0 0,3 2 0 0,-2 0 0 15,-4 1 0-15,3 1 0 0,4 0 224 0,0 1-32 0,-4 1 0 16,6 2 0-16,5 1-192 0,3 2 176 0,2-1-176 0,4 2 160 16,4 0-160-16,7-1 0 0,8 1 0 0,4 1 128 15,4 1-400-15,5 1-96 0,4-1-16 0,5-3-15408 16</inkml:trace>
  <inkml:trace contextRef="#ctx0" brushRef="#br0" timeOffset="7106.8">3440 17184 4607 0,'0'0'400'0,"3"-6"-400"0,0-2 0 0,1 1 0 0,-2 1 2480 0,3-1 400 16,-1 1 96-16,2 0 16 0,-3 0-1264 0,1-1-240 16,2 1-48-16,-4-1-16 0,0-1-48 0,1 0-16 15,-3 8 0-15,6-6 0 0,-6 6-464 0,0 0-80 16,7-5-32-16,-7 5 0 0,0 0-496 0,0 0-96 16,7 9-32-16,0 3 0 0,-3 4 64 0,0 3 16 15,-2 6 0-15,-2 0 0 0,-1 2-48 0,-2 3-16 16,0 2 0-16,-1 3 0 0,-1 2-16 0,1 1 0 15,-2 4 0-15,3 0 0 0,-5-1-32 0,3 0 0 16,-4-3 0-16,3-2 0 0,-2-6-128 0,1 0 192 16,2 0-192-16,-2-5 192 0,2-4-192 0,-3-1 0 15,2-2 144-15,4-4-144 16,-2-3-384-16,3-3-128 0,1-8-48 0,0 0-8528 0,0 0-1728 0</inkml:trace>
  <inkml:trace contextRef="#ctx0" brushRef="#br0" timeOffset="7507.05">4012 17234 9215 0,'0'0'816'0,"0"0"-656"0,0 0-160 0,0 0 0 16,0 0 1456-16,0 0 256 0,1 11 48 0,-1 0 16 0,-1 1-704 0,0 3-144 16,0 4-32-16,0 3 0 0,0 1-48 15,1 5-16-15,0 2 0 0,0 3 0 0,0 3-64 0,3 2-32 16,0 0 0-16,2 1 0 0,-1 2-272 0,2-5-48 16,2-2-16-16,1-4 0 0,0-8-160 0,1-2-48 15,0-4 0-15,1-4 0 0,0-3 512 0,1-2 112 16,0-7 16-16,0 0 0 0,1-4 192 0,2-4 32 15,1-6 16-15,1-2 0 0,0-4-368 0,4-2-64 16,0-4 0-16,-3-2-16 0,-3 0-384 0,-1-1-80 16,-2 0-16-16,-1 1 0 0,-2-2-144 0,0 0 0 15,-1 3 144-15,-3 2-144 0,0 0 0 0,-1 3 128 16,2 3-128-16,-2 1 0 0,1 3 0 0,-1 4 0 16,0 2 0-16,3 2 0 15,-7 7-304-15,6-4-128 0,1 3-16 0,2 1-10096 0,-9 0-2000 0</inkml:trace>
  <inkml:trace contextRef="#ctx0" brushRef="#br0" timeOffset="7875.1">5781 17210 20271 0,'4'-10'896'0,"-1"3"192"0,-1-1-880 0,1 2-208 0,1 0 0 0,-4 6 0 0,0 0 544 0,0 0 64 16,0 0 16-16,0 0 0 0,0 0 96 0,0 0 32 16,0 0 0-16,-6 10 0 0,0 2-384 0,-1 3-80 15,0 3-16-15,-2 3 0 0,3 0 96 0,-3 3 16 16,2 3 0-16,-2 4 0 0,3-1 64 0,-4 4 0 15,2 4 16-15,-3 3 0 0,0-1-224 0,0 2-48 16,1-1-16-16,0-5 0 0,3-3-176 0,-3-2 0 16,1-5 0-16,0-4 128 0,0-3-128 0,1-3 192 15,0-1-192-15,1-5 192 0,4-2-192 0,3-8 0 16,0 0 0-16,-7 5 0 16,7-5-432-16,0 0-112 0,0 0-32 0,0 0-8064 15,-1-10-1632-15</inkml:trace>
  <inkml:trace contextRef="#ctx0" brushRef="#br0" timeOffset="8182.52">5516 17411 3679 0,'-11'-10'160'0,"5"3"32"0,0 0-192 0,0-2 0 0,3-2 0 0,2 0 0 16,1-1 3840-16,3 0 736 0,4-1 144 0,0-1 16 15,4 0-3328-15,4 0-688 0,1-2-128 0,3 2-16 16,4 0-80-16,0 1-16 0,4-1 0 0,0 2 0 15,-2 1 144-15,3 2 16 0,0 2 16 0,1 2 0 16,1 3-256-16,-2 2-48 0,2 3-16 0,-1 4 0 16,-3 2-48-16,-3 2-16 0,-2 2 0 0,-3 4 0 0,-2 2 64 15,-3 2 16-15,-1 0 0 0,-7 1 0 0,-3-1-96 16,-3 0-32-16,-3-1 0 0,-4-3 0 0,-3 0 160 0,-2 0 16 16,-4 1 16-16,-4 0 0 0,-1-2 96 0,-1 1 0 15,-1-1 16-15,0-2 0 0,0-1-336 0,-2-4-64 16,3-1 0-16,2-2-128 15,0-2-1008-15,5-4-304 0,-2-2-64 0,1-5-12768 0</inkml:trace>
  <inkml:trace contextRef="#ctx0" brushRef="#br0" timeOffset="8707.03">7551 17388 19343 0,'-6'-5'1728'0,"-1"1"-1392"0,-2-3-336 0,0 2 0 16,-5 1 1328-16,-2-1 192 0,-1 1 32 0,-4 2 16 15,-1 2-608-15,-1 0-128 0,-4 0-32 0,0 3 0 0,-1 0-352 16,1 6-80-16,2-1-16 0,-2 3 0 0,5 1-144 0,0 0-16 16,5 0-16-16,2 1 0 0,4-1-176 0,5 1 0 15,1 3 0-15,4-1 0 0,2-2 0 0,5 0-176 16,4 0 176-16,1-1-128 0,4-1 128 0,5 0-160 15,3 0 160-15,4 0-160 0,3-1 160 0,0 1 0 16,1 0 0-16,-2 1 0 0,1-2 144 0,-5 1-144 16,-2 0 192-16,-4 0-192 0,-5 1 192 0,-1-1-192 15,-6-1 192-15,-2 1-192 0,-5 1 368 0,-5 1-48 16,-2-1 0-16,-6 1 0 0,-2 2 192 0,-5 0 48 16,-7-1 0-16,-3 1 0 0,-2-1-272 0,0 0-48 15,0-2-16-15,-1-1 0 0,4-1-224 0,1-2 176 0,2-3-176 16,3 0 160-16,2-3-160 0,4-3-192 0,4-1 32 15,3 0 16 1,2-4-2400-16,5-2-464 0</inkml:trace>
  <inkml:trace contextRef="#ctx0" brushRef="#br0" timeOffset="9547.4">8113 17456 17903 0,'0'0'784'0,"0"0"176"0,0 0-768 0,0 0-192 0,0 0 0 0,0 0 0 16,-11 7 848-16,1 0 128 0,-2 1 32 0,1 1 0 15,1 1-560-15,-1 0-96 0,2 0-32 0,2 1 0 16,-2 0 160-16,1 1 32 0,1 0 0 0,3 0 0 0,1-1-80 16,2 0-16-16,0 0 0 0,2 1 0 0,3-1-176 0,2 0-48 15,0-3 0-15,4-1 0 0,2 0 192 0,1-2 48 16,3 1 0-16,0-2 0 0,1-1 128 0,0-1 16 15,2 0 16-15,-1-1 0 0,-1-1-64 0,2-1-16 16,0-1 0-16,-2 0 0 0,0-2-96 0,0 1-32 16,0-3 0-16,-1 0 0 0,0-1-80 0,-3 0-32 15,-2-2 0-15,0 1 0 0,0-1-112 0,-4 0-32 16,-1-2 0-16,-3 2 0 0,1-1-128 0,-3-1 192 16,-2-1-192-16,-1-1 192 0,-1 2-192 0,-1-2 0 15,0 0 0-15,-2 0 128 0,-1-3-128 0,1 2 0 16,-2 1 0-16,2 0 0 0,0-2 0 0,-1 4-272 0,2-2 64 15,3 1 16-15,1 0 0 0,1 0 0 0,0 0 0 0,2 0 0 16,1-1-48-16,3 0 0 0,1-1 0 0,2 1 0 16,0-5 64-16,2 3 16 0,0-5 0 0,1 0 0 15,0-2 32-15,1 3 0 0,1-3 0 0,-2-3 0 16,0-3 128-16,-1 1 0 0,1 2-144 0,-3 0 144 16,-1-1-208-16,-1 2 16 0,0-2 16 0,-2 3 0 15,0-3 32-15,-1 2 0 0,-3 0 0 0,0 2 0 16,-1 3 144-16,-1 1 0 0,1 0 0 0,-2 4 0 15,-1 4 0-15,0 2 0 0,1 3 0 0,2 5 0 16,0 0 0-16,-5 6 0 0,-2 4 0 0,2 6 0 16,-1 4-160-16,-1 6 160 0,3 3-192 0,1 3 192 15,-4 2-128-15,2 4 128 0,-2 1 0 0,-1 4 0 16,1 4 0-16,-1-1-128 0,2-1 128 0,1-2 0 16,2-4 0-16,4-3 0 0,1-8 0 0,3-4 0 0,0-4 0 15,1-3 0-15,2-6 0 0,1-5 0 0,1 0 176 0,2-5-176 16,2-2 192-16,2-3-192 0,0-2 336 0,2-3-32 15,0-2-16-15,2-1 0 0,1 0-160 0,0-1-128 16,0-2 192-16,1 2-192 0,-1 3 128 0,1 1-128 16,-3 2 0-16,-1 0 0 0,1 2 0 0,-3 2 0 15,0 2 0-15,-4 4 0 0,-1 1 0 0,-2 3 0 16,-3-1 0-16,0 3 0 0,0 2 0 0,-3 1 0 16,-3 0 0-16,0 1 0 0,-1 2 0 0,-1-3 0 15,-1-1 0-15,1-1 0 0,2-10 0 0,-1 8 0 16,1-8 128-16,0 0-128 0,0 0 208 0,0 0-16 15,9 5 0-15,-9-5 0 0,10 0 128 0,-1-1 0 16,1-4 16-16,0 1 0 0,1 0-160 0,0 1-48 0,-1-1 0 0,0 1 0 16,0-1-128-16,0 4 0 0,0 4 0 0,1 1 0 15,-2 3 0-15,0 4 0 0,2 3 0 16,-2 3 0-16,2 1 0 0,-2 2 0 0,-3-1 0 0,-1 1 0 16,2-1 0-16,-3 0 0 0,2-1 176 0,1-2-176 15,-1-1 128-15,4 0-128 0,-2 0 0 0,5-2 144 31,0-3-1264-31,2-1-256 0,3-3-48 0</inkml:trace>
  <inkml:trace contextRef="#ctx0" brushRef="#br0" timeOffset="10554.1">10097 17200 21183 0,'0'0'944'16,"-3"-6"192"-16,-2-1-912 0,5 7-224 0,0 0 0 0,-2-7 0 0,2 7 1120 0,0 0 176 16,-8-3 48-16,8 3 0 0,-7 1-368 0,-2 4-64 15,3 4-16-15,-2 3 0 0,1 4-352 0,0 2-80 16,-1 1-16-16,0 2 0 0,1 2-64 0,0 0 0 16,0 0-16-16,2 0 0 0,-3 1-224 0,4 1-144 15,2-2 192-15,-4-1-192 0,3-1 128 0,-1-2-128 16,2-1 0-16,0-3 0 15,0-4-416-15,1-2-192 0,1-9-32 0,0 0-16 16,0 0-2176-16,0 0-432 0,9-7-96 0,0-8-16 0</inkml:trace>
  <inkml:trace contextRef="#ctx0" brushRef="#br0" timeOffset="10720.15">10010 16970 11967 0,'-9'3'1072'0,"2"-1"-864"0,7-2-208 0,-9 4 0 16,4 0 3328-16,-2 2 640 0,7-6 112 0,-5 5 16 16,5-5-3136-16,-4 8-624 0,4-8-128 0,0 0-16 15,0 0-336-15,5 7-64 0,-5-7-16 0,11 6-11744 16</inkml:trace>
  <inkml:trace contextRef="#ctx0" brushRef="#br0" timeOffset="10979.86">10855 17027 14735 0,'0'0'1312'0,"-5"7"-1056"15,-4-2-256-15,-1 2 0 0,-2-1 2272 0,-3 4 400 16,-4 3 80-16,-2 2 0 0,-3-1-1440 0,-3 1-288 16,0-1-64-16,-4 0-16 0,0 0-208 0,5 1-32 15,0-1-16-15,5 0 0 0,0-1-256 0,5 1-48 16,3-3-16-16,3 0 0 0,3 0-368 0,2 0 144 15,2 0-144-15,3 2 0 0,1 0 0 0,2 0 0 16,2 1 0-16,1 2 0 0,3-3 0 0,1-1-144 16,1 0 144-16,0-2-128 15,-1-1-240-15,0-1-32 0,0-2-16 0,-2-1 0 0,-8-5 64 0,9 3 16 0,-9-3 0 16,0 0 0 0,0 0-480-16,0 0-80 0</inkml:trace>
  <inkml:trace contextRef="#ctx0" brushRef="#br0" timeOffset="11825.9">12393 16905 14735 0,'-1'-9'1312'0,"-3"-2"-1056"0,0-1-256 0,0-1 0 16,1-1 1824-16,-4 0 304 0,3 2 64 0,0 2 16 16,0 0-864-16,1 3-160 0,-2 3-32 0,5 4-16 15,0 0-400-15,-9 4-80 0,1 1-16 0,-1 5 0 16,1 3-352-16,-2 5-80 0,3 5-16 0,-2 2 0 15,3 0-192-15,0 3 0 0,1 4 0 0,2 0 0 16,2 1 0-16,0 0 0 0,1 1 0 0,2-2 0 16,2 2 0-16,5-5 0 0,-1-4 0 0,5-4 0 15,2-4 0-15,4-4 0 0,4-6 0 0,3-3 0 16,2-4 544-16,4-5 16 0,2-4 0 0,1-2 0 16,-3-3-96-16,0-4-16 0,1-1 0 0,-2-1 0 15,-4 0-224-15,-1 0-48 0,-4-1-16 0,0 0 0 0,-2 2-160 16,-3-1 0-16,-4 4 0 0,-1 0 0 15,-2-3 128-15,-1 2-128 0,-1 1 128 0,-2 4-128 0,0 1 0 16,-4 2 128-16,0 2-128 0,-2 7 0 0,0 0 0 0,0 0 0 16,0 0 0-16,0 0 0 0,-2 11 0 0,0 3 0 15,0 2 0-15,-4 3 0 0,1 0 0 0,1 6 0 16,-1 4-128-16,-2 2 128 0,0 2 0 0,-1 2 0 16,-1 2 0-16,0 3 0 0,-3 2 0 0,0 0 0 15,-2 1 0-15,0 1 0 0,-1 3 320 0,3 0 0 16,-4-3-16-16,-3-2 0 0,1-1 48 0,1-3 16 15,-2-2 0-15,1-5 0 0,1 0 16 0,-3-3 16 16,-2-5 0-16,-1-1 0 0,0 0-80 0,-1-4-32 16,-2-3 0-16,2-4 0 0,2-2-80 0,-2-4-16 15,3-5 0-15,0-4 0 0,2-6 0 0,3-2-16 0,1-2 0 16,1-2 0-16,4-5-176 0,3-2 0 0,0-4 144 0,5 1-144 16,-1 2 0-16,6 0 0 0,0-1 0 0,6 3-192 15,3 1 192-15,4 1-208 0,1 3 80 0,5-1 128 16,-1 3-192-16,5-1 192 0,5 0-192 0,1 4 192 15,1-1-256-15,-1 4 80 0,-2 1 16 0,-1 3 0 32,-1 0-1200-32,-3 3-240 0,2 1-64 0,-2 1-8912 0,-4 0-1792 0</inkml:trace>
  <inkml:trace contextRef="#ctx0" brushRef="#br0" timeOffset="12166.11">13446 16872 25103 0,'0'0'1104'0,"0"0"240"0,0 0-1072 0,0 0-272 16,0 0 0-16,8-4 0 0,0 1 1072 0,6 1 144 16,1-1 48-16,1 0 0 0,4-1-496 0,4 3-80 0,0 0-32 0,2 2 0 15,-1 0-384-15,-1 3-80 0,0-1 0 0,-1 1-16 16,-1 1-432-16,-1-1-96 0,-3 0-16 0,-1 3-9088 15,-2 2-1808-15</inkml:trace>
  <inkml:trace contextRef="#ctx0" brushRef="#br0" timeOffset="12313.61">13501 17104 15663 0,'-11'4'1392'0,"11"-4"-1120"0,-9 4-272 0,9-4 0 15,0 0 3120-15,0 0 560 0,0 0 112 0,0 0 32 16,0 0-2416-16,0 0-496 0,0 0-80 0,10 1-32 0,2-2-224 15,3-1-32-15,1-2-16 0,4 0 0 16,-1-1-528-16,6 0 0 0,-2-1 0 0,2 0-15200 16</inkml:trace>
  <inkml:trace contextRef="#ctx0" brushRef="#br0" timeOffset="15877.22">14490 16356 14223 0,'0'0'624'0,"0"0"144"0,-8 0-624 0,8 0-144 16,-10-2 0-16,4 2 0 0,6 0 1056 0,-9 0 176 15,9 0 48-15,0 0 0 0,0 0-240 0,0 0-32 0,0 0-16 0,0 0 0 16,0 0-112-16,0 0-32 0,0 0 0 0,10-3 0 16,3 0-176-16,-1 1-32 0,3-4-16 0,5 2 0 15,0 2-192-15,3 0-48 0,2-1 0 0,4 1 0 16,2 4-144-16,-2 1-48 0,0 0 0 0,-1 3 0 16,-2 1-64-16,-3 1-128 0,-6 1 176 0,-2 3-176 15,-6 0 128-15,-3 1-128 0,-3 2 0 0,-5 0 0 16,-1 1 0-16,-5 3 128 0,1-2-128 0,-6 0 0 15,-3-4 144-15,0 1-144 0,-3-2 0 0,-1 1 144 16,0 1-144-16,1-3 128 0,-3-2-128 0,2-1 128 16,2-1-128-16,3 1 0 0,3-1 0 0,3-2 128 15,2 1-128-15,7-6 0 0,0 0 0 0,0 0 128 16,0 0-128-16,7 7 0 0,1-1 0 0,3-1-176 0,0 1 176 16,3 1 0-16,2 1 0 0,1 3 128 15,-1-1-128-15,2 2 0 0,-5 0 0 0,-1 3 0 0,-1 0 0 0,-1-1 0 16,-7 1 0-16,0-1 0 0,-4 0 0 0,-3 1 144 15,-3-3-16-15,-1 0-128 0,-5 0 512 0,-1-1-16 16,-4-2 0-16,-3 1 0 0,-1 0 0 0,-1-1 0 16,-1 0 0-16,0 1 0 0,1-3-192 0,2-2-48 15,-2 0 0-15,2-1 0 0,1-1-256 0,1 0 128 16,0-2-128-16,3 0 0 16,1-1-384-16,4-1-176 0,3 0-32 0,-1-1-9696 15,9 2-1936-15</inkml:trace>
  <inkml:trace contextRef="#ctx0" brushRef="#br0" timeOffset="16162.33">14153 17317 17503 0,'0'0'768'0,"0"0"176"0,0 0-752 0,0 0-192 0,11-2 0 0,2 1 0 16,6 0 1968-16,3-1 352 0,-1-3 80 0,6 0 16 15,5-2-1024-15,1 0-208 0,1-2-32 0,4-1-16 16,-2-1-336-16,6 0-64 0,0 0-16 0,2 0 0 16,1 1-304-16,-1 1-64 0,0-1-16 0,-3 4 0 15,-6-1-208-15,-3 2-128 0,-3 0 160 0,-2 2-160 0,-1 1-128 16,-2 1-128-16,-6 1-32 0,0 0-9728 15,-4 0-1952-15</inkml:trace>
  <inkml:trace contextRef="#ctx0" brushRef="#br0" timeOffset="16467.59">14422 17491 19983 0,'0'0'880'0,"0"0"192"0,0 0-864 0,3-7-208 0,1 0 0 0,2 1 0 15,0 1 880-15,3 1 128 0,2-1 16 0,1 1 16 16,0-2-176-16,4 1-32 0,0-2-16 0,2 2 0 15,1-1-272-15,1 2-48 0,2-1-16 0,3 2 0 16,-2 0-256-16,0 2-48 0,-1 0-16 0,-1-1 0 16,-1 0-160-16,-1 1 0 0,-1 2 0 0,-3-2 0 31,-4 0-544-31,0 0-144 0,-11 1-16 0,8-1-11456 0</inkml:trace>
  <inkml:trace contextRef="#ctx0" brushRef="#br0" timeOffset="16813.99">14482 17486 11967 0,'-16'3'528'0,"5"1"112"16,1 2-512-16,0-1-128 0,-2 4 0 0,1 0 0 0,0 2 2272 0,0 0 416 15,1 0 96-15,1 2 16 0,-1-3-1552 0,5 2-304 16,-1 0-64-16,4 0-16 0,1-1-288 0,3 2-48 15,5-1-16-15,-3 1 0 0,4 1-80 0,0-2-32 16,3-2 0-16,0 1 0 0,3 0 48 0,1 2 16 16,3-1 0-16,-1 3 0 0,1-1-112 0,-2 1-32 0,0 1 0 0,-1-1 0 15,-3 1-48-15,-1-2-16 0,-2-2 0 16,-1 0 0-16,-2 0 96 0,-3 3 16 0,-3 0 0 16,-2-1 0-16,-2-1 208 0,-3 0 64 0,-2-2 0 0,-1 1 0 15,-6-1 0-15,1 0 16 0,-6-1 0 0,-1-1 0 16,-2-1-224-16,-2-1-48 0,1-2-16 0,-1 2 0 15,-1-6-240-15,-2-1-128 0,0-1 128 0,2-5-128 32,-1 1-1328-32,4-3-336 0,2-2-64 0</inkml:trace>
  <inkml:trace contextRef="#ctx0" brushRef="#br0" timeOffset="17979.2">15368 17085 4607 0,'0'0'400'0,"0"0"-400"0,-9 1 0 0,0 2 0 15,0 0 2656-15,1 0 448 0,2 1 96 0,6-4 0 16,-8 5-1536-16,8-5-304 0,-3 7-64 0,3-7-16 0,-3 8-224 0,3 1-48 16,4 1-16-16,-1-1 0 0,3-2-224 0,1-1-64 15,3 1 0-15,4-1 0 0,1 1-48 0,1-2-16 16,1 0 0-16,2-2 0 0,-2-1-128 0,2-2-16 16,2 3-16-16,1-6 0 0,-1 1-48 0,2-1-16 15,-3-3 0-15,-1 1 0 0,0-2-48 0,-2 1-16 16,-4-4 0-16,-1 1 0 0,-2 0-112 0,-2 1-32 15,-2 1 0-15,-4-2 0 0,-1 0-16 0,-2-1-16 16,-3 1 0-16,0 1 0 0,-3-1 16 0,-1 1 16 16,-1 3 0-16,-3 0 0 0,0 0 0 0,-3-1 0 15,-3 4 0-15,1 2 0 0,-1 2-208 0,-3 3 144 16,-1-1-144-16,1 5 128 0,-2 3-128 0,1 4 0 0,-3 5 0 0,4 0 0 16,-1 1 0-16,3 1 0 0,2 3 0 0,2 1 0 15,2 0 0-15,4-1-144 0,2 0 144 0,3 1 0 16,2-2-128-16,3-2 128 0,3-1 0 0,0 0 0 15,3 0-128-15,0-3 128 0,4-3 0 0,4 1 0 16,2-3 0-16,3-2 256 0,2-1-32 0,0-1 0 16,4-1-16-16,3-1 0 0,-2-2 0 0,4-2 0 15,3-2-208-15,-1 0 0 0,1-3 0 0,-1-1 0 32,0-3-1536-32,-3-1-320 0,-1-2-48 0</inkml:trace>
  <inkml:trace contextRef="#ctx0" brushRef="#br0" timeOffset="18746.13">16155 16138 15663 0,'0'0'1392'0,"0"-9"-1120"15,0 9-272-15,2-7 0 0,-2 7 1600 0,0 0 256 16,0 0 48-16,0 0 16 0,0 0-512 0,0 0-80 16,0 0-32-16,0 0 0 0,-6 7-464 0,-3 0-80 15,3 2-32-15,-1 1 0 0,0 3-176 0,1 2-32 16,-1 2-16-16,0 0 0 0,2-1-16 0,-1 0 0 0,1 1 0 0,2-1 0 16,0 3-160-16,1-1-48 0,0-4 0 15,2-1 0-15,2 0-16 0,1-1 0 0,2-2 0 0,-1 1 0 16,1-2 64-16,1-2 0 0,2-3 0 0,1 2 0 15,0-1-80-15,2-3-16 0,2-2 0 0,-3 0 0 16,1 1-96-16,1-1-128 0,1-1 176 0,-2-1-176 16,0 0 0-16,0 0-144 0,0 0-16 0,0-2 0 31,-2-1-320-31,0-1-64 0,-1 3-16 0,0-1 0 16,-1-2-1376-16,-1 1-288 0,2-1-48 0,-4-1-10976 0</inkml:trace>
  <inkml:trace contextRef="#ctx0" brushRef="#br0" timeOffset="18970.54">16391 16115 7359 0,'0'0'656'0,"0"0"-528"0,0 0-128 0,0 0 0 0,0 0 2752 0,0 0 512 16,0 0 96-16,0 0 32 0,-5 7-1680 0,2 3-336 16,-3 1-64-16,2 2-16 0,-2 1-208 0,-1 4-64 15,0 3 0-15,1 2 0 0,0 3-192 0,2 2-32 16,-2 1-16-16,0 2 0 0,-2 0-256 0,1-2-48 15,1 0-16-15,0 2 0 0,2 1-256 0,0-3-48 16,-1-3-16-16,2-3 0 0,-1-4-144 0,2-1 0 16,1 0 144-16,0-3-144 0,-1-2-240 0,2-1-112 15,0-2-32-15,0-10 0 16,0 0-2240-16,0 0-464 0</inkml:trace>
  <inkml:trace contextRef="#ctx0" brushRef="#br0" timeOffset="19329.66">16820 16066 20095 0,'0'0'896'0,"0"0"176"0,0 0-864 0,0 0-208 0,0 0 0 16,0 0 0-16,-4 10 1120 0,-2 1 176 0,0 3 48 0,-2 2 0 0,0 1-352 15,-2 2-64-15,-1 0-16 0,0 3 0 0,1 3-128 0,0 1-16 16,0 3-16-16,0 0 0 0,2 1-176 0,0 2-16 16,1-1-16-16,0-2 0 0,4-1-240 0,1-2-48 15,1-3-16-15,1-2 0 0,2 0-112 0,1-4 0 16,2-4-128-16,1 0 192 0,2-1-48 0,0-2-16 15,-1-2 0-15,3-3 0 0,1 1 0 0,-1-3-128 16,1-2 192-16,0-2-64 16,-1-1-528-16,0-1-112 0,-1-3-32 0,-4 1-9504 15,2-1-1920-15</inkml:trace>
  <inkml:trace contextRef="#ctx0" brushRef="#br0" timeOffset="19490.3">16469 16362 26207 0,'0'0'1152'0,"11"-3"256"0,3 2-1136 0,2 0-272 0,3 0 0 0,5 0 0 16,2 1 1024-16,1-1 128 0,0 0 48 0,3-1 0 15,0-1-400-15,1 1-80 0,1 0-16 0,-1 0 0 16,0 1-416-16,2 1-96 0,2-1 0 0,0 1-10096 16,1 1-2000-16</inkml:trace>
  <inkml:trace contextRef="#ctx0" brushRef="#br0" timeOffset="20196.8">17253 17170 3679 0,'0'0'320'0,"0"0"-320"15,0 0 0-15,0 0 0 0,9 0 4352 0,2 0 816 16,2 1 144-16,3-1 48 0,5-1-3376 0,2 0-688 16,6 0-128-16,4-1-16 0,4-1-240 0,2 0-32 15,-1-1-16-15,2-1 0 0,1 1-224 0,-1 1-32 16,0-1-16-16,-4 3 0 0,1 1-304 0,-1 0-64 16,-4 0-16-16,-1 1 0 0,-6 2-208 0,-1-1 128 15,-3 0-128-15,-3 1 0 16,-4-1-1088-16,-2 1-320 0,-1-1-64 0,-11-2-11824 0</inkml:trace>
  <inkml:trace contextRef="#ctx0" brushRef="#br0" timeOffset="20497.95">17874 16744 5519 0,'0'0'496'0,"4"-7"-496"0,-3-1 0 0,-1 8 0 16,0 0 3968-16,0 0 704 0,0 0 144 0,0 0 32 15,0 0-2736-15,0 0-560 0,-8 10-96 0,0 5-32 0,0 6-544 0,-2 2-112 16,0 0-32-16,-1 5 0 0,0 5-160 0,-1 0-16 15,0 2-16-15,0 1 0 0,-4 1-32 0,2 1-16 16,-2 3 0-16,3-2 0 0,-1 0-192 0,0-3-48 16,-2-3 0-16,3-1 0 0,3 0-256 0,-1-1 128 15,3-5-128-15,2-2 0 0,0 1 144 0,1-3-144 16,2-3 0-16,0-1 144 16,2 0-1296-16,2-3-272 0,3 0-48 15</inkml:trace>
  <inkml:trace contextRef="#ctx0" brushRef="#br0" timeOffset="21683.15">18922 16590 15663 0,'0'0'688'0,"-9"-1"144"0,2-2-656 0,1-1-176 0,-1 0 0 0,7 4 0 16,-3-7 1120-16,-2 1 192 0,5 6 32 0,0 0 16 15,6-8-176-15,2 2-32 16,1-2-16-16,5 3 0 0,-1-3-160 0,3 1-16 0,1-2-16 0,2 2 0 16,3 1-192-16,0 2-48 0,-3 1 0 0,2 3 0 15,0 2-304-15,0 1-64 0,-2 4-16 0,-2 1 0 16,-1 5-320-16,-3 2 0 0,-3 1 0 0,-4 2 0 16,-1 1 0-16,-5 2 0 0,-5 3 0 0,-1 0 0 15,-4 2 0-15,-3 0 0 0,-3 1 0 0,0 1 0 16,-2-4 0-16,0-2 0 0,-1-1 0 0,0 1 0 0,-2-1 0 0,0-1 0 15,-1-3 0-15,0 2 0 0,1-3 0 16,-2-1 128-16,1-2-128 0,1-1 0 0,4 0 0 0,1-1 0 16,3-2 0-16,4 0 128 0,5-3-128 0,4-6 0 15,-3 10 0-15,3-10 0 0,0 0 0 0,9 8 0 16,2-4 128-16,0 0-128 0,4-3 208 0,1-1-16 16,4-1-16-16,-1-1 0 0,2 1-48 0,3-1-128 15,5 0 192-15,0 1-64 0,0-4-128 0,4 3 0 16,0 1 144-16,1 0-144 0,2 0 0 0,-2 0 0 15,-1-1 0-15,-4 2 128 16,-1-1-1664-16,-5 2-320 0,-8 0-64 0,-4 0 0 0</inkml:trace>
  <inkml:trace contextRef="#ctx0" brushRef="#br0" timeOffset="21985.82">18679 17441 13823 0,'0'0'1216'0,"0"0"-960"0,0 0-256 0,0 0 0 16,0 0 1264-16,0 0 208 0,0 0 32 0,9-7 16 15,0 0-304-15,4 2-48 0,3 2-16 0,1-2 0 16,5 1-128-16,-1-1-16 0,2 2-16 0,5-1 0 0,1-2-288 15,0 2-48-15,2-2-16 0,1 0 0 16,2 0-64-16,5 3-32 0,-1-4 0 0,4 3 0 0,2 1-224 0,1 2-32 16,-5-2-16-16,-2 3 0 0,-5-2-144 0,-3 1-128 15,-3 1 192-15,-6 1-192 16,-2-2-1280-16,-2 0-352 0,-1 1-80 16,-5 0-11040-16</inkml:trace>
  <inkml:trace contextRef="#ctx0" brushRef="#br0" timeOffset="22482.22">18792 17716 7359 0,'0'0'320'0,"0"0"80"0,0 0-400 0,0 0 0 0,0 0 0 0,0 0 0 0,0 0 2304 0,0 0 384 16,0 0 80-16,0 0 16 0,0 0-1440 0,0 0-272 16,10-3-64-16,1 0-16 0,-4-1-112 0,3 2-32 15,0-1 0-15,1 1 0 0,0-1 32 0,2-3 0 16,2 3 0-16,-1-2 0 0,-1-2-48 0,3 1 0 16,2 1 0-16,0-1 0 0,3 0-48 0,0-1-16 15,1 0 0-15,1 0 0 0,0 1-368 0,1 1-80 16,0-1 0-16,2-1-16 0,-3 1-304 0,1 2 0 15,-5-1 0-15,0 1 0 16,0 0-256-16,-3-1-144 0,-4 2-48 0,-1 0 0 16,-3-2-1872-16,-8 5-384 0,0 0-80 0</inkml:trace>
  <inkml:trace contextRef="#ctx0" brushRef="#br0" timeOffset="22801.53">18913 17633 13823 0,'-12'3'1216'0,"0"2"-960"0,-2-1-256 0,0 4 0 16,1-1 2096-16,0 1 368 0,-2 3 80 0,2 0 16 15,0 1-1376-15,2-1-272 0,-1 0-48 16,4 0-16-16,4 0-272 0,2 0-48 0,2 2-16 0,3 0 0 16,4-1-192-16,0 0-32 0,3-1-16 0,4 2 0 15,2-4 48-15,3 1 16 0,-1-1 0 0,4-1 0 16,-1 3 0-16,1 0 0 0,1 0 0 0,1 2 0 15,2 1-16-15,-2-1-16 0,-4 0 0 0,0-1 0 16,-2-1-144-16,-2 0-32 0,-2 0 0 0,-2 0 0 16,-2 0 80-16,-2-1 16 0,-2 0 0 0,-4 0 0 0,-2 0 224 15,-1 0 32-15,-5 0 16 0,-3 0 0 0,-3 0 160 0,-2 1 48 16,-4 0 0-16,-2 0 0 0,-4-2-192 16,-2 0-16-16,-1 0-16 0,-3-1 0 0,-3-3-160 0,-3 1-16 15,-2-2-16-15,-3-2 0 0,0-2-160 0,2-1-128 16,2-1 144-16,4 0-144 15,7 0-864-15,4-2-272 0,2-1-48 0,6-2-16 16,4-2-1856-16,4-2-368 0</inkml:trace>
  <inkml:trace contextRef="#ctx0" brushRef="#br0" timeOffset="23652.12">19949 17352 16415 0,'0'0'720'0,"0"0"160"0,0 0-704 16,0 0-176-16,-7 2 0 0,7-2 0 0,-7 4 1072 0,7-4 176 0,0 0 32 0,0 0 16 16,0 0-160-16,0 9-48 15,0-9 0-15,6 9 0 0,-6-9-80 0,7 9-32 0,2-4 0 0,1 3 0 16,0-5-272-16,3-1-64 0,0 2-16 0,2-2 0 16,1 0-176-16,0-2-48 0,1 1 0 0,-1-1 0 15,3-1-112-15,-1 0-32 0,-2-1 0 0,1-1 0 16,-2 0-64-16,-1 0-32 0,-2-2 0 0,-1 0 0 15,-1-2-16-15,-2-1 0 0,-1 1 0 0,-1-4 0 16,-4 0 0-16,0 0 0 0,-4 1 0 0,1 0 0 16,-4-1-144-16,-1 0 160 0,-2-3-160 0,-5 1 160 0,-1 1-160 0,-2-1 0 15,-5-1 144-15,0 4-144 0,0 0 128 0,-3 4-128 16,1 1 128-16,-3 2-128 0,1 2 0 16,1 3 144-16,-3 4-144 0,5 1 0 0,-2 3 0 0,2 5 0 15,-1 1 0-15,2 4 0 0,0 3 0 0,0-1 0 16,0 2 0-16,1-2 0 0,3 2 0 0,2 1 0 15,1 1 0-15,5 1 0 0,1 1 0 0,3-2 0 16,4 0 0-16,4-3 0 0,1-2 208 0,4-3-16 16,3 0 0-16,0-2 0 0,3-1 192 0,4-2 48 15,1-2 0-15,-1 1 0 0,1-2-160 0,3-2-16 16,-1-2-16-16,1-1 0 0,1-2-112 0,1-1-128 16,1-2 176-16,3 3-176 0,-3-3 0 0,1 0 0 15,2-1 0-15,1-1 0 16,-3 1-1104-16,0-2-336 0,0-3-64 0,-4-1-9136 15,1-2-1840-15</inkml:trace>
  <inkml:trace contextRef="#ctx0" brushRef="#br0" timeOffset="24104.49">20372 16895 4607 0,'0'0'400'0,"0"0"-400"16,0 0 0-16,0 0 0 0,-8-1 2176 0,8 1 368 15,0 0 64-15,-8-2 16 0,0 0-896 0,8 2-160 16,-8-3-32-16,8 3-16 0,0 0-144 0,-8 0-32 16,8 0 0-16,0 0 0 0,0 0-128 0,0 0-48 15,0 0 0-15,0 0 0 0,0 0-224 0,0 0-48 16,0 0-16-16,0 0 0 0,12-2-176 0,-1 0-16 0,2-1-16 0,2 0 0 15,0 3-256-15,1-2-48 16,2 0-16-16,3-1 0 0,-2 2-160 0,0-2-16 16,-1 1-16-16,2 1 0 0,-3 1-160 0,1 0 128 15,-3 0-128-15,-1 0 128 16,-1 0-432-16,-2 0-80 0,0-1-32 0,-11 1-10080 16,0 0-2000-16</inkml:trace>
  <inkml:trace contextRef="#ctx0" brushRef="#br0" timeOffset="24500.22">20861 16344 4607 0,'7'-11'192'0,"-4"4"64"0,-1 0-256 0,0-1 0 16,2 0 0-16,-2 3 0 0,-2 5 3904 0,0 0 752 16,0 0 144-16,0 0 16 0,0 0-2832 0,0 0-576 15,0 0-128-15,-8 6 0 0,-2 3-416 0,1 3-80 16,-3 3-16-16,1 1 0 0,0 2-32 0,0 1-16 16,-2 3 0-16,2 2 0 0,2 0-80 0,-1 2-32 15,1 2 0-15,0-2 0 0,1-2-80 0,1 3-16 0,4 0 0 16,0 0 0-16,2-2-80 0,3-3-32 15,2-2 0-15,3 1 0 0,2 1-64 0,0-3-16 16,2-3 0-16,2-3 0 0,0-2-128 0,2-1-48 0,0-1 0 0,0-4 0 16,0 0-144-16,2-1 192 15,-1-1-192-15,2 1 192 0,-1-4-192 0,-1 0 0 16,-1 0 144-16,-1-3-144 16,-1 2-512-16,-3-1-160 0,-1-3-32 0,-4 0-16 15,-5 5-2256-15,0 0-448 0</inkml:trace>
  <inkml:trace contextRef="#ctx0" brushRef="#br0" timeOffset="24678.55">20534 16596 28447 0,'0'0'1264'0,"0"0"256"0,0 0-1216 0,0 0-304 0,0 0 0 0,8-6 0 16,3 2 992-16,2 3 144 0,3 1 16 0,2 0 16 0,4 0-288 0,1 1-64 15,4 0-16-15,0 0 0 0,0-1-240 0,1 0-48 16,2 0-16-16,1 0 0 15,0 1-304-15,1-1-48 0,-1 0-16 0,1 1 0 16,0 3-1200-16,0-4-240 0,0 1-48 0</inkml:trace>
  <inkml:trace contextRef="#ctx0" brushRef="#br0" timeOffset="29736.22">20813 15972 15775 0,'0'0'704'0,"0"0"128"0,0 0-656 0,0 0-176 16,0 0 0-16,0 0 0 0,0 0 1024 0,0 0 192 15,4-5 16-15,-4 5 16 0,6-7-384 0,-6 7-80 16,0 0-16-16,0 0 0 0,0 0-352 0,4-7-80 16,-1 1-16-16,-3 6 0 0,0 0-112 0,0 0-16 15,1-7-16-15,-1 7 0 0,0 0 64 0,-2-7 16 16,2 7 0-16,-4-7 0 0,-2 1-16 0,1 3 0 15,-2 1 0-15,-2 0 0 0,3-4-48 0,-5 2-16 16,-2-2 0-16,-2 3 0 0,-1 0-176 0,-4 1 0 16,-3-1 144-16,-2 1-144 0,-5 0 128 0,-1-1-128 15,-1 0 160-15,-2 1-160 0,1-1 256 0,-1 1-64 0,-1 0 0 0,2-1 0 16,-4 1 16-16,1 0 0 16,-3-2 0-16,-4 1 0 0,-7 1 64 0,1-1 16 15,-2-2 0-15,0 2 0 0,-1 1 832 0,1 1 160 16,0 1 48-16,-2 0 0 15,-7-1-1696-15,2-1-336 0,-4 0-64 0,3 1 0 0,2 1 768 0,-1 0 0 16,2-2 224-16,-4 2-48 0,-5 0-176 0,-1-1 128 0,2-1-128 0,2 1 128 16,4 1-128-16,-2-1 192 0,-2-2-192 0,-1 0 192 15,-6 1 0-15,3 0 0 0,1 0 0 0,4-1 0 16,0 1-32-16,-3 0 0 0,-4 0 0 0,1 2 0 16,0-1 16-16,2 0 0 0,3-2 0 0,1 3 0 15,-2 0-48-15,-2 0-128 0,-3 0 192 0,1 1-64 16,0 1-128-16,4-1 128 0,4 0-128 0,-3-1 128 0,-3 2-128 0,0 0 192 15,1 0-192-15,2 2 192 0,0-1-192 0,1-1 0 16,-1 3 0-16,-1-2 128 0,-1-1-128 0,4 0 0 16,1 0 144-16,1 0-144 0,1 1 0 0,0 0 0 15,-2 0 0-15,-2 1 128 0,-2 0-128 0,3-3 0 16,0 1 0-16,2 2 0 0,1 0 0 0,-2 1 128 16,-2-2-128-16,-1 1 0 0,1 2 192 0,-1 0-16 15,1 2-16-15,1 0 0 0,5-1-160 0,-4 1 160 16,-2 0-160-16,1-2 160 0,-1-1-32 0,2-1 0 15,1 2 0-15,0 0 0 0,2 2-128 0,-4-1 0 16,-3-3 144-16,2 3-144 0,0 0 0 0,2 1 144 16,1 1-144-16,1 0 0 0,0-2 128 0,-1 1-128 0,-6 0 0 0,1-1 0 15,3-1 176-15,1 2-176 0,0 0 160 0,0 0-160 16,-3-1 0-16,-1 2 128 16,0-1-128-16,3 1 0 0,3 1 0 0,1-2 128 0,-2-1-128 0,0-1 0 15,-1 1 0-15,0-1 128 0,-3 2-128 0,1 0 0 16,3-2 0-16,2 2 0 0,1 0 0 0,-3-1 0 15,-3 1 0-15,0 0 0 16,-2-1 0-16,1 0 0 0,2 1 0 0,2-1 0 0,0 1 0 0,-2-2 0 16,-4 3 0-16,-1 0 0 0,4-1 0 0,1 1 0 15,0 2 0-15,1-1 0 0,0-2 0 16,-3 2 0-16,-1 0 0 0,-1 0 0 0,2-3 0 0,2 2 0 16,1 2 0-16,1 0 0 0,-1 0 0 0,-2-2 0 15,0-1 0-15,-1 1 0 0,3 0 0 0,1 1 0 16,1-3 0-16,-1 3 0 0,-3 1 0 0,1-1 0 15,-3-2 0-15,3 0 0 0,1-1 0 0,4 2 0 0,0 1 0 0,-2 0 0 16,-4-2 0-16,2 1 0 16,-1 2 0-16,1-1 0 0,2 0 0 0,3-2 0 0,-1 0 0 0,-1 0 0 15,-5 3 0-15,-3 0 0 0,4-2 0 0,0 2 0 16,-1 0 0-16,4-2 0 0,0 1 0 0,-2-1 0 16,-7-2 0-16,2 1 0 0,1 0 128 0,1 0-128 15,2-1 0-15,-1 2 0 0,0-1 0 0,-2-2 0 16,-1-1 0-16,1-1 0 0,0 2 0 0,2-1 0 15,1 0 0-15,-3 2 0 0,-4 0 0 0,0-3 0 16,0-3 0-16,2 3 0 0,1 0 0 0,1-1 0 16,1 0 0-16,-4-2 0 0,-2-1 0 0,2 1 0 15,-2-1 0-15,5 1 0 0,-1 0 0 0,-2 0 0 16,-5-1 0-16,2-1 0 0,1 0 0 0,2 0 0 16,0-1 0-16,1 2 0 0,-1 1 0 0,-1-2 0 15,-2-3 0-15,-1 1 0 0,4 0 0 0,3-1 0 0,0 2 0 0,-3 0 0 16,-2 0 0-16,1 0 0 15,-2-2 0-15,3 1 0 0,3 0 0 0,-2 0 0 0,-1 0 0 0,-1 1 0 16,-2 0 0-16,0-2 128 0,4 0-128 0,1 1 0 16,2 1 0-16,-2 2 0 0,-7-3 0 0,4 0 0 15,2-1 0-15,3 0 128 0,1 1-128 0,0 0 0 16,-3-1 0-16,-2 0 0 0,0-1 0 16,4-1 0-16,2 2 0 0,1-1 0 0,3 2 0 0,-5-1 0 15,0-2 0-15,1-1 0 0,-2 0 0 0,3-1 0 16,0 1 0-16,4 1 0 0,2-1 0 0,-2 1 0 15,-3-2 0-15,0 0 0 0,-1 1 0 0,3 1 0 16,3-1 0-16,0 1 0 0,1-2 0 0,-3 0 0 0,1 1 0 16,-1-1 0-16,3 0 0 0,-2 3 0 0,2-2 0 0,4 1 0 15,-1-1 0-15,1 0 0 0,0 1 0 0,0-1 0 16,0 0 0-16,0-2 0 0,2 0 0 0,2 0 0 16,3-1 0-16,0 1 0 0,0 0 0 0,1 1 0 15,4 0 0-15,-1 2 0 0,-2-1 0 0,2 0 0 16,-1 1 0-16,0-2 0 0,2-2 0 0,3 1 0 15,-2 1 0-15,5 0 0 0,-1 0 0 0,3 0 0 16,-2 1 0-16,2-1 0 0,2 0 0 0,0 2 0 16,-1 1 0-16,0 1 0 0,0-2 0 0,1 2 0 15,-4 0 0-15,1 0 0 0,3 2 0 0,2-1 0 16,-3 1 0-16,4 2 0 0,0 2 0 0,1 1 0 16,1 2 0-16,1-1 0 0,-2 1 0 0,1 3-128 0,2 1 128 0,2 1 0 15,1-1 0-15,0 1-128 16,0 1 128-16,-2 1 0 0,2 2 0 0,-1 1 0 15,0 0 0-15,-1 1 0 0,1 3 0 0,2 1-128 16,-1-1 128-16,0 2 0 0,1 0 0 0,-1 1 0 16,1 0-128-16,0 1 128 0,1 4 0 0,0 1 0 0,-1 4 0 15,0 0 0-15,1 2 0 0,1 0 0 0,1 0 0 16,-4 4 0-16,3 1 0 0,0 3 0 0,-1 1 0 16,0 1 0-16,1 2 0 0,2 2 0 0,-3 0 0 0,2 0 0 15,-1 0 0-15,-2-2 0 0,-2 0 0 0,-1 3 0 16,1 0 0-16,0-1 0 0,2 3 0 0,-1-4 0 15,1-2 0-15,2-2 0 0,1 1 0 0,3-2 0 16,2-2 0-16,4-4 0 0,1 1 0 0,2-1 0 0,2-2 0 16,3-2-128-16,3-4 128 0,2 1 0 0,1-3-128 0,2-2 128 15,4 0-192-15,2-4 192 0,5 0-192 0,-1 0 192 16,0-1-192-16,2-2 192 0,1 0-144 0,2-2 144 16,1 0 0-16,1 0-144 0,3 0 144 0,4 1 0 15,2-4 0-15,1 2 0 0,3 0 0 0,-18-7 0 16,0 0 0-16,6-1 0 0,7 1 0 0,1-1 0 15,6 2 0-15,3 0 0 0,3 0 0 0,42 7 0 16,-20-3 0-16,-4-1 0 0,-5-2 0 0,2-1 0 16,4-3 0-16,-3 1-128 0,-1-2 128 0,-2 0 0 15,-4 0 0-15,6-1 0 0,1-1 0 0,6-2 0 16,-2-2 0-16,-1 1 0 0,-7 0 0 0,3 0 0 16,5-2 0-16,0 1 0 0,4-1 0 0,-2 0 0 15,-5-1 0-15,1 2 0 0,2-1 0 0,2 1 0 16,3-1 0-16,-2 1 0 0,-5 1 0 0,2 0 0 15,-5 0 0-15,5 0 0 0,2 0 0 0,-1 0 0 0,1 0 0 0,-6 1 0 16,-2 0 0-16,4 0 128 16,3 0-128-16,0 0 128 0,1 0-128 0,-6 0 0 0,-4-2-128 15,1 2 128-15,2 0 0 0,2 2 0 0,1-1 0 0,-1 0 0 16,-3 0 0-16,-3 1 0 0,-2-1 0 0,3 0 0 16,2 0 0-16,1-1 0 0,1-1 0 0,-5 1 0 15,-7 1 0-15,1 2 0 0,2-2 0 0,-1-1 0 16,5 2 0-16,-2 0 0 0,0 0 0 0,-4 0 0 15,-6 1 0-15,1 0 0 0,1 0 0 0,-1 1 0 16,5-2 0-16,1 0 0 0,0-2 0 0,-3 1 0 0,-4 1 0 16,-2 0 0-16,-2 1 0 0,1-2 128 15,3 0-128-15,1-1 0 0,2 0 0 0,0 0 0 0,-1 0 0 16,-3 0 0-16,-6 0 0 0,2 0 0 0,0 0 0 16,2 0 0-16,4-1 0 0,-1 0 0 0,1 1 0 0,1-3 0 15,-1 2 0-15,-3 0 0 0,-3-1 0 0,1 0 0 16,3 0 0-16,1-1 128 0,3 1-128 0,0 0 0 15,0-1 0-15,-2-1 0 0,-4 1 0 0,1 0 0 16,0 0 0-16,4-2 0 0,2 0 0 0,1-1 0 16,1 1 0-16,0-1 0 0,-3 2 0 0,0-1 0 15,-3 0 0-15,3-1 0 0,2 1 0 0,1-1 0 16,0 1 0-16,2 0 0 0,-5 1 0 0,-23 2 0 16,3 0 0-16,6-2 0 0,1 1 0 0,5 0 0 15,3-1 0-15,1 1 0 0,3 0 0 0,44-5 0 16,-18 2 0-16,-6 0 0 0,-6 1 0 0,-1-1 0 15,-1 3 0-15,-1-1 0 0,-2 2 0 0,-2-1 0 16,-3-1 0-16,0-1 0 0,3 2 0 0,3 0 0 16,0-1 0-16,0 1 0 0,1-1 0 0,-1-2 0 0,-2-1 0 15,3 2 0-15,2-1 0 0,1 3 0 0,-1 0 0 0,-3 0 0 16,-3-2 0-16,-1 0 0 0,2-3 0 0,2 5 0 16,2-1 0-16,2 2 0 0,-4-1 0 15,0-2 0-15,-5 0 0 0,2-1 144 0,1 2-144 16,3 1 0-16,-2-2 128 0,2 1-128 0,0 0 0 0,-2-1 0 15,-1-1 128-15,1 0-128 0,2 1 0 0,2 1 0 16,2 1 0-16,-4 2 0 0,-2-2 0 0,0 0 0 16,0 1 0-16,1 1 0 0,1 0 0 0,-1 1 0 0,0 0 0 15,-1 0 0-15,-4-1 0 0,2 0 0 16,4 1 0-16,0-2 0 0,1 0 0 0,2 2 0 0,-3-1 0 16,3 1 0-16,-2 0 0 0,1 0 0 0,1 1 0 0,-3 1 0 15,-2-2 128-15,-1 3-128 16,-1-1 0-16,1 0 0 0,0 2 0 0,-1-1 0 15,2 0 0-15,-1 0 0 0,2 1 0 0,-5-2 0 0,-2 0 0 0,3 0 0 16,-2-2 0-16,3 4 0 0,0-1 0 0,2 1 0 16,-2 1 0-16,-2-2 0 0,-3-1 0 0,1 0 0 15,2 1 0-15,3 0 0 0,0-1 0 0,1 3 0 16,0-2 0-16,-1-1 0 0,-5 0 0 0,2 2 0 16,2-1 0-16,3 1 0 0,-2 2 0 0,0 0 0 15,0 1 0-15,0-3 0 0,-2 0 0 0,3 0 0 16,0 0 0-16,1 2 0 0,-1 1 128 0,1-2-128 15,0-1 0-15,0 0 0 0,2-1 0 0,1 1 0 16,3 1 0-16,-1 1 0 0,1 2 0 0,-2-3 0 16,-6-1 0-16,3 3 0 0,3-2 0 0,1 2 0 15,0 0 0-15,-31-2 0 0,4-1 0 0,4 1 0 16,2-1 0-16,4 1 0 0,5 1 0 0,4-1 0 16,0 1 0-16,48 4 0 0,-20-4 128 0,-9 1-128 15,-4-1 0-15,-4-1 0 0,-1 1 128 0,-3-1-128 16,-3-1 0-16,0 1 0 0,-5-1 0 0,1 1 160 15,2-2-160-15,-1-1 128 0,2 0-128 0,-2 1 128 16,-3-1-128-16,-2 0 128 0,-4-1-128 0,4-1 0 0,-1 0 144 16,2 0-144-16,-1 0 0 0,0 0 0 0,-1-1 0 0,-2 0 128 15,-4 0-128-15,1 1 0 0,0-1 0 0,2 0 0 16,1-2 0-16,-2 2 0 0,0 0 0 0,-2 0 0 16,-2-1 0-16,-3 0 0 0,-2 2 0 0,0-1 128 15,0-1-128-15,2 1 0 0,1 0 0 0,1 0 0 16,-3 0 0-16,1 0 128 0,0 0-128 0,-5 1 128 0,-2 0-128 15,-3 0 0-15,2 0 0 0,0 1 0 16,0-1 0-16,-1 1 0 0,2-1 0 0,-2 1 0 0,-1 1 0 0,1-1 0 16,-2 1 0-16,-2-1 0 0,0 1 0 0,-2 0 0 15,-2 0 0-15,-1-1 0 0,1-1 0 0,-1 1 0 16,1 1 0-16,-1-1 0 0,-1-1 0 0,0 0 0 16,0 1 0-16,1 0 0 0,-3-1 0 0,3 1 0 15,-4-1 0-15,-1 0 128 0,0 0-128 0,-2 1 0 16,1-1 0-16,-2 0 0 0,0 0 0 0,-2 2 0 15,-2-1 0-15,-1 0 0 0,0-1 0 0,-3 0 128 16,0 0-128-16,-1 2 0 0,-1-2 0 0,-1 0 0 16,-1-2 0-16,1 1 128 0,-2 0-128 0,-4 1 0 15,5-4 128-15,-5 4-128 0,0 0 144 0,4-10-144 16,-4 10 192-16,1-14-192 0,-1-2 256 0,0 7-48 0,-1-2-16 0,-2-2 0 16,0-2 0-16,-1-3-16 0,0 0 0 15,-2-3 0-15,0 0-48 0,-6-22 0 0,1 5 0 0,0 1 0 16,-3 1 32-16,2-1 0 0,1 2 0 15,1-2 0-15,-3-5 176 0,3 1 48 0,0 1 0 0,-1 0 0 16,3 3-256-16,0-3-128 0,0-4 160 0,2-3-160 16,1-5 128-16,-1-2-128 0,1-4 0 0,3 2 144 15,-3 4-144-15,1 1 0 0,1-1 0 0,0 21 0 16,0-8 0-16,-2-4 0 0,2-4 0 0,-1-2 0 0,1-2 0 0,-2-1 128 16,1-2-128-16,-2-47 128 0,-2 13 0 0,1 13 0 15,3 6 0-15,-2 6 0 0,1 2 64 0,-1 4 16 16,1 4 0-16,-1 2 0 15,-2 1 0-15,1 3 0 0,-4 2 0 0,0 1 0 0,1 3-208 0,-1 0 176 16,0 1-176-16,2 7 160 0,-3 2-160 0,2 4 0 16,3-1-160-16,-3 4 160 15,0 1-528-15,1 2-16 0,1 5 0 0,3 1-13152 16,2 3-2624-16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26T19:47:18.450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5236 16313 24879 0,'-24'-8'2208'0,"10"5"-1760"0,0-1-448 0,0 2 0 0,5-3 1168 0,1 3 160 16,8 2 16-16,0 0 16 0,0 0-672 0,0 0-144 16,0 0-32-16,9 3 0 0,2 2-512 0,2-1 0 15,3 2 0-15,3-2 0 0,3 0 0 0,0 2 0 16,3-1 0-16,1 1 0 0,1-2 0 0,4 1 0 16,1 0 0-16,2 0 0 0,2 2 0 0,3-1 0 15,5-3 0-15,1 0 0 0,0 2 0 0,1-1 0 16,0 1 0-16,2-2 0 0,1-1 224 0,4 1-64 15,3-3-16-15,5 1 0 0,0-1 320 0,1-1 64 16,-1 1 16-16,4-3 0 0,2 1-80 0,6-1-16 16,5-2 0-16,-2 0 0 0,-2-1-112 0,0 1-16 15,5-1-16-15,2 1 0 0,4-3-160 0,-2 0-16 0,-1 1-128 0,3 0 192 16,1-2-192-16,2 1 0 0,0-3 128 0,0 2-128 16,4 0 0-16,2 0 0 0,4 0 0 0,-2 0 0 15,-3-1 128-15,4 1-128 0,4-1 0 0,-2 0 0 16,0 0 0-16,4-1 0 0,2 1 0 0,3 0 0 15,-2 1 0-15,0-2 0 0,-1 0 0 0,3 2 0 16,-1 0 0-16,1 1 128 0,1 1-128 0,0 2 0 16,0-1 0-16,2 3 0 0,0 2 0 0,-2-1 0 15,1-1 0-15,0 2 0 0,-2 0 0 0,3 1 0 16,4-2 0-16,-1 2 0 0,-4 0 0 0,2 2 0 16,2-1 0-16,-1 2 0 0,-3-1 0 0,3 1 0 15,3 0 0-15,-2 1 0 0,-3-2 0 0,2 1 0 16,4 2 0-16,-1 0 0 0,0-2 0 0,-1 2 0 15,2-2 0-15,0 3 0 0,-2-1 0 0,1 2 0 0,0-1 0 16,0 1 0-16,-2-2 0 0,3 2 0 0,-3 2 128 16,3 0-128-16,-4 0 0 0,2 2 0 0,2-2 128 0,-1 1-128 15,-2 0 0-15,3 0 0 0,1 1 160 0,1-1-160 16,1 0 160-16,-1-1-160 0,-1-3 144 0,-1 1-144 16,0-2 128-16,-1 2-128 0,2-2 144 0,-1 1-144 15,-3-1 160-15,1 1-160 0,-1-1 240 0,-1 1-48 16,-1 0-16-16,1 0 0 0,-4-4-176 0,-2 3 192 15,0-4-192-15,0 1 192 0,-1-2-192 0,0-1 0 16,-3 0 0-16,1 0 128 0,-1-5-128 0,-2 2 0 16,-2 1 0-16,-1 0 0 0,0-3 0 0,-4 0 128 15,-4 1-128-15,-2 0 0 0,1 2 0 0,-1-3 0 0,-4 0 0 16,-5-1 0-16,-3 3 0 0,-1 0 0 16,-2 0 0-16,2 2 128 0,-3 0-128 0,-3-2 0 0,-5 2 0 15,-2-1 0-15,1 0 0 0,-1 0 0 0,0-1 0 0,0 3 0 16,-3-1 0-16,-3-1 0 0,-2 1 0 0,-2 1 0 15,2 0 0-15,-3 0 0 0,1 1 0 0,0 0 0 16,-1-1 0-16,-5 1 0 0,-4 0 0 0,-2 0 0 16,-2 0 0-16,-4 0 0 0,-1 2 0 0,-2 0 0 15,-3-1 0-15,1-1 0 0,-4 0 0 0,-1 3 0 16,-2-1 0-16,-1 0 0 0,-2 0 0 0,-1 0 0 16,-1 2 0-16,0-1 0 0,-2 0 128 0,0 2-128 15,-1-1 0-15,0 2 0 0,-2 0 0 0,0 1 128 16,-4-1-128-16,1 3 0 0,1 1 0 0,-4 2 128 15,0 1-128-15,-3 1 0 0,0 0 0 0,-2 5 0 16,1 3 0-16,-5 3 0 0,-2 2 0 0,0 4 0 16,2 2 0-16,-5 3 0 0,1 3 0 0,-1 4 0 15,0 3 0-15,1-1 0 0,-2 0 0 0,-1 1 0 0,4 0 0 0,-1-1 0 16,0-1 0-16,2 1 0 0,1 0 0 0,2 1 0 16,-1-2 0-16,1-1 0 0,-2-1 0 0,4-4 0 15,0-3 0-15,3 0 0 0,-2-5 0 0,0-1 0 16,0 1 0-16,1 0 0 0,-1-1 0 0,1-1 0 15,0-1 144-15,-2 3-144 0,-1-1 176 0,0 2-48 16,1-1 0-16,0 1 0 0,-2-3-128 0,0 0 0 16,0-2 144-16,2 2-144 0,-5-5 0 0,2 2 144 15,0-1-144-15,0 1 0 0,0-2 160 0,-2-1-160 16,-1 0 128-16,1-3-128 0,-4-1 192 0,2-1-64 16,-3-1 0-16,2 1 0 0,-3-1 80 0,0-1 16 0,-2-1 0 15,0-1 0-15,2-3-96 0,-4 1 0 0,-4-2-128 0,0 3 192 16,-1-4-192-16,-4 1 176 0,0-1-176 0,-1 1 160 15,-1 0-160-15,-2-1 0 0,-2-1 0 0,-2 0 128 16,-6-2-128-16,-1-1 0 0,-3 1 0 0,-2-1 0 16,0 0 0-16,0 0 0 0,1 0 0 0,-2 1 0 15,-1-2 0-15,-2-1 0 0,-6 0 128 0,-1-2-128 16,-5-1 0-16,1 0 0 0,0 1 0 0,1 1 0 16,0 0 0-16,-3-1 0 0,-6-1 0 0,0-1 0 15,0-1-144-15,4 1 144 0,1 1 0 0,-4-3 0 16,-2 0-160-16,-2-2 160 0,-3 1-128 0,2-1 128 15,0 2-224-15,-1 0 32 0,0-1 16 0,-2 0 0 0,-2-2 176 16,2 0-192-16,-1 0 192 0,0 3-192 16,-1 1 192-16,-1-1 0 0,-1-2 0 0,2 1 0 0,1-1 0 0,-2 2 0 15,-3-2 0-15,1 1 0 0,0-3 0 0,2 2 0 16,0 0 0-16,-3 1 0 0,-2 0 0 0,-1 0 0 16,2-2 0-16,2 0 0 0,1 0 0 0,-3-1 0 15,-5-1 0-15,2-1 0 0,0 2 0 0,3 0 0 16,0 0 0-16,-3 2 0 0,-2-1 0 0,0 1 0 15,3-1 0-15,-1 0 0 0,-3 1 0 0,0 0 0 16,-2-1 0-16,2 3 0 0,0 0 0 0,-3 0 0 16,-4 0 0-16,1 2 0 0,3 0 0 0,0 0 0 15,-5 1 0-15,4 0 0 0,-1 1 0 0,0 0 0 16,1 0 0-16,-1 0 0 0,-4 0 0 0,-1 1 0 16,4 0 0-16,-1 3 0 0,-3-3 0 0,2 1 0 0,1 2 0 15,1 1 0-15,1-1 0 0,-2 1 0 0,-4 0 0 16,2 1 0-16,4 0 0 0,-3 0 0 0,-4-2 0 0,4 3 0 15,2-1 0-15,2 1 0 0,-2 0 0 0,1-2 0 16,-2-1 0-16,3 3 192 0,5 0-64 0,-1-1 0 16,-8 0-128-16,6 0 0 0,-1 0 0 0,4 0 0 15,0-1 0-15,-2 0 0 0,-2 1 0 0,4-1 0 16,2 1 0-16,-1-1 128 0,-2 0-128 0,1 0 0 16,-4 1 128-16,5 0-128 0,1 3 128 0,0 0-128 15,-1-1 0-15,-3-1 0 0,-3 1 0 0,3 1-128 16,3 1 128-16,-1-1 0 0,-3-1 0 0,5 1 0 15,3 1 0-15,-2 0 0 0,-3-1 0 0,2 0 0 16,-1-1 0-16,4 0 0 0,4 1 0 0,-4 0 0 16,-3-3-240-16,2 2 48 0,4 0 0 0,1 0 0 0,0 0 192 15,-3 0-192-15,-3 0 192 0,39-4-192 0,-5-1 192 0,-6 2 0 16,-1 0 0-16,-3 1 0 0,-3 0 0 0,-5 2 0 16,-2 0 0-16,-56 7 0 0,23-2 0 0,16-2 0 15,8-1 0-15,3 0 0 0,1-1 0 0,6 0 0 16,0-4 0-16,6 2 0 0,4-3 0 0,0 1 0 15,-4-2 0-15,1 1 0 0,-1 1 0 0,0-1 0 16,3-1 0-16,3 1 0 0,4-2 0 0,-2 0 0 16,-2 1 0-16,0 1 0 0,1-2 0 0,-1 0 0 15,4 0 0-15,2-1 0 0,2-1 0 0,2 0 0 16,0-1 0-16,1 1 0 0,1-2 0 0,-1 1 0 16,2 0 128-16,2 0-128 0,3-1 0 0,1-1 0 0,3 1 128 0,3 0-128 15,3-1 0-15,1-1 0 0,2 2 0 16,3-1 0-16,-2-2 128 0,3-1-128 0,-3-1 0 15,2 2 0-15,0-1 128 0,2 1-128 0,0-2 0 0,4 1 0 16,-1-2 192-16,2 0-64 0,-1 0 0 0,2 1-128 16,1-2 0-16,2 0 0 0,0 0 0 0,2 2 0 15,0-1 0-15,5 4 192 0,0-2-64 0,-1-1-128 16,2 1 0-16,0-2 0 0,-1 0 0 0,2 0 0 16,-1-2 0-16,-1-9 0 0,3 1 0 0,1 2 0 15,0-1 0-15,3 1 0 0,1-2 0 0,-2-1 0 16,1-1 0-16,2-3 128 0,0-4-128 0,0-2 160 15,-1-3-160-15,3-5 0 0,-4-2 0 0,1-4 0 16,2-2 0-16,-1 2 128 0,2 1 32 0,1-1 0 16,-5-4-160-16,3-7 0 0,0-7 144 0,-3-2-144 15,3-7 224-15,-4 33-32 0,1-5 0 0,1-7 0 0,1-9-192 16,3-1 144-16,-3-4-144 0,5-2 128 0,0-1-128 0,13-61 0 16,2 18 0-16,-5 14 0 0,-1 10 0 15,1 5 0-15,-1 6 0 0,0 3 0 0,-1 4 0 0,-1 4 0 16,0 3 0-16,-1 3 0 0,-1 2-128 0,3 6 128 15,-1 5 0-15,-3 2 0 0,0 4-256 0,-2 3 0 16,1 2 16-16,1 3 0 16,-3 3-2576-16,2 1-528 0</inkml:trace>
  <inkml:trace contextRef="#ctx0" brushRef="#br1" timeOffset="28000.82">9536 14637 2751 0,'0'0'256'0,"0"0"-256"16,0 0 0-16,0 0 0 0,0 0 1344 0,0 0 240 16,0 0 32-16,9-5 16 0,-9 5-1248 0,0 0-256 15,6-5-128-15,-6 5 128 0,5-5 80 0,-5 5 32 16,6-6 0-16,-6 6 0 0,0 0-112 0,1-8-128 16,-1 0 176-16,0 8-176 0,0 0 160 0,-1-5-160 15,0-3 128-15,-3 4-128 0,4 4 272 0,-3-6-16 16,0 0-16-16,0-1 0 0,1 1 144 0,0-2 16 15,2 8 16-15,-5-7 0 0,0-2 96 0,2 1 32 16,-3-1 0-16,1 1 0 0,0-1 80 0,-1 3 16 0,-2 1 0 0,-1-2 0 16,2-1-304-16,-3 0-48 15,-1 1-16-15,1-1 0 0,-3 0-96 0,1-1-32 0,-3 3 0 0,1-3 0 16,-1 2-144-16,-4 0 0 0,-2-1 144 0,-4 1-144 16,-3 1 160-16,0-2-32 0,-3-1-128 0,2 2 192 15,-1-1 128-15,0 0 0 0,-1 0 16 0,0 1 0 16,1-1-192-16,0 0-144 0,-1 2 192 0,-1-1-192 15,-1-1 240-15,-6-1-64 0,0 0-16 0,-4 0 0 16,-1-1-160-16,1 0 0 0,0-1 0 0,1 1 128 16,0 1-128-16,2 3 0 0,-1-1 0 0,-3 1 128 15,-5-1-128-15,0-1 0 0,-1 0 0 0,2-2 0 16,2 2 0-16,1 0-144 0,2 1 144 0,-1 1 0 16,-1 1-240-16,-2-1 64 0,-5-1 16 0,-1 1 0 15,3 0 160-15,2 2-208 0,2-2 80 0,0 2 128 16,1 0-144-16,0 1 144 0,0 1 0 0,-4 1 0 15,-4-1 0-15,3 2-128 0,1 0 128 0,2 2 0 0,1 1 0 0,1 0-128 16,0 1 128-16,1 0 0 0,-3 2 0 0,0 2-128 16,-3-1 128-16,2 1 0 0,3-1 0 0,2 1 0 15,4 1 0-15,-2 2 0 0,1-1 0 0,2 2 0 16,0 0 0-16,-2 3 0 0,-2-1 0 0,-1-1 0 16,2-1 0-16,3 0 0 0,0 3 0 0,4 2 0 15,2 1 0-15,1 1 0 0,-4-1 0 0,5 1 0 16,0 2 0-16,1 0 0 0,-1 1 0 0,-1 1 0 15,-1 2 0-15,-2 2 0 0,3-1 128 0,1 1-128 16,3 2 176-16,-1-3-176 0,4 2 0 0,1-1 0 16,3 0 0-16,0-1 0 0,3 0 0 0,0 0 0 0,2 0 208 15,1 4-64-15,0 0-144 0,3-1 0 0,-1 1 0 16,2 1 128-16,3 0-128 0,-2 2 0 0,2-1 0 0,1 0 0 16,-1-1 0-16,0 2 0 0,2-2 0 0,2 2 0 15,0-1 0-15,2 1 0 0,-2 0 0 0,2 0 0 16,1 1 0-16,3 0 0 0,1 0 0 0,0 1 0 15,0-4 0-15,2 0 0 0,-1-1 0 0,2-3 0 16,0 0 144-16,0 0-144 0,2 0 160 0,2-1-160 16,-1-2 192-16,1-1-64 0,1 1-128 0,2-1 192 15,0 0-48-15,-1 0-16 0,2 0 0 0,4 0 0 16,-2 1 0-16,3-1 0 0,-1-2 0 0,3 1 0 16,-2 1 0-16,3-1-128 0,2-1 192 0,2 0-64 15,1 0-128-15,-1 0 160 0,0 0-160 0,-1-1 160 16,1-2-160-16,-2 1 0 0,2 0 144 0,0-2-144 15,-1 1 128-15,2-3-128 0,2 1 128 0,0-1-128 0,1 2 0 0,3-1 0 16,4 2 0-16,-1-3 0 0,3-3 0 0,-4 0 144 16,-2-1-144-16,0 0 0 0,1 0 144 15,0-1-144-15,1 0 0 0,2-1 144 0,-1 0-16 0,3 0-128 16,4-3 192-16,0 1-64 0,1-2 16 0,-2-1 0 16,-2-8 0-16,0 4 0 0,-1 0 32 0,3 0 0 15,1-2 0-15,3 1 0 0,0-1-16 0,0 1 0 16,4-3 0-16,-4 1 0 0,-3-1-160 0,0 0 160 15,-2 0-160-15,2 1 160 0,0-1-160 0,2 0 0 16,4-2 144-16,-2 1-144 0,3 1 0 0,-4-3 0 16,-1-1 0-16,-1-2 0 0,0-2 0 0,-1 0 0 15,2 0 0-15,5-2 0 0,0-3 0 0,-1 0 0 0,0-2 0 0,-3 1 0 16,-1-1 0-16,-1 1 0 0,-1-2 0 0,0 0 0 16,0 2 0-16,3-1 0 0,2-1 0 0,-3 1 0 15,-2 1 0-15,-2-1 0 0,-3-1 0 0,-1 0 0 16,-2-2 0-16,2 0 144 0,-2 2-16 0,0-2-128 15,1-2 192-15,0 1-64 0,0-2 0 0,0 1-128 16,-4-1 256-16,-2 1-64 0,-4-1-16 0,-1-1 0 16,0 0 16-16,-2 0 16 0,-2 0 0 0,1 0 0 15,-1 0-64-15,-3-2-16 0,-2 0 0 0,0-2 0 16,-1 0-128-16,-1 0 192 0,-4-3-192 0,2 2 192 16,-3 0-192-16,0 0 192 0,0 2-192 0,-4-2 192 15,-1-1-48-15,-1 2 0 0,-2 3 0 0,-1-1 0 16,-2-3 48-16,0-1 16 0,-4-1 0 0,-2 2 0 15,-2-2 16-15,0 2 0 0,-1 1 0 0,-2 0 0 16,-1 0-32-16,0 0 0 0,-2 1 0 0,-2 2 0 0,-2 0-64 0,1 3 0 16,-2 0-128-16,1 3 192 0,-3 0-64 0,2 0-128 15,-3 0 176-15,-1 2-176 0,0 0 128 0,-1-1-128 16,-6 4 0-16,1 0 0 0,-1 2 0 0,2 3 0 16,-1-1 0-16,0 2 0 0,2 0 0 0,-1 2 0 15,1 2 0-15,0 2 0 0,0-1-128 0,2 2 128 16,2-1 0-16,-3 1-144 0,2 0 144 0,0 0 0 15,-3 1 0-15,3 1 0 0,1 1 0 0,-2 0 0 16,4 1 0-16,0-1 0 0,4 1 0 0,0 0 0 16,2 1 0-16,0 0 0 0,2 0 0 0,2 0 0 15,1 0 0-15,1 1 0 0,1-2 0 0,1 0 0 16,1 1 0-16,7-2 0 0,-8 4 0 0,8-4-128 16,0 0 128-16,0 0 0 0,-9 3 0 0,9-3 0 0,0 0 0 0,0 0-128 15,-6 3 128-15,6-3 0 0,0 0 0 0,0 0 0 16,0 0 0-16,0 0 0 0,0 0 0 0,0 0-128 15,0 0-32-15,0 0 0 0,0 0 0 0,0 0 0 32,0 0-464-32,0 0-80 0,0 0-32 0,0 0-8224 0,0 0-1664 0</inkml:trace>
  <inkml:trace contextRef="#ctx0" brushRef="#br1" timeOffset="34220.94">9409 14526 21183 0,'-10'-14'1888'0,"4"7"-1504"0,0-3-384 0,0 1 0 15,1 1 0-15,-2 1-208 0,2 0 16 0,0 2 16 16,-1-4 176-16,0 2 0 0,1-3 0 0,-2 1 0 16,2 1 0-16,-4-2 128 0,2-1-128 0,-3 1 0 0,3 0 0 0,-4-1 0 15,-2-1 0-15,-1 1 0 0,-2 1-160 0,-3 0 0 16,1 0 0-16,-1 0 0 0,-1 1-32 0,-1 0 0 16,-1 0 0-16,0 0 0 0,1-1 192 0,-2 1-128 15,1 2 128-15,1 0-128 0,-1 1 128 0,1 0 0 16,-1-1-144-16,-1 3 144 0,-2-1 0 0,-2 2 0 15,2 1 0-15,-3-1 128 0,0-2 96 0,-1 2 16 16,2 1 0-16,0 2 0 0,2 1-48 0,0 2 0 16,-1 3 0-16,2-1 0 0,1 6 0 0,0 0 0 15,0 1 0-15,1 3 0 0,0 0-192 0,-2 1 128 16,-2 3-128-16,1 2 0 0,-1 2 160 0,-1 2-160 0,-2 3 160 16,1 1-160-16,2-1 160 0,2 2-160 15,-2 3 160-15,3 2-160 0,1 1 0 0,2 3 128 0,2-1-128 16,-2 3 0-16,-1 2 0 0,2 1 0 0,2 1 0 15,0 1 0-15,3 3 0 0,-2 2 0 16,0 4 0-16,1-3 0 0,-2 0 0 0,2 1 0 0,-3 0 0 0,5 2 0 16,-1-1 0-16,0 1 0 0,1 3 128 0,-1-5-128 15,2-1 0-15,1 1 176 0,-2 0-176 0,4-3 160 16,2-2-160-16,2-1 0 0,1-2 144 0,3-2-144 16,2-5 176-16,4-3-48 0,0-5 0 0,4-1 0 15,2-3 64-15,4 0 0 0,3-2 0 0,2-1 0 16,1-1-64-16,2-1 0 0,0-2 0 0,1-3 0 15,1-2-128-15,3 0 128 0,2-2-128 0,0 0 128 16,1-1-128-16,4-2 0 0,1-2 0 0,2-1 128 16,6-2-128-16,-1-1 0 0,1-3 0 0,-2-3 0 15,0 0 0-15,-3-5 0 0,4-2 0 0,1-2 0 0,1-3 0 16,3-2 0-16,1 0 0 0,1-4 0 0,-2-1 0 16,-3-4 160-16,-4 0-160 0,-1-3 160 0,1 0-32 0,0-3 0 15,-3-3 0-15,2-3 0 0,1-2 224 0,-2-2 32 16,2 0 16-16,-5-4 0 0,-2-3 176 0,-2 0 48 15,-2-1 0-15,-4-4 0 0,-1 1 16 16,-2-4 16-16,-1 1 0 0,0-1 0 0,-5-2-256 0,1 0-48 16,-3 1-16-16,-2 1 0 0,0 0-160 0,-5 1-48 15,1 1 0-15,-3 1 0 0,-2-5-128 0,0 6 128 16,-1 2-128-16,-3 0 128 0,-4 0-128 0,-1 1 0 16,-2 2 0-16,-2 3 128 0,-2 1-128 0,-3 3 0 15,-2 2-160-15,-4 3 160 0,0 2-160 0,-1 3 160 0,-4 2-160 16,-2 4 160-16,-1 1 0 0,-4 3 0 0,-3 3 0 0,-3 0 0 15,-2 3 0-15,-1 0 0 0,-1 3-160 16,1 4 160-16,2 4 0 0,-4 4-176 0,0 2 176 0,-3 6-128 16,-3 5 128-16,-2 4-208 0,-6 0 80 0,-1 5 128 15,3 4-176-15,-1 3 176 0,1 5-128 0,-2 7 128 16,-3 4 0-16,-2 4-160 0,-2 0 160 0,3 6 0 16,1 2 0-16,3 5-128 0,3 2 128 0,-1-2 0 15,2 3 0-15,0 2-128 0,4 3 128 0,5 2 0 16,4 0-1712-1,5 4-224-15,-9 30-48 0,11-4-16 0</inkml:trace>
  <inkml:trace contextRef="#ctx0" brushRef="#br1" timeOffset="36278.9">22341 14629 2751 0,'4'-20'128'0,"-1"7"16"0,1 0-144 0,1-3 0 0,4 1 0 0,1 0 0 16,1-2 3136-16,-2 2 576 0,0-1 128 0,0 2 32 15,-1 0-2848-15,0 1-560 0,-2-3-112 0,0 3-32 16,-1 0-320-16,-3 1 0 0,1-3 0 0,-2 3 0 0,-2-3 0 0,0 2 128 16,-2 1-128-16,-2-1 128 0,-1 0-128 0,1 0 0 15,-4 0 0-15,0 0 128 0,-1-2-128 0,-2 1 0 16,-2-1-128-16,0 0 128 0,-2 2 0 0,1 0-160 15,-3-1 160-15,1 0 0 0,-2 0 0 16,1 1 0-16,-3 2 0 0,2 0 0 0,0 0 0 0,-1 1 0 16,1 1 0-16,1 3 0 0,-2-3 0 0,-2 2 0 15,-2 2 0-15,0 3 0 0,-1-3 0 0,-1 3 144 16,-2 0-144-16,2 2 128 0,0 1-128 0,-1 1 0 16,1 0 0-16,1 2 0 0,-3 0 0 0,2 0 0 15,-2 2 0-15,2 2 0 0,0 1 0 0,-1 1 0 16,-3 0 0-16,-2 3 0 0,-1 3 224 0,-2-1-32 15,0 0-16-15,0 0 0 0,2 1 64 0,1 3 16 16,1 2 0-16,0 1 0 0,0 0-32 0,3 2 0 0,1 2 0 16,-1 0 0-16,-1 0-48 0,1 1-16 0,-2 1 0 0,-1 2 0 15,-1 2 0-15,1 0 0 0,2 1 0 0,-1 1 0 16,1 0 0-16,2 2 0 0,-2 1 0 16,3 1 0-16,1 3-160 0,0 0 0 0,2 0 0 0,2 1 0 15,2 0 0-15,-2 3 0 0,0-1 0 0,1-1 0 16,2-1 0-16,0-2 0 0,0 1 0 0,2 0 0 15,0 0 0-15,3 0 128 0,2 2-128 0,-1 3 128 16,2 0 0-16,2-1 0 0,1 0 0 0,1 0 0 16,3 0-128-16,2 1 0 0,-3 0 0 0,4 1 0 15,4-1 0-15,-2 1 0 0,1 0 0 0,4 0 0 16,1-3 0-16,1 0 0 0,0-4 0 0,4 0 0 16,3-2 0-16,0 0 0 0,2-3 0 0,2 1 0 15,1-1 0-15,-2 0 0 0,0-1 0 0,1-4 0 16,-2-1 0-16,0-3 160 0,1-1-160 0,3-3 160 15,-2 0-160-15,3-3 160 0,0 0-160 0,2-2 160 16,2-2-160-16,0 0 192 0,2-1-192 0,3-1 192 16,1-3-16-16,1-1 0 0,0-4 0 0,-2-2 0 0,1 1 16 0,0-3 0 15,0-2 0-15,3-4 0 0,3 0-192 0,1-1 128 16,1-4-128-16,2 3 128 0,2-2-128 0,-2-2 160 16,-1-1-160-16,-3-3 160 0,-1 0-160 0,-2 0 160 15,0-1-160-15,2 1 160 0,0-4-16 0,-2-1 0 16,4-3 0-16,-1 0 0 0,1-4 64 0,0-4 16 15,-2-5 0-15,-1 0 0 0,-4 0 64 0,0-1 16 16,1-3 0-16,-1 0 0 0,-2 1-64 0,-1-4-16 16,1-2 0-16,0-1 0 0,1-3-224 0,-2 0 144 15,-3-3-144-15,1 0 128 0,-2 2-128 0,-3-3 0 16,-1-1 0-16,-3-1 128 0,-3-2-128 0,0-1 0 0,-3 0 0 16,-1 0 0-16,-1 1 0 0,-2 0 128 15,0 1-128-15,-5 1 0 0,-1-4 0 0,-2 6 0 16,-2 1 128-16,0 0-128 0,-2 4 0 0,0 0 0 0,-5 2 0 0,1 1 0 15,-4 0-272-15,-1 0 64 0,-1 0 16 0,-1 1 0 16,-4 2-64-16,-2 1 0 0,-2 0 0 0,-4 2 0 16,-1 3 256-16,0 0-192 0,1 1 192 0,-2 2-192 15,4 1 192-15,-1 3 0 0,-2 0 0 0,2 4 0 16,0 0 0-16,-2 6 0 0,1 1 0 0,0 3-144 16,0-1 144-16,-1 4 0 0,-3 2-144 0,-1 3 144 15,-2 0-160-15,-2 5 160 0,-3 0-208 0,1 5 80 16,1 3 0-16,-3 3 0 0,1 2 0 0,-2 5 0 15,3 2 0-15,-3 5 0 0,-3 4 0 0,-2 1 0 16,-3 2-64-16,3 2 0 0,1 2 0 0,-1 4 0 16,-1 3-416-16,5 4-96 0,2 5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1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6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99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79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25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39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96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695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070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32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303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879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7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EF3C6A-292A-4E16-A724-A7EB16724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555"/>
            <a:ext cx="9144000" cy="664289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3A4C35B-32BE-4EEB-8AEB-02F7F712FAA7}"/>
                  </a:ext>
                </a:extLst>
              </p14:cNvPr>
              <p14:cNvContentPartPr/>
              <p14:nvPr/>
            </p14:nvContentPartPr>
            <p14:xfrm>
              <a:off x="84600" y="543960"/>
              <a:ext cx="8942400" cy="2599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3A4C35B-32BE-4EEB-8AEB-02F7F712FAA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240" y="534600"/>
                <a:ext cx="8961120" cy="261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1605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40608F-D0A9-4893-8209-63C213267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8842"/>
          <a:stretch/>
        </p:blipFill>
        <p:spPr>
          <a:xfrm>
            <a:off x="36634" y="0"/>
            <a:ext cx="9070731" cy="76524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735AE69-476C-4E4A-BC70-CFF86C698FFE}"/>
                  </a:ext>
                </a:extLst>
              </p14:cNvPr>
              <p14:cNvContentPartPr/>
              <p14:nvPr/>
            </p14:nvContentPartPr>
            <p14:xfrm>
              <a:off x="169560" y="668160"/>
              <a:ext cx="8904600" cy="5720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735AE69-476C-4E4A-BC70-CFF86C698FF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0200" y="658800"/>
                <a:ext cx="8923320" cy="573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6928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EF3C6A-292A-4E16-A724-A7EB16724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555"/>
            <a:ext cx="9144000" cy="664289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5FF3EEF-EFB5-49E1-832D-9502533F490B}"/>
                  </a:ext>
                </a:extLst>
              </p14:cNvPr>
              <p14:cNvContentPartPr/>
              <p14:nvPr/>
            </p14:nvContentPartPr>
            <p14:xfrm>
              <a:off x="584280" y="207360"/>
              <a:ext cx="8232480" cy="6563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5FF3EEF-EFB5-49E1-832D-9502533F490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4920" y="198000"/>
                <a:ext cx="8251200" cy="658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7315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40608F-D0A9-4893-8209-63C213267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40" b="45971"/>
          <a:stretch/>
        </p:blipFill>
        <p:spPr>
          <a:xfrm>
            <a:off x="394441" y="0"/>
            <a:ext cx="8749560" cy="370530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1BE7CB1-1902-48DC-8D68-717D54A35DDB}"/>
                  </a:ext>
                </a:extLst>
              </p14:cNvPr>
              <p14:cNvContentPartPr/>
              <p14:nvPr/>
            </p14:nvContentPartPr>
            <p14:xfrm>
              <a:off x="120240" y="141480"/>
              <a:ext cx="9115560" cy="5098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1BE7CB1-1902-48DC-8D68-717D54A35DD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880" y="132120"/>
                <a:ext cx="9134280" cy="511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74395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B3B509-3BEE-4E96-A330-F03E11361D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6463"/>
          <a:stretch/>
        </p:blipFill>
        <p:spPr>
          <a:xfrm>
            <a:off x="0" y="159285"/>
            <a:ext cx="9144000" cy="124790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954E907-48E3-44B7-A415-691C0B55C38A}"/>
                  </a:ext>
                </a:extLst>
              </p14:cNvPr>
              <p14:cNvContentPartPr/>
              <p14:nvPr/>
            </p14:nvContentPartPr>
            <p14:xfrm>
              <a:off x="36000" y="133200"/>
              <a:ext cx="8989200" cy="58399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954E907-48E3-44B7-A415-691C0B55C38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640" y="123840"/>
                <a:ext cx="9007920" cy="585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9043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B3B509-3BEE-4E96-A330-F03E11361D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9663"/>
          <a:stretch/>
        </p:blipFill>
        <p:spPr>
          <a:xfrm>
            <a:off x="0" y="159286"/>
            <a:ext cx="9144000" cy="213864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6965969-8BF2-44F8-BDAB-98B1AA67E839}"/>
                  </a:ext>
                </a:extLst>
              </p14:cNvPr>
              <p14:cNvContentPartPr/>
              <p14:nvPr/>
            </p14:nvContentPartPr>
            <p14:xfrm>
              <a:off x="25560" y="1512360"/>
              <a:ext cx="9089640" cy="3448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6965969-8BF2-44F8-BDAB-98B1AA67E83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200" y="1503000"/>
                <a:ext cx="9108360" cy="346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9450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B3B509-3BEE-4E96-A330-F03E11361D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8313"/>
          <a:stretch/>
        </p:blipFill>
        <p:spPr>
          <a:xfrm>
            <a:off x="0" y="159286"/>
            <a:ext cx="9144000" cy="221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35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B3B509-3BEE-4E96-A330-F03E11361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285"/>
            <a:ext cx="9144000" cy="530198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F801609-7BF5-49FD-985A-E5B8B3B950CC}"/>
                  </a:ext>
                </a:extLst>
              </p14:cNvPr>
              <p14:cNvContentPartPr/>
              <p14:nvPr/>
            </p14:nvContentPartPr>
            <p14:xfrm>
              <a:off x="4575600" y="1537920"/>
              <a:ext cx="3987000" cy="16182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F801609-7BF5-49FD-985A-E5B8B3B950C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66240" y="1528560"/>
                <a:ext cx="4005720" cy="163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5353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641B5C-C019-420F-BD46-97A65959F2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08" b="38080"/>
          <a:stretch/>
        </p:blipFill>
        <p:spPr>
          <a:xfrm>
            <a:off x="0" y="456402"/>
            <a:ext cx="9088341" cy="230270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30BAAE7-FC7F-47A6-99DE-3F94B33A5F40}"/>
                  </a:ext>
                </a:extLst>
              </p14:cNvPr>
              <p14:cNvContentPartPr/>
              <p14:nvPr/>
            </p14:nvContentPartPr>
            <p14:xfrm>
              <a:off x="180720" y="928080"/>
              <a:ext cx="8834760" cy="55159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30BAAE7-FC7F-47A6-99DE-3F94B33A5F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1360" y="918720"/>
                <a:ext cx="8853480" cy="553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4228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641B5C-C019-420F-BD46-97A65959F2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r="608" b="3441"/>
          <a:stretch/>
        </p:blipFill>
        <p:spPr>
          <a:xfrm>
            <a:off x="0" y="456402"/>
            <a:ext cx="9088341" cy="359081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FC4CB0B-73C4-4FD3-9877-DB640C59BE15}"/>
                  </a:ext>
                </a:extLst>
              </p14:cNvPr>
              <p14:cNvContentPartPr/>
              <p14:nvPr/>
            </p14:nvContentPartPr>
            <p14:xfrm>
              <a:off x="36720" y="294120"/>
              <a:ext cx="8787240" cy="63284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FC4CB0B-73C4-4FD3-9877-DB640C59BE1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360" y="284760"/>
                <a:ext cx="8805960" cy="634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5327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22FBD8-51EE-42A7-BA80-C14D2227E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9" y="1143346"/>
            <a:ext cx="9144000" cy="394604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9051684-9FD1-4CF6-81B1-E5F616D94CD1}"/>
                  </a:ext>
                </a:extLst>
              </p14:cNvPr>
              <p14:cNvContentPartPr/>
              <p14:nvPr/>
            </p14:nvContentPartPr>
            <p14:xfrm>
              <a:off x="685080" y="1607400"/>
              <a:ext cx="8044560" cy="3701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9051684-9FD1-4CF6-81B1-E5F616D94CD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5720" y="1598040"/>
                <a:ext cx="8063280" cy="372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1823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40608F-D0A9-4893-8209-63C213267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997" y="-7955"/>
            <a:ext cx="9070731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8F81FC8-92B8-4249-9E72-C3E29DB77ED9}"/>
                  </a:ext>
                </a:extLst>
              </p14:cNvPr>
              <p14:cNvContentPartPr/>
              <p14:nvPr/>
            </p14:nvContentPartPr>
            <p14:xfrm>
              <a:off x="69480" y="42120"/>
              <a:ext cx="9017280" cy="6699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8F81FC8-92B8-4249-9E72-C3E29DB77ED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120" y="32760"/>
                <a:ext cx="9036000" cy="671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5273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EFDF03-0A71-4DEB-A9BF-97A4888AB4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9459"/>
          <a:stretch/>
        </p:blipFill>
        <p:spPr>
          <a:xfrm>
            <a:off x="85119" y="125731"/>
            <a:ext cx="8973765" cy="54217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971B5B4-2550-4CDE-A256-30AAA1E01EAA}"/>
                  </a:ext>
                </a:extLst>
              </p14:cNvPr>
              <p14:cNvContentPartPr/>
              <p14:nvPr/>
            </p14:nvContentPartPr>
            <p14:xfrm>
              <a:off x="304200" y="670680"/>
              <a:ext cx="8507160" cy="5628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971B5B4-2550-4CDE-A256-30AAA1E01EA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4840" y="661320"/>
                <a:ext cx="8525880" cy="564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12481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EFDF03-0A71-4DEB-A9BF-97A4888AB4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667"/>
          <a:stretch/>
        </p:blipFill>
        <p:spPr>
          <a:xfrm>
            <a:off x="85119" y="125731"/>
            <a:ext cx="8973765" cy="24345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56D9962-F530-477A-AE5B-033AB9A69078}"/>
              </a:ext>
            </a:extLst>
          </p:cNvPr>
          <p:cNvSpPr/>
          <p:nvPr/>
        </p:nvSpPr>
        <p:spPr>
          <a:xfrm>
            <a:off x="246490" y="1343770"/>
            <a:ext cx="3983604" cy="397566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49CBE0B-A4FD-43CD-A758-F714EB4311BC}"/>
                  </a:ext>
                </a:extLst>
              </p14:cNvPr>
              <p14:cNvContentPartPr/>
              <p14:nvPr/>
            </p14:nvContentPartPr>
            <p14:xfrm>
              <a:off x="427680" y="565200"/>
              <a:ext cx="8439840" cy="60084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49CBE0B-A4FD-43CD-A758-F714EB4311B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8320" y="555840"/>
                <a:ext cx="8458560" cy="602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43465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EFDF03-0A71-4DEB-A9BF-97A4888AB4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2" b="15256"/>
          <a:stretch/>
        </p:blipFill>
        <p:spPr>
          <a:xfrm>
            <a:off x="166977" y="125731"/>
            <a:ext cx="8891907" cy="43588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56D9962-F530-477A-AE5B-033AB9A69078}"/>
              </a:ext>
            </a:extLst>
          </p:cNvPr>
          <p:cNvSpPr/>
          <p:nvPr/>
        </p:nvSpPr>
        <p:spPr>
          <a:xfrm>
            <a:off x="246490" y="1343770"/>
            <a:ext cx="3983604" cy="397566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8B14D55-AB42-4DD0-8682-1714A4F3A894}"/>
                  </a:ext>
                </a:extLst>
              </p14:cNvPr>
              <p14:cNvContentPartPr/>
              <p14:nvPr/>
            </p14:nvContentPartPr>
            <p14:xfrm>
              <a:off x="185760" y="1557000"/>
              <a:ext cx="8840520" cy="45464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8B14D55-AB42-4DD0-8682-1714A4F3A89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6400" y="1547640"/>
                <a:ext cx="8859240" cy="456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6446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EFDF03-0A71-4DEB-A9BF-97A4888AB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19" y="125731"/>
            <a:ext cx="8973765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56D9962-F530-477A-AE5B-033AB9A69078}"/>
              </a:ext>
            </a:extLst>
          </p:cNvPr>
          <p:cNvSpPr/>
          <p:nvPr/>
        </p:nvSpPr>
        <p:spPr>
          <a:xfrm>
            <a:off x="246490" y="1343770"/>
            <a:ext cx="3983604" cy="397566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F476813-0D80-4667-AB9F-766C610DABAC}"/>
                  </a:ext>
                </a:extLst>
              </p14:cNvPr>
              <p14:cNvContentPartPr/>
              <p14:nvPr/>
            </p14:nvContentPartPr>
            <p14:xfrm>
              <a:off x="209160" y="20160"/>
              <a:ext cx="6473520" cy="52002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F476813-0D80-4667-AB9F-766C610DABA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9800" y="10800"/>
                <a:ext cx="6492240" cy="521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55704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E5C405-3B38-4AA2-AD39-D1C896A60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51" y="857250"/>
            <a:ext cx="8797101" cy="51435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FA9B226-09EB-4993-B105-F5BB5AD0C6DA}"/>
                  </a:ext>
                </a:extLst>
              </p14:cNvPr>
              <p14:cNvContentPartPr/>
              <p14:nvPr/>
            </p14:nvContentPartPr>
            <p14:xfrm>
              <a:off x="234000" y="212400"/>
              <a:ext cx="8875080" cy="57222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FA9B226-09EB-4993-B105-F5BB5AD0C6D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4640" y="203040"/>
                <a:ext cx="8893800" cy="574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46808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112449-3C44-422A-B35F-F657523D8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4677"/>
            <a:ext cx="9144000" cy="480102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2DEBB3D-920E-48D3-9AC2-ECCF54227AA8}"/>
                  </a:ext>
                </a:extLst>
              </p14:cNvPr>
              <p14:cNvContentPartPr/>
              <p14:nvPr/>
            </p14:nvContentPartPr>
            <p14:xfrm>
              <a:off x="102240" y="2117520"/>
              <a:ext cx="9008280" cy="4251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2DEBB3D-920E-48D3-9AC2-ECCF54227AA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880" y="2108160"/>
                <a:ext cx="9027000" cy="426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39020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84C19B-9A89-442E-B24E-F6D3F6A7F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8459"/>
            <a:ext cx="9144000" cy="374108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6BC034C-052E-4894-800B-9BFE73B831A2}"/>
                  </a:ext>
                </a:extLst>
              </p14:cNvPr>
              <p14:cNvContentPartPr/>
              <p14:nvPr/>
            </p14:nvContentPartPr>
            <p14:xfrm>
              <a:off x="-10800" y="2111040"/>
              <a:ext cx="6500160" cy="32097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6BC034C-052E-4894-800B-9BFE73B831A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0160" y="2101680"/>
                <a:ext cx="6518880" cy="322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76693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EFDF03-0A71-4DEB-A9BF-97A4888AB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19" y="125731"/>
            <a:ext cx="8973765" cy="51435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199194A-AB2A-4089-99F6-A362CC62F54B}"/>
                  </a:ext>
                </a:extLst>
              </p14:cNvPr>
              <p14:cNvContentPartPr/>
              <p14:nvPr/>
            </p14:nvContentPartPr>
            <p14:xfrm>
              <a:off x="169200" y="1245960"/>
              <a:ext cx="4511160" cy="726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199194A-AB2A-4089-99F6-A362CC62F54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9840" y="1236600"/>
                <a:ext cx="4529880" cy="74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55166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137FF2-970A-43D0-AD1F-70D57B3E0C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7321"/>
          <a:stretch/>
        </p:blipFill>
        <p:spPr>
          <a:xfrm>
            <a:off x="0" y="135514"/>
            <a:ext cx="9144000" cy="88292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9615081-B36F-4687-B782-34F1AE514DAC}"/>
                  </a:ext>
                </a:extLst>
              </p14:cNvPr>
              <p14:cNvContentPartPr/>
              <p14:nvPr/>
            </p14:nvContentPartPr>
            <p14:xfrm>
              <a:off x="270360" y="636480"/>
              <a:ext cx="8475120" cy="5723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9615081-B36F-4687-B782-34F1AE514DA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1000" y="627120"/>
                <a:ext cx="8493840" cy="574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70888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743393-48E7-4E4B-9131-74A76D022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3935"/>
            <a:ext cx="9144000" cy="282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900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E8EECC-8B5E-4C0F-A0D1-8978C77B5E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0739"/>
          <a:stretch/>
        </p:blipFill>
        <p:spPr>
          <a:xfrm>
            <a:off x="72982" y="0"/>
            <a:ext cx="8998035" cy="63515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5BA46F5-428A-482C-9172-5D13F522D772}"/>
                  </a:ext>
                </a:extLst>
              </p14:cNvPr>
              <p14:cNvContentPartPr/>
              <p14:nvPr/>
            </p14:nvContentPartPr>
            <p14:xfrm>
              <a:off x="286560" y="487080"/>
              <a:ext cx="9105120" cy="59454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5BA46F5-428A-482C-9172-5D13F522D77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7200" y="477720"/>
                <a:ext cx="9123840" cy="596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09680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8E9695-B8CA-4EEF-9FB1-B79939921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04" y="906590"/>
            <a:ext cx="8955097" cy="310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1507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046FEF-C279-41CC-B39D-2761E5E9F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362" y="393471"/>
            <a:ext cx="7759013" cy="346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7584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046FEF-C279-41CC-B39D-2761E5E9F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362" y="393471"/>
            <a:ext cx="7759013" cy="34682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52A8EC-4ED1-4759-9E43-0F343D506A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66" t="6515" r="8574"/>
          <a:stretch/>
        </p:blipFill>
        <p:spPr>
          <a:xfrm>
            <a:off x="174929" y="4826441"/>
            <a:ext cx="8682824" cy="86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5611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C44094-7ADC-4A32-BC8D-AC9624312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9834" y="597065"/>
            <a:ext cx="8844135" cy="77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1424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99EB2E-A5AF-426F-9087-E5E8ECED0E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0" y="672830"/>
            <a:ext cx="9144000" cy="275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0825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99EB2E-A5AF-426F-9087-E5E8ECED0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830"/>
            <a:ext cx="9144000" cy="551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4984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44D477-2645-494F-A417-B75A9796A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098"/>
            <a:ext cx="9144000" cy="280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284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EF6C4A-1E52-4595-8B51-4371288F1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550"/>
            <a:ext cx="9144000" cy="46365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7CC6DB-E30F-4DEC-837F-23E36EFB0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171" y="5181546"/>
            <a:ext cx="2022231" cy="58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420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40608F-D0A9-4893-8209-63C213267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71" y="79995"/>
            <a:ext cx="8549512" cy="646392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519E918-E3ED-4541-8F7B-4AAF0278872C}"/>
                  </a:ext>
                </a:extLst>
              </p14:cNvPr>
              <p14:cNvContentPartPr/>
              <p14:nvPr/>
            </p14:nvContentPartPr>
            <p14:xfrm>
              <a:off x="69840" y="169560"/>
              <a:ext cx="8468640" cy="51264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519E918-E3ED-4541-8F7B-4AAF0278872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480" y="160200"/>
                <a:ext cx="8487360" cy="514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98282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137FF2-970A-43D0-AD1F-70D57B3E0C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7321"/>
          <a:stretch/>
        </p:blipFill>
        <p:spPr>
          <a:xfrm>
            <a:off x="0" y="135514"/>
            <a:ext cx="9144000" cy="88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696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E8EECC-8B5E-4C0F-A0D1-8978C77B5E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3114"/>
          <a:stretch/>
        </p:blipFill>
        <p:spPr>
          <a:xfrm>
            <a:off x="72982" y="0"/>
            <a:ext cx="8998035" cy="252965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739506C-AEEF-427A-804C-13FB36D159B6}"/>
                  </a:ext>
                </a:extLst>
              </p14:cNvPr>
              <p14:cNvContentPartPr/>
              <p14:nvPr/>
            </p14:nvContentPartPr>
            <p14:xfrm>
              <a:off x="398880" y="402840"/>
              <a:ext cx="8696520" cy="56779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739506C-AEEF-427A-804C-13FB36D159B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9520" y="393480"/>
                <a:ext cx="8715240" cy="569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87343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137FF2-970A-43D0-AD1F-70D57B3E0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514"/>
            <a:ext cx="9144000" cy="389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5513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1851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51885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93113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5107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9784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E8EECC-8B5E-4C0F-A0D1-8978C77B5E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335"/>
          <a:stretch/>
        </p:blipFill>
        <p:spPr>
          <a:xfrm>
            <a:off x="72982" y="0"/>
            <a:ext cx="8998035" cy="326884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DB6700D-FD49-4ABD-BEDA-1DE4B3EBE522}"/>
                  </a:ext>
                </a:extLst>
              </p14:cNvPr>
              <p14:cNvContentPartPr/>
              <p14:nvPr/>
            </p14:nvContentPartPr>
            <p14:xfrm>
              <a:off x="-60120" y="365400"/>
              <a:ext cx="8861760" cy="6130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DB6700D-FD49-4ABD-BEDA-1DE4B3EBE52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69480" y="356040"/>
                <a:ext cx="8880480" cy="614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6012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E8EECC-8B5E-4C0F-A0D1-8978C77B5E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335"/>
          <a:stretch/>
        </p:blipFill>
        <p:spPr>
          <a:xfrm>
            <a:off x="72982" y="0"/>
            <a:ext cx="8998035" cy="326884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109C2C2-FCE8-49CC-85C2-5AC7E682AC2F}"/>
                  </a:ext>
                </a:extLst>
              </p14:cNvPr>
              <p14:cNvContentPartPr/>
              <p14:nvPr/>
            </p14:nvContentPartPr>
            <p14:xfrm>
              <a:off x="89640" y="314280"/>
              <a:ext cx="9035280" cy="61614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109C2C2-FCE8-49CC-85C2-5AC7E682AC2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280" y="304920"/>
                <a:ext cx="9054000" cy="618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0904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E8EECC-8B5E-4C0F-A0D1-8978C77B5E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877"/>
          <a:stretch/>
        </p:blipFill>
        <p:spPr>
          <a:xfrm>
            <a:off x="72982" y="0"/>
            <a:ext cx="8998035" cy="522051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88F85C5-5BFB-48A3-8D0D-3D732BA4AE1B}"/>
                  </a:ext>
                </a:extLst>
              </p14:cNvPr>
              <p14:cNvContentPartPr/>
              <p14:nvPr/>
            </p14:nvContentPartPr>
            <p14:xfrm>
              <a:off x="497520" y="2316240"/>
              <a:ext cx="8736840" cy="4103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88F85C5-5BFB-48A3-8D0D-3D732BA4AE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8160" y="2306880"/>
                <a:ext cx="8755560" cy="412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6543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E8EECC-8B5E-4C0F-A0D1-8978C77B5E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17" b="13739"/>
          <a:stretch/>
        </p:blipFill>
        <p:spPr>
          <a:xfrm>
            <a:off x="72983" y="0"/>
            <a:ext cx="8816576" cy="591577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C0BF6D4-241A-4010-B8F3-2F44D306EA4F}"/>
                  </a:ext>
                </a:extLst>
              </p14:cNvPr>
              <p14:cNvContentPartPr/>
              <p14:nvPr/>
            </p14:nvContentPartPr>
            <p14:xfrm>
              <a:off x="852480" y="1761480"/>
              <a:ext cx="8161560" cy="4898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C0BF6D4-241A-4010-B8F3-2F44D306EA4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3120" y="1752120"/>
                <a:ext cx="8180280" cy="491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6790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E8EECC-8B5E-4C0F-A0D1-8978C77B5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82" y="0"/>
            <a:ext cx="8998035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772A6C0-94A6-4ED6-AB3A-1E3CDF7B4D7C}"/>
                  </a:ext>
                </a:extLst>
              </p14:cNvPr>
              <p14:cNvContentPartPr/>
              <p14:nvPr/>
            </p14:nvContentPartPr>
            <p14:xfrm>
              <a:off x="1773720" y="5034960"/>
              <a:ext cx="6383160" cy="1646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772A6C0-94A6-4ED6-AB3A-1E3CDF7B4D7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64360" y="5025600"/>
                <a:ext cx="6401880" cy="166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4832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9392</TotalTime>
  <Words>0</Words>
  <Application>Microsoft Office PowerPoint</Application>
  <PresentationFormat>On-screen Show (4:3)</PresentationFormat>
  <Paragraphs>0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</cp:lastModifiedBy>
  <cp:revision>112</cp:revision>
  <dcterms:created xsi:type="dcterms:W3CDTF">2020-09-07T00:11:40Z</dcterms:created>
  <dcterms:modified xsi:type="dcterms:W3CDTF">2021-02-26T20:21:26Z</dcterms:modified>
</cp:coreProperties>
</file>