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80" r:id="rId2"/>
    <p:sldId id="481" r:id="rId3"/>
    <p:sldId id="482" r:id="rId4"/>
    <p:sldId id="483" r:id="rId5"/>
    <p:sldId id="484" r:id="rId6"/>
    <p:sldId id="485" r:id="rId7"/>
    <p:sldId id="524" r:id="rId8"/>
    <p:sldId id="525" r:id="rId9"/>
    <p:sldId id="526" r:id="rId10"/>
    <p:sldId id="559" r:id="rId11"/>
    <p:sldId id="560" r:id="rId12"/>
    <p:sldId id="567" r:id="rId13"/>
    <p:sldId id="561" r:id="rId14"/>
    <p:sldId id="568" r:id="rId15"/>
    <p:sldId id="569" r:id="rId16"/>
    <p:sldId id="565" r:id="rId17"/>
    <p:sldId id="566" r:id="rId18"/>
    <p:sldId id="570" r:id="rId19"/>
    <p:sldId id="527" r:id="rId20"/>
    <p:sldId id="562" r:id="rId21"/>
    <p:sldId id="573" r:id="rId22"/>
    <p:sldId id="574" r:id="rId23"/>
    <p:sldId id="571" r:id="rId24"/>
    <p:sldId id="575" r:id="rId25"/>
    <p:sldId id="572" r:id="rId26"/>
    <p:sldId id="593" r:id="rId27"/>
    <p:sldId id="594" r:id="rId28"/>
    <p:sldId id="595" r:id="rId29"/>
    <p:sldId id="596" r:id="rId30"/>
    <p:sldId id="591" r:id="rId31"/>
    <p:sldId id="592" r:id="rId32"/>
    <p:sldId id="597" r:id="rId33"/>
    <p:sldId id="598" r:id="rId34"/>
    <p:sldId id="528" r:id="rId35"/>
    <p:sldId id="599" r:id="rId36"/>
    <p:sldId id="600" r:id="rId37"/>
    <p:sldId id="601" r:id="rId38"/>
    <p:sldId id="603" r:id="rId39"/>
    <p:sldId id="589" r:id="rId40"/>
    <p:sldId id="604" r:id="rId41"/>
    <p:sldId id="605" r:id="rId42"/>
    <p:sldId id="606" r:id="rId43"/>
    <p:sldId id="607" r:id="rId44"/>
    <p:sldId id="608" r:id="rId45"/>
    <p:sldId id="602" r:id="rId46"/>
    <p:sldId id="563" r:id="rId47"/>
    <p:sldId id="609" r:id="rId48"/>
    <p:sldId id="610" r:id="rId49"/>
    <p:sldId id="611" r:id="rId50"/>
    <p:sldId id="612" r:id="rId51"/>
    <p:sldId id="61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07:46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2908 108 24575,'-14'-1'0,"-25"-4"0,3 0 0,-331-13 0,-6 18 0,146 1 0,201 0 0,1-2 0,-1 0 0,1-2 0,-35-9 0,16 2 0,-87-11 0,-46 11 0,51 3 0,-627-8 0,556 15 0,187 0 0,1 0 0,-1 1 0,1 0 0,-1 1 0,-17 4 0,23-4 0,0-1 0,0 1 0,1 0 0,-1 0 0,1 0 0,0 1 0,-1-1 0,1 0 0,0 2 0,1-2 0,-1 1 0,1 0 0,-1 1 0,1-1 0,0 0 0,-1 1 0,0 4 0,-31 72 0,-41 150 0,68-198 0,1-1 0,-2 57 0,6 64 0,3-146 0,0 18 0,2 1 0,2 0 0,0-2 0,2 1 0,13 36 0,10 33 0,-25-66 0,-1 1 0,-2 0 0,0-1 0,-5 47 0,3 40 0,0-110 0,1 0 0,0 0 0,0 0 0,0 0 0,0 0 0,0 0 0,1-1 0,0 1 0,0 0 0,0-1 0,0 0 0,1 1 0,-1-1 0,0 0 0,1 0 0,1-1 0,-1 1 0,0-1 0,0 1 0,0-1 0,1 0 0,6 4 0,6 1 0,0-2 0,0 0 0,0 0 0,20 3 0,-34-8 0,50 8 0,79 2 0,-24-3 0,180 12 0,-148-12 0,640 8 0,-698-16 0,105 3 0,-70 12 0,-32-2 0,-15-4 0,165 10 0,87-19 0,-303 0 0,0 1 0,-1-3 0,1 0 0,-1 0 0,1-1 0,-2-1 0,24-10 0,-37 13 0,1 1 0,-1-1 0,0 0 0,0-1 0,-1 1 0,1 0 0,0-1 0,0 0 0,-1 1 0,0-1 0,1 0 0,-1 0 0,-1 0 0,2 0 0,-2-1 0,1 1 0,-1 0 0,2-8 0,0-2 0,-1 0 0,0-1 0,-1-25 0,0 27 0,-21-399 0,19 411 0,-11-570-20,13 388-1325,-1 157-5481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4:03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4942 25 24575,'-359'0'0,"329"1"0,-56 11 0,52-6 0,-42 1 0,-23-7 0,44-2 0,-69 8 0,-184 19 0,99-10 0,21-4 0,147-5 0,-44 11 0,6 0 0,-147 16 0,73-9 0,9-1 0,-611 14 29,-3-35-73,369-4-72,-283 2-407,671 0 528,-4 0 65,-2 0 1,2 0-1,-1 1 1,1 0-1,-7 1 1,10-1-61,1-1-1,-1 0 1,1 1 0,-1 0 0,1 0 0,-1 0 0,1 0 0,-1 0-1,1 0 1,0 0 0,0 1 0,0-2 0,0 2 0,-1 0-1,1-1 1,1 0 0,-1 0 0,0 1 0,0-1 0,1 1 0,-1 0-1,0 1 1,0 6-10,0-1 0,0 0 0,1 0 0,0 1 0,0-1 0,1 0 0,3 17 0,0-1 0,17 259 0,-19 4 0,-3-147 0,0-137 0,1 1 0,0 0 0,1 0 0,-1 1 0,1-2 0,-1 1 0,1 0 0,1-1 0,-2 1 0,2 0 0,-1 0 0,1-1 0,0 1 0,1-1 0,-2 0 0,1 0 0,2 0 0,-2 0 0,1 0 0,-1-1 0,1 1 0,0 0 0,0-1 0,1 0 0,6 4 0,3 0 0,2 0 0,-1-1 0,0 0 0,1 0 0,0-2 0,22 3 0,93 1 0,-123-6 0,44-2 0,0-2 0,0-3 0,51-11 0,147-45 0,-179 43 0,-55 15 0,206-51 0,-169 45 0,0 4 0,69-3 0,44 11 0,76-3 0,-126-10 0,-25 2 0,46-7 0,-74 7 0,74-1 0,649 12 0,-550 12 0,9 0 0,-185-15 0,-22 0 0,-1 1 0,2 1 0,44 9 0,-39-2 0,82 3 0,44-12 0,-66 0 0,387 1 0,-460-2 0,0-1 0,46-11 0,-44 8 0,-29 5 0,0 0 0,0 1 0,-1 0 0,1-1 0,-1-1 0,1 2 0,-1-2 0,0 1 0,1 0 0,-1-1 0,0 1 0,0-1 0,1 0 0,-2 0 0,2 0 0,-2 0 0,1 0 0,1-2 0,0-1 0,-1 0 0,0-1 0,0 1 0,0-1 0,-1 1 0,0 0 0,1-12 0,3-55 0,-8-99 0,1 79 0,0-315 0,3 274 0,-1 129-85,0 0 0,0 1-1,0-1 1,0 0 0,0 0-1,-1 1 1,0-1 0,0 0-1,0 0 1,0 1 0,-1-1-1,1 1 1,-1-1 0,0 1-1,-3-4 1,-6-4-6741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4:08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24575,'10'18'0,"1"-1"0,26 30 0,-24-32 0,-1 1 0,18 31 0,-15-19 0,0-1 0,1 0 0,23 26 0,5 4 0,62 103 0,183 310 0,-273-448 0,0-1 0,2-1 0,0-1 0,25 19 0,-16-13 0,31 35 0,-34-33 0,1-2 0,1 1 0,1-3 0,2-1 0,31 20 0,162 78 0,-203-110 0,0 2 0,-1-1 0,0 2 0,25 24 0,56 67 0,-73-74 0,-2 2 0,-1 0 0,-2 1 0,-1 2 0,21 47 0,-36-67 0,0 1 0,-1-1 0,2 26 0,-5-28 0,2 1 0,0 0 0,0-1 0,1 0 0,8 18 0,-8-22 0,1-1 0,-1 1 0,1-1 0,0-1 0,1 1 0,0-1 0,1 0 0,0 0 0,9 7 0,-8-8 0,1 1 0,-2 1 0,1 0 0,-1 0 0,0 0 0,0 1 0,-1 0 0,0 0 0,-1 1 0,0-1 0,0 1 0,-1 0 0,-1 1 0,4 14 0,-6-22 0,0 0 0,0 1 0,-1 0 0,2-1 0,-1 1 0,1-1 0,0 1 0,2 4 0,-1-6 0,-4-7 0,-5-7 0,1 7 0,0 1 0,-1-1 0,0 1 0,0 0 0,0 1 0,-9-4 0,-6-4 0,-2-1 0,-1 0 0,1 2 0,-2 1 0,0 1 0,-1 1 0,1 1 0,-40-3 0,-16 3 0,-88 6 0,81 0 0,82 1 0,1-1 0,0 1 0,-1 0 0,2 0 0,-2 0 0,1 1 0,-1 0 0,2-1 0,-1 2 0,-6 3 0,-2 2 0,-1 2 0,-11 11 0,-6 5 0,21-19 0,0 2 0,1 0 0,0 0 0,0 1 0,2 0 0,-1 0 0,-12 23 0,6-4 0,2 1 0,-10 31 0,17-45 0,1 1 0,0 1 0,2-1 0,-1 22 0,4 70 0,1-47 0,-1-51 0,-1-1 0,1 1 0,1 0 0,-1 0 0,2-1 0,4 13 0,-4-16 0,0-1 0,0 0 0,1 0 0,-1 0 0,1 0 0,1 0 0,-1-1 0,1 1 0,0-2 0,9 9 0,1-3 0,0 0 0,0-2 0,0 0 0,2-1 0,22 8 0,87 20 0,-111-31 0,119 22 0,22 6 0,-131-25 0,0 1 0,27 13 0,-45-17 0,-1 1 0,0-2 0,0 2 0,0 0 0,-1 0 0,10 11 0,-10-10 0,0-1 0,-1 0 0,2 0 0,-1 0 0,0-1 0,1 0 0,0 0 0,0 0 0,8 3 0,0-3 0,-1-1 0,1-1 0,0 0 0,-1 0 0,1-1 0,0-1 0,1 0 0,19-4 0,-19 1 0,0-2 0,0 0 0,0-2 0,-1 1 0,21-13 0,-13 7 0,26-11 0,117-45 0,-129 54 0,-2-2 0,0-2 0,48-32 0,-29 16 0,-34 23 0,-1-1 0,0 0 0,-1-1 0,0 0 0,25-29 0,-28 25 0,-2 1 0,0-2 0,-1 0 0,-1 0 0,15-39 0,-13 24 0,-2-1 0,-1 0 0,-2 0 0,-1 0 0,2-56 0,-8 69 0,1-1 0,-1 1 0,-3-22 0,2 36 0,0 1 0,0 0 0,-1 0 0,1 0 0,-1 0 0,-1 0 0,0 1 0,1 0 0,-1-1 0,-1 1 0,-5-8 0,-1 3 0,0 0 0,0 2 0,-1 0 0,-1-1 0,2 1 0,-23-9 0,11 7 0,-1 0 0,-43-11 0,37 12 0,1-1 0,-39-20 0,37 15 0,-49-16 0,3 4 0,57 19 0,-1 0 0,-1 1 0,1 2 0,-39-7 0,50 12-195,0-1 0,-1 0 0,2 1 0,-1 1 0,-1 0 0,-12 2 0,4 4-6631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4:21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879 56 24575,'-5'-1'0,"1"1"0,0-1 0,-1 0 0,-7-3 0,-6 0 0,-117-12 0,28 4 0,-1 1 0,-180 6 0,181 6 0,102-1 0,0 0 0,0 0 0,0 1 0,0-1 0,0 1 0,0 0 0,0 0 0,-8 4 0,11-4 0,0 0 0,0 1 0,1-1 0,-2 1 0,2-1 0,-1 1 0,1 0 0,-1 0 0,1 0 0,-1 0 0,1 0 0,0 0 0,-1 0 0,1 0 0,1 0 0,-1 1 0,0-1 0,0 0 0,1 1 0,-1 3 0,-1 18 0,0 0 0,2 1 0,3 30 0,0 2 0,-2-45 0,0-1 0,0 0 0,2 0 0,-1 0 0,5 12 0,24 49 0,-12-27 0,46 110 0,-55-132 0,2-1 0,-1 0 0,29 39 0,-30-50 0,1 0 0,0 0 0,0-2 0,15 11 0,3 2 0,-1-2 0,0 0 0,1-3 0,33 16 0,-8-6 0,-42-21 0,0-1 0,-1 0 0,1-1 0,0-1 0,0 0 0,1 0 0,0-1 0,-1 0 0,0-2 0,1 0 0,16-1 0,-13-1 0,0 0 0,-1-1 0,2-1 0,-2-1 0,0 0 0,0 0 0,0-2 0,20-11 0,-23 11 0,1 1 0,16-6 0,-16 8 0,-1-2 0,20-10 0,55-30 0,-47 26 0,-37 19 0,1-2 0,-1 1 0,1-1 0,-1 1 0,0-2 0,0 1 0,0 0 0,-1 0 0,1-1 0,0 1 0,-1-1 0,-1 1 0,3-5 0,2-6 0,0-1 0,4-19 0,0-2 0,-3 13 0,0-1 0,-2-1 0,-1 1 0,1-30 0,-4-100 0,-2 102 0,0 38 0,1 1 0,-1-1 0,-1 1 0,-1 0 0,-4-15 0,5 21 0,0 1 0,-1-1 0,0 1 0,-1 0 0,0-1 0,0 1 0,0 0 0,0 1 0,-1-1 0,0 2 0,-8-8 0,-3 1 0,-32-19 0,1 1 0,2 3-1365,27 18-5461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4:26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1322 2607 24575,'-8'1'0,"0"0"0,0 0 0,1 1 0,-10 2 0,-13 3 0,-33 0 0,-1-2 0,-64-4 0,77-2 0,-2 0 0,-70-10 0,98 7 0,0-2 0,-1 0 0,1-2 0,-41-17 0,56 20 0,-1-1 0,2 0 0,-1 0 0,0-1 0,1-1 0,1 1 0,-1-1 0,2 0 0,-1-1 0,1 0 0,-12-20 0,-8-9 0,-32-37 0,30 39 0,-32-51 0,-22-74 0,43 78 0,-81-172 0,111 234 0,2 0 0,0-1 0,1 0 0,-6-39 0,7 22 0,0-77 0,8-437 0,0 524 0,1 0 0,1 0 0,12-40 0,6-38 0,-21 100 0,17-109 0,-14 101 0,1 0 0,0 0 0,1 1 0,1-1 0,11-18 0,-9 17 0,18-20 0,-23 31 0,1 1 0,-1-1 0,1 1 0,0 0 0,1 0 0,-1 0 0,0 1 0,8-3 0,94-34 0,-70 27 0,-1 0 0,63-34 0,-78 36 0,34-13 0,-39 18 0,0-1 0,0 0 0,-2-1 0,27-18 0,-33 19 0,-1 0 0,0 0 0,8-13 0,-10 14 0,0-1 0,1 0 0,-1 1 0,1 1 0,9-7 0,-15 11 0,1 0 0,-1 1 0,1-1 0,0 1 0,0 0 0,-1 0 0,0 0 0,1-1 0,0 1 0,0 0 0,-1-1 0,1 1 0,0 0 0,0 0 0,-1 0 0,1 0 0,0 0 0,0 0 0,0 0 0,-1 0 0,0 0 0,1 0 0,0 1 0,0-1 0,1 1 0,-1-1 0,-1 1 0,1 0 0,0 0 0,0-1 0,0 1 0,-1 1 0,1-2 0,-1 1 0,1 1 0,0-1 0,-1-1 0,0 2 0,0-1 0,1 2 0,1 5 0,-1 1 0,0-1 0,-1 14 0,0-18 0,-3 307-1365,3-284-5461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4:31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43 989 24575,'54'0'0,"80"10"0,-62-1 0,114-2 0,15 7 0,4 0 0,-186-15 0,1 1 0,0 0 0,0 2 0,0-1 0,21 6 0,202 58 0,-90-23 0,134-4 0,-250-34 0,146 19 0,16 2 0,-189-24 0,88 10 0,-82-8 0,-2 0 0,0 2 0,1-1 0,20 11 0,-18-8 0,1 1 0,0-2 0,0 0 0,0-1 0,1-1 0,-1-1 0,2-1 0,31 1 0,161-4 0,-62-1 0,-132 1 0,1-1 0,24-5 0,14-3 0,296 3 0,-239 8 0,-45 1 0,82-4 0,-80-11 0,-49 8 0,36-3 0,-39 6 0,-2-2 0,2 0 0,-2-1 0,1-2 0,-1 1 0,22-12 0,31-11 0,-51 21 0,-5 3 0,-1 1 0,0-1 0,1 2 0,21-3 0,5 6 0,-29 0 0,-1 0 0,0 0 0,0-1 0,1 0 0,12-4 0,-20 4 0,-1 0 0,0 0 0,1-1 0,-2 2 0,1-2 0,1 0 0,-2 1 0,2-1 0,-2 1 0,1-1 0,-1 0 0,1 0 0,-1 0 0,1 1 0,-1-2 0,0 1 0,0 0 0,0-1 0,0 1 0,0 0 0,0-1 0,0-3 0,1-5 0,-1-1 0,0 1 0,-2-19 0,1 17 0,-6-518 0,5 504 0,-2-1 0,-6-28 0,4 26 0,-2-42 0,8-37 0,-3-39 0,2 145 0,0 0 0,0 0 0,-1 0 0,0 0 0,1 0 0,-1 1 0,0-1 0,0 0 0,0 0 0,-3-3 0,3 5 0,0 1 0,1-1 0,-1 0 0,0 0 0,0 1 0,1-1 0,-2 1 0,1-1 0,1 0 0,-2 1 0,1 0 0,0 0 0,0-1 0,0 1 0,0 0 0,0 0 0,0 0 0,0-1 0,0 1 0,-1 1 0,1-1 0,0 0 0,0 0 0,0 0 0,0 1 0,0-1 0,0 0 0,0 0 0,-2 2 0,-6 2 0,1 0 0,-1 2 0,0-1 0,1 0 0,0 2 0,-11 9 0,-11 9 0,-2-3 0,-1-1 0,-1-2 0,-57 25 0,81-40 0,-1 0 0,0-2 0,0 1 0,-21 2 0,-46-3 0,-2 0 0,44 2 0,-185 12 0,118-18 0,-78 4 0,105 9 0,3 1 0,19-7 0,5-2 0,-1 2 0,-80 20 0,103-19 0,1-1 0,-1-1 0,-34 1 0,-84-6 0,57-1 0,-672 2 0,734-1 0,0-2 0,1-1 0,-48-14 0,42 10 0,-59-8 0,45 13 0,25 2 0,0 0 0,-32-7 0,-1-6 0,-1 4 0,-1 1 0,-92-2 0,-452 14 0,570-2 0,-52 10 0,6 0 0,70-11 0,-1 1 0,-1-1 0,0 1 0,1 1 0,-8 1 0,12-2 0,0 0 0,0 0 0,0 0 0,0-1 0,1 2 0,-1-1 0,1 0 0,-2 1 0,3-2 0,-2 2 0,1 0 0,-1-1 0,1 1 0,0 0 0,0-1 0,-1 1 0,2 0 0,-3 3 0,1 3 0,0 2 0,0-2 0,1 1 0,-1 0 0,1 13 0,4 50 0,0-34 0,-3-18 0,2-3 0,-2 1 0,0-1 0,-1 0 0,0 0 0,-8 29 0,5-27 107,2-14-220,1 1-1,0-1 1,-1 0 0,1 1 0,-2-1 0,1 1-1,0-1 1,-1 0 0,0 0 0,0 0-1,-1-1 1,-7 8 0,-6 0-6713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4:55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1033 2 24575,'-13'0'0,"-15"-1"0,1 1 0,0 2 0,-1 1 0,-32 7 0,25 3 0,0 0 0,-60 33 0,1-1 0,5-2 0,-8 4 0,82-41 0,0-2 0,-2-1 0,2 0 0,-26 2 0,-19 4 0,44-6 0,1 1 0,0 2 0,1-1 0,-1 1 0,1 1 0,0 1 0,1 0 0,0 1 0,0 0 0,1 1 0,0 0 0,1 1 0,-11 13 0,17-18 0,1 0 0,-1 1 0,1 0 0,1 0 0,-1 0 0,1 0 0,0 0 0,1 1 0,0 0 0,0-1 0,-1 14 0,0 8 0,4 54 0,0-55 0,-1-14 0,0 0 0,2-1 0,-1 1 0,2-1 0,1 1 0,-1-1 0,1 0 0,1-1 0,0 1 0,1-1 0,1 0 0,-1 0 0,2 0 0,0-1 0,0-1 0,2 0 0,-1 0 0,14 12 0,18 12 0,52 36 0,-77-59 0,0-1 0,1-1 0,0-1 0,22 8 0,-17-10 0,-1-1 0,1 0 0,0-2 0,33 1 0,90-8 0,-117 1 0,-1 0 0,1-3 0,-1 0 0,37-14 0,-26 5 0,-1-1 0,49-31 0,-20 8 0,87-54 0,-93 55 0,-27 18 0,58-48 0,-29 9 0,-53 48 0,0 1 0,-1-2 0,0 1 0,8-15 0,-13 19 0,-1 0 0,1-1 0,-1 1 0,0 0 0,-1 0 0,1-1 0,-2 0 0,1 1 0,-1-1 0,-1 1 0,1-1 0,0 1 0,-2-1 0,1 0 0,-1 1 0,0 0 0,-4-9 0,2 7 0,-1-1 0,0 0 0,0 1 0,-1-1 0,0 2 0,0 0 0,-1-1 0,-1 1 0,1 1 0,-1-1 0,-14-9 0,-1 1 0,-92-57 0,98 65 0,1 2 0,-2 0 0,0 0 0,0 3 0,1-1 0,-22-1 0,2-1 0,5 2-682,-41 0-1,50 3-6143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5:02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6478 2297 24575,'-31'-1'0,"0"-1"0,0-2 0,0-1 0,1-1 0,-1-2 0,-34-14 0,37 13 0,0-2 0,1 0 0,0-2 0,1-1 0,1-1 0,-40-32 0,-81-63 0,48 41 0,65 44 0,8 6 0,0 0 0,-40-42 0,53 50 0,0-1 0,0 2 0,-20-13 0,19 15 0,1-1 0,0-1 0,-20-21 0,30 28 0,-121-132 0,116 129 0,-17-16 0,1 0 0,1-2 0,-34-47 0,18 13 0,-38-64 0,67 105 0,1 0 0,1 0 0,1-1 0,0 0 0,-5-31 0,7 26 0,-2 2 0,-1-2 0,-13-27 0,10 23 0,-11-37 0,12 23 0,-1-42 0,6 45 0,-13-59 0,5 54 0,-25-60 0,31 86 0,0-1 0,2 0 0,-5-23 0,-2-12 0,9 47 0,0 0 0,0 1 0,0 0 0,-1 0 0,0-1 0,0 2 0,0-1 0,0 0 0,-1 1 0,-3-5 0,-4-1 0,-1 1 0,-17-12 0,-3-3 0,27 21 0,1-2 0,0 1 0,0 0 0,0-1 0,-4-6 0,6 7 0,-1 0 0,1 0 0,-1 0 0,0 1 0,-1-1 0,1 1 0,-1 0 0,0 0 0,-7-5 0,0 4 0,0-1 0,0 1 0,0 0 0,-1 1 0,0 1 0,-18-2 0,-76 2 0,44 1 0,-72-11 0,-7 1 0,-369 10 0,244 3 0,128-2 0,-471-10 0,604 10 0,-387-33 0,311 26 0,-99 4 0,134 3 0,32 0 0,-1-2 0,1 0 0,-19-5 0,-13-2 0,-22-6 0,45 10 0,0 0 0,-33-2 0,-236 7 0,144 12 0,-13 1 0,-251-12 0,211-2 0,169 0 0,-51-10 0,54 6 0,0 2 0,-35-1 0,62 5 0,0-1 0,-1 0 0,1 0 0,0 0 0,0 1 0,0 0 0,0 0 0,-1-1 0,1 1 0,1 1 0,-2-2 0,2 2 0,-2-1 0,2 0 0,-1 1 0,1-1 0,-1 1 0,1-1 0,-1 1 0,1 0 0,-1 0 0,1 0 0,0 0 0,0 0 0,0 0 0,0 0 0,0 0 0,1 0 0,-1 0 0,0 3 0,-1 7 0,0-1 0,1 2 0,0-2 0,1 18 0,0-25 0,6 593 0,-6-538 0,-1 71 0,1-125 0,-1 0 0,0 0 0,0 0 0,0 0 0,-1 0 0,0 0 0,1 0 0,-2-1 0,1 1 0,-6 7 0,0-1 0,-1 0 0,-16 13 0,16-14 0,0 0 0,-1 0 0,-7 11 0,17-20 0,0 0 0,-1 0 0,1-1 0,-1 0 0,1 1 0,-1 0 0,1 0 0,0-1 0,0 1 0,-1 0 0,1 0 0,0-1 0,0 1 0,-1 0 0,1 0 0,0 0 0,0-1 0,0 1 0,0 0 0,0 0 0,0-1 0,1 2 0,-1-1 0,0-1 0,0 1 0,1 0 0,-1 0 0,0-1 0,0 1 0,1-1 0,-1 1 0,1 0 0,0 0 0,-1-1 0,0 0 0,1 1 0,0 0 0,-1 0 0,1-1 0,-1 0 0,1 0 0,0 1 0,0-1 0,0 1 0,5 1 0,-2 0 0,2-1 0,-1 0 0,0 1 0,9-1 0,206 1 0,-122-5 0,716 2 0,-433 2 0,-364-3 0,-1 1 0,1-2 0,-2-1 0,1 1 0,20-10 0,-13 6 0,37-8 0,-23 11 0,1 2 0,47 3 0,28-1 0,-29-15 0,174-6 0,64-6 0,-258 16 0,0-4 0,70-25 0,-16 5 0,5 11 0,-79 16 0,48-13 0,-44 6 0,2 2 0,52-6 0,-95 18 0,283-24 0,55 25 0,-336 1 0,1 1 0,-1-1 0,0 2 0,0-1 0,0 1 0,0 1 0,-1 0 0,1-1 0,9 7 0,18 9 0,-17-11 0,33 8 0,-34-12 0,0 2 0,24 10 0,74 35 0,-96-41 0,1 0 0,0-2 0,-1-1 0,2 0 0,-1-2 0,2-1 0,-1 0 0,40 1 0,-44-5 149,-9 0-452,1 0 0,-1 0 0,0 0 1,10 4-1,-2 1-6523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5:07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4427 0 24575,'-5'0'0,"-1"0"0,1 1 0,0 0 0,0-1 0,-6 3 0,-10 1 0,-441 60 0,-9-32 0,297-20 0,-96 3 0,-537-14 0,401-2 0,319 1 0,-332-10 0,45-9 0,-2 20 0,149 0 0,185-3 0,-53-9 0,-27-3 0,120 14 0,0 0 0,0 0 0,0 0 0,0 0 0,0 0 0,0 1 0,0-1 0,0 1 0,0 0 0,1-1 0,-2 1 0,-1 1 0,4-1 0,-1-1 0,0 1 0,0 1 0,1-2 0,-1 1 0,0 1 0,0-1 0,1 0 0,0 0 0,0 0 0,-1 0 0,1 1 0,-1-2 0,1 2 0,0 0 0,0-2 0,0 2 0,0-1 0,0 0 0,0 1 0,0 1 0,4 23 0,0 0 0,2 0 0,15 40 0,7 37 0,-22-57 0,-2 0 0,-2 1 0,-5 47 0,2-8 0,-1-59 0,-9 49 0,7-49 0,-3 44 0,7-67 0,0-1 0,0 1 0,1 0 0,-1-1 0,1 1 0,0-1 0,0 1 0,0-1 0,1 0 0,-1 1 0,1-1 0,-1 0 0,5 5 0,-3-4 0,1 0 0,0-1 0,-1 1 0,1 0 0,1-1 0,0 0 0,-2-1 0,8 5 0,7 0 0,0-1 0,-1 0 0,2-1 0,18 3 0,-37-8 0,362 50 0,92-15 0,-290-23 0,159 5 0,-318-17 0,17-1 0,1 2 0,-1 0 0,33 6 0,-21 0 0,52 2 0,13 2 0,-52-3 0,-18-4 0,0 2 0,42 13 0,-29-4 0,-1-3 0,1-1 0,52 6 0,51 0 0,167-3 0,-213-15 0,146 1 0,-147 13 0,2-1 0,44 1 0,46 3 0,489-18 0,-673 3 0,0-2 0,0 1 0,0-1 0,11-2 0,-14 2 0,-2 1 0,1-1 0,0 0 0,0 0 0,-1 1 0,1-2 0,0 1 0,-1 0 0,1 0 0,0-1 0,-1 1 0,0-1 0,0 1 0,1-1 0,-1 1 0,-1-1 0,2 1 0,-1-1 0,1-3 0,3-14 0,1 1 0,-2-1 0,-1 0 0,1-23 0,-2 19 0,1 1 0,10-39 0,-5 38 0,1-4 0,-1-2 0,-1 1 0,4-35 0,1-40 0,4-83 0,-15 168 0,-1 1 0,-2 0 0,1-1 0,-2 1 0,-1 0 0,-8-29 0,-30-61 0,38 97 0,0 0 0,1 0 0,1-1 0,0 1 0,-2-19 0,4-54 0,0 2 0,-4 58-1365,-1 6-5461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5:12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24575,'51'0'0,"89"11"0,-118-8 0,-14-2 0,-1-1 0,1 1 0,0 1 0,0-1 0,-2 2 0,2-1 0,-1 1 0,0 0 0,0 0 0,0 1 0,10 7 0,-4 1 0,0 0 0,-1 1 0,14 20 0,30 49 0,-25-34 0,15 19 0,40 81 0,105 211 0,-178-334 0,4 9 0,-1 0 0,-2 1 0,-1 0 0,7 42 0,18 149 0,-29-91 0,1 4 0,1-54 0,22 271 0,-33 268 0,-1-259 0,-13-84 0,0-3 0,31 214 0,-12-437 0,-2-1 0,-2 2 0,-9 74 0,-11 168 0,19 2 0,2-118 0,-2 374 0,0-548 0,1 1 0,-1 0 0,2-1 0,-1 1 0,2-1 0,-1 1 0,1-1 0,0 0 0,1 0 0,0 0 0,0-1 0,10 15 0,5 5 0,26 53 0,-39-67 0,-1-1 0,-1 0 0,0 1 0,-1 0 0,0 0 0,-1 0 0,1 19 0,-3-22 0,1 23 0,7 49 0,18 82 0,1-4 0,-22-135 0,16 58 0,-17-71 0,0-1 0,1 0 0,0 0 0,1-1 0,8 13 0,103 144 0,-106-154 0,19 21 0,7 9 0,-34-39 0,-1 2 0,1-2 0,0 2 0,-2-2 0,2 2 0,0 7 0,-2-8 0,0 0 0,0-1 0,1 0 0,0 1 0,0-1 0,0 0 0,0 1 0,2-1 0,3 6 0,8 5 0,1-1 0,0 0 0,1-2 0,0 0 0,32 17 0,-21-15 0,0-1 0,39 12 0,-21-9 0,-22-7 0,-2-2 0,1 0 0,0-2 0,45 5 0,-1-8 0,66-6 0,-98 1 0,0-3 0,-1 0 0,57-19 0,-45 9 0,70-27 0,-109 39 0,1 0 0,-1-1 0,0 0 0,0-1 0,-1 1 0,1 0 0,-2-2 0,1 1 0,0-1 0,-1 0 0,0 1 0,-1-2 0,7-12 0,-1-3 0,-1-1 0,0 0 0,6-33 0,-9 36 0,-2-1 0,2-33 0,-6 48 0,0 0 0,0-1 0,0 1 0,-1 0 0,0-1 0,0 1 0,-2 0 0,1-1 0,0 1 0,-1 0 0,-4-8 0,-62-94 0,58 93 0,-1 0 0,0 1 0,-1 0 0,0 1 0,-24-18 0,7 4 0,-76-75 0,86 88 0,0 1 0,0 1 0,-1 1 0,-35-15 0,50 23 0,1 1 0,-1-1 0,1 0 0,0 0 0,-1-1 0,2 0 0,-9-8 0,6 5 0,1 1 0,-14-11 0,8 11 0,0 0 0,-1 0 0,-17-6 0,-20-12 0,30 13 0,-37-16 0,47 24 0,0 0 0,-1 2 0,1-1 0,-2 1 0,-19-1 0,-15 0 0,0 3 0,-47 6 0,80-4 0,0 0 0,0 1 0,0 0 0,1 0 0,-1 2 0,0 0 0,1 0 0,0 1 0,1 0 0,-1 1 0,-18 16 0,-44 53 0,32-32 0,38-38 0,-1-1 0,0 1 0,-5 12 0,-4 4 0,-1-1 0,-21 40 0,31-52 0,1 0 0,1 1 0,0-1 0,0 1 0,1 0 0,0-1 0,-1 19 0,3-18 0,-1 0 0,-1 0 0,0 1 0,0-1 0,-1 0 0,-1 0 0,1 0 0,-1 0 0,-1-1 0,0 1 0,-11 14 0,13-18-195,-1 0 0,0 0 0,1 1 0,0-1 0,0 1 0,-1 9 0,0 3-6631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07:37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07:38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980 6 24575,'0'0'0,"-1"2"0,1-1 0,0 0 0,-1 1 0,1-1 0,-1 0 0,0 0 0,1 0 0,-1 0 0,-1 0 0,2 0 0,-1 0 0,0 0 0,-1 0 0,2 0 0,-2-1 0,0 2 0,-24 12 0,26-14 0,-18 10 0,-3 1 0,0-1 0,0-1 0,-1 0 0,-45 10 0,54-17 0,-1 1 0,0 0 0,1 0 0,-1 2 0,1-1 0,0 2 0,1 0 0,-22 12 0,16-6 0,-2 0 0,0-1 0,-1-2 0,-38 14 0,-9-7 0,-127 13 0,179-27 0,0 1 0,1 1 0,0 1 0,1 0 0,-1 1 0,1 0 0,-23 14 0,36-19 0,-4 2 0,1-1 0,-1 1 0,0 1 0,1-1 0,0 1 0,0 0 0,0 1 0,0-1 0,1 0 0,-5 9 0,3-5 0,1 0 0,1 1 0,-1-1 0,2 1 0,-4 16 0,2 3 0,0-1 0,3 0 0,0 1 0,4 39 0,-2-63 0,0 1 0,0-2 0,0 2 0,0-1 0,2 0 0,-2 0 0,2-1 0,-1 1 0,0 0 0,1 0 0,0-1 0,4 5 0,6 5 0,25 18 0,-32-27 0,17 13 0,0-2 0,0-1 0,1-1 0,1 0 0,0-3 0,1 0 0,0 0 0,41 7 0,4-3 0,1-2 0,0-4 0,84 0 0,-54-8 0,79-2 0,-148-1 0,0-3 0,-1 0 0,0-2 0,0-1 0,-1-1 0,39-19 0,-61 24 0,-1 1 0,1-1 0,-1 0 0,1-2 0,-2 1 0,13-12 0,-1-3 0,16-24 0,-2 4 0,-20 25 0,-2 0 0,0-2 0,0 1 0,-2-1 0,0-1 0,-1 1 0,0-2 0,-2 1 0,-1 0 0,4-28 0,-6 31 0,0-1 0,-2-1 0,0 1 0,-1 0 0,0 0 0,-6-29 0,4 36 0,-1 0 0,0 1 0,0 0 0,-1 0 0,0 0 0,0 1 0,-1-1 0,0 2 0,-1-1 0,0 0 0,0 0 0,-1 2 0,-10-11 0,-69-53 0,75 62 0,-1-1 0,0 2 0,-1 0 0,0 0 0,1 2 0,-2-1 0,1 2 0,-1-1 0,-19-3 0,10 4 0,1 1 0,-1 2 0,0 0 0,0 1 0,-25 3 0,43-2-124,0 0 0,0-1 0,0 2 0,0-1 0,0 1 0,0 0-1,1 0 1,-1 0 0,0 0 0,-4 5 0,-3 3-6702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07:41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2979 6148 24575,'-3'1'0,"0"-1"0,0 1 0,0 1 0,0-1 0,1 0 0,-1 1 0,0 0 0,0-1 0,1 2 0,-1-2 0,1 2 0,-4 3 0,-2 1 0,-168 123 0,125-93 0,11-9 0,-2-3 0,-1 0 0,-66 27 0,73-39 0,-2 0 0,0-2 0,0-2 0,-72 7 0,52-12 0,1-3 0,-104-12 0,82-1 0,-113-32 0,42-1 0,2-7 0,-158-77 0,275 114 0,0-3 0,1 0 0,1-2 0,0 0 0,2-3 0,1 0 0,1-1 0,0-2 0,2-1 0,-19-29 0,-128-225 0,121 194 0,-92-189 0,18-7 0,72 164 0,-41-115 0,73 177 0,3-2 0,-10-67 0,-23-487 0,48 583 0,-3-129-510,24-240 1,34-12 484,-41 350 121,29-85 0,34-57 348,26-86-36,-71 175-408,34-115 0,-60 216 0,15-49 0,55-116 0,-13 46 0,11-19 0,-53 111 0,-16 28 0,2 1 0,-1 0 0,1 0 0,1 1 0,0 0 0,1 0 0,-1 0 0,20-15 0,13-4 0,0 1 0,47-22 0,93-38 0,-51 34 0,7-2 0,-112 42 0,0 1 0,-2-1 0,0-2 0,36-33 0,-32 23 0,43-59 0,-32 38 0,-21 27 0,-2 0 0,0 0 0,12-26 0,-20 37 0,-2 0 0,2 0 0,0 1 0,1 0 0,-1 1 0,1-1 0,14-11 0,4 0 0,33-19 0,-22 15 0,-14 6 0,0 0 0,-2-2 0,0 0 0,20-24 0,-32 34 0,1 0 0,1 2 0,14-11 0,-12 10 0,0-1 0,10-10 0,-19 16 0,0 0 0,1-1 0,-2 1 0,1-1 0,-1 0 0,1 0 0,-2 0 0,1 0 0,0 0 0,2-8 0,0-10-1365,-2 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07:54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982 54 24575,'-100'-2'0,"-113"5"0,172 1 0,-47 12 0,73-13 0,-1 2 0,2 0 0,-18 9 0,-18 7 0,-31 1 0,1 2 0,57-15 0,12-6 0,1 0 0,0 1 0,0 0 0,0 1 0,1 0 0,0 1 0,0 0 0,0 0 0,-8 8 0,-1 6 0,-24 34 0,12-14 0,26-33 0,0-1 0,0 0 0,0 0 0,1 0 0,1 1 0,-1 0 0,0 0 0,2 0 0,-1 0 0,-1 13 0,1 5 0,3 44 0,0-34 0,-1 7 0,0-19 0,0-1 0,1 0 0,1 1 0,1 0 0,11 36 0,-13-56 0,1 1 0,-1 0 0,1-1 0,1 1 0,-1-1 0,0 0 0,1 0 0,0 0 0,-1-1 0,1 1 0,6 3 0,3 3 0,23 11 0,-19-12 0,-5-1 0,12 6 0,0-2 0,45 18 0,-53-24 0,-1 1 0,22 11 0,-26-11 0,0-1 0,0 0 0,0-1 0,0 0 0,1 0 0,0-2 0,11 3 0,11-3 0,0 0 0,0-3 0,0-2 0,49-7 0,-36 0 0,-2-2 0,72-29 0,-56 21 0,67-17 0,-120 35 0,0-1 0,0 0 0,0 0 0,0 0 0,-1-1 0,0-1 0,0 1 0,0-1 0,0 1 0,0-2 0,-1 1 0,8-11 0,0-1 0,-2-1 0,0 0 0,11-26 0,-21 42 0,6-13 0,0 0 0,1 1 0,0-1 0,18-22 0,-12 20 0,-1 0 0,0-1 0,-2 0 0,0-1 0,14-37 0,-19 41 0,0-2 0,-2 1 0,-1 0 0,1-1 0,-2 0 0,-1 0 0,0-33 0,-2 44 0,1 0 0,-1 0 0,-1-1 0,1 1 0,-1 0 0,0 1 0,0-1 0,-1 0 0,0 1 0,-4-7 0,2 5 0,0 0 0,-2 0 0,0 0 0,1 1 0,-1-1 0,-9-4 0,11 6 0,-97-65 0,84 60 0,0 1 0,0 0 0,-2 1 0,-20-6 0,0 4 86,0 2-1,-2 2 0,-46-2 1,-126 8-1793,192 1-5119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07:55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08:01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6287 10799 24575,'-1'-19'0,"-1"-1"0,0 1 0,-7-23 0,2 8 0,-95-436 0,9 184 0,6 26 0,23-99 0,2 5 0,50 311 0,2 7 0,-10-72 0,12-276 0,10 246 0,-1 70 0,1-2 0,-13-117 0,-32-104 0,33 223 0,-8-96 0,17-339 0,3 240 0,-2 205 0,-4-228 0,-24 0 0,11 189 0,-54-173 0,-190-655 0,245 849 0,-60-310 0,65 321 0,-8-53 0,-42-302 0,49 366 0,-2 0 0,-41-95 0,-61-94 0,101 214 0,-54-115 0,32 61 0,-84-132 0,98 177 0,0 0 0,3-2 0,-19-49 0,16 24 0,-20-93 0,24 88 0,-2 1 0,-57-123 0,-72-151 0,88 156 0,58 174 0,0 0 0,0 1 0,-2-1 0,0 1 0,0 0 0,-1 0 0,0 1 0,-1-1 0,-1 2 0,-16-18 0,-9 1 0,-1 2 0,-74-40 0,44 28 0,41 22 0,-1-2 0,2-2 0,-22-21 0,-59-68 0,12-2 0,49 54 0,-62-59 0,79 89 0,1-3 0,2 1 0,-28-47 0,41 61 0,-6-8 0,-2 1 0,-27-28 0,38 42 0,1-1 0,0-1 0,0 2 0,1-2 0,0 0 0,1 0 0,-4-10 0,7 16 0,0 0 0,-1 0 0,1 1 0,-1-1 0,1 0 0,-2 0 0,2 1 0,-1 0 0,-1-1 0,1 1 0,0 0 0,-1-1 0,1 2 0,-4-3 0,2 2 0,0 0 0,0 1 0,0 0 0,-1-1 0,1 2 0,0-1 0,-1 1 0,1-1 0,0 1 0,-6 1 0,-28 2 0,-68 15 0,-15 2 0,-193-15 0,177-7 0,104 2 0,-58-2 0,80 1 0,-1-1 0,1 0 0,0-1 0,-1 0 0,-19-10 0,-2 0 0,-1 2 0,0 0 0,-37-5 0,21 4 0,-107-15 0,9 0 0,117 21 0,1 2 0,-39-3 0,-63 7 0,77 0 0,-310 2 0,339-4 0,2-1 0,-2 0 0,-34-11 0,-4-1 0,-143-12 0,144 20 0,-236-2 0,245 9 0,49 0 0,0 0 0,0 0 0,0 1 0,1 0 0,-1-1 0,0 1 0,-7 4 0,10-5 0,0 2 0,0-1 0,0 0 0,0 1 0,1-1 0,-1 1 0,0-1 0,0 1 0,1 0 0,0 0 0,-1-1 0,1 2 0,0-1 0,0 0 0,0 0 0,0 0 0,0 0 0,0 4 0,-2 7 0,0 0 0,1 1 0,0 0 0,1 13 0,4 61 0,0-29 0,-2-43 0,-1 1 0,-1 0 0,0-1 0,-2 1 0,0 0 0,-9 28 0,4-23 0,1 1 0,2-1 0,-1 1 0,3 0 0,-2 42 0,7 172 0,-2-226 0,0 1 0,1-1 0,4 15 0,-5-22 0,1 0 0,1 0 0,-1 0 0,1 0 0,-1-1 0,1 0 0,0 1 0,1-1 0,-1 0 0,0 1 0,0-1 0,2 0 0,2 3 0,4 2 0,1-1 0,1 0 0,-1-1 0,2 0 0,-2 0 0,24 5 0,76 15 0,39 1 0,-122-21 0,0 1 0,30 10 0,-6 0 0,1-3 0,58 9 0,-41-10 0,240 42 0,-267-48 0,81 3 0,45-11 0,-56-1 0,520 2 0,-582-2 0,59-11 0,-46 5 0,115-20 0,-139 22 0,44-13 0,-68 13 0,25-11 0,-28 10 0,-2 2 0,2 0 0,-1 1 0,17-4 0,59 0 0,-11 1 0,-7-2 0,100 3 0,-139 5 0,-1-2 0,44-10 0,-33 6 0,65-16 0,25-4 0,-74 23 0,-44 3 0,1 0 0,1 0 0,-1-2 0,0 1 0,-1-1 0,0-1 0,19-7 0,-7-3 160,-12 7-465,0 0 0,0 1 0,0 0 0,18-4 0,-13 7-6521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3:29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1248 56 24575,'-35'-1'0,"-54"-10"0,-14-1 0,-236 9 0,179 5 0,110-3 0,12 0 0,-49 5 0,75-2 0,1-1 0,-1 2 0,2 0 0,-2 0 0,1 1 0,0 0 0,1 1 0,-17 10 0,20-10 0,0 1 0,0 0 0,1 0 0,0 1 0,0-1 0,1 1 0,0 1 0,-5 7 0,-31 68 0,36-72 0,-91 179 0,90-176 0,0 1 0,2-1 0,0 2 0,1-1 0,1 1 0,-2 25 0,3-2 0,7 57 0,-4-86 0,-1 1 0,2 0 0,-1-1 0,1 1 0,1-1 0,0 0 0,9 17 0,-4-13 0,0-1 0,1 0 0,0 0 0,19 16 0,-9-10 0,-1 2 0,22 31 0,-30-37 0,1-1 0,0 0 0,1-1 0,0-1 0,1 0 0,1-1 0,0 0 0,0-1 0,19 9 0,-8-7 0,-1-2 0,0 0 0,2-2 0,-1-1 0,41 5 0,37-2 0,164-5 0,-234-6 0,-8 1 0,0-2 0,0-1 0,0-1 0,1-1 0,-2-2 0,0 0 0,0-2 0,29-14 0,-27 12 0,0-3 0,41-29 0,32-22 0,18-13 0,-104 65 0,-1-1 0,1-1 0,-1 0 0,15-25 0,7-9 0,-18 29 0,23-32 0,-36 45 0,1 0 0,-2-1 0,1 1 0,-1 0 0,0-1 0,2-9 0,0-12 0,-1 0 0,1-53 0,-10-60 0,4 130 0,0 1 0,0-1 0,-2 1 0,1 0 0,-1 0 0,-1 0 0,0 1 0,0-1 0,-1 1 0,0 0 0,-1 0 0,0 0 0,-1 1 0,0-1 0,-13-11 0,-4-4 0,-1 3 0,-44-33 0,58 48 0,0 0 0,-1 1 0,0 0 0,-1 1 0,1 0 0,0 1 0,-1 0 0,0 1 0,-23-2 0,-104 6 237,66 1-1839,51-1-5224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02:13:36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6020 1 24575,'-3'2'0,"1"-2"0,-1 2 0,0 0 0,1 0 0,-1-1 0,1 2 0,-1-1 0,-2 4 0,-5 5 0,-134 126 0,-57 59 0,-61 99 0,242-271 0,-2 3 0,-28 41 0,-79 132 0,48-76 0,70-108 0,0-2 0,-1 1 0,0-1 0,-27 22 0,-64 40 0,16-12 0,62-45 0,-1 0 0,0-3 0,-38 18 0,18-12 0,-63 17 0,73-27 0,-1-2 0,0-2 0,0-1 0,-61 3 0,-195-12 0,212-11 0,54 7 0,-37-1 0,36 5 0,-99-9 0,-268-26 0,-8 33 0,391 3 0,-1 0 0,0 0 0,2-2 0,-15-3 0,10 2 0,-24-3 0,-81 4 0,12 2 0,33-11 0,50 8 0,-41-4 0,-380 6 0,232 3 0,-1093-1 0,1302 1 0,-1-1 0,1 1 0,-1 0 0,1 1 0,0-1 0,-1 1 0,1 0 0,0 1 0,0 0 0,0 0 0,0 0 0,1 0 0,0 1 0,-1 0 0,1 0 0,0 1 0,1-1 0,-9 10 0,8-6 0,-1 0 0,1 0 0,0 1 0,1-1 0,-1 1 0,2 0 0,-1 0 0,-1 11 0,-13 78 0,15-74 0,-7 39 0,-6 53 0,12-89 0,-1 0 0,-1-1 0,-18 50 0,8-31 0,-54 209 0,67-245 0,1 1 0,1 0 0,0-1 0,0 1 0,1 16 0,1-23 0,-1 0 0,1 0 0,-1 0 0,1 0 0,1 0 0,-2 0 0,2 1 0,-1-2 0,1 1 0,0-1 0,0 1 0,-1 0 0,2-1 0,-1 0 0,0 1 0,0-1 0,1 0 0,-1 0 0,1 0 0,5 3 0,0-2 0,1 1 0,-1-1 0,1 0 0,0 0 0,0-1 0,0 0 0,12 1 0,67-3 0,-71 0 0,24-3 0,-1-2 0,51-13 0,-50 9 0,68-15 0,99-17 0,-139 27 0,22-2 0,6 1 0,-49 7 0,50-1 0,-71 6 0,0 0 0,45-13 0,19-3 0,120 4 0,2 17 0,-73 0 0,-106-2 0,3-1 0,2 2 0,56 10 0,-47-4 0,45 13 0,-1 0 0,5 1 0,-61-10 0,-6 0 0,1-3 0,1 0 0,-1-2 0,43 3 0,274-8 0,-157-3 0,-170 3 0,1-2 0,-2 0 0,2-1 0,-1-2 0,-1 1 0,1-3 0,32-11 0,-16 6 0,-31 10 0,0-1 0,1 1 0,-2-1 0,1-1 0,10-4 0,-14 6 0,0-1 0,0 0 0,0 0 0,0 0 0,0 0 0,0 0 0,0 0 0,-1 0 0,1-1 0,-1 1 0,0-1 0,1 1 0,-2-1 0,1 0 0,0 1 0,0 0 0,0-5 0,4-26 0,-1 0 0,-3-63 0,-2 55 0,-2-612-1365,3 633-5461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9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16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C839F-BB8D-C77A-CA36-42857E6B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7" y="615462"/>
            <a:ext cx="5861168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8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14"/>
          <a:stretch/>
        </p:blipFill>
        <p:spPr>
          <a:xfrm>
            <a:off x="72982" y="0"/>
            <a:ext cx="8998035" cy="25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3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35"/>
          <a:stretch/>
        </p:blipFill>
        <p:spPr>
          <a:xfrm>
            <a:off x="72982" y="0"/>
            <a:ext cx="8998035" cy="32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35"/>
          <a:stretch/>
        </p:blipFill>
        <p:spPr>
          <a:xfrm>
            <a:off x="72982" y="0"/>
            <a:ext cx="8998035" cy="32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77"/>
          <a:stretch/>
        </p:blipFill>
        <p:spPr>
          <a:xfrm>
            <a:off x="72982" y="0"/>
            <a:ext cx="8998035" cy="52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4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17" b="13739"/>
          <a:stretch/>
        </p:blipFill>
        <p:spPr>
          <a:xfrm>
            <a:off x="72983" y="0"/>
            <a:ext cx="8816576" cy="59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2" y="0"/>
            <a:ext cx="8998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42"/>
          <a:stretch/>
        </p:blipFill>
        <p:spPr>
          <a:xfrm>
            <a:off x="36634" y="0"/>
            <a:ext cx="9070731" cy="7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5"/>
            <a:ext cx="9144000" cy="66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1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0" b="45971"/>
          <a:stretch/>
        </p:blipFill>
        <p:spPr>
          <a:xfrm>
            <a:off x="394441" y="0"/>
            <a:ext cx="8749560" cy="37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63"/>
          <a:stretch/>
        </p:blipFill>
        <p:spPr>
          <a:xfrm>
            <a:off x="0" y="159285"/>
            <a:ext cx="9144000" cy="12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C839F-BB8D-C77A-CA36-42857E6B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7" y="615462"/>
            <a:ext cx="5861168" cy="56974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F44BFD-F0F3-DCAA-9EE9-81ACCD52B199}"/>
                  </a:ext>
                </a:extLst>
              </p14:cNvPr>
              <p14:cNvContentPartPr/>
              <p14:nvPr/>
            </p14:nvContentPartPr>
            <p14:xfrm>
              <a:off x="1557991" y="2187958"/>
              <a:ext cx="1095785" cy="533354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F44BFD-F0F3-DCAA-9EE9-81ACCD52B1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8994" y="2178955"/>
                <a:ext cx="1113418" cy="5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252FB68-75DF-C2D2-36B7-20BC367E27E0}"/>
              </a:ext>
            </a:extLst>
          </p:cNvPr>
          <p:cNvGrpSpPr/>
          <p:nvPr/>
        </p:nvGrpSpPr>
        <p:grpSpPr>
          <a:xfrm>
            <a:off x="809468" y="752942"/>
            <a:ext cx="3468462" cy="4155508"/>
            <a:chOff x="1052309" y="407325"/>
            <a:chExt cx="4509000" cy="540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C1AE0C7-CFEB-7F26-A10C-0C96CBAD2194}"/>
                    </a:ext>
                  </a:extLst>
                </p14:cNvPr>
                <p14:cNvContentPartPr/>
                <p14:nvPr/>
              </p14:nvContentPartPr>
              <p14:xfrm>
                <a:off x="2817029" y="5263725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C1AE0C7-CFEB-7F26-A10C-0C96CBAD21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08029" y="5255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396707-1E20-1F1A-D0C5-0EB9B07E239E}"/>
                    </a:ext>
                  </a:extLst>
                </p14:cNvPr>
                <p14:cNvContentPartPr/>
                <p14:nvPr/>
              </p14:nvContentPartPr>
              <p14:xfrm>
                <a:off x="2358389" y="5261565"/>
                <a:ext cx="718200" cy="410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396707-1E20-1F1A-D0C5-0EB9B07E23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9749" y="5252925"/>
                  <a:ext cx="7358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CA548A9-1AFA-3C6F-781C-91063A1626F1}"/>
                    </a:ext>
                  </a:extLst>
                </p14:cNvPr>
                <p14:cNvContentPartPr/>
                <p14:nvPr/>
              </p14:nvContentPartPr>
              <p14:xfrm>
                <a:off x="1052309" y="2634285"/>
                <a:ext cx="1394280" cy="3061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CA548A9-1AFA-3C6F-781C-91063A1626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3669" y="2625645"/>
                  <a:ext cx="1411920" cy="30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D5A06B-6A66-5CD2-0DD2-C4E5C38AB9C9}"/>
                    </a:ext>
                  </a:extLst>
                </p14:cNvPr>
                <p14:cNvContentPartPr/>
                <p14:nvPr/>
              </p14:nvContentPartPr>
              <p14:xfrm>
                <a:off x="4940669" y="5350125"/>
                <a:ext cx="620640" cy="45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D5A06B-6A66-5CD2-0DD2-C4E5C38AB9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1669" y="5341125"/>
                  <a:ext cx="6382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6E3484-B12E-77F6-14D5-8EE0C32FBC7E}"/>
                    </a:ext>
                  </a:extLst>
                </p14:cNvPr>
                <p14:cNvContentPartPr/>
                <p14:nvPr/>
              </p14:nvContentPartPr>
              <p14:xfrm>
                <a:off x="5016629" y="546136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6E3484-B12E-77F6-14D5-8EE0C32FBC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07989" y="5452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2F2F4C-55B0-EDD1-9644-73FF33A8B17E}"/>
                    </a:ext>
                  </a:extLst>
                </p14:cNvPr>
                <p14:cNvContentPartPr/>
                <p14:nvPr/>
              </p14:nvContentPartPr>
              <p14:xfrm>
                <a:off x="2074709" y="407325"/>
                <a:ext cx="2942280" cy="505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2F2F4C-55B0-EDD1-9644-73FF33A8B1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6069" y="398685"/>
                  <a:ext cx="2959920" cy="507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034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663"/>
          <a:stretch/>
        </p:blipFill>
        <p:spPr>
          <a:xfrm>
            <a:off x="0" y="159286"/>
            <a:ext cx="9144000" cy="21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313"/>
          <a:stretch/>
        </p:blipFill>
        <p:spPr>
          <a:xfrm>
            <a:off x="0" y="159286"/>
            <a:ext cx="9144000" cy="22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85"/>
            <a:ext cx="9144000" cy="5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" b="38080"/>
          <a:stretch/>
        </p:blipFill>
        <p:spPr>
          <a:xfrm>
            <a:off x="0" y="456402"/>
            <a:ext cx="9088341" cy="23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2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608" b="3441"/>
          <a:stretch/>
        </p:blipFill>
        <p:spPr>
          <a:xfrm>
            <a:off x="0" y="456402"/>
            <a:ext cx="9088341" cy="35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7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" y="1143346"/>
            <a:ext cx="9144000" cy="39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59"/>
          <a:stretch/>
        </p:blipFill>
        <p:spPr>
          <a:xfrm>
            <a:off x="85119" y="125731"/>
            <a:ext cx="8973765" cy="5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667"/>
          <a:stretch/>
        </p:blipFill>
        <p:spPr>
          <a:xfrm>
            <a:off x="85119" y="125731"/>
            <a:ext cx="8973765" cy="2434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6D9962-F530-477A-AE5B-033AB9A69078}"/>
              </a:ext>
            </a:extLst>
          </p:cNvPr>
          <p:cNvSpPr/>
          <p:nvPr/>
        </p:nvSpPr>
        <p:spPr>
          <a:xfrm>
            <a:off x="246490" y="1343770"/>
            <a:ext cx="3983604" cy="39756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46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 b="15256"/>
          <a:stretch/>
        </p:blipFill>
        <p:spPr>
          <a:xfrm>
            <a:off x="166977" y="125731"/>
            <a:ext cx="8891907" cy="43588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6D9962-F530-477A-AE5B-033AB9A69078}"/>
              </a:ext>
            </a:extLst>
          </p:cNvPr>
          <p:cNvSpPr/>
          <p:nvPr/>
        </p:nvSpPr>
        <p:spPr>
          <a:xfrm>
            <a:off x="246490" y="1343770"/>
            <a:ext cx="3983604" cy="39756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46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9" y="125731"/>
            <a:ext cx="8973765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6D9962-F530-477A-AE5B-033AB9A69078}"/>
              </a:ext>
            </a:extLst>
          </p:cNvPr>
          <p:cNvSpPr/>
          <p:nvPr/>
        </p:nvSpPr>
        <p:spPr>
          <a:xfrm>
            <a:off x="246490" y="1343770"/>
            <a:ext cx="3983604" cy="39756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C839F-BB8D-C77A-CA36-42857E6B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7" y="615462"/>
            <a:ext cx="5861168" cy="5697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85BDC-27F1-B227-9FDA-0EA90D6A067B}"/>
              </a:ext>
            </a:extLst>
          </p:cNvPr>
          <p:cNvSpPr txBox="1"/>
          <p:nvPr/>
        </p:nvSpPr>
        <p:spPr>
          <a:xfrm>
            <a:off x="7444154" y="740523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7A42F-67E7-746F-117E-BCD1EDAAD2EF}"/>
              </a:ext>
            </a:extLst>
          </p:cNvPr>
          <p:cNvSpPr txBox="1"/>
          <p:nvPr/>
        </p:nvSpPr>
        <p:spPr>
          <a:xfrm>
            <a:off x="7385539" y="2784231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E70E9-0090-2EF4-0B31-3349A7BFBCE1}"/>
              </a:ext>
            </a:extLst>
          </p:cNvPr>
          <p:cNvSpPr txBox="1"/>
          <p:nvPr/>
        </p:nvSpPr>
        <p:spPr>
          <a:xfrm>
            <a:off x="7385539" y="3964369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0993A-F049-D854-5BAE-EAA517508C4C}"/>
              </a:ext>
            </a:extLst>
          </p:cNvPr>
          <p:cNvSpPr txBox="1"/>
          <p:nvPr/>
        </p:nvSpPr>
        <p:spPr>
          <a:xfrm>
            <a:off x="7398460" y="4659923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5DDC0-E92B-8EB8-2B87-50AD60677594}"/>
              </a:ext>
            </a:extLst>
          </p:cNvPr>
          <p:cNvSpPr txBox="1"/>
          <p:nvPr/>
        </p:nvSpPr>
        <p:spPr>
          <a:xfrm>
            <a:off x="1595537" y="2733446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E61B0-B3C0-9BF8-B395-CF6BD4637DB2}"/>
              </a:ext>
            </a:extLst>
          </p:cNvPr>
          <p:cNvSpPr txBox="1"/>
          <p:nvPr/>
        </p:nvSpPr>
        <p:spPr>
          <a:xfrm>
            <a:off x="1582616" y="402298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03350-C914-EB02-2327-9E34E540A264}"/>
              </a:ext>
            </a:extLst>
          </p:cNvPr>
          <p:cNvSpPr txBox="1"/>
          <p:nvPr/>
        </p:nvSpPr>
        <p:spPr>
          <a:xfrm>
            <a:off x="3705691" y="2784231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F9235-EC33-D386-61FE-7C42166FB1EA}"/>
              </a:ext>
            </a:extLst>
          </p:cNvPr>
          <p:cNvSpPr txBox="1"/>
          <p:nvPr/>
        </p:nvSpPr>
        <p:spPr>
          <a:xfrm>
            <a:off x="7385539" y="337821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2320A-E343-A816-42F8-388CC352F4B9}"/>
              </a:ext>
            </a:extLst>
          </p:cNvPr>
          <p:cNvSpPr txBox="1"/>
          <p:nvPr/>
        </p:nvSpPr>
        <p:spPr>
          <a:xfrm>
            <a:off x="3705691" y="337038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A0664-EEB7-956C-15FA-09F297BD5CE1}"/>
              </a:ext>
            </a:extLst>
          </p:cNvPr>
          <p:cNvSpPr txBox="1"/>
          <p:nvPr/>
        </p:nvSpPr>
        <p:spPr>
          <a:xfrm>
            <a:off x="7444154" y="1126011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22E3-6F19-FB22-02C9-754ECBF619AA}"/>
              </a:ext>
            </a:extLst>
          </p:cNvPr>
          <p:cNvSpPr txBox="1"/>
          <p:nvPr/>
        </p:nvSpPr>
        <p:spPr>
          <a:xfrm>
            <a:off x="7444154" y="5053242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F51C7-2273-7796-B452-A5A3614EA783}"/>
              </a:ext>
            </a:extLst>
          </p:cNvPr>
          <p:cNvSpPr txBox="1"/>
          <p:nvPr/>
        </p:nvSpPr>
        <p:spPr>
          <a:xfrm>
            <a:off x="7444154" y="5756626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8B5F6-4B4F-F2C2-8FEC-658E92AE495E}"/>
              </a:ext>
            </a:extLst>
          </p:cNvPr>
          <p:cNvSpPr txBox="1"/>
          <p:nvPr/>
        </p:nvSpPr>
        <p:spPr>
          <a:xfrm>
            <a:off x="3722954" y="3897923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D63A4-E947-A2E6-426C-D55AB732B60D}"/>
              </a:ext>
            </a:extLst>
          </p:cNvPr>
          <p:cNvSpPr txBox="1"/>
          <p:nvPr/>
        </p:nvSpPr>
        <p:spPr>
          <a:xfrm>
            <a:off x="1582616" y="3253154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5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5C405-3B38-4AA2-AD39-D1C896A6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1" y="857250"/>
            <a:ext cx="87971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0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12449-3C44-422A-B35F-F657523D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77"/>
            <a:ext cx="9144000" cy="48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02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4C19B-9A89-442E-B24E-F6D3F6A7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459"/>
            <a:ext cx="9144000" cy="37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69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9" y="125731"/>
            <a:ext cx="897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6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21"/>
          <a:stretch/>
        </p:blipFill>
        <p:spPr>
          <a:xfrm>
            <a:off x="0" y="135514"/>
            <a:ext cx="9144000" cy="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8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43393-48E7-4E4B-9131-74A76D02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935"/>
            <a:ext cx="9144000" cy="28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0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E9695-B8CA-4EEF-9FB1-B7993992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4" y="906590"/>
            <a:ext cx="8955097" cy="31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0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2" y="393471"/>
            <a:ext cx="7759013" cy="34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8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2" y="393471"/>
            <a:ext cx="7759013" cy="3468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2A8EC-4ED1-4759-9E43-0F343D506A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6" t="6515" r="8574"/>
          <a:stretch/>
        </p:blipFill>
        <p:spPr>
          <a:xfrm>
            <a:off x="174929" y="4826441"/>
            <a:ext cx="8682824" cy="8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61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44094-7ADC-4A32-BC8D-AC962431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834" y="597065"/>
            <a:ext cx="8844135" cy="7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C839F-BB8D-C77A-CA36-42857E6B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7" y="615462"/>
            <a:ext cx="5861168" cy="5697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85BDC-27F1-B227-9FDA-0EA90D6A067B}"/>
              </a:ext>
            </a:extLst>
          </p:cNvPr>
          <p:cNvSpPr txBox="1"/>
          <p:nvPr/>
        </p:nvSpPr>
        <p:spPr>
          <a:xfrm>
            <a:off x="7444154" y="740523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7A42F-67E7-746F-117E-BCD1EDAAD2EF}"/>
              </a:ext>
            </a:extLst>
          </p:cNvPr>
          <p:cNvSpPr txBox="1"/>
          <p:nvPr/>
        </p:nvSpPr>
        <p:spPr>
          <a:xfrm>
            <a:off x="7385539" y="2784231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E70E9-0090-2EF4-0B31-3349A7BFBCE1}"/>
              </a:ext>
            </a:extLst>
          </p:cNvPr>
          <p:cNvSpPr txBox="1"/>
          <p:nvPr/>
        </p:nvSpPr>
        <p:spPr>
          <a:xfrm>
            <a:off x="7385539" y="3964369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0993A-F049-D854-5BAE-EAA517508C4C}"/>
              </a:ext>
            </a:extLst>
          </p:cNvPr>
          <p:cNvSpPr txBox="1"/>
          <p:nvPr/>
        </p:nvSpPr>
        <p:spPr>
          <a:xfrm>
            <a:off x="7398460" y="4659923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5DDC0-E92B-8EB8-2B87-50AD60677594}"/>
              </a:ext>
            </a:extLst>
          </p:cNvPr>
          <p:cNvSpPr txBox="1"/>
          <p:nvPr/>
        </p:nvSpPr>
        <p:spPr>
          <a:xfrm>
            <a:off x="1595537" y="2733446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E61B0-B3C0-9BF8-B395-CF6BD4637DB2}"/>
              </a:ext>
            </a:extLst>
          </p:cNvPr>
          <p:cNvSpPr txBox="1"/>
          <p:nvPr/>
        </p:nvSpPr>
        <p:spPr>
          <a:xfrm>
            <a:off x="1582616" y="402298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03350-C914-EB02-2327-9E34E540A264}"/>
              </a:ext>
            </a:extLst>
          </p:cNvPr>
          <p:cNvSpPr txBox="1"/>
          <p:nvPr/>
        </p:nvSpPr>
        <p:spPr>
          <a:xfrm>
            <a:off x="3705691" y="2784231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F9235-EC33-D386-61FE-7C42166FB1EA}"/>
              </a:ext>
            </a:extLst>
          </p:cNvPr>
          <p:cNvSpPr txBox="1"/>
          <p:nvPr/>
        </p:nvSpPr>
        <p:spPr>
          <a:xfrm>
            <a:off x="7385539" y="337821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2320A-E343-A816-42F8-388CC352F4B9}"/>
              </a:ext>
            </a:extLst>
          </p:cNvPr>
          <p:cNvSpPr txBox="1"/>
          <p:nvPr/>
        </p:nvSpPr>
        <p:spPr>
          <a:xfrm>
            <a:off x="3705691" y="337038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A0664-EEB7-956C-15FA-09F297BD5CE1}"/>
              </a:ext>
            </a:extLst>
          </p:cNvPr>
          <p:cNvSpPr txBox="1"/>
          <p:nvPr/>
        </p:nvSpPr>
        <p:spPr>
          <a:xfrm>
            <a:off x="7444154" y="1126011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22E3-6F19-FB22-02C9-754ECBF619AA}"/>
              </a:ext>
            </a:extLst>
          </p:cNvPr>
          <p:cNvSpPr txBox="1"/>
          <p:nvPr/>
        </p:nvSpPr>
        <p:spPr>
          <a:xfrm>
            <a:off x="7444154" y="5053242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F51C7-2273-7796-B452-A5A3614EA783}"/>
              </a:ext>
            </a:extLst>
          </p:cNvPr>
          <p:cNvSpPr txBox="1"/>
          <p:nvPr/>
        </p:nvSpPr>
        <p:spPr>
          <a:xfrm>
            <a:off x="7444154" y="5756626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8B5F6-4B4F-F2C2-8FEC-658E92AE495E}"/>
              </a:ext>
            </a:extLst>
          </p:cNvPr>
          <p:cNvSpPr txBox="1"/>
          <p:nvPr/>
        </p:nvSpPr>
        <p:spPr>
          <a:xfrm>
            <a:off x="3722954" y="3897923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D63A4-E947-A2E6-426C-D55AB732B60D}"/>
              </a:ext>
            </a:extLst>
          </p:cNvPr>
          <p:cNvSpPr txBox="1"/>
          <p:nvPr/>
        </p:nvSpPr>
        <p:spPr>
          <a:xfrm>
            <a:off x="1582616" y="3253154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ED6AC6-E667-AFB2-120A-09B9AB96D4D5}"/>
                  </a:ext>
                </a:extLst>
              </p14:cNvPr>
              <p14:cNvContentPartPr/>
              <p14:nvPr/>
            </p14:nvContentPartPr>
            <p14:xfrm>
              <a:off x="5643438" y="561589"/>
              <a:ext cx="632215" cy="420369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ED6AC6-E667-AFB2-120A-09B9AB96D4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4442" y="552591"/>
                <a:ext cx="649846" cy="43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D5231B1-E940-D577-7703-FC0830FFEADC}"/>
                  </a:ext>
                </a:extLst>
              </p14:cNvPr>
              <p14:cNvContentPartPr/>
              <p14:nvPr/>
            </p14:nvContentPartPr>
            <p14:xfrm>
              <a:off x="3554884" y="867312"/>
              <a:ext cx="2167200" cy="885323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D5231B1-E940-D577-7703-FC0830FFEA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5884" y="858311"/>
                <a:ext cx="2184840" cy="9029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671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672830"/>
            <a:ext cx="9144000" cy="27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2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830"/>
            <a:ext cx="9144000" cy="55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8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4D477-2645-494F-A417-B75A9796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098"/>
            <a:ext cx="9144000" cy="28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8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F6C4A-1E52-4595-8B51-4371288F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550"/>
            <a:ext cx="9144000" cy="4636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CC6DB-E30F-4DEC-837F-23E36EFB0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71" y="5181546"/>
            <a:ext cx="2022231" cy="5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42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1" y="79995"/>
            <a:ext cx="8549512" cy="64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8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321"/>
          <a:stretch/>
        </p:blipFill>
        <p:spPr>
          <a:xfrm>
            <a:off x="0" y="135514"/>
            <a:ext cx="9144000" cy="8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96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37FF2-970A-43D0-AD1F-70D57B3E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14"/>
            <a:ext cx="9144000" cy="38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1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85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88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1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C839F-BB8D-C77A-CA36-42857E6B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7" y="615462"/>
            <a:ext cx="5861168" cy="5697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85BDC-27F1-B227-9FDA-0EA90D6A067B}"/>
              </a:ext>
            </a:extLst>
          </p:cNvPr>
          <p:cNvSpPr txBox="1"/>
          <p:nvPr/>
        </p:nvSpPr>
        <p:spPr>
          <a:xfrm>
            <a:off x="7444154" y="740523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7A42F-67E7-746F-117E-BCD1EDAAD2EF}"/>
              </a:ext>
            </a:extLst>
          </p:cNvPr>
          <p:cNvSpPr txBox="1"/>
          <p:nvPr/>
        </p:nvSpPr>
        <p:spPr>
          <a:xfrm>
            <a:off x="7385539" y="2784231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E70E9-0090-2EF4-0B31-3349A7BFBCE1}"/>
              </a:ext>
            </a:extLst>
          </p:cNvPr>
          <p:cNvSpPr txBox="1"/>
          <p:nvPr/>
        </p:nvSpPr>
        <p:spPr>
          <a:xfrm>
            <a:off x="7385539" y="3964369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0993A-F049-D854-5BAE-EAA517508C4C}"/>
              </a:ext>
            </a:extLst>
          </p:cNvPr>
          <p:cNvSpPr txBox="1"/>
          <p:nvPr/>
        </p:nvSpPr>
        <p:spPr>
          <a:xfrm>
            <a:off x="7398460" y="4659923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5DDC0-E92B-8EB8-2B87-50AD60677594}"/>
              </a:ext>
            </a:extLst>
          </p:cNvPr>
          <p:cNvSpPr txBox="1"/>
          <p:nvPr/>
        </p:nvSpPr>
        <p:spPr>
          <a:xfrm>
            <a:off x="1595537" y="2733446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E61B0-B3C0-9BF8-B395-CF6BD4637DB2}"/>
              </a:ext>
            </a:extLst>
          </p:cNvPr>
          <p:cNvSpPr txBox="1"/>
          <p:nvPr/>
        </p:nvSpPr>
        <p:spPr>
          <a:xfrm>
            <a:off x="1582616" y="402298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03350-C914-EB02-2327-9E34E540A264}"/>
              </a:ext>
            </a:extLst>
          </p:cNvPr>
          <p:cNvSpPr txBox="1"/>
          <p:nvPr/>
        </p:nvSpPr>
        <p:spPr>
          <a:xfrm>
            <a:off x="3705691" y="2784231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F9235-EC33-D386-61FE-7C42166FB1EA}"/>
              </a:ext>
            </a:extLst>
          </p:cNvPr>
          <p:cNvSpPr txBox="1"/>
          <p:nvPr/>
        </p:nvSpPr>
        <p:spPr>
          <a:xfrm>
            <a:off x="7385539" y="337821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2320A-E343-A816-42F8-388CC352F4B9}"/>
              </a:ext>
            </a:extLst>
          </p:cNvPr>
          <p:cNvSpPr txBox="1"/>
          <p:nvPr/>
        </p:nvSpPr>
        <p:spPr>
          <a:xfrm>
            <a:off x="3705691" y="337038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A0664-EEB7-956C-15FA-09F297BD5CE1}"/>
              </a:ext>
            </a:extLst>
          </p:cNvPr>
          <p:cNvSpPr txBox="1"/>
          <p:nvPr/>
        </p:nvSpPr>
        <p:spPr>
          <a:xfrm>
            <a:off x="7444154" y="1126011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22E3-6F19-FB22-02C9-754ECBF619AA}"/>
              </a:ext>
            </a:extLst>
          </p:cNvPr>
          <p:cNvSpPr txBox="1"/>
          <p:nvPr/>
        </p:nvSpPr>
        <p:spPr>
          <a:xfrm>
            <a:off x="7444154" y="5053242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F51C7-2273-7796-B452-A5A3614EA783}"/>
              </a:ext>
            </a:extLst>
          </p:cNvPr>
          <p:cNvSpPr txBox="1"/>
          <p:nvPr/>
        </p:nvSpPr>
        <p:spPr>
          <a:xfrm>
            <a:off x="7444154" y="5756626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8B5F6-4B4F-F2C2-8FEC-658E92AE495E}"/>
              </a:ext>
            </a:extLst>
          </p:cNvPr>
          <p:cNvSpPr txBox="1"/>
          <p:nvPr/>
        </p:nvSpPr>
        <p:spPr>
          <a:xfrm>
            <a:off x="3722954" y="3897923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D63A4-E947-A2E6-426C-D55AB732B60D}"/>
              </a:ext>
            </a:extLst>
          </p:cNvPr>
          <p:cNvSpPr txBox="1"/>
          <p:nvPr/>
        </p:nvSpPr>
        <p:spPr>
          <a:xfrm>
            <a:off x="1582616" y="3253154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C27201-2691-1575-E0A9-718DD3FCAC00}"/>
                  </a:ext>
                </a:extLst>
              </p14:cNvPr>
              <p14:cNvContentPartPr/>
              <p14:nvPr/>
            </p14:nvContentPartPr>
            <p14:xfrm>
              <a:off x="3619961" y="1590357"/>
              <a:ext cx="1800554" cy="448062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C27201-2691-1575-E0A9-718DD3FCAC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0962" y="1581367"/>
                <a:ext cx="1818192" cy="465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85C111F-12FE-9587-040E-19E631AA1CFD}"/>
                  </a:ext>
                </a:extLst>
              </p14:cNvPr>
              <p14:cNvContentPartPr/>
              <p14:nvPr/>
            </p14:nvContentPartPr>
            <p14:xfrm>
              <a:off x="5436853" y="1808296"/>
              <a:ext cx="980862" cy="1170831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85C111F-12FE-9587-040E-19E631AA1C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7851" y="1799298"/>
                <a:ext cx="998506" cy="1188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6649470-C2BA-FDB3-B748-73090AA307DD}"/>
                  </a:ext>
                </a:extLst>
              </p14:cNvPr>
              <p14:cNvContentPartPr/>
              <p14:nvPr/>
            </p14:nvContentPartPr>
            <p14:xfrm>
              <a:off x="1774822" y="2691681"/>
              <a:ext cx="421477" cy="343108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6649470-C2BA-FDB3-B748-73090AA307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5824" y="2682680"/>
                <a:ext cx="439114" cy="360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39B1D0-58DB-7393-A574-0AEEF0C6000F}"/>
                  </a:ext>
                </a:extLst>
              </p14:cNvPr>
              <p14:cNvContentPartPr/>
              <p14:nvPr/>
            </p14:nvContentPartPr>
            <p14:xfrm>
              <a:off x="1339776" y="1782266"/>
              <a:ext cx="476031" cy="948738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39B1D0-58DB-7393-A574-0AEEF0C600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0781" y="1773268"/>
                <a:ext cx="493662" cy="966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79CF94C-998C-980B-E987-80E634DBC2DF}"/>
                  </a:ext>
                </a:extLst>
              </p14:cNvPr>
              <p14:cNvContentPartPr/>
              <p14:nvPr/>
            </p14:nvContentPartPr>
            <p14:xfrm>
              <a:off x="1600361" y="1585373"/>
              <a:ext cx="1567108" cy="480738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79CF94C-998C-980B-E987-80E634DBC2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1363" y="1576377"/>
                <a:ext cx="1584744" cy="4983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1177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510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78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C839F-BB8D-C77A-CA36-42857E6B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7" y="615462"/>
            <a:ext cx="5861168" cy="5697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85BDC-27F1-B227-9FDA-0EA90D6A067B}"/>
              </a:ext>
            </a:extLst>
          </p:cNvPr>
          <p:cNvSpPr txBox="1"/>
          <p:nvPr/>
        </p:nvSpPr>
        <p:spPr>
          <a:xfrm>
            <a:off x="7444154" y="740523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7A42F-67E7-746F-117E-BCD1EDAAD2EF}"/>
              </a:ext>
            </a:extLst>
          </p:cNvPr>
          <p:cNvSpPr txBox="1"/>
          <p:nvPr/>
        </p:nvSpPr>
        <p:spPr>
          <a:xfrm>
            <a:off x="7385539" y="2784231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E70E9-0090-2EF4-0B31-3349A7BFBCE1}"/>
              </a:ext>
            </a:extLst>
          </p:cNvPr>
          <p:cNvSpPr txBox="1"/>
          <p:nvPr/>
        </p:nvSpPr>
        <p:spPr>
          <a:xfrm>
            <a:off x="7385539" y="3964369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0993A-F049-D854-5BAE-EAA517508C4C}"/>
              </a:ext>
            </a:extLst>
          </p:cNvPr>
          <p:cNvSpPr txBox="1"/>
          <p:nvPr/>
        </p:nvSpPr>
        <p:spPr>
          <a:xfrm>
            <a:off x="7398460" y="4659923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5DDC0-E92B-8EB8-2B87-50AD60677594}"/>
              </a:ext>
            </a:extLst>
          </p:cNvPr>
          <p:cNvSpPr txBox="1"/>
          <p:nvPr/>
        </p:nvSpPr>
        <p:spPr>
          <a:xfrm>
            <a:off x="1595537" y="2733446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E61B0-B3C0-9BF8-B395-CF6BD4637DB2}"/>
              </a:ext>
            </a:extLst>
          </p:cNvPr>
          <p:cNvSpPr txBox="1"/>
          <p:nvPr/>
        </p:nvSpPr>
        <p:spPr>
          <a:xfrm>
            <a:off x="1582616" y="402298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03350-C914-EB02-2327-9E34E540A264}"/>
              </a:ext>
            </a:extLst>
          </p:cNvPr>
          <p:cNvSpPr txBox="1"/>
          <p:nvPr/>
        </p:nvSpPr>
        <p:spPr>
          <a:xfrm>
            <a:off x="3705691" y="2784231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F9235-EC33-D386-61FE-7C42166FB1EA}"/>
              </a:ext>
            </a:extLst>
          </p:cNvPr>
          <p:cNvSpPr txBox="1"/>
          <p:nvPr/>
        </p:nvSpPr>
        <p:spPr>
          <a:xfrm>
            <a:off x="7385539" y="337821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2320A-E343-A816-42F8-388CC352F4B9}"/>
              </a:ext>
            </a:extLst>
          </p:cNvPr>
          <p:cNvSpPr txBox="1"/>
          <p:nvPr/>
        </p:nvSpPr>
        <p:spPr>
          <a:xfrm>
            <a:off x="3705691" y="3370385"/>
            <a:ext cx="322524" cy="42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4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A0664-EEB7-956C-15FA-09F297BD5CE1}"/>
              </a:ext>
            </a:extLst>
          </p:cNvPr>
          <p:cNvSpPr txBox="1"/>
          <p:nvPr/>
        </p:nvSpPr>
        <p:spPr>
          <a:xfrm>
            <a:off x="7444154" y="1126011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22E3-6F19-FB22-02C9-754ECBF619AA}"/>
              </a:ext>
            </a:extLst>
          </p:cNvPr>
          <p:cNvSpPr txBox="1"/>
          <p:nvPr/>
        </p:nvSpPr>
        <p:spPr>
          <a:xfrm>
            <a:off x="7444154" y="5053242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F51C7-2273-7796-B452-A5A3614EA783}"/>
              </a:ext>
            </a:extLst>
          </p:cNvPr>
          <p:cNvSpPr txBox="1"/>
          <p:nvPr/>
        </p:nvSpPr>
        <p:spPr>
          <a:xfrm>
            <a:off x="7444154" y="5756626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8B5F6-4B4F-F2C2-8FEC-658E92AE495E}"/>
              </a:ext>
            </a:extLst>
          </p:cNvPr>
          <p:cNvSpPr txBox="1"/>
          <p:nvPr/>
        </p:nvSpPr>
        <p:spPr>
          <a:xfrm>
            <a:off x="3722954" y="3897923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D63A4-E947-A2E6-426C-D55AB732B60D}"/>
              </a:ext>
            </a:extLst>
          </p:cNvPr>
          <p:cNvSpPr txBox="1"/>
          <p:nvPr/>
        </p:nvSpPr>
        <p:spPr>
          <a:xfrm>
            <a:off x="1582616" y="3253154"/>
            <a:ext cx="304892" cy="565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77" b="1" dirty="0">
                <a:solidFill>
                  <a:srgbClr val="C00000"/>
                </a:solidFill>
              </a:rPr>
              <a:t>-</a:t>
            </a:r>
            <a:endParaRPr lang="en-US" sz="2154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B003CA2-A322-743B-591D-C9123A3D29C7}"/>
                  </a:ext>
                </a:extLst>
              </p14:cNvPr>
              <p14:cNvContentPartPr/>
              <p14:nvPr/>
            </p14:nvContentPartPr>
            <p14:xfrm>
              <a:off x="3743746" y="2644327"/>
              <a:ext cx="542215" cy="373015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B003CA2-A322-743B-591D-C9123A3D29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4751" y="2635326"/>
                <a:ext cx="559845" cy="390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93F725-B411-11A2-50EB-41B74240024B}"/>
                  </a:ext>
                </a:extLst>
              </p14:cNvPr>
              <p14:cNvContentPartPr/>
              <p14:nvPr/>
            </p14:nvContentPartPr>
            <p14:xfrm>
              <a:off x="1508145" y="1893866"/>
              <a:ext cx="2332523" cy="826892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93F725-B411-11A2-50EB-41B7424002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9145" y="1884866"/>
                <a:ext cx="2350164" cy="844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EA05F5F-892B-0B28-106E-4EE049862D7F}"/>
                  </a:ext>
                </a:extLst>
              </p14:cNvPr>
              <p14:cNvContentPartPr/>
              <p14:nvPr/>
            </p14:nvContentPartPr>
            <p14:xfrm>
              <a:off x="3786115" y="1941496"/>
              <a:ext cx="1604215" cy="476031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A05F5F-892B-0B28-106E-4EE049862D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7115" y="1932501"/>
                <a:ext cx="1621856" cy="493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4EFC1CA-79D7-1CF6-6B9D-8CF2BE676E87}"/>
                  </a:ext>
                </a:extLst>
              </p14:cNvPr>
              <p14:cNvContentPartPr/>
              <p14:nvPr/>
            </p14:nvContentPartPr>
            <p14:xfrm>
              <a:off x="5379807" y="2302327"/>
              <a:ext cx="941815" cy="2596985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4EFC1CA-79D7-1CF6-6B9D-8CF2BE676E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0806" y="2293326"/>
                <a:ext cx="959456" cy="2614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7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55"/>
            <a:ext cx="9144000" cy="66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7" y="-7955"/>
            <a:ext cx="9070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8EECC-8B5E-4C0F-A0D1-8978C77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9"/>
          <a:stretch/>
        </p:blipFill>
        <p:spPr>
          <a:xfrm>
            <a:off x="72982" y="0"/>
            <a:ext cx="8998035" cy="6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9338</TotalTime>
  <Words>56</Words>
  <Application>Microsoft Office PowerPoint</Application>
  <PresentationFormat>On-screen Show (4:3)</PresentationFormat>
  <Paragraphs>56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112</cp:revision>
  <dcterms:created xsi:type="dcterms:W3CDTF">2020-09-07T00:11:40Z</dcterms:created>
  <dcterms:modified xsi:type="dcterms:W3CDTF">2023-09-20T13:20:16Z</dcterms:modified>
</cp:coreProperties>
</file>