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Action6.xml" ContentType="application/vnd.ms-office.inkAction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Action7.xml" ContentType="application/vnd.ms-office.inkAction+xml"/>
  <Override PartName="/ppt/ink/inkAction8.xml" ContentType="application/vnd.ms-office.inkAction+xml"/>
  <Override PartName="/ppt/ink/inkAction9.xml" ContentType="application/vnd.ms-office.inkAction+xml"/>
  <Override PartName="/ppt/ink/inkAction10.xml" ContentType="application/vnd.ms-office.inkAction+xml"/>
  <Override PartName="/ppt/ink/inkAction11.xml" ContentType="application/vnd.ms-office.inkAction+xml"/>
  <Override PartName="/ppt/ink/inkAction12.xml" ContentType="application/vnd.ms-office.inkAction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Action13.xml" ContentType="application/vnd.ms-office.inkAction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Action14.xml" ContentType="application/vnd.ms-office.inkAction+xml"/>
  <Override PartName="/ppt/ink/inkAction15.xml" ContentType="application/vnd.ms-office.inkAction+xml"/>
  <Override PartName="/ppt/ink/inkAction16.xml" ContentType="application/vnd.ms-office.inkAction+xml"/>
  <Override PartName="/ppt/ink/inkAction17.xml" ContentType="application/vnd.ms-office.inkAction+xml"/>
  <Override PartName="/ppt/ink/inkAction18.xml" ContentType="application/vnd.ms-office.inkAction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Action19.xml" ContentType="application/vnd.ms-office.inkAction+xml"/>
  <Override PartName="/ppt/ink/inkAction20.xml" ContentType="application/vnd.ms-office.inkAction+xml"/>
  <Override PartName="/ppt/ink/inkAction21.xml" ContentType="application/vnd.ms-office.inkAction+xml"/>
  <Override PartName="/ppt/ink/inkAction22.xml" ContentType="application/vnd.ms-office.inkAction+xml"/>
  <Override PartName="/ppt/ink/inkAction23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9"/>
  </p:notesMasterIdLst>
  <p:sldIdLst>
    <p:sldId id="868" r:id="rId2"/>
    <p:sldId id="869" r:id="rId3"/>
    <p:sldId id="870" r:id="rId4"/>
    <p:sldId id="946" r:id="rId5"/>
    <p:sldId id="947" r:id="rId6"/>
    <p:sldId id="883" r:id="rId7"/>
    <p:sldId id="884" r:id="rId8"/>
    <p:sldId id="885" r:id="rId9"/>
    <p:sldId id="951" r:id="rId10"/>
    <p:sldId id="953" r:id="rId11"/>
    <p:sldId id="952" r:id="rId12"/>
    <p:sldId id="956" r:id="rId13"/>
    <p:sldId id="957" r:id="rId14"/>
    <p:sldId id="955" r:id="rId15"/>
    <p:sldId id="873" r:id="rId16"/>
    <p:sldId id="887" r:id="rId17"/>
    <p:sldId id="888" r:id="rId18"/>
    <p:sldId id="948" r:id="rId19"/>
    <p:sldId id="889" r:id="rId20"/>
    <p:sldId id="890" r:id="rId21"/>
    <p:sldId id="891" r:id="rId22"/>
    <p:sldId id="960" r:id="rId23"/>
    <p:sldId id="892" r:id="rId24"/>
    <p:sldId id="902" r:id="rId25"/>
    <p:sldId id="954" r:id="rId26"/>
    <p:sldId id="903" r:id="rId27"/>
    <p:sldId id="904" r:id="rId28"/>
  </p:sldIdLst>
  <p:sldSz cx="118872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" initials="p" lastIdx="1" clrIdx="0">
    <p:extLst>
      <p:ext uri="{19B8F6BF-5375-455C-9EA6-DF929625EA0E}">
        <p15:presenceInfo xmlns:p15="http://schemas.microsoft.com/office/powerpoint/2012/main" userId="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9" autoAdjust="0"/>
    <p:restoredTop sz="90353" autoAdjust="0"/>
  </p:normalViewPr>
  <p:slideViewPr>
    <p:cSldViewPr snapToGrid="0">
      <p:cViewPr varScale="1">
        <p:scale>
          <a:sx n="46" d="100"/>
          <a:sy n="46" d="100"/>
        </p:scale>
        <p:origin x="486" y="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31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2:18.911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185 221 2759 0 0,'0'0'320'0'0,"-2"2"303"0"0,-23 18 2730 0 0,23-19-2874 0 0,1 0-14 0 0,-6 4 1191 0 0,10 5-1121 0 0,-3-7-466 0 0,1 0-1 0 0,0 0 1 0 0,1 0 0 0 0,-1 0 0 0 0,1-1-1 0 0,-1 1 1 0 0,1 0 0 0 0,0-1 0 0 0,0 0-1 0 0,0 1 1 0 0,0-1 0 0 0,3 3-1 0 0,1-1 49 0 0,0 1 1 0 0,0-1-1 0 0,1-1 0 0 0,7 4 0 0 0,100 39 600 0 0,-113-46-711 0 0,2 1 9 0 0,1 1-1 0 0,-1-1 1 0 0,0 0-1 0 0,1-1 1 0 0,-1 1-1 0 0,7 0 1 0 0,16-8 73 0 0,-22 6-72 0 0,0 2 0 0 0,1-1-1 0 0,-1 0 1 0 0,1 1 0 0 0,-1 0 0 0 0,7 2 0 0 0,8 1 21 0 0,2 0-11 0 0,17 3 61 0 0,-1-2-1 0 0,62 1 0 0 0,-97-6-80 0 0,71 0 148 0 0,-63 2-99 0 0,0-1 0 0 0,0-1-1 0 0,1 1 1 0 0,-1-2 0 0 0,17-2-1 0 0,3-2 89 0 0,-17 3-93 0 0,-1-1 0 0 0,1 0-1 0 0,-1 0 1 0 0,22-9 0 0 0,35-24 158 0 0,-64 33-193 0 0,0-1-1 0 0,0 0 0 0 0,0 0 1 0 0,0 0-1 0 0,-1-1 0 0 0,0 1 1 0 0,1-1-1 0 0,-2 0 0 0 0,1-1 1 0 0,-1 1-1 0 0,5-9 0 0 0,-6 8 0 0 0,1 0 1 0 0,-1 0-1 0 0,0 0 0 0 0,-1-1 0 0 0,0 1 1 0 0,0-1-1 0 0,0 1 0 0 0,0-1 0 0 0,-2-12 0 0 0,-1-1 27 0 0,-9-37-1 0 0,10 52-35 0 0,-1 1 0 0 0,0-1 0 0 0,0 1 0 0 0,0-1 0 0 0,0 1-1 0 0,-1 0 1 0 0,0 0 0 0 0,0 0 0 0 0,0 0 0 0 0,-7-6 0 0 0,4 4 4 0 0,-1 1 0 0 0,1 0-1 0 0,-1 0 1 0 0,0 0 0 0 0,-10-4 0 0 0,6 4 11 0 0,0 1 1 0 0,-16-3 0 0 0,6 1-9 0 0,10 4-1 0 0,1 0 0 0 0,0 1 0 0 0,-1 0-1 0 0,-13 1 1 0 0,3 0-1 0 0,6 0 0 0 0,1 0-1 0 0,0 1 0 0 0,-17 4 1 0 0,-40 13 53 0 0,44-11-46 0 0,9-1 38 0 0,0 1 1 0 0,0 0-1 0 0,-31 19 1 0 0,9-5 68 0 0,-76 48 259 0 0,115-68-378 0 0,-22 13 124 0 0,1 2 0 0 0,1 1-1 0 0,-21 21 1 0 0,-1 4 19 0 0,8-8-7 0 0,-52 64 1 0 0,75-82-126 0 0,1 1 1 0 0,0 1-1 0 0,1 0 1 0 0,-9 24-1 0 0,15-29-11 0 0,0-1-1 0 0,1 1 1 0 0,0-1 0 0 0,1 1-1 0 0,0 0 1 0 0,1 23-1 0 0,2-20 3 0 0,0 0-1 0 0,1 0 0 0 0,1 1 1 0 0,9 29-1 0 0,-5-28 18 0 0,0-1 0 0 0,1 0-1 0 0,18 26 1 0 0,37 42 87 0 0,20 10 59 0 0,-64-74-55 0 0,43 34 0 0 0,-46-44-40 0 0,-1 0 1 0 0,2-1-1 0 0,-1-1 1 0 0,1-1 0 0 0,0 0-1 0 0,30 9 1 0 0,-12-7 87 0 0,1-2 0 0 0,54 6 0 0 0,-35-8-76 0 0,-12 0 29 0 0,44 0 1 0 0,42-12-117 0 0,-83 3-152 0 0,25-3-749 0 0,-46 2-275 0 0,-1 0-51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2:26.851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0 104 6911 0 0,'0'0'790'0'0,"4"-1"-385"0"0,95-28 2952 0 0,-24 8-1471 0 0,-15 5-1084 0 0,50-11-55 0 0,-94 24-702 0 0,1 1 39 0 0,30-2-1 0 0,-30 4-23 0 0,-4 0-112 0 0,22 2 0 0 0,-2 1-1296 0 0,-15-5-3595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7:03.710"/>
    </inkml:context>
    <inkml:brush xml:id="br0">
      <inkml:brushProperty name="width" value="0.05" units="cm"/>
      <inkml:brushProperty name="height" value="0.05" units="cm"/>
      <inkml:brushProperty name="color" value="#F5F51F"/>
    </inkml:brush>
  </inkml:definitions>
  <inkml:trace contextRef="#ctx0" brushRef="#br0">584 13 2303 0 0,'-2'-2'343'0'0,"1"1"-196"0"0,-1 0 0 0 0,1 0 0 0 0,0 0 0 0 0,-1 0 0 0 0,1 0 0 0 0,-1 0 0 0 0,1 1 0 0 0,-1-1 0 0 0,1 1 0 0 0,-1-1 0 0 0,1 1 0 0 0,-1-1 0 0 0,0 1 0 0 0,1 0 0 0 0,-1 0 0 0 0,0-1 0 0 0,1 1 0 0 0,-1 0-1 0 0,0 1 1 0 0,1-1 0 0 0,-1 0 0 0 0,0 0 0 0 0,1 1 0 0 0,-1-1 0 0 0,1 1 0 0 0,-1 0 0 0 0,1-1 0 0 0,-1 1 0 0 0,1 0 0 0 0,-2 1 0 0 0,-58 52 1823 0 0,36-31-1403 0 0,0 2-113 0 0,1 1 0 0 0,1 1 0 0 0,2 1 0 0 0,0 1 0 0 0,2 1-1 0 0,-16 35 1 0 0,-3 16 427 0 0,-33 103 0 0 0,-13 115 391 0 0,29 5-500 0 0,27-21-345 0 0,26-214-310 0 0,3 0 0 0 0,11 76 1 0 0,24 26 63 0 0,-35-168-181 0 0,3 13 25 0 0,1 0 1 0 0,0 0-1 0 0,1-1 1 0 0,1 0-1 0 0,1 0 1 0 0,0-1-1 0 0,17 24 1 0 0,-20-32-35 0 0,0 1 0 0 0,1-1 0 0 0,0-1 0 0 0,0 1 1 0 0,0-1-1 0 0,0 0 0 0 0,1 0 0 0 0,0-1 0 0 0,0 0 1 0 0,0 0-1 0 0,1 0 0 0 0,0-1 0 0 0,-1 0 0 0 0,1-1 1 0 0,0 0-1 0 0,0 0 0 0 0,12 1 0 0 0,-10-3-328 0 0,0 0-1 0 0,0-1 1 0 0,1 0-1 0 0,-1 0 0 0 0,0-1 1 0 0,0 0-1 0 0,0-1 1 0 0,0 0-1 0 0,-1-1 1 0 0,1 0-1 0 0,15-9 1 0 0,16-11-1085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7:04.170"/>
    </inkml:context>
    <inkml:brush xml:id="br0">
      <inkml:brushProperty name="width" value="0.05" units="cm"/>
      <inkml:brushProperty name="height" value="0.05" units="cm"/>
      <inkml:brushProperty name="color" value="#F5F51F"/>
    </inkml:brush>
  </inkml:definitions>
  <inkml:trace contextRef="#ctx0" brushRef="#br0">795 323 5063 0 0,'5'-26'421'0'0,"15"-44"-1"0"0,-5 22 803 0 0,-13 40-1002 0 0,0 0-1 0 0,-1 0 1 0 0,0-1-1 0 0,0 1 1 0 0,-1-13-1 0 0,-1 17-133 0 0,1 1 0 0 0,0-1 0 0 0,-1 0 0 0 0,0 1-1 0 0,0-1 1 0 0,0 1 0 0 0,0-1 0 0 0,0 1 0 0 0,-1-1-1 0 0,1 1 1 0 0,-1 0 0 0 0,0 0 0 0 0,0 0 0 0 0,0 0 0 0 0,-4-3-1 0 0,0 1 127 0 0,-1-1 1 0 0,0 2-1 0 0,0-1 0 0 0,-1 1 0 0 0,1 0 0 0 0,-1 0 0 0 0,0 1 0 0 0,0 0 0 0 0,-9-1 0 0 0,-11-2 539 0 0,-37-4 0 0 0,60 10-691 0 0,-6-1 90 0 0,0 0-1 0 0,0 1 0 0 0,0 1 0 0 0,0 0 0 0 0,-10 2 1 0 0,-54 17 579 0 0,53-14-523 0 0,-3 2-115 0 0,0 1-1 0 0,1 1 1 0 0,0 1 0 0 0,1 2-1 0 0,0 0 1 0 0,1 1 0 0 0,1 1 0 0 0,-38 35-1 0 0,45-36-43 0 0,1 0 0 0 0,1 1 0 0 0,1 1-1 0 0,-19 33 1 0 0,12-13 84 0 0,-18 53 0 0 0,16-26-39 0 0,2 0 1 0 0,4 2-1 0 0,2-1 0 0 0,-4 93 0 0 0,13 267-34 0 0,5-314-28 0 0,4 112 96 0 0,-1-164 8 0 0,16 79 0 0 0,-20-132-125 0 0,10 42 59 0 0,15 19 115 0 0,-21-53-259 0 0,-4-10-74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7:04.530"/>
    </inkml:context>
    <inkml:brush xml:id="br0">
      <inkml:brushProperty name="width" value="0.05" units="cm"/>
      <inkml:brushProperty name="height" value="0.05" units="cm"/>
      <inkml:brushProperty name="color" value="#F5F51F"/>
    </inkml:brush>
  </inkml:definitions>
  <inkml:trace contextRef="#ctx0" brushRef="#br0">1 278 10591 0 0,'0'0'1186'0'0,"4"0"-737"0"0,26-1 376 0 0,0-1 1 0 0,45-10-1 0 0,62-22-171 0 0,-121 30-572 0 0,211-64 297 0 0,132-39-221 0 0,-228 77-1243 0 0,-77 19 478 0 0,-19 3-277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7:04.890"/>
    </inkml:context>
    <inkml:brush xml:id="br0">
      <inkml:brushProperty name="width" value="0.05" units="cm"/>
      <inkml:brushProperty name="height" value="0.05" units="cm"/>
      <inkml:brushProperty name="color" value="#F5F51F"/>
    </inkml:brush>
  </inkml:definitions>
  <inkml:trace contextRef="#ctx0" brushRef="#br0">7 39 9439 0 0,'-5'-19'432'0'0,"4"15"-5"0"0,1 2-278 0 0,3-9-119 0 0,-2 8 108 0 0,2 3-111 0 0,-1 0-1 0 0,1 1 0 0 0,0-1 0 0 0,0 0 0 0 0,-1 1 0 0 0,1 0 1 0 0,0-1-1 0 0,-1 1 0 0 0,1 0 0 0 0,4 3 0 0 0,2 2 37 0 0,-1 0-1 0 0,0 0 1 0 0,0 1-1 0 0,13 14 1 0 0,24 35 398 0 0,-40-50-411 0 0,7 12 88 0 0,-1-1 0 0 0,-1 1 0 0 0,9 21-1 0 0,21 61 353 0 0,-35-88-435 0 0,15 43 178 0 0,43 108 310 0 0,109 332 649 0 0,-141-384-837 0 0,-6 2 0 0 0,20 204-1 0 0,-42-262-147 0 0,-3 1 0 0 0,-1-1 0 0 0,-4 1 0 0 0,-1-1 0 0 0,-4 0 0 0 0,-1-1 0 0 0,-3 0 0 0 0,-2-1 0 0 0,-45 99 0 0 0,37-109-59 0 0,-1 0 1 0 0,-2-2 0 0 0,-39 45-1 0 0,44-60-96 0 0,-1-2 0 0 0,0 0-1 0 0,-2-2 1 0 0,-40 28 0 0 0,61-47-209 0 0,-1 0 0 0 0,1 0 1 0 0,-1-1-1 0 0,1 0 0 0 0,-1 0 0 0 0,0 0 1 0 0,0-1-1 0 0,-8 2 0 0 0,-2-7-9731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7:05.250"/>
    </inkml:context>
    <inkml:brush xml:id="br0">
      <inkml:brushProperty name="width" value="0.05" units="cm"/>
      <inkml:brushProperty name="height" value="0.05" units="cm"/>
      <inkml:brushProperty name="color" value="#F5F51F"/>
    </inkml:brush>
  </inkml:definitions>
  <inkml:trace contextRef="#ctx0" brushRef="#br0">15 120 11719 0 0,'0'0'532'0'0,"-3"-1"-4"0"0,-6-1-301 0 0,6 1 446 0 0,7 1-612 0 0,-1-1-1 0 0,0 1 1 0 0,1-1-1 0 0,-1 0 1 0 0,6-2-1 0 0,3-1-16 0 0,216-52 85 0 0,-48 20-135 0 0,-149 31-6 0 0,55-3-1290 0 0,-61 8-3338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7:05.609"/>
    </inkml:context>
    <inkml:brush xml:id="br0">
      <inkml:brushProperty name="width" value="0.05" units="cm"/>
      <inkml:brushProperty name="height" value="0.05" units="cm"/>
      <inkml:brushProperty name="color" value="#F5F51F"/>
    </inkml:brush>
  </inkml:definitions>
  <inkml:trace contextRef="#ctx0" brushRef="#br0">0 185 12895 0 0,'0'0'1172'0'0,"5"0"-966"0"0,65 4 454 0 0,-39-2-18 0 0,50-1 1 0 0,34-15-42 0 0,-63 7-405 0 0,-6 0-74 0 0,-1-2 0 0 0,0-2 0 0 0,65-25 0 0 0,-104 34-141 0 0,154-56 213 0 0,-118 46-912 0 0,80-15 0 0 0,-89 23-54 0 0,-1 0-11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7:06.787"/>
    </inkml:context>
    <inkml:brush xml:id="br0">
      <inkml:brushProperty name="width" value="0.05" units="cm"/>
      <inkml:brushProperty name="height" value="0.05" units="cm"/>
      <inkml:brushProperty name="color" value="#F5F51F"/>
    </inkml:brush>
  </inkml:definitions>
  <inkml:trace contextRef="#ctx0" brushRef="#br0">1220 65 5407 0 0,'0'0'248'0'0,"3"-1"-5"0"0,4-2-181 0 0,1-1-30 0 0,1 1 0 0 0,15-4-1 0 0,-17 5 199 0 0,-1-1 0 0 0,-1 1-1 0 0,1-1 1 0 0,0 0 0 0 0,-1 0-1 0 0,1-1 1 0 0,8-7 0 0 0,-12 10 108 0 0,-1 0-294 0 0,-1 1 0 0 0,1 0 0 0 0,0 0-1 0 0,0 0 1 0 0,-1 0 0 0 0,1-1 0 0 0,0 1 0 0 0,0 0-1 0 0,-1-1 1 0 0,1 1 0 0 0,0 0 0 0 0,0-1-1 0 0,3-2 3275 0 0,-8 2-3194 0 0,0-1-1 0 0,0 1 1 0 0,-1 0-1 0 0,1 0 1 0 0,0 1 0 0 0,-1-1-1 0 0,1 1 1 0 0,0 0 0 0 0,-9 1-1 0 0,-9-1 97 0 0,-6 0 139 0 0,1 2 0 0 0,-41 7 1 0 0,12-1 99 0 0,-29 2-5 0 0,-66 8 76 0 0,-56-7-82 0 0,174-8-323 0 0,-62 13 0 0 0,-30 17 89 0 0,112-29-203 0 0,3 1 42 0 0,10-5-48 0 0,-1 0 0 0 0,0 1-1 0 0,1-1 1 0 0,-1 1 0 0 0,0-1-1 0 0,1 0 1 0 0,-1 1 0 0 0,0-1 0 0 0,1 1-1 0 0,-1-1 1 0 0,1 1 0 0 0,-1 0-1 0 0,0 0 1 0 0,0 1 5 0 0,-1 0 114 0 0,1 0-70 0 0,0 1-53 0 0,-1-1 0 0 0,1 1 0 0 0,0-1 1 0 0,0 1-1 0 0,1-1 0 0 0,-1 1 1 0 0,0 3-1 0 0,0 0-1 0 0,-4 9 0 0 0,0-6 23 0 0,-1 0-1 0 0,-13 14 0 0 0,7-8-25 0 0,-42 69 69 0 0,29-42-4 0 0,17-29-62 0 0,1 0 0 0 0,0 1 0 0 0,-9 25 0 0 0,12-22 0 0 0,2 1 0 0 0,3-11 0 0 0,-1 1 0 0 0,1 0 0 0 0,1 7 0 0 0,-1-13 0 0 0,0 0 0 0 0,0 1 0 0 0,-1-1 0 0 0,1 0 0 0 0,2 3 0 0 0,9 9 0 0 0,-5-8 8 0 0,0 0-1 0 0,1-1 1 0 0,0 0 0 0 0,0 0-1 0 0,0-1 1 0 0,0 0-1 0 0,1 0 1 0 0,0-1 0 0 0,11 3-1 0 0,11 1 52 0 0,44 3 0 0 0,-22-3-37 0 0,4 2-22 0 0,-1 3 0 0 0,0 3 0 0 0,0 2 0 0 0,63 29 0 0 0,-90-34 0 0 0,65 33 0 0 0,-81-38 0 0 0,0 1 0 0 0,-1 1 0 0 0,0 0 0 0 0,21 20 0 0 0,-24-20 0 0 0,-1 1 0 0 0,0 0 0 0 0,0 0 0 0 0,-1 0 0 0 0,0 1 0 0 0,5 14 0 0 0,-8-17 30 0 0,-1-1-1 0 0,-1 1 1 0 0,1 0-1 0 0,-1 0 1 0 0,-1 0-1 0 0,1 0 1 0 0,-1 0-1 0 0,-1 0 1 0 0,1 0-1 0 0,-2 1 1 0 0,1-1-1 0 0,-1 0 1 0 0,0 0-1 0 0,-1 0 1 0 0,0 0-1 0 0,0 0 1 0 0,0 0-1 0 0,-1-1 1 0 0,-1 1 0 0 0,1-1-1 0 0,-10 14 1 0 0,6-11 102 0 0,-1 0 0 0 0,0-1 0 0 0,-1 0 0 0 0,0 0 0 0 0,0-1 0 0 0,-1 0 0 0 0,0-1 0 0 0,-20 11 0 0 0,-8 1 413 0 0,-49 18 0 0 0,82-35-513 0 0,-142 44 870 0 0,51-17-468 0 0,36-12-122 0 0,-71 12 0 0 0,99-25-246 0 0,0-1 0 0 0,0-1-1 0 0,-1-2 1 0 0,1-1 0 0 0,-53-9 0 0 0,69 8-52 0 0,1-1 1 0 0,-1 0-1 0 0,1-2 1 0 0,0 1-1 0 0,1-2 1 0 0,-17-8-1 0 0,21 6-217 0 0,6 0-525 0 0,4 8 705 0 0,0 0 0 0 0,0 0 0 0 0,0 0 0 0 0,0 0-1 0 0,0 0 1 0 0,0 0 0 0 0,0 0 0 0 0,0-1 0 0 0,0 1-1 0 0,0 0 1 0 0,0 0 0 0 0,0 0 0 0 0,0 0 0 0 0,0 0-1 0 0,0 0 1 0 0,0 0 0 0 0,0 0 0 0 0,0-1 0 0 0,0 1-1 0 0,0 0 1 0 0,0 0 0 0 0,0 0 0 0 0,0 0 0 0 0,0 0-1 0 0,0 0 1 0 0,0 0 0 0 0,0 0 0 0 0,0 0 0 0 0,0 0-1 0 0,0-1 1 0 0,0 1 0 0 0,0 0 0 0 0,0 0 0 0 0,1 0-1 0 0,-1 0 1 0 0,0 0 0 0 0,0 0 0 0 0,0 0 0 0 0,0 0 0 0 0,3-2-930 0 0,-1-1 0 0 0,1 1 0 0 0,0 0 1 0 0,0 0-1 0 0,0 1 0 0 0,5-3 0 0 0,12-3-5367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7:07.980"/>
    </inkml:context>
    <inkml:brush xml:id="br0">
      <inkml:brushProperty name="width" value="0.05" units="cm"/>
      <inkml:brushProperty name="height" value="0.05" units="cm"/>
      <inkml:brushProperty name="color" value="#F5F51F"/>
    </inkml:brush>
  </inkml:definitions>
  <inkml:trace contextRef="#ctx0" brushRef="#br0">78 173 5063 0 0,'0'0'390'0'0,"-1"3"-148"0"0,0 0-203 0 0,0 1 373 0 0,0 1 1 0 0,0-1-1 0 0,0 1 1 0 0,1-1-1 0 0,0 0 1 0 0,-1 1-1 0 0,2-1 1 0 0,0 9-1 0 0,9 14 473 0 0,-9-25-501 0 0,2 0-28 0 0,3 4-155 0 0,2 0 0 0 0,-1 0 0 0 0,1-1 0 0 0,-1 0 0 0 0,1-1 0 0 0,1 0 0 0 0,-1 0-1 0 0,15 4 1 0 0,17 0 197 0 0,0-2 0 0 0,0-2 0 0 0,0-2-1 0 0,1-1 1 0 0,43-5 0 0 0,-47 0-263 0 0,-2-2 0 0 0,70-19 0 0 0,-89 19-110 0 0,0 0 0 0 0,-1 0 1 0 0,1-2-1 0 0,-2 0 0 0 0,1 0 0 0 0,-1-2 0 0 0,0 0 0 0 0,-1 0 0 0 0,0-1 0 0 0,-1-1 0 0 0,14-16 1 0 0,-23 24-14 0 0,0 0 1 0 0,-1 0 0 0 0,0 0-1 0 0,0 0 1 0 0,0 0 0 0 0,0-1-1 0 0,0 1 1 0 0,-1-1 0 0 0,0 1-1 0 0,0-1 1 0 0,0-7 0 0 0,-1-3 59 0 0,-1 11-67 0 0,0-1 1 0 0,0 1-1 0 0,-1 0 1 0 0,0 0-1 0 0,1 0 0 0 0,-1 0 1 0 0,-1 0-1 0 0,1 0 1 0 0,0 0-1 0 0,-1 1 1 0 0,0-1-1 0 0,0 1 1 0 0,0 0-1 0 0,0 0 1 0 0,-1 0-1 0 0,1 0 1 0 0,-8-4-1 0 0,5 4-5 0 0,0 0-1 0 0,0 0 0 0 0,0 1 1 0 0,-1 0-1 0 0,1 0 0 0 0,-1 0 1 0 0,1 1-1 0 0,-1 0 0 0 0,0 0 1 0 0,1 1-1 0 0,-12 0 0 0 0,-5 2-8 0 0,0 1-1 0 0,0 1 1 0 0,1 0-1 0 0,-1 2 1 0 0,1 1-1 0 0,-32 14 1 0 0,14-2 5 0 0,1 2 1 0 0,0 1 0 0 0,-51 41-1 0 0,50-29 78 0 0,-64 71 0 0 0,81-79 32 0 0,2 2 0 0 0,1 0-1 0 0,-29 55 1 0 0,41-67 66 0 0,1 1 1 0 0,1 0 0 0 0,0 0-1 0 0,1 0 1 0 0,1 1-1 0 0,0 0 1 0 0,2 0 0 0 0,-2 36-1 0 0,5-44-172 0 0,-1 1 0 0 0,1-1-1 0 0,1 1 1 0 0,0-1 0 0 0,0 0-1 0 0,1 0 1 0 0,1 0 0 0 0,-1 0-1 0 0,1 0 1 0 0,1-1 0 0 0,0 0-1 0 0,0 0 1 0 0,1 0 0 0 0,0 0 0 0 0,1-1-1 0 0,13 14 1 0 0,-8-13 47 0 0,-1-1 1 0 0,1 1-1 0 0,0-2 1 0 0,1 0-1 0 0,-1 0 0 0 0,2-1 1 0 0,-1-1-1 0 0,1 0 1 0 0,-1-1-1 0 0,29 5 1 0 0,-2-4 87 0 0,1-1 0 0 0,65-3 0 0 0,-43-4-279 0 0,-1-3 0 0 0,1-2 0 0 0,-1-4 1 0 0,93-29-1 0 0,-81 17-5323 0 0,-41 11-161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7:08.360"/>
    </inkml:context>
    <inkml:brush xml:id="br0">
      <inkml:brushProperty name="width" value="0.05" units="cm"/>
      <inkml:brushProperty name="height" value="0.05" units="cm"/>
      <inkml:brushProperty name="color" value="#F5F51F"/>
    </inkml:brush>
  </inkml:definitions>
  <inkml:trace contextRef="#ctx0" brushRef="#br0">14 132 8287 0 0,'-2'1'639'0'0,"-10"0"3220"0"0,14-2-3529 0 0,11-4-31 0 0,0 1-1 0 0,1 0 1 0 0,-1 1-1 0 0,28-3 0 0 0,-23 3-82 0 0,118-13 1000 0 0,-133 16-1208 0 0,62-10 368 0 0,85-23 0 0 0,-43 4-597 0 0,-79 23-130 0 0,51-4 1 0 0,-62 9-669 0 0,0-1-48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7:08.960"/>
    </inkml:context>
    <inkml:brush xml:id="br0">
      <inkml:brushProperty name="width" value="0.05" units="cm"/>
      <inkml:brushProperty name="height" value="0.05" units="cm"/>
      <inkml:brushProperty name="color" value="#F5F51F"/>
    </inkml:brush>
  </inkml:definitions>
  <inkml:trace contextRef="#ctx0" brushRef="#br0">0 29 8895 0 0,'0'0'1132'0'0,"2"-1"-952"0"0,4-3-78 0 0,0 1 0 0 0,0 0 0 0 0,0 0-1 0 0,0 1 1 0 0,0 0 0 0 0,1 0 0 0 0,10-2-1 0 0,-1 2 417 0 0,34 0 0 0 0,-32 2-44 0 0,1 1 0 0 0,35 6 0 0 0,-45-5-390 0 0,44 11 435 0 0,-47-12-468 0 0,-1 1 0 0 0,1 0 0 0 0,-1 1 0 0 0,0-1 0 0 0,0 1 0 0 0,9 6 0 0 0,-13-8-31 0 0,-1-1-12 0 0,1 1 1 0 0,0-1-1 0 0,0 1 1 0 0,0 0-1 0 0,-1 0 0 0 0,1-1 1 0 0,0 1-1 0 0,-1 0 1 0 0,1 0-1 0 0,0 0 1 0 0,-1-1-1 0 0,1 1 0 0 0,-1 0 1 0 0,1 2-1 0 0,1 1 62 0 0,6 21 197 0 0,-8-19-164 0 0,-1-2-68 0 0,0 0 0 0 0,-1 0 0 0 0,1 0 0 0 0,-1 0-1 0 0,0-1 1 0 0,0 1 0 0 0,0 0 0 0 0,-1-1 0 0 0,1 1 0 0 0,-1-1 0 0 0,0 0 0 0 0,-5 4 0 0 0,-14 10 155 0 0,3-3 59 0 0,-18 19 0 0 0,27-23-169 0 0,10-9-74 0 0,-1 0-1 0 0,1 0 1 0 0,-1 0-1 0 0,1 0 1 0 0,0 0 0 0 0,0 0-1 0 0,-1 0 1 0 0,1 0-1 0 0,0 0 1 0 0,0 0-1 0 0,0 2 1 0 0,0-1-4 0 0,1 0 1 0 0,-1 0 0 0 0,1 1-1 0 0,0-1 1 0 0,-1 0-1 0 0,1 0 1 0 0,0 0-1 0 0,0 0 1 0 0,1 0-1 0 0,-1-1 1 0 0,0 1-1 0 0,1 0 1 0 0,-1 0-1 0 0,1-1 1 0 0,2 3-1 0 0,4 3 9 0 0,1-1 0 0 0,10 5 0 0 0,-7-3-7 0 0,11 9 39 0 0,-1 1-1 0 0,35 37 0 0 0,-44-42-30 0 0,-7-7 4 0 0,0 0 0 0 0,-1 0 0 0 0,6 9 0 0 0,-2 1 27 0 0,-1 1-33 0 0,-7-15-7 0 0,0 0 0 0 0,-1 0 0 0 0,1 0 0 0 0,-1 0 0 0 0,1 0-1 0 0,0 2 1 0 0,-2-1 30 0 0,1 1-1 0 0,-1-1 1 0 0,1 0 0 0 0,-1 1-1 0 0,0-1 1 0 0,-3 6-1 0 0,0-4 96 0 0,-12 7 26 0 0,-1-1 0 0 0,-1-1 0 0 0,0 0 0 0 0,0-1 0 0 0,-1-1 0 0 0,-30 8 0 0 0,-58 11 105 0 0,83-22-190 0 0,0-2 0 0 0,-37 1 0 0 0,51-4-64 0 0,1-1 0 0 0,-11-2 0 0 0,12 1-124 0 0,6 2-691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2:27.211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130 63 1839 0 0,'-2'0'134'0'0,"-33"-6"9584"0"0,36 6-9647 0 0,0 0-1 0 0,-1-1 1 0 0,1 1-1 0 0,-1 0 1 0 0,1-1-1 0 0,0 1 1 0 0,-1 0-1 0 0,1-1 0 0 0,-1 1 1 0 0,1-1-1 0 0,0 0 1 0 0,2-2 103 0 0,9-4-21 0 0,-1 1 0 0 0,1 0 0 0 0,1 1 0 0 0,-1 0-1 0 0,1 1 1 0 0,0 0 0 0 0,22-3 0 0 0,-13 4-10 0 0,-1 2 1 0 0,33 2-1 0 0,-43 0-67 0 0,0 0-1 0 0,0 1 1 0 0,-1 0-1 0 0,1 1 1 0 0,-1 0-1 0 0,19 8 1 0 0,-25-9-54 0 0,0 1 0 0 0,0-1 1 0 0,0 1-1 0 0,0 0 1 0 0,0 0-1 0 0,0 0 1 0 0,-1 1-1 0 0,0-1 0 0 0,0 1 1 0 0,0 0-1 0 0,0 0 1 0 0,4 7-1 0 0,-5-8-12 0 0,-1 1 1 0 0,1 0-1 0 0,-1 0 1 0 0,0 0-1 0 0,0 0 1 0 0,0 0-1 0 0,-1 0 1 0 0,1 0-1 0 0,-1 0 1 0 0,0 0-1 0 0,0 0 0 0 0,0 0 1 0 0,-1 1-1 0 0,0-1 1 0 0,-1 4-1 0 0,-1 3 26 0 0,-1 0 0 0 0,-1-1 0 0 0,1 1 0 0 0,-2-1 0 0 0,-10 16 0 0 0,-40 42 368 0 0,40-50-315 0 0,1 1 0 0 0,0 0 0 0 0,-13 25 0 0 0,27-42-82 0 0,0 0-1 0 0,0 0 1 0 0,0 0-1 0 0,0 0 0 0 0,1 1 1 0 0,-1-1-1 0 0,1 0 1 0 0,-1 0-1 0 0,1 1 0 0 0,0-1 1 0 0,0 0-1 0 0,0 0 1 0 0,0 1-1 0 0,0-1 1 0 0,1 0-1 0 0,-1 0 0 0 0,1 1 1 0 0,-1-1-1 0 0,1 0 1 0 0,0 0-1 0 0,2 4 0 0 0,1 1 38 0 0,1-1 0 0 0,-1 1 0 0 0,2-1 0 0 0,9 10-1 0 0,-5-6-11 0 0,48 47 309 0 0,-36-38-289 0 0,-2 1 0 0 0,0 1 0 0 0,25 37 1 0 0,-35-44 4 0 0,-1 2 1 0 0,-1-1 0 0 0,0 1 0 0 0,-1 1-1 0 0,-1-1 1 0 0,8 35 0 0 0,-12-42 14 0 0,-1 0 0 0 0,0 0 0 0 0,0 0 1 0 0,-1 0-1 0 0,0 0 0 0 0,-1 0 0 0 0,0 0 0 0 0,-1 0 0 0 0,1-1 0 0 0,-2 1 1 0 0,1 0-1 0 0,-1-1 0 0 0,0 1 0 0 0,-1-1 0 0 0,-7 12 0 0 0,4-10 91 0 0,-1 0 0 0 0,0 0 0 0 0,0-1 0 0 0,-1 0 0 0 0,-17 13 0 0 0,-54 33 628 0 0,67-47-724 0 0,-98 55 364 0 0,88-53-414 0 0,0 0-1 0 0,-49 12 0 0 0,64-20-157 0 0,-1 0-1 0 0,1-1 1 0 0,-10 1-1 0 0,13-2-105 0 0,0-1-1 0 0,1 1 1 0 0,-1-1-1 0 0,0 0 0 0 0,1 0 1 0 0,0-1-1 0 0,-9-2 1 0 0,-25-16-2137 0 0,4 1-3702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7:09.359"/>
    </inkml:context>
    <inkml:brush xml:id="br0">
      <inkml:brushProperty name="width" value="0.05" units="cm"/>
      <inkml:brushProperty name="height" value="0.05" units="cm"/>
      <inkml:brushProperty name="color" value="#F5F51F"/>
    </inkml:brush>
  </inkml:definitions>
  <inkml:trace contextRef="#ctx0" brushRef="#br0">667 31 3223 0 0,'0'0'3216'0'0,"-1"-2"-1606"0"0,0 0-1453 0 0,0 0 0 0 0,0 1 1 0 0,-1-1-1 0 0,1 0 0 0 0,-1 1 0 0 0,1 0 1 0 0,-1-1-1 0 0,1 1 0 0 0,-1 0 1 0 0,0 0-1 0 0,1 0 0 0 0,-3-1 0 0 0,0 0-45 0 0,-1 1 0 0 0,1-1-1 0 0,0 1 1 0 0,0 0 0 0 0,-6 0-1 0 0,-3 0 78 0 0,0 0-1 0 0,0 2 0 0 0,-14 1 1 0 0,8 0 346 0 0,1 0 0 0 0,-1 2-1 0 0,1 0 1 0 0,-22 8 0 0 0,29-8-187 0 0,4-2-88 0 0,1 1-1 0 0,-1-1 1 0 0,0 2-1 0 0,-10 6 1 0 0,15-8-137 0 0,-3 3 107 0 0,-3 10-62 0 0,8-11-113 0 0,2 4-8 0 0,1 0 1 0 0,0-1 0 0 0,0 1 0 0 0,1-1-1 0 0,5 8 1 0 0,26 35 287 0 0,-22-33-117 0 0,19 32 0 0 0,-21-27-42 0 0,27 54 424 0 0,-32-61-522 0 0,-1-1 1 0 0,0 1-1 0 0,4 22 0 0 0,-7-24-13 0 0,0 1 0 0 0,0 18 0 0 0,-2-28-32 0 0,0-1-1 0 0,0 1 1 0 0,-1 0 0 0 0,1 0 0 0 0,-1 0-1 0 0,0 0 1 0 0,0-1 0 0 0,-1 1 0 0 0,1 0-1 0 0,-1-1 1 0 0,1 1 0 0 0,-1-1 0 0 0,-3 4 0 0 0,1-2 83 0 0,-1 1 0 0 0,0-1 0 0 0,0 0 1 0 0,-1 0-1 0 0,1 0 0 0 0,-1-1 0 0 0,0 0 1 0 0,0 0-1 0 0,-13 6 0 0 0,-26 9 450 0 0,-55 15-1 0 0,-49 6-217 0 0,142-38-337 0 0,-123 22-1706 0 0,98-20 684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7:09.920"/>
    </inkml:context>
    <inkml:brush xml:id="br0">
      <inkml:brushProperty name="width" value="0.05" units="cm"/>
      <inkml:brushProperty name="height" value="0.05" units="cm"/>
      <inkml:brushProperty name="color" value="#F5F51F"/>
    </inkml:brush>
  </inkml:definitions>
  <inkml:trace contextRef="#ctx0" brushRef="#br0">1 224 5063 0 0,'0'0'5818'0'0,"4"0"-5490"0"0,33-1 731 0 0,61-9 0 0 0,131-18 707 0 0,-125 18-1350 0 0,414-47 954 0 0,-127 20-556 0 0,-129 17-467 0 0,57-4-29 0 0,784-11 203 0 0,-999 34-449 0 0,252 0 134 0 0,-325 2-191 0 0,275 9 127 0 0,-69 10-25 0 0,-136-8-54 0 0,-58-6-310 0 0,-40-6 86 0 0,-20 12-3726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7:10.828"/>
    </inkml:context>
    <inkml:brush xml:id="br0">
      <inkml:brushProperty name="width" value="0.05" units="cm"/>
      <inkml:brushProperty name="height" value="0.05" units="cm"/>
      <inkml:brushProperty name="color" value="#F5F51F"/>
    </inkml:brush>
  </inkml:definitions>
  <inkml:trace contextRef="#ctx0" brushRef="#br0">921 39 6391 0 0,'0'0'3484'0'0,"0"-2"-2804"0"0,1-6-28 0 0,0 6-4 0 0,-3 0-30 0 0,-1 0-476 0 0,-1-1 0 0 0,1 1 0 0 0,-1-1 0 0 0,0 1 0 0 0,0 0 0 0 0,1 0 0 0 0,-2 1 0 0 0,1-1 0 0 0,0 1 0 0 0,0 0 0 0 0,0 0 0 0 0,0 0 0 0 0,-8 0-1 0 0,-8 0 543 0 0,-34 4-1 0 0,51-3-625 0 0,-54 7 812 0 0,1 3 0 0 0,-93 28 0 0 0,134-34-806 0 0,-9 2 23 0 0,1 2 1 0 0,0 0-1 0 0,-30 16 1 0 0,39-16-79 0 0,7-5 28 0 0,0 1 0 0 0,-7 5 0 0 0,12-7-33 0 0,0-1 1 0 0,1 1-1 0 0,-1 0 1 0 0,0 0 0 0 0,1-1-1 0 0,-1 1 1 0 0,1 0-1 0 0,-1 1 1 0 0,1-1 0 0 0,-2 4-1 0 0,1 0-4 0 0,0 0 0 0 0,0 0 0 0 0,-2 10 0 0 0,4-14 0 0 0,0 0 0 0 0,0-1 0 0 0,0 1 0 0 0,0 0 0 0 0,0 0 0 0 0,0-1 0 0 0,1 4 0 0 0,1-1 0 0 0,-1 0 0 0 0,1 1 0 0 0,0-1-1 0 0,0 0 1 0 0,1 0 0 0 0,-1-1 0 0 0,1 1 0 0 0,0 0-1 0 0,-1-1 1 0 0,2 0 0 0 0,-1 1 0 0 0,0-1 0 0 0,7 4-1 0 0,3 1 14 0 0,0 0-1 0 0,26 9 1 0 0,-25-11 12 0 0,147 55 105 0 0,-121-46-86 0 0,0 1 0 0 0,38 22 1 0 0,70 51 208 0 0,-132-79-186 0 0,-1 1 1 0 0,-1 1-1 0 0,0 1 0 0 0,-1 0 0 0 0,0 0 1 0 0,15 22-1 0 0,-24-30-35 0 0,0 0 1 0 0,-1 1-1 0 0,0-1 0 0 0,0 1 1 0 0,-1 0-1 0 0,0 0 0 0 0,1 0 1 0 0,0 9-1 0 0,-2-13-10 0 0,-1 1 0 0 0,1 0 0 0 0,-1 0 0 0 0,0 0 0 0 0,0 0 0 0 0,0 0 0 0 0,-1-1 0 0 0,1 1 0 0 0,-1 0 0 0 0,1 0 0 0 0,-1 0 0 0 0,0-1 0 0 0,0 1 0 0 0,0 0 0 0 0,-1-1 0 0 0,1 1 0 0 0,-1-1 0 0 0,1 1 0 0 0,-1-1 0 0 0,-3 4 0 0 0,-1 0 57 0 0,-1-1 1 0 0,0 0-1 0 0,0 0 0 0 0,0 0 0 0 0,-9 4 0 0 0,-43 16 377 0 0,42-18-357 0 0,12-5-74 0 0,-19 8 130 0 0,-1-1 0 0 0,-42 10 0 0 0,13-10-15 0 0,0-2-1 0 0,0-3 1 0 0,-1-1-1 0 0,-73-8 1 0 0,86 1-155 0 0,1-2 0 0 0,0-2 0 0 0,0-2-1 0 0,1-2 1 0 0,0-1 0 0 0,-47-23 0 0 0,78 32-99 0 0,0-1-1 0 0,0 0 1 0 0,1-1-1 0 0,0 0 1 0 0,-9-8-1 0 0,14 11-109 0 0,-1-1 1 0 0,0 0-1 0 0,1 0 0 0 0,0 0 0 0 0,0-1 0 0 0,0 1 0 0 0,1-1 0 0 0,-1 0 0 0 0,1 0 1 0 0,0 1-1 0 0,-1-8 0 0 0,0-9-1139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7:11.499"/>
    </inkml:context>
    <inkml:brush xml:id="br0">
      <inkml:brushProperty name="width" value="0.05" units="cm"/>
      <inkml:brushProperty name="height" value="0.05" units="cm"/>
      <inkml:brushProperty name="color" value="#F5F51F"/>
    </inkml:brush>
  </inkml:definitions>
  <inkml:trace contextRef="#ctx0" brushRef="#br0">75 1 8287 0 0,'0'0'1586'0'0,"-2"1"-1212"0"0,-8 1 2 0 0,6 1 0 0 0,0 2-230 0 0,0-1-1 0 0,1 1 1 0 0,0 0-1 0 0,0 1 1 0 0,0-1-1 0 0,1 0 1 0 0,-1 1-1 0 0,1 0 1 0 0,0-1 0 0 0,1 1-1 0 0,-2 7 1 0 0,0 10 650 0 0,-1 38 1 0 0,7 113 1093 0 0,-1 6-760 0 0,-24 300 50 0 0,22-470-1165 0 0,-2 18 152 0 0,5 56-1 0 0,-2-73-263 0 0,-1-8-416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7:11.829"/>
    </inkml:context>
    <inkml:brush xml:id="br0">
      <inkml:brushProperty name="width" value="0.05" units="cm"/>
      <inkml:brushProperty name="height" value="0.05" units="cm"/>
      <inkml:brushProperty name="color" value="#F5F51F"/>
    </inkml:brush>
  </inkml:definitions>
  <inkml:trace contextRef="#ctx0" brushRef="#br0">14 112 8751 0 0,'-12'-10'674'0'0,"12"10"-666"0"0,0 0 0 0 0,0 0 0 0 0,0 0-1 0 0,0 0 1 0 0,0 0 0 0 0,-1 0 0 0 0,1 0 0 0 0,0 0 0 0 0,0-1 0 0 0,0 1 0 0 0,0 0 0 0 0,0 0 0 0 0,0 0 0 0 0,0 0 0 0 0,0 0 0 0 0,0 0 0 0 0,0 0 0 0 0,0 0 0 0 0,0 0 0 0 0,0 0 0 0 0,-1-1 0 0 0,1 1 0 0 0,0 0 0 0 0,0 0-1 0 0,0 0 1 0 0,0 0 0 0 0,0 0 0 0 0,0 0 0 0 0,0 0 0 0 0,0-1 0 0 0,0 1 0 0 0,0 0 0 0 0,0 0 0 0 0,0 0 0 0 0,0 0 0 0 0,0 0 0 0 0,1 0 0 0 0,-1 0 0 0 0,0-1 0 0 0,0 1 0 0 0,0 0 0 0 0,0 0 0 0 0,0 0 0 0 0,0 0-1 0 0,0 0 1 0 0,0 0 0 0 0,0 0 0 0 0,0 0 0 0 0,0 0 0 0 0,0 0 0 0 0,0-1 0 0 0,1 1 0 0 0,-1 0 0 0 0,0 0 0 0 0,2-3 269 0 0,1 1 1 0 0,-1-1-1 0 0,1 0 1 0 0,-1 1-1 0 0,1 0 1 0 0,0-1-1 0 0,0 1 1 0 0,0 0-1 0 0,5-1 0 0 0,-3 0 128 0 0,1 1 0 0 0,0 0 0 0 0,0 0 0 0 0,0 1 0 0 0,10-2 0 0 0,181-16 722 0 0,-1-6-569 0 0,59 12 33 0 0,-185 12-518 0 0,98 0-206 0 0,-97 2-4691 0 0,-35-1-531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7:12.530"/>
    </inkml:context>
    <inkml:brush xml:id="br0">
      <inkml:brushProperty name="width" value="0.05" units="cm"/>
      <inkml:brushProperty name="height" value="0.05" units="cm"/>
      <inkml:brushProperty name="color" value="#F5F51F"/>
    </inkml:brush>
  </inkml:definitions>
  <inkml:trace contextRef="#ctx0" brushRef="#br0">108 347 7487 0 0,'0'0'675'0'0,"-2"1"-492"0"0,-6 5 153 0 0,8-6-316 0 0,0 0 0 0 0,-1 0 0 0 0,1 0 1 0 0,0 1-1 0 0,0-1 0 0 0,0 0 0 0 0,-1 0 1 0 0,1 0-1 0 0,0 0 0 0 0,0 1 0 0 0,0-1 1 0 0,0 0-1 0 0,0 0 0 0 0,-1 0 1 0 0,1 1-1 0 0,0-1 0 0 0,0 0 0 0 0,0 0 1 0 0,0 1-1 0 0,0-1 0 0 0,-4 12 425 0 0,3-9 10 0 0,1 0 29 0 0,-2 8 17 0 0,3-6 3 0 0,5 6 6 0 0,-6-10-481 0 0,0-1 1 0 0,0 0-1 0 0,0 0 1 0 0,0 1-1 0 0,1-1 1 0 0,-1 0 0 0 0,0 1-1 0 0,0-1 1 0 0,1 0-1 0 0,-1 0 1 0 0,0 1-1 0 0,0-1 1 0 0,1 0-1 0 0,-1 0 1 0 0,0 0 0 0 0,1 1-1 0 0,-1-1 1 0 0,13 7 318 0 0,0 0 1 0 0,0-1 0 0 0,0-1-1 0 0,1 0 1 0 0,25 5 0 0 0,4-3 403 0 0,81 1 1 0 0,44-11-65 0 0,-125 0-583 0 0,-1-2 0 0 0,58-14 0 0 0,79-32 156 0 0,-82 22-126 0 0,-88 26-136 0 0,18-4 54 0 0,0-1 1 0 0,43-21 0 0 0,27-27 16 0 0,-89 51-58 0 0,0 0 0 0 0,-1 0 0 0 0,0-1 0 0 0,0 0 0 0 0,0-1 0 0 0,-1 1 0 0 0,10-14 1 0 0,-14 18-9 0 0,-1-1 0 0 0,1 0 0 0 0,0 0 0 0 0,-1 0 0 0 0,0 1 0 0 0,0-1 1 0 0,0 0-1 0 0,0-1 0 0 0,0 1 0 0 0,-1 0 0 0 0,1 0 0 0 0,-1 0 0 0 0,0 0 1 0 0,0 0-1 0 0,0-1 0 0 0,0 1 0 0 0,-1 0 0 0 0,1 0 0 0 0,-1 0 0 0 0,0 0 1 0 0,0 0-1 0 0,0 0 0 0 0,0 0 0 0 0,0 0 0 0 0,-3-4 0 0 0,0 1-4 0 0,-1 0 0 0 0,1 1 0 0 0,-1-1 0 0 0,0 1 0 0 0,0 0 0 0 0,-1 1 0 0 0,-9-7 0 0 0,2 3 0 0 0,0 0 0 0 0,-23-9 0 0 0,20 11-16 0 0,-1 1 1 0 0,1 1-1 0 0,-1 0 0 0 0,0 1 0 0 0,0 1 1 0 0,0 0-1 0 0,0 2 0 0 0,0 0 0 0 0,0 0 0 0 0,-23 5 1 0 0,4 2-22 0 0,1 1 0 0 0,0 2 1 0 0,-62 27-1 0 0,36-11 16 0 0,0 4 0 0 0,-97 64-1 0 0,110-61 22 0 0,-75 54 64 0 0,100-68-31 0 0,1 0 0 0 0,1 1 0 0 0,1 1 0 0 0,-23 32 0 0 0,14-13 84 0 0,-40 76 1 0 0,50-77 21 0 0,-26 73 0 0 0,36-83-41 0 0,1 0 1 0 0,2 1 0 0 0,-4 41-1 0 0,9-54-50 0 0,1-1-1 0 0,0 1 1 0 0,1-1-1 0 0,1 1 1 0 0,1-1-1 0 0,0 0 1 0 0,7 21-1 0 0,-6-25-1 0 0,1-1-1 0 0,0 1 1 0 0,1-1-1 0 0,0-1 1 0 0,0 1-1 0 0,1-1 0 0 0,1 0 1 0 0,0-1-1 0 0,0 0 1 0 0,14 12-1 0 0,-4-7 77 0 0,0-1 0 0 0,1-1-1 0 0,1 0 1 0 0,40 16 0 0 0,90 23 432 0 0,-98-38-437 0 0,1-2 1 0 0,0-2-1 0 0,55 1 1 0 0,163-9-28 0 0,-204-6-114 0 0,72-16-1 0 0,-53 7-339 0 0,-52 9-389 0 0,1-1 0 0 0,45-16 0 0 0,-37 7-1130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7:13.010"/>
    </inkml:context>
    <inkml:brush xml:id="br0">
      <inkml:brushProperty name="width" value="0.05" units="cm"/>
      <inkml:brushProperty name="height" value="0.05" units="cm"/>
      <inkml:brushProperty name="color" value="#F5F51F"/>
    </inkml:brush>
  </inkml:definitions>
  <inkml:trace contextRef="#ctx0" brushRef="#br0">0 67 8375 0 0,'0'0'3208'0'0,"3"0"-2641"0"0,2 0-345 0 0,1 0 1 0 0,-1 0-1 0 0,7-2 1 0 0,-5 1 163 0 0,16 0 1 0 0,108-2 2104 0 0,-33 0-1580 0 0,-17 0-339 0 0,114-17 0 0 0,10-10-241 0 0,-189 28-321 0 0,0 1 0 0 0,24 1 0 0 0,-11 1-3317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7:15.580"/>
    </inkml:context>
    <inkml:brush xml:id="br0">
      <inkml:brushProperty name="width" value="0.05" units="cm"/>
      <inkml:brushProperty name="height" value="0.05" units="cm"/>
      <inkml:brushProperty name="color" value="#F5F51F"/>
    </inkml:brush>
  </inkml:definitions>
  <inkml:trace contextRef="#ctx0" brushRef="#br0">1902 80 1375 0 0,'0'0'5624'0'0,"-1"-2"-4718"0"0,0 0-777 0 0,-1 0 0 0 0,1 0 0 0 0,-1-1 0 0 0,1 1 0 0 0,-1 0 0 0 0,0 0 0 0 0,0 1 0 0 0,0-1 0 0 0,0 0 0 0 0,0 0 0 0 0,0 1 0 0 0,-1 0 0 0 0,1-1 0 0 0,0 1 0 0 0,-1 0 0 0 0,1 0 0 0 0,-5-1 0 0 0,-3 0 182 0 0,-1 0 0 0 0,1 1 0 0 0,-15-1 0 0 0,7 1-16 0 0,2 0-99 0 0,-75-3 641 0 0,-173-12 454 0 0,61 1-956 0 0,115 12-226 0 0,-112 10 0 0 0,154-3-52 0 0,30-4-20 0 0,-1 1 0 0 0,0 1-1 0 0,1 1 1 0 0,-20 5-1 0 0,24-4 24 0 0,12-4-57 0 0,0 0-1 0 0,0 0 1 0 0,-1 0-1 0 0,1 0 1 0 0,0 0-1 0 0,0 1 1 0 0,0-1-1 0 0,-1 0 1 0 0,1 0-1 0 0,0 0 1 0 0,0 0-1 0 0,0 0 1 0 0,0 0-1 0 0,-1 1 1 0 0,1-1-1 0 0,0 0 1 0 0,0 0-1 0 0,0 0 1 0 0,0 0-1 0 0,0 1 1 0 0,0-1-1 0 0,-1 0 1 0 0,1 0-1 0 0,-7 14 10 0 0,7-13-12 0 0,-1 0 0 0 0,1 1 0 0 0,-1-1 0 0 0,1 1 0 0 0,0-1 0 0 0,0 1 0 0 0,0-1 0 0 0,0 3 0 0 0,2 9 0 0 0,0 1 0 0 0,1-1 0 0 0,9 24 0 0 0,-4-13 0 0 0,5 21 0 0 0,-3 1 0 0 0,8 72 0 0 0,-5 95 0 0 0,-12-193 0 0 0,-4 335 0 0 0,-4-257-19 0 0,-23 112-1 0 0,-36 95-1 0 0,-53 102 248 0 0,-35-13 56 0 0,12-92 235 0 0,138-293-490 0 0,-94 167 658 0 0,24-44-120 0 0,-27 58 306 0 0,93-173-730 0 0,1-1-1 0 0,-10 33 0 0 0,16-46-115 0 0,0 1 0 0 0,0 0 0 0 0,1 0 0 0 0,0-1 0 0 0,0 8 0 0 0,0-6-7 0 0,0-5-17 0 0,0 0-1 0 0,0 0 1 0 0,0 0 0 0 0,0 0-1 0 0,0 1 1 0 0,0-1 0 0 0,0 0-1 0 0,0 0 1 0 0,0 0 0 0 0,0 0-1 0 0,0 0 1 0 0,0 0 0 0 0,0 0-1 0 0,0 1 1 0 0,0-1 0 0 0,0 0-1 0 0,0 0 1 0 0,0 0 0 0 0,0 0-1 0 0,0 0 1 0 0,0 0 0 0 0,0 0-1 0 0,0 0 1 0 0,0 0 0 0 0,0 1-1 0 0,1-1 1 0 0,-1 0 0 0 0,0 0-1 0 0,0 0 1 0 0,0 0 0 0 0,0 0-1 0 0,0 0 1 0 0,0 0 0 0 0,0 0-1 0 0,0 0 1 0 0,0 0 0 0 0,1 0-1 0 0,-1 0 1 0 0,0 0 0 0 0,0 0 0 0 0,0 0-1 0 0,0 0 1 0 0,0 0 0 0 0,0 0-1 0 0,0 0 1 0 0,1 0 0 0 0,8 2 44 0 0,0 0 0 0 0,1-1 0 0 0,-1 0 0 0 0,0 0 1 0 0,1-1-1 0 0,-1-1 0 0 0,1 0 0 0 0,14-3 1 0 0,19-7 0 0 0,23-6 66 0 0,-46 13-108 0 0,278-49 128 0 0,-57 11-537 0 0,29-5-444 0 0,-210 39 124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7:16.305"/>
    </inkml:context>
    <inkml:brush xml:id="br0">
      <inkml:brushProperty name="width" value="0.05" units="cm"/>
      <inkml:brushProperty name="height" value="0.05" units="cm"/>
      <inkml:brushProperty name="color" value="#F5F51F"/>
    </inkml:brush>
  </inkml:definitions>
  <inkml:trace contextRef="#ctx0" brushRef="#br0">472 354 9215 0 0,'-3'1'707'0'0,"0"0"-679"0"0,-1 0-1 0 0,1 1 1 0 0,0-1 0 0 0,0 1-1 0 0,0 0 1 0 0,0 0 0 0 0,0 0-1 0 0,1 0 1 0 0,-1 1 0 0 0,1-1 0 0 0,-1 1-1 0 0,1-1 1 0 0,0 1 0 0 0,0 0-1 0 0,0 0 1 0 0,0 0 0 0 0,0 0-1 0 0,1 0 1 0 0,0 0 0 0 0,-2 5-1 0 0,2-5 17 0 0,0 0 0 0 0,1 0 0 0 0,-1 0 0 0 0,1 0-1 0 0,0 0 1 0 0,-1 0 0 0 0,1 0 0 0 0,1 0 0 0 0,-1 0 0 0 0,0 0-1 0 0,1 0 1 0 0,-1 0 0 0 0,1 0 0 0 0,0 0 0 0 0,0 0 0 0 0,0 0-1 0 0,4 5 1 0 0,-3-4 27 0 0,0-1-1 0 0,1 0 1 0 0,-1 0 0 0 0,1 0-1 0 0,0-1 1 0 0,0 1-1 0 0,0 0 1 0 0,0-1 0 0 0,1 0-1 0 0,-1 0 1 0 0,1 0-1 0 0,-1 0 1 0 0,8 2 0 0 0,5 1 95 0 0,1-1-1 0 0,0 0 1 0 0,0-1 0 0 0,0-1 0 0 0,0 0 0 0 0,0-1 0 0 0,1-1 0 0 0,-1-1 0 0 0,0-1 0 0 0,1 0-1 0 0,22-6 1 0 0,0-2 112 0 0,-1-1-1 0 0,74-33 0 0 0,-53 12-144 0 0,-1-3 0 0 0,69-54 0 0 0,-111 75-106 0 0,0 0 1 0 0,-1-1 0 0 0,0-1-1 0 0,-1-1 1 0 0,21-30-1 0 0,-32 40-17 0 0,-1 1 0 0 0,0 0-1 0 0,0-1 1 0 0,0 0 0 0 0,-1 0 0 0 0,0 0-1 0 0,0 0 1 0 0,1-14 0 0 0,-2 16-3 0 0,-1 0 0 0 0,0 0 0 0 0,0 1 0 0 0,0-1 0 0 0,-1 0 0 0 0,0 0 0 0 0,1 0 0 0 0,-2 0 0 0 0,1 1 0 0 0,-1-1 0 0 0,0 0 0 0 0,0 1 0 0 0,-4-9 0 0 0,4 12-7 0 0,1-1 1 0 0,-1 1-1 0 0,1-1 1 0 0,-1 1-1 0 0,1-1 1 0 0,-1 1-1 0 0,0 0 1 0 0,0 0-1 0 0,1-1 1 0 0,-1 2-1 0 0,0-1 1 0 0,0 0-1 0 0,0 0 1 0 0,0 0-1 0 0,0 1 1 0 0,0-1-1 0 0,-1 1 1 0 0,1 0-1 0 0,0 0 1 0 0,0 0-1 0 0,0 0 1 0 0,-4 0-1 0 0,1 1 0 0 0,0-1 0 0 0,0 2 0 0 0,0-1 0 0 0,0 0 0 0 0,0 1 0 0 0,1 0-1 0 0,-1 0 1 0 0,-7 5 0 0 0,0 1-14 0 0,0 1-1 0 0,1 0 0 0 0,-11 12 1 0 0,-30 36-52 0 0,52-56 65 0 0,-28 34-13 0 0,1 1 1 0 0,-26 48 0 0 0,-36 84-20 0 0,69-128 31 0 0,-153 349 2 0 0,89-190 0 0 0,-128 290 336 0 0,17-99 1160 0 0,138-298-831 0 0,46-77-400 0 0,0-1 0 0 0,-1 0 0 0 0,-25 22 1 0 0,37-35-250 0 0,-1-1 1 0 0,1 1 0 0 0,-1-1 0 0 0,1 0 0 0 0,-1 1-1 0 0,1-1 1 0 0,-1 0 0 0 0,0 1 0 0 0,1-1 0 0 0,-1 0-1 0 0,1 0 1 0 0,-1 1 0 0 0,0-1 0 0 0,1 0 0 0 0,-1 0-1 0 0,0 0 1 0 0,-1 0 36 0 0,0 1 114 0 0,0-3-7 0 0,-1 0-127 0 0,1-1 1 0 0,0 1-1 0 0,0-1 0 0 0,0 0 1 0 0,0 0-1 0 0,0 0 1 0 0,0 0-1 0 0,1 0 0 0 0,0-1 1 0 0,-1 1-1 0 0,0-5 1 0 0,-1-7 71 0 0,-3-19 1 0 0,6 32-101 0 0,-1-6 17 0 0,0 0 0 0 0,1 0 0 0 0,1 0 0 0 0,-1 0-1 0 0,2-8 1 0 0,11-40-82 0 0,-9 43 44 0 0,-1 0-86 0 0,1 1 0 0 0,0 1 0 0 0,1-1 1 0 0,0 1-1 0 0,12-19 0 0 0,-13 25 38 0 0,-1 0-1 0 0,1 1 1 0 0,-1-1 0 0 0,1 1 0 0 0,0 0-1 0 0,1 0 1 0 0,-1 0 0 0 0,1 1 0 0 0,0 0-1 0 0,0 0 1 0 0,0 0 0 0 0,0 0 0 0 0,0 1-1 0 0,9-3 1 0 0,-6 3 19 0 0,0 1-1 0 0,-1-1 0 0 0,1 2 1 0 0,0-1-1 0 0,0 1 1 0 0,0 1-1 0 0,-1-1 0 0 0,1 1 1 0 0,0 1-1 0 0,-1-1 0 0 0,1 1 1 0 0,-1 0-1 0 0,11 5 1 0 0,19 10-13 0 0,57 33 1 0 0,31 30-38 0 0,-120-77 95 0 0,44 33 0 0 0,51 49 0 0 0,45 32 0 0 0,-126-104-4 0 0,1-2 0 0 0,1 0 0 0 0,35 12 0 0 0,-55-22-67 0 0,0-1 0 0 0,0 0 0 0 0,1 1 0 0 0,-1-1 0 0 0,0 0 0 0 0,0 0 1 0 0,0 0-1 0 0,0 0 0 0 0,0 0 0 0 0,0 0 0 0 0,0 0 0 0 0,0 0 0 0 0,2 0 0 0 0,2-1-149 0 0,12-3-1497 0 0,-2-2-3857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7:16.690"/>
    </inkml:context>
    <inkml:brush xml:id="br0">
      <inkml:brushProperty name="width" value="0.05" units="cm"/>
      <inkml:brushProperty name="height" value="0.05" units="cm"/>
      <inkml:brushProperty name="color" value="#F5F51F"/>
    </inkml:brush>
  </inkml:definitions>
  <inkml:trace contextRef="#ctx0" brushRef="#br0">588 0 9559 0 0,'0'0'860'0'0,"-2"3"-705"0"0,-16 16-15 0 0,-25 33 401 0 0,5 6 531 0 0,-36 77-1 0 0,68-123-975 0 0,-199 466 2688 0 0,153-330-2359 0 0,7 1 0 0 0,-35 206 0 0 0,68-272-279 0 0,4 0 0 0 0,4 121 0 0 0,5-162-31 0 0,3 0 1 0 0,1 0-1 0 0,2-1 0 0 0,16 51 0 0 0,-19-81-88 0 0,0 1 1 0 0,1 0-1 0 0,1-1 0 0 0,-1 0 0 0 0,2 0 0 0 0,7 10 0 0 0,-8-14-14 0 0,1 0 0 0 0,-1 0-1 0 0,1-1 1 0 0,0 1 0 0 0,1-1-1 0 0,0-1 1 0 0,0 0 0 0 0,11 6-1 0 0,-10-6-115 0 0,1-1 0 0 0,-1-1 0 0 0,1 1 0 0 0,0-1 0 0 0,0-1 0 0 0,0 0-1 0 0,0-1 1 0 0,0 1 0 0 0,0-2 0 0 0,1 0 0 0 0,18-1 0 0 0,-5-5-1188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2:27.711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604 1 4607 0 0,'-2'1'354'0'0,"-72"49"1060"0"0,28-18-95 0 0,-36 28 239 0 0,38-26-697 0 0,22-17-178 0 0,-29 31 0 0 0,-17 25 286 0 0,49-52-738 0 0,-2 4 10 0 0,0 0 1 0 0,2 2-1 0 0,1 0 0 0 0,1 1 0 0 0,1 1 0 0 0,2 0 0 0 0,1 1 0 0 0,1 1 0 0 0,1 0 1 0 0,2 1-1 0 0,1-1 0 0 0,-6 66 0 0 0,12-53-22 0 0,6 74 0 0 0,17 38-24 0 0,-10-97-104 0 0,28 88 0 0 0,-26-112-68 0 0,0-1 1 0 0,2-1-1 0 0,34 55 0 0 0,-21-46 9 0 0,62 74 1 0 0,-74-100-71 0 0,-1 0 1 0 0,2-1 0 0 0,0-1 0 0 0,1-1-1 0 0,0 0 1 0 0,37 18 0 0 0,-21-17-87 0 0,-1-1 0 0 0,37 9 1 0 0,72 8-846 0 0,-57-19 62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7:17.038"/>
    </inkml:context>
    <inkml:brush xml:id="br0">
      <inkml:brushProperty name="width" value="0.05" units="cm"/>
      <inkml:brushProperty name="height" value="0.05" units="cm"/>
      <inkml:brushProperty name="color" value="#F5F51F"/>
    </inkml:brush>
  </inkml:definitions>
  <inkml:trace contextRef="#ctx0" brushRef="#br0">454 1 8751 0 0,'0'0'794'0'0,"-3"1"-550"0"0,-2 3-14 0 0,0 0 0 0 0,-1 1 0 0 0,1 0 0 0 0,1-1 0 0 0,-1 1 1 0 0,-4 6-1 0 0,-24 39 996 0 0,19-27-871 0 0,-66 116 1040 0 0,11 7-271 0 0,60-124-953 0 0,-30 70 539 0 0,-36 124-1 0 0,1 105 47 0 0,66-280-674 0 0,3 0 0 0 0,1 1 0 0 0,3 57 0 0 0,3-56-3 0 0,14 65 0 0 0,-10-81 22 0 0,1 0 0 0 0,1 0-1 0 0,18 35 1 0 0,-20-48-77 0 0,1-1 0 0 0,1 0 0 0 0,0 0 0 0 0,1-1 0 0 0,1 0 0 0 0,0-1 0 0 0,0 0 0 0 0,1 0 0 0 0,0-1 0 0 0,1 0 0 0 0,0-1 0 0 0,0-1 0 0 0,1 0 0 0 0,27 12 0 0 0,-30-16-35 0 0,-1-1-1 0 0,1 0 0 0 0,-1 0 1 0 0,1-1-1 0 0,0 0 0 0 0,0-1 1 0 0,0 0-1 0 0,0 0 0 0 0,0-1 1 0 0,12-2-1 0 0,12-5-1104 0 0,-29 4-22 0 0,7-11-57 0 0,-2-4-12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7:17.390"/>
    </inkml:context>
    <inkml:brush xml:id="br0">
      <inkml:brushProperty name="width" value="0.05" units="cm"/>
      <inkml:brushProperty name="height" value="0.05" units="cm"/>
      <inkml:brushProperty name="color" value="#F5F51F"/>
    </inkml:brush>
  </inkml:definitions>
  <inkml:trace contextRef="#ctx0" brushRef="#br0">11 171 14279 0 0,'-1'-3'136'0'0,"0"-1"60"0"0,-1 0 0 0 0,0 0-1 0 0,1-1 1 0 0,0 1 0 0 0,-1-9 0 0 0,2 12-186 0 0,0-1-1 0 0,0 1 0 0 0,0 0 1 0 0,0-1-1 0 0,1 1 0 0 0,-1-1 1 0 0,0 1-1 0 0,1 0 1 0 0,-1 0-1 0 0,1-1 0 0 0,0 1 1 0 0,-1 0-1 0 0,1 0 0 0 0,0-1 1 0 0,0 1-1 0 0,0 0 1 0 0,-1 0-1 0 0,1 0 0 0 0,0 0 1 0 0,1 0-1 0 0,-1 1 0 0 0,0-1 1 0 0,0 0-1 0 0,2-1 1 0 0,2-1 19 0 0,1 1 1 0 0,0-1-1 0 0,0 1 1 0 0,0 0-1 0 0,11-2 1 0 0,33-3 75 0 0,-39 6-89 0 0,133-8-5 0 0,-45 4 12 0 0,504-37 627 0 0,-535 40-1298 0 0,26-2-1056 0 0,-42-5 366 0 0,-9 1-20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7:17.750"/>
    </inkml:context>
    <inkml:brush xml:id="br0">
      <inkml:brushProperty name="width" value="0.05" units="cm"/>
      <inkml:brushProperty name="height" value="0.05" units="cm"/>
      <inkml:brushProperty name="color" value="#F5F51F"/>
    </inkml:brush>
  </inkml:definitions>
  <inkml:trace contextRef="#ctx0" brushRef="#br0">13 36 2303 0 0,'-7'-19'167'0'0,"2"3"3250"0"0,8 16-1550 0 0,1 0-1542 0 0,1 0-1 0 0,-1 0 1 0 0,1 1-1 0 0,-1-1 1 0 0,0 1-1 0 0,1 0 1 0 0,-1 0-1 0 0,6 2 1 0 0,37 18 118 0 0,-32-14-144 0 0,14 7 76 0 0,140 73 1523 0 0,-149-74-1745 0 0,0 2-1 0 0,-2 0 1 0 0,1 1 0 0 0,-2 1 0 0 0,0 0-1 0 0,-1 2 1 0 0,-1 0 0 0 0,23 37-1 0 0,-15-14-7 0 0,-1 0 0 0 0,-3 2 1 0 0,22 70-1 0 0,7 82 85 0 0,-19 5-110 0 0,-20-105-27 0 0,-4 1-1 0 0,-4-1 1 0 0,-5 1-1 0 0,-16 99 1 0 0,17-177-50 0 0,-43 234 701 0 0,26-183-117 0 0,-2 0 0 0 0,-39 82 0 0 0,59-148-597 0 0,-52 107 678 0 0,38-81-417 0 0,-32 44 1 0 0,23-40-96 0 0,-79 104 344 0 0,99-132-517 0 0,0 0-1 0 0,-7 6 1 0 0,-10 9-152 0 0,21-19-927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7:24.670"/>
    </inkml:context>
    <inkml:brush xml:id="br0">
      <inkml:brushProperty name="width" value="0.05" units="cm"/>
      <inkml:brushProperty name="height" value="0.05" units="cm"/>
      <inkml:brushProperty name="color" value="#F5F51F"/>
    </inkml:brush>
  </inkml:definitions>
  <inkml:trace contextRef="#ctx0" brushRef="#br0">0 180 2303 0 0,'2'-1'102'0'0,"38"-59"1140"0"0,-31 45 195 0 0,1 0 1 0 0,0 0-1 0 0,1 1 1 0 0,19-19-1 0 0,-26 29-1127 0 0,1 1 0 0 0,8-5 0 0 0,4-3 420 0 0,-16 10 299 0 0,1 3-882 0 0,1 1-106 0 0,0 0 0 0 0,-1 0 0 0 0,1 0 0 0 0,-1 1 0 0 0,0-1 0 0 0,0 1 1 0 0,0 0-1 0 0,0 0 0 0 0,0-1 0 0 0,-1 1 0 0 0,0 0 0 0 0,0 0 0 0 0,0 0 0 0 0,0 0 0 0 0,-1 6 0 0 0,0 23 362 0 0,-6 50 1 0 0,4-68-303 0 0,-36 201 895 0 0,23-153-713 0 0,6-31 56 0 0,-7 60-1 0 0,15-81-258 0 0,1 0 0 0 0,0-1 0 0 0,2 14 0 0 0,-1-21 0 0 0,0 0 3 0 0,3 3-17 0 0,0 0-1 0 0,7 7 1 0 0,-9-11 38 0 0,1-1 0 0 0,5 1-55 0 0,1-1 0 0 0,-1 0-1 0 0,0 0 1 0 0,1-1 0 0 0,-1 0-1 0 0,0 0 1 0 0,1-1 0 0 0,-1 0-1 0 0,0 0 1 0 0,0-1 0 0 0,16-5-1 0 0,10-8 70 0 0,43-26-1 0 0,-63 34-99 0 0,0 0 0 0 0,26-7 0 0 0,-5 1-19 0 0,43-11-75 0 0,-49 16-553 0 0,-23 7 194 0 0,2-1 80 0 0,0 2-924 0 0,3 0-169 0 0,-9 0-712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7:25.030"/>
    </inkml:context>
    <inkml:brush xml:id="br0">
      <inkml:brushProperty name="width" value="0.05" units="cm"/>
      <inkml:brushProperty name="height" value="0.05" units="cm"/>
      <inkml:brushProperty name="color" value="#F5F51F"/>
    </inkml:brush>
  </inkml:definitions>
  <inkml:trace contextRef="#ctx0" brushRef="#br0">245 1 6791 0 0,'0'0'1214'0'0,"-2"2"-682"0"0,-5 12-111 0 0,-1-1 0 0 0,2 2 0 0 0,0-1 0 0 0,0 1 0 0 0,-4 20 0 0 0,-1 10 248 0 0,-18 92 1256 0 0,-32 176 1097 0 0,47-248-2614 0 0,-11 78 279 0 0,-3 15-222 0 0,16-103-340 0 0,3 0-1 0 0,-2 60 1 0 0,11-101-102 0 0,1 0 0 0 0,0 0 1 0 0,1 0-1 0 0,4 16 1 0 0,-6-28-18 0 0,1 0 0 0 0,-1 0 0 0 0,1 0 0 0 0,0-1 0 0 0,0 1 0 0 0,1 3 1 0 0,-1-4-24 0 0,0 1 1 0 0,1-1 0 0 0,-1 1 0 0 0,1-1 0 0 0,-1 0-1 0 0,1 1 1 0 0,0-1 0 0 0,0 0 0 0 0,-1 0 0 0 0,1 0-1 0 0,0 0 1 0 0,0-1 0 0 0,0 1 0 0 0,0 0-1 0 0,0-1 1 0 0,0 1 0 0 0,0-1 0 0 0,0 0 0 0 0,0 0-1 0 0,0 0 1 0 0,0 0 0 0 0,3 0 0 0 0,0-1-268 0 0,0 1 1 0 0,0-1-1 0 0,0-1 0 0 0,0 1 1 0 0,-1-1-1 0 0,1 0 0 0 0,-1 0 1 0 0,7-3-1 0 0,8-9-772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7:25.445"/>
    </inkml:context>
    <inkml:brush xml:id="br0">
      <inkml:brushProperty name="width" value="0.05" units="cm"/>
      <inkml:brushProperty name="height" value="0.05" units="cm"/>
      <inkml:brushProperty name="color" value="#F5F51F"/>
    </inkml:brush>
  </inkml:definitions>
  <inkml:trace contextRef="#ctx0" brushRef="#br0">789 38 5527 0 0,'0'0'423'0'0,"2"-3"-278"0"0,3-6-97 0 0,-4 7 783 0 0,-2 0-339 0 0,-1-1-391 0 0,0 2-1 0 0,0-1 1 0 0,0 0 0 0 0,0 0 0 0 0,-1 1-1 0 0,1-1 1 0 0,0 1 0 0 0,-1 0-1 0 0,1 0 1 0 0,-1-1 0 0 0,1 2-1 0 0,-1-1 1 0 0,0 0 0 0 0,1 0 0 0 0,-1 1-1 0 0,0 0 1 0 0,1-1 0 0 0,-1 1-1 0 0,0 0 1 0 0,-4 1 0 0 0,-6 1 229 0 0,1 0 1 0 0,-1 1-1 0 0,-15 5 1 0 0,3 0 117 0 0,-128 45 2036 0 0,92-23-1507 0 0,25-10-387 0 0,29-16-422 0 0,0 0 0 0 0,0 0 0 0 0,1 1 0 0 0,-12 10 0 0 0,15-10-33 0 0,1-3-109 0 0,2-1-19 0 0,-1 0 1 0 0,1 0-1 0 0,-1-1 0 0 0,1 1 0 0 0,0 0 1 0 0,-1 0-1 0 0,1 0 0 0 0,0-1 0 0 0,0 1 1 0 0,0 0-1 0 0,-1 0 0 0 0,1 0 0 0 0,0 0 1 0 0,0 0-1 0 0,1 1 0 0 0,-1 2 4 0 0,0 0 0 0 0,1 0 0 0 0,-1 0 1 0 0,1 0-1 0 0,0 0 0 0 0,0 0 0 0 0,1 0 0 0 0,-1 0 0 0 0,1-1 0 0 0,0 1 0 0 0,0-1 0 0 0,4 6 0 0 0,8 8 96 0 0,1-1 0 0 0,21 18-1 0 0,39 26 389 0 0,-4-2-54 0 0,-67-55-416 0 0,57 53 387 0 0,-51-46-303 0 0,-1 0 0 0 0,0 1-1 0 0,13 22 1 0 0,-20-31-91 0 0,0 1 1 0 0,-1 0-1 0 0,0 0 0 0 0,0 0 0 0 0,0 0 0 0 0,0 0 1 0 0,0 0-1 0 0,-1 0 0 0 0,1 0 0 0 0,-1 0 0 0 0,0 0 1 0 0,1 0-1 0 0,-2 0 0 0 0,1 0 0 0 0,0 0 0 0 0,-1 4 1 0 0,0-4 2 0 0,0 0 0 0 0,0 0 0 0 0,-1-1 0 0 0,1 1 1 0 0,-1-1-1 0 0,1 1 0 0 0,-1-1 0 0 0,0 1 0 0 0,0-1 0 0 0,0 0 1 0 0,0 0-1 0 0,0 0 0 0 0,0 0 0 0 0,-1 0 0 0 0,1-1 1 0 0,-1 1-1 0 0,-2 1 0 0 0,-18 7 162 0 0,1-1 1 0 0,-1-1-1 0 0,-1-1 1 0 0,-46 8-1 0 0,34-10-60 0 0,-1-2 0 0 0,1-1 0 0 0,-67-7 0 0 0,53-1 15 0 0,-1-2-1 0 0,-56-18 0 0 0,88 20-232 0 0,1-1-1 0 0,-19-10 1 0 0,35 16-1093 0 0,2 0 895 0 0,0 0 0 0 0,0 0 0 0 0,0-1 1 0 0,-1 1-1 0 0,1 0 0 0 0,0 0 1 0 0,-1-1-1 0 0,0 0 0 0 0,-1-5-312 0 0,1-10-1073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7:27.270"/>
    </inkml:context>
    <inkml:brush xml:id="br0">
      <inkml:brushProperty name="width" value="0.05" units="cm"/>
      <inkml:brushProperty name="height" value="0.05" units="cm"/>
      <inkml:brushProperty name="color" value="#F5F51F"/>
    </inkml:brush>
  </inkml:definitions>
  <inkml:trace contextRef="#ctx0" brushRef="#br0">1 55 3679 0 0,'0'0'11792'0'0,"3"0"-11265"0"0,-1 0-465 0 0,111-15 1841 0 0,-21 0-1197 0 0,95-1-1 0 0,-140 12-564 0 0,-29 1-44 0 0,0 2 0 0 0,34 1 0 0 0,27 5 157 0 0,-59-4-229 0 0,-1 0 41 0 0,0 0 1 0 0,-4-1-43 0 0,-14 0-20 0 0,0 0 1 0 0,0 0 0 0 0,0 0-1 0 0,0 0 1 0 0,0 0 0 0 0,0 0-1 0 0,0 0 1 0 0,0 0-1 0 0,0 1 1 0 0,0-1 0 0 0,1 1-1 0 0,1 0 5 0 0,0 0 87 0 0,0-1-236 0 0,8 0 37 0 0,-9 0-154 0 0,1-2-646 0 0,6-3-286 0 0,-7 4-54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7:27.930"/>
    </inkml:context>
    <inkml:brush xml:id="br0">
      <inkml:brushProperty name="width" value="0.05" units="cm"/>
      <inkml:brushProperty name="height" value="0.05" units="cm"/>
      <inkml:brushProperty name="color" value="#F5F51F"/>
    </inkml:brush>
  </inkml:definitions>
  <inkml:trace contextRef="#ctx0" brushRef="#br0">887 30 5983 0 0,'-3'-3'125'0'0,"0"-1"-1"0"0,0 1 1 0 0,-1-1 0 0 0,-5-3-1 0 0,8 6-113 0 0,-1 0 1 0 0,1 0-1 0 0,-1 1 1 0 0,1-1-1 0 0,-1 0 1 0 0,-2 0-1 0 0,-7 0 363 0 0,0 0-1 0 0,0 1 0 0 0,-15 1 1 0 0,21-1-253 0 0,-11 2 300 0 0,0 0 0 0 0,0 1 0 0 0,0 1 0 0 0,-21 8 0 0 0,24-6-175 0 0,0 1 0 0 0,0 0-1 0 0,1 1 1 0 0,0 0 0 0 0,-14 13 0 0 0,19-15-137 0 0,-8 8 130 0 0,-1 0 0 0 0,2 1 0 0 0,0 1-1 0 0,-12 18 1 0 0,-43 73 603 0 0,59-90-733 0 0,-166 312 1015 0 0,50-45-753 0 0,97-207-246 0 0,-34 142-1 0 0,52-167-47 0 0,2 2 0 0 0,2-1 0 0 0,1 85 0 0 0,8-110-19 0 0,0 0-1 0 0,2-1 0 0 0,10 38 0 0 0,-8-45-16 0 0,0-1 1 0 0,2 0-1 0 0,0 0 0 0 0,1-1 0 0 0,15 24 0 0 0,-15-31-8 0 0,0 1-1 0 0,1-1 1 0 0,18 17-1 0 0,39 24 142 0 0,-58-46-150 0 0,0-1-1 0 0,0 0 1 0 0,0 0-1 0 0,1-1 1 0 0,-1 0 0 0 0,1-1-1 0 0,0 0 1 0 0,0-1-1 0 0,1 0 1 0 0,16 1-1 0 0,-10-3 30 0 0,1 0-1 0 0,0-1 1 0 0,0-1 0 0 0,0-1-1 0 0,21-6 1 0 0,-23 5 7 0 0,-1-1 1 0 0,30-13-1 0 0,-38 14-42 0 0,0 0-1 0 0,-1 0 0 0 0,1 0 1 0 0,-1-1-1 0 0,0 0 0 0 0,0 0 1 0 0,-1-1-1 0 0,7-7 0 0 0,0-4 15 0 0,-2 1 43 0 0,-9 14-69 0 0,0-1 0 0 0,0 0 0 0 0,0 0 0 0 0,0 0 0 0 0,0 1 0 0 0,-1-1 0 0 0,1 0 0 0 0,-1 0 0 0 0,0 0 0 0 0,0 0 0 0 0,0 0 0 0 0,0 0 1 0 0,-1 0-1 0 0,1 0 0 0 0,-1 0 0 0 0,0 0 0 0 0,1 0 0 0 0,-1 1 0 0 0,-1-1 0 0 0,1 0 0 0 0,0 1 0 0 0,-1-1 0 0 0,1 1 0 0 0,-1-1 0 0 0,-2-2 0 0 0,-2-2 19 0 0,0 1 0 0 0,0 0 0 0 0,-1 0 0 0 0,1 1 0 0 0,-1 0 0 0 0,-1 0 0 0 0,-11-6 0 0 0,10 7 18 0 0,0 0 1 0 0,0 1-1 0 0,0 0 0 0 0,-1 0 0 0 0,0 1 0 0 0,1 1 0 0 0,-19-2 1 0 0,10 3 67 0 0,1 0 1 0 0,0 2 0 0 0,-28 4-1 0 0,-4 4-19 0 0,1 2 0 0 0,0 3 0 0 0,-64 27 0 0 0,98-35-92 0 0,5-1-136 0 0,7-5-577 0 0,7-1-1326 0 0,19-2 983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7:28.750"/>
    </inkml:context>
    <inkml:brush xml:id="br0">
      <inkml:brushProperty name="width" value="0.05" units="cm"/>
      <inkml:brushProperty name="height" value="0.05" units="cm"/>
      <inkml:brushProperty name="color" value="#F5F51F"/>
    </inkml:brush>
  </inkml:definitions>
  <inkml:trace contextRef="#ctx0" brushRef="#br0">185 121 3679 0 0,'-4'0'20'0'0,"0"1"0"0"0,1-1 0 0 0,-1 1 0 0 0,0 0 0 0 0,1 0 0 0 0,-1 0 0 0 0,1 0 0 0 0,-1 0 0 0 0,1 1 0 0 0,0 0 0 0 0,-1-1 0 0 0,1 1 0 0 0,0 1 0 0 0,0-1 0 0 0,0 0 0 0 0,1 1 0 0 0,-4 2 0 0 0,2 1 331 0 0,0 0 0 0 0,0 0-1 0 0,0 1 1 0 0,0-1 0 0 0,1 1-1 0 0,0 0 1 0 0,1-1-1 0 0,-1 1 1 0 0,-1 10 0 0 0,4-12-102 0 0,-1 0 0 0 0,1 0 1 0 0,0-1-1 0 0,0 1 0 0 0,0 0 1 0 0,0 0-1 0 0,1 0 1 0 0,0 0-1 0 0,0-1 0 0 0,1 1 1 0 0,-1 0-1 0 0,1-1 0 0 0,0 1 1 0 0,4 7-1 0 0,-1-6-104 0 0,-1 0 0 0 0,1 0 1 0 0,0 0-1 0 0,1-1 0 0 0,-1 0 0 0 0,1 0 0 0 0,0 0 0 0 0,1 0 1 0 0,-1-1-1 0 0,1 0 0 0 0,12 5 0 0 0,0-2 70 0 0,0 0 0 0 0,0-1 0 0 0,28 4-1 0 0,-21-7-80 0 0,-1 0 0 0 0,1-3 0 0 0,35-2 0 0 0,-33 0-53 0 0,1-2 0 0 0,-1-1 0 0 0,1-1 0 0 0,-2-1 0 0 0,1-2 0 0 0,31-13 0 0 0,-23 7-6 0 0,-21 9-43 0 0,0 0 0 0 0,0-1-1 0 0,-1 0 1 0 0,22-16-1 0 0,-19 9 10 0 0,-1 0-1 0 0,-1-1 0 0 0,0-1 1 0 0,-1 0-1 0 0,-1-1 0 0 0,0-1 1 0 0,14-26-1 0 0,-22 34-28 0 0,-1-1 0 0 0,0 0 0 0 0,0 0 1 0 0,-2-1-1 0 0,1 1 0 0 0,-1 0 0 0 0,0-22 0 0 0,-1 32-8 0 0,-1 0 0 0 0,0 0-1 0 0,0 0 1 0 0,0 0 0 0 0,0-1-1 0 0,0 1 1 0 0,-1 0 0 0 0,1 0-1 0 0,0 0 1 0 0,0 1 0 0 0,-1-1 0 0 0,0-2-1 0 0,1 2-2 0 0,-1 1-1 0 0,0-1 0 0 0,1 1 1 0 0,-1-1-1 0 0,0 1 0 0 0,0 0 1 0 0,0-1-1 0 0,0 1 0 0 0,1 0 1 0 0,-1-1-1 0 0,0 1 0 0 0,0 0 1 0 0,0 0-1 0 0,0 0 0 0 0,0 0 1 0 0,0 0-1 0 0,0 0 0 0 0,1 0 1 0 0,-1 0-1 0 0,0 0 0 0 0,0 0 1 0 0,-1 1-1 0 0,0-1-8 0 0,0 1 1 0 0,-1-1-1 0 0,1 1 0 0 0,0 0 1 0 0,0 0-1 0 0,0 0 0 0 0,0 0 1 0 0,-3 2-1 0 0,1 1-3 0 0,0-1 0 0 0,0 1 0 0 0,0 1 0 0 0,1-1 0 0 0,-1 1 0 0 0,-3 7 1 0 0,-16 34-46 0 0,17-32 40 0 0,-121 328-61 0 0,55-135 90 0 0,-34 54 58 0 0,21-56-25 0 0,-39 109 194 0 0,36-117 813 0 0,80-182-914 0 0,-6 13 325 0 0,-2 1 0 0 0,-1-2 0 0 0,-37 46 0 0 0,42-60-188 0 0,-1 0-1 0 0,-17 12 1 0 0,28-24-111 0 0,0-1-6 0 0,-7 2-6 0 0,4-3-5 0 0,2-1-114 0 0,0 0 0 0 0,0 0 0 0 0,0-1 0 0 0,0 1 0 0 0,1 0 0 0 0,-1-1 0 0 0,1 0 0 0 0,0 1 0 0 0,0-1 0 0 0,0 0 0 0 0,0 0 0 0 0,0 0 0 0 0,1-1 0 0 0,-2-3 0 0 0,-2-8 2 0 0,2-1 1 0 0,0 1 0 0 0,0-1-1 0 0,2 0 1 0 0,0 0-1 0 0,1 1 1 0 0,0-1 0 0 0,4-18-1 0 0,-1 13-152 0 0,1 0 0 0 0,1 0 0 0 0,1 0-1 0 0,1 1 1 0 0,14-30 0 0 0,-18 45 34 0 0,-1 0 1 0 0,1 0 0 0 0,1 1 0 0 0,-1-1-1 0 0,0 1 1 0 0,1 0 0 0 0,0 0 0 0 0,0 0 0 0 0,0 1-1 0 0,8-6 1 0 0,-6 8-89 0 0,1 1 118 0 0,0 0 1 0 0,0 1 0 0 0,-1 0 0 0 0,1 1 0 0 0,0 0-1 0 0,-1 0 1 0 0,1 0 0 0 0,6 4 0 0 0,-4-1 8 0 0,0 0 1 0 0,1 0-1 0 0,-2 2 1 0 0,16 12-1 0 0,35 32-64 0 0,18 17-34 0 0,70 59 125 0 0,-144-125 16 0 0,101 70 88 0 0,-67-49-77 0 0,-22-15 32 0 0,-11-6-34 0 0,-3-1-4 0 0,0-1 1 0 0,1 1 0 0 0,-1-1-1 0 0,0 0 1 0 0,0 1-1 0 0,1-1 1 0 0,-1 0-1 0 0,0 0 1 0 0,1 0 0 0 0,2 0-1 0 0,26 0-1969 0 0,-24-1 835 0 0,9-6-14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7:29.110"/>
    </inkml:context>
    <inkml:brush xml:id="br0">
      <inkml:brushProperty name="width" value="0.05" units="cm"/>
      <inkml:brushProperty name="height" value="0.05" units="cm"/>
      <inkml:brushProperty name="color" value="#F5F51F"/>
    </inkml:brush>
  </inkml:definitions>
  <inkml:trace contextRef="#ctx0" brushRef="#br0">381 0 9127 0 0,'-3'2'415'0'0,"-4"4"-138"0"0,-4 1-204 0 0,0 2 0 0 0,1-1 0 0 0,-9 11 0 0 0,-41 45 600 0 0,43-48-434 0 0,8-6-58 0 0,1 0-1 0 0,0 0 0 0 0,0 1 1 0 0,-8 16-1 0 0,-21 50 764 0 0,30-62-766 0 0,-25 60 1140 0 0,-43 150 1 0 0,62-172-916 0 0,2 1 1 0 0,3 1 0 0 0,-2 98 0 0 0,10-111-231 0 0,2 0 0 0 0,2 0 0 0 0,11 44 0 0 0,-10-62-71 0 0,2 1 0 0 0,1-1-1 0 0,1-1 1 0 0,1 0 0 0 0,1 0-1 0 0,20 30 1 0 0,-23-42-50 0 0,-1 0 0 0 0,2-1 0 0 0,-1 0 0 0 0,1 0 0 0 0,15 11 0 0 0,-12-12 37 0 0,0-1 0 0 0,14 8 0 0 0,-20-13-364 0 0,0 0 1 0 0,0 0-1 0 0,0-1 1 0 0,1 0-1 0 0,0 0 1 0 0,8 1 0 0 0,-12-3-768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2:28.311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91 0 3679 0 0,'0'0'2986'0'0,"1"4"-2109"0"0,2 9-307 0 0,1 0-1 0 0,0 0 1 0 0,11 22-1 0 0,-2-10 61 0 0,17 23-1 0 0,-2-5-336 0 0,-1 2-1 0 0,-3 1 1 0 0,-2 1 0 0 0,-1 1-1 0 0,-3 0 1 0 0,17 74-1 0 0,-20-47 57 0 0,-3 1-1 0 0,2 78 1 0 0,-12-88 136 0 0,-3-1 0 0 0,-17 111 1 0 0,10-134-82 0 0,-1 0 1 0 0,-26 65 0 0 0,10-45 81 0 0,-34 57 0 0 0,32-68-254 0 0,-62 84 0 0 0,69-108-455 0 0,-2-1 0 0 0,-42 38 0 0 0,62-63-634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7:29.450"/>
    </inkml:context>
    <inkml:brush xml:id="br0">
      <inkml:brushProperty name="width" value="0.05" units="cm"/>
      <inkml:brushProperty name="height" value="0.05" units="cm"/>
      <inkml:brushProperty name="color" value="#F5F51F"/>
    </inkml:brush>
  </inkml:definitions>
  <inkml:trace contextRef="#ctx0" brushRef="#br0">137 0 10135 0 0,'0'0'1092'0'0,"0"4"-844"0"0,-8 108 927 0 0,-9 60 413 0 0,-11 14 323 0 0,2-14-581 0 0,18-112-958 0 0,-37 362 760 0 0,41-257-842 0 0,4-157-255 0 0,0 0 0 0 0,1 1 1 0 0,0-1-1 0 0,1 0 1 0 0,0 0-1 0 0,3 10 1 0 0,-4-16-164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7:29.950"/>
    </inkml:context>
    <inkml:brush xml:id="br0">
      <inkml:brushProperty name="width" value="0.05" units="cm"/>
      <inkml:brushProperty name="height" value="0.05" units="cm"/>
      <inkml:brushProperty name="color" value="#F5F51F"/>
    </inkml:brush>
  </inkml:definitions>
  <inkml:trace contextRef="#ctx0" brushRef="#br0">1 7 7167 0 0,'0'0'331'0'0,"2"-1"-10"0"0,9-3-209 0 0,-6 3-58 0 0,0 1-1 0 0,0 0 1 0 0,0 0-1 0 0,1 0 1 0 0,-1 1-1 0 0,0 0 1 0 0,0 0-1 0 0,5 1 1 0 0,-5 1 470 0 0,3 3-245 0 0,-1 0-1 0 0,0 1 1 0 0,-1-1 0 0 0,0 1 0 0 0,0 1 0 0 0,0-1 0 0 0,6 12-1 0 0,73 155 2138 0 0,-58-112-1839 0 0,-3 1 0 0 0,22 95 0 0 0,-32-91-233 0 0,10 130-1 0 0,-15 69 309 0 0,-9-255-618 0 0,-2 178 890 0 0,-55 374-1 0 0,13-343-196 0 0,32-180-450 0 0,-31 71 0 0 0,32-90-166 0 0,0-1 0 0 0,-1 0-1 0 0,-1 0 1 0 0,-1-1 0 0 0,-25 26-1 0 0,32-38-58 0 0,0-1 1 0 0,-15 10-1 0 0,2-1 55 0 0,18-14-69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7:30.960"/>
    </inkml:context>
    <inkml:brush xml:id="br0">
      <inkml:brushProperty name="width" value="0.05" units="cm"/>
      <inkml:brushProperty name="height" value="0.05" units="cm"/>
      <inkml:brushProperty name="color" value="#F5F51F"/>
    </inkml:brush>
  </inkml:definitions>
  <inkml:trace contextRef="#ctx0" brushRef="#br0">495 97 1375 0 0,'-2'0'107'0'0,"-26"0"2124"0"0,27 0-2167 0 0,1 0-1 0 0,-1 0 1 0 0,1 0 0 0 0,0 0 0 0 0,-1 0-1 0 0,1 0 1 0 0,-1 0 0 0 0,1 1 0 0 0,0-1-1 0 0,-1 0 1 0 0,1 0 0 0 0,0 0 0 0 0,-1 0-1 0 0,1 0 1 0 0,0 1 0 0 0,-1-1 0 0 0,0 1-1 0 0,-8 3 948 0 0,-3-1 7043 0 0,15-3-7693 0 0,22-5 175 0 0,1 0 0 0 0,31-13 1 0 0,-32 10-334 0 0,51-14 235 0 0,1 4-1 0 0,106-11 1 0 0,-166 28-426 0 0,-11 1 13 0 0,0 1 0 0 0,11 2 0 0 0,-17-3-25 0 0,2 1 5 0 0,-1-1 1 0 0,0 0 0 0 0,0 1-1 0 0,0-1 1 0 0,1 0-1 0 0,-1 1 1 0 0,0 0-1 0 0,0-1 1 0 0,2 2-1 0 0,-1 0 4 0 0,1-1 0 0 0,0 1-1 0 0,-1-1 1 0 0,0 1 0 0 0,1 0-1 0 0,-1 0 1 0 0,0 0 0 0 0,0 0 0 0 0,0 0-1 0 0,3 5 1 0 0,-2-2 11 0 0,3 3-10 0 0,0 1 0 0 0,0 1 0 0 0,-1-1 1 0 0,-1 1-1 0 0,0 0 0 0 0,0 0 1 0 0,4 18-1 0 0,-1 7 53 0 0,2 35 0 0 0,9 378 274 0 0,-38 2-16 0 0,7-176-321 0 0,6 44 96 0 0,11-59 26 0 0,-2 78 103 0 0,-12-19 65 0 0,0-18-255 0 0,10-226-18 0 0,12 89 0 0 0,-5-111 66 0 0,3-1 0 0 0,24 77 0 0 0,61 152 416 0 0,-86-249-426 0 0,6 13 0 0 0,-9-27-62 0 0,-1 4 31 0 0,-4-13-15 0 0,1 0 1 0 0,3 10-1 0 0,1-5 38 0 0,0-2-1 0 0,-4-9 3 0 0,-1 0-3 0 0,4 6-39 0 0,-3-6 227 0 0,-5 0-198 0 0,-1 1-30 0 0,-1-1 1 0 0,0 1 0 0 0,0-1 0 0 0,0 0 0 0 0,0 0 0 0 0,-9 2 0 0 0,-37 5 236 0 0,24-5-56 0 0,-303 40 1436 0 0,263-39-1440 0 0,-231 26 354 0 0,263-25-547 0 0,-82 14 0 0 0,79-11-9 0 0,-39 13-1 0 0,-53 23-1842 0 0,101-33 872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7:32.260"/>
    </inkml:context>
    <inkml:brush xml:id="br0">
      <inkml:brushProperty name="width" value="0.05" units="cm"/>
      <inkml:brushProperty name="height" value="0.05" units="cm"/>
      <inkml:brushProperty name="color" value="#F5F51F"/>
    </inkml:brush>
  </inkml:definitions>
  <inkml:trace contextRef="#ctx0" brushRef="#br0">23 90 10591 0 0,'-19'-3'488'0'0,"15"2"-12"0"0,7 1-221 0 0,35 1 768 0 0,-9 0-446 0 0,-1-2 0 0 0,53-7 1 0 0,-13-5-253 0 0,83-16 128 0 0,-82 18-319 0 0,100-13 10 0 0,-140 23-98 0 0,42 3 1 0 0,5 1-23 0 0,-63-3-127 0 0,1-1-148 0 0,0 1 0 0 0,0 0 0 0 0,0 1 0 0 0,18 4-1 0 0,-8 1-4920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7:32.620"/>
    </inkml:context>
    <inkml:brush xml:id="br0">
      <inkml:brushProperty name="width" value="0.05" units="cm"/>
      <inkml:brushProperty name="height" value="0.05" units="cm"/>
      <inkml:brushProperty name="color" value="#F5F51F"/>
    </inkml:brush>
  </inkml:definitions>
  <inkml:trace contextRef="#ctx0" brushRef="#br0">0 55 7831 0 0,'0'0'603'0'0,"4"2"-242"0"0,9 2 147 0 0,0-1-1 0 0,1 0 0 0 0,-1-1 1 0 0,1 0-1 0 0,-1-1 0 0 0,1-1 0 0 0,16-1 1 0 0,102-17 376 0 0,-96 12-881 0 0,73-8 73 0 0,-30 4-16 0 0,76-4-127 0 0,-101 10-310 0 0,-5 0-169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7:33.940"/>
    </inkml:context>
    <inkml:brush xml:id="br0">
      <inkml:brushProperty name="width" value="0.05" units="cm"/>
      <inkml:brushProperty name="height" value="0.05" units="cm"/>
      <inkml:brushProperty name="color" value="#F5F51F"/>
    </inkml:brush>
  </inkml:definitions>
  <inkml:trace contextRef="#ctx0" brushRef="#br0">1494 14 6911 0 0,'0'0'1395'0'0,"1"-2"-659"0"0,8-6 5645 0 0,-11 8-5966 0 0,-7-2-205 0 0,1 1 0 0 0,0 1 0 0 0,-1 0 0 0 0,1 0 0 0 0,-1 0 0 0 0,-12 3 1 0 0,5 0-27 0 0,-1-1 1 0 0,-23-1-1 0 0,-20 3 24 0 0,13 2-55 0 0,-68-2-1 0 0,-16 0 40 0 0,-137 22 0 0 0,55-1 204 0 0,144-20-182 0 0,-76-4 0 0 0,140-1-199 0 0,0-1 0 0 0,1 0 0 0 0,-6-1 0 0 0,-10-2 80 0 0,19 4 38 0 0,3-1-79 0 0,12 0-44 0 0,-13 1-10 0 0,1 1 0 0 0,-1-1 0 0 0,0 0 0 0 0,1 1 0 0 0,-1-1 0 0 0,0 1 0 0 0,0 0 0 0 0,1-1 0 0 0,-1 1 0 0 0,1 1 0 0 0,-1-1-1 0 0,0 0 0 0 0,0 0 1 0 0,0 0-1 0 0,0 0 0 0 0,0 0 0 0 0,0 0 0 0 0,0 0 0 0 0,0 0 0 0 0,-1 0 0 0 0,1 0 0 0 0,0 3 1 0 0,0-1-6 0 0,0 1 1 0 0,-1 0-1 0 0,1 0 1 0 0,-1 0-1 0 0,0 0 0 0 0,0 0 1 0 0,0 0-1 0 0,-1 0 1 0 0,-1 6-1 0 0,-12 37 9 0 0,14-45-4 0 0,-121 300-63 0 0,84-212 64 0 0,-10 22 0 0 0,36-89 16 0 0,-34 79-50 0 0,38-83 88 0 0,1 0 1 0 0,0 0-1 0 0,-3 30 0 0 0,8-42-37 0 0,0 0-1 0 0,1 0 1 0 0,0 1 0 0 0,0-1 0 0 0,1 0-1 0 0,0 0 1 0 0,1 0 0 0 0,-1 0 0 0 0,5 12 0 0 0,-4-14-18 0 0,1 0 1 0 0,-1 0-1 0 0,1 0 1 0 0,0-1-1 0 0,0 1 1 0 0,1-1-1 0 0,-1 0 1 0 0,1 1-1 0 0,0-2 1 0 0,0 1 0 0 0,0 0-1 0 0,1-1 1 0 0,5 4-1 0 0,7 2 8 0 0,0 0-1 0 0,30 9 1 0 0,40 8 38 0 0,-1 0 8 0 0,-48-13-49 0 0,206 80 56 0 0,-208-77-58 0 0,-1 2 0 0 0,-1 2 0 0 0,0 1 0 0 0,48 40 0 0 0,-74-53-2 0 0,85 77 0 0 0,-80-71 0 0 0,0 0 0 0 0,-1 1 0 0 0,-1 1 0 0 0,15 25 0 0 0,-16-21 20 0 0,-1 1-1 0 0,-1 0 1 0 0,0 0-1 0 0,-2 1 1 0 0,0 0 0 0 0,-2 0-1 0 0,0 1 1 0 0,-2-1-1 0 0,1 31 1 0 0,-4-36 6 0 0,0 0 0 0 0,-1 0 1 0 0,-1 0-1 0 0,-1 0 0 0 0,-8 23 0 0 0,7-27-11 0 0,0 0 0 0 0,-1-1 0 0 0,-1 1 0 0 0,0-1 0 0 0,0-1 0 0 0,-2 0 1 0 0,-11 14-1 0 0,-1-4 247 0 0,0-1 1 0 0,-47 33 0 0 0,-56 22 680 0 0,97-61-790 0 0,0-1-1 0 0,-1-2 0 0 0,-1 0 0 0 0,1-2 1 0 0,-50 9-1 0 0,53-14-94 0 0,1-2 0 0 0,-31 0 0 0 0,40-2-45 0 0,1-2 0 0 0,0 1 0 0 0,0-2 0 0 0,0 0 0 0 0,-16-6 0 0 0,20 6-15 0 0,0-1 0 0 0,1 0 0 0 0,0 0 0 0 0,0-1 0 0 0,0-1 0 0 0,-10-7 0 0 0,15 9-94 0 0,0 1 1 0 0,1-1 0 0 0,-1 0 0 0 0,1 0-1 0 0,0 0 1 0 0,0 0 0 0 0,0-1 0 0 0,1 1-1 0 0,-1-1 1 0 0,1 0 0 0 0,0 1 0 0 0,1-1 0 0 0,-1 0-1 0 0,0-6 1 0 0,1 5-360 0 0,0 0-1 0 0,1 0 1 0 0,0-1-1 0 0,0 1 1 0 0,0 0-1 0 0,1 0 1 0 0,1-7-1 0 0,6-15-6460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7:34.540"/>
    </inkml:context>
    <inkml:brush xml:id="br0">
      <inkml:brushProperty name="width" value="0.05" units="cm"/>
      <inkml:brushProperty name="height" value="0.05" units="cm"/>
      <inkml:brushProperty name="color" value="#F5F51F"/>
    </inkml:brush>
  </inkml:definitions>
  <inkml:trace contextRef="#ctx0" brushRef="#br0">413 306 10767 0 0,'0'0'2274'0'0,"4"1"-1882"0"0,27 9 363 0 0,-27-8-635 0 0,0-2-1 0 0,0 1 1 0 0,0 0-1 0 0,0-1 1 0 0,0 0-1 0 0,9 0 1 0 0,4-4 372 0 0,26-8 0 0 0,-12 2-64 0 0,-15 5-152 0 0,1-2 0 0 0,26-14 0 0 0,10-4 217 0 0,-34 17-328 0 0,0 0-1 0 0,-2-1 1 0 0,18-12 0 0 0,-27 16-106 0 0,-1 0 0 0 0,-1-1 0 0 0,1 1 0 0 0,-1-1 0 0 0,0-1 0 0 0,0 1 0 0 0,-1-1 0 0 0,0 0 0 0 0,7-13 0 0 0,-11 17-33 0 0,0 0 0 0 0,0 1 1 0 0,0-1-1 0 0,0 0 0 0 0,0 0 0 0 0,-1-1 0 0 0,1 1 0 0 0,-1 0 0 0 0,0 0 0 0 0,0 0 0 0 0,0 0 1 0 0,0 0-1 0 0,-1 0 0 0 0,1 0 0 0 0,-1 0 0 0 0,0 0 0 0 0,0 0 0 0 0,0 0 0 0 0,0 0 1 0 0,0 0-1 0 0,-1 0 0 0 0,1 1 0 0 0,-1-1 0 0 0,0 0 0 0 0,1 1 0 0 0,-1 0 0 0 0,-1-1 0 0 0,1 1 1 0 0,0 0-1 0 0,0 0 0 0 0,-1 0 0 0 0,1 0 0 0 0,-5-2 0 0 0,-2 0 6 0 0,0 1 0 0 0,0 0 0 0 0,0 0 0 0 0,-1 0 0 0 0,1 2 0 0 0,-1-1 0 0 0,1 1 0 0 0,-1 0 0 0 0,1 1 0 0 0,-17 1 0 0 0,10 2 14 0 0,-1 0-1 0 0,1 0 0 0 0,0 2 1 0 0,0 0-1 0 0,-21 10 0 0 0,5 1-29 0 0,-40 26-1 0 0,-27 25 18 0 0,94-63-33 0 0,-34 25 34 0 0,1 3-1 0 0,1 1 1 0 0,2 1 0 0 0,-33 42-1 0 0,44-45 114 0 0,0 1-1 0 0,-32 60 1 0 0,44-69-71 0 0,2 0 0 0 0,0 1 0 0 0,2 0 0 0 0,0 1 0 0 0,-5 32 0 0 0,11-43-41 0 0,1 0-1 0 0,0 0 1 0 0,1 0 0 0 0,1 0-1 0 0,0 0 1 0 0,0 0 0 0 0,7 22-1 0 0,-5-25-11 0 0,1 0 0 0 0,0 0-1 0 0,0 0 1 0 0,1-1 0 0 0,1 0-1 0 0,0 0 1 0 0,0 0 0 0 0,1-1-1 0 0,12 14 1 0 0,-1-5 36 0 0,1-1 0 0 0,1 0-1 0 0,1-2 1 0 0,0 0 0 0 0,38 19-1 0 0,-28-19 10 0 0,0-2 0 0 0,0-2 0 0 0,63 16 0 0 0,-45-19-68 0 0,1-1 0 0 0,1-2 0 0 0,-1-3-1 0 0,0-2 1 0 0,95-12 0 0 0,-66 1-2056 0 0,98-26 0 0 0,-124 21-4799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7:35.040"/>
    </inkml:context>
    <inkml:brush xml:id="br0">
      <inkml:brushProperty name="width" value="0.05" units="cm"/>
      <inkml:brushProperty name="height" value="0.05" units="cm"/>
      <inkml:brushProperty name="color" value="#F5F51F"/>
    </inkml:brush>
  </inkml:definitions>
  <inkml:trace contextRef="#ctx0" brushRef="#br0">86 77 4607 0 0,'-8'1'221'0'0,"0"1"-1"0"0,0-1 0 0 0,1 1 1 0 0,-1 0-1 0 0,1 1 0 0 0,-1 0 0 0 0,1 0 1 0 0,-14 11 3459 0 0,20-12-3113 0 0,-1 6 2242 0 0,4-6-2132 0 0,6 1-434 0 0,-1 1 0 0 0,1-1 0 0 0,-1 0-1 0 0,1 0 1 0 0,0-1 0 0 0,0 0 0 0 0,0-1-1 0 0,1 0 1 0 0,-1 0 0 0 0,14-1 0 0 0,11-1 366 0 0,44-9 0 0 0,-73 10-571 0 0,92-23 426 0 0,-20 4-297 0 0,-12 6-744 0 0,-1-3 1 0 0,71-26-1 0 0,-116 33-1307 0 0,-1-1-3684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7:35.580"/>
    </inkml:context>
    <inkml:brush xml:id="br0">
      <inkml:brushProperty name="width" value="0.05" units="cm"/>
      <inkml:brushProperty name="height" value="0.05" units="cm"/>
      <inkml:brushProperty name="color" value="#F5F51F"/>
    </inkml:brush>
  </inkml:definitions>
  <inkml:trace contextRef="#ctx0" brushRef="#br0">10 109 9295 0 0,'0'0'846'0'0,"-1"-3"-700"0"0,-6-6-39 0 0,5 6 988 0 0,2 3-1047 0 0,0 0 0 0 0,1-1 1 0 0,-1 1-1 0 0,0 0 0 0 0,0-1 1 0 0,0 1-1 0 0,0 0 0 0 0,0-1 1 0 0,0 1-1 0 0,0 0 0 0 0,0-1 0 0 0,0 1 1 0 0,0 0-1 0 0,0-1 0 0 0,0 1 1 0 0,0 0-1 0 0,0-1 0 0 0,0 1 1 0 0,0-1-1 0 0,0 1-18 0 0,0-1 0 0 0,-1 1-1 0 0,1-1 1 0 0,0 1 0 0 0,0-1 0 0 0,0 1 0 0 0,0-1 0 0 0,0 1-1 0 0,0-1 1 0 0,0 1 0 0 0,1 0 0 0 0,-1-1 0 0 0,0 1 0 0 0,0-1-1 0 0,0 1 1 0 0,0-1 0 0 0,0 1 0 0 0,1-1 0 0 0,-1 1 0 0 0,0 0-1 0 0,0-1 1 0 0,1 1 0 0 0,-1 0 0 0 0,1-1 0 0 0,2-3 86 0 0,0 0 1 0 0,1 0-1 0 0,-1 0 0 0 0,1 1 1 0 0,0 0-1 0 0,0-1 1 0 0,1 1-1 0 0,-1 1 1 0 0,0-1-1 0 0,1 1 1 0 0,5-3-1 0 0,5-1 143 0 0,-1 0 1 0 0,1 1-1 0 0,22-4 0 0 0,-14 6-109 0 0,1 0-1 0 0,-1 1 1 0 0,1 2 0 0 0,25 2-1 0 0,-22 1-32 0 0,-1 1 0 0 0,1 1 0 0 0,-1 1-1 0 0,29 11 1 0 0,-51-15-115 0 0,0 0-1 0 0,0 0 1 0 0,0 0-1 0 0,0 0 1 0 0,-1 1-1 0 0,6 4 1 0 0,1 4 51 0 0,-9-9-45 0 0,0-1 0 0 0,0 1 0 0 0,0 0 0 0 0,0 0 0 0 0,0-1 0 0 0,-1 1 0 0 0,1 2 0 0 0,0 2 3 0 0,0 0 0 0 0,-1 0 0 0 0,0 0 0 0 0,0 0 0 0 0,-1 0 0 0 0,1 0 0 0 0,-1 0 0 0 0,-1 0-1 0 0,1 0 1 0 0,-1 0 0 0 0,0-1 0 0 0,0 1 0 0 0,-1-1 0 0 0,-5 10 0 0 0,0-2 43 0 0,-1-1-1 0 0,0 1 1 0 0,-1-1 0 0 0,-18 16-1 0 0,6-9-15 0 0,-38 25 1 0 0,32-24-36 0 0,16-11-3 0 0,11-8 0 0 0,1-1 0 0 0,0 1 0 0 0,-1-1 0 0 0,1 1 0 0 0,0-1 0 0 0,-1 1 0 0 0,1-1 0 0 0,0 1 0 0 0,0-1 0 0 0,-1 1 0 0 0,1-1 0 0 0,0 1 0 0 0,0-1 0 0 0,0 1 0 0 0,0 0 0 0 0,0-1 0 0 0,0 1 0 0 0,0-1 0 0 0,0 1 0 0 0,0 0 0 0 0,0 1 0 0 0,1 0 0 0 0,0-1 0 0 0,0 1 0 0 0,0 0 0 0 0,0-1 0 0 0,0 1 0 0 0,0-1 0 0 0,0 0 0 0 0,1 1 0 0 0,1 1 0 0 0,18 14 0 0 0,-17-14 0 0 0,78 51 0 0 0,-47-32 0 0 0,-10-6 11 0 0,-10-8-27 0 0,-1 1-1 0 0,22 19 0 0 0,-31-24 14 0 0,-1 1 1 0 0,0-1-1 0 0,-1 1 0 0 0,1-1 0 0 0,-1 1 1 0 0,0 0-1 0 0,0 0 0 0 0,0 1 0 0 0,-1-1 1 0 0,0 0-1 0 0,3 11 0 0 0,-3-8 15 0 0,-1-1-1 0 0,1 1 1 0 0,-2 0-1 0 0,1 12 1 0 0,-1-17-11 0 0,-1 0 0 0 0,1 0 0 0 0,-1 0 0 0 0,1 1 0 0 0,-1-1 0 0 0,0 0 0 0 0,0 0-1 0 0,0-1 1 0 0,-1 1 0 0 0,1 0 0 0 0,-1 0 0 0 0,1-1 0 0 0,-1 1 0 0 0,-2 2 0 0 0,-3 1 61 0 0,1 0-1 0 0,-1 0 0 0 0,-1-1 1 0 0,1 0-1 0 0,-1-1 1 0 0,1 0-1 0 0,-1 0 1 0 0,-16 6-1 0 0,-4-2 287 0 0,-37 7-1 0 0,52-12-242 0 0,8-1-96 0 0,1-1 0 0 0,-1-1 0 0 0,1 1 0 0 0,-1-1 0 0 0,1 0 0 0 0,-1 0 0 0 0,1 0 0 0 0,-1 0 0 0 0,-6-2 0 0 0,8 1-545 0 0,2-1-240 0 0,-5-10-1053 0 0,5-2-4017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7:35.980"/>
    </inkml:context>
    <inkml:brush xml:id="br0">
      <inkml:brushProperty name="width" value="0.05" units="cm"/>
      <inkml:brushProperty name="height" value="0.05" units="cm"/>
      <inkml:brushProperty name="color" value="#F5F51F"/>
    </inkml:brush>
  </inkml:definitions>
  <inkml:trace contextRef="#ctx0" brushRef="#br0">490 110 9215 0 0,'1'-5'104'0'0,"0"-1"0"0"0,0 0 0 0 0,0 0 0 0 0,0 1 0 0 0,1-1 0 0 0,0 1 0 0 0,0-1 0 0 0,1 1 0 0 0,4-8 0 0 0,0 4 480 0 0,9-16 0 0 0,-15 23 160 0 0,-2 1-617 0 0,0 0-95 0 0,-1 0 0 0 0,1 0 0 0 0,0 0 0 0 0,0 0 0 0 0,0 0 0 0 0,-1 1 0 0 0,1-1 0 0 0,0 0 0 0 0,-1 1 0 0 0,1 0 0 0 0,-1-1 0 0 0,1 1 0 0 0,0 0 0 0 0,-1-1 0 0 0,1 1 0 0 0,-1 0 0 0 0,1 0 0 0 0,-1 0 0 0 0,-1 1 0 0 0,-4 0 133 0 0,1 0-1 0 0,0 1 0 0 0,-9 3 1 0 0,1 0 28 0 0,-4 0 126 0 0,1 2 1 0 0,-34 16-1 0 0,-64 46 969 0 0,95-57-887 0 0,1 1 0 0 0,1 1-1 0 0,-29 27 1 0 0,43-37-315 0 0,1 0-1 0 0,0 0 1 0 0,0 0 0 0 0,0 0 0 0 0,0 0-1 0 0,0 1 1 0 0,1-1 0 0 0,0 1 0 0 0,0 0-1 0 0,0 0 1 0 0,1 0 0 0 0,-2 6 0 0 0,3-4 55 0 0,10 30 32 0 0,-3-18-90 0 0,-4-12-56 0 0,1 0 0 0 0,1 0-1 0 0,-1 0 1 0 0,1-1 0 0 0,9 11 0 0 0,34 27 152 0 0,-22-22-90 0 0,-2 1-10 0 0,36 31 154 0 0,-35-33-116 0 0,-1 2 0 0 0,-1 1 1 0 0,-2 0-1 0 0,0 2 0 0 0,19 30 0 0 0,-37-52-83 0 0,0 1-1 0 0,0 0 1 0 0,0 0 0 0 0,-1 1-1 0 0,0-1 1 0 0,0 0 0 0 0,0 1-1 0 0,-1-1 1 0 0,1 1 0 0 0,0 10 0 0 0,-2-14-1 0 0,0 0 1 0 0,0 0-1 0 0,0 0 1 0 0,-1 0 0 0 0,1 0-1 0 0,0 0 1 0 0,-1 0-1 0 0,0 0 1 0 0,1 0 0 0 0,-1-1-1 0 0,0 1 1 0 0,0 0-1 0 0,0 0 1 0 0,-1 2 0 0 0,-3 1 48 0 0,0-1 1 0 0,0 1-1 0 0,0 0 1 0 0,0-1 0 0 0,0 0-1 0 0,-1-1 1 0 0,-8 5-1 0 0,-3 1 102 0 0,-23 7-1 0 0,-5-1-75 0 0,-1-1 0 0 0,-75 12-1 0 0,-11 1-2525 0 0,119-24 1587 0 0,-21 5-6304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2:28.831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0 150 5527 0 0,'0'0'498'0'0,"2"-3"-406"0"0,2-2 99 0 0,1 0 0 0 0,-1 0 0 0 0,1 1 1 0 0,11-9-1 0 0,5 0 579 0 0,50-31 1420 0 0,-52 34-1882 0 0,39-18 639 0 0,-48 24-739 0 0,0 0 0 0 0,0 1 0 0 0,0 0 0 0 0,12-1-1 0 0,-17 3-107 0 0,0 1-1 0 0,-1 0 0 0 0,1-1 0 0 0,0 2 0 0 0,-1-1 0 0 0,1 1 1 0 0,0-1-1 0 0,-1 1 0 0 0,6 2 0 0 0,-8-2-69 0 0,0 0-1 0 0,0 0 1 0 0,0 0-1 0 0,0 0 1 0 0,0 1-1 0 0,0-1 1 0 0,0 0 0 0 0,0 1-1 0 0,0 0 1 0 0,-1-1-1 0 0,1 1 1 0 0,-1 0-1 0 0,1 0 1 0 0,-1 0-1 0 0,0 0 1 0 0,0 0-1 0 0,0 0 1 0 0,0 1-1 0 0,2 3 1 0 0,-1 2 17 0 0,0 1 0 0 0,-1 0 0 0 0,0-1 0 0 0,0 1 0 0 0,-1 0 0 0 0,0 0 0 0 0,0 0 1 0 0,-1-1-1 0 0,0 1 0 0 0,-4 11 0 0 0,0-2 82 0 0,-1 0 0 0 0,0 0 0 0 0,-16 29 1 0 0,0-9 112 0 0,-27 38 1 0 0,-33 30 134 0 0,61-75-183 0 0,20-31-179 0 0,1 1 0 0 0,-1 0 0 0 0,1-1 1 0 0,-1 1-1 0 0,1-1 0 0 0,0 1 0 0 0,-1 0 1 0 0,1-1-1 0 0,0 1 0 0 0,0 0 0 0 0,-1-1 1 0 0,1 1-1 0 0,0 1 0 0 0,0 0 26 0 0,-1 0 91 0 0,3 0 18 0 0,6 7 8 0 0,-8-9-150 0 0,1 0 0 0 0,-1 0 0 0 0,0 0 0 0 0,0 1 0 0 0,1-1 0 0 0,-1 0 0 0 0,0 0 0 0 0,0 0 0 0 0,1 0 0 0 0,-1 1 0 0 0,0-1 0 0 0,1 0 0 0 0,-1 0 0 0 0,0 0 0 0 0,0 0 0 0 0,1 0 0 0 0,-1 0 0 0 0,0 0 0 0 0,1 0 0 0 0,10 1 92 0 0,0 0 1 0 0,0-1-1 0 0,0 0 0 0 0,20-3 0 0 0,48-13 309 0 0,-70 14-377 0 0,106-29-22 0 0,-14 4-356 0 0,-67 21 289 0 0,-12 5-4540 0 0,-9 1-899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7:36.555"/>
    </inkml:context>
    <inkml:brush xml:id="br0">
      <inkml:brushProperty name="width" value="0.05" units="cm"/>
      <inkml:brushProperty name="height" value="0.05" units="cm"/>
      <inkml:brushProperty name="color" value="#F5F51F"/>
    </inkml:brush>
  </inkml:definitions>
  <inkml:trace contextRef="#ctx0" brushRef="#br0">1 320 7367 0 0,'0'0'667'0'0,"5"0"-547"0"0,36-6-114 0 0,58-8 661 0 0,78-26 1758 0 0,19-3-1055 0 0,87 0-8 0 0,-44 9-337 0 0,264-32 704 0 0,-90 27-708 0 0,-64 17-377 0 0,0 12-255 0 0,-258 8-304 0 0,469 3 137 0 0,-460 1-195 0 0,157 2 76 0 0,-21 1 221 0 0,-160 1-1948 0 0,81 16 0 0 0,-128-16-2510 0 0,-4 2-1118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7:37.280"/>
    </inkml:context>
    <inkml:brush xml:id="br0">
      <inkml:brushProperty name="width" value="0.05" units="cm"/>
      <inkml:brushProperty name="height" value="0.05" units="cm"/>
      <inkml:brushProperty name="color" value="#F5F51F"/>
    </inkml:brush>
  </inkml:definitions>
  <inkml:trace contextRef="#ctx0" brushRef="#br0">894 27 3223 0 0,'-2'-2'3882'0'0,"-4"-1"-3289"0"0,-1-1 1 0 0,0 1-1 0 0,1 0 1 0 0,-1 1-1 0 0,0 0 1 0 0,0 0 0 0 0,-1 0-1 0 0,1 1 1 0 0,-12-1-1 0 0,-5 2-27 0 0,-42 3 1 0 0,-2 5 173 0 0,1 3 0 0 0,0 3 1 0 0,-125 42-1 0 0,141-37-167 0 0,-92 50-1 0 0,134-64-471 0 0,1 1-1 0 0,0 0 0 0 0,0 0 1 0 0,0 1-1 0 0,1 0 1 0 0,-13 16-1 0 0,18-18 53 0 0,1-1-143 0 0,1-1 1 0 0,-1 0-1 0 0,1 0 0 0 0,0 1 1 0 0,0-1-1 0 0,0 0 0 0 0,1 0 0 0 0,-1 1 1 0 0,1-1-1 0 0,0 0 0 0 0,0 0 1 0 0,0 0-1 0 0,0 0 0 0 0,0 0 0 0 0,1 0 1 0 0,-1 0-1 0 0,1 0 0 0 0,0-1 1 0 0,0 1-1 0 0,4 3 0 0 0,0 1 3 0 0,2 0 0 0 0,-1-1-1 0 0,1-1 1 0 0,0 1 0 0 0,11 5-1 0 0,46 19 55 0 0,-39-18-51 0 0,68 29 107 0 0,59 27-2 0 0,-147-65-115 0 0,173 91 68 0 0,-137-69-14 0 0,-2 1 1 0 0,45 39-1 0 0,-70-52 1 0 0,0 1 0 0 0,-1 1 0 0 0,0 1-1 0 0,17 25 1 0 0,-27-34-28 0 0,0 0 1 0 0,0 0-1 0 0,-1 1 0 0 0,1-1 0 0 0,-2 1 0 0 0,4 13 0 0 0,-5-16 6 0 0,0-1-1 0 0,-1 1 0 0 0,0 0 0 0 0,0-1 1 0 0,0 1-1 0 0,0-1 0 0 0,-1 1 1 0 0,1 0-1 0 0,-1-1 0 0 0,-1 1 0 0 0,1-1 1 0 0,-1 0-1 0 0,-2 6 0 0 0,1-3 65 0 0,-1 0 1 0 0,0 0-1 0 0,0 0 0 0 0,-1 0 0 0 0,0 0 0 0 0,0-1 1 0 0,-1 0-1 0 0,0 0 0 0 0,-9 7 0 0 0,1-2 40 0 0,-2-1-1 0 0,1-1 1 0 0,-1 0 0 0 0,-1 0-1 0 0,0-2 1 0 0,0 0 0 0 0,-23 5-1 0 0,6-5-18 0 0,-1-1 0 0 0,1-2-1 0 0,-38 0 1 0 0,-104-14 44 0 0,159 8-153 0 0,-26-2-112 0 0,-1-2 0 0 0,-58-17 0 0 0,89 20 39 0 0,-53-20-785 0 0,58 19 348 0 0,0 0 0 0 0,0 0 0 0 0,0 0 0 0 0,0-1-1 0 0,-11-10 1 0 0,16 12-341 0 0,0 0 1 0 0,1 0-1 0 0,-1 0 0 0 0,1 0 0 0 0,-3-6 1 0 0,-9-20-5543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7:37.840"/>
    </inkml:context>
    <inkml:brush xml:id="br0">
      <inkml:brushProperty name="width" value="0.05" units="cm"/>
      <inkml:brushProperty name="height" value="0.05" units="cm"/>
      <inkml:brushProperty name="color" value="#F5F51F"/>
    </inkml:brush>
  </inkml:definitions>
  <inkml:trace contextRef="#ctx0" brushRef="#br0">278 1 10591 0 0,'0'0'1142'0'0,"-2"3"-921"0"0,-5 11 41 0 0,0 1 1 0 0,-7 23-1 0 0,5-13 0 0 0,-12 33 799 0 0,2 1-1 0 0,-22 118 1 0 0,-16 182 936 0 0,32-158-1477 0 0,-13 80-629 0 0,35-264-296 0 0,-1-1 0 0 0,-1 1 1 0 0,-8 16-1 0 0,12-31-591 0 0,-1 0-204 0 0,-8 6-43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7:38.200"/>
    </inkml:context>
    <inkml:brush xml:id="br0">
      <inkml:brushProperty name="width" value="0.05" units="cm"/>
      <inkml:brushProperty name="height" value="0.05" units="cm"/>
      <inkml:brushProperty name="color" value="#F5F51F"/>
    </inkml:brush>
  </inkml:definitions>
  <inkml:trace contextRef="#ctx0" brushRef="#br0">0 11 9671 0 0,'0'0'875'0'0,"4"-1"-719"0"0,27-2 220 0 0,60 3 0 0 0,-70 0 276 0 0,65 3 1783 0 0,69 0 382 0 0,-73-6-2541 0 0,99-2-17 0 0,-35 4-139 0 0,82 0-918 0 0,-169 2-3394 0 0,-6-4-1416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7:38.860"/>
    </inkml:context>
    <inkml:brush xml:id="br0">
      <inkml:brushProperty name="width" value="0.05" units="cm"/>
      <inkml:brushProperty name="height" value="0.05" units="cm"/>
      <inkml:brushProperty name="color" value="#F5F51F"/>
    </inkml:brush>
  </inkml:definitions>
  <inkml:trace contextRef="#ctx0" brushRef="#br0">285 529 5983 0 0,'0'0'3048'0'0,"3"1"-2242"0"0,2 3-639 0 0,1-1 1 0 0,0-1 0 0 0,0 1-1 0 0,1-1 1 0 0,-1 0 0 0 0,0 0-1 0 0,1-1 1 0 0,-1 0 0 0 0,1 0-1 0 0,-1 0 1 0 0,1-1 0 0 0,-1 0-1 0 0,1 0 1 0 0,0-1 0 0 0,9-1-1 0 0,13-5 383 0 0,0-1 0 0 0,46-20-1 0 0,49-37 466 0 0,-79 40-718 0 0,47-31 231 0 0,-74 44-398 0 0,-1-1 0 0 0,31-30 0 0 0,-25 21-39 0 0,-8 7-37 0 0,-1 0 0 0 0,-1 0 0 0 0,0-1 0 0 0,13-21 0 0 0,-24 33-39 0 0,0 0 0 0 0,0-1 1 0 0,0 1-1 0 0,-1-1 0 0 0,2-5 0 0 0,-2-6 38 0 0,-2 12-32 0 0,0-1 0 0 0,0 0-1 0 0,-1 1 1 0 0,0-1 0 0 0,0 1 0 0 0,0 0-1 0 0,0-1 1 0 0,-1 1 0 0 0,1 0 0 0 0,-1 0-1 0 0,0 1 1 0 0,0-1 0 0 0,-1 1 0 0 0,-6-6-1 0 0,3 3-5 0 0,0 0 0 0 0,-1 1 0 0 0,0 0 0 0 0,0 1 0 0 0,-1-1 0 0 0,-16-5 0 0 0,11 6-15 0 0,0 1 0 0 0,0 0 0 0 0,0 1 0 0 0,0 0 0 0 0,-19 1 0 0 0,23 1 0 0 0,0 1 0 0 0,0 0 0 0 0,0 0 0 0 0,0 1 0 0 0,0 0 0 0 0,0 1 0 0 0,0 0 0 0 0,-11 6 0 0 0,-42 28-51 0 0,20-12 30 0 0,-20 12-11 0 0,-72 55 0 0 0,105-68 46 0 0,1 1 1 0 0,1 1-1 0 0,2 2 1 0 0,-29 36-1 0 0,28-27 63 0 0,2 0 0 0 0,1 1 0 0 0,2 2-1 0 0,-27 69 1 0 0,35-73 18 0 0,2 1 0 0 0,2 1 0 0 0,-6 47 0 0 0,14-70-38 0 0,0 1 0 0 0,2-1 0 0 0,0 1 0 0 0,1-1 0 0 0,0 1 0 0 0,1-1 0 0 0,1 0 0 0 0,1 0 0 0 0,0 0 0 0 0,1 0 0 0 0,6 14 0 0 0,-5-18 5 0 0,-1-1 0 0 0,2 1 0 0 0,-1-1 0 0 0,2-1 0 0 0,-1 1-1 0 0,1-1 1 0 0,0-1 0 0 0,1 0 0 0 0,0 0 0 0 0,1 0 0 0 0,-1-1 0 0 0,1-1-1 0 0,0 1 1 0 0,21 7 0 0 0,20 9 167 0 0,1-2 0 0 0,60 14-1 0 0,-71-25-153 0 0,0-2-1 0 0,1-2 1 0 0,61 2-1 0 0,-44-8-77 0 0,-1-2-1 0 0,0-4 0 0 0,104-22 1 0 0,-105 15-154 0 0,104-29-1489 0 0,-110 26 87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7:39.330"/>
    </inkml:context>
    <inkml:brush xml:id="br0">
      <inkml:brushProperty name="width" value="0.05" units="cm"/>
      <inkml:brushProperty name="height" value="0.05" units="cm"/>
      <inkml:brushProperty name="color" value="#F5F51F"/>
    </inkml:brush>
  </inkml:definitions>
  <inkml:trace contextRef="#ctx0" brushRef="#br0">39 116 8287 0 0,'-9'1'129'0'0,"5"0"51"0"0,-1-1 0 0 0,1 1 0 0 0,-1 0 1 0 0,-7 3 3689 0 0,16-4-3212 0 0,199-30 2486 0 0,-144 19-2675 0 0,51-12 112 0 0,8-2-186 0 0,-75 18-305 0 0,71-9 73 0 0,-65 11-36 0 0,29-1-3503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7:39.770"/>
    </inkml:context>
    <inkml:brush xml:id="br0">
      <inkml:brushProperty name="width" value="0.05" units="cm"/>
      <inkml:brushProperty name="height" value="0.05" units="cm"/>
      <inkml:brushProperty name="color" value="#F5F51F"/>
    </inkml:brush>
  </inkml:definitions>
  <inkml:trace contextRef="#ctx0" brushRef="#br0">131 1 10135 0 0,'0'0'1158'0'0,"-1"1"-1102"0"0,-8 4 311 0 0,3-2-145 0 0,1 0 1 0 0,-1 1 0 0 0,1 0 0 0 0,-1 0 0 0 0,1 0-1 0 0,0 0 1 0 0,-7 10 0 0 0,-1 3 312 0 0,8-12-321 0 0,1 1-1 0 0,0-1 1 0 0,-5 10-1 0 0,3-1 123 0 0,0 0-1 0 0,1 0 1 0 0,1 0-1 0 0,0 1 1 0 0,-3 23-1 0 0,5-15 137 0 0,1 0 1 0 0,2 46-1 0 0,1-58-373 0 0,0 0 1 0 0,0 0-1 0 0,1 0 1 0 0,1 0 0 0 0,-1-1-1 0 0,2 0 1 0 0,-1 0-1 0 0,2 0 1 0 0,-1 0 0 0 0,1-1-1 0 0,1 0 1 0 0,-1 0 0 0 0,16 15-1 0 0,-17-20-33 0 0,0 0 0 0 0,1 0 0 0 0,-1 0 0 0 0,1 0 0 0 0,11 5 0 0 0,-6-5 66 0 0,1 1 0 0 0,16 3 0 0 0,-19-7-80 0 0,-1 0-1 0 0,1-1 0 0 0,0 0 1 0 0,-1-1-1 0 0,1 1 1 0 0,16-5-1 0 0,-13 2 0 0 0,1-1 0 0 0,-1-1 0 0 0,0 0 0 0 0,11-6 0 0 0,-10 4-133 0 0,1 1 1 0 0,21-7 0 0 0,-21 9-160 0 0,73-22-2131 0 0,-65 18 776 0 0,-1 1-62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7:40.130"/>
    </inkml:context>
    <inkml:brush xml:id="br0">
      <inkml:brushProperty name="width" value="0.05" units="cm"/>
      <inkml:brushProperty name="height" value="0.05" units="cm"/>
      <inkml:brushProperty name="color" value="#F5F51F"/>
    </inkml:brush>
  </inkml:definitions>
  <inkml:trace contextRef="#ctx0" brushRef="#br0">264 1 2303 0 0,'0'0'6771'0'0,"-2"3"-4678"0"0,-7 19-1390 0 0,1 0 0 0 0,-6 27 0 0 0,-7 49 498 0 0,-2 10 131 0 0,-94 382 2138 0 0,87-328-3298 0 0,7-36-96 0 0,7-30-92 0 0,16-92-54 0 0,0 0 0 0 0,0 0 1 0 0,0 0-1 0 0,0 0 0 0 0,1 0 0 0 0,2 7 0 0 0,-2-5-254 0 0,0-3-467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7:40.510"/>
    </inkml:context>
    <inkml:brush xml:id="br0">
      <inkml:brushProperty name="width" value="0.05" units="cm"/>
      <inkml:brushProperty name="height" value="0.05" units="cm"/>
      <inkml:brushProperty name="color" value="#F5F51F"/>
    </inkml:brush>
  </inkml:definitions>
  <inkml:trace contextRef="#ctx0" brushRef="#br0">718 1 5063 0 0,'0'0'390'0'0,"-3"0"-252"0"0,-13 1 736 0 0,-1 0 0 0 0,1 1 0 0 0,-19 5 0 0 0,-51 19 1548 0 0,-43 25-353 0 0,96-36-849 0 0,-56 36 1 0 0,78-44-910 0 0,2 0 0 0 0,-1 0 0 0 0,1 1 0 0 0,0 0 0 0 0,-15 19-1 0 0,22-24-231 0 0,0 0-1 0 0,0 0 1 0 0,0 0-1 0 0,1 1 1 0 0,-1-1-1 0 0,1 1 1 0 0,0-1-1 0 0,0 1 1 0 0,-2 7-1 0 0,3-8-53 0 0,0-1 1 0 0,0 1-1 0 0,0 0 0 0 0,1 0 0 0 0,-1-1 0 0 0,1 1 0 0 0,-1 0 0 0 0,1 0 0 0 0,0-1 0 0 0,0 1 0 0 0,0-1 1 0 0,0 1-1 0 0,1-1 0 0 0,2 5 0 0 0,4 3 56 0 0,0-1 0 0 0,15 14 0 0 0,-15-16-24 0 0,5 5 84 0 0,17 10-1 0 0,2 2 27 0 0,60 59 178 0 0,-64-58-247 0 0,-9-7-73 0 0,0 0 1 0 0,-2 2 0 0 0,0 0 0 0 0,-1 1-1 0 0,18 31 1 0 0,-31-48-8 0 0,-1 1-1 0 0,0 0 1 0 0,-1 0-1 0 0,1 0 1 0 0,-1 0-1 0 0,0 0 0 0 0,0 1 1 0 0,0-1-1 0 0,0 7 1 0 0,-1-10-8 0 0,0-1-1 0 0,0 0 1 0 0,0 0 0 0 0,-1 1 0 0 0,1-1 0 0 0,0 0-1 0 0,0 1 1 0 0,-1-1 0 0 0,1 0 0 0 0,-1 0 0 0 0,1 0-1 0 0,-2 3 1 0 0,0 0 19 0 0,0 0 6 0 0,-1 0 0 0 0,1 0 0 0 0,-1 0 0 0 0,0 0 0 0 0,0-1 1 0 0,0 1-1 0 0,0-1 0 0 0,-1 0 0 0 0,0 0 0 0 0,1 0 0 0 0,-1 0 0 0 0,0-1 0 0 0,0 0 1 0 0,0 0-1 0 0,-1 0 0 0 0,-5 2 0 0 0,-7 2 117 0 0,-1-1 0 0 0,-31 4-1 0 0,43-8-126 0 0,-9 1 67 0 0,-1-1 1 0 0,-30-1-1 0 0,-31-8 93 0 0,35 3-84 0 0,16 2-93 0 0,-1-1-1 0 0,1-2 1 0 0,0 0 0 0 0,1-2 0 0 0,-43-19-1 0 0,64 25-167 0 0,-1 0-1 0 0,1-1 1 0 0,0 1-1 0 0,0-1 1 0 0,0 0-1 0 0,0 0 0 0 0,0-1 1 0 0,-3-3-1 0 0,6 3-1227 0 0,1-10-68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7:41.600"/>
    </inkml:context>
    <inkml:brush xml:id="br0">
      <inkml:brushProperty name="width" value="0.05" units="cm"/>
      <inkml:brushProperty name="height" value="0.05" units="cm"/>
      <inkml:brushProperty name="color" value="#F5F51F"/>
    </inkml:brush>
  </inkml:definitions>
  <inkml:trace contextRef="#ctx0" brushRef="#br0">1632 97 2303 0 0,'67'-23'715'0'0,"-25"11"2940"0"0,-41 11-3557 0 0,-1 1 1 0 0,1 0 0 0 0,0 0 0 0 0,-1 0-1 0 0,1-1 1 0 0,-1 1 0 0 0,1 0-1 0 0,-1 0 1 0 0,1-1 0 0 0,-1 1-1 0 0,1-1 1 0 0,-1 1 0 0 0,1 0 0 0 0,-1-1-1 0 0,7-3 5202 0 0,-8 4-5225 0 0,0 0 0 0 0,0-1 1 0 0,0 1-1 0 0,0 0 1 0 0,0 0-1 0 0,0 0 0 0 0,0-1 1 0 0,0 1-1 0 0,-1-1 1 0 0,-4-2 84 0 0,-12-1 35 0 0,0 1-1 0 0,0 1 1 0 0,-1 0-1 0 0,-30 2 1 0 0,27 1-85 0 0,-508-26 1707 0 0,391 15-1407 0 0,108 8-350 0 0,12 2 21 0 0,18 0-80 0 0,1 0-1 0 0,-1 0 1 0 0,1 0 0 0 0,-1 0 0 0 0,1 0-1 0 0,-1 0 1 0 0,1 0 0 0 0,-1 0 0 0 0,1 1-1 0 0,-1-1 1 0 0,1 0 0 0 0,-1 0 0 0 0,1 0-1 0 0,-1 1 1 0 0,1-1 0 0 0,0 0-1 0 0,-2 1 1 0 0,2 0-1 0 0,-1 1 1 0 0,1-1-1 0 0,0 0 0 0 0,-1 0 0 0 0,1 1 0 0 0,0-1 0 0 0,0 0 1 0 0,0 1-1 0 0,0-1 0 0 0,0 0 0 0 0,0 1 0 0 0,0-1 0 0 0,0 0 1 0 0,0 1-1 0 0,1-1 0 0 0,-1 0 0 0 0,1 2 0 0 0,9 24-15 0 0,15 25-45 0 0,-9-17 65 0 0,20 57 1 0 0,-17-18 33 0 0,-3 1 0 0 0,12 149 0 0 0,-26-71-39 0 0,-11 1 2 0 0,4-83 7 0 0,-42 432 108 0 0,2-233-92 0 0,-12-1 146 0 0,56-266-167 0 0,-56 211 204 0 0,-9-2-1 0 0,-3 9-98 0 0,-11-4-3 0 0,15-59-22 0 0,-74 176 242 0 0,-15-16-64 0 0,101-223-201 0 0,-38 67 76 0 0,72-133-126 0 0,10-16 14 0 0,0 1-1 0 0,-9 20 0 0 0,13-21-21 0 0,-11 23 78 0 0,14-31-33 0 0,2-4-45 0 0,0 0 0 0 0,-1 0 0 0 0,1 0-1 0 0,0 1 1 0 0,0-1 0 0 0,0 0 0 0 0,0 0 0 0 0,0 0-1 0 0,0 2 1 0 0,1-2 5 0 0,-1 1-1 0 0,1-1 1 0 0,0 0-1 0 0,-1 0 1 0 0,1 1-1 0 0,0-1 0 0 0,-1 0 1 0 0,1 0-1 0 0,0 0 1 0 0,0 0-1 0 0,0 0 1 0 0,0 0-1 0 0,0 0 1 0 0,0 0-1 0 0,0-1 1 0 0,1 1-1 0 0,-1 0 1 0 0,1 0-1 0 0,2 1 20 0 0,0-1 0 0 0,-1 0-1 0 0,1 1 1 0 0,0-1 0 0 0,5 0 0 0 0,12 1 23 0 0,0-2-1 0 0,0 0 1 0 0,24-3 0 0 0,10-1 8 0 0,186 4-58 0 0,117 34 1 0 0,-254-20 16 0 0,113 14 231 0 0,369 39-91 0 0,-301-58-4389 0 0,-206-12 2737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2:29.651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53 4143 0 0,'0'0'319'0'0,"2"2"-54"0"0,2 2 148 0 0,1 0 1 0 0,-1 0-1 0 0,1-1 0 0 0,0 1 0 0 0,1-1 0 0 0,-1 0 0 0 0,0 0 0 0 0,1-1 0 0 0,0 1 0 0 0,0-1 0 0 0,-1-1 0 0 0,1 1 0 0 0,0-1 0 0 0,0 0 0 0 0,0 0 0 0 0,1-1 0 0 0,-1 0 1 0 0,0 0-1 0 0,7-1 0 0 0,7-2 18 0 0,0 0 0 0 0,0-2 0 0 0,21-7 0 0 0,97-26 477 0 0,-100 29-850 0 0,16 0 163 0 0,4-1-5062 0 0,-38 4 85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7:43.400"/>
    </inkml:context>
    <inkml:brush xml:id="br0">
      <inkml:brushProperty name="width" value="0.05" units="cm"/>
      <inkml:brushProperty name="height" value="0.05" units="cm"/>
      <inkml:brushProperty name="color" value="#F5F51F"/>
    </inkml:brush>
  </inkml:definitions>
  <inkml:trace contextRef="#ctx0" brushRef="#br0">242 217 8287 0 0,'0'0'1923'0'0,"1"-2"-1358"0"0,1 0-417 0 0,1 0 0 0 0,0 0 0 0 0,-1 0 0 0 0,1 0 0 0 0,0 0 0 0 0,0 1 0 0 0,0-1 0 0 0,0 1 0 0 0,0 0 0 0 0,0 0 0 0 0,4-1 0 0 0,11-5 220 0 0,10-3 303 0 0,36-9-1 0 0,-12 5-133 0 0,55-17 386 0 0,12-4-228 0 0,11 3-45 0 0,1 10-60 0 0,-114 18-454 0 0,16-5-1 0 0,-19 5 20 0 0,18-3 1 0 0,-30 6 622 0 0,0 3-714 0 0,7 10-10 0 0,-7-7-53 0 0,-1 0 1 0 0,1 0-1 0 0,-1 0 1 0 0,0 0-1 0 0,-1 0 1 0 0,1 0-1 0 0,-1 8 1 0 0,-3 37 50 0 0,-14 102 67 0 0,-12 142 156 0 0,-16 236-7 0 0,36-421-215 0 0,-18 289 96 0 0,22-111 224 0 0,5-271-328 0 0,0-5-18 0 0,2 238 586 0 0,-3-139-399 0 0,0-35-156 0 0,-6 158 136 0 0,2-95-119 0 0,4-106-75 0 0,-18 282 214 0 0,19-309-171 0 0,0-2-42 0 0,0 0 0 0 0,-1 0 0 0 0,1 0 1 0 0,-1 0-1 0 0,1 0 0 0 0,-2 4 1 0 0,0 3 52 0 0,-1 3-43 0 0,-1 3 0 0 0,1-1 32 0 0,0 11-33 0 0,4-21-10 0 0,-1 9 0 0 0,2 1 0 0 0,0 1 0 0 0,0-3 0 0 0,2 3 0 0 0,0 0 0 0 0,4 17 0 0 0,-4-2 0 0 0,12 25 0 0 0,-16-54 0 0 0,1 1 0 0 0,1-1 0 0 0,-2 1 0 0 0,1 0 0 0 0,0 0 0 0 0,-1-1 0 0 0,1 6 0 0 0,0-2 0 0 0,-1-1 0 0 0,4 7 0 0 0,0 0 0 0 0,6 19 0 0 0,12 34 0 0 0,-22-63 0 0 0,2 3 0 0 0,-1 0 0 0 0,0 0 0 0 0,0 0 0 0 0,0 0 0 0 0,-1 11 0 0 0,2 7 0 0 0,-2-7 0 0 0,-2 0 0 0 0,0 11 0 0 0,-2-2 0 0 0,4-24 0 0 0,-6 25 0 0 0,4-21 0 0 0,-2 23 0 0 0,2-12 11 0 0,0 0 31 0 0,2 0-31 0 0,1 2-11 0 0,0 0 0 0 0,1-1 0 0 0,4 16 64 0 0,-2-16-64 0 0,-1-3 11 0 0,-1-9 42 0 0,2 4 11 0 0,-3-6 197 0 0,-3-3-175 0 0,-15-1 20 0 0,0-1 1 0 0,-32-8 0 0 0,6 1-41 0 0,-148-14 65 0 0,60 16-129 0 0,-82-4-179 0 0,-8 3-1508 0 0,146 4 793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37:42.46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77 2759 0 0,'0'0'9424'0'0,"2"0"-9168"0"0,5 2-96 0 0,0-1-1 0 0,-1 0 1 0 0,1-1-1 0 0,14 0 1 0 0,32-4 396 0 0,-33 1-391 0 0,35-3 241 0 0,34-4 44 0 0,-30 9-242 0 0,-22 1-40 0 0,43-7 0 0 0,-4-6-2 0 0,-31 4 51 0 0,72-5 1 0 0,-28 7 40 0 0,-51 3-173 0 0,49 1 0 0 0,-61 3-71 0 0,-2 1 12 0 0,36 4 0 0 0,-44-3-16 0 0,-10 1-962 0 0,-6-3 693 0 0,1 1 1 0 0,0-1-1 0 0,0 0 1 0 0,0 1-1 0 0,0-1 1 0 0,0 0-1 0 0,0 1 1 0 0,0-1-1 0 0,1 0 1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37:43.02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39 4607 0 0,'0'0'4138'0'0,"2"-1"-3598"0"0,63-5 1501 0 0,-12 2-978 0 0,241-8 1579 0 0,-140 5-1690 0 0,-3 1-1 0 0,105 3 730 0 0,-94 11-641 0 0,-72-3-563 0 0,1 0-118 0 0,-80-3-326 0 0,0-1 0 0 0,0-1 0 0 0,1 0-1 0 0,19-2 1 0 0,-18 0 43 0 0,0 5-1 0 0,-10-3 34 0 0,-6 2-1869 0 0,-9 4 859 0 0,-6-2-10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37:47.04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110 41 5239 0 0,'0'0'235'0'0,"1"-1"-6"0"0,0-4-114 0 0,7-29 7414 0 0,-9 37-7406 0 0,-7 15 73 0 0,0 1 0 0 0,-6 26 0 0 0,-8 46 320 0 0,-14 132 95 0 0,16 4-433 0 0,16-185-159 0 0,-2 63 30 0 0,5-77 8 0 0,6 45 1 0 0,-4-61-16 0 0,1 0-1 0 0,1-1 1 0 0,4 13-1 0 0,-5-19-27 0 0,0 1-1 0 0,1-1 0 0 0,-1 0 0 0 0,1-1 0 0 0,0 1 1 0 0,0 0-1 0 0,1-1 0 0 0,3 5 0 0 0,-4-7 16 0 0,0 0 0 0 0,-1 0 0 0 0,1 0 0 0 0,0 0 0 0 0,0-1 0 0 0,0 1-1 0 0,0-1 1 0 0,0 0 0 0 0,0 1 0 0 0,1-1 0 0 0,-1-1 0 0 0,0 1 0 0 0,1 0 0 0 0,-1-1-1 0 0,0 0 1 0 0,1 0 0 0 0,5 0 0 0 0,0-1 67 0 0,1-1 1 0 0,-1 0-1 0 0,0 0 0 0 0,0 0 0 0 0,13-7 1 0 0,-5 2 9 0 0,-1-1 1 0 0,-1-1 0 0 0,1 0 0 0 0,-1-1 0 0 0,-1 0 0 0 0,15-15 0 0 0,5-8-21 0 0,-1-1 0 0 0,-2-1 0 0 0,33-50 0 0 0,39-59-9 0 0,-27 35-22 0 0,-60 84-46 0 0,9-16 4 0 0,-2-2 1 0 0,-2 0-1 0 0,29-85 0 0 0,-37 95-13 0 0,-9 25 0 0 0,0-1 0 0 0,-1 0 0 0 0,0 0 0 0 0,0 0 0 0 0,-1 0 0 0 0,0 0 0 0 0,0-12 0 0 0,-2 15 0 0 0,0 6 0 0 0,0 0 0 0 0,0 0 0 0 0,0 1 0 0 0,0-1 0 0 0,0 0 0 0 0,0 0 0 0 0,0 0 0 0 0,0 0 0 0 0,0 0 0 0 0,0 0 0 0 0,0 0 0 0 0,0 0 0 0 0,0 0 0 0 0,0 0 0 0 0,0 0 0 0 0,0 0 0 0 0,0 0 0 0 0,0 0 0 0 0,0 0 0 0 0,0 0 0 0 0,0 0 0 0 0,0 0 0 0 0,-1 0 0 0 0,1 0 0 0 0,0 0 0 0 0,0 0 0 0 0,0 0 0 0 0,0 0 0 0 0,0 0 0 0 0,0-1 0 0 0,0 1 0 0 0,0 0 0 0 0,0 0 0 0 0,0 0 0 0 0,0 0 0 0 0,0 0 0 0 0,0 0 0 0 0,0 0 0 0 0,0 0 0 0 0,0 0 0 0 0,0 0 0 0 0,0 0 0 0 0,0 0 0 0 0,0 0 0 0 0,0 0 0 0 0,0 0 0 0 0,0 0 0 0 0,0 0 0 0 0,0 0 0 0 0,0 0 0 0 0,0 0 0 0 0,0 0 0 0 0,0 0 0 0 0,0 0 0 0 0,0 0 0 0 0,0 0 0 0 0,0 0 0 0 0,-4 9 0 0 0,0 1 0 0 0,1 1 0 0 0,0-1 0 0 0,-2 16 0 0 0,1-9 0 0 0,-38 271 0 0 0,32-94 0 0 0,10-150 24 0 0,3 0-1 0 0,1 0 0 0 0,15 63 1 0 0,-12-82 62 0 0,1 0 0 0 0,21 48 0 0 0,-26-67-68 0 0,0 0 0 0 0,1 1 1 0 0,0-1-1 0 0,0 0 0 0 0,0 0 0 0 0,1-1 0 0 0,4 6 0 0 0,-6-9-38 0 0,-1 0 0 0 0,1 0-1 0 0,0 0 1 0 0,0 0 0 0 0,-1-1 0 0 0,1 1-1 0 0,0-1 1 0 0,0 1 0 0 0,1-1-1 0 0,-1 0 1 0 0,0 0 0 0 0,0-1-1 0 0,0 1 1 0 0,1-1 0 0 0,-1 0 0 0 0,7 0-1 0 0,8-2-1380 0 0,4-1-4710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37:47.54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79 55 2759 0 0,'0'-2'207'0'0,"2"-4"758"0"0,-1-1 1 0 0,-1 1-1 0 0,1-1 0 0 0,-1 1 1 0 0,-2-15 5232 0 0,1 22-5820 0 0,-2 1-265 0 0,1 1 1 0 0,0-1 0 0 0,0 0 0 0 0,0 1 0 0 0,0-1 0 0 0,1 1-1 0 0,-1-1 1 0 0,1 1 0 0 0,-1 0 0 0 0,1 0 0 0 0,0 0 0 0 0,-1 5-1 0 0,-2 6 713 0 0,-1 22 1 0 0,2-14 111 0 0,-6 30-309 0 0,-21 110-772 0 0,28-148 327 0 0,0 0 0 0 0,1-1 1 0 0,0 15-1 0 0,1-26-162 0 0,0-1 1 0 0,0 0-1 0 0,0 0 0 0 0,0 1 1 0 0,1-1-1 0 0,-1 0 0 0 0,0 0 1 0 0,0 0-1 0 0,1 1 0 0 0,-1-1 1 0 0,1 0-1 0 0,-1 0 0 0 0,1 0 1 0 0,0 0-1 0 0,-1 0 0 0 0,1 0 1 0 0,0 0-1 0 0,2 2 1 0 0,-2-2-7 0 0,0-1 1 0 0,1 1-1 0 0,-1 0 1 0 0,1 0-1 0 0,0 0 1 0 0,-1-1 0 0 0,1 1-1 0 0,-1-1 1 0 0,1 0-1 0 0,0 1 1 0 0,-1-1 0 0 0,3 0-1 0 0,3 0 19 0 0,0 0 0 0 0,-1-1 0 0 0,1 0 0 0 0,0 0-1 0 0,8-3 1 0 0,8-4-40 0 0,-1 0-1 0 0,0-2 0 0 0,0-1 1 0 0,20-14-1 0 0,-20 12-246 0 0,25-19-1394 0 0,-8 4-1629 0 0,-14 14-2468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37:47.90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347 0 2303 0 0,'-1'2'167'0'0,"-32"63"8654"0"0,8-18-6185 0 0,-44 113 859 0 0,-3 14-1677 0 0,31-79-1371 0 0,4-12-190 0 0,-21 56-98 0 0,56-133-181 0 0,0-1-1 0 0,0 1 1 0 0,1 0-1 0 0,-1-1 1 0 0,1 1-1 0 0,1 0 1 0 0,-1 0-1 0 0,1 8 1 0 0,0-12-120 0 0,3-1-178 0 0,0 0 15 0 0,-1 0 0 0 0,1 0 0 0 0,0 0 0 0 0,0 0 0 0 0,0-1 0 0 0,0 1 0 0 0,5-1 0 0 0,10-3-1143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37:48.28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349 8 5063 0 0,'0'0'640'0'0,"2"0"-45"0"0,20-8 3561 0 0,-22 9-4093 0 0,0 0 0 0 0,0-1 0 0 0,-1 1 0 0 0,1-1 0 0 0,0 1 0 0 0,0 0 0 0 0,-1-1 0 0 0,1 1 0 0 0,0-1 1 0 0,-1 1-1 0 0,1-1 0 0 0,-1 1 0 0 0,-1 2 65 0 0,-20 34 913 0 0,-25 56 0 0 0,-7 45 202 0 0,9-5-476 0 0,-5 53 17 0 0,31-113-483 0 0,-39 153 95 0 0,55-215-376 0 0,-61 291 424 0 0,61-281-364 0 0,1 1-1 0 0,3 41 1 0 0,-1-55-63 0 0,1 1 0 0 0,1 0 1 0 0,0 0-1 0 0,0-1 0 0 0,1 1 0 0 0,0-1 0 0 0,0 0 0 0 0,1 0 1 0 0,8 14-1 0 0,-9-18 6 0 0,0 0 0 0 0,0 0 0 0 0,1-1 0 0 0,-1 0 1 0 0,1 1-1 0 0,-1-1 0 0 0,1 0 0 0 0,0-1 0 0 0,1 1 0 0 0,-1-1 0 0 0,0 0 0 0 0,1 0 1 0 0,-1 0-1 0 0,1 0 0 0 0,5 0 0 0 0,-4 0-219 0 0,1-1 0 0 0,-1 0 1 0 0,1-1-1 0 0,8 0 0 0 0,-7 0-962 0 0,0-1 0 0 0,-1 0 1 0 0,11-3-1 0 0,12-6-4269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37:48.68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207 1 9215 0 0,'0'0'2032'0'0,"-1"1"-1652"0"0,-17 16 435 0 0,14-14-678 0 0,0 1 0 0 0,1-1 0 0 0,-1 1-1 0 0,1 0 1 0 0,0 0 0 0 0,-4 6-1 0 0,-9 25 519 0 0,-20 59 0 0 0,32-81-578 0 0,-56 211 1114 0 0,47-170-939 0 0,2 2 128 0 0,2 0 1 0 0,3 1 0 0 0,2 107-1 0 0,5-143-268 0 0,1-1 0 0 0,0-1 0 0 0,2 1 0 0 0,1 0 0 0 0,11 31 0 0 0,-12-42-73 0 0,0 0 0 0 0,0-1 0 0 0,1 1 0 0 0,0-1 0 0 0,9 10 0 0 0,-10-13-17 0 0,0 0 0 0 0,1-1 0 0 0,0 1 0 0 0,0-1 0 0 0,0 0 0 0 0,0 0 0 0 0,1-1 0 0 0,10 5 0 0 0,-10-6-51 0 0,-1-1 0 0 0,1 0 0 0 0,0 0 0 0 0,0 0 0 0 0,0-1 0 0 0,0 0 0 0 0,0 0 0 0 0,0-1 0 0 0,8-1 0 0 0,-14 2 7 0 0,1 0 0 0 0,0-1 1 0 0,0 1-1 0 0,-1 0 0 0 0,1 0 0 0 0,0-1 1 0 0,-1 1-1 0 0,1 0 0 0 0,0-1 1 0 0,-1 1-1 0 0,1 0 0 0 0,0-1 1 0 0,-1 1-1 0 0,1-1 0 0 0,0 0 1 0 0,2-2-122 0 0,-1 2-197 0 0,0-1 0 0 0,1 0 0 0 0,-1 0 0 0 0,0 0 0 0 0,0 0 0 0 0,0-1-1 0 0,-1 1 1 0 0,1 0 0 0 0,0-1 0 0 0,-1 1 0 0 0,2-4 0 0 0,1-7-4903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37:49.04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11 10535 0 0,'0'0'1931'0'0,"2"1"-1502"0"0,6 2-159 0 0,0 0-1 0 0,-1 0 1 0 0,1-1-1 0 0,1 0 1 0 0,-1 0-1 0 0,11 0 1 0 0,54 0 711 0 0,-26-2-555 0 0,106 0-1104 0 0,210-27 1 0 0,-328 23-526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37:49.40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 9359 0 0,'0'0'706'0'0,"2"1"-488"0"0,16 13 239 0 0,25 13-1 0 0,7 6 997 0 0,-29-18-901 0 0,13 9 588 0 0,42 39 0 0 0,-48-36-667 0 0,-1 2 1 0 0,43 61 0 0 0,-46-54-210 0 0,-2 1 0 0 0,-1 0 0 0 0,-2 2 0 0 0,26 77 0 0 0,-29-58-32 0 0,-1 1 0 0 0,-4 1 0 0 0,-2 0 0 0 0,-2 1 0 0 0,-4 0 0 0 0,-1 0 0 0 0,-14 114 0 0 0,5-134 132 0 0,-2 1 1 0 0,-16 44-1 0 0,-37 77 792 0 0,44-122-752 0 0,-42 70 0 0 0,21-47-249 0 0,-53 81-166 0 0,76-125-1382 0 0,10-11-102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2:30.231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185 214 6271 0 0,'0'0'571'0'0,"1"-1"-472"0"0,10-19-128 0 0,-8 13 229 0 0,1 1 0 0 0,-1 0 0 0 0,1-1 0 0 0,1 2 0 0 0,-1-1 0 0 0,1 0 1 0 0,6-5-1 0 0,2 2 159 0 0,0 0 0 0 0,0 1-1 0 0,1 1 1 0 0,18-8 0 0 0,-10 4-9 0 0,78-33 578 0 0,-73 33-481 0 0,48-11 0 0 0,-70 21-362 0 0,0 0-1 0 0,1 1 1 0 0,-1-1-1 0 0,0 1 0 0 0,0 1 1 0 0,0-1-1 0 0,0 1 1 0 0,6 1-1 0 0,-4-1 12 0 0,-5 0-58 0 0,1-1 0 0 0,-1 1 0 0 0,0-1 0 0 0,1 1 0 0 0,-1 0 0 0 0,0 0 0 0 0,0 0-1 0 0,0 0 1 0 0,0 0 0 0 0,0 1 0 0 0,0-1 0 0 0,0 1 0 0 0,2 1 0 0 0,-2 0-17 0 0,0-1 0 0 0,0 1 0 0 0,0 0-1 0 0,0 0 1 0 0,-1 0 0 0 0,1 0 0 0 0,-1 1 0 0 0,2 4 0 0 0,-1 0 1 0 0,0 0-1 0 0,-1 0 1 0 0,0 1-1 0 0,0-1 1 0 0,-1 0-1 0 0,0 1 1 0 0,0-1-1 0 0,-3 13 1 0 0,-2 7 42 0 0,-12 34-1 0 0,4-22-35 0 0,-2 0 0 0 0,-2-1-1 0 0,-2-1 1 0 0,-24 36 0 0 0,-47 57 25 0 0,60-95-42 0 0,-37 34 0 0 0,-36 23 156 0 0,72-66-76 0 0,-153 127 1329 0 0,161-134-100 0 0,28-20-1230 0 0,0 0-1 0 0,0-1 0 0 0,0 0 1 0 0,4-1-1 0 0,7-2 11 0 0,16-1 68 0 0,53-2-1 0 0,35 6-142 0 0,-53 2-24 0 0,42 3-2 0 0,-33-1 14 0 0,75 0-1125 0 0,-130-3 412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37:51.52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608 318 6791 0 0,'0'0'308'0'0,"3"-1"-1"0"0,20-11-189 0 0,-19 9-115 0 0,-1 0 234 0 0,0 1 0 0 0,0 0 0 0 0,-1-1-1 0 0,1 0 1 0 0,-1 0 0 0 0,1 0 0 0 0,-1 0-1 0 0,3-5 1 0 0,3-3 220 0 0,-6 7-287 0 0,0 1 1 0 0,0-1-1 0 0,-1 0 0 0 0,1 0 0 0 0,-1 0 0 0 0,0 0 0 0 0,0 0 0 0 0,0 0 0 0 0,0-7 0 0 0,-1 11-165 0 0,1-8 322 0 0,0-1 0 0 0,-1 1-1 0 0,0 0 1 0 0,-3-16 0 0 0,3 20-208 0 0,-1 0 0 0 0,0 0 0 0 0,-1 0 0 0 0,1 0 0 0 0,-2-3 0 0 0,-1-2 31 0 0,1 1-5 0 0,2 5-50 0 0,0-1 0 0 0,-1 0 1 0 0,1 0-1 0 0,-1 1 0 0 0,0-1 0 0 0,0 0 0 0 0,0 1 1 0 0,-1 0-1 0 0,1 0 0 0 0,-6-5 0 0 0,-6-5 172 0 0,8 7-151 0 0,0 0 0 0 0,0 1 0 0 0,0 0 1 0 0,-1 0-1 0 0,0 1 0 0 0,-8-5 0 0 0,6 6 8 0 0,0-1 0 0 0,0 1 0 0 0,-1 1 0 0 0,0 0 0 0 0,-11-1 1 0 0,15 3-75 0 0,0-1 0 0 0,0 2 0 0 0,0-1 0 0 0,0 1 1 0 0,0 0-1 0 0,0 0 0 0 0,0 0 0 0 0,0 1 1 0 0,-9 4-1 0 0,-1 1 34 0 0,-43 18 144 0 0,35-17-164 0 0,0 1-1 0 0,1 2 1 0 0,-31 18 0 0 0,42-21-37 0 0,0 0 0 0 0,1 1 0 0 0,-1 0 0 0 0,2 1 0 0 0,0 0 0 0 0,0 0 0 0 0,-13 19 0 0 0,8-5 21 0 0,1 1 0 0 0,1 0 0 0 0,1 1 1 0 0,2 1-1 0 0,0-1 0 0 0,2 2 1 0 0,0-1-1 0 0,-3 34 0 0 0,-8 91-4 0 0,-1 190 0 0 0,28-16 40 0 0,4-81 80 0 0,-11-218-164 0 0,2 56 0 0 0,-2-73-90 0 0,-1 0-1 0 0,-2 21 0 0 0,1-29-45 0 0,1 1-138 0 0,-9 22-3724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37:51.88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1 132 10591 0 0,'0'0'819'0'0,"3"0"-470"0"0,10 3 13 0 0,-1-2 1 0 0,1 0-1 0 0,0 0 0 0 0,21-3 0 0 0,55-11 1363 0 0,-6-4-665 0 0,18-4-112 0 0,222-21 699 0 0,-229 33-1628 0 0,41-4-16 0 0,-45-2-3257 0 0,-68 9-2537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37:52.26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621 0 7999 0 0,'0'0'944'0'0,"-1"0"-481"0"0,-4 2-169 0 0,1-1 0 0 0,-1 1 0 0 0,1-1 0 0 0,-1 1 1 0 0,1 0-1 0 0,-7 5 0 0 0,-25 21 944 0 0,13-10-618 0 0,-8 7-3 0 0,1 2 0 0 0,1 0-1 0 0,-28 35 1 0 0,39-39-334 0 0,1 2 0 0 0,0 0 0 0 0,-19 42 0 0 0,-30 85 359 0 0,56-127-569 0 0,-97 291 482 0 0,28 8-138 0 0,70-278-235 0 0,-6 72 1 0 0,14-90-64 0 0,1 0 0 0 0,1-1 0 0 0,9 53 0 0 0,-7-64-83 0 0,1 0 1 0 0,1-1-1 0 0,1 1 1 0 0,0-1 0 0 0,1 0-1 0 0,1-1 1 0 0,0 1-1 0 0,1-2 1 0 0,12 16-1 0 0,-14-21-49 0 0,0-1-1 0 0,0 0 0 0 0,1 0 1 0 0,0 0-1 0 0,1-1 0 0 0,0 0 1 0 0,-1-1-1 0 0,2 0 0 0 0,-1 0 1 0 0,1-1-1 0 0,-1 0 1 0 0,20 4-1 0 0,-4-2-816 0 0,33 4-1 0 0,-42-8-1816 0 0,24-1-1 0 0,-4-4-2819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37:52.70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182 0 6447 0 0,'0'0'2480'0'0,"0"2"-1854"0"0,-2 5-227 0 0,0 0 1 0 0,0-1 0 0 0,-1 0-1 0 0,-5 11 1 0 0,-3 4 220 0 0,-10 30 501 0 0,3 2 0 0 0,-22 97 0 0 0,-2 114 296 0 0,17-57-994 0 0,17 0 572 0 0,9-185-917 0 0,1 0 0 0 0,1-1 0 0 0,1 1 1 0 0,1-1-1 0 0,1 0 0 0 0,8 21 1 0 0,-13-39-70 0 0,0 0 1 0 0,1-1 0 0 0,0 1-1 0 0,-1 0 1 0 0,1 0 0 0 0,0-1-1 0 0,3 4 1 0 0,5 2 43 0 0,-7-6-47 0 0,-1 0 0 0 0,1-1 0 0 0,0 1-1 0 0,-1-1 1 0 0,1 0 0 0 0,0 0 0 0 0,0 0 0 0 0,0 0 0 0 0,0 0-1 0 0,5 0 1 0 0,5-1-56 0 0,-11 0-120 0 0,1-1 0 0 0,0 1 0 0 0,0-1 1 0 0,-1 0-1 0 0,1 1 0 0 0,3-3 1 0 0,-5 3-366 0 0,0-1 1 0 0,0 0 0 0 0,1 0 0 0 0,-1 1-1 0 0,0-1 1 0 0,0 0 0 0 0,0 0 0 0 0,1-2 0 0 0,5-8-5092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37:53.06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1 103 8287 0 0,'0'0'639'0'0,"2"0"-415"0"0,30-9 2559 0 0,58-8 1 0 0,-52 11-2151 0 0,52-2 656 0 0,-32 4-593 0 0,269-18 814 0 0,-115-1-1606 0 0,-136 13-2315 0 0,-53 6 1056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37:53.42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55 1 1839 0 0,'-2'0'134'0'0,"-13"7"-341"0"0,5-2 5347 0 0,-18 13 3333 0 0,30-17-7921 0 0,2 2-337 0 0,-1 0 0 0 0,1-1-1 0 0,0 1 1 0 0,0-1-1 0 0,0 0 1 0 0,1-1 0 0 0,7 3-1 0 0,-4-2 88 0 0,0-1 0 0 0,0 0 0 0 0,15 0-1 0 0,11 0 316 0 0,5-1 86 0 0,47-5 0 0 0,14-4-158 0 0,16-2-365 0 0,-103 10-229 0 0,22 0 0 0 0,-23 2-711 0 0,0-2 0 0 0,14-1 0 0 0,-14 0-1082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37:53.88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60 1 7111 0 0,'0'0'6743'0'0,"0"2"-6302"0"0,-2 13 150 0 0,0 0 0 0 0,0 0-1 0 0,-9 26 1 0 0,-1 9 310 0 0,0 16 237 0 0,-6 82-1 0 0,18-134-983 0 0,0 0-1 0 0,1 0 1 0 0,1 0 0 0 0,0 0-1 0 0,0 0 1 0 0,2 0 0 0 0,5 16-1 0 0,-6-24-51 0 0,0 1 0 0 0,1-1 0 0 0,-1 0 0 0 0,9 11-1 0 0,-10-14-64 0 0,1 0-1 0 0,-1-1 1 0 0,1 1-1 0 0,0 0 1 0 0,-1-1-1 0 0,1 0 1 0 0,0 0-1 0 0,1 0 1 0 0,-1 0-1 0 0,5 2 1 0 0,-2-2 26 0 0,1 0 1 0 0,12 1-1 0 0,-3-1-22 0 0,-7-1-17 0 0,0 0 1 0 0,-1 0-1 0 0,17-2 1 0 0,8 1 26 0 0,-23-1-41 0 0,0 1 1 0 0,0-1 0 0 0,0-1-1 0 0,16-4 1 0 0,1 0-102 0 0,-3 1-459 0 0,-9 3-265 0 0,0-1 0 0 0,0 0 1 0 0,0-1-1 0 0,16-8 1 0 0,-15 4-432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37:54.24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313 1 7367 0 0,'0'0'5672'0'0,"0"2"-5121"0"0,-30 87 2172 0 0,-5 15-947 0 0,5 12-614 0 0,-23 80 65 0 0,-28 104-98 0 0,76-277-1057 0 0,-71 387 1393 0 0,75-396-1417 0 0,0 27-1 0 0,1-35-63 0 0,1-1 0 0 0,-1 1 1 0 0,1 0-1 0 0,0-1 0 0 0,1 0 0 0 0,0 1 0 0 0,2 6 0 0 0,-1-9-636 0 0,-1-2 443 0 0,1 0-1 0 0,-1-1 1 0 0,0 1-1 0 0,0 0 1 0 0,0-1-1 0 0,1 1 1 0 0,-1-1-1 0 0,0 0 1 0 0,1 0-1 0 0,-1 0 1 0 0,0 0-1 0 0,1 0 1 0 0,-1 0-1 0 0,0-1 1 0 0,0 1-1 0 0,1-1 1 0 0,-1 1-1 0 0,0-1 1 0 0,0 0-1 0 0,4-2 1 0 0,8-6-1645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37:55.08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85 61 3679 0 0,'-1'-1'284'0'0,"-7"-4"-12"0"0,0 0-1 0 0,-10-4 0 0 0,11 6 469 0 0,0-1 1 0 0,1 1-1 0 0,-1-1 1 0 0,1-1-1 0 0,-9-7 0 0 0,15 12-682 0 0,0 0 0 0 0,0 0-1 0 0,-1 0 1 0 0,1 0-1 0 0,0 0 1 0 0,0 0 0 0 0,0 0-1 0 0,0-1 1 0 0,0 1 0 0 0,0 0-1 0 0,0 0 1 0 0,0 0-1 0 0,0 0 1 0 0,0 0 0 0 0,-1 0-1 0 0,1-1 1 0 0,0 1 0 0 0,0 0-1 0 0,0 0 1 0 0,0 0-1 0 0,0 0 1 0 0,0 0 0 0 0,0-1-1 0 0,0 1 1 0 0,0 0 0 0 0,0 0-1 0 0,0 0 1 0 0,0 0-1 0 0,0 0 1 0 0,0 0 0 0 0,0-1-1 0 0,0 1 1 0 0,0 0 0 0 0,1 0-1 0 0,-1 0 1 0 0,0 0-1 0 0,0 0 1 0 0,0-1 0 0 0,0 1-1 0 0,0 0 1 0 0,0 0 0 0 0,0 0-1 0 0,0 0 1 0 0,0 0-1 0 0,1 0 1 0 0,-1 0 0 0 0,0 0-1 0 0,0 0 1 0 0,0-1 0 0 0,0 1-1 0 0,12-3 684 0 0,19 2-679 0 0,-29 1 95 0 0,10 0 83 0 0,1 0 1 0 0,-1 1-1 0 0,18 4 0 0 0,43 9 539 0 0,-38-7-246 0 0,67 20 1 0 0,-73-16-422 0 0,0 2 1 0 0,-1 1 0 0 0,-1 1 0 0 0,-1 1 0 0 0,0 1-1 0 0,-1 2 1 0 0,-1 1 0 0 0,0 0 0 0 0,34 41 0 0 0,-9-4 57 0 0,-3 3 1 0 0,-3 1 0 0 0,66 123-1 0 0,-91-144 70 0 0,-2 0 0 0 0,-2 1 0 0 0,-1 0 0 0 0,-2 1 0 0 0,6 52 0 0 0,-12-39 108 0 0,-2 60 0 0 0,-3-79-209 0 0,-2-1 0 0 0,-2 1-1 0 0,-1-1 1 0 0,-1 0 0 0 0,-13 38-1 0 0,-3-16 254 0 0,-47 90 0 0 0,52-118-190 0 0,-1-1-1 0 0,-26 31 1 0 0,-3 4 97 0 0,25-32-133 0 0,-1 0 0 0 0,-2-2 0 0 0,-46 44 0 0 0,55-59-111 0 0,-68 55 242 0 0,37-33-123 0 0,25-18-17 0 0,-41 25 0 0 0,29-25-32 0 0,32-18 278 0 0,8-8-286 0 0,51-50-770 0 0,-44 47-1030 0 0,20-13 1 0 0,-21 16 151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37:58.28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71 42 2303 0 0,'1'-3'303'0'0,"3"-6"430"0"0,-1 4 1145 0 0,2-3-970 0 0,-3 6-246 0 0,-1 0-107 0 0,4-10 4502 0 0,-5 14-4814 0 0,-1 12 106 0 0,-1 0 0 0 0,-5 22 0 0 0,-2 9 177 0 0,-11 53 361 0 0,6-41-550 0 0,-1 16 110 0 0,-8 98 0 0 0,23-151-363 0 0,4 34 1 0 0,0-16 86 0 0,-4-34-130 0 0,1 0 0 0 0,0 0 1 0 0,0-1-1 0 0,1 1 1 0 0,-1-1-1 0 0,1 1 0 0 0,-1-1 1 0 0,1 1-1 0 0,0-1 1 0 0,4 5-1 0 0,-3-3 40 0 0,-2-4-52 0 0,0 0 1 0 0,0 0-1 0 0,-1 0 1 0 0,1 0-1 0 0,0 0 1 0 0,0 0 0 0 0,0 0-1 0 0,1 1 1 0 0,1 0 22 0 0,-3-2-47 0 0,0 0 1 0 0,0 0-1 0 0,0 0 0 0 0,0 1 0 0 0,1-1 0 0 0,-1 0 0 0 0,0 0 1 0 0,0 0-1 0 0,0 0 0 0 0,0 0 0 0 0,0 0 0 0 0,1 0 0 0 0,-1 1 1 0 0,0-1-1 0 0,0 0 0 0 0,0 0 0 0 0,0 0 0 0 0,1 0 0 0 0,-1 0 0 0 0,0 0 1 0 0,0 0-1 0 0,0 0 0 0 0,0 0 0 0 0,1 0 0 0 0,-1 0 0 0 0,0 0 1 0 0,0 0-1 0 0,0 0 0 0 0,0 0 0 0 0,1 0 0 0 0,3-1 56 0 0,1 0-1 0 0,0 0 0 0 0,-1-1 0 0 0,1 1 1 0 0,-1-1-1 0 0,0 0 0 0 0,0 0 1 0 0,8-5-1 0 0,-4 1 9 0 0,-2 1 0 0 0,1-1 0 0 0,-1 0 0 0 0,8-9 0 0 0,1-4 23 0 0,-1-1-1 0 0,-1 0 0 0 0,20-42 1 0 0,-9 19-82 0 0,-23 41-10 0 0,-1 2 0 0 0,0-1 0 0 0,0 1 0 0 0,0 0 0 0 0,0-1 0 0 0,0 1 0 0 0,1 0 0 0 0,-1 0 0 0 0,0-1 0 0 0,0 1 0 0 0,0 0 0 0 0,0 0 0 0 0,1-1 0 0 0,-1 1 0 0 0,0 0 0 0 0,0 0 0 0 0,0-1 0 0 0,1 1 0 0 0,-1 0 0 0 0,0 0 0 0 0,0 0 0 0 0,1 0 0 0 0,0-1 0 0 0,-1 2-1 0 0,1-1 0 0 0,0 1 0 0 0,-1-1 0 0 0,1 1 0 0 0,-1-1 0 0 0,1 1 0 0 0,-1-1 0 0 0,1 1 0 0 0,-1-1 0 0 0,1 1 0 0 0,-1 0 0 0 0,1-1 0 0 0,-1 1 0 0 0,0 0 0 0 0,1 0 0 0 0,-1-1 0 0 0,1 2 0 0 0,5 17-47 0 0,20 119-36 0 0,1 4 18 0 0,-24-130 66 0 0,1-1 0 0 0,0 0 0 0 0,1 0 0 0 0,0 0 0 0 0,10 15 0 0 0,-12-22 0 0 0,0 0 0 0 0,0-1 0 0 0,0 1 0 0 0,0-1 0 0 0,0 1 0 0 0,1-1 0 0 0,-1 0 0 0 0,1 0 0 0 0,0-1 0 0 0,0 1 0 0 0,0-1 0 0 0,1 0 0 0 0,-1 0 0 0 0,0 0 0 0 0,1-1 0 0 0,7 2 0 0 0,-6-2 5 0 0,1 0 0 0 0,-1-1-1 0 0,0 0 1 0 0,0 0 0 0 0,0-1-1 0 0,0 1 1 0 0,1-1 0 0 0,-1-1-1 0 0,0 1 1 0 0,0-1 0 0 0,8-4-1 0 0,-3 1 17 0 0,0-1 0 0 0,-1-1 0 0 0,0 1-1 0 0,18-17 1 0 0,-11 7 66 0 0,0-1 0 0 0,-2 0-1 0 0,0-1 1 0 0,18-27 0 0 0,-10 7 169 0 0,35-76 1 0 0,-47 86-196 0 0,-1-1 0 0 0,-2 0 1 0 0,9-49-1 0 0,-11 28 60 0 0,-3-74 0 0 0,-3 105-91 0 0,1 4-79 0 0,7-14-1662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2:30.771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424 1 5183 0 0,'0'0'554'0'0,"-1"1"-17"0"0,-36 76 2516 0 0,-1-11-1636 0 0,-13 23-466 0 0,18-15 123 0 0,-38 126 0 0 0,46-122-579 0 0,-3 7-166 0 0,-59 193 518 0 0,71-215-643 0 0,3 0 1 0 0,-9 101-1 0 0,21-129-108 0 0,0-1 1 0 0,5 38-1 0 0,-2-56-65 0 0,1-1 0 0 0,0 0 0 0 0,1 1-1 0 0,0-2 1 0 0,1 1 0 0 0,1 0 0 0 0,8 13 0 0 0,-9-20-3 0 0,0 0-1 0 0,0-1 1 0 0,1 0-1 0 0,0 0 1 0 0,1-1-1 0 0,-1 1 1 0 0,1-1-1 0 0,0-1 1 0 0,1 1-1 0 0,-1-1 1 0 0,1-1-1 0 0,0 1 1 0 0,0-1-1 0 0,1-1 1 0 0,12 4-1 0 0,-11-4-296 0 0,0 0 0 0 0,0-1-1 0 0,0-1 1 0 0,0 0 0 0 0,1 0-1 0 0,-1-1 1 0 0,0 0 0 0 0,0-1-1 0 0,1 0 1 0 0,-1-1 0 0 0,0 0-1 0 0,0 0 1 0 0,14-6 0 0 0,-1-2-4681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37:58.78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165 1 6911 0 0,'0'0'1304'0'0,"1"2"-676"0"0,0 1-482 0 0,1 0-1 0 0,-1 0 0 0 0,0 1 1 0 0,0-1-1 0 0,-1 0 0 0 0,1 0 1 0 0,0 1-1 0 0,-1-1 0 0 0,0 0 1 0 0,0 6-1 0 0,-1 6 368 0 0,-4 16-1 0 0,2-10-84 0 0,-11 70 1054 0 0,-7 61 16 0 0,-42 211 354 0 0,29-219-1542 0 0,8-38-145 0 0,24-99-140 0 0,-2 20 105 0 0,3-24 579 0 0,5-3-518 0 0,0 0-145 0 0,0 0 0 0 0,-1-1 1 0 0,1 0-1 0 0,0 1 1 0 0,0-2-1 0 0,0 1 1 0 0,-1 0-1 0 0,1-1 1 0 0,4-2-1 0 0,-1 0 16 0 0,0 0 0 0 0,0-1 0 0 0,-1 0 0 0 0,6-6 0 0 0,6-8 81 0 0,29-39 0 0 0,-43 52-133 0 0,8-10-1 0 0,1-2-38 0 0,1 1-1 0 0,18-18 0 0 0,-19 22 38 0 0,-8 7 4 0 0,1 1-1 0 0,0-1 1 0 0,1 1 0 0 0,6-5-1 0 0,-10 9-14 0 0,-1 0-1 0 0,0 0 1 0 0,0 0-1 0 0,0 0 0 0 0,1 0 1 0 0,-1 0-1 0 0,0 1 0 0 0,1-1 1 0 0,-1 1-1 0 0,0 0 1 0 0,1 0-1 0 0,-1 0 0 0 0,1 0 1 0 0,-1 0-1 0 0,1 0 0 0 0,-1 1 1 0 0,0-1-1 0 0,4 2 1 0 0,-1 0-13 0 0,0 0 0 0 0,0 1 1 0 0,0-1-1 0 0,0 1 0 0 0,0 0 1 0 0,-1 1-1 0 0,0-1 0 0 0,1 1 1 0 0,-1 0-1 0 0,-1 0 0 0 0,1 0 1 0 0,0 1-1 0 0,-1-1 1 0 0,0 1-1 0 0,3 6 0 0 0,3 6-14 0 0,-2 0 0 0 0,0 1 0 0 0,5 22 0 0 0,-4-6 25 0 0,-1 0-1 0 0,-2 0 1 0 0,1 58 0 0 0,-12 16 17 0 0,1-42-14 0 0,4-55-4 0 0,2 0-1 0 0,2 16 0 0 0,-3-25-102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37:59.24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13 74 7831 0 0,'-1'3'603'0'0,"-3"14"-214"0"0,-3 21 0 0 0,7-31-130 0 0,-1 0 0 0 0,2-1 0 0 0,0 11-1 0 0,-1-16-193 0 0,0 0 0 0 0,0 0 0 0 0,1-1-1 0 0,-1 1 1 0 0,0 0 0 0 0,0 0 0 0 0,0 0-1 0 0,1 0 1 0 0,-1 0 0 0 0,1-1-1 0 0,-1 1 1 0 0,1 1 0 0 0,1 0 103 0 0,-1 1 358 0 0,1-1-26 0 0,-1 0-448 0 0,0 0 0 0 0,1 0 0 0 0,0 0 0 0 0,-1-1-1 0 0,1 1 1 0 0,0 0 0 0 0,0-1 0 0 0,0 0 0 0 0,-1 1-1 0 0,2-1 1 0 0,-1 0 0 0 0,0 0 0 0 0,0 0 0 0 0,0 0-1 0 0,0-1 1 0 0,1 1 0 0 0,-1-1 0 0 0,0 1-1 0 0,5-1 1 0 0,-3 1 23 0 0,8 0 277 0 0,21-2 0 0 0,-29 0-276 0 0,1 1 1 0 0,0-1-1 0 0,0 0 1 0 0,-1-1-1 0 0,1 1 1 0 0,-1-1-1 0 0,7-4 1 0 0,0 0 88 0 0,-1-1 0 0 0,-1 0 0 0 0,0-1 0 0 0,0 0 0 0 0,10-11 0 0 0,36-49 797 0 0,-50 61-823 0 0,0 0-1 0 0,-1-1 1 0 0,0 1 0 0 0,0-1-1 0 0,4-13 1 0 0,-8 20-124 0 0,0 0 1 0 0,1 0-1 0 0,-1 1 1 0 0,0-1-1 0 0,0 0 1 0 0,0 1-1 0 0,0-1 1 0 0,0 0-1 0 0,0 0 0 0 0,0 1 1 0 0,0-1-1 0 0,0 0 1 0 0,0-1-1 0 0,-1 0 26 0 0,1-1 383 0 0,-3 3-328 0 0,0 0-77 0 0,-1 0 1 0 0,0 0-1 0 0,1 0 0 0 0,-1 1 0 0 0,1-1 0 0 0,-1 1 1 0 0,1 0-1 0 0,-1 0 0 0 0,1 1 0 0 0,-1-1 0 0 0,1 0 0 0 0,0 1 1 0 0,0 0-1 0 0,0 0 0 0 0,0 0 0 0 0,0 0 0 0 0,-3 4 1 0 0,-7 7-18 0 0,0 2 0 0 0,2 0 1 0 0,0 0-1 0 0,0 1 1 0 0,-14 29-1 0 0,-32 83-2 0 0,47-101 0 0 0,1 0 0 0 0,-9 55 0 0 0,17-73 1 0 0,1 0 0 0 0,0-1 0 0 0,0 1 1 0 0,1 0-1 0 0,0-1 0 0 0,0 1 0 0 0,1-1 0 0 0,1 0 0 0 0,-1 1 0 0 0,5 9 0 0 0,-3-13 47 0 0,0-1-40 0 0,-1-1-8 0 0,0 1 1 0 0,1-1-1 0 0,-1 0 1 0 0,0 0-1 0 0,1-1 1 0 0,0 1-1 0 0,0-1 0 0 0,-1 1 1 0 0,8 2-1 0 0,-5-4-75 0 0,-1 0 1 0 0,1-1-1 0 0,-1 0 0 0 0,0 1 0 0 0,1-1 1 0 0,-1-1-1 0 0,1 1 0 0 0,6-3 0 0 0,-1 1-560 0 0,-1-1 1 0 0,0-1-1 0 0,13-5 0 0 0,5-6-5057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37:59.60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102 12 7831 0 0,'0'2'603'0'0,"-8"65"373"0"0,-1-20 776 0 0,-15 62 1429 0 0,-18 22-614 0 0,25-76-1919 0 0,16-52 295 0 0,2-6-659 0 0,30-66 700 0 0,-16 34-774 0 0,29-49 0 0 0,33-29-144 0 0,-69 104-66 0 0,0 0 0 0 0,0 0 0 0 0,1 1 0 0 0,12-10 0 0 0,42-24 0 0 0,-56 38 29 0 0,0 0 1 0 0,1 1-1 0 0,-1 0 0 0 0,1 0 0 0 0,0 1 1 0 0,0 0-1 0 0,0 0 0 0 0,0 1 0 0 0,16-1 1 0 0,-9 2-474 0 0,17 1 0 0 0,17 5-4044 0 0,-39-4 2898 0 0,12 0-4265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38:00.00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57 272 3679 0 0,'0'0'284'0'0,"1"2"-186"0"0,2 3 518 0 0,0-1 0 0 0,0 0 0 0 0,0 0 0 0 0,1 0 1 0 0,-1-1-1 0 0,1 1 0 0 0,0-1 0 0 0,0 1 0 0 0,0-1 1 0 0,1-1-1 0 0,-1 1 0 0 0,1-1 0 0 0,6 3 0 0 0,-2-1-380 0 0,1-1 0 0 0,-1 0-1 0 0,1-1 1 0 0,0-1-1 0 0,0 1 1 0 0,0-1 0 0 0,0-1-1 0 0,0 0 1 0 0,0 0 0 0 0,17-4-1 0 0,-13 1-25 0 0,0-1 1 0 0,0-1-1 0 0,18-9 0 0 0,-15 6 56 0 0,-3 1-29 0 0,0 0 0 0 0,-1-1 0 0 0,0 0 0 0 0,0-1 0 0 0,-1 0 0 0 0,0-1 0 0 0,12-13 0 0 0,-15 14-100 0 0,0-2 0 0 0,-1 1 1 0 0,0-1-1 0 0,-1-1 0 0 0,0 1 0 0 0,-1-1 0 0 0,0-1 0 0 0,6-17 1 0 0,-11 26-105 0 0,0-1 1 0 0,0 1 0 0 0,0 0 0 0 0,0-1 0 0 0,-1 1 0 0 0,0-1 0 0 0,0-7 0 0 0,0 10-21 0 0,-1 0 0 0 0,1 0-1 0 0,-1 0 1 0 0,1 0 0 0 0,-1 0 0 0 0,0 0 0 0 0,0 0-1 0 0,0 0 1 0 0,0 0 0 0 0,0 0 0 0 0,0 1 0 0 0,0-1-1 0 0,-1 0 1 0 0,1 1 0 0 0,-1-1 0 0 0,1 1 0 0 0,-1-1-1 0 0,-2-1 1 0 0,-1 0 14 0 0,-1 0 0 0 0,1 0 0 0 0,-1 1 1 0 0,0-1-1 0 0,0 1 0 0 0,0 0 0 0 0,0 1 0 0 0,0-1 0 0 0,0 1 0 0 0,0 1 0 0 0,-1-1 0 0 0,-8 1 0 0 0,0 1-4 0 0,0 1 0 0 0,0 1 0 0 0,0 0 0 0 0,-15 5 0 0 0,16-3-16 0 0,1 1 0 0 0,-1 0 0 0 0,1 0 0 0 0,-15 11 0 0 0,-47 38 11 0 0,58-41-18 0 0,2 1 0 0 0,0 1 0 0 0,1 0 0 0 0,0 0 0 0 0,1 2 0 0 0,1-1 0 0 0,1 2 0 0 0,0 0 0 0 0,2 0 0 0 0,-12 31 0 0 0,17-37 37 0 0,0-1-1 0 0,1 2 1 0 0,0-1-1 0 0,1 0 1 0 0,1 0-1 0 0,0 1 1 0 0,0-1-1 0 0,3 18 1 0 0,-1-22-11 0 0,0 0 1 0 0,1-1 0 0 0,0 1-1 0 0,1-1 1 0 0,0 1 0 0 0,0-1 0 0 0,1 0-1 0 0,0 0 1 0 0,0 0 0 0 0,1-1 0 0 0,0 1-1 0 0,0-1 1 0 0,11 10 0 0 0,-7-8 10 0 0,1-1 1 0 0,0 0-1 0 0,1-1 1 0 0,-1 0-1 0 0,2-1 1 0 0,-1 0-1 0 0,0-1 1 0 0,1 0-1 0 0,16 4 0 0 0,-3-2 19 0 0,0-2 0 0 0,1 0 0 0 0,40 1 0 0 0,-25-6-310 0 0,-1-1-1 0 0,0-2 1 0 0,48-9-1 0 0,-49 4-924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38:03.76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553 75 5063 0 0,'0'0'390'0'0,"3"-1"-172"0"0,-1 0-102 0 0,-2 0-49 0 0,1 1 0 0 0,-1 0 0 0 0,1-1 0 0 0,0 1 0 0 0,-1-1 0 0 0,1 1 0 0 0,0 0-1 0 0,0 0 1 0 0,-1-1 0 0 0,1 1 0 0 0,0 0 0 0 0,1 0 0 0 0,-2-2 509 0 0,4-16 1830 0 0,-6 14-1808 0 0,0 0-408 0 0,-1 1 1 0 0,0 0-1 0 0,-1-1 1 0 0,1 1-1 0 0,0 1 1 0 0,-1-1-1 0 0,0 1 1 0 0,1-1-1 0 0,-1 1 1 0 0,0 0-1 0 0,0 0 1 0 0,0 1-1 0 0,-1-1 0 0 0,-7-1 1 0 0,4 1-13 0 0,-1 1 1 0 0,0 0-1 0 0,0 0 0 0 0,0 1 1 0 0,0 0-1 0 0,0 0 0 0 0,-14 3 1 0 0,11 0 6 0 0,-1 0 0 0 0,0 1 1 0 0,1 1-1 0 0,-18 8 0 0 0,19-7-90 0 0,-12 5 182 0 0,-28 19-1 0 0,38-21-178 0 0,0 0-1 0 0,1 1 0 0 0,0 0 1 0 0,1 0-1 0 0,-13 17 0 0 0,-1 4 99 0 0,10-13-72 0 0,0 1 1 0 0,2 1-1 0 0,-13 22 1 0 0,14-15 7 0 0,1 0 0 0 0,1 1 0 0 0,2 0 0 0 0,1 1 0 0 0,-5 33 0 0 0,-6 148 199 0 0,17-190-321 0 0,10 257 106 0 0,-8-260-115 0 0,23 224 146 0 0,-19-196-127 0 0,11 61 13 0 0,8 17-1853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38:04.12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1 201 3223 0 0,'0'0'143'0'0,"2"-1"-3"0"0,5-3-117 0 0,0 0 1 0 0,0 1-1 0 0,0-1 0 0 0,0 2 1 0 0,9-3-1 0 0,43-8 2189 0 0,-43 10-965 0 0,105-22 3879 0 0,7-1-3444 0 0,-44 8-945 0 0,61-10 222 0 0,-110 24-897 0 0,27-2-411 0 0,82-21 0 0 0,-139 25-41 0 0,1 0 0 0 0,-1 0 0 0 0,0 0 0 0 0,6-4 1 0 0,-3 1-100 0 0,13-4-759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38:05.42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441 1 1375 0 0,'-2'2'5282'0'0,"-3"4"-4890"0"0,-1-1 0 0 0,-1 1 1 0 0,1-1-1 0 0,-11 6 0 0 0,11-7-165 0 0,-1 0 0 0 0,1 1 0 0 0,0 0 0 0 0,0 0 0 0 0,0 0 0 0 0,-8 11 0 0 0,-18 27 654 0 0,-8 10-114 0 0,7 3 0 0 0,3 1-1 0 0,-33 89 1 0 0,-23 129 233 0 0,29 39-508 0 0,53-274-306 0 0,2 1 1 0 0,2-1-1 0 0,2 1 0 0 0,1-1 0 0 0,16 70 1 0 0,-15-96-169 0 0,0 0 1 0 0,2-1-1 0 0,-1 1 0 0 0,2-1 1 0 0,0 0-1 0 0,12 18 1 0 0,-3-5 22 0 0,-10-17-1 0 0,0 0 0 0 0,1 0-1 0 0,-1-1 1 0 0,2 0-1 0 0,-1 0 1 0 0,1-1 0 0 0,0 0-1 0 0,11 7 1 0 0,-12-9-315 0 0,1-1 1 0 0,0 1-1 0 0,17 5 1 0 0,-17-8-718 0 0,1 1 0 0 0,-1-1 1 0 0,1-1-1 0 0,11 1 0 0 0,-2-1-3852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38:05.80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299 11 5983 0 0,'0'0'542'0'0,"0"-2"-446"0"0,4-6 1786 0 0,-29 47 646 0 0,-14 30-756 0 0,-47 121 0 0 0,-26 178 678 0 0,80-209-1968 0 0,28-130-375 0 0,1 1 0 0 0,2-1 0 0 0,3 44 0 0 0,-1-64-69 0 0,0-1-1 0 0,1 1 1 0 0,-1-1-1 0 0,2 1 1 0 0,3 9-1 0 0,-3-13-3 0 0,-1 0 0 0 0,1 0 0 0 0,0 0 0 0 0,1 0-1 0 0,-1 0 1 0 0,1-1 0 0 0,0 1 0 0 0,6 5 0 0 0,-3-5 17 0 0,0 0 0 0 0,0 0 0 0 0,0-1 0 0 0,0 0 0 0 0,1 0 0 0 0,-1-1 0 0 0,1 1 0 0 0,0-2 0 0 0,16 4 0 0 0,-17-4-44 0 0,0-1 0 0 0,0-1 0 0 0,0 1 0 0 0,0-1 0 0 0,0 0 0 0 0,0-1 0 0 0,0 0 0 0 0,0 0 0 0 0,0 0 0 0 0,0-1 0 0 0,0 0 0 0 0,7-4 0 0 0,-1 1-64 0 0,-9 3-37 0 0,1 1-1 0 0,-1-2 0 0 0,1 1 0 0 0,-1 0 1 0 0,0-1-1 0 0,0 0 0 0 0,0 0 0 0 0,4-4 1 0 0,18-31-2045 0 0,-19 27 696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38:06.16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6 149 8751 0 0,'0'0'794'0'0,"-1"-2"-652"0"0,-3-5-30 0 0,3 5 384 0 0,3 1 163 0 0,23-8 352 0 0,-1 1-1 0 0,47-8 1 0 0,263-63 254 0 0,-261 61-5521 0 0,-39 12-468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38:06.52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11 15 4607 0 0,'-11'-14'3007'0'0,"23"32"-1801"0"0,1-1 0 0 0,0-1 0 0 0,23 23 1 0 0,9 10-439 0 0,0 9 220 0 0,49 86 0 0 0,-63-90-735 0 0,-3 1-1 0 0,-2 1 1 0 0,-3 2-1 0 0,-2 0 0 0 0,-3 1 1 0 0,-2 1-1 0 0,-3 1 1 0 0,5 68-1 0 0,-14-89-33 0 0,-3-1 0 0 0,-1 1-1 0 0,-2 0 1 0 0,-1-1 0 0 0,-15 63-1 0 0,9-69 11 0 0,-2 0-1 0 0,-1-1 0 0 0,-28 52 1 0 0,-5-7-42 0 0,37-65-184 0 0,-1 0 0 0 0,0 0-1 0 0,0-2 1 0 0,-12 11 0 0 0,11-13-227 0 0,0-1 0 0 0,-12 6 0 0 0,15-9-241 0 0,5-3 300 0 0,1 0 1 0 0,-1 0-1 0 0,0 0 1 0 0,0 0 0 0 0,0-1-1 0 0,-2 2 1 0 0,-12-1-1039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2:31.131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286 0 6911 0 0,'-1'2'528'0'0,"-12"18"36"0"0,1 0-1 0 0,-12 27 1 0 0,6-11 187 0 0,-25 56 1420 0 0,-55 163 0 0 0,61-134-1387 0 0,27-81-436 0 0,-5 45 0 0 0,1 69 285 0 0,13-132-570 0 0,2 0-1 0 0,0-1 1 0 0,2 1-1 0 0,0-1 1 0 0,8 24-1 0 0,-8-34-43 0 0,1 0 1 0 0,1-1-1 0 0,0 0 0 0 0,0 0 0 0 0,1 0 0 0 0,1-1 0 0 0,-1 0 1 0 0,1 0-1 0 0,11 10 0 0 0,-8-9-2 0 0,1-1 1 0 0,0 0-1 0 0,0-1 0 0 0,1 0 1 0 0,0-1-1 0 0,1 0 1 0 0,13 5-1 0 0,-19-9-70 0 0,1 0 0 0 0,0-1 0 0 0,1 0 0 0 0,-1-1-1 0 0,0 0 1 0 0,0 0 0 0 0,1 0 0 0 0,-1-1 0 0 0,1-1 0 0 0,8-1 0 0 0,-5-1-976 0 0,-2-4-313 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38:06.88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0 179 6647 0 0,'0'0'2636'0'0,"2"-1"-2110"0"0,14-3 210 0 0,11-4 129 0 0,143-60 2180 0 0,-149 60-2746 0 0,33-6 0 0 0,2-1 7 0 0,-27 6-151 0 0,54-16-16 0 0,-76 23-191 0 0,0 0 0 0 0,1 0 0 0 0,-1-1 0 0 0,0 0 0 0 0,9-6 0 0 0,-5 3-154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38:07.24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1 128 5983 0 0,'0'0'464'0'0,"2"1"-305"0"0,12 3 953 0 0,1 0 0 0 0,0-1 0 0 0,0 0 0 0 0,0-2 0 0 0,0 1 0 0 0,1-2 0 0 0,24-2 0 0 0,-21 0-439 0 0,26-8-1 0 0,7-4 198 0 0,96-40-1 0 0,-129 46-901 0 0,7-4-405 0 0,30-17 1 0 0,-35 15-702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38:09.16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523 438 2759 0 0,'0'0'126'0'0,"0"-3"-5"0"0,-2-9-96 0 0,-1-1 93 0 0,-5-20 2126 0 0,7 29-1703 0 0,-1 0 0 0 0,0 1 1 0 0,-4-8 1720 0 0,4 9-1804 0 0,-5-3-97 0 0,6 3 260 0 0,-2 4-342 0 0,-6 5-107 0 0,5-3-48 0 0,1 4-23 0 0,0-1 0 0 0,0 0 0 0 0,1 1 0 0 0,-3 12 0 0 0,5-14-44 0 0,-1 1 0 0 0,2-1 0 0 0,-1 1 0 0 0,1-1 0 0 0,0 1 0 0 0,0-1-1 0 0,0 0 1 0 0,6 13 0 0 0,-3-10 24 0 0,0 1 0 0 0,1-1 0 0 0,1 0 1 0 0,10 14-1 0 0,-8-14-39 0 0,1 0 1 0 0,0 0-1 0 0,0-1 0 0 0,1 0 1 0 0,0-1-1 0 0,13 8 1 0 0,0-2 78 0 0,46 18-1 0 0,-48-24-71 0 0,0-1-1 0 0,0-1 1 0 0,1 0-1 0 0,0-2 0 0 0,0 0 1 0 0,0-2-1 0 0,0 0 1 0 0,22-3-1 0 0,-7-2 72 0 0,0-1 0 0 0,-1-2 0 0 0,68-22 0 0 0,-72 17-13 0 0,35-17 0 0 0,-52 21-54 0 0,1-1 1 0 0,-1 0 0 0 0,27-23-1 0 0,-40 30-50 0 0,44-41 109 0 0,-38 34-93 0 0,0 1 1 0 0,-1-1-1 0 0,9-15 0 0 0,3-11-19 0 0,17-43 0 0 0,-31 62 5 0 0,0 1 0 0 0,0-1 0 0 0,-2 0 0 0 0,0 0 0 0 0,-1 0 0 0 0,0 0 0 0 0,-2-1 0 0 0,0 1 0 0 0,0 0 0 0 0,-2-1-1 0 0,0 1 1 0 0,-5-18 0 0 0,4 17 0 0 0,-7-22 31 0 0,9 34-34 0 0,-1 1 1 0 0,1 0 0 0 0,-1 0 0 0 0,0 1 0 0 0,-1-1 0 0 0,1 0 0 0 0,-4-4 0 0 0,6 8-3 0 0,-1-1 0 0 0,1 1 0 0 0,-1 0 0 0 0,1-1 0 0 0,0 1 0 0 0,-1-1 0 0 0,1 1 0 0 0,-1 0 0 0 0,1-1 0 0 0,-1 1 0 0 0,1 0 0 0 0,-1 0 0 0 0,1-1 0 0 0,-1 1 0 0 0,1 0 0 0 0,-2 0 0 0 0,1 0 0 0 0,-1 0 1 0 0,1 1-1 0 0,0-1 0 0 0,-1 1 0 0 0,1-1 0 0 0,0 1 1 0 0,0 0-1 0 0,-1-1 0 0 0,1 1 0 0 0,0 0 0 0 0,0 0 0 0 0,0 0 1 0 0,0 0-1 0 0,-2 2 0 0 0,-13 17-13 0 0,3 1 2 0 0,0 2 0 0 0,1-1 1 0 0,1 2-1 0 0,-8 27 0 0 0,-13 61 11 0 0,8-24 0 0 0,-38 94 0 0 0,23-72 0 0 0,-14 52 0 0 0,-52 142 0 0 0,25-96 61 0 0,-76 192 202 0 0,131-340-109 0 0,-68 150 498 0 0,-94 111 658 0 0,165-288-1233 0 0,-1-1 0 0 0,-1-2-1 0 0,-2 0 1 0 0,-1-2 0 0 0,-49 41-1 0 0,66-62-59 0 0,0 0-1 0 0,0 0 1 0 0,-1-1-1 0 0,0-1 1 0 0,0 0-1 0 0,-17 6 1 0 0,22-9-8 0 0,0-1-1 0 0,0 0 1 0 0,0 0 0 0 0,0 0 0 0 0,0-1 0 0 0,0 1 0 0 0,0-1-1 0 0,0-1 1 0 0,0 1 0 0 0,0-1 0 0 0,0-1 0 0 0,0 1 0 0 0,0-1-1 0 0,-10-4 1 0 0,13 4-4 0 0,-1 0-1 0 0,0-1 0 0 0,1 1 0 0 0,-1-1 1 0 0,1 0-1 0 0,0 0 0 0 0,0 0 0 0 0,0-1 1 0 0,0 1-1 0 0,1-1 0 0 0,-1 0 1 0 0,1 1-1 0 0,0-1 0 0 0,0 0 0 0 0,1 0 1 0 0,-1 0-1 0 0,-1-6 0 0 0,1 3-18 0 0,1 1 0 0 0,0-1-1 0 0,0 0 1 0 0,0 0-1 0 0,1 0 1 0 0,0 1 0 0 0,0-1-1 0 0,0 0 1 0 0,1 0-1 0 0,2-9 1 0 0,1 6-25 0 0,-1 1 0 0 0,2-1 1 0 0,-1 1-1 0 0,1-1 0 0 0,0 1 0 0 0,1 1 1 0 0,0-1-1 0 0,1 1 0 0 0,0 0 0 0 0,0 0 1 0 0,0 1-1 0 0,1 0 0 0 0,0 1 0 0 0,1-1 1 0 0,16-8-1 0 0,-14 9 36 0 0,1 0 0 0 0,0 0 0 0 0,1 2 0 0 0,-1-1 0 0 0,1 2 0 0 0,0-1 0 0 0,0 2 0 0 0,0 0 0 0 0,0 0 0 0 0,0 1 0 0 0,1 1 0 0 0,13 1 0 0 0,-11 1 3 0 0,0 1 0 0 0,0 1 0 0 0,0 0 0 0 0,-1 1 0 0 0,0 0 0 0 0,0 1 0 0 0,0 1 0 0 0,-1 0 0 0 0,27 19 0 0 0,9 11 0 0 0,37 25 0 0 0,144 113 74 0 0,-219-164-73 0 0,5 1 42 0 0,-1-4-33 0 0,-1-4-203 0 0,-9-4-810 0 0,9-3-337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38:09.56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1 7943 0 0,'0'0'3948'0'0,"2"1"-3392"0"0,3 2-351 0 0,1 0 0 0 0,-1 0-1 0 0,1-1 1 0 0,-1 0-1 0 0,1 0 1 0 0,0-1 0 0 0,0 0-1 0 0,0 0 1 0 0,0 0-1 0 0,0 0 1 0 0,0-1 0 0 0,10-1-1 0 0,102-8 932 0 0,-73 5-901 0 0,35-3 118 0 0,-52 7-300 0 0,-3-1-449 0 0,46 6 1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38:09.92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214 35 8751 0 0,'3'-4'234'0'0,"0"0"0"0"0,0 0 0 0 0,8-7 0 0 0,7-1 1566 0 0,-16 27-501 0 0,-1-13-1200 0 0,-1 1-1 0 0,0 0 0 0 0,1-1 0 0 0,-1 1 0 0 0,0 3 0 0 0,-3 11 360 0 0,0 0 0 0 0,0 0 0 0 0,-9 22 1 0 0,-23 50 647 0 0,12-32-487 0 0,-19 51 362 0 0,-39 107-106 0 0,60-158-790 0 0,12-37-90 0 0,2 0 0 0 0,-9 38 0 0 0,16-56-576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38:10.72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1094 1 3679 0 0,'0'0'8992'0'0,"-2"1"-8717"0"0,-28 15 384 0 0,1 2 1 0 0,0 1-1 0 0,-26 23 0 0 0,17-9-41 0 0,-49 55-1 0 0,34-34-304 0 0,-17 20 10 0 0,-43 72-38 0 0,49-61-209 0 0,-4 6 50 0 0,-96 170-1 0 0,159-252-118 0 0,-120 247 231 0 0,92-165-80 0 0,3 1-1 0 0,-27 149 0 0 0,39-121 39 0 0,5 1 0 0 0,3 141 1 0 0,12-182-95 0 0,4 0 0 0 0,3 0 0 0 0,4-1 0 0 0,29 100 0 0 0,17-7 53 0 0,-46-141-111 0 0,2-1 1 0 0,1 0 0 0 0,29 39-1 0 0,-10-21 87 0 0,82 83 0 0 0,-94-111-177 0 0,0 0 0 0 0,2-2 0 0 0,0-1 0 0 0,28 15 0 0 0,-36-24-211 0 0,1-1-1 0 0,-1 0 0 0 0,28 7 1 0 0,-40-13-220 0 0,1 0 1 0 0,0 0-1 0 0,-1 0 1 0 0,1-1-1 0 0,5 1 1 0 0,7-1-5555 0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38:18.52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106 0 1375 0 0,'0'0'10271'0'0,"1"3"-9980"0"0,2 5-121 0 0,-1 1 0 0 0,0-1 0 0 0,-1 1 0 0 0,1-1 0 0 0,-2 1 0 0 0,1 0 0 0 0,-2 0 0 0 0,1-1 0 0 0,-1 1 0 0 0,-2 12 0 0 0,-25 146 1081 0 0,-9 47-407 0 0,20-124-307 0 0,-9 145-1 0 0,24-186-267 0 0,0-7 88 0 0,4 60 0 0 0,4-39-52 0 0,-6-61 31 0 0,3-3-289 0 0,-1 0-83 0 0,-1 0 5 0 0,0 1 0 0 0,0 0 0 0 0,0-1 0 0 0,0 1-1 0 0,0-1 1 0 0,-1 1 0 0 0,1-1 0 0 0,0 0 0 0 0,0 1 0 0 0,0-1 0 0 0,0-1 0 0 0,2 0-229 0 0,1-2 45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38:19.32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1 414 6791 0 0,'0'0'615'0'0,"3"0"-506"0"0,20-2 796 0 0,0 0-1 0 0,40-10 1 0 0,12-2 375 0 0,71-7 201 0 0,73-11-210 0 0,28-3-366 0 0,117 9-40 0 0,-143 10-405 0 0,-21 2-105 0 0,45-4-19 0 0,106-5-39 0 0,1 3-73 0 0,-56 1 8 0 0,-106 7-54 0 0,288-16 434 0 0,10-2 285 0 0,-101 17-293 0 0,-91 6-335 0 0,78 1-14 0 0,-336 6-230 0 0,162 3 58 0 0,175-4 42 0 0,-73-9 47 0 0,-141 7-168 0 0,-93 1-4 0 0,272-14 0 0 0,-255 11 0 0 0,-69 3-12 0 0,-16 2 10 0 0,0-1 0 0 0,0 1 0 0 0,0 0 0 0 0,0 0 0 0 0,0 0 0 0 0,0 0 0 0 0,0 0 0 0 0,0 0-1 0 0,0 0 1 0 0,0 0 0 0 0,0 0 0 0 0,0 0 0 0 0,0 0 0 0 0,0 0 0 0 0,0 0 0 0 0,0 0 0 0 0,0 0 0 0 0,0 0 0 0 0,0-1-1 0 0,0 1 1 0 0,0 0 0 0 0,0 0 0 0 0,0 0 0 0 0,0 0 0 0 0,0 0 0 0 0,0 0 0 0 0,0 0 0 0 0,0 0 0 0 0,0 0 0 0 0,0 0 0 0 0,0 0-1 0 0,0 0 1 0 0,0 0 0 0 0,0 0 0 0 0,0 0 0 0 0,0 0 0 0 0,0 0 0 0 0,0-1 0 0 0,0 1 0 0 0,0 0 0 0 0,0 0 0 0 0,0 0 0 0 0,0 0-1 0 0,0 0 1 0 0,0 0 0 0 0,0 0 0 0 0,1 0 0 0 0,-7-3-104 0 0,0 0-1 0 0,1 0 1 0 0,-1 0-1 0 0,0 1 1 0 0,0 0-1 0 0,-1 0 1 0 0,1 0-1 0 0,0 1 1 0 0,0 0-1 0 0,-7 0 0 0 0,-13-1-866 0 0,-31 4-1 0 0,37-1 319 0 0,-37 0-732 0 0,-8 0-12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38:20.82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618 120 919 0 0,'-1'-2'67'0'0,"-3"-9"-54"0"0,2-2 219 0 0,1 7 550 0 0,-1 1-1 0 0,1-1 1 0 0,-1 0-1 0 0,0 1 0 0 0,0-1 1 0 0,-4-6-1 0 0,4 9-172 0 0,1 1-463 0 0,0 0-1 0 0,-1 0 1 0 0,1 0-1 0 0,-1 0 1 0 0,0 1-1 0 0,1-1 1 0 0,-1 0-1 0 0,0 1 1 0 0,0 0-1 0 0,0-1 1 0 0,-3 0-1 0 0,1-1 101 0 0,-1 0-107 0 0,1 0 0 0 0,0 1 1 0 0,-1 0-1 0 0,0 0 0 0 0,0 0 0 0 0,1 0 0 0 0,-1 1 0 0 0,0 0 1 0 0,0 0-1 0 0,0 0 0 0 0,-1 1 0 0 0,-6-1 0 0 0,-5 1 118 0 0,-1 1 0 0 0,1 1-1 0 0,-1 0 1 0 0,1 1 0 0 0,0 1-1 0 0,0 0 1 0 0,-20 9 0 0 0,-47 22 427 0 0,-84 47 1 0 0,155-74-589 0 0,1 1 1 0 0,-21 20-1 0 0,16-14 74 0 0,16-14-151 0 0,0-1 1 0 0,1 1-1 0 0,-1-1 1 0 0,0 1-1 0 0,1-1 1 0 0,-1 1-1 0 0,1 0 1 0 0,-1-1-1 0 0,1 1 1 0 0,-1 0-1 0 0,1 0 1 0 0,-1 1-1 0 0,0 0 30 0 0,-1 0 99 0 0,4 1-16 0 0,1 0-98 0 0,1 1-1 0 0,-1-1 1 0 0,0 0-1 0 0,1 0 1 0 0,0 0-1 0 0,0-1 1 0 0,0 1-1 0 0,0-1 1 0 0,0 0-1 0 0,8 3 1 0 0,7 1 135 0 0,25 5-1 0 0,-27-7-74 0 0,-2 0-73 0 0,160 40 333 0 0,-132-31-276 0 0,-1 1 0 0 0,42 23-1 0 0,-62-26-77 0 0,-1 1 0 0 0,0 1 0 0 0,26 21 0 0 0,-37-26 0 0 0,-1 1 0 0 0,0 0 0 0 0,-1 0 0 0 0,0 1 0 0 0,0 0 0 0 0,-1 0 0 0 0,0 1 0 0 0,7 14 0 0 0,-10-16 0 0 0,-1 0-1 0 0,0 0 1 0 0,0 0-1 0 0,0 0 1 0 0,0 13 0 0 0,-2-17 5 0 0,-1 1 0 0 0,0 0 1 0 0,0 0-1 0 0,0 0 0 0 0,-1-1 1 0 0,0 1-1 0 0,0 0 0 0 0,-1-1 1 0 0,-4 11-1 0 0,2-6 57 0 0,-1-1 0 0 0,-1 0 0 0 0,0 0 1 0 0,0-1-1 0 0,0 1 0 0 0,-1-1 0 0 0,-1-1 0 0 0,1 0 0 0 0,-1 0 1 0 0,-10 7-1 0 0,-5 2 205 0 0,-1-2-1 0 0,-39 20 1 0 0,-51 15 242 0 0,85-39-369 0 0,-1-1 0 0 0,-30 5 0 0 0,28-8-23 0 0,-38 1 0 0 0,57-6-98 0 0,0-2 1 0 0,0 1-1 0 0,0-1 0 0 0,0-1 0 0 0,-22-6 1 0 0,31 7-34 0 0,1 0 0 0 0,-1 0 1 0 0,1-1-1 0 0,-1 0 1 0 0,1 1-1 0 0,0-1 0 0 0,-1-1 1 0 0,1 1-1 0 0,-4-4 1 0 0,6 5-61 0 0,0 0 1 0 0,0 0 0 0 0,0 0-1 0 0,1-1 1 0 0,-1 1 0 0 0,0 0 0 0 0,0-1-1 0 0,1 1 1 0 0,-1 0 0 0 0,1-1-1 0 0,-1 1 1 0 0,1-1 0 0 0,0 1 0 0 0,-1-1-1 0 0,1 1 1 0 0,0-1 0 0 0,0 1-1 0 0,0-1 1 0 0,0 1 0 0 0,0-1 0 0 0,1 1-1 0 0,-1-1 1 0 0,0 1 0 0 0,1-1-1 0 0,-1 1 1 0 0,2-3 0 0 0,7-13-1010 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38:21.28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47 171 9215 0 0,'-9'-14'707'0'0,"9"14"-696"0"0,0 0 0 0 0,0 0 0 0 0,0-1 0 0 0,0 1 0 0 0,-1 0 0 0 0,1 0 0 0 0,0-1 0 0 0,0 1 0 0 0,0 0 0 0 0,0 0 0 0 0,0 0 0 0 0,0-1 0 0 0,0 1 0 0 0,0 0 0 0 0,0 0 0 0 0,0-1 1 0 0,0 1-1 0 0,0 0 0 0 0,0 0 0 0 0,0-1 0 0 0,0 1 0 0 0,1-9 19 0 0,-1 6 58 0 0,0 0 0 0 0,0 0 0 0 0,1 0 0 0 0,-1 0 0 0 0,1 0 0 0 0,0 0-1 0 0,0 0 1 0 0,0 0 0 0 0,0 0 0 0 0,3-4 0 0 0,-1 4 43 0 0,-1 0-1 0 0,1 0 1 0 0,1 0 0 0 0,-1 0 0 0 0,0 0-1 0 0,1 1 1 0 0,5-4 0 0 0,29-12 550 0 0,-19 9-452 0 0,5-2 235 0 0,1 2 0 0 0,0 0 1 0 0,0 1-1 0 0,32-5 0 0 0,-50 12-322 0 0,0 0 0 0 0,0 1-1 0 0,0 0 1 0 0,0 0 0 0 0,0 1 0 0 0,0-1-1 0 0,-1 1 1 0 0,1 1 0 0 0,9 2 0 0 0,-11 0 24 0 0,7 10-7 0 0,-11-12-138 0 0,1 0 1 0 0,-1 1-1 0 0,1-1 0 0 0,-1 0 1 0 0,1 4-1 0 0,-1-1-18 0 0,0-1-1 0 0,0 1 1 0 0,0-1 0 0 0,-1 0 0 0 0,0 1-1 0 0,0-1 1 0 0,0 1 0 0 0,-1-1 0 0 0,0 1-1 0 0,1-1 1 0 0,-3 5 0 0 0,0 3 48 0 0,-1 0-1 0 0,-10 20 1 0 0,7-21 7 0 0,0 1 0 0 0,-1-1-1 0 0,0 0 1 0 0,0-1 0 0 0,-1 0 0 0 0,-13 12-1 0 0,-66 47 163 0 0,-64 35 111 0 0,141-96-294 0 0,-41 31 373 0 0,50-38 16 0 0,5 2-328 0 0,2 0-66 0 0,-1 0 1 0 0,1 0 0 0 0,0-1-1 0 0,1 0 1 0 0,-1 1-1 0 0,0-2 1 0 0,1 1 0 0 0,-1 0-1 0 0,1-1 1 0 0,7 1 0 0 0,3-1 37 0 0,-1-1 1 0 0,28-3-1 0 0,72-2 109 0 0,9-1-220 0 0,-110 5-404 0 0,0 0 0 0 0,1 1 0 0 0,-1 0 0 0 0,26 5 1 0 0,-17-1-710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2:31.491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1 147 3223 0 0,'0'0'143'0'0,"2"-1"-3"0"0,77-21 9515 0 0,-56 17-9036 0 0,222-51 1120 0 0,-241 55-1743 0 0,194-42-485 0 0,-151 35-3135 0 0,-5-2-1275 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38:21.64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1 199 10911 0 0,'0'0'2130'0'0,"3"0"-1618"0"0,24-3 61 0 0,-1-1 1 0 0,0-1-1 0 0,0-1 1 0 0,26-10 0 0 0,74-26 575 0 0,-52 19-832 0 0,163-44 131 0 0,-160 52-451 0 0,-20 4-5256 0 0,-28 4-367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38:22.88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420 2 5959 0 0,'0'0'267'0'0,"-2"0"0"0"0,-8-1-171 0 0,-10 0-2 0 0,15 3-34 0 0,0 0 0 0 0,-7 1 260 0 0,-1 1 0 0 0,2 0 0 0 0,-1 1-1 0 0,0 1 1 0 0,1 0 0 0 0,-19 13 0 0 0,16-8 71 0 0,1 0-1 0 0,0 1 1 0 0,1 0 0 0 0,-16 21 0 0 0,10-8 13 0 0,1 2 0 0 0,1 0 0 0 0,2 0 0 0 0,0 2 1 0 0,-11 34-1 0 0,-17 62 461 0 0,30-83-581 0 0,-6 44 0 0 0,7 0 203 0 0,1 148-1 0 0,28-2 62 0 0,-16-215-516 0 0,12 68 127 0 0,-11-70-121 0 0,1 0-1 0 0,1 0 1 0 0,10 21 0 0 0,-11-30-230 0 0,-1 0 1 0 0,1 0 0 0 0,1-1 0 0 0,8 10 0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38:23.74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1431 6215 0 0,'0'0'5928'0'0,"2"-1"-5512"0"0,3-2-248 0 0,0-1-1 0 0,-1 1 1 0 0,1-1-1 0 0,-1 0 0 0 0,0 0 1 0 0,0 0-1 0 0,4-8 1 0 0,23-37 452 0 0,-24 37-604 0 0,4-11 98 0 0,0 0-1 0 0,8-27 0 0 0,-3 9-55 0 0,23-75 87 0 0,-36 108-144 0 0,5-22-1 0 0,-1 7 0 0 0,9-23 0 0 0,-11 36-13 0 0,-4 8-15 0 0,-1 5-11 0 0,5 17-14 0 0,-1 1 0 0 0,1 24-1 0 0,-1-3 33 0 0,0 25-22 0 0,-4-48 43 0 0,1-1 0 0 0,1 1 0 0 0,7 33 0 0 0,-2-34 11 0 0,-4-11 15 0 0,0-1-1 0 0,1 1 1 0 0,0-1-1 0 0,6 7 1 0 0,-6-10 17 0 0,10 5-6 0 0,-11-6-5 0 0,-2-2-16 0 0,0 0-1 0 0,-1 1 0 0 0,1-1 0 0 0,0 1 0 0 0,0-1 1 0 0,0 0-1 0 0,0 0 0 0 0,0 1 0 0 0,0-1 1 0 0,-1 0-1 0 0,1 0 0 0 0,0 0 0 0 0,0 0 0 0 0,0 0 1 0 0,2-1-1 0 0,3 1 35 0 0,-1-1 1 0 0,1 0 0 0 0,0-1-1 0 0,0 1 1 0 0,-1-1-1 0 0,1 0 1 0 0,-1-1-1 0 0,0 1 1 0 0,1-1-1 0 0,-1 0 1 0 0,6-5 0 0 0,10-8 79 0 0,-18 11-66 0 0,4-12-32 0 0,0 0-1 0 0,0 0 1 0 0,-2 0-1 0 0,0-1 1 0 0,2-19 0 0 0,-3-30 30 0 0,-1 8-38 0 0,9-171 62 0 0,-6 70-48 0 0,-3 111-38 0 0,4-64 0 0 0,-6 88-2 0 0,0 16 4 0 0,-1 0 1 0 0,1 0-1 0 0,1 0 0 0 0,0 0 0 0 0,0 0 0 0 0,4-10 1 0 0,13-44-33 0 0,-14 48 30 0 0,-4 14-1 0 0,0-1-1 0 0,-1 1 0 0 0,1 0 1 0 0,0-1-1 0 0,0 1 0 0 0,0 0 1 0 0,2-2-1 0 0,0 0-10 0 0,1 0 0 0 0,0 1 0 0 0,-1 0 0 0 0,1 0 0 0 0,0 0 0 0 0,8-3 0 0 0,-2 2-15 0 0,18-4-1 0 0,-19 6 28 0 0,1-1 0 0 0,-1-1 0 0 0,1 1 0 0 0,10-6 0 0 0,1 0 0 0 0,11-4 0 0 0,-1-2 0 0 0,0 0 0 0 0,-1-2 0 0 0,52-37 0 0 0,-44 29 0 0 0,53-25 0 0 0,-82 45 0 0 0,50-21 0 0 0,-9 4 0 0 0,-45 19-28 0 0,0 0 0 0 0,-1 1 0 0 0,1-1 0 0 0,0 1-1 0 0,0 0 1 0 0,0 0 0 0 0,8-1 0 0 0,-13 2 19 0 0,1 0 0 0 0,0 0 1 0 0,0 0-1 0 0,0 0 0 0 0,-1 0 1 0 0,1 0-1 0 0,0 0 0 0 0,-1 0 0 0 0,1 0 1 0 0,0 0-1 0 0,0-1 0 0 0,-1 1 1 0 0,2-1-1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38:24.40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55 25 5983 0 0,'-2'0'274'0'0,"-1"1"-174"0"0,-21 5 164 0 0,-1 3 7682 0 0,27-10-7555 0 0,7-5-150 0 0,1 1-1 0 0,0 0 1 0 0,-1 1 0 0 0,1 0-1 0 0,16-3 1 0 0,-20 5-211 0 0,1 0 43 0 0,-1 1 0 0 0,0 0-1 0 0,1 0 1 0 0,10 0-1 0 0,15 6 132 0 0,-26-3-140 0 0,26 14 150 0 0,-22-8-192 0 0,-2 1 37 0 0,-6-5 9 0 0,1 6 17 0 0,-2-8 227 0 0,-2 1-218 0 0,1 2-66 0 0,-2 6 61 0 0,-1-6-28 0 0,1 0 0 0 0,-1-1 1 0 0,-5 7-1 0 0,2-2 5 0 0,4-4-8 0 0,-1 8-46 0 0,3-5-14 0 0,0 0-1 0 0,1 0 1 0 0,0 0 0 0 0,2 8-1 0 0,-2-12-5 0 0,0-1-1 0 0,0 1 0 0 0,1 0 1 0 0,-1-1-1 0 0,1 0 0 0 0,2 4 1 0 0,4 7 8 0 0,14 43 0 0 0,-11-28 0 0 0,0-1 5 0 0,-2 0 0 0 0,-1 0-1 0 0,9 55 1 0 0,-13-54 98 0 0,-1-5 105 0 0,1 39 0 0 0,-4-56-151 0 0,-1 0 1 0 0,0 0-1 0 0,0 0 0 0 0,0 0 1 0 0,0-1-1 0 0,-1 1 0 0 0,0-1 0 0 0,-1 1 1 0 0,0-1-1 0 0,-4 9 0 0 0,3-9 6 0 0,-23 34 465 0 0,23-35-437 0 0,0 0-1 0 0,0-1 1 0 0,-1 1 0 0 0,1-1-1 0 0,-10 6 1 0 0,5-4 9 0 0,0 0 0 0 0,0-1 0 0 0,0 0 1 0 0,-1-1-1 0 0,1 0 0 0 0,-1-1 0 0 0,-16 4 0 0 0,23-6-101 0 0,-1-1 0 0 0,1 0 0 0 0,0 0 0 0 0,0 0-1 0 0,0-1 1 0 0,0 1 0 0 0,0-1 0 0 0,0 1 0 0 0,0-1 0 0 0,0 0-1 0 0,0 0 1 0 0,0 0 0 0 0,0-1 0 0 0,0 1 0 0 0,1-1 0 0 0,-6-3 0 0 0,3 0-539 0 0,0 1 0 0 0,0-1 0 0 0,1 0 0 0 0,-1 0 0 0 0,1-1 0 0 0,-6-9 1 0 0,0-3-5967 0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38:24.96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1 7999 0 0,'0'0'1852'0'0,"2"3"-1458"0"0,8 9 236 0 0,0 0 1 0 0,21 19 0 0 0,17 17 922 0 0,3 2-541 0 0,-22-23-566 0 0,-1 1 1 0 0,-1 2-1 0 0,38 54 0 0 0,-26-28 12 0 0,-3 3 1 0 0,49 109-1 0 0,-62-109-101 0 0,21 89-1 0 0,-35-110-166 0 0,-1 1 1 0 0,-2 0-1 0 0,1 54 0 0 0,-7-61-9 0 0,-1-1-1 0 0,-2 1 1 0 0,-1-1 0 0 0,-14 53-1 0 0,-10 8 212 0 0,21-74-240 0 0,0 0 0 0 0,-19 32 0 0 0,-55 67 456 0 0,70-103-534 0 0,-1-2 1 0 0,0 1-1 0 0,0-2 0 0 0,-1 1 1 0 0,0-2-1 0 0,-19 12 0 0 0,15-12-57 0 0,11-6-3 0 0,0 0 0 0 0,0 0-1 0 0,-12 4 1 0 0,6-6-141 0 0,9-1-523 0 0,3-2 493 0 0,0 0 0 0 0,0 0 0 0 0,0 0 0 0 0,0 0 0 0 0,0 0 0 0 0,-1 0 0 0 0,1 0 0 0 0,0 1 0 0 0,-1-2 0 0 0,-2-5-765 0 0,3-9-3871 0 0,3-4-1353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38:25.64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23 78 919 0 0,'-23'2'12343'0'0,"25"-3"-11926"0"0,4-4-215 0 0,0 1 0 0 0,0 1 0 0 0,0-1 0 0 0,1 1-1 0 0,7-2 1 0 0,37-12 434 0 0,-24 10-380 0 0,2-2 28 0 0,0 3 0 0 0,0 0 0 0 0,48-3 0 0 0,-72 9-246 0 0,0 0 0 0 0,0 0 0 0 0,0 0 0 0 0,0 1 0 0 0,0 0 0 0 0,0 0 0 0 0,-1 0 0 0 0,1 0 0 0 0,0 1 0 0 0,0 0 0 0 0,-1 0-1 0 0,1 0 1 0 0,-1 1 0 0 0,1-1 0 0 0,-1 1 0 0 0,0 0 0 0 0,0 0 0 0 0,3 4 0 0 0,6 11 77 0 0,-10-13-100 0 0,0 0 0 0 0,-1 1-1 0 0,1-1 1 0 0,-1 1 0 0 0,-1 0 0 0 0,1 0 0 0 0,-1 0 0 0 0,1 12-1 0 0,-2-10 9 0 0,0 0-1 0 0,-1 1 0 0 0,0-1 1 0 0,0 1-1 0 0,-4 13 0 0 0,-4 2 61 0 0,-1 0 0 0 0,-1-1 0 0 0,-16 27 0 0 0,25-46-69 0 0,-6 9 120 0 0,-1 1 0 0 0,0-2 0 0 0,-11 14 0 0 0,2-4 254 0 0,17-20 104 0 0,-1 1-256 0 0,-4 8-50 0 0,4-9 414 0 0,4 0-494 0 0,20 8 101 0 0,-16-10-111 0 0,80-16 183 0 0,-66 12-221 0 0,35-11 0 0 0,-19 4-28 0 0,8-3-93 0 0,13-3-82 0 0,-51 16-390 0 0,-1 0 0 0 0,1-1-1 0 0,8-4 1 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38:26.26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1 203 5903 0 0,'0'0'1618'0'0,"2"-1"-1196"0"0,25-1 946 0 0,-12 1-800 0 0,-1-1 0 0 0,21-5 0 0 0,-17 3 154 0 0,31-3-1 0 0,-30 5-147 0 0,22-6 0 0 0,15-6 434 0 0,1 3 0 0 0,98-7 0 0 0,-44 13-243 0 0,88-5 375 0 0,-67-7-432 0 0,-88 10-448 0 0,2-1 108 0 0,58-18 0 0 0,50-9 186 0 0,-128 29-516 0 0,24 0-41 0 0,-10 2 98 0 0,-34 4-55 0 0,0-1 0 0 0,12 1 1 0 0,5 1 32 0 0,-7-2-63 0 0,-15 1-10 0 0,-1 0 0 0 0,1 0 0 0 0,0 0 0 0 0,0 0 0 0 0,-1 0 0 0 0,1 0 0 0 0,0 1 0 0 0,0-1 0 0 0,-1 0 0 0 0,1 1 0 0 0,0-1 0 0 0,-1 0 0 0 0,1 1 0 0 0,0-1 0 0 0,-1 0 0 0 0,1 1 0 0 0,0 0 0 0 0,-1 0-1 0 0,0-1 0 0 0,1 1-1 0 0,-1-1 1 0 0,0 1 0 0 0,0-1 0 0 0,0 1-1 0 0,0 0 1 0 0,0-1 0 0 0,0 1-1 0 0,0 0 1 0 0,0-1 0 0 0,0 1 0 0 0,0-1-1 0 0,0 1 1 0 0,0 0 0 0 0,0-1 0 0 0,0 1-1 0 0,0-1 1 0 0,-1 1 0 0 0,1 0 0 0 0,-2 1-48 0 0,1 0 0 0 0,-1-1 0 0 0,1 1 0 0 0,-1-1 1 0 0,1 1-1 0 0,-1-1 0 0 0,0 0 0 0 0,0 0 0 0 0,0 0 1 0 0,0 0-1 0 0,0 0 0 0 0,0 0 0 0 0,0 0 0 0 0,-3 0 1 0 0,-6 4-291 0 0,5-2-97 0 0,4-2 209 0 0,0 0 0 0 0,0 0 0 0 0,0-1 0 0 0,0 1 0 0 0,0 0 1 0 0,0-1-1 0 0,0 1 0 0 0,0-1 0 0 0,0 1 0 0 0,0-1 0 0 0,-3 0 0 0 0,-18-3-1631 0 0,1 4-20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38:27.78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436 57 2303 0 0,'-1'-1'167'0'0,"-2"-5"731"0"0,1 0 0 0 0,0 0 0 0 0,-2-11 0 0 0,4 15-546 0 0,0-1-1 0 0,1 0-178 0 0,0-7 2635 0 0,2 9-2508 0 0,2 0-180 0 0,0 1 1 0 0,1 0-1 0 0,-1 0 1 0 0,1 0-1 0 0,-1 1 1 0 0,0-1-1 0 0,1 1 0 0 0,-1 0 1 0 0,0 1-1 0 0,0 0 1 0 0,7 2-1 0 0,9 6 437 0 0,27 16 0 0 0,-29-14-292 0 0,0 1 1 0 0,-1 1-1 0 0,20 20 0 0 0,46 53 402 0 0,-70-69-574 0 0,0-1 0 0 0,-1 2 0 0 0,15 29 1 0 0,25 66 160 0 0,-35-75-183 0 0,109 273 583 0 0,-9 22 316 0 0,-52-156-470 0 0,-27-74-256 0 0,-14-40-106 0 0,31 95 60 0 0,13 128 184 0 0,-60-214-237 0 0,-1 95 1 0 0,-13 76 292 0 0,3-216-382 0 0,-2 59 258 0 0,-17 96 0 0 0,13-142-132 0 0,-1 0 0 0 0,-2 0 0 0 0,-2-1-1 0 0,-26 54 1 0 0,26-66-117 0 0,-39 72 138 0 0,-7 5-46 0 0,-13 21 0 0 0,11-17-46 0 0,10-19 12 0 0,13-25-39 0 0,-72 117 152 0 0,-14-10-90 0 0,-10-7-86 0 0,60-75 52 0 0,-171 181 359 0 0,232-258-419 0 0,-79 80 555 0 0,30-34-192 0 0,52-51-343 0 0,0-1 6 0 0,7-5-41 0 0,-6 2-4 0 0,2-2 17 0 0,-2 1-28 0 0,7-3 31 0 0,0-1 0 0 0,-1-2-59 0 0,0 1 0 0 0,0-1-1 0 0,1 0 1 0 0,-1 0-1 0 0,1-1 1 0 0,-1 1-1 0 0,1 0 1 0 0,0-1 0 0 0,1 0-1 0 0,-1 1 1 0 0,1-1-1 0 0,-1 0 1 0 0,1 0-1 0 0,0 0 1 0 0,0 1 0 0 0,0-6-1 0 0,-5-52-4613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2:19.711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79 6415 0 0,'0'0'4736'0'0,"1"2"-4233"0"0,6 6-72 0 0,-5-6-30 0 0,0-1-8 0 0,9 2-162 0 0,-1 0 0 0 0,1-1 0 0 0,-1 0 0 0 0,1-1 0 0 0,0 0-1 0 0,14-2 1 0 0,15-3 289 0 0,54-14-1 0 0,66-18-140 0 0,-34 9-243 0 0,-99 22-474 0 0,5-2-3919 0 0,-12 1-670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2:31.851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463 0 9759 0 0,'0'0'883'0'0,"-1"2"-727"0"0,-4 10 26 0 0,0-1 0 0 0,-1 0 0 0 0,-1 0 1 0 0,-10 12-1 0 0,2 0 228 0 0,-12 21 929 0 0,2 0 0 0 0,-31 82 0 0 0,-19 102 148 0 0,39-47-1311 0 0,32-150-177 0 0,2-17-478 0 0,-1 15-1 0 0</inkml:trace>
  <inkml:trace contextRef="#ctx0" brushRef="#br0" timeOffset="1">1 492 10591 0 0,'0'0'964'0'0,"3"0"-794"0"0,65-11 198 0 0,-3 0 744 0 0,65-11 1079 0 0,-39 6-1596 0 0,-21 5-130 0 0,-12 3-1206 0 0,-21 2-3137 0 0,-8 0-1200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2:32.511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118 92 919 0 0,'-1'-1'287'0'0,"-3"-2"574"0"0,0 1 1 0 0,0-1-1 0 0,0 0 0 0 0,-5-6 2505 0 0,10 7-2589 0 0,0 0-624 0 0,0 0-1 0 0,1-1 1 0 0,-1 1 0 0 0,1 0-1 0 0,-1 0 1 0 0,1 0 0 0 0,0 0-1 0 0,0 0 1 0 0,0 1 0 0 0,0-1-1 0 0,0 1 1 0 0,1-1 0 0 0,-1 1-1 0 0,0 0 1 0 0,5-2 0 0 0,-7 3-141 0 0,18-8 245 0 0,0 2 0 0 0,0 0 0 0 0,0 2-1 0 0,1 0 1 0 0,26-3 0 0 0,-38 7-229 0 0,133-3 606 0 0,-118 4-502 0 0,0 0 0 0 0,0 2 0 0 0,-1 1-1 0 0,33 9 1 0 0,-48-11-100 0 0,1 1 0 0 0,0-1 1 0 0,-1 2-1 0 0,1-1 0 0 0,-1 1 0 0 0,0-1 0 0 0,0 2 0 0 0,-1-1 0 0 0,1 1 0 0 0,5 6 0 0 0,-8-8-28 0 0,-1 0 0 0 0,1 1 0 0 0,-1 0-1 0 0,0 0 1 0 0,0 0 0 0 0,0 0 0 0 0,0 0 0 0 0,-1 0-1 0 0,1 0 1 0 0,-1 0 0 0 0,0 1 0 0 0,0-1 0 0 0,-1 0-1 0 0,1 1 1 0 0,-1-1 0 0 0,0 1 0 0 0,-1 5 0 0 0,-1 1 16 0 0,0 0 0 0 0,-1 0 0 0 0,0-1 0 0 0,-1 0 0 0 0,0 1 0 0 0,0-1 0 0 0,-1 0 1 0 0,-1-1-1 0 0,-9 15 0 0 0,-3-2-5 0 0,0 0-1 0 0,-29 27 1 0 0,-37 25 198 0 0,80-70-198 0 0,1-1 0 0 0,-1 1 0 0 0,1 0 0 0 0,0 0 0 0 0,0 0 0 0 0,0 0 0 0 0,1 0 0 0 0,0 1-1 0 0,-4 7 1 0 0,5-8-4 0 0,1-1-1 0 0,-1 1 0 0 0,1-1 0 0 0,-1 1 1 0 0,1-1-1 0 0,0 1 0 0 0,0-1 0 0 0,0 1 1 0 0,1-1-1 0 0,-1 1 0 0 0,1-1 0 0 0,0 1 0 0 0,0-1 1 0 0,2 6-1 0 0,2 1 16 0 0,0 0 0 0 0,1-1-1 0 0,0 1 1 0 0,8 8 0 0 0,32 35 27 0 0,-39-46-54 0 0,20 21 41 0 0,50 60 27 0 0,-67-75-49 0 0,0 1 1 0 0,-1 0-1 0 0,-1 1 1 0 0,13 29-1 0 0,-15-28 7 0 0,-1 0 0 0 0,5 28 1 0 0,-9-38 32 0 0,0-1 0 0 0,-1 1 0 0 0,0 0 1 0 0,0 0-1 0 0,0 0 0 0 0,-1 0 0 0 0,1 0 1 0 0,-2-1-1 0 0,1 1 0 0 0,0 0 0 0 0,-4 7 1 0 0,0-5 65 0 0,1 0 1 0 0,-1 0 0 0 0,-1 0-1 0 0,0-1 1 0 0,0 1 0 0 0,0-1 0 0 0,-1-1-1 0 0,0 1 1 0 0,0-1 0 0 0,-1 0 0 0 0,1-1-1 0 0,-12 6 1 0 0,-4 1 198 0 0,0-2 0 0 0,0 0 0 0 0,-35 8 0 0 0,21-8-84 0 0,0-2 1 0 0,-1-2-1 0 0,0-1 1 0 0,-70-1-1 0 0,90-5-195 0 0,0 0 0 0 0,0-1 0 0 0,-22-5 0 0 0,34 5-89 0 0,-1 0 0 0 0,1 0-1 0 0,-1 0 1 0 0,1-1 0 0 0,0 0-1 0 0,0 0 1 0 0,0-1 0 0 0,1 1-1 0 0,-1-1 1 0 0,1-1 0 0 0,-10-8-1 0 0,14 11-157 0 0,-1 0 0 0 0,1-1 0 0 0,-1 1 0 0 0,1 0 0 0 0,-1-3 0 0 0,-4-13-1403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2:33.171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126 11 5671 0 0,'0'0'512'0'0,"-1"-2"-418"0"0,-6-6 2804 0 0,10 9-2556 0 0,16 8 200 0 0,7 4 418 0 0,49 31 0 0 0,-39-16-622 0 0,-1 1 0 0 0,-1 1 0 0 0,-2 2 0 0 0,44 55-1 0 0,-52-55-236 0 0,-2 2-1 0 0,-1 0 1 0 0,-1 1-1 0 0,-2 1 1 0 0,19 54-1 0 0,-16-24 144 0 0,-3 2-1 0 0,-3 0 1 0 0,-2 1-1 0 0,3 85 0 0 0,-13-75 182 0 0,-3 0-1 0 0,-4-1 0 0 0,-21 120 0 0 0,14-149-93 0 0,-1 0 1 0 0,-3-1 0 0 0,-2-1-1 0 0,-2 0 1 0 0,-2-1 0 0 0,-28 45 0 0 0,17-40-44 0 0,-1-2 1 0 0,-3-2 0 0 0,-2-1-1 0 0,-77 72 1 0 0,-51 17 64 0 0,161-131-628 0 0,0 0-1 0 0,0-1 1 0 0,-1 1-1 0 0,1-1 0 0 0,-7 2 1 0 0,11-4 183 0 0,-1-1-1 0 0,1 1 1 0 0,-1-1 0 0 0,1 1 0 0 0,-1-1 0 0 0,1 0-1 0 0,-1 0 1 0 0,1 0 0 0 0,-1 0 0 0 0,1 0 0 0 0,-1 0-1 0 0,1 0 1 0 0,-1-1 0 0 0,1 1 0 0 0,-1 0 0 0 0,1-1-1 0 0,0 1 1 0 0,-1-1 0 0 0,1 0 0 0 0,0 1 0 0 0,-1-1-1 0 0,1 0 1 0 0,0 0 0 0 0,0 0 0 0 0,-3-2 0 0 0,2 1-157 0 0,1-1 0 0 0,-1 1 0 0 0,0-1 0 0 0,1 1 0 0 0,-2-4 0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2:34.451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14 1 3223 0 0,'0'0'8407'0'0,"2"2"-7846"0"0,1 1-384 0 0,0 0-1 0 0,-1 1 0 0 0,1-1 1 0 0,-1 1-1 0 0,0 0 1 0 0,3 8-1 0 0,9 28 522 0 0,-11-29-496 0 0,6 22 379 0 0,7 57-1 0 0,-14-64-377 0 0,-1 38 0 0 0,-1-53-162 0 0,-21 253 840 0 0,-22-4-421 0 0,34-198-389 0 0,1 0-188 0 0,8-59-518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2:34.811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0 114 10135 0 0,'0'0'919'0'0,"2"-1"-759"0"0,1 0 20 0 0,-1-1 0 0 0,1 0 1 0 0,0 1-1 0 0,0-1 0 0 0,0 1 0 0 0,0 0 1 0 0,0 0-1 0 0,0 0 0 0 0,0 0 0 0 0,0 1 1 0 0,5-1-1 0 0,-1 0 300 0 0,44-4 1546 0 0,49-8 20 0 0,-50 2-1482 0 0,170-26 814 0 0,40 16-1076 0 0,-167 13-3162 0 0,-79 6 1498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2:35.151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251 1 6703 0 0,'0'0'5808'0'0,"1"2"-5141"0"0,1 10-281 0 0,-1-1 1 0 0,-1 1-1 0 0,0-1 1 0 0,0 1-1 0 0,-4 16 1 0 0,2-10-71 0 0,-87 536 3494 0 0,28-316-3097 0 0,27-114-460 0 0,-1-6-38 0 0,12-43 4 0 0,21-70-201 0 0,-3 19-116 0 0,5-24 83 0 0,0 0 0 0 0,0 0 0 0 0,0 0 0 0 0,0 0 0 0 0,0 0 0 0 0,0 0 0 0 0,0 0 0 0 0,0 0 0 0 0,0 0 0 0 0,0 0 1 0 0,0 1-1 0 0,0-1 0 0 0,0 0 0 0 0,0 0 0 0 0,0 0 0 0 0,0 0 0 0 0,0 0 0 0 0,0 0 0 0 0,0 0 0 0 0,0 0 0 0 0,0 0 0 0 0,0 1 0 0 0,0-1 0 0 0,1 0 0 0 0,-1 0 0 0 0,0 0 0 0 0,0 0 0 0 0,0 0 0 0 0,0 0 0 0 0,0 0 0 0 0,0 0 0 0 0,0 0 0 0 0,0 0 0 0 0,0 0 0 0 0,0 0 0 0 0,0 0 0 0 0,0 0 0 0 0,0 0 0 0 0,1 1 0 0 0,-1-1 0 0 0,0 0 1 0 0,0 0-1 0 0,0 0 0 0 0,0 0 0 0 0,0 0 0 0 0,0 0 0 0 0,0 0 0 0 0,0 0 0 0 0,0 0 0 0 0,1 0 0 0 0,-1 0 0 0 0,0 0 0 0 0,11 2-1070 0 0,-11-2 1007 0 0,0 0 1 0 0,0 0-1 0 0,0 1 1 0 0,1-1-1 0 0,-1 0 1 0 0,0 0 0 0 0,0 0-1 0 0,1 0 1 0 0,-1 0-1 0 0,0 0 1 0 0,0 0-1 0 0,0 0 1 0 0,1 0 0 0 0,-1 0-1 0 0,0-1 1 0 0,0 1-1 0 0,0 0 1 0 0,1 0-1 0 0,-1 0 1 0 0,0 0 0 0 0,0 0-1 0 0,0 0 1 0 0,1-1-310 0 0,15-9-5879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2:37.361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335 187 4143 0 0,'-1'-8'7842'0'0,"2"7"-7690"0"0,6 3 789 0 0,13 10-1044 0 0,-11-4 283 0 0,1 0 0 0 0,-1 1-1 0 0,-1 0 1 0 0,15 19 0 0 0,-9-10-8 0 0,17 25 268 0 0,33 54 0 0 0,-47-65-268 0 0,-1 1 1 0 0,-1 1 0 0 0,11 39-1 0 0,24 109 339 0 0,-49-176-495 0 0,62 359 696 0 0,-56-292-308 0 0,-3 1 0 0 0,-13 144 0 0 0,-4-110 29 0 0,10-87-283 0 0,-2 1 1 0 0,-14 39-1 0 0,-12 10 330 0 0,-66 112 0 0 0,-11-30 87 0 0,95-137-527 0 0,-66 95 284 0 0,36-50-121 0 0,23-30-123 0 0,9-18-27 0 0,-31 34 86 0 0,35-39-129 0 0,-3 2-10 0 0,-8 6 0 0 0,16-15 0 0 0,-16 12 0 0 0,4-3 54 0 0,3-2-33 0 0,0 2 22 0 0,2-3-22 0 0,10-7-18 0 0,-1 0 0 0 0,1-1 0 0 0,-1 1 1 0 0,1-1-1 0 0,0 1 0 0 0,-1 0 0 0 0,1 0 0 0 0,-1-1 0 0 0,1 1 1 0 0,0 0-1 0 0,-1 0 0 0 0,1 0 0 0 0,0 0 0 0 0,0 0 1 0 0,2-1 1 0 0,0 1 1 0 0,-1-1 0 0 0,1 0 0 0 0,0 0 0 0 0,-1 0-1 0 0,1 0 1 0 0,-1 0 0 0 0,0-1 0 0 0,1 1 0 0 0,-1 0-1 0 0,4-4 1 0 0,7-5-6 0 0,2 0 11 0 0,-5 0-1 0 0,-1 1 1 0 0,1-1-1 0 0,-2-1 1 0 0,10-14-1 0 0,7-9 3 0 0,-10 14 18 0 0,-1-1 0 0 0,-2 0 0 0 0,21-45 0 0 0,-14 23 15 0 0,-1 0-1 0 0,-3-2 0 0 0,18-77 1 0 0,1-47-36 0 0,-17 65-10 0 0,25-130 0 0 0,-15 84 0 0 0,-20 108 0 0 0,24-225-64 0 0,-29 228 19 0 0,-2 0 0 0 0,-1 1 0 0 0,-2-1 0 0 0,-2 1 0 0 0,-2 0 0 0 0,-1 0 0 0 0,-1 0 0 0 0,-27-63 0 0 0,1 11-82 0 0,-9-21-10 0 0,-54-132-41 0 0,82 201 124 0 0,9 24-16 0 0,-14-22-1 0 0,15 29 81 0 0,-4-6-9 0 0,5 12-55 0 0,4 3 44 0 0,0 0 11 0 0,-9-6-111 0 0,6 8 62 0 0,-5 3 18 0 0,6-3-57 0 0,2 3 20 0 0,0 0 58 0 0,0-2 4 0 0,1 0 0 0 0,-1 0-1 0 0,1 0 1 0 0,-1 0 0 0 0,1 0 0 0 0,0 0 0 0 0,0 0 0 0 0,-1 0 0 0 0,1 0 0 0 0,0 2 0 0 0,-1 11-18 0 0,2-8 14 0 0,0 0 0 0 0,0 0 0 0 0,1 0 0 0 0,-1 0 1 0 0,1 0-1 0 0,1 0 0 0 0,3 7 0 0 0,26 39-43 0 0,-18-31 33 0 0,73 124-80 0 0,-64-102 90 0 0,26 69-1 0 0,-2 42 10 0 0,-10 2 0 0 0,-34-143 0 0 0,64 282 12 0 0,-60-257 78 0 0,-1 0-1 0 0,1 75 0 0 0,-9-53 231 0 0,-10 70 0 0 0,6-93-180 0 0,-3-1 0 0 0,0 0 0 0 0,-3 0-1 0 0,-29 66 1 0 0,-85 127 296 0 0,90-167-315 0 0,1-5-29 0 0,-2-1 0 0 0,-55 64 0 0 0,63-89-38 0 0,-34 30 0 0 0,-37 22-465 0 0,94-78 287 0 0,-3 1-404 0 0,1 1 0 0 0,-16 8 1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2:39.101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645 12 2303 0 0,'0'0'307'0'0,"3"0"448"0"0,1-2-37 0 0,1 0 0 0 0,11-6 5702 0 0,-18 10-6210 0 0,-5 4-53 0 0,1 0-1 0 0,0 1 1 0 0,0-1-1 0 0,-8 13 0 0 0,-2 2 190 0 0,-8 12 222 0 0,2 0 0 0 0,-30 57 0 0 0,-25 77 185 0 0,62-133-626 0 0,-58 136 249 0 0,3 18-212 0 0,51-131-109 0 0,-18 54 9 0 0,-15 44 157 0 0,34-109-128 0 0,-8 23 82 0 0,-23 95-1 0 0,33-88 48 0 0,12-52-76 0 0,0 1-1 0 0,2 0 0 0 0,1 37 1 0 0,1-61-142 0 0,1 56 159 0 0,2-1 0 0 0,17 90 0 0 0,-16-128-120 0 0,2 16 81 0 0,2-1 0 0 0,15 39 1 0 0,-14-46-9 0 0,-6-17-51 0 0,1 1-1 0 0,8 17 0 0 0,0-7 96 0 0,-7-10-80 0 0,-3-7 0 0 0,-2-1 3 0 0,4 6 994 0 0,-6-8-933 0 0,0-1-117 0 0,-1 0-1 0 0,1 0 0 0 0,0 0 0 0 0,0 0 1 0 0,0 0-1 0 0,0-1 0 0 0,0 1 1 0 0,0 0-1 0 0,0-1 0 0 0,0 0 1 0 0,1 1-1 0 0,-1-1 0 0 0,1 0 1 0 0,-1 0-1 0 0,1 0 0 0 0,0 0 1 0 0,-2-3-1 0 0,-2-5 24 0 0,0-1 0 0 0,-4-13 0 0 0,4 9-13 0 0,1 1 0 0 0,0-1 0 0 0,1 0-1 0 0,-1-24 1 0 0,3 32-23 0 0,-4-134 127 0 0,5 114-133 0 0,10-264 165 0 0,-4 247-173 0 0,17-64 0 0 0,21-40 0 0 0,-34 118 0 0 0,6-24 0 0 0,1-1 0 0 0,2 0 0 0 0,26-54 0 0 0,-11 50-21 0 0,1 0 0 0 0,70-85-1 0 0,59-38 22 0 0,-109 124 0 0 0,-14 16 0 0 0,-16 17 0 0 0,32-42 0 0 0,27-55 0 0 0,-76 108 0 0 0,-1 4-16 0 0,-6 8-61 0 0,1-10-98 0 0,-2 9 101 0 0,-18 27-1048 0 0,14-20 1122 0 0,-66 92-128 0 0,-41 57 32 0 0,81-114 75 0 0,-47 54 10 0 0,39-48 11 0 0,-32 33-3 0 0,-28 38-58 0 0,68-74 58 0 0,2 1-1 0 0,-37 79 1 0 0,-33 99-55 0 0,16 3 62 0 0,62-158 2 0 0,-18 104-1 0 0,18 47 48 0 0,21-89 45 0 0,1-92 41 0 0,13 66 0 0 0,-9-79-88 0 0,1 0 0 0 0,1 0-1 0 0,12 24 1 0 0,-14-34-21 0 0,1-1 0 0 0,0 1 0 0 0,10 12 0 0 0,-14-21-31 0 0,0-1 0 0 0,1 1 1 0 0,-1-1-1 0 0,1 1 1 0 0,-1-1-1 0 0,1 0 0 0 0,0 0 1 0 0,1 0-1 0 0,-1-1 1 0 0,0 0-1 0 0,1 0 0 0 0,8 3 1 0 0,-10-4-57 0 0,0-1 1 0 0,0 0-1 0 0,0 0 1 0 0,0 0-1 0 0,0 0 1 0 0,0 0-1 0 0,0-1 0 0 0,-1 1 1 0 0,1-1-1 0 0,0 0 1 0 0,3-1-1 0 0,-5 2-6 0 0,-1-1 0 0 0,0 1 1 0 0,1 0-1 0 0,-1 0 0 0 0,0 0 0 0 0,1 0 0 0 0,-1 0 0 0 0,0-1 0 0 0,0 1 0 0 0,1 0 0 0 0,-1 0 0 0 0,0-1 0 0 0,0 1 1 0 0,1 0-1 0 0,-1 0 0 0 0,0-1 0 0 0,12-15-1312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2:49.63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654 15 1375 0 0,'0'0'262'0'0,"3"-1"560"0"0,24-7 2432 0 0,-26 7-3188 0 0,0 1 0 0 0,-1 0 0 0 0,1 0 0 0 0,0-1 0 0 0,0 1 0 0 0,-1 0 0 0 0,1 0 1 0 0,0 0-1 0 0,0 0 0 0 0,-1 0 0 0 0,1 0 0 0 0,0 0 0 0 0,0 0 0 0 0,-1 0 0 0 0,1 0 0 0 0,1 0 0 0 0,0 1 117 0 0,1-1 365 0 0,0 0-29 0 0,24-4 5554 0 0,-28 6-5819 0 0,-8 7 47 0 0,-19 16 1 0 0,-3 2 8 0 0,-26 24 61 0 0,-1 1-117 0 0,15-8-78 0 0,1 3 0 0 0,3 0 0 0 0,1 3 0 0 0,-45 80 0 0 0,29-17 44 0 0,17-35-96 0 0,-45 118-37 0 0,19 8-94 0 0,16-6 41 0 0,39-150 38 0 0,1 1 0 0 0,1 55 0 0 0,8-64 126 0 0,9 55 1 0 0,-6-57-143 0 0,23 135 202 0 0,-15-99-147 0 0,17 135 108 0 0,-14-118 98 0 0,-16-88-245 0 0,0-3-73 0 0,0 1 0 0 0,0-1-1 0 0,0 1 1 0 0,0-1 0 0 0,0 1 0 0 0,0-1 0 0 0,0 1-1 0 0,0-1 1 0 0,0 1 0 0 0,0-1 0 0 0,0 1-1 0 0,0-1 1 0 0,1 1 0 0 0,-1-1 0 0 0,0 1-1 0 0,1 0 1 0 0,0 3 1628 0 0,10-53-1415 0 0,6-59 1 0 0,-12 73-196 0 0,14-154 146 0 0,5-29 10 0 0,14 20-109 0 0,-23 110-64 0 0,17-79 0 0 0,12 4 0 0 0,24-31 0 0 0,-43 134 0 0 0,51-93 0 0 0,-37 90-26 0 0,74-97-1 0 0,-60 98 20 0 0,-44 53-5 0 0,1 1-1 0 0,-1 0 0 0 0,2 0 0 0 0,14-9 0 0 0,-8 6 0 0 0,-9 6-29 0 0,-1 0 0 0 0,2 0 0 0 0,-1 1 0 0 0,10-4 1 0 0,-6 4-34 0 0,-10 4 42 0 0,-4 1 10 0 0,-39 16 14 0 0,-13 7-57 0 0,-20 19 18 0 0,57-33 32 0 0,3 0 16 0 0,1 1 0 0 0,0 0 0 0 0,0 0 0 0 0,-14 19 0 0 0,-6 4 0 0 0,-16 9 0 0 0,24-21 0 0 0,-23 25 0 0 0,7 1 0 0 0,2 2 0 0 0,-41 69 0 0 0,52-72 0 0 0,2 2 0 0 0,-35 90 0 0 0,39-74-16 0 0,3 1 0 0 0,3 1 0 0 0,-13 124 0 0 0,9 410 16 0 0,24-512 0 0 0,23 134 0 0 0,-20-187 4 0 0,1-1 0 0 0,17 42 0 0 0,-20-66 55 0 0,1-1 12 0 0,-5-8 299 0 0,1-5-282 0 0,0-4-52 0 0,0 1 0 0 0,0-1 0 0 0,-1 1-1 0 0,1-1 1 0 0,-1 1 0 0 0,-1-1 0 0 0,1 0 0 0 0,-2-13-1 0 0,-11-58 186 0 0,6 45-188 0 0,-46-351 215 0 0,34 136-184 0 0,11 153-64 0 0,10-142 0 0 0,3 162 0 0 0,4-1 0 0 0,26-99 0 0 0,-13 93-32 0 0,48-114 0 0 0,-31 98 32 0 0,9-20 0 0 0,-31 80 0 0 0,24-38 0 0 0,-22 45-16 0 0,2 1 0 0 0,0 1 0 0 0,41-41 0 0 0,-54 62 15 0 0,6-7-14 0 0,0 1 0 0 0,1 0 0 0 0,0 2 0 0 0,23-14 0 0 0,50-19-117 0 0,-73 39 132 0 0,-1 0-10 0 0,-3 2-44 0 0,-15 6 32 0 0,0 0 1 0 0,0 0-1 0 0,0 0 0 0 0,-2 3 0 0 0,-2 2 3 0 0,-82 80-92 0 0,64-60 94 0 0,-1 2-4 0 0,1 1-1 0 0,-21 35 1 0 0,-35 70-32 0 0,52-81 48 0 0,-40 114-1 0 0,-3 64-4 0 0,-2 49-25 0 0,20 5 16 0 0,37-75 19 0 0,14-1 0 0 0,3-166 0 0 0,2 0 0 0 0,2-1 0 0 0,14 59 0 0 0,-16-92 2 0 0,16 55 50 0 0,-11-48-30 0 0,-1-2 37 0 0,-4-9 6 0 0,1 5 2 0 0,-3-9 245 0 0,-7-17-177 0 0,3 6-121 0 0,-5-15 16 0 0,1 0-1 0 0,2 0 1 0 0,0 0 0 0 0,-2-30-1 0 0,4 7 33 0 0,2-60 0 0 0,6 34-62 0 0,3-1 0 0 0,3 1 0 0 0,24-83 0 0 0,20-32-53 0 0,-29 111 42 0 0,47-128 11 0 0,-31 117 0 0 0,3 2 0 0 0,66-93 0 0 0,-16 55-49 0 0,-50 69 34 0 0,110-119-57 0 0,-85 97 72 0 0,-29 30 0 0 0,-35 42 0 0 0,-1 0 0 0 0,0-1 0 0 0,5-9 0 0 0,20-29 0 0 0,-21 32 0 0 0,-8 11 0 0 0,0 1 0 0 0,1 0 0 0 0,-1-1 0 0 0,0 1 0 0 0,0-1 0 0 0,1 1 0 0 0,-1-1 0 0 0,0 1 0 0 0,0-1 0 0 0,0 1 0 0 0,0-1 0 0 0,1 1 0 0 0,-1-1 0 0 0,0 1 0 0 0,0-1 0 0 0,0 1 0 0 0,0-2 0 0 0,-1 2 0 0 0,1 0 0 0 0,-1 0 0 0 0,1-1 0 0 0,-1 1 0 0 0,1 0 0 0 0,-1 0 0 0 0,1 0 0 0 0,-1 0 0 0 0,1 0 0 0 0,-1 0 0 0 0,1 0 0 0 0,-1 0 0 0 0,1 0 0 0 0,-1 1 0 0 0,1-1 0 0 0,-1 0 0 0 0,1 0 0 0 0,-1 0 0 0 0,1 0 0 0 0,-1 1 0 0 0,-6 3 0 0 0,0 0 0 0 0,1 1 0 0 0,0 0 0 0 0,-1 0 0 0 0,2 0 0 0 0,-7 8 0 0 0,5-6 0 0 0,-89 98-50 0 0,55-58 36 0 0,-39 57 14 0 0,47-58 0 0 0,-72 108 0 0 0,64-93 0 0 0,5-5 0 0 0,-55 117 0 0 0,-4 72 0 0 0,61-139 0 0 0,4 2 0 0 0,5 1 0 0 0,-10 113 0 0 0,31-189 0 0 0,-16 149 0 0 0,16-121 0 0 0,4 64 0 0 0,3-80 50 0 0,11 54 0 0 0,-9-75-25 0 0,2 0 0 0 0,0-1 0 0 0,18 41 0 0 0,-19-53-47 0 0,-1 0 0 0 0,2-1 0 0 0,0 0 0 0 0,0 0 0 0 0,1 0 0 0 0,0-1 0 0 0,0 0 0 0 0,11 8 0 0 0,-13-12 4 0 0,-1-1 0 0 0,1 0 0 0 0,0 0 0 0 0,1-1 0 0 0,-1 0-1 0 0,1 0 1 0 0,-1 0 0 0 0,1-1 0 0 0,0 0 0 0 0,0 0 0 0 0,0-1 0 0 0,0 0 0 0 0,0 0-1 0 0,0 0 1 0 0,11-1 0 0 0,-9-1-333 0 0,0-1 0 0 0,0 1 0 0 0,0-1-1 0 0,11-5 1 0 0,6-4-1397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2:51.71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142 92 2303 0 0,'-84'-46'1821'0'0,"79"43"-1188"0"0,-5-3 860 0 0,0-1 0 0 0,1-1 0 0 0,-14-13 2101 0 0,34 22-3394 0 0,1 0 1 0 0,0 0-1 0 0,-1 1 0 0 0,1 1 1 0 0,-1 0-1 0 0,0 1 0 0 0,0 0 1 0 0,0 1-1 0 0,11 6 1 0 0,2 3 82 0 0,0 1 1 0 0,36 31 0 0 0,-43-31-191 0 0,-2 0 0 0 0,1 1 1 0 0,-2 0-1 0 0,16 25 0 0 0,-13-15 6 0 0,-2 0 0 0 0,18 43 0 0 0,14 62 98 0 0,-11 3-27 0 0,-26-94-112 0 0,51 217 292 0 0,-46-180-245 0 0,45 266 444 0 0,-49-258-199 0 0,-4 1 0 0 0,-5 90 0 0 0,-22 11 241 0 0,-15-2-143 0 0,18-122-293 0 0,-26 65 0 0 0,20-62-106 0 0,6-18 21 0 0,-32 61 1 0 0,28-66-45 0 0,-25 48 71 0 0,34-70-78 0 0,-1 0 1 0 0,-19 23-1 0 0,28-39-18 0 0,-9 11 52 0 0,-18 16 1 0 0,25-26-38 0 0,-1-1 1 0 0,1 0 0 0 0,-1-1-1 0 0,0 1 1 0 0,0-1 0 0 0,-10 3-1 0 0,7-2 2 0 0,4-2 1 0 0,1-1 0 0 0,-1 0 0 0 0,0 0 0 0 0,0 0 0 0 0,0-1 1 0 0,0 1-1 0 0,-9-1 0 0 0,11 0-9 0 0,-20-2 47 0 0,9-1-36 0 0,5-2 22 0 0,8 3-34 0 0,2 1-6 0 0,-1 0 1 0 0,1 0-1 0 0,-1 0 0 0 0,1-1 1 0 0,-1 1-1 0 0,1 0 1 0 0,-1 0-1 0 0,1-1 0 0 0,-1 1 1 0 0,1 0-1 0 0,0-1 1 0 0,-1 1-1 0 0,1-1 1 0 0,-1 1-1 0 0,1 0 0 0 0,0-1 1 0 0,-1 0-1 0 0,0 0-2 0 0,0 0 0 0 0,1-1 1 0 0,-1 1-1 0 0,0 0 0 0 0,1 0 0 0 0,-1-1 0 0 0,1 1 0 0 0,-1 0 0 0 0,1-1 0 0 0,0 1 0 0 0,0-2 1 0 0,0 0-4 0 0,-1 2 2 0 0,1 0 0 0 0,0 0 0 0 0,0 0 0 0 0,1 1 0 0 0,-1-1 0 0 0,0 0 0 0 0,0 0 0 0 0,0 0 0 0 0,0 1 0 0 0,1-1 0 0 0,-1 0 0 0 0,1-1 0 0 0,5-7-10 0 0,0 1-1 0 0,1-1 1 0 0,0 1-1 0 0,1 0 0 0 0,14-12 1 0 0,-4 3 1 0 0,130-138 9 0 0,-118 117 0 0 0,-2-1 0 0 0,35-63 0 0 0,-1-19 3 0 0,-5-3 0 0 0,-5-2-1 0 0,57-216 1 0 0,-90 259 28 0 0,9-89 1 0 0,-22 113-53 0 0,-3 0 0 0 0,-5-82 0 0 0,-4 92-12 0 0,-1 0 0 0 0,-3 0 0 0 0,-21-64 0 0 0,-69-132-54 0 0,48 150 33 0 0,-3-3 44 0 0,37 61-6 0 0,-3 0 0 0 0,0 1 0 0 0,-28-35 0 0 0,36 53 18 0 0,7 9-21 0 0,0 1 0 0 0,-1-1 0 0 0,-13-12 0 0 0,18 18-24 0 0,-2-4 19 0 0,3 6-40 0 0,2 2 8 0 0,88 102-19 0 0,-24-23 59 0 0,66 85-32 0 0,64 121 48 0 0,-158-224 0 0 0,-2 2 0 0 0,45 121 0 0 0,-62-133 13 0 0,-2 2 0 0 0,-3 0-1 0 0,-2 1 1 0 0,5 76 0 0 0,-14-87-2 0 0,-2 0 1 0 0,-2 0 0 0 0,-2-1 0 0 0,-1 1 0 0 0,-3-1 0 0 0,-13 46 0 0 0,-18 25 133 0 0,32-95-95 0 0,-2-1 1 0 0,0 0-1 0 0,-23 32 1 0 0,-88 89 375 0 0,-13-13-50 0 0,120-114-363 0 0,-44 40 53 0 0,-77 54-1 0 0,39-38 7 0 0,81-58-56 0 0,0-1 0 0 0,-1 0 0 0 0,-28 12 0 0 0,40-20-16 0 0,-16 7 0 0 0,3-4 11 0 0,4-3 42 0 0,11-1-51 0 0,1 0-1 0 0,0 0 1 0 0,0 0-1 0 0,0 0 1 0 0,0 0-1 0 0,0 0 1 0 0,0 0-1 0 0,-1 0 0 0 0,1 0 1 0 0,0 0-1 0 0,0 0 1 0 0,0 0-1 0 0,0 0 1 0 0,0-1-1 0 0,0 1 1 0 0,-1 0-1 0 0,1 0 1 0 0,0 0-1 0 0,0 0 1 0 0,0 0-1 0 0,0 0 1 0 0,0 0-1 0 0,0 0 1 0 0,0 0-1 0 0,0 0 1 0 0,-1 0-1 0 0,1-1 1 0 0,0 1-1 0 0,0 0 1 0 0,0 0-1 0 0,0 0 1 0 0,0 0-1 0 0,0 0 1 0 0,0 0-1 0 0,0-1 0 0 0,-1-1 0 0 0,0 0 0 0 0,0 0 0 0 0,0 0 0 0 0,1 0 0 0 0,-1 0 0 0 0,1 0 0 0 0,-1 0 0 0 0,1-1 0 0 0,0 1-1 0 0,0 0 1 0 0,0 0 0 0 0,0-4 0 0 0,1 1-1 0 0,0 1 0 0 0,0 0 0 0 0,0-1 0 0 0,0 1-1 0 0,1 0 1 0 0,3-6 0 0 0,35-53 0 0 0,-10 17 0 0 0,-12 13 0 0 0,-1-1 0 0 0,14-41 0 0 0,18-75 0 0 0,-48 148 0 0 0,44-165 25 0 0,-15 54 4 0 0,41-234 16 0 0,-35-6-16 0 0,-30 206-107 0 0,-7 0 0 0 0,-24-185 0 0 0,18 287 41 0 0,-1 1 1 0 0,-3 0 0 0 0,-1 1 0 0 0,-2 0-1 0 0,-32-66 1 0 0,41 98 25 0 0,-1 1 1 0 0,0-1-1 0 0,-1 1 0 0 0,0 1 1 0 0,-1-1-1 0 0,-14-12 0 0 0,18 18-1 0 0,0 1-1 0 0,0-1 1 0 0,-1 1-1 0 0,0 0 1 0 0,1 0-1 0 0,-1 1 1 0 0,0-1 0 0 0,0 1-1 0 0,0 0 1 0 0,-1 1-1 0 0,1-1 1 0 0,0 1-1 0 0,-1 0 1 0 0,1 0-1 0 0,-1 1 1 0 0,-8 0 0 0 0,-1 2-12 0 0,0 1-19 0 0,12-2 34 0 0,2-1 4 0 0,0 1 1 0 0,0-1-1 0 0,0 1 1 0 0,0-1 0 0 0,0 1-1 0 0,0 0 1 0 0,0-1 0 0 0,1 1-1 0 0,-1 0 1 0 0,0-1-1 0 0,0 1 1 0 0,0 0 0 0 0,0 1-1 0 0,-8 10-7 0 0,7-9 9 0 0,0 0 0 0 0,1-1 0 0 0,0 1 0 0 0,-1 0 0 0 0,1 0 0 0 0,0 0 0 0 0,0 0 0 0 0,1 0 0 0 0,-1 0 0 0 0,1 0 0 0 0,0 0 0 0 0,-1 0 0 0 0,1 0 0 0 0,1 1 0 0 0,-1-1 0 0 0,0 0 0 0 0,1 0 0 0 0,-1 0 1 0 0,1 0-1 0 0,0 0 0 0 0,0 0 0 0 0,2 3 0 0 0,3 6-19 0 0,0-1 1 0 0,1-1-1 0 0,1 1 0 0 0,9 10 1 0 0,-1-1 1 0 0,92 129 8 0 0,-79-109 12 0 0,-2 1 0 0 0,-2 1 0 0 0,26 57 0 0 0,21 84 0 0 0,-52-121 0 0 0,13 67 0 0 0,-12-13 67 0 0,-6 1 0 0 0,1 182-1 0 0,-17-229 87 0 0,-15 102 0 0 0,8-121 42 0 0,-3-1 0 0 0,-30 84 0 0 0,19-78 99 0 0,-4-1 1 0 0,-55 91 0 0 0,31-72-40 0 0,-72 83 0 0 0,106-138-226 0 0,-17 21-359 0 0,-52 47 1 0 0,53-60-1538 0 0,6-7-5777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2:20.471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4 123 5839 0 0,'0'0'534'0'0,"-1"-2"-384"0"0,1 1-50 0 0,-1 0-1 0 0,1-1 0 0 0,0 1 0 0 0,-1 0 1 0 0,1-1-1 0 0,0 1 0 0 0,0 0 0 0 0,0-1 1 0 0,-1 1-1 0 0,1 0 0 0 0,1-1 0 0 0,-1 1 0 0 0,0 0 1 0 0,0-1-1 0 0,0 1 0 0 0,1 0 0 0 0,-1-1 1 0 0,1 1-1 0 0,-1 0 0 0 0,1-2 0 0 0,1 1-6 0 0,0-1-1 0 0,-1 0 0 0 0,1 0 0 0 0,0 0 1 0 0,0 1-1 0 0,0-1 0 0 0,1 1 0 0 0,-1 0 1 0 0,1 0-1 0 0,3-3 0 0 0,5-3 283 0 0,15-6 1 0 0,-13 7-194 0 0,0 1 0 0 0,1 1 1 0 0,0 0-1 0 0,0 1 0 0 0,0 1 1 0 0,1 0-1 0 0,16-1 0 0 0,-20 3-51 0 0,0 0 0 0 0,1 0 0 0 0,-1 2 0 0 0,0-1 0 0 0,1 1 0 0 0,-1 1 0 0 0,16 3 0 0 0,-25-4-108 0 0,0 0-1 0 0,0-1 1 0 0,0 1-1 0 0,0 0 1 0 0,0 0-1 0 0,0 0 1 0 0,0 1-1 0 0,-1-1 1 0 0,1 0-1 0 0,0 1 1 0 0,-1-1-1 0 0,1 1 1 0 0,-1-1-1 0 0,1 1 1 0 0,-1 0-1 0 0,1 2 1 0 0,-1-3-11 0 0,0 1 0 0 0,0 0 0 0 0,0 0 0 0 0,-1 0 0 0 0,2 4 0 0 0,-2-5-1 0 0,0 1 1 0 0,0 0-1 0 0,0 0 0 0 0,-1 0 1 0 0,1 0-1 0 0,0-1 0 0 0,-1 1 1 0 0,1 0-1 0 0,-1 0 0 0 0,1-1 1 0 0,-1 1-1 0 0,0 0 0 0 0,0-1 1 0 0,1 1-1 0 0,-1-1 1 0 0,-2 3-1 0 0,-2 2 42 0 0,0-1 1 0 0,-11 9 0 0 0,6-5 21 0 0,-13 10 51 0 0,9-9-19 0 0,-18 20 0 0 0,29-27-40 0 0,0 6-54 0 0,3-7-13 0 0,0 1 0 0 0,0-1 0 0 0,1 0 0 0 0,-1 0 0 0 0,0 0 0 0 0,1 0 0 0 0,0 0 0 0 0,-1 0 0 0 0,1 0 0 0 0,0 0 0 0 0,0 0 0 0 0,0-1 0 0 0,0 1 0 0 0,1 0 0 0 0,-1 0 0 0 0,2 1 0 0 0,4 5 0 0 0,0-2 0 0 0,11 9 0 0 0,-11-10 0 0 0,30 29 0 0 0,-9-9 0 0 0,-23-20 0 0 0,1 1 0 0 0,-1-1-1 0 0,-1 1 1 0 0,1 0-1 0 0,-1 1 1 0 0,6 11 0 0 0,-4-5 4 0 0,-1-1 1 0 0,7 27-1 0 0,-11-33 21 0 0,0 0-1 0 0,0-1 1 0 0,-1 1-1 0 0,0 0 1 0 0,0 0 0 0 0,0 0-1 0 0,-1 0 1 0 0,0 0-1 0 0,0 0 1 0 0,-1 0 0 0 0,-2 6-1 0 0,1-4 69 0 0,0-1 0 0 0,0 0 1 0 0,-1 0-1 0 0,0 0 0 0 0,0-1 0 0 0,-1 1 0 0 0,-10 10 0 0 0,8-11 40 0 0,0 0 1 0 0,0 0-1 0 0,-1-1 1 0 0,0 0-1 0 0,0-1 0 0 0,-14 7 1 0 0,-53 15 537 0 0,72-26-655 0 0,-3 2 33 0 0,-12 4 138 0 0,-35 6 0 0 0,48-12-172 0 0,-1 1 0 0 0,1-1-1 0 0,0 1 1 0 0,0-2 0 0 0,-1 1 0 0 0,1-1-1 0 0,0 1 1 0 0,0-1 0 0 0,-1-1 0 0 0,1 1-1 0 0,-8-4 1 0 0,5 0-28 0 0,8 4-52 0 0,-1 0 0 0 0,0-1-1 0 0,0 1 1 0 0,0 0 0 0 0,1 0 0 0 0,-1 0 0 0 0,0-1-1 0 0,1 1 1 0 0,0 0 0 0 0,-1-1 0 0 0,1 1 0 0 0,0-1-1 0 0,-1 1 1 0 0,1 0 0 0 0,0-1 0 0 0,0 1 0 0 0,0-1-1 0 0,1-2 1 0 0,2-6-1219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2:53.13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876 185 3679 0 0,'2'-2'167'0'0,"13"-20"68"0"0,-1 2 236 0 0,28-29 0 0 0,-34 39 824 0 0,0 0 0 0 0,9-14-1 0 0,-15 22-1094 0 0,-1 0 49 0 0,0-1-1 0 0,0 1 0 0 0,-1 0 0 0 0,1 0 0 0 0,0 0 1 0 0,-1-1-1 0 0,1 1 0 0 0,-1-4 0 0 0,1 2 80 0 0,-1 3-158 0 0,0 0 0 0 0,0 0 0 0 0,1 0 0 0 0,-1 0 0 0 0,0 0 0 0 0,0 0 0 0 0,0 0 0 0 0,0 0 0 0 0,-1 0 0 0 0,1 0 1 0 0,0 0-1 0 0,0 0 0 0 0,-1 0 0 0 0,1 0 0 0 0,-1-1 0 0 0,-1 2 287 0 0,-2 0-370 0 0,1 1 0 0 0,-1-1 0 0 0,1 1-1 0 0,-1 0 1 0 0,1 0 0 0 0,0 0-1 0 0,0 0 1 0 0,-1 1 0 0 0,1-1 0 0 0,0 1-1 0 0,0 0 1 0 0,-5 4 0 0 0,-4 3 119 0 0,-17 21 1 0 0,13-13-125 0 0,-136 141 766 0 0,104-107-551 0 0,-5 10-38 0 0,1 2 1 0 0,4 2-1 0 0,3 2 0 0 0,-64 124 0 0 0,15 33 123 0 0,18 1-192 0 0,74-218-186 0 0,-54 188 69 0 0,39-134-62 0 0,-50 241 127 0 0,56-238-87 0 0,-30 232 132 0 0,31-99 103 0 0,11-146 56 0 0,13 92 0 0 0,-6-100-180 0 0,2 0 0 0 0,25 69 0 0 0,-33-107-143 0 0,0 0 0 0 0,0-1-1 0 0,1 1 1 0 0,3 4 0 0 0,4 5 47 0 0,10 8 25 0 0,-18-20 482 0 0,-4-26-395 0 0,0-1 0 0 0,-2 1-1 0 0,-10-38 1 0 0,0 4-89 0 0,-1-29 10 0 0,-7-148-1 0 0,18-45-76 0 0,16 19 31 0 0,0 175-53 0 0,27-100 0 0 0,-19 116 0 0 0,40-88 0 0 0,-59 156 0 0 0,32-76-32 0 0,57-95 0 0 0,119-145-201 0 0,-74 149 50 0 0,-112 145 140 0 0,-2 0-31 0 0,47-39-1 0 0,-57 55 58 0 0,67-51-154 0 0,-59 46 123 0 0,1 2 0 0 0,26-14 0 0 0,-38 22 35 0 0,16-3-1 0 0,-23 5 9 0 0,0 1 0 0 0,0 0-1 0 0,0 0 1 0 0,0-1 0 0 0,0 1-1 0 0,0 0 1 0 0,0-1 0 0 0,0 1-1 0 0,0-1 1 0 0,0 0 0 0 0,0 1-1 0 0,0-1 1 0 0,1-1 0 0 0,1-1-5 0 0,8-4-43 0 0,-9 6-11 0 0,-3 3 11 0 0,-1 1 51 0 0,0 0 1 0 0,0 0-1 0 0,0-1 1 0 0,0 1-1 0 0,0-1 1 0 0,-4 4-1 0 0,1-2 2 0 0,-109 101-44 0 0,45-43 24 0 0,29-22 20 0 0,-36 44-1 0 0,-28 51 13 0 0,61-74 15 0 0,-60 116-1 0 0,63-94-4 0 0,4 1-1 0 0,-46 164 0 0 0,10 6 32 0 0,52-171-39 0 0,-14 119-1 0 0,28-144 59 0 0,4 0 0 0 0,8 111 0 0 0,-3-142-18 0 0,2-1 0 0 0,0 0 0 0 0,2-1 0 0 0,0 1 0 0 0,2-1 0 0 0,17 34 1 0 0,-19-45-15 0 0,1 0 1 0 0,1 0 0 0 0,0-1 0 0 0,1-1 0 0 0,0 1-1 0 0,1-2 1 0 0,0 1 0 0 0,1-1 0 0 0,0-1 0 0 0,1 0-1 0 0,26 14 1 0 0,-23-15 84 0 0,1-1 0 0 0,0-1 0 0 0,30 8-1 0 0,-36-12-486 0 0,0-1 0 0 0,17 1 0 0 0,-17-3-1160 0 0,-1 0-1 0 0,0-1 0 0 0,12-2 1 0 0,1-1-5597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2:55.21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456 31 4143 0 0,'0'0'191'0'0,"1"-2"-11"0"0,1-4-621 0 0,5-16 10582 0 0,-8 22-10102 0 0,1 0 0 0 0,-1 0 0 0 0,0 0 0 0 0,0 1 0 0 0,0-1 0 0 0,0 0 0 0 0,1 1 0 0 0,-1-1 0 0 0,0 1 0 0 0,0-1 0 0 0,0 1 0 0 0,-3 1 49 0 0,-6 4 181 0 0,1 0 0 0 0,0 1 0 0 0,0 0 0 0 0,0 0 0 0 0,-13 17 0 0 0,-5 2 120 0 0,20-19-300 0 0,1 0 1 0 0,-1 0-1 0 0,2 0 1 0 0,-1 0-1 0 0,-7 14 1 0 0,-3 6 115 0 0,-17 43-1 0 0,-25 92 394 0 0,46-118-459 0 0,-14 78-1 0 0,12-2-66 0 0,2 156 0 0 0,20 52 101 0 0,-7-325-169 0 0,0 36 66 0 0,3 58 112 0 0,0-65 28 0 0,1 0 0 0 0,2-1 0 0 0,20 61 0 0 0,-21-77-143 0 0,2 2 10 0 0,-3-4 1 0 0,1-1-10 0 0,-4-9-59 0 0,-1-1 748 0 0,-2-4-661 0 0,-8-9 34 0 0,-10-17-1 0 0,10 14-68 0 0,-2-4 27 0 0,1-1 0 0 0,-11-31-1 0 0,8 17-8 0 0,-2-1-41 0 0,-56-139 90 0 0,60 139-119 0 0,1-1 0 0 0,1 0 0 0 0,-4-43 0 0 0,10 45-9 0 0,2-1 0 0 0,1 1 0 0 0,8-49 0 0 0,0 32 0 0 0,2 1 0 0 0,22-61 0 0 0,19-44 0 0 0,-16 72 3 0 0,-12 31-18 0 0,-14 30 0 0 0,0 0-1 0 0,2 1 1 0 0,0 1-1 0 0,1 0 1 0 0,1 0-1 0 0,0 2 1 0 0,17-18-1 0 0,-21 26 0 0 0,9-13 0 0 0,5-7-26 0 0,-16 20-14 0 0,-5 7-19 0 0,-3 5-340 0 0,-5 11 403 0 0,-2 2 12 0 0,-26 37 0 0 0,-1 1 0 0 0,16-20 0 0 0,-30 56 0 0 0,-35 89 0 0 0,76-158 0 0 0,-31 89 0 0 0,28-75 0 0 0,-8 44 0 0 0,-2 133 54 0 0,24 11-33 0 0,0-180 15 0 0,5 72 14 0 0,-4-85 9 0 0,14 53 0 0 0,16 39 334 0 0,-31-114-354 0 0,0 1-1 0 0,0-1 1 0 0,1 0-1 0 0,0 0 0 0 0,9 13 1 0 0,-11-18-30 0 0,9 13 29 0 0,-7-13-6 0 0,0 0-22 0 0,10 7-31 0 0,-12-9-12 0 0,0 0 0 0 0,0 0-1 0 0,0 0 1 0 0,1 0 0 0 0,-1-1 0 0 0,0 1 0 0 0,1-1 0 0 0,-1 1 0 0 0,0-1-1 0 0,1 0 1 0 0,-1 0 0 0 0,4 0 0 0 0,0-1-271 0 0,0 0-1 0 0,0-1 1 0 0,8-2 0 0 0,-9 2-223 0 0,8-2-1173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2:57.39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71 92 5783 0 0,'0'0'266'0'0,"-2"-1"-5"0"0,-6-4-166 0 0,-1-2-15 0 0,8 6 765 0 0,0-2-336 0 0,-2-20 1777 0 0,3 20-1276 0 0,2 2-936 0 0,0 0 0 0 0,0-1 0 0 0,1 1 0 0 0,-1 0 0 0 0,0 0 0 0 0,1 0 0 0 0,-1 0-1 0 0,3 0 1 0 0,0 0 27 0 0,1-1-14 0 0,0 1 0 0 0,-1 0 0 0 0,1 1 1 0 0,0 0-1 0 0,0-1 0 0 0,0 2 0 0 0,0-1 1 0 0,0 1-1 0 0,-1 0 0 0 0,1 0 0 0 0,0 1 1 0 0,-1-1-1 0 0,1 1 0 0 0,-1 0 1 0 0,1 1-1 0 0,-1 0 0 0 0,6 3 0 0 0,-2 0 10 0 0,-1 1 0 0 0,0 0 0 0 0,0 0 0 0 0,8 9 0 0 0,26 36 286 0 0,-34-42-312 0 0,4 5 40 0 0,-1 1 1 0 0,-1 1-1 0 0,16 32 0 0 0,-25-45-97 0 0,66 159 531 0 0,-53-121-288 0 0,19 86-1 0 0,-19-39 216 0 0,-3 1 0 0 0,-5 0 0 0 0,-6 117 0 0 0,-2-173-347 0 0,-11 142 377 0 0,7-136-343 0 0,0-1 0 0 0,-18 55 0 0 0,-54 93 501 0 0,69-167-641 0 0,-10 22 62 0 0,2-5 14 0 0,-22 37 0 0 0,31-60-87 0 0,-26 48 69 0 0,25-45-26 0 0,4 0 26 0 0,4-15 40 0 0,4-3-63 0 0,14-6-17 0 0,-13 5-23 0 0,-2-1-1 0 0,5-3-10 0 0,-1 0 1 0 0,0-1-1 0 0,0 0 1 0 0,7-12 0 0 0,0 0 42 0 0,-5 7-43 0 0,-1 0 0 0 0,10-22 1 0 0,-6 12-4 0 0,-3 3 21 0 0,0-1 0 0 0,6-26-1 0 0,7-20 36 0 0,-13 46-51 0 0,-1-1 0 0 0,-1 0 1 0 0,3-23-1 0 0,-4 16 8 0 0,14-95 27 0 0,-9-120 107 0 0,-10 161-133 0 0,2-130 49 0 0,-2 209-63 0 0,3-98 0 0 0,-3 82 0 0 0,-2 0 0 0 0,0-1 0 0 0,-5-21 0 0 0,-3-3 0 0 0,7 28 0 0 0,0-1 0 0 0,-2 1 0 0 0,0 0 0 0 0,-8-19 0 0 0,-39-66 0 0 0,43 84-16 0 0,-1 0 1 0 0,0 1-1 0 0,-14-17 0 0 0,-40-40-56 0 0,57 65 71 0 0,4 4 1 0 0,1 1 0 0 0,-13-9 0 0 0,-9-4-53 0 0,14 8 42 0 0,-2-5-19 0 0,10 9-41 0 0,12 8-70 0 0,-7-3 127 0 0,12 7 14 0 0,-1 3 0 0 0,-4-2 0 0 0,0 1 0 0 0,-1 0 0 0 0,8 13 0 0 0,23 36 0 0 0,-23-33 0 0 0,9 18 0 0 0,8 11 0 0 0,-13-23 0 0 0,-1 1 0 0 0,29 64 0 0 0,-16-18 85 0 0,-3 1 0 0 0,28 119-1 0 0,-49-154-22 0 0,-2 0-1 0 0,1 50 1 0 0,-8-60-36 0 0,-1-1 1 0 0,-1 0-1 0 0,-10 49 0 0 0,5-56 80 0 0,-1 1-1 0 0,-13 30 1 0 0,15-42-63 0 0,-9 20 82 0 0,-1 0 0 0 0,-2-1-1 0 0,-28 40 1 0 0,-20 18 80 0 0,46-66-173 0 0,-27 28-1 0 0,27-31-19 0 0,-34 37 101 0 0,30-41-105 0 0,-3 4 49 0 0,18-16-46 0 0,9-8-11 0 0,-1 1 0 0 0,1-1 0 0 0,-1 1 0 0 0,1-1 0 0 0,-1 0 0 0 0,0 1 0 0 0,1-1 0 0 0,-1 0 0 0 0,0 1 0 0 0,1-1 0 0 0,-1 0 0 0 0,-1 1 0 0 0,2-3 0 0 0,0 0 0 0 0,1 0 0 0 0,-1 0 0 0 0,1 0 0 0 0,-1 0 0 0 0,1 0 0 0 0,-1 0 0 0 0,1 0 0 0 0,2-2 0 0 0,16-31-32 0 0,-11 22 8 0 0,10-22 0 0 0,-11 18 24 0 0,27-68 0 0 0,24-94 0 0 0,-54 164 0 0 0,32-150 0 0 0,-11-45 0 0 0,-23-78 0 0 0,-2 267 0 0 0,-21-263-67 0 0,-10 86-2 0 0,24 167 51 0 0,-1 0-1 0 0,-2 1 1 0 0,-1 0 0 0 0,-20-37-1 0 0,-13-5-40 0 0,35 60 42 0 0,-1 0 0 0 0,0 1 0 0 0,-18-17 1 0 0,-18-4-75 0 0,43 30 38 0 0,-5-2 27 0 0,6 3-34 0 0,3 4-154 0 0,4 13 194 0 0,1 1 0 0 0,14 22 0 0 0,22 33-34 0 0,-11-20 38 0 0,147 286 16 0 0,-160-292 0 0 0,18 69 0 0 0,-21-64 0 0 0,86 353 0 0 0,-96-373 88 0 0,-1 0 0 0 0,-1 32 0 0 0,-4-41-4 0 0,0 0 1 0 0,-2 0 0 0 0,-8 36 0 0 0,-4-11 255 0 0,-1-1 1 0 0,-38 75-1 0 0,45-102-251 0 0,-2-1 1 0 0,-1 1-1 0 0,0-2 0 0 0,-1 0 1 0 0,-27 27-1 0 0,-113 94 175 0 0,133-122-289 0 0,-1-2-1 0 0,-1 0 1 0 0,-43 19 0 0 0,55-29-546 0 0,0-1 0 0 0,0 1-1 0 0,0-2 1 0 0,0 1 0 0 0,-18 1 0 0 0,6-3-6773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7:13.17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13 175 3679 0 0,'0'0'472'0'0,"-1"1"7"0"0,-5 6 141 0 0,5-4-298 0 0,1 8 3 0 0,0 39 284 0 0,0-37-190 0 0,-1-11-89 0 0,0 0-166 0 0,1 1-1 0 0,-1-1 0 0 0,1 1 0 0 0,-1-1 0 0 0,1 1 1 0 0,0 0-1 0 0,0-1 0 0 0,0 1 0 0 0,0-1 0 0 0,0 1 1 0 0,1 0-1 0 0,-1-1 0 0 0,2 5 0 0 0,-2-7-160 0 0,0 1 27 0 0,0-1-1 0 0,1 1 1 0 0,-1 0-1 0 0,0 0 1 0 0,0 0-1 0 0,1-1 0 0 0,-1 1 1 0 0,1 0-1 0 0,-1 0 1 0 0,1-1-1 0 0,-1 1 1 0 0,1 0-1 0 0,-1-1 1 0 0,1 1-1 0 0,0 0 0 0 0,1 1 58 0 0,2 3 74 0 0,0 0 1 0 0,1 0-1 0 0,-1-1 1 0 0,10 8-1 0 0,2 0 85 0 0,9 10 232 0 0,1-2-1 0 0,34 20 1 0 0,-21-15-186 0 0,110 64 159 0 0,-137-82-412 0 0,0-2 0 0 0,1 1-1 0 0,-1-2 1 0 0,1 0 0 0 0,0 0 0 0 0,0-1-1 0 0,0-1 1 0 0,0 0 0 0 0,0-1 0 0 0,1 0-1 0 0,-1-1 1 0 0,16-2 0 0 0,-16 1 26 0 0,13-2 92 0 0,28-7 0 0 0,-38 6-109 0 0,0-2 0 0 0,0 1 1 0 0,0-2-1 0 0,-1 0 1 0 0,0-1-1 0 0,23-16 0 0 0,-5 1 16 0 0,37-28 62 0 0,-58 41-100 0 0,-1 0 0 0 0,0-1 0 0 0,16-20 0 0 0,-12 9 49 0 0,24-48 0 0 0,-33 58-55 0 0,-3 8-12 0 0,0-1 0 0 0,-1 0 0 0 0,0 0 0 0 0,3-9 0 0 0,-4-1-8 0 0,-2-11 0 0 0,-3-38 0 0 0,4 60 4 0 0,0 1 0 0 0,-1 0 0 0 0,1 0-1 0 0,-1 0 1 0 0,1 0 0 0 0,-1 0 0 0 0,0 0-1 0 0,0 0 1 0 0,-1 0 0 0 0,1 0 0 0 0,0 1-1 0 0,-1-1 1 0 0,0 0 0 0 0,-3-3 0 0 0,-1-3 14 0 0,-4-3 35 0 0,7 9-37 0 0,0 0 0 0 0,-1 1-1 0 0,0-1 1 0 0,1 1-1 0 0,-9-4 1 0 0,-21-6 14 0 0,28 10-36 0 0,-88-26-48 0 0,82 26 54 0 0,1 0 1 0 0,-1 0-1 0 0,1 1 0 0 0,-20 1 0 0 0,1-1-11 0 0,23 1 3 0 0,1 0 1 0 0,-1 1-1 0 0,0-1 1 0 0,1 1 0 0 0,-8 3-1 0 0,-6 0-1 0 0,9-2 3 0 0,-1 1-1 0 0,1 1 0 0 0,-1 0 1 0 0,1 0-1 0 0,0 1 0 0 0,-15 9 1 0 0,-16 9-22 0 0,26-14 17 0 0,0 0 0 0 0,0 1 1 0 0,1 1-1 0 0,-18 18 0 0 0,28-26 11 0 0,-26 27 84 0 0,1 1-1 0 0,-35 51 0 0 0,34-43-42 0 0,0 1 34 0 0,3 2-1 0 0,1 0 1 0 0,-27 62 0 0 0,28-46 29 0 0,-16 59 0 0 0,30-78-84 0 0,2 1-1 0 0,-6 63 0 0 0,14-97-9 0 0,-2 31 16 0 0,1 57 0 0 0,3-82-19 0 0,0 0 0 0 0,1 1 0 0 0,1-2 0 0 0,-1 1 0 0 0,2 0-1 0 0,0 0 1 0 0,0-1 0 0 0,12 20 0 0 0,-9-18 28 0 0,1-1 1 0 0,1 0-1 0 0,0-1 0 0 0,15 14 0 0 0,-18-19-17 0 0,-1-1 0 0 0,2 0 0 0 0,-1 0-1 0 0,0-1 1 0 0,1 0 0 0 0,0 0 0 0 0,0-1 0 0 0,0 0 0 0 0,1 0-1 0 0,8 2 1 0 0,68 12 93 0 0,1-5 0 0 0,98 3 1 0 0,-48-15 102 0 0,-88-1-122 0 0,89-6 130 0 0,-51 2-36 0 0,19-5 23 0 0,-74 5-115 0 0,2 2 0 0 0,-1 1-1 0 0,37 4 1 0 0,-52-1-50 0 0,-13 0-152 0 0,-2-1 44 0 0,-1 1-1 0 0,1-1 1 0 0,0 0-1 0 0,-1 1 1 0 0,1-1-1 0 0,0 1 0 0 0,-1-1 1 0 0,1 0-1 0 0,0 0 1 0 0,0 1-1 0 0,1-1 1 0 0,0 1-675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7:14.09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79 3223 0 0,'0'0'5791'0'0,"3"1"-5348"0"0,0 0-324 0 0,1 0 1 0 0,-1 0-1 0 0,1 0 1 0 0,-1-1 0 0 0,1 1-1 0 0,-1-1 1 0 0,1 0-1 0 0,0 0 1 0 0,-1 0-1 0 0,1-1 1 0 0,4 0 0 0 0,8-3 332 0 0,19-7 1 0 0,-20 6-220 0 0,139-39 1662 0 0,-129 36-1730 0 0,-20 6-124 0 0,1 1-1 0 0,0-1 1 0 0,10-1 0 0 0,1 2 5 0 0,0 0 1 0 0,0 1 0 0 0,31 4-1 0 0,-31-1-46 0 0,26 4-428 0 0,-32-5 312 0 0,2 0-100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7:14.89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24 97 3223 0 0,'0'0'5071'0'0,"1"-3"-4783"0"0,0 1-192 0 0,-1 1-53 0 0,0-1 1 0 0,0 1 0 0 0,1-1 0 0 0,-1 1 0 0 0,0-1-1 0 0,1 1 1 0 0,0 0 0 0 0,-1-1 0 0 0,1 1 0 0 0,0 0-1 0 0,0-1 1 0 0,0 1 0 0 0,-1 0 0 0 0,1 0 0 0 0,1-1-1 0 0,-1 1 1 0 0,1-1 0 0 0,12-6 332 0 0,-4 2-188 0 0,-1 1-1 0 0,1-1 1 0 0,0 2 0 0 0,0-1-1 0 0,0 2 1 0 0,0-1 0 0 0,14-2-1 0 0,17-2 284 0 0,-28 5-323 0 0,0 0 1 0 0,0 1-1 0 0,16 0 0 0 0,-11 2-54 0 0,-11-1-56 0 0,1 1 1 0 0,-1 0-1 0 0,1 1 1 0 0,0-1-1 0 0,11 4 0 0 0,-3 2-26 0 0,-3-1-1 0 0,-13-5-5 0 0,1 1 0 0 0,0-1 0 0 0,0 0 0 0 0,-1 1 1 0 0,1-1-1 0 0,0 1 0 0 0,-1-1 0 0 0,1 1 0 0 0,0-1 0 0 0,-1 1 0 0 0,1-1 0 0 0,-1 1 1 0 0,1 0-1 0 0,-1-1 0 0 0,2 2 0 0 0,-1 0 13 0 0,1 0 45 0 0,-2 1-10 0 0,0 13-44 0 0,-1-11-5 0 0,0 0 0 0 0,0 0-1 0 0,-1-1 1 0 0,0 1 0 0 0,0-1 0 0 0,0 1-1 0 0,0-1 1 0 0,-1 0 0 0 0,1 1 0 0 0,-1-1-1 0 0,-5 4 1 0 0,-4 5 86 0 0,-26 20-1 0 0,0 0-5 0 0,6 3-18 0 0,11-11-41 0 0,11-14-26 0 0,4 4 0 0 0,6-13 0 0 0,-1 0 0 0 0,1 0 0 0 0,0 0 0 0 0,0 0 0 0 0,0-1 0 0 0,0 4 0 0 0,0-3 0 0 0,0-1 0 0 0,1 1 0 0 0,-1-1 0 0 0,1 0 0 0 0,-1 1 0 0 0,1-1 0 0 0,0 0 0 0 0,0 2 0 0 0,4 3 0 0 0,0-1 0 0 0,0 1 0 0 0,0-1 0 0 0,1-1 0 0 0,7 7 0 0 0,-1-3 0 0 0,17 13-27 0 0,-16-11 5 0 0,14 11-1 0 0,-15-10 46 0 0,0-1 120 0 0,21 23 0 0 0,-30-30-122 0 0,0 1 0 0 0,-1-1 0 0 0,0 1 0 0 0,1 0 1 0 0,-1-1-1 0 0,0 1 0 0 0,-1 0 0 0 0,1 0 0 0 0,-1 0 1 0 0,0 1-1 0 0,0-1 0 0 0,1 6 0 0 0,-2-5 56 0 0,0 0 0 0 0,0 0 0 0 0,0 1-1 0 0,-1-1 1 0 0,1 0 0 0 0,-1 0 0 0 0,-1 0 0 0 0,1 0-1 0 0,-1 0 1 0 0,0 0 0 0 0,0 0 0 0 0,0-1-1 0 0,-1 1 1 0 0,1-1 0 0 0,-1 0 0 0 0,-4 6 0 0 0,-4 3 58 0 0,-1 0 1 0 0,0 0 0 0 0,-1-1 0 0 0,0-1 0 0 0,0 0 0 0 0,-1-1 0 0 0,-1-1-1 0 0,-26 14 1 0 0,28-17 15 0 0,0-1 0 0 0,0 0-1 0 0,-1-1 1 0 0,0 0 0 0 0,-23 3-1 0 0,30-7-103 0 0,-10 2 44 0 0,1-1 0 0 0,-28-2 0 0 0,30-2-27 0 0,13 3-62 0 0,0 0-1 0 0,0-1 1 0 0,0 1 0 0 0,0 0-1 0 0,0-1 1 0 0,0 1-1 0 0,0-1 1 0 0,1 1 0 0 0,-2-1-1 0 0,1 0-3 0 0,0 0 1 0 0,1 0-1 0 0,-1 0 0 0 0,0 0 0 0 0,1 0 0 0 0,-1 0 1 0 0,0 0-1 0 0,1 0 0 0 0,-1 0 0 0 0,1 0 0 0 0,0 0 1 0 0,-1-1-1 0 0,1 1 0 0 0,0 0 0 0 0,0 0 0 0 0,0 0 1 0 0,0 0-1 0 0,0-1 0 0 0,0 1 0 0 0,0 0 0 0 0,0-2 1 0 0,1 0-259 0 0,-1 0 0 0 0,1-1 1 0 0,0 1-1 0 0,1 0 0 0 0,-1 0 1 0 0,3-4-1 0 0,5-9-5475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7:15.47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493 13 2303 0 0,'-2'0'167'0'0,"-7"-1"548"0"0,0 0 0 0 0,-14-4 0 0 0,1 0 1173 0 0,21 5-1811 0 0,0 0-1 0 0,1 0 0 0 0,-1 0 1 0 0,0 0-1 0 0,0 0 0 0 0,0 0 0 0 0,0 0 1 0 0,0 0-1 0 0,0 0 0 0 0,0 0 1 0 0,1 1-1 0 0,-1-1 0 0 0,-1 1 1 0 0,-3 0 109 0 0,-9 2 261 0 0,0 1-1 0 0,1 0 1 0 0,-1 0 0 0 0,-22 13-1 0 0,19-9-65 0 0,0 1-1 0 0,1 1 0 0 0,0 1 0 0 0,-16 14 1 0 0,24-18-258 0 0,-1 1 1 0 0,2 0 0 0 0,-1 0-1 0 0,1 1 1 0 0,0 0-1 0 0,-6 12 1 0 0,12-19-35 0 0,1 0-2 0 0,0 0-59 0 0,1 1-18 0 0,-1-1 1 0 0,0 0-1 0 0,1 0 0 0 0,-1 0 1 0 0,1 0-1 0 0,0 0 1 0 0,-1 0-1 0 0,1 0 0 0 0,0 0 1 0 0,0 0-1 0 0,1 0 0 0 0,-1 0 1 0 0,0 0-1 0 0,1-1 1 0 0,-1 1-1 0 0,1 0 0 0 0,1 1 1 0 0,15 8 84 0 0,1-1-1 0 0,0 0 1 0 0,0-1 0 0 0,24 7 0 0 0,-18-6 176 0 0,0 1-1 0 0,-1 1 0 0 0,34 22 1 0 0,-48-27-92 0 0,0 0 0 0 0,-1 0 1 0 0,12 11-1 0 0,-19-15-116 0 0,1-1 0 0 0,-1 0 0 0 0,0 1 0 0 0,0 0-1 0 0,0 0 1 0 0,0 0 0 0 0,-1-1 0 0 0,1 1 0 0 0,-1 1 0 0 0,1-1 0 0 0,-1 0 0 0 0,0 0 0 0 0,-1 0 0 0 0,1 1 0 0 0,0 4 0 0 0,-2-3 190 0 0,-2 1-139 0 0,-1-1 0 0 0,0 1-1 0 0,0-1 1 0 0,0 0 0 0 0,0 0 0 0 0,-1 0 0 0 0,0-1 0 0 0,0 1 0 0 0,0-1-1 0 0,-9 5 1 0 0,-7 3 361 0 0,-36 15 0 0 0,19-10-192 0 0,13-6-117 0 0,0-1 0 0 0,-1-1 0 0 0,0-2 0 0 0,0 0 0 0 0,0-2 0 0 0,-1 0 0 0 0,-38 0 0 0 0,34-2-104 0 0,20-1-49 0 0,-17 0 0 0 0,16-3-154 0 0,10 1-592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7:18.08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797 2 4143 0 0,'12'-2'7408'0'0,"-12"4"-7353"0"0,-1-1 0 0 0,0 0 0 0 0,1 1 0 0 0,-1-1-1 0 0,0 0 1 0 0,0 1 0 0 0,0-1 0 0 0,0 0 0 0 0,0 0-1 0 0,0 0 1 0 0,-2 1 0 0 0,1 1 47 0 0,-9 6 377 0 0,0 0 0 0 0,-18 12-1 0 0,-9 6 54 0 0,-51 55 196 0 0,62-58-593 0 0,13-10-3 0 0,-24 27 1 0 0,-8 21 115 0 0,2 1 0 0 0,-63 126 0 0 0,90-154-209 0 0,-110 252 394 0 0,32-7-157 0 0,79-229-254 0 0,-6 21 89 0 0,-17 100 0 0 0,18 1 119 0 0,17-117-134 0 0,5 62 0 0 0,13 57 36 0 0,-9-144-39 0 0,1 0 1 0 0,1-1 0 0 0,17 47-1 0 0,-7-35 154 0 0,35 62 0 0 0,-39-81-183 0 0,1 1 43 0 0,1 0 1 0 0,28 35-1 0 0,-18-28 113 0 0,23 37 0 0 0,-11-15 143 0 0,-14-22 69 0 0,-22-29-132 0 0,0-1-245 0 0,5 4-29 0 0,-5-3 537 0 0,-13-16-5424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7:19.70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123 161 5527 0 0,'0'0'579'0'0,"-1"3"-520"0"0,-1 0-41 0 0,1-2 17 0 0,1 1-1 0 0,-1-1 1 0 0,1 0 0 0 0,-1 0 0 0 0,1 1-1 0 0,0-1 1 0 0,0 1 0 0 0,-1-1-1 0 0,1 2 1 0 0,0 0 80 0 0,-1-2-63 0 0,1 0 1 0 0,0 0-1 0 0,-1-1 0 0 0,1 1 0 0 0,0 0 0 0 0,0 0 1 0 0,0 0-1 0 0,0 0 0 0 0,0 0 0 0 0,0 0 0 0 0,1 1 0 0 0,0 4 111 0 0,1-1 0 0 0,0 0 0 0 0,0 0 0 0 0,5 8 0 0 0,-2-8 38 0 0,51 41 464 0 0,-46-39-514 0 0,1 0 1 0 0,0 0-1 0 0,23 9 1 0 0,-11-8 42 0 0,0 0 0 0 0,0-1 0 0 0,0-1-1 0 0,29 4 1 0 0,-14-7 93 0 0,-1-1 0 0 0,68-6 0 0 0,-77 1-192 0 0,-1-2 0 0 0,0-1 0 0 0,0 0 0 0 0,39-16 0 0 0,-35 8-22 0 0,-1-1 0 0 0,0-2-1 0 0,40-30 1 0 0,-63 42-63 0 0,-1 0 0 0 0,0-1 0 0 0,-1 0-1 0 0,1 0 1 0 0,-1 0 0 0 0,0 0 0 0 0,-1-1 0 0 0,0 0 0 0 0,0 0-1 0 0,0 0 1 0 0,4-14 0 0 0,-3 7-3 0 0,-1 0 0 0 0,-1 1 0 0 0,-1-1 0 0 0,0 0 0 0 0,0-26 0 0 0,-3 23 36 0 0,1 17-43 0 0,0 0 1 0 0,0-1-1 0 0,0 1 0 0 0,0-1 1 0 0,0 1-1 0 0,0-1 1 0 0,-1 1-1 0 0,1 0 1 0 0,0-1-1 0 0,0 1 1 0 0,0-1-1 0 0,-1 1 0 0 0,1 0 1 0 0,0-1-1 0 0,0 1 1 0 0,-1 0-1 0 0,1-1 1 0 0,0 1-1 0 0,-1 0 1 0 0,1-1-1 0 0,0 1 0 0 0,-1 0 1 0 0,0-1-1 0 0,0 2 0 0 0,-1-1 0 0 0,1 0 0 0 0,0 1 0 0 0,0-1 0 0 0,-1 1 0 0 0,1 0 0 0 0,0-1 0 0 0,0 1 0 0 0,0 0 0 0 0,0 0 0 0 0,0 0 0 0 0,0 0 0 0 0,0 0 0 0 0,0 0 0 0 0,-1 1 0 0 0,-2 2 0 0 0,1 0 0 0 0,-6 9 0 0 0,-12 28 18 0 0,2 1 0 0 0,-14 45 0 0 0,17-34 2 0 0,-8 54 0 0 0,17-77 4 0 0,-14 75-14 0 0,-17 76-7 0 0,-13-4-6 0 0,-1-41 35 0 0,21-58 18 0 0,-68 153 483 0 0,-67 80 972 0 0,141-273-1325 0 0,-44 51 0 0 0,47-64-87 0 0,-2 0 1 0 0,-46 37-1 0 0,64-58-78 0 0,1-1 0 0 0,0 1 0 0 0,-1-1 0 0 0,0-1 0 0 0,1 1 0 0 0,-1-1 0 0 0,0 0 0 0 0,0 0 0 0 0,0-1 0 0 0,-1 0 0 0 0,1 0-1 0 0,0 0 1 0 0,-1-1 0 0 0,-9-1 0 0 0,13 1-1 0 0,1 0 0 0 0,-1-1-1 0 0,1 0 1 0 0,-1 0 0 0 0,1 0-1 0 0,-1 0 1 0 0,1 0 0 0 0,0 0-1 0 0,0 0 1 0 0,0-1 0 0 0,-1 1 0 0 0,1-1-1 0 0,1 1 1 0 0,-1-1 0 0 0,0 0-1 0 0,0 0 1 0 0,-2-3 0 0 0,1 1 7 0 0,0-1 0 0 0,0 0 0 0 0,1 0 0 0 0,-1 1 1 0 0,1-2-1 0 0,0 1 0 0 0,-2-7 0 0 0,3 6-9 0 0,0 0 0 0 0,0 0-1 0 0,0 0 1 0 0,1 1 0 0 0,0-1 0 0 0,0 0-1 0 0,0 0 1 0 0,1 0 0 0 0,0 0 0 0 0,0 0-1 0 0,0 0 1 0 0,1 1 0 0 0,0-1 0 0 0,4-8-1 0 0,17-30-51 0 0,-19 39 29 0 0,0-1 1 0 0,0 1 0 0 0,0 0 0 0 0,1 0 0 0 0,6-6 0 0 0,-1 3-25 0 0,1-1 0 0 0,16-8 0 0 0,-23 14 24 0 0,1 1 1 0 0,0 0-1 0 0,0 0 1 0 0,0 0-1 0 0,1 1 1 0 0,-1-1-1 0 0,0 1 0 0 0,11 0 1 0 0,-8 0 0 0 0,1 1 1 0 0,-1 1-1 0 0,1-1 0 0 0,-1 1 1 0 0,0 1-1 0 0,1 0 1 0 0,-1 0-1 0 0,0 0 0 0 0,0 1 1 0 0,0 0-1 0 0,-1 1 0 0 0,1 0 1 0 0,13 9-1 0 0,214 183-66 0 0,-27-30 76 0 0,-189-151 0 0 0,-16-13-32 0 0,65 45 162 0 0,-60-43-314 0 0,0 1 0 0 0,0-1 0 0 0,0-1 0 0 0,1 1 0 0 0,-1-1 0 0 0,18 3 0 0 0,-6-5-4970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7:20.21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506 0 4143 0 0,'0'0'975'0'0,"-2"1"-378"0"0,-13 5 165 0 0,10-4-591 0 0,0-1 0 0 0,0 1-1 0 0,0 1 1 0 0,0-1-1 0 0,0 1 1 0 0,0 0 0 0 0,1 0-1 0 0,-1 0 1 0 0,-4 6-1 0 0,-1 3 127 0 0,1 1 0 0 0,1 0 0 0 0,-10 22 0 0 0,9-17-77 0 0,-78 164 1529 0 0,64-124-1143 0 0,-21 84-1 0 0,-1 62-67 0 0,-7 29-138 0 0,17-109-258 0 0,-36 158 372 0 0,61-232-356 0 0,3 0-1 0 0,2 1 1 0 0,2 85-1 0 0,4-126-140 0 0,0 0-1 0 0,0 0 0 0 0,1 0 0 0 0,0 0 1 0 0,1 0-1 0 0,0 0 0 0 0,1-1 1 0 0,8 18-1 0 0,-7-21-11 0 0,-1 1 0 0 0,1-1 0 0 0,0 0 0 0 0,0 0 1 0 0,0 0-1 0 0,1 0 0 0 0,0-1 0 0 0,0 0 0 0 0,1-1 0 0 0,-1 1 0 0 0,14 6 0 0 0,0-3-469 0 0,0-1 0 0 0,1-1 0 0 0,0 0 0 0 0,-1-2-1 0 0,2 0 1 0 0,22 1 0 0 0,-7-4-3903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2:21.046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454 1 4143 0 0,'-1'0'4551'0'0,"-20"5"-3190"0"0,1-1 111 0 0,-33 13 0 0 0,23-8-783 0 0,23-7-513 0 0,-1 0 0 0 0,-8 4-1 0 0,-4 2 110 0 0,12-5-187 0 0,-1 0 1 0 0,1 1-1 0 0,0 0 0 0 0,-8 6 0 0 0,6-3 5 0 0,1 0 0 0 0,-1 1 0 0 0,1 0 0 0 0,0 0 0 0 0,1 1-1 0 0,-8 10 1 0 0,11-8-33 0 0,5-9-51 0 0,0-1 0 0 0,0 1 0 0 0,0 0 0 0 0,0 0 0 0 0,0-1 0 0 0,0 1 0 0 0,1 0 0 0 0,-1-1 0 0 0,1 1 0 0 0,-1 0 0 0 0,1-1 0 0 0,-1 1 0 0 0,1-1 0 0 0,0 1 0 0 0,0-1 0 0 0,0 1 0 0 0,0-1 0 0 0,0 0 0 0 0,0 1 0 0 0,2 0 1 0 0,2 4 66 0 0,1-1 0 0 0,12 10 0 0 0,23 12 237 0 0,7 5-102 0 0,-29-17-170 0 0,0 1 0 0 0,17 19 0 0 0,-30-29-12 0 0,-1 1 0 0 0,0-1 1 0 0,0 1-1 0 0,-1 0 0 0 0,0 0 0 0 0,0 1 1 0 0,0-1-1 0 0,-1 1 0 0 0,4 15 1 0 0,-6-18 19 0 0,-1-1 1 0 0,0 1 0 0 0,0-1 0 0 0,0 1-1 0 0,0-1 1 0 0,-1 1 0 0 0,1-1 0 0 0,-1 0-1 0 0,0 1 1 0 0,-1-1 0 0 0,1 0 0 0 0,-1 0-1 0 0,0 0 1 0 0,0 0 0 0 0,-4 7 0 0 0,1-3 77 0 0,-1-1 1 0 0,0 0-1 0 0,0 0 1 0 0,0 0-1 0 0,-1-1 1 0 0,-13 10-1 0 0,8-8-2 0 0,0-1-1 0 0,-1 0 1 0 0,0-1-1 0 0,0 0 1 0 0,-1-1-1 0 0,-21 5 1 0 0,16-6-49 0 0,1-1-1 0 0,-1-1 1 0 0,0 0 0 0 0,-29-2 0 0 0,36-1-59 0 0,-1-1 0 0 0,-13-4 0 0 0,3 1-183 0 0,20 5 46 0 0,0-1 0 0 0,-1 0 0 0 0,1 0 0 0 0,1 0-1 0 0,-6-3 1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7:20.59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204 0 5527 0 0,'0'0'498'0'0,"-1"2"-406"0"0,-27 50 583 0 0,14-28 501 0 0,-19 45-1 0 0,17-22-545 0 0,2 1 0 0 0,-7 51-1 0 0,-7 98 506 0 0,22-144-859 0 0,-13 138 419 0 0,5-42-187 0 0,7-70-135 0 0,4 122-1 0 0,5-177-236 0 0,6 33 0 0 0,-5-44-63 0 0,0-1-1 0 0,0 1 1 0 0,2 0-1 0 0,5 11 1 0 0,-8-21-56 0 0,-1 0 0 0 0,1-1 0 0 0,-1 1 0 0 0,1-1 0 0 0,0 1 0 0 0,0-1 0 0 0,0 0 0 0 0,0 0 0 0 0,0 0 0 0 0,1 0 0 0 0,-1 0 0 0 0,0-1 0 0 0,1 1 0 0 0,0-1 0 0 0,-1 1 0 0 0,1-1 0 0 0,0 0 0 0 0,0 0 0 0 0,-1 0 0 0 0,5 0 0 0 0,0 0-125 0 0,-1 0-1 0 0,1 0 1 0 0,-1-1-1 0 0,1 0 1 0 0,-1-1 0 0 0,1 1-1 0 0,-1-1 1 0 0,0-1-1 0 0,1 1 1 0 0,-1-1-1 0 0,9-4 1 0 0,0-1-1484 0 0,-3-4-3035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7:20.93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5 264 5983 0 0,'-1'-1'274'0'0,"-1"0"-136"0"0,2 1-132 0 0,0 0 1 0 0,-1 0 0 0 0,1 0-1 0 0,0 0 1 0 0,0 0 0 0 0,0 0-1 0 0,0 0 1 0 0,0-1 0 0 0,0 1-1 0 0,0 0 1 0 0,0 0 0 0 0,-1 0-1 0 0,1 0 1 0 0,0 0-1 0 0,0-1 1 0 0,0 1 0 0 0,0 0-1 0 0,0 0 1 0 0,0 0 0 0 0,0 0-1 0 0,0-1 1 0 0,0 1 0 0 0,0 0-1 0 0,0 0 1 0 0,0 0 0 0 0,0 0-1 0 0,0-1 1 0 0,0 1 0 0 0,0 0-1 0 0,0 0 1 0 0,0 0-1 0 0,0 0 1 0 0,1-1 0 0 0,1-3 241 0 0,1-1 0 0 0,0 1 1 0 0,0-1-1 0 0,0 1 0 0 0,1 0 1 0 0,0 0-1 0 0,-1 1 0 0 0,2-1 1 0 0,-1 1-1 0 0,0 0 0 0 0,6-4 1 0 0,10-3 512 0 0,42-14 0 0 0,-19 8-614 0 0,41-20 86 0 0,166-59-419 0 0,-204 82-2538 0 0,-3 1-966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7:21.27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21 81 4143 0 0,'-2'0'319'0'0,"-7"-1"-88"0"0,0-6 2935 0 0,10 5-2672 0 0,2-3-396 0 0,0 1 1 0 0,0-1 0 0 0,0 1 0 0 0,1 0-1 0 0,0 0 1 0 0,-1 1 0 0 0,1-1 0 0 0,1 1-1 0 0,-1-1 1 0 0,0 1 0 0 0,1 1 0 0 0,0-1-1 0 0,-1 1 1 0 0,1-1 0 0 0,0 1 0 0 0,7-1-1 0 0,1-1 161 0 0,20-3 0 0 0,-27 7-180 0 0,-1-1 0 0 0,0 1 0 0 0,0 0 0 0 0,0 0 0 0 0,0 0 0 0 0,8 3 0 0 0,-8-1 88 0 0,-2 1-135 0 0,0 0 1 0 0,0-1 0 0 0,0 1 0 0 0,-1 1-1 0 0,1-1 1 0 0,-1 0 0 0 0,0 1-1 0 0,0-1 1 0 0,0 1 0 0 0,-1-1 0 0 0,1 1-1 0 0,1 6 1 0 0,-2-4-1 0 0,0-1-1 0 0,-1 1 1 0 0,1 0 0 0 0,-1 0-1 0 0,0-1 1 0 0,-1 1 0 0 0,-1 11-1 0 0,-3-1 25 0 0,0 0-1 0 0,0-1 0 0 0,-1 1 1 0 0,-1-1-1 0 0,-12 18 0 0 0,-25 35 156 0 0,0 0 522 0 0,38-54-150 0 0,5-12 282 0 0,2 0-603 0 0,1 0-243 0 0,0 0 0 0 0,0-1 1 0 0,0 1-1 0 0,0 0 0 0 0,0-1 1 0 0,0 0-1 0 0,1 1 0 0 0,-1-1 1 0 0,1 0-1 0 0,-1 0 0 0 0,1 0 1 0 0,-1 0-1 0 0,1-1 0 0 0,-1 1 1 0 0,1-1-1 0 0,0 1 0 0 0,-1-1 1 0 0,6 0-1 0 0,4-1 24 0 0,1 0-1 0 0,21-5 1 0 0,-26 4-24 0 0,31-7-72 0 0,47-17 0 0 0,-33 6-4198 0 0,-21 6-512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7:21.93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0 3679 0 0,'0'0'3839'0'0,"4"1"-3495"0"0,9 0-120 0 0,4 0 158 0 0,-1 1 1 0 0,1 0-1 0 0,32 10 0 0 0,50 25 680 0 0,-86-32-929 0 0,0 0 1 0 0,0 1 0 0 0,17 12-1 0 0,33 27 289 0 0,-40-27-324 0 0,-11-9-50 0 0,12 8 74 0 0,-2 0 0 0 0,39 40 0 0 0,-39-31-58 0 0,-1 2 1 0 0,-2 1 0 0 0,18 31 0 0 0,-11-9 49 0 0,21 58-1 0 0,9 72 157 0 0,-56-180-268 0 0,12 52 154 0 0,-2 0-1 0 0,-3 0 0 0 0,-2 1 0 0 0,-2 60 0 0 0,-8 8 574 0 0,-30 192 0 0 0,20-238-122 0 0,-41 119 0 0 0,40-150-385 0 0,-1-1 0 0 0,-3 0-1 0 0,-1-2 1 0 0,-3 0 0 0 0,-1-2 0 0 0,-39 48-1 0 0,60-82-189 0 0,-109 132 584 0 0,90-112-486 0 0,-39 35-1 0 0,61-60-127 0 0,0 0-1 0 0,-1 0 1 0 0,1 0 0 0 0,0 0-1 0 0,0-1 1 0 0,0 1 0 0 0,-3 0-1 0 0,-6-1-27 0 0,9 0 22 0 0,1 0 1 0 0,0 0-1 0 0,0 0 1 0 0,0 0-1 0 0,0 0 1 0 0,0 0-1 0 0,0 0 1 0 0,0 0-1 0 0,-1 0 1 0 0,1 0-1 0 0,0 0 1 0 0,0 0-1 0 0,0 0 1 0 0,0 0-1 0 0,0 0 1 0 0,0 0-1 0 0,0 0 1 0 0,0 0-1 0 0,0 0 1 0 0,0 0-1 0 0,-1 0 1 0 0,1 0-1 0 0,0-1 1 0 0,0 1-1 0 0,0 0 1 0 0,0 0-1 0 0,0 0 1 0 0,0 0-1 0 0,0 0 1 0 0,0 0-1 0 0,0 0 1 0 0,0 0-1 0 0,0 0 1 0 0,0-1-1 0 0,0 1 1 0 0,0 0-1 0 0,-1-2-87 0 0,1 0 0 0 0,0 0 0 0 0,0 0 0 0 0,0 0 0 0 0,0 0 0 0 0,0 0 0 0 0,0 0 1 0 0,0 0-1 0 0,1 0 0 0 0,-1 0 0 0 0,1 0 0 0 0,-1 0 0 0 0,1 0 0 0 0,0 0 0 0 0,0 0 0 0 0,0 0 0 0 0,0 0 0 0 0,2-2 0 0 0,3-4-844 0 0,-1 1 0 0 0,14-12 0 0 0,3 0-600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7:22.62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220 1 3223 0 0,'0'0'8147'0'0,"-1"2"-7711"0"0,-5 7-169 0 0,2-1-1 0 0,-1 2 1 0 0,1-1-1 0 0,1 0 1 0 0,-5 18 0 0 0,-6 53 401 0 0,11-60-453 0 0,-19 152 983 0 0,5-35-519 0 0,6-49-374 0 0,2-14-126 0 0,-24 97 0 0 0,17-107-143 0 0,4-18 15 0 0,-25 69 0 0 0,35-111-216 0 0,0 1-1 0 0,-1-1 0 0 0,-5 8 1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7:22.98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2 9671 0 0,'0'0'1124'0'0,"3"0"-625"0"0,14-2 578 0 0,27 3 0 0 0,-7 0-279 0 0,333 6 1558 0 0,-251 2-2130 0 0,17 1-127 0 0,76 6-1851 0 0,-171-9-3728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7:23.32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116 0 5983 0 0,'0'0'763'0'0,"-2"1"-103"0"0,-8 6 1119 0 0,6-4-1523 0 0,1 0 0 0 0,-1 0 0 0 0,1 1 0 0 0,-1-1 1 0 0,1 1-1 0 0,0-1 0 0 0,1 1 0 0 0,-5 7 0 0 0,4-6-28 0 0,-5 8 139 0 0,1 0 1 0 0,1 0-1 0 0,0 1 1 0 0,-6 23-1 0 0,4-7 178 0 0,-4 36 1 0 0,7-27-244 0 0,3-1 1 0 0,1 1-1 0 0,1 0 1 0 0,2 0-1 0 0,12 59 1 0 0,-10-80-189 0 0,0 0 1 0 0,1 0 0 0 0,1-1-1 0 0,1 0 1 0 0,0 0 0 0 0,17 27-1 0 0,-19-37-63 0 0,-1 0 0 0 0,2-1 0 0 0,-1 0 0 0 0,1 0 0 0 0,0 0 1 0 0,0 0-1 0 0,0-1 0 0 0,1 0 0 0 0,0 0 0 0 0,0-1 0 0 0,0 0 0 0 0,1 0 0 0 0,9 3 0 0 0,-2-2-24 0 0,0-1 0 0 0,-1 0 0 0 0,1-1 0 0 0,20 1 0 0 0,62-2 67 0 0,-82-3-490 0 0,0-1 0 0 0,0 0 0 0 0,18-5 0 0 0,42-17-3732 0 0,-46 14-1248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7:23.66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424 1 8287 0 0,'0'0'2307'0'0,"1"2"-1532"0"0,0 2-542 0 0,0 1 0 0 0,0-1-1 0 0,-1 1 1 0 0,1 0 0 0 0,-1-1 0 0 0,-1 6 0 0 0,-3 32 448 0 0,2-27-430 0 0,-19 131 1116 0 0,-40 142 0 0 0,-128 342 170 0 0,157-537-1492 0 0,-66 210 169 0 0,95-292-256 0 0,-11 43 151 0 0,13-46-216 0 0,-1-1-1 0 0,2 1 0 0 0,-1 0 0 0 0,1 0 1 0 0,1 8-1 0 0,-1-15-18 0 0,0 1 1 0 0,0-1-1 0 0,1 0 0 0 0,-1 1 1 0 0,0-1-1 0 0,1 0 1 0 0,-1 0-1 0 0,1 1 0 0 0,-1-1 1 0 0,1 0-1 0 0,0 0 1 0 0,-1 0-1 0 0,1 0 0 0 0,0 1 1 0 0,0-1-1 0 0,0 0 0 0 0,0 0 1 0 0,1 0-1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7:24.40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352 234 3679 0 0,'0'0'284'0'0,"0"2"-186"0"0,-1 2-122 0 0,0 0 509 0 0,-1 0-1 0 0,2 0 0 0 0,-1 0 0 0 0,0 0 0 0 0,1 0 1 0 0,0 0-1 0 0,0 1 0 0 0,1 5 0 0 0,3 8 119 0 0,-2-13-521 0 0,0 0 1 0 0,0-1-1 0 0,1 1 0 0 0,-1-1 1 0 0,1 0-1 0 0,0 1 0 0 0,0-1 0 0 0,0-1 1 0 0,1 1-1 0 0,-1 0 0 0 0,8 4 1 0 0,-6-4-2 0 0,1 0 1 0 0,-1-1-1 0 0,1 1 1 0 0,0-1-1 0 0,1-1 1 0 0,-1 1-1 0 0,0-1 1 0 0,13 2-1 0 0,17 1 178 0 0,0-1-1 0 0,0-2 0 0 0,0-2 0 0 0,0-1 0 0 0,59-9 1 0 0,-65 4-185 0 0,-1-1 0 0 0,0-2 1 0 0,0-1-1 0 0,0-1 1 0 0,-2-1-1 0 0,1-2 0 0 0,-2-1 1 0 0,0-1-1 0 0,27-21 1 0 0,-35 23-44 0 0,-1-1 0 0 0,-1 0 0 0 0,-1-1 1 0 0,0-1-1 0 0,-1 0 0 0 0,18-29 0 0 0,-29 41-30 0 0,-1-1 0 0 0,1 1 0 0 0,-1 0 0 0 0,-1-1-1 0 0,1 1 1 0 0,-1-1 0 0 0,0 1 0 0 0,0-1 0 0 0,0 0 0 0 0,-1 1-1 0 0,0-1 1 0 0,-1-11 0 0 0,0 16 3 0 0,1 0 0 0 0,0 0 0 0 0,0-1 0 0 0,0 1 0 0 0,-1 0 0 0 0,1 0 1 0 0,0 0-1 0 0,-1 0 0 0 0,1 0 0 0 0,-1 0 0 0 0,0-1 0 0 0,-1-1 0 0 0,2 2-4 0 0,-1 1 0 0 0,1-1 0 0 0,0 1 0 0 0,-1-1 0 0 0,1 1 0 0 0,0 0 0 0 0,-1-1 0 0 0,1 1 0 0 0,-1-1 0 0 0,1 1 0 0 0,-1 0 0 0 0,1-1 0 0 0,-1 1 0 0 0,1 0 0 0 0,-1-1 0 0 0,1 1 0 0 0,-1 0 0 0 0,0-1 0 0 0,-1 1-1 0 0,1 0 0 0 0,-1 1 0 0 0,0-1 0 0 0,1 0 0 0 0,-1 0-1 0 0,0 1 1 0 0,1-1 0 0 0,-1 1 0 0 0,0-1 0 0 0,1 1 0 0 0,-1 0 0 0 0,1-1-1 0 0,-3 3 1 0 0,-19 14-47 0 0,16-9 25 0 0,0-1-1 0 0,1 1 1 0 0,-1-1-1 0 0,2 2 1 0 0,-1-1 0 0 0,1 1-1 0 0,-5 11 1 0 0,-23 67-56 0 0,30-79 79 0 0,-53 178-97 0 0,-14 39 66 0 0,-98 168-23 0 0,54-185 54 0 0,100-184 0 0 0,-35 56 320 0 0,-2-3 0 0 0,-77 89 0 0 0,5-36 888 0 0,100-109-868 0 0,-1-1 0 0 0,-1-1-1 0 0,-47 27 1 0 0,67-43-305 0 0,1-1 1 0 0,-1 0-1 0 0,1 0 0 0 0,-1-1 1 0 0,0 0-1 0 0,1 1 0 0 0,-1-1 1 0 0,0-1-1 0 0,-8 1 0 0 0,12-1-27 0 0,0 0 0 0 0,0 0 0 0 0,0 0-1 0 0,0 0 1 0 0,0 0 0 0 0,0 0 0 0 0,0-1-1 0 0,0 1 1 0 0,1 0 0 0 0,-1-1 0 0 0,0 1-1 0 0,0 0 1 0 0,0-1 0 0 0,-1 0 0 0 0,-1-1 7 0 0,0 0-12 0 0,0 1-1 0 0,1-1 1 0 0,-1 0-1 0 0,1 0 1 0 0,-1 0-1 0 0,1 0 1 0 0,0 0-1 0 0,0-1 1 0 0,0 1-1 0 0,0-1 0 0 0,0 1 1 0 0,1-1-1 0 0,-1 0 1 0 0,1 1-1 0 0,0-1 1 0 0,-1 0-1 0 0,1 0 1 0 0,1 0-1 0 0,-1 0 1 0 0,0 0-1 0 0,1 0 1 0 0,-1 0-1 0 0,1-5 1 0 0,0 2-10 0 0,0 0 0 0 0,0 0 0 0 0,1 0 0 0 0,0 0 0 0 0,0 0 0 0 0,1 0 0 0 0,-1 0 0 0 0,1 0 0 0 0,0 0 0 0 0,1 0 0 0 0,3-5 0 0 0,-2 5-20 0 0,0 0-1 0 0,0 0 0 0 0,1 0 1 0 0,0 1-1 0 0,1 0 1 0 0,-1 0-1 0 0,1 0 0 0 0,0 0 1 0 0,0 1-1 0 0,0 0 1 0 0,1 0-1 0 0,11-4 0 0 0,-9 4 16 0 0,-1 1-1 0 0,1 1 0 0 0,0 0 0 0 0,0 0 0 0 0,0 1 0 0 0,0 0 1 0 0,1 1-1 0 0,-1-1 0 0 0,0 2 0 0 0,13 1 0 0 0,-4 2 4 0 0,0 0 0 0 0,-1 2 0 0 0,0 0 0 0 0,0 0 0 0 0,-1 2-1 0 0,28 16 1 0 0,121 77-63 0 0,-111-72 72 0 0,96 35 0 0 0,-134-58-28 0 0,56 21-575 0 0,-57-23 316 0 0,0 0-1 0 0,29 3 1 0 0,-21-6-572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7:24.84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392 0 6415 0 0,'0'0'846'0'0,"-2"3"-673"0"0,-20 17 162 0 0,12-12-77 0 0,0 1 0 0 0,1 1 0 0 0,-13 16 0 0 0,-6 18 589 0 0,3 1 0 0 0,2 2 0 0 0,-23 63 0 0 0,-9 52 458 0 0,51-147-1217 0 0,-66 241 895 0 0,16 27-458 0 0,47-214-104 0 0,3 110 0 0 0,6-145-298 0 0,1 1 0 0 0,2-1 0 0 0,1 0 0 0 0,2 0 0 0 0,12 33 0 0 0,-15-54-103 0 0,0-1-1 0 0,0 0 1 0 0,2 0-1 0 0,-1-1 1 0 0,1 0 0 0 0,1 0-1 0 0,0-1 1 0 0,1 1-1 0 0,0-2 1 0 0,0 1 0 0 0,1-2-1 0 0,0 1 1 0 0,14 8 0 0 0,-19-13-92 0 0,1-1 0 0 0,-1 0 0 0 0,1-1 0 0 0,0 1 0 0 0,0-1 0 0 0,0 0 0 0 0,10 2 0 0 0,-10-3-1361 0 0,-1-1 0 0 0,11 0 0 0 0,4-1-3758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2:23.226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730 0 2759 0 0,'0'0'5758'0'0,"-2"2"-5549"0"0,-3 7-8 0 0,5-9-186 0 0,-1 0-1 0 0,1 1 1 0 0,0-1-1 0 0,0 1 1 0 0,0-1 0 0 0,0 0-1 0 0,0 1 1 0 0,-1-1-1 0 0,1 1 1 0 0,0-1-1 0 0,0 1 1 0 0,0-1-1 0 0,0 1 1 0 0,0-1-1 0 0,1 1 1 0 0,-1-1-1 0 0,0 0 1 0 0,0 1-1 0 0,0-1 1 0 0,0 1 0 0 0,0-1-1 0 0,1 1 1 0 0,0 1 42 0 0,2 12 102 0 0,1 0-1 0 0,1 0 0 0 0,1-1 1 0 0,11 22-1 0 0,2 3 26 0 0,-2 0-10 0 0,1-1 0 0 0,28 41 0 0 0,-38-66-112 0 0,0-1 0 0 0,1 0 0 0 0,0 0 0 0 0,14 12 0 0 0,-11-12 71 0 0,2 0 0 0 0,0 0 0 0 0,0-2 0 0 0,24 13-1 0 0,-27-17-7 0 0,0 0 0 0 0,0 0 0 0 0,1-2 0 0 0,-1 1-1 0 0,1-1 1 0 0,0-1 0 0 0,22 2 0 0 0,-27-4-63 0 0,1 0 0 0 0,0-1 0 0 0,0 1 0 0 0,-1-1 0 0 0,1-1 0 0 0,-1 1 0 0 0,15-6 0 0 0,-10 1-22 0 0,0-1-1 0 0,-1 0 1 0 0,0-1-1 0 0,0 0 1 0 0,-1 0-1 0 0,0-1 1 0 0,0 0-1 0 0,-1-1 1 0 0,12-16 0 0 0,-11 12 2 0 0,-1 0 1 0 0,-1-1 0 0 0,0 0-1 0 0,-1 0 1 0 0,-1-1 0 0 0,0 1 0 0 0,4-20-1 0 0,-10 35-42 0 0,2-10 16 0 0,0 1 0 0 0,0-1 0 0 0,0-14 0 0 0,-3 15-16 0 0,-3 1-14 0 0,4 8 13 0 0,0 0 0 0 0,0 0 0 0 0,0 0 0 0 0,0 0 0 0 0,0 0 0 0 0,0 0 0 0 0,0 0 0 0 0,0-1 0 0 0,0 1 0 0 0,0 0-1 0 0,0 0 1 0 0,0 0 0 0 0,0 0 0 0 0,0 0 0 0 0,0 0 0 0 0,0 0 0 0 0,0 0 0 0 0,0 0 0 0 0,0 0 0 0 0,0 0 0 0 0,-1 0 0 0 0,1 0 0 0 0,0 0 0 0 0,0 0 0 0 0,0 0 0 0 0,0 0 0 0 0,0 0 0 0 0,0 0 0 0 0,0 0 0 0 0,0 0 0 0 0,0 0 0 0 0,0 0 0 0 0,0 0 0 0 0,0 0 0 0 0,0 0 0 0 0,0 0 0 0 0,0 0 0 0 0,-1 0 0 0 0,1 0 0 0 0,0 0 0 0 0,0 0 0 0 0,0 0 0 0 0,0 0 0 0 0,0 0 0 0 0,0 0 0 0 0,0 0 0 0 0,0 0 0 0 0,0 0 0 0 0,0 0 0 0 0,0 0 0 0 0,0 0 0 0 0,0 0 0 0 0,0 0 0 0 0,0 0 0 0 0,0 0 0 0 0,0 0 0 0 0,-1 0 0 0 0,-5 4-7 0 0,1-1 0 0 0,-1 1 0 0 0,0 0 0 0 0,1 1 1 0 0,0-1-1 0 0,0 1 0 0 0,0 0 0 0 0,1 0 0 0 0,-8 11 0 0 0,-17 48-32 0 0,1 0 0 0 0,-73 161 40 0 0,14-15 0 0 0,85-205 0 0 0,-71 140 99 0 0,-11-6 76 0 0,38-64-113 0 0,-63 85 315 0 0,68-103-202 0 0,-90 119 352 0 0,-7 9-30 0 0,58-89-283 0 0,42-52-124 0 0,20-25-59 0 0,0 0 0 0 0,-1-1 0 0 0,-25 18 0 0 0,34-29-15 0 0,0 0 1 0 0,0 0-1 0 0,-1-1 0 0 0,-13 5 0 0 0,17-8-1 0 0,0-1 0 0 0,0 0 1 0 0,0 0-1 0 0,0 0 0 0 0,0-1 0 0 0,-1 0 0 0 0,1-1 0 0 0,-9 0 1 0 0,14 0-10 0 0,-6 0 22 0 0,0-1 0 0 0,-11-2 0 0 0,16 2-23 0 0,0 0 0 0 0,0 0-1 0 0,1 0 1 0 0,-1 0 0 0 0,0-1 0 0 0,1 1-1 0 0,-1-1 1 0 0,1 1 0 0 0,0-1 0 0 0,-4-3-1 0 0,-1-1 15 0 0,6 5-16 0 0,-1 0 0 0 0,1-1 0 0 0,0 1 0 0 0,-1 0 0 0 0,1-1 0 0 0,0 1 0 0 0,0-1 0 0 0,-1 1 0 0 0,1-1 0 0 0,1 0-1 0 0,-1 1 1 0 0,0-1 0 0 0,-1-2 0 0 0,2 0-9 0 0,-1 0 0 0 0,0 0 0 0 0,1 0 0 0 0,0 0 0 0 0,0 0 0 0 0,0 0 0 0 0,1 0 0 0 0,-1 0 0 0 0,1 0 0 0 0,0 0 0 0 0,0 0 0 0 0,0 1 0 0 0,1-1 0 0 0,-1 0 0 0 0,1 1 0 0 0,0-1-1 0 0,0 1 1 0 0,0-1 0 0 0,0 1 0 0 0,1 0 0 0 0,4-5 0 0 0,-3 4-5 0 0,1 0 1 0 0,0 0-1 0 0,0 1 0 0 0,0-1 0 0 0,0 1 1 0 0,0 0-1 0 0,1 0 0 0 0,0 1 0 0 0,-1 0 0 0 0,1 0 1 0 0,0 0-1 0 0,0 1 0 0 0,11-2 0 0 0,-9 2 11 0 0,50-2-64 0 0,-49 3 43 0 0,0 0 1 0 0,1 1-1 0 0,-1 1 1 0 0,11 2 0 0 0,-4 1-2 0 0,0 0 1 0 0,25 14 0 0 0,28 21-41 0 0,-63-37 50 0 0,55 35 44 0 0,86 70-1 0 0,-45-29 205 0 0,-17-14 99 0 0,-72-54-303 0 0,1-1 1 0 0,0 0-1 0 0,0 0 1 0 0,31 13-1 0 0,-42-22-137 0 0,-1 0 0 0 0,1 0 0 0 0,0-1 0 0 0,0 0 0 0 0,0 1 0 0 0,-1-1 0 0 0,1 0 0 0 0,0-1 0 0 0,0 1 0 0 0,0 0 1 0 0,-1-1-1 0 0,1 1 0 0 0,0-1 0 0 0,4-2 0 0 0,9-4-809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7:25.26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282 1 2759 0 0,'-3'2'1528'0'0,"-5"5"-776"0"0,-1 2 0 0 0,1-1 0 0 0,0 1 0 0 0,0 0 0 0 0,1 0-1 0 0,1 1 1 0 0,-10 19 0 0 0,1 1-244 0 0,5-10 95 0 0,-14 41-1 0 0,-21 122 846 0 0,-7 96-480 0 0,31-173-636 0 0,-7 42 117 0 0,22-107-95 0 0,-1 65-1 0 0,7-90-276 0 0,1-1 0 0 0,1 1 1 0 0,0-1-1 0 0,1 1 0 0 0,0-1 0 0 0,2 0 0 0 0,0 0 0 0 0,0 0 0 0 0,1-1 0 0 0,12 20 0 0 0,-15-29-48 0 0,1 0 0 0 0,-1-1 0 0 0,1 1 0 0 0,0-1 0 0 0,0 1-1 0 0,1-1 1 0 0,0 0 0 0 0,-1-1 0 0 0,1 1 0 0 0,0-1 0 0 0,1 0 0 0 0,-1 0-1 0 0,0-1 1 0 0,1 1 0 0 0,0-1 0 0 0,-1 0 0 0 0,10 1 0 0 0,-7-2-39 0 0,1 0 0 0 0,0-1 0 0 0,-1 1 0 0 0,1-2 0 0 0,0 1 1 0 0,-1-1-1 0 0,1-1 0 0 0,-1 0 0 0 0,1 0 0 0 0,-1 0 0 0 0,13-6 1 0 0,-13 4-355 0 0,-4 2-67 0 0,0 1 0 0 0,1-1 0 0 0,-1-1 0 0 0,0 1 0 0 0,0 0 1 0 0,7-7-1 0 0,-1-3-4687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7:25.60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1 104 9671 0 0,'0'0'748'0'0,"2"-1"-492"0"0,20-6 126 0 0,-11 4 247 0 0,15-4-1 0 0,82-4 1411 0 0,-32 6-1810 0 0,-23-1-99 0 0,83-11 269 0 0,-95 10-291 0 0,65-10-18 0 0,-33 8-118 0 0,32-2-1548 0 0,-66 8 638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7:26.10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11 18 1839 0 0,'-10'-4'7967'0'0,"12"2"-7564"0"0,0 1-346 0 0,0 0 0 0 0,0-1 0 0 0,0 1 0 0 0,1 0 0 0 0,-1 0 0 0 0,0 0 1 0 0,1 0-1 0 0,-1 1 0 0 0,1-1 0 0 0,-1 0 0 0 0,1 1 0 0 0,-1 0 0 0 0,1 0 1 0 0,0 0-1 0 0,-1 0 0 0 0,1 0 0 0 0,-1 0 0 0 0,3 1 0 0 0,7 2 238 0 0,0 0-1 0 0,19 8 1 0 0,-16-5-90 0 0,5 0-5 0 0,-1 2 0 0 0,0 0 0 0 0,20 13 0 0 0,133 98 653 0 0,-135-89-735 0 0,0 2 0 0 0,42 48 0 0 0,-43-37-27 0 0,51 82 0 0 0,13 56-4 0 0,-79-137 92 0 0,-2 1 0 0 0,-1 1 0 0 0,-3 1-1 0 0,-2 0 1 0 0,8 55 0 0 0,-16-64 86 0 0,-1 0 0 0 0,-2 0 0 0 0,-2 0 0 0 0,-2 0 0 0 0,-1 0-1 0 0,-1 0 1 0 0,-12 41 0 0 0,5-37-91 0 0,-3 1 0 0 0,-1-2-1 0 0,-2 0 1 0 0,-2-1 0 0 0,-1-1-1 0 0,-33 47 1 0 0,28-54 20 0 0,-31 33 0 0 0,-33 25 189 0 0,23-24-142 0 0,-82 83 178 0 0,147-148-390 0 0,13-35-13229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7:27.16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164 25 7055 0 0,'0'0'638'0'0,"1"-2"-528"0"0,12-20 4470 0 0,-13 24-4018 0 0,-35 161 2093 0 0,14 4-1572 0 0,-2 13-328 0 0,15-128-533 0 0,-56 288 504 0 0,40-225-609 0 0,23-106-615 0 0,0-1 0 0 0,1 1 0 0 0,0 11 0 0 0,1 1-782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7:27.52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21 11663 0 0,'0'0'1054'0'0,"2"0"-865"0"0,21 7 443 0 0,1-2-1 0 0,46 5 1 0 0,5-4 171 0 0,49 2 220 0 0,121-20-140 0 0,26-23-1783 0 0,-242 31-196 0 0,-3-2-51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7:27.88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92 1 8751 0 0,'0'0'1360'0'0,"0"2"-1138"0"0,1 9 39 0 0,0-1 0 0 0,-2 1 0 0 0,1-1 0 0 0,-1 0 0 0 0,-1 1 0 0 0,1-1 0 0 0,-2 0 0 0 0,-6 19 0 0 0,-11 30 929 0 0,2 0 0 0 0,-11 73 0 0 0,25-106-969 0 0,1 0-1 0 0,1-1 1 0 0,2 1 0 0 0,1 0 0 0 0,0 0 0 0 0,2-1 0 0 0,1 1-1 0 0,7 25 1 0 0,-8-43-180 0 0,0 1 0 0 0,0-1-1 0 0,1 0 1 0 0,0-1 0 0 0,1 1 0 0 0,0-1-1 0 0,0 1 1 0 0,0-1 0 0 0,1-1 0 0 0,0 1-1 0 0,0-1 1 0 0,0 0 0 0 0,1 0 0 0 0,0-1-1 0 0,0 0 1 0 0,1 0 0 0 0,-1-1 0 0 0,1 0-1 0 0,0 0 1 0 0,0-1 0 0 0,1 0 0 0 0,-1 0-1 0 0,1-1 1 0 0,10 2 0 0 0,-8-3-67 0 0,1-1 0 0 0,0 0 0 0 0,-1 0 0 0 0,1-1 0 0 0,-1-1 1 0 0,1 0-1 0 0,-1 0 0 0 0,0-1 0 0 0,0 0 0 0 0,18-9 0 0 0,-13 4-668 0 0,0 0-1 0 0,17-12 1 0 0,24-26-5357 0 0,-38 28 1355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7:28.24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497 8 9215 0 0,'0'0'707'0'0,"-1"-1"-464"0"0,-4-6 449 0 0,5 8-643 0 0,0 0 0 0 0,0-1 1 0 0,-1 1-1 0 0,1 0 0 0 0,0-1 1 0 0,0 1-1 0 0,-1 0 0 0 0,1-1 1 0 0,-1 1-1 0 0,1 0 0 0 0,-1 0 1 0 0,-1 3 87 0 0,-45 115 2445 0 0,31-72-1919 0 0,-28 83 738 0 0,-1 4-450 0 0,-78 241 871 0 0,27-73-1417 0 0,11-49-234 0 0,63-176-136 0 0,20-66-84 0 0,0 0-1 0 0,1 0 0 0 0,0 0 0 0 0,1 23 0 0 0,1-31-112 0 0,-1 0 0 0 0,1 1 0 0 0,0-1 0 0 0,0 0 0 0 0,0 0 0 0 0,0 0 0 0 0,0 0 0 0 0,1 0 0 0 0,3 5 0 0 0,5 7-1522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7:29.04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459 164 1375 0 0,'-1'3'339'0'0,"-3"8"410"0"0,-1 6 954 0 0,0 0-1 0 0,1 0 0 0 0,-4 34 1 0 0,8-48-1170 0 0,7 16 303 0 0,-6-16-765 0 0,0-1 1 0 0,1 1-1 0 0,-1 0 1 0 0,1-1-1 0 0,-1 1 1 0 0,1-1-1 0 0,0 1 1 0 0,0-1-1 0 0,4 4 0 0 0,-2-3 74 0 0,1 0 237 0 0,4 0-213 0 0,0 0-1 0 0,0-2 0 0 0,0 1 0 0 0,0-1 1 0 0,0 0-1 0 0,1-1 0 0 0,-1 0 0 0 0,0 0 0 0 0,0-1 1 0 0,14-3-1 0 0,1-3 79 0 0,36-9 175 0 0,-31 7-299 0 0,1-1-1 0 0,-1-1 1 0 0,34-19-1 0 0,-30 15-64 0 0,62-36 73 0 0,-72 40-100 0 0,-1-2 0 0 0,23-15 0 0 0,-34 19-19 0 0,0 1 0 0 0,-1-2 0 0 0,0 1 0 0 0,0-2 0 0 0,12-15 0 0 0,-19 21-4 0 0,0 1-1 0 0,-1-1 1 0 0,5-9 0 0 0,13-27 36 0 0,-44 73-1 0 0,-6 12-70 0 0,9-13-3 0 0,1 0 0 0 0,-21 47-1 0 0,-36 113 74 0 0,32-78-22 0 0,-18 47 0 0 0,-95 206 76 0 0,22-119 114 0 0,113-211 18 0 0,-1-1 0 0 0,-2-1 0 0 0,-2-1 0 0 0,-55 51 0 0 0,46-54 214 0 0,-1-2 1 0 0,-2-1 0 0 0,-46 23-1 0 0,80-47-399 0 0,0 0 0 0 0,0 0-1 0 0,0-1 1 0 0,0 0 0 0 0,0 0-1 0 0,0 0 1 0 0,-1-1 0 0 0,1 0-1 0 0,-1-1 1 0 0,1 1 0 0 0,-1-1 0 0 0,-10-1-1 0 0,15 0-37 0 0,0 1 0 0 0,0-1 0 0 0,0 1 0 0 0,0-1 0 0 0,0 0 0 0 0,0 0 0 0 0,0 0 0 0 0,1 0 0 0 0,-1 0 0 0 0,0 0 0 0 0,0-1 0 0 0,1 1 0 0 0,-1-1 0 0 0,1 1 0 0 0,0-1 0 0 0,-1 1 0 0 0,1-1 0 0 0,0 0 0 0 0,0 0 0 0 0,0 1 0 0 0,0-1 0 0 0,0 0 0 0 0,0 0 0 0 0,0-3 0 0 0,-2-5 8 0 0,1 0 1 0 0,0 0 0 0 0,-2-16 0 0 0,4 23-16 0 0,-1-9-6 0 0,0-1 0 0 0,1 1 0 0 0,0 0 0 0 0,1-1 0 0 0,1 1 0 0 0,0 0 0 0 0,0 0 0 0 0,1 0 0 0 0,1 0 0 0 0,6-13 0 0 0,-7 18-11 0 0,0 0 0 0 0,1 1-1 0 0,1-1 1 0 0,-1 1-1 0 0,1 0 1 0 0,0 0 0 0 0,0 0-1 0 0,1 1 1 0 0,-1-1-1 0 0,1 1 1 0 0,1 1 0 0 0,-1-1-1 0 0,1 1 1 0 0,-1 0-1 0 0,1 1 1 0 0,0-1 0 0 0,12-3-1 0 0,-6 4-20 0 0,-1 0 0 0 0,1 0 0 0 0,0 1-1 0 0,-1 1 1 0 0,1 0 0 0 0,0 1 0 0 0,0 0 0 0 0,0 1-1 0 0,22 5 1 0 0,-7 1 9 0 0,-1 1 1 0 0,0 1-1 0 0,-1 1 0 0 0,0 2 0 0 0,32 19 1 0 0,-31-14 21 0 0,177 114 2 0 0,-176-108-51 0 0,27 29 1 0 0,2 1-556 0 0,-48-45 272 0 0,-4-4-200 0 0,-1 0 0 0 0,1 0 0 0 0,8 5 0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7:29.46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439 8 4143 0 0,'0'0'191'0'0,"0"-1"-11"0"0,-2-5 23 0 0,2 6-191 0 0,0 0 0 0 0,0 0 0 0 0,0 0 0 0 0,0 0 1 0 0,0 0-1 0 0,0 0 0 0 0,0 0 0 0 0,0 0 0 0 0,0 0 0 0 0,0 0 1 0 0,0 0-1 0 0,0 0 0 0 0,0 0 0 0 0,0 0 0 0 0,0 0 0 0 0,0 0 1 0 0,0 0-1 0 0,0 0 0 0 0,0 0 0 0 0,0 0 0 0 0,0 0 1 0 0,0 0-1 0 0,0 0 0 0 0,0-1 0 0 0,0 1 0 0 0,0 0 0 0 0,0 0 1 0 0,0 0-1 0 0,0 0 0 0 0,0 0 0 0 0,0 0 0 0 0,0 0 0 0 0,0 0 1 0 0,-1 0-1 0 0,1 0 0 0 0,0 0 0 0 0,0 0 0 0 0,0 0 0 0 0,0 0 1 0 0,0 0-1 0 0,0 0 0 0 0,0 0 0 0 0,0 0 0 0 0,0 0 0 0 0,0 0 1 0 0,0 0-1 0 0,0 0 0 0 0,0 0 0 0 0,0 0 0 0 0,0 0 0 0 0,0 0 1 0 0,0 0-1 0 0,0 0 0 0 0,0 1 0 0 0,0-1 0 0 0,0 0 1 0 0,0 0-1 0 0,0 0 0 0 0,-1 0 0 0 0,1 0 0 0 0,0 0 0 0 0,0 0 1 0 0,0 0-1 0 0,0 0 0 0 0,0 0 0 0 0,0 0 0 0 0,0 0 0 0 0,0 0 1 0 0,0 0-1 0 0,-15 10 1303 0 0,1 0 0 0 0,0 1 0 0 0,-16 16 0 0 0,-35 44-89 0 0,46-47-815 0 0,2 0 0 0 0,1 2 0 0 0,0 0 0 0 0,-21 53 0 0 0,-31 113 826 0 0,66-188-1219 0 0,-60 227 1312 0 0,58-215-1262 0 0,-15 71 530 0 0,-14 176 0 0 0,31-238-546 0 0,1 1 0 0 0,1-1 0 0 0,6 35 0 0 0,-5-52-40 0 0,0 0 0 0 0,1-1 0 0 0,0 1 0 0 0,1-1 0 0 0,0 0 0 0 0,0 0 0 0 0,0 0 0 0 0,1 0 0 0 0,0 0 0 0 0,0-1 0 0 0,1 1 0 0 0,0-1 0 0 0,0 0 0 0 0,0-1 0 0 0,9 8 0 0 0,-4-6 8 0 0,1 0-1 0 0,0-1 1 0 0,0 0 0 0 0,0-1-1 0 0,1 0 1 0 0,19 5-1 0 0,-9-4-290 0 0,1-1 0 0 0,39 2 0 0 0,-36-5-1050 0 0,33-4 0 0 0,-19-1-4225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7:29.88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253 1 4607 0 0,'-2'1'1443'0'0,"-2"4"-483"0"0,0 0-1 0 0,1 0 0 0 0,-7 10 1 0 0,-2 5-90 0 0,2-5-421 0 0,2-1 1 0 0,-1 2-1 0 0,2-1 0 0 0,0 1 1 0 0,1 1-1 0 0,-5 20 0 0 0,-23 138 1313 0 0,11 3-742 0 0,5-38-482 0 0,-14 74 24 0 0,-19 143-142 0 0,50-341-383 0 0,1 22 0 0 0,0-12-259 0 0,2-25-82 0 0,5 5-900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2:23.846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798 17 4607 0 0,'0'0'1938'0'0,"0"-3"-1422"0"0,-2-8 1908 0 0,1 10-2006 0 0,-17 0 392 0 0,12 2-513 0 0,-12 11 31 0 0,-6 2 122 0 0,1 1 0 0 0,-38 33 1 0 0,17-2-15 0 0,2 2 0 0 0,-57 82 0 0 0,-45 115 278 0 0,101-154-567 0 0,3-6-36 0 0,-63 150 38 0 0,34-36 223 0 0,51-133-97 0 0,-12 72-1 0 0,24-97-160 0 0,2 1 0 0 0,2 0 0 0 0,2-1 0 0 0,1 1 0 0 0,3 0 0 0 0,1-1 0 0 0,11 43 0 0 0,-13-68-80 0 0,5 19 67 0 0,1-1 0 0 0,19 46 1 0 0,-20-64 15 0 0,1 0 0 0 0,0 0 0 0 0,1-1 0 0 0,1 0 0 0 0,0-1 0 0 0,25 24 0 0 0,-19-23-484 0 0,0 0 0 0 0,25 15 1 0 0,15 3-3747 0 0,-37-23-1431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7:30.42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1 5527 0 0,'0'0'1251'0'0,"3"0"-507"0"0,8 2 31 0 0,-10-2-715 0 0,-1 0 1 0 0,1 0 0 0 0,0 0 0 0 0,0 0-1 0 0,-1 0 1 0 0,1 1 0 0 0,0-1-1 0 0,-1 0 1 0 0,1 1 0 0 0,0-1 0 0 0,-1 0-1 0 0,1 1 1 0 0,0-1 0 0 0,-1 1 0 0 0,1-1-1 0 0,-1 1 1 0 0,1 0 0 0 0,2 1 98 0 0,9 8 228 0 0,0 0 1 0 0,-1 1 0 0 0,12 15 0 0 0,26 38 316 0 0,-20-24-337 0 0,2 3-98 0 0,-1 2 0 0 0,-3 1 0 0 0,-1 2-1 0 0,-3 0 1 0 0,-2 2 0 0 0,29 99 0 0 0,-29-58 202 0 0,-3 0 1 0 0,-5 2-1 0 0,-4 0 0 0 0,-3 124 1 0 0,-9-137 260 0 0,-3 0 1 0 0,-4-1-1 0 0,-34 134 0 0 0,37-186-590 0 0,-2 0 0 0 0,-1-1 0 0 0,-1 0 0 0 0,-1-1 0 0 0,-25 39 0 0 0,21-39-82 0 0,12-17-57 0 0,0-1 0 0 0,-1 0 0 0 0,-7 8 0 0 0,4-6-657 0 0,-15 12 0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7:31.344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132 52 5063 0 0,'-3'-1'232'0'0,"-6"0"-107"0"0,0-1 0 0 0,0 0 0 0 0,1-1 0 0 0,-1 1 0 0 0,1-2 0 0 0,0 1 0 0 0,0-1 0 0 0,-12-8-1 0 0,-7-1 3455 0 0,13 9-243 0 0,15 7-3032 0 0,0 2-215 0 0,1 0 0 0 0,-1-1 0 0 0,1 1 1 0 0,1-1-1 0 0,-1 1 0 0 0,0-1 0 0 0,1 0 0 0 0,0 0 1 0 0,5 5-1 0 0,5 5 204 0 0,18 15-1 0 0,-5-6-16 0 0,21 24 220 0 0,50 62 0 0 0,68 122 216 0 0,-139-187-640 0 0,-2 1-1 0 0,-1 1 0 0 0,26 77 1 0 0,-21-26 250 0 0,-5 2 1 0 0,-3 0 0 0 0,6 105-1 0 0,-21-128 250 0 0,-2 0 0 0 0,-4 0 0 0 0,-21 147 0 0 0,13-179-107 0 0,-29 88-1 0 0,-34 37 190 0 0,51-127-438 0 0,-36 51 0 0 0,-33 33 223 0 0,52-74-293 0 0,25-36-117 0 0,0 0-1 0 0,0-1 1 0 0,-2 0-1 0 0,0-1 1 0 0,0-1 0 0 0,-19 11-1 0 0,21-17-28 0 0,12-6-28 0 0,-1-1 0 0 0,1 0 0 0 0,-1 0 0 0 0,0 0 0 0 0,1 0 0 0 0,-1 0 0 0 0,0 0 0 0 0,1 0 0 0 0,-1 0 0 0 0,1 0 0 0 0,-1-1 0 0 0,1 1 0 0 0,-1-1 0 0 0,0 1 0 0 0,1-1 0 0 0,0 0 0 0 0,-1 0 0 0 0,1 1 0 0 0,-1-1 0 0 0,1 0 0 0 0,0 0 0 0 0,0 0 0 0 0,-2-2 0 0 0,-4-6-713 0 0,5 6-203 0 0,1-15-5772 0 0,2 0 373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7:34.62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878 237 2759 0 0,'8'-36'252'0'0,"1"-9"175"0"0,-7 36-37 0 0,0 0 0 0 0,4-14 0 0 0,1-1 323 0 0,9-28 1773 0 0,-15 49-1974 0 0,1-6 265 0 0,-1 7-644 0 0,0-1 629 0 0,-1 1-407 0 0,0-12 837 0 0,-2 13-915 0 0,-5-3 3 0 0,7 4-270 0 0,0 0-1 0 0,0 0 1 0 0,0 0-1 0 0,0 0 1 0 0,-1 0-1 0 0,1-1 1 0 0,0 1 0 0 0,0 0-1 0 0,0 0 1 0 0,0 0-1 0 0,-1 0 1 0 0,1 0-1 0 0,0 0 1 0 0,0 0-1 0 0,0 0 1 0 0,0 0-1 0 0,-1 0 1 0 0,1 0-1 0 0,0 0 1 0 0,0 0-1 0 0,0 0 1 0 0,0 0-1 0 0,-1 1 1 0 0,1-1-1 0 0,0 0 1 0 0,0 0-1 0 0,0 0 1 0 0,-17 7 137 0 0,0 0 0 0 0,1 1 1 0 0,0 1-1 0 0,1 0 0 0 0,0 1 0 0 0,0 1 1 0 0,-19 18-1 0 0,-87 100 370 0 0,100-104-377 0 0,-8 11 32 0 0,2 0 0 0 0,-41 72 0 0 0,-25 90 189 0 0,76-154-242 0 0,2 2 0 0 0,-9 50 0 0 0,-18 89 88 0 0,-8 131 48 0 0,24-91-175 0 0,3 78 61 0 0,16-122 8 0 0,9 141 397 0 0,19-154-165 0 0,-15-132-348 0 0,-2-11 22 0 0,0 0 0 0 0,2-1-1 0 0,1 1 1 0 0,1-1 0 0 0,11 23-1 0 0,22 39 241 0 0,-32-71-229 0 0,1-1 0 0 0,0 0-1 0 0,1 0 1 0 0,0-1 0 0 0,18 16 0 0 0,-25-25-49 0 0,-2-2 260 0 0,0-4-197 0 0,8-4 3 0 0,-7 2 12 0 0,-1-3-54 0 0,0-1 0 0 0,-1 1 0 0 0,0-1 0 0 0,0 1 0 0 0,-1-1 0 0 0,0 1 0 0 0,0-1 0 0 0,-1 0 0 0 0,0 1 0 0 0,-2-11 0 0 0,-4-8 43 0 0,-17-41 0 0 0,23 66-83 0 0,-20-47 62 0 0,-4-10 7 0 0,-52-191 39 0 0,63 184-89 0 0,-12-130 0 0 0,18 62-20 0 0,16-205 0 0 0,44 11-7 0 0,-47 301 2 0 0,36-145-54 0 0,-38 159 58 0 0,20-64-19 0 0,4 1-1 0 0,3 2 0 0 0,44-80 1 0 0,-46 105-41 0 0,1 3 0 0 0,3 0 0 0 0,47-51 0 0 0,-14 19-90 0 0,40-44-4 0 0,7-2 75 0 0,-71 80-114 0 0,-25 28-13 0 0,-14 13 104 0 0,-3 5-310 0 0,-5 10 402 0 0,-2 4 11 0 0,-21 23 0 0 0,7-11 0 0 0,5-6 0 0 0,-40 40 0 0 0,35-40 0 0 0,-25 32 0 0 0,-21 34 32 0 0,-14 21 62 0 0,-26 56 45 0 0,82-120-40 0 0,-34 87 0 0 0,-18 115 100 0 0,20 6-170 0 0,36-137 0 0 0,6 0 1 0 0,4 2 0 0 0,6-1-1 0 0,5 1 1 0 0,19 167-1 0 0,41 22 246 0 0,-46-265-224 0 0,1-2 1 0 0,2 1-1 0 0,2-2 1 0 0,27 45-1 0 0,-34-68-11 0 0,1-1-1 0 0,0 0 1 0 0,22 20-1 0 0,-15-15 1 0 0,31 24 41 0 0,-47-42-69 0 0,-1-2 377 0 0,-2-4-313 0 0,-3-18 27 0 0,-2 0 1 0 0,0-1-1 0 0,-13-33 0 0 0,-33-62 114 0 0,5 13-179 0 0,-51-190 86 0 0,95 284-122 0 0,-45-187 9 0 0,14-3-12 0 0,24 112 1 0 0,5-1 0 0 0,8-118 0 0 0,37-132-76 0 0,-22 240 56 0 0,4 1 0 0 0,57-153 0 0 0,7 66-56 0 0,-53 120 80 0 0,-6 11-36 0 0,63-90 0 0 0,-75 122 29 0 0,85-108-58 0 0,-69 94 52 0 0,-11 11-13 0 0,25-23 0 0 0,-39 42 17 0 0,1-2 0 0 0,-2 1 0 0 0,7-9 0 0 0,1-2-55 0 0,-24 23-31 0 0,3-2 91 0 0,-10 8-10 0 0,0 0-1 0 0,-27 23 0 0 0,-25 33-21 0 0,24-19 32 0 0,-48 71 0 0 0,70-88 0 0 0,-126 185 0 0 0,124-173 0 0 0,-22 56 0 0 0,18-37 0 0 0,-63 159 0 0 0,-30 221-40 0 0,38 7 0 0 0,81-425 40 0 0,-20 141 0 0 0,-10 228 11 0 0,33-349 28 0 0,2 1 1 0 0,1-1-1 0 0,13 60 0 0 0,-9-76 3 0 0,1 0 0 0 0,1-1 0 0 0,1 0 0 0 0,1 0 0 0 0,2-1 0 0 0,29 45 0 0 0,-28-50-37 0 0,27 32 1 0 0,-34-45 3 0 0,1-1 0 0 0,-1 0 0 0 0,1 0 0 0 0,1 0 0 0 0,0-1 0 0 0,12 7 0 0 0,-16-9-9 0 0,-2-3-2 0 0,-1 1 0 0 0,1-1-1 0 0,-1 0 1 0 0,1 0 0 0 0,-1 0-1 0 0,5 1 1 0 0,26 8-226 0 0,-27-10-530 0 0,11-4-228 0 0,3-4-34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7:37.42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102 92 4143 0 0,'-2'-2'191'0'0,"-6"-10"-23"0"0,0 1 0 0 0,-1 0 0 0 0,-1 0 0 0 0,-14-12 0 0 0,18 19 507 0 0,0 0 0 0 0,0 1 0 0 0,-8-4 0 0 0,6 3 2892 0 0,10 4-3369 0 0,8 1-88 0 0,1 0 0 0 0,-1 0-1 0 0,0 1 1 0 0,0 1 0 0 0,-1-1 0 0 0,17 8-1 0 0,-11-4 3 0 0,0 2 0 0 0,0 0-1 0 0,20 15 1 0 0,-22-13-53 0 0,-1 1 0 0 0,0 0 0 0 0,0 1 0 0 0,10 14 0 0 0,38 59 173 0 0,-29-39-118 0 0,4 3 70 0 0,43 81-1 0 0,-28-29 63 0 0,-5 2 0 0 0,51 168-1 0 0,-70-169 65 0 0,-3 2 0 0 0,-6 0 0 0 0,9 199 0 0 0,-32-130 349 0 0,-12 0 72 0 0,-20 49 147 0 0,-7-39-449 0 0,31-137-269 0 0,-38 84-1 0 0,26-74-96 0 0,10-21-4 0 0,-1-1 0 0 0,-32 48 0 0 0,34-60-6 0 0,2-3 42 0 0,-30 33 0 0 0,41-50-78 0 0,-1-1 0 0 0,1 1 0 0 0,-1 0 0 0 0,0-1 0 0 0,0 0 0 0 0,0 0 0 0 0,0 0 0 0 0,0 0 0 0 0,0 0 0 0 0,-5 0 0 0 0,4-2 36 0 0,2 0-46 0 0,-1-1-1 0 0,1 0 1 0 0,0 0 0 0 0,0 0 0 0 0,0-1-1 0 0,0 1 1 0 0,0 0 0 0 0,1-1-1 0 0,-1 1 1 0 0,1-1 0 0 0,-1 1 0 0 0,1-1-1 0 0,0 0 1 0 0,0 0 0 0 0,0 1 0 0 0,1-1-1 0 0,-1 0 1 0 0,1 0 0 0 0,-1-4 0 0 0,1 1-7 0 0,0 0 1 0 0,0 0 0 0 0,1 1-1 0 0,0-1 1 0 0,0 0 0 0 0,0 0-1 0 0,1 1 1 0 0,0-1 0 0 0,3-7-1 0 0,16-29 0 0 0,49-72 0 0 0,-6 6 0 0 0,-24 38 0 0 0,-14 23 28 0 0,-1-2 0 0 0,26-69 0 0 0,16-110 27 0 0,-28 42 12 0 0,-19-3-17 0 0,-16-127 18 0 0,-8 213-34 0 0,-19-110 0 0 0,17 178-34 0 0,-1 0 0 0 0,-2 1 0 0 0,-1-1 0 0 0,-2 2 0 0 0,-25-51 0 0 0,24 63 0 0 0,0 1 0 0 0,-1 0 0 0 0,-1 0 0 0 0,-1 2 0 0 0,-23-22 0 0 0,13 12 0 0 0,18 20 0 0 0,1 0 0 0 0,-1 0 0 0 0,0 1 0 0 0,-1 0 0 0 0,-9-6 0 0 0,-6 1-21 0 0,-1 0 0 0 0,-41-13-1 0 0,44 19 22 0 0,13 3 0 0 0,0 1 0 0 0,-10-5 0 0 0,11 3-9 0 0,0 1 0 0 0,0 0 0 0 0,-11-2 0 0 0,-13-4-29 0 0,28 8-5 0 0,-6 0 19 0 0,8 0-40 0 0,5 3-63 0 0,5 3 122 0 0,113 78-74 0 0,-102-65 71 0 0,0 0 0 0 0,-1 1 0 0 0,18 25 0 0 0,40 70-24 0 0,-32-39 16 0 0,46 114 0 0 0,13 89-16 0 0,-35-38 32 0 0,-52-163 0 0 0,9 91 0 0 0,-21-101 18 0 0,-3-1 0 0 0,-8 74 0 0 0,-1-82 68 0 0,-2-1 0 0 0,-2 0 1 0 0,-34 93-1 0 0,28-102 51 0 0,-29 50 1 0 0,-31 41 84 0 0,-13 8-78 0 0,59-97-106 0 0,-88 113 95 0 0,94-130-116 0 0,18-22 3 0 0,-1-1-1 0 0,-9 8 1 0 0,-8 8 59 0 0,26-26-78 0 0,0 0 0 0 0,0 0 0 0 0,0 0 0 0 0,0 0 0 0 0,0 0 0 0 0,0 0 0 0 0,-1 0 1 0 0,1 0-1 0 0,0 0 0 0 0,0 0 0 0 0,0 0 0 0 0,0 0 0 0 0,0 0 0 0 0,0 1 1 0 0,0-1-1 0 0,0 0 0 0 0,0 0 0 0 0,0 0 0 0 0,0 0 0 0 0,0 0 0 0 0,0 0 1 0 0,0 0-1 0 0,0 0 0 0 0,-1 0 0 0 0,1 0 0 0 0,0 0 0 0 0,0 0 0 0 0,0 0 0 0 0,0 0 1 0 0,0 0-1 0 0,0 0 0 0 0,0 0 0 0 0,0 0 0 0 0,0 0 0 0 0,0 0 0 0 0,0 0 1 0 0,-1 0-1 0 0,1 0 0 0 0,0 0 0 0 0,0 0 0 0 0,0 0 0 0 0,0 0 0 0 0,0 0 1 0 0,0-1-1 0 0,0 1 0 0 0,0 0 0 0 0,0 0 0 0 0,0 0 0 0 0,0 0 0 0 0,0 0 0 0 0,0 0 1 0 0,0 0-1 0 0,0 0 0 0 0,0 0 0 0 0,0 0 0 0 0,-1 0 0 0 0,1 0 0 0 0,0 0 1 0 0,0 0-1 0 0,0-1 0 0 0,-7-10 79 0 0,6 8-69 0 0,-1 0 0 0 0,1-1 0 0 0,1 1-1 0 0,-1 0 1 0 0,0-1 0 0 0,1 0 0 0 0,0 1 0 0 0,-1-1 0 0 0,1 1 0 0 0,1-1 0 0 0,-1 1 0 0 0,1-5 0 0 0,2-5-4 0 0,8-23 1 0 0,-2 12-8 0 0,2 0 0 0 0,15-27 0 0 0,32-41 0 0 0,4-9 0 0 0,-3-5 6 0 0,73-140 29 0 0,-108 195-27 0 0,-3-1-1 0 0,29-108 1 0 0,-32 71 31 0 0,-4 0 1 0 0,-4-1-1 0 0,-4 0 0 0 0,-6-108 0 0 0,-3 156-35 0 0,-1 0 0 0 0,-16-62 0 0 0,-62-158-4 0 0,57 198 0 0 0,-67-117 0 0 0,72 148-3 0 0,-120-191-132 0 0,56 117 66 0 0,54 70 60 0 0,-29-33-23 0 0,46 56 22 0 0,0 1-1 0 0,-29-20 0 0 0,33 26-2 0 0,6 4-40 0 0,-2-1 25 0 0,3 3-44 0 0,4 3 4 0 0,233 214-319 0 0,-171-148 359 0 0,-3 3 1 0 0,90 139-1 0 0,-55-46 28 0 0,-73-117 0 0 0,28 82 0 0 0,27 199 0 0 0,-67-256 16 0 0,4 135-1 0 0,-26 73 48 0 0,3-213 46 0 0,-2 0 0 0 0,-3-1 0 0 0,-3-1 0 0 0,-3 0 0 0 0,-3-1 1 0 0,-3-1-1 0 0,-36 67 0 0 0,55-117-88 0 0,-69 125 181 0 0,-10-7-29 0 0,2-12-29 0 0,79-115-126 0 0,0 0 0 0 0,0 0 1 0 0,0 0-1 0 0,-1 0 0 0 0,1 0 1 0 0,-9 4-1 0 0,12-8-17 0 0,1 0 1 0 0,0 0-1 0 0,0 0 1 0 0,0 1-1 0 0,0-1 0 0 0,0 0 1 0 0,-1 0-1 0 0,1 0 1 0 0,0 0-1 0 0,0 0 0 0 0,0 0 1 0 0,0 0-1 0 0,-1 0 1 0 0,1 0-1 0 0,0 0 1 0 0,0 0-1 0 0,0 0 0 0 0,0 0 1 0 0,-1 0-1 0 0,1 0 1 0 0,0 0-1 0 0,0 0 1 0 0,0 0-1 0 0,0 0 0 0 0,-1 0 1 0 0,1 0-1 0 0,0 0 1 0 0,0 0-1 0 0,0-1 0 0 0,-3 0 3 0 0,0 0 0 0 0,0-1 0 0 0,0 1 0 0 0,1-1 0 0 0,-1 1 0 0 0,1-1 0 0 0,-1 0 0 0 0,1 0 0 0 0,0-1 0 0 0,0 1 0 0 0,0 0 0 0 0,0-1 0 0 0,0 1 0 0 0,0-1 0 0 0,1 1-1 0 0,-1-1 1 0 0,1 0 0 0 0,0 0 0 0 0,0 0 0 0 0,-1-4 0 0 0,-1-1-1 0 0,2 0-1 0 0,-1-1 1 0 0,1 1-1 0 0,0-1 1 0 0,1 0-1 0 0,0 1 1 0 0,0-1-1 0 0,1 0 1 0 0,0 1-1 0 0,0-1 1 0 0,4-9-1 0 0,4-9 9 0 0,0 1 1 0 0,15-27-1 0 0,-20 45-11 0 0,13-34 0 0 0,1-4 0 0 0,83-130 0 0 0,-78 136 0 0 0,-1-1 0 0 0,27-74 0 0 0,17-92 0 0 0,-50 142 0 0 0,-3 1 0 0 0,-3-2 0 0 0,-2 0 0 0 0,-2-76 0 0 0,-19-140 0 0 0,-10 110-5 0 0,-49-174-1 0 0,60 301-24 0 0,-2 1 0 0 0,-3 0 0 0 0,-1 1 0 0 0,-2 1-1 0 0,-30-48 1 0 0,32 65 30 0 0,-26-28 0 0 0,20 25 0 0 0,10 11-15 0 0,-31-27 1 0 0,36 37 5 0 0,0-1 0 0 0,-1 2 0 0 0,0-1 0 0 0,-20-9-1 0 0,26 15-32 0 0,-7-2 21 0 0,0 2-33 0 0,11 1 53 0 0,0 0-1 0 0,-1 0 0 0 0,1 0 1 0 0,0 0-1 0 0,0 0 1 0 0,0 0-1 0 0,0 0 0 0 0,0 0 1 0 0,0 0-1 0 0,-1 0 1 0 0,1 0-1 0 0,0 0 0 0 0,0 0 1 0 0,0 1-1 0 0,0-1 1 0 0,0 0-1 0 0,0 0 0 0 0,-1 0 1 0 0,1 0-1 0 0,0 0 1 0 0,0 0-1 0 0,0 0 0 0 0,0 0 1 0 0,0 0-1 0 0,0 0 1 0 0,0 1-1 0 0,0-1 0 0 0,0 0 1 0 0,0 0-1 0 0,-1 0 1 0 0,1 0-1 0 0,0 0 0 0 0,0 0 1 0 0,0 1-1 0 0,0-1 1 0 0,0 0-1 0 0,0 0 0 0 0,0 0 1 0 0,0 0-1 0 0,-1 3-6 0 0,0 0 0 0 0,0 0 0 0 0,0 0 0 0 0,0 0 0 0 0,1 0-1 0 0,0 0 1 0 0,-1 0 0 0 0,1 1 0 0 0,0-1 0 0 0,1 6 0 0 0,0-4-4 0 0,0 0 1 0 0,0 0-1 0 0,1 0 0 0 0,0 0 1 0 0,4 9-1 0 0,3 0-21 0 0,0 0 1 0 0,1-1-1 0 0,15 17 1 0 0,3 1-11 0 0,125 147-117 0 0,-108-122 128 0 0,46 81 0 0 0,-49-65 12 0 0,-4 2 0 0 0,53 147 0 0 0,-33-36 20 0 0,-43-125 0 0 0,10 71 0 0 0,-9 46 0 0 0,-15-134 0 0 0,-3 0 0 0 0,-7 50 0 0 0,-16 38 120 0 0,17-102-53 0 0,-1-1 0 0 0,-20 41 1 0 0,8-28 110 0 0,-2-2 0 0 0,-1-1-1 0 0,-53 62 1 0 0,-105 99 578 0 0,-65 30-89 0 0,166-159-533 0 0,68-60-114 0 0,-1-1-1 0 0,0 0 1 0 0,-1-1 0 0 0,-20 8-1 0 0,29-14-9 0 0,1-1 0 0 0,0 1 0 0 0,-1-1 0 0 0,1 0 0 0 0,-7 0 0 0 0,-4-1 2 0 0,0-2-12 0 0,5-4-37 0 0,10 5 10 0 0,1 1 1 0 0,-1-1-1 0 0,0 1 0 0 0,1-1 1 0 0,-1 1-1 0 0,0-1 1 0 0,1 0-1 0 0,-1 1 0 0 0,0-1 1 0 0,1 0-1 0 0,-1 1 1 0 0,0-2-1 0 0,0-1-46 0 0,-1 1-159 0 0,1-1-181 0 0,-5-11-762 0 0,1 1-325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19:54.91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93 241 3679 0 0,'0'0'3986'0'0,"1"2"-3656"0"0,1 2-175 0 0,0 0-1 0 0,0-1 1 0 0,0 0-1 0 0,1 1 1 0 0,-1-1-1 0 0,1 0 1 0 0,4 4-1 0 0,12 5 281 0 0,1 1 0 0 0,34 14 1 0 0,-15-8-183 0 0,7 4-68 0 0,1-2 0 0 0,0-2-1 0 0,1-2 1 0 0,93 20 0 0 0,-129-35-130 0 0,0-1 1 0 0,0 0-1 0 0,0 0 0 0 0,0-2 0 0 0,12-1 1 0 0,-17 1 7 0 0,0 0 0 0 0,0 0 1 0 0,0-1-1 0 0,0 0 0 0 0,0-1 1 0 0,0 0-1 0 0,-1 0 1 0 0,1 0-1 0 0,8-7 0 0 0,-2 0 55 0 0,-1 0 0 0 0,0-1-1 0 0,0-1 1 0 0,-1 0 0 0 0,-1 0-1 0 0,0-1 1 0 0,0 0 0 0 0,9-19-1 0 0,-14 21-96 0 0,0 1 0 0 0,-1-1 1 0 0,0 0-1 0 0,0 0 0 0 0,-1-1 0 0 0,0 1 0 0 0,-1-1 0 0 0,-1 0 0 0 0,0 1 0 0 0,0-1 0 0 0,-1 0 1 0 0,-2-14-1 0 0,0 17-24 0 0,-7-48 39 0 0,7 50-29 0 0,0 0 1 0 0,0 0 0 0 0,-1 1-1 0 0,1-1 1 0 0,-1 1 0 0 0,-4-7-1 0 0,2 5 26 0 0,-8-11 58 0 0,13 19-90 0 0,0 0 0 0 0,0-1 0 0 0,0 1 0 0 0,0 0-1 0 0,0 0 1 0 0,0 0 0 0 0,0 0 0 0 0,0 0 0 0 0,0 0 0 0 0,0 0-1 0 0,0 0 1 0 0,0 0 0 0 0,0 0 0 0 0,0 0 0 0 0,0 0 0 0 0,0 0-1 0 0,0 0 1 0 0,0 0 0 0 0,0 0 0 0 0,0 0 0 0 0,0 0 0 0 0,0 0-1 0 0,0 0 1 0 0,0 0 0 0 0,0 0 0 0 0,-1 0 0 0 0,1 0 0 0 0,0 0-1 0 0,0 0 1 0 0,0 0 0 0 0,0 0 0 0 0,0 0 0 0 0,0 0 0 0 0,0 0-1 0 0,0 0 1 0 0,0 0 0 0 0,0 0 0 0 0,0 0 0 0 0,0 0 0 0 0,0 0-1 0 0,0 0 1 0 0,0 0 0 0 0,0 0 0 0 0,0 0 0 0 0,0 0 0 0 0,-1 0-1 0 0,1 0 1 0 0,0 0 0 0 0,0 0 0 0 0,0 0 0 0 0,0 0 0 0 0,0 0-1 0 0,0 0 1 0 0,0 0 0 0 0,0 0 0 0 0,0 0 0 0 0,0 0 0 0 0,0 0-1 0 0,0 0 1 0 0,0 0 0 0 0,0 0 0 0 0,0 1 0 0 0,0-1 0 0 0,-5 5 0 0 0,1 1 0 0 0,-1 0 0 0 0,1 0 0 0 0,1 1 0 0 0,-1-1 1 0 0,1 1-1 0 0,0 0 0 0 0,-2 7 0 0 0,-14 61 13 0 0,-39 269 349 0 0,20-101-235 0 0,-17-5-106 0 0,-73 127 1027 0 0,94-292-259 0 0,-55 83-1 0 0,58-108-385 0 0,-2-1 1 0 0,-77 81-1 0 0,70-88-145 0 0,32-33-178 0 0,1-1 1 0 0,-1 0-1 0 0,-14 8 0 0 0,21-13-64 0 0,-1-1 0 0 0,0 1 0 0 0,0 0 0 0 0,1-1 0 0 0,-1 1 0 0 0,0-1-1 0 0,0 1 1 0 0,0-1 0 0 0,0 0 0 0 0,0 0 0 0 0,0 0 0 0 0,0 0 0 0 0,1 0 0 0 0,-1 0 0 0 0,-4-1 0 0 0,4 0-1 0 0,-1 0 1 0 0,1 0 0 0 0,-1 0 0 0 0,1 0 0 0 0,0-1 0 0 0,-1 1 0 0 0,1-1 0 0 0,0 0-1 0 0,0 1 1 0 0,-2-4 0 0 0,-1 0 7 0 0,0-2 0 0 0,1 1 0 0 0,0 0 0 0 0,0-1 0 0 0,0 0 0 0 0,-5-14 0 0 0,5 9-29 0 0,1-1 0 0 0,0 1-1 0 0,1-1 1 0 0,-1-17 0 0 0,2 7-155 0 0,3-35 1 0 0,-1 52 119 0 0,0-1 0 0 0,0 1 0 0 0,0-1 0 0 0,1 1 0 0 0,0-1 0 0 0,1 1 1 0 0,-1 0-1 0 0,1 0 0 0 0,0 0 0 0 0,0 0 0 0 0,1 1 0 0 0,0 0 0 0 0,7-8 0 0 0,-7 11-13 0 0,1 1 37 0 0,0 1 1 0 0,0 0-1 0 0,-1 0 1 0 0,1 1-1 0 0,0-1 1 0 0,0 1-1 0 0,0 0 1 0 0,0 0-1 0 0,8 4 0 0 0,-5-1-12 0 0,1 0-1 0 0,-1 1 0 0 0,0 0 0 0 0,11 8 0 0 0,24 24-64 0 0,43 46 0 0 0,-11-9 56 0 0,-29-33 37 0 0,40 40 0 0 0,26 19 0 0 0,-88-81 0 0 0,-17-12-164 0 0,1-1-1 0 0,0 0 1 0 0,1-1-1 0 0,-1 0 1 0 0,19 8 0 0 0,-13-10-1026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19:55.35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513 36 919 0 0,'1'-1'67'0'0,"0"-1"-64"0"0,-1 0 0 0 0,0-1 0 0 0,1 1-1 0 0,-1 0 1 0 0,0 0 0 0 0,0 0 0 0 0,-1-12 5977 0 0,-12 11-2629 0 0,2 0-2914 0 0,5 3-225 0 0,1 0 0 0 0,-1 1 0 0 0,1 0 0 0 0,-1 0 0 0 0,1 0 0 0 0,-1 0 0 0 0,1 1 0 0 0,0 0 0 0 0,0 0 0 0 0,-1 0 0 0 0,1 1 0 0 0,-8 5 0 0 0,-2 3 269 0 0,0 1 1 0 0,-19 19-1 0 0,3-1 159 0 0,1 2-1 0 0,-31 43 1 0 0,44-49-435 0 0,0 0 0 0 0,2 0 0 0 0,1 1 0 0 0,-11 31 0 0 0,-10 44 164 0 0,-30 149-1 0 0,51-181-270 0 0,4 0-1 0 0,2 1 0 0 0,3-1 1 0 0,3 1-1 0 0,11 101 0 0 0,14-26 96 0 0,-16-116-149 0 0,1-1 0 0 0,2 0-1 0 0,13 28 1 0 0,-11-31-14 0 0,1-1-1 0 0,1-1 0 0 0,1 0 1 0 0,1-1-1 0 0,39 42 0 0 0,-54-64-35 0 0,16 17-129 0 0,39 30 0 0 0,-49-44-23 0 0,-1 1 1 0 0,1-1-1 0 0,0-1 0 0 0,1 1 0 0 0,-1-1 0 0 0,1 0 1 0 0,-1-1-1 0 0,1 0 0 0 0,0 0 0 0 0,12 1 0 0 0,-3-2-1498 0 0,23-3 0 0 0,-21 0-3756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19:55.776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841 186 6447 0 0,'0'-6'117'0'0,"-1"1"0"0"0,1-1 0 0 0,-1 0 0 0 0,-1 1 0 0 0,1-1 0 0 0,-1 1 0 0 0,0-1 0 0 0,0 1 0 0 0,0 0 0 0 0,-1 0 0 0 0,-5-8 1 0 0,2 5 209 0 0,1 2 0 0 0,-1-1 1 0 0,0 0-1 0 0,-1 1 1 0 0,1 0-1 0 0,-15-9 0 0 0,17 12-188 0 0,-15-8 751 0 0,-20-12-1 0 0,32 20-699 0 0,0 0 0 0 0,0 1 1 0 0,0-1-1 0 0,0 2 0 0 0,-1-1 1 0 0,1 1-1 0 0,-9-1 0 0 0,-9 0 354 0 0,12 1-200 0 0,0 0 0 0 0,0 1 0 0 0,-14 2 0 0 0,10 0-17 0 0,3 0-96 0 0,-1 0-1 0 0,1 0 1 0 0,0 2 0 0 0,0-1-1 0 0,-16 8 1 0 0,17-5-137 0 0,1 1 0 0 0,0 0 1 0 0,1 1-1 0 0,-1 0 0 0 0,1 1 0 0 0,1 0 1 0 0,-13 15-1 0 0,9-8-30 0 0,1 0-1 0 0,1 1 1 0 0,1 1 0 0 0,-12 24 0 0 0,7-8 5 0 0,-17 57 0 0 0,-2 35 145 0 0,22-62-142 0 0,2 0 0 0 0,-3 70 0 0 0,-25 240 72 0 0,-17-7-80 0 0,45-288-138 0 0,-6 34-2456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19:56.13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1 136 10855 0 0,'0'0'980'0'0,"4"0"-804"0"0,102-8 104 0 0,-63 4 10 0 0,159-17 945 0 0,-3-13-533 0 0,1-2-546 0 0,-121 19-582 0 0,-38 7-135 0 0,-13 4 177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19:56.49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1 9415 0 0,'0'0'852'0'0,"3"1"-704"0"0,4 3-7 0 0,-1 1-1 0 0,1 0 0 0 0,-1 1 0 0 0,0-1 0 0 0,-1 1 0 0 0,1 0 0 0 0,7 13 1 0 0,19 29 492 0 0,-2 2 0 0 0,-2 0 1 0 0,-3 3-1 0 0,26 74 0 0 0,54 238 561 0 0,-31 7-612 0 0,-61-286-237 0 0,4 140 0 0 0,-17-168-55 0 0,-2-1 0 0 0,-3 0 1 0 0,-19 83-1 0 0,-38 58 494 0 0,45-155-457 0 0,-32 56 0 0 0,-30 33-238 0 0,-3 17-363 0 0,65-121-606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19:56.887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1 179 5983 0 0,'2'0'4434'0'0,"12"-4"-2943"0"0,20-6-1 0 0,10-2-479 0 0,-22 7-657 0 0,130-33 1430 0 0,-136 33-1666 0 0,123-34 796 0 0,44-6-333 0 0,-153 37-547 0 0,-14 4-105 0 0,0 1 0 0 0,18-1 0 0 0,-6 3-5148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2:25.791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125 31 3223 0 0,'0'0'143'0'0,"2"-1"-3"0"0,12-7-127 0 0,-8 6 426 0 0,7-6 1172 0 0,-11 7-1423 0 0,-2 1-189 0 0,0 0 0 0 0,0 0 0 0 0,1 0 0 0 0,-1 0 0 0 0,0 0 0 0 0,0 0 0 0 0,1 0 0 0 0,-1 0 0 0 0,0 0 0 0 0,8-5 3421 0 0,-7 5-3383 0 0,-1 0 0 0 0,1 0-1 0 0,0 0 1 0 0,-1 0 0 0 0,1-1-1 0 0,-1 1 1 0 0,1 0 0 0 0,0 0-1 0 0,-1-1 1 0 0,1 1-1 0 0,4-4 2132 0 0,-5 17-1874 0 0,-1-1 1 0 0,-1 0 0 0 0,-5 24-1 0 0,-16 32 325 0 0,22-65-589 0 0,-30 95 520 0 0,22-66-452 0 0,-19 95 195 0 0,17-68-261 0 0,-26 145 95 0 0,25-127 186 0 0,-4 110 0 0 0,13-129-183 0 0,0 141 328 0 0,5-184-430 0 0,1 0 0 0 0,0 0-1 0 0,1-1 1 0 0,11 29 0 0 0,-12-37 4 0 0,1 0 1 0 0,0 1-1 0 0,0-1 1 0 0,0-1-1 0 0,1 1 1 0 0,0-1-1 0 0,0 1 0 0 0,1-1 1 0 0,-1-1-1 0 0,1 1 1 0 0,9 5-1 0 0,-10-8-9 0 0,1 0 0 0 0,-1 1 0 0 0,1-2 1 0 0,0 1-1 0 0,-1-1 0 0 0,1 1 0 0 0,0-2 0 0 0,0 1 0 0 0,0-1 0 0 0,0 1 0 0 0,0-2 0 0 0,6 0 0 0 0,5-1 64 0 0,1-1 0 0 0,28-9-1 0 0,-29 7-572 0 0,0-1-1 0 0,-1-1 0 0 0,29-16 1 0 0,-27 11-512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19:57.23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0 197 13271 0 0,'0'0'1202'0'0,"3"1"-988"0"0,3 1-98 0 0,0 0 0 0 0,1 0 0 0 0,-1 0 0 0 0,1-1 0 0 0,-1 0 0 0 0,1 0 0 0 0,-1 0 0 0 0,1-1 0 0 0,10-1 0 0 0,200-25 2419 0 0,-167 16-2117 0 0,-1-2 0 0 0,62-23 1 0 0,183-68 506 0 0,-252 91-1502 0 0,-14 5-4669 0 0,-11 3-1094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19:58.85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736 7 2303 0 0,'3'0'102'0'0,"8"1"-1"0"0,2-2-80 0 0,-1-2 1624 0 0,0 2 0 0 0,0-1-1 0 0,19 2 5582 0 0,-33 0-6915 0 0,-180 23 1668 0 0,1-2-1181 0 0,53 10-542 0 0,67-16-162 0 0,-9 4-25 0 0,38-8-27 0 0,-37 13 44 0 0,65-22-75 0 0,1-1-5 0 0,0 0-1 0 0,1 0 0 0 0,-1 1 1 0 0,1-1-1 0 0,-1 1 1 0 0,1 0-1 0 0,0-1 1 0 0,0 1-1 0 0,-3 2 0 0 0,-11 11 47 0 0,11-13-15 0 0,1 0-16 0 0,-9 11-15 0 0,5-5 6 0 0,7-6 112 0 0,3 1-70 0 0,0 0-54 0 0,0 0 22 0 0,0 0 1 0 0,0 0 0 0 0,0 1-1 0 0,-1-1 1 0 0,3 8 0 0 0,-1 1-13 0 0,-1-1 1 0 0,-1-6 2 0 0,-1 0 0 0 0,0-1 0 0 0,0 9 0 0 0,-1-2-12 0 0,3 59-1 0 0,-1-53 0 0 0,2-4 0 0 0,10 21 0 0 0,-4-19 0 0 0,-2-9 3 0 0,0 0-1 0 0,0 0 1 0 0,1 0-1 0 0,11 6 1 0 0,-3-2 38 0 0,1 0-38 0 0,-1-2 1 0 0,1 0 0 0 0,1-1 0 0 0,28 8 0 0 0,-16-5 41 0 0,-21-6-42 0 0,1 0 1 0 0,15 10 0 0 0,3 1-5 0 0,110 59 1 0 0,-115-60 0 0 0,-2 1 0 0 0,0 1 0 0 0,36 35 0 0 0,-43-36 0 0 0,-1 1 0 0 0,0 0 0 0 0,12 22 0 0 0,-19-28 0 0 0,0 1 0 0 0,-2-1 0 0 0,1 1 0 0 0,-1 0 0 0 0,-1 0 0 0 0,0 1 0 0 0,2 12 0 0 0,-4-14 31 0 0,-1 1-1 0 0,0-1 1 0 0,0 0-1 0 0,-1 1 1 0 0,0-1-1 0 0,-1 0 1 0 0,0 0-1 0 0,-1 0 1 0 0,0 0-1 0 0,-1 0 1 0 0,0-1-1 0 0,0 1 1 0 0,-7 9-1 0 0,0-1 143 0 0,-1 0 0 0 0,-1-1 0 0 0,-1-1 0 0 0,0 0-1 0 0,-22 18 1 0 0,-15 5 275 0 0,15-14-185 0 0,27-17-177 0 0,-1-1 0 0 0,0-1 0 0 0,0 1 0 0 0,-20 8 1 0 0,-56 13 377 0 0,61-21-326 0 0,2 0-30 0 0,-1-2 1 0 0,0 0-1 0 0,0-2 0 0 0,0-1 0 0 0,-1-1 0 0 0,-31-2 0 0 0,46 0-97 0 0,1-1 0 0 0,0 0 0 0 0,0 0 0 0 0,0-1 0 0 0,1 0 0 0 0,-1-1 0 0 0,1 0 0 0 0,-12-7 0 0 0,18 10-49 0 0,0-1-1 0 0,0 1 1 0 0,0-1-1 0 0,1 0 1 0 0,-1 0-1 0 0,0 0 1 0 0,1 0-1 0 0,-1 0 1 0 0,1 0-1 0 0,0 0 1 0 0,0 0-1 0 0,0 0 1 0 0,0-1-1 0 0,0 1 1 0 0,0 0-1 0 0,0-1 1 0 0,1 1-1 0 0,-1-1 1 0 0,1 1-1 0 0,0 0 1 0 0,0-5-1 0 0,1 2-790 0 0,4-1 363 0 0,-1-1-1 0 0,0 2 0 0 0,1-1 1 0 0,0 0-1 0 0,1 1 1 0 0,6-5-1 0 0,-2 2-400 0 0,0 1 0 0 0,0 0 1 0 0,14-6-1 0 0,-16 9 286 0 0,1 1 0 0 0,10-2 0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19:59.65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69 140 6847 0 0,'0'0'623'0'0,"-1"2"-514"0"0,-5 3-27 0 0,5-4 46 0 0,0 0 1 0 0,1 1-1 0 0,-1-1 1 0 0,0 0-1 0 0,1 1 1 0 0,-1-1-1 0 0,1 1 1 0 0,-1-1 0 0 0,1 1-1 0 0,0-1 1 0 0,-1 1-1 0 0,1-1 1 0 0,0 3-1 0 0,0-3-89 0 0,0 0 4 0 0,0-1 1 0 0,0 1-1 0 0,0-1 0 0 0,0 1 0 0 0,0 0 0 0 0,0-1 0 0 0,0 1 0 0 0,0-1 0 0 0,0 1 0 0 0,0-1 1 0 0,0 1-1 0 0,0 0 0 0 0,0-1 0 0 0,1 1 0 0 0,-1-1 0 0 0,0 1 0 0 0,0-1 0 0 0,1 1 1 0 0,0 1 100 0 0,-1-1-86 0 0,1-1-1 0 0,-1 1 0 0 0,0 0 0 0 0,1 0 0 0 0,-1 0 1 0 0,1-1-1 0 0,-1 1 0 0 0,1 0 0 0 0,-1-1 0 0 0,1 1 1 0 0,-1 0-1 0 0,1-1 0 0 0,1 2 0 0 0,1 1 92 0 0,2 2 38 0 0,0-1 1 0 0,1 1-1 0 0,0-1 1 0 0,0 1-1 0 0,0-2 1 0 0,0 1-1 0 0,1-1 1 0 0,-1 0 0 0 0,1 0-1 0 0,10 2 1 0 0,8 1 448 0 0,40 5 0 0 0,-55-9-518 0 0,27 3 204 0 0,47 6 295 0 0,28-8-85 0 0,-90-4-389 0 0,-1-1 1 0 0,1-1-1 0 0,24-6 0 0 0,-29 4-5 0 0,-1 0 1 0 0,0 0-1 0 0,27-15 1 0 0,-36 17-93 0 0,-1-1-1 0 0,0 0 1 0 0,-1 0 0 0 0,1-1 0 0 0,-1 0-1 0 0,1 1 1 0 0,-1-2 0 0 0,-1 1-1 0 0,1-1 1 0 0,-1 1 0 0 0,7-13 0 0 0,-10 16-38 0 0,0 0 0 0 0,0-1 0 0 0,0 0 1 0 0,0 1-1 0 0,-1-1 0 0 0,1 1 0 0 0,-1-1 1 0 0,0 0-1 0 0,1 1 0 0 0,-1-1 0 0 0,0 0 1 0 0,0 0-1 0 0,-2-4 0 0 0,1 3-2 0 0,0 0-1 0 0,0 1 1 0 0,0-1-1 0 0,-1 1 1 0 0,0 0 0 0 0,0 0-1 0 0,0-1 1 0 0,0 1-1 0 0,-3-3 1 0 0,-2-1 8 0 0,0 0 0 0 0,-1 0 0 0 0,0 0 1 0 0,-1 1-1 0 0,1 0 0 0 0,-12-5 0 0 0,12 6-7 0 0,0 1-1 0 0,0 0 0 0 0,-1 1 1 0 0,1 0-1 0 0,-1 0 0 0 0,0 0 1 0 0,0 2-1 0 0,0-1 0 0 0,0 1 1 0 0,0 0-1 0 0,-18 1 0 0 0,6 2-6 0 0,0 1 0 0 0,0 1 0 0 0,1 1 0 0 0,-1 1 0 0 0,1 0 0 0 0,1 2 0 0 0,-1 0 0 0 0,1 1 0 0 0,1 1 0 0 0,-29 20 0 0 0,15-6 72 0 0,2 1 0 0 0,0 1 0 0 0,2 1-1 0 0,1 2 1 0 0,-28 38 0 0 0,40-44 56 0 0,2 0 1 0 0,0 2-1 0 0,1-1 1 0 0,2 1-1 0 0,-14 49 1 0 0,20-59-38 0 0,1-1 1 0 0,1 1-1 0 0,0-1 1 0 0,1 1 0 0 0,0 0-1 0 0,1 0 1 0 0,1 0 0 0 0,1-1-1 0 0,5 25 1 0 0,-4-27-32 0 0,0 1 0 0 0,2-1 1 0 0,0 1-1 0 0,0-1 0 0 0,1-1 0 0 0,0 1 0 0 0,1-1 0 0 0,0 0 1 0 0,1-1-1 0 0,0 1 0 0 0,11 9 0 0 0,-6-9-3 0 0,1 1 0 0 0,0-2 0 0 0,0 0 0 0 0,1-1 0 0 0,25 12 0 0 0,-2-5 80 0 0,51 14 0 0 0,-62-22-133 0 0,1-1-1 0 0,0-2 0 0 0,-1 0 1 0 0,2-2-1 0 0,-1-2 1 0 0,0 0-1 0 0,1-2 0 0 0,49-7 1 0 0,-74 7-27 0 0,28-4-1171 0 0,0-2-1 0 0,59-21 0 0 0,-62 16-421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0:00.07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1 124 5063 0 0,'0'0'4704'0'0,"1"2"-3968"0"0,6 4 6 0 0,-3-3 23 0 0,9-2 32 0 0,0 0 0 0 0,1-1 0 0 0,14-2 1 0 0,42-7 753 0 0,-30 3-1024 0 0,-22 3-289 0 0,0-1-1 0 0,23-9 1 0 0,-7 3-13 0 0,14-7-73 0 0,-34 11-101 0 0,1 1 0 0 0,24-6-1 0 0,-34 10-141 0 0,0 0 0 0 0,1 0 0 0 0,-1-1 0 0 0,0 0 1 0 0,0 0-1 0 0,0-1 0 0 0,-1 1 0 0 0,1-1 0 0 0,7-6 0 0 0,13-6-2900 0 0,-12 5-2445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0:00.778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2 8 7831 0 0,'0'0'6928'0'0,"2"-1"-6561"0"0,8-1-122 0 0,0 0 1 0 0,1 1-1 0 0,-1 0 0 0 0,0 0 1 0 0,15 2-1 0 0,-4-1-20 0 0,5 1-30 0 0,-1 0 1 0 0,1 2-1 0 0,-1 1 0 0 0,43 12 0 0 0,-60-14-167 0 0,-1 1-1 0 0,0-1 1 0 0,-1 2-1 0 0,14 7 1 0 0,-18-10-24 0 0,1 1 1 0 0,-1 0 0 0 0,0 0 0 0 0,1 0 0 0 0,-1 1 0 0 0,0-1 0 0 0,0 0 0 0 0,-1 1 0 0 0,1 0-1 0 0,0-1 1 0 0,-1 1 0 0 0,0 0 0 0 0,1 0 0 0 0,0 5 0 0 0,0 4 38 0 0,-3-9-38 0 0,1-1 1 0 0,-1 1 0 0 0,0-1 0 0 0,0 0 0 0 0,0 1 0 0 0,0-1-1 0 0,0 0 1 0 0,-1 0 0 0 0,1 0 0 0 0,-1 0 0 0 0,1 0 0 0 0,-1 0 0 0 0,0 0-1 0 0,-2 2 1 0 0,-2 2 22 0 0,-1-1 0 0 0,-14 9-1 0 0,7-5 29 0 0,-1 1-9 0 0,-1-1 1 0 0,0 0-1 0 0,0-1 1 0 0,-26 8 0 0 0,33-13-43 0 0,-1 0 0 0 0,1 0 1 0 0,-11 6-1 0 0,8-3 38 0 0,10-5-39 0 0,2-1-3 0 0,-1 0-1 0 0,1 0 0 0 0,0 0 1 0 0,-1 0-1 0 0,1 0 0 0 0,0 0 0 0 0,-1 0 1 0 0,1 1-1 0 0,0-1 0 0 0,0 0 1 0 0,-1 0-1 0 0,1 0 0 0 0,0 1 1 0 0,-1-1-1 0 0,1 0 0 0 0,0 0 1 0 0,0 1-1 0 0,-1-1 0 0 0,1 2 0 0 0,1-1 0 0 0,-1 0 0 0 0,0 0 0 0 0,0 0 0 0 0,1 0 0 0 0,-1 0 0 0 0,1 0 0 0 0,-1 0 0 0 0,1 1 0 0 0,-1-1 0 0 0,1-1 0 0 0,0 1 0 0 0,-1 0 0 0 0,3 2 0 0 0,13 14 0 0 0,-8-10 0 0 0,1-1 0 0 0,0 0 0 0 0,13 7 0 0 0,14 8 0 0 0,-18-8 9 0 0,39 30 97 0 0,-50-37-85 0 0,0 0 0 0 0,0 1 0 0 0,-1 0 0 0 0,0 1-1 0 0,7 11 1 0 0,-11-15 22 0 0,0-1 0 0 0,-1 1 0 0 0,0-1 0 0 0,0 1 0 0 0,0-1 0 0 0,0 1 0 0 0,0 0 0 0 0,-1 0 0 0 0,1-1 0 0 0,-1 1 0 0 0,0 0 0 0 0,-1 0 0 0 0,1 0 0 0 0,0-1 0 0 0,-1 1 0 0 0,0 0 0 0 0,0-1 0 0 0,0 1-1 0 0,0-1 1 0 0,-1 1 0 0 0,1-1 0 0 0,-1 1 0 0 0,0-1 0 0 0,0 0 0 0 0,0 0 0 0 0,-4 4 0 0 0,-4 2 127 0 0,0 0 1 0 0,-1 0-1 0 0,0-1 0 0 0,0-1 0 0 0,-1 0 0 0 0,-22 10 0 0 0,11-9-6 0 0,0 0-1 0 0,-46 9 1 0 0,68-17-163 0 0,-8 2 12 0 0,0 0 0 0 0,0-1 0 0 0,0 0 0 0 0,0 0 0 0 0,0-1 0 0 0,0 0 0 0 0,-16-3 0 0 0,21 3-58 0 0,0-1 0 0 0,0 0 0 0 0,-7 1 0 0 0,21-12-3714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0:01.25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344 0 5983 0 0,'0'0'464'0'0,"-2"0"-305"0"0,-78 2 5002 0 0,69-1-4672 0 0,0 0 1 0 0,-1 1-1 0 0,1 0 0 0 0,-18 7 0 0 0,0-1 236 0 0,22-6-553 0 0,1 0 0 0 0,-1 0-1 0 0,1 1 1 0 0,0 0 0 0 0,-1 1 0 0 0,1-1 0 0 0,0 1 0 0 0,-7 7 0 0 0,10-9-58 0 0,0 0 0 0 0,0 0 0 0 0,0 0 0 0 0,-4 1 0 0 0,4 0 153 0 0,2-1-197 0 0,0 1-1 0 0,-1-1 1 0 0,1 1 0 0 0,1-1-1 0 0,-1 1 1 0 0,0-1 0 0 0,1 1-1 0 0,-1 0 1 0 0,1-1 0 0 0,0 6 0 0 0,1-4-29 0 0,0-1 0 0 0,0 1 0 0 0,0 0 0 0 0,1-1 0 0 0,-1 1 0 0 0,1-1 1 0 0,0 1-1 0 0,0-1 0 0 0,0 0 0 0 0,5 5 0 0 0,1 0 67 0 0,0 0-1 0 0,12 10 0 0 0,18 10 132 0 0,-21-16-121 0 0,-1 0-1 0 0,-1 1 0 0 0,0 1 0 0 0,13 16 1 0 0,-19-19-39 0 0,29 38 322 0 0,-35-44-320 0 0,0 1 0 0 0,0-1 0 0 0,0 0 0 0 0,-1 1 0 0 0,0-1 1 0 0,0 1-1 0 0,2 9 0 0 0,-4-12-29 0 0,0 0 1 0 0,0-1-1 0 0,0 1 1 0 0,0 0 0 0 0,-1-1-1 0 0,1 1 1 0 0,-1-1-1 0 0,0 1 1 0 0,0-1-1 0 0,0 1 1 0 0,0-1-1 0 0,0 1 1 0 0,0-1-1 0 0,-3 4 1 0 0,1-2 14 0 0,-1-1 1 0 0,1 0 0 0 0,0-1-1 0 0,-1 1 1 0 0,1-1 0 0 0,-1 1-1 0 0,-5 2 1 0 0,1-1 50 0 0,-1-1 0 0 0,-12 4 1 0 0,-2-2 39 0 0,0-1 0 0 0,-42 1 0 0 0,61-5-150 0 0,-18 0-499 0 0,0-1-1 0 0,0-2 1 0 0,-23-4-1 0 0,45 7 436 0 0,-12-3-2196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0:01.983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250 308 2303 0 0,'-3'-1'167'0'0,"-85"-28"2052"0"0,84 29-1997 0 0,-1-1 1 0 0,1 0-1 0 0,0 1 1 0 0,-5 0-1 0 0,-12-1 358 0 0,1-3 485 0 0,-41-1 0 0 0,57 5-820 0 0,0-1 0 0 0,-1 1 0 0 0,-13-3 3463 0 0,22 2-3513 0 0,194-23 1432 0 0,-28 5-588 0 0,-111 10-729 0 0,222-31 782 0 0,4 13-382 0 0,32 7-159 0 0,-9-1-208 0 0,39-3-93 0 0,-92 5-145 0 0,-110 8-63 0 0,369-17 65 0 0,-266 22-22 0 0,-167 3-18 0 0,93-5 37 0 0,-167 7-96 0 0,21 0 90 0 0,-26 1-32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0:02.64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1073 30 3223 0 0,'0'0'6227'0'0,"-2"-2"-5635"0"0,-2-1-415 0 0,0 0-1 0 0,0 0 1 0 0,-1 0 0 0 0,1 1-1 0 0,-1 0 1 0 0,1-1-1 0 0,-1 2 1 0 0,0-1 0 0 0,0 1-1 0 0,0-1 1 0 0,0 1 0 0 0,0 1-1 0 0,0-1 1 0 0,-6 1 0 0 0,-9-1 389 0 0,-1 2 1 0 0,-25 3-1 0 0,-24 7 1012 0 0,-117 33-1 0 0,155-32-1328 0 0,1 0 0 0 0,0 2 0 0 0,-36 23 0 0 0,39-21-69 0 0,-32 25 0 0 0,59-40-174 0 0,1 0 1 0 0,-1-1 0 0 0,0 1-1 0 0,0 0 1 0 0,0 0-1 0 0,1-1 1 0 0,-1 1-1 0 0,1 0 1 0 0,-1 0-1 0 0,0 0 1 0 0,0 1 0 0 0,1-1 0 0 0,0 1 0 0 0,-1-1 0 0 0,1 1 0 0 0,0 0 0 0 0,0-1 0 0 0,0 1 0 0 0,0 2 0 0 0,0-3-6 0 0,0 1 0 0 0,1 0 1 0 0,-1-1-1 0 0,0 1 0 0 0,1-1 1 0 0,-1 1-1 0 0,2 2 0 0 0,1 1 1 0 0,0 0-1 0 0,1 0 0 0 0,0 0 1 0 0,-1-1-1 0 0,2 1 0 0 0,-1-1 1 0 0,0 0-1 0 0,8 5 0 0 0,4 2 25 0 0,24 12 0 0 0,135 61 204 0 0,-152-74-225 0 0,23 16 0 0 0,-3-2 69 0 0,-36-20-58 0 0,0 0 0 0 0,0 0 0 0 0,0 1 0 0 0,0 0 0 0 0,-1 0 0 0 0,0 1 0 0 0,0-1 1 0 0,0 1-1 0 0,5 8 0 0 0,-7-9 14 0 0,0 0 0 0 0,-1 0 0 0 0,0 0 0 0 0,-1 1 1 0 0,1-1-1 0 0,2 10 0 0 0,-4-12-6 0 0,0 0 0 0 0,-1 1 1 0 0,1-1-1 0 0,-1 0 0 0 0,0 0 0 0 0,0 1 1 0 0,0-1-1 0 0,-1 0 0 0 0,1 1 0 0 0,-1-1 1 0 0,0 0-1 0 0,0 0 0 0 0,-2 5 1 0 0,1-4 19 0 0,0 1 1 0 0,0-1 0 0 0,-1-1 0 0 0,0 1 0 0 0,0 0 0 0 0,0-1 0 0 0,0 1 0 0 0,0-1 0 0 0,-1 0 0 0 0,0 0 0 0 0,1 0 0 0 0,-1 0 0 0 0,-8 3 0 0 0,-4 1 115 0 0,1 0-1 0 0,-25 6 1 0 0,23-8-70 0 0,-21 4 111 0 0,-1-1 0 0 0,-68 5 0 0 0,48-7-36 0 0,20-1-21 0 0,1-2-1 0 0,-59-3 1 0 0,36-2-38 0 0,36 2-77 0 0,0-2 0 0 0,-40-7 0 0 0,-18-13-165 0 0,79 21 32 0 0,-1-1 0 0 0,0 0 0 0 0,1-1 0 0 0,0 1 0 0 0,0-1 0 0 0,-1 1 0 0 0,1-1 0 0 0,-7-7 0 0 0,11 9-55 0 0,-1 1 0 0 0,1-1 1 0 0,-1 1-1 0 0,1-1 0 0 0,-1 0 0 0 0,1 1 0 0 0,-1-1 0 0 0,1 0 0 0 0,0 1 1 0 0,-1-1-1 0 0,1 0 0 0 0,0 1 0 0 0,-1-1 0 0 0,1-1 0 0 0,-1-1-315 0 0,-1-11-1205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0:03.57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167 2 1375 0 0,'7'-2'14067'0'0,"-11"19"-14865"0"0,1-4 1617 0 0,-74 406 3219 0 0,59-315-3457 0 0,-34 171 104 0 0,33-189-602 0 0,19-84-150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0:03.93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1 136 11055 0 0,'0'0'852'0'0,"2"1"-448"0"0,15 4 210 0 0,0-1 0 0 0,0 0-1 0 0,0-1 1 0 0,0-1 0 0 0,0-1 0 0 0,28-1-1 0 0,32-10 282 0 0,97-26 0 0 0,-55 9-589 0 0,146-44-1292 0 0,-228 59-284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2:26.151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0 100 9215 0 0,'0'0'831'0'0,"3"-1"-686"0"0,60-8 101 0 0,12-4 1070 0 0,7-7-15 0 0,90-19 436 0 0,-130 32-1523 0 0,0 2-1 0 0,50 0 0 0 0,-86 5-368 0 0,98 2 267 0 0,-60 2-4513 0 0,-29-2-323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0:04.89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390 184 2303 0 0,'-2'-1'167'0'0,"-4"1"467"0"0,-1 0 0 0 0,1 0 1 0 0,-1 0-1 0 0,-6 2 0 0 0,12-2-546 0 0,0 0-1 0 0,1 1 1 0 0,-1-1 0 0 0,1 0 0 0 0,-1 0-1 0 0,1 0 1 0 0,-1 0 0 0 0,0 0 0 0 0,1 0-1 0 0,-1 0 1 0 0,1 0 0 0 0,-1 0 0 0 0,0 0-1 0 0,1-1 1 0 0,-1 1 0 0 0,0 0 16 0 0,1 0 0 0 0,-1 0 0 0 0,1 0 0 0 0,0 0 0 0 0,-1 0-1 0 0,1-1 1 0 0,0 1 0 0 0,-1 0 0 0 0,1 1 0 0 0,-1-1 0 0 0,1 0 0 0 0,0 0 0 0 0,-1 0 0 0 0,1 0 0 0 0,-1 0 0 0 0,1 0 0 0 0,0 0 0 0 0,-1 0 0 0 0,1 1 0 0 0,0-1-1 0 0,-1 0 1 0 0,1 1 0 0 0,-3 0 175 0 0,1 0-1 0 0,0 1 0 0 0,1-1 0 0 0,-1 1 0 0 0,0 0 0 0 0,0 0 0 0 0,-1 2 1 0 0,1-2 91 0 0,2 1-2 0 0,1 4-244 0 0,0 0 0 0 0,0 0 0 0 0,1 0 0 0 0,0 0 0 0 0,0 0 0 0 0,0-1 0 0 0,1 1 0 0 0,0 0 0 0 0,1-1-1 0 0,-1 0 1 0 0,1 0 0 0 0,5 6 0 0 0,4 5 77 0 0,1-2 1 0 0,0 0-1 0 0,18 15 0 0 0,-16-18-117 0 0,-1 0-1 0 0,1-2 1 0 0,1 0 0 0 0,0 0-1 0 0,20 7 1 0 0,94 27 181 0 0,-97-34-181 0 0,0-2 1 0 0,1-2-1 0 0,-1-1 1 0 0,1-1-1 0 0,0-2 1 0 0,0-2-1 0 0,0-1 1 0 0,0-1-1 0 0,0-3 1 0 0,49-11-1 0 0,-55 8 66 0 0,0-2-1 0 0,-1 0 1 0 0,0-2 0 0 0,35-21-1 0 0,27-27 94 0 0,-75 48-206 0 0,0-1 0 0 0,-2 0 0 0 0,22-25 0 0 0,-31 32-27 0 0,0-1 0 0 0,0 0 1 0 0,-1 0-1 0 0,1 0 0 0 0,-1 0 0 0 0,-1 0 1 0 0,0 0-1 0 0,0-1 0 0 0,0 0 0 0 0,-1 1 1 0 0,0-1-1 0 0,0 0 0 0 0,-1-8 0 0 0,-1 1 9 0 0,0-1-1 0 0,-1 1 0 0 0,0 0 1 0 0,-1-1-1 0 0,-9-22 0 0 0,10 32-17 0 0,0 0-1 0 0,-1 0 1 0 0,1 1 0 0 0,-2-1-1 0 0,1 0 1 0 0,0 1-1 0 0,-7-8 1 0 0,9 12-3 0 0,-1 0 0 0 0,1-1 0 0 0,0 1 1 0 0,-1 0-1 0 0,1 0 0 0 0,-1 0 0 0 0,1 0 0 0 0,-1 0 1 0 0,1 1-1 0 0,-1-1 0 0 0,1 0 0 0 0,-1 1 0 0 0,0-1 1 0 0,0 1-1 0 0,1-1 0 0 0,-1 1 0 0 0,0 0 0 0 0,0 0 0 0 0,1 0 1 0 0,-1 0-1 0 0,0 0 0 0 0,0 0 0 0 0,1 0 0 0 0,-1 1 1 0 0,0-1-1 0 0,0 0 0 0 0,1 1 0 0 0,-1 0 0 0 0,0-1 1 0 0,1 1-1 0 0,-3 2 0 0 0,-3 0-19 0 0,0 2 0 0 0,0-1 1 0 0,1 1-1 0 0,0 0 0 0 0,0 0 0 0 0,0 0 1 0 0,1 1-1 0 0,-7 9 0 0 0,-13 22 15 0 0,3 2 1 0 0,-25 54-1 0 0,-24 88 8 0 0,35-85-3 0 0,-142 312 13 0 0,86-231 140 0 0,-9-6 225 0 0,87-149-318 0 0,-243 364 1591 0 0,172-263-1112 0 0,1 2-94 0 0,62-90-309 0 0,-1-2 0 0 0,-2-1-1 0 0,-57 56 1 0 0,69-77-82 0 0,-24 18 1 0 0,22-22 12 0 0,-1-4 1 0 0,15-3-65 0 0,-1 0-1 0 0,1 0 1 0 0,-1-1 0 0 0,1 1-1 0 0,-1 0 1 0 0,1-1-1 0 0,-3 0 1 0 0,1 0-5 0 0,0-1 0 0 0,1 0 1 0 0,-1 0-1 0 0,1 0 0 0 0,-1 0 0 0 0,1 0 0 0 0,0 0 0 0 0,0-1 0 0 0,0 1 0 0 0,0-1 1 0 0,0 1-1 0 0,0-1 0 0 0,1 0 0 0 0,-3-5 0 0 0,0-2-15 0 0,1-1 0 0 0,-1 1-1 0 0,-1-12 1 0 0,4 13-25 0 0,0 0 0 0 0,0 0 0 0 0,1 0 0 0 0,1 1 0 0 0,1-18 0 0 0,15-43-199 0 0,-15 61 210 0 0,0 1 0 0 0,1 0 0 0 0,1 0 0 0 0,-1 0-1 0 0,1 0 1 0 0,0 0 0 0 0,1 1 0 0 0,0 0 0 0 0,0 0 0 0 0,0 0 0 0 0,0 0-1 0 0,1 1 1 0 0,0 0 0 0 0,0 0 0 0 0,1 1 0 0 0,-1-1 0 0 0,1 2 0 0 0,0-1-1 0 0,0 1 1 0 0,0 0 0 0 0,1 0 0 0 0,-1 0 0 0 0,1 1 0 0 0,-1 1-1 0 0,1-1 1 0 0,10 0 0 0 0,3 2 1 0 0,0 0 0 0 0,0 2 0 0 0,0 0 0 0 0,0 1-1 0 0,0 2 1 0 0,-1 0 0 0 0,30 11 0 0 0,133 69-66 0 0,-167-78 101 0 0,62 34-53 0 0,135 64 271 0 0,-166-84-113 0 0,23 10 341 0 0,-57-26-362 0 0,1-1-1 0 0,0 0 1 0 0,16 2-1 0 0,-16-4-21 0 0,0-1-1 0 0,0 0 0 0 0,0 0 1 0 0,22-3-1 0 0,-32 1-389 0 0,0 0 0 0 0,0 1 0 0 0,0-1 1 0 0,0 0-1 0 0,0-1 0 0 0,5-2 0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0:06.36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762 2 2759 0 0,'0'0'7303'0'0,"-2"0"-6834"0"0,0-1-366 0 0,0 1 1 0 0,0 0-1 0 0,0-1 0 0 0,0 1 0 0 0,0 0 0 0 0,0 0 0 0 0,1 0 0 0 0,-1 1 0 0 0,0-1 0 0 0,0 0 1 0 0,-3 2-1 0 0,0-1-20 0 0,1 1 0 0 0,-1 0-1 0 0,1 1 1 0 0,0-1 0 0 0,-1 1 0 0 0,1 0 0 0 0,1 0 0 0 0,-6 5 0 0 0,-26 31 450 0 0,34-37-508 0 0,-13 16 234 0 0,0 1 1 0 0,-13 27-1 0 0,-18 45 423 0 0,39-77-576 0 0,-117 290 1252 0 0,69-161-993 0 0,-140 397 82 0 0,178-493-433 0 0,-96 326 510 0 0,96-302-136 0 0,3 2 0 0 0,3-1 0 0 0,0 97 0 0 0,10-141-221 0 0,2 1 1 0 0,10 51-1 0 0,-8-62-100 0 0,1 0 0 0 0,0 0-1 0 0,2-1 1 0 0,0 0 0 0 0,13 23 0 0 0,-16-33-52 0 0,0-1 0 0 0,1 1 0 0 0,0-1 0 0 0,0 0 0 0 0,1 0 0 0 0,0 0 0 0 0,0-1 0 0 0,7 5 0 0 0,-7-6-7 0 0,0-1 1 0 0,0 1-1 0 0,0-2 1 0 0,0 1 0 0 0,0-1-1 0 0,0 0 1 0 0,1 0-1 0 0,-1-1 1 0 0,1 1 0 0 0,7-1-1 0 0,-1 0-228 0 0,1-1-1 0 0,-1 0 0 0 0,0-1 1 0 0,0-1-1 0 0,1 0 0 0 0,-1-1 1 0 0,0 0-1 0 0,-1-1 0 0 0,1-1 1 0 0,-1 0-1 0 0,0 0 0 0 0,0-1 1 0 0,19-13-1 0 0,-6 3-1626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0:07.317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273 27 7055 0 0,'0'0'638'0'0,"1"-2"-442"0"0,2-9 2576 0 0,-3 9-2267 0 0,0-10 1878 0 0,-2 14-2206 0 0,-4 7-42 0 0,0-1 0 0 0,1 1 1 0 0,0 0-1 0 0,0 1 0 0 0,1-1 1 0 0,0 1-1 0 0,0 0 0 0 0,-2 13 0 0 0,-16 54 446 0 0,-14 65 74 0 0,-23 107-56 0 0,-42 219-374 0 0,96-428-157 0 0,-1 52-1 0 0,6-75-27 0 0,0 0 0 0 0,2 0 0 0 0,0 0 0 0 0,1 0 0 0 0,9 28 0 0 0,-11-41-22 0 0,1 0 0 0 0,0 0 0 0 0,-1-1 1 0 0,1 1-1 0 0,0 0 0 0 0,1-1 0 0 0,-1 0 0 0 0,1 0 1 0 0,-1 1-1 0 0,1-1 0 0 0,5 3 0 0 0,-6-4-5 0 0,0-1 1 0 0,0 0-1 0 0,0 1 1 0 0,1-1-1 0 0,-1 0 0 0 0,0 0 1 0 0,1-1-1 0 0,-1 1 0 0 0,1 0 1 0 0,-1-1-1 0 0,1 0 0 0 0,-1 1 1 0 0,1-1-1 0 0,0 0 0 0 0,-1 0 1 0 0,1 0-1 0 0,-1-1 1 0 0,1 1-1 0 0,3-2 0 0 0,2 0 20 0 0,-1-1-1 0 0,0 0 0 0 0,0 0 1 0 0,0 0-1 0 0,-1-1 1 0 0,12-8-1 0 0,34-34 129 0 0,-24 20-82 0 0,-2 3-44 0 0,-2-2-1 0 0,0 0 1 0 0,-1-1 0 0 0,21-34-1 0 0,-3-5-34 0 0,-2-2 0 0 0,36-89 0 0 0,-55 108 4 0 0,84-224 56 0 0,-61 135-70 0 0,30-108-33 0 0,-68 228 32 0 0,7-34-1 0 0,-20 64-60 0 0,-4 10 37 0 0,1 0 1 0 0,-8 26-1 0 0,-12 54 59 0 0,23-78 3 0 0,-105 372 510 0 0,65-212-284 0 0,37-141-186 0 0,-30 161 301 0 0,36-175-300 0 0,1 0-1 0 0,1 55 1 0 0,4-77-168 0 0,0 0 0 0 0,1 0 1 0 0,-1 0-1 0 0,7 14 0 0 0,-5-17-290 0 0,5 2-768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0:07.750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53 1 6447 0 0,'-1'2'1850'0'0,"-18"78"4196"0"0,15-60-5375 0 0,-3 13 117 0 0,-1 1 546 0 0,-5 54 0 0 0,13-79-1149 0 0,0 0 0 0 0,1-1 0 0 0,0 1 0 0 0,1-1 0 0 0,0 1 0 0 0,3 8 0 0 0,-4-14-136 0 0,1 1 0 0 0,-1-1 0 0 0,1 0 0 0 0,0 0 0 0 0,0-1 0 0 0,0 1 0 0 0,1 0 0 0 0,2 2 0 0 0,0 1 14 0 0,-1-3-24 0 0,1 1 1 0 0,0-1 0 0 0,-1 0 0 0 0,1 0 0 0 0,8 3 0 0 0,-11-4-47 0 0,5 0 27 0 0,-1 1 1 0 0,0-1 0 0 0,1 0 0 0 0,-1-1 0 0 0,1 0 0 0 0,0 0 0 0 0,0 0 0 0 0,-1-1 0 0 0,1 0-1 0 0,0 0 1 0 0,0-1 0 0 0,-1 1 0 0 0,1-2 0 0 0,10-2 0 0 0,6-3-413 0 0,-1-1 0 0 0,38-20 0 0 0,-25 9-1836 0 0,-13 4-2543 0 0,-4 3-701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0:08.10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281 0 10135 0 0,'0'0'464'0'0,"-2"3"-9"0"0,-6 12-384 0 0,-9 23 0 0 0,-1 2 664 0 0,-19 44 1673 0 0,18-47-1527 0 0,-22 42 1166 0 0,19-25-1309 0 0,-53 143 1319 0 0,38-73-1684 0 0,33-107-314 0 0,4-14-65 0 0,0 0-3 0 0,0-1-68 0 0,7-2-988 0 0,-4 0 537 0 0,0 0-1 0 0,1 0 1 0 0,-1 0-1 0 0,0 0 0 0 0,0-1 1 0 0,0 1-1 0 0,0-1 1 0 0,0 0-1 0 0,0 0 1 0 0,0 0-1 0 0,0 0 1 0 0,4-3-1 0 0,11-9-4866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0:08.46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280 1 5063 0 0,'-2'1'4740'0'0,"-6"7"-4162"0"0,1 0-1 0 0,0 0 1 0 0,-11 18-1 0 0,9-13-172 0 0,1 0 17 0 0,0 0 0 0 0,-11 27 0 0 0,-8 32 555 0 0,24-64-875 0 0,-88 324 2296 0 0,40-27-1652 0 0,50-289-720 0 0,-15 149 271 0 0,12 0 171 0 0,4-144-415 0 0,2 0-1 0 0,0 0 1 0 0,1 0 0 0 0,8 25-1 0 0,-8-38-36 0 0,0 1 1 0 0,0 0-1 0 0,1-1 0 0 0,0 0 0 0 0,1 0 0 0 0,-1 0 0 0 0,2 0 0 0 0,-1-1 1 0 0,1 0-1 0 0,0 0 0 0 0,0 0 0 0 0,10 6 0 0 0,-10-8-80 0 0,1 0 0 0 0,0-1 0 0 0,0 0 1 0 0,0 0-1 0 0,0-1 0 0 0,1 1 0 0 0,-1-2 0 0 0,1 1 0 0 0,0-1 0 0 0,0 0 0 0 0,8 0 0 0 0,-7-1-1323 0 0,-1-1 0 0 0,1 0 0 0 0,12-2-1 0 0,-1-2-4192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0:08.82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290 0 9671 0 0,'0'0'1026'0'0,"0"3"-892"0"0,-11 26 324 0 0,0-1 0 0 0,-16 28 1 0 0,11-25 80 0 0,-70 185 2250 0 0,67-165-2276 0 0,-11 34 307 0 0,4 0-1 0 0,-25 138 1 0 0,39-110-645 0 0,12-91-136 0 0,0 0 0 0 0,1 0 0 0 0,4 25 0 0 0,-3-39-23 0 0,0-1 0 0 0,0 1 1 0 0,1 0-1 0 0,-1-1 1 0 0,2 0-1 0 0,-1 1 0 0 0,1-1 1 0 0,0-1-1 0 0,1 1 1 0 0,-1 0-1 0 0,1-1 0 0 0,1 0 1 0 0,-1 0-1 0 0,11 7 1 0 0,-12-9-41 0 0,1-1 0 0 0,0 0 1 0 0,0 0-1 0 0,1 0 1 0 0,-1 0-1 0 0,1-1 0 0 0,-1 0 1 0 0,1 0-1 0 0,0-1 0 0 0,0 1 1 0 0,0-1-1 0 0,0 0 0 0 0,0-1 1 0 0,0 0-1 0 0,0 0 0 0 0,0 0 1 0 0,0 0-1 0 0,0-1 1 0 0,10-3-1 0 0,-11 3-351 0 0,0-1 0 0 0,0 1 0 0 0,0-1 0 0 0,-1-1 0 0 0,6-2 1 0 0,5-7-964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0:09.18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1 214 13823 0 0,'0'0'1062'0'0,"0"-2"-693"0"0,-1 1-360 0 0,1 1 1 0 0,0-1-1 0 0,0 0 1 0 0,0 1 0 0 0,1-1-1 0 0,-1 0 1 0 0,0 1-1 0 0,0-1 1 0 0,0 0-1 0 0,0 1 1 0 0,1-1-1 0 0,-1 0 1 0 0,0 1-1 0 0,1-1 1 0 0,-1 0-1 0 0,0 1 1 0 0,1-1-1 0 0,-1 1 1 0 0,1-1-1 0 0,-1 1 1 0 0,1-1-1 0 0,-1 1 1 0 0,1-1-1 0 0,-1 1 1 0 0,1-1-1 0 0,0 1 1 0 0,-1 0-1 0 0,2-1 1 0 0,3-2 133 0 0,1 1 0 0 0,9-4 0 0 0,-6 3-84 0 0,-7 2-40 0 0,19-7 266 0 0,29-8 0 0 0,147-41 429 0 0,-5 1-636 0 0,-39 20-1454 0 0,-120 30-88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0:09.52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1 8287 0 0,'0'0'2336'0'0,"3"1"-1829"0"0,13 6 14 0 0,0 0 0 0 0,0 2-1 0 0,0 0 1 0 0,-1 1 0 0 0,25 21 0 0 0,63 70 1070 0 0,-73-67-1250 0 0,-2 2 0 0 0,-2 0 0 0 0,-1 2 0 0 0,27 57 0 0 0,-30-50-180 0 0,-3 2 0 0 0,-2 0 0 0 0,19 79 0 0 0,-22-53 1 0 0,10 133 0 0 0,-22-29 228 0 0,-5-129-24 0 0,-14 79 1 0 0,11-101-161 0 0,-1-1-1 0 0,-1-1 1 0 0,-1 1 0 0 0,-1-1-1 0 0,-15 25 1 0 0,8-21 37 0 0,0-1-1 0 0,-2-1 1 0 0,-38 41 0 0 0,-38 29-236 0 0,94-95-150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0:14.83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16 132 919 0 0,'0'0'10416'0'0,"0"-2"-10004"0"0,1-4-276 0 0,-1 0 0 0 0,1 0-1 0 0,0 0 1 0 0,0 0 0 0 0,1 0-1 0 0,-1 1 1 0 0,1-1 0 0 0,1 0 0 0 0,-1 1-1 0 0,1-1 1 0 0,0 1 0 0 0,6-9-1 0 0,-4 7-5 0 0,1-1-1 0 0,1 1 1 0 0,7-7-1 0 0,-5 5-92 0 0,-8 8 44 0 0,1 4-49 0 0,-1 0 0 0 0,0 0 0 0 0,0 0 0 0 0,0 0 0 0 0,-1 0-1 0 0,1 0 1 0 0,-1 0 0 0 0,0 1 0 0 0,0-1 0 0 0,0 0 0 0 0,0 0-1 0 0,0 1 1 0 0,-1-1 0 0 0,1 0 0 0 0,-1 0 0 0 0,0 0 0 0 0,0 0 0 0 0,0 0-1 0 0,0 0 1 0 0,-1 0 0 0 0,-2 4 0 0 0,-2 2 29 0 0,0 0 1 0 0,-1-1-1 0 0,0 0 1 0 0,0 0-1 0 0,-9 7 1 0 0,13-11-7 0 0,-1 0 1 0 0,0 0 0 0 0,-2 5-1 0 0,4-7 69 0 0,0-1 50 0 0,0 0-57 0 0,2-1-19 0 0,-1 1-1 0 0,0-1 1 0 0,1 1 0 0 0,-1-1 0 0 0,0 0 0 0 0,1 1 0 0 0,-1-1 0 0 0,0 0-1 0 0,0 0 1 0 0,1 0 0 0 0,-1 1 0 0 0,-1-1 0 0 0,3-3 94 0 0,0-3-148 0 0,0 1 0 0 0,1 0 0 0 0,-1-1 0 0 0,1 1 0 0 0,0 0 0 0 0,1 0 0 0 0,-1 0 1 0 0,1 0-1 0 0,0 1 0 0 0,0-1 0 0 0,1 1 0 0 0,-1 0 0 0 0,1 0 0 0 0,0 0 0 0 0,8-6 0 0 0,0 2-28 0 0,-12 8-16 0 0,1-1-1 0 0,-1 1 1 0 0,1 0-1 0 0,-1-1 0 0 0,0 1 1 0 0,1 0-1 0 0,-1 0 1 0 0,1 0-1 0 0,-1-1 1 0 0,0 1-1 0 0,1 0 1 0 0,-1 0-1 0 0,1 0 1 0 0,-1 0-1 0 0,1 0 1 0 0,-1 0-1 0 0,1 0 0 0 0,-1 0 1 0 0,1 0-1 0 0,-1 0 1 0 0,1 0-1 0 0,-1 1-1 0 0,0 0-1 0 0,1 0 0 0 0,-1-1 1 0 0,0 1-1 0 0,0 0 0 0 0,0 0 1 0 0,0 0-1 0 0,0 0 0 0 0,0 0 1 0 0,0-1-1 0 0,0 1 1 0 0,0 0-1 0 0,0 0 0 0 0,-1 0 1 0 0,1 0-1 0 0,0-1 0 0 0,-1 1 1 0 0,1 0-1 0 0,0 0 0 0 0,-1 0 1 0 0,-1 3 1 0 0,0 0-1 0 0,0 0 1 0 0,-4 5 0 0 0,-13 10-16 0 0,18-18-67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0:02:26.511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96 1 8495 0 0,'0'0'1010'0'0,"0"2"-450"0"0,-7 89 2423 0 0,2-31-2032 0 0,-34 208 1417 0 0,3-41-1597 0 0,28-62-750 0 0,8-163-50 0 0,0-1-1 0 0,0 0 1 0 0,0 0-1 0 0,0 0 1 0 0,0 0 0 0 0,0 0-1 0 0,0 0 1 0 0,0 0-1 0 0,1 0 1 0 0,-1 0-1 0 0,1 1 1 0 0,0 1-59 0 0,0 0-200 0 0,0-1-151 0 0,5 6-606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3T04:20:57.944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5186 13685 11967 0,'0'0'1072'1,"0"0"-864"2,0 0-208-3,0 0 0 9,-12-6 752-9,12 6 96 7,0 0 32-7,-2-10 0 8,2 10-304-8,0 0-48 7,0 0-16-7,0 0 0 8,4-11-48-8,4-1-16 7,-8 12 0-7,15-10 0 8,-1 2 272-8,4-3 48 7,1 3 16-7,1 2 0 8,1-6-208-8,5 6-32 7,-1 3-16-7,4-3 0 9,4 2-192-9,6-2-32 6,0 0-16-6,6 2 0 9,-4-2-96-9,4-1-32 7,0-1 0-7,-2 0 0 9,-2 2-160-9,-6-4 0 5,0 3 0-5,2 1 0 8,-4 4 0-8,-2 0 128 7,-3 0-128-7,-1 2 0 8,-2 0 0-8,-3 2 128 7,-5 2-128-6,1-2 0 21,-18-2-1488-22,16 9-384 0,-3 5-80 1,-13-14-16-1</inkml:trace>
  <inkml:trace contextRef="#ctx0" brushRef="#br0" timeOffset="344">5262 14145 17215 0,'0'0'768'1,"0"0"144"-1,0 0-720 0,0 0-192 5,0 0 0-5,8 10 0 8,-8-10 208-8,15 6 16 7,3 0 0-7,-4 1 0 9,5-1 368-9,1-2 80 6,-3-4 16-6,6 2 0 8,7 0-96-8,1 0-16 7,0-2 0-7,6 2 0 9,-2-6-128-9,2 0-48 6,4 2 0-6,-4 0 0 9,0-7-160-9,-3 1-48 6,-3 0 0-6,0 0 0 8,0-2-48-8,2 3-16 8,3-5 0-8,-5 2 0 8,-4 4-128-8,2-2 0 7,-3 1 0-7,-5 1-11120 11</inkml:trace>
  <inkml:trace contextRef="#ctx0" brushRef="#br0" timeOffset="1304">7786 12441 10127 0,'0'0'448'0,"-12"0"96"0,12 0-544 1,0 0 0 5,0 0 0-6,0 0 0 8,0 0 1456-8,0 0 176 7,0 0 32-7,0 0 16 8,0 0-800-8,0 0-176 7,0 0-16-7,0 0-16 8,0 0 112-8,0 0 32 7,0 0 0-7,18-2 0 8,1 0 48-8,7 0 16 7,5 2 0-7,2-4 0 8,6 2-224-8,-4-2-32 8,2 2-16-8,4-2 0 7,0-4-288-7,0 3-64 8,-2 1-16-8,0 0 0 8,-4-2-48-7,2-4-16 4,2 2 0-5,-4 3 0 9,-2-1-48-9,5-4-128 7,-5 4 192-7,-4-2-64 8,-2-3-128-8,1 3 0 6,-5 4 144-6,-4-2-144 9,-1-2 0-9,-18 8 0 6,16-6 0-6,-16 6-128 22,0 0-848-22,0 0-176 0,0 0-16 0,0 0-10416 4</inkml:trace>
  <inkml:trace contextRef="#ctx0" brushRef="#br0" timeOffset="1621">8039 12380 12895 0,'-19'0'1152'0,"3"2"-928"5,1 2-224-5,-3 2 0 8,-3-4 1152-8,-1 2 192 8,3 0 48-8,-1 4 0 8,-3 5-1024-8,1-3-208 7,3 6-32-7,-3-5-128 7,-3 7 592-7,0-3 16 8,3 5 0-8,1 3 0 7,1-7 224-7,-1 1 64 8,3 5 0-8,5-3 0 8,-3-3-192-8,8 2-48 7,8-18 0-7,-4 17 0 8,0 5-384-8,4-3-80 7,0-19 0-7,8 23-16 7,0 1-32-7,6-3 0 7,-1 1 0-7,7-1 0 8,1-3-144-7,1-3 160 6,1 5-160-7,4-3 160 8,5-1-160-8,5 4 0 8,0-7 0-8,4 5 0 8,-4-1 0-8,2 1 128 5,2 1-128-5,-4 3 0 9,4-3 0-9,-8 1 0 6,-4 1 128-6,0 1-128 8,1-3 0-8,-5 3 0 8,-1-1 0-8,-5 3 0 8,-7-1 0-8,3 0 0 7,-5-1 0-7,0 3 128 8,-2 4-128-8,-4-1 0 7,-4-3 0-7,-2 0 0 8,-8 1 336-8,2-1-16 7,0 0 0-7,-7 1 0 8,-1-5 256-8,-3-1 32 7,-3 3 16-7,1 1 0 8,-1-3 64-8,-5-5 16 7,-8-1 0-7,0 3 0 8,1-8-96-8,-5 1-16 7,2 3 0-7,2-6 0 9,-6 1-192-9,4-1-32 6,4-4-16-6,2 0 0 8,4-4-224-8,1 0-128 7,5-2 160-7,1 0-160 8,7-2 0-8,-1-2 0 7,6-5-128-7,4 3 128 22,2-8-2400-22,2 5-368 0,4-5-80 0,2 6-16 0</inkml:trace>
  <inkml:trace contextRef="#ctx0" brushRef="#br0" timeOffset="2254">8870 13082 3679 0,'0'0'320'1,"0"0"-320"1,0 0 0-2,0 0 0 9,0 0 3104-9,0 0 544 6,6 12 128-6,2 2 0 8,6-7-2800-8,-1-1-560 8,7-2-112-8,5-4-32 7,-3 0 32-7,-1-2 0 7,4-2 0-7,3 0 0 8,1 3-112-8,4-5-32 6,0-4 0-6,1 2 0 9,-1-2 96-9,4-1 0 6,0 1 16-6,-4 0 0 9,0-5 128-9,4-1 32 6,-2-2 0-6,2-1 0 9,2 1-48-9,-5 5 0 7,-5-3 0-6,-2 4 0 7,-2-3-240-8,-3 3-144 6,-7 0 160-6,1-1-160 9,-8 5 160-9,-8 8-160 6,2-18 160-6,-4 5-160 8,-4-3 304-8,-2 8-48 7,-7-1 0-7,-3 1 0 8,-1 2 64-8,-9 0 16 7,-7-2 0-7,2 4 0 8,-2 4-128-8,2 8-16 8,-6-2-16-8,2 2 0 7,2 7 0-7,-3-1 0 7,5 2 0-7,0 1 0 8,-4 7-16-8,-2 1 0 7,4 2 0-7,0 3 0 8,2 3 192-8,2 4 32 8,-1-4 16-8,3-2 0 8,2 2 96-8,1 2 16 6,5-3 0-6,7-1 0 9,1 0-64-9,5 0 0 6,4-2 0-6,4-1 0 9,2-5-80-9,6 3-32 6,7-5 0-6,1-3 0 8,1-3 0-8,7 3 0 7,3-9 0-7,0 1 0 8,1 2-80-8,3-4-32 7,2-1 0-7,4 1 0 8,0-2-96-8,0-2-128 8,4-2 176-8,-2 2-176 8,4 2 128-8,-6 0-128 7,4-4 0-7,-2-2 0 7,6-2 0-6,-4-2 0 6,0 2 0-7,-4-2 0 21,-2 0-1216-20,0 2-160-1,-4-4-32 0,-1 0-8640 8,-7 0-1744-8</inkml:trace>
  <inkml:trace contextRef="#ctx0" brushRef="#br0" timeOffset="2881">9965 12447 19343 0,'0'0'848'1,"0"0"192"-1,0 0-832 0,0 0-208 6,0 0 0-6,0 0 0 7,0 0 1056-7,0 0 160 7,0 0 48-7,13 5 0 8,7-5-624-8,-5-2-128 7,3-1-32-7,1 1 0 8,-3 2-176-8,4 0-48 7,3-6 0-6,-2 2 0 6,-1 0-16-7,3 4-16 7,1 0 0-7,3 0 0 9,0-2-96-9,1-2-128 7,-3 2 176-7,2 0-176 9,1-6 0-9,-3 5 0 6,-4 1 0-6,-1-2 0 22,-3 2-1360-21,3-4-384-1,-6 0-80 0</inkml:trace>
  <inkml:trace contextRef="#ctx0" brushRef="#br0" timeOffset="3256">10702 11725 15663 0,'0'0'1392'1,"0"0"-1120"5,0 0-272-6,0 0 0 8,0 0 912-8,0 0 128 7,0-12 32-7,6-1 0 8,-6 13-576-8,6-12-112 7,3 4-32-7,-9 8 0 8,14-10 80-8,-4 3 16 8,5 1 0-8,3 0 0 7,5 0 48-7,1 2 16 8,-1 2 0-8,1 0 0 7,3 0-144-6,0 2-32 5,0-2 0-6,1 2 0 8,-1 2-96-8,-2 2-32 7,-3 0 0-7,1 0 0 8,-1 4-208-8,-3-2 0 7,-3 3 0-7,-1 3 0 8,-15-12 0-8,12 10 0 7,-2 5 0-7,-6-1 0 8,-6 2 176-8,-2-5 80 7,-8 3 32-7,3 0 0 8,-9 3-144-8,2-3-16 7,-3 0-128-7,-3-3 192 9,3 5-32-9,3-6-16 6,-5 3 0-6,3-3 0 8,3-2 0-8,-1 5 0 8,6-3 0-8,10-10 0 8,-6 14-144-8,6-14 0 6,0 0 0-6,0 17 0 9,6 5 0-9,2-3 128 7,-8-19-128-7,20 16 0 7,-5 3 0-7,5 1 0 8,-1-6 128-8,5 3-128 7,-5-3 128-7,3 1 0 7,-3-3 0-7,-1 2 0 8,-18-14 64-8,7 11 0 7,-7-11 0-7,6 18 0 8,-6-18 96-8,-6 20 32 7,-1-5 0-7,-11 3 0 8,-3-5 176-8,-5 1 32 7,-1-6 16-7,0 4 0 9,-1-3-224-9,-1-1-32 7,0 2-16-7,2-2 0 9,1-3-272-9,1 3 0 5,-2 0 128-5,3-4-128 9,5-2 0-9,-1 0-304 6,8-2 64-6,12 0 16 23,0 0-2016-23,0 0-416 0</inkml:trace>
  <inkml:trace contextRef="#ctx0" brushRef="#br0" timeOffset="3754">12015 11809 5519 0,'0'0'496'1,"11"-12"-496"2,-1 2 0-3,6-1 0 8,-7 3 2032-8,1-4 304 7,0-1 64-7,-10 13 16 8,0 0-1728-8,0 0-352 8,0 0-64-8,0 0-16 7,-12-6 832-7,1 2 176 8,-9 4 16-8,1 2 16 8,-3 0-128-8,-1 2-16 6,-3-1-16-6,-1 5 0 9,4 2-240-9,1-2-64 6,1 2 0-6,3 3 0 8,-1-1-320-8,5 4-80 7,-2-7-16-7,16-9 0 9,-7 14-48-9,7-14-16 6,-4 16 0-6,4-16 0 9,0 0-96-9,6 21 0 7,1-1-16-7,7-3 0 8,0 3 16-8,7 3 0 7,2 0 0-7,7-5 0 9,-1 3-16-9,2 1 0 6,-3 1 0-5,-1 1 0 6,0-3-32-7,-2 1 0 7,1-1 0-7,-5 4 0 8,-5 3-16-8,1-5 0 7,-7-5 0-7,4 1 0 8,-8 3 128-8,-2-3 0 7,-6-3 16-7,0 1 0 8,-6-5 144-8,-4 2 32 7,2-7 0-7,-7 7 0 8,1-4 0-8,-7-2 0 7,-4 3 0-7,-5-3 0 8,-7-4-160-8,2 0-32 7,-2-2 0-7,0 2 0 8,4 0-160-8,2-4-32 7,0-4-128-7,4 4 192 8,3 4-192-8,1-8 0 7,3 0 0-7,1 2 0 23,0-2-1792-23,7 2-256 0,14 2-64 1,-16-4-13568 1</inkml:trace>
  <inkml:trace contextRef="#ctx0" brushRef="#br0" timeOffset="4339">7778 14020 3679 0,'-27'0'160'0,"7"2"32"0,5 0-192 0,-3 0 0 5,2-2 0-5,16 0 0 8,-15 0 1728-8,-1 0 288 7,16 0 64-7,-15 2 16 8,-3 2-1680-8,18-4-416 7,-12 6 0-7,-3-2 0 8,1 0 272-8,-3-2-16 7,3 4-16-7,2-1 0 8,1 1 208-8,11-6 64 8,-18 6 0-8,8 0 0 8,10-6-240-8,-15 4-32 6,15-4-16-6,-12 4 0 8,12-4-224-8,0 0 0 7,-16 2 0-7,16-2 0 8,0 0 0-8,0 0-256 7,0 0 48-7,0 0 16 8,0 0 192-8,0 0-176 7,0 0 176-7,0 0-160 8,0 0 160-8,0 0-192 7,0 0 192-7,0 0-192 8,-15-8 192-8,15 8 128 7,0 0-128-7,0 0 176 8,0 0 80-8,0 0 0 8,-14-6 16-8,14 6 0 7,0 0 208-7,-14-4 32 8,14 4 16-8,0 0 0 8,0 0 128-8,0 0 32 6,0 0 0-6,0 0 0 8,0 0 0-8,0 0 0 7,0 0 0-7,0 0 0 8,0 0-96-8,0 0-16 7,0 0 0-7,0 0 0 8,18-2-128-8,1 0-48 7,-3-4 0-7,7 4 0 8,9-5-96-8,3 1-32 7,0 0 0-7,4-2 0 8,10 0 112-7,7 2 32 5,11-5 0-6,3-1 0 9,10 6 48-9,2-7 16 6,2 1 0-6,3-4 0 8,3 5-48-8,2-3-16 8,5 2 0-8,7-1 0 8,5 1-256-8,0 2-160 6,-4-4 192-6,-1 7-192 9,-9-5 128-9,7 2-128 6,3 0 0-5,2-5 0 6,1 3 240-7,-9-1-64 8,-1 5-16-8,-11-2 0 7,-1-2 64-7,-2 6 16 8,0-1 0-8,-2-3 0 7,2 4-32-7,0 2 0 7,-2-2 0-7,-6 2 0 8,-6-1-16-8,-6 1-16 7,-5 0 0-7,-5 0 0 8,-3 0-176-8,-2 0 128 7,-10 0-128-7,0-2 128 9,-8 4-128-9,-2 2 192 7,-5-2-192-7,-5 0 192 8,1 0-192-8,-3 1 0 6,-17 1 0-6,0 0 128 8,0 0-128-8,0 0 0 7,0 0 144-7,0 0-144 24,0 0-1024-24,0 0-288 1,-15-8-48-1,-1-4-12800 2</inkml:trace>
  <inkml:trace contextRef="#ctx0" brushRef="#br0" timeOffset="5106">10222 14319 13471 0,'0'0'592'0,"0"0"128"0,18-2-576 0,-18 2-144 4,15-6 0-4,1 0 0 7,-16 6 928-7,12-6 160 8,-12 6 16-8,0 0 16 8,0 0 192-8,0 0 32 7,0 0 16-7,0 0 0 8,0 0-48-8,-14-8-16 7,-8 1 0-7,1 1 0 8,0 6-464-8,-5 0-80 6,-3 0-32-6,-2 6 0 8,-2 1 48-8,-1-1 0 7,-7 4 0-7,4 2 0 8,-4-2-192-8,2 7-16 8,2-1-16-8,-4 1 0 8,2 1-176-6,-4-3-48 3,4 5 0-5,0-5 0 8,6-3-144-8,4 6-48 7,2-7 0-7,3 5 0 8,7-6-128-8,1 1 0 7,16-11 0-7,-4 16 0 9,4-16 0-9,0 0 0 6,8 22 0-6,12-7 0 8,5-1 0-8,4-4 0 7,0 1-128-7,10-3 128 8,4-2 0-8,0 4 0 8,0 1 0-8,2-3 0 7,-6 0 0-7,6 2 0 7,-6-2 0-7,4 1 0 8,-4 3 0-8,2-4 0 7,-4 5 128-7,2 1-128 8,-4 0 128-8,-4-5 0 7,-2 1 0-7,-1 4 0 8,-7-2-128-8,-1 1 160 7,-3-3-160-7,1 8 160 8,-10-3-160-8,-1 3 192 8,-3 1-192-8,-4-1 192 8,-2 3 48-8,-5 3 16 6,-5-3 0-6,-6-3 0 8,-5-1 128-8,-2 3 48 7,-3-5 0-7,-1 3 0 8,-4-10-112-8,2 5 0 7,-10-1-16-7,2 4 0 8,-10-3-16-8,2-1 0 7,2-4 0-7,-4-2 0 8,1-1 16-8,-3 1 0 8,-2-4 0-8,5-4 0 7,-3-4-304-7,0 1 0 7,0-1 128-7,10 0-128 8,2-8 0-8,4 3 0 7,6-7 0-7,2 6 0 23,3 1-512-23,9 1-48 0,3-6-16 0,6 6 0 14,6 10-1856-14,0 0-368 0,0-11-80 0,0 11 0 2</inkml:trace>
  <inkml:trace contextRef="#ctx0" brushRef="#br0" timeOffset="6140">13058 13197 13407 0,'0'0'592'0,"0"0"128"0,0 0-576 0,8-9-144 5,-8 9 0-5,6-14 0 8,-6 14 1120-8,4-12 192 7,4-3 32-7,-8 15 16 9,3-12-112-9,-3 12-32 6,6-16 0-5,-6 16 0 6,0 0-176-7,0 0-32 8,0 0-16-8,0 0 0 7,0 0-288-6,0 0-48 6,0 0-16-7,0 0 0 8,0 0-144-8,0 0-48 6,2 18 0-6,-2-4 0 9,-2 3 128-9,0 1 0 6,-4 3 16-6,3 6 0 8,1 3-64-7,0 5-16 6,-2 2 0-6,2 6 0 6,-2-2-128-7,0 9-16 7,-2-1-16-7,2-2 0 8,-2 2-96-8,3 0-32 7,-3-7 0-7,-4-1 0 8,0 4-32-8,2-4 0 7,-3 4 0-7,3-6 0 8,-6-6 128-8,4 0 0 7,3-3 16-7,-3-1 0 8,0 0-16-8,2 0-16 7,-3-5 0-7,3-1 0 9,2-3-160-9,-6-1-16 6,6 3-128-6,3-9 192 8,-1 5-192-8,0-6 0 7,0 1 128-7,4-13-128 8,0 0 0-8,0 0 0 7,0 0 0-7,0 0 0 21,2 10-400-20,-2-10-32-1,0 0 0 0,0 0 0 15,0 0-1216-15,0 0-240 0,0 0-48 0,10-10-8176 8,-1-2-1616-8</inkml:trace>
  <inkml:trace contextRef="#ctx0" brushRef="#br0" timeOffset="6605">12533 13800 14735 0,'0'0'640'1,"0"0"160"-1,-11 0-640 0,11 0-160 5,0 0 0-5,0 0 0 8,0 0 1856-8,0 0 352 7,0 0 64-7,0 0 16 8,0 0-992-8,0 0-192 7,13-8-32-7,5 0-16 8,5-1-48-8,3 5-16 7,5-2 0-7,4-2 0 8,10 4-144-8,6 0-16 7,3-2-16-7,5 1 0 8,1-3-160-8,1 6-16 8,-3-4-16-8,1 2 0 8,1-4-48-8,-1-1-16 6,-1 3 0-6,-1 4 0 10,-3 0 0-10,1-2 0 6,2 2 0-5,-5 0 0 6,-3 0-240-7,-8 0-32 6,0-2-16-6,-8 4 0 8,-4 0-272-7,-5 0 160 5,-7 0-160-6,-1 0 128 8,-16 0-128-8,0 0 0 7,0 0 0-7,0 0 0 23,0 0-656-22,0 0-64-1,-12 14-16 0,-7-4-10864 7,-9 1-2176-7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0:15.43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750 0 5063 0 0,'0'0'550'0'0,"-3"2"-1"0"0,-12 11 629 0 0,-20 20 1 0 0,13-11-572 0 0,-18 18 324 0 0,2 1 1 0 0,3 2-1 0 0,-34 52 0 0 0,-78 148 983 0 0,92-140-1090 0 0,-72 189 1 0 0,13 68 65 0 0,98-293-683 0 0,4 0 0 0 0,2 1-1 0 0,-1 105 1 0 0,11-136-77 0 0,3 0-1 0 0,9 53 0 0 0,-6-63-31 0 0,1 0 0 0 0,1 0 0 0 0,22 47 0 0 0,-18-52-60 0 0,0 0 0 0 0,1-1-1 0 0,2-1 1 0 0,0 0 0 0 0,1-1-1 0 0,33 30 1 0 0,-34-36-50 0 0,0-1 1 0 0,1-1-1 0 0,20 11 0 0 0,-25-16-83 0 0,1 0 0 0 0,0-1 0 0 0,1 0 0 0 0,-1-1 0 0 0,22 3 0 0 0,-21-4 17 0 0,-2-1-324 0 0,0 0-1 0 0,0-1 1 0 0,0 0 0 0 0,0-1-1 0 0,12-1 1 0 0,7-4-833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0:15.887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241 0 6911 0 0,'0'0'528'0'0,"-3"2"-272"0"0,-2 0-71 0 0,1 2 1 0 0,-1-1-1 0 0,1 1 0 0 0,0-1 0 0 0,-1 1 0 0 0,1 0 0 0 0,1 1 0 0 0,-1-1 0 0 0,-4 9 0 0 0,-1 1 198 0 0,-76 142 2988 0 0,71-125-2776 0 0,1 0 0 0 0,1 1 0 0 0,-9 42-1 0 0,6 6 154 0 0,4 0 0 0 0,-1 96 0 0 0,12-51-322 0 0,1-16-98 0 0,-1 86 141 0 0,2-132-246 0 0,13 68-1 0 0,-13-119-174 0 0,1 0 1 0 0,6 19-1 0 0,-7-26-18 0 0,0 0 0 0 0,1 0 0 0 0,-1 0 0 0 0,1-1 1 0 0,0 1-1 0 0,0-1 0 0 0,1 0 0 0 0,5 6 0 0 0,5 2 66 0 0,-12-10-90 0 0,1-1-1 0 0,-1 1 0 0 0,1-1 1 0 0,0 1-1 0 0,0-1 1 0 0,0 0-1 0 0,0 0 0 0 0,0 0 1 0 0,0-1-1 0 0,0 1 0 0 0,0-1 1 0 0,0 0-1 0 0,1 1 1 0 0,-1-2-1 0 0,0 1 0 0 0,4-1 1 0 0,-4 1-103 0 0,1-1 1 0 0,-1 0-1 0 0,1 0 1 0 0,-1 0-1 0 0,1 0 1 0 0,-1 0-1 0 0,0-1 1 0 0,0 0-1 0 0,0 1 1 0 0,0-1-1 0 0,0-1 1 0 0,0 1-1 0 0,0 0 1 0 0,3-5-1 0 0,0-1-1503 0 0,8-14 0 0 0,-4 4-4188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0:16.24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13 204 10591 0 0,'-2'-1'819'0'0,"-8"-2"514"0"0,11 0-986 0 0,2 0-257 0 0,0-1 0 0 0,1 1 0 0 0,-1 0-1 0 0,0 0 1 0 0,1 0 0 0 0,0 0 0 0 0,0 1 0 0 0,-1 0 0 0 0,2-1 0 0 0,-1 1 0 0 0,0 1-1 0 0,6-3 1 0 0,8-1 273 0 0,33-5 0 0 0,-15 3-52 0 0,66-13 441 0 0,59-15 139 0 0,-49 6-663 0 0,13-5-435 0 0,-60 20-1182 0 0,-36 8-46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0:16.58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0 83 12815 0 0,'0'0'1158'0'0,"4"-1"-954"0"0,102-16 1372 0 0,5-2-209 0 0,134-5 0 0 0,-99 6-3157 0 0,-121 14 772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0:17.95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1 0 8263 0 0,'0'0'1834'0'0,"3"2"-1322"0"0,20 12 300 0 0,-3-3 0 0 0,23 19 0 0 0,30 27 345 0 0,-31-26-582 0 0,-1 2 0 0 0,37 39 0 0 0,-15-4-10 0 0,112 125 565 0 0,-55-41-606 0 0,-11 8-145 0 0,-80-111-283 0 0,-2 1 0 0 0,-3 2 1 0 0,-1 0-1 0 0,-3 1 1 0 0,19 82-1 0 0,-6 46 271 0 0,-26-124-122 0 0,0 70 1 0 0,-7-73 69 0 0,-12 106 0 0 0,5-122-205 0 0,-2-1 0 0 0,-1 0-1 0 0,-2 0 1 0 0,-1-1 0 0 0,-2-1-1 0 0,-20 36 1 0 0,34-70-106 0 0,-64 107 311 0 0,46-80-151 0 0,-39 45 1 0 0,4-18 199 0 0,-92 72 0 0 0,94-87-220 0 0,-23 19 16 0 0,61-47-135 0 0,-28 18-1 0 0,35-26-30 0 0,5-2-97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0:19.235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9 30 4607 0 0,'-8'-13'6416'0'0,"10"12"-6049"0"0,0-1-291 0 0,1 0-1 0 0,-1 1 1 0 0,0-1 0 0 0,1 1 0 0 0,-1 0-1 0 0,1 0 1 0 0,0 0 0 0 0,-1 0 0 0 0,1 0-1 0 0,0 0 1 0 0,0 1 0 0 0,2-1 0 0 0,1 1 33 0 0,-1 0 1 0 0,0 0-1 0 0,1 1 0 0 0,-1-1 1 0 0,0 1-1 0 0,7 2 1 0 0,9 4 180 0 0,-1 0 0 0 0,1 1 0 0 0,28 17 0 0 0,55 40 479 0 0,-91-56-676 0 0,38 27 94 0 0,-2 1-1 0 0,-2 3 0 0 0,-2 2 1 0 0,-1 2-1 0 0,-3 1 0 0 0,-1 2 1 0 0,38 62-1 0 0,-57-78-110 0 0,122 201 399 0 0,-5 61-162 0 0,-29 11 32 0 0,-92-239-204 0 0,-3 0 0 0 0,-3 1 0 0 0,-2 0-1 0 0,-1 97 1 0 0,-8-162-138 0 0,-12 300 546 0 0,-42-5-126 0 0,-19-6-24 0 0,34-156-47 0 0,-6-1 1 0 0,-80 164 0 0 0,-11-23 465 0 0,105-213-614 0 0,-49 85 335 0 0,-3 1 147 0 0,55-92-312 0 0,-42 59 1 0 0,38-68-171 0 0,24-34-137 0 0,1-2 10 0 0,5-6-10 0 0,-2 3-70 0 0,2-5-88 0 0,-30-2-4460 0 0,14-2 3097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3:56.348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365 0 5983 0 0,'0'0'2776'0'0,"3"1"-2448"0"0,9 3-32 0 0,-12-4-285 0 0,0 0 0 0 0,0 1 0 0 0,1-1 0 0 0,-1 0 0 0 0,0 0 1 0 0,0 0-1 0 0,0 0 0 0 0,1 0 0 0 0,-1 0 0 0 0,0 0 0 0 0,0 0 0 0 0,0 0 0 0 0,1 1 0 0 0,-1-1 0 0 0,0 0 0 0 0,0 0 0 0 0,0 0 0 0 0,0 0 0 0 0,0 1 0 0 0,1-1 0 0 0,-1 0 0 0 0,0 0 0 0 0,0 0 0 0 0,0 1 0 0 0,0-1 0 0 0,4 9 169 0 0,0 1-1 0 0,-1-1 1 0 0,-1 1 0 0 0,1 0-1 0 0,-2-1 1 0 0,1 1 0 0 0,-1 15-1 0 0,-4 74 825 0 0,-34 136 399 0 0,-19-2-577 0 0,52-216-768 0 0,-11 38 228 0 0,-1 0 1 0 0,-4-1-1 0 0,-46 94 0 0 0,43-107-62 0 0,-44 76 400 0 0,7-7-289 0 0,53-96-326 0 0,-9 20 45 0 0,10-17-44 0 0,0 3-10 0 0,6-19 0 0 0,-1 1 0 0 0,1-1 0 0 0,0 1 0 0 0,-1-1 0 0 0,1 1 0 0 0,0 0 0 0 0,0-1 0 0 0,0 1 0 0 0,0 1 0 0 0,1-2-2 0 0,-1 0-1 0 0,1 0 1 0 0,-1 0 0 0 0,1 0-1 0 0,0 0 1 0 0,-1 0-1 0 0,1 0 1 0 0,0 0 0 0 0,1 1-1 0 0,-2-1-4 0 0,0-1 0 0 0,1 0 0 0 0,-1 0 0 0 0,0 1 0 0 0,0-1 0 0 0,1 0 0 0 0,-1 0 0 0 0,0 0 0 0 0,0 0 0 0 0,1 0 0 0 0,-1 1 0 0 0,0-1 0 0 0,1 0 0 0 0,-1 0 0 0 0,0 0 0 0 0,0 0 0 0 0,1 0 0 0 0,0 0 0 0 0,5 1-291 0 0,1 0 1 0 0,-1-1-1 0 0,1 0 1 0 0,8-1-1 0 0,9-3-5161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3:57.108"/>
    </inkml:context>
    <inkml:brush xml:id="br0">
      <inkml:brushProperty name="width" value="0.1" units="cm"/>
      <inkml:brushProperty name="height" value="0.1" units="cm"/>
      <inkml:brushProperty name="color" value="#F5F51F"/>
    </inkml:brush>
  </inkml:definitions>
  <inkml:trace contextRef="#ctx0" brushRef="#br0">513 29 4487 0 0,'0'0'5382'0'0,"-1"-2"-5077"0"0,0 1-223 0 0,1 1-44 0 0,-1 0 0 0 0,1-1 1 0 0,0 1-1 0 0,-1-1 1 0 0,1 1-1 0 0,0-1 1 0 0,-1 1-1 0 0,1-1 1 0 0,0 1-1 0 0,-1-1 0 0 0,1 0 1 0 0,0 0 231 0 0,-2 0-66 0 0,-6-4 190 0 0,5 5-230 0 0,-9 4-24 0 0,1 0 1 0 0,-1 1-1 0 0,1 0 0 0 0,0 0 1 0 0,-15 11-1 0 0,-12 8 169 0 0,26-18-204 0 0,1 1 0 0 0,0 0 0 0 0,1 0 0 0 0,-11 11 0 0 0,2 2 67 0 0,1 1 1 0 0,1 1-1 0 0,-15 24 1 0 0,-36 78 311 0 0,46-78-220 0 0,-25 69 0 0 0,31-66-110 0 0,-14 50 76 0 0,20-56-141 0 0,0 4 135 0 0,-8 76-1 0 0,17-110-172 0 0,1 0 0 0 0,1-1-1 0 0,0 1 1 0 0,0-1 0 0 0,1 1-1 0 0,1-1 1 0 0,0 0 0 0 0,1 0-1 0 0,0 0 1 0 0,1 0 0 0 0,0-1-1 0 0,1 0 1 0 0,0 0 0 0 0,13 16-1 0 0,-14-21-11 0 0,1 0-1 0 0,-1-1 0 0 0,1 0 0 0 0,1-1 1 0 0,-1 1-1 0 0,1-1 0 0 0,0 0 0 0 0,0 0 1 0 0,0-1-1 0 0,15 5 0 0 0,-4-3 30 0 0,0-1 0 0 0,0-1 0 0 0,29 3 1 0 0,-16-6-17 0 0,1 0 1 0 0,0-2 0 0 0,-1-2 0 0 0,0-1 0 0 0,43-11 0 0 0,-53 10-5 0 0,1-1 1 0 0,-1-1-1 0 0,-1 0 1 0 0,1-2-1 0 0,-2 0 0 0 0,1-2 1 0 0,-1 0-1 0 0,-1-1 1 0 0,0 0-1 0 0,-1-2 0 0 0,-1 0 1 0 0,29-34-1 0 0,-24 21 118 0 0,-1 0 0 0 0,-2-2-1 0 0,-1 0 1 0 0,-1 0 0 0 0,-2-2-1 0 0,16-47 1 0 0,-30 78-164 0 0,27-101 427 0 0,-23 84-337 0 0,-1-1 1 0 0,-1 0 0 0 0,0-29 0 0 0,-3 18-7 0 0,-2 0 0 0 0,-1 0 0 0 0,-1 1 0 0 0,-12-42 0 0 0,13 60-59 0 0,-1 0 1 0 0,0 0-1 0 0,0 1 0 0 0,-10-14 0 0 0,-30-35 59 0 0,25 38-61 0 0,0 1 1 0 0,-29-22 0 0 0,42 36-17 0 0,-1 1 0 0 0,0 0 0 0 0,0 1 0 0 0,0-1 0 0 0,-15-4 0 0 0,-45-11 48 0 0,42 13-51 0 0,6 3-117 0 0,1 0 0 0 0,-1 1-1 0 0,1 1 1 0 0,-1 1 0 0 0,0 1-1 0 0,1 1 1 0 0,-1 0 0 0 0,0 2-1 0 0,-28 6 1 0 0,41-7-486 0 0,0 0-1 0 0,-1 1 1 0 0,1-1 0 0 0,-12 7-1 0 0,4 3-5726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3T04:27:03.290"/>
    </inkml:context>
    <inkml:brush xml:id="br0">
      <inkml:brushProperty name="width" value="0.05" units="cm"/>
      <inkml:brushProperty name="height" value="0.05" units="cm"/>
      <inkml:brushProperty name="color" value="#F5F51F"/>
    </inkml:brush>
  </inkml:definitions>
  <inkml:trace contextRef="#ctx0" brushRef="#br0">118 0 4631 0 0,'0'0'1812'0'0,"1"3"-1605"0"0,7 16 46 0 0,73 154 1699 0 0,-71-156-1836 0 0,0-1 0 0 0,1 0 0 0 0,0 0 0 0 0,1-2 0 0 0,1 1 0 0 0,1-2 0 0 0,20 18 0 0 0,-34-31-115 0 0,20 16 127 0 0,1 0 0 0 0,1-2 0 0 0,31 17-1 0 0,-27-19 42 0 0,1 0-1 0 0,1-2 0 0 0,37 8 1 0 0,-48-14-25 0 0,1-1 0 0 0,32 2 0 0 0,-43-5-92 0 0,1-1 0 0 0,0 1 1 0 0,0-1-1 0 0,0-1 0 0 0,-1 1 1 0 0,1-1-1 0 0,-1-1 0 0 0,14-5 0 0 0,-2-3 36 0 0,-1 0 0 0 0,0-1 0 0 0,-1-1 0 0 0,0-1 0 0 0,-1 0 0 0 0,21-24 0 0 0,-28 27-80 0 0,-1 0-1 0 0,0 0 1 0 0,-1 0-1 0 0,-1-1 1 0 0,0 0-1 0 0,0-1 1 0 0,7-24-1 0 0,-11 31 2 0 0,-1 0 0 0 0,0 0 0 0 0,0-1 0 0 0,-1 1 0 0 0,1-1 0 0 0,-1 1 0 0 0,-1 0 0 0 0,1-1 0 0 0,-1 1 0 0 0,-2-8 0 0 0,1 11 63 0 0,-5-4 7 0 0,7 7-78 0 0,0 0 0 0 0,0 0 0 0 0,0-1 1 0 0,0 1-1 0 0,0 0 0 0 0,0 0 1 0 0,0 0-1 0 0,-1 0 0 0 0,1 0 0 0 0,0 0 1 0 0,0 0-1 0 0,0 0 0 0 0,0 0 0 0 0,0 0 1 0 0,0 0-1 0 0,0 0 0 0 0,0 0 1 0 0,0 0-1 0 0,0 0 0 0 0,-1 0 0 0 0,1-1 1 0 0,0 1-1 0 0,0 0 0 0 0,0 0 0 0 0,0 0 1 0 0,0 0-1 0 0,0 0 0 0 0,0 0 1 0 0,0 0-1 0 0,-1 0 0 0 0,1 1 0 0 0,0-1 1 0 0,0 0-1 0 0,0 0 0 0 0,0 0 0 0 0,0 0 1 0 0,0 0-1 0 0,0 0 0 0 0,0 0 1 0 0,0 0-1 0 0,0 0 0 0 0,-1 0 0 0 0,1 0 1 0 0,-5 3 3 0 0,0 0 1 0 0,0 0 0 0 0,0 0 0 0 0,1 0 0 0 0,-1 1 0 0 0,1 0-1 0 0,0 0 1 0 0,0 0 0 0 0,0 0 0 0 0,-3 6 0 0 0,-6 10-2 0 0,1 1-1 0 0,-17 42 1 0 0,-7 50-5 0 0,-13 41 43 0 0,15-53 68 0 0,9-17-31 0 0,-70 210 238 0 0,60-199-45 0 0,-51 96-1 0 0,-90 101 848 0 0,154-261-798 0 0,-33 36 0 0 0,38-50-104 0 0,0 0 0 0 0,-2-1 0 0 0,-21 15 0 0 0,31-25-81 0 0,0-1 0 0 0,-1 0 0 0 0,0 0 0 0 0,0-1 0 0 0,-13 4 0 0 0,23-8-129 0 0,0 0 1 0 0,-1 0-1 0 0,1 0 0 0 0,0 0 0 0 0,0 0 1 0 0,0 0-1 0 0,-1 0 0 0 0,1 0 0 0 0,0 0 0 0 0,0 0 1 0 0,0 0-1 0 0,-1 0 0 0 0,1 0 0 0 0,0 0 1 0 0,0 0-1 0 0,0 0 0 0 0,-1 0 0 0 0,1 0 0 0 0,0 0 1 0 0,0-1-1 0 0,0 1 0 0 0,-1 0 0 0 0,1 0 1 0 0,-4-2 15 0 0,1 0 1 0 0,-1 0 0 0 0,1-1 0 0 0,0 1 0 0 0,0-1 0 0 0,0 0 0 0 0,0 0 0 0 0,0 0 0 0 0,0 0 0 0 0,1 0 0 0 0,0 0 0 0 0,0-1 0 0 0,-1 1 0 0 0,2-1 0 0 0,-1 0-1 0 0,0 0 1 0 0,1 1 0 0 0,-2-9 0 0 0,0-4-29 0 0,2 1 0 0 0,-1-1 0 0 0,2 0 0 0 0,0 0 0 0 0,1 1 1 0 0,1-1-1 0 0,0 0 0 0 0,1 1 0 0 0,9-29 0 0 0,-7 31-53 0 0,0 0 0 0 0,1 0 0 0 0,0 0 0 0 0,1 1 0 0 0,0 0 0 0 0,1 1 0 0 0,1-1 0 0 0,-1 1 0 0 0,2 1 0 0 0,0 0 0 0 0,15-12 0 0 0,-19 17 36 0 0,1 0 1 0 0,0 1-1 0 0,0 0 1 0 0,1 0-1 0 0,-1 1 1 0 0,1 0-1 0 0,0 0 1 0 0,-1 1-1 0 0,1 0 1 0 0,0 0-1 0 0,10 0 1 0 0,-8 2 3 0 0,1 0 0 0 0,-1 0 0 0 0,1 1 1 0 0,-1 0-1 0 0,1 1 0 0 0,-1 0 0 0 0,0 1 0 0 0,12 4 0 0 0,-1 2 2 0 0,-1 0-1 0 0,0 2 0 0 0,-1 0 1 0 0,0 1-1 0 0,-1 1 1 0 0,0 1-1 0 0,-1 0 0 0 0,0 1 1 0 0,-1 1-1 0 0,-1 0 0 0 0,-1 2 1 0 0,23 34-1 0 0,-28-37 16 0 0,53 80-58 0 0,51 54 47 0 0,-107-142 12 0 0,57 70 0 0 0,-52-66 0 0 0,-1 0 0 0 0,13 12 0 0 0,-19-21 0 0 0,-1 1 0 0 0,0 0 0 0 0,1-1 0 0 0,0 0 0 0 0,0 0 0 0 0,-1 0 0 0 0,1 0 0 0 0,7 1 0 0 0,-4-1-107 0 0,-1-1 0 0 0,0 0 0 0 0,1 0 0 0 0,0 0 0 0 0,-1-1 0 0 0,1 0-1 0 0,-1 0 1 0 0,13-2 0 0 0,1-5-1065 0 0</inkml:trace>
</inkml:ink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8T00:09:39.687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FF00"/>
    </inkml:brush>
    <inkml:brush xml:id="br2">
      <inkml:brushProperty name="width" value="0.05292" units="cm"/>
      <inkml:brushProperty name="height" value="0.05292" units="cm"/>
      <inkml:brushProperty name="color" value="#FFFFFF"/>
    </inkml:brush>
    <inkml:brush xml:id="br3">
      <inkml:brushProperty name="width" value="0.05292" units="cm"/>
      <inkml:brushProperty name="height" value="0.05292" units="cm"/>
      <inkml:brushProperty name="color" value="#00B050"/>
    </inkml:brush>
    <inkml:brush xml:id="br4">
      <inkml:brushProperty name="width" value="0.05292" units="cm"/>
      <inkml:brushProperty name="height" value="0.05292" units="cm"/>
      <inkml:brushProperty name="color" value="#FF0000"/>
    </inkml:brush>
    <inkml:brush xml:id="br5">
      <inkml:brushProperty name="width" value="0.05292" units="cm"/>
      <inkml:brushProperty name="height" value="0.05292" units="cm"/>
      <inkml:brushProperty name="color" value="#7030A0"/>
    </inkml:brush>
    <inkml:brush xml:id="br6">
      <inkml:brushProperty name="width" value="0.055" units="cm"/>
      <inkml:brushProperty name="height" value="0.055" units="cm"/>
    </inkml:brush>
  </inkml:definitions>
  <iact:action type="add" startTime="3014">
    <iact:property name="dataType"/>
    <iact:actionData xml:id="d0">
      <inkml:trace xmlns:inkml="http://www.w3.org/2003/InkML" xml:id="stk0" contextRef="#ctx0" brushRef="#br0">8184 9238 3679 0,'0'0'160'1,"0"0"32"-1,0 0-192 0,0 0 0 3,0 0 0-3,0 0 0 3,0 0 1968-3,0 0 336 7,0 0 80-7,0 0 16 8,0 0-1264-8,0 0-256 8,-10 8-48-8,10-8-16 8,-8 0 0-8,8 0 0 11,0 0 0-11,-8 6 0 4,8-6-112-3,0 0 0 10,-11 2-16-10,11-2 0 1,0 0-32-2,0 0 0 8,0 0 0-8,0 0 0 7,0 0-16-7,0 0-16 12,0 0 0-12,0 0 0 4,0 0-112-4,0 0-32 11,0 0 0-11,0 0 0 5,0 0-64-5,0 0-16 6,0 0 0-6,13 2 0 9,-5 0-64-9,-8-2-16 11,14 2 0-11,-4 2 0 6,1 0-128-6,3 0-16 6,-4-2-16-6,5 1 0 8,-5 1 0-7,6 0 0 5,-5 4 0-6,9-2 0 8,-6-2 0-8,3 0 0 18,5-2 0-18,-7 7 0 1,7-1-16 0,-1-2 0 5,1 0 0-6,3 4 0 3,2-3 16-3,2 1 0 6,1 6 0-6,1-6 0 8,6 0-16-8,4 3 0 12,-4-1 0-12,6 4 0 4,-4-5 0-4,6-1 0 10,-4-2 0-9,4 2 0 2,-8-2-16-3,6-4-128 12,-4 2 192-12,2-1-64 4,-6 1 0-4,2 4-128 10,2 0 192-10,-4-4-64 6,0 0 16-6,2 0 0 10,-2 2 0-9,-2-5 0 2,0 3 0-3,4 0 0 11,-3-2 0-10,-1 2 0 1,-4-2-144-2,0 0 160 13,-1-2-160-12,-3-2 160 3,-2 0-160-4,3 0 128 8,-5 0-128-7,-1 2 128 3,-1-2-128-4,1-2 128 12,-7 2-128-12,3 0 128 4,-16 2 64-4,10-7 16 11,1 1 0-10,-11 6 0 2,0 0-208-2,0 0 0 5,0 0 0-6,0 0 0 9,0 0 0-9,0 0 176 7,0 0-176-7,0 0 160 7,0 0 16-7,0 0 0 12,0 0 0-12,0 0 0 4,-15-2-48-4,1 2-128 11,-5-2 192-10,-1 6-64 2,-1 0 0-3,-3 4-128 11,-3-3 192-10,-6-1-64 3,-2 2 16-3,0 0 0 4,-6 2 0-5,2-4 0 4,-4-2 32-3,4 0 0 5,-6 0 0-6,2-1 0 9,-4-1-48-9,2 2 0 11,2 0 0-10,-3 2 0 2,-1 2 0-2,0-2-128 11,-2-4 192-10,-2-2-64 0,3-4-128-2,3 0 160 11,-2-1-160-11,4-1 160 3,4-4-160-3,-2 2 128 8,2-1-128-8,6-1 128 9,2 0-128-9,-2-3 0 10,5 5 0-9,5-4 0 3,-4 2 0-4,1-3 0 12,3 5 128-12,-1-4-128 4,3 5 0-4,3-3 0 12,1-2 0-12,-1 5 0 3,9-5 0-3,-5 4 0 12,2 2 0-12,4-1 0 4,-1 1 0-4,1 2 0 6,4-4 0-6,-2 4 0 4,6 6 0-3,0 0 0 6,-8-5 0-7,2-1 0 7,6 6 0-7,0 0 0 7,0 0 0-7,0 0 0 8,0 0 0-8,0 0 0 10,0 0 0-10,0 0 0 6,0 0 0-6,0 0-144 7,0 0 144-7,0 0 0 7,14 6-128-6,-2 3 128 10,5 5 0-11,-1-2 0 4,5 5 0-4,3-1-128 11,1-1 128-11,4 5 0 4,3-3 0-4,1 3-128 10,4-1 128-10,-2-3 0 4,4 0 0-4,4-3 0 12,4 3 0-12,-4-2 0 6,3-1 0-6,1-1 0 9,0 0 0-9,2-6 0 5,0 1 0-5,-3 1 0 7,-3-4 0-7,2-4 144 8,-6 0-16-8,2 0-128 11,-6 0 192-11,0-2-64 4,0-6-128-3,-5 2 192 8,-3 1-192-8,-4-1 192 3,1-6-192-4,-3 4 160 7,-1 0-160-6,-7-1 160 6,3 3-160-7,-6 0 192 8,-10 6-192-7,0 0 192 6,0 0-192-7,0 0 192 9,0 0-192-9,0 0 192 5,0-6-192-5,0 6 192 10,-10-6-192-10,-4 2 192 6,-1 0-192-6,-11 4 192 11,-1 2-192-11,-2 4 192 3,-6-2-192-2,-4 2 192 10,0 0-192-11,-6 2 192 4,-2-2-48-4,0-1 0 10,-5-1 0-10,-1 0 0 5,-2-4-16-5,1 0 0 11,-3-2 0-11,2 0 0 5,5-6 0-5,-1-1-128 5,6-1 192-5,4 4-64 11,6 0-128-11,-2-4 128 10,4 3-128-10,4-7 128 6,3 2-128-6,5 6 0 8,3 1 0-7,-3-5 0 17,5 2-448-17,16 8-160 0,0 0-32-1,0 0-12384 7,0 0-2464-6</inkml:trace>
    </iact:actionData>
  </iact:action>
  <iact:action type="add" startTime="4527">
    <iact:property name="dataType"/>
    <iact:actionData xml:id="d1">
      <inkml:trace xmlns:inkml="http://www.w3.org/2003/InkML" xml:id="stk1" contextRef="#ctx0" brushRef="#br0">18508 9147 10127 0,'-12'0'896'1,"-3"2"-704"7,-1-4-192-8,2 4 0 6,-1 0 1200-6,3 2 208 5,-4-4 32-4,5 4 16 6,-3-4-160-7,14 0-16 8,-14 1-16-8,14-1 0 10,0 0-32-10,0 0 0 8,-9-1 0-7,9 1 0 4,0 0-208-5,0 0-32 9,0 0-16-9,0 0 0 5,0 0-416-5,0 0-96 7,0 0-16-7,17 3 0 8,5-1 0-8,3 2-16 7,0 0 0-7,9 2 0 8,10 0-64-8,7-2-16 12,0-2 0-8,5-2 0-2,3 0-64-2,-2 0-16 9,1 0 0-9,1 0 0 5,-5 0 0-4,1 0 0 4,-1 0 0-5,3 0 0 8,0-2 64-7,-3 0 16 5,-1 0 0-6,-2 0 0 8,-1-4-80-8,-5 2-16 11,0-2 0-11,-8 4 0 4,-6-2-96-4,-7 1-32 12,-1-3 0-12,-1 2 0 4,-1 0-128-3,-5 0 192 4,3 0-192-5,-5 0 192 8,-1 0-32-8,-13 4 0 7,0 0 0-7,0 0 0 7,0 0 0-7,0 0 0 12,0 0 0-12,0 0 0 4,0 0 0-4,0 0 0 12,-9 8 0-12,-11 4 0 4,-5 5-160-4,1-3 192 11,-1 0-192-11,-2-1 192 3,-3 1-64-3,-3 0 0 12,2-1 0-12,-10 5 0 4,0-8 64-4,-6 1 0 10,2 1 0-10,1-2 0 4,-7 1 32-3,2-1 16 9,-2-6 0-10,3 2 0 7,-1 2-32-7,-2-4 0 9,4-4 0-9,2-2 0 4,3-4-16-3,3 0-16 10,-2 2 0-10,6 0 0 0,1-9-176-1,1 1 192 12,2 2-192-12,4-2 192 4,3 3-192-4,5-7 160 11,-3 0-160-10,5-5 160 3,3-2-160-3,-2-3 0 5,5 1 144-6,-3 0-144 4,6-1 0-4,2 1 0 10,1 3 0-10,-3 3 128 5,2 1-128-5,2 7 0 6,4-7 0-6,0 18 0 8,0 0 0-8,0 0 0 11,0 0 0-10,0 0-128 3,-2-10 128-4,2 10 0 10,0 0 0-10,0 0 0 5,0 0 0-5,0 0-128 10,0 0 128-10,0 0 0 5,0 0 0-4,10 14 0 5,0 2 0-6,-1 1-128 9,9-7 128-9,-2 7-128 11,5 1 128-11,6 3-128 4,5 5 128-4,8-1 0 11,-1-1-144-11,10 1 144 4,-2-6 0-4,4 3 0 7,5-1 0-6,1-1 0 6,1-5 0-7,3 5 0 11,1-3 0-11,5-5 0 4,1 0 0-4,6-2 0 10,-6-10 0-10,4 3 128 5,-5-1 64-5,-18 0 16 10,3 0 0-10,1 0 0 5,-2-6-16-5,-5 2-16 7,-3-1 0-7,-2-1 0 8,0-6-176-8,-8 4 192 6,1 2-192-6,-5 2 192 8,-4-4-192-7,-3 2 0 5,-5-1 0-6,-7 3-176 24,-10 2-1760-23,0 0-368 2,0 0-64-3</inkml:trace>
    </iact:actionData>
  </iact:action>
  <iact:action type="add" startTime="5986">
    <iact:property name="dataType"/>
    <iact:actionData xml:id="d2">
      <inkml:trace xmlns:inkml="http://www.w3.org/2003/InkML" xml:id="stk2" contextRef="#ctx0" brushRef="#br0">14381 11228 11567 0,'-16'-8'512'2,"16"8"112"-2,0 0-496 0,0 0-128 3,0 0 0-3,-8-16 0 4,-2 7 1024-4,3 1 192 6,7 8 48-6,-8-14 0 9,-2 4-112-8,2-1 0 9,2 1-16-9,-1 2 0 2,-3-4-48-3,10 12-16 11,-8-11 0-11,2 1 0 4,6 10-176-4,-11-12-16 11,1 2-16-11,10 10 0 5,0 0-176-5,0 0-48 8,0 0 0-8,0 0 0 7,-10-11-128-7,10 11-48 8,0 0 0-8,0 0 0 7,0 0-240-7,0 0-48 10,16 13-16-10,9 1 0 5,8 4-160-5,10 5 192 11,-4 2-192-11,14 1 192 9,11-5-16-9,0 3 0 11,5-1 0-10,3-2 0-1,2 3 96 0,-4-3 32 11,2-3 0-11,3 1 0 4,-5-7-16-4,2 0 0 10,-8-6 0-10,3 1 0 5,-7 3 176-4,-3-4 48 3,-3-4 0-3,-3 0 0 8,-4-2-48-9,-4 0 0 7,-8-2 0-7,-2 0 0 9,-2-2-128-9,-4-4-16 10,-7 1-16-10,-1 1 0 5,1-2-112-4,-6-2 0 10,-3 0-16-9,-11 10 0-2,0 0-16 0,0 0 0 7,4-13 0-6,-4 13 0 6,0 0 0-7,-13-8 0 8,-1 2 0-8,-9 6 0 7,-5 2-32-7,-3 4-128 4,-10 6 192-4,-2-5-64 8,-8 1-128-8,-3 8 0 12,-9-3 0-11,-3 5 128 3,2-8-128-4,-8 5 0 11,1-3 0-11,-3 4 128 5,4-7 0-5,0 3 0 6,0-4 0-6,1-4 0 9,-3 0-128-9,4-4 0 6,-4-2 0-5,5-2 0 8,-1-2 128-9,6-4-128 7,1 0 192-7,3 1-64 8,3-9-128-8,6 5 160 11,4-5-160-11,10-5 160 4,6 3-160-4,0 3 0 11,2-1 144-11,5 4-144 4,8-1 0-4,7 7 0 11,7 8 0-11,0 0 128 5,0-20-128-5,0 20 0 7,23-5 0-7,0 3 0 7,3 0 0-7,19 2-160 8,9 2 160-8,13 1-160 3,3 3 160-3,6 4 0 7,4 2-144-7,4-2 144 9,0 5 0-9,-1-3 0 10,-1 2 0-10,-4-5 0 5,-2 7-128-5,-25-6 128 7,4 1 0-7,23 7 0 10,-12-3 0-10,-3-1 0 9,-7 2 0-9,-5-3 0 4,-4 7-224-4,-10-1-32 9,0-1 0-9,-10 1 0 22,-5-3-3152-21,-7-4-640 0</inkml:trace>
    </iact:actionData>
  </iact:action>
  <iact:action type="add" startTime="7216">
    <iact:property name="dataType"/>
    <iact:actionData xml:id="d3">
      <inkml:trace xmlns:inkml="http://www.w3.org/2003/InkML" xml:id="stk3" contextRef="#ctx0" brushRef="#br0">17197 607 11967 0,'0'0'1072'1,"0"0"-864"4,0 0-208-5,0 0 0 4,0 0 592-4,0 0 80 6,0 0 16-5,0 0 0 6,0 0-288-6,0 0-48 9,0 0-16-10,0 0 0 7,-12-6-144-7,-5 2-48 9,3 0 0-9,-5 8 0 5,-3 0 240-5,-3 0 32 9,-4 0 16-8,-4 4 0 4,-5 3 64-4,-6-1 16 9,-1 0 0-10,-2 3 0 5,-6 5 0-5,-1-4 0 10,-5 3 0-10,-1-1 0 5,-3 3-64-5,3 7-16 10,-8-1 0-10,-1 2 0 6,-7-1-64-6,-4 1-16 6,-4 2 0-5,0 2 0 7,-3-1-112-8,3 5-32 7,-2 10 0-7,-4 0 0 9,1-3-80-9,-1 7 0 11,2 6-128-11,-2-6 192 5,3-5-192-5,1 5 128 10,2 2-128-10,2 1 0 4,2-1 128-4,4 4-128 12,4-3 0-11,-6 5 144 1,-2 0-144-2,2-1 0 11,2 3 0-11,3-3 0 4,-1 5 256-4,8-1-16 7,-4 1-16-7,9-1 0 8,1-1-224-8,5 1 128 8,3-3-128-8,1-1 0 7,-2 1 192-7,4-3-64 10,5-3-128-10,-1-2 192 5,10 1-192-5,-2-1 144 8,1-4-144-8,7 2 128 4,6-8-128-4,7 2 0 6,-1-8 0-5,11 0 128 8,2 2-128-9,6-4 0 10,4-1 0-10,5-3 0 4,9-2 0-4,7-7 128 11,2-1-128-11,9-5 0 4,2 2 0-4,11-8 0 10,4-1 128-9,5-3-128 4,1-5 0-5,9-1 160 10,0 0-160-9,8 4 160 2,4-2-160-3,4-2 0 12,6-4 144-12,-1-6-144 3,5-9 0-3,1-6 144 12,-1 0-144-12,5-5 0 3,5 3 320-3,5-8-64 12,2-6 0-12,4-7 0 4,2-9 80-3,-2 1 16 9,2-5 0-9,6-3 0 1,-2 0-128-1,0-6-32 6,-8 4 0-7,-4-5 0 9,-6-1 192-9,-1-2 48 10,-15-7 0-10,1 1 0 5,-2-2 176-5,-6 0 32 10,-4-6 16-9,-6-3 0 3,-12-1-112-4,-5 3-32 11,-6 5 0-11,-12 6 0 4,-4-2-192-4,-10 10-32 10,-5 12-16-10,-12 7 0 5,-8 8-80-5,-4 10 0 9,-10 6-16-9,-1 8 0 5,-12 3-176-4,-8 10 0 10,-2 3 0-11,-8 3 0 18,-4 11-352-16,0 3-160-1,1 6-16-1,-5-1-10608 6,0 5-2128-5</inkml:trace>
    </iact:actionData>
  </iact:action>
  <iact:action type="add" startTime="7981">
    <iact:property name="dataType"/>
    <iact:actionData xml:id="d4">
      <inkml:trace xmlns:inkml="http://www.w3.org/2003/InkML" xml:id="stk4" contextRef="#ctx0" brushRef="#br0">19105 2042 12431 0,'0'0'544'1,"12"-10"128"-1,1 3-544 0,-3-5-128 4,0 4 0-3,1-6 0 6,-5 3 176-7,2-1 0 11,2-4 0-10,-4 5 0 4,-4-7-176-5,-2 8 128 9,0 10-128-8,-2-17 128 3,0 1 0-4,-8 5 0 10,-2 3 0-10,1-4 0 4,-7 4 352-3,0 2 64 9,1 3 16-10,-5-3 0 5,-1 0 144-4,-2 2 16 6,-5 2 16-7,-1 2 0 4,0 2-128-4,-8 2-32 6,0 0 0-6,-4 0 0 13,2 5-128-13,-8-3-16 8,-1 2-16-8,-3 2 0 4,0-2 64-4,-1-1 16 10,-5 11 0-9,1 1 0 3,-1 3-128-4,1 3-32 7,1 1 0-6,-5 1 0 6,-9 0-96-7,5 1-32 11,-2-3 0-11,-6 0 0 2,-6 3-64 0,-4-1-16 5,-4-2 0-7,2 3 0 7,0-1 16-7,1 4 0 12,-9 0 0-12,-2 2 0 4,-3 2-144-4,1-5 192 11,-5-9-192-10,4 3 192 3,3 7-48-4,0 2 0 11,7 0 0-11,-1-2 0 3,-4 1 48-2,5-1 0 10,-1 2 0-11,2 0 0 3,-6-2-64-2,7 2 0 8,1-1 0-9,2-1 0 6,-2 2-128-6,0-2 0 11,-3 2 144-11,-1-3-144 4,2 1 0-3,-2 0 0 9,-1-2 0-10,3 2 128 5,2 1-128-5,2-1 0 10,4 0 0-10,2 0 128 4,0-3-128-3,6-1 0 8,-2-2 0-9,4 1 0 5,3 1 0-5,7 0 0 11,1 6 128-11,3 2-128 4,1 2 144-3,3-3-144 5,-5-1 192-6,4 6-192 8,-1-2 128-8,-1-2-128 7,0-2 0-7,3 4 0 9,-1-2 0-9,4 2 0 11,1 2 128-11,5-8-128 5,-4-1 0-5,6-1 0 11,0-4 128-11,8 5-128 4,0 1 0-4,3 2 0 11,-1 4 0-11,8-6 0 4,-1-5 0-3,5 1 0 10,7 2 0-9,2 0 0-1,7 1 0-1,3-1 0 11,5-6 0-11,7 3 0 5,2-5 0-5,5-1 0 11,5-1 128-11,3 3-128 5,4-7 0-5,10 3 0 9,8-3 0-9,4-1 0 4,3 4 0-4,5-5 0 7,7 1 0-7,-2-6 0 8,6-4 0-8,6-4 0 10,2-2 0-10,0 0 0 5,-2-2 128-5,10 0-128 8,6-8 192-7,5 0-192 3,1-5 192-4,5-3-192 10,2-7 192-10,1-4-192 4,-1-2 288-4,4-2-48 13,6-2-16-12,4-4 0 0,-4 2-32 0,8-4-16 10,2 4 0-11,5-6 0 4,1 0 16-4,0-4 16 7,-5-5 0-6,-1 1 0 6,-2 0 16-7,0 3 0 11,-6 3 0-11,8 0 0 5,-5-6 112-5,-1-3 32 10,-9 1 0-10,-5-1 0 4,-8-3-48-4,3 8 0 12,1 1 0-12,-5-5 0 4,-3-7-80-4,-5-5-32 6,-8-5 0-6,-6 0 0 8,-2-8-16-8,-10-6 0 10,-3-9 0-10,-7 1 0 4,-5-1 48-4,-4 3 0 11,-10 2 0-11,-7 6 0 6,-13 8-48-6,-3 2-16 6,-12 10 0-5,-4 3 0 7,-12 7-48-8,-5 7 0 7,-6 4 0-7,-9 6 0 9,-5 10-128-9,-5 5 0 6,-9 9 0-6,-3 3 0 23,-7 8-1200-22,1 8-272 0,1 2-48-1,-3 3-16 16,2 7-1328-14,5-1-272-2</inkml:trace>
    </iact:actionData>
  </iact:action>
  <iact:action type="add" startTime="9046">
    <iact:property name="dataType"/>
    <iact:actionData xml:id="d5">
      <inkml:trace xmlns:inkml="http://www.w3.org/2003/InkML" xml:id="stk5" contextRef="#ctx0" brushRef="#br0">19959 3049 5519 0,'0'0'496'1,"0"0"-496"4,0 0 0-5,0-10 0 5,-4-6 2080-5,0 6 320 6,-2-3 64-5,1 3 16 6,-1-2-1136-7,2 5-208 10,-2 3-48-10,6 4-16 6,-12-6-240-6,3 2-32 6,-7-2-16-6,4 6 0 8,-7 4-208-8,-1 2-32 7,-1 0-16-7,-22 9 0 9,2-3-96-9,-4 7-32 6,-4-1 0-6,-3 7 0 9,-5 1-16-9,-5-1-16 10,-7 0 0-10,1 1 0 5,-6-3 16-2,2 1 16 1,-2-5 0-4,-4 6 0 10,-2 10 0-10,-4-1 0 9,-4-1 0-9,2 0 0 5,-9-6-112-5,3 3-32 6,-7 9 0-5,3-2 0 7,-4 0 0-8,7 4-16 10,-5-2 0-10,1 2 0 6,-7-6-48-6,3 2-16 11,2 0 0-11,-3-2 0 4,5 6 720-4,3-2 128 10,-2 6 48-10,1-6 0 20,-9 0-1648-20,5-2-320 2,-3-6-64-2,5 0 0 1,5 4 768-1,5 2 192 9,-5-4 0-9,0-1 0 3,2-1 0-2,3 2 0 9,-1 0 0-10,6-2 0 4,6-3 128-4,2-1-128 10,4 0 0-10,1 1 0 5,1 1 0-5,4 0 0 12,3 0 0-12,-1-1 0 5,-3-1 128-5,7-2-128 10,3-3 0-10,3-5 0 4,-3 3 0-4,0-1 0 11,3-5 0-11,5 5 0 4,-2-1 128-4,2-2-128 9,2 1 0-9,5-1 0 5,2 3 0-5,-3 3 0 10,6-7 128-10,0 5-128 5,0-3 0-5,2-7 0 8,2 6 0-8,-2-3 0 8,1 7 0-8,1-5 0 13,4 3 0-13,0 0 0 4,3-9 0-4,-7 9 0 10,6-1 0-10,-1 3 0 5,5 1 0-5,-3 1 0 6,5-3 128-6,3 3-128 9,-3 1 0-9,3-3 0 7,3-5 0-7,-3 5 0 4,4 3 0-4,6-9 0 7,-5 3 0-7,1-3 0 8,2 2 0-8,-6 3 0 8,5-3 0-8,-5 1 0 8,2 3 0-8,1-3 0 6,-1 3 0-5,2 1 0 8,-3-7 0-9,3 4 0 6,-6-7 0-6,4 7 0 8,-3-3 0-8,5-1 0 8,-2 4 0-8,5-5 0 8,-1 3 0-8,0-6 0 10,-2 1 0-10,1-1 0 5,3-2 0-5,-4 4 0 8,2-3 0-8,2 1 0 9,-5 0 0-9,1-4 0 6,2-1 0-6,-4 3 0 8,3 2 0-8,1-4 0 13,-2 2 0-13,0 1 0 4,2-1 0-4,-3-4 0 11,3 2 0-11,2 4 0 3,-4-2 0-3,3-5 0 10,1 3 0-10,6-6 0 6,0 0 0-6,-6 12 0 5,6-12 0-5,-8 8 0 9,8-8 0-9,-4 10 0 11,2 3 0-10,2-13 0 2,4 12 0-3,-2 2 0 7,4-5 0-7,-6-9 0 7,8 10-128-7,1 0 128 9,3-4-208-9,4-4 80 21,1 0-2080-19,1-4-416-1</inkml:trace>
    </iact:actionData>
  </iact:action>
  <iact:action type="add" startTime="10008">
    <iact:property name="dataType"/>
    <iact:actionData xml:id="d6">
      <inkml:trace xmlns:inkml="http://www.w3.org/2003/InkML" xml:id="stk6" contextRef="#ctx0" brushRef="#br0">19825 2949 8287 0,'0'0'736'0,"0"0"-592"7,0 0-144-7,-2-10 0 5,-4 4 896-5,-6-3 160 7,2-1 32-7,-5 4 0 8,1 0-128-8,-9 4 0 9,-7-2-16-8,-1 8 0 3,-6 0-32-2,-4 2 0 6,-6 0 0-8,-5 6 0 6,-7-1-112-6,-3 5-32 10,-3 0 0-10,-5 5 0 5,4 0-144-5,-8 5-48 7,-2 1 0-7,-2 4 0 7,0-1-32-7,-6 1-16 17,-4 4 0-17,-2 2 0 1,2-4-144 0,-3 2-16 6,3 2-16-7,-2 6 0 5,1 2-144-5,-5 0-16 11,2 2-16-11,-1-1 0 5,3-5 16-5,2 4 16 11,2-4 0-11,0 6 0 3,1 2 64-2,3-1 16 8,4-1 0-9,0 4 0 6,0 0-32-6,2 1-16 10,5-5 0-10,-1 0 0 4,8 4-64-4,-2-1-16 12,1-1 0-12,7-4 0 4,-1 2-160-4,1 2 192 12,3-7-192-12,0 5 192 3,1 2-192-3,-1 2 192 6,1-3-192-6,1-3 192 8,2 2-192-8,0-6 128 11,3 2-128-11,1 4 128 4,2 0-128-4,0-1 128 12,8 1-128-12,0-4 128 4,2 2-128-4,4-2 160 8,1-2-160-8,5 4 160 7,0-8-160-7,3 6 128 8,5-2-128-8,-3 0 128 7,7-6-128-7,-1-4 0 10,6 2 0-9,4 0 0 3,2-2 0-4,4-1 128 10,4-3-128-10,4 0 0 4,3 2 144-4,1-3-144 7,4-7 160-7,5 5-160 10,4 1 144-10,5-1-144 10,-3-7 128-10,10-1-128 5,4 1 128-5,6-3-128 11,-3 3 128-11,9-5-128 4,3 2 144-4,1-8-144 11,1-1 160-10,3-1-160 4,5 2 160-5,0-4-160 10,7-6 160-10,-3-5-160 5,14-1 192-5,1-6-64 5,3 6-128-5,6-3 192 8,-5-3-192-8,1-3 176 11,5-3-176-11,-1 5 160 4,5-5-32-4,5-3 0 10,-1-4 0-8,-1-1 0 1,-1-5 64-2,0-2 16 9,3 2 0-10,-1 2 0 5,-2-8 32-5,5 4 0 10,1-6 0-10,-2 0 0 4,-4-8-48-4,-1 1 0 10,-8-3 0-10,1-2 0 5,-3-3 32-5,3 1 0 10,1-3 0-10,27-28 0 6,-18 8 64-6,-7 2 16 9,-11 0 0-9,-5-2 0 5,-4 4-48-5,-9-6 0 10,-1-7 0-10,-8-3 0 6,-5-10 64-6,-2-1 16 11,-1-4 0-11,-11-2 0 5,-4-1-80-5,-5 1 0 9,-7 0-16-9,-11 15 0 5,-5 11-16-5,-13 3 0 10,-3 7 0-9,-5 9 0 2,-11 6-32-2,-9 3-16 11,-7 2 0-11,-2 5 0 0,-11 7-176-1,-5 2 0 10,-13 5 0-10,-2 9 128 5,-6 6-256-4,-4 9-64 9,-10 8-16-10,-2 6 0 17,-5 4-1456-15,1 9-304-1,-5 12-48 0,2 6-15104 0</inkml:trace>
    </iact:actionData>
  </iact:action>
  <iact:action type="add" startTime="14740">
    <iact:property name="dataType"/>
    <iact:actionData xml:id="d7">
      <inkml:trace xmlns:inkml="http://www.w3.org/2003/InkML" xml:id="stk7" contextRef="#ctx0" brushRef="#br1">10643 2089 9839 0,'0'0'432'1,"0"0"96"-1,-7-10-528 0,7 10 0 6,-6-13 0-6,6 13 0 3,-12-6 768-2,12 6 32 9,0 0 16-10,-8-10 0 5,8 10-336-5,-8-10-64 11,8 10-16-11,-11-6 0 5,11 6 48-4,0 0 16 4,-10-5 0-5,10 5 0 7,0 0 16-7,0 0 0 8,0 0 0-8,0 0 0 8,0 0-16-8,0 0 0 10,0 0 0-10,0 0 0 5,0 0-128-5,0 0-16 10,0 0-16-10,0 0 0 6,0 0 32-6,0 0 16 8,21 3 0-8,-5 1 0 6,0 4 32-6,5 2 0 7,-1-4 0-7,1 0 0 8,1-1-48-8,3 5 0 10,6-4 0-2,4-2 0-7,6 4-64-1,-2 2-16 9,6-3 0-8,0-1 0 2,-2 0 0-3,6 0 0 10,1-2 0-10,-3 0 0 4,-2-2-80-4,4 0-32 11,-1-4 0-10,-3 2 0 2,0-4 96-2,-4 0 16 8,0-4 0-9,0 2 0 5,0 0 64-5,-2-1 0 10,-4-3 16-10,-2 2 0 6,-1 4-64-6,1-2-16 7,-2-5 0-7,0 3 0 9,2 2-96-9,-5-6-32 9,-5 2 0-9,2 3 0 4,3-5 192-4,-5 4 16 11,-3 2 16-11,-1 0 0 4,-5-1-352-4,-14 7-288 11,15-6 48-11,-15 6 16 5,0 0 224-5,0 0 160 9,0 0-32-9,0 0 0 6,0 0 0-6,0 0 0 10,0 0 0-10,-2 17 0 4,2-17 48-4,-13 16 0 10,-1 1 0-10,-7-5 0 4,-3 2-48-3,1-6 0 10,-3 3 0-11,1-1 0 5,-2 0-128-5,-2 3 192 10,-5-3-192-9,9-2 192 4,-4 2-64-4,-2-2-128 7,-5 1 192-8,-5 5-64 4,2-6 64-4,-5 3 0 10,-1-1 0-10,0-4 0 4,-8 4-192-3,2-4 0 10,1-2 144-11,-3-2-144 4,-1-2 192-4,-1-2-48 11,0-2 0-11,5-2 0 3,1-2-144-2,-2 2 192 11,-2-2-192-12,5-1 192 3,1-1-192-3,4 4 0 10,-2-2 144-10,6-3-144 5,-4 1 0-5,6-4 0 12,4 2 0-12,2-3 128 3,3 3-128-2,5-5 0 6,2 5 128-6,-1-4-128 3,6 7 0-4,-1-5 0 5,3 4 0-5,3 4 128 9,3-4-128-9,0 5 0 7,8 5 0-7,0 0 0 8,0 0 0-8,0 0 0 8,0 0 0-8,0 0 0 7,0 0 0-7,0 0-160 7,0 0 160-7,14 9 0 9,3-1-144-9,-1 0 144 7,5 6 0-7,3-5-144 8,5 3 144-8,2 2 0 11,4-4 0-11,6 3 0 5,-4-3 0-5,10 4 0 6,-2-5 0-6,6-3-128 9,3 0 128-9,5 2 0 7,3-6 0-7,1 0 0 8,3-2 0-8,2-2 0 8,2 0 128-8,1-6-128 7,-1 0 0-7,-4 0 128 7,2-7-128-7,3 5 0 9,-5 0 400-9,0-1 16 6,-9 3 0-6,23-6 0 23,-16 6-1008-21,-7 4-208-2,-10 4-32 0,-10 2-14688 4</inkml:trace>
    </iact:actionData>
  </iact:action>
  <iact:action type="add" startTime="16056">
    <iact:property name="dataType"/>
    <iact:actionData xml:id="d8">
      <inkml:trace xmlns:inkml="http://www.w3.org/2003/InkML" xml:id="stk8" contextRef="#ctx0" brushRef="#br1">4185 9301 9951 0,'0'0'448'1,"0"0"80"0,0 0-528-1,0 0 0 3,-6-6 0-2,6 6 0 5,0 0 1024-5,-7-4 112 11,-1-4 16-12,8 8 0 3,-8-6-64-3,0 3 0 7,8 3 0-7,0 0 0 9,0 0-64-9,0 0 0 10,-10-2-16-10,10 2 0 4,0 0-384-4,0 0-80 11,0 0-16-11,0 0 0 4,0 0-304-4,0 0-64 11,0 0-16-11,0 0 0 4,0 0 160-4,16 7 16 6,0 7 16-6,3-6 0 9,3 2-16-9,3 3 0 12,6-3 0-12,0 6 0 4,4-3 0 1,4 5-16 1,-1-6 0-6,6 5 0 3,-1 3-96-3,4-5-16 9,6 5 0-9,-3-7 0 7,1 1 128-7,0-4 32 12,4 1 0-12,-3-3 0 4,-1-2-16-3,0 0 0 10,-1 0 0-11,-1-2 0 3,-6 2-16-3,2-1 0 7,-4-1 0-7,2 0 0 9,2 2-32-9,-4-4-16 11,5-2 0-10,-5-2 0 3,0-6 32-3,-6 2 0 4,4 1 0-5,0-1 0 5,-2-6-64-5,2 0-16 6,-3-3 0-6,-7 3 0 9,-2-6-96-9,-1 7-128 13,-1-5 176-13,-6 6-176 3,-3-3 192-3,2 3-192 11,-9 2 192-10,5-2-192 3,-8 1 128-4,-6 9-128 7,0 0 0-7,0 0 0 7,0 0 176-7,0 0-176 10,0 0 160-10,0 0-160 4,0 0 128-4,0 0-128 11,-14-2 0-11,2 6 0 5,-1 3 0-5,-1 3 128 13,-3-4-128-13,-1 4 0 4,-3 3 0-4,-5-3 0 7,1 6 0-7,-2-6 0 7,-3 3 128-7,1-3-128 12,0 4 0-12,-8-1 0 4,-2 5 128-4,2-6-128 9,-6 3 0-8,4-3 0 4,-6 5 160-5,0-3-160 9,2 4 160-9,-6-7-160 7,3 3 208-7,-1-4-48 6,-6 3-16-6,0-3 0 8,-1-4 32-8,1-2 0 6,0-2 0-6,3 0 0 8,-3-2-16-7,0-2 0 8,7-4 0-9,-1 0 0 4,0-4-160-4,8-1 128 11,-2 3-128-11,4-4 128 6,2 0-128-6,-2 3 128 6,4-5-128-6,3-2 128 8,-1-7-128-7,2 0 128 5,0-1-128-6,1 3 128 10,3-3-128-10,0 3 0 10,1-3 0-9,5 1 0 3,5 0 0-4,-2 3 0 11,7 5 128-11,-1-5-128 5,0 6 0-5,6-1 0 6,0 7 0-6,4-4 0 9,-2 5 0-9,2 7 0 5,0 0 0-5,0 0 0 8,0 0-176-8,0 0 176 12,12 5-128-12,6 5 128 4,-1 0-128-4,1 7 128 8,3-1-128-8,7 5 128 4,1 1 0-3,8-3-160 6,6 5 160-7,6-5 0 7,-3-1 0-7,7-4 0 13,4 5 0-12,3-5 0 0,2 1 0-1,-3-3 0 13,3 2 0-13,1-7 0 4,-1-1 0-3,-5-2 0 9,-3-4 0-10,1 0 0 3,-4 0-128-3,-4 0 128 11,-1-2 0-11,11 2 0 18,-10 0-1568-16,-12 8-208-1,-8 0-32 0,-13 0-16-1</inkml:trace>
    </iact:actionData>
  </iact:action>
  <iact:action type="add" startTime="21434">
    <iact:property name="dataType"/>
    <iact:actionData xml:id="d9">
      <inkml:trace xmlns:inkml="http://www.w3.org/2003/InkML" xml:id="stk9" contextRef="#ctx0" brushRef="#br2">12141 2210 3679 0,'0'0'160'1,"0"0"32"-1,0 0-192 0,6 0 0 7,-6 0 0-7,8 0 0 4,-8 0 2304-3,12 0 400 5,-12 0 96-6,0 0 16 8,0 0-1856-8,0 0-384 7,0 0-64-7,0 0 0 11,0 0 256-11,0 0 48 8,0 0 16-8,0 0 0 5,-14-6-16-5,14 6 0 12,-12-4 0-12,-5 0 0 4,3-4 16-4,-1-1 0 9,1 1 0-8,-6 4 0 3,5-2-112-4,-1-2-16 10,-5 1 0-10,1 1 0 4,-1 2-288-4,-5-6-64 11,-1 2-16-11,2 2 0 6,-6-1-144-4,-3-3-48 7,1 4 0-9,-2 2 0 4,-2-2-144-4,-2 0 192 7,4 3-192-7,-6 1 192 4,2 0-192-4,2 2 160 7,-4 0-160-7,2 0 160 9,-6 2-160-8,6 0 192 5,0-1-192-6,0 5 192 8,-6-2-32-7,4 0 0 10,-4 0 0-11,2 0 0 3,1 2-160-2,-5 4 0 9,4-3 0-10,-4 9 0 4,4-4 0-3,2-1 0 9,-6 5 144-10,6 0-144 4,-2-1 0-3,6 5 0 10,-4-5 0-11,4 7 128 4,4 1-128-4,2 2 176 11,-2-1-176-11,6-1 192 4,1-3-48-4,5 3 0 10,-1 1 0-10,1 3 0 5,3 0-144-5,5 4 0 11,-1 1 144-11,6 3-144 4,2 0 0-4,6 0 0 11,0 6 0-11,2-2 0 5,4 4 0-5,4-6 0 6,0 2 0-5,-1 2 0 7,7-2 0-8,-4 6 0 11,5-2 0-11,1-3 128 4,-3 1-128-4,7-2 0 7,5-3 128-7,0 3-128 7,1-4 128-4,-1 0-128 2,4 2 128-5,1-4-128 9,1 0 240-9,4-6-32 7,-4-1 0-7,6-3 0 9,4-1 80-9,-2-5 16 6,4 3 0-6,3-5 0 7,1 1-64-6,0 1-16 11,2-3 0-12,-1 2 0 4,1-5-96-4,2-3-128 7,-1 0 176-7,-1-4-176 4,-2-2 160-3,2-2-160 5,-1-4 128-6,3-2-128 8,0-4 192-8,1 1-32 12,-1-9-16-12,2 0 0 4,1-7 32-4,-1 0 0 11,-1 3 0-11,1-3 0 4,0-2 32-4,-3-1 16 11,-3 1 0-11,-4 0 0 5,-2-1-224-4,-6-1 0 8,-2 0 128-8,0 2-128 2,-4-1 144-2,-2 1-16 9,-5-2 0-10,-5 0 0 4,1-5-128-4,-3-3 192 10,-5 0-192-9,2 0 192 3,-6-4-192-4,-3 2 192 11,-1-4-192-11,-4 4 192 5,-2-4-192-5,0 4 160 6,-3-5-160-5,-1 3 160 5,-6-4-160-6,2 2 128 12,3 6-128-12,-11 0 128 4,0-2-128-3,1 4 0 8,-9 1 0-8,3-1 0 8,-2 2 0-9,-3 2 128 7,-1 0-128-7,-2 4 0 4,0 1 0-4,-8 1 0 11,0-1 128-11,2 1-128 4,-6-2 0-3,0 1 0 9,-2 1 0-10,-6 4 0 4,2-3 0-4,1 1 0 9,1 3 0-9,-2 3 0 5,-2-1 0-5,3 5 0 10,1 1 0-10,-2 2 0 5,-2-2 0-5,3 7 0 10,-1 3 0-10,4 2 0 5,-4 0 0-5,0 4 0 12,-3 1 0-12,-1 7 0 3,-1 0-128-2,-1 5 128 10,-2-1 0-11,3 3 0 4,1 3 0-4,6 1 0 11,-2 1 0-11,1-1 0 3,5 2-128-2,-2 3 128 8,2-1 0-9,4 6 0 5,4-5 0-4,0 3 0 9,4 2-144-10,1-2 144 4,1 2 0-4,2 0 0 11,-1 4 0-11,5-1 0 4,4 4 0-4,-1 0-128 11,3 4 128-11,5-1 0 5,0 4 0-5,6 0 0 10,4-4 0-10,4 2 0 6,2-8-128-6,8 2 128 9,-2-2 0-9,7-2 0 5,1 4 0-5,5-2 0 10,1 0 0-10,3 0 0 5,2-4 0-5,6-4-128 11,4-1 128-11,-4-1 0 4,6 0 0-4,0 1 0 6,6-1 0-5,-2-4 0 7,2-1 0-8,1-5 0 7,5 3 0-7,2-7 0 9,-1 3 0-9,3 2 0 10,1-5 0-10,3 3 0 4,-3-8 0-4,5 1 0 12,-3 3 0-12,-3-6 0 5,-1 2 128-5,-1-6-128 7,-2-4 0-7,-1-2 0 4,-3 0 128-4,-2-4-128 6,0-5 0-6,4 1 144 9,-3-6-144-9,-1 3 160 11,0-5-160-11,2-1 160 5,-6-3-160-5,1 1 192 8,1 1-192-8,-6-3 192 7,4 0-192-7,-8-1 128 12,-3-1-128-12,-3 2 128 4,-2-3-128-4,-2-1 160 7,-1-2-160-7,-3 0 160 8,-5-4-160-8,0 0 160 6,-9-1-160-5,1-3 160 7,0 0-160-8,-2-3 160 12,-4-1-160-12,-2-2 160 4,-2 6-160-4,-4-4 0 11,-4 6 0-11,0-2 128 4,-3 4-128-3,-1 4 0 6,-1-3 0-7,1 3 128 8,-8 0-128-8,1 0 0 7,-4 0 144-7,-1-1-144 8,-3 1 0-8,-2 0 0 7,-2 0 0-7,1-2 128 9,-3 1-128-9,-4 1 0 6,0 0 0-6,-4 2 0 4,4 1 0-4,-4 5 0 7,4 2 0-6,-2 5 0 6,1-2 0-7,-5 9 0 8,4-3 0-8,-6 4 0 9,0 6 0-9,0 0 0 6,-2 4 0-6,-1 0-128 8,-1 2 128-8,0 4 0 10,1 2 0-10,1-3 0 4,-2 3 0-3,-2 4 0 10,1-4 0-11,3 3 0 4,0-3 0-4,4 6 0 11,-1-3 0-10,-1 5-128 2,2-3 128-2,-4 3 0 6,4 0 0-7,2-3 0 8,-3 7 0-8,3 3 0 12,2 0 0-12,4 1 0 3,0-1 0-3,1 0 0 12,3 1 0-12,0-3 0 4,-2 4 0-4,6 5-128 12,2-1 128-12,3 2 0 4,-1 2 0-4,5 6-128 7,-1 0 128-7,5 4 0 8,3-4 0-8,1 2 0 6,0-4 0-6,6 4-128 8,0-6 128-8,1 2 0 10,1-6 0-10,4-2 0 6,0 4 0-6,2 4-128 10,3-4 128-10,1 2 0 5,0 0 0-5,4-2 0 9,4-1 0-9,-3 5 0 6,7-2 0-6,3-4-128 10,-3 2 128-10,3 2 0 4,3-4 0-4,1-2 0 12,2 2 0-12,1 1 0 3,-3-5 0-2,2-2 0 10,1-3 0-11,1-1 0 4,0-2 0-4,-2 1 0 6,3-10 0-6,-1 1 0 8,2-3 0-8,-2 2 0 7,1-6 0-7,-1-3 0 9,4 1 0-9,-4 0-240 9,-1 0 64-9,9 2 16 20,-4-2-2400-19,-2 2-464 0,-4-2-112 0,-3-2 0-1</inkml:trace>
    </iact:actionData>
  </iact:action>
  <iact:action type="add" startTime="23702">
    <iact:property name="dataType"/>
    <iact:actionData xml:id="d10">
      <inkml:trace xmlns:inkml="http://www.w3.org/2003/InkML" xml:id="stk10" contextRef="#ctx0" brushRef="#br2">11193 9486 5519 0,'0'0'496'2,"0"0"-496"4,0 0 0-6,0 0 0 5,0 0 1856-5,0 0 288 6,-3-10 48-5,3 10 16 2,-8-2-1280-3,8 2-256 7,-8-3-48-6,-4 1-16 6,4 2 80-7,8 0 16 8,-7 3 0-8,-3-1 0 7,2-4 128-7,8 2 48 12,-6 6 0-12,6-6 0 4,-11-2-112-3,3 2 0 5,2-2-16-6,6 2 0 8,0 0 16-8,-8 2 16 8,-2-2 0-8,10 0 0 7,0 0-112-7,0 0-32 11,0 0 0-11,0 0 0 6,0 0-256-6,0 0-48 5,0 0-16-5,0 0 0 9,0 0 64-9,0 0 0 11,16-2 0-11,0 0 0 4,3 2-64-4,2 2-16 10,-1-2 0-10,0-2 0 4,3 1-48-4,0-1-16 12,3 0 0-5,3 2 0-7,4-2-32 0,0 0 0 9,2 0 0-9,-1-2 0 5,-5-2 32-4,4 2 0 4,2 0 0-4,2 0 0 6,-4 4 16-7,2-2 0 8,2 2 0-8,-1 0 0 7,-3 0 16-7,2 0 16 10,2 0 0-10,-2 2 0 5,0-2-128-4,2 2-32 9,-6 2 0-9,-1-2 0 3,-1-2 32-4,2 0 0 11,-2 2 0-11,1 0 0 3,-1 2 48-3,-2-2 16 13,0-2 0-13,1 0 0 2,-3 0-224-2,0 2 0 11,1 0 0-11,1 0 0 6,-1-2 144-6,1 0-16 6,0 2 0-6,0 0 0 9,1-2-128-9,-1 0 192 12,-2 0-192-12,1 0 192 3,-1 0-64-2,0 0-128 9,-3 0 192-9,1 0-64 3,1 0 0-4,-1 0 0 9,3 0 0-8,5 0 0 3,-2 0-128-4,-2 0 192 12,-5 0-192-12,1 0 192 4,-3-2-192-4,-1 0 0 11,3 2 144-10,1 0-144 1,-2 0 0-2,-1 0 128 12,-1-2-128-12,3 0 0 3,-5 0 0-3,3 2 128 10,1 2-128-9,-9-2 0 3,4-2 0-4,1 0 128 7,-1-2-128-7,3 2 0 9,-5 0 128-9,4 0-128 7,3-2 128-7,-3 2-128 4,1 2 0-4,1-2 0 10,-5 0 0-10,3 2 0 6,1 0 176-6,-3 0-48 10,1 2 0-9,-3-2 0 3,4 0-128-4,1 0 0 5,-5 2 0-5,3-2 0 10,1-2 0-10,-4 2 0 10,5 0 0-9,-1 0 0 3,-1 0 0-3,3 0 0 8,-5 0-160-8,3 0 160 1,1 0 0-2,-3 0 0 14,2 0 0-14,-3 2 0 3,1-4 0-3,3 4 0 11,-5 2 0-11,9-4 0 5,-1-2 0-5,-1 0 0 11,1-4 0-11,-1 6 0 3,3 2 128-3,-1-2-128 8,-2-2 0-8,-7 2 0 9,4 0 0-9,-3 2 0 11,5 2 0-11,1-4 0 5,-1 0 128-5,-1 0-128 10,5 2 0-10,-1-2 0 5,0-2 128-5,3 2-128 10,-3 0 192-10,-1 0-192 5,3 0 0-4,0 0 0 10,1 0 0-11,-1 0 0 2,2 2 0-2,-1 2 0 7,-1 2 0-7,0 2 0 5,3-10 128-5,-3 0-128 7,0 8 0-7,-1-2 0 7,-5-2 128-7,3-2-128 8,-1 0 0-8,3-2 0 8,-5 2 0-8,3 0 0 11,-1 0 0-11,1 0 0 5,-7 2 0-5,3-2 0 6,3 0 0-6,-5 0 0 8,1-2 128-8,3 0-128 12,-5 2 0-12,3 0 0 3,2-2 0-3,-5 0 0 12,5 0 128-12,1 0-128 3,1-2 0-3,-1 2 0 11,0 0 0-11,3 2 0 5,-3 2 0-4,1 0 0 8,1-2 0-8,1 0 0 3,-3 0 0-4,6 4 0 11,-3-2 0-11,1 0 0 4,-1-2 0-4,-1 0 0 8,2 0 0-8,1 2 0 8,-3 0 0-8,0-2 0 10,1-2 0-10,-1 2 0 5,-1 2 0-5,1 0 0 11,1-2 0-11,-1 0 0 4,2 0 0-3,1 0 0 5,1 0 0-6,-4-2 0 7,1 0 0-6,-3-2 0 6,3 2 0-7,-1 2 0 7,0 0 0-7,3 0 0 11,-1 0 0-11,-1 0 0 4,-5 2 0-4,3 0 0 11,1 0 0-11,2 0 0 5,-3-2 0-5,-1 2 0 6,5 0 0-6,-3 2 0 9,-2-3 128-9,5 1-128 6,-5-2 0-6,-1 2 0 11,1 0 0-11,1 2 0 9,1-4 0-9,-1 2 0 5,-5 0 0-5,1 2 0 11,-1 0 0-10,-3-4 0 3,1 0 128-3,-1 0-128 9,4 4 0-10,-5-4 0 4,5-2 0-3,-4 0 0 4,-1-2 0-5,1 2 0 8,-1 2 128-8,-3-2-128 11,4-2 0-11,-4 0 0 5,3 2 0-5,-3 0 0 7,2 0 0-7,1 1 0 3,-3-3 128-3,4 4-128 7,-14 0 0-6,11-2 0 7,3-2 0-8,-4 0 0 12,6 2 0-12,-7-2 0 4,3 4 0-4,2 0 0 7,-7-2 0-7,-7 2 0 9,14-2 0-9,-4 2 0 10,2 2 0-10,3 0 0 6,-15-2 0-6,18 0 0 10,-7 6 0-10,-11-6 0 4,0 0 0-4,0 0 0 6,0 0 0-6,0 0 0 8,0 0 0-7,0 0 0 5,0 0 0-5,0 0 0 7,0 0 128-8,0 0-128 12,-11 10 0-12,-9-1 0 4,1 1 0-4,-9 0-256 10,-5 6 32-10,-14-5 0 20,-11 5-2112-19,-12-6-416 0,-12-1-96 0,-12 7-16-1</inkml:trace>
    </iact:actionData>
  </iact:action>
  <iact:action type="add" startTime="29721">
    <iact:property name="dataType"/>
    <iact:actionData xml:id="d11">
      <inkml:trace xmlns:inkml="http://www.w3.org/2003/InkML" xml:id="stk11" contextRef="#ctx0" brushRef="#br3">10376 3714 8287 0,'0'0'736'1,"0"0"-592"6,0 0-144-7,0 0 0 5,0 0 736-4,0 0 112 5,0 0 32-6,10 11 0 8,-10-11-64-8,0 0-16 8,0 0 0-8,0 0 0 7,0 0 32-6,10 8 0 9,-10-8 0-10,9 8 0 4,-9-8-32-4,0 0 0 9,6 10 0-9,-2-3 0 3,2-1-128-3,-2 4-32 7,2 2 0-7,-4-1 0 9,0 9-64-9,-2-1 0 11,0 7-16-11,-2 1 0 3,0 2-144-2,-4 6-32 6,2 2 0-6,-2 6 0 12,0 0-48-13,-5 8-16 6,-1 4 0-5,-4 1 0 2,3 5-112-2,-5-7-16 10,4-5-16-11,-1 0 0 4,5-1-176-3,-4-7 192 8,3 0-192-9,3-7 192 5,-2-5 192-5,2-2 64 10,3-4 0-10,-3 3 0 5,4-5-80-5,2-3-16 11,0-1 0-11,2 1 0 4,0-8-128-4,2 1-32 11,0 1 0-11,-2-12 0 3,0 0-48-3,0 0-16 6,0 0 0-6,0 0 0 10,12 8 96-10,-12-8 16 10,7 10 0-10,-7-10 0 6,0 0-16-5,12 7 0 5,0-3 0-6,-1-2 0 7,-11-2-48-6,16 0-16 10,-6 2 0-11,5-2 0 4,-3-2-32-3,6 2-128 12,-5-2 192-11,5 2-64 0,5 0 0-2,3-2 0 5,3 0 0-5,0 1 0 5,4-1-128-5,2 2 0 6,4 0 0-6,-1 0 0 9,2-6 0-9,-1 4 0 11,4 0 128-10,-2 2-128 0,6-2 0-1,2 0 0 12,-2 0 0-12,5 2 128 5,3 2-128-5,0 0 0 10,-1-4 0-10,5 0 0 5,-3 0 0-4,3-2 0 9,-5 0 128-10,-3-4-128 4,2 1 0-4,-1 3 128 8,-1 0-128-8,0-2 128 6,2-4-128-6,-5 4 128 12,-3 2-128-12,4 1 128 5,0-1-128-5,-6-2 0 10,0 4 0-10,-2-2 0 4,3 2 0-4,-3 0 128 12,-6 0-128-12,12 0 0 9,-10 0 0-9,-2 2 0 4,-5 0 0-2,-5 2 0 3,-3-2 0-5,1 2 0 10,-2-2 128-10,-3 4-128 4,-1 0 0-4,-17-4 0 10,14 4 0-9,-14-4 0 3,16 10 0-3,-16-10 0 8,13 5 0-9,-13-5 0 5,0 0 0-5,0 0 128 7,14 8-128-7,-14-8 0 7,0 0 160-7,0 0-160 11,0 0 192-11,0 0-192 5,0 0 352-5,0 0-32 6,0 0-16-6,0 0 0 9,0 0 80-8,8-10 32 10,-2-5 0-11,0 5 0 5,-4-7-16-5,-2-1 0 11,0-5 0-11,1-5 0 3,-1-3-80-2,2-4 0 9,0-2-16-10,0 0 0 4,2-6-144-4,0 0-32 12,-2-6 0-12,0-1 0 5,4 3-128-5,-2 4 0 10,-2-4 0-10,0 8 0 5,4-2 176-5,-3 12-48 10,1 4-128-10,2 3 192 5,-2 5-192-5,0 1 0 7,-4 16 0-7,0 0 0 4,0 0 0-3,0 0-128 4,0 0 128-5,0 0-208 22,12 19-1840-20,1 3-384 2,-7-1-64-4</inkml:trace>
    </iact:actionData>
  </iact:action>
  <iact:action type="add" startTime="31266">
    <iact:property name="dataType"/>
    <iact:actionData xml:id="d12">
      <inkml:trace xmlns:inkml="http://www.w3.org/2003/InkML" xml:id="stk12" contextRef="#ctx0" brushRef="#br3">21172 8685 10943 0,'0'0'480'3,"0"0"96"-3,0 0-448 0,8-14-128 0,0-6 0 1,-2 9 0 5,-6 11 896-6,0 0 144 8,8-18 48-8,3 7 0 10,-11 11-128-10,8-14-32 6,-8 14 0-5,0 0 0 4,8-10-96-5,-8 10 0 7,0 0-16-7,0 0 0 9,0 0-272-9,17-4-48 7,-17 4-16-7,0 0 0 9,0 0-96-8,14 8 0 4,-2 6-16-5,-4-3 0 8,-1 5 112-7,3-2 32 5,-4 5 0-6,-2-1 0 8,0 1-48-8,0 5 0 7,0-1 0-7,0 2 0 9,-2 3-64-6,-2 1-16 1,0 2 0-4,0-2 0 8,-2 4-64-8,-2 5 0 6,2-1-16-6,0-2 0 9,0-2-32-9,-2 2 0 8,0 0 0-8,2-4 0 7,-4 0-16-6,-2-1-16 5,3-1 0-5,-1-2 0 7,4-3-48-8,-4-1 0 6,-4 2 0-5,4-1 0 7,2-3 16-8,2-3 0 6,-3-3 0-6,-1-1 0 8,2 2-16-8,0-3 0 7,0 3 0-7,0-2 0 8,4-14-48-8,0 0-16 6,0 21 0-6,-2-3 0 9,2-18-128-8,0 0 192 5,0 0-192-5,0 0 192 6,0 0-48-7,0 0 0 6,2 13 0-5,-2-13 0 7,0 0 288-8,0 0 48 6,0 0 16-5,0 0 0 6,0 0-288-7,0 0-48 8,0 0-16-8,0 0 0 8,0 0-144-8,0 0 192 6,0 0-192-6,16 0 192 9,-16 0-64-9,15 2 0 8,-15-2 0-8,20 4 0 7,-20-4-128-7,17 0 0 8,1 2 0-8,0-2 0 8,-5 0 0-8,7 0 0 5,-5-2 0-5,5 2 0 10,1 0 0-10,1 0 0 7,-5 0 128-7,9 2-128 8,1 2 128-8,2 0-128 7,0-4 0-7,5 2 128 8,-3 2-128-7,0 0 160 4,-2-2-160-4,4 0 160 5,6-6-160-6,-3 4 128 7,1 0-128-7,4-2 128 9,-6 0-128-9,4 2 128 7,0 0-128-7,-2 2 128 8,4-2-128-8,-6 0 0 8,0-2 0-8,2 2 0 7,-2 2 0-7,0 4 0 7,0 1 128-6,4-3-128 6,-6-4 0-7,5 0 0 6,3 2 0-6,-6 0 128 9,-2 0-128-9,6-2 0 7,-4-2 0-7,6 2 0 8,-4 0 0-8,2 0 128 5,2-2-128-4,-4 0 0 7,2 0 0-8,-2 2 128 7,8 4-128-7,-4-4 0 8,2-4 128-8,-4 2-128 7,6 2 128-7,-4 0-128 8,5 0 128-8,1 0-128 7,-2 0 128-7,0-2-128 8,2 2 128-8,-2-2-128 7,1-1 0-7,5 1 128 9,-6 0-128-9,0 2 128 6,0-2-128-6,0 0 128 9,1 0-128-9,3 2 0 6,-8 2 0-6,2 0 0 9,0-2 0-9,2 0 128 7,2 0-128-7,-4 4 0 8,1 5 0-8,3-3 0 6,-4-6 128-6,2 0-128 9,4 4 0-9,-6 0 0 6,0-2 0-6,-4 0 128 9,5 0-128-9,-5 4 0 6,2-2 0-6,-4-1 0 10,4-1 0-10,-3 0 0 7,-1-2 0-7,2 4 128 8,-4 2-128-7,2 2 0 6,0-2 0-7,-2-2 0 7,4-2 0-7,-2 0 0 7,-6 0 0-6,-2-2 128 5,5 0-128-6,5 0 128 6,-4 0-128-6,-2-2 128 9,0-2-128-9,2 0 160 8,-2 0-160-8,-1 0 160 7,1 2-160-7,2-4 0 6,2 2 144-6,-4 0-144 9,2 2 128-9,2 0-128 7,-2 1 160-7,0-1-160 8,4-4 128-8,-3 2-128 7,-1 12 0-6,0-8 0 6,0-4 0-7,-4-2 128 6,-4 0-128-6,1 2 0 9,-3 6 0-9,2-4 0 6,-1 0 0-6,-1-2 0 9,-3 2 0-9,3 0 0 6,-2 2 0-6,1-5 0 9,-1-1 0-8,2 2 0 5,-1 2 0-6,-3 0 0 8,3-4 0-8,-1 2 128 8,1-2-128-8,3 4 0 9,0 0 0-9,-2 0 0 5,3-1 0-5,-1 1 0 8,0 2 0-8,1 0 0 7,-1 0 0-7,2 0 0 7,1 0 0-7,-1 0 0 8,0 0 0-7,2 0 0 7,0 0 0-8,3-2 0 7,-5 2 0-7,2 0 0 6,-2 2 0-6,3-2 0 7,-1-2 0-7,0 2 0 9,0 0 0-9,2 0 0 6,-3 0 0-6,1 0 0 8,-2-2 0-8,2 4 0 7,0 0 0-7,7 0 0 9,-7-4 0-9,2 2 0 7,-2 0 0-7,4 3 0 8,2 1 0-8,-4 0 0 6,5 4 0-6,1-2 0 9,-6-2 0-9,0 2 0 6,0 0 0-6,4 1 0 8,-4-5 0-8,-4 0 128 7,3 4-128-7,-3-2 0 8,0-6 0-8,-1 2 0 8,-3 2 0-8,0 2 0 7,-1 2 0-7,1-2 0 7,-2-2 0-7,-1 1 0 8,-3-1 0-7,3 4 128 6,1 0-128-7,-1 2 0 8,-5-8 128-8,3 4-128 7,-7 0 0-7,3 0 144 7,2 0-144-7,-3-1 0 8,-15-3 0-8,20 6 128 8,-20-6-128-8,17 4 128 7,-17-4-128-7,14 2 128 8,-14-2 0-8,17 0-128 7,-17 0 192-7,0 0-64 9,0 0-128-9,14-2 128 5,-14 2-128-5,0 0 128 9,16-6-128-9,-16 6 160 6,0 0-160-6,9-7 160 10,-9 7-160-10,0 0 192 5,0 0-192-5,10-10 192 9,-10 10-192-9,12-8 128 6,-12 8-128-6,0 0 128 9,4-20-128-9,0 7 192 6,-4 13-192-6,0-14 192 9,0-3-64-9,0 3-128 7,-2-4 192-6,0 5-64 6,2-3-128-7,-2 3 192 7,0-9-192-7,-2-1 192 8,0 1-64-8,-4-3-128 6,2-2 192-6,1-3-64 9,-1 1-128-9,-2-2 160 7,0 2-160-7,2-3 160 9,0-1-160-9,-1-4 0 6,1 2 144-6,0-2-144 9,4-4 0-9,0 4 128 6,-2-6-128-5,0 6 0 7,-2-4 0-8,2 8 128 5,1 4-128-5,1 1 0 11,0 3 0-11,2 2 0 5,-2 3 0-5,0 1 128 9,2-1-128-9,2 6 0 6,-4-3 0-6,2 7 0 8,0 10 0-8,0 0 0 6,-2-17 0-6,2 17 0 9,0-12 0-9,0 12 0 7,0 0 0-7,0 0-128 8,0 0 128-8,0 0 0 7,0 0 0-7,0 0 0 9,0 0-128-9,0 0 0 6,0 0 0-6,0 0 0 23,0 0-432-22,4 17-80 0,-2 3 0-1,0 3-16 13,0 5-2544-11,-2-1-496-1</inkml:trace>
    </iact:actionData>
  </iact:action>
  <iact:action type="add" startTime="36491">
    <iact:property name="dataType"/>
    <iact:actionData xml:id="d13">
      <inkml:trace xmlns:inkml="http://www.w3.org/2003/InkML" xml:id="stk13" contextRef="#ctx0" brushRef="#br4">10177 6112 3679 0,'0'0'160'2,"0"0"32"-1,0 0-192-1,0 0 0 0,0 0 0 1,0 0 0 5,0 0 2080-5,0 0 368 6,0 0 80-7,0 0 16 7,0 0-1648-6,0 0-336 7,2 10-64-8,-2-10-16 7,0 0-32-7,0 0 0 7,0 0 0-7,16 0 0 8,1-2 256-8,-3-2 32 6,4-6 16-6,-3 3 0 9,3 1-208-9,1 0-32 6,-3-8-16-6,3 5 0 8,5-7-208-8,-7 6-32 8,-1-2-16-8,1 3 0 7,-1 3-240-7,2 0 176 6,-7 2-176-5,-11 4 160 7,20-2-160-8,-1 4 0 7,-5 4 0-3,2 2 0 2,-5 7 0-6,5-1 0 5,-2 6 0-5,-1-1 0 8,-5-1 0-8,4 3 0 7,-1 4 0-7,1 1 0 9,0-7 0-9,-2-3 0 6,3 1 144-6,-1-7-144 8,4 2 320-8,-1-4 0 7,3-6 0-7,-5-2 0 9,5 2 464-9,1-4 96 7,3 0 16-7,1-6 0 7,1-8-336-7,1 7-64 8,2-5-16-8,1 2 0 8,-1-5-288-8,0 3-48 6,-1-4-16-6,-1 1 0 8,2 5-128-8,-3-3 0 8,-1 3 144-8,-1 0-144 8,1 8 0-8,-4 0 0 6,1 2 0-6,-6 2 0 8,-14 0 0-8,21 8 0 7,-9 4 0-7,3-4 0 10,-15-8 0-10,14 17 0 5,0-3 0-5,-3 3 0 10,1-3 0-10,-4 0 0 5,-8-14 0-4,17 8 0 7,-7-1 0-8,-10-7 0 7,20 8 0-7,-5-4 0 8,-15-4 0-8,18 0 0 7,-1-2 192-7,-3-2-64 8,4-6 144-8,-3 3 48 7,3-1 0-7,1-2 0 7,-5 2-160-6,5 0-32 7,1-5 0-8,-4 3 0 7,1 4-128-7,-3-4 0 7,5 3 0-7,-1 3 128 8,-18 4-128-8,15 0 0 7,5 0 144-7,-3 4-144 7,-3 2 912-7,4 3 112 8,-5-1 32-8,5 4 0 25,-4 1-1696-24,3-5-320 1,1 0-80-2,-3 6-16 0,5-3 864 1,-1 1 192 1,-1-8 0-2,1 2 0 7,5-2 0-7,-1-4 176 7,4-4-176-6,1-2 160 8,-1 0 240-9,0-6 48 5,-1 3 16-5,1-5 0 7,4 2-112-7,-1 1-32 9,-1-7 0-9,-2 8 0 8,-2 1-48-8,-1 3-16 7,-5 0 0-6,1 0 0 6,1 0 32-6,-5 2 0 5,1 8 0-6,3 2 0 9,-4-2-160-9,1 2-128 6,1 4 192-6,-5 3-192 9,1-1 0-9,-2 5 0 6,5-5 0-6,-3 8 0 24,3 7-2240-23,-5 2-448 2</inkml:trace>
    </iact:actionData>
  </iact:action>
  <iact:action type="add" startTime="37992">
    <iact:property name="dataType"/>
    <iact:actionData xml:id="d14">
      <inkml:trace xmlns:inkml="http://www.w3.org/2003/InkML" xml:id="stk14" contextRef="#ctx0" brushRef="#br4">17217 11760 3679 0,'0'0'160'1,"0"0"32"-1,0 0-192 0,0 0 0 3,0 0 0-3,-6 12 0 6,6-12 2528-5,0 0 464 5,0 0 80-6,0 0 32 10,0 0-1648-10,0 0-336 5,0 0-64-5,0 0-16 9,0 0 176-9,0 0 48 6,0 0 0-5,0 0 0 7,0 0-112-8,0 0-32 6,4-12 0-5,2-4 0 7,3-1-416-8,5-1-96 6,4-3-16-6,-5-2 0 9,5 1-256-9,-5-1-48 8,7 1-16-8,-1-3 0 7,-1-2-272-7,3-1 160 6,1 5-160-6,-1 1 128 9,-1 3-128-2,1 1 160-7,1-5-160 0,-3 7 160 8,-3 7-160-8,3 1 0 7,1-2-160-7,-5 4 160 9,3 2 0-9,-18 4-144 7,16 0 144-7,-16 0 0 7,17 4 0-6,-17-4 0 5,20 16 0-6,-7-1-128 7,1 3 128-6,-6 3 0 6,0-5 0-7,-1 4 0 10,-1-1 0-8,0-1 0 2,0-1 0-4,4-1 0 7,-10-16 0-7,8 11 0 6,-8-11 0-6,9 12 0 8,-9-12 0-8,18 10 0 8,-18-10 0-7,19 2 176 6,-3-4 144-7,5-2 48 7,-1-6 0-7,-1 2 0 9,5-7-48-9,3 1 0 7,0-3 0-7,3 3 0 7,-1-6-160-7,0 1-32 7,0 1-128-7,3-3 192 9,-5-4-64-9,0 3-128 6,-3 1 176-6,1 1-176 8,0-1 0-8,-1 5 0 7,-3 2 0-7,1 7 0 8,-7-1 0-7,-15 8 0 4,18 2 0-5,-18-2 0 9,15 10 0-9,-3 1-176 6,-4 9 176-6,0-5-160 9,2 3 160-9,-5 3 0 7,-1-1 0-7,0-1-128 9,4 1 128-9,-2-1 0 5,-6-19 0-5,4 16 0 10,4 0 0-10,-8-16 0 6,13 13 0-6,-13-13 0 8,14 12 0-8,3-6 0 7,-17-6 160-7,22 0-160 8,-3-4 336-8,3-2-16 7,1-6-16-7,3 7 0 9,1-3-112-9,0-2 0 7,1 0-16-7,-3 2 0 8,-2-3-176-8,-1 1 0 6,-1 4 144-6,-1-2-144 9,-1 2 0-9,-5 3 0 6,1-1 0-6,-15 4 0 8,16 0 0-7,2 0 0 5,-5 6 0-6,1-1 0 9,-14-5 0-9,10 14 0 6,1-4 0-6,-11-10 0 9,6 15 0-9,-6-15 0 6,8 14 0-6,-8-14-128 8,14 14 128-8,-5-5 0 7,-9-9 0-7,16 14 0 9,-16-14 0-9,14 8 0 7,-14-8 0-7,19 4 0 7,-5 0 0-7,1-2 144 8,-15-2-144-8,22-2 160 8,-5-2-32-8,3 2 0 6,1 2 0-5,-3 0 0 6,2-4-128-7,1 2 128 7,2 0-128-7,-1 0 128 9,-1 0-128-9,1-2 160 6,-3 2-160-6,5 2 160 9,-5 0-160-9,1 0 160 6,1 0-160-6,-1 0 160 8,-3 0-160-8,3 0 0 7,1 0 144-7,-3 0-144 9,-1 0 128-9,3 2-128 6,-7 2 160-6,5 0-160 9,-4-2 192-9,3 4-48 6,1-6-16-6,-5 2 0 9,-13-2-128-9,20 4 0 6,-6 0 144-5,-14-4-144 7,17 5 0-8,3-1 128 6,-5 2-128-6,1-4 0 8,-16-2 0-8,15 4 0 7,-15-4 0-7,18 4 128 9,-2 0-128-9,-16-4 0 7,13 6 0-7,1 0 0 8,-14-6 0-7,0 0 0 5,14 1 0-6,-14-1 0 6,0 0 0-5,17 0 144 6,-17 0-144-7,0 0 0 8,14-1 128-8,-14 1-128 7,0 0 0-7,17-6 0 9,-17 6 128-9,12-6-128 6,-12 6 0-6,0 0 0 8,0 0 0-8,0 0 0 8,16-6 0-8,-16 6 0 8,9-6 128-8,-9 6-128 6,16-4 0-6,-16 4 0 9,12-6 0-8,3-1 0 5,-15 7 0-6,14-6 0 8,2 0 0-8,-5 0 0 6,3-4 0-6,-14 10 0 8,12-4 128-8,-12 4-128 7,17-5 0-7,-3 3 0 9,-14 2 0-9,17-2 0 7,1 0 0-6,-18 2 0 6,16-2 0-7,1 2 0 6,-17 0 0-6,16 2 0 9,-16-2 0-9,17 4 0 7,3-2 0-7,-9 3 0 7,-11-5 0-7,20 12 0 8,-1-4 0-8,-5-4 0 8,-14-4 0-8,22 8 0 6,-5 1 0-6,-3-1 0 9,-1-4 0-9,-1 4 0 6,0 0 0-6,-12-8 0 9,13 7 0-9,-1 3 0 6,-12-10 0-6,14 16 0 9,-14-16 0-9,12 8 0 6,-12-8 0-6,15 13 0 10,-3-5 0-10,-12-8 0 5,0 0 0-4,17 6 0 7,-1-2 0-8,-16-4 0 6,18 0 0-6,-1-2 0 10,-3-2 0-10,3 0 0 7,-1 0 0-6,3-2 0 5,1-3 0-6,-1 1 0 7,-3-2 128-7,4 0-128 8,-1-1 0-8,-5-1 128 6,3 0-128-6,-3 6 0 9,2-5 128-9,-3 3-128 6,5 2 0-5,-7 0 0 7,-11 6 0-8,16-6 0 7,-16 6 0-7,0 0 0 8,18 4 0-8,-18-4 0 6,0 0 0-6,11 12-144 10,-1 0 144-10,0 3 0 6,-10-15 0-6,6 20 0 8,0-3 0-8,-1 1 0 6,3-1 0-6,-8-17-128 9,6 16 128-9,0 1 0 7,2-5 0-7,1 2 0 7,-9-14 0-7,12 8 0 8,4-1 0-8,-3-3 0 8,5 0 0-8,-4-4 0 6,3-10 0-6,3 7 0 9,-1-1 0-9,1-2 128 7,1-4-128-7,3 2 0 8,-5 0 0-8,2-3 144 6,1 3-144-6,1-2 0 10,-7-5 144-10,1 5-144 6,1-2 0-6,-4 4 144 8,1 2-144-8,-3 1 0 7,2-3 0-7,-14 8 0 8,13-6 0-8,-13 6 0 6,18-2 0-6,-18 2 0 10,14 6 0-10,-14-6 0 6,13 12 0-6,-5-5 0 9,-8-7-128-9,14 16 128 6,-5-6 0-6,1 1 0 8,-10-11 0-8,14 16 0 6,-4-4 0-6,-10-12 0 8,17 15 0-7,-5-7 0 6,-12-8 0-7,17 10 0 8,-3-6 0-8,2-2 0 7,1-4 0-7,-3 0 0 7,1-6 0-6,-1 2 0 6,6 0 0-7,-5 4 0 8,3-5 0-8,3-5 0 7,-1 2 0-7,-3-5 0 8,3 5 0-8,3-4 0 6,-5 2 128-6,3 3-128 9,1-5 0-9,-1 6 0 7,-5-3 0-7,1 5 0 8,1 2 0-8,-6 2 0 7,-12 2 0-7,19 2 0 9,-19-2 0-9,14 8 0 6,3 1 0-6,-17-9 0 9,14 10-128-9,0 4 128 5,-14-14 0-4,13 11 0 8,1-1 0-9,-4 2 0 6,1-4 0-6,-1 1 0 9,2 3 0-9,1-6 0 6,1 2 0-6,2-4 0 9,1-4 0-9,-1 0 0 6,3-2 0-6,3-2 0 9,-5 0 0-8,5 0 0 4,-1 0 0-5,5-2 0 8,-3-2 0-8,-2 3 0 7,1 1 0-7,-1-2 0 9,3 2 0-9,-5 2 0 6,-3-2 0-6,1 4 0 9,-3 0 0-9,-14 0 0 6,18 6 0-6,-18-6 0 8,13 10 0-8,1 5 0 7,-14-15 0-7,10 14 0 9,1 2 0-9,-5-5 0 6,0 5 0-6,0-6 0 9,-6-10 0-9,0 0 0 6,12 13 0-6,-12-13 0 8,0 0 0-8,11 12 0 8,-11-12 0-8,18 4 0 7,-6 0 192-7,5-4-64 7,-5-4 0-7,4 2 0 8,3-2 48-8,-3-2 0 7,3-4 0-7,-3 3 0 8,-1 3-176-8,3-2 0 8,-4-4 0-8,3 4 128 8,-3-2-128-8,1-1 0 6,1 1 0-6,-2 4 128 8,-14 4-128-8,19-6 0 7,-3 2 0-7,1 2 0 9,-17 2 0-9,14 0 0 6,2 0 0-6,-16 0 0 8,17 4 0-8,-17-4 0 6,16 6 0-6,-1-2 0 9,-15-4 0-9,14 8 0 7,4 0 0-7,-5-3 0 9,3-1 0-9,-16-4 0 6,19 0 0-6,-1 2 0 9,5-2 0-9,1 0 0 6,1-2 0-6,2 2 0 9,1-2 0-9,1-2 0 7,0 1 0-7,2-1 0 8,-1-4 0-8,-1 2 0 6,0 0 0-5,4 0 0 6,-2-1 0-7,1 1 0 7,-3 2 0-7,-4 0 0 9,1 0 0-9,-9 2 128 6,1-2-128-6,3 4 128 8,-5 0 16-8,1 4 0 7,-17-4 0-7,20 6 0 8,-5-2-144-8,1 0 160 7,-16-4-160-7,20 7 160 8,-9 1-160-8,1 0 0 7,-12-8 0-7,18 4 0 10,-1 0 0-10,-5 0 0 6,-12-4 144-6,17 2-144 9,-17-2 0-9,14 2 128 5,-14-2-128-5,16 4 0 25,-16-4-672-24,0 0-208-1,0 0-32 1,7 13-10928 5,-5 5-2192-5</inkml:trace>
    </iact:actionData>
  </iact:action>
  <iact:action type="add" startTime="43232">
    <iact:property name="dataType"/>
    <iact:actionData xml:id="d15">
      <inkml:trace xmlns:inkml="http://www.w3.org/2003/InkML" xml:id="stk15" contextRef="#ctx0" brushRef="#br1">1113 13135 13823 0,'0'0'1216'3,"0"0"-960"-3,20 2-256 0,-1 0 0 7,5-2-192-7,3 2-64 7,2 0-32-7,8-2 0 9,2 0 1056-8,10 0 224 6,0 0 32-7,1 0 16 7,11 0-80-6,-1 0 0 5,-1 0-16-6,3-2 0 8,-1 0-48-8,3 0 0 7,-3 0 0-7,5-2 0 8,2-2-64-8,6 2-32 11,0-2 0-11,8 3 0 5,8-3-96-5,0-2-32 7,-4 2 0-7,1 0 0 8,-3-4-112-8,2 1-32 8,2 1 0-7,0 6 0 6,-1-4-144-7,7 4-16 6,2 2-16-6,-7 0 0 7,1-4-160-7,2 2-16 8,-5-2-16-7,5 2 0 7,4-1-160-8,-5 1 128 6,1 0-128-6,2-4 128 7,-5 0 192-7,-1 0 16 7,-2-2 16-7,0-5 0 10,-2-1 96-10,2 4 32 5,-1-1 0-5,3 3 0 10,0-4-192-10,-2 4-32 5,-4 2-16-5,0-3 0 8,-2-5-96-8,1 8-16 7,3 2 0-7,0-2 0 9,-2-3-128-9,0 3 192 6,0 4-192-6,6-4 192 8,-10-10-64-8,-2 5 0 7,-2 3 0-7,-4 0 0 8,0 2 16-8,3 0 0 7,-7 3 0-7,4-5 0 8,-6 0-16-8,1 2-128 8,-3-4 192-8,-5 4-64 7,-4 1 32-7,-5 3 0 7,5 0 0-7,-2 2 0 9,-3 2-160-9,-5-2 192 5,0-2-192-5,2 2 192 10,-6 2-192-10,2 0 0 6,-4-2 144-6,-4 4-144 8,-5-1 0-8,-5 1 0 6,-2-4 0-6,-7 6 0 9,0 0-192-9,-14-6-96 6,0 0-32-6,0 0 0 24,-20 12-2688-21,-9 1-528-3</inkml:trace>
    </iact:actionData>
  </iact:action>
  <iact:action type="add" startTime="44027">
    <iact:property name="dataType"/>
    <iact:actionData xml:id="d16">
      <inkml:trace xmlns:inkml="http://www.w3.org/2003/InkML" xml:id="stk16" contextRef="#ctx0" brushRef="#br1">5051 13609 11967 0,'0'0'1072'3,"0"0"-864"-2,0 0-208-1,18-10 0 8,-5-5 800-8,-1 9 112 5,4 2 32-4,-16 4 0 8,10-18-560-9,-1 7-96 7,1-3-32-7,-10 14 0 8,0 0 576-8,4-10 128 6,-4-7 0-6,0 17 16 9,0 0 256-9,-10-10 48 6,0-6 16-5,3 5 0 7,-7-3-416-8,2 4-96 6,-7 4-16-6,3-3 0 8,-5 1-336-8,-5 4-80 7,-1-6-16-7,-2 0 0 8,-10 3-112-7,2 1-32 5,0-8 0-6,-6 2 0 13,0 1 48-13,-4 1 0 4,-2 0 0-4,0 0 0 7,-3-1 32-7,-3 3 16 6,-3-2 0-6,-3 6 0 10,1-2-96-10,-7 1-32 5,-1-3 0-5,-2 2 0 10,2 0-160-10,-5 0 160 6,7-4-160-6,-2 3 160 9,9 1-160-9,5 0 0 6,3-2 0-5,2 4 128 7,-3 0-128-8,-1 2 0 6,0 2 0-6,-1 0 128 9,-1 2-128-9,-1 2 0 6,-3-2 144-5,-3 6-144 6,-1-2 0-7,1 0 0 6,-5 3 0-6,3 5 0 8,4-2 0-8,-5 5 0 8,-3-1 0-8,6 0 0 8,-3 5 0-8,1-2 0 6,3-1 0-6,5 2 0 9,1-7 0-9,2 1 0 6,5-6 0-6,5 5 0 9,0 3 0-9,8 1 0 6,-2 3 0-6,6-1 0 8,1 5 0-7,5 3 144 5,2 2-144-6,1 6 0 9,-1 1 0-9,1 1 0 6,3 6 0-6,3-4 0 9,-3 2 0-9,3-2 0 6,2 5 0-6,-1-3 0 9,3 2 0-9,2-2 160 7,-1 2-160-7,5-6 128 8,-2 2-128-8,0-2 0 8,4-2 0-8,2-2 0 7,2 1 0-7,2-5 0 7,0 0 0-7,6 0 0 9,0 1 176-9,1-1-48 6,9 4-128-6,-6 0 192 8,5 2-64-8,1-4 0 6,-3-1-128-6,7-3 192 9,-3 0-32-9,3 1-16 6,5-3 0-6,4 0 0 8,3-1 96-8,3-1 16 7,7 3 0-7,1-3 0 9,2-2-96-7,4-1-16 3,0-3 0-5,5 3 0 8,7-1 48-8,5-7 16 6,-4-2 0-6,3-2 0 9,-1-2 16-9,0 1 0 7,8 1 0-7,0-4 0 8,1 0-16-7,1-2 0 5,2-4 0-6,-2-4 0 8,-4-8-16-8,2 7-16 8,0-3 0-8,-6-6 0 7,3 5 0-7,-5-5 0 6,8-2 0-6,-6 3 0 9,1 1-32-9,-3 2 0 7,0-3 0-7,-1 1 0 7,5-3-144-7,-6 1 192 7,-1-1-192-7,-5-3 192 9,-1-1-64-9,-3 1-128 7,1-1 192-7,-2-5-64 8,3 1 0-8,-1 2-128 6,-5-1 192-5,1 3-64 7,0-5 0-8,0 1-128 7,-3 0 192-7,-3-1-64 9,2-1-128-9,-8 0 0 6,2 1 144-6,-4-1-144 9,2-2 0-9,-4 1 128 5,-4 1-128-5,-1 0 0 9,-3 1 128-9,-2-3-128 7,-1 0 128-7,-5-4-128 7,-3-2 144-6,1 3-144 6,-7 3 192-7,-2-2-192 8,-2 0 240-8,-4 0-64 7,-4-3-16-7,-4 1 0 8,-2 4-160-8,-2 0 192 7,-5-2-192-7,1-1 192 8,-5 3-192-8,-1-2 0 6,-3-6 0-6,1 6 0 9,-3 3 0-9,-2 1 0 8,-5-2 0-8,-3 2 0 8,2-3 0-8,0 5 0 5,0 2 0-5,-4-3 0 10,0-3 0-10,0 0 0 6,-6-1 0-6,4 3 0 8,-4 0 0-8,-2 3 0 7,-2 5 0-7,-4-4 0 8,1-1-160-8,-1 3 160 6,0 5 0-6,-1-2-144 9,-3 3 144-9,4 1-192 7,-1 4 192-7,-3 1-192 8,-6 1 192-8,1 2-192 7,0 2 192-6,1 0-192 7,-3 2 64-7,-5 4 0 5,3 6 0-6,2-4 0 8,-3 2 128-8,1 4-192 7,-1 1 192-7,-5 1-192 7,4 6 192-7,-2-1-192 7,3-1 192-7,-1 5-192 8,0-9 192-8,3 5-160 7,-1 5 160-7,5-1-160 7,5 1 160-7,1 1 0 8,6 3 0-8,2 1-128 9,-1 0 128-9,5 0 0 6,-2 3-144-5,6 1 144 6,-6 0 0-7,6 2 0 8,-4-2-144-8,4-1 144 8,3-3 0-8,1 2 0 6,-2 1 0-5,6 5 0 6,2 4-144-7,3-2 144 7,7-2 0-7,-1 4-144 9,4-2 144-9,-1 0 0 7,5 2 0-7,0-4-128 8,4 6 128-8,1 0 0 7,3 8 0-7,0-8-128 8,0 2 128-8,2-4 0 6,-2 5-144-6,6 3 144 8,-2-6 0-8,4 8 0 8,1-2 0-8,7-2 0 8,-2-1-176-8,3-3 176 6,1 2-128-6,1 0 128 9,3-6 0-9,-2 2-128 6,1 2 128-6,4-6 0 10,3-4 0-10,3 5 0 6,2-9 0-6,2-4-128 8,4-3 128-8,1-1 0 7,1-5 0-7,0 3 0 8,3 1 0-8,5-4 0 6,2 1 0-6,6-3 0 9,-1 2 0-9,3-5 0 6,1 1 0-6,5-2 0 9,3-4 0-9,-2-2 0 6,9-4 0-6,-5-6 128 9,2-6-128-9,0-1 0 6,3 1 0-6,5-5 128 9,-2 7-128-9,0-6 0 6,2 1 128-6,2-1-128 8,0-5 0-8,-2-1 144 7,-4 1-144-7,-6-4 0 10,0-2 144-10,-5 1-144 5,-7-1 0-5,1 2 144 8,-3-1-144-8,-1-3 192 7,0-2-192-7,-10-6 192 9,-2 2 0-8,-8 2 0 5,-4-6 0-6,-2 4 0 9,-5-6 16-9,-1-2 16 5,-7-6 0-5,-2-1 0 9,-8-3-64-9,-4-3-16 6,-6-11 0-6,-4 13 0 9,0 9-272-9,-3 4-64 6,-1 6-16-6,-4 10 0 22,3 5-1904-21,-7 9-368 0,-5 7-80 1</inkml:trace>
    </iact:actionData>
  </iact:action>
  <iact:action type="add" startTime="49553">
    <iact:property name="dataType"/>
    <iact:actionData xml:id="d17">
      <inkml:trace xmlns:inkml="http://www.w3.org/2003/InkML" xml:id="stk17" contextRef="#ctx0" brushRef="#br1">5151 13270 10703 0,'0'0'464'3,"0"0"112"-3,0 0-448 0,0 0-128 1,0 0 0-1,0 0 0 6,0 0 208-6,0 0 32 7,0 0 0-7,0 0 0 9,0 0 208-9,0 0 64 6,0 0 0-5,0 0 0 7,0 0 688-8,0 0 144 7,4-14 16-7,-4 14 16 7,0 0-416-7,4-14-64 9,-4-1-32-9,0 15 0 6,-6-12-320-6,0-4-64 8,2 3-16-8,-6-3 0 8,0 4-48-8,3-3-16 6,-9-5 0-5,4 5 0 6,-5-7-272-6,1 3-128 6,-3 3 128-7,-5-3-128 7,-1-3 368-7,-2 7-16 8,-5-3 0-4,-3-1 0 1,-8 5 16-5,0-4 0 5,-3 9 0-5,-7-3 0 9,-2 4-144-9,1 4-32 7,-3-2 0-7,1 4 0 8,-7 2-192-8,-3 4 0 6,1 2 128-6,-7-2-128 9,-4 0 0-9,0 6 0 7,-4-1 0-7,2 1 0 9,-2 2 0-9,6-4 0 7,6-1 0-7,0 5 0 7,5-4 0-7,5 2 0 6,-1 1 0-6,3-5 0 9,-1 2 0-8,2 4 0 5,3-1 0-6,-1 7 0 9,2-4 0-9,-1 3 0 6,-1 5 0-6,2-3 0 9,1 3 0-9,5 3 0 7,-2 4 0-7,0 4 0 6,-6 3 0-5,3-1 0 6,-3 2 0-7,-2 4 0 7,-5-4-128-7,3 4 128 7,-1-6 0-7,3 2 0 9,1 2 0-9,1-2 0 6,0 4 0-6,6 0 0 9,1 6 0-9,7-6-128 6,2 1 128-6,3-3 0 9,3 4 0-9,2-2 0 6,4 2 0-6,-1-2 0 10,7 4 0-10,7-6 0 6,0 0 0-6,6-4 0 8,3 8 0-8,3-6 0 6,3 2 0-6,3 2 0 10,2-6 0-10,4 6 0 6,5-2 0-6,1 4 0 7,7-4 128-7,3 4-128 7,-1-6 0-6,8 2 144 7,2 0-144-8,10-4 128 8,0 4-128-8,5-2 128 8,7-2-128-8,3 2 0 5,-1-7 144-5,5-9-144 9,4-2 0-9,-3 1 144 6,3-4-144-6,0-1 0 9,2-9 144-9,2 2-144 7,4 2 0-7,0-5 144 9,2 1-144-9,0-4 0 6,-2-2 144-6,0 0-144 9,2 0 0-8,-4-2 128 5,-3-2-128-5,1 2 0 6,2 0 128-7,-4 2-128 6,4-3 128-6,0-9-128 8,4-2 128-8,-6-7-128 7,-6 1 160-7,3 1-160 9,-5-9 144-9,0-1-144 6,1-4 128-6,-5 2-128 9,4 2 160-9,-5 1-160 7,-3-5 192-7,1 2-192 7,-3-2 192-6,-3-4-192 5,0 2 192-6,-6 0-192 10,-6-8 192-10,1 6-192 5,-6-2 192-4,-3 2-192 6,-4-2 256-7,0-6-64 7,-3 2-16-7,-1 2 0 8,0-8 64-8,-1 4 16 6,-7-4 0-6,-5 1 0 9,-2-5-16-9,-2 2 0 7,-5-1 0-7,-1-1 0 8,-4 0 16-8,-3 5 0 7,-5-3 0-7,-2 0 0 8,-5 4 96-8,1 8 32 6,-4-2 0-6,-5 10 0 11,-4 4-64-11,-4 2 0 5,-6 1 0-5,2 3 0 9,-4-1-160-9,2 1-32 6,0 3-128-6,-4 5 192 10,0-3-192-10,2 6 0 5,0 4 0-5,2 3 0 23,4 1-1152-22,-4 4-192-1,2 3-16 0,7 1-8832 8,1 12-1776-7</inkml:trace>
    </iact:actionData>
  </iact:action>
  <iact:action type="add" startTime="52209">
    <iact:property name="dataType"/>
    <iact:actionData xml:id="d18">
      <inkml:trace xmlns:inkml="http://www.w3.org/2003/InkML" xml:id="stk18" contextRef="#ctx0" brushRef="#br1">8966 14783 10703 0,'0'0'464'1,"0"0"112"0,0 0-448 0,0 0-128 1,0 0 0-2,0 0 0 6,0 0 624-5,0 0 96 6,0 0 32-7,0 0 0 8,0 0 176-8,0 0 32 7,0 0 16-7,0 0 0 7,19 0-16-7,-3-2 0 7,4 0 0-7,3 0 0 9,2-6-272-8,3 4-64 4,1-1-16-5,2 1 0 11,0-2-128-11,6 0-32 5,0 2 0-5,8 0 0 8,0 0-80-8,6 0-32 6,2 0 0-5,1-1 0 12,1 1 96-13,1-2 16 2,5 0 0-2,-1-2 0 9,1-2 16-9,-1 3 16 6,-1 3 0-6,1-6 0 8,-1 2-32-8,1 2 0 7,1 2 0-7,-3 1 0 9,3-3-176-9,-3 6-32 8,-1 0-16-8,-1 4 0 7,-3-2-64-7,0 1-16 6,-5 1 0-6,3-2 0 9,-2 0 32-9,-8 0 0 5,0-2 0-5,-4 2 0 10,-2 0 80-10,6-2 32 7,-6 0 0-7,2 0 0 9,-2-2 0-9,-4 0 0 5,1 0 0-5,-3 0 0 9,0 0-32-8,-2 2 0 3,-1-2 0-4,-1 0 0 9,-1 0-48-9,-1 1-16 7,-2-1 0-7,3-2 0 9,-3 2-48-9,3 0-16 5,-9 2 0-5,3 0 0 10,-1-2-128-10,-5 2 192 6,-12 0-192-6,18 0 192 8,-18 0-64-8,13 0 0 7,-13 0 0-7,0 0 0 8,0 0-128-8,0 0 192 6,0 0-192-6,16 0 192 10,-16 0-64-10,0 0-128 7,0 0 192-7,0 0-64 7,0 0-128-7,0 0 160 7,0 0-160-7,0 0 160 8,0 0-160-8,0 0 0 7,0 0 144-7,0 0-144 8,0 0 0-8,0 0 0 7,0 0 0-7,0 0 128 9,0 0-128-9,0 0 0 5,0 0 128-5,0 0-128 9,0 0 160-9,0 0-32 6,0 0-128-6,0 0 192 9,0 0-192-8,0 0 0 4,0 0 0-5,0 0 0 9,0 0-208-9,0 0 64 7,0 0 16-7,0 0 0 23,0 0-1424-20,0 0-288-3,0 0-48 0,0 0-8368 5,0 0-1680-3</inkml:trace>
    </iact:actionData>
  </iact:action>
  <iact:action type="add" startTime="53863">
    <iact:property name="dataType"/>
    <iact:actionData xml:id="d19">
      <inkml:trace xmlns:inkml="http://www.w3.org/2003/InkML" xml:id="stk19" contextRef="#ctx0" brushRef="#br1">13877 14886 4607 0,'0'0'400'2,"0"0"-400"3,0 0 0-5,0 0 0 3,0 0 1584-2,0 0 224 5,0 0 48-6,0 0 16 7,0 0-976-7,0 0-192 8,0 0-32-8,0 0-16 8,0 0 16-8,0 0 0 11,0 0 0-11,0 0 0 5,0 0-160-5,18-9-48 6,-4 3 0-6,1 2 0 9,-3-8 16-9,5 4 0 7,7 2 0-7,-3-1 0 7,-1-3-96-6,3 4 0 5,5 0-16-6,1 0 0 9,4-3 80-8,6 3 0 9,-2 2 16-9,10-2 0 7,4-2-96-8,-1 2-32 8,-1 0 0-8,6 3 0 3,1-5 144-3,3-2 32 10,-3 2 0-10,3 0 0 5,-1-3-96-5,-1 3-16 12,-1 0 0-12,3-2 0 4,-1 5-80-4,5 1-32 7,-3 2 0-6,-1 0 0 5,-6-2-112-6,3 2-32 7,-1-2 0-7,-1 0 0 11,-1 0 0-11,-4 0 0 11,-2 2 0-11,-1 0 0 3,-1-2 48-3,-6 1 16 7,4-3 0-7,-8 2 0 8,0 0 0-8,-3 2 0 12,-5 0 0-12,-2 2 0 3,-3-2-64-2,-1 0-16 10,-5 0 0-11,1 2 0 3,-1 0-128-2,-16 0 160 4,0 0-160-5,12 0 160 7,-12 0-160-6,0 0 160 6,0 0-160-7,0 0 160 8,0 0-160-8,0 0 0 7,-10 8 0-7,-6 2 0 24,3-1-1856-22,-5-3-448-1,-7 2-80 0,25-8-32-1</inkml:trace>
    </iact:actionData>
  </iact:action>
  <iact:action type="add" startTime="54659">
    <iact:property name="dataType"/>
    <iact:actionData xml:id="d20">
      <inkml:trace xmlns:inkml="http://www.w3.org/2003/InkML" xml:id="stk20" contextRef="#ctx0" brushRef="#br1">17876 14738 2751 0,'0'0'256'3,"0"0"-256"-2,0 0 0-1,0 0 0 8,0 0 2000-7,0 0 368 10,0 0 64-10,0 0 0 2,0 0-1280-2,18-6-256 9,-18 6-48-9,13-4-16 3,-13 4-128-4,20-6-48 5,-5-1 0-5,3 1 0 10,-1 2 48-10,1 0 16 6,5 0 0-6,3-2 0 9,1 4-128-9,0 0-16 6,3-2-16-6,1 3 0 8,6-1-32-8,-2 2 0 8,4 0 0-8,6 0 0 3,6 0-144-3,-1-2-48 11,-1 2 0-11,6 0 0 5,3-4 112-5,-1 2 32 8,-7-2 0-8,5 0 0 7,0 2-16-7,-3 0 0 13,-5 2 0-13,4-4 0 3,-2-2-80-2,-3 4-32 5,3-2 0-6,0-3 0 7,4 3-64-6,-3 0-16 5,-3-2 0-6,4 4 0 9,0 0-48-9,-3 0-16 10,1-2 0-10,-8-2 0 5,0 1-16-5,-6 1-16 12,2 0 0-12,-2-2 0 5,-3-2-176-4,-1 4 192 2,-4 0-192-2,-4 2 192 7,-3 0-192-8,-1 0 160 12,1 0-160-12,-6 1 160 2,-14 1-32-1,15 0-128 9,-15 0 192-9,18-2-64 3,-18 2-128-4,0 0 128 11,0 0-128-11,0 0 128 4,0 0-128-4,0 0 0 10,0 0 144-9,0 0-144 3,0 0 0-4,0 0 0 6,0 0 0-6,0 0 0 22,0 0-1152-20,0 0-320-2,0 0-48 1,0 0-11664 2</inkml:trace>
    </iact:actionData>
  </iact:action>
  <iact:action type="add" startTime="55618">
    <iact:property name="dataType"/>
    <iact:actionData xml:id="d21">
      <inkml:trace xmlns:inkml="http://www.w3.org/2003/InkML" xml:id="stk21" contextRef="#ctx0" brushRef="#br1">9313 16821 6447 0,'0'0'272'1,"0"0"80"-1,0 0-352 2,16 2 0-1,-1-2 0-1,5 0 0 7,-5 0 1920-6,7 0 304 6,1 0 64-7,7 0 16 6,5 2-960-5,4 0-192 7,0-4-48-8,9 2 0 7,3-2-208-7,-2 2-64 12,0-4 0-12,3 0 0 5,1-4-304-5,4-2-64 10,1 5-16-10,5 3 0 5,1-6-80-5,2 0-32 6,8 2 0-6,2 0 0 13,-3 1-128-13,1-9-16 11,-4 2-16-10,-6 0 0-1,1 7-48 0,-1-1-128 11,-4 2 192-11,-3 2-64 3,2-2-128-2,1 2 0 5,4 6 0-6,-5-2-7552 18,-3-2-1536-18</inkml:trace>
    </iact:actionData>
  </iact:action>
  <iact:action type="add" startTime="56117">
    <iact:property name="dataType"/>
    <iact:actionData xml:id="d22">
      <inkml:trace xmlns:inkml="http://www.w3.org/2003/InkML" xml:id="stk22" contextRef="#ctx0" brushRef="#br1">13961 16844 14735 0,'0'0'1312'1,"0"0"-1056"6,-4-9-256-7,4 9 0 3,0 0 1984-3,0 0 352 10,20-12 64-10,1 6 16 5,1 2-1552-5,5 0-304 11,6-2-64-11,2 0-16 5,0 1-288-4,6 1-64 8,-4 2-128-9,10 0 192 5,0 2-192-5,4-4 0 10,1-4 0-10,1 2 0 4,0 4 128-4,-1 0-128 10,-3-2 0-10,-2-1 0 5,0-3 0-5,2 4 0 6,1 2-128-6,-3 0 128 26,2-2-880-24,-2 4-64-1,1 4-16-1,-1 2-9360 0</inkml:trace>
    </iact:actionData>
  </iact:action>
  <iact:action type="add" startTime="58025">
    <iact:property name="dataType"/>
    <iact:actionData xml:id="d23">
      <inkml:trace xmlns:inkml="http://www.w3.org/2003/InkML" xml:id="stk23" contextRef="#ctx0" brushRef="#br1">12430 8314 9215 0,'0'0'816'1,"0"0"-656"4,0 0-160-5,0 0 0 4,0 0 720-4,0 0 112 7,14-6 32-7,-1-4 0 8,5 1-352-8,5 1-80 12,-1-4-16-12,3 4 0 3,2 3-128-1,3-1-32 8,-1 0 0-10,0 2 0 4,-1 0 32-4,-1 4 0 7,0 2 0-7,-3 4 0 7,-5 8-112-6,1-3-32 9,-3 5 0-10,-5-1 0 4,0 5-144-4,-5 1 0 8,-7 5 0-8,-4-1 128 4,-5-2-128-4,-5 3 160 6,-4-5-160-6,-5 3 160 8,-4-3 32-8,-2 1 0 12,-3-7 0-12,3 5 0 5,0 1 112-4,5-5 16 8,7-1 16-9,-1-3 0 4,5 0 48-3,13-12 0 10,-6 11 0-11,6-11 0 4,0 0-256-4,15 20-128 6,1-8 160-6,5 3-160 9,7 3 0-8,1-3 0 9,2 5 0-10,6-1 0 4,-4-1 0-4,3 1 0 10,3 1 0-10,-4-1 0 4,-2 7 0-4,-2 1 0 7,-6 2 0-7,-3-1 0 8,-5-1 0-8,-7-2 0 12,-6-1 0-12,-2-1 0 3,-4 3 160-2,-6-1-160 10,-11-8 160-11,-5 3-160 4,-5 1 400-4,-2-3-16 10,-2-2 0-10,-4 1 0 5,-2-7-128-4,4 2-48 9,-3-5 0-9,7-1 0 3,0 0-384-4,0-2-80 11,2 2 0-11,-1-2-16 2</inkml:trace>
    </iact:actionData>
  </iact:action>
  <iact:action type="add" startTime="58729">
    <iact:property name="dataType"/>
    <iact:actionData xml:id="d24">
      <inkml:trace xmlns:inkml="http://www.w3.org/2003/InkML" xml:id="stk24" contextRef="#ctx0" brushRef="#br1">9883 8314 13295 0,'0'0'576'1,"0"0"144"-1,-14-4-576 0,14 4-144 7,0 0 0-7,0 0 0 3,0 0 240-3,0 0 16 12,0 0 0-12,0 0 0 3,0 0-256-2,16-12 0 10,-5 5 0-10,7 1 0 1,-2-2 128-2,5-2 0 7,2 4-128-7,-1 4 192 8,-5 1 16-8,3 1 0 7,1 1 0-7,-1 3 0 8,-3 2 16-8,3 6 0 12,-6-4 0-12,-1 3 0 4,1 3-96-4,0 0-128 6,-7-1 176-6,5 1-176 5,-4 0 176-5,-4 3-176 6,2-3 160-6,-6-14-160 8,0 0 304-8,5 17-48 8,-5-17 0-8,0 0 0 7,8 16 64-7,-4 0 0 8,-4-16 0-8,8 13 0 8,0 3-80-8,3-6-16 11,-1 3 0-11,8-3 0 6,-5 4-96-6,7-3 0 11,-1 5-128-11,-5-2 192 3,2-1-192-3,-7 1 0 7,5 4 128-6,-6-5-128 6,0 5 0-7,-4-5 176 12,-4-13-176-12,-2 24 160 4,-4-1 64-3,-4 1 16 9,-9-1 0-10,-7-2 0 4,-5-3 96-4,-4 5 32 6,-10 5 0-6,0-3 0 8,0 0-48-8,-2-1-16 6,1 1 0-6,3 0 0 8,-4-5 64-8,8-1 16 12,-2 1 0-11,8-6 0 3,4 1-192-4,5-5-16 11,7 2-16-11,5-4 0 4,12-8-160-3,0 0 0 9,0 0 144-10,0 0-144 18,0 0-272-17,21 3-128 0,3-1-32-1,3-4-10656 4</inkml:trace>
    </iact:actionData>
  </iact:action>
  <iact:action type="add" startTime="59482">
    <iact:property name="dataType"/>
    <iact:actionData xml:id="d25">
      <inkml:trace xmlns:inkml="http://www.w3.org/2003/InkML" xml:id="stk25" contextRef="#ctx0" brushRef="#br1">15859 7957 2751 0,'0'0'256'1,"0"0"-256"2,0 0 0-2,0 0 0 5,14-2 2240-6,-1 2 384 5,3 2 96-5,5-2 16 8,1-2-1696-8,1 2-336 10,9 0-64-10,-3 0 0 5,0-4-16-5,4 0 0 11,2-1 0-11,0 3 0 6,1 6-80-6,-5 1-16 5,2-1 0-5,-2 0 0 4,-4-4-16-4,-1 6-16 7,-5 2 0-7,1 5 0 9,-9-1-176-9,1 8-16 12,-8 5-16-12,-4-4 0 3,-4-3-288-3,2 2 128 11,-2-1-128-11,-2 1 0 4,-4-5 240-3,2 3-64 6,1-7-16-7,5-11 0 7,-2 14 128-4,2-14 32 6,-6 12 0-9,6-12 0 4,-2 17-144-4,2-3-32 12,2 2 0-12,-2-16 0 3,6 15-144-3,-3 1 0 8,3 1 0-8,4-5 128 8,-10-12 0-8,8 20 0 11,2-5 0-11,-3 5 0 4,-3 3 64-4,-4-2 16 11,-4-1 0-11,-5 3 0 3,-3 5 48-3,-8 3 16 13,-1 2 0-13,-4-2 0 4,-5-1 16-4,-5-5 0 10,-4-6 0-9,-6 5 0 3,-1 1 32-4,-5 0 0 7,-4-1 0-7,-1-3 0 8,-5-7-64-8,1 5 0 8,-3 3 0-8,-1 3 0 8,2 5-256-8,1-3 160 7,1 6-160-7,-5-4 128 23,1 0-1536-22,0 1-304 0,-1 1-64 0</inkml:trace>
    </iact:actionData>
  </iact:action>
  <iact:action type="add" startTime="61849">
    <iact:property name="dataType"/>
    <iact:actionData xml:id="d26">
      <inkml:trace xmlns:inkml="http://www.w3.org/2003/InkML" xml:id="stk26" contextRef="#ctx0" brushRef="#br1">9705 8250 6447 0,'0'0'576'1,"0"0"-576"6,-6 9 0-6,6-9 0 1,0 0 1248-1,-15 8 144 10,3-2 16-11,12-6 16 4,-10 8-464-4,10-8-80 11,-15 6-32-11,15-6 0 5,0 0-128-5,-12 2-16 11,12-2-16-11,0 0 0 3,0 0-160-2,0 0-16 10,0 0-16-11,0 0 0 4,0 0-160-3,0 0-16 4,0 0-16-4,0 0 0 6,-8-12-96-6,10-4-16 9,6 5 0-10,0-3 0 5,1 6-48-5,9-3-16 7,0 3 0-7,-1-2 0 9,3-9 0-9,3 5-128 10,2-2 192-10,3 5-64 9,1-5-128-9,2 4 160 8,-2-3-160-7,5 3 160 2,-1-2-160-2,2 8 0 4,-6-1 0-5,2-1 128 8,1 2 32-8,-1 6 0 8,0 4 0-8,0 0 0 8,2 2-160-8,-5-1 0 8,-7 1-160-8,3 2 160 8,-1 2 0-8,0 0 0 7,-5-1 0-7,-4 5 0 4,-14-14 0-4,13 14 0 7,-5 3 0-7,-4-1 160 8,-2-2 80-7,-4 5 16 9,-2-3 0-9,-10 3 0 4,-1 3 16-4,-9-1 16 8,-5-3 0-9,0 3 0 3,-10 0 16-3,2-3 0 7,0 0 0-7,-2-1 0 8,2-5-96-8,7 1-16 10,1-1 0-10,0-2 0 5,2 2-32-5,3-7-16 7,1 3 0-7,5 0 0 9,6-2-144-9,12-6 0 11,-13 4 0-11,13-4 128 4,0 0-128-4,0 0 0 11,0 0 0-11,0 0 128 4,0 0-128-4,0 0 0 9,0 0 0-8,17 2 0 3,3-2 0-3,-3 0 0 10,7-2 0-10,-1 2 0 1,-1 0 0-2,5 0 0 8,0 4 128-8,1 0-128 9,1-2 0-9,-2 5 0 11,0 1 0-11,1-2 0 4,-1 0 0-4,-2 2 0 10,-3-2 0-10,-3 1 0 5,7 7 0-4,-5-4 0 9,-1 1 0-10,-5 5-176 5,1 0 176-5,1-5 0 6,-7 7 0-6,2-6 0 9,-12-12 0-9,16 19 144 6,-9-3-144-6,3 1 0 8,-10-17 192-8,8 14-192 10,-6 2 192-10,-2 3-192 5,-2-3 384-5,-4 1-48 11,-4-3 0-11,-1 1 0 4,-9 5 272-3,-3-3 48 9,-7 3 16-10,-5 1 0 3,-2-7-144-3,-8 6-16 12,-1 5-16-12,-3-2 0 3,0-3-192-3,-4-1-48 11,-5 5 0-11,-6-1 0 5,-3-5-256-5,1-1 160 10,-2 3-160-10,1 1 128 5,-3-3-128-5,6 1 0 10,-3 1 0-10,7-3 128 5,3 3-384-5,9 1-96 11,7 3-16-11,0-1-9552 15,6-3-1904-14</inkml:trace>
    </iact:actionData>
  </iact:action>
  <iact:action type="add" startTime="63353">
    <iact:property name="dataType"/>
    <iact:actionData xml:id="d27">
      <inkml:trace xmlns:inkml="http://www.w3.org/2003/InkML" xml:id="stk27" contextRef="#ctx0" brushRef="#br1">19971 8201 10079 0,'0'0'448'1,"0"0"80"-1,0 0-528 0,0 0 0 6,0 0 0-5,0 0 0 4,0 0 688-5,0 0 16 10,0 0 16-10,0 0 0 4,12-4-336-4,5 2-64 6,5 0 0-5,7-6-16 8,-2 1-48-9,6-1 0 10,10-6 0-10,0 4 0 3,-6-5 0-2,2 3 0 9,4-2 0-9,-10 7 0 3,-2 1-64-4,-1 0-32 6,-1 0 0-6,-6 4 0 10,-1 8 352-10,-3 0 80 5,-9 2 16-5,0 5 0 9,-4 1-224-9,-8 5-64 10,-8 3 0-10,-4-1 0 5,-9 3 96-4,-2 1 16 11,-9-2 0-9,-5 3 0-3,0-3-112 3,-2-3-32-3,0 1 0 0,4-3 0 8,0-7 32-8,10 1 16 8,-2-4 0-8,9 0 0 7,5 1-64-7,15-9-16 11,0 0 0-11,0 0 0 5,0 0-112-5,9 10-16 11,9-2-128-10,5 0 192 2,7-2 0-3,3-2-16 12,6 1 0-11,2 1 0 2,-2 2-176-3,4 0 0 11,-8 0 144-11,4 5-144 3,-4-1 0-3,-2 8 128 11,-2-1-128-11,-3 3 0 4,-7 3 192-3,1 2-16 8,-9 0-16-9,1 5 0 6,-8-5-32-6,-2-2-128 9,-6-1 192-9,-2 1-64 5,-4 0 160-5,-6 3 32 11,3-3 0-11,-9 0 0 5,-3-5 128-5,-3-3 16 10,1 5 16-10,-2-3 0 5,-1-3-176-5,-1 4-48 11,0-3 0-11,0-1 0 4,-3 5-64-4,3-1-32 10,-2-3 0-10,0 5 0 5,-4 1-160-5,3-3 0 6,1-3 0-6,0 1 128 9,-4 1-416-9,-4-5-96 10,2 3 0-10,-2 1-8576 18,0 1-1728-16</inkml:trace>
    </iact:actionData>
  </iact:action>
  <iact:action type="add" startTime="64342">
    <iact:property name="dataType"/>
    <iact:actionData xml:id="d28">
      <inkml:trace xmlns:inkml="http://www.w3.org/2003/InkML" xml:id="stk28" contextRef="#ctx0" brushRef="#br1">16308 10081 8287 0,'0'0'736'1,"0"0"-592"7,0 0-144-8,0 0 0 6,0 0 976-6,0 0 176 10,0 0 16-10,0 0 16 5,0 0-288-4,0 0-64 4,0 0-16-5,11-10 0 4,7 2-320-3,2-1-64 6,1 1-16-7,8 2 0 7,8-6-80-7,-2 5-16 11,6 1 0-11,-4 0 0 5,10-4-320-5,-4 4 144 8,2 0-144-8,-4 6 0 8,2 0 128-8,-8 2-128 10,-4 6 0-10,-5 2 0 5,-5-2 0-5,-1 5 0 7,-9 5 0-7,-3 5 0 8,-4-1 352-8,-10 7-32 12,-6 2-16-12,-5 2 0 8,-7-5 160-8,-5-3 48 7,-6-2 0-7,-2-1 0 6,-6-3-64-6,2 1 0 5,-4-1 0-4,8-5 0 7,-4 2-208-7,8-5-48 5,6 3-16-6,1-6 0 9,5-2 0-9,9 1 0 6,12-7 0-6,0 0 0 4,0 0-176-4,0 0 128 8,0 0-128-8,0 0 128 7,16 4-128-7,5-2 0 8,3 0 144-8,1 0-144 7,4 4 0-7,3 2 144 8,1 4-144-8,0-3 0 8,-2 7 128-8,0-2-128 12,-1 3 0-12,-3 5 0 4,-2-5 0-4,-5 5 0 11,-9 1 0-11,1 0 0 4,-2-3 160-4,-6-3-160 6,-4 5 128-6,0 3-128 8,-6-3 464-8,-2-3 16 11,-2 1 0-11,1-1 0 5,-9-5-16-5,0-1 0 12,1-3 0-12,-5 6 0 4,1-3-128-3,-2 5-16 3,-3-4-16-3,3 3 0 7,-4 5-144-8,-1-1-32 11,-3-1 0-11,2 1 0 4,1 2-128-4,-3 3 0 10,-4-1 144-10,2 1-144 4,-4 1 0-4,0 4-240 12,2 4 48-12,-10 2-13088 6</inkml:trace>
    </iact:actionData>
  </iact:action>
  <iact:action type="add" startTime="66775">
    <iact:property name="dataType"/>
    <iact:actionData xml:id="d29">
      <inkml:trace xmlns:inkml="http://www.w3.org/2003/InkML" xml:id="stk29" contextRef="#ctx0" brushRef="#br1">13403 13197 15599 0,'0'0'688'1,"0"0"144"-1,0 0-656 0,4-11-176 4,2-3 0-4,-2 2 0 9,2-3 208-9,-2 3 16 7,-2-4 0-7,-2 7 0 3,0-7 480-3,0 16 112 8,-6-14 16-8,-2 1 0 8,8 13 224-8,-8-8 48 11,8 8 16-11,-9-12 0 5,-3-1-304-5,2 7-64 10,10 6-16-10,-16-4 0 5,5 0-272-5,-5 4-48 11,3 6-16-11,-5 0 0 4,4-2-192-4,-3 1-32 7,5 1-16-7,-5 2 0 9,-1-2 64-9,0 4 16 11,-5 5 0-10,3 1 0 4,-1 1 128-5,2 5 16 11,-3-3 16-7,-1 1 0-2,5 1-80-2,3 5 0 9,-5-1-16-9,0 4 0 4,-1 3-160-4,-2 5-16 7,-3 4-128-7,3-2 192 8,-4 3-32-8,3-1-16 9,1 6 0-9,-3 4 0 3,1-2-144-3,4 3 0 6,-3 1 0-5,1 2 0 6,5-1 0-7,5-7 128 13,-5-2-128-13,8 2 0 3,-3-4 0-2,7 3 0 9,0-5 0-10,6 0 0 4,0-8 0-4,6 1 128 12,2-3-128-12,5 2 0 4,1-4 256-3,7-2-48 8,7-3 0-9,1-5 0 4,4 1 0-4,4-5 0 7,-2-3 0-7,8 4 0 7,-6-6 48-6,2-5 16 11,-2 1 0-12,-2 0 0 4,0-4-16-4,6-4-16 10,-2-4 0-10,4-2 0 5,-8 1 64-5,3-7 16 11,2 2 0-11,1-5 0 4,2-1-64-4,4-3-16 7,-6-3 0-7,6 1 0 8,-6-4-48-8,0-3-16 11,0-1 0-11,0-4 0 4,-6-8 80-4,-4 4 0 12,-6-6 16-12,-3 6 0 4,-3-8 112-4,-7-1 32 6,-4-1 0-6,0 2 0 9,-8-11-16-9,-4 9 0 7,-6 0 0-7,0 2 0 10,-7 8-80-10,-5 0-32 10,-5 4 0-10,-4 4 0 4,-2 0-96-4,-4 4-32 11,-10 3 0-11,0 1 0 5,0 3-160-5,-2 7 0 7,-3-1 0-7,-1 6 0 18,0 4-400-16,1 4-16-1,-3 2 0-1,4 10 0 16,5 3-2464-15,-1 7-512 0</inkml:trace>
    </iact:actionData>
  </iact:action>
  <iact:action type="add" startTime="67918">
    <iact:property name="dataType"/>
    <iact:actionData xml:id="d30">
      <inkml:trace xmlns:inkml="http://www.w3.org/2003/InkML" xml:id="stk30" contextRef="#ctx0" brushRef="#br1">9063 15352 13823 0,'0'0'608'1,"-1"-15"128"-1,-1-5-592 0,2 7-144 3,0-3 0-3,0 16 0 8,0-14 384-7,0 1 32 4,-4-1 16-5,4 14 0 4,0 0 128-4,-8-14 16 7,2 3 16-7,-2-1 0 8,-3 2 208-7,1 2 32 7,2-5 16-8,-6 5 0 6,1-2 48-6,-5 1 0 7,2 5 0-7,1 0 0 10,-7-2-208-10,1-2-48 10,-2 0 0-10,-1 4 0 5,-1 4-288-4,-3 4-64 8,-1 0-16-9,-2 4 0 3,2 0-144-3,-2 2-128 9,-1 7 192-5,-1-1-192 1,2 3 176-5,-4 7-176 10,2 3 160-10,2 6-160 4,1 8 288-4,-1 4-32 10,-2-1-16-10,-2 9 0 6,2 7-64-6,1 5-16 5,3 9 0-5,2 0 0 9,0-2-160-9,1 2 0 7,1 0 0-7,3-2 128 7,3-4-128-7,-1 1 0 12,7-9 0-12,3-5 0 4,4-3 0-4,4-1 128 11,0-2-128-10,8-9 128 2,12 3 144-2,-3-10 32 10,5 0 0-11,7-5 0 2,0-3 0-1,6-6 0 12,3-3 0-13,7 2 0 2,1-11-32-2,3 1 0 11,6-2 0-11,5-4 0 6,7-6-16-6,-1-4-16 11,8-8 0-11,-2 1 0 4,3-9-64-4,-7-3-16 11,0-6 0-11,-5-1 0 4,-1-3 32-3,3 0 16 9,1 0 0-10,-4-6 0 3,3 2-16-2,-3-4-16 8,-3 4 0-9,-4-4 0 6,-7 2 32-6,-5-3 16 10,-11 3 0-9,-9 0 0 3,-5 6 208-3,-7-3 32 9,-7-4 16-10,-7 5 0 3,-5-4 32-2,-14 5 16 10,-5 1 0-11,-6 0 0 3,-10 6-352-2,0 6-176 9,-2 3 160-9,-3 1-160 3,-5 7 0-4,2 0-240 10,5 8 32-10,5 2 0 19,-2 4-1488-18,14 0-288 0,5 2-64-1,7 6-13440 3</inkml:trace>
    </iact:actionData>
  </iact:action>
  <iact:action type="add" startTime="70020">
    <iact:property name="dataType"/>
    <iact:actionData xml:id="d31">
      <inkml:trace xmlns:inkml="http://www.w3.org/2003/InkML" xml:id="stk31" contextRef="#ctx0" brushRef="#br1">26051 11770 13183 0,'0'0'576'1,"0"0"128"-1,5-16-560 0,-1 5-144 6,0-7 0-6,-4 18 0 5,4-12 832-5,-4 12 144 6,6-15 32-6,-6 15 0 8,0 0-176-8,0 0-16 6,0 0-16-5,0 0 0 9,6-10-80-10,-6 10-16 9,0 0 0-9,0 0 0 5,0 0-192-5,0 0-32 6,0 0-16-6,0 0 0 6,-4 17 16-6,-2 5 0 7,-4 5 0-7,3 6 0 6,-3 1 80-5,-4 5 16 7,4 9 0-7,-3 3 0 6,1 4-144-3,-4 3-32 4,5 5 0-8,3-15 0 4,-4 9-160-3,4-3-48 7,5-1 0-8,-5 2 0 7,2-3-192-6,4-3 128 9,2-8-128-10,2 0 0 5,2-6 256-5,6-8-32 8,-5 1-16-8,5-3 0 7,4-5 48-7,-2-7 16 7,5 5 0-7,-3-6 0 8,3-5 48-8,1-1 16 6,-5-4 0-5,5-6 0 7,-2 0 32-8,1-3 0 7,1-1 0-7,-5-10 0 5,5 6-96-5,-2-5-16 10,1 1 0-10,3-3 0 6,-5-5-128-6,3-1-128 9,1-2 192-9,-3-3-192 5,3 1 144-5,-1-2-144 10,-4-2 0-10,3-4 144 6,-3 0-144-6,3 0 0 11,-3-2 0-11,2 4 0 3,3-4 0-3,-3 2 0 10,-1 3 128-10,-1-1-128 6,2 0 0-6,-5 2 0 11,3 0 0-11,-4 0 0 4,3 2 0-4,-3-3 0 12,2 5 0-12,0 2 0 4,-5 1 0-4,7 5 0 11,-4 0 0-11,-2 1 0 3,1 8 0-3,-1-1 0 10,-4 7 0-10,-4 6 0 5,0 0 0-5,0 0 0 11,0 0-144-10,0 0 144 4,0 13 0-5,0 7 0 10,-2 3-128-10,-4 7 128 4,-4 5 0-3,1 6 0 9,1 0 0-10,-6 7 0 4,3 5 0-4,-7 2 0 9,2 5 0-9,-1-1 0 6,-3-5 0-5,5-1 0 7,-3-2 0-8,8-1 144 6,-1-5-144-6,3-8 0 6,6-4 0-6,0-1 128 10,4-3-128-10,2-2 0 7,4-3 0-7,7-3 128 7,-1 0-128-7,5-5 0 10,5 0 0-10,7 1 0 21,0-7-1264-19,0-4-272-1,5-2-64 2</inkml:trace>
    </iact:actionData>
  </iact:action>
  <iact:action type="add" startTime="70963">
    <iact:property name="dataType"/>
    <iact:actionData xml:id="d32">
      <inkml:trace xmlns:inkml="http://www.w3.org/2003/InkML" xml:id="stk32" contextRef="#ctx0" brushRef="#br1">27114 12782 4607 0,'0'0'192'1,"0"0"64"-1,0 0-256 0,0 0 0 4,0 0 0-3,0 0 0 5,7-6 2624-6,-7 6 464 11,0 0 112-11,0 0 0 4,0 0-1456-4,0 0-288 13,0 0-64-13,0 0-16 2,0 0-112-2,0 0-32 10,0 0 0-10,0 0 0 6,0 0-304-6,-5 6-64 6,-9-4-16-6,4 2 0 8,-5 4-144-8,3 3-16 11,-4 1-16-11,1 4 0 3,-7-5-144-2,5 9-16 9,1 1-16-10,-5-1 0 5,1 1-48-5,5 3-16 7,-3 1 0-7,8-4 0 9,-3-3-192-9,5 0-48 16,4 1 0-16,2-1 0 1,4 1 0-1,2 1-16 7,6-9 0-7,5 5 0 8,-1-8 96-8,5 1 32 11,7 3 0-11,5-8 0 5,4 2 144-5,6-2 16 10,-2-4 16-10,6 0 0 4,7-2-192-4,-1 2-32 8,-6-4-16-8,2 0 0 8,2 0-240-8,-10-2 144 7,0-3-144-7,-6 1 128 7,-2-2-128-7,-2-2 0 7,-1 5 0-6,5-7-176 16,-10 4-1584-15,-3 2-320-1,-7 2-64 0,-13 6-16-1</inkml:trace>
    </iact:actionData>
  </iact:action>
  <iact:action type="add" startTime="71593">
    <iact:property name="dataType"/>
    <iact:actionData xml:id="d33">
      <inkml:trace xmlns:inkml="http://www.w3.org/2003/InkML" xml:id="stk33" contextRef="#ctx0" brushRef="#br1">28580 11040 1839 0,'0'0'160'2,"0"0"-160"1,0 0 0-3,0 0 0 9,0 0 2944-9,0 0 576 7,0 0 96-7,0 0 32 8,0 0-1968-8,0 0-384 11,-3-7-80-11,3 7 0 5,-6-2-416-5,6 2-80 10,-12 2-16-10,2 4 0 6,1 1-64-6,-5 3-32 7,4 0 0-7,-4 9 0 4,3 1 208-4,-5 3 32 5,3 1 16-4,-5 9 0 7,2 2-80-8,-1 6-16 10,-1 8 0-10,1 5 0 6,-5 5-256-6,1 7-64 18,-1-2-16-18,5 9 0 1,-3-3-160-1,5 2-16 8,1-8-16-8,4 3 0 5,-1-5 80-5,5-5 0 11,4-1 16-11,0-3 0 4,4-3 48-4,0-5 16 10,4 0 0-10,5-2 0 4,1-6-208-3,5-4-32 10,-1-2-16-11,4 3 0 4,3-5-144-4,2 0 128 10,5 0-128-9,1-9 128 16,-2-3-1024-16,6 3-224 0,6-8-32-1,-6 1-13568 4</inkml:trace>
    </iact:actionData>
  </iact:action>
  <iact:action type="add" startTime="72496">
    <iact:property name="dataType"/>
    <iact:actionData xml:id="d34">
      <inkml:trace xmlns:inkml="http://www.w3.org/2003/InkML" xml:id="stk34" contextRef="#ctx0" brushRef="#br1">29129 11454 11055 0,'-10'4'976'1,"-6"0"-784"7,5 0-192-8,-5 0 0 5,2-3 1456-5,-1 5 240 7,1 2 48-7,-7-2 16 3,5-2-272-3,16-4-48 6,-12 2-16-6,12-2 0 9,0 0-320-9,0 0-64 11,0 0-16-11,0 0 0 5,14-10-272-5,5-2-64 9,5 5-16-9,5-3 0 6,6 0-160-6,2 4-16 6,-4 0-16-6,3 1 0 8,4-1-272-8,-2 2-48 11,2 0-16-11,-12 0 0 5,-1 6 144-5,0 2 32 11,1 0 0-11,-3 5 0 6,-2-1-64-4,-3 0-16 5,-2 4 0-7,-9-1 0 5,1 5-112-5,-2 0-128 10,-8 3 176-10,-4 1-176 5,-2-1 256-5,-2 3-48 12,-5-1-16-12,-9 6 0 4,-1 1-48-4,-3-5-16 11,7-3 0-11,-1-3 0 5,1 1-128-5,-1-5 128 9,5 1-128-9,7-4 128 5,8-10-128-5,0 0 0 9,0 0 0-9,0 0 128 6,14 15-128-6,-1-5 0 10,7 0 0-9,-7 2 0 2,7-5 0-3,3 7 0 12,5-2 0-12,3 7 0 4,2-1 0-3,2 3 0 9,0 3 0-10,-5 1 0 3,-1-4 0-3,-4 3 0 11,0-3 0-11,-7 3 0 5,-4-1 144-5,-5 2 0 7,-1-1 0-7,-6-1 0 9,-4 5 320-9,-6-3 64 6,-3-4 16-6,-7 1 0 10,-1 1 48-10,-7 3 16 9,-3-3 0-8,-6-2 0 4,0-3-256-4,2 1-48 4,-6-1-16-5,2-4 0 10,2 1-160-10,-3-5-128 6,5-2 144-6,4 0-144 3,2-4 0-3,1-3 0 11,5-1-128-11,7-5 128 21,1-7-2336-20,7 0-352 1,6-7-80-1</inkml:trace>
    </iact:actionData>
  </iact:action>
  <iact:action type="add" startTime="73142">
    <iact:property name="dataType"/>
    <iact:actionData xml:id="d35">
      <inkml:trace xmlns:inkml="http://www.w3.org/2003/InkML" xml:id="stk35" contextRef="#ctx0" brushRef="#br1">29640 10295 1839 0,'-14'-17'0'0,"14"17"160"1,0 0-160-1,-4-10 0 6,-2 2 0-6,2 1 0 5,4 7 3200-4,0 0 624 9,0 0 112-10,0 0 32 5,0 0-2544-5,0 0-496 6,8-8-96-6,6 6-32 8,-1 0-160-8,9 2-48 10,-3 2 0-10,3 6 0 5,5-1 64-5,2-1 16 10,7 0 0-10,-3 6 0 5,2-2-112-5,6 5-32 11,-4-1 0-11,6 7 0 4,-2 1 0-4,4 3 0 10,-4 4 0-10,3 6 0 7,-3 12-64-4,4 2-16 3,4 6 0-5,-4 7 0 2,6 0-160-2,-5 7-32 9,-1 5-16-10,-6 2 0 4,-2 0 80-4,-2-4 0 7,-3 0 16-7,-3 4 0 10,-6-6 240-9,-5 3 64 5,-1-5 0-6,-3 2 0 3,-2-4 176-2,-4 1 32 6,-5-7 16-7,-1 5 0 8,-4-1-144-8,-3-4-16 12,-3-3-16-12,-8-2 0 4,3 5-144-3,-9-3-32 3,-1-3 0-4,-5-1 0 9,-3-1-128-8,2 1-48 9,-8-2 0-10,-4 0 0 5,4-3-160-5,-4 1-48 11,2-2 0-11,0 2 0 4,2-5-128-4,2 1 0 11,-2-6 0-10,-8 20 128 17,4-12-1168-17,8-1-240 2,5-9-64-3,7-7-16224 0</inkml:trace>
    </iact:actionData>
  </iact:action>
  <iact:action type="add" startTime="74283">
    <iact:property name="dataType"/>
    <iact:actionData xml:id="d36">
      <inkml:trace xmlns:inkml="http://www.w3.org/2003/InkML" xml:id="stk36" contextRef="#ctx0" brushRef="#br1">31108 11313 15663 0,'0'0'688'1,"0"0"144"-1,4-7-656 1,4 1-176 2,-2-4 0-3,4 2 0 6,3 2 1728-5,-1-3 320 6,6 3 64-5,-3 2 16 4,7 0-976-6,-1 0-208 7,3 2-48-7,1 0 0 10,2 2-480-9,-1 2-96 3,-3 0-32-4,-2 4 0 8,1-2-288-8,-3 0 0 12,-5 2 0-12,2 1 0 14,-7-1-1152-13,1 6-304-1,-4-2-48 0,-6-10-9248 4</inkml:trace>
    </iact:actionData>
  </iact:action>
  <iact:action type="add" startTime="74454">
    <iact:property name="dataType"/>
    <iact:actionData xml:id="d37">
      <inkml:trace xmlns:inkml="http://www.w3.org/2003/InkML" xml:id="stk37" contextRef="#ctx0" brushRef="#br1">31069 11618 18431 0,'0'0'816'3,"0"0"160"-3,0 0-784 0,0 0-192 0,0 0 0 0,0 0 0 1,12 0 1392-1,4 0 224 10,-3-2 48-10,5 0 16 4,5-2-576-4,1 0-112 12,1 2-32-11,4-4 0 3,4-2-416-4,3 3-96 9,3-1 0-9,-2-2-16 6,6-2-208-6,-4 2-32 10,0 1-16-10,0-3 0 5,-6 2-368-5,-2 4-80 9,-4-4-16-9</inkml:trace>
    </iact:actionData>
  </iact:action>
  <iact:action type="add" startTime="74734">
    <iact:property name="dataType"/>
    <iact:actionData xml:id="d38">
      <inkml:trace xmlns:inkml="http://www.w3.org/2003/InkML" xml:id="stk38" contextRef="#ctx0" brushRef="#br1">32203 10816 15263 0,'0'0'672'4,"0"0"144"-4,4-8-656 1,-4 8-160-1,0 0 0 0,0-13 0 4,-2 1 1168-4,0 4 208 6,-2-3 32-6,4 11 16 7,-6-8-80-6,-2 2-32 10,-2 2 0-11,10 4 0 5,-9 0-544-5,-5 4-128 5,2 2 0-5,2 2-16 9,-5 3-160-9,3-1-16 11,-2 2-16-11,3 1 0 4,-7 5 96-4,3-1 32 12,1 9 0-12,-4 5 0 3,5 4-48-3,-3 0-16 12,3 0 0-12,-3 8 0 5,6 0-224-2,0 6-32 6,1 4-16-9,3 1 0 3,0-3-224-3,0-6 128 12,4-2-128-11,4-4 0 1,4 0 192-2,0-8-64 7,4-2-128-7,3-2 192 9,-1 1 144-9,7-3 32 6,-3-5 0-5,5-5 0 7,1 5 32-8,3-7 16 11,3 1 0-11,-1-4 0 6,0-1-64-6,1-3-16 6,-3-4 0-5,0-2 0 6,-1-4 0-6,-3-2 0 5,4-5 0-5,-1 1 0 5,-3-8 0-6,3 3 0 8,-7-5 0-8,3-3 0 4,-1-2 96-3,-5-5 16 10,0 1 0-11,-3-6 0 5,-1-8-32-5,-4 4 0 9,-6-2 0-8,-2 4 0 3,-2-4-176-4,-4 6-48 11,-2 4 0-11,-1 2 0 3,-7 3-192-2,-1 1 176 5,-5 3-176-6,-1 7 160 9,-2-3-160-9,-3 7 0 12,-5-3 0-12,0 6 0 17,-6 2-1104-15,2 0-112-1,-2 4 0-1,0 4-11216 9,0-2-2240-6</inkml:trace>
    </iact:actionData>
  </iact:action>
  <iact:action type="add" startTime="76022">
    <iact:property name="dataType"/>
    <iact:actionData xml:id="d39">
      <inkml:trace xmlns:inkml="http://www.w3.org/2003/InkML" xml:id="stk39" contextRef="#ctx0" brushRef="#br1">29938 10803 2751 0,'0'0'256'2,"0"0"-256"3,0 0 0-5,0 0 0 4,0 0 1952-3,0 0 352 7,-8-14 64-8,2 6 0 7,1 0-1456-7,1-1-288 11,4 9-64-10,-10-8-16 5,2-2-112-6,0 0-32 8,4 2 0-8,4 8 0 4,-9-5-32-4,1-5-16 11,0 4 0-11,-2 0 0 4,10 6 32-3,-9-4 0 8,1-2 0-8,-4-1 0 4,4 1 112-5,2 2 16 7,-5-2 16-7,-1 2 0 8,-4-4-80-8,1 2-32 12,-1 3 0-12,1 1 0 4,-9-2-96-4,3 0-32 7,-1-2 0-7,1 4 0 8,-3 2-144-3,1 2-16 3,-2 4-128-8,-1-2 192 2,1 0-192-1,-2-2 176 6,-1 1-176-7,3 1 160 9,0 0-160-8,-1 2 192 4,-1-2-192-5,2 2 192 9,-1-2 64-9,3 4 32 12,-3 1 0-12,3-1 0 4,-2 6-32-4,-1-3 0 6,-1 1 0-4,2 4 0 1,-1-3 64-2,3 5 16 3,-1 1 0-4,3-1 0 8,-2 3-32-8,-3 3-16 11,-1 5 0-11,0 0 0 5,3 3-48-5,1 3-16 10,-1-2 0-10,5 0 0 6,-3 8-48-6,-1-2-16 9,4 6 0-9,3-2 0 6,-2 3-160-6,7 1 192 10,-3 0-192-10,6 0 192 4,-3 2-192-3,3-4 0 9,2-1 144-10,4 5-144 5,-2-4 0-5,2 4 144 10,2-2-144-10,2-7 0 5,0 3 224-5,2 2-64 5,-2-4-16-5,2 4 0 9,2-4 80-9,1 6 16 7,1-2 0-7,0-4 0 8,6 2-240-8,-5-3 144 10,5 3-144-10,-2-4 128 5,3 2 0-5,-3-4 0 10,4 0 0-10,-3 2 0 5,9-1-128-5,-3 2 0 7,1-6 0-7,1-3 0 8,3 2 192-7,-3 0-64 9,1-4 0-10,1 3 0 4,0-9 16-4,1 2 0 7,1-1 0-7,0-3 0 7,1-3 32-7,-3-5 0 11,-1 3 0-11,1-6 0 5,-1-2 64-5,1 1 16 7,0-3 0-7,3-4 0 8,1 0 64-8,0 0 0 12,1-4 16-12,1 0 0 3,-2-4-112-3,2-3-32 13,1-1 0-13,-1 0 0 2,6-8-192-2,2 5 176 11,0-5-176-11,0-1 160 4,8-3-160-4,-6 1 160 11,2-4-160-10,-4-3 160 3,2-1-16-4,-4-6 0 11,-5 0 0-11,-1 0 0 4,-2-6 48-3,0 4 16 6,-1-6 0-7,-1 2 0 7,-3-6 0-7,-3 2 0 10,-1-6 0-10,-1-3 0 5,-5 1-16-5,0 0 0 12,-1-1 0-12,1-1 0 4,0 1 32-4,-8-1 0 11,1 0 0-11,-3 5 0 3,-2-1-16-2,-2 6 0 5,-1-2 0-6,1 1 0 8,-4 1 0-8,-4 2 0 11,0 6 0-11,1-4 0 5,-7 6 0-4,2 0 0 8,-3-1 0-8,-3 3 0 4,5 8-32-5,-5 2-16 5,1 3 0-4,1 1 0 8,-1-1-160-9,-3 6 0 12,3-1 0-12,-1 7 128 4,-1-4-128-3,-3 5 0 7,3 1 0-7,-1 2 0 3,3 2 0-4,-3 0 0 7,-1 0 0-7,0-4 0 8,-1 8-192-8,5 2-32 8,-3-2 0-7,5 0 0 17,1-2-960-16,0 4-192-2,5 0-32 0,-3 1-10144 11,6 1-2016-9</inkml:trace>
    </iact:actionData>
  </iact:action>
  <iact:action type="add" startTime="77660">
    <iact:property name="dataType"/>
    <iact:actionData xml:id="d40">
      <inkml:trace xmlns:inkml="http://www.w3.org/2003/InkML" xml:id="stk40" contextRef="#ctx0" brushRef="#br1">27024 12868 3679 0,'0'0'160'1,"0"0"32"-1,0 0-192 0,0 0 0 8,-10 2 0-8,10-2 0 4,-6 4 2496-4,6-4 464 7,0 0 96-7,0 0 16 8,0 0-1792-8,-11 4-368 10,11-4-64-10,0 0-16 7,-10-4 48-7,10 4 0 5,0 0 0-5,0 0 0 7,0 0 16-7,-4-6 0 12,4-4 0-12,0 0 0 5,0 10-192-5,8-9-16 7,-2-7-16-6,3 6 0 1,-1-5-288-1,2 3-48 5,4 0-16-6,-3-1 0 9,5-1-96-9,-2-2-32 11,3 7 0-10,3-3 0 2,-3 4 48-3,7-2 0 9,1-3 0-8,2 5 0 8,3-2 64-9,1 4 16 6,-2-2 0-5,2 5 0 3,-3-1-32-4,1-2 0 12,-2 4 0-11,0-2 0 2,-1-2-144-2,-5 4-16 5,1 0-128-6,-3 0 192 8,-5 0-48-7,1 2-16 8,-15 0 0-8,0 0 0 4,0 0 32-5,6 6 0 11,-6-6 0-11,0 0 0 5,0 0 32-4,2 12 16 8,-4 1 0-9,-2-3 0 4,-1 2-208-3,-7-4-128 6,0 1 128-7,2 3-208 20,-5-4-1968-18,3 0-400-1</inkml:trace>
    </iact:actionData>
  </iact:action>
  <iact:action type="add" startTime="78935">
    <iact:property name="dataType"/>
    <iact:actionData xml:id="d41">
      <inkml:trace xmlns:inkml="http://www.w3.org/2003/InkML" xml:id="stk41" contextRef="#ctx0" brushRef="#br1">27541 13976 8287 0,'0'0'368'1,"0"0"80"13,0 0-448-14,0 0 0 0,0 0 0 1,8-8 0-1,-8 8 2176 0,0 0 368 8,0 0 64-8,0 0 16 5,2-8-832-5,-2-4-176 12,-2 2-16-11,2 10-16 1,-8-3-448-1,0-1-96 5,0 0-16-6,-5 4 0 8,1 2-416-7,-6 2-96 6,-1 0 0-7,-1 1-16 4,-5 3 16-4,0 4 0 6,-7-4 0-6,5 3 0 9,0-1-256-9,3 0-32 11,5 4-16-11,7-7 0 4,-1 3 96-4,7 2 16 7,6-12 0-7,0 0 0 8,4 11-64-8,7 3-16 7,3-6 0-7,5 2 0 8,3 1-96-8,-1-1-16 8,3 4 0-8,1-2 0 8,0 3-128-4,1 1 0 4,-3-1 0-8,-3-3 128 3,-5 6-128-2,1-7 0 9,-6 3 0-10,-3-4 0 5,1 3 0-4,-4-1 160 5,-4 4-160-6,-4-5 160 8,-7 7 208-8,-1-3 32 7,-8 3 16-7,-1-6 0 9,-4 1-96-8,-5-5 0 9,-5 4-16-10,2-4 0 5,-4-4-304-5,6-1 0 7,2-3 128-7,-5-5-128 22,9 1-272-21,11-10-112 0,3 0-32-1,11-7 0 9,5 3-2288-7,9 1-464 0,10-12-96-2,5 1 0 0</inkml:trace>
    </iact:actionData>
  </iact:action>
  <iact:action type="add" startTime="79311">
    <iact:property name="dataType"/>
    <iact:actionData xml:id="d42">
      <inkml:trace xmlns:inkml="http://www.w3.org/2003/InkML" xml:id="stk42" contextRef="#ctx0" brushRef="#br1">27970 13860 13823 0,'0'0'608'1,"0"0"128"0,-6 6-592-1,-4 6-144 6,3-4 0-6,1 7 0 4,-6-3 2112-4,2 8 384 9,1-3 64-9,-5 3 32 8,2 3-1216-8,-3-1-240 5,3-1-48-5,-4 0-16 11,5 3-432-11,-3-1-64 8,4 3-32-8,0-5 0 5,-1-1-336-5,5-3-64 11,4 1-16-11,2-9 0 18,0-9-656-17,6 14-144 0,2-4-32-1,7-4-11664 3</inkml:trace>
    </iact:actionData>
  </iact:action>
  <iact:action type="add" startTime="79538">
    <iact:property name="dataType"/>
    <iact:actionData xml:id="d43">
      <inkml:trace xmlns:inkml="http://www.w3.org/2003/InkML" xml:id="stk43" contextRef="#ctx0" brushRef="#br1">28280 13921 11055 0,'0'0'480'0,"-6"12"112"0,0-3-464 1,-3 7-128 4,1-4 0-4,2 5 0 2,0-3 2320-3,-4 3 448 10,3 1 96-10,1-2 16 5,-2 1-1232-5,-2-5-240 9,2 1-64-8,4-3 0 4,-1-2-192-5,5-8-64 6,0 0 0-6,0 0 0 10,0 0-128-10,0 0-16 7,0 0-16-7,7-6 0 8,1-2-288-8,6-3-64 10,-4-1-16-10,7-6 0 6,-3 3-304-6,5-5-48 6,-3 3-16-6,2 1 0 8,-1-3-192-8,-3 5 128 11,3-4-128-11,-3 7 0 5,2-5 0-5,-5 8 0 7,3-1 0-6,-4 7 0 6,-10 2 0-7,13 9 0 3,-5 1-160-3,0 8 160 8,-2-1 0-8,0 7 0 13,-6 3 0-13,-2 2-128 4,2 4 128-4,-6 2 0 10,0-1 0-10,-2-5 0 5,2 0 0-5,-2-2 0 11,3-1 0-11,1-7 128 5,2-1-304-5,2-3-48 5,2-7-16-5,-2-8 0 22,0 0-1568-18,15-4-320-4,-1 0-64 1</inkml:trace>
    </iact:actionData>
  </iact:action>
  <iact:action type="add" startTime="79900">
    <iact:property name="dataType"/>
    <iact:actionData xml:id="d44">
      <inkml:trace xmlns:inkml="http://www.w3.org/2003/InkML" xml:id="stk44" contextRef="#ctx0" brushRef="#br1">29025 13831 18431 0,'0'0'1632'0,"0"0"-1312"0,0 0-320 0,0 0 0 0,0 0 1120 0,-10-2 160 5,3 4 16-4,-7 2 16 4,2 0 160-5,-5 6 16 10,-3-2 16-9,1 3 0 2,-5 7-352-3,1 1-64 7,0-1 0-6,-1 1-16 6,-1 3-288-5,3-1-48 6,3 3-16-8,-1-5 0 5,9 3-304-5,-1 1-64 7,6-5-16-6,2-3 0 2,4 5-336-3,4-5 0 7,4 1 0-7,4-6 0 8,-3-1 0-7,11-1 0 12,-3 0 0-13,1-2-192 18,3 0-352-18,5-4-80 0,1 0-16 0,2-4-9616 15,1-6-1936-15</inkml:trace>
    </iact:actionData>
  </iact:action>
  <iact:action type="add" startTime="80169">
    <iact:property name="dataType"/>
    <iact:actionData xml:id="d45">
      <inkml:trace xmlns:inkml="http://www.w3.org/2003/InkML" xml:id="stk45" contextRef="#ctx0" brushRef="#br1">29236 14048 11967 0,'0'0'528'1,"0"0"112"-1,14-8-512 0,-3-2-128 6,7 2 0-6,-3 1 0 4,7-7 2608-4,1 4 480 9,-1-5 112-9,-5 3 0 4,1-4-1792-4,-5 5-352 6,1-3-80-6,0 2-16 7,-1 2-288-6,-5-3-64 7,4 5-16-8,-6-4 0 7,-2 1-80-7,-4 3-32 10,0 8 0-10,-4-12 0 5,-6 4 48-5,0 6 16 6,1 0 0-6,-9 4 0 9,-2 2-128-9,3 4-32 11,-7 6 0-11,1-5 0 5,-2 11 0-5,1-3-16 10,5 1 0-10,-1 2 0 4,1 1-112 1,7-3 0 2,-2 1-16-7,9 2 0 3,3-5 0-3,2 2 0 11,4-3 0-10,3-1 0 3,9 1-240-4,2-7 144 11,-1-2-144-11,10 0 128 4,7 0-304-4,1-4-64 7,-2-4-16-7,0 0 0 23,4-6-2576-22,2 2-528 1</inkml:trace>
    </iact:actionData>
  </iact:action>
  <iact:action type="add" startTime="80562">
    <iact:property name="dataType"/>
    <iact:actionData xml:id="d46">
      <inkml:trace xmlns:inkml="http://www.w3.org/2003/InkML" xml:id="stk46" contextRef="#ctx0" brushRef="#br1">30094 13630 18431 0,'-16'-13'1632'2,"11"9"-1312"-1,-3 0-320-1,2-2 0 0,2 0 1424 0,4 6 224 2,0-13 32-2,0 7 16 0,0 6-608 0,0 0-112 11,6-12-16-11,6 4-16 5,-3 2-336-5,5 2-64 7,0-1-16-7,7-3 0 8,1 4-16-8,3 2-16 7,0 2 0-7,5 2 0 7,-1 2-176-7,2 4-48 8,-4-3 0-8,1 1 0 7,-5 10-272-7,-1-2 160 8,-3 5-160-8,-7-1 128 8,-1 1-128-8,-7 5 0 11,0-1 0-11,-6 2 128 4,-2 1 128-4,-7-5 32 10,-3 2 0-10,0-1 0 7,-1 1 48-7,-3-3 16 7,5-7 0-7,-5 3 0 7,6-6 16-7,-1 3 0 7,5-3 0-7,2 0 0 9,6-10-48-9,0 0 0 6,2 14 0-6,2-7 0 9,4 3-80-9,5 4-32 7,1-4 0-7,7 5 0 9,3-3-208-9,-1 5 0 6,3 1 0-6,-3 0 0 8,0 3 0-8,-1 6 0 12,-3-3 0-12,-5-1 0 4,-4-1 128-3,-6 1-128 5,-4 2 0-6,-6-3 144 8,-8-1 240-8,1-5 64 11,-9-1 0-10,-3 5 0 2,-7-3 16-3,-3 1 16 12,0-6 0-12,0-1 0 4,-6 1-224-4,2 0-64 11,4-6 0-10,-2-4 0 2,2 0-192-3,4-2 0 6,5-2 0-6,3-4 0 21,3-8-1184-20,9 4-288 0,7-1-48-1,4-1-10208 10,4 0-2048-9</inkml:trace>
    </iact:actionData>
  </iact:action>
  <iact:action type="add" startTime="81232">
    <iact:property name="dataType"/>
    <iact:actionData xml:id="d47">
      <inkml:trace xmlns:inkml="http://www.w3.org/2003/InkML" xml:id="stk47" contextRef="#ctx0" brushRef="#br1">31239 13455 16703 0,'0'0'736'1,"0"0"160"-1,0 0-720 0,0 0-176 7,0 0 0-7,0 0 0 4,0 0 1360-3,0 0 240 9,0 0 64-10,0 0 0 4,0 0-368-4,0 0-64 11,0 0-16-11,0 0 0 4,-6 10-272-4,-5-5-64 7,-1 5-16-7,2 2 0 9,-4-2-96-9,3 5 0 6,-5-3-16-6,2 5 0 10,-3-3-48-10,1 4 0 10,1-5 0-9,-5 5 0 2,-1-3-192-2,3-3-64 10,-3 6 0-11,1-7 0 4,5 5-48-4,-3-4-16 7,4 1 0-7,-1-1 0 8,3-2 32-8,-2 4 0 8,7-7 0-8,-3-1 0 8,2 2-160-8,8-8-16 3,-6 8-16-3,6-8 0 7,0 0-96-6,0 0-128 5,0 0 176-6,0 0-176 9,0 0 192-9,0 0-192 11,0 0 192-11,0 0-192 4,6 10 176-4,6 1-176 13,-2-3 160-13,1-4-160 4,3 2 128-4,-2 2-128 10,5-5 0-10,1 3 0 5,-3-2 0-5,7 2 0 6,-1-2 0-6,1 2 0 9,-1-2 0-9,3 0 0 10,1 1 0-9,2 1 0 4,0 0 0-5,1-2 0 9,1 0 0-8,0-2 0 3,1 4 0-3,-3-2 0 9,-4 0 0-9,1 1 0 17,-3-3-992-18,-5 0-240 0,1-4-48 1,-5 2-10320 10,-12 0-2064-10</inkml:trace>
    </iact:actionData>
  </iact:action>
  <iact:action type="add" startTime="81770">
    <iact:property name="dataType"/>
    <iact:actionData xml:id="d48">
      <inkml:trace xmlns:inkml="http://www.w3.org/2003/InkML" xml:id="stk48" contextRef="#ctx0" brushRef="#br1">32320 13387 17391 0,'0'0'768'2,"0"0"160"-2,0 0-736 0,0 0-192 3,7-8 0-3,-7 8 0 8,0 0 928-8,0-10 160 11,-1-2 16-10,-5 1 16 3,2 3 32-4,4 8 16 9,0 0 0-9,-10-4 0 5,0-2-192-5,-5 2-32 12,3 0-16-12,-6 4 0 5,-1 0-272-5,-1 6-48 9,-3-2-16-9,-2 0 0 5,1 4 32-5,-3 3 0 5,2 1 0-4,-3 2 0 7,1-3-80-8,0 5-16 11,1-2 0-11,3 7 0 4,-2-5-208-4,1 1-32 7,3 5-16-6,-1-1 0 11,-1 5 0-12,3-5 0 12,7 0 0-12,-3 3 0 0,6-1-64 0,4-1-16 11,-1-3 0-11,5 3 0 4,2 1 48-4,6 1 0 10,1-3 0-10,3-2 0 5,6-1-80-4,-3 2-16 8,5-7 0-9,1 3 0 5,1-5-16-5,3 5 0 8,3-6 0-8,1 0 0 6,2-3 0-6,2-1 0 11,1-2 0-11,3 0 0 5,-2-2 16-5,-2 0 0 10,2-2 0-10,-2-2 0 4,1 0-16-3,-3-2 0 10,0 0 0-11,-1 2 0 4,-1-4 0-4,0-1-128 6,-2 3 192-6,-1-2-64 8,-1 0-128-8,-1 0 0 12,1-2 144-10,-3 3-144-1,-5-1 0-1,3 0 128 11,-5 0-128-11,3 2 0 4,-8-2 0-3,-8 6 128 9,14-4-128-10,-14 4 0 5,0 0 0-5,0 0 0 11,0 0 0-11,0 0 128 4,0 0-128-4,0 0 0 10,0 0 0-10,0 0 0 4,0 0 0-4,0 0 0 10,0 0 0-10,-12 0 0 4,2 0 0-4,-6 2 0 12,3 2 0-12,-7 0 0 5,1-2 0-5,-1 4 0 6,-5 0 0-6,-2-2 0 9,-5-2 0-9,-3 1 0 6,0 1 0-6,0 0 0 8,-8 2 0-8,4-4 0 11,-6 0 0-11,4 2 0 5,-4-2 0-5,8 0 0 6,-4-2 0-6,6-2 128 9,4 0-128-9,0 0 0 11,2-2 0-11,3 0 0 4,3-4 0-3,0 1 0 9,3-1 0-10,6-4 0 4,-1 2 0-4,5-5 0 9,-2 3 0-9,6-6 128 5,3 5-128-5,1-7 0 12,0 5 0-12,4-3 0 5,1-1 0-5,3 3 0 11,4-3 0-11,-2-5-128 3,8 7 128-3,-3-1-128 11,7-3 128-11,-3 1-128 3,3 1 128-2,1-1-160 11,1 1 160-12,-3 5-160 4,5-6 160-4,1 3-160 12,0-1 160-12,1-1-160 4,1 3 160-3,2 5 0 9,0-7 0-10,1 6-128 3,-1-1 128-3,0 3 0 7,-3 4 0-7,-1-4 0 8,-2 1 0-8,1 5 0 12,-9 0 0-12,1 0-128 4,0 0 128-3,-7 0 0 7,1 2 0-8,-10 2-128 6,14 0 128-6,-14 0 0 4,0 0 0-4,9 0 0 10,-9 0 0-10,0 0 0 10,0 0 0-10,0 0 0 4,0 0 0-4,0 0 0 10,0 0 0-10,0 0 0 5,0 0 0-5,0 0 0 11,0 0 0-11,0 0 128 5,-7 8-128-5,-7-2 0 10,2-2 0-10,3 0 128 4,-7-1-128-4,4 1 0 12,-3 2 0-12,3-2 128 3,-6 0-128-2,3-2 0 10,-1 4 128-11,-5 0-128 4,1 1 0-4,1-1 0 12,-3 2 0-12,-1 4 128 4,-1-2-128-3,3-1 0 4,0 5 0-5,-1-4 0 9,1 3 0-9,3-3 0 7,2 2 0-7,1 1-128 9,3-3-16-9,-1 4 0 10,3-2 0-10,4 1 0 20,-2-5-1520-18,2 4-320 0,2 1-48-2,-2 5-14096 0</inkml:trace>
    </iact:actionData>
  </iact:action>
  <iact:action type="add" startTime="83050">
    <iact:property name="dataType"/>
    <iact:actionData xml:id="d49">
      <inkml:trace xmlns:inkml="http://www.w3.org/2003/InkML" xml:id="stk49" contextRef="#ctx0" brushRef="#br1">32257 10890 8287 0,'0'0'736'1,"0"0"-592"6,12-6-144-7,-4-3 0 5,-2 1 1808-5,1 2 336 11,-7 6 64-10,12-12 16 2,-6 5-624-3,0 1-112 6,-6 6-16-6,4-14-16 9,-2 6-176-9,-2 0-16 11,-2-3-16-11,-2 1 0 5,0 2-272-5,0-4-48 6,0 3-16-6,-2 3 0 4,-4-6-144-4,3 4-48 6,-1 3 0-5,-4-3 0 7,2 0-80-8,3 4 0 7,-5 0-16-7,2 4 0 8,-5 0-192-8,3 0-48 11,-8 2 0-11,7 2 0 4,-5 2-112-4,3 2-16 7,1-1-16-7,-4 5 0 9,5 2 16-9,-5-1 0 10,3 3 0-9,-3 5 0 7,0 3-32-8,7-3 0 5,-7 7 0-5,6 5 0 7,-3 4-32-7,3-4-16 10,-1 6 0-9,1 0 0 3,-2 0-176-4,2 4 160 10,3-4-160-10,-1 4 160 7,4-4-160-7,2 2 128 10,-2-6-128-10,0 4 128 4,3-6 0-3,1-2-128 5,2-3 192-6,0-1-64 8,2-2-128-8,0-1 128 10,-1-5-128-10,7 3 128 5,0-1 0-5,4-3 0 10,-1-3 0-9,5 1 0 4,0-6 16-5,5-1 0 6,3 3 0-6,1-4 0 9,-2-2-16-9,9-1-128 6,-3-3 192-5,2-2-64 7,0-2-128-8,-2-3 128 10,1 1-128-10,-1-2 128 5,0 2-128-5,-1-4 0 11,-1-4 144-11,0 3-144 5,-1-5 0-5,-1 2 128 7,0-5-128-7,1 3 0 8,-3-3 0-8,-3 3 0 7,-1-4 0-7,2-3 128 8,-3 3-128-8,-4-1 0 10,1-4 128-9,-5-3-128 2,0-1 0-2,0 0 128 6,-5-1-128-7,3 1 0 5,-2-4 0-5,0 0 128 11,-2-3-128-11,-2-1 0 4,-4 0 0-4,0 2 0 11,0-8 0-11,0 4 128 3,-4 2-128 1,2-2 0 5,0 4 0-8,0 2 0 1,0 3 0-2,1 1 0 7,-3 0 0-7,0 1 0 7,-2 3 0-7,2 1 0 13,-5 3 0-13,1-1 0 4,0 7 0-3,-6-3 0 9,1 4 0-10,1-1 0 2,-3 5 0-1,1-4 0 7,-4 3 0-8,3 1 0 8,-1 4 0-8,-3 4 0 7,-1 2 0-7,1 2-128 8,2 0 128-8,-3-1 0 6,1 3 0-6,1 4 0 10,1-2 0-10,-3 2 0 14,1 5 0-13,1-1-128 0,1 3 128-1,-3 1 0 10,3-2-144-10,1 5 144 4,-1 0 0-4,-3 3 0 10,5-1 0-10,1 5 0 6,-3-1 0-6,5 6 0 5,-4-2 0-5,7 0 0 10,-3-1 0-10,6-3 0 12,-4 4 0-12,5-2 0 4,1 1 0-3,2 1 0 4,-4 2 0-4,4-2 0 6,2-1 0-7,0-1 0 7,2 0 0-7,0-2 0 4,2-1 0-4,2-3 0 6,2-3 0-6,0 1 0 9,-2 1 0-9,4-3 0 10,3-5 0-10,-3 1 0 6,4-3 0-6,1 4 0 6,3-5 0-6,2 5 0 8,1-6 0-8,-3 3 0 12,1-3 0-12,5-2 128 4,-1 2-128-4,-1-3 0 11,1-1 0-11,3 0 0 5,-1-2 0-5,-6 0 0 9,3-4 0-9,1-4 128 5,1 0-128-5,-3 0 0 7,3 0 144-7,-1 0-144 8,3-3 0-8,-3-3 144 8,-3 2-144-8,1-2 0 7,3-3 128-7,-5 3-128 12,3-4 0-12,-1 3 0 4,-3-5 0-4,1 4 0 10,1-3 128-10,-4 3-128 5,1-6 0-5,-3 5 0 11,4-7 0-11,-5 1 0 4,3 3 0-4,-6-3 0 11,-4-1 0-11,1 3 0 4,5-5 0-3,-4-3 0 9,0 3 0-10,0-3 0 5,-2-2 128-5,0-3-128 9,-2-1 0-9,-1 2 0 5,-1-2 0-5,-1 0 0 11,-1-5 0-11,-4 5 0 5,0 0 0-5,2 4 0 6,2-1 0-6,0 1 0 9,-6 6 0-9,-2 1 0 6,1 1 0-6,-5-1 0 9,2 5 0-9,-1-3 0 11,-1 2 0-11,-2 3 0 5,1 3 0-5,-5-2 0 10,3 4 0-10,-1 1 0 5,-3-1 0-5,1 2 0 10,5 2 0-10,-7 4 0 5,1-2 0-5,-1 2 0 11,3 0-128-11,-3 2 128 3,-1-2 0-2,0 2 0 9,-3 2 0-10,1 2 0 4,-1 4 0-4,3-3 0 12,-2 3 0-12,-1 4 0 4,1-3 0-4,0 5 0 7,-1-4 0-7,1 5 0 7,3-3 0-7,1 5 0 7,3 3 0-6,-3 3 0 7,3-1 0-8,3 1-144 10,-3 4 144-10,7 1 0 5,-3-3 0-5,4 4 0 11,2 0 0-11,-1 2 0 5,1 4 0-4,4 1 0 7,-2-3 0-8,4 4-128 4,2-4 128-4,4-4 0 6,2 2 0-6,-2 2 0 10,2-7 0-10,5-1 0 10,-1-4 0-10,6 1 0 5,-5-1 0-4,7 0 0 9,-4-1 0-10,5-5 0 4,1 3 0-3,-1 1 0 8,5-5 0-9,1 2 0 5,0-1 0-5,3-3 0 11,1 5 0-11,0-5 128 3,-2 0-128-3,3-5 0 11,-3 1 0-11,0-2 0 4,1-6 0-4,-1 0 0 11,-2-4 0-11,1 0 128 5,-1-4-128-5,0-4 0 10,3 0 128-9,-3 1-128 3,-2-7 0-4,-1 4 144 10,-1-3-144-10,1-3 0 5,-1 1 144-5,-3-5-144 10,-3 1 0-10,3-3 144 4,-3 3-144-4,3-4 0 8,-6-1 0-7,1-1 128 6,-3-4-128-7,4-4 0 6,-6-4 0-6,1 4 0 9,1-4 0-9,-4 3 0 6,-2-1 0-6,0-6 0 8,-2 4 0-7,0-3 0 10,-2 1 0-11,0-2 0 4,-2 4 0-4,-2-4 0 7,0 8 0-7,-2 0 0 5,-2 5 0-5,0 3 0 6,1 2 0-6,-7 3 0 10,2 3 0-10,-1-3 0 11,1 7 0-11,2-3 0 3,-5 3 0-3,3 3 0 7,-6 0 0-7,1 0 0 9,1 7 0-9,-5-3 0 11,-1 2-144-11,1 2 144 5,5 2 0-5,-5 4 0 9,1 0 0-9,1 4 0 5,-5-2 0-5,-1 2-128 12,2-3 128-12,-1 5 0 3,1 4 0-3,-1-2 0 11,3 5-128-11,-10 5 128 4,-1 3 0-4,5 1 0 12,4 1 0-12,-1 2 0 4,3 4 0-4,-1 3 0 11,7 3 0-11,-3-4 0 3,1 4 0-3,5 2-128 7,-4-4 128-7,5 2 0 10,-1 4 0-10,2-4 0 12,4 4 0-12,1-6 0 5,-3 2 0-5,6 2 0 5,0-6 0-5,2 2 0 10,2-1 0-10,6-1 0 8,-1-6 0-8,1 0 0 5,4 1 0-5,-2-3 0 11,3-4 0-11,3 1 0 4,5-1 0-4,1-1 0 8,-3-3 0-8,7 1 0 4,-1-6 0-4,2 1 0 7,1-7 0-7,-1 2 0 8,0 0 0-8,1-6 0 13,-3-2 128-13,0-2-128 3,1-2 0-3,-1 2 0 11,-2-4 128-10,-1 0-128 2,1-4 0-3,1-1 0 7,-3 1 128-7,3-6-128 8,-3 3 0-8,-3-7 128 13,1 1-128-13,-1 1 0 3,-5-1 128-3,1-7-128 10,-6 3 0-10,-4-4 144 5,1-5-144-5,-1 3 0 9,-2-2 144-8,2 0-144 3,0 0 0-3,-4 3 0 10,-2 3 0-11,-4 0 0 18,-1-1-880-17,-1 3-192 0,-6 1-32 1,-5-1-17184 0</inkml:trace>
    </iact:actionData>
  </iact:action>
  <iact:action type="add" startTime="85108">
    <iact:property name="dataType"/>
    <iact:actionData xml:id="d50">
      <inkml:trace xmlns:inkml="http://www.w3.org/2003/InkML" xml:id="stk50" contextRef="#ctx0" brushRef="#br1">29156 11594 2751 0,'0'0'256'2,"0"0"-256"-1,0 0 0-1,0 0 0 9,0 0 2368-9,0 0 416 8,0 0 96-7,0 0 0 2,0 0-1664-3,0 0-352 7,0 0-64-7,0 0-16 8,0 0-16-8,0 0-16 7,-8 2 0-7,8-2 0 7,0 0 112-7,-12 4 32 11,3 0 0-11,1-2 0 5,-4 0-64-5,12-2 0 10,-10 4 0-9,3 0 0 3,-5 0-128-3,2 2-16 5,4-3-16-6,-3 1 0 7,-1 0 16-7,4 0 0 12,-6-2 0-11,12-2 0 4,-8 4-48-5,8-4 0 6,-7 4 0-6,7-4 0 9,0 0 0-9,0 0 0 6,0 0 0-6,0 0 0 9,0 0-128-9,0 0-16 7,0 0-16-7,0 0 0 7,0 0-160-6,4-14-16 6,1 4-16-7,7-3 0 8,-4 3-48-8,4-4-16 8,1 3 0-8,1-5 0 7,3 4-32-7,1-3-16 7,-4 3 0-7,5-3 0 8,-1 3-176-8,3 0 160 12,1-2-160-12,1 5 160 4,-2-7-160 0,-1 4 0 0,1-7 0-4,3 7 128 4,1 1-128-4,-1 3 0 6,-5 0 144-6,3 0-144 9,-1 2 0-9,0 6 128 7,-5 0-128-7,2 0 0 8,1 2 0-8,-5 2 0 11,3 0 0-11,-3 6 128 5,2-4-128-5,-7 5 0 10,3 3 0-10,-4-2 0 6,0 1 0-6,-1-1 0 10,-3 6 128-9,-2-1-128 2,0-3 176-2,-2 5-48 9,-2-3 0-10,0 1 0 3,0 3 96-2,-5 3 16 9,-1-3 0-10,4-3 0 5,-4-3 16-5,-4 2 0 12,3 1 0-11,-5-3 0 2,2 5-48-2,4-1 0 9,-7-3 0-10,1 3 0 5,-3-2-80-5,-3 3-128 11,5-1 176-11,-5-7-176 4,3 1 144-4,1 2-144 10,-4-4 0-10,5 3 144 5,-1-5-144-5,3 0 0 6,-1-2 0-5,0-1 128 6,3 1-128-7,3-4 0 7,-4 0 0-7,12-2 0 9,0 0 0-9,0 0 0 10,0 0 128-10,0 0-128 5,-8 0 0-4,8 0 0 8,0 0 0-9,0 0 0 6,0 0 0-6,0 0 0 10,0 0 0-10,12-4 0 5,2 2 0-5,-3-2 0 10,5 1 0-9,-1-3 0 3,7 2 0-3,-1 2 0 9,1 0 0-9,-1 2 0 2,-3-2 0-3,1 2 0 11,3 2 0-11,-3 2 0 4,3 0 0-4,-3 2 0 12,3-4 0-12,-5 3 0 4,3 5 0-4,3 2 0 7,-3-2 0-7,-3 3 0 5,1-3 0-5,1 0 0 5,-5 5 0-5,2-3 0 9,-7 2 0-9,1-5 0 11,0 7 176-11,-4-4-176 4,0 1 128-4,-1-1-128 7,-5-12 0-7,6 16 0 7,-6-5 256-6,0 7-32 7,-4-4-16-8,2 1 0 8,-1-3 32-8,-5 5 0 8,-2-3 0-8,-6 4 0 6,3 1-16-5,-5-3 0 10,-3 3 0-11,-1-1 0 5,1-1-16-5,-5 5 0 11,-1-3 0-8,-2 1 0-3,-2 1-48 0,-1 1-16 11,1 1 0-11,0-3 0 3,0-3 0-3,-2 5 0 8,-2-1 0-8,3-7 0 9,3 1-144-8,4-5 0 4,7-2 144-5,-1 0-144 9,1-4 0-9,4-2 128 7,-1-2-128-6,5 0 0 7,2 0 0-8,0-2-128 8,8 2 0-8,0 0 0 21,0 0-1344-20,0 0-272 0,0 0-48-1,12-18-17600 3</inkml:trace>
    </iact:actionData>
  </iact:action>
  <iact:action type="add" startTime="86281">
    <iact:property name="dataType"/>
    <iact:actionData xml:id="d51">
      <inkml:trace xmlns:inkml="http://www.w3.org/2003/InkML" xml:id="stk51" contextRef="#ctx0" brushRef="#br1">27453 12620 1839 0,'23'2'0'1,"-3"-4"160"-1,-4-6-160 0,3 1 0 5,-5 1 0-5,1 0 0 4,1-2 3360-4,-4-2 640 11,1 1 128-11,-1 3 32 5,-12 6-2192-5,14-10-432 9,-1-2-96-9,-13 12-16 5,0 0-192-5,0 0-32 11,0 0-16-11,0 0 0 4,0 0-224-4,0 0-64 8,0 0 0-8,0 0 0 7,0 0 0-7,0 0-16 7,0 0 0-7,0 0 0 8,0 0-160-7,0 0-16 6,0 0-16-7,0 0 0 7,-17 0-112-6,3 0 0 6,-3 0-16-7,1 0 0 3,-4 0-96-3,-3 4-16 11,0 2 0-10,-1 2 0 2,-5 0-128-3,0-5-16 19,-4 5-16-19,-3 4 0 1,-3 0-96-1,2 1 0 6,2-5-16-6,-2 2 0 6,4 4-32-5,2-1 0 9,2 5 0-10,1-1 0 3,3-3 0-2,0 5 0 6,5-3 0-7,6 2 0 7,5-1-144-7,1-3 192 12,2 5-192-12,6-19 192 4,-2 20-192-4,2-3 0 11,0-17 0-11,4 24 128 3,6-1 0-3,5-1 0 12,-1-3 0-12,5-1 0 5,3-3 0-5,1-1-128 5,3 2 192-5,3-5-64 8,2 5-128-8,-5-8 0 13,3-3 0-13,20 7 0 3,-9-6 0-3,-10-2 0 10,3 4 0-9,0-2 0 3,-2-1 0-4,8-3 128 6,0-4-128-6,-17 2 0 8,3-2 160-8,10-3-160 11,-7-1 192-11,-1 0-192 4,-4-2 192-4,3-4-64 13,-1 5 0-13,-4-7-128 4,-1 6 128-4,-4 2-128 11,-1-1 0-11,3-1 0 4,-18 8 0-4,13-8 0 10,-13 8 128-10,14-4-128 6,-14 4 0-6,0 0 0 9,0 0 0-9,0 0 0 5,0 0 160-5,0 0-160 11,0 0 128-11,0 0-128 4,0 0 128-3,0 0-128 9,0 0 128-10,-18-2-128 5,3 4 176-5,3 4-48 5,-2-4-128-4,1 0 192 8,-7 2-64-9,5 2-128 11,-7-1 176-11,-3-1-176 5,0 0 160-5,-1 2-160 12,-1 4 128-12,5-4-128 3,-5-4 128-2,-4 3-128 8,-4 5 128-9,0-2-128 5,-8-6 128-5,2 4-128 10,-8 0 128-10,0 1-128 5,4-1 128-5,4-4-128 11,-3 2 128-11,5 0-128 4,-2-2 0-3,4 0 128 4,5-2-128-4,-14-2 0 6,8-6 0-7,17 4 128 11,3-2-128-11,-3-7 0 5,2 3 128-5,3-6-128 7,6 1 0-7,6-3 128 3,2 7-128-3,4-7 0 8,0-1 0-8,6 3 0 9,8-4 0-9,-3 3 0 11,5 1 0-11,1-3 0 4,-1-1 0-4,3 3 0 12,3-3 0-12,3 1 0 5,2 3-128-5,1-3 128 10,3-3 0-10,6 7 0 5,-2-5 0-5,4 1 0 9,2 5 0-9,2-4 0 5,-5 5 0-5,3-5 0 7,-4-1 0-6,0 7 0 7,-5-4 0-8,-3 5 0 12,-4-5 0-12,-2 8 0 3,-3 2-128-3,-5-1 128 7,1 1 0-7,-2 2 0 9,-16 4 0-9,15-2 0 12,-15 2 0-12,20-2 0 3,-20 2 0-2,0 0 0 7,0 0 0-7,0 0 0 4,0 0 0-5,0 0 0 11,0 0 0-11,0 0 0 4,0 0 0-3,0 0 0 5,0 0 0-6,0 0 0 8,0 0-128-8,0 0 128 8,-20 10 0-8,5-1 0 8,-1-1 0-8,-3-2 0 12,3 0 0-12,-6 4 0 4,-3-3 0-4,0 3 0 6,-3 2 0-6,1-2 0 5,-2 5 0-5,-2-3 0 5,-10 0 0-5,4-3 0 9,2 3 0-9,-4 4 0 10,1 5 0-10,5-5 0 5,-2 3 0-5,2 1 0 10,0-1 0-10,4 3 0 5,1-1-128-5,3-1 128 10,0-1 0-10,1 5 0 5,7 1 0-5,-1 2 0 11,4 1 0-11,5-5 0 5,1 0 0-5,4-9 0 11,2 4 0-11,4 1 0 3,2-5 0-3,2 3 0 12,3-3 0-12,5 3 0 3,2 3 0-2,3-6 0 9,5-1 0-10,1-3 0 6,2 4 0-6,5-5 0 5,3-1 0-5,4 4 0 9,-2-4 0-9,6-4 0 7,-4 3 0-7,4-1 0 10,-6-2 0-10,15 0 0 10,-3-4 0-10,-22-2 0 5,3 0 0-5,7-2 0 12,-6-3 0-12,-12 3 0 4,3 0 0-3,-5 0 0 5,3-2 128-6,5-2-128 3,-3 2 0-2,-13 2 0 6,3 2 0-6,-12 2 0 5,0 0 0-6,0 0 0 12,0 0 0-12,0 0 0 5,0 0 0-5,0 0 0 6,0 0 128-6,0 0-128 9,0 0 0-9,0 0 0 11,0 0 0-11,-14 2 0 4,3-2 0-4,-7 4 0 8,-1 0 0-8,1 4 0 8,-5-4 0-8,-3 0 0 6,-3 0 0-6,-4 2 0 9,-2-3 0-8,-2 3 0 9,-2-4 128-10,-6 0-128 6,2 0 0-6,2-2 0 5,-2 0 0-5,4-2 0 8,-2 0 0-8,6-4 0 13,2 3 128-13,2-3-128 4,-2-2 0-3,-1-4 0 4,7 0 0-5,2-5 0 8,1-1 0-8,1 1 128 11,0-3-128-10,3 5 0 2,1-7 0-3,3 3 0 11,2 1 0-11,4 1 0 5,5-3 0-5,1 8 0 9,2-1 0-9,2 3 0 6,4-4-240-6,0 3 80 7,1 1 16-7,3-2 0 4,4 4-160-4,-2-1-16 7,3-3-16-7,-1 6 0 23,6 4-1392-22,-18 2-256 0,17 2-64-1,-1 4-15744 3</inkml:trace>
    </iact:actionData>
  </iact:action>
  <iact:action type="add" startTime="92206">
    <iact:property name="dataType"/>
    <iact:actionData xml:id="d52">
      <inkml:trace xmlns:inkml="http://www.w3.org/2003/InkML" xml:id="stk52" contextRef="#ctx0" brushRef="#br0">8192 9283 6447 0,'0'0'576'2,"0"0"-576"5,0 0 0-7,0 0 0 5,0 18 1216-5,5 1 144 6,3-1 32-6,2 1 0 9,-2-3-192-9,7-4-48 12,-3 3 0-12,10-3 0 4,-1-4-64-3,6 0-32 8,1-3 0-9,7 1 0 4,2 2 16-4,10 4 0 13,5-4 0-13,9-3 0 2,9-1-272-2,0 4-48 11,4 0-16-10,0-6 0 3,-1-2-416-4,-1-2-64 10,-2 2-32-10,0 0 0 8,0-2-224-7,-3 4 176 3,1 0-176-3,0 6 160 5,6 3-160-6,-3-3 128 7,3-4-128-7,-8 0-7968 17,-2-6-1680-15</inkml:trace>
    </iact:actionData>
  </iact:action>
  <iact:action type="add" startTime="92780">
    <iact:property name="dataType"/>
    <iact:actionData xml:id="d53">
      <inkml:trace xmlns:inkml="http://www.w3.org/2003/InkML" xml:id="stk53" contextRef="#ctx0" brushRef="#br0">18828 9018 2751 0,'0'0'256'1,"0"0"-256"5,0 0 0-6,0 0 0 3,-14-10 2224-3,14 10 400 12,-12-2 64-12,12 2 32 3,0 0-1776-3,-15 0-368 7,15 0-64-7,0 0 0 8,0 0-160-6,0 0-32 4,-4 20 0-6,6-3 0 8,4-3 128-8,7 8 32 10,3-5 0-10,9 7 0 6,7-3 64-6,7 2 16 6,2-5 0-6,7-1 0 8,7 3-48-8,7-1 0 8,7-7 0-8,7-2 0 7,0-2-256-3,0-6-64 0,-2-4-16-4,2-2 0 8,-4-6-32-8,0 2 0 7,1 2 0-7,-7-7 0 8,0-1-144-7,-5-3 0 11,-11-1 0-12,-7 2-6528 13,-6-5-1392-12</inkml:trace>
    </iact:actionData>
  </iact:action>
  <iact:action type="add" startTime="93393">
    <iact:property name="dataType"/>
    <iact:actionData xml:id="d54">
      <inkml:trace xmlns:inkml="http://www.w3.org/2003/InkML" xml:id="stk54" contextRef="#ctx0" brushRef="#br0">14369 11317 15663 0,'0'0'688'1,"0"0"144"-1,19 10-656 1,-1-6-176 5,5 2 0-6,12-2 0 5,6 8 1152-5,4-5 192 9,0 5 32-8,6 0 16 3,2-6-608-3,3-1-112 9,1 3-32-8,3-4 0 0,6-4-320-2,1 0-80 11,5-2-16-11,6 0 0 19,-2-2-544-18,-2 0-128-1</inkml:trace>
    </iact:actionData>
  </iact:action>
  <iact:action type="add" startTime="95779">
    <iact:property name="dataType"/>
    <iact:actionData xml:id="d55">
      <inkml:trace xmlns:inkml="http://www.w3.org/2003/InkML" xml:id="stk55" contextRef="#ctx0" brushRef="#br0">12453 14999 9215 0,'0'0'816'2,"0"0"-656"0,0 0-160-1,0 0 0 6,0 0 896-6,0 0 128 4,18-15 48-5,-4 7 0 8,3-4-576-8,5 3-112 7,1 3-32-7,4-6 0 8,5-2-32-8,3-1 0 7,8 3 0-7,3-6 0 9,9 5 160-9,8-9 32 11,1 1 0-11,2-1 0 5,2 3 64-5,9-4 32 6,-3-5 0-6,13 1 0 8,7-2-16-8,9-1 0 11,5 1 0-11,-1 2 0 6,-2 0-80-6,5 1 0 10,-1 1-16-10,8 1 0 4,2 5-160-4,2-1-16 11,2-3-16-11,-2 0 0 4,-1-1 0-4,5 5 0 7,6 1 0-7,4-1 0 8,-3-3-16-8,1 1 0 12,-4 1 0-12,5-1 0 3,7-3-288-3,-3 1 0 14,-3 0 0-13,-3-5 0 2,1-3 208-3,0 4-16 8,-1 1 0-7,1 1 0 2,1 0 16-2,-7-3 0 9,-4-1 0-10,2 2 0 4,4 0 128-4,-6 1 32 12,1 5 0-12,-5-3 0 3,-4-3-112-3,-1 0-32 12,-9 0 0-12,0 1 0 3,1 1-96-2,-3-1-128 6,-6 3 176-7,-1 0-176 9,-10-3 240-9,-6 5-64 12,-8-3-16-12,-2 3 0 4,-7 5 32-3,-5 3 0 4,-5 5 0-5,-2-4 0 9,-3 1 16-9,-5 1 16 10,-4 4 0-10,-8-2 0 4,-1 2-224-4,-7-2-128 11,-1 3 128-11,-9 3-208 21,3 0-272-21,-16 2-48 0,0 0-16 0,0 0 0 13,0 0-544-11,0 0-96-2,-20 4-32 1,3 0 0 11,-3-4-1648-10,-1 1-336-1</inkml:trace>
    </iact:actionData>
  </iact:action>
  <iact:action type="add" startTime="96774">
    <iact:property name="dataType"/>
    <iact:actionData xml:id="d56">
      <inkml:trace xmlns:inkml="http://www.w3.org/2003/InkML" xml:id="stk56" contextRef="#ctx0" brushRef="#br0">7759 16813 3679 0,'0'0'160'1,"0"0"32"-1,0 0-192 0,-10-2 0 6,10 2 0-6,0 0 0 5,0 0 1776-5,0 0 304 10,0 0 64-10,0 0 16 4,0 0-1232-4,0 0-240 7,0 0-48-7,0 0-16 7,0 0-128-7,10-10-32 11,7 1 0-11,1 3 0 6,3 0-16-6,6 0 0 6,5 4 0-6,7-2 0 8,-2-2 128-8,11-1 0 7,5-7 16-7,0 6 0 9,-1-9 0-9,7 3 0 9,1-4 0-9,7 5 0 9,3-3-112-9,8 4-32 8,6-3 0-8,4 5 0 4,7-4-64-4,-1 3 0 11,-1-7-16-11,5 5 0 5,3-3-128-4,7 4-32 8,7-7 0-9,0 1 0 4,6 3 48-3,2-7 16 5,-6 5 0-6,11 1 0 7,7-2-32-7,4 1-16 8,3-3 0-7,0-3 0 7,-1-2-32-8,7-3 0 7,4 1 0-7,4-4 0 3,4 0 0-3,-2-5 0 7,4-1 0-7,2 2 0 9,4-4-48-9,-5 0-16 6,-8 2 0-6,4 0 0 9,7 4-128-9,-2 2 128 7,-2-6-128-7,-4 4 128 8,-6 7 0-8,6 3 0 11,-2-8 0-11,-8 3 0 5,-7 7 0-5,1-1-128 6,-3 1 192-6,-1 2-64 9,-3 1-128-9,-8-3 192 12,-8-3-192-11,-8 5 192 1,-10 1-192-2,-5 0 192 11,-3 5-192-11,-9-5 192 4,-6 5-192-3,-7 1 192 8,-5 2-192-9,-10 0 192 6,-11 5-192-6,-4 1 0 10,-10 4 144-10,-5-2-144 20,-9 2-272-19,-17 0-128 0,0 0-32-1,0 0-8464 8,0 0-1680-7</inkml:trace>
    </iact:actionData>
  </iact:action>
  <iact:action type="add" startTime="97657">
    <iact:property name="dataType"/>
    <iact:actionData xml:id="d57">
      <inkml:trace xmlns:inkml="http://www.w3.org/2003/InkML" xml:id="stk57" contextRef="#ctx0" brushRef="#br0">16871 16850 7359 0,'-25'4'320'2,"11"-2"80"-2,1-2-400 0,-1 0 0 5,14 0 0-5,0 0 0 5,0 0 1488-5,0 0 224 10,0 0 32-10,0 0 16 5,0 0-976-5,0 0-192 10,20-6-32-10,1 0-16 5,6 2 160-5,7-5 16 9,1-1 16-9,2 0 0 6,6-5 96-6,2-1 0 10,7-7 16-10,5-1 0 4,9-1 32-4,8 1 0 11,10 1 0-11,8 0 0 4,11-1-208-4,4-3-32 18,-1-4-16-18,9-2 0 1,0-3-176-1,4 3-16 8,10-2-16-8,-1 4 0 5,1 0-160-5,0 1-16 10,0-1-16-10,-1 2 0 5,5-2-96-5,3 2-128 11,3-1 176-11,-3-3-176 4,-1 0 208-4,4 4-64 11,1 3-16-11,-2-1 0 3,1-2 48-3,-3-2 0 10,-1 1 0-10,2 3 0 6,1 0-32-6,-1-1 0 11,-5 1 0-11,-1 0 0 5,-6 3-144-5,0-1 128 11,-2-2-128-11,-1 1 128 4,-5 1-128-4,0 6 0 10,-1-7 144-10,-3 3-144 5,0-2 192-5,0 3-16 10,4 1-16-10,-4-1 0 5,-4-5 32-5,-1 3 0 11,-1 1 0-11,0-2 0 5,0-3-64-5,-1 3-128 9,-9 2 192-8,-1 1-64 4,-8 3-128-4,-3-3 128 3,-5-1-128-4,-3 1 128 8,-3 5 0-8,-8-3 0 9,-2 5 0-9,-1 1 0 6,-9-5-128-6,-9 5 0 11,0 0 144-11,-12 6-144 5,-4 1 144-5,-5-1-144 7,-5 2 192-7,-19 6-192 8,0 0 128-8,0 0-128 6,0 0 0-5,0 0 0 6,-23 10-240-6,-4 3-96 9,-5-1-32-9,-8 4 0 16,-5-7-2160-15,-4 7-432-2,-25-2-96 1,13 3-16-1</inkml:trace>
    </iact:actionData>
  </iact:action>
  <iact:action type="add" startTime="98707">
    <iact:property name="dataType"/>
    <iact:actionData xml:id="d58">
      <inkml:trace xmlns:inkml="http://www.w3.org/2003/InkML" xml:id="stk58" contextRef="#ctx0" brushRef="#br0">25690 15949 10127 0,'0'0'896'2,"2"-10"-704"6,-4-9-192-8,4 7 0 5,-2 12 1088-5,0 0 176 10,0 0 32-9,2-15 16 4,2 1-672-5,-4 14-128 11,0 0-16-11,0 0-16 3,5-14-176-3,-5 14-48 11,2-8 0-11,-2 8 0 5,0 0 0-5,0 0 0 9,0 0 0-9,0 0 0 5,0 0 272-5,0 0 48 7,0 0 16-7,0 0 0 9,0 0 336-9,0 0 64 6,8 18 16-6,-2 0 0 4,-2 1-240-3,2 3-64 5,0-5 0-5,1 8 0 6,-1 5-224-7,-2 7-48 12,0-2-16-12,-2 2 0 5,0 2-96-5,-2 0-32 6,0 8 0-6,-2-2 0 9,-2-4 64-9,0 5 16 8,2-3 0-8,-4 2 0 7,3-10-16-7,-5-2 0 8,0-1 0-8,4-5 0 8,-2 0 160-8,-2 0 48 11,1-5 0-11,1-1 0 4,-2-1-128-4,-2-5-32 10,2 5 0-10,4-2 0 5,4-18-160-5,-5 13-48 6,5-13 0-5,-4 20 0 6,4-20-32-7,6 13-16 13,-6-13 0-12,0 0 0 2,7 14 48-3,-7-14 0 6,0 0 0-6,24 2 0 8,-7 0 48-7,5-2 16 10,1-2 0-11,3 0 0 5,1-4-96-5,2 2-16 9,2-2 0-8,1 2 0 2,-1-1-144-2,8 3 0 10,-2-2 0-11,6 0 128 4,-6 2-128-3,10-2 0 5,1 2 0-6,7 2 0 8,4 2 0-8,1 2 128 11,6-2-128-11,5 0 0 5,-5-2 144-5,4-2-144 7,-4 0 160-6,5-2-160 6,-1 2 176-7,2-2-176 11,0-4 192-11,-2 6-192 4,4 0 144-4,3 1-144 12,-9-1 0-12,4 0 144 2,-4-4-144-1,-1 2 0 10,-9 0 0-11,1 2 0 5,-7 0 0-5,1-2 0 10,2 2 0-10,-5 2 0 4,-3 0 128-3,2 2-128 9,-2 0 128-10,-1 0-128 5,-3-2 0-4,0 0 0 9,-8 0 0-10,1-2 0 10,-5 0 0-10,2 2 0 5,-2-4 0-5,-2 2 0 5,1 2 0-5,-3 0 0 4,-4 0 0-3,3 0 0 6,-3-4 0-7,-1 2 0 12,-1-3 0-12,0 3 0 3,-5 2 0-2,4 0 0 9,1 0 0-10,0-2 0 5,-7 0 0-5,4 2 0 12,-5 0 128-12,1-2-128 3,-14 2 0-3,16-2 128 12,-16 2-128-10,15-2 128-1,-15 2-128-1,0 0 0 11,0 0 0-11,0 0 0 4,16-4 192-4,-16 4-64 10,0 0 0-10,0 0 0 5,0 0 0-5,10-10 0 6,-10 10 0-6,0 0 0 8,0 0-128-8,0 0 128 7,9-9-128-7,-9 9 128 8,10-10-128-7,-10 10 0 10,8-16 0-11,-2 6 0 4,-6 10 128-3,8-17-128 8,-1 1 0-9,-1 1 128 5,0-7-128-4,0 1 128 5,0-5-128-6,0-1 128 8,-3-4-128-8,3-4 128 8,6 0-128-8,-4-6 128 7,-2-2-128-7,1-6 0 12,3-4 144-12,-2-3-144 4,2-3 128-4,3 1-128 6,-5-5 128-6,4 9-128 4,-2 7 0-4,-1 2 0 7,-1 8 0-7,-2-2 0 8,-2 6 0-8,2 4 144 7,0 1-144-7,-2 9 0 7,1 3 0-6,-1 3 0 6,-4 13-192-7,0 0 48 8,0 0 144-8,0 0 0 12,0 0-144-12,0 0 144 5,0 0-160-5,0 0 160 10,2 19-208-10,0 1 80 4,0-1 128-4,0 5-128 8,0 1 128-8,0 2-128 7,0 2 128-7,-2 3 0 10,-2 5-144-10,2 0 144 5,0 10 0-5,0-3 0 11,-2 3-144-11,2 6 144 5,-2-2 0-5,-2 1 0 11,2 1 0-11,-4 0 0 2,-1-7 0-1,1 1 0 6,0 0 0-7,2-6 0 8,-4 2 0-7,-1-6 0 9,1-4 0-10,0 2 0 5,0 0 0-5,0-4 0 7,2 1 0-7,-1-1 0 7,-3 0 0-7,2-2 0 12,2-3 0-12,-4-1 0 4,3-2 0-4,3-1 0 10,-4-1 0-10,-2-5 0 4,4 0 0-3,2-7 0 8,-3 5 0-9,7-14 0 5,-12 10 0-5,12-10 0 11,-10 13 0-11,10-13 0 5,0 0 144-5,-13 6-144 9,13-6 128-9,0 0-128 5,-14-2 128-5,-2 0-128 7,16 2 128-7,-13-6-128 8,-3 1 128-8,6-1-128 11,-1 0 128-11,-3-4-128 4,-2 2 0-3,1 3 0 11,-7-5 128-12,1 0-128 3,-5 2 0-3,-1 2 0 6,-4-3 0-5,-4 1 0 7,-2 2 0-8,-8-2 0 11,-2-2 0-11,-8 3 0 4,-7-3 0-4,0-2-144 10,-9 6 144-10,1-3 0 5,-2-1 0-5,0 4-128 11,2 2 128-11,-6 0 0 5,-2 0 0-5,-4 0 0 10,-4 0-128-10,-4 4 128 4,-5 2 0-4,3 4 0 11,4 0 0-11,-2-2 0 4,3 0 0-4,-3-2-128 9,0 0 128-8,-4 0 0 4,3 0 0-5,7-4-160 6,4 0 160-6,8 2-128 8,5 2 128-8,9 0 0 13,1 0 0-13,5-2 0 3,-1-2 0-3,4 2 0 8,3 2 0-8,5-2 0 8,0-8 0-8,2 2 0 10,0 4 0-10,0-2 0 5,5 0 0-5,3-2 0 10,2 1 0-10,2-1 0 5,1 4 0-5,3 0 0 9,1 0 0-9,3 2 0 6,3-8 0-6,1 6 0 11,3 2 0-11,12 0-128 4,-16-2 128-4,16 2 0 10,0 0 0-10,0 0 0 4,0 0 0-3,0 0 0 9,-9-4 0-10,9 4 0 6,0 0 0-6,0 0 0 9,0 0 0-9,0 0-128 4,0 0 128-4,0 0 0 11,0 0 0-11,0 0 0 5,-2-19 0-4,2 3 0 9,0-3 0-10,2 3 0 4,2-2 0-4,-1-5 128 11,5-2-128-11,0 1 0 4,-2 5 0-4,2-7 144 7,-1-3-144-7,1-4 0 8,-4-2 128-8,4 2-128 12,0-2 0-12,0-4 0 2,-5 0 128-1,5-4-128 9,2 6 0-10,-2-6 0 5,2 2 0-5,5-4 0 11,-3 2 0-10,4 2 0 3,-3 8 0-4,3-2 0 10,3-2 0-9,-3 6 0 3,1 1 0-4,-7 7 0 7,4 5 0-7,-6 1 0 8,1 5 0-8,-9 12 0 10,14-13 0-10,-14 13 0 4,0 0 0-3,0 0 0 8,0 0-160-9,0 0 160 6,0 0-128-6,4 23 128 12,0 0-160-12,-2 3 160 3,-2-1-144-2,-2 4 144 5,-2 2-128-5,2 5 128 7,-2 5 0-8,-6 3-128 9,3 7 128-9,1 2 0 5,-2 3 0-4,-4-3-128 10,4 0 128-11,-1-1 0 4,-3 5 0-4,6-4-128 8,-2-11 128-8,0 3 0 3,5-6 0-3,1 4 0 7,2-4 0-7,2 0 0 8,1-8 0-7,5 1 0 10,0-3 0-11,4 0 0 4,3-2 0-4,5-3 0 6,-6-1 0-6,5-9 0 8,-5 0 0-8,3-9 128 12,5 1-128-12,1 0 0 4,2-6 128-4,-1 0-128 11,1-4 160-11,3 0-160 5,1-2 128-5,4 3-128 11,0-5 0-10,2-2 144 1,2 2-144-2,2 2 0 7,-4-9 0-7,12 3 0 9,4-4 0-9,6 5 0 5,5-5 128-5,8 4-128 9,-2-3 0-9,8 5 0 12,-1-2 0-12,3-1 0 3,4-1 0-3,1 2 0 11,3 3 0-11,4-3 0 5,4 8 0-4,3-4 0 8,-5-7 0-9,1 7 0 6,-9 0 0-6,2-2 0 10,0 2 0-10,0 3 0 4,2-3 0-4,-1 2 0 12,1 6 0-12,-4-2 0 4,-8-8 0-4,-2-5 0 6,-4-1 0-6,-7 2 0 9,-3 7 0-9,-3-3 0 7,-6-8 0-7,-1 10 128 8,1 1-128-8,-2 3 0 12,-6 0 0-12,1 2 0 4,-4-2 0-4,-1 0 0 11,-8 2 0-11,-4 0 0 4,-7-4 0-4,-3 2 0 7,3 3 0-7,-20 1 0 7,0 0 0-7,0 0 0 7,0 0 128-6,0 0-128 7,0 0 0-8,0 0 0 6,0 0 0-6,0 0 0 9,0 0 128-9,0 0-128 11,0 0 0-10,0 0 128 3,0 0-128-4,0 0 0 7,-10-8 0-7,10 8 128 4,0 0-128-4,0 0 0 6,-12-6 0-6,12 6 0 7,0 0 0-7,0 0 0 7,0 0 0-7,0 0 0 8,0 0 0-8,-15-2-144 8,15 2 144-8,-16 0-208 23,0-2-1472-22,3 2-304-1,-3 0-48 1,16 0-14400 1</inkml:trace>
    </iact:actionData>
  </iact:action>
  <iact:action type="add" startTime="102210">
    <iact:property name="dataType"/>
    <iact:actionData xml:id="d59">
      <inkml:trace xmlns:inkml="http://www.w3.org/2003/InkML" xml:id="stk59" contextRef="#ctx0" brushRef="#br0">1891 15239 16927 0,'-13'-13'752'1,"13"13"144"-1,0 0-704 0,0 0-192 3,0 0 0 0,4-18 0-3,-4 18 608 0,19-14 96 6,-3-3 0-6,5 5 16 9,8-7-208-9,9 1-64 6,2 4 0-6,9-1 0 9,8 5 192-9,5-5 48 11,10 3 0-11,4 2 0 4,10-4-112-4,2 5-32 11,0-3 0-11,5 4 0 4,5 4-32-4,-1 4-16 15,1 2 0-15,0 2 0 3,-7 0-176-3,-3 2-16 6,0 4-16-5,-6-5 0 5,-8 5-112-6,2 2-32 11,-8-4 0-11,2 1 0 5,-7 5 16-5,-5-4 0 9,-3 0 0-9,-4-5 0 5,-3-3 144-5,-9 0 16 11,-3-2 16-11,-9 0 0 5,-8-2 80-5,-1 2 16 11,-18 0 0-10,0 0 0 1,0 0 80-2,0 0 0 6,0-15 16-6,0 15 0 10,-18-6 112-10,-11 2 0 10,-10 2 16-10,-12 0 0 4,-3 2-464-4,-11 0-192 12,-9-2 176-12,0 0-176 6,-4 0 128-6,-4 6-128 7,-6 0 0-7,-3 4 0 5,-11-2 128-5,1 0-128 11,-2-6 0-11,-1 2 0 3,5 3 128-2,5 5-128 9,-5 0 0-10,7-4 144 4,6-2-144-4,6 0 0 11,8-2 144-11,9-4-144 5,9-4 0-4,9 4 128 9,10-2-128-10,11 2 0 5,11 2 0-5,13 0 0 10,0 0 0-10,0 0 0 4,0 0 0-4,29-8 0 11,10-4-144-11,14 5 144 5,9-5 0-5,12 2-176 6,10-2 176-5,12 1-128 8,3-1 128-9,7-2 0 7,3 9 0-7,2-3 0 9,-2-4 0-9,-2 4 0 11,1-2 0-10,-11 1 0 2,-1 3 0-3,-8 4 0 10,-4-2 0-9,-5 2 0 3,-2 0 0-3,-9 2 0 5,-6 2 0-6,-9-2 0 8,-12-2 0-8,-8 2 0 7,-10 0 0-6,-5 0 0 6,-18 0 0-7,0 0 0 7,0 0 128-6,-16 4-128 5,-11 6 208-6,-10 3-16 11,-16-3-16-11,-11-2 0 4,-14 4-16-3,-6-3 0 9,-8 3 0-10,-3 2 0 5,-12-6 96-5,-9 5 32 11,-10-3 0-11,1 4 0 3,-6-5 96-3,0 1 0 12,3 4 16-12,3-2 0 3,-2 3-64-3,12-3-16 11,6 1 0-10,15-3 0 2,12 4-176-3,10-4-144 11,16-5 192-11,11 3-192 5,10 0 144-5,9-2-144 12,13-4 0-11,13-2 144 1,0 0-144-2,0 0-224 6,19-2 48-6,12-2 16 25,8-2-736-25,10-6-128 1,12 1-48-1,9-5 0 12,10 6-2192-10,4-5-448-1</inkml:trace>
    </iact:actionData>
  </iact:action>
  <iact:action type="add" startTime="105313">
    <iact:property name="dataType"/>
    <iact:actionData xml:id="d60">
      <inkml:trace xmlns:inkml="http://www.w3.org/2003/InkML" xml:id="stk60" contextRef="#ctx0" brushRef="#br1">19557 777 3679 0,'0'0'320'1,"0"0"-320"6,0 0 0-7,0 0 0 3,16-8 1968-2,-6 0 320 6,-10 8 64-7,0 0 16 8,0 0-1680-7,0 0-336 8,15-8-64-9,-15 8-16 6,0 0-272-5,0 0 160 8,0 0-160-9,0 0 128 5,0 0 496-5,0 0 80 9,-19 14 32-9,-3-4 0 5,-5 3-64-4,-4-1-16 9,-4 3 0-10,-6-5 0 3,0 2-144-2,-6 2-48 9,0-7 0-10,-2 7 0 5,-3 2-48-5,-3 3-16 17,-1 3 0-17,-3 1 0 1,-3 0-96-1,-1 9-32 9,1-3 0-9,-6-2 0 3,-1-7-96-2,-1 3-32 11,8 0 0-12,-1 1 0 3,1-3 0-2,5-3 0 8,6-1 0-9,9 3 0 5,3-6 32-5,5 3 0 11,3-3 0-11,6 3 0 4,3-5-176-3,7 2 0 9,-3-7 144-6,7 7-144-4,-1-4 0 0,12-10 0 12,0 0 0-12,2 21 0 4,6-7 176-4,-8-14-48 9,9 18 0-8,9-7 0 4,-1 3 384-5,5-4 80 11,1 1 16-11,7-1 0 5,3 6-336-5,6-5-64 11,-4 7-16-10,10-6 0 1,-2 3-192-2,5-3 144 10,3 2-144-10,2-5 128 5,1 1-128-4,3 4 0 9,0-10 144-10,-1 3-144 4,5 5 0-4,-3-4 0 11,3-2 0-11,5 2 0 4,-4 3 0-4,7-1 144 11,-5 4-144-11,4-6 0 4,0-3 144-4,1-1-144 11,-3 2 0-11,-7-4 144 4,-3 0-144-3,-3 0 0 8,-4 0 144-9,-9 2-144 6,1 4 0-5,-7 1 128 8,-3-1-128-9,-4-2 0 6,-3-2 0-6,-7 4 0 5,-17-8 0-4,0 0 128 6,0 0-384-7,0 0-64 7,0 0 0-7,-12 11-16 24,-3 1-848-23,-7 0-160 0,-5-6-48-1,-4 0-5952 10,-6-3-1184-9</inkml:trace>
    </iact:actionData>
  </iact:action>
  <iact:action type="add" startTime="105918">
    <iact:property name="dataType"/>
    <iact:actionData xml:id="d61">
      <inkml:trace xmlns:inkml="http://www.w3.org/2003/InkML" xml:id="stk61" contextRef="#ctx0" brushRef="#br1">18405 1276 5519 0,'0'0'496'1,"0"0"-496"4,0 0 0-4,-12 2 0-1,12-2 448 0,0 0-16 7,0 0 0-7,-16 6 0 8,16-6 512-8,0 0 96 12,0 0 32-12,0 0 0 4,0 0 192-4,0 0 32 10,0 0 16-10,0 0 0 5,0 0-160-5,24 5-16 7,1-1-16-7,4-4 0 7,4 2-512-7,8-2-96 11,2-2-32-10,6 2 0 3,4-2-32-4,5 0 0 8,9-1 0-8,-3-1 0 7,-2 0-16-2,12 2-16 2,6 2 0-7,4-2 0 4,8 0 0-3,9-2 0 10,9-4 0-11,1-4 0 6,0 5 0-6,4 1 0 10,4-6 0-10,0 2 0 4,0 3-208-4,0-5-32 9,-4 2-16-9,-2 2 0 6,0-7-160-6,1 5 0 10,1-4 144-10,-4 5-144 6,-4-7 0-6,-2 4 144 7,-1 3-144-7,1-5 0 7,-5 4 288-6,-3-2-48 10,-3 3-16-11,-5 5 0 4,-5-2 64-4,-2 2 16 10,-2 4 0-10,-10-2 0 4,-5-2-160-4,-3 4-16 8,-5 0-128-8,-7 2 192 7,-5 0-192-7,-2 4 176 10,-6-2-176-10,-9 0 160 5,-9-2-160-5,-3 3 0 11,-16-5 0-11,0 0 0 5,0 0 0-5,0 0 0 11,0 0-160-10,-12 20 160 16,-9-4-528-16,-9-1-16-1,-5 3 0 0,-2-3-8240 12,-8 5-1648-10</inkml:trace>
    </iact:actionData>
  </iact:action>
  <iact:action type="add" startTime="111348">
    <iact:property name="dataType"/>
    <iact:actionData xml:id="d62">
      <inkml:trace xmlns:inkml="http://www.w3.org/2003/InkML" xml:id="stk62" contextRef="#ctx0" brushRef="#br4">2010 19161 12895 0,'0'0'576'3,"0"0"112"-2,0 0-560-1,-15 4-128 0,15-4 0 0,0 0 0 7,0 0 1024-7,0 0 160 7,0 0 32-7,0 0 16 9,0 0-336-9,0 0-80 6,0 0-16-6,0 0 0 8,0 0 352-7,0 0 64 6,0 0 0-7,0 0 16 7,0 0-176-7,0 0-32 6,10-16-16-6,-10 16 0 8,15-9-304-8,5-1-48 7,-5 2-16-6,7 4 0 8,1-4-256-9,6 1-48 5,3 1-16-4,9 2 0 6,-1 0-96-7,11-2-32 11,2-2 0-11,1 2 0 6,3 3-48-5,2 1-16 4,5 0 0-5,2 0 0 8,-1 0 112-8,3 4 16 7,2 2 0-7,4-2 0 8,0 3-48-8,-2 1 0 7,3 0 0-6,-3-2 0 6,-8-4-80-7,4 0 0 8,1 0-128-8,-7 2 192 7,-1 2 16-7,3-2 0 7,-4 4 0-7,7 0 0 8,1-1-16-8,-4 1 0 7,5 0 0-7,-7 0 0 8,-5-2-64-8,-3 2-128 7,-1 0 176-7,-2-3-176 9,-5 5 128-9,-1 0-128 6,-4-2 0-6,-4-2 0 10,2-2 192-10,-2 4-32 6,-5 3 0-6,-3-3 0 8,-6-4 32-8,-1 2 16 7,-5-2 0-7,1 2 0 8,-6-2-16-8,-12-2-16 6,17 0 0-6,-17 0 0 9,0 0 80-9,0 0 0 7,0 0 16-7,0 0 0 7,0 0 48-7,0 0 16 7,0 0 0-7,0 0 0 8,-19-6-96-8,3 4-32 7,-4 0 0-6,-7 0 0 7,0-2-80-8,-4 2 0 7,-6 0-128-7,0-2 192 8,-1 2-192-8,-3 1 0 6,-1 1 0-6,-7 0 0 8,-2-2 128-8,-5 0-128 7,-7 2 0-7,-5-2 144 9,-2 0-16-9,-4-2 0 7,-3 0 0-7,5 0 0 7,-4-2-128-7,0 4 0 8,0 2 0-8,-4 0 0 7,-2 0 0-7,-2-2 0 7,-2-2 0-7,-1 2 0 8,1 2 0-8,0 0 0 8,4 0 0-8,4 2 0 7,2 0 0-7,4 0 0 8,2 0 0-7,-3-2 0 5,9-2 0-6,6-2 0 8,1 2 0-8,6 2 0 7,3 0-128-7,9 0 128 8,-2-3 0-8,11 3 0 7,5 0 0-7,7 0-144 8,3-2 144-8,15 2 0 7,0 0-144-7,0 0 144 6,0 0 0-5,0 0-144 7,21-2-32-8,10 2 0 7,10-4 0-7,16 4 0 9,11 0 176-9,16-6-208 6,16 2 80-6,3-2 128 9,6 2-176-9,14 0 176 6,6 0-128-6,0-3 128 9,-1 1 0-9,-5 4 0 6,-4 0 0-6,-6 4-128 8,-3-4 128-8,-5 2 0 8,-2 2 0-8,-5 0 0 7,-9-4 0-7,-5 2 0 8,-8-4 0-8,-5 0 0 7,-11-4 0-7,-5 6 0 8,-3-2 0-8,-9 0 0 7,0 1 0-7,-12 1 0 8,-3-2 128-8,-7 2-128 8,-21 2 0-8,0 0 144 6,0 0-144-6,0 0 0 8,0 0 288-8,-15-6-48 7,-5 4-16-7,-13 2 0 8,-6 2-64-8,-8 4-16 8,-9-2 0-8,-7 2 0 8,-5 1-144-8,-6 3 0 6,-12-4 0-6,-2-2 0 10,-5 2 0-10,-3 0 128 6,-2 3-128-6,1-1 0 9,1 6 0-9,-3-3 0 5,-1-1 128-5,-3 2-128 8,0-6 0-7,11 2 0 6,8 3 0-6,6-3 0 5,4-2 0-6,13 0 0 8,5 2 144-8,5-5-144 8,6-1 128-8,8 0-128 7,6-2 128-7,8 0-128 7,3 0 0-7,8-2 0 8,12 2 0-8,0 0 0 22,0 0-1824-21,18-5-288 1,5-3-48-1</inkml:trace>
    </iact:actionData>
  </iact:action>
  <iact:action type="add" startTime="118029">
    <iact:property name="dataType"/>
    <iact:actionData xml:id="d63">
      <inkml:trace xmlns:inkml="http://www.w3.org/2003/InkML" xml:id="stk63" contextRef="#ctx0" brushRef="#br4">10928 8041 3679 0,'0'0'160'1,"0"0"32"-1,0 0-192 0,0 0 0 3,0 0 0-2,-2-16 0 5,2 16 2560-6,0 0 448 7,-8-13 112-7,3-3 16 9,-1 6-2064-9,-2 3-416 6,8 7-80-6,-12-16 0 11,2 4-144-11,-1-1-32 4,1 3 0-4,0-4 0 8,-7 3 32-8,3-5 0 7,-4 2 0-7,-1-1 0 8,3 3 112-8,-1-6 32 8,-1 1 0-7,3-1 0 5,-7 3-128-5,3 3-32 5,1-4 0-6,-3 5 0 9,-7-5-160-9,1 4-16 7,0 5-16-7,-2-5 0 12,-5 4-80-12,-5 0-16 4,0-3 0-4,-6 3 0 9,-1 2-128-9,1-4 160 5,-8 2-160-4,2 5 160 7,1 3-160-8,-3 2 160 6,-4 1-160-6,1 1 160 9,-1 4-160-9,-1 0 128 6,-3-2-128-6,-1 5 128 8,1-1-128-8,-1-2 0 7,2 2 144-7,-1 0-144 7,1 1 0-7,3 3 128 7,2-4-128-6,1 5 0 7,-1 1 0-8,1 3 0 6,-3 3 0-6,-1-5 0 8,-3 1 0-8,3 1 0 9,-1-3 0-9,-5 2 0 7,-3 1 0-7,7-3 0 7,-3 3 0-7,7 6 0 7,3-1 0-6,6 1 0 6,-3 1 0-7,5-1 0 8,6-2 0-7,0 5 144 4,6 5-144-4,0 0 0 7,1 0 144-8,3 6-144 6,2 2 0-6,1 0 144 9,1 0-144-9,4 8 0 6,-3 1 0-6,5-1 128 9,-1 2-128-9,-1 0 0 6,-1-1 0-6,7-1 0 9,-1-2 0-9,6 4 0 6,-1 1 0-6,3 1 0 9,4 0 0-9,2-1 160 6,2-3-160-6,0-6 160 9,4 0-160-9,0-4 0 6,6 4 0-6,1-6 0 8,11 2 192-8,-5-6-64 8,1-4 0-8,5 0 0 8,1 3 32-8,1 3 0 7,2-4 0-7,3-4 0 8,-1-3 16-8,2-1 0 6,2 0 0-6,6 1 0 9,-2-9-32-9,4 3 0 6,2 0 0-6,2-5 0 8,-2 5 48-8,6-7 16 7,3 1 0-7,7-4 0 9,1-6 64-9,1 0 16 6,3-2 0-6,-1 0 0 9,7 0 0-9,-2 0 0 7,4-4 0-7,-2 0 0 8,3-8-128-8,-1 3-32 6,0-1 0-6,6-4 0 9,2 2 64-9,2-5 0 6,-4-3 0-6,-4 1 0 9,0-3 32-9,0-3 16 7,0 0 0-7,-3 1 0 7,-3 1-32-6,0 3 0 5,8 1 0-5,-10-1 0 8,1-7 16-9,-7-2 0 6,3-4 0-6,-3 2 0 8,-3-5 32-8,-5-1 16 7,-1 2 0-7,-4 2 0 8,-2-4 48-8,-8-2 16 6,0-4 0-6,-2-2 0 9,-4-7 112-9,-2 1 32 7,-3-2 0-7,-5-1 0 8,1-3-128-8,-5-1-32 7,-1-1 0-7,-2 1 0 8,-7 1-48-8,-3-3-16 6,-4 1 0-6,-2 1 0 9,-4 3-16-9,1 2-16 7,-9 1 0-7,0 7 0 9,-7 0-64-9,-3 6-16 5,-3 0 0-4,-2 6 0 7,-6 4-144-8,0 1 0 7,-6 3 0-7,2 5 128 9,-6 7-128-9,0-3 0 6,0 6 0-6,-6 5 0 8,1 1 0-8,1 4 0 7,2 4 0-7,-2-1 0 8,-3 1-256-8,3 2 32 7,0 8 0-7,6-1 0 23,0 7-1504-22,6 3-320 0,8 7-48 0,4 3-9024 5,3-2-1808-5</inkml:trace>
    </iact:actionData>
  </iact:action>
  <iact:action type="add" startTime="119410">
    <iact:property name="dataType"/>
    <iact:actionData xml:id="d64">
      <inkml:trace xmlns:inkml="http://www.w3.org/2003/InkML" xml:id="stk64" contextRef="#ctx0" brushRef="#br4">12896 18110 1839 0,'0'0'160'3,"0"0"-160"-2,0 0 0-1,-11 6 0 7,11-6 2880-7,0 0 560 7,0 0 96-7,0 0 32 8,-10 12-2144-7,10-12-416 5,0 0-96-5,0 0-16 5,-12 9-128-5,12-9-48 7,0 0 0-8,0 0 0 7,0 0 320-7,0 0 64 7,0 0 16-7,0 0 0 8,4-9 208-8,4-9 32 7,0-3 16-7,11-3 0 9,-3-3-448-9,3 0-96 6,3-3 0-5,1-1-16 7,-1 0-336-8,3-2-64 8,2-4-16-8,-1-2 0 12,-3 2-144-12,2-2-48 2,-1 2 0-2,-1 3 0 9,-3 3-16-9,-1-2-16 5,-1 4 0-5,-7 7 0 10,3 1-48-10,-6-1 0 5,4 11 0-5,1-3 0 9,-5 6 64-9,-8 8 0 6,0 0 0-6,0 0 0 8,0 0-192-7,0 0 0 6,18 6 0-7,-11 8 128 9,-7-14-128-9,8 21 0 7,-2 8 0-6,-2 7 0 5,-4 3 0-5,-2 9 0 5,-4 1 0-6,0 4 0 8,0-3 0-7,3 11 0 5,-5 3 0-6,-4-1 0 8,2-3 304-8,-3 6-32 7,1 1 0-7,-2 3 0 8,3-6 64-8,-3 5 16 6,-2-5 0-6,1-6 0 9,-1-3 80-9,-1 0 16 7,5-5 0-7,-4-3 0 9,6-6-176-9,1 0-16 6,1-4-16-6,2-4 0 8,0-3-112-8,-2-5-128 7,5-4 176-7,1 3-176 8,0-5 144-8,2-5-144 6,0-14 0-6,2 17 144 8,1-5-144-8,-3-12 0 7,0 0 0-7,0 0 0 23,0 0-448-22,16 0-112-1,-16 0-16 0,16-6-16 14,-5-7-2192-12,-11 13-432-1,6-14-96 0</inkml:trace>
    </iact:actionData>
  </iact:action>
  <iact:action type="add" startTime="119906">
    <iact:property name="dataType"/>
    <iact:actionData xml:id="d65">
      <inkml:trace xmlns:inkml="http://www.w3.org/2003/InkML" xml:id="stk65" contextRef="#ctx0" brushRef="#br4">12356 19048 32255 0,'0'0'2864'3,"0"0"-2288"-3,0 0-576 0,14-4 0 8,3 0 896-8,10 4 80 8,9 2 16-8,8-2 0 6,5-2-528-5,10 0-96 6,3 2-32-7,10 0 0 8,2-4 128-7,4-1 32 4,-1-5 0-5,-1 4 0 9,-6 0-112-9,2 0-32 6,-2 0 0-6,-2 4 0 13,-9 2-96-13,0 0-32 4,-7 0 0-4,-3 0 0 9,-10 4-224-9,4-4 0 6,-12 0 0-6,-2-2-160 23,-5-2-1040-22,-3 4-208 0,-7 0-32-1,-14 0-9728 7,0 0-1952-6</inkml:trace>
    </iact:actionData>
  </iact:action>
  <iact:action type="add" startTime="121257">
    <iact:property name="dataType"/>
    <iact:actionData xml:id="d66">
      <inkml:trace xmlns:inkml="http://www.w3.org/2003/InkML" xml:id="stk66" contextRef="#ctx0" brushRef="#br4">21252 7961 3679 0,'0'0'160'3,"0"0"32"-2,0 0-192-1,0 0 0 1,18-2 0-1,-18 2 0 6,10-6 2464-6,-10 6 448 7,7-11 96-7,-7 11 0 8,8-12-1568-7,-4-4-320 6,-4 5-64-7,0 3-16 9,-4-6-272-9,-2 4-64 4,3-5-16-3,-3 3 0 8,0-5-160-9,0 3-16 7,-4-6-16-7,0 3 0 8,-5 1 16-8,1-3 16 8,-7-3 0-8,-1 7 0 8,-3-3-144-8,-2 1-16 5,-5 1-16-5,-1-4 0 9,2-1-80-9,-4 1-16 5,-2-1 0 2,0-2 0-2,-8 1-96-4,2 5-32 8,-6-1 0-9,2-1 0 3,3 3 32-3,-7-2 0 7,-6 7 0-7,1-3 0 9,-3 4-16-9,-3-1 0 8,-3 1 0-8,-3 6 0 6,2 2-144-6,-10 2 0 6,-2 4 144-6,0 0-144 9,4 4 0-9,0 3 0 6,5-1 0-6,-3 6 0 9,4-3 0-9,3 7 0 6,5-7 0-6,1 5 128 9,5 3 0-9,1 3 16 6,-1 1 0-6,-1 3 0 9,0-5-144-9,1 4 0 6,3 4 144-6,0 1-144 9,-1 7 0-9,-1 4 128 7,0-4-128-7,5 7 0 8,-3 5 0-7,-2-2 0 4,0 2 0-5,5 1 0 10,7 3 0-10,-2 1 0 6,4 1 0-6,2-1 0 9,6 1 0-9,5-2 0 5,3-1 0-5,5 5 128 9,1-5 0-9,7 3 0 6,-2 1 0-6,6 1 0 8,4-6-128-8,2 3 176 7,2 3-176-7,2-5 192 9,6 3-192-9,-2-3 128 7,2 1-128-7,5-4 128 8,1-10-128-7,5 4 128 4,5 3-128-5,3-7 128 8,2 0 64-7,6-8 0 6,-2-1 0-7,8 3 0 9,0 2 0-9,6-4 16 5,-2-2 0-5,-1-2 0 9,7-3-64-9,-2-1-16 6,2 4 0-6,3-3 0 9,3-9 96-9,1-1 16 6,6 1 0-6,1-9 0 9,3-2 112-9,2 0 32 6,8-4 0-6,0-4 0 9,-2-6-48-9,2 0 0 6,0-7 0-6,2-3 0 8,0-5-80-7,-2-1-32 5,-2 5 0-6,-2-3 0 9,2-9-64-9,0-2-16 8,-2-2 0-8,-6 4 0 7,-2 1 48-7,-3-3 16 7,3-8 0-7,-5 2 0 8,-1-6 64-8,-4-5 16 7,-5-1 0-7,0-9 0 8,-2-7 96-8,-3-7 32 7,-7-4 0-6,-2 0 0 6,-9 4-32-7,-3-2-16 6,-12-2 0-6,-3 8 0 8,-10 5-80-8,-6 5-16 7,-11-6 0-7,-5 3 0 9,-7 3-32-9,-8 5-16 6,-2 1 0-6,-8 7 0 9,0 4-96-9,-6 4-128 6,-3 6 176-6,-7 1-176 10,-5 3 0-10,1 4 0 5,-7 1 0-5,2 11 0 10,-8-1 0-9,-4 6 0 4,-2 3-144-5,-2 1 144 24,-1 4-576-23,-1 5-48 0,4 3 0-1,4 0 0 12,2 8-1792-11,10-1-352 1,5 11-80-2</inkml:trace>
    </iact:actionData>
  </iact:action>
  <iact:action type="add" startTime="123105">
    <iact:property name="dataType"/>
    <iact:actionData xml:id="d67">
      <inkml:trace xmlns:inkml="http://www.w3.org/2003/InkML" xml:id="stk67" contextRef="#ctx0" brushRef="#br4">8285 20136 17903 0,'0'0'784'2,"-11"8"176"-1,11-8-768-1,0 0-192 0,-10 10 0 0,10-10 0 6,0 0 656-6,-12 10 96 7,12-10 16-7,0 0 0 9,0 0-192-9,0 0-48 7,0 0 0-7,0 0 0 7,0 0 304-4,0 0 48 2,0 0 16-5,0 0 0 9,8-16-112-9,4 0-16 5,-3-7 0-5,5 0 0 8,-6-5-176-7,9 1-32 6,1 0-16-7,1-1 0 7,-1-3-80-7,-2 2-16 7,3 2 0-7,1-1 0 9,-5 1-80-9,5 2-32 7,1 3 0-7,-3 1 0 12,1 1-128-12,3-1-16 3,-7 3-16-3,3 5 0 8,3-5-48-8,-5 6-128 7,-1-5 192-7,-3 9-64 8,2-4-128-8,-14 12 192 7,13-6-192-7,3 1 192 8,-16 5-192-8,14-4 160 7,-14 4-160-7,0 0 160 7,0 0-32-6,0 0-128 5,0 0 192-6,15 4-64 9,-15-4-128-9,12 19 160 7,-2-1-160-7,-6 7 160 8,0 2-160-8,-2 4 0 7,-2 5 0-7,0 1 128 8,-2 7 0-8,-2 1 0 7,0 6 0-7,0 0 0 8,-4 3 80-8,2 5 16 7,0 1 0-7,-1-1 0 8,-3-1 160-8,4-1 48 7,2-4 0-7,-2-7 0 8,-2-3-16-8,5-8 0 7,1-2 0-7,0 5 0 8,-2-9-112-8,2-2-32 8,2-2 0-8,0-3 0 7,0-3-272-7,0 1 160 7,0-20-160-7,0 0 128 7,0 16-128-7,0-16 0 8,0 0 144-8,6 13-144 7,-6-13 0-7,0 0-192 7,0 0 32-7,0 0 0 24,0 0-560-22,0 0-112-2,0 0-32 0,0 0 0 13,0 0-1312-12,0 0-272-1,0 0-48 1,2-8-16 14,-2 8-480-15,0 0-80 1</inkml:trace>
    </iact:actionData>
  </iact:action>
  <iact:action type="add" startTime="123614">
    <iact:property name="dataType"/>
    <iact:actionData xml:id="d68">
      <inkml:trace xmlns:inkml="http://www.w3.org/2003/InkML" xml:id="stk68" contextRef="#ctx0" brushRef="#br4">8145 20831 21999 0,'0'0'960'3,"0"0"224"-3,-12-2-944 0,12 2-240 0,0 0 0 0,0 0 0 8,0 0 1072-8,0 0 160 7,0 0 48-6,0 0 0 6,18-2-384-6,3 0-80 4,2 0-16-4,7-2 0 8,1-2 160-9,6-2 48 7,0 2 0-7,6 0 0 7,-2 1-176-7,10-3-48 7,-1 0 0-7,3 2 0 8,2 4-208-8,-3-2-32 7,-5-3-16-7,2 3 0 8,0 2-208-8,-8 0-32 7,2-2-16-7,-10 2 0 9,-4 2-272-4,-4 2 0-3,-3 2-208-2,-3 0-11248 16,-19-4-2256-15</inkml:trace>
    </iact:actionData>
  </iact:action>
  <iact:action type="add" startTime="125657">
    <iact:property name="dataType"/>
    <iact:actionData xml:id="d69">
      <inkml:trace xmlns:inkml="http://www.w3.org/2003/InkML" xml:id="stk69" contextRef="#ctx0" brushRef="#br4">16265 10613 11055 0,'0'0'480'3,"0"0"112"-3,0 0-464 0,0 0-128 0,0 0 0 1,0 0 0 5,15-9 864-6,-5 1 160 7,2 0 16-6,-12 8 16 7,8-16-432-8,-2 5-96 6,-1-5-16-5,3 2 0 6,-4-3 256-6,-2-3 64 5,-2 5 0-6,2-7 0 8,-2 1-48-8,0 1 0 7,0 1 0-7,0-1 0 9,-2-3-48-9,-2 3-16 5,-4-3 0-5,2 0 0 8,1 1-112-8,-3 1-32 7,-4-5 0-6,2 5 0 7,-5 0-160-8,1-5-32 6,-7-1-16-6,1 2 0 9,-3 1-160-6,3 3-16 1,-1 1-16-3,1-3 0 8,-3-1 0-9,1-3 0 7,1 0 0-7,-4-1 0 8,-1 3-48-8,1 2-128 5,-2-1 192-4,1 5-64 7,-1-3 0-8,0-1-128 6,-3 1 192-6,1 5-64 8,0-1 0-8,0 1 0 8,-7 5 0-8,-3-5 0 7,4 1-128-7,-6 0 0 7,2 11 0-7,2-3 128 9,-6-2-128-9,2 4 0 6,-5 0 0-6,-3 4 0 9,4 4 0-9,0-2 0 6,-8-2 0-6,3 2 0 8,-1 2 0-8,2 2 0 7,2 4 0-7,-3 2 0 8,-5-4 0-8,6-1 0 8,1 11 0-8,3-4 0 9,-4-1 0-9,-4 3 0 5,1 0 0-5,3-1 0 10,4 5 0-10,-4-2 0 5,1 3 0-4,-1 1 0 8,2-3 0-9,0 5 0 6,2 1 0-6,6 0 0 8,-4-3 0-8,4 3 0 7,-6 1-144-7,6-1 144 8,-3 4 0-8,5-1 0 8,-1-7 0-8,1 5 0 8,4 7 0-8,4 0 0 7,0 0 128-7,1 0-128 8,3 1 0-8,0 3 0 6,3 2 128-6,5-4-128 8,-3 0 0-8,1 6 0 7,3-2 0-7,-1 2 0 8,1 4 0-8,4-2 0 6,2 4 0-6,1 0 0 9,5 2 0-9,0-5 0 6,2-5 0-6,2 4 0 9,0-4 0-9,4 4 128 6,0-2-128-6,2-1 0 9,3-3 192-9,-1 0-48 6,4-4-16-6,2 4 0 9,-1 2 64-9,3-4 0 7,1-4 0-7,-3 3 0 8,5 1-16-8,1 2 0 6,-1-2 0-6,7 0 0 9,1 2-48-9,0 2 0 6,3-1 0-6,1-7 0 9,2-2 0-9,-2-2 0 8,1-3 0-8,5-5 0 7,2 1 64-7,-2 0 0 6,2-5 0-6,2 5 0 9,5-5 32-9,-3 5 16 6,2-6 0-6,2 3 0 10,0-3-32-10,2 4 0 5,-1-5 0-5,1 1 0 9,-2-8-64-9,2 4-16 6,1-4 0-6,-1 1 0 9,-4-1-128-9,2-4 0 6,0-2 144-6,-4 0-144 9,1-2 160-9,3 1-32 6,-2-3-128-6,2 2 192 10,4-10-32-10,-5 2-16 5,-5 1 0-4,6-7 0 7,-6 1 32-8,8-1 0 7,2-3 0-7,-3-3 0 8,-1 3-48-8,2-3-128 7,0 1 192-7,-2-2-64 8,-6-3 0-8,1-1-128 7,-5-2 192-7,3 0-64 9,-1-2 0-9,0 1 0 6,0-1 0-6,-6 2 0 8,2-2-128-8,-4 2 160 6,2-1-160-6,-4 1 160 9,-5 2-160-9,-1-2 160 7,-1-6-160-7,-1-2 160 8,3 4-160-8,-9-8 128 6,1 2-128-6,-3-4 128 9,-1 0-128-9,-4 0 128 6,0-4-128-6,0-3 128 9,-5-3-128-9,1 6 0 7,-4 5 144-7,0-3-144 9,0 6 0-9,-4 0 0 5,-1-2 0-5,-5 8 128 9,0 4-128-9,-2-1 0 7,-1-7 0-7,-3 4 0 8,-1 2 0-8,-5 0 0 7,3 2 0-7,1-4 0 8,-3 0 0-8,-3 1 0 7,1-6 0-7,-3 4 0 7,-3 3 0-6,0 2-128 6,0 0 128-7,-1 4 0 7,-3-1 0-6,-2 5-160 5,0-3 160-6,0 5 0 9,-6 3-176-9,0 5 176 7,-6-3-160-7,-2 6 160 9,-1-3-160-9,-9 7 160 7,-1 2-160-7,-3 4 160 8,3 0-144-8,-6 0 144 5,-1 0-128-5,-3 6 128 9,4 4-144-8,1-1 144 5,-3 1-160-6,6 6 160 8,-5 1-160-8,3-1 160 7,0 5-160-7,-1-1 160 8,7-1-128-8,-1 3 128 7,-1 1 0-7,5 5-144 8,-2-3 144-8,5 2 0 6,-1 2 0-6,2 3-128 8,-1 3 128-7,1 4 0 6,2-2 0-7,-1 10-128 8,-1 1 128-8,6-3 0 7,4 2-144-7,2-2 144 8,4-8 0-8,6 2 0 7,3 4-144-7,5-2 144 9,3 2 0-9,-1 4-128 5,1-3 128-5,7 7 0 9,5 2 0-9,0-3-128 7,6 1 128-7,6 0 0 8,0 2 0-8,5-3 0 7,5 1 0-7,-1 0 0 8,5-3 0-8,5-3 0 7,3-2 0-7,5 4 0 8,4-4 0-8,-2 0 0 6,4-4 0-5,4 0 0 7,-4-4 0-8,4 0 0 7,0-2 0-7,2-4 0 8,3 1 0-8,3-3 128 7,2-4-128-7,1-3 0 8,3 1 0-8,-1 1 0 8,1-7 128-8,2 1-128 8,3-2 0-8,4-1 128 6,-3-7-128-6,1 2 0 8,2 4 128-8,-1-9-128 7,5-1 0-7,-2-2 0 9,6-3 160-9,-5-1-160 6,1-6 160-6,-2-2-160 9,6-5 208-9,4-1-48 6,-2-3-16-6,-2-1 0 9,-1-1-16-9,1-3 0 6,-4 3 0-6,2-8 0 9,-4 0 0-9,1-3 0 6,-9 1 0-5,-1-6 0 7,-5-2 16-7,-3 0 0 4,-2-2 0-4,-8-5 0 7,0-5 0-8,-6 0 0 7,-4-1 0-7,-4-3 0 8,-5-5 64-8,-5-2 16 7,-9-7 0-7,-6-1 0 7,-4 2 16-7,-2-2 0 7,-7 5 0-7,-3 7 0 9,-10 7-80-9,1 7-16 6,-6 8 0-6,-4 1 0 8,-12 6-144-8,-4 2 0 7,-2 4 144-7,-7-1-144 8,-1 3 0-8,-5 7 0 7,-8 1 0-7,1 7 0 9,-3 8-352-9,6 0-32 7,-4 0-16-7,6 10 0 23,-3 7-1264-22,7 1-240 0,1-1-48 0,7 7-9504 4,5-1-1920-4</inkml:trace>
    </iact:actionData>
  </iact:action>
  <iact:action type="add" startTime="127879">
    <iact:property name="dataType"/>
    <iact:actionData xml:id="d70">
      <inkml:trace xmlns:inkml="http://www.w3.org/2003/InkML" xml:id="stk70" contextRef="#ctx0" brushRef="#br4">17544 19842 2751 0,'0'0'256'2,"0"0"-256"-2,2-12 0 0,6-2 0 7,-8 14 2560-6,16-9 448 6,-7-5 112-7,-9 14 16 8,14-14-1792-8,-6 5-336 8,-8 9-80-8,10-14-16 7,-10 14-16-7,0 0-16 7,8-12 0-7,-8 12 0 8,1-17 80-8,-1 17 32 8,0 0 0-8,0-18 0 8,-5 3 96-8,1-1 0 6,0 4 16-5,-2-1 0 6,-2-1-272-7,-4 2-64 8,1 2-16-8,-1 5 0 6,2-3-272-6,2-2-48 8,-7 4-16-8,3 0 0 7,-3 2-144-7,3 3-16 8,-4-3-16-8,5 4 0 8,-5 0-16-8,16 0 0 7,-14 7 0-7,-3-1 0 8,1-2-80-8,1 2-16 11,-1 2 0-11,2 0 0 6,-1-4 0-5,3 5 0 3,-4 1 0-4,3 0 0 9,-9 5 0-9,5-1-128 7,3 4 192-6,-4-5-64 6,5 7 64-6,-5-1 0 4,7-1 0-5,-5 5 0 8,6 1-32-8,0 3 0 7,3 4 0-6,3 0 0 7,-4 4-160-7,0 2 128 4,2 2-128-5,2 4 128 8,2-6-128-8,1 6 0 7,1-4 144-7,0 4-144 8,0-4 0-8,0 2 144 8,0-4-144-8,1 4 0 7,3-4 272-7,2-4-48 7,4 1-16-7,-2-1 0 9,0-6-16-9,3 2 0 7,-3-5 0-7,4 1 0 7,1 8 0-7,1-5 0 7,2-7 0-7,1 0 0 8,-1 1-48-8,1 1-16 7,-5-5 0-7,4 1 0 9,-5 1 0-9,5-7 0 7,-2 3 0-7,3-6 0 8,-3 0 80-7,1-5 16 5,-15-5 0-6,22 4 0 8,-6-4 112-8,1-2 32 6,3-2 0-6,-3-1 0 9,3-7-80-9,3 2-16 6,-1-5 0-6,-1 3 0 8,2-6-128-8,-1 3-16 7,1-1-128-7,-1 1 192 8,-5-1-192-8,3-6 128 8,-1 1-128-8,-3 2 0 8,-1-3 0-8,3-1 128 7,-4-5-128-7,1 5 0 7,-5 0 0-7,0-1 128 7,2 3-128-7,-7-3 0 8,1-3 0-8,0-2 128 7,0-1-128-6,-4 1 0 6,-2-2 0-7,-6 0 0 7,0-4 128-7,2 2-128 8,0-1 0-8,2-5 0 8,-5 2 0-8,-1-2 0 8,0 2 0-8,2 4 128 6,-2 0-128-6,-1 0 0 9,1 0 0-9,2 1 0 6,-4 3 0-6,2 2 0 8,1 2 0-8,1-1 0 8,-6 1 0-8,2 3 0 8,-5 3 0-8,3-5 0 7,-4-1 0-7,3 4 0 7,-5 3 0-7,1 1 0 8,-1-3 0-8,-3 8 0 7,1-1 0-7,4 5 0 7,-5 2 0-7,2 0 0 8,1-2 0-8,-2 5 0 8,-1-1 144-8,1 4-144 7,3 2 0-6,-5 1 0 5,5 1-144-6,1 4 144 8,-5-2-128-8,3 0 128 7,5 4 0-7,-5 3 0 8,3-3 0-8,-5 6-128 8,4-5 128-8,3 7 0 8,-5-4 0-8,5 3 0 6,-3 3-128-6,4-1 128 10,-5 3 0-10,3 1 0 5,-2 0 0-5,7 3 0 9,-3 1 0-9,2 2 0 6,4-1 0-6,-3 3 0 8,3 0 0-8,0 6 0 8,2 0 0-8,0-2 0 7,-4 4 0-7,6-2 0 8,-2 4 0-8,4 0 0 7,4-6 0-7,0 2-128 9,2-4 128-8,0-1 0 4,0 1 0-5,4-2 0 8,-1 4 0-8,-1-6 0 7,4-7 0-7,0 1 0 8,1 3 0-8,3-3 0 7,1-2 0-7,-3 1 0 7,5-3 0-7,-3 3 0 8,0-5 0-8,3-3 0 8,-3 2 0-8,3-5 0 7,-5 3 0-6,4-4 128 5,1 3-128-6,2-3 0 9,-1-4 128-9,1 2-128 6,3 2 0-6,-1-5 0 8,-3-1 0-8,3-2 0 7,-1-4 0-7,-1 2 0 9,1 0 0-9,-3 0 128 6,2-2-128-5,1 0 0 6,-1 0 0-7,-3-3 0 7,1-5 128-7,1 0-128 8,-8 0 0-7,5-1 128 5,-3 3-128-5,1 0 0 6,3-8 128-7,-6 5-128 8,-1-9 0-8,3 3 0 8,-4 1 128-8,4-5-128 7,-7 1 0-7,1-1 0 8,2-1 128-8,-4-3-128 7,-2-4 0-7,0-6 144 8,-3-3-144-8,-1 3 0 7,0-4 0-7,0 2 0 8,0-2 0-8,0-2 128 7,-1 4-128-7,-1-6 0 9,0 2 0-9,0-3 0 6,0 5 0-6,0-4 0 8,-8 6 0-8,2-4 0 7,2 6 0-7,1-1 0 8,-9-1 0-8,4 6 0 7,-4 4 0-7,3 0 0 8,-1-3 0-8,-4 5 0 7,5 0 0-7,-5 5 0 8,1 1 0-8,1-1 0 7,-6 5 0-7,3-1 0 8,-5 8-160-8,-1-2 160 7,3 6 0-7,-1 3-144 8,0 1 144-8,-5 3-128 7,3 1 128-7,-5 4-128 8,3-2 128-8,0 0 0 6,-1 6-144-5,3-1 144 7,-2-1 0-8,5 6 0 7,-1-3 0-7,-3 5 128 8,1 1-128-8,-1-1 0 8,-1 3-192-8,4 1 192 7,-1 1-144-7,-1 3 144 7,1 1 0-7,3 2 0 8,3 2 0-8,-1 0-128 7,5 3 128-7,-4 5 0 9,5-2 0-9,-3 6 0 7,4-2-128-7,4 1 128 6,2-3 0-6,1 2 0 9,3-4 0-9,3 2 0 7,1 2 0-7,0-4 0 8,2 4 0-8,4-5 0 7,2-3 0-7,-3-2 0 7,5-2 0-7,0 0 0 8,3 3 0-8,-3-5 0 8,1 0 0-8,5-3 0 7,-4-1 0-7,3-2 0 7,-1 3 0-7,-1-7 0 8,5-3 0-8,1 6 0 7,-3-5 0-7,-1 3 0 8,3-9 0-8,1 5 0 7,-2-6 0-7,-1 0 0 9,3-2 0-9,1-3 0 6,-3-1 0-6,3-5 144 8,-5-5-144-8,3 0 0 7,-3 0 0-7,4-4 0 8,1 3 0-8,-5-3 160 7,1-6-32-7,1 3-128 9,1 1 0-9,-5-3 0 6,1-3 0-5,-1-1 0 6,-3-3 0-7,2-3 0 7,-7 0 0-7,3-3 0 8,2 1 128-8,-3-6-128 7,3-6 0-7,-6 2 0 8,-2-6 192-8,4-2-64 8,-5 5 0-8,-1-7-128 7,0 2 128-6,-2-2-128 5,0 0 0-6,-2 3 0 8,-4-3 0-8,0 6 0 7,0-2 0-6,-3 2 0 6,-7 4 0-7,4 2 0 7,-5-4-128-7,3 6 128 9,-8-4 0-9,3 4 0 6,1 2 0-6,-5 4 0 9,-1-1 0-9,-1 5 0 6,0 0-160-6,-3 5 160 8,-1 3 0-8,0-1-144 7,-3 8 144-7,-1-1 0 8,2 3-128-8,1 4 128 8,1 0 0-8,0 4 0 7,0 2-160-6,5 4 160 6,1 5-128-7,-1 3 128 7,1-6-128-7,3 6 128 7,-1-1-128-7,-3 7 128 8,3-1 0-7,3 3 0 6,-1 1 0-7,3 6 0 7,-2 6 0-7,5 2-160 7,-3-1 160-7,4 5-208 8,2 0 208-8,-3 7 0 7,3-1 0-6,0 2-144 7,0 2 144-8,4-3 0 6,2 5 0-6,4-2 0 9,2-1 0-9,4-3 0 6,0-2 0-5,0 2-128 6,5-2 128-7,-1-2 0 7,4-8 0-7,-3 4 0 9,5-4 0-9,-4-4 0 6,3 2 0-6,1-4 0 8,-5-3 0-7,7-3 0 5,-3 1 0-5,3-3 0 7,-3-1 0-8,-3-1 0 6,4 1 0-6,3-7 0 8,-1 1 0-8,3-6 0 7,0-4 0-6,3-4 0 6,-1-2 0-7,2 0 0 7,3-2 0-7,-1 0 0 8,0-8 0-8,2 0 0 7,-1 1 0-7,-1-5 0 8,2 1 0-8,-2-3 0 7,1-5 0-6,-1-3 0 6,-2 3 0-7,-1-1 128 8,-7-1-128-8,1 0 0 8,-1 1 0-8,-5-3 0 7,1-6 0-7,-5 2 128 8,2-4-128-8,-6 1 0 6,1-5 128-6,-3 2-128 9,-4-2 0-9,-2-2 144 6,0 6-144-6,-1-6 0 10,-3-2 128-10,-4 0-128 5,0 3 0-4,0-1 0 6,-3 5 128-7,1 1-128 8,-5-4 0-7,1 6 0 6,-4 0 0-7,-1-4 0 7,-1 6 0-7,3-2 0 7,-2-2 0-6,-3 3 0 6,1 3 0-7,-1 4 0 7,-1 1 0-6,0 3 0 5,1-1 0-6,1 9 0 8,-3-3 0-8,1 8 0 8,4 1 0-8,-3-1 0 8,-1 2-128-8,1 4 128 7,3 4 0-7,0 4-144 8,-5 2 144-7,5-1 0 4,3 3 0-5,-1 8-128 9,-5-5 128-9,3 3 0 7,-1 5 0-7,5-3-128 8,-5 1 128-8,5 5 0 7,1-1 0-7,-1 1-128 7,5-3 128-6,-2 4 0 6,5 3 0-7,3 1 0 8,-4 4 0-8,6 2 0 7,2 4 0-7,0 6-128 8,0 0 128-8,2 0 0 7,0 4 0-7,2 3-128 7,0 3 128-7,2 1 0 8,0 3 0-8,4-6 0 7,-2-1 0-7,-1-5 0 8,5-8 0-8,0 4 0 8,-4-8 0-8,5 0 0 7,3-2 0-7,4 0 0 8,-5-5 0-8,7-3 0 7,-3-3 0-7,5 1-128 8,-1-2 128-8,3-1 0 7,-1-6 0-7,0-1 0 8,-1-5 0-8,3 0 0 7,3 0 0-6,-1-4 0 5,-2-3 0-6,1-2 0 8,-1-7 0-8,2 0 0 7,-1 0 0-6,1-6 0 6,0 3 0-7,3-7 0 7,-3 5 0-7,-2-7 0 9,1 3 0-9,-1-5 128 7,2-5-128-7,-7-1 0 7,-3-1 0-7,1 2 128 11,-10-4-128-11,1 1 128 3,1 1-128-2,-6 2 128 7,-2 0-128-8,-2 5 0 7,0-1 0-7,-2 1 128 8,0 1-128-8,-4 7 0 7,-2-1 0-7,3 5 0 23,-1-2-1600-21,-6 4-272-1,-2 2-64 0,1 1-15536-1</inkml:trace>
    </iact:actionData>
  </iact:action>
  <iact:action type="add" startTime="130774">
    <iact:property name="dataType"/>
    <iact:actionData xml:id="d71">
      <inkml:trace xmlns:inkml="http://www.w3.org/2003/InkML" xml:id="stk71" contextRef="#ctx0" brushRef="#br4">13948 11296 14735 0,'0'0'1312'1,"0"0"-1056"4,0 0-256-5,0 0 0 7,0 0 832-6,0 0 96 5,19 12 32-5,3-3 0 6,3 1 64-7,4-6 32 8,2-4 0-8,8 0 0 7,0 0-80-7,8 0-16 6,6 0 0-5,3 2 0 8,11 2-256-9,3 2-64 7,4 2-16-7,-2-3 0 7,2-1-32-7,4 0 0 7,-3 0 0-7,1 0 0 13,-2 2 144-13,2-2 32 3,-4-4 0-3,0 4 0 9,-4-2-240-9,-1 3-32 6,-7-1-16-6,1-2 0 9,-5-2-96-9,-3 4-32 6,-4-2 0-6,-3-2 0 9,-7 0-64-9,0 0-16 5,-7 2 0-5,-5-2 0 8,-4 0-80-8,-7 0-32 7,0 2 0-7,-16-2 0 9,0 0-160-9,0 0 128 7,0 0-128-7,0 0 128 7,0 0 16-6,0 0 0 8,-22 4 0-9,-5 4 0 6,-4-2-144-6,-8 3 160 7,0-3-160-7,-4-4 160 8,-2 0-160-8,-6 0 0 6,-2-2 144-6,-3 0-144 8,-1 0 0-8,-3-2 128 7,-6-2-128-7,1 2 0 9,-7-4 128-9,6-1-128 6,-5-1 160-6,5 2-160 8,-6-4 240-8,8-1-48 7,3 1-16-7,5-4 0 10,5 4-176-10,6 1 192 5,10-1-192-5,6 2 192 9,3 2-192-8,5-2 0 4,7 3 0-5,14 5 0 8,-15-6 0-8,15 6 0 7,0 0 0-7,0 0 0 24,0 0-2256-21,17 4-384-2</inkml:trace>
    </iact:actionData>
  </iact:action>
  <iact:action type="add" startTime="138103">
    <iact:property name="dataType"/>
    <iact:actionData xml:id="d72">
      <inkml:trace xmlns:inkml="http://www.w3.org/2003/InkML" xml:id="stk72" contextRef="#ctx0" brushRef="#br0">9237 18853 9215 0,'0'0'816'2,"0"0"-656"-2,-10 12-160 0,-1-3 0 8,11-9 1216-8,-8 10 224 8,2 4 32-8,-4-4 16 7,2 3-448-7,8-13-80 7,-3 14-32-7,1 2 0 8,2-16-160-7,0 0-48 6,-6 13 0-7,6-13 0 7,-12 14 160-7,12-14 16 7,0 0 16-7,0 0 0 8,0 0 64-8,0 0 16 7,0 0 0-7,0 0 0 8,0 0-80-8,0 0-16 7,20-8 0-7,5 0 0 10,2-2-240-10,4-5-48 5,6 1-16-5,4-5 0 12,8-1-256-12,4-3-48 5,7-1-16-4,1-1 0 6,3 2-144-7,2-5-128 6,-3-3 144-6,3-4-144 8,4-2 144-8,5 2-144 7,-3-6 128-7,6 4-128 7,2 2 320-7,4-4 0 8,1 4-16-7,-3-4 0 7,-4-2-48-8,-2 4 0 7,-1-4 0-7,-1 8 0 6,6 3-128-6,-4 3-128 9,0 0 192-9,-6-3-192 7,-2 1 128-7,-5 2-128 7,-1 2 0-7,-5-1 0 8,-7 1 128-8,-3 1-128 8,-6 3 0-8,0 3 0 7,-6-3 144-7,-4 3-144 6,-5 5 0-5,-5-5 144 7,-1 5-144-8,-9-1 192 7,3 8-192-7,-6-2 192 8,-2-3 0-8,-6 11 0 6,0 0 0-6,0 0 0 9,0 0 80-9,0 0 32 6,0 0 0-6,0 0 0 8,0 0-112-7,0 0 0 5,-16-6-16-5,-3 2 0 7,1 4-176-8,-1 0 160 7,-7 8-160-7,-3 3 160 8,-4-1-160-8,4 2 0 7,-7 3 144-7,-1 7-144 8,-6-9 0-7,-3 7 144 5,-3 1-144-6,-6 3 0 7,-1 1 128-7,-11-1-128 8,1 1 0-8,-6 4 0 7,2 4 176-7,-6 0-176 8,-4-1 160-8,-2 3-160 8,-4 2 160-8,-8-2-160 7,3-4 160-7,-1 4-160 8,-2 4 128-8,5 0-128 6,1 8 0-5,2-10 0 7,-2-2 128-8,4 2-128 7,8-4 0-7,0 1 144 8,2-3-144-8,10-2 128 6,5-4-128-6,6 1 128 9,5-5-128-8,13 1 128 4,5-7-128-5,5 3 128 9,2-5-128-9,3-3 0 7,8-4 0-7,12-6 0 7,0 0 0-7,0 0 128 8,0 0-128-8,0 0 0 7,0 0 0-7,0 0 128 7,8-10-128-7,8-3 0 9,-3 1 0-9,11-8 0 6,7 7 128-6,10-7-128 9,2-5 0-9,8-2 0 7,3-3 0-7,9-1 0 7,5 2 0-7,2-8 0 8,6-2 0-8,2-4 0 7,4 4 0-7,0-8 0 8,2 2 0-8,6 0 0 8,3 1 0-8,-1 7 0 7,4-8 0-7,-3 2 0 9,-5-6 176-9,0 4-48 6,-2 4-128-6,3-2 192 8,-3 6-192-8,-2-2 144 6,-4-2-144-5,-2 8 128 7,-8 2-128-8,-2 4 0 7,-7-1 144-7,-10 3-144 8,-10 2 0-8,0-1 0 7,-8 12 0-7,-8 1 128 8,-11 3-128-8,-1 2 0 7,-13 6 128-7,0 0-128 7,0 0 128-7,0 0-128 7,0 0 128-6,0 0-128 7,0 0 128-8,-23 8-128 7,0 2 128-7,-5 5-128 8,-5-1 0-8,-2 2 0 7,-8 1 0-7,2 1 128 8,-6 3-128-8,-5 4 0 7,-7 1 0-7,-7 3 0 9,-2 4 0-9,-3 4 0 6,-1-2 0-6,-8 4 0 8,-6 8 0-8,-5 2 0 6,-3-6 0-6,2 2 0 9,-3-6 0-9,3 6 0 7,0-3 0-7,7-1-128 8,7 2 128-8,7-2 0 8,1 8 0-8,6-8 0 8,3 0-320-8,5-4 0 6,3 4 16-5,6-6 0 21,12-4-1408-20,4-3-272-1,4-5-64-1,5-2-16 12,7 1-960-10,5-5-192-1</inkml:trace>
    </iact:actionData>
  </iact:action>
  <iact:action type="add" startTime="139636">
    <iact:property name="dataType"/>
    <iact:actionData xml:id="d73">
      <inkml:trace xmlns:inkml="http://www.w3.org/2003/InkML" xml:id="stk73" contextRef="#ctx0" brushRef="#br0">17960 18888 3679 0,'0'0'320'1,"-12"12"-320"-1,-3-6 0 1,15-6 0 6,-16 6 1728-6,2 1 288 5,14-7 48-6,-13 8 16 7,-1-4-1312-7,14-4-256 7,-14 6-48-7,3 4-16 9,-1-5 224-9,12-5 32 7,-16 6 16-7,5 2 0 8,-5-4 560-8,16-4 128 6,-10 10 0-6,10-10 16 9,-17 4-144-9,17-4-16 6,0 0-16-6,0 0 0 9,0 0-384-9,0 0-80 6,0 0-16-6,0 0 0 9,0 0-240-9,0 0-48 6,0 0-16-6,0 0 0 8,0 0-160-8,0 0-48 8,19 0 0-8,-5 0 0 7,3-6 0-7,-1-2 0 8,2 0 0-8,3 0 0 7,4-5 96-7,5 1 16 7,1-7 0-3,6 3 0 1,2-4 16-5,0 1 16 7,6-6 0-7,4-1 0 8,5 3-240-8,5-8-160 8,1-1 192-8,8-3-192 6,5-2 240-6,1-6-64 8,6 4-16-8,-4-5 0 8,2-3 0-8,4 4 0 6,4-6 0-6,5 6 0 9,-1 6-16-9,4 0 0 6,1-8 0-6,-5 0 0 10,0 2-16-9,-1 1 0 3,-5 3 0-3,-2-4 0 9,-2 8-128-10,0 1 0 5,-6-1 144-5,-2 0-144 8,-3 8 0-8,-5 0 0 6,-9-1 0-6,-7 1 128 8,-7 0-128-8,-2 3 0 7,0 7 0-7,-9-3 0 10,-5 7 0-10,-6-1 144 6,-5 8-144-6,-14 6 0 9,10-12 192-9,-10 12-192 6,0 0 192-6,0 0-192 8,0 0 320-8,0 0-32 7,0 0-16-7,-20 6 0 9,-7 2-272-8,2 0 128 4,-3 7-128-5,-3-3 0 8,-4 4 128-8,0-3-128 7,-2 5 0-7,-6-4 0 9,0 1 0-9,-4 5 128 6,-5-3-128-5,-1 7 0 7,-2-1 192-8,-3 2-192 6,-1 3 192-6,-7-1-192 9,0 6 224-9,1 6-64 6,-5-4-16-6,-4 2 0 8,-4 6-144-8,-8-4 192 7,2 2-192-7,-4-4 192 8,-1 4-192-7,3-2 0 5,-6 0 144-6,2 4-144 8,1 4 160-8,1-6-32 8,-2 0-128-8,6-4 192 7,4 0-64-6,8 0-128 6,2-4 176-7,10-4-176 8,7 1 240-8,4-1-64 7,2-2-16-7,2-1 0 7,8-1-160-7,8-2 0 8,2-7 144-8,5 3-144 8,3-3 0-8,9-8 0 6,10-8 0-6,0 0 128 9,0 0-128-9,0 0 0 6,0 0 0-5,0 0 128 6,16-2-128-7,5-10 0 7,6-2 0-7,11-7 0 8,8-4 0-8,7-5 0 8,6-1 0-8,7-2 0 7,4-8 0-7,8 2 0 7,4-6 0-6,4 4 0 6,4-6 0-7,-1 3 0 7,-3-1 0-7,0-6 0 9,10 6 0-9,-1 6 0 7,-1-4 0-6,3 4 0 5,1-6 0-6,-1 3 0 8,-1-5 0-8,-1 2 0 7,-1 4 0-7,0-4 0 7,-7 6 0-7,-3-4 128 8,-4 8-128-8,-4 2 0 7,-7 2 0-7,-3 1 128 8,-9 3-128-8,-11 4 0 7,-5 1 0-7,-8 7 0 8,-5 3 0-8,-7 6 0 7,-5-2 0-7,-16 8 0 7,0 0 0-6,0 0 0 5,0 0 0-5,0 0 128 7,-14 12-128-7,-3 0 0 5,-7 5 0-6,-5 3 0 9,-6-1 0-9,-2 3 0 6,-14 1 0-6,-4 4 128 9,-3 5-128-9,-10 1 0 6,-1 2 0-6,-9 0 0 9,-2 0 0-9,-1 8 0 7,-3-2 0-7,0 6 128 7,0-2-128-7,-4-2 0 7,-4-3 0-7,5-2 128 8,1 1-128-8,4 1 0 8,2-2 128-8,4 1-128 7,10 0 0-7,1-2 144 8,3-2-144-8,9-4 0 7,10-8 128-7,2-5-128 7,8-1 0-7,8-1 0 8,7-6 128-8,3-4-128 7,15-6 192-7,0 0-192 8,0 0 224-7,19-10-64 5,6-10-16-6,11-3 0 9,6-4-144-9,11-6 192 6,11-5-192-5,5-4 192 7,7 1-192-8,6 0 0 6,4 4 0-6,1-4 128 9,5 4-128-9,-4-6 0 6,-4 2 0-6,1-4 0 9,-1 4 0-9,2 0 0 7,-2 6 0-7,-2-2 0 8,-4 0 0-8,0 4 0 7,-2 1 0-7,-6 5 0 7,-3 2 0-7,-11 7-272 8,-9 3 64-8,-6-1 16 25,-10 6-2352-24,-7-1-464 0,-7 7-80 3</inkml:trace>
    </iact:actionData>
  </iact:action>
  <iact:action type="add" startTime="142470">
    <iact:property name="dataType"/>
    <iact:actionData xml:id="d74">
      <inkml:trace xmlns:inkml="http://www.w3.org/2003/InkML" xml:id="stk74" contextRef="#ctx0" brushRef="#br5">13840 17849 15663 0,'-21'-22'688'2,"13"9"144"-2,-4 1-656 0,3-4-176 3,-1 3 0-3,-4-5 0 7,4-1 1424-7,-3 5 256 8,3-2 48-8,-4 5 16 8,5 3-464-8,1-2-112 7,-4 2-16-7,12 8 0 7,-10-8 80-7,10 8 16 8,0 0 0-8,0 0 0 8,0 0-256-8,0 0-48 6,0 0-16-6,0 0 0 8,0 0-480-8,0 0-112 7,22 0-16-7,3 6 0 9,4 2-96-8,3 8-32 5,5-1 0-6,6 7 0 8,3-1 112-4,5 3 16-2,10 3 0-2,1 0 0 9,0 4-48-9,11 1 0 7,-3 1 0-7,2 4 0 8,2 0-128-8,-6 0-16 7,3 6-128-7,-7-6 192 8,0 0 16-8,5 0 0 8,-5 8 0-8,4-4 0 7,-5 2 48-7,3-2 16 7,4 4 0-7,4-5 0 8,-5 3-64-8,1-8-16 7,-6-1 0-7,4-3 0 8,-3 2-48-8,-1-2-16 6,3-2 0-6,-3-1 0 10,2-1-128-10,1 0 192 5,-1 1-192-5,4-1 192 9,-8-4-192-9,-1-3 0 6,-3-1 144-6,1 5-144 9,-10-11 0-9,-1 1 144 6,1-4-144-6,-4 0 0 9,-8-3 176-9,-6-1-176 7,1-2 160-7,-9-2-160 7,0-2 256-7,-3 2-32 7,-20-2-16-7,0 0 0 8,0 0-16-8,0 0 0 7,0 0 0-7,0 0 0 8,0 0 160-7,0 0 32 5,0 0 0-5,-20-8 0 7,-5 0-160-8,2-5-32 6,-7 1 0-6,-1-4 0 9,0 3-192-9,-6-5 176 6,-4 3-176-6,-6-5 160 8,-7-1-160-8,-3-3 128 8,-5 3-128-8,-1-3 128 8,-9-7-128-8,2-2 0 6,0 2 0-6,-5 0 0 9,1-1 0-9,4 3 128 6,-2-6-128-6,0-4 0 9,-6 4 0-9,-2-8 0 7,-4 6 128-7,4-2-128 8,2-4 0-8,2 0 0 7,2 4 0-7,0 0 0 8,5-4 0-8,1 0 0 7,-2 2 0-7,3 4 0 7,3-4 0-7,-2 4 0 8,3-2 0-8,3 4 0 8,3 2 0-8,5 2 0 7,3 2 0-7,0 1 0 8,2 1 0-8,6 2 0 7,8 3 0-7,2 3 0 8,4 3 0-8,1 1 0 7,5 7 0-7,-1-2 0 7,9 4-160-7,13 6 160 7,-16-4 0-7,16 4-144 9,0 0 144-9,0 0-208 6,-4 16 80-6,4-16 128 9,0 19-256-9,8 5 80 8,6 5 16-8,1 2 0 8,9 4 160-8,3-2-160 6,2 1 160-6,12 7-160 8,2 0 160-8,8 7 0 7,4-1-144-7,7 4 144 8,8 3 0-8,4 5 0 7,2-4 0-7,6-1 0 9,6-3 0-9,0 7 0 6,-2 1 0-6,3-3 0 9,5-3 0-9,-2 2 0 5,3-1 0-5,1-5 0 9,-1 2 0-9,3-4 0 7,-6-8 0-7,-1 3 0 8,-1-3 0-8,-2 2 0 7,-2-5 0-7,-3-3 0 8,-3 0 0-8,-5-6 0 7,-11-3 0-7,-6-5 0 8,-5 1 0-8,-6-7 0 7,-4 3 0-7,-8-8 0 8,-6 1 0-8,-7-3 0 7,-5-2 0-7,-17-4 0 8,0 0 128-8,0 0-128 6,0 0 0-6,0 0 128 9,-10-19 0-9,-5 5 0 7,-7-4 0-7,-7 5 0 7,-6-7 0-7,-4-1 0 8,-10-1 0-8,-5 3 0 8,-7-5-128-8,-1-1 0 6,-8-4 144-6,-3 0-144 9,1-5 0-9,-6 1 0 7,2-2 0-7,-2 0 128 9,-2-4-128-9,-4 2 0 6,-4-10 0-6,-1 4 0 9,-7-4 0-9,6 1 0 6,3 1 0-6,3 0 0 7,0 2 0-6,0 4 0 6,0-4 0-7,2 4 0 8,0 4 0-8,4-2 0 7,0 2 0-7,12 4 0 8,0-2 0-8,7 1 0 7,5 5 0-7,7 2 0 8,6 1 0-8,2 3-128 7,8 1 128-7,3 9 0 9,9-5 0-9,1 6-128 6,10 2 128-5,8 8 0 6,0 0-192-7,0 0 64 7,0 0 0-7,0 0 0 9,18-3-32-9,5 3 0 6,9 3 0-6,5 5 0 9,0 4 160-9,9 4-160 7,5 9 160-7,8 2-160 7,3 2 160-7,12 3 0 7,0 1-144-7,6 4 144 8,0-2 0-8,4 10 0 7,2-4-144-7,4 6 144 8,-3-3 0-8,5 7 0 8,6 6 0-8,-3-5 0 8,3-1 0-8,-8 0 0 6,-3 1 0-6,-1-3 0 9,2-4 0-9,-4 4 0 6,-4 0 0-6,-2-7 0 8,0 1 0-8,-4-6 0 7,-2 0 0-7,-10-3 0 9,-7-5 0-9,-4-2 0 6,-8 0 0-6,0-3 0 9,-8-7 0-9,-6 3 0 6,-8-1 0-5,-1-9 0 6,-6-4 0-7,-14-6 128 7,0 0-128-7,0 0 144 8,0 0-16-8,0 0-128 7,-12-2 192-7,-10-4-64 8,-5-2 64-8,-2-7 16 7,-8 1 0-7,-8-5 0 8,-8-1-208-8,-3 1 144 7,-5-3-144-7,-7-5 128 8,-2-6-128-8,-4-2 0 7,-2 0 144-7,-2-1-144 8,-4-6 0-8,0 3 0 7,-2-4 0-7,-4 0 128 8,-2-6-128-8,-5-4 0 7,-1 3 0-7,5-5 0 8,-3-5 0-7,4 1 0 5,0 1 0-6,1 3 0 9,3 4 0-9,2-1 0 7,0-3 0-7,6 2 0 7,8 7 0-7,4 5 0 7,7-4 0-7,8 10 128 9,6 0-128-9,5 1 0 6,6 7 0-6,9 6-128 9,4 1 128-9,7 3 0 6,2 5 0-6,12 12 0 8,0 0 0-8,0 0-160 7,0 0 160-7,16-2 0 7,5 2-256-7,9 6 64 8,3 11 16-8,12 1 0 9,-1 7 176-9,9 4-192 6,6 7 192-6,9 3-192 8,4-4-32-8,8 8-16 7,2-4 0-7,2 5 0 25,4-3-336-24,-1 4-64 0,-1 4 0-1,8 0-16 12,7-2-944-10,5 1-192-2,-3 5-48 1,-6-2-9392 5,-3-6-1888-5</inkml:trace>
    </iact:actionData>
  </iact:action>
  <iact:action type="add" startTime="144844">
    <iact:property name="dataType"/>
    <iact:actionData xml:id="d75">
      <inkml:trace xmlns:inkml="http://www.w3.org/2003/InkML" xml:id="stk75" contextRef="#ctx0" brushRef="#br5">12793 19826 4607 0,'0'0'400'3,"0"0"-400"-3,-10-15 0 0,6 7 0 7,4 8 3488-7,0 0 608 7,0 0 128-6,6-16 32 6,-6 16-2832-7,12-10-560 8,-12 10-112-8,13-7-32 7,3-3-96-7,4 2-32 8,-5 8 0-8,7-2 0 8,-1 0 32-8,-1 0 0 8,3-2 0-8,0 6 0 7,1 4 16-7,3 0 16 6,0 0 0-6,3 6 0 8,-1-5-64-8,6 5-16 8,6 2 0-8,0 3 0 8,6-3-64-7,3 7 0 8,3 1-16-9,4-1 0 6,5 5-144-6,6-1-32 6,-1-2 0-6,5 3 0 8,-6-1-128-7,2 4-16 5,-3 4-16-6,1 3 0 8,2-5 16-8,3 2 0 7,-1 0 0-6,6 4 0 6,2 0-176-7,-2-2 192 7,4 0-192-7,-6 4 192 9,-4-2-64-8,-5 2 0 4,1-3 0-5,0-3 0 9,-5 4 80-9,-1 2 16 7,-3-8 0-7,-1 4 0 6,1-2 0-5,-2-2 0 6,-7-7 0-7,1 1 0 7,0-1-96-7,-10-3 0 8,-4-3-128-8,-2-3 192 8,-11 5-192-8,-1-7 144 6,-1 1-144-5,-11-6 128 6,-9-8 16-7,0 0 0 6,0 0 0-5,0 0 0 8,0 0 272-9,0 0 48 7,0 0 16-7,-11-6 0 8,-9-2-48-8,-3-6-16 7,-5 3 0-7,-5-7 0 7,-4 5-240-7,-10-5-48 8,-1 0-128-8,-5-1 192 8,0-4-192-8,1-1 128 7,-5-3-128-6,-3 0 0 7,-3-5 128-7,-5 1-128 4,0 2 0-5,-3-6 0 8,-3-2 128-8,-6-6-128 7,-4 0 0-6,1-4 0 6,-1 6 128-7,2-6-128 7,0-3 0-7,4 1 0 8,0 2 0-8,0 2 0 6,-4 6 0-6,0-4 0 9,0 0 0-9,8 2 0 7,4-3 0-7,-1 5 0 8,7-4 0-8,6 6 0 7,1 4 0-7,4-3 0 8,3 3 0-8,5 4 0 7,6 2 0-7,-2 3 0 8,4 9 0-8,6-3 0 6,5 4 0-6,5 1 0 9,5 7-128-9,1 0 128 7,15 6 0-7,0 0 0 7,0 0-128-7,0 0 128 8,0 0 0-8,0 0 0 7,27 8-192-6,2 8 192 6,6-7-192-7,6 9 192 9,-4 1-144-9,8 7 144 6,6 3 0-6,3 2-144 8,3 4 144-8,3 0 0 7,7 10 0-7,5-4 0 7,6 4 0-7,4-2 0 7,0 4 0-7,0 0-128 10,-4-1 128-10,4 3 0 5,2 0 0-5,1 0 0 9,1-3 0-9,6 3 0 7,5 4 0-7,-7-2 0 8,-2-1 0-8,2-7 0 6,-5 0 0-5,-3 2 0 7,-2-6 0-8,-4 4 0 7,0-6 0-7,-1-4 0 8,-1-2 0-8,-8-3 0 7,-2-5 0-7,-7 2 0 8,-8 1 0-8,-6-7 0 6,-10-7 0-6,-4 0 128 9,-6-3-128-9,-5-3 0 7,-6 0 0-6,-12-6 0 5,0 0 128-6,0 0-128 8,0 0 160-8,0 0-160 7,-12-8 336-7,-6-4-16 8,-5-7-16-8,-6-4 0 8,-6-1-176-8,-10 3-128 6,-4 1 192-5,-9-3-192 7,-7-3 0-7,-5-5 0 5,4-6 0-6,-8 2 0 8,-3 0 0-8,3-6 0 7,-4 2 0-7,-4-6 0 8,-3 2 0-8,-7-4 0 7,-2 3 0-7,5 1 0 8,-1-6 0-8,6 4 0 6,2 2 0-5,6-4 0 8,0 3 0-9,0 1 0 6,2 9 0-6,3-5 0 8,-1 2 0-8,8 0 0 7,3 0 128-7,7 6-128 8,5 2 0-8,4 4 0 7,10-1 0-7,4 9-144 8,4-1 144-8,3-1 0 7,3 5 0-7,7 0-128 8,-2 6 128-8,16 8-192 7,0 0 192-7,0 0-192 7,0 0 192-7,0 0 0 8,22 4-144-8,1 4 144 8,5 4-176-8,5 2 48 7,2 3 0-7,12 10 0 8,1 3 0-8,9 7 0 7,4 4 0-7,5-2 0 8,4 2 128-8,-2 3-128 7,1 7 128-7,-1 0-128 8,6 0 128-8,2-1 0 7,0 1 128-7,4-2-128 8,4 3 0-8,2-1 0 7,0-2 0-7,-6-2 0 8,-8-8 0-7,2 4 0 5,2-3 0-6,-2 5-128 8,-8-10 128-8,1 1 0 8,-1-3 0-8,-6-4 0 7,-1-4 0-7,-4-3 0 8,-9-1 0-8,-3 1 0 7,-4-9 0-7,-7 3 0 7,-7-6 0-7,-8-3 128 7,-17-7-128-6,0 0 0 6,0 0 0-7,0 0 128 8,0 0 64-8,-11-9 32 7,-9-3 0-7,-7-4 0 8,-6 1-32-8,-8-5-16 7,-10 3 0-7,-5-1 0 8,-7-5-176-7,-3-3 0 5,-1 1 0-6,-5 0 0 9,-4-4 0-9,-4-1 128 6,-4 1-128-6,-5-6 0 8,-3-6 0-8,-4 2 0 7,5-6 128-7,1 6-128 8,-4-6 0-8,9 2 0 7,1 4 0-7,2 2 0 8,-2-4 0-8,4 6 0 7,0 2 128-6,10-2-128 7,1 6 0-8,11 3 0 8,5 3 0-8,6 1 0 7,7 1 0-7,1 3 0 6,5 5 0-6,9-1 0 8,7 4 0-8,1 3 0 7,5-3 0-7,12 10 0 8,0 0-320-8,0 0 48 7,0 0 16-7,0 0 0 24,0 0-2240-23,22 6-432 1,7 0-80 1</inkml:trace>
    </iact:actionData>
  </iact:action>
  <iact:action type="add" startTime="151089">
    <iact:property name="dataType"/>
    <iact:actionData xml:id="d76">
      <inkml:trace xmlns:inkml="http://www.w3.org/2003/InkML" xml:id="stk76" contextRef="#ctx0" brushRef="#br3">11543 19643 1839 0,'0'0'0'3,"0"0"160"-3,0 0-160 1,17 10 0-1,-3 3 0 0,-1-3 0 6,-3 2 2000-5,-10-12 368 7,16 11 80-8,-6 5 16 7,-1-6-1440-7,3 0-304 7,-12-10-48-7,10 15-16 7,1-5-64-6,-11-10-16 6,0 0 0-7,10 15 0 9,-10-15 224-9,8 10 32 6,-8-10 16-6,0 0 0 8,0 0-96-8,0 0-32 7,0 0 0-7,0 0 0 8,0 0 16-8,0 0 0 6,0 0 0-6,0 0 0 9,18-2-16-9,-18 2 0 7,0 0 0-6,7-8 0 5,-7 8-48-6,8-15-16 8,-8 15 0-8,4-18 0 7,-8-1-16-7,-2-1 0 7,0 5 0-7,1-3 0 8,-7-3-32-7,2 3-16 6,-2-1 0-7,-3-3 0 13,-1 5 0-13,1 3 0 2,-9-6 0-2,3 3 0 8,-5-3-192-8,-1 1-32 8,2-1-16-8,-4 5 0 8,-3-7-96-8,-3 9-32 6,-2-5 0-6,-6 5 0 8,0-1-80-8,0 0-16 8,-5 4 0-8,-1 5 0 8,2-1 0-8,-2 0-128 7,-3 4 192-7,1 2-64 7,0 8-128-7,-1-2 0 7,-3-1 144-7,-2 3-144 8,-1 2 0-8,-1 0 0 7,-3 5 0-7,-4-3 128 8,1 6-128-7,3-7 0 6,-3 9 128-7,1-5-128 7,6 5 0-6,1 1 0 6,2-3 0-7,3-1 0 7,1 5 0-7,6 1 128 8,4 3-128-8,-4-1 0 7,0 0 0-7,1 3 128 8,5-1-128-8,-2 0 0 7,6-3 128-7,-3 3-128 7,3-2 128-7,6 3-128 8,4 1 128-7,1 2-128 5,-1-4 128-6,9 3-128 8,-1 1 0-8,7 2 0 7,0-2 0-7,4 8 128 9,5-2-128-9,-1-2 0 6,5 8 0-6,7-6 0 9,0 0 0-9,8 2 0 6,-1-3 0-6,3 3 0 9,7-4 0-9,0 0 0 6,4 0 0-6,3 2 0 8,1-4 0-8,0 4 0 7,2-2 0-6,2-4 0 6,-4-1 0-7,-2-5 0 8,2-2 0-8,6-5 0 7,-4 1 0-7,8-1 0 8,2-6 0-8,2-3 0 7,3 1 0-7,7-4 0 7,3-4 128-7,1 0-128 8,3-2 0-8,4 0 144 8,-3 0-144-8,-1-2 0 7,-8 0 128-7,3-4-128 7,-1-2 0-7,7 1 0 8,-5-3 0-8,2-6 0 8,3 3 0-8,-1-5 0 8,8 4 0-8,-4-5 0 6,3-6 128-6,-5-3-128 9,-6 1 0-9,-5 0 0 7,1-1 128-7,-1 5-128 7,-2-4 0-7,-3 1 0 7,-1 1 0-7,-10 0 0 9,2 3 144-9,-8-5-144 7,-4 1 0-7,-2 1 144 8,-1 2-144-8,-7-3 0 8,-1-1 144-8,-5-2-144 7,-1-2 160-7,-6-1-32 8,-6-1-128-8,-2 0 192 7,-2 0-48-7,-2 4-16 7,-2 1 0-7,-10-3 0 8,1-6 48-8,-7 0 0 7,-1 2 0-7,-1-4 0 7,-1 2 80-7,-2 2 32 7,-2-6 0-7,-1 4 0 8,-1 0-96-8,0 0-32 7,0 5 0-7,-8 5 0 9,4 2-160-9,1 1 160 7,-5 1-160-7,0 5 160 8,2-3-160-8,-6 3 0 6,-3 5 144-6,-1-3-144 9,-8 3 0-9,-1 1 0 6,-9 4 0-6,5 4 128 9,-1 0-128-9,5 2 0 6,-3 2 0-5,-3 4 0 6,-1 0 0-7,3 4 0 8,3 6 0-8,-1-1 0 9,-9 5 0-9,3 3 0 7,2-1 0-7,-5 3-128 7,1-1 128-7,-2 5 0 7,3 2 0-7,3 4 0 7,-2 6 0-7,3-2 0 8,3 4 0-8,-1 2-128 8,1 6 128-8,-1 0 0 6,-5-4 0-6,1 5 0 8,1 3 0-8,3 2 0 7,3 3 0-6,3 1-128 7,4 1 128-8,6-1 0 6,8-3 0-6,8-3-128 10,4 1 128-10,7-7 0 6,2 0 0-6,12 0-128 8,6-6 128-8,6 2 0 7,0-6 0-7,9 4-128 8,9-4 128-8,7 0 0 7,8 2 0-7,9-6 0 8,13-2 0-7,1-2 0 6,10 1 0-7,4-5-128 7,-2-4 128-7,6-1 0 7,4-6 0-7,7 3-128 23,9-5-368-22,9 3-64 0,10-3-16-1,-10 2-11728 6,-6-4-2352-4</inkml:trace>
    </iact:actionData>
  </iact:action>
  <iact:action type="add" startTime="152903">
    <iact:property name="dataType"/>
    <iact:actionData xml:id="d77">
      <inkml:trace xmlns:inkml="http://www.w3.org/2003/InkML" xml:id="stk77" contextRef="#ctx0" brushRef="#br3">24057 19774 14735 0,'0'0'1312'1,"0"0"-1056"4,0 0-256-5,0 0 0 7,0 0 672-7,18 0 80 8,-18 0 16-8,0 0 0 7,17 0-16-6,-17 0 0 5,12-12 0-6,-12 12 0 11,12-6 112-11,1 2 32 4,-3-4 0-4,-10 8 0 9,12-17-192-9,-6 5-48 7,1 0 0-7,-1 3 0 8,0-7-64-8,-4 8-16 7,-2 8 0-7,0-17 0 7,-2 3-64-7,-4-2 0 8,-1 7-16-8,1-1 0 7,-4-2 80-7,-4 0 32 7,3-3 0-6,-7 5 0 7,-1-2-96-8,-1 3 0 6,-3-1-16-6,-1-6 0 9,-1 5-80-9,-2-5-16 10,-1-2 0-10,-1 5 0 7,0-3-96-6,-3 4-32 5,-5 3 0-5,0-5 0 3,-6 2-80-3,1-3 0 6,-5 3-16-7,-4-2 0 8,-4 5-176-8,-3-1 0 7,-5 2 0-7,-3 2 0 10,-2 0 128-10,4 4-128 6,-5 6 128-6,5 0-128 7,-6 2 0-7,5-2 128 8,-3 6-128-8,4-2 0 7,-5 1 0-6,-3 5 0 6,2-2 0-7,2 5 0 7,-4-3 128-7,5 1-128 7,1 7 128-7,4-5-128 8,-1 5 192-8,7 1-32 7,-1 1-16-7,2 1 0 8,1 4-144-8,1 1 160 8,0-3-160-8,3 4 160 7,3 4-160-7,6 2 160 8,-4-2-160-8,8 0 160 8,4 8-160-8,4-4 128 6,3 6-128-6,5-4 128 10,5 4-128-10,6 2 0 6,7 0 0-6,-1 1 0 8,8 1 0-8,1-2 0 7,9-10 0-7,2 2 0 7,5 0 0-7,6-2 0 7,7 2 0-7,3-4 0 8,2-2 0-7,7-3 0 5,1-3 0-5,2-2 0 6,2 1 0-7,-1-3 0 7,3-3 128-7,4-1-128 9,-1 2 0-9,1 3 0 6,1-5 144-6,5-3-144 8,3 3 0-8,-2-5 0 7,3 2 0-7,-1-5 128 8,0 1-128-8,-1-4 128 8,-3 0-128-8,1 0 128 7,5-8 0-7,-4-2 0 7,1-4 0-7,3 0 0 8,-4-2 0-8,4-6 0 7,-1 3 0-6,1-1 0 6,-6-4-128-7,-1 1 144 7,-3-1-144-7,1-5 160 8,-2 1-160-8,-3 1 0 7,-3-5 0-7,0 1 128 8,-3 0-128-8,-5 1 0 7,-2 5 144-7,0-7-144 8,0-3 0-8,-4-2 144 7,-2-5-144-7,-7-1 0 8,-1 4 192-8,-6-2-192 7,-1-4 192-7,-1-4-192 9,-9 2 176-9,0-4-176 6,0 2 160-6,-8 0-160 8,-2 6 208-8,0 0-48 7,-6 2-16-7,-4 5 0 8,0-3 16-8,-3-2 0 7,-3 2 0-7,-2 0 0 8,-1 1-160-8,-3 1 0 8,-5-6 144-8,-2 6-144 7,-6 0 0-7,2 1 0 7,-2 3 0-7,-1 0 128 8,-6-1-128-8,1 3 0 8,-6-3 0-8,-4 5 128 7,0 2-128-7,1 5 0 7,-3-6 0-7,-4 7 0 8,-7-1 0-8,0 4 0 7,-9 1 0-7,5 1 0 8,-2 8 0-8,0 0 0 8,0 2 0-8,-3 6 0 7,3 3 0-7,-2-1 0 7,4 6 0-7,-4-5 0 9,-5 5 0-9,7-4 0 6,-4 5 0-6,10-1 0 8,-3 5 0-8,7 5 0 7,5-3 0-7,-1 2-128 8,3 5 128-7,8-1 0 6,6 0 0-7,2 6 0 7,0 4 0-6,6-2-128 6,4 6 128-7,1-4 0 7,3 0 0-7,5 4 0 7,-1 6 0-7,3 0-128 8,4-1 128-8,7-1 0 7,1 2-144-7,4-6 144 8,2 0 0-8,4-2 0 7,1 2-144-6,11-4 144 6,-1 0 0-6,7-6 0 5,3 0-128-6,4 0 128 9,4-2 0-9,1-2 0 6,3-1 0-6,4-1 0 9,5-2 0-9,-1-1 0 6,4-1 0-6,3-3 0 8,5-1 0-8,5-3 0 7,1 3 0-7,5-7 0 9,-4 2 0-9,4-7 0 6,-3 5 0-6,3-4 0 9,-2-6 0-9,2-2 0 8,-3 0 0-8,3-4 0 6,-4-2 0-5,5-2 0 6,-9 1 0-7,2 1 0 8,3-6 0-8,-9 2 0 7,-5 1 0-6,-2-5 0 6,-7 2 0-7,3-3 128 6,-6 3-128-6,0-2 0 9,-2 3 0-9,-2-5 0 6,-4 4 0-6,-5-3 0 9,-1 5 0-9,-4-4 0 6,-5 3 0-6,-2 3 0 9,-16 8 0-9,0 0 0 6,11-14 0-6,-11 14 0 9,6-12-224-9,-6 12-32 6,0 0-16-6,0 0 0 24,0 0-304-23,-12-13-48 0,3 5-16-1,9 8 0 12,-20-2-896-11,6 2-192 0,-3 4-48 0,1 2-8720 5,3 3-1760-4</inkml:trace>
    </iact:actionData>
  </iact:action>
  <iact:action type="remove" startTime="156318">
    <iact:property name="style" value="instant"/>
    <iact:actionData xml:id="d78" ref="#d77"/>
  </iact:action>
  <iact:action type="add" startTime="156353">
    <iact:property name="dataType" value="strokeEraser"/>
    <iact:actionData xml:id="d79">
      <inkml:trace xmlns:inkml="http://www.w3.org/2003/InkML" xml:id="stk78" contextRef="#ctx0" brushRef="#br6">30709 27467 40639 0,'-35'-39'0'40,"25"13"0"-40,6-1 0 0,10-2 0 0,4 2 0 1,11-3 0-1,11-3 0 0</inkml:trace>
    </iact:actionData>
  </iact:action>
  <iact:action type="add" startTime="156574">
    <iact:property name="dataType" value="strokeEraser"/>
    <iact:actionData xml:id="d80">
      <inkml:trace xmlns:inkml="http://www.w3.org/2003/InkML" xml:id="stk79" contextRef="#ctx0" brushRef="#br6">30483 27186 41663 0,'-35'-27'0'1,"17"-3"0"-1,10-14 0 1,5-25-240 4,-3-22-32-4,6-7-16 0,6 8 0-1,15 10 544 28,12 10 128-24,26 8 0-4,25 5 16 0,3-27-656 0,1-29-128 0,-8-19-16 1,-10-9-16-1,-1 20 416 11,7 28 0-11,33 7 0 0,35-4 0 1,-11-11 0 13,-22-16 0-14,-17 11 144 0,-24 19-144 1,-4 18 0 11,-5 27 0-9,3 8 0-3,10 15 0 0,14 7 0 15,15 10 0-14,-17 8 0-1,-16 8 0 0</inkml:trace>
    </iact:actionData>
  </iact:action>
  <iact:action type="remove" startTime="157532">
    <iact:property name="style" value="instant"/>
    <iact:actionData xml:id="d81" ref="#d76"/>
  </iact:action>
  <iact:action type="add" startTime="157531">
    <iact:property name="dataType" value="strokeEraser"/>
    <iact:actionData xml:id="d82">
      <inkml:trace xmlns:inkml="http://www.w3.org/2003/InkML" xml:id="stk80" contextRef="#ctx0" brushRef="#br6">18159 27369 40703 0,'-2'-45'0'42,"4"18"0"-40,2-2 0-2</inkml:trace>
    </iact:actionData>
  </iact:action>
  <iact:action type="add" startTime="157577">
    <iact:property name="dataType" value="strokeEraser"/>
    <iact:actionData xml:id="d83">
      <inkml:trace xmlns:inkml="http://www.w3.org/2003/InkML" xml:id="stk81" contextRef="#ctx0" brushRef="#br6">18651 26472 40703 0,'101'-41'0'0,"-42"2"0"0,-6-12 0 0,1-13 0 17,5-16 0-17,13-2 0 1,22 0-160-1</inkml:trace>
    </iact:actionData>
  </iact:action>
  <iact:action type="add" startTime="157637">
    <iact:property name="dataType" value="strokeEraser"/>
    <iact:actionData xml:id="d84">
      <inkml:trace xmlns:inkml="http://www.w3.org/2003/InkML" xml:id="stk82" contextRef="#ctx0" brushRef="#br6">19774 25959 40703 0,'12'98'0'2,"-2"-34"0"-2,-4 8 0 0,-6-3 0 7,-4-3 0-6,-6-4 0-1,-2 5 0 0</inkml:trace>
    </iact:actionData>
  </iact:action>
  <iact:action type="add" startTime="157770">
    <iact:property name="dataType" value="strokeEraser"/>
    <iact:actionData xml:id="d85">
      <inkml:trace xmlns:inkml="http://www.w3.org/2003/InkML" xml:id="stk83" contextRef="#ctx0" brushRef="#br6">18040 27670 40703 0,'10'-125'0'1,"6"60"0"-1,-3 5 0 0,11 3 0 24,1 3 0-23,6-9 0-1,7-1-16272 0</inkml:trace>
    </iact:actionData>
  </iact:action>
  <iact:action type="add" startTime="159451">
    <iact:property name="dataType"/>
    <iact:actionData xml:id="d86">
      <inkml:trace xmlns:inkml="http://www.w3.org/2003/InkML" xml:id="stk84" contextRef="#ctx0" brushRef="#br3">26168 20983 5519 0,'0'0'496'1,"0"0"-496"2,-6-16 0-2,4 6 0 6,2 10 1600-7,-4-17 240 7,-6 5 32-7,2-2 16 7,3 5-1088-7,-3 1-224 8,-4-4-32-8,4 2-16 8,-1-3 64-8,-1 3 16 6,10 10 0-6,0 0 0 9,0 0 32-9,0 0 0 6,-8-6 0-6,8 6 0 9,0 0-272-9,0 0-48 7,0 0-16-7,0 0 0 9,0 0-112-9,0 0-32 6,0 0 0-6,0 0 0 7,-16 6 480-6,16-6 112 5,-9 10 16-6,9-10 0 8,-12 9 384-8,-2-3 96 7,14-6 16-7,-11 8 0 8,-3 2-224-8,14-10-32 7,-14 10-16-7,-1-3 0 7,15-7-208-6,0 0-32 7,-14 10-16-8,14-10 0 8,0 0-160-8,0 0-48 6,0 0 0-6,0 0 0 8,0 0-80-8,0 0 0 7,0 0-16-7,14 6 0 9,9-4 80-9,6 0 32 6,4-2 0-6,10 0 0 8,2 0-224-8,8-2-32 7,9 0-16-4,7 0 0 3,11 0-272-6,3 0 128 6,5 0-128-5,4 2 0 7,-2 0 128-8,1 2-128 7,3-4 0-7,1 2 0 9,9 0 0-9,1 2 160 6,-5 2-160-6,-3 0 128 8,-5-2 0-8,0 0 0 7,-5-4 0-7,-1 2 0 7,-2 4-128-7,-2 0 160 8,-2 4-160-8,-6-5 160 9,-10-1-160-9,-7 2 0 6,-4-2 0-6,-3 0 128 8,-9-2-128-8,-2-2 0 8,-7 2 0-8,-5-2 128 8,-4 0-128-8,-3-2 0 6,-7-3 0-6,-13 7 128 8,0 0 0-8,0 0 0 6,0 0 0-6,0 0 0 8,0 0 16-8,0 0 0 8,-17-6 0-8,-1 2 0 8,-5 2-144-8,-4 2 192 7,-5 0-192-7,-7 0 192 8,-2 0-192-8,-7-2 0 7,-7 2 144-7,-9 0-144 8,-10 2 176-8,-6-2-48 7,-4 2 0-7,-2-2 0 8,-6 0 0-8,-3 2 0 7,-7 2 0-7,-3 4 0 10,-8-3-128-10,2 1 0 5,-3 0 144-5,5 4-144 8,0 0 0-8,2-1 128 7,5 5-128-7,3-4 0 7,7-2 0-6,10 1 0 6,8-3 0-7,19 4 0 8,5 4 0-8,13-5 0 7,5 3 0-7,9-4 0 9,5-4 0-9,18-4 0 5,0 0 0-5,0 0 0 8,26 4 0-8,11-2 0 8,10-4 0-8,11 0 0 8,16 0 0-8,8 0 0 7,4-4 0-7,8-4-128 9,3 0 128-9,9 5 0 7,3-5 0-7,6 4 0 7,8 2 0-7,0 0 0 7,3-2 0-7,-7-2 0 9,-5 1 0-9,-1 1 128 6,-2 4-128-6,-4 0 128 9,-3 0-128-8,-13-2 0 5,-7-4 0-6,-10 6 0 7,-8 0 0-7,-11 4 0 7,-8-2 160-7,-10 0-160 10,-12 0 128-10,-7 2-128 6,-18-2 0-6,0 0 0 7,0 0 192-7,0 0-48 6,-22 0-16-5,-9 4 0 8,-10 4-128-9,-11-2 0 6,-13 4 0-6,-5 1 0 9,-10-5 0-9,-10 2 0 6,-11-2 144-6,-8 5-144 9,-1 1 0-9,-1 4 144 6,-6-4-144-6,-4 3 0 9,0-5 176-9,0 4-176 6,8-5 160-6,8 5-160 8,9-6 304-8,13-2-48 7,3-1 0-7,17 3 0 8,12-2-64-8,8-2 0 7,12-4-16-7,16 0 0 8,15 0-176-8,0 0 128 7,0 0-128-7,0 0 128 8,17-6-128-8,20-2-224 7,10 2 48-6,12 1 16 22,7-1-1200-22,4-4-240 0,10 4-64-1,2 4 0 12,0 4-1952-10,-2 4-400 0</inkml:trace>
    </iact:actionData>
  </iact:action>
  <iact:action type="add" startTime="160773">
    <iact:property name="dataType"/>
    <iact:actionData xml:id="d87">
      <inkml:trace xmlns:inkml="http://www.w3.org/2003/InkML" xml:id="stk85" contextRef="#ctx0" brushRef="#br3">9294 21065 15663 0,'-12'-4'1392'0,"-6"-4"-1120"4,5 0-272-3,-5 2 0 5,3 0 976-6,3-1 144 7,-6-1 32-7,5 4 0 7,-7-2 0-6,6-2 16 5,-1 4 0-5,3-2 0 9,-3 3-64-10,15 3-16 5,0 0 0-5,0 0 0 8,0 0-32-8,0 0-16 7,0 0 0-7,0 0 0 8,0 0-272-8,0 0-64 6,0 0-16-6,17-8 0 10,3-2-160-10,3 6-16 5,6 0-16-5,10 2 0 9,6-2 80-9,14 2 32 6,9 0 0-1,12 0 0 0,4 1-160-5,7-5-16 7,11 2-16-7,3 0 0 8,1 2-144-8,-5 2-16 7,2-2-16-7,1 0 0 7,-1 2-112-7,-7 0 0 7,-5 0-128-7,1 2 192 8,-10 0 0-8,-4-2-16 8,-8 0 0-8,2 0 0 8,-7 0-16-8,-5 4 0 7,-5-2 0-7,-6 0 0 7,-8 2-160-7,-8 1 160 7,-4-1-160-7,-10 2 160 8,-19-6-16-7,0 0 0 5,8 6 0-6,-8-6 0 8,0 0 112-8,-19 14 0 7,-7-6 16-7,-9-1 0 8,-8 3-16-8,-5-4-16 7,-13-2 0-7,-3-2 0 9,-4 2-64-9,-7 0-16 6,-7-1 0-6,-5 5 0 8,-11-2-160-8,1-2 0 7,-7 0 0-7,-1-2 128 9,4-2-128-9,3 2 0 7,0 4 0-7,7 0 128 7,-3-3-128-7,10 1 0 7,8-4 0-7,6 0 0 9,12 0 0-9,3 0 0 6,10-2 0-6,10 0 0 8,10 2 0-8,11-2 0 8,14 2 0-8,0 0 0 7,0 0 0-7,16-5 0 8,13-1 0-8,12 2-176 7,9 0 48-7,15 0 0 8,9 2 0-8,8-2 0 7,6 0 128-7,3 4 0 7,9 0 0-7,-1 2 0 8,7 2 0-8,-1-2 0 7,0 0 0-7,-9 0-192 8,-3-2 192-8,-9 0 0 7,-6 2 0-6,-7 2 0 6,-3 4 0-7,-10-2 0 7,-5-3 0-7,-8 3 0 8,-4-2 0-8,-8 4 0 7,-6-4 0-7,-5 0 0 8,-9-2 0-8,-13-2 0 6,0 0 0-6,0 0 128 10,0 0-128-10,-17 6 128 6,-10-2-128-6,-7-3 128 8,-10 1 0-8,-5-2 0 7,-8 0 0-7,-3 0 0 8,-10 4-128-8,-3-2 128 8,-7-2-128-8,-7 2 128 8,-13-2-128-8,-1 2 128 6,-5-2-128-6,9 0 128 8,-5-2-128-8,11 2 0 8,1 0 0-8,8 0 128 7,6 0-128-7,8-2 0 7,9-4 0-7,10 3 0 8,10 1 0-8,10 0 0 8,8 0 0-8,11 0 0 8,10 2 0-8,0 0 0 6,0 0 0-6,21-2 0 9,11-6 0-9,5 2 0 6,10 0-176-6,5 0 176 10,9 2-208-10,3-3 48 5,6-3 16-5,-3 2 0 24,1 4-1088-22,-6 2-224-1,1 0-32-1,-3 2-11040 5,-1 2-2192-4</inkml:trace>
    </iact:actionData>
  </iact:action>
  <iact:action type="add" startTime="165306">
    <iact:property name="dataType"/>
    <iact:actionData xml:id="d88">
      <inkml:trace xmlns:inkml="http://www.w3.org/2003/InkML" xml:id="stk86" contextRef="#ctx0" brushRef="#br4">18085 21156 13823 0,'0'0'608'3,"0"0"128"-2,0 0-592-1,0 0-144 1,0 0 0-1,0 0 0 7,0 0 944-7,0 0 144 6,0 0 48-5,0 0 0 7,0 0-352-8,0 0-64 7,0 0-16-7,0 0 0 7,0 0 0-6,0 0 0 6,0 0 0-7,0 0 0 7,0 0-48-6,15-6-16 6,1-1 0-7,-2 1 0 8,3 4-48-7,-3 0-16 4,3 0 0-4,7 0 0 7,-1 2-96-8,6 0-32 6,5 2 0-5,6 0 0 7,7-2-32-1,6 0-16-7,5 0 0 0,3 2 0 9,1-4-48-9,1 0-16 6,3-4 0-6,2 4 0 9,-1 0 16-9,5 2 0 6,-4 0 0-6,6-2 0 8,2 2-64-8,6 2-16 8,-2 0 0-8,-8-2 0 7,-3 0 0-6,-9 0 0 6,1 0 0-6,-5 0 0 5,-1 0 0-6,-5-2 0 8,-3 0 0-8,-2 0 0 8,-6 2-16-8,0 0 0 7,0-2 0-7,-10 2 0 8,-1 0-32-8,-1 2-16 7,-7 2 0-6,-7-2 0 5,-13-2-16-6,16-2 0 6,-16 2 0-6,0 0 0 8,0 0 48-7,0 0 0 6,0 0 0-7,0 0 0 8,0 0 16-8,0 0 0 7,0 0 0-7,0 0 0 8,0 0-128-8,0 0-128 6,-16 4 176-6,3 2-176 10,-7-4 192-10,-1 0-64 6,-5 0 0-6,-3 4-128 8,-2-3 256-8,-4-1-48 7,-8 0-16-7,2 0 0 8,-6 2-192-8,-4 0 0 7,-7-4 128-7,-3 4-128 8,-5 2 128-8,-6-2-128 8,-8 0 176-8,-2 0-176 7,-2-4 144-6,0 0-144 5,0 3 0-6,0 1 144 8,-3 2-144-8,1 0 0 8,2-2 0-8,0 0 0 7,2 2 0-7,4-2 0 7,6 1 0-7,4-5 0 9,9 2 0-9,8-2 128 6,11 0-128-6,2 0 0 9,9 0 0-9,12 0 0 7,17 0 0-7,0 0 0 7,0 0 0-7,0 0 0 7,0 0 0-7,13-3 0 9,9-1 0-9,11 2 0 6,10-2 0-6,9 0 0 8,11 2 0-8,7 0 0 7,10 2 0-7,4-4 0 8,6-2 0-8,-3 0 0 7,3 2 0-7,6 3 0 8,-5-3-144-8,3 2 144 8,2-4 0-8,-3 2 0 7,3 0 0-7,-6 2 0 8,-7-2 0-8,-1 0 0 7,-4 2 0-7,-5 2 0 8,-9 4 0-8,-2 0 144 7,-3-2-144-7,-8 4 0 8,-7-2 0-8,-8 2 128 7,-5-4-128-7,-4-2 0 7,-7 2 0-7,-20-2 128 8,0 0 0-8,0 0-128 7,0 0 192-7,0 0-64 9,-10 9 96-9,-8 5 16 6,-3-8 0-6,-7 0 0 8,-5-4-80-8,-4 3-16 8,-10-1 0-8,1 0 0 7,-5-2-16-7,-2 0 0 7,-1-2 0-7,-5 2 0 8,-5 2 0-8,-5-2 0 7,-1-2 0-7,-6 0 0 9,0-2-128-9,6-2 160 6,-6 0-160-6,4 0 160 9,1-7-160-9,3 1 0 7,8 2 0-7,5-4 0 7,4 5 0-7,10-1 0 8,4-8 128-8,10 8-128 8,11 3 0-8,3-3 0 7,13 8 0-7,0 0 0 7,12-10 0-6,5 4 0 7,16 0-160-8,6 0 160 8,12 1-192-7,4-1 48 4,9 4 16-5,8 2 0 8,10 0 128-8,4 2 0 7,6 0-144-7,1 2 144 8,-7-2 0-8,-2 1 0 6,0 1 0-6,-4 0 0 10,-2 2 0-10,-6 0 0 6,-4 6 0-5,-3-5 0 6,-9-3 0-7,-1 2 0 7,-7 0 0-7,-10 0 0 10,-7-6 0-10,-10 0 0 6,-3 0 0-6,-18 0 0 6,0 0 144-6,0 0-144 7,0 0 160-6,0 0-160 6,0 0 192-7,0 0-64 7,0 0-128-7,-20 0 192 8,1-2-192-8,-3-2 144 8,-1 2-144-8,-1 2 128 8,-1 0-128-8,-2-2 0 8,1-2 0-8,1 0 128 7,-2 2-128-7,-1 2 0 6,1-2 0-6,0 0 0 9,1 2-384-9,5 2 32 6,2 0 16-6,-5-2 0 25,5 0-1216-24,3 0-240-1,-2 0-64 0,7 0 0 12,-5 0-1248-10,4-2-256 0</inkml:trace>
    </iact:actionData>
  </iact:action>
  <iact:action type="add" startTime="166838">
    <iact:property name="dataType"/>
    <iact:actionData xml:id="d89">
      <inkml:trace xmlns:inkml="http://www.w3.org/2003/InkML" xml:id="stk87" contextRef="#ctx0" brushRef="#br4">17492 20218 11055 0,'0'0'976'1,"0"0"-784"3,0 0-192-4,0 0 0 6,-6 14 1456-6,-4-1 240 7,0-5 48-7,3 4 16 9,-5-4-896-9,0 3-176 6,-2 3-48-6,1-2 0 9,-1-2-640-9,2-3 0 6,1 5-176-6</inkml:trace>
    </iact:actionData>
  </iact:action>
  <iact:action type="add" startTime="174870">
    <iact:property name="dataType"/>
    <iact:actionData xml:id="d90">
      <inkml:trace xmlns:inkml="http://www.w3.org/2003/InkML" xml:id="stk88" contextRef="#ctx0" brushRef="#br4">21960 2933 19007 0,'8'-21'832'1,"0"11"192"-1,2-5-832 0,-2 5-192 4,1-4 0-4,3 6 0 7,-4-1 352-7,4-1 32 7,-12 10 0-6,0 0 0 7,9-8 240-8,-9 8 48 6,0 0 16-6,0 0 0 9,0 0-288-9,0 0-48 6,10-4-16-6,-10 4 0 7,0 0-16-7,0 0-16 8,0 0 0-8,0 0 0 8,0 0 192-8,0 0 32 8,-12 2 16-8,-5 0 0 9,-1 2-144-9,-5 2-16 5,-5 4-16-5,-7-3 0 8,-6 3 48-8,-3 2 16 11,-3-4 0-11,-4 1 0 6,-4 3 144-5,1-4 16 3,1 6 16-4,-1-3 0 10,-3-1-128-10,0 6-32 5,-1-7 0-5,-3 7 0 8,1-2-64-8,-2 3-32 7,-11-5 0-6,1 4 0 6,-6-5-112-7,2 3-32 7,2-6 0-7,2 5 0 8,-4-3-32-8,-2 2-16 7,4 1 0-7,-6-3 0 10,-4 6 16-10,-4-5 0 5,-2 3 0-4,1-4 0 7,-1 2-16-8,0-3 0 8,2-1 0-8,-3 6 0 7,-3 1-160-7,0 3 160 6,-9-8-160-5,4-1 160 7,1-3-160-8,0-2 0 6,5 2 144-6,-3 0-144 8,3 4 128-8,-5-5-128 8,-5 1 128-8,1-2-128 8,1 2 192-8,5-2-48 6,-1 0 0-6,7 0 0 8,2 2 16-8,-7-1 0 7,-5-1 0-7,-1 0 0 8,-3-4-160-8,7 0 160 7,-1 0-160-7,7 2 160 8,-3 0-160-8,2 2 0 6,-7 0 0-5,1-2 0 7,-3-6 128-7,7 2-128 5,3-2 0-6,3 2 128 9,0 0-128-9,4 2 0 6,-2-2 144-6,-5 2-144 8,-5-2 128-8,4-2-128 7,1-1 128-7,3-1-128 9,2 2 0-9,2 0 128 6,2 4-128-5,-3 0 0 6,-7 0 0-6,-2 0 0 6,-1-4 0-7,5 0 128 8,4 4-128-7,2 0 176 4,-2-2-176-5,5 4 192 9,-3 4-192-9,-4-2 160 6,-6-2-160-6,5-2 160 8,1 0-160-8,4-2 0 7,4 0 144-7,0 2-144 9,-2 2 0-9,0 0 128 7,0 2-128-7,-2-4 0 9,-3 0 144-9,3-2-144 5,2 0 192-5,2-2-192 9,2 0 176-9,0 4-176 6,2 4 160-6,0 0-160 8,1-4 128-8,-3 0-128 7,-3 0 0-7,-1 0 0 8,2-4 0-8,4 2 128 7,5 0-128-7,-1-2 0 9,6 0 0-9,-4-2 0 6,7 3 0-5,-3 1 0 7,2 0 0-8,1 2 128 7,-5-2-128-7,3 0 0 8,-5-8 0-8,6 4 0 6,5 4 0-6,1 0 0 8,1-6 144-8,3 3-144 7,1 3 128-7,2 0-128 8,-1 0 0-8,1 0 0 7,-2 0 0-7,-1 0 0 9,1 0 0-9,0-2 0 6,3-2 0-6,1 0 0 8,0 2 0-8,6 1 0 8,2 1 0-8,4 0 0 8,-4-2 0-8,6 0 0 6,-4-4 0-6,4 4 0 9,2 4 0-9,4 0 0 5,-3 0 0-4,1 0 0 8,-4-2 0-9,6 0 0 7,0 2 0-7,-1-2 0 7,-1-2 0-7,2 0 0 7,0 3 0-7,-1-1 0 8,3-6 0-8,0 4 0 8,-1 0 0-8,3 0 0 8,0 2 0-8,3-2 0 6,1-7 128-6,1 7-128 8,1 2 0-8,1 4 0 8,4-4 0-8,-1 0 0 7,3 2 0-7,-1-2 0 7,13 2 0-7,-12 0 0 9,12 0 0-9,-16-2 0 6,5 2 0-6,11 0 0 8,-12 2 0-8,12-2 0 7,-12 6 0-7,12-6 0 8,-8 5 0-8,8-5-144 7,-11 12 144-7,1 0 0 9,4 7-144-9,-4 3 144 6,2-1 0-6,3 7-144 8,-3 5 144-8,0 0 0 7,2 0 0-7,0 8-128 9,-7 0 128-9,1 8 0 7,0-6 0-7,-5 1 0 7,3 3 0-6,2-2 0 6,3 6 0-7,-5 0 0 8,4 1 0-8,-3 1 0 7,1 0 0-7,-2-1 0 8,2 1 0-8,-1-6 0 6,1-1 0-5,2 5 0 6,-3-2 0-7,3-2 0 7,-2-4 0-7,4 1 128 9,3-3-128-9,-7 2 0 6,2-6 0-6,4 0 128 9,0 2-128-9,1-2 0 6,1-1 0-6,2-1 0 10,-2-6 0-10,2-2 144 5,2-3-144-5,0-3 0 9,0 4 128-9,4-5-128 6,0-1 0-6,0-7 0 8,1 6 0-8,-5-18 0 8,6 15 0-8,4 1 0 9,-10-16 128-9,14 14-128 6,-5-1 0-6,5-5 0 8,-14-8 128-8,18 10-128 7,1-2 0-7,1-5 0 9,-1 1 160-9,5 0-160 7,-1 0 128-7,4 2-128 7,3-4 0-7,1 0 0 6,4-2 128-6,2 0-128 9,-2 0 0-9,8 2 0 6,0-2 0-6,6 0 128 9,1 0-128-9,5-2 0 7,0-2 0-7,3-6 128 9,1 4-128-8,-1 3 0 4,1-5 0-5,3-2 0 9,-2 2 0-9,3 4 0 5,3-2 128-5,1 1-128 9,5-1 0-9,-2 4 0 7,4 4 0-7,-2-6 0 8,-4-2 0-8,7-2 0 7,-5 0 0-6,2 3 0 6,4 1 0-7,-2 0 0 7,4-2 0-7,4 0 0 9,2 4 0-8,2-2 0 5,0-2 0-6,-2 2 0 8,-3-5 0-8,1 3 0 6,0 0 0-6,2 4 0 8,2 2 0-8,0-2 0 6,4-2 0-6,-1 2 0 9,-1-4 0-9,-2 2 0 6,0 1 0-6,-2 1 0 9,-1 2 0-9,5 2 0 6,4 0 0-6,0-1 0 9,-5-1 0-9,1 0 0 7,-6 0 0-7,2 2 0 8,2-2 0-8,3 6 0 6,-3-2 0-5,2 0 0 7,10 0 0-8,-7 0 0 6,-1-4 0-6,2 2 0 9,-5 0 0-9,-1 0 0 6,0 4 0-6,2-3 0 10,4 1 0-10,-1-2 0 6,5-2 0-6,-5 0 0 8,-5 0 0-8,-2-2 0 7,4 0 0-7,0 0 0 9,-2 1 0-9,5-1 0 6,-1 2 0-6,2-4 0 8,-3 0 0-8,-1 0 0 7,-4 0 0-7,-2 2 0 8,-2 0 0-8,-2 2 0 8,4 0 0-8,2 0 0 8,0-4 0-7,-1 0 0 4,-1-4 0-5,0 3 0 8,-4-1 0-8,-4 0 0 7,2 2 0-7,2 0 0 9,2 2 0-9,2 0 0 6,2 0 0-6,-2-2 0 8,0 0 0-8,-2 1 0 7,-4 1 0-7,0-2 0 9,0-2 0-9,0 4 0 6,2 0 0-6,0 2 0 9,0 2 0-9,2-2 0 5,0-2 0-4,-4 0 0 8,-1 2 0-9,-3 0 0 6,2 0 0-6,2 2 0 8,-6 2 0-8,4 4 0 8,2-1 0-8,6-5 0 8,-2-2 0-8,-2 0 0 6,-6-2 0-5,3 2 0 7,-1 2 0-8,-6-2 0 6,4 0 0-5,-2 4 0 7,1 2 0-8,3 0 0 6,-2-2 0-6,2 0 0 9,-2-2 0-9,-8-2 0 6,-3 0 0-6,-1 2 0 8,3-2 0-8,-5 0 0 7,-1 2 0-7,-2 4 0 8,-3 3 0-8,3-1 0 7,-3-4 128-7,3 2-128 8,-6 0 0-8,0 1 0 7,-1-1 0-7,-1-2 0 9,-10 0 0-9,0 2 0 7,0 2 0-7,-3-2 0 8,-7-6 0-8,2 2 0 6,-4 1 0-6,3-1 0 9,-5 4 0-9,-3 2 0 7,-1-2 0-7,1-2 0 8,-7-2 0-8,-13-2 128 5,16 4-128-5,-2-2 0 9,-14-2 0-9,0 0 0 6,15 2 0-6,-15-2 0 9,0 0 128-9,0 0-128 7,0 0 0-7,16-4 128 9,-16 4-128-9,0 0 128 5,10-10-128-5,-5 2 128 10,-5 8-128-10,6-15 128 6,0 3-128-6,-2-6 128 8,0 3-128-8,-2 1 128 7,0-4-128-7,4 3 128 8,-4-11-128-8,2-1 0 7,1-2 0-7,-1-2 128 9,0-4-128-9,0 1 0 6,4 1 0-6,2-8 128 9,-5-2-128-9,5-5 0 7,2-1 0-7,0 2 0 8,5-2 0-7,-5-1 0 4,3-1 128-5,-1-2-128 8,2-5 0-8,-5 1 0 8,5 1 0-8,-6-3 0 7,3-1 0-7,-3-1 0 7,2 3 0-7,0-3 0 8,-7-1 0-8,1 3 0 7,2 5 128-7,-4 1-128 9,0 2 0-9,-2-1 0 7,-2 1 0-7,0-2 128 8,-2-1-128-8,2 9 160 6,-4 0-160-6,0 8 160 8,-2-6-160-8,0 10 0 7,1 4 144-7,1 1-144 8,-2 1 0-8,-2 2 144 7,2 3-144-7,0 9 0 9,0-3 0-9,-3 10 0 6,1-5 0-6,8 11 0 8,-12-4 0-8,12 4 0 7,-15 5-144-7,5 7 144 24,-4-2-448-23,4 7 0 0,-3-1 0-1,3 4 0 12,-2 1-2512-10,1 0-512-2,1 9-112 1,10-1 0-1</inkml:trace>
    </iact:actionData>
  </iact:action>
  <iact:action type="add" startTime="178775">
    <iact:property name="dataType"/>
    <iact:actionData xml:id="d91">
      <inkml:trace xmlns:inkml="http://www.w3.org/2003/InkML" xml:id="stk89" contextRef="#ctx0" brushRef="#br4">23956 3575 9263 0,'0'0'400'1,"0"0"112"-1,0 0-512 0,0 0 0 7,0 0 0-7,0 0 0 5,10-6 640-5,-10 6 16 11,5-8 16-11,1-1 0 4,-4-1 0-4,-2 10 0 10,0 0 0-10,6-10 0 5,-4-5 16-4,-2 7 0 8,-2-4 0-9,0 4 0 6,2 8-48-6,-6-8-16 10,-2-3 0-10,3 1 0 4,-3 2-96-4,-4-5-16 10,4 1 0-10,-7-4 0 5,1 5-144-5,-4-3-48 7,3 2 0-7,-5-3 0 7,-1 1-96-7,-1-2-32 11,-1 7 0-11,2-3 0 6,-5-2-48-6,3 4-16 11,-3 3 0-11,3 3 0 6,0 4 64-6,-1 0 16 11,1 4 0-11,-3 5 0 3,-3 3-208-3,-2 6 176 12,0-5-176-12,0 5 160 4,-1-3-160-4,1 5 192 12,2 5-192-12,-2 5 192 3,-1 3-192-3,-1 6 0 7,2 0 0-6,2 6 0 2,2-4 0-2,1 5 240 10,3 5-48-11,3 0 0 4,1 3-192-4,-1 1 0 11,9-2 128-11,-5-3-128 4,6 1 128-4,-1 0-128 13,3-2 176-11,2-1-176-2,2-7 144 0,0 4-144 11,-2-8 0-11,4 0 144 5,0-4-16-5,0-3 0 11,2-3 0-11,0-4 0 4,0-3-128-4,2-1 0 10,0 3 144-10,0-9-144 5,2 3 0-5,-2-6-128 10,0 1 0-9,-2-11-7568 15,0 0-1520-14</inkml:trace>
    </iact:actionData>
  </iact:action>
  <iact:action type="add" startTime="179215">
    <iact:property name="dataType"/>
    <iact:actionData xml:id="d92">
      <inkml:trace xmlns:inkml="http://www.w3.org/2003/InkML" xml:id="stk90" contextRef="#ctx0" brushRef="#br4">22672 4340 15663 0,'0'0'688'1,"0"0"144"-1,0 0-656 0,0 0-176 4,0 0 0-3,12-2 0 5,4-2 1808-6,-3 2 336 8,5 0 64-8,3 2 16 6,-1-2-1600-6,3-4-320 9,1 0-64-9,3 2-16 5,2 2 32-5,4-2 0 10,2 0 0-10,-1 1 0 6,-1-5-496-6,2 4-80 6,0 0-32-6,0 0-10592 11</inkml:trace>
    </iact:actionData>
  </iact:action>
  <iact:action type="add" startTime="179420">
    <iact:property name="dataType"/>
    <iact:actionData xml:id="d93">
      <inkml:trace xmlns:inkml="http://www.w3.org/2003/InkML" xml:id="stk91" contextRef="#ctx0" brushRef="#br4">23774 4392 16575 0,'0'0'1472'1,"0"0"-1168"7,0 0-304-8,0 0 0 4,0 0 1104-4,0 0 176 6,0 0 16-6,0 0 16 8,0 0-1040-8,0 0-272 10,0 0 0-10,0 0 0 6,8 12 192-5,2 0-64 8,-2-7-128-9,1 3 192 4,-9-8-192-4,14 14 128 12,-6-4-128-12,0 1 0 5,-8-11 0-5,8 12 0 6,-7 4 0-6,-1-5 0 8,-1 5 0-8,-3-4 0 7,0 3 0-6,0-1 0 6,-2 3 560-7,2-3 16 6,-2 2 0-5,-2-5 0 8,3 3-80-9,1-2-16 7,2 5 0-7,0-5 0 8,2 0 64-8,0-12 16 12,0 0 0-12,4 11 0 4,3 5-272 1,3-4-48 3,-2 1-16-6,2-1 0 0,3 4-64-2,-3-5-16 10,0 5 0-10,2-4 0 6,-6-1-144-6,-6-11 0 4,5 16 144-3,-1-4-144 6,-4 3 0-6,-4-3 144 5,-1 2-144-6,-1-5 0 9,-8 5 256-9,0-4-64 7,-3 0-16-7,-1-1 0 8,-5-1 0-7,-1 0 0 6,-3 2 0-7,2-6 0 8,1-2-176-8,1-2 0 7,0 0-160-7,5 0 160 19,-3-4-2128-18,3 0-336 1,6-6-64-1</inkml:trace>
    </iact:actionData>
  </iact:action>
  <iact:action type="add" startTime="179990">
    <iact:property name="dataType"/>
    <iact:actionData xml:id="d94">
      <inkml:trace xmlns:inkml="http://www.w3.org/2003/InkML" xml:id="stk92" contextRef="#ctx0" brushRef="#br4">25249 3130 11055 0,'-14'-21'480'2,"10"13"112"-2,1-5-464 0,1 1-128 3,-2 4 0-3,-4-4 0 8,2 5 1120-7,-2 1 208 5,2 0 32-6,-5 0 16 8,-1 6-720-8,0 2-144 6,-1 6-16-6,-3-2-16 9,-2-4-48-9,-3 7-16 9,1 9 0-9,3 1 0 6,-5 1 192-5,-1 3 32 9,0 5 16-10,-3 3 0 3,-1 6-32-3,-2 2-16 12,-1 6 0-12,3 3 0 4,0 7-304-4,0 4-64 11,1 3-16-3,1-2 0-8,1 1 0 0,5 1 0 9,-3 1 0-9,7-5 0 3,3-3-224-3,8-3 144 7,-4-5-144-7,8-4 128 9,6 0-128-9,0-8 192 7,2-2-192-7,8 2 192 9,-3-3 224-9,5-5 48 7,3-2 16-6,-1-5 0 22,3-3-992-22,6-1-208 1,3-4-48-2,3-7 0 0</inkml:trace>
    </iact:actionData>
  </iact:action>
  <iact:action type="add" startTime="180337">
    <iact:property name="dataType"/>
    <iact:actionData xml:id="d95">
      <inkml:trace xmlns:inkml="http://www.w3.org/2003/InkML" xml:id="stk93" contextRef="#ctx0" brushRef="#br4">26049 3522 18431 0,'0'0'1632'2,"0"0"-1312"0,-6-11-320-2,0-3 0 7,0 4 320-6,6 10-16 9,-10-9 0-10,-3-5 0 5,-1 4 224-5,0-2 48 10,1 3 16-10,-3 3 0 5,-1 0-96-5,-7 2-32 6,-3 4 0-5,-2 0 0 7,-5 0-112-8,-3 6-32 8,0 2 0-8,-6 0 0 8,1 3-128-8,-5 1-48 11,4 6 0-10,2-3 0 2,4 5-144-2,-2 1 160 5,4-1-160-6,5 1 160 9,-1 0-160-9,6 3 192 8,5-1-192-8,13-3 192 6,-3 3-192-6,8-7 0 8,4-6-192-2,8 5 192-3,-1-5 0-2,9 4 0 8,-1-5 0-9,5 1 192 6,3 2-32-6,3-6 0 8,-1-1 0-8,2 5 0 2,2-8-32-1,4-2 0 6,1 0 0-7,-3-2 0 7,2-4-128-7,0 2 0 13,-4 1 0-12,-2-1 0 1,-3-2 256-2,-3-2 32 12,-1 4 0-11,-3 2 0 3,1 2-288-4,-7 2 0 10,3 6 0-10,-6 2 0 4,-1 3 0-3,-3 7 0 9,-4 5 0-10,2 2 0 4,-2-1 288-3,0 1 96 5,-2 2 32-6,-2 1 0 9,-2 1-288-9,2 0-128 11,-2-4 0-10,0-1 128 4,-1 1-128-5,1-4 128 5,0-1-128-4,2-5 128 8,0-1-128-9,2 2 0 6,0-18-160-6,0 9 160 22,0-9-1872-20,0 0-288-1,0 0-48 0,0 0-16-1</inkml:trace>
    </iact:actionData>
  </iact:action>
  <iact:action type="add" startTime="180880">
    <iact:property name="dataType"/>
    <iact:actionData xml:id="d96">
      <inkml:trace xmlns:inkml="http://www.w3.org/2003/InkML" xml:id="stk94" contextRef="#ctx0" brushRef="#br4">26294 2754 14847 0,'0'0'656'1,"0"0"144"-1,2-14-640 0,0-1-160 5,-2 15 0-4,8-10 0 4,4-2 512-5,-12 12 64 10,10-7 0-9,1 3 16 3,5 0-272-4,1 4-48 6,-1 4-16-6,4 0 0 10,5 3 48-10,0 9 0 5,5 5 0-5,-1 7 0 8,-2 3 128-8,-2-6 16 11,1 6 16-11,1 5 0 6,2 8-16-6,-1 7 0 9,-3 4 0-9,-2 1 0 6,-3 9 112-5,-2 3 16 8,-5 0 0 0,-1 8 0-8,-2 2-144-1,-1-2-32 0,-3 0 0 0,-4 2 0 9,0 0-32-8,-2-4-16 9,-2-1 0-10,-4-1 0 5,-3-6 48-5,-3 2 16 7,-4-3 0-7,-1 1 0 8,-7-4 16-8,-3-3 0 8,-2-6 0-8,0-3 0 4,-3-3-96-4,-3 0-16 11,0 2 0-11,0-8 0 4,-4-2-112-3,2-6-16 7,2 0-16-8,-2-2 0 6,2-2-176-6,3-3 192 10,1-5-192-10,2-1 192 19,2-7-1984-18,1 1-384 2</inkml:trace>
    </iact:actionData>
  </iact:action>
  <iact:action type="add" startTime="181808">
    <iact:property name="dataType"/>
    <iact:actionData xml:id="d97">
      <inkml:trace xmlns:inkml="http://www.w3.org/2003/InkML" xml:id="stk95" contextRef="#ctx0" brushRef="#br4">28774 3103 13823 0,'0'0'608'1,"-2"-8"128"0,2 8-592-1,0 0-144 3,-2-11 0-3,2 11 0 7,0 0 736-7,0 0 112 7,0 0 32-6,0 0 0 8,-8 11-400-9,-6-1-80 9,3 10-16-9,-5-1 0 7,2 6 112-7,-1 5 16 8,3 5 0-8,-4 2 0 5,3 10-224-5,-3 1-32 6,4 3-16-5,-3 2 0 8,3-3 16-9,-4-1 16 8,7 0 0-8,-3-4 0 7,2-2-144-7,2-2-128 11,-1 0 192-11,5-6-192 5,-2-2 176-2,4 0-176 6,2-8 160-9,0-3-160 3,2-1 128-2,2-1-128 9,4-8 0-10,3 1 144 18,-3-5-496-17,4 0-96-1,-12-8-32 0,12 10-9200 3</inkml:trace>
    </iact:actionData>
  </iact:action>
  <iact:action type="add" startTime="182095">
    <iact:property name="dataType"/>
    <iact:actionData xml:id="d98">
      <inkml:trace xmlns:inkml="http://www.w3.org/2003/InkML" xml:id="stk96" contextRef="#ctx0" brushRef="#br4">27911 3719 24239 0,'0'0'1072'1,"0"0"224"-1,0 0-1040 0,0 0-256 6,14-4 0-6,4 3 0 4,3-1 0-3,4 0 0 5,7 0 0-6,1 0 0 9,6 0 144-9,6-2-16 10,7-4-128-10,1 0 192 5,0-1-192-4,1-3 128 9,3 2-128-10,-2 2 0 20,-3-5-1248-19,-1 5-352 1</inkml:trace>
    </iact:actionData>
  </iact:action>
  <iact:action type="add" startTime="182276">
    <iact:property name="dataType"/>
    <iact:actionData xml:id="d99">
      <inkml:trace xmlns:inkml="http://www.w3.org/2003/InkML" xml:id="stk97" contextRef="#ctx0" brushRef="#br4">29177 3554 4607 0,'0'0'400'1,"0"0"-400"3,0 0 0-3,0 0 0 3,0 0 2976-4,0 0 512 6,0 0 96-6,8 7 32 8,6-3-2320-8,-2-2-464 7,5-2-80-7,1 0-32 7,1 0-240-7,5-4-48 11,5 0-16-11,0-3 0 5,0 1-160-4,1 2-48 10,-1 2 0-11,10-4 0 18,-10-2-656-17,-6 4-144-1,-7 2-32 1,-16 2 0-1</inkml:trace>
    </iact:actionData>
  </iact:action>
  <iact:action type="add" startTime="182461">
    <iact:property name="dataType"/>
    <iact:actionData xml:id="d100">
      <inkml:trace xmlns:inkml="http://www.w3.org/2003/InkML" xml:id="stk98" contextRef="#ctx0" brushRef="#br4">29236 3717 4607 0,'0'0'400'1,"-6"10"-400"-1,0-4 0 0,6-6 0 0,0 0 2432 0,-2 12 384 0,4 1 96 0,4-5 16 0,0 0-1648 1,9 0-320 0,1-4-64-1,9 0 0 0,7-4-576 0,7 0-96 8,0 0-32-8,9-2 0 7,9 0-432-7,5-2-80 12,11-4-32-12,1 0 0 3</inkml:trace>
    </iact:actionData>
  </iact:action>
  <iact:action type="add" startTime="182668">
    <iact:property name="dataType"/>
    <iact:actionData xml:id="d101">
      <inkml:trace xmlns:inkml="http://www.w3.org/2003/InkML" xml:id="stk99" contextRef="#ctx0" brushRef="#br4">31007 3220 12895 0,'0'0'1152'1,"2"-10"-928"4,0-5-224-5,-2 3 0 3,-4-7 640-2,-6 3 96 9,0-2 16-10,-3 1 0 5,-1-1-176-5,-3-1-48 12,-1-5 0-12,-7 9 0 5,-5-1 64-5,-7 5 16 5,-4-3 0-5,-7 8 0 5,-5 0 32-5,-4 0 16 6,-1 10 0-6,1 4 0 8,1 0-16-8,3 9 0 12,2 7 0-12,5-3 0 3,1 5-304-2,0-1-64 9,10 2-16-10,4 2 0 4,3 1-112-4,7-1-16 7,3-2-128-7,8-1 192 8,5-5-16-3,5 1-16 2,5-1 0-7,5-7 0 4,8-1 192-3,3-5 32 10,7-2 16-11,5-6 0 3,4-4-208-2,8-2-32 5,-1-6-16-6,7 1 0 8,4-5-16-8,-3 1 0 7,-1-7 0-7,0 1 0 9,-4-5-128-9,-6 1 160 12,2 4-160-12,-8-5 160 3,-2-1-32-3,-2 3 0 7,-6 1 0-7,-1 6 0 9,-3 3 320-9,-7 0 48 11,2 6 16-11,-7 6 0 5,-9 2-240-5,10 10-32 8,-4 6-16-8,-4 3 0 5,-2 3-224-5,0 13 0 12,-6 2 0-12,-4 14 0 4,-1 5 160-4,-3 10-160 11,-2 9 160-11,-3 5-160 3,-1 5 144-3,3 9-144 13,-7-4 128-13,3-5-128 4,-1-3 176-4,5 0-48 11,-3-6-128-11,3-5 192 4,3 3-64-3,-1-12 0 9,3-1-128-10,4-1 192 18,-2-3-688-16,6 1-144-1,4-1-16-1,4-1-16 0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3T04:07:15.963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00B050"/>
    </inkml:brush>
    <inkml:brush xml:id="br3">
      <inkml:brushProperty name="width" value="0.05292" units="cm"/>
      <inkml:brushProperty name="height" value="0.05292" units="cm"/>
      <inkml:brushProperty name="color" value="#FF0000"/>
    </inkml:brush>
    <inkml:brush xml:id="br4">
      <inkml:brushProperty name="width" value="0.05292" units="cm"/>
      <inkml:brushProperty name="height" value="0.05292" units="cm"/>
      <inkml:brushProperty name="color" value="#FFFFFF"/>
    </inkml:brush>
    <inkml:brush xml:id="br5">
      <inkml:brushProperty name="width" value="0.05292" units="cm"/>
      <inkml:brushProperty name="height" value="0.05292" units="cm"/>
      <inkml:brushProperty name="color" value="#7030A0"/>
    </inkml:brush>
  </inkml:definitions>
  <iact:action type="add" startTime="3352">
    <iact:property name="dataType"/>
    <iact:actionData xml:id="d0">
      <inkml:trace xmlns:inkml="http://www.w3.org/2003/InkML" xml:id="stk0" contextRef="#ctx0" brushRef="#br0">26981 942 2751 0,'0'0'128'2,"12"-6"16"-2,-1-3-144 0,-11 9 0 14,10-12 0-14,0 4 0 0,2-7 2304 0,-5 5 416 7,-7 10 96-7,0 0 0 8,14-10-1600-8,-14 10-320 7,8-16-64-7,-8 16 0 8,0 0-256-8,0 0-32 7,0 0-16-7,0 0 0 8,0 0 16-8,0 0 0 7,0 0 0-7,0 0 0 8,0 0-80-8,0 0-16 6,-10 20 0-6,-5-2 0 9,-1 3-224-9,0 0-48 7,-5 3-16-7,1-1 0 8,3 3 32-8,-5-3 16 7,-3 2 0-7,2 1 0 10,-1-1 48-10,1 0 16 6,1-1 0-6,1 1 0 8,-1 2-32-8,1-1-16 6,1-1 0-6,-1 2 0 9,-4-3-32-9,1-5 0 6,1 1 0-6,1 1 0 8,3-5-64-8,-3 1 0 7,7 1-128-7,3-6 192 8,-2-3-192-8,14-9 144 7,-7 14-144-7,7-14 128 8,0 0-128-8,-4 18 0 7,4-18 0-7,0 0 128 8,0 0-128-8,11 11 0 6,3-1 144-5,4 0-144 7,-7-4 128-8,9 2-128 7,-3-7 160-7,9-1-160 8,3 0 176-8,4-1-176 7,-2-1 192-7,3 0-192 8,1-2 176-7,4 2-176 5,-4-2 160-6,6 2-160 8,4 0 0-8,3-2 128 6,-3 0-128-5,2 2 0 7,2 2 0-8,2 2 0 6,-5 0 128-6,-1 0-128 9,-2 2 0-9,-6 0 0 7,6 0-144-7,-10-2 144 22,-5 0-672-21,-5 2-32-1,-5 1-16 0,-1-3-10528 3</inkml:trace>
    </iact:actionData>
  </iact:action>
  <iact:action type="add" startTime="4000">
    <iact:property name="dataType"/>
    <iact:actionData xml:id="d1">
      <inkml:trace xmlns:inkml="http://www.w3.org/2003/InkML" xml:id="stk1" contextRef="#ctx0" brushRef="#br0">26880 1326 10127 0,'0'0'448'1,"0"0"96"-1,0 0-544 0,0 0 0 4,0 0 0-4,0 0 0 8,0 0 1536-8,0 0 192 7,0 0 32-7,0 0 16 8,11-7-1072-8,-1-1-192 7,4-2-64-7,3 2 0 8,5 2-64-8,-1-3-32 7,5-1 0-7,5 2 0 9,2-5-64-9,2 3-16 6,6 0 0-6,0-6 0 8,6 7 48-8,5-5 16 7,1 6 0-7,2-7 0 8,-3 3-112-8,1-2-32 8,-4 3 0-8,3 1 0 9,3-4 16-9,6 4 0 7,3-5 0-7,2 7 0 7,8-4 0-7,6 4 0 7,0 3 0-7,-2-1 0 7,-6-8 0-7,3 4 0 8,-9-3 0-8,4 3 0 7,0 2-64-7,3-2-16 7,1 5 0-7,2-1 0 8,2 2 0-7,2-2-128 5,-4-2 192-6,-4 2-64 8,-10 0-128-8,1-1 128 7,1-5-128-7,-3 6 128 9,-3 2-128-9,3 2 0 6,-1 2 0-6,4 0 128 9,-3-2-128-9,-3 0 0 7,-3 2 144-7,-2 0-144 7,-3 0 144-6,-9 0-144 6,0-2 192-7,-8 2-192 8,1 0 320-8,-5 0-64 6,-4 0 0-6,-1 0 0 8,-1 0-32-8,-3 2-16 8,-5 0 0-8,3 0 0 8,-18-2 32-8,15 2 0 7,-1 2 0-7,-14-4 0 7,0 0 0-7,0 0 0 7,0 0 0-7,10 12 0 8,-10-12-240-8,2 15 0 7,-2-15 128-7,-6 16-128 23,-4-4-320-23,-4-3-128 1,5 3 0-1,-1-4-8096 7,-2 2-1616-7</inkml:trace>
    </iact:actionData>
  </iact:action>
  <iact:action type="add" startTime="6190">
    <iact:property name="dataType"/>
    <iact:actionData xml:id="d2">
      <inkml:trace xmlns:inkml="http://www.w3.org/2003/InkML" xml:id="stk2" contextRef="#ctx0" brushRef="#br0">1786 9689 5519 0,'0'0'240'1,"0"0"64"-1,-14-2-304 0,14 2 0 6,-9 0 0-6,9 0 0 8,-16 0 2304-8,16 0 384 8,-12 4 96-8,12-4 16 7,-15 4-1712-7,15-4-320 8,-16 2-80-8,16-2-16 7,0 0-288-7,0 0-64 8,0 0-16-8,-8 13 0 7,1-5-64-7,7-8-16 7,-6 20 0-7,4-7 0 8,2-13-32-8,4 18-16 7,0 3 0-7,5 1 0 8,5-1-32-8,0 5 0 8,3 3 0-8,-1 0 0 8,3 4-144-8,7-1 160 7,1-7-160-7,2 2 160 8,2-1-160-8,4-5 160 7,-1 4-160-7,-1 1 160 8,4-5 64-8,4 3 16 7,-4-9 0-7,6 1 0 8,-4 1-16-8,4-7 0 7,-4-6 0-7,6 0 0 8,-4-2-32-8,3-4 0 7,-3-4 0-7,0-2 0 8,-6-9 64-8,1 1 0 7,1-2 0-7,-4-5 0 8,4 0-64-8,-4-3-16 7,-6-3 0-7,1 4 0 8,-5-3-176-8,0 1 0 7,-1-2 144-7,1-2-144 8,-3-1 0-8,-5 1 144 7,3-8-144-7,-10 2 0 8,0 2 128-8,1-2-128 7,-5 2 0-7,2 2 0 8,-4-2 128-8,-4 0-128 7,-2 3 0-7,2 5 0 8,0 2 0-8,-2 5 0 7,-5-1 128-7,1 3-128 8,4 6 0-8,4 12 0 6,-16-13 0-6,7 5 0 9,9 8 128-9,-12 0-128 7,-4 6 144-7,5 4-144 8,-7-3 0-8,2 5 0 7,1 8 0-7,-3 1 0 8,5 4 0-8,-7 7 0 8,1 1 0-8,1 6 0 8,-3 4 0-8,-3 7 0 6,3 1 0-6,-1 6 0 8,1 3 128-8,-1 5-128 7,-1 7 176-7,-1 2-176 8,1-2 176-8,2 2-176 7,1-4 160-7,-3 0-160 8,-5 7 128-8,3-1-128 7,-2-2 0-7,-3 2 0 8,3 0 128-8,-4-6-128 7,0 2 0-7,-4-2 144 8,3-7 80-8,-1-5 16 7,-2 1 0-7,-2 1 0 8,2 1 112-8,0-5 32 7,-4-1 0-7,2-1 0 8,0 3-112-8,-2-4-16 7,2-8 0-6,2 1 0 7,-4 3-80-8,2-2-32 6,1-2 0-6,-3-2 0 8,4-6-144-8,6 0 160 7,-4 0-160-7,0-6 160 8,3-6-160-8,3-3 160 7,6-9-160-7,-3 3 160 8,1-6-32-8,3-2-128 7,5-3 192-7,-3-1-64 8,5-8 0-8,-1 1-128 7,4-3 192-7,-4 0-64 8,7-10 0-8,-5 3 0 7,4-7 0-7,2-1 0 8,2-5-128-8,1 3 128 7,-3-8-128-7,6 3 128 9,0-1-128-9,6 0 0 7,-1-4 0-7,1 2 0 8,2-1 0-8,4 1 0 6,-1-2 0-6,7 0 0 8,0-2 0-8,5 4 0 7,2-1 0-7,5-3 0 8,-1 0-128-8,4 2 128 7,2 8 0-7,2 1 0 8,8 5 0-8,-2 1 0 8,2-1 0-8,0 5 0 7,-8-2 0-7,8 9 0 8,-3-1 0-8,5 4 0 7,-6 0-144-7,6 6 144 7,2 8 0-7,-4 1 0 8,-4 11-128-8,4 3 128 7,-6 4 0-7,3 3 0 8,-3 5 0-8,4 6 0 8,-6-2 0-8,2 3 0 8,0-5 0-8,-7 2 0 6,-1-4 0-6,-4 0 0 9,-3-5 0-9,-1-1 0 6,-2 0 0-6,-5-4 0 9,2-1 0-9,-7-5 0 6,3-3 0-6,-6 1 0 8,0 1 0-8,1-5 0 7,-9-15 0-7,6 18 0 8,-4-2 0-8,-2-16 0 7,0 0 0-7,0 0 0 22,0 0-1728-22,0 0-432 0,12 3-80 1</inkml:trace>
    </iact:actionData>
  </iact:action>
  <iact:action type="add" startTime="8381">
    <iact:property name="dataType"/>
    <iact:actionData xml:id="d3">
      <inkml:trace xmlns:inkml="http://www.w3.org/2003/InkML" xml:id="stk3" contextRef="#ctx0" brushRef="#br0">4076 9471 4607 0,'0'0'400'1,"0"0"-400"6,0 0 0-7,0 0 0 8,0 0 1776-8,0 0 272 7,0 0 48-7,0 0 16 9,6-8-1408-9,-6 8-288 6,0 0-48-6,0 0-16 9,0 0 0-9,0 0 0 6,0 0 0-6,0 0 0 8,0 0 128-8,0 0 32 8,0 0 0-8,0 0 0 8,0 0-64-8,0 0 0 7,0 0 0-7,-10 4 0 8,10-4 0-8,-16 7 0 7,9 7 0-7,7-14 0 7,-16 8-128-7,4 0-16 8,5 5-16-8,-5-5 0 7,2 2-96-7,-6 2-32 7,3-7 0-7,-3 11 0 8,5 0-32-8,-5 3-128 7,0 3 192-7,-3-5-64 8,-1 1 96-7,3 7 16 6,-7 0 0-7,1 3 0 8,-2-1 32-8,-1 4 16 7,3 8 0-7,-3 4 0 8,1-4-64-8,4 4-16 7,-3-2 0-7,1 4 0 9,-1 4-80-9,5-6-128 6,3 1 176-6,-5 5-176 8,-1-6 304-8,3 2-48 7,3 2-16-7,-1-6 0 8,3 0-48-8,-2-4 0 7,3 0 0-7,-3 4 0 8,3-2 48-8,-3 6 0 7,4-1 0-7,-1 1 0 8,3 2-48-8,-4 0 0 7,4-4 0-7,3 4 0 8,-1 3 32-8,4 1 0 7,0 2 0-7,4-5 0 8,0 1-48-8,6 2-16 7,2-4 0-7,0 1 0 8,-5 1 16-8,5 0 0 7,2 0 0-7,-2-4 0 8,2 1 16-8,3 3 16 7,-1-8 0-7,3 6 0 9,-7 4-64-9,8-3-16 6,-4-5 0-6,3 2 0 8,-5-6 16-8,4 4 0 7,1-4 0-7,5 0 0 8,-5-6 48-8,3 0 0 7,-4 0 0-7,-1 1 0 8,-1-7 0-8,3-4 0 7,-3-1 0-7,4-1 0 8,3-1-64-8,-1-3 0 7,1 3 0-7,5-1 0 8,-3-5-128-8,1 2 192 8,1-7-192-8,2 3 192 7,1-4-192-7,1-4 0 8,2 2 0-8,1 1 0 21,1-1-1344-21,2-2-288 1</inkml:trace>
    </iact:actionData>
  </iact:action>
  <iact:action type="add" startTime="10064">
    <iact:property name="dataType"/>
    <iact:actionData xml:id="d4">
      <inkml:trace xmlns:inkml="http://www.w3.org/2003/InkML" xml:id="stk4" contextRef="#ctx0" brushRef="#br0">4960 10506 16175 0,'0'0'704'0,"0"0"176"0,-2-17-704 0,2 7-176 7,0 10 0-7,4-16 0 8,-4 16 528-8,5-13 80 7,1-5 16-7,-6 18 0 8,0 0-64-8,8-8-16 7,-8 8 0-7,4-17 0 8,-4 17-176-8,0 0-48 8,0 0 0-8,0 0 0 7,0 0 0-7,0 0 0 8,0 0 0-8,0 0 0 8,0 0 48-8,0 0 0 6,0 0 0-6,0 0 0 9,-4 17-80-9,2-1-16 6,-2 3 0-6,0 3 0 8,-5 3 32-8,1 4 0 7,2 3 0-7,-2 12 0 9,4 7 16-9,0 6 0 7,0 1 0-7,2 5 0 7,-3 7-112-7,-3 0-16 7,0 4 0-7,2-4 0 9,2 1-192-9,0-5 128 6,-2 0-128-6,3-7 0 8,-3-7 128-8,4-3-128 7,2-10 0-7,4-2 0 8,0-4 288-8,3-9-32 8,-1-3-16-8,0-1 0 8,6 1 80-8,-1-9 32 6,-11-12 0-6,14 11 0 8,2-5-96-8,1-2-32 7,-5-4 0-7,6-4 0 8,-3-2-48-8,5-3-16 8,-1 1 0-8,3-10 0 7,5 1-160-7,0-7 0 8,-1-3 144-8,1-2-144 7,2-2 128-7,-2-4-128 7,3 1 128-6,1 1-128 6,-4-2 0-7,1-2 0 7,-1 2 0-7,0 0 0 8,0-8 0-8,3 6 0 7,-3-4 0-7,0 0 0 9,-3-6 0-9,1-2 0 7,-2-3 0-7,-1 5 0 8,-3 0 0-8,-3 0 0 6,2 1 0-6,-7 1 0 9,3 0 0-9,-4 6 0 6,3 6 0-6,-7 3 0 8,0-3 0-8,-2 10 0 7,-2 3 0-7,-2-1 0 9,0 7 0-9,0-1 0 6,0-1 0-6,0 16 0 8,0 0 0-8,-10-10 0 8,2 6 0-8,8 4 0 7,0 0 0-7,-19 8 0 8,1 6 0-8,3 2-128 7,-7 1 128-7,3 8 0 7,1 5 0-7,-3 1 0 9,3 10 0-9,1 4-128 7,-5 3 128-7,-1 9 0 8,1 1 0-8,1 9 0 6,5-1 0-6,-3 8 0 9,3-2 0-9,-1 1 0 6,3-7 0-6,2 4 0 9,2-4 0-9,3 3 0 6,3-7 0-6,2-3 0 9,2-7 0-9,4-3 0 6,-2-2 128-6,5-8-128 9,1-2 160-9,2-2-32 6,4-2-128-6,-3-6 192 9,3-3-48-9,0-7-16 7,5-1 0-7,1-6 0 7,-1-1-128-7,5-1 192 8,1-6-192-8,2-4 192 7,4-4-336-6,7-3-64 6,-1-3-16-7,-6 0-14320 11</inkml:trace>
    </iact:actionData>
  </iact:action>
  <iact:action type="add" startTime="11463">
    <iact:property name="dataType"/>
    <iact:actionData xml:id="d5">
      <inkml:trace xmlns:inkml="http://www.w3.org/2003/InkML" xml:id="stk5" contextRef="#ctx0" brushRef="#br0">6023 11686 9215 0,'0'0'400'0,"0"0"96"0,0 0-496 0,0 0 0 3,0 0 0-2,0 0 0 7,0 0 1472-8,-14-4 192 7,14 4 32-7,0 0 16 8,0 0-672-8,0 0-128 7,0 0-16-7,0 0-16 8,-6-16-80-8,6 16-16 6,2-13 0-6,2-3 0 9,4 5-64-9,0-5-16 7,3 4 0-7,5-3 0 8,3 1-224-8,-1-4-48 7,1 1-16-7,5 5 0 8,-1-3-144-8,1 5-16 7,-1 4-16-7,4 0 0 9,7-4-32-9,-3 5 0 7,-2-3 0-5,0 4 0 4,-1 0-32-6,1 4-16 6,0 4 0-6,-2 0 0 9,-1 2 64-9,-5-1 16 6,-5 7 0-6,1 0 0 9,-5-2-48-9,0 7 0 6,-6 1 0-6,-3-3 0 8,-3 5 32-8,-1-3 0 7,-3-3 0-7,-2 5 0 8,-6-3 0-8,0 2 0 7,-7-7 0-7,-3 7 0 8,-3 1 16-8,-2-3 0 7,-1 2 0-7,1-7 0 9,0 3-48-9,3-4 0 6,-1 5 0-6,4-7 0 8,3 0-192-8,6 2 176 7,-3-6-176-7,15-4 160 9,-12 1-160-9,12-1 0 6,0 0 0-6,0 0 0 9,0 0 0-9,0 0 0 6,0 0 0-6,0 0 0 9,0 0 0-9,20 8 0 6,-3 2 0-6,5-4 0 9,3-2-144-9,-2 2 144 6,3-1 0-6,1 5 0 9,2-2 0-9,1 0-128 6,-1 5 128-6,-2-3 0 9,-4 4 0-9,-3-4 0 7,-1 1 0-7,1 5 0 8,-4 3 0-8,-1 1 0 7,1-1 0-7,-6 3 0 8,-3-7 0-8,-1 5 0 8,-2-1 0-8,-2 3 0 7,-2-3 192-7,-2 3-48 7,-6-3-16-7,1 1 0 8,-1-1 240-8,-6 3 32 7,2-1 16-7,-5-1 0 8,-3-5 160-8,1 7 16 7,-9-5 16-7,-1-1 0 8,-4 2-96-8,0-7 0 7,-2 5-16-7,0-6 0 8,-6 3-48-8,2-3 0 7,-4-4 0-7,6 4 0 8,-4-5-240-8,4 1-48 7,4-4-16-7,1 2 0 8,3-2-144-8,6 0 128 6,1-2-128-6,5-2 128 9,1-2-128-9,-1 0 0 7,7 2 0-7,10 2-176 21,0 0-1360-21,0 0-288 0,-2-15-48 0</inkml:trace>
    </iact:actionData>
  </iact:action>
  <iact:action type="add" startTime="13771">
    <iact:property name="dataType"/>
    <iact:actionData xml:id="d6">
      <inkml:trace xmlns:inkml="http://www.w3.org/2003/InkML" xml:id="stk6" contextRef="#ctx0" brushRef="#br0">7528 9779 13935 0,'0'0'608'1,"0"0"144"-1,0 0-608 0,0 0-144 7,0 0 0-7,0 0 0 8,0 0 320-8,0 0 48 7,0 0 0-7,0 0 0 8,0 0 80-8,0 0 32 7,0 0 0-7,0 0 0 8,0 0-112-8,-13 17-32 7,3 5 0-7,-6-1 0 8,3-1 160-8,-5 7 16 7,3 10 16-7,-5 0 0 8,3 0 32-8,-1 8 0 8,-2 4 0-8,-3 7 0 8,-2 5-128-8,1 5-32 6,1 2 0-5,1-3 0 7,-1 5-208-8,0 0-32 7,1 4-16-7,7 0 0 8,-1-7-144-8,6 3 0 7,-2-6 144-7,7-3-144 8,3-3 176-8,2-3-48 7,2-3 0-7,2-3 0 7,1-2 64-6,5-6 16 6,-4 0 0-7,4-4 0 8,0 6-80-8,-1-6-128 6,7 0 176-6,-4-2-176 8,3-2 160-8,-3-4-160 8,3-1 128-8,-1-3-128 8,6 0 128-8,-3-7-128 7,3-2 0-7,1-1 128 9,-1-3-128-9,-7-4 0 6,5-6 0-6,-3 0 0 22,1-2-624-22,4-2-48 0,-7-2-16 0,5-4-10224 4</inkml:trace>
    </iact:actionData>
  </iact:action>
  <iact:action type="add" startTime="14193">
    <iact:property name="dataType"/>
    <iact:actionData xml:id="d7">
      <inkml:trace xmlns:inkml="http://www.w3.org/2003/InkML" xml:id="stk7" contextRef="#ctx0" brushRef="#br0">7973 10290 25103 0,'-15'-16'1104'1,"15"16"240"-1,0 0-1072 0,0 0-272 6,0 0 0-6,0 0 0 8,-12 4 0-8,4 6 0 8,-6 3-128-8,5 5 128 7,-9 1 0-7,6 1 0 6,-3 3 0-6,3 7 0 9,-4 5 0-9,5 0 0 6,-7 0 0-6,6 8 0 8,1-2 192-8,3 7 0 7,0 5-16-7,0-2 0 9,3-2 80-9,1-1 32 7,2 7 0-7,0-2 0 7,2-5-128-7,2 1-32 7,0-8 0-7,3 4 0 10,3-6-128-10,0 0 128 6,-2-8-128-6,4-2 128 8,3-3-128-8,1-1 0 7,0-3 0-7,5-5 0 8,1 1 0-8,3-9 0 7,-3 3 0-7,7-4 0 9,0-2 0-9,0-2-304 6,-1-2 48-6,-3-4 16 22,-1-4-816-21,3 2-160-1,-5-2-48 0</inkml:trace>
    </iact:actionData>
  </iact:action>
  <iact:action type="add" startTime="14510">
    <iact:property name="dataType"/>
    <iact:actionData xml:id="d8">
      <inkml:trace xmlns:inkml="http://www.w3.org/2003/InkML" xml:id="stk8" contextRef="#ctx0" brushRef="#br0">7550 10902 23039 0,'-18'-6'2048'0,"18"6"-1648"6,0 0-400-6,0 0 0 7,0 0 336-7,0 0-16 7,20-4 0-7,-3 0 0 8,3 0-320-8,3-1 0 7,3-1 0-7,3-2 0 8,0 0 0-8,4-2 0 7,0 3 0-7,5 1 0 8,-3-6-192-8,4 0 64 8,6 3 0-8,1-7 0 24,-5 4-384-24,4-5-80 0,-4 1-16 1,0 2-6000 3,-10-3-1200-4</inkml:trace>
    </iact:actionData>
  </iact:action>
  <iact:action type="add" startTime="14854">
    <iact:property name="dataType"/>
    <iact:actionData xml:id="d9">
      <inkml:trace xmlns:inkml="http://www.w3.org/2003/InkML" xml:id="stk9" contextRef="#ctx0" brushRef="#br0">8225 9609 10127 0,'0'0'896'0,"0"0"-704"6,0 0-192-6,0 0 0 9,0 0 1360-9,0 0 240 6,0 0 64-6,0 0 0 8,0 0-944-7,0 0-176 5,0 0-32-6,0 0-16 8,11 16-32-8,-1-5 0 7,8 5 0-7,-3-2 0 8,5 1 96-8,-1-1 16 7,1 3 0-7,5 7 0 8,1 3-208-8,1 4-48 8,0 2 0-8,2 8 0 8,1 4-128-8,-3 4-48 7,2 2 0-7,1 5 0 8,-1 11-16-8,2 3 0 7,-8-8 0-7,3 8 0 7,-3-1 32-7,-1 3 0 8,-3-6 0-8,-1 8 0 8,-1 0 80-8,-1-5 16 7,-8-1 0-7,-6-2 0 8,0 4 128-8,-2-5 16 6,-2-3 16-6,-4-3 0 9,-4-5 32-9,0 3 0 7,0-5 0-7,-5 3 0 8,-3 0-64-8,-1-3 0 7,-5-3 0-7,-1 0 0 8,0-10-16-8,-1 2-16 7,1-4 0-7,0-4 0 8,-1-2 176-8,1-4 48 7,-2-3 0-7,-1-1 0 8,3-1-288-8,5-9-48 7,-3-1-16-7,2-2 0 8,1 0-224-8,4-6 0 7,1-3 0-7,15-1-160 21,-12-9-2240-21,12 9-448 0</inkml:trace>
    </iact:actionData>
  </iact:action>
  <iact:action type="add" startTime="16279">
    <iact:property name="dataType"/>
    <iact:actionData xml:id="d10">
      <inkml:trace xmlns:inkml="http://www.w3.org/2003/InkML" xml:id="stk10" contextRef="#ctx0" brushRef="#br0">9684 10767 19343 0,'0'0'1728'1,"-8"14"-1392"5,8-14-336-6,-4 14 0 9,4 1 208-8,0-1-16 5,0-14-16-6,6 19 0 7,2-1 80-7,5-4 32 8,1 3 0-8,6-5 0 7,1-2-32-7,2-4 0 8,1-4 0-8,-1-1 0 7,3-1 48-7,1-1 0 7,2-3 0-7,2-2 0 8,1-2 48-8,-1 2 16 8,-2-2 0-8,4-5 0 7,0 1-192-7,2 2-48 8,-3-5 0-8,-1-1 0 9,0 0 0-9,0-7 0 5,0 3 0-4,5 3 0 8,-3-5-128-9,-4-1 160 7,-6-2-160-7,-3 1 160 7,-1 5-160-7,-1-3 0 7,-8-1 144-7,1 2-144 8,-3 5 0-8,-6-2 144 7,-2-1-144-7,-2 5 0 8,-2-3 272-8,-5 5-48 7,-3-4-16-7,-4 9 0 8,-1 1-48-8,-5 0-16 7,-5 2 0-7,2 4 0 8,-5 2-144-8,1 2 192 7,0 4-192-7,-2-1 192 8,-3 9-192-8,3-2 0 8,-4 5 0-8,4-1 0 7,-4 3 0-7,-2 3 0 7,0 1 144-7,4 2-144 8,-3 4 240-8,5 3-32 7,2 3 0-7,2-2 0 8,-1-2 48-8,3 6 16 7,0-4 0-7,-1 2 0 8,3 2-64-8,3-4-16 7,3-2 0-7,5 6 0 8,-2-2 0-8,5-2-16 7,5 4 0-7,0-1 0 8,2-3 48-8,4-2 16 7,4 2 0-7,0-4 0 8,5 0-48-8,1 2-16 7,6 5 0-7,-5-5 0 8,5 0-176-8,-3-4 128 8,3 2-128-8,3-3 128 8,-3-7-128-8,3 0 192 6,3-5-192-6,1 2 192 8,2-7 0-8,1 3 0 7,5-8 0-7,2 4 0 8,4 1-32-8,-2-7 0 7,6 0 0-7,-2-2 0 8,4 2-160-8,2-4 128 7,-1-2-128-7,7-2 128 9,0-2-128-9,-1-4 0 6,1-3 0-6,-2 1-176 22,-8-3-336-21,-2 1-80-1,-2-6-16 0,2-3-9120 7,-4 0-1840-7</inkml:trace>
    </iact:actionData>
  </iact:action>
  <iact:action type="add" startTime="17029">
    <iact:property name="dataType"/>
    <iact:actionData xml:id="d11">
      <inkml:trace xmlns:inkml="http://www.w3.org/2003/InkML" xml:id="stk11" contextRef="#ctx0" brushRef="#br0">10994 9326 18431 0,'0'0'1632'1,"0"0"-1312"6,0 0-320-7,0 0 0 8,0 0 912-8,0 0 112 7,-1 22 32-6,-3-7 0 6,0 5-544-7,-2-7-96 7,-2 3-32-7,-2 5 0 8,6 5-48-8,-5 1-16 7,-1-1 0-7,0 3 0 8,-3 4-64-8,3 2 0 7,2 4-16-7,-4-2 0 9,4 2 80-9,-3 2 32 5,5-6 0-5,0 4 0 9,2-2-96-9,-2-2 0 6,0 0-16-5,3 2 0 7,1-7-96-8,2-1-16 8,0 0 0-8,4 0 0 9,3 1 16-9,-1-5 0 5,-2 0 0-5,4-5 0 9,4-6 16-9,-5 3 0 6,5-5 0-6,2 1 0 8,-5-5-16-8,7 0 0 7,-2 0 0-7,1-4 0 9,-1-2-144-9,2-2 0 7,1-4 0-7,-1 0 0 24,1-2-400-24,-3 2-112 0,2-2-32 0,-1-3 0 11,-3-7-1664-10,0 6-336-1,-1-3-64 0</inkml:trace>
    </iact:actionData>
  </iact:action>
  <iact:action type="add" startTime="17377">
    <iact:property name="dataType"/>
    <iact:actionData xml:id="d12">
      <inkml:trace xmlns:inkml="http://www.w3.org/2003/InkML" xml:id="stk12" contextRef="#ctx0" brushRef="#br0">10560 9997 14735 0,'0'0'640'0,"0"0"160"0,0 0-640 0,0 0-160 5,0 0 0-4,17-2 0 6,5 2 2944-7,-1-2 576 7,6-2 96-7,6 2 32 8,1-2-2768-8,3-7-560 7,8 3-96-7,-3 2-32 8,5-8-192-8,2 3 144 7,2 1-144-7,-1-2 128 8,5 4-128-7,-4-1 0 7,0-3 0-8,-3 4 0 23,1 0-432-22,-10-1-112-1,0 3-32 0,-6-2-11648 1</inkml:trace>
    </iact:actionData>
  </iact:action>
  <iact:action type="add" startTime="17681">
    <iact:property name="dataType"/>
    <iact:actionData xml:id="d13">
      <inkml:trace xmlns:inkml="http://www.w3.org/2003/InkML" xml:id="stk13" contextRef="#ctx0" brushRef="#br0">11851 9769 22687 0,'0'0'1008'0,"0"0"208"0,0 0-976 0,0 0-240 3,0 0 0-3,0 0 0 8,0 0 352-8,0 0 32 10,0 0 0-10,21 0 0 5,1 0 32-5,1-2 16 12,1 0 0-12,-3-2 0 4,4-4-240-4,3 1-64 5,-3 1 0-5,2-2 0 9,3-2-128-9,-3 6 0 10,0-2 0-10,0 2 0 5,-3-7-176-5,-1 1-64 11,3 6-16-10,-5-4 0 18,-1-1-576-18,1 3-128-1,1 2-32 0</inkml:trace>
    </iact:actionData>
  </iact:action>
  <iact:action type="add" startTime="17979">
    <iact:property name="dataType"/>
    <iact:actionData xml:id="d14">
      <inkml:trace xmlns:inkml="http://www.w3.org/2003/InkML" xml:id="stk14" contextRef="#ctx0" brushRef="#br0">12551 9439 22287 0,'0'0'976'0,"0"0"224"0,0 0-960 0,0 0-240 10,0 0 0-10,0 0 0 4,0 0 240-4,0 0 0 11,0 0 0-11,16-4 0 4,-3-7 48-4,-1 7 16 11,-12 4 0-11,18-2 0 4,-18 2 80-4,19-4 32 10,-5 2 0-10,3 0 0 5,-17 2 32-5,16 0 16 10,-16 0 0-10,21 2 0 5,1 6-64-4,-1 2-16 9,-5-3 0-10,-1-1 0 5,-15-6-64-5,20 14-32 10,-10-4 0-10,1 1 0 5,3 3-32-5,-14-14 0 10,6 14 0-10,-6-14 0 4,8 17 0-4,-2 1 0 10,-6-18 0-10,0 15 0 5,0 5-64-5,2-3-32 11,1-1 0-11,-1 2 0 5,-2-18-160-5,2 17 128 10,2 1-128-9,0-1 128 3,-4-17-128-4,6 16 0 10,-6-16 0-10,12 17 128 4,-12-17-128-4,7 20 0 11,-7-20 0-11,16 14 128 4,-16-14-128-4,8 19 0 11,2-5 0-11,-10-14 128 4,0 0-128-4,11 17 128 11,-3 1-128-11,-8-18 128 5,0 0 0-5,-4 15 0 10,-2 3 0-10,-5-6 0 5,-1 3 240-5,-9-5 32 10,-3 2 16-10,-3-3 0 5,-4 3-160-5,-1 2-16 10,3-4-16-10,-2 1 0 5,0-3-224-5,3 0 128 10,3 2-128-10,2-1 0 5,-1-5 0-5,7 0-128 10,3-4-16-10,14 0 0 17,0 0-1984-16,0 0-400-1,0 0-80 0</inkml:trace>
    </iact:actionData>
  </iact:action>
  <iact:action type="add" startTime="18712">
    <iact:property name="dataType"/>
    <iact:actionData xml:id="d15">
      <inkml:trace xmlns:inkml="http://www.w3.org/2003/InkML" xml:id="stk15" contextRef="#ctx0" brushRef="#br0">13478 9108 12895 0,'0'0'1152'1,"0"0"-928"7,0 0-224-8,-14-6 0 7,6-4 0-7,-4 4 0 11,1 2 0-11,11 4 0 5,-12-7 464-5,-2-1 160 10,5 0 16-10,-3 4 16 5,12 4 176-5,-12-2 16 11,-2 2 16-11,14 0 0 4,-11-4-160-4,11 4-16 11,0 0-16-11,0 0 0 5,-14 0-128-5,14 0-32 10,0 0 0-9,0 0 0 3,0 0-160-4,0 0-32 11,0 0-16-11,4 14 0 4,2 0 208-4,2-5 32 6,9 1 16-5,1 2 0 8,3-2 80-9,5 5 32 11,1-1 0-11,4 3 0 4,8 5-368-3,0-3-80 5,4 5-16-6,-4 3 0 8,4-2 16-8,-4 3 0 7,4 3 0-7,-6 6 0 8,0-2-32-8,2 8 0 7,-4-6 0-6,2 2 0 6,4 6-64-7,-4 2 0 8,4-4-128-8,-6 3 192 7,2 5-192-7,0 0 128 8,-1-2-128-8,-3 1 0 8,6 1 0-8,-2 2 0 6,0-1 0-6,4 1 0 8,-6 2 0-8,0-3 128 12,0-3-128-12,-4 0 0 4,-1 3 160-4,-3 1-16 7,-2-4 0-7,-5 0 0 4,-3 3 112-4,3 1 0 8,-7 1 16-7,3 1 0 5,-6-4-32-6,2 3-16 11,-5 1 0-11,-5 2 0 4,0 1-80-4,-2 1-16 11,-4-5 0-11,2 3 0 4,-3 1 16-3,-3-1 0 10,-4 1 0-11,2 3 0 4,-5 1 16-4,-1-3 0 7,2-1 0-7,-7 1 0 7,-1-5-16-7,-3 3 0 11,-4-1 0-11,-2-1 0 5,-2-2 96-5,1-3 16 11,-9-9 0-11,0 4 0 3,-2-6-16-3,2 4 0 12,-3-6 0-12,1 2 0 4,-6-6 16-4,-2 2 0 11,1-1 0-11,-1-1 0 4,0-4-128-4,0-2-128 7,-5 1 176-7,-3-3-176 8,1-2 0-8,1-1 0 11,3-9 0-11,3-1 0 5,10 2 0-5,0-6-320 10,6-5 32-10,6-3 16 20,1-3-2608-19,7-5-528-1,-8-12-112 0,29 20 0 0</inkml:trace>
    </iact:actionData>
  </iact:action>
  <iact:action type="add" startTime="19827">
    <iact:property name="dataType"/>
    <iact:actionData xml:id="d16">
      <inkml:trace xmlns:inkml="http://www.w3.org/2003/InkML" xml:id="stk16" contextRef="#ctx0" brushRef="#br0">12358 9523 11343 0,'0'0'496'0,"0"0"112"0,0 0-480 0,0 0-128 5,0 0 0-5,0 0 0 9,0 0 176-9,0 0 16 11,0 0 0-11,0 0 0 5,0 0-16-5,0 0 0 11,0 0 0-11,0 0 0 6,0 0 288-6,0 0 64 9,0 0 16-9,0 0 0 4,0 0 272-4,0 0 48 13,0 0 16-13,0 0 0 4,0 0 32-4,0 0 16 9,0 0 0-9,0 0 0 4,0 0-192-4,0 0-32 11,0 0-16-11,0 0 0 4,0 0-80-4,0 0-16 11,0 0 0-11,0 0 0 4,0 0-64-4,0 0-16 11,0 0 0-11,12-10 0 3,-1-7-112-2,-3 3-16 9,2-1-16-10,2 3 0 5,-3-2-176-5,1 6-48 12,-10 8 0-12,16-11 0 3,-1 1-144-3,1 2 128 12,1-2-128-12,-3 1 128 3,4 1-128-3,-1-2 0 13,-1 2 144-13,5 3-144 3,-1-3 192-2,-3 0-48 8,3 6 0-9,3 0 0 4,-1-2-144-4,-1 2 192 12,5 0-192-12,1 2 192 4,0 2-64-4,-2-4-128 11,-3 2 192-11,1 2-64 3,-1 0 0-3,-1 2-128 12,3 4 192-12,-1 0-64 3,-3-4-128-3,-5-3 0 11,3 1 144-11,-18-2-144 4,19 4 160-4,-5 2-32 12,-14-6-128-12,16 10 192 4,-16-10-32-4,9 10-16 7,3 3 0-7,-12-13 0 3,0 0 32-3,0 0 0 8,6 16 0-8,-4 1 0 8,-2-17-32-8,0 14 0 12,0-14 0-12,0 20 0 3,0-5-144-3,0-15 192 7,-6 14-192-7,-2 2 192 9,0-5-192-9,2 7 160 11,1-5-160-11,-5 7 160 3,0-10-160-3,2 7 0 8,-7-1 144-8,7-1-144 8,-10-3 0-8,7 0 0 7,-5-2 0-7,4 7 128 8,-3-3-128-8,3 1 0 7,-7-7 0-7,5 6 128 8,-4-4-128-8,3 3 0 11,1-3 0-11,-2-4 128 4,1 2-128-4,-3 1 0 11,1-3 128-11,1 2-128 4,2 0 128-4,3 0-128 12,1-1 128-12,-4-1-128 4,14-6 0-4,-11 6 0 11,11-6 0-11,-14 6 128 4,14-6-128-4,-12 4 0 10,12-4 0-10,0 0 128 5,-15 2-128-5,15-2 0 10,0 0 0-10,0 0 0 4,-10 0 0-4,10 0 0 10,0 0 0-10,0 0 0 6,0 0 0-6,0 0 144 11,0 0-144-11,0 0 0 4,0 0 0-4,0 0 0 11,0 0 0-11,0 0 0 4,0 0 0-4,0 0 0 7,0 0 0-7,0 0 0 9,0 0 0-9,0 0 0 11,0 0 0-11,0 0 0 4,8-10 0-4,-8 10 0 8,15-8 0-8,-3 4 0 7,-12 4 0-7,20-4 0 12,-20 4 0-12,17-1 0 3,1-1 0-3,3 2 0 12,-1 0 0-12,-3 0 0 3,1 2 0-2,1-1 0 10,-5 3 0-11,-14-4 0 3,21 4 0-3,-5 2-144 11,0-2 144-11,3 2 0 5,-5-2 0-5,3 2 0 6,-5 1 0-6,6 1 0 9,-5 0 0-9,1 0 0 7,-14-8 0-7,17 12 0 9,-3-3 0-9,0 5 0 6,-5-4 0-6,-1-1 0 8,-8-9 0-8,16 16 0 7,-8-4 0-7,-8-12 0 8,9 17 0-8,1 3 0 7,-4-10 0-7,0 3 0 8,-6-13 0-8,0 0 0 11,6 16 0-11,0 1 0 4,-6-17 0-4,0 0 0 8,0 0 0-8,5 16 0 3,-3 2 0-3,-2-7 0 7,0-11 0-7,0 0 0 8,0 18 0-8,-2-5 128 12,2-13-128-12,0 0 0 4,-3 12 128-4,3-12-128 11,-6 12 128-11,0 3-128 4,6-15 144-4,-8 16-144 11,0-4 192-11,-2-1-192 5,10-11 160-5,-9 14-160 6,9-14 128-6,-8 12-128 9,-4 3 0-9,2-5 128 10,1 2-128-10,-5-4 0 4,2 3 128-4,-3 1-128 11,3-4 0-11,-2 0 128 5,1-1-128-5,-5-1 0 10,3-4 0-10,1 4 128 5,-8 0-128-5,7 2 160 11,-5-4-160-11,-1 0 160 4,7-3-160-4,-5 1 128 11,-1 0-128-11,5-2 128 4,-3 0-128-4,1 4 0 10,5 4 0-10,-4-6 0 5,5-8 160-5,-5 2-160 10,16 4 192-10,-12-4-192 5,12 4 0-5,-15-2 0 10,3-1 0-10,12 3 0 5,0 0 0-5,0 0 0 10,-14-4 0-10,14 4 0 5,0 0 0-5,0 0 0 10,0 0 0-10,0 0 0 5,0 0 0-5,0 0-144 10,0 0 144-10,0 0 0 5,0 0 0-5,0 0-128 10,-4-12 128-10,4 12 0 5,0 0 0-5,0 0 0 10,0 0 0-10,0 0-128 5,14-10 128-5,-14 10 0 10,14-6 0-10,1 0 0 4,-3-1 0-4,4 1 0 11,-5 0 0-11,7-2 0 5,-3-2 0-5,3 3 0 11,3 1 0-11,1-4 0 4,-3 2 0-4,3 0 0 11,-1-5 0-11,5 3-128 4,-1-2 128-4,-2-1 0 10,-1 5 0-10,-1-6 0 5,-1 4 0-5,1-5 0 10,-5 1 0-10,1 1 0 6,-3 1 0-6,0 6 0 9,-3-6 0-9,1 3 0 5,-12 9 0-5,8-10 0 10,-8 10 0-10,0 0 0 4,4-14 0-4,-4 14 128 11,0 0-128-11,4-12 0 5,-6-1 0-5,2 13 0 10,-6-12 0-10,2 0 128 5,-2 3-128-5,-4-1 0 11,3-2 0-11,-1 6 128 4,-4 1-128-4,12 5 0 12,-12-14 0-12,-1 6 0 3,-1 4 0-3,0-2 0 11,1-1 0-11,-1 1 0 4,1 2 0-4,-5-2 0 11,2 2 0-11,-3 0 0 4,-1 2 0-3,5 2 0 9,-5 0 0-10,1-2 0 4,-1 2 0-4,-1 0 0 10,-3 0 0-10,5 0 0 6,3 2 0-6,-1 0 0 9,1 2 0-9,2-2 0 5,3-2 0-5,11 0 0 10,-18 2 0-10,3 0 0 5,15-2 0-5,-12 0 0 11,12 0 0-11,-14 0 0 4,14 0 0-4,0 0 0 11,0 0 0-11,0 0-128 4,0 0 128-4,0 0 0 11,0 0 0-11,0 0 0 4,0 0 0-4,0 0 0 10,0 0 0-10,14-14-128 6,-4 4 128-6,3-1 0 6,1-5 0-6,4 8-128 9,-5-3 128-9,5 3 0 7,5-2 0-7,-1-2 0 9,-5 5 0-9,3-3 0 10,1-2 0-10,-3 4 0 5,-1-5 0-5,3 3 0 10,-5 4 0-10,5-6 0 6,-1-1 0-6,-5-3 0 11,2 4 0-11,-5-1 0 4,5 3 0-4,-16 10 0 6,10-18 0-6,-1 5 0 8,-3-5 0-8,-6 18 0 11,4-15 0-11,-4-3 0 5,-2 6 0-5,0-3 128 11,2 15-128-11,-4-18 0 4,-5 3 0-4,1-3 0 11,2 3 0-11,-6-3 0 3,2 2 0-2,3 3 0 10,-7-3 0-11,4 4 128 3,-5-3-128-2,3 5 0 9,-8 6 0-10,7-4 0 4,-5-3 0-4,3 7 0 12,-1 0 0-12,-3 2 0 4,-1-2 0-4,2 4 0 11,-3 0 0-11,3 4 0 3,1 2 0-3,-3 0 0 12,3 3 0-12,3-3 0 3,-5-2 0-3,5 2 0 11,-4 6 0-11,5-3 0 5,-5-1 0-5,3 2 0 11,1-4 0-11,-2 0 0 4,7 1 0-4,-5 3 0 7,14-10 0-7,-14 6-128 3,5 2 128-3,9-8-208 8,0 0 80-8,0 0 128 22,0 0-1520-22,0 0-176 1,0 0-32-1,0 0-8128 12,0 0-1632-11</inkml:trace>
    </iact:actionData>
  </iact:action>
  <iact:action type="add" startTime="21867">
    <iact:property name="dataType"/>
    <iact:actionData xml:id="d17">
      <inkml:trace xmlns:inkml="http://www.w3.org/2003/InkML" xml:id="stk17" contextRef="#ctx0" brushRef="#br0">12604 9474 11055 0,'0'0'976'0,"0"0"-784"10,0 0-192-10,0 0 0 4,0 0 720-4,0 0 112 7,0 0 0-7,0 0 16 8,-16-5-480-8,16 5-112 11,-10-4 0-11,10 4-16 4,0 0 64-4,-7-10 16 11,-3-2 0-11,10 12 0 4,0 0 352-4,0 0 80 12,0 0 16-12,0 0 0 3,10-10-96-3,-10 10-16 12,0 0 0-12,15-5 0 3,5-3-144-3,-5 4-48 7,3 0 0-7,1 0 0 9,-1 2-144-9,1 2-48 11,3 0 0-11,3 0 0 4,1 2-16-4,-1 2 0 10,0-4 0-9,-1 2 0 3,-1 2 0-4,-1 2 0 11,1 3 0-11,-2-3 0 4,-1-2-16-4,-1 2-16 10,1 4 0-10,-6 0 0 4,-1 3-64-4,-3-1-16 11,-10-12 0-11,14 14 0 5,-7 1 0-5,1 3 0 10,-4-7 0-10,2 5 0 5,-6-16 0-5,2 18 0 12,-2-1 0-12,-2 1 0 3,2-18-144-3,-2 17 192 13,-4 3-192-13,2-1 192 2,-2-7-192-2,6-12 160 10,-7 18-160-10,-5-7 160 4,0 3 32-4,-1-4 0 13,-3-1 0-13,-6 1 0 5,1-2 160-5,0-2 32 10,-7 4 16-10,7-3 0 3,-5-1-144-3,1 4-48 11,0 0 0-11,-1-4 0 4,3-1-208-4,2 5 176 10,3-2-176-10,-2-6 160 5,5-2-160-5,1 0 0 10,1 2 0-10,13-2 128 5,0 0-128-5,0 0 0 10,0 0 0-10,0 0 0 5,-14 2 0-5,14-2 0 10,0 0 128-10,0 0-128 5,0 0 0-5,0 0 0 11,0 0 0-11,19 0 0 4,-3-2-176-4,4 2 176 11,1 0-128-11,0 0 128 4,7 0 0-4,-1 0 0 11,0 2 0-11,-1 0 0 4,-3 0 0-4,4 2 0 10,3-2 0-10,-5 5 0 5,-2 1 0-5,1 0 0 10,-5 0 0-10,-3 1-128 6,2-1 128-6,-5 6 0 10,1-2 0-10,-4 5 0 4,3-3 0-4,-3 5 0 11,2-7 0-11,-1 4 0 4,-1-3 0-4,0 1 0 10,-10-14 0-10,8 21 0 4,1-5 0-4,-3 0 0 11,-6-16 0-11,6 15 0 5,-4 5 0-5,0 1 0 10,-2-9 0-10,0 5 0 5,-2-1 0-5,0 0 144 11,-4-3-144-11,2-1 160 3,-1 2 0-3,-1-3 0 13,-6-1 0-13,2 4 0 3,-1-5 80-3,-7 3 16 10,4-2 0-10,-3 0 0 5,-3 3 64-5,3-5 0 12,-5 2 16-12,-1 4 0 4,-4-9-112-4,3 3-32 11,-1 2 0-11,-3-4 0 4,5 2-192-4,-2 1 128 11,-1-3-128-11,5-4 0 4,-1 2 128-4,1-2-128 10,1 0 0-10,5-2 0 4,-3 0 0-4,7 2-288 10,11-2 32-10,-16 0 16 19,4 0-2160-19,12 0-432 1</inkml:trace>
    </iact:actionData>
  </iact:action>
  <iact:action type="add" startTime="24902">
    <iact:property name="dataType"/>
    <iact:actionData xml:id="d18">
      <inkml:trace xmlns:inkml="http://www.w3.org/2003/InkML" xml:id="stk18" contextRef="#ctx0" brushRef="#br1">5968 11746 9375 0,'0'0'416'0,"0"0"96"0,0 0-512 0,0 0 0 11,0 0 0-11,0 0 0 4,0 0 848-3,0 0 80 5,0 0 16-6,0 0 0 8,0 0 80-8,0 0 0 7,0 0 16-7,0 0 0 7,0 0-128-7,0 0-16 13,0 0-16-13,0 0 0 3,0 0-240-3,0 0-32 11,0 0-16-11,0 0 0 3,0 0-144-3,0 0-48 10,0 0 0-10,0 0 0 5,0 0-112-5,0 0-32 7,0-11 0-7,0 11 0 8,0 0-32-8,0 0-16 8,0 0 0-8,0 0 0 8,0-14 32-8,0 14 0 7,0 0 0-7,0 0 0 8,0-10 80-8,0 10 32 7,0 0 0-7,0-11 0 8,0 11-144-8,0 0-16 7,6-12-16-7,-6 12 0 8,0 0-176-8,8-10 192 12,1-2-192-12,-1 5 192 3,-8 7-192-3,12-14 192 7,0 4-192-7,1 2 192 4,3-7-64-4,1 7-128 7,-5-6 192-7,6 3-64 9,-5 3-128-9,5-6 192 11,-4 3-192-9,3-5 192 3,3 6-192-4,-3-3 0 5,3 3 0-6,3 0 128 5,-1-2-128-5,-3 7 0 6,1 1 0-6,1 0 0 9,-3-4 0-9,1 4 0 6,1-2 0-6,-5 4 0 9,-15 2 0-9,20 0 128 11,-1 2-128-11,-5 2 0 3,1-2 0-3,-15-2 0 12,12 8 0-12,2 2 0 4,-14-10 0-4,10 7 0 7,-10-7 128-7,11 16-128 8,-3-4 0-8,2 3 160 11,-2-1-160-11,-8-14 160 4,3 19-160-4,1-3 0 12,-4-16 144-12,2 16-144 3,-2 1 144-3,2-5-144 10,-2-12 192-10,-2 17-192 5,2-5 176-5,-2 6-176 11,0-7 160-11,2-11-160 5,0 0 208-5,-5 16-48 10,5-16-16-10,-10 14 0 4,2-1 48-4,-2-3 16 6,-1 2 0-6,3-4 0 9,-6 3-16-9,0 1-16 10,1-4 0-10,-1 1 0 5,-1 5-48-5,-1-4-128 11,-4 4 192-11,3-7-64 4,3 1-128-4,-1 2 0 7,1-4 0-7,-4 4 0 7,3 1 0-7,-3-3 128 7,3-6-128-7,1 4 0 8,4 2 0-8,10-8 0 7,-11 7 128-7,11-7-128 8,-12 6 0-8,12-6 0 7,-16 10 0-7,16-10 0 8,0 0 0-8,0 0 0 7,0 0 0-7,0 0 0 9,0 0 0-9,0 0 0 12,0 0 0-12,0 0 0 3,0 0 0-3,0 0 0 10,0 0 0-10,16 12 0 6,-16-12 0-6,17 6 0 9,1-1 0-9,3-1 0 5,-3-4 0-5,1 0 0 10,3 4 0-10,-1 0 0 5,-5 0 0-5,2-2 0 7,1-2 0-7,-3 4 0 8,5 4 0-8,4 3 0 10,-1-3 0-10,-7 2 0 5,-1 2 0-5,2-3 0 11,-5 5 0-11,5-4 0 5,-7 1 0-5,3 3 0 6,-4 0 0-6,2-1 0 8,-3 1 0-8,-3 2 0 12,0 1 0-12,-6-17 0 3,6 18 0-3,2 1 0 10,-4 5 0-10,-4-5 0 5,-2-5 0-5,0 3 0 7,0-3 0-7,-4 6 128 9,0-3-128-9,0-1 0 11,2 1 0-11,-3-1 0 4,-5-1 192-4,4-5-64 11,-6 4 0-11,3-6 0 3,1 1 96-3,-6 3 16 11,5-4 0-11,-7 0 0 4,-3 0-64-4,1-1-16 11,1 1 0-11,-5-2 0 5,3 0-160-5,-1-2 128 10,3 0-128-10,-3-2 128 4,-3 1-128-4,0-3 0 8,-1-3 0-8,3 3 128 8,1 2-128-8,5-2 0 11,-5-2 144-11,5 2-144 4,1-2 0-4,-3 2 0 11,1 4 0-11,4-4 0 5,-3-2 0-5,3 4 0 10,14-2 0-10,-17 3 0 4,5-1 0-4,12-2 0 10,-14 0 0-10,14 0 0 5,0 0 0-5,0 0 0 10,0 0 0-10,0 0 0 6,0 0 0-6,0 0 0 9,0 0 0-9,0 0 0 6,0 0 0-6,0 0 0 10,0 0 0-10,0 0 0 4,0 0 0-4,0 0 0 11,0 0 0-11,20-4 0 4,-1 3 0-4,-3-1 0 11,3-2-144-11,1-2 144 4,-2-2 0-4,1 2 0 11,2 0 0-11,1 2 0 5,-3-3 0-5,5-5 0 10,-1 4 0-10,1-4 0 4,1 1 0-4,-2 3 0 11,-3-6 0-11,1 3 0 4,1-7 0-4,1 4 0 11,-3-3 0-11,-1 5 0 4,1-3 0-4,-5 3 0 11,1-4 0-11,2 6 0 5,-7-3 0-5,3 1 0 11,-4-5 0-11,-1 5 0 4,-9 12 0-4,10-14 0 11,-4 4 0-11,-6 10 0 4,2-17 0-4,-2 17 128 10,0-12-128-10,0 12 0 5,-2-17 0-5,-2 7 0 10,4 10 0-10,-12-16 0 6,3 8 0-6,5-5 0 9,-8 1 128-9,0 2-128 4,-7-1 0-4,3 3 0 11,-3-6 0-11,3 4 0 5,2 5 0-5,-3-1 0 10,3-2 0-10,-3 4 0 4,5 0 0-4,-4 2 0 11,5 2 0-11,11 0 0 5,-18-2 0-5,8 0 0 10,10 2 0-10,0 0 0 4,-15 0 0-4,15 0 0 10,-14 0 0-10,14 0 0 5,0 0 0-5,0 0 0 10,0 0 0-10,0 0 0 6,0 0 0-6,0 0 0 10,0 0 0-10,0 0 0 5,0 0 0-5,0 0 0 11,0 0 0-11,0 0 0 4,0 0-128-4,0 0 128 11,0 0 0-11,0 0 0 4,0 0 0-4,0 0 0 10,16-4 0-10,1-3 0 5,-17 7 0-5,18-8 0 10,-1 4 0-10,1-4 0 5,-6-6 0-5,3 7 0 10,-3-3 0-10,6-2 0 4,-5 6 0-4,5-9 0 12,1 1 0-12,-5-3 0 4,1 3 0-4,-3-4 0 10,4-1 0-10,-3 1 0 5,3-3 0-5,-2 1 0 10,1 3 0-10,-5-3 0 5,2-1 0-5,-4 3 0 10,-5 1 0-10,3-3 0 5,2 3 0-5,-4 1 0 10,-4-3 0-10,0 1 0 4,-2 2 0-4,-4-1 0 11,0 1 176-11,-1-1-176 5,1 5 0-5,-6-2 0 12,0 7 0-12,-3-1 0 3,1-4 0-3,-5 6 0 11,-1 2 0-11,1 2 144 4,-5-2-16-4,1 4 0 11,-3 2 0-11,1 2 0 4,0 0-128-4,-3 2 0 10,-1-2 144-10,0 6-144 5,-2-2 0-5,1 1 144 11,-1 7-144-11,0 1 0 4,-4-1 160-4,6 4-160 7,-1-7 128-7,3 5-128 9,0-3 0-9,3-3 0 6,7 0 128-6,-3 1-128 9,7-3 0-9,5 2 0 11,8-12 0-11,0 0 0 4,-8 8 0-4,8-8 0 11,0 0-192-11,0 0 192 19,0 0-2576-19,25-8-400 0</inkml:trace>
    </iact:actionData>
  </iact:action>
  <iact:action type="add" startTime="27045">
    <iact:property name="dataType"/>
    <iact:actionData xml:id="d19">
      <inkml:trace xmlns:inkml="http://www.w3.org/2003/InkML" xml:id="stk19" contextRef="#ctx0" brushRef="#br1">12331 9601 3679 0,'0'0'320'1,"0"0"-320"10,0 0 0-11,0 0 0 5,0 0 2016-5,0 0 336 6,0 0 64-6,0 0 16 9,-4-15-1504-9,4 15-288 7,0 0-64-7,0 0-16 9,6-12-80-9,-1-6-16 10,-1 5 0-10,-4 13 0 5,0 0 112-5,14-14 32 11,-4 4 0-11,3-1 0 5,-3 1 0-5,2 4 0 11,-12 6 0-11,15-8 0 3,-3-2-160-3,2 3-48 7,-14 7 0-7,13-10 0 8,3-6-128-8,-2 8-16 11,-1-1-16-11,1 1 0 4,0 2 16-4,-1-2 16 11,1-3 0-11,-4 3 0 5,-10 8-64-5,17-8-16 11,3 0 0-11,-7 0 0 4,5 1 64-4,-6 1 0 7,7 0 0-7,3 2 0 8,-3 0-32-8,5 0 0 11,-1-6 0-11,0 1 0 4,3 3-96-4,-3 4 0 7,-3-4-128-7,3 4 192 5,0 0 0-5,3 2-16 6,-3 2 0-6,1-2 0 9,-3-2-32-9,-3 2 0 11,-1 6 0-11,-3-2 0 4,-14-4-144-4,17 8 160 7,-1 3-160-7,-6-1 160 8,-4 2-160-8,-6-12 0 7,7 15 144-7,1 1-144 9,-6-2 192-9,-2 3-16 6,-4-3-16-6,-2 3 0 8,1-3 96-8,-3 4 0 12,-6 1 16-12,0-5 0 3,1-1 0-3,-3-1 0 7,-5 4 0-7,-3-3 0 8,-3 7 0-8,0-4 0 11,-1-1 0-11,3 3 0 5,-2-7-96-5,-1 5-32 10,-1-8 0-10,2 2 0 5,0-1-144-5,1-1 128 7,7 2-128-7,-1-2 128 8,1-3-128-8,3-1 0 10,-1 4 0-10,5 2 128 6,-2-4-128-6,14-6 0 10,-10 6 0-10,10-6 0 4,0 0 0-4,0 0 0 10,0 0 128-10,0 0-128 4,0 0 0-4,0 0 192 11,0 0-192-11,0 0 192 5,0 0-192-5,0 0 0 10,0 0 0-10,0 0 0 5,14 7 0-5,4 1 0 12,-18-8 0-12,21 2 0 3,-1 0 0-3,1 2 0 11,1 0 0-11,3-2 0 4,-4 0 0-4,1-2 0 7,1 0 0-7,1 4 0 9,-3 0 0-9,4 5 0 11,-1-1 0-11,3 0 0 5,-2-6 0-5,-1 6 0 10,-1 1 0-10,-1 1 0 5,1-2 0-5,-1 0 0 7,-5-2 0-7,3 5 0 8,1-1 0-8,-5 2 0 7,-3 3 0-7,-1-1 0 9,0 0 0-9,-2 3 0 6,5-3 0-6,-5 5 0 4,2-5 0-4,-1 4 0 8,-3-1 0-8,0-1 0 8,-2 5 0-8,0-1 128 7,-6-3-128-7,2 3 0 8,-2 3 160-8,0 1-160 10,-2-1 192-10,2-5-192 5,0 1 176-5,-4-1-176 6,-4-5 160-6,0 5-160 8,0-5 288-8,0 7-32 8,-7-6-16-8,5 3 0 7,-5 3 80-7,1-7 32 7,-6 3 0-6,1-4 0 7,1 5 80-8,-3-5 16 7,-4 2 0-7,-5-5 0 8,-1 3-64-8,-4-2 0 7,2-4 0-7,-2-1 0 9,0 3-144-9,-4-4-48 10,1-4 0-10,-1 0 0 4,4 2-192-4,4-2 176 8,2-2-176-8,4-2 160 8,-1-2-160-8,7 1 192 10,3 1-192-10,-1 0 192 5,5-2-192-5,2-4-192 10,10 10 32-10,0 0 16 19,-6-12-1296-18,6 12-256-1,2-17-48 0,4 7-8992 12,-6 10-1792-11</inkml:trace>
    </iact:actionData>
  </iact:action>
  <iact:action type="add" startTime="33036">
    <iact:property name="dataType"/>
    <iact:actionData xml:id="d20">
      <inkml:trace xmlns:inkml="http://www.w3.org/2003/InkML" xml:id="stk20" contextRef="#ctx0" brushRef="#br1">11004 17782 14335 0,'0'0'640'1,"0"0"128"-1,0 0-624 0,0 0-144 5,0 0 0-5,18-4 0 9,-18 4 640-9,17-3 112 6,-17 3 16-6,0 0 0 8,12-8-240-8,-12 8-32 6,18-12-16-5,-18 12 0 7,7-10 32-8,-7 10 0 7,10-13 0-7,-10 13 0 8,0 0 112-8,10-12 16 7,-10 12 16-7,2-16 0 7,-2 16 48-7,0 0 16 8,-6-11 0-8,-2-3 0 8,8 14-80-8,-6-12 0 7,1-3-16-7,-1 3 0 8,-4-4-160-8,0 5-16 7,2-7-16-7,-5 4 0 8,3-1-48-8,-6 1-16 8,3-5 0-8,-7 5 0 7,5-2 0-7,-5 7 0 7,-5-7 0-7,3 6 0 8,-1-3-64-8,-2 3-16 7,-3-4 0-7,1 5 0 8,0-9-32-8,-3 6 0 7,1-3 0-7,-2 3 0 8,-2-6-80-8,-6 7-32 7,-4-3 0-7,-8 2 0 8,0-3 48-8,-1 3 0 7,1 2 0-7,0-3 0 8,-3 3 16-8,-1-6 16 7,0 9 0-7,1-1 0 8,-7-2-32-8,5 4-16 7,-1 4 0-7,-3 0 0 8,-7 0-32-8,-9 0 0 8,-4 0 0-8,2 0 0 8,4 2-144-8,2 2 192 7,0 0-192-7,4-2 192 7,-3-2-192-7,5 2 0 8,-4 0 144-8,0 0-144 7,-8 0 0-7,-2 0 128 7,0-2-128-7,4 4 0 8,1 0 0-8,3 0 144 7,-2-2-144-7,6 4 0 8,-2-2 128-8,-2 4-128 7,-6-2 0-7,-2 2 0 8,-2-2 0-8,2 0 0 7,0-3 0-7,0 3 0 8,2 0 128-8,4 0-128 7,3-2 0-7,-7 4 0 9,-2 0 0-9,-2-4 0 7,-3-2 128-7,3 0-128 8,0 4 0-8,0 2 0 6,0 1 128-6,4 1-128 8,2-4 0-8,0 2 0 7,-6 4 128-7,-6-5-128 8,0-3 0-8,2 0 0 7,3 4 128-7,1 0-128 8,2 0 0-8,2 0 0 8,6-2 0-8,-7-2 0 7,-2 2 128-7,-1-1-128 7,-6-1 0-7,6-2 0 8,0-5 144-8,4 1-144 7,0 4 0-7,6 0 144 8,4 0-144-8,-1 0 0 7,1-2 0-7,-8 2 0 8,-4 0 0-8,0-2 0 8,0-2 128-8,6 2-128 8,-2 2 0-8,4 0 0 6,3 0 0-6,-3 2 0 9,4 0 0-9,-6 0 0 6,-4 0 0-6,2-2 0 8,2 0 0-8,-2 0 0 7,1 0 0-7,9 2 0 8,0-2 0-8,3 4 0 7,3-1 0-7,1 5 0 8,1 0 0-8,-3 0 0 8,-1 0 0-8,2 1 0 7,3-3 0-7,-2 2 0 8,1 4 0-8,3-4 0 7,1-3 0-7,3 5 0 8,0 0 0-8,1 0 0 7,3 5 0-7,4-3 0 7,0 6 0-7,6-5 0 9,-2 7-144-9,0-1 144 6,-4-5 0-6,2 3 0 8,4-3 0-8,-4 4 0 7,4 1 0-7,0-5 0 8,8 3 0-8,1-3-128 7,7 3 128-7,-1 1 0 9,1-2 0-9,3 3 0 6,1 3 0-6,-1-5 0 8,7 3 0-8,-1 3-128 7,2-3 128-7,-4 3 0 8,5-2 0-8,3 1 0 7,0 1 0-7,0 1 0 9,2-1 0-9,0 2 0 7,4 3 0-7,2-1 0 7,0-4 0-7,2 5 0 8,4-1-128-8,-2 0 128 7,2 1 0-7,3-1 0 8,-3-2 0-8,4 3 0 8,-1-1 0-8,1 2 0 6,6 2 0-6,-5-1 0 8,5 3 0-8,1-2 0 7,-1-2 0-7,3 2 0 8,3-1 0-8,1 1 0 7,1 4 0-6,3-2 0 7,2-2 0-8,4 1 0 6,2 1 0-6,-2 2 0 9,-3 2 0-9,3-4 0 6,2-2 0-6,0 0 0 9,6 1 0-9,0-3 0 6,3-2 0-6,3 2 0 8,0 1 0-8,6-1 0 7,1-2 0-7,7-1 0 8,1-3 0-8,6-2 0 8,-4 1 0-8,3-3 0 8,-5-1 0-8,0-2 0 7,7 3 0-7,-1-3 0 7,6-1 0-7,6-3 0 8,2 4 0-8,4-5 0 7,3 5 128-7,-3-4-128 7,-4-1 0-7,4-3 0 8,-1 0 128-8,7 4-128 7,0-5 0-7,7 7 0 9,8-4 128-9,-5-2-128 6,-9 5 0-6,5-5 0 9,-1 0 0-9,5 2 128 7,-1-5-128-7,6-1 0 8,6 2 0-8,-2 4 0 7,-5-6 0-7,-3 0 0 8,-2-2 0-8,3-4 0 6,3 2 128-6,2 2-128 9,-2-2 0-9,1-2 0 7,-9 0 0-7,4 0 0 8,1-2 128-8,3-2-128 7,4 2 0-7,-2-2 144 7,-4 4-144-7,1-3 128 8,-5-5-128-8,1 2 128 7,5 2-128-6,4-2 0 6,-2-1 0-7,-6 1 0 7,-3 0 0-6,1-4 0 6,-1 4 0-7,-1-1 0 8,2-3 0-8,3 2 0 7,3-5 128-7,-6 3-128 8,-11-4 0-8,2 3 0 7,1-3 0-7,1 4 0 8,-1-5 0-8,3 5 0 7,5-3 0-7,-3 3 0 8,-14-6 0-8,-1 5 0 6,-3-3 0-6,0 4 0 9,-2-3 0-9,4 3 0 7,2-4 0-7,2 1 0 8,1 3 0-8,-9-3 0 7,-11-1 0-7,1-2 0 8,-4 5 0-8,1-5 0 7,1 1 0-7,-6 3 0 8,3-4 0-8,-1 5 0 7,-2-5 0-7,1 5 128 8,-3-7-128-8,-5 3 0 6,-2 3 0-6,-7-6 0 9,-1 1 0-9,-6 3 0 7,0-5 0-7,-2 3 0 8,4 3 0-8,-6-5 0 7,-5 5 128-7,1-5-128 8,-2-1 0-8,-2 1 0 6,-1 1 0-6,-3-1 0 9,-3-3 0-9,-5 3 0 7,1 1 128-7,-6-1-128 8,1-3 0-8,-3 3 0 7,-6 3 0-7,0-5 0 8,-2 3 128-8,0 1-128 7,-2-3 128-7,-4-3-128 8,-4 3 0-8,1-1 0 7,-3 1 128-7,-6-2-128 8,-1-3 0-8,-4 3 0 7,-3-3 0-7,3 1 0 8,-8 0 0-8,-3-3 128 8,-1-1-128-8,0 4 0 7,-4 1 0-7,2-1 0 7,-8-2 128-7,2 0-128 8,-7 5 0-8,-5-1 0 7,-2-3 0-7,-1 1 0 8,-6-2 0-8,5-1 0 7,1 1 0-7,-1 0 0 8,-1-1 0-8,-3 3-144 7,3-2 144-7,-3 1-160 8,-1 3 160-8,-8 0-160 7,-2 3 160-7,-4-1-160 8,0-5 160-8,0 5 0 7,0 1-144-7,-2-1 144 8,3-1 0-8,-1 7 0 7,2 3-144-7,-13-3 144 8,-5-1 0-8,-2-4 0 8,1-1 0-8,3 7 0 8,-3 1 0-8,7 1 0 6,0-4 0-6,-7 5 0 8,-9 1 0-8,3 0 0 8,-5 2 0-8,5 3 0 7,1-7 0-7,-1 6 0 7,5 2 0-7,-3 4 0 8,-12-6 0-8,2-2 0 7,1 3 0-7,1 1 0 8,2 0 0-8,3 4 0 7,7 0 0-7,-11 0 0 8,-7 0 0-8,4 0 0 7,0-4 0-7,1 4 0 8,3 0 0-8,0 2 0 7,0 0 0-7,-9-2 0 8,-1 0 0-8,4 0 0 8,4 0 0-8,7 0 0 8,1 2 0-8,-1 0 0 6,-1-2 0-6,-4 0 0 8,-3 2 0-8,7 0 0 7,3 0 0-7,3-1 144 8,5 5-144-8,2 0 0 7,-7 0-192-7,1 2 192 8,-5 0-128-8,7-3 128 8,-2 3 0-8,7 2 0 7,1 2 0-7,4-4 0 8,4 3 0-8,-2 1 0 7,-6 5 0-7,-2-5 0 7,0 2 0-7,5-2 0 8,3-7 0-8,2 9 0 7,3-4 0-7,7 5 0 8,0-3-144-8,0 4 144 8,-3-3 0-8,3 5 0 8,-4-4 0-8,6 3 0 6,-6-5 0-6,7 5 0 9,-1-3 0-9,5 4-128 6,5 1 128-6,-1-1 0 9,3 1 0-9,1 6 0 6,0-1 0-6,3 1 0 8,-7-1-128-8,2 1 128 7,1-4 0-7,5 5 0 9,-2-1-208-9,5 2 64 7,3-1 16-7,4-1 0 7,3-1 128-7,1-3-208 8,4 2 80-8,2 1 128 7,2-1-176-6,3 1 176 5,7-1-128-6,-5 2 128 8,3-1 0-8,5-1 0 8,-4-1 0-8,9 3-128 7,-3-2 128-7,4 3 0 7,4-1 0-7,0 0 0 9,1 1 0-9,3-1-128 6,5 2 128-6,-3 5 0 9,4-7 0-9,2-2-128 6,6 1 128-6,-3-3 0 9,5 5 0-9,-2-1 0 6,5-2 0-6,4 1 0 8,3-1 0-8,1-1-160 8,4-3 160-8,1 3 0 7,3 1 0-7,6 0-128 8,5 1 128-8,-1-3 0 8,4 3 0-8,6-1 0 7,1 0 0-7,3-1 0 7,-3-5 0-7,3 3 0 8,1 1 0-8,1-1 0 7,3-3 0-7,6 3 0 8,-1 1 0-8,7-3 0 7,4 1 0-7,2 1 0 8,0-4 0-8,-2 1 0 7,-8 1-128-7,4-7 128 8,2 5 0-8,4-4 0 8,2 3 0-8,3-3 0 7,9 4 0-7,-4-7 0 8,-3 7 0-8,3-4 0 7,-6 3 0-7,5-3 0 8,5-2 0-8,0 5 0 6,5-3 0-6,2 6 0 9,-3-7 0-9,-1 5 0 7,-3-4 0-7,3 1 0 7,3-5 0-7,3 6 0 7,4-3 0-6,-3 5 0 6,-3-6 0-7,1 5 0 8,-5-5 0-8,-1 2 0 8,5-1 0-8,6-1 0 7,4 2 0-7,-4 0 0 7,-3-3 0-7,-7 5 0 7,5-4 0-7,-1 3 0 8,4-3 0-8,5 4 0 8,-1-6 0-8,-2-3 0 7,-6 1 0-7,3-2 0 8,-7-4 0-8,8 4 0 8,3-2 0-8,1-2 0 6,0-2 0-6,-2-4 0 9,-5 0 0-9,-3 3 0 6,-3 1 0-6,3-6 0 9,6-4 128-9,-1 4-128 7,-5 0 0-7,-3-3 0 7,-7 3 0-7,3-6 128 8,-4 3-128-8,-3 1 0 8,3-6 0-8,6 5 0 7,-5-5 0-7,-3 4 0 8,-4-5 0-8,-6 5 0 7,-4-4 0-7,2 1 0 8,-4-3 0-8,2-1 128 7,-1-1-128-7,-3 5 0 8,4-7 0-8,0 7 0 7,-8-5 0-7,1-1 0 8,-7-3 0-8,-5 3 0 7,-4 3 128-7,-3-5-128 8,1-4 0-8,0 1 0 7,0 1 128-7,-5 1-128 7,-1 1 0-6,0-2 0 6,0-5 0-7,4-1 0 8,-4 2 128-8,0 0-128 7,-6-2 0-7,2-1 144 8,-4 1-144-8,-4-2 0 7,-2 4 0-7,-3-3 128 8,-3-1-128-8,-3 4 0 7,-5-2 144-7,5 0-144 8,-7-4 0-8,-1 1 144 7,-6 3-144-7,0 0 0 8,-2-2 192-8,2-2-64 7,-6 4 0-7,-4 1-128 8,0 9 304-8,0 3-48 8,-4-3-16-8,0 1 0 7,-7 5-240-7,-1-3 144 7,1 6-144-7,-7-1 128 8,-3 1-400-8,-5 0-96 7,-3 5-16-7,-8 1 0 23,0-4-2400-23,-3 0-480 1,-29 1-112-1,17 9-16 0</inkml:trace>
    </iact:actionData>
  </iact:action>
  <iact:action type="add" startTime="38320">
    <iact:property name="dataType"/>
    <iact:actionData xml:id="d21">
      <inkml:trace xmlns:inkml="http://www.w3.org/2003/InkML" xml:id="stk21" contextRef="#ctx0" brushRef="#br1">25536 18120 15599 0,'0'0'688'0,"0"0"144"0,0 0-656 0,0 0-176 6,0 0 0-6,0 0 0 9,19 8 1136-9,-5-5 192 6,5-1 32-6,3-2 16 9,-3 0-80-9,3 0-16 6,3 0 0-6,4 0 0 9,5 0-384-9,-3 0-64 6,2-2-32-6,0-1 0 8,2-1-144-8,2-4-16 8,-4 2-16-8,3 2 0 7,-3-2-304-7,2-2-64 8,-2 3-16-8,-2 1 0 8,-2 0-240-8,-1 2 0 6,-3-2 0-6,-2 2 0 24,-5 0-1472-23,-4-4-224-1,-14 6-48 0,0 0-10288 2</inkml:trace>
    </iact:actionData>
  </iact:action>
  <iact:action type="add" startTime="38547">
    <iact:property name="dataType"/>
    <iact:actionData xml:id="d22">
      <inkml:trace xmlns:inkml="http://www.w3.org/2003/InkML" xml:id="stk22" contextRef="#ctx0" brushRef="#br1">25670 18494 12895 0,'0'0'1152'1,"0"0"-928"2,0 0-224-3,0 0 0 8,0 0 2720-8,20 10 496 8,1-4 112-8,1-4 0 7,3-2-2304-7,4-2-448 8,6-4-112-8,-1 0-16 7,-5 0-128-7,6 0-16 8,-2-5-16-8,2 1 0 7,-4 0-288-7,1-2 0 7,1 5 128-7,0-1-128 23,2-6-2032-22,-4 8-464-1</inkml:trace>
    </iact:actionData>
  </iact:action>
  <iact:action type="add" startTime="38890">
    <iact:property name="dataType"/>
    <iact:actionData xml:id="d23">
      <inkml:trace xmlns:inkml="http://www.w3.org/2003/InkML" xml:id="stk23" contextRef="#ctx0" brushRef="#br1">26806 18250 21071 0,'0'0'928'0,"0"0"208"1,0 0-912-1,0 0-224 6,0 0 0-6,0 0 0 9,13 12 304-9,-13-12 16 6,0 0 0-6,20 0 0 8,-5 0-64-8,3-2 0 7,1-4 0-7,-3 0 0 8,3 3 64-8,1-5 16 7,-3-2 0-7,5 0 0 8,1-1 16-8,-1-5 0 6,-1 6 0-6,1-5 0 10,-1 1-64-10,1-4-16 6,-7 1 0-6,1 1 0 9,-4 1-272-9,-1 3 0 6,-7-6 0-6,-2 5 0 8,0-5 160-8,-2 3-160 7,-2-1 128-7,-2 0-128 8,-4 7 272-8,-3-5-16 7,1 2-16-7,-8 4 0 8,3-1-96-8,-5 5-16 7,-5 4 0-7,0 4 0 8,-3 4-128-8,-1 1 0 7,0 3 144-7,-2 4-144 9,-5 3 160-9,5 3-32 7,0 9-128-6,2 2 192 5,-2 2 192-6,1 6 48 7,-1-2 0-7,2 4 0 8,0 0-64-8,1 4-16 7,3-8 0-7,3 3 0 8,5-3-32-8,5 0-16 7,0-3 0-7,9 1 0 8,3-2-64-7,7-4-16 5,3-4 0-6,4-3 0 8,5-5 16-8,5 1 0 7,3-9 0-7,4 1 0 8,0-6-16-8,5 0 0 7,-3 2 0-7,0-8 0 8,2-4-224-8,6 0 0 7,-4-2 0-7,6 2 0 8,-4-2 0-8,4-2-192 7,-4 2 16-7,4 1 0 23,-4-1-240-23,6 0-48 0,-4-2-16 0,1 2-9488 7,-3 2-1888-7</inkml:trace>
    </iact:actionData>
  </iact:action>
  <iact:action type="add" startTime="39807">
    <iact:property name="dataType"/>
    <iact:actionData xml:id="d24">
      <inkml:trace xmlns:inkml="http://www.w3.org/2003/InkML" xml:id="stk24" contextRef="#ctx0" brushRef="#br1">27307 17468 20271 0,'0'0'896'1,"0"0"192"-1,0 0-880 0,0 0-208 5,0 0 0-5,0 0 0 8,15 0 896-8,3-2 128 7,1-3 16-7,3-1 16 8,-1 4-608-8,1-2-112 7,1 2-16-7,1-4-16 8,-1-6 160-8,-2 5 48 7,1 1 0-7,1-6 0 8,3 2-16-8,-5 0 0 7,-1-1 0-7,-1 5 0 7,3 4-224-6,-3-2-32 6,-1-2-16-7,-1 0 0 8,-1 4-224-8,-1 0-192 7,-15 2 48-7,20-1 0 24,-8-3-816-23,-12 4-144-1,17-2-48 1,-17 2-10624-1</inkml:trace>
    </iact:actionData>
  </iact:action>
  <iact:action type="add" startTime="40467">
    <iact:property name="dataType"/>
    <iact:actionData xml:id="d25">
      <inkml:trace xmlns:inkml="http://www.w3.org/2003/InkML" xml:id="stk25" contextRef="#ctx0" brushRef="#br1">28522 16875 10127 0,'0'0'896'1,"0"0"-704"4,0 0-192-5,0 0 0 8,0 0 1168-8,0 0 208 7,0 0 32-7,0 0 16 8,0 0-848-8,0 0-160 8,0 0-32-8,0 0-16 7,0 0-96-6,0 0-16 5,0 0 0-6,0 0 0 8,-16-1 32-8,1 2 0 8,1 5 0-8,0 2 0 8,-5-4 240-8,3 4 48 8,-3 4 16-8,-5 1 0 7,1 1-16-7,-2 1-16 6,-1 5 0-6,-1-6 0 8,0 5-16-8,-3 1 0 7,1-3 0-7,0 3 0 8,0 1-96-7,1-3 0 6,5-1-16-7,5 3 0 8,1-5-96-8,7 3-16 7,0 3 0-7,4-5 0 8,3 1-48-8,3-3-16 7,0 4 0-7,3 3 0 8,5-5-16-8,4 1-16 7,-2 1 0-7,5-6 0 8,-3 3 16-8,6-5 0 7,-5 0 0-7,5 3 0 7,3-3 48-7,-3 0 16 8,-1-6 0-8,5 0 0 8,-3 0-64-8,3-1-16 7,-1 1 0-7,3-2 0 7,-1-2-224-7,-5-2 144 7,1 2-144-7,1 0 128 9,-5-6-128-9,3 3 0 6,1 1 0-6,-5-2 0 23,4 0-1664-22,-5-2-192-1,3 0-64 1</inkml:trace>
    </iact:actionData>
  </iact:action>
  <iact:action type="add" startTime="40932">
    <iact:property name="dataType"/>
    <iact:actionData xml:id="d26">
      <inkml:trace xmlns:inkml="http://www.w3.org/2003/InkML" xml:id="stk26" contextRef="#ctx0" brushRef="#br1">28914 16883 6447 0,'0'0'576'1,"0"0"-576"4,0 0 0-5,0 0 0 9,-12-2 2368-9,12 2 352 7,-13-2 80-7,13 2 16 7,-14 6-1792-7,-4 2-368 8,3-2-64-8,-5 0-16 8,3 0 96-8,1 3 16 8,-3-1 0-8,1 4 0 7,3 2 160-7,-5-3 48 7,6 3 0-7,-1-4 0 8,5 1-208-8,-2-1-48 7,5 0 0-7,5 7 0 7,2-17-320-7,-2 16-64 8,2-16 0-8,0 18-16 8,2-1-240-8,-2-17 176 7,5 14-176-7,1 1 160 8,-6-15-160-8,14 14 160 7,-4 2-160-7,3-7 160 8,-3 5-32-8,6-2 0 7,-3 5 0-7,5-5 0 8,-4 4 0-7,1-5-128 5,-3 3 192-6,5 0-64 8,-3 3-128-8,0 5 160 7,-10-5-160-7,1 5 160 8,5-1-160-8,-4 0 0 7,-6-3 144-7,-2 0-144 8,-4-7 304-8,-3 5-16 8,1-1 0-8,-8-3 0 7,2-4 144-7,-7 2 16 8,-4-2 16-8,-3-5 0 8,-1 7-144-8,0 0-48 6,0-4 0-6,1-4 0 8,1 0-144-8,4-2-128 7,1-2 192-7,6 0-192 22,1-4-1648-22,15 6-432 0,0 0-96 1,-6-22 0-1</inkml:trace>
    </iact:actionData>
  </iact:action>
  <iact:action type="add" startTime="41487">
    <iact:property name="dataType"/>
    <iact:actionData xml:id="d27">
      <inkml:trace xmlns:inkml="http://www.w3.org/2003/InkML" xml:id="stk27" contextRef="#ctx0" brushRef="#br1">29684 17447 12895 0,'0'0'1152'1,"-11"2"-928"5,11-2-224-6,0 0 0 9,0 0 1648-9,0 0 272 7,0 0 64-7,0 0 16 9,8 19-1376-9,-8-19-288 5,19 6-48-5,4-4-16 9,-1-2 48-9,-1-2 0 7,5 0 0-7,3-4 0 7,0-7 64-7,2 1 32 7,-1-4 0-6,-3 3 0 6,0-5-48-7,-1-1-16 8,-5 1 0-8,1 1 0 7,-1 1-224-7,1 2-128 8,-9-3 160-8,1 5-160 7,-6 0 128-7,1 3-128 8,3-1 0-8,-8-4 144 8,-2 1 176-8,-2-1 16 6,0 14 16-6,-2-14 0 8,-4-1-128-8,-2 5-32 9,3-2 0-9,5 12 0 7,-10-4-192-7,-6 2 0 6,4 2 0-6,-3 4 0 9,3 8 0-9,-5 2 0 6,1 5 0-6,-4 8 0 8,3 1 0-8,-1 7 0 7,-5 12 0-7,0 1 144 8,-3 7 80-8,-1 6 16 8,-2 3 0-8,-1 10 0 8,-3 8-48-7,-6 2 0 4,0 4 0-5,-4 3 0 9,6 1 0-9,-6-1 0 6,4 1 0-6,-4-4 0 9,6 0-32-9,2-6-16 7,-6-10 0-7,4-8 0 7,4 0 240-7,2-7 64 8,5-6 0-8,1-4 0 7,2-8 224-6,-3-4 48 6,5-8 16-7,1-4 0 8,1-3-224-8,-1-5-64 6,5-5 0-6,1-6 0 8,-1-4-224-8,1-2-48 7,14 2-16-7,-14-10 0 9,4-9-160-9,1-3 0 7,-7-3 0-7,6-4 0 8,-3-4-176-8,3 0-64 7,-4-5-16-7,6 1 0 8,5 4 0-8,1-2-16 7,2 0 0-7,2 6 0 8,3 3 0-8,7 7 0 6,-4-1 0-6,4 9 0 9,3-3 48-9,-1 8 16 7,-14 6 0-7,19-2 0 8,3 0 208-8,-3 6-176 7,3 0 176-7,1 4-160 8,3 4 160-8,1-1-128 7,0 7 128-7,1-3-128 7,1 5 128-7,0 1 0 8,-2 3 0-8,1-5-128 8,-3 3 128-8,0 1 0 7,1 1 0-7,-1-1 0 8,0-2 0-8,3-1 0 7,-5-1 0-7,1 3 0 8,-3-3 0-8,0-1-160 7,1 0 160-7,-3-9 0 24,-1 5-736-24,1-4-32 0,1-6-16 0,-4 3-8304 6,1-1-1664-6</inkml:trace>
    </iact:actionData>
  </iact:action>
  <iact:action type="add" startTime="42223">
    <iact:property name="dataType"/>
    <iact:actionData xml:id="d28">
      <inkml:trace xmlns:inkml="http://www.w3.org/2003/InkML" xml:id="stk28" contextRef="#ctx0" brushRef="#br1">30888 17248 17791 0,'0'0'784'1,"0"0"176"-1,-12 8-768 0,-3-2-192 7,1 1 0-7,-4 7 0 8,7 0 640-8,-9 5 80 6,-1 3 32-6,-5 5 0 8,-3 2 272-8,0 4 64 7,0 6 16-7,-3 2 0 8,3 8-304-8,-2 4-64 7,-2 5-16-7,0 7 0 8,1 7-272-8,5 0-48 7,2 0-16-7,1 4 0 8,3 2-160-8,1 0-32 8,1-6-16-8,7 2 0 7,1-3-176-7,5-5 0 7,2-4 0-7,2-3 0 8,4-5 144-8,4-3-144 7,-1-2 160-7,7-2-160 8,-4-8 128-8,6 2-128 7,-3-6 0-7,5-2 144 8,0-4-144-8,3-1 0 7,1-7 0-7,-1 2 0 23,4-7-432-23,5 0-112 0,3 1-32 0,4-11-12000 3</inkml:trace>
    </iact:actionData>
  </iact:action>
  <iact:action type="add" startTime="42587">
    <iact:property name="dataType"/>
    <iact:actionData xml:id="d29">
      <inkml:trace xmlns:inkml="http://www.w3.org/2003/InkML" xml:id="stk29" contextRef="#ctx0" brushRef="#br1">31678 17695 20207 0,'0'0'896'0,"-4"-16"192"0,-4 0-880 0,0-1-208 3,3 3 0-3,-1-1 0 8,-2 3 528-8,-6-2 64 8,3 3 16-8,-9-1 0 7,-1 2 80-7,-3 6 16 7,-3-2 0-7,0 6 0 8,-3-2 0-8,-1 4 16 8,-2 4 0-8,2-2 0 8,-2 4-336-8,-1 4-64 6,3-5 0-6,0 7-16 8,2 4 16-8,-1 5 0 7,-1 6 0-7,4 6 0 8,0 4-16-8,-1 4 0 7,5 10 0-7,0 5 0 9,-1 11-304-9,5-3 128 7,-1 8-128-6,1 6 0 6,3-4 0-7,-2-4 0 7,7 2 0-7,-3 2 0 8,6-9 128-8,-1 1-128 6,3-10 0-5,2-3 0 7,0-2 0-8,4-3 0 6,0-5 0-6,0-4 0 8,0-6 0-8,2-7 0 7,2-1 0-7,0-4 0 9,3 1 0-9,-1-7-304 6,-2 1 64-6,0-6 16 23,-4-12-2144-23,0 0-448 0</inkml:trace>
    </iact:actionData>
  </iact:action>
  <iact:action type="add" startTime="42884">
    <iact:property name="dataType"/>
    <iact:actionData xml:id="d30">
      <inkml:trace xmlns:inkml="http://www.w3.org/2003/InkML" xml:id="stk30" contextRef="#ctx0" brushRef="#br1">30666 18617 15663 0,'0'0'1392'1,"19"-10"-1120"4,3 2-272-5,-1 5 0 9,4-1 1808-9,5-2 304 7,3 0 64-7,-2 2 16 7,0 0-1808-7,6 0-384 8,2-5 0-8,-2-1 0 8,2 2-384-8,0-2 0 7,0 2 0-7,2 3-6288 15,-6-3-1264-14</inkml:trace>
    </iact:actionData>
  </iact:action>
  <iact:action type="add" startTime="43155">
    <iact:property name="dataType"/>
    <iact:actionData xml:id="d31">
      <inkml:trace xmlns:inkml="http://www.w3.org/2003/InkML" xml:id="stk31" contextRef="#ctx0" brushRef="#br1">32017 17494 16575 0,'0'0'1472'0,"0"0"-1168"5,0 0-304-5,0 0 0 9,0 0 960-9,0 0 144 6,0 0 32-6,-13 13 0 8,-3 5-96-8,2-2-16 8,-7 3 0-8,0 6 0 7,-3 5 64-7,3 5 0 8,-3 8 0-8,-1-2 0 7,-2 3-112-7,1 9-16 8,3 2 0-8,-1 3 0 8,1 7-320-8,5 3-64 7,-3-2 0-7,3 2-16 7,1-3-352-7,-3 3-64 8,3-6-16-8,-1 1 0 8,-5-3-128-7,5 3 0 5,5-9 0-6,1-5 128 8,6-4-128-8,0-4 0 7,4-8 0-7,2 0 0 8,4-4 0-8,6-1 0 7,2-3-192-7,-1-7 192 23,9-5-1424-23,1-3-176 0,-5 0-16 0,3-8-11856 3</inkml:trace>
    </iact:actionData>
  </iact:action>
  <iact:action type="add" startTime="43453">
    <iact:property name="dataType"/>
    <iact:actionData xml:id="d32">
      <inkml:trace xmlns:inkml="http://www.w3.org/2003/InkML" xml:id="stk32" contextRef="#ctx0" brushRef="#br1">32070 17995 24879 0,'0'0'2208'1,"0"0"-1760"5,-12 8-448-5,-1 7 0 7,3 1 336-8,2 7-16 7,-6 1 0-7,3 3 0 8,-5 2 128-8,4 4 0 7,-3-1 16-7,3 3 0 8,0 0 208-8,1 8 32 8,3-6 16-8,-2 0 0 7,4 8-336-7,0-4-64 7,3 2 0-7,-1-2-16 8,2-1-304-8,2-4 0 7,2 3 128-7,2-6-128 8,-3-4 0-8,5-4 0 7,4-1 128-7,2-1-128 8,-4-5 0-8,5 1 0 7,-3-9 0-7,8 4-144 22,-5-7-624-21,3 3-112-1,-16-10-16 1</inkml:trace>
    </iact:actionData>
  </iact:action>
  <iact:action type="add" startTime="43695">
    <iact:property name="dataType"/>
    <iact:actionData xml:id="d33">
      <inkml:trace xmlns:inkml="http://www.w3.org/2003/InkML" xml:id="stk33" contextRef="#ctx0" brushRef="#br1">31836 18436 11967 0,'0'0'528'0,"0"0"112"0,0 0-512 0,0 0-128 6,17 0 0-6,7 2 0 8,3 0 3376-8,2 1 640 7,5 7 128-7,-1-4 16 8,-2-2-3408-8,0-4-752 7,6 0 0-7,4 0 0 23,-4 0-560-23,2 0 16 0,-8-2 0 0,-1 2-7008 8,-1 0-1408-8</inkml:trace>
    </iact:actionData>
  </iact:action>
  <iact:action type="add" startTime="43950">
    <iact:property name="dataType"/>
    <iact:actionData xml:id="d34">
      <inkml:trace xmlns:inkml="http://www.w3.org/2003/InkML" xml:id="stk34" contextRef="#ctx0" brushRef="#br1">32446 17394 21183 0,'0'0'944'1,"0"0"192"-1,0 0-912 0,0 0-224 5,0 0 0-5,-2 16 0 8,1-1 1152-7,1 9 192 6,3 3 48-7,3 4 0 7,4 3-400-7,-2 8-80 7,-2 1-16-7,5 6 0 8,-1 4 16-8,-2 3 0 8,2 1 0-8,-2 1 0 8,-5 3 48-8,3 3 0 6,0-1 0-6,0 3 0 8,-4-4-384-8,0 3-80 7,0 1-16-7,-4-4 0 10,-8 5-288-10,0-3-48 7,-1-5-16-7,-7-3 0 7,-1 1-128-7,-1-7 192 7,-3 1-192-7,-3-4 192 8,-1 2-192-8,-2-5 0 7,-2-5 0-7,-1-1 128 8,3-7-128-8,0-2 0 7,2-4-192-7,-1-7 192 24,3-1-2128-24,5-9-304 0,-1 0-64 1,5-8-16-1</inkml:trace>
    </iact:actionData>
  </iact:action>
  <iact:action type="add" startTime="44402">
    <iact:property name="dataType"/>
    <iact:actionData xml:id="d35">
      <inkml:trace xmlns:inkml="http://www.w3.org/2003/InkML" xml:id="stk35" contextRef="#ctx0" brushRef="#br1">32413 16911 21247 0,'0'0'944'0,"0"0"192"0,-11-10-912 0,11 10-224 5,0 0 0-5,0 0 0 9,0 0 304-9,0 0 16 6,0 0 0-6,0 0 0 8,0 0-64-8,0 0 0 7,19 8 0-7,1 5 0 7,-7 1 528-7,5 5 112 8,1 3 0-8,1 5 16 8,1 6-48-8,5 4-16 7,1 6 0-7,4 6 0 8,-4 6 560-8,3 5 96 7,-1 1 32-7,-2 7 0 25,-1 2-1808-24,-3 6-368-1,-3-2-64 0,-5 0 0 0,-3 4 704 0,-6 0 0 4,-4 0 160-4,-4 0-32 9,-4-4 64-9,0 3 16 6,-8 1 0-6,3-6 0 9,-9-4-16-9,3 4 0 6,1-9 0-6,-7-1 0 8,1 0 64-8,5-1 16 7,-3-7 0-7,-1-3 0 8,-1 0 176-8,7-6 16 7,-5-2 16-7,2-6 0 8,5 0-48-8,-5 4-16 8,3-8 0-8,-3 4 0 7,3 4-240-7,-1-10-48 7,-4 0-128-7,5 0 192 8,-5-1-192-8,3-1 0 7,-1 2 128-6,-1-4-128 6,1-3 0-7,4-1 0 7,-3-1 0-7,5-3 0 8,-5-5 0-8,7-2 0 7,10-12 0-7,-12 5 0 22,12-5-816-22,0 0-256 0,0 0-48 0,-10-5-9824 9,1-7-1984-9</inkml:trace>
    </iact:actionData>
  </iact:action>
  <iact:action type="add" startTime="47206">
    <iact:property name="dataType"/>
    <iact:actionData xml:id="d36">
      <inkml:trace xmlns:inkml="http://www.w3.org/2003/InkML" xml:id="stk36" contextRef="#ctx0" brushRef="#br0">15514 10557 9215 0,'0'0'816'1,"0"0"-656"6,0 0-160-7,0 0 0 9,0 0 1664-9,0 0 288 6,0 0 64-6,0 0 16 9,0 0-816-9,0 0-144 6,0 0-48-6,15 0 0 8,-1-8-192-8,6 4-32 8,-1 0-16-8,5 2 0 7,3-2-128-7,2 4-16 8,4-7-16-8,6-1 0 8,2 4-368-8,6 0-64 7,4 2 0-7,3 0-16 8,3-2-176-8,3 0 0 7,-1-2 0-7,-4 3 128 8,-5-3-288-8,-3 2-64 8,-6 4-16-8,-2-2-11088 11</inkml:trace>
    </iact:actionData>
  </iact:action>
  <iact:action type="add" startTime="47436">
    <iact:property name="dataType"/>
    <iact:actionData xml:id="d37">
      <inkml:trace xmlns:inkml="http://www.w3.org/2003/InkML" xml:id="stk37" contextRef="#ctx0" brushRef="#br0">15689 10931 18431 0,'-15'10'1632'0,"-3"-4"-1312"3,9 0-320-2,9-6 0 7,0 0 1808-8,0 0 304 7,0 0 48-7,11 13 16 7,7-5-1488-7,1-6-304 7,12-4-48-6,5 0-16 7,10-4-112-8,5-3-16 7,13 1-16-7,5 2 0 8,7-8-176-8,4 5-176 7,-2-9 48-7,-6 6-12224 11</inkml:trace>
    </iact:actionData>
  </iact:action>
  <iact:action type="add" startTime="48724">
    <iact:property name="dataType"/>
    <iact:actionData xml:id="d38">
      <inkml:trace xmlns:inkml="http://www.w3.org/2003/InkML" xml:id="stk38" contextRef="#ctx0" brushRef="#br0">4324 11364 13823 0,'0'0'1216'1,"0"0"-960"5,0 0-256-6,0 0 0 9,0 0 384-9,0 0 48 6,0 0 0-6,0 0 0 8,0 0-176-8,0 0-48 7,0 0 0-7,0 0 0 8,0 0 16-8,9 20 0 7,-5-5 0-7,2 7 0 8,-2 1 224-8,0 4 32 7,4 5 16-7,2 7 0 8,-5-2 0-8,3 10 0 7,0 1 0-7,2 5 0 9,-4 3-112-9,1 7 0 6,3-1-16-6,-4 9 0 8,-2-5-144-7,0 2-32 5,0-2 0-6,-2-5 0 8,-2-3-192-8,0-3 144 8,-2-4-144-8,-2 1 128 8,0-3 128-8,2-8 32 6,-4-2 0-6,-2-6 0 8,2-4 272-8,3 5 48 7,1-5 16-7,0-6 0 9,2-5-240-9,0-18-32 6,2 17-16-6,-2-1 0 8,0-16-128-8,0 0-16 7,0 0-16-7,9 12 0 8,-9-12-16-8,18 9 0 7,-18-9 0-7,21 2 0 8,-1-4 80-8,3 0 16 8,1 2 0-8,3-1 0 7,4-7-256-7,6 4 0 8,0 0 0-8,8 2 0 7,0-2 0-7,4 0 0 8,3-2 0-8,-3 2 0 8,-2 1 0-8,4-1 0 6,3-4 0-6,1 0 0 8,0 2 0-8,3 4 0 7,5 4 0-7,-1 2 0 9,4 2 0-9,4 0 0 6,5 0 0-6,-7-1 0 8,-4-1 0-8,3 4 0 7,-5-2 0-7,2 0 0 9,1 4 0-9,-3 5 0 6,3 1 0-6,3-3 0 8,-2 5 0-8,4-6 0 7,-3 3 0-7,3-3 0 8,-6 4 0-8,3-3 0 7,-7 5 0-7,-1-6 0 8,1-1 0-8,2-3 0 8,5-2 0-8,-3 2 0 8,10 3 0-8,-2-3 0 7,-3 0 0-7,5-2 0 8,-6-2 144-8,2 0-144 6,-3-4 128-6,-1 4-128 8,-4-4 128-8,-1-2-128 7,-1 0 0-7,5 2 128 8,-3-2-128-8,2-2 0 8,1-4 144-8,-3 4-144 8,3-2 160-8,-7 2-32 6,-5-3-128-6,-3-1 192 9,-1 4-64-9,0 2-128 6,-2 0 176-5,-4 2-176 7,2-4 176-8,-6 2-176 6,3-4 160-6,-3-2-160 9,4 3 128-9,-6 3-128 7,2 2 0-7,0 0 0 8,-5-2 128-8,-1 4-128 6,-4 2 0-6,0-1 0 9,1-1 0-9,-3 4 128 7,-2-4-128-7,-1 4 0 8,-5 0 0-8,1 2 0 7,-5 1 128-7,1 1-128 7,-4-2 0-7,3 2 0 8,-15-10 0-8,16 4 0 7,-16-4 0-7,17 7 0 7,-5 3 0-7,-12-10 0 8,0 0 0-8,16 8 0 7,-7-2 0-7,-9-6 0 8,0 0 144-8,0 0-144 7,18 4 128-7,-18-4-128 9,0 0 128-9,0 0-128 7,0 0 0-7,0 0 128 8,0 0 32-8,0 0 0 6,0 0 0-6,0 0 0 9,0 0 0-9,0 0 0 6,0 0 0-6,0 0 0 8,0 0-32-8,0 0 0 7,0 0 0-7,0 0 0 8,0 0-128-8,0 0 128 8,0 0-128-8,0 0 128 8,0 0-128-8,0 0 192 7,0-10-192-7,0-2 192 8,0 12-48-8,-4-13 0 7,0-7 0-7,-2 6 0 8,2-3 64-8,0-1 16 7,1 1 0-7,1-7 0 8,-2-1 0-8,0-4 0 7,2-2 0-7,-4-4 0 8,0-4 32-8,0 0 16 7,2-6 0-7,1-2 0 8,-3 0-96-8,0-4-32 7,0-3 0-7,2-1 0 8,-2-1-144-8,-2-1 160 7,3 0-160-7,1 7 160 8,0-1-160-8,4 8 0 7,-2 4 0-7,0 2 0 8,0 2 128-8,2 4-128 7,2 2 128-7,-2 3-128 8,0 9 0-8,2-1 0 7,0 1 0-7,-2 17 0 8,0-14 0-8,0 14 0 7,0 0 0-7,0 0 0 8,0 0-320-8,0 0 16 7,0 0 0-7,0 0-10816 15,0 0-2160-15</inkml:trace>
    </iact:actionData>
  </iact:action>
  <iact:action type="add" startTime="50871">
    <iact:property name="dataType"/>
    <iact:actionData xml:id="d39">
      <inkml:trace xmlns:inkml="http://www.w3.org/2003/InkML" xml:id="stk39" contextRef="#ctx0" brushRef="#br0">17119 10403 10943 0,'0'0'480'1,"0"0"96"-1,-6 15-448 0,6-15-128 6,-7 10 0-6,7-10 0 8,0 0 544-8,0 20 96 7,0-7 0-7,0 3 16 8,0-16-32-8,9 14-16 7,7 3 0-7,-2-3 0 8,5-1 160-8,6-1 16 7,3 4 16-7,-1-3 0 8,2 1-288-8,4-6-48 7,6 2-16-7,0-5 0 8,4-3-32-8,4 0-16 7,6-2 0-7,-1-2 0 8,1-5 64-8,4-5 16 7,1 2 0-7,-1-6 0 9,-6 5 96-9,-1-5 0 6,1 3 16-6,0-7 0 9,-6-1-160-9,1 3-48 6,-1 0 0-6,-6-3 0 8,0-2-384-8,-6 3 128 8,-3 1-128-8,-3-3 0 8,-2 3 144-8,-5 1-144 6,-3-3 160-6,1-3-160 8,-10 5 128-8,0 1-128 7,-5-3 0-7,1 3 0 8,-8 3 0-8,-1-5 0 8,-5 1 0-8,-6 1 0 7,3-3 192-7,-7 3-64 7,1 6-128-7,-1-3 192 8,-3 3-192-8,-3 0 0 7,-1 3 0-7,2 3 0 8,-1 2 0-8,3 0 0 7,-3 0 0-7,-3 8 0 8,-6 2 0-8,4 0 0 7,0 3 0-7,-2 7 0 8,-3 2 0-8,1-1 0 8,0 3 0-8,-6 7 0 8,0 0 0-8,-4 2 0 6,3-1 0-6,-1 3 0 9,-6-2 192-9,4 2 0 6,2-1 0-6,0 7 0 8,4 0 32-8,0 8 0 7,4-1 0-7,2 3 0 8,4 2-96-8,1 0-128 7,1-2 176-7,6-1-176 8,7 1 208-8,0-2-64 8,8 6-16-8,4-2 0 7,2-1-128-7,4-7 160 8,2 2-160-8,10-4 160 7,-1 2 0-7,5-4 0 7,1-2 0-7,7 0 0 8,-1-5 80-8,2-3 16 8,4-2 0-8,8-7 0 8,-2-1 64-8,10 1 32 6,4-8 0-6,1-1 0 9,1 3-48-9,2-6-16 6,1 0 0-6,-3 0 0 9,1 1-144-9,1-7-16 6,1-1-128-6,1-5 192 9,-5 0-64-9,-1 0-128 6,-2 0 176-6,2-2-176 21,-1 2-944-20,3 1-288-1,-6 1-64 1,-3-4-12832 2</inkml:trace>
    </iact:actionData>
  </iact:action>
  <iact:action type="add" startTime="53034">
    <iact:property name="dataType"/>
    <iact:actionData xml:id="d40">
      <inkml:trace xmlns:inkml="http://www.w3.org/2003/InkML" xml:id="stk40" contextRef="#ctx0" brushRef="#br0">18964 9385 8287 0,'0'0'368'1,"-13"2"80"-1,13-2-448 0,-12 7 0 4,12-7 0-4,0 0 0 8,-16 10 1744-8,16-10 272 8,0 0 48-8,0 0 16 8,0 0-832-8,0 0-160 7,0 0-48-7,0 0 0 8,0 0-80-8,0 0-32 7,14 8 0-7,2-6 0 8,5-4-176-8,4-2-48 7,1 2 0-7,3 0 0 8,0 2-304-8,5 0-64 7,-1 2-16-7,6-6 0 8,-4-5-192-8,6 3-128 7,-4 4 128-7,0-4-128 8,4-8 128-7,-6 8-128 5,-4 2 128-6,0-1-128 8,-1-5 0-8,-3 2 0 8,-2 4 0-8,-3-2 128 23,-3 2-688-22,-3-1-128-1,3 1-16 0</inkml:trace>
    </iact:actionData>
  </iact:action>
  <iact:action type="add" startTime="53426">
    <iact:property name="dataType"/>
    <iact:actionData xml:id="d41">
      <inkml:trace xmlns:inkml="http://www.w3.org/2003/InkML" xml:id="stk41" contextRef="#ctx0" brushRef="#br0">20047 8517 11967 0,'0'0'1072'1,"0"0"-864"2,0 0-208-3,0 0 0 8,-4-12 944-8,4 12 144 8,0 0 16-8,10-10 16 8,-10 10-480-8,19-11-80 6,3 3-32-6,1 0 0 8,4-2-16-8,3 6-16 7,1-1 0-7,-2-1 0 8,2-4-144-8,3 4-32 7,1 2 0-7,0 2 0 8,0 0-64-8,2 2 0 7,2 2-16-7,-6 2 0 8,-2 4-240-8,-1 2 176 7,-5-2-176-7,-4 1 160 8,1 9-160-8,-10-1 0 8,-1 1 0-8,-5 3 0 8,-6 3 0-8,-2-3 0 6,-4 1 0-6,-7 1 0 9,-1-1 0-9,-6 3 160 7,-5 0-160-6,-2 1 160 5,-2-3-160-5,-1-3 160 5,-7 1-160-6,4 0 160 8,0 3-160-8,4-7 128 8,1 1-128-8,5 1 128 8,3-3-128-8,7 2 0 7,-3-3 0-7,6-3 0 7,10-12 0-7,-2 17 0 8,8-3 0-8,2 8 0 7,4 1 0-6,1 2 0 6,5-3 0-7,3-1 0 7,-1 1 0-7,1 1 0 8,3-3 0-8,1-1 0 8,6 1 0-8,-5 1 0 7,-5-5 144-7,1-1-144 8,-9-1 144-8,3 2-144 6,-8 3 192-5,0-7-192 7,-8-12 256-8,0 0-48 6,-6 17-16-6,0-3 0 9,-10 2 384-9,-3-7 64 7,-14 5 0-7,-1-6 16 8,1 1-256-8,4 3-48 6,-2-4-16-6,0-4 0 8,-3-4-336-8,7 0 144 8,4 0-144-8,3-2-8144 15,3-2-1712-15</inkml:trace>
    </iact:actionData>
  </iact:action>
  <iact:action type="add" startTime="54189">
    <iact:property name="dataType"/>
    <iact:actionData xml:id="d42">
      <inkml:trace xmlns:inkml="http://www.w3.org/2003/InkML" xml:id="stk42" contextRef="#ctx0" brushRef="#br0">21547 8642 9151 0,'0'0'400'0,"0"0"96"1,0 0-496-1,0 0 0 6,0 0 0-6,0 0 0 8,-16 0 896-8,5 0 96 7,-5 0 16-7,16 0 0 8,-14-4-96-8,-1 2-16 7,3 2 0-7,12 0 0 8,-18 0-192-8,7 4-32 7,-5 0-16-7,4-2 0 8,-3 2-416-8,3-1-96 7,-5 1-16-7,1 4 0 8,0-2-128-8,1 4 0 7,-1 3 144-7,-1-3-144 8,5 2 0-8,0-2 0 7,4-1 0-7,8-9 0 8,0 0 0-8,-4 18 144 7,4-18-16-7,-3 19-128 8,-3-3 224-8,6 3-64 7,0-19-16-7,6 18 0 8,-6-18 80-8,5 18 16 7,7 1 0-6,2-1 0 6,-4 1-32-6,5 3 0 5,-5-1 0-6,7-5 0 8,-3-1-32-8,4 1-16 8,-7-4 0-8,7 3 0 7,-6 1 96-7,3 3 0 8,-5-7 16-8,6 6 0 8,-7-7-32-8,5 7-16 6,-4-5 0-6,0 5 0 8,1 1-80-8,-5-3-16 7,0 0 0-7,-2-3 0 8,-4-13 112-8,0 16 16 7,0-16 0-7,-6 16 0 8,6-16 320-8,-10 13 64 7,-7 1 0-7,3-4 16 9,-6-5 64-9,-1 3 16 6,-2 2 0-6,-3-6 0 9,-3-2-256-9,0 2-48 6,0-2-16-6,1 0 0 8,-3-4-288-8,2 2-128 7,1 0 128-7,-1 0-128 25,0-2-704-25,0 0-208 0,-1 0-48 0,5 0-12256 1</inkml:trace>
    </iact:actionData>
  </iact:action>
  <iact:action type="add" startTime="55557">
    <iact:property name="dataType"/>
    <iact:actionData xml:id="d43">
      <inkml:trace xmlns:inkml="http://www.w3.org/2003/InkML" xml:id="stk43" contextRef="#ctx0" brushRef="#br0">23486 8373 7359 0,'0'0'656'0,"0"0"-528"5,0 0-128-5,0 0 0 8,0 0 1040-8,0 0 176 8,0 0 48-8,0 0 0 8,0 0-528-8,0 0-96 6,0 0-32-6,0 0 0 8,0 0-256-8,0 0-48 7,0 0-16-7,0 0 0 8,0 0 96-8,0 0 0 7,0 0 16-7,6 19 0 8,-6-19-16-8,5 16-16 7,-1 1 0-7,4 3 0 9,2-5-96-9,-2 5-16 6,1 5 0-6,5 2 0 9,-4 1-96-9,7-1-32 6,-1 0 0-6,2-3 0 9,-1-11 48-8,-1 1 0 4,3-4 0-4,5 5 0 6,-1-3 192-7,2 2 32 8,-1-4 16-8,3-5 0 8,2-1-96-8,3 0 0 7,-3-4-16-7,-2 0 0 8,2 0-48-8,5-2 0 7,-3 0 0-7,2-2 0 7,2 1-256-7,-4-1 128 7,-2-2-128-7,3-4 0 8,-3 0 144-8,4 1-144 7,0-5 0-7,-3 4 144 8,-3-4-144-8,-2-1 0 7,1-5 0-7,-3-1 0 8,0 5 0-8,-1-1 0 7,-7-1 0-7,1 3-176 9,-2-7-16-9,-1 5 0 6,1 1 0-6,0-4 0 8,-9 1 192-8,1-1-192 8,0-1 192-8,-4-2-192 8,-4-1 192-8,-2 3 0 6,0-5 0-6,-1 7-128 9,-1-3 128-9,0 7 0 6,-2 3-144-6,2-3 144 9,0 3-192-9,0 4 48 6,-3-4 0-6,9 12 0 8,0 0 144-8,-14 4-192 7,-3 4 192-7,3 0-192 8,-4-2 192-8,5 5-128 7,-5-1 128-7,1 8-128 8,-3-3 128-8,-3 7-160 7,-1 1 160-7,-3 4-160 9,2 5 160-9,1-1 0 7,1 4 160-7,-1 8-160 7,3 4 160-7,-4 0-160 8,-3 3 160-8,-1 11-160 8,-6 9 144-8,2 10-144 7,0 6 128-7,-3-1-128 8,-1 1 144-8,0 6-144 7,2 2 160-7,-6 5-160 8,4-3 160-8,-2 7-160 6,2 0 160-5,2-5-160 7,-4-1 160-8,0-3-160 7,-2 5 160-7,2-5-160 7,2 0 256-7,-4-11-32 8,4-8-16-8,-4 1 0 8,2 0 224-8,2-2 32 7,-2-6 16-7,4 2 0 8,0-5-96-8,-2-3-32 7,1-3 0-7,5-1 0 8,-2-9-112-8,-2 0-32 7,0 1 0-7,2-3 0 8,-2-6-48-8,-2 4-16 7,3-6 0-7,-1 2 0 8,-6-8 48-8,4-4 0 6,-6 4 0-6,4-5 0 9,0-5-32-9,0-1 0 6,2-9 0-6,-4 3 0 9,6-10 16-9,6-1 0 7,0-5 0-7,1-1 0 8,3-3-48-8,0 0 0 7,-3-4 0-7,5-2 0 8,1 0-128-8,7 3 0 7,-5-9 0-7,1 4 128 8,3-3-128-8,-1 3 0 7,5-2 0-7,-2 5 128 8,7-7-128-8,-1 2 0 8,0-5 0-8,4 5 0 7,0-3-192-7,4 1 192 7,2 0-192-7,0-5 192 8,4 3-256-8,4 3 64 7,-3-5 0-7,9 7 16 8,-2-5 16-8,7 3 0 7,-1-1 0-7,1-2 0 8,6 3 160-8,3-5-160 7,3 1 160-7,2 7-160 8,-2-2 160-8,8 5 0 7,-2-5-144-7,6 6 144 8,-4 4 0-8,6-2-144 7,0-3 144-7,-5 1 0 8,3 2 0-8,-4 2-128 7,2 0 128-7,-2 4 0 8,4-6 0-8,0 6 0 7,-6 0-128-7,6 8 128 9,-4 0 0-9,4-2 0 6,-8 9 0-6,8 3 0 8,-3 7 0-8,3 5 0 7,-2 5 0-7,-4-2 0 8,0-2 0-8,2 4 0 7,-2 2 0-7,0 2 0 8,-8 6 0-8,1-2 0 7,-1 4 0-7,-2-8 0 8,-2 0 0-8,3-6 128 7,1 0-128-7,0 0 0 8,-8 4 256-8,3-5-32 7,-1-5-16-7,1-4 0 8,-3-1 144-8,0-3 32 7,1 1 0-7,-7-1 0 9,3-11 0-9,-1 2 16 6,-3 1 0-6,3-5 0 9,1 0-96-9,-4 0-32 6,-1-8 0-6,3 2 0 8,-5 2-128-8,-13-2-16 7,18-2-128-7,-18 2 192 8,16-2-368-8,-16 2-80 7,0 0 0-7,0 0-14080 11</inkml:trace>
    </iact:actionData>
  </iact:action>
  <iact:action type="add" startTime="60493">
    <iact:property name="dataType"/>
    <iact:actionData xml:id="d44">
      <inkml:trace xmlns:inkml="http://www.w3.org/2003/InkML" xml:id="stk44" contextRef="#ctx0" brushRef="#br0">5668 19034 8287 0,'0'0'736'1,"-16"-4"-592"6,4-3-144-7,12 7 0 8,-13-4 1376-8,13 4 240 7,-14-2 48-7,0 0 16 8,1 0-544-8,13 2-112 7,-16 0-32-7,16 0 0 8,-16-2-80-8,1 2-16 7,15 0 0-7,0 0 0 8,-12 0 32-8,6 0 0 7,-1 0 0-7,7 0 0 8,0 0-224-8,0 0-64 7,0 0 0-7,0 0 0 8,0 0-288-8,0 0-64 7,0 0-16-7,0 0 0 9,21 0 48-9,4-2 0 6,3-2 0-6,3 0 0 9,10-2 48-9,2 2 16 7,4-3 0-7,5-1 0 8,5-4-128-8,5 2-32 7,10-3 0-7,6 1 0 8,4 2-96-8,6-5 0 7,0-1-128-7,2 2 192 8,-7-9 64-8,7 7 0 7,0-1 0-7,-2-1 0 8,1 7-32-8,5-5 0 7,-2 4 0-7,-3-1 0 8,1 3-80-8,-6 0-16 7,-2-2 0-7,-2 5 0 8,-6-3-128-8,0 2 128 7,2 4-128-7,0 2 128 8,-2 2-128-8,2 0 0 7,1 2 0-7,-9 0 0 8,-6-2 0-8,-1 2 128 7,-3 0-128-7,-1 4 0 8,-3 0 128-8,-1-2-128 7,2-2 0-7,-3-2 128 8,1 2-128-8,0 0 0 7,-5-2 0-7,3 0 0 8,-6 0 0-8,-6 0 0 7,2 0 0-7,-8 0 0 8,-2 0 0-8,1 0 0 7,-5-2 0-7,-2 0 0 8,-1 2 0-8,-1-4 128 7,-3-2-128-7,-3-2 0 8,5 2 144-8,-3 2-144 7,-5 0 160-7,1 1-160 8,-15 3 176-8,10-10-176 7,-10 10 192-7,0 0-192 7,0 0 192-6,0 0-64 6,0 0 0-7,0 0-128 8,10-10 336-8,-10 10-32 7,0 0-16-7,-16-6 0 8,-1 0-80-8,-1 2-16 7,-3 2 0-7,-7 2 0 8,1 2-192-8,-4 2 0 7,-2 0 128-7,-8 0-128 8,-6 0 0-8,-4 2 128 7,-7-2-128-7,-1 2 0 8,-3-1 0-8,-1 1 128 7,-7-2-128-7,2 4 0 8,-4 2 0-8,-1-4 0 7,-1 3 0-7,-8 1 0 8,-7-4 128-8,-3 0-128 7,-2 2 0-7,-1 1 0 8,3-1 0-8,6 0 0 8,1 2 0-8,-5-2 0 7,-2 1 160-7,2 1-160 7,-7-4 160-7,5-2-160 8,2 2 0-8,1 1 0 7,9-1 0-7,4 0 0 8,0-4 0-8,-4 2 0 7,0-2 0-7,2 0 0 8,0-2 0-8,7 0 0 7,-1-2 0-7,8 0 0 8,5 2 0-8,-1 0 0 7,-1-2 0-7,5 0 0 9,1 2 0-9,3 0 0 6,-1-2 0-6,4 2 0 8,-4-4 0-8,5 0 0 7,3 0 0-7,8-1 0 8,6-1 0-8,1 2 0 7,5-4 0-7,2-2 0 9,5 6 0-9,8 1 0 6,10 3 0-6,0 0 0 8,0 0-144-8,0 0 144 7,0 0 0-7,0 0-144 8,0 0 144-8,18-2-160 8,-1 0 160-8,13 0-160 7,11 0 160-7,3 0-160 7,7 0 160-7,8 0-160 8,5-4 160-8,2 2 0 7,10-2 0-7,8 2-128 8,6-2 128-8,11-1 0 7,11 1 0-7,5 2 0 8,8-2 0-8,-1 0 0 7,5-2 0-7,4 5 0 9,5 3 0-9,-5 0 0 6,-6 0 0-6,-3 3 0 8,-3 1 0-8,2 2 0 7,-6-2 0-7,0 2 0 8,0-4 0-8,-7 2 0 7,-13-2 0-7,-1 0 0 8,-7-2 0-8,-3 0 0 7,-4 0 0-7,-2 0 0 8,0 2 0-8,-10-4 144 8,-1-2-144-8,-11 2 160 7,-7 0-160-7,-12 0 160 8,-2-4-160-8,-8 2 160 7,-9-2-160-7,-3 2 160 7,-1 4-160-7,-16 0 160 8,0 0 32-8,0 0 0 7,0 0 0-7,0 0 0 8,0 0 192-8,0 0 64 7,-22-2 0-7,-5 2 0 8,-2 0-272-8,-8 0-48 7,-6 0-128-7,-4 4 192 9,-4 2-192-9,-5-4 128 6,-7 0-128-6,-3-2 0 9,-8 0 0-9,-4 0 128 6,-2 4-128-6,-4 0 0 8,-2 0 0-8,-13 0 0 7,-9-2 0-7,3 5 0 8,-2-1 0-8,2 0 0 7,-3 2 0-7,-1 6 0 9,-4-3 0-9,-2 7 0 7,-6-6 0-7,6 3 0 7,2-3 0-7,0 5 0 8,-1 1 0-8,-3-2 0 7,0 3 0-7,4-5 0 8,4-1 0-8,6-3 0 7,9 6 0-7,8-5 0 7,8 3 0-7,4-4 0 8,8 5 0-8,7-3 0 8,5-2 0-8,7 0 0 7,12-6 0-7,3 1-128 7,11 1 128-6,5 0 0 7,16-6-192-8,0 0 192 6,0 0-192-6,22 4 192 9,5-2-416-9,10-4 32 6,14-2 0-6,11-4 0 9,9-1 240-9,10-1 144 6,11-4-160-6,13 4 160 8,14 1 0-8,6-1 0 8,6 0 0-8,2-3 0 7,-1 5 0-6,3-4 0 6,-1 2 0-7,-3 6 0 8,-4 0 0-8,-10 1 0 7,-6-5 0-7,-2 6 0 7,1 2 0-7,-5 4 0 8,-4 4 0-8,-3-5 0 8,-5-5 0-8,-1 2 0 7,-8 2 0-7,-8-2 0 7,-8 0 0-6,-3-2 0 6,-9 1 0-7,-5 1 0 8,-4 1 160-8,-8-1-160 7,-8-1 128-7,-11 1-128 8,-20 0 176-8,0 0-48 6,0 0-128-6,0 0 192 8,-18 0 80-8,-15 0 16 8,-10 3 0-8,-14 1 0 8,-11 0-112-8,-4 0-32 7,-10 0 0-7,-16 4 0 8,-13 0-144-8,-6-3 0 7,-8-1 0-7,4 4 0 22,4 2-768-22,-7 6-256 0,-3-5-32 0,0 7-10432 8,-4-5-2080-7</inkml:trace>
    </iact:actionData>
  </iact:action>
  <iact:action type="add" startTime="63723">
    <iact:property name="dataType"/>
    <iact:actionData xml:id="d45">
      <inkml:trace xmlns:inkml="http://www.w3.org/2003/InkML" xml:id="stk45" contextRef="#ctx0" brushRef="#br2">5141 18982 19343 0,'0'0'1728'0,"0"0"-1392"6,0 0-336-6,0 0 0 9,0 0 768-9,0 0 96 6,0 0 16-6,14-4 0 9,3 0-528-9,3 0-96 7,1 2-32-7,6 2 0 7,7 2-224-7,3 2 0 7,0-2 0-7,8 4 0 9,1 2 0-9,3 3 0 6,6-1 0-6,7-4 0 8,-1 2 208-8,-3 3 0 7,5-5 0-7,5 8 0 8,-2-6 208-8,8 3 32 8,4 5 16-8,8-2 0 7,6 1-16-5,5-1 0 4,-5-2 0-6,6-7 0 7,-7 3 0-7,9 4-16 8,-3-2 0-8,7 1 0 8,5-3-112-8,0-2 0 7,-4 0-16-7,-3-2 0 8,1 2-48-8,1-4-16 7,3-1 0-7,2 3 0 8,2 0-96-8,-2 0-16 7,-11-4 0-7,0-2 0 8,-9 2-128-8,1-2 0 7,-6 0 0-7,0 0 128 8,-2-2-128-8,-8 1 0 7,-4 1 144-7,-10-6-144 8,-1 0 128-8,-10 2-128 7,-4-4 128-7,-12 5-128 8,-4-1 176-8,-4 0-48 7,-1-4 0-7,-13 4 0 7,-11 6 80-7,0 0 16 8,0 0 0-8,0 0 0 8,-9-11 176-8,-9-1 48 7,-3 6 0-7,-7 2 0 8,-7 0-288-8,-12 0-160 7,-9 2 192-7,-10 0-192 8,-14-3 0-8,0-1 0 7,-6 2 0-7,0 0 0 7,-10 4 192-7,-1 2-64 7,-8 0 0-7,-9-2-128 9,-8-4 240-9,1 0-64 7,-2 2-16-7,0 2 0 8,4 0-160-8,-10 0 0 6,-3 0 0-6,1-2 128 9,4-2-128-9,4 4 0 6,8 6 0-6,2-2 128 9,0 0-128-9,6-4 0 7,5-6 0-7,14 2 128 8,10-2-128-8,12 2 0 7,7 0 0-7,11 1 128 8,5 3-128-8,8-2 0 7,7-2 144-7,9 0-144 8,5-2 0-8,14 6 0 7,0 0 0-7,0 0 0 7,0 0 0-7,18-12 0 8,9-1-192-8,14 1 64 8,8 6 128-8,11-4-192 6,11 4 192-6,16-1-192 9,9-1 192-9,7-6 0 6,6 4 0-6,7-3-128 9,1 3 128-9,9 0 0 6,9 1 0-6,0 1 0 9,-1 2 0-9,3-2 0 7,-1 4 0-7,7 2 0 8,1 2 0-8,-2 2 0 7,-5 0 0-7,-3 4 128 9,-3 0-128-9,2 0 0 6,-6 2 0-6,-3 1 0 8,-10-5 0-8,-9-2 0 7,-8-2 0-7,-3 0 0 8,-10 0 0-8,-2 2 128 7,-12-2-128-7,-4 0 0 8,-5 0 144-8,-9 0-144 7,-13 0 192-7,-5-2-192 8,-15-2 208-8,-19 4-64 7,0 0-16-7,0 0 0 8,0 0 176-8,-29-2 16 7,-10 2 16-7,-14 2 0 8,-7 2-144-8,-14 0-48 7,-8 0 0-7,-6 8 0 8,-14-1-144-8,-11 5 0 7,-19-6 0-7,-7 3 0 8,-3 1 0-8,-2 5 0 6,-13-3 0-6,-1 4 0 9,-3-9-128-9,6 5 128 6,3-4 0-6,4 3 0 9,-4-5 0-9,6 2 0 6,-1-8 0-6,13 1 0 9,7 1 0-9,10 4 128 7,2-2-128-7,8-6 0 8,3 2 0-8,16-2 0 7,10 0 0-7,12-4 0 8,10 2 0-8,13 2 0 7,6-2 0-7,9 0 0 8,9-2 0-8,3 0 0 8,16 2-160-8,0 0 160 7,20-4-384-7,7-4 0 7,8-4 16-7,16 4 0 8,15-1 112-8,14-3 32 7,14 4 0-7,3-5 0 8,7 1 224-8,7 0 0 7,6 0 0-7,8 7-144 8,9 5 144-8,-3-2 0 7,-4-2-144-7,1 0 144 8,-7-4 0-8,4 4 0 7,0 0 0-7,0 0 0 8,-4-7 0-8,-4-1 0 7,-14 4 0-7,-3-6 0 8,-5 5 0-8,-9-3 160 7,-6 2-32-7,-12 6-128 8,-5-1 176-8,-14-3-176 7,-9 2 160-7,-12 2-160 8,-13 2 224-8,-15 2-48 7,0 0-16-7,0 0 0 8,-31 8 128-8,-14 4 32 8,-15-3 0-8,-12 7 0 7,-14-2-192-7,-10 7-128 7,-11 2 144-7,-12 5-144 8,-21 1 128-8,-11-2-128 7,1-1 0-7,-6 1 144 8,-2 2-144-8,-6 0 0 7,-5 1 0-7,3-1 0 8,10 2 0-8,4-2 0 7,-6-3-160-7,17-5 160 22,11 3-768-22,18-7-64 0,19 1-16 1,15-3-10096 7,13-7-2032-8</inkml:trace>
    </iact:actionData>
  </iact:action>
  <iact:action type="add" startTime="65240">
    <iact:property name="dataType"/>
    <iact:actionData xml:id="d46">
      <inkml:trace xmlns:inkml="http://www.w3.org/2003/InkML" xml:id="stk46" contextRef="#ctx0" brushRef="#br2">30874 19362 16703 0,'0'0'736'0,"0"0"160"0,0 0-720 0,0 0-176 6,0 0 0-6,0-16 0 7,-2 5 272-7,2 11 32 7,0 0 0-7,0 0 0 9,0-18-176-9,0 18-128 6,0-10 192-6,0 10-192 9,0 0-144-9,0 0-144 7,-4-11-32-7,4 11 0 23,-9-12-528-23,9 12-112 0</inkml:trace>
    </iact:actionData>
  </iact:action>
  <iact:action type="add" startTime="65360">
    <iact:property name="dataType"/>
    <iact:actionData xml:id="d47">
      <inkml:trace xmlns:inkml="http://www.w3.org/2003/InkML" xml:id="stk47" contextRef="#ctx0" brushRef="#br2">30775 19261 4607 0,'0'0'192'1,"0"0"64"-1,0 0-256 0,0 0 0 5,0 0 0-5,-12 4 0 8,12-4 2528-8,0 0 464 7,-15 3 80-7,15-3 32 8,-14 2-1696-8,0 2-352 7,14-4-64-7,-11 0-16 8,11 0-64-8,-16 0-16 7,6 0 0-7,10 0 0 8,0 0-176-8,0 0-32 6,0 0-16-6,0 0 0 9,0 0 160-9,0 0 16 7,0 0 16-7,18 0 0 8,3 0-608-8,3-4-112 7,1 2-16-7,4 0-128 8,4 2 256-8,6-1-48 7,-4-1-16-7,10 0 0 8,0 0 32-8,6 2 0 8,4-2 0-8,3 0 0 7,8 0 0-7,-3 0 0 8,3 0 0-8,2 0 0 7,-3-4 192-7,1 4 32 7,-7 0 16-7,-1 0 0 8,-1 0-48-8,-3 0-16 7,1 2 0-7,-1 0 0 8,-5 0-144-8,-4 4-48 7,0 0 0-7,-8 0 0 9,-2 0-208-9,-8-2 0 6,-7 0 128-6,-2 2-128 8,-18-4 0-8,0 0 0 7,0 0-144-7,0 0 144 8,-18 4-160-8,-5 2 160 7,-9-1-160-7,-5 3 160 8,-4-4 0-8,-2 0 0 7,-9 0 0-7,-1 0 0 8,-3-2 0-8,-1-2 0 7,2 0-128-7,-5 0 128 8,-8 0 0-8,-3 0 0 8,-5 0 0-8,-4 2 160 7,2 0-160-7,2 3 128 8,4-1-128-8,0-2 128 7,9-4-128-7,5 0 0 7,3 0 144-7,7 1-144 8,-1-3 0-8,14 2 0 7,5 0 0-7,9 0 128 8,11 0-128-8,10 2 0 7,0 0 128-7,0 0-128 8,16-4 0-8,7 2 128 7,8-4-128-7,8 0 0 9,1-2 0-9,10 3 0 6,5 1 0-6,5 0 0 9,11-2 0-9,1 0 128 6,8 2-128-6,4 0 0 9,1 0 144-9,3-1-144 6,-4-5 192-6,-2 2-192 8,-2 2 368-8,-4 0-48 7,-2 0 0-7,2 3 0 8,-8-1 48-8,1 2 0 8,-11 0 0-8,-7 2 0 7,-12 0-368-7,-8 0 0 7,-7 0 0-7,-5 0 128 8,-19 0-128-8,0 0 0 7,0 0 0-7,-27 2 128 8,-8 2-128-8,-14-2 0 7,-14-1 0-7,-7 1 0 8,-4 2 0-8,-6 0 0 7,-4 0 0-7,-5 0-128 8,-5 0 128-8,-9 0 0 7,-7 0 0-7,3 2-128 9,6-4 128-9,7 1 0 6,12 1 0-6,12 0 128 9,5 0-128-9,9 0 128 6,7 2-128-6,12-4 128 8,4-2-128-8,11 0 0 8,22 0 0-8,0 0 0 21,0 0-1216-21,0 0-144 1,26-8-48-1,7-4-9056 8,4 1-1824-8</inkml:trace>
    </iact:actionData>
  </iact:action>
  <iact:action type="add" startTime="66726">
    <iact:property name="dataType"/>
    <iact:actionData xml:id="d48">
      <inkml:trace xmlns:inkml="http://www.w3.org/2003/InkML" xml:id="stk48" contextRef="#ctx0" brushRef="#br2">10889 10608 13823 0,'0'0'1216'1,"0"0"-960"4,0 0-256-5,0 0 0 9,0 0 1072-9,0 0 160 5,0 0 48-5,0 0 0 9,0 0-848-9,0 0-176 6,0 0-16-6,0 0-16 9,0 0-16-9,0 0 0 7,20 5 0-7,1-1 0 9,1-2 32-9,1 0 0 6,12 2 0-6,2 0 0 8,10-2 80-8,8 2 0 7,5-4 16-7,4 2 0 8,9 0-208-8,3 2-128 7,-4 0 128-7,8-3-128 8,2 3 160-7,6 0-32 6,7 4-128-7,1-4 192 8,1 2 0-8,-5-2-16 7,-8 2 0-7,-2 3 0 8,0-3 128-8,-1 0 16 7,-2 2 16-7,0 4 0 8,3-5-32-8,-2 1-16 7,0 0 0-7,-9-2 0 7,-11-2-48-7,-7 2-16 8,-8-5 0-8,1 1 0 7,-7 4-32-7,-2-4-16 7,-9-2 0-7,-9 2 0 9,-3 2-32-9,-16-4 0 6,0 0 0-6,0 0 0 9,0 0 48-9,0 0 16 6,0 0 0-6,-22 12 0 9,-7-1 96-9,0-3 16 6,-6 2 0-6,-6 2 0 9,-2-4-128-9,-8 1-32 7,-9 1 0-7,-9-4 0 8,3 2-16-8,-4 0 0 7,2-3 0-7,-5-1 0 8,1-2 848-8,2 4 160 7,-6 0 48-7,0 2 0 21,-4-4-1584-21,-4 0-320 0,-4-1-64 0,3-3-16 1,1-2 784 0,8-1 128 6,5-1 32-7,1 0 16 7,8-4-176-7,5 2 0 8,6 0 0-8,9 0 0 8,3-1 0-8,7 1 0 7,3-2 0-7,6 4 0 8,3-2 0-8,12-4 128 7,8 10-128-7,0 0 0 8,6-11 0-8,14-3 0 7,3 2 0-7,10-1 0 9,2 1 0-9,14-4 0 6,8 1 0-6,7-3 0 8,8 7-144-8,10-5 144 7,8 6 0-7,7-3 0 8,-1 1 0-8,0-2-128 7,-9 3 128-7,-1 1 0 8,2-6 0-8,-2 4-160 7,-4 1 160-7,2 5-128 21,-1 4-352-21,-1 2-64 0,-8 0-16 0,-5 2-13200 5</inkml:trace>
    </iact:actionData>
  </iact:action>
  <iact:action type="add" startTime="68706">
    <iact:property name="dataType"/>
    <iact:actionData xml:id="d49">
      <inkml:trace xmlns:inkml="http://www.w3.org/2003/InkML" xml:id="stk49" contextRef="#ctx0" brushRef="#br2">26154 8398 13823 0,'0'0'1216'1,"0"0"-960"6,0 0-256-7,0 0 0 8,6-10 1072-8,-6 10 160 7,0 0 48-7,0 0 0 8,4-15-176-8,-4 15-16 7,0 0-16-7,0 0 0 8,0 0-256-8,0 0-48 7,-6-10-16-7,6 10 0 8,-16 0-208-8,5 0-32 7,-5 4-16-7,6 2 0 9,-5 7-112-9,1 3-32 6,-4 5 0-6,1 7 0 8,-3-1-16-8,-3 2 0 7,0 10 0-7,-3 8 0 9,-3 8-80-9,-4 5 0 7,-4 8-16-7,-8 1 0 8,-2 5-48-8,0 6-16 6,-5 5 0-6,-3 7 0 8,0 6-48-8,3-3 0 7,1 5 0-7,0 1 0 8,3-3-128-8,5 3 128 7,2-2-128-7,7-7 128 8,5-2 160-8,6-4 32 7,1 1 0-7,7-3 0 8,-3-2 80-8,6-4 32 8,-3-2 0-8,5 0 0 9,-4-2-144-9,9-7-32 5,1-3 0-5,4 2 0 9,0-3-80-9,6-3-32 6,1 1 0-6,7-7 0 8,-2-3-144-8,5 0 192 7,5-3-192-7,1 1 192 8,1-4-192-8,3 2 128 8,4-4-128-8,4-4 128 7,2 2-128-7,10-6 0 8,0-6 0-8,0-2 0 7,1 1 0-7,5-5 0 8,2-2-192-8,-1-5 192 22,1-2-1344-22,-2-6-128 0,-1-8-48 1,-9-4-12880 3</inkml:trace>
    </iact:actionData>
  </iact:action>
  <iact:action type="add" startTime="69234">
    <iact:property name="dataType"/>
    <iact:actionData xml:id="d50">
      <inkml:trace xmlns:inkml="http://www.w3.org/2003/InkML" xml:id="stk50" contextRef="#ctx0" brushRef="#br2">26131 10426 20383 0,'0'0'896'1,"0"0"192"-1,0 0-864 0,-6 14-224 4,6-14 0-4,0 0 0 8,2 19 496-8,4-3 48 8,-6-16 16-8,21 8 0 8,-3 0 112-8,5-1 32 7,4-7 0-7,5 0 0 7,3-7 64-6,2-3 0 6,8 2 16-7,-1-6 0 7,5 3-128-7,4-7-16 7,-1-5-16-7,1 1 0 9,-2 3-144-9,-6-3-32 7,0-1 0-7,-6-1 0 8,0-1-176-8,-6 0-32 6,0 3-16-6,0-1 0 9,-6-2-224-9,-3-1 144 7,-5 3-144-7,-1 3 128 9,-8 3 64-9,-5-3 0 6,-1 1 0-6,-6-1 0 8,-1 1 144-8,-3-3 48 7,-8 5 0-7,2 1 0 9,-7-1-128-9,-5 7 0 6,-5 2-16-6,-2 0 0 8,0 2-16-8,0 4 0 7,-8 6 0-7,-1 4 0 8,-4 6-224-8,-3 3 176 7,-4-1-176-7,-2 7 160 8,-3 3-16-8,1 1 0 7,1 0 0-7,-1 6 0 8,4 3 48-8,3 6 0 7,3 1 0-7,2 2 0 8,4 4-64-8,0 0-128 7,6 1 192-7,5-1-64 8,3 2-128-8,3 3 192 7,9 1-192-7,-1-2 192 8,6 3-64-8,4-5 0 7,4-2 0-6,4-6 0 7,4 0 16-8,6-2 0 6,-1-1 0-6,7-6 0 8,3-3 16-8,5-2 0 7,3-2 0-7,4 1 0 8,4-1 16-8,2-4 0 7,6-1 0-7,4-1 0 8,-1-5-48-8,5 3-128 7,3-1 192-7,3-8-64 8,-3-3-128-8,3 1 192 8,-3-6-192-8,-1-2 192 7,1-6-64-7,1 1-128 7,1-3 192-7,3 0-64 8,3-4-128-8,0 6 0 7,5-1 0-7,-5-3 128 8,-2 2-320-8,1 0-64 8,-9-5 0-8,-7 3-16 21,-8-4-1888-21,2 1-368 1,-10 1-80-1</inkml:trace>
    </iact:actionData>
  </iact:action>
  <iact:action type="add" startTime="69985">
    <iact:property name="dataType"/>
    <iact:actionData xml:id="d51">
      <inkml:trace xmlns:inkml="http://www.w3.org/2003/InkML" xml:id="stk51" contextRef="#ctx0" brushRef="#br2">28177 8289 16575 0,'0'0'1472'0,"0"0"-1168"5,11-8-304-5,-11 8 0 8,8-12 768-8,-8 12 112 7,0 0 16-7,0 0 0 8,0 0 64-8,0 0 0 7,0 0 16-7,0 0 0 8,0 0-96-8,0 0-32 7,-8 16 0-7,-7-1 0 8,-1 7-96-8,-5 3-32 7,-5 6 0-7,1 6 0 8,0-1-64-8,-1 10-16 7,1 3 0-7,0 2 0 8,-3 2-192-8,5 3-64 7,0 5 0-7,1 1 0 8,4-2-144-8,7-3-48 9,-5 1 0-9,6-1 0 9,-3-4-16-9,7-1-16 4,4 1 0-4,0-8 0 9,0-6-32-9,2 0-128 6,6 0 192-5,6-6-64 6,-3-6 96-6,9 1 16 6,-1-3 0-7,7-4 0 7,3-1-16-7,2-4 0 8,3-5 0-8,5 3 0 7,0-6-32-7,2 1-16 8,0-3 0-8,-4-2 0 7,0-6-336-7,0 0-64 8,-4 0-16-8,-1-2 0 21,-3-5-1424-19,-4 1-304-2,-7 0-48 0,0-4-11856 2</inkml:trace>
    </iact:actionData>
  </iact:action>
  <iact:action type="add" startTime="70330">
    <iact:property name="dataType"/>
    <iact:actionData xml:id="d52">
      <inkml:trace xmlns:inkml="http://www.w3.org/2003/InkML" xml:id="stk52" contextRef="#ctx0" brushRef="#br2">27439 9211 11967 0,'-19'-13'1072'0,"19"13"-864"6,0 0-208-6,0 0 0 8,19-6 4160-8,9 4 800 6,5-2 160-6,4 0 16 8,6-4-4064-8,4 2-816 7,7 2-256-7,7-3 128 8,-1-5 64-8,3 2 0 7,5-4 16-7,2 3 0 9,10-3-32-9,-2 0-16 6,0-1 0-6,-8 3 0 9,1 0-160-9,-11 1 160 7,-1 3-160-7,-3-4 160 25,-3 4-1312-25,-2 3-256 1,-5-1-48-1</inkml:trace>
    </iact:actionData>
  </iact:action>
  <iact:action type="add" startTime="70884">
    <iact:property name="dataType"/>
    <iact:actionData xml:id="d53">
      <inkml:trace xmlns:inkml="http://www.w3.org/2003/InkML" xml:id="stk53" contextRef="#ctx0" brushRef="#br2">28832 7577 21071 0,'0'0'928'1,"0"0"208"-1,0 0-912 0,0 0-224 6,0 0 0-6,0 0 0 8,0 0 0-8,0 0 176 7,16 10-176-7,3 1 160 8,-1-1 32-8,5 8 16 7,3-3 0-7,1 5 0 8,0 3 256-8,4 3 48 8,1 3 16-8,5 4 0 8,-2 8-64-8,2-2-16 6,2 6 0-6,-4 2 0 8,0 7-32-8,6 5-16 7,-2-1 0-7,6 5 0 8,-4 9 16-8,4-2 0 8,-6 6 0-8,4 8 0 8,1 0-96-8,-5 3 0 6,0 1-16-6,0 6 0 8,-5-6-80-8,-3 1-16 7,-4 5 0-7,-1-2 0 8,-1-5-16-8,-2-1-16 7,-7 0 0-7,1-8 0 8,3-2 224-8,-6 0 48 7,-1 0 16-7,-5-4 0 8,2 0 80-8,0-3 16 8,-7 3 0-8,-1 2 0 8,0-2-128-8,-2 6-32 7,-2-2 0-7,0 2 0 7,-1-2-128-7,-7 4-16 7,-2-2-16-7,0 4 0 8,-3-6-16-8,3 0 0 7,-2 4 0-7,1-10 0 8,-7 1 80-8,-3-1 16 7,-1-4 0-7,1-2 0 9,-4 3-16-9,-4-3 0 6,-3 4 0-6,1-3 0 9,-4-5-16-9,0 5 0 6,2-1 0-6,-4-6 0 9,0-5-32-9,2-2-16 6,-6 0 0-6,8-7 0 9,-4 3 32-9,4-8 16 7,0 2 0-7,-4-6 0 8,0 0-80-8,-2 2-16 6,0-5 0-6,-2-3 0 9,2-2-192-9,-2-1 176 7,0-3-176-7,0-6 160 7,6 1-160-7,2-2 0 8,2-7 0-8,5-3 0 7,3-2 0-7,8-2-304 7,-3-2 48-7,8 0 16 22,12 0-2448-22,-13 0-512 0,13 0-80 0</inkml:trace>
    </iact:actionData>
  </iact:action>
  <iact:action type="add" startTime="78767">
    <iact:property name="dataType"/>
    <iact:actionData xml:id="d54">
      <inkml:trace xmlns:inkml="http://www.w3.org/2003/InkML" xml:id="stk54" contextRef="#ctx0" brushRef="#br3">17308 21449 27695 0,'0'0'1216'0,"-9"9"272"0,9-9-1184 0,-8 16-304 5,8-16 0-5,-8 12 0 9,8-12 256-9,0 0-16 7,-6 13 0-7,6-13 0 8,0 0 416-8,0 0 96 7,0 0 16-7,0 0 0 9,-12 0-192-9,12 0-48 6,-11-11 0-6,3 3 0 8,4-8-144-8,0 1-48 7,0-7 0-7,0 1 0 8,2-5 64-8,2-3 16 7,0-4 0-7,6-2 0 9,-2-6-192-9,0 0-32 5,-2-4-16-5,4 2 0 9,0-5-176-8,3-3 0 6,-1-4 144-7,2 1-144 7,2 1 0-7,-4-6 0 7,1-1 0-7,5-6 128 8,-4 1-128-8,5 1 0 8,-3-6 0-8,4 2 0 7,-5-5 0-7,5 1 0 7,-4 4 0-7,3-6 0 8,-1 0 0-8,3 4 0 7,3-3 0-7,-4 7 0 8,1-8 0-8,3 12 0 7,-3 3 0-7,3 1 0 9,-1-1 0-9,-3 8 0 6,3 3 0-6,-1 1 0 9,-3 6 0-9,5-2 0 6,-6 8 0-5,1 2 0 6,-1-4 0-7,-1 5-128 8,-3 1 128-8,2 4 0 7,-6 2 0-7,0 5 0 8,-2 2 0-8,-3 1-128 7,-2 5 128-7,1-1 0 7,0 13 0-7,0-8 0 8,0 8 0-8,-2-12 0 7,2 12 0-7,0 0 0 8,-4-10 0-8,4 10 0 7,-4-9 0-7,4 9 0 8,0 0 0-8,0 0 0 7,-10-8 0-7,-2 4 128 8,12 4-128-8,0 0 192 7,-13 2-64-7,-3 2 0 8,4 2-128-8,-3-1 144 7,3 1-144-7,-5 2 160 9,-3 4-160-9,6-4 0 7,-7-3 144-7,1 5-144 8,1-2 128-8,-5-2-128 6,-1 0 160-6,0 3-160 8,-4-3 176-8,-1 2-176 7,-1-2 192-7,-4 2-192 8,0-2 192-8,0-1-192 8,-4 3 192-8,0 2-192 8,-2-4 208-8,0-2-64 7,-8 2-16-7,-2 1 0 7,-7-3 0-7,-3 0 0 8,-1-2 0-8,-4 0 0 7,1 4-128-7,3-2 192 7,-6 0-192-6,1 0 192 6,-7 0-192-7,0-1 128 8,-6 5-128-8,-6-4 128 7,-7 0-128-7,1-4 0 7,-4 2 0-7,3-2 128 9,-5-2-128-9,5 2 0 6,-7 2 0-6,-5 0 0 9,-8-2 0-9,-1 0 0 7,3 0 0-7,2 2 0 8,-2 2 128-8,-6-2-128 7,-10 4 0-7,2-3 128 8,0-3-128-8,1 2 0 7,3 2 0-7,-2 0 0 7,-2 2 128-6,-4-4-128 6,-5-2 128-7,5 0-128 7,0 4 128-7,2 2-128 8,2 2 0-8,-5-3 128 7,-7-1-128-7,7-2 128 8,5 0-128-8,-4 2 128 7,4 4-128-7,-2-2 0 8,-7-2 0-8,1-2 0 8,4 2 0-8,7-1 0 6,-1 1 0-6,-2 0 0 8,-12-2 0-8,7 2 0 8,7 0 128-8,-2-2-128 7,6-2 0-7,-8 2 0 8,-4 2 0-8,5-2 0 8,-5 0 0-8,12 0 0 7,0 0 0-7,0 3 0 8,-6-1 0-8,0 0 0 7,-1-4 0-7,3 2 0 8,0 0 0-8,4 2 128 7,0 2-128-7,-4 2 0 8,-2-2 0-8,-2-3 0 7,6 3 128-7,0 4-128 8,6-2 0-8,-4 2 0 7,-11-1 0-7,5-1 128 8,2-4-128-8,6 4 0 7,0 2 0-7,2-5 0 8,-4 3 0-8,-4-2 0 7,0 2 0-7,2-2 0 7,4 0 0-7,4 1 0 8,2 1 0-8,-4-2 0 8,-10-2 0-8,6 2 0 7,4 2 0-7,6-3 0 8,1-1 0-8,1 0 0 7,-4 0 0-7,-4 2 0 8,-2 0 0-8,4-2 0 7,1-2 0-7,9 2 0 8,6-2 0-8,-9 1 0 7,-3-1 0-7,2 0 0 8,1-2 0-8,5 0 0 7,1 0 0-7,11 0 0 8,-1-2 0-8,0-1 0 7,-3 1 0-7,-3 0 0 8,2 0 0-8,5-4 0 7,1-2 0-7,6 2 0 8,4 0 0-8,4 2 0 7,-2-1 0-7,0-3 0 8,-4 0 0-8,2 0 0 7,-4-4 0-7,2 5 0 8,4 1 0-8,4-2 0 7,1 0 0-7,3 2 0 8,6 1 0-8,-1 1 0 6,-5-8 0-6,2 6 0 9,-6 2 0-9,5 2 0 7,-1-4 0-7,6-1 0 8,1 1 0-8,5 2 0 7,-1 2 128-7,4 0-128 9,3-2 0-9,-1 2 0 6,2 0 0-6,4-2 0 8,-2 2 0-8,-1 0 0 7,-1-2 0-7,6 1 0 8,0 1 0-8,2-2 0 7,0 0 0-7,6-2 0 8,2 2 0-8,2 0 0 7,-1 2 0-7,5 0 0 8,6 0 0-8,-1 2 0 8,-5-2 0-8,7 0 0 7,1 2 0-7,3 0 0 7,-1-2 0-7,5 2 0 8,12 0 0-8,0 0 0 7,-17 0 0-7,17 0 0 8,-12 2 0-8,12-2 0 7,0 0 0-7,-16 0 0 8,8 0 0-8,8 0 0 7,0 0 0-7,0 0 0 8,0 0 0-8,-13 4 0 7,13-4 0-7,0 0 0 8,-10 4 0-8,10-4 0 7,0 0 0-7,-8 10 0 8,8-10 0-8,-10 14 0 7,3-5 128-7,1 5-128 8,2-4 0-8,4-10 0 7,-10 13 0-7,2-5 0 8,2 4 0-8,3 2 0 7,-3-5 128-7,-4 9-128 8,2-5 0-8,2 3 0 8,-5 4 0-8,1-5 0 7,4 3 0-7,-6 1 0 7,3 1 0-7,-5 3 0 8,0 1 0-8,5 3 0 7,-5-2 0-7,2 4 0 8,-5 1 0-8,1 1 0 7,2 0 0-7,-1 4 0 8,-3 0 0-8,1 0 0 7,5 6 0-7,-2 0 0 9,5 0 0-9,-5 0 0 6,4 4 0-6,4 0 0 9,-3 4 0-9,-1-1 0 6,0-7 0-6,-2 6 0 8,4 2 0-8,3-2 0 7,-5 0 0-7,0 1 128 8,0 1-128-8,-3-2 0 7,1-2 0-7,-2 2 0 8,5-3 0-8,1-3 128 8,-2 2-128-8,2-6 0 7,2 0 192-7,-3 2-64 7,1-4 0-7,0 1 0 8,0-1-128-8,0-4 192 7,1-2-192-7,1 0 192 8,0-3-192-8,-2 1 160 7,4-4-160-7,0-3 160 8,0-1-160-8,2 1 160 7,-1-4-160-7,1 1 160 8,-2 1-160-8,4-18 0 7,0 13 0-7,0-13 0 8,0 20 0-8,0-20 0 7,0 0 0-7,0 0 0 8,0 0-160-8,8 13 160 7,-8-13 0-7,0 0-144 8,0 0 144-8,9 14 0 7,-9-14 0-7,18 6 0 8,-18-6 0-8,15 6 0 7,-15-6 0-7,22 2 0 8,-1-2 0-7,-1-2 0 6,-6-2 0-7,7 0 0 7,2 2 0-7,3 0 0 8,-1-2 0-8,2 2-128 7,3-4 128-7,-1 3 0 7,2-3 0-7,-2 2 0 8,3-6 0-8,3 0 0 7,4 4 0-7,-2 3-128 8,6-5 128-8,-2-2 0 7,5 0 0-7,3-1 0 9,8 3 0-9,3 0 0 6,7-4 0-6,5 1 128 8,2 1-128-8,-2-4 0 7,2 4-128-7,2-3 128 9,-4 3 0-9,6-4 0 6,2 3 0-6,6 1-128 8,2-4 128-7,8 6 0 5,5-3 128-6,-7 1-128 9,-5 4 0-9,7-6 0 6,-2 3 0-5,7 1-128 7,2-2 128-8,5 4 0 7,3-2 128-7,-8 5-128 7,-3-3 0-7,3 0 0 8,0 0 0-8,7 2-128 7,3 2 128-7,0-2 144 8,0 2-16-8,-4 0-128 7,2 0 0-7,1-2 0 8,1 4-160-8,4 0 160 7,6 4 0-7,-4 0 0 7,-6 2 0-7,4 0 0 9,0 0 0-9,2 4 0 6,6-5 0-5,-6 3 0 7,4 2 0-8,-4-2 0 7,-6-4 0-7,6 2 0 8,4-3 0-8,-3 3 0 7,7-2 0-7,-2 2 0 8,-8-4 0-8,-2 2 0 7,2-2 0-7,6 0 0 8,2 2 0-8,-2 2 0 7,-8-3 0-7,-2-1 0 8,2 0 0-8,2-2 0 7,4 2 0-7,-4 2 0 7,0-2 0-6,2 2 0 6,-10-2 0-7,1 4 0 7,-1-2 0-7,6 0 0 8,0 0 128-8,0-1-128 8,-6-3 0-8,2 2 0 7,-1 0 0-7,1 4 0 7,8-4 0-7,-2-2 0 8,0-2 0-8,-2 2 0 8,-6 0 0-8,0 0 0 7,-1-4 128-7,7 2-128 8,4 2 0-8,-6-2 0 7,-2-1 0-7,0 1 0 8,-1 0 0-8,-1 0 0 7,0 2 0-7,6 0 0 8,2 0 0-8,-4-2 0 7,-11-2 0-7,3 2 0 8,0 2 0-8,6 0 0 7,-1-2 0-7,1 2 0 8,0 2 0-8,-4 2 0 7,-3 0 0-7,-3-2 0 8,-1 2 0-8,5 3 0 7,2 7 0-7,-1-6 0 7,-5 2 0-7,-2-1 0 8,-5-3 0-8,2 8 0 8,-5-4 0-8,5 1 0 7,-4 3 0-7,7-2 0 8,-3 3 0-8,-1-3 0 7,-7 3 0-7,0-3 0 8,0 4 0-8,-3-5 0 7,3 7 0-7,4-4 0 8,0-1 0-8,1-1 0 6,-5 2 0-6,-4-5 0 9,0 3 0-9,-2-2 0 6,0 2 0-6,-1 1 0 9,3-3 0-9,2 4 0 6,2-9 0-5,-2 1 0 7,0-2 0-8,-5-2 0 6,-3 2 128-6,2-2-128 9,0-2 0-9,2 0 0 8,2 0 0-8,-2 0 0 7,2-2 0-7,-2-4 0 7,-4 0 0-7,-4 1 0 8,-4-1 0-8,-1-2 0 7,-3 4 0-7,-2-2 128 8,-5 2-128-8,-3 0 0 7,3 2 0-7,-3 0 0 8,-1 0 0-8,-4-1 0 7,1 1 128-7,-9 2-128 8,-2 0 0-8,-8 2 0 7,-3-2 0-7,-3 5 0 8,-6-1 0-8,1 0 0 7,-6 2 128-7,-1 0-128 9,-15-6 0-9,0 0 0 5,8 14 0-5,-8-14 0 9,0 0-144-9,0 15-16 7,-4 1 0-7,-2 1 0 21,-9-3-864-20,-1 4-160-1,-5-5-32 0,-9 5-10816 9,-3-7-2144-9</inkml:trace>
    </iact:actionData>
  </iact:action>
  <iact:action type="add" startTime="83959">
    <iact:property name="dataType"/>
    <iact:actionData xml:id="d55">
      <inkml:trace xmlns:inkml="http://www.w3.org/2003/InkML" xml:id="stk55" contextRef="#ctx0" brushRef="#br4">15479 14284 8287 0,'0'0'736'2,"0"0"-592"5,0 0-144-7,0 0 0 8,0 0 1728-8,0 0 304 7,0 0 64-7,0 0 16 8,0 0-672-8,0 0-128 7,0 0-32-7,0 0 0 8,0 0-336-8,0 0-80 7,0 0-16-7,13 2 0 8,7-4-224-8,-3-2-48 7,5 0-16-7,5 0 0 8,4-2-336-8,7 2-64 7,-3-6-16-7,6 5 0 7,1 1-144-7,7 0 0 8,-4 0 0-8,6 0 128 8,3 2-128-8,1-4 0 8,-2-2 0-8,-1 5 0 9,-3-3-256-9,-2-4-64 5,-10 2-32-5,-4 2-10944 11</inkml:trace>
    </iact:actionData>
  </iact:action>
  <iact:action type="add" startTime="84232">
    <iact:property name="dataType"/>
    <iact:actionData xml:id="d56">
      <inkml:trace xmlns:inkml="http://www.w3.org/2003/InkML" xml:id="stk56" contextRef="#ctx0" brushRef="#br4">15325 14836 30399 0,'0'0'2704'1,"0"0"-2160"4,0 0-544-5,0 0 0 8,25 3 256-8,4-3-48 7,3-1-16-7,1-3 0 8,4-4-192-8,0 0 0 7,6-2 0-7,-2-3 0 8,7-1 0-8,5-4 0 7,4 5 0-7,7-5 0 8,10 1 0-8,0 1-160 8,-2-1 160-8,3 3-13792 11</inkml:trace>
    </iact:actionData>
  </iact:action>
  <iact:action type="add" startTime="84922">
    <iact:property name="dataType"/>
    <iact:actionData xml:id="d57">
      <inkml:trace xmlns:inkml="http://www.w3.org/2003/InkML" xml:id="stk57" contextRef="#ctx0" brushRef="#br4">17739 14243 15135 0,'0'0'672'1,"-3"15"144"-1,3-15-656 0,-4 16-160 5,4 3 0-4,0-5 0 7,0-14 896-8,2 18 128 7,1 1 48-7,5-7 0 7,-8-12-208-6,18 13-32 5,-3-3-16-6,5-2 0 9,1-6 64-9,3 2 16 7,1-2 0-7,2-4 0 8,3-4-112-8,1 0-16 6,0-4 0-6,6-3 0 9,6-1-160-9,-2-3-32 7,6 1-16-7,2-2 0 8,-3-1-208-8,1 1-32 7,2-3-16-7,0-2 0 10,0-1-304-10,-5 1 0 5,1-1 0-5,-4 3 0 8,-4-1 128-8,-7-1-128 8,-7 7 0-8,-5 1 0 7,-1-3 0-7,-5 3 128 7,-2-3-128-7,-7 6 0 8,-3-3 0-8,0 5 0 7,-5-6 0-7,-7 5 0 8,-2-5 0-8,-9 6 0 7,-4-1 0-7,-5 1 0 8,-7 6-176-8,-2 4 176 7,-7 4-192-7,-1 2 192 8,-4 9-144-8,0-1 144 7,-1 6 0-7,1 5-144 9,-1 0 144-9,-1 4 0 7,-4 3 0-7,3 3 0 8,-1 10 144-8,3-2-144 6,-5 3 192-6,-1 3-192 8,-1 2 240-8,3 1-64 7,3 3-16-7,6 2 0 8,8 1 208-8,8 3 32 7,8 1 16-7,7 0 0 8,3-3-176-8,7-3-48 7,0-3 0-6,8-4 0 6,6-4-64-7,2 0-128 7,9-10 176-6,1 2-176 6,5 0 240-7,7-6-64 7,5-4-16-7,6-5 0 8,0-7-16-8,5 3 0 7,3-8 0-7,4-1 0 8,-2-5-144-8,-3-2 160 8,1-2-160-8,4-2 160 8,3-4-160-8,1-1 0 6,-1-3 0-6,1 2 128 23,0-6-1328-23,5 5-272 0,-2-3-48 0,3 0-16 0</inkml:trace>
    </iact:actionData>
  </iact:action>
  <iact:action type="add" startTime="85597">
    <iact:property name="dataType"/>
    <iact:actionData xml:id="d58">
      <inkml:trace xmlns:inkml="http://www.w3.org/2003/InkML" xml:id="stk58" contextRef="#ctx0" brushRef="#br4">19095 13730 21183 0,'0'0'944'1,"0"0"192"-1,0 0-912 0,0 0-224 5,0 0 0-4,0 0 0 7,0 0 1568-8,0 0 272 8,0 0 48-8,0 0 16 8,20-4-912-8,1 0-176 6,-1 0-48-6,1 2 0 8,4-4-272-8,5 2-64 7,-1-1-16-7,6 1 0 8,0-2-224-8,4 2-32 8,2-2-16-8,-2-2 0 7,-4 2-144-7,-2 3 0 7,-3 1 0-7,-3-2 0 24,-2 2-512-24,-3 0-128 0,-3 2-16 0,1 0-13264 2</inkml:trace>
    </iact:actionData>
  </iact:action>
  <iact:action type="add" startTime="85943">
    <iact:property name="dataType"/>
    <iact:actionData xml:id="d59">
      <inkml:trace xmlns:inkml="http://www.w3.org/2003/InkML" xml:id="stk59" contextRef="#ctx0" brushRef="#br4">19951 12977 7359 0,'0'0'656'1,"0"0"-528"5,0 0-128-6,-15-2 0 7,15 2 2288-7,0 0 416 8,0 0 96-8,-10 0 16 8,-4-4-1472-8,14 4-272 7,0 0-64-7,0 0-16 8,0 0-128-8,0 0-32 6,0 0 0-6,0 0 0 9,0 0 48-9,0 0 0 6,0 0 0-6,0 0 0 9,0 0-224-9,0 0-32 7,0 0-16-7,0 0 0 8,0 0-192-8,16-10-32 6,-16 10-16-5,17-2 0 7,1-1-112-8,2 1 0 6,-3 0-16-6,3 2 0 9,1 2-48-9,1 2-16 7,-3-1 0-7,2 3 0 9,-1-2-48-9,1 0 0 7,-1 0 0-7,3 2 0 7,-1 0 0-7,-1 3-128 8,-5-3 192-8,-1 2-64 8,-1 2-128-8,-14-10 0 6,14 10 144-6,-14-10-144 8,8 17 0-8,1-1 0 7,-5 1 0-7,-2-3 128 8,-2 2-128-8,-4 1 0 7,-5-3 0-7,-1 5 128 8,-8-5-128-8,-1 5 128 7,-9-3-128-7,1 0 128 8,0 3-128-8,-1-7 128 7,-5 0-128-7,6-5 128 9,0 3-128-9,1 2 0 6,9-4 0-6,-1-1 0 8,7 3 0-8,11-10 0 7,-12 8 0-7,12-8 128 8,0 0-128-8,0 0 0 7,0 0 0-7,12 12 0 9,3-1 0-9,3-5-192 6,5 2 64-6,1 6 0 8,-3-7 128-8,6 7-192 8,4-4 192-8,-3 7-192 7,-1-1 192-7,-3 5 0 7,-1 1 0-7,-4-3 0 8,-1 3 0-8,-6 1 0 7,-3 5 0-7,-1-1 0 8,-6-2 0-8,-4 3 0 7,-6-1 0-7,-5-2 0 8,-11-1 288-8,-1 1-16 7,-2 2 0-7,-4-1 0 8,-3-9 144-8,-7 3 32 7,2 1 0-7,4-5 0 8,-4 1-80-7,6-3-16 6,4-2 0-7,0-5 0 8,1 1-160-8,3-2-48 6,2-2 0-6,5-2 0 8,4-2-144-8,14 0 0 7,-13-8 0-7,13 8 0 21,-2-16-1216-20,9 5-256-1,3-7-64 0,12-3-8704 9,3-1-1744-9</inkml:trace>
    </iact:actionData>
  </iact:action>
  <iact:action type="add" startTime="86559">
    <iact:property name="dataType"/>
    <iact:actionData xml:id="d60">
      <inkml:trace xmlns:inkml="http://www.w3.org/2003/InkML" xml:id="stk60" contextRef="#ctx0" brushRef="#br4">21469 13203 14735 0,'0'0'1312'0,"0"0"-1056"6,0 0-256-6,-16 0 0 8,1-2 1216-8,-7 4 192 8,-3 0 48-8,-4 6 0 8,-5-6-64-8,-5 2-16 6,2 2 0-6,2 0 0 8,-6 3 64-7,4-1 16 5,2-4 0-6,2 6 0 9,4 3-704-9,3-3-144 6,7 2-32-6,1-2 0 9,7-1-368-9,1 7-80 6,4-2 0-6,2 1-128 9,4 5 208-9,4-5-64 6,4 3-16-6,5 1 0 9,1 3 80-9,6-1 16 6,5 1 0-6,0 5 0 8,3 0-224-8,-1 3 176 8,0-3-176-8,-1 2 160 7,-5 2-160-7,-5-1 192 8,-1-3-192-8,-3 2 192 8,2 0-64-8,-7-3-128 7,-3-5 192-7,-4 1-64 8,-2-7 240-8,-2 3 32 6,-1 3 16-6,-9-5 0 8,-2 1 96-8,-5 3 32 7,-4-8 0-7,-5 3 0 8,-5-7-208-8,-2 0-32 8,0 2-16-8,-2-3 0 8,2-3-288-8,2 0 160 6,-6-6-160-6,4-2 128 9,6 2-128-9,-1-3-224 6,3-7 48-6,6 2 16 22,3-6-2016-22,10 1-416 0,1-9-80 1</inkml:trace>
    </iact:actionData>
  </iact:action>
  <iact:action type="add" startTime="87158">
    <iact:property name="dataType"/>
    <iact:actionData xml:id="d61">
      <inkml:trace xmlns:inkml="http://www.w3.org/2003/InkML" xml:id="stk61" contextRef="#ctx0" brushRef="#br4">22873 12932 8287 0,'0'0'736'1,"0"0"-592"6,0 0-144-7,0 0 0 7,0 0 2368-7,-10-6 448 8,10 6 96-8,-17-2 16 8,5 4-1648-8,-3 0-320 7,1 0-64-7,-4 4 0 8,1 4-96-8,-1-2-16 6,-3 7 0-5,-6 1 0 7,-1 3 128-8,-1 7 32 7,-2 3 0-7,0 4 0 8,-5 2-80-8,-1 8-16 7,0 12 0-7,-4 3 0 8,6 12-336-8,-4 1-64 6,-2 7 0-6,0 9-16 9,0 13-128-8,0-3-32 5,0 3 0-6,4 3 0 8,-2 1-272-8,8-5 128 7,2 0-128-7,4-5 0 8,1-2 192-8,7-5-192 8,-1-1 192-8,8-4-192 8,1-8 192-8,5-2-64 6,4-1 0-6,4-9-128 8,5-5 208-8,3-3-64 7,7 1-16-7,1-2 0 8,3-1-128-8,9-1 0 8,9-4 0-8,0-2 0 7,5 1 0-7,7-3-224 7,6-2 48-7,9 0 16 23,6 2-2272-23,8 2-464 1</inkml:trace>
    </iact:actionData>
  </iact:action>
  <iact:action type="add" startTime="87833">
    <iact:property name="dataType"/>
    <iact:actionData xml:id="d62">
      <inkml:trace xmlns:inkml="http://www.w3.org/2003/InkML" xml:id="stk62" contextRef="#ctx0" brushRef="#br4">28292 12924 19343 0,'0'0'1728'14,"0"0"-1392"-14,0 0-336 0,0 0 0 2,0 0 0-2,0 0 0 7,0 0 0-7,0 0 0 8,0 0 0-8,0 0 0 8,0 0 0-8,0 0 0 7,15 6 608-7,5 0 96 7,1 0 32-7,-1-2 0 10,3 0 272-10,5 2 48 6,5 11 16-6,4-5 0 9,-2 3-240-9,8-3-32 5,-2 6-16-5,8-3 0 9,-1 5-192-9,3 5-32 6,-2 4-16-6,3 6 0 8,-1 6-208-8,0 0-32 8,0 6-16-8,-8 4 0 9,-1 4-144-9,-5 3-16 6,-1 1-128-6,-7 1 192 8,-8 4-192-8,1-1 128 7,-3 7-128-7,-5-2 0 8,0 8 160-8,-7-2-160 7,1-1 160-7,2 5-160 8,-8 0 192-8,0-2-64 6,-2-2-128-6,-2 2 192 9,-2 2 0-9,-4 4-16 7,2-6 0-7,0 2 0 8,1-6 144-8,-7 4 48 7,0-4 0-7,2-2 0 8,-5-1 48-8,3-7 16 7,-7-3 0-7,-3-1 0 8,-3 1-48-8,-2-3-16 7,-3-1 0-7,1-5 0 8,0-1 64-8,0-2 16 7,-3-6 0-7,-1 2 0 8,-4-4-48-8,4 2 0 7,2-6 0-7,1-2 0 8,-1-2-144-8,2-2-48 7,0 1 0-7,-2 1 0 8,1-4-208-8,3 1 144 7,-2-5-144-7,1 2 128 8,3-1-128-8,7-1 0 7,-1-3 0-7,7-9 128 9,12-11-128-9,-13 14-176 6,13-14 48-6,0 0 0 22,0 0-2896-21,0 0-576-1</inkml:trace>
    </iact:actionData>
  </iact:action>
  <iact:action type="add" startTime="89651">
    <iact:property name="dataType"/>
    <iact:actionData xml:id="d63">
      <inkml:trace xmlns:inkml="http://www.w3.org/2003/InkML" xml:id="stk63" contextRef="#ctx0" brushRef="#br4">1174 19175 8287 0,'0'0'736'1,"0"0"-592"5,0 0-144-6,0 0 0 8,0 0 1344-8,0 0 256 7,0 0 32-7,0 0 16 8,0 0-432-8,0 0-64 7,0 0-32-7,0 0 0 8,0 0-352-8,0 0-80 7,0 0-16-7,-12 0 0 7,12 0-64-6,0 0-16 6,-14 10 0-7,3 3 0 8,-5 1-80-8,2 5-32 7,-3 5 0-7,5 3 0 8,-4 2 144-8,5 4 16 6,-9 1 16-6,5 7 0 8,1 0-112-8,-4 7-32 8,5 5 0-7,-5 3 0 6,6 9-240-7,-5 5-48 7,5 4-16-7,-7 0 0 8,-7 6-208-8,3 4 128 6,-2 6-128-5,1-4 0 8,1-4 128-9,1-3-128 6,-3 1 0-6,-4-5 144 8,-3-1-16-8,-1-6 0 7,2 0 0-7,2-7 0 8,0-5 208-8,1-3 48 7,1-2 0-7,2-7 0 9,1-7 32-9,5 1 16 6,-1-3 0-6,3-8 0 8,5-6-144-8,0-1-32 8,3-1 0-8,5-7 0 7,4-12-256-7,0 0 0 7,0 0 128-7,0 0-128 8,0 0 0-8,0 0 0 7,0 0 0-7,0 0 0 8,0 0 0-8,0 0 0 7,0 0 0-6,0 0 0 6,5-14-144-7,3-3-96 7,4 5-16-6,-4-3 0 20,2 3-544-21,1-4-112 0,-3 7-32 0,-2-5-12944 4</inkml:trace>
    </iact:actionData>
  </iact:action>
  <iact:action type="add" startTime="91753">
    <iact:property name="dataType"/>
    <iact:actionData xml:id="d64">
      <inkml:trace xmlns:inkml="http://www.w3.org/2003/InkML" xml:id="stk64" contextRef="#ctx0" brushRef="#br4">24949 12950 8287 0,'0'0'736'1,"0"0"-592"5,9-10-144-6,-9 10 0 8,0 0 1152-8,14-8 192 6,-14 8 32-5,0 0 16 7,12-4-224-8,-12 4-32 7,0 0-16-7,0 0 0 7,0 0 80-7,0 0 16 7,0 0 0-7,0 0 0 9,6 20-80-9,-4-1-16 6,-4 1 0-6,0 5 0 9,0 4-304-9,-2 6-64 6,-2 3-16-6,-4-1 0 8,4 9-112-8,0 3-32 7,-1 4 0-7,-5 1 0 9,2-7-128-9,-3 4-16 7,1 2-16-7,4-3 0 8,-2-5-176-8,2-6-48 7,3-2 0-7,1 0 0 9,2-4-80-9,2-5 0 5,0-1-128-4,2 0 192 7,4-3-192-8,-3-3 0 6,5-3 128-6,2-1-128 23,-2-5-704-23,4 0-192 0,1-6-48 0,-13-6-12944 4</inkml:trace>
    </iact:actionData>
  </iact:action>
  <iact:action type="add" startTime="92144">
    <iact:property name="dataType"/>
    <iact:actionData xml:id="d65">
      <inkml:trace xmlns:inkml="http://www.w3.org/2003/InkML" xml:id="stk65" contextRef="#ctx0" brushRef="#br4">22932 14434 13823 0,'-26'6'1216'0,"1"1"-960"5,2-1-256-5,1 0 0 9,3-2 720-9,5 2 112 6,-2 2 0-6,16-8 16 9,0 0-448-9,0 0-80 7,0 0-32-7,0 0 0 8,0 0 192-8,0 0 32 7,22 0 16-7,7-6 0 9,6 0 224-9,14 0 32 6,8-6 16-6,15-1 0 8,12 1-96-8,11-5-32 7,12-3 0-7,10-3 0 8,4-7-352-8,12 3-80 8,11 8-16-8,7-5 0 9,9 1 80-9,7-3 16 6,7 5 0-5,3 5 0 6,9-1 32-7,-11 3 16 7,-3 1 0-7,3 3 0 8,-1 0-112-8,-10 2 0 7,-14 2-16-7,-6 2 0 7,-5 1-112-7,-3-3 0 7,1 2-128-7,-14 2 192 8,-12 0-48-8,-10 0-16 7,-5 0 0-7,-12 2 0 8,-10 2-128-8,-6 0 192 7,-11 4-192-7,-6-2 192 24,-12 3-512-24,-8-1-80 0,-10 0-32 0,-5 2-12688 3</inkml:trace>
    </iact:actionData>
  </iact:action>
  <iact:action type="add" startTime="92763">
    <iact:property name="dataType"/>
    <iact:actionData xml:id="d66">
      <inkml:trace xmlns:inkml="http://www.w3.org/2003/InkML" xml:id="stk66" contextRef="#ctx0" brushRef="#br4">24506 14816 15663 0,'-14'-16'688'1,"14"16"144"-1,-10-7-656 0,-1 1-176 9,1-2 0-9,0-2 0 5,-5 2 1424-5,-3 5 256 11,0-1 48-11,-5 0 16 4,-6-2-672-4,-4 4-144 11,-12 0-32-11,0 6 0 4,0 2-64-4,-6 0-32 11,1-1 0-11,3 5 0 4,2 4-96-4,-2-2 0 10,4 5-16-10,2 1 0 5,4-3-240-5,0 7-64 11,2-1 0-11,6 3 0 5,2-1-224-5,3 0-160 5,7-3 192-5,3 3-192 8,6 1 128-8,6-3-128 7,4-1 0-7,6 3 0 9,2 2 0-9,7 1 0 10,11-3 128-10,1 3-128 5,8-7 160-5,6 6-32 10,0-1 0-10,5-1 0 5,5-1 160-5,2-1 32 11,-1 1 0-11,1 1 0 4,0-2-320-4,-5 5 0 7,-1-5 128-7,-10 1-128 8,-4-1 0-8,-2 2 0 11,-7 1 0-11,-9-3 0 4,-3-3 192-3,-8 3-192 6,0 1 192-7,-6-1-192 4,-6-1 464-4,-4 3-16 7,-10 1 0-7,-7 3 0 8,-8-4 0-8,-12 1-16 12,-5-9 0-12,-5 3 0 3,-3-1-176-3,-7-5-48 8,3 4 0-8,1-9 0 8,-3 3 0-8,2 2 0 11,5-2 0-11,1-1 0 4,3-1-208-4,4-6 0 7,1-4 128-7,9-2-128 8,6-3-256-8,7-3-80 11,9-6-32-11,9 3-11072 16,12-5-2208-16</inkml:trace>
    </iact:actionData>
  </iact:action>
  <iact:action type="add" startTime="93423">
    <iact:property name="dataType"/>
    <iact:actionData xml:id="d67">
      <inkml:trace xmlns:inkml="http://www.w3.org/2003/InkML" xml:id="stk67" contextRef="#ctx0" brushRef="#br4">25126 15337 21183 0,'-14'-2'1888'0,"-3"0"-1504"12,17 2-384-12,0 0 0 4,0 0 736-4,0 0 80 9,0 0 16-9,0 0 0 5,-14-4-400-5,14 4-80 12,0 0-16-12,0 0 0 3,0 0 448-3,0 0 96 12,0 0 16-12,10-8 0 3,4 4-224-2,5 0-32 6,3 0-16-7,3 1 0 7,2 1-176-7,3-4-48 12,1-2 0-12,4 2 0 3,8 2 16-3,-4-2 0 12,4-1 0-12,-4 1 0 3,2 0-48-2,-4 2-16 11,2 0 0-12,-4 0 0 3,-2-2 32-3,-4 6 16 7,-3-2 0-7,-5 0 0 4,-7 2-224-4,-14 0-48 7,0 0-128-7,0 0 192 9,0 0-192-9,0 0 176 11,-14 10-176-10,-11-2 160 2,-5-4-160-3,-11 4 160 10,-1 3-160-10,-7-1 160 4,0 4-160-4,-2-3 0 7,1-1 0-7,1 2 0 9,0-6 0-9,2 2 0 11,2 1 0-11,-1-1 0 3,3-2 0-3,6 2 0 8,7 0 128-8,5-5-128 8,6-3 0-8,7 2 0 11,12-2 144-11,0 0-144 4,0 0 0-4,17-3 0 12,7-3 0-12,11-2 128 4,4 0-128-4,10 4 0 10,1 0 0-10,7 0 0 4,1-9 0-4,5 3 128 7,3-4-128-7,0 5 128 8,9-5 32-8,-7 4 16 11,0 2 0-11,-7-1 0 4,-7-1 144-4,-7 6 48 12,-12-4 0-12,-8 2 0 5,-5 2-192-5,-22 4-48 10,0 0 0-10,0 0 0 4,0 0 32-4,-22 0 0 12,-5 4 0-12,-14 2 0 3,-6-2-160-3,-11 2-144 10,-10-2 144-10,3 4-208 20,-3 3-1456-20,4-3-304 0,-5 2-48 0</inkml:trace>
    </iact:actionData>
  </iact:action>
  <iact:action type="add" startTime="95135">
    <iact:property name="dataType"/>
    <iact:actionData xml:id="d68">
      <inkml:trace xmlns:inkml="http://www.w3.org/2003/InkML" xml:id="stk68" contextRef="#ctx0" brushRef="#br4">26884 8913 6447 0,'0'0'576'1,"0"0"-576"8,0 0 0-9,0 0 0 5,0 0 1776-5,0 0 240 10,0 0 48-10,0 0 16 5,0 0-736-5,0 0-128 11,0 0-48-11,0 0 0 4,0 0-272-4,0 0-64 11,0 0-16-11,0 0 0 4,3-18-256-4,7 7-48 7,2-5-16-7,3 4 0 8,-1-7 0-8,4-1 0 7,1 1 0-7,-1-3 0 8,1-1-48-8,5-2 0 8,-3-1 0-8,-1 3 0 4,1 1-112-4,1 1-16 6,-1-4-16-6,-3 1 0 9,1 1-112-9,3 1-32 12,-7 3 0-11,3 1 0 1,1 1-160-2,-5 5 0 11,1-4 144-11,-3 7-144 4,4-5 128-4,-7 4-128 12,-9 10 160-12,12-8-160 4,-12 8 0-4,10-11 128 7,-10 11-128-7,0 0 0 7,0 0 0-7,0 0 176 12,0 0-176-12,0 0 160 3,0 0-160-3,0 0 0 11,0 0 0-11,0 0 0 4,0 0 144-4,0 17-144 12,0 1 160-12,0-1-160 4,-2 5 176-4,0 3-176 11,0 2 192-11,2 5-192 3,-2 1 320-3,0 6-64 7,-2-6 0-7,2 6 0 9,0 2-64-9,2-4-32 9,0 2 0-9,-2 0 0 5,0 4 96-5,1-4 0 7,-1 4 16-7,0-4 0 8,0 0-32-8,-2 2-16 12,-4-8 0-12,4 2 0 3,4-4 0-3,-2-2 0 7,-2 1 0-7,2-3 0 8,0-4-96-8,0-1 0 11,-3 1-128-11,-1 1 192 4,4-3-192-3,0-5 176 10,2-16-176-11,-4 19 160 4,2 3-160-4,0-5 128 7,2-17-128-7,-4 12 128 8,4-12-128-8,-8 18 0 11,0-5 0-11,8-13 128 5,0 0-336-5,0 0-80 9,-7 16-16-8,7-16 0 18,0 0-2080-19,-10 8-432 0,-6-5-64 1,5 1-32-1</inkml:trace>
    </iact:actionData>
  </iact:action>
  <iact:action type="add" startTime="95660">
    <iact:property name="dataType"/>
    <iact:actionData xml:id="d69">
      <inkml:trace xmlns:inkml="http://www.w3.org/2003/InkML" xml:id="stk69" contextRef="#ctx0" brushRef="#br4">26901 9603 9215 0,'0'0'816'0,"0"0"-656"10,0 0-160-10,0 0 0 3,0 0 2560-2,0 0 464 10,0 0 112-11,20-2 0 4,-20 2-1536-4,17-4-304 10,1 2-64-10,-1-3-16 4,-1-1 48-4,5 2 0 10,1 2 0-10,1 0 0 5,4 2-432-4,5 0-96 9,1-4-16-10,4 2 0 4,8 0-384-4,-4 2-80 11,2 2 0-11,2 0-16 4,-5 0-240-4,3 0 0 11,-6 2 128-11,0 0-128 17,-3 0-1520-17,-5 1-336 0</inkml:trace>
    </iact:actionData>
  </iact:action>
  <iact:action type="add" startTime="97038">
    <iact:property name="dataType"/>
    <iact:actionData xml:id="d70">
      <inkml:trace xmlns:inkml="http://www.w3.org/2003/InkML" xml:id="stk70" contextRef="#ctx0" brushRef="#br4">26302 14633 15663 0,'-9'4'1392'1,"9"-4"-1120"10,-18 6-272-11,18-6 0 4,0 0 1088-4,0 0 144 11,0 0 48-11,0 0 0 4,0 0-320-4,0 0-64 6,0 0-16-6,0 0 0 9,0 0-16-9,0 0 0 11,0 0 0-11,4-16 0 4,4 2-128-4,1-1-32 11,3 3 0-11,4-4 0 4,-1 3-176-4,5-3-32 12,3-3-16-12,5 5 0 3,-1-4-224-3,2 5-64 12,-2-3 0-12,3 4 0 3,1-3-64-3,0 3 0 11,2-3-128-11,-2 3 192 4,1-6-192-3,-5 9 128 9,-4-7-128-10,-3 8 0 5,-1 2 0-4,1-2 128 8,-4 3-128-9,-3 1 0 5,-13 4 0-5,0 0 0 10,18 11 0-10,-9 1 0 5,-9-12 0-5,10 16 0 10,2 3 0-10,-8 5 0 4,0-3 128-4,-4 4-128 11,-2 9 176-11,0 1-176 5,0 6 208-5,-2 2-64 11,-2 5-16-11,0 7 0 4,-2 0 0-4,5 5-128 11,-3 0 192-11,-2 3-64 4,0-3 16-4,2-1 0 11,-3-1 0-11,1-1 0 4,0-4 192-4,-4-3 48 11,2 1 0-11,5 2 0 4,-1-7 0-4,-4-3 16 11,4-6 0-11,0 2 0 4,0-4-112-4,-1-1-32 11,5-3 0-11,2-2 0 4,0 2-80-4,2-7-32 10,3-1 0-10,-1 0 0 5,0-3-144-5,-4-20 160 10,2 14-160-10,-2-14 160 5,6 15-160-5,-6-15-144 10,0 0 144-10,0 0-208 18,14 8-1616-17,-14-8-320-1,0 0-64 0,0 0-12464 5</inkml:trace>
    </iact:actionData>
  </iact:action>
  <iact:action type="add" startTime="97522">
    <iact:property name="dataType"/>
    <iact:actionData xml:id="d71">
      <inkml:trace xmlns:inkml="http://www.w3.org/2003/InkML" xml:id="stk71" contextRef="#ctx0" brushRef="#br4">26195 15896 29599 0,'0'0'1312'0,"0"0"272"0,0 0-1264 0,21 8-320 8,5-2 0-8,1-2 0 5,2 2 512-5,6-2 64 11,4-6 0-11,4 0 0 4,8 4 96-4,2-4 32 10,3-4 0-10,3 0 0 5,1-7-16-5,3 5 0 11,-3 2 0-11,3 2 0 4,3-6-368-4,-2 4-64 11,-5 2 0-11,1 6-16 5,-1 4-432-5,-5 0-96 10,-1 0-16-10,-6 2-10640 15,-2 9-2112-15</inkml:trace>
    </iact:actionData>
  </iact:action>
  <iact:action type="add" startTime="99756">
    <iact:property name="dataType"/>
    <iact:actionData xml:id="d72">
      <inkml:trace xmlns:inkml="http://www.w3.org/2003/InkML" xml:id="stk72" contextRef="#ctx0" brushRef="#br5">2350 19998 7359 0,'0'0'656'1,"0"0"-528"9,0 0-128-10,0 0 0 5,0 0 1280-5,0 0 208 10,0 0 48-10,0 0 16 5,0 0-720-5,0 0-160 10,0 0-32-10,0 0 0 5,0 0 80-5,0 0 16 10,19-4 0-10,-19 4 0 4,14-12-80-4,3 2-16 11,-3 3 0-11,2-9 0 5,-3 0-128-5,3-1-16 12,3-1-16-12,-5 3 0 3,4-7-160-3,-7 5-16 10,5 1-16-10,-4-1 0 5,1 3-128-5,-3-2-32 11,4 7 0-11,-6-3 0 4,1 4 0-4,-9 8 0 10,0 0 0-10,0 0 0 5,14-10 32-5,-14 10 0 10,0 0 0-10,0 0 0 4,0 0-160-4,0 0 192 11,0 0-192-11,0 0 192 4,0 0-192-4,4 16 160 10,-4 3-160-10,0 1 160 5,-2-1-160-5,-2 9 160 10,-2 3-160-10,2 2 160 5,0-2-32-5,-1 2-128 11,1 3 192-11,-2 4-64 5,-2-2-128-5,2 1 128 12,0-6-128-12,0-2 128 5,-3 4 128-5,1-2 0 9,2 0 16-9,0-1 0 3,-2-3 176-3,4 0 16 11,1-4 16-11,-1-1 0 5,4-7-224-5,-2 3-32 11,0 1-16-11,4-5 0 3,-2-1-208-2,0-15 0 10,0 0 128-11,0 0-128 3,2 18 0-3,-2-18 0 11,0 0 0-11,0 0 0 19,0 0-400-19,0 0-128 0,11 6-32 0,-11-6-12048 4</inkml:trace>
    </iact:actionData>
  </iact:action>
  <iact:action type="add" startTime="100267">
    <iact:property name="dataType"/>
    <iact:actionData xml:id="d73">
      <inkml:trace xmlns:inkml="http://www.w3.org/2003/InkML" xml:id="stk73" contextRef="#ctx0" brushRef="#br5">2412 20596 17503 0,'0'0'1552'0,"0"0"-1232"6,0 0-320-5,0 0 0 6,0 0 976-7,18-9 144 12,-1 1 32-12,-1 0 0 3,3-6-560-3,-1 5-96 7,-1 1-32-7,5-4 0 9,3 2-208-9,3-3-32 10,-1 1-16-10,0 2 0 4,-1-1-208-4,3 1 0 7,2 2 128-7,-2 0-7264 17,4 4-1440-17</inkml:trace>
    </iact:actionData>
  </iact:action>
  <iact:action type="add" startTime="101589">
    <iact:property name="dataType"/>
    <iact:actionData xml:id="d74">
      <inkml:trace xmlns:inkml="http://www.w3.org/2003/InkML" xml:id="stk74" contextRef="#ctx0" brushRef="#br5">15760 20848 11807 0,'0'0'512'0,"0"0"128"0,0 0-512 0,0 0-128 9,-12 12 0-9,12-12 0 5,-12 10 992-5,12-10 176 11,-13 7 48-11,13-7 0 3,-10 12-192-3,10-12-16 7,0 0-16-7,0 0 0 9,0 0-144-9,0 0-16 10,-6 12-16-10,6-12 0 5,0 0 0-5,0 0 0 11,0 0 0-11,0 0 0 4,16-14 0-4,3 0 0 6,1-5 0-6,3-1 0 9,0 3-304-9,1-7-64 11,1 1-16-11,2 0 0 4,3-1-208-4,3-1-32 12,-6 3-16-11,1-1 0 1,-3-2-32-2,-2-1 0 6,5 3 0-6,-5 1 0 9,-2-3-16-9,3 4-128 7,-3-3 192-7,-3 5-64 8,-1-1-128-8,-5 7 0 12,0-3 144-12,-12 16-144 3,0 0 0-3,0 0 0 10,0 0 0-10,0 0 128 5,0 0-128-5,0 0 128 7,-2 18-128-7,-6 3 128 8,0 4-128-8,0 5 0 12,-7 1 0-12,3 0 0 3,-3 4 0-3,5 6 0 12,0-2 128-12,-4 6-128 3,5-4 0-3,-5 6 144 11,4 5-144-11,0 3 0 4,-3 0 144-4,3-1-144 10,-4-3 0-10,5 0 144 6,-5-5-144-6,2-1 0 9,-1-8 144-9,1 2-144 5,2-6 160-5,-1-3-32 7,3-3-128-7,0 0 192 8,-2-1-192-8,4-5 144 10,2-5-144-10,4-16 128 5,-4 19-128-5,4-19 0 11,0 0 0-11,-1 14 0 18,1-14-368-17,0 0-96-1,0 0-32 0,0 0 0 14,0 0-1984-14,0 0-400 0,0 0-64 0,0 0-32 1</inkml:trace>
    </iact:actionData>
  </iact:action>
  <iact:action type="add" startTime="102039">
    <iact:property name="dataType"/>
    <iact:actionData xml:id="d75">
      <inkml:trace xmlns:inkml="http://www.w3.org/2003/InkML" xml:id="stk75" contextRef="#ctx0" brushRef="#br5">15570 21396 14735 0,'0'0'640'0,"0"0"160"0,0 0-640 0,0 0-160 6,0 0 0-6,22-6 0 8,1-2 3008-7,7 5 560 9,5 1 112-10,2 0 32 4,6 0-2480-4,-2 0-480 12,3 2-112-12,7 0 0 3,2-2-208-3,1-2-48 7,1-2 0-7,-2 0 0 8,-6 4-80-8,-3 0-32 12,1-2 0-12,-6 4 0 4,-2 0-144-4,2 4-128 10,-4 2 192-10,-3 2-192 21,-9-2-1152-20,-1 2-352-1,-7 3-64 1</inkml:trace>
    </iact:actionData>
  </iact:action>
  <iact:action type="add" startTime="106257">
    <iact:property name="dataType"/>
    <iact:actionData xml:id="d76">
      <inkml:trace xmlns:inkml="http://www.w3.org/2003/InkML" xml:id="stk76" contextRef="#ctx0" brushRef="#br5">29883 12579 3679 0,'16'-8'160'1,"-16"8"32"-1,18-2-192 0,-5 2 0 6,-13 0 0-6,20-2 0 8,-3 1 2416-8,-17 1 432 6,0 0 96-6,14-4 0 8,2-2-1408-8,-16 6-304 7,0 0-48-7,0 0-16 8,0 0-48-8,0 0-16 7,0 0 0-7,0 0 0 8,0 0-208-8,0 0-32 7,0 0-16-7,0 0 0 8,0 0-240-8,0 0-48 7,0 0-16-7,0 0 0 9,0 0-192-9,-14 10-32 6,14-10-16-6,-14 5 0 9,-5 7 16-9,1-4 16 7,3-4 0-7,-7 2 0 8,-1-1 112-8,-3 7 0 8,-3-6 16-8,-2-2 0 7,-2 0-16-7,0 2 0 6,-6 0 0-6,2-3 0 8,-1-3-64-8,-4 0-32 7,-1 2 0-7,0 4 0 8,-8 0-16-8,0 4 0 8,-1-4 0-8,-5 3 0 7,-1 5-16-7,-7-4-16 7,-9 5 0-7,-2-7 0 9,-2-2-112-9,2-2-32 6,-2 4 0-6,0-4 0 8,2 0-160-8,2-2 128 7,3 0-128-7,-9-1 128 8,-3-1-128-8,-5 0 0 7,-2-1 0-7,4-3 128 9,-1-6-128-9,1 2 0 7,2 6 144-7,-4 0-144 9,-4-2 192-9,-3 2-16 5,-9 2-16-5,1-2 0 9,7-5 16-9,-1-1 0 6,5 2 0-6,1 4 0 8,-7 2-16-8,1-2 0 8,-9 0 0-8,3-2 0 7,-1 0-160-6,7-2 192 6,-3 4-192-7,7 0 192 7,-7 1-192-7,-1-1 128 8,-6 0-128-8,3 0 128 7,-1 0-128-7,2-2 160 7,3-2-160-6,3 2 160 6,-7 10-160-7,-1-6 192 7,-4-6-192-7,1 2 192 8,3 2-64-8,6 4 0 7,-5 6 0-7,3-2 0 9,-1-8-128-9,-3 4 160 6,-2 2-160-6,1-4 160 9,5-4-160-9,3 4 0 6,-3 2 0-6,0 2 128 8,1 2-128-8,-7-3 0 7,1-1 0-7,3 2 0 8,6-2 0-8,-3 4 0 7,5-2 0-7,-7 4 0 9,1 0 0-9,-3-4 0 7,1-3 0-7,0 1 0 8,3 0 0-8,6 0 0 7,-1 2 128-7,1 2-128 7,1 6 0-7,-7-6 0 8,1-6 0-8,5 2 0 7,-2 1 0-7,5 3 0 8,3 2 0-8,-2-2 128 8,1-2-128-8,-3 4 0 6,-6 3 0-6,5-5 0 9,3-2 0-9,-2-4 0 6,5 2 0-6,-1 4 128 9,6 2-128-9,-2 0 0 7,-2-5 0-7,-2 3 128 8,-5 0-128-8,7-2 0 7,4 0 0-7,2-2 0 8,0-4 0-8,8 4 0 7,-2 0 0-7,0 4 0 8,-6-8 0-8,4 2 0 7,-2 0 128-7,2 0-128 7,-1 0 0-6,9 0 0 5,-6-2 0-6,8 2 0 8,-6 2 0-7,7 2 128 6,-1 0-128-7,0-1 0 8,-9-1 0-8,1 0 0 6,2-2 128-6,0 0-128 8,6-4 0-8,-3 1 0 8,7-1 0-8,-2 4 128 8,-3 0-128-8,7 2 0 7,1-4 0-7,1 2 0 7,-5 0 0-7,3-2 0 8,-3-2 128-8,5 0-128 8,1-2 0-8,3-2 0 6,3 4 0-6,0-2 0 9,5 1 0-9,3-3 0 7,-2-2 128-7,6 4-128 8,-4 2 0-8,8-2 0 7,0-1 0-7,1 1 0 8,1 2 0-8,0-2 0 7,0 0 0-7,-4-2 0 8,4 3 176-8,0 1-48 7,1-4-128-7,1 0 192 8,0-2-192-8,-2 6 0 7,4-1 0-7,1-1 0 8,5 2 0-8,3-2 0 7,-1 0 0-7,5 2 0 7,1 2 0-7,-1 2-160 8,16 0 32-8,-12-2 0 8,-1-2 128-8,13 4 0 7,0 0 0-7,0 0 0 7,-10-4 0-7,10 4 0 8,0 0 0-8,0 0 0 8,0 0 0-8,0 0-128 7,0 0 128-7,0 0 0 8,0 0 0-8,0 0 0 7,0 0 0-7,0 0 0 9,8 16 0-9,3-6 0 6,-3 5 0-6,-8-15 0 8,12 10 0-8,0 8 0 6,-6-5-160-6,3 7 160 8,3-3 0-8,-2 1 0 8,3 2 128-8,-3 1-128 8,2 4 0-8,2 3 0 7,-5 1-128-7,3 4 128 8,-4 0 0-8,0 8 0 7,1-2 0-7,-1 6 0 8,2-4 0-8,0 8 0 7,-5-1 0-7,-1 5 0 8,0 2 0-8,0-3 0 7,-2-3 0-7,4 6 0 8,-4-1 0-8,0 1 0 7,-2 0 0-6,0 1 0 7,0 1 0-8,0 1 0 6,0-1 0-6,0-1 0 8,-2 3 0-8,-4-1 0 7,0 5 144-7,0 3-144 8,2-4 0-8,-3-5 0 7,-3 0 0-7,2 3 0 8,0 6 0-8,-3-3 0 7,1-5 0-7,-2 3 0 8,2 1 0-8,5 0 0 7,-7 3 128-7,2-7-128 8,4-3 0-8,-2 0 0 8,-1-1 0-8,1 1 0 7,0-1 0-7,-2-1 0 7,1 0 128-7,3-3-128 8,-4 3 0-8,2-2 0 8,0-8 0-8,-1 3 0 8,-1 3 0-8,2-6 0 6,-4 0 0-6,3-6 0 8,-1 0 0-8,-2-2 0 7,2-4 128-7,3 3-128 8,-5-3 0-8,4-2 0 7,0-6 144-7,-1 3-144 8,1-3 0-8,4 1 0 7,-2-3 0-7,0-1 128 8,2-3-128-8,0 3 0 7,2-9 0-7,2 3 0 8,0-14 0-8,4 16 0 7,-4-16 0-7,6 17 0 8,-6-17 0-8,12 14 0 7,-12-14 0-7,14 15 0 8,1-5 0-8,-1 0 0 8,1-4 0-8,7-4 0 8,-5 0 0-8,5-2 0 6,-1 0 0-6,5 0 0 8,1 2 0-8,2 0 0 7,4-2 0-7,2 1 0 8,4 3 0-8,-1 0 0 7,4-2 0-7,-1 0 0 8,4 2 0-8,-2-2 0 7,-2-2 0-7,6 2 0 9,-2-2 0-9,6 0 0 6,-1 0 0-6,3 0 0 9,2 0 0-9,1 0 0 6,5 0 0-6,1 0 0 9,4 0 0-9,-1 0 0 6,3 0 0-6,-4 0 0 8,1 0 0-8,3 0 0 8,-4 2 0-8,5-2 0 8,-5-2 0-8,6 2 0 6,0 0 0-6,6 0 0 8,4 0 0-7,0 0 0 6,-4 0 0-7,-1 0 0 7,1 2 0-7,2-2 0 8,-2 0 0-8,-2 0 0 7,4 0 0-7,6 0 0 7,4 0 0-7,1 0 0 8,-5 0 0-8,0 0 0 7,-2 4 0-7,2-2 0 8,0-2 0-8,-2 4 0 7,3 2 128-7,3-3-128 9,0 1 128-9,0-2-128 6,-6 2 128-6,2 2-128 9,-1-2 0-9,3 2 0 7,-2-2-160-7,4 0 160 8,6 1 0-8,-3-1 0 6,3 0 0-6,1 4 0 8,-9-2 0-7,4-2 0 5,0 2 0-6,1 3 0 9,-3-3 0-9,6-2 0 7,3 2 128-7,-3 0-128 7,-2 4 0-6,-5-7 0 6,5 3-128-7,4 0 128 7,-3 4 0-6,7-4 0 6,3 0 128-7,-5-1-128 7,-3 5 0-7,-1-2 0 7,3-2 0-7,-1 4 0 8,1-1 0-8,3-3 0 7,3 0 0-7,1 2 0 8,-9-4 0-8,3 0 0 8,-5 0 0-8,3 1 0 8,-6 3 0-8,5-2 0 6,7-2 0-6,-1-2 0 9,-7 4 0-9,3 0 0 6,-5 3 0-6,4-3 0 9,-3 2 0-9,5 0 0 6,-5-4 0-6,7 2 0 9,-5-2 0-9,3-1 0 6,-10-3 0-6,-1 0 0 8,5 2 0-8,2 2 0 8,-3 2 0-8,5-2 0 7,-2-8 0-7,-3 2 0 8,-3-2 0-8,-4 4 0 7,-4-2 0-7,4 0 0 8,0 0 0-8,1 2 0 8,1 2 0-8,2-2 0 7,2 0 0-7,-4-2 0 8,-8-1 0-8,2 1 0 7,-2-2 0-7,4 0 0 8,-1-4 0-8,3 4 0 7,0 2 0-7,0 0 0 8,6-6 0-8,-12 1 0 7,-6-1 0-7,2 2 0 8,-4 4 0-8,3-4 0 7,3-4 0-7,-4 5 0 8,2 3 0-8,2 0 0 7,0-2 0-7,-6 2 0 8,0 0 0-8,-7 0 0 7,-5-2 0-7,-1 0 0 8,0 2 0-8,1-2 0 7,2 0 0-7,-1 2 0 8,-2 2 0-8,1 0 0 8,1-2 0-8,1 0 0 8,-3 2 0-8,-1 0 0 6,1 2 0-6,-7-2 0 8,-3 0 0-8,2 0 0 6,-8 0 0-5,4 2 0 7,-2 2 0-8,2 0 0 7,1-2 0-7,-3 0 0 8,4 4 0-8,2-2 0 7,0-2 0-7,-2 0 0 8,3 2 0-8,-1 0 0 7,2-1 0-7,-6 3 0 8,-4-2 0-8,-2 0 0 7,0 0 0-7,-6 2 0 8,0 6 0-8,0-7 0 7,0-1 0-7,-2-2 0 7,-1 8 0-7,-1-2 0 8,-2-6 0-8,1 2 0 8,-3-2 0-7,-2 3 0 5,-1 7 0-6,-3-6 0 8,-1-4 0-8,-5 0 0 7,3 4 0-7,-16-6 0 7,0 0 0-7,10 4 0 8,-10-4 0-8,0 0 0 8,0 0 0-8,0 0 0 7,0 0 0-7,0 0 0 8,0 0 128-8,0 0-128 7,0 0 0-7,0 0 0 8,4-14 128-8,-4-2-128 6,0 16 0-6,-2-17 144 9,-6-3-144-9,2-1 0 6,-4-1 0-6,3 3 0 9,-1-6 0-9,-4-1 0 7,0-3 0-7,3-8 0 9,-5 0 0-9,6 0 0 6,-7-8 0-6,3 4 128 8,-4-8-128-8,5-1 0 7,-5-5-192-7,6-2 192 8,-3-9 0-8,-1 2 0 7,0-1 0-7,1-7 0 8,-1 2 0-8,0-4 0 8,5-4 0-8,-5 4 0 7,4-2 0-7,-2-4 0 7,3-4 0-7,1-6 0 8,-2-2 0-8,4-5 0 7,0 5 0-7,1 1 0 8,-5-7 0-8,4 6 0 7,0-3-144-7,4 1 144 8,-4-3 0-8,-2 3 0 8,3 6 0-8,-1 1 0 8,2-1 0-8,-2 8 0 6,-6 6 0-6,6-2 0 9,3 2 0-9,-3 5 0 6,-4 1 0-6,4 4 0 8,2 3 0-8,-2 5 0 6,-3 1 0-6,1 1 0 9,4 3 0-9,0 2 0 6,0 8 0-6,-2 0 0 9,0 6 0-9,2 2 0 7,3-2 0-7,1 6 0 8,-2 1 0-8,2 3-128 7,2 4 128-7,-2-1-160 8,-2 1 16-8,2 3 0 8,0 4 0-8,0-1 0 7,-2 3 144-7,2-4-160 7,0 5 160-7,0-1-160 9,0 12 160-9,0 0-160 6,0-12 160-6,0 12-160 8,0 0 160-8,0 0-160 7,0 0 160-7,0 0-160 8,-4-11 160-8,4 11-192 7,0 0 192-7,0 0-192 8,0 0 192-8,0 0-128 7,0 0 128-7,-14 7-128 8,14-7 128-8,-10 10 0 7,-1 2-144-7,11-12 144 8,-10 14 0-8,4 1 0 7,-4-1 0-7,4 0 0 8,6-14-144-8,-5 11 144 7,5-11 0-7,-6 18 0 8,-6-7-368-8,12-11 48 7,0 0 0-7,-8 22 0 23,2-3-256-23,1-3-64 1,-3 2 0-1,2-5-10832 6,0 1-2176-6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3T04:13:34.351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act:action type="add" startTime="2648">
    <iact:property name="dataType"/>
    <iact:actionData xml:id="d0">
      <inkml:trace xmlns:inkml="http://www.w3.org/2003/InkML" xml:id="stk0" contextRef="#ctx0" brushRef="#br0">2650 6420 6447 0,'0'0'576'1,"0"0"-576"4,0 0 0-5,0 0 0 9,0 0 672-8,-14 2 32 5,14-2 0-6,0 0 0 8,-15-4-48-8,15 4 0 7,0 0 0-7,0 0 0 8,-14-7-112-8,14 7-32 8,-11-10 0-8,11 10 0 7,0 0-32-7,0 0-16 7,-10-8 0-7,10 8 0 8,-16-8 112-8,16 8 0 7,0 0 16-7,-12-7 0 8,12 7 0-8,0 0 0 8,0 0 0-8,-15-6 0 8,15 6-160-8,0 0-48 6,-8-6 0-6,8 6 0 8,0 0-48-8,0 0-16 7,0 0 0-7,0 0 0 8,0 0-112-8,0 0-16 7,0 0-16-7,0 0 0 8,0 0-176-8,0 0 128 7,0 0-128-7,0 0 128 8,0 0-128-8,0 0 0 7,12-10 0-7,1 0 0 9,-13 10 0-9,14-6 128 6,4 3-128-6,-5-1 0 8,3 0 144-8,-2 4-144 7,5-4 160-7,2 2-160 8,-1-2 192-8,-4 2-48 8,1 2-16-8,-3 0 0 9,3 0-128-9,5 0 128 6,-5-2-128-6,5 2 128 8,-1 2-128-8,3-2 128 7,-3-2-128-7,-1 0 128 8,3 4-128-8,0 2 0 7,3 2 0-7,1-6 128 7,2-4 16-7,1 4 0 8,1 4 0-8,-2-4 0 7,0-4 48-7,3-2 16 7,3 2 0-7,-4 0 0 8,-2 4-16-8,0 0-16 8,-1-4 0-8,-1-1 0 8,0 3-176-8,1 0 192 7,-1 0-192-7,0 0 192 8,1-2-192-8,-1 2 0 7,-4-2 144-7,5 2-144 9,-1 0 0-9,-2-4 128 5,-1-2-128-5,3 7 0 9,0 2 160-9,-3-1-32 6,1-1-128-6,2 1 192 9,1 0-192-9,-1 0 0 7,-2 0 0-7,1-2 0 8,1 0 128-8,0 2-128 7,-1 2 0-7,-1-2 144 8,2-2-144-8,1 2 0 7,-3-6 0-7,0 2 0 8,-3 0 0-8,-5 4 128 7,5 0-128-7,1 0 0 7,-1-2 128-7,-3 2-128 7,3 2 0-6,-1-2 128 7,2-6-128-8,-5 4 192 7,0 2-192-7,1 0 192 8,-3-2-192-8,1 0 128 7,1 0-128-7,-5 0 128 8,5 2-128-8,-18 0 160 6,16-2-160-6,-1 2 160 9,-15 0-160-9,20 4 192 7,-20-4-192-7,11 0 192 8,-11 0-64-8,0 0-128 7,0 0 192-7,16 0-64 8,-16 0-128-8,0 0 160 6,0 0-160-6,0 0 160 9,0 0-160-9,0 0 0 7,0 0 0-7,0 0 0 8,0 0 0-8,0 0-144 7,-10 18 0-7,1-8 0 24,-1-1-1936-24,10-9-384 0,-20 14-80 1,20-14-16-1</inkml:trace>
    </iact:actionData>
  </iact:action>
  <iact:action type="add" startTime="3730">
    <iact:property name="dataType"/>
    <iact:actionData xml:id="d1">
      <inkml:trace xmlns:inkml="http://www.w3.org/2003/InkML" xml:id="stk1" contextRef="#ctx0" brushRef="#br0">7835 3158 3679 0,'0'0'160'0,"0"0"32"0,0 0-192 0,0 0 0 6,0 0 0-6,0 0 0 8,0-16 2176-8,0 16 400 7,0 0 80-7,0 0 16 7,-4-12-1744-6,4 12-352 6,0 0-64-7,0 0 0 8,-12-7-176-8,12 7-16 7,-12-8-16-7,12 8 0 8,-9-4-64-8,9 4-16 7,-18-2 0-7,4 4 0 8,14-2 0-8,-15 6 0 8,1-2 0-8,0 0 0 7,14-4 32-7,-15 5 16 8,3-1 0-8,-2 6 0 7,1 0-144-6,1-6-128 5,0 2 192-6,1 1-192 8,-5 5 144-8,6-4-144 7,-3 6 0-7,-1-5 144 8,-7 3 0-8,3 2 0 8,4 3 0-7,-5-3 0 5,1 1 64-6,1-1 16 7,-5 6 0-7,3-1 0 8,3-3-80-8,-5 5-16 7,1 1 0-7,-1-5 0 8,1 1 0-8,-3 5 0 7,1 1 0-7,3 1 0 8,3-2 0-8,1 5-128 8,5 3 192-8,-4-2-64 7,1-2-128-7,5 1 0 8,0-3 0-8,0-2 0 8,2 3 0-8,3 3 0 7,1-2 0-7,-2 4 0 7,0-1 0-7,4-1 0 7,4-2 0-7,0 1 0 8,-4-1 0-8,2-2 0 7,1-3 0-7,1 1 0 9,2 2 0-9,2-1 128 6,4-1-128-6,-6-1 0 9,-1-3 208-9,3 5-32 7,0-1-16-7,0 2 0 8,3-3 0-8,-3 1 0 6,2 5 0-6,2 1 0 9,-4-6-160-9,1 1 192 6,3 1-192-6,-4 0 192 9,2-1-192-9,1-1 0 7,-3 2 144-7,2-1-144 8,0-1 128-8,-5-1-128 7,3 1 128-7,2 4-128 8,-2 3 0-8,-2-1 144 7,1-4-144-7,3 1 0 8,-6-3 128-8,2 2-128 7,0 3 0-7,2-1 0 7,-5-4 0-7,-1 1 0 8,0-3 128-8,-2 3-128 8,0-1 0-8,0-1 0 6,-2-1 0-6,-1-2 0 9,-5 5 128-9,0-1-128 7,-2 3 144-7,-5-1-144 8,-1-4 384-8,-4 5-32 7,-5 1 0-7,0-2 0 8,-3-3 0-8,1-1 0 7,2 3 0-7,-3-3 0 9,1-7-128-9,0 3-32 6,0-5 0-6,-1 2 0 8,1-1-32-8,2 3-16 7,1-8 0-7,5 4 0 8,-3-5-144-8,-1 3 0 7,3 2 0-7,3-4 0 8,-3-3 128-8,5 1-128 7,-1 2 0-7,16-8 128 8,-16 0-128-8,16 0 0 7,-11-2 0-7,11 2 128 7,0 0-128-7,0 0 0 7,-14-6 0-7,14 6 0 8,0 0 0-8,0 0 128 7,0 0-128-7,0 0 0 8,0 0 0-8,0 0 0 8,0 0 128-8,0 0-128 8,0 0 0-8,0 0 0 6,0 0 0-6,0 0 128 9,0 0-128-9,0 0 0 6,14-8 0-6,-14 8 0 9,0 0 0-9,19 4 0 7,-19-4 0-7,16 8 0 8,-16-8 0-8,17 10 0 7,-7 2 0-7,4 1 0 8,-14-13 0-8,11 16 0 7,3 1 0-7,-4 5 0 8,2-1 0-8,1 1 0 7,-1 1 0-7,0 3 0 8,-3 1 0-8,7 2 0 7,-2-2 0-7,3 3 0 8,-3 1 0-8,3 4 0 8,1-2 0-8,-4 2 0 8,1-2 0-8,-3 4 0 6,4-3 0-6,-5-1 0 8,1-2 0-8,0 4 0 7,-1-4 0-7,5 2 0 8,-4 1 0-8,3 1 0 7,-7 2 0-7,4-4 0 8,-4 2 0-8,1 2 0 7,1-2 0-7,-2 0 0 8,-4 2 0-8,2-2 0 7,0-1 0-7,1 3 0 8,-1 2 0-8,-2-4 0 7,2 2 0-7,2 4 0 8,0-4 0-8,-5 2 0 7,3-4 0-7,0-4 0 8,4 2 0-8,-4 4 0 8,0-2 0-8,3 2 0 8,-1-5 0-8,-2-1 0 6,2-4 0-6,2 0 0 8,-5 3 0-8,1-1 0 7,6 0 0-7,-4-1 0 8,-2-3 0-8,1 2 0 7,3 0 0-7,-2-1 0 8,0-5 0-8,3 3 0 7,-3-3 0-7,10 3 0 8,-5-3 0-8,1-3 128 7,-6-1-128-7,4-5 128 8,1 1 0-8,-3-3 0 6,-10-10 0-6,16 14 0 9,-5-8 0-8,-11-6-128 4,16 7 192-5,-16-7-64 9,0 0-128-9,0 0 192 7,14 0-192-7,-14 0 192 8,0 0-192-8,0 0 0 7,0 0 144-7,0 0-144 8,0 0 0-8,0 0 0 7,5-7 0-7,-5 7 128 22,-2-14-1600-22,2 14-320 0,-13-18-64 4,-1 3-9952-4</inkml:trace>
    </iact:actionData>
  </iact:action>
  <iact:action type="add" startTime="6194">
    <iact:property name="dataType"/>
    <iact:actionData xml:id="d2">
      <inkml:trace xmlns:inkml="http://www.w3.org/2003/InkML" xml:id="stk2" contextRef="#ctx0" brushRef="#br0">9177 2383 1839 0,'0'0'0'1,"0"0"160"-1,0 0-160 0,0 0 0 3,-16-7 0-3,16 7 0 8,0 0 2224-8,0 0 400 7,-12-6 96-7,12 6 16 8,0 0-1744-8,0 0-352 7,-13-2-64-7,13 2 0 9,-10-6-128-9,10 6 0 6,0 0-16-6,0 0 0 8,0 0 16-8,0 0 16 7,0 0 0-7,0 0 0 8,0 0-128-8,0 0-16 7,0 0-16-7,0 0 0 8,0 0 16-8,0 0 16 7,0 0 0-7,0 0 0 9,12-10-16-9,1 2 0 6,5 5 0-6,-18 3 0 8,13-4 0-8,5 2-16 7,-2 0 0-7,1 0 0 8,5 2-144-8,-5 2-32 7,3 0 0-7,3-2 0 9,2 0 32-9,3 0 0 7,1 4 0-6,-2-2 0 6,3-2-32-7,5 2 0 7,6 1 0-7,-2-1 0 7,2-2-128-7,0-2 192 8,5 0-192-8,-5 1 192 7,2 1-32-7,-4 0 0 8,4-2 0-8,-2 0 0 8,6 2 0-8,2 0 0 7,-1 0 0-7,1 0 0 7,2 0-16-7,4 0 0 8,3-2 0-8,3 2 0 8,-5 0 16-8,7-2 0 7,-5-2 0-7,1-2 0 8,-3-2-32-8,1 2 0 7,-3 2 0-7,3 2 0 8,3-1 0-8,-1 1-128 7,-1 2 192-7,1 0-64 8,3-2-128-8,7-2 192 6,-3 4-192-5,4 0 192 7,-7-2-192-8,-3 0 128 7,0-2-128-7,3 2 128 7,-5 0-128-7,1 2 0 9,1 0 0-9,3 2 0 6,5 2 0-5,-4 0 0 6,5 2 0-7,-5-6 0 7,4-4 0-7,-5 0 128 8,-5 0-128-8,1 4 0 8,-1-2 0-8,1 0 0 7,-3 0 0-7,3 2 0 8,-3 0 176-8,5 0-48 7,-1 4-128-7,5 0 192 8,1-2-192-8,-3-2 0 7,-1-2-192-7,0 2 192 8,-7-6 0-8,2 4 0 7,-3 2 0-7,1-2 0 8,-3 0 0-8,-3 0 0 7,2 0 0-7,0 2 0 8,1 0 0-8,1 0 0 7,-4-2 144-7,-2 2-144 8,1 0 0-8,1 0 0 7,-4 0 0-7,-8 0 0 8,-2 0 0-8,-2 0 0 8,-2 2 0-8,-3 0 0 7,-3 0 0-7,0 0 0 7,-1-2 0-7,-3 0 0 8,-1 2 0-8,-7 0 0 7,-13-2 0-7,18 4 0 7,-18-4 128-7,12 6-128 8,-12-6 0-8,0 0 128 8,0 0 16-8,0 0 0 7,0 0 0-7,0 0 0 8,0 0 32-8,0 0 0 7,-12 13 0-7,-2-5 0 8,1 4-176-8,-7-4 192 7,-1-4-192-7,1 2 192 8,-1-3-192-8,-3 3 0 7,1-4 144-7,-2 2-144 8,-1 0 0-8,-3-2 0 7,-4 0 0-7,-2 0 128 8,-6 0-128-8,2-2 0 7,-6-2 0-7,4 0 128 8,-6 0-128-8,2 0 0 8,2 0 0-8,-1-2 0 7,-1 0 0-7,-4 0 0 7,-2 2 0-7,-1 2 0 9,1 0 0-9,0 2 128 6,-4 2-128-6,-3-2 0 8,-6 0 0-8,-9-2 0 6,3-2 0-6,-2 0 0 9,6-2 0-9,-5 2 128 7,3 2-128-7,0 2 0 8,0 2 0-8,-6-2 0 7,-8 0 0-7,0 0 0 8,-6-2 0-8,2 0 0 7,-2-2 0-7,1 2 128 8,-3 2-128-8,4 2 0 7,2 2 0-7,-6 2 0 8,-3-1 0-8,1-3 0 7,-5-4 0-7,7 2 0 8,4-2 0-8,0 6 0 8,-2 0 0-8,5 4 0 8,-3-4 0-8,0 1 0 7,-2 3 0-7,0-4 0 7,3-6 128-7,3 2-128 7,2 0 128-7,0 0-128 8,0 4 0-8,0 0 0 7,4 3 0-7,0-3-128 8,0 0 128-8,1-2 0 7,-1-6 0-7,8 2 0 8,0 2 0-8,5-2 0 7,9 2 0-7,-1 4 0 8,4-2 0-8,3 0 0 7,5-2 0-7,0-2 0 8,4 0 0-8,-2 1 0 7,4 3 0-7,4-2 0 8,-2 0 0-8,7-2 0 7,9 0 0-7,-1 0 0 9,3 0 0-8,5 0 0 5,12 0 0-6,0 0 0 7,0 0 0-7,0 0 0 7,0 0 0-7,0 0 0 8,0 0-144-8,0 0 144 8,19 8-160-8,-1-2 160 7,5-2 0-7,5-4 0 8,3 0-128-8,2 0 128 7,2 0 0-7,-2 0 0 7,4 0 0-7,4-2 0 8,-2 0 0-8,6 0 0 7,2 0 0-7,0 2-144 8,4 2 144-8,5 2 0 7,7-2 0-7,5 2 0 8,0-2 0-8,4-2 0 8,4-2 0-8,-5-2 0 8,-3 0 0-8,2 0 0 6,2 2 0-6,4-4 0 8,-2 2 0-8,3 0 0 7,4 1 0-7,5 1 0 8,2-4 0-8,-6-2 0 7,-8-2 0-7,4 4 0 8,0 0 0-8,2 1 0 8,0-1 0-8,0 4 0 7,2 0 0-7,2 0 0 8,0 0 0-8,-4-4 0 7,-8-6 0-7,2 5 0 8,0 1 0-8,-6 0 0 7,3 0 0-7,-3 4 0 8,2 0 0-8,0 0 0 7,-1 0 0-7,-1 0 0 8,-2 0 0-8,-7-4 0 7,-3-3 0-7,-3 3 0 7,0 0 0-7,-7 4 0 9,-3-4 0-9,2 0 0 6,-6 2 0-6,0 3 0 9,-6-1 0-9,-3 0 0 6,-3 0 0-6,0 2 0 8,-3 0 0-8,-5 0 0 7,-1 2 0-7,-18-2 128 8,19 2-128-8,-19-2 0 7,0 0 0-7,0 0 128 8,0 0-128-8,0 0 0 7,0 0 0-7,0 0 0 8,0 0 0-8,0 0 0 8,-19 3 0-8,-1 1 0 7,3 0 0-7,-7 0 0 8,-1 0 0-8,-1-2 0 8,-1 0 0-8,-2 2 0 6,-2 0 0-6,-8 4 0 9,0-5 0-9,2 3 0 6,-2-2 0-6,2 4 0 8,-6 2 0-8,-4-4 0 7,-10-1 0-7,-5 1 0 8,-1 4 0-7,3-4 0 6,-6-2 0-7,1 0 0 8,3-2 0-8,-6 2 0 7,1 1 0-7,-1 3 0 7,2-6 0-7,-5 4 0 7,-5-2 0-7,-4-2 0 9,-1-2 0-9,-1-2 0 7,0-2 0-7,0 2 0 8,-2 2 0-8,2 4 128 7,2 0-128-7,-8 2 0 8,-7-6 0-8,1-2 0 8,-4-4 0-8,7 2 0 7,-1 4 0-7,4 0 0 7,1 0 0-7,1 0 0 7,-6 2 0-7,-5-2 0 8,1-4 0-8,2 2 0 7,9 0 0-7,5 0 0 8,5 2 0-8,7-2 0 7,4 0 0-7,5 2 0 8,5 2 0-8,5 0 0 8,-2-2 0-8,2 0 0 7,10-2 0-7,2 0 128 8,10 2-128-8,8-2 0 7,-1 0 0-7,20 2-128 7,0 0-64-7,0 0 0 8,0 0 0-8,0 0 0 8,27-5-144-8,5 3-48 7,9 2 0-7,5 0 0 8,5-2 192-8,6 0 48 7,1 0 0-7,12 0 0 7,6 2 144-7,12 2 0 8,6 0-144-8,9 0 144 8,6 0 0-8,3-2-144 7,-1-4 144-7,4 4 0 7,4 0 0-6,8 4 0 6,13 1 0-7,1-3 0 8,-7-4 0-8,5 4 0 7,3 2 0-7,4 0 0 8,3-2 0-8,-1-2 128 7,-6-2-128-7,2 8 0 8,11 8 128-8,-7-4-128 7,-4-5 0-7,-1 7 0 9,-11-4 0-9,5 2-160 6,3 7 0-6,-7-3-7840 15,-1 1-1584-14</inkml:trace>
    </iact:actionData>
  </iact:action>
  <iact:action type="add" startTime="11178">
    <iact:property name="dataType"/>
    <iact:actionData xml:id="d3">
      <inkml:trace xmlns:inkml="http://www.w3.org/2003/InkML" xml:id="stk3" contextRef="#ctx0" brushRef="#br0">2260 9402 6447 0,'0'0'576'1,"0"0"-576"8,4-11 0-9,0 3 0 4,0-2 1664-4,0-2 208 10,0 5 48-10,-1-7 16 5,-6 4-592-5,1-2-112 13,0-3-16-13,0 5-16 3,-2-4-224-3,0 5-32 6,-2-7-16-6,-4 4 0 8,2-3-160-8,1 3-16 10,-7-5-16-10,2 5 0 5,-1-6 48-5,-1 7 16 12,-2-5 0-12,3 6 0 4,-7-1-160-4,3 1-16 6,1 2-16-6,-3-4 0 9,-1 3-96-9,3-3-32 6,-5 4 0-6,3 2 0 8,1 2-64-8,-3 0-16 11,-1 0 0-10,1-1 0 4,1-1-144-5,-1 4-48 10,-3 2 0-10,5 4 0 4,1 0-208-4,-1 5 144 11,-1 1-144-11,5 6 128 4,-5-3-128-4,3 11 0 10,-1-1 0-9,-2 4 0 3,5 5 0-4,1 1 160 11,3 6-160-11,3 0 160 4,0 10-160-4,4 1 160 11,-4 3-160-11,4 5 160 4,2-1-160-4,2 3 128 11,-2-1-128-11,2 3 128 4,0 5-128-4,0-3 0 12,0-2 0-12,2 5 128 4,-4-5-128-4,2-1 0 11,0-3 0-11,0 1 0 4,2-9 128-4,-2-1-128 10,0-2 0-10,0-8 128 4,0-2-128-4,0-4 0 10,-2-4 0-10,2-1 128 6,0-5-128-6,2 0-224 10,-4-9 48-10,-2 8 16 18,4-22-1552-18,-5 9-304 0,5-9-64 0,0 0-10784 5</inkml:trace>
    </iact:actionData>
  </iact:action>
  <iact:action type="add" startTime="11616">
    <iact:property name="dataType"/>
    <iact:actionData xml:id="d4">
      <inkml:trace xmlns:inkml="http://www.w3.org/2003/InkML" xml:id="stk4" contextRef="#ctx0" brushRef="#br0">1004 10081 21711 0,'0'0'960'0,"0"0"192"0,0 0-912 1,10-4-240 5,7 2 0-5,1-2 0 3,-5 0 736-4,11-2 96 10,-1-1 32-10,5 1 0 6,3 0 64-6,4 2 16 9,6-8 0-9,-2 5 0 5,10 1-288-5,-1-2-48 11,-1-4-16-11,4 6 0 4,2-7-336-4,-5 3-80 11,-1 0-16-10,-8 0 0 2,0 1-160-3,0-1 0 10,-2 0 0-10,0 2-9136 17,-4 3-1856-15</inkml:trace>
    </iact:actionData>
  </iact:action>
  <iact:action type="add" startTime="11914">
    <iact:property name="dataType"/>
    <iact:actionData xml:id="d5">
      <inkml:trace xmlns:inkml="http://www.w3.org/2003/InkML" xml:id="stk5" contextRef="#ctx0" brushRef="#br0">2915 8862 18303 0,'0'0'816'1,"0"0"160"-1,0 0-784 0,0 0-192 9,0 0 0-9,0 0 0 4,-9 10 784-4,-1 2 112 11,-6-3 32-11,3 7 0 5,-7-1 144-5,5 7 16 10,-5 5 16-10,-9 12 0 4,1 4-224-3,1 4-48 9,-2-2-16-10,2 6 0 5,-1 3 16-5,3 9 16 12,0 11 0-12,1 2 0 3,5 0-320-3,-1 8-64 10,-1 1-16-10,-1 1 0 5,3 0-256-5,5-6-48 11,-2-8-16-9,7-6 0 1,5 7-128-3,2-30 0 9,2 3 0-9,2 1 0 6,2-4 128-6,0 2-128 9,3-10 0-9,7 0 128 5,-4-4-128-5,5-7-256 10,-1-5 64-10,9 5 16 20,-1-13-1872-19,5-3-368-1,3-12-80 0</inkml:trace>
    </iact:actionData>
  </iact:action>
  <iact:action type="add" startTime="12230">
    <iact:property name="dataType"/>
    <iact:actionData xml:id="d6">
      <inkml:trace xmlns:inkml="http://www.w3.org/2003/InkML" xml:id="stk6" contextRef="#ctx0" brushRef="#br0">3616 9096 12895 0,'-12'-14'1152'1,"12"14"-928"7,-10-1-224-8,10 1 0 5,-8-2 2560-5,8 2 448 10,-7 3 112-10,-5 5 16 5,2 2-2096-5,0 0-400 10,-7 3-96-10,1 7-16 5,1 3 144-5,-5 5 32 10,1 3 0-10,-9 20 0 5,1 3-128-5,6 1-32 11,-3 5 0-11,1 8 0 5,5 3 64-5,5 3 16 11,-5 4 0-11,10 2 0 3,-2 2-208-3,3-10-32 11,5-2-16-11,2-6 0 5,4 1-176-5,3-26-16 9,1 8-16-9,2-8 0 5,2 1-32-5,-3-2 0 10,7-5 0-10,-4 0 0 5,3-6-128-5,1-1 128 12,3-7-128-12,1 1 128 3,-3-7-128-3,7 1-272 12,-1-8 64-12,5-4 16 18,-5-4-624-18,0 0-112 0,-1-6-32 0,1-4-8752 11,-1-1-1744-11</inkml:trace>
    </iact:actionData>
  </iact:action>
  <iact:action type="add" startTime="12546">
    <iact:property name="dataType"/>
    <iact:actionData xml:id="d7">
      <inkml:trace xmlns:inkml="http://www.w3.org/2003/InkML" xml:id="stk7" contextRef="#ctx0" brushRef="#br0">2882 9882 30287 0,'0'0'1344'1,"0"0"272"-1,0 0-1296 0,22 2-320 7,5-2 0-7,6 0 0 5,6 0 0-5,4 0 0 11,12-2 0-11,1 0 0 4,5 0 304-4,-18 2-16 11,5-2 0-11,7-4 0 4,4-3-160-4,3 1-128 10,6 2 144-10,26-6-144 21,-1 1-240-21,-9 3-144 0,-6-2-16 2,-11 4-13232-1</inkml:trace>
    </iact:actionData>
  </iact:action>
  <iact:action type="add" startTime="12876">
    <iact:property name="dataType"/>
    <iact:actionData xml:id="d8">
      <inkml:trace xmlns:inkml="http://www.w3.org/2003/InkML" xml:id="stk8" contextRef="#ctx0" brushRef="#br0">4055 8531 12895 0,'0'0'1152'0,"0"0"-928"9,0 0-224-9,0 0 0 5,0 0 912-5,0 0 144 10,0 0 32-10,0 0 0 5,19 1 80-5,-3 1 32 10,3 4 0-10,3 6 0 4,-1 2-48-4,0 5 0 11,11 7 0-11,1 3 0 4,2 2-176-4,6 6-32 10,-4 8-16-10,8 9 0 5,-4 3-160-5,6 9-16 13,-6 8-16-13,3 4 0 3,3 4-224-3,-6 2-32 11,0 4-16-11,-6 4 0 5,-5-1-144-5,-3-1-48 12,-8 4 0-12,-7-5 0 2,-4-3 112-2,-6-2 32 11,-6-4 0-11,-6-6 0 4,-9 0 176-4,-7-4 48 11,-7-7 0-11,-2 3 0 4,-8-7-64-4,0-3-16 10,-6 3 0-10,-1-5 0 4,-1-1-304-4,0-4-64 11,-1-4-16-11,5-5 0 5,0-4-176-5,8-5 0 10,2-4 0-10,4-5 0 20,2-11-1696-19,3-5-224-1,9-12-32 1</inkml:trace>
    </iact:actionData>
  </iact:action>
  <iact:action type="add" startTime="13580">
    <iact:property name="dataType"/>
    <iact:actionData xml:id="d9">
      <inkml:trace xmlns:inkml="http://www.w3.org/2003/InkML" xml:id="stk9" contextRef="#ctx0" brushRef="#br0">5761 9523 11055 0,'0'0'480'0,"0"0"112"0,0 0-464 0,0 0-128 10,0 0 0-10,0 0 0 5,0 0 2016-5,0 0 384 10,0 0 80-10,0 0 16 5,0 0-944-5,18 0-176 11,3 0-32-11,1-2-16 4,-1 2-160-4,6-4-16 11,9 0-16-11,-1 3 0 5,-2 1-384-5,8-4-80 10,-2 0-16-10,6 2 0 4,-4 8-272-4,3 1-48 10,1-3-16-10,2-2 0 6,2-2-192-6,0 0-128 11,-8 2 128-11,2 0-128 5,-8-4-128-5,-4 4-112 10,-4 4-16-10,-3 2-9264 15,-3 0-1856-15</inkml:trace>
    </iact:actionData>
  </iact:action>
  <iact:action type="add" startTime="13805">
    <iact:property name="dataType"/>
    <iact:actionData xml:id="d10">
      <inkml:trace xmlns:inkml="http://www.w3.org/2003/InkML" xml:id="stk10" contextRef="#ctx0" brushRef="#br0">5995 9923 28559 0,'0'0'2544'1,"0"0"-2032"9,20 2-512-10,-3 0 0 4,7-2 1392-4,3 0 176 10,2 0 32-10,6-2 16 5,6-6-528-5,6 2-96 12,6 0-32-12,3-5 0 4,1-3-480-4,-18 6-96 9,10-3-32-9,17-1 0 21,0-2-864-21,-5 4-192 0,-5 1-16 1,1-1-15920 2</inkml:trace>
    </iact:actionData>
  </iact:action>
  <iact:action type="add" startTime="14991">
    <iact:property name="dataType"/>
    <iact:actionData xml:id="d11">
      <inkml:trace xmlns:inkml="http://www.w3.org/2003/InkML" xml:id="stk11" contextRef="#ctx0" brushRef="#br0">8566 8837 11807 0,'0'0'512'0,"0"0"128"0,0 0-512 0,0 0-128 11,0 0 0-11,0 0 0 4,0 0 1040-4,-10-6 192 10,10 6 48-10,-11-2 0 5,11 2-192-5,-16-4-16 10,4-6-16-10,-3 6 0 4,3 2-144-3,-4 0-16 5,5 2-16-6,-7 0 0 8,5 2-176-7,-7 2-48 11,2 2 0-12,3 2 0 3,-7-2-16-3,1-2 0 10,-1 4 0-10,1 5 0 4,-4-3-160-4,-1 7-32 11,1-3-16-11,0 4 0 4,-3-1-128-4,1 1-32 11,-2 3 0-11,-2 5 0 6,-5-1-48-6,1 2-16 11,0 3 0-11,2-1 0 3,-2 2-32-3,4 2-16 6,1-2 0-6,5 4 0 9,2-1 32-9,5 1 0 12,-3 4 0-12,5-2 0 3,2 6-192-3,5 1 128 11,-3 5-128-11,6 4 128 5,4 0-128-5,0 3 0 10,0 3 0-10,2-3 0 5,2-1 0-5,0 1 0 10,2 1 0-10,2-2 0 5,4-3 0-5,-3 1 0 10,-1-1 0-10,4-5 0 5,2-6 128-5,1 4-128 10,3-10 0-10,4 2 128 5,-3 2-128-5,3-8 160 10,1-1-160-10,1-5 160 5,1 0 0-5,2-5 0 10,-1-6 0-10,1-5 0 5,2-1-32-5,3-4 0 10,1 0 0-10,0-6 0 4,0-2 80-4,-2-10 16 12,1-1 0-12,1-7 0 4,0-1 64-4,4-2 16 11,0-7 0-11,0-1 0 4,-1-8-144-4,3 4-32 10,4-2 0-10,-4-2 0 4,4 0-128-4,-2-4 0 11,2-3 144-11,-4 7-144 5,2-4 0-5,0 2 128 10,-8-2-128-10,2-2 0 5,-2 1 128-5,1 3-128 11,-1-2 128-11,-8 4-128 4,-3-6 128-4,-1 4-128 11,-7 2 128-11,0-2-128 4,-7 2 128-4,1-6-128 10,-2 3 160-10,-4 1-160 5,0 0 192-5,-6 2-64 10,-1-6-128-10,-9 8 192 5,0-2 96-5,-3 4 16 11,-3-6 0-11,-1 6 0 4,-2 8-144-4,-5 2-32 12,-3 3 0-12,0 5 0 3,-4 1-128-3,0-1 192 11,2 5-192-11,2 0 192 4,-6 3-192-4,3 1 0 10,3 4 0-10,0 2 0 5,0 2 0-5,6 0-144 10,5 2 0-10,-1 2 0 18,-1 0-1600-16,3 6-320-1,9 2-64-1,12-10-13344 3</inkml:trace>
    </iact:actionData>
  </iact:action>
  <iact:action type="add" startTime="16071">
    <iact:property name="dataType"/>
    <iact:actionData xml:id="d12">
      <inkml:trace xmlns:inkml="http://www.w3.org/2003/InkML" xml:id="stk12" contextRef="#ctx0" brushRef="#br0">9939 9248 6447 0,'0'0'272'1,"0"0"80"0,0 0-352-1,0 0 0 11,0 0 0-11,0 0 0 4,0 0 2512-4,0 0 432 11,0 0 96-11,0 0 16 4,0 0-1456-4,0 0-272 9,0 0-64-9,0 0-16 5,0 0-352-5,0 0-80 10,0 0-16-10,0 0 0 5,0 0-224-5,-8 18-64 10,3-3 0-10,1 5 0 5,2 3 112-5,-2 3 16 12,2 3 0-12,0 4 0 3,0-4 0-3,-2 4 0 11,2 6 0-11,0 0 0 4,0 12-192-4,-2 0-48 12,0 0 0-12,1 1 0 4,-3-1-16-4,-2 2-16 10,2 1 0-10,0-3 0 4,-2-2-192-4,-1-3-48 11,1 3 0-11,4-6 0 5,-2-4 0-5,-2 0 0 10,4-4 0-10,-1-2 0 5,3 1 0-5,-2-5 0 10,0-6 0-10,0 1 0 5,2-1-128-5,0-2 0 11,-2-3 0-11,4-18-176 4,-4 14-16-4,4-14 0 11,0 0 0-11,0 0 0 18,0 0-1424-18,0 0-304 1,0 0-48-1,0 0-7056 11,0 0-1424-11</inkml:trace>
    </iact:actionData>
  </iact:action>
  <iact:action type="add" startTime="16433">
    <iact:property name="dataType"/>
    <iact:actionData xml:id="d13">
      <inkml:trace xmlns:inkml="http://www.w3.org/2003/InkML" xml:id="stk13" contextRef="#ctx0" brushRef="#br0">9370 9855 23039 0,'0'0'1024'1,"0"0"192"-1,0 0-960 0,21-2-256 9,-1 0 0-9,5 0 0 5,4 2 1088-5,8 0 192 10,0 2 16-10,8-2 16 4,0-4 0-4,2 0 0 11,2 0 0-11,-4-4 0 4,3 2-528-4,3 5-96 12,-2-9-32-12,0 0 0 4,-1 4-368-4,3 2-80 12,-2-4-16-12,0-1 0 3,-5 5-192-3,-1 2 0 12,0 4-144-12,-15 0-15600 8</inkml:trace>
    </iact:actionData>
  </iact:action>
  <iact:action type="add" startTime="17363">
    <iact:property name="dataType"/>
    <iact:actionData xml:id="d14">
      <inkml:trace xmlns:inkml="http://www.w3.org/2003/InkML" xml:id="stk14" contextRef="#ctx0" brushRef="#br0">14096 4382 6447 0,'0'0'576'1,"0"0"-576"6,0 0 0-7,0 0 0 8,0 0 2112-8,0 0 320 7,0 0 64-7,0 0 16 9,0 16-960-9,0-16-192 11,0 0-32-11,0 0-16 4,12 18-160-4,-12-18-16 12,15 9-16-12,7-3 0 4,-3-4-208-4,1-4-32 11,5 2-16-11,4-2 0 4,6 0-288-4,2 2-64 10,8-2-16-10,-2 2 0 5,4-2-80-5,4 2-16 11,-4-2 0-11,-12 2 0 4,-2 2-272-4,2 0-128 11,2 2 128-10,-2 0-128 2,0 2 128-3,0-2-128 8,-2 0 128-8,-3 0-128 18,-5 2-800-17,-5 1-240-1,-1-1-48 1</inkml:trace>
    </iact:actionData>
  </iact:action>
  <iact:action type="add" startTime="18023">
    <iact:property name="dataType"/>
    <iact:actionData xml:id="d15">
      <inkml:trace xmlns:inkml="http://www.w3.org/2003/InkML" xml:id="stk15" contextRef="#ctx0" brushRef="#br0">11925 5902 6447 0,'0'0'576'1,"0"0"-576"9,0 0 0-10,0 0 0 4,0 0 1952-4,0 0 288 13,0 0 48-13,8 11 16 4,-8-11-592-4,15 14-112 10,-5-8-32-10,8 2 0 4,-5-2-64-4,5-3-16 12,3-1 0-12,3-2 0 4,3 0-288-4,2 0-64 11,1-2-16-11,1 0 0 3,-4 1-384-3,4 2-80 11,0-1-16-11,-1-1 0 4,-3-5-272-4,2 4-64 10,-1 2-16-10,-1-2 0 4,-4-2-144-4,1 0-16 13,1 4-128-13,-2 0-9792 16,-5 0-2080-16</inkml:trace>
    </iact:actionData>
  </iact:action>
  <iact:action type="add" startTime="18684">
    <iact:property name="dataType"/>
    <iact:actionData xml:id="d16">
      <inkml:trace xmlns:inkml="http://www.w3.org/2003/InkML" xml:id="stk16" contextRef="#ctx0" brushRef="#br0">11375 9082 11231 0,'6'-17'496'1,"-2"7"96"0,1-7-464-1,1 5-128 10,-2-4 0-10,-4 16 0 4,4-15 1056-4,0-3 192 11,0 4 32-11,-2-1 16 3,-2 15-160-3,0-14-48 11,0 14 0-11,0 0 0 5,2-15-256-5,-2 15-48 10,0 0-16-10,0 0 0 4,0 0-208-4,0 0-48 12,-10 9-16-12,2 7 0 4,-3-2-192-4,3 11-48 10,0 10 0-10,-6 2 0 4,3 4 240-4,-5 6 32 13,4 4 16-13,3 5 0 6,-5 5-32-6,4 9 0 9,-4 4 0-9,7-2 0 4,-7 4-272-4,6-2-64 9,2-5-16-9,2-1 0 5,1-10-160-5,3-5 0 10,2-10 144-10,1 0-144 5,3-8 0-5,4-2 144 10,2-8-144-10,-4-7 0 5,3-4 400-5,-1 1-16 10,4-7-16-10,1 2 0 5,3-6 16-5,-3-4 0 10,5-2 0-10,1-8 0 4,-3-2-96-4,3-5-16 12,1-1 0-12,5-3 0 4,0-7-112-4,-3-1-32 10,-1-6 0-10,8-14 0 19,-3 0-880-18,-3-1-176-1,0 1-32 0,-9 14-16 0,6-4 1616 0,-1-6 336 10,2 4 64-10,-1-4 16 5,-1-5-816-5,1 1-240 10,-1 4 0-10,-3 0 128 5,-1-2-128-5,1 6 0 10,-8-4 0-10,1 8 0 5,3-4 0-5,-6 8 0 10,0 4 0-10,-1 2 0 4,-3 3 0-4,-2 5 0 11,-2 7 0-11,-2 2 0 4,2 10 0-4,0 0 0 11,-7 8-128-11,-3 4 128 4,0 5-192-4,4 11 64 11,-6 3 0-11,3 24 0 5,-5-3 128-5,4 7 0 11,2 9 0-11,-1-2-128 4,-1 10 128-4,2-5 0 11,-4 1 0-11,5-2 0 4,1-4 0-4,0-7 0 10,0 3 0-10,6-7 0 5,0-8 0-5,4-3 0 11,-2-8 0-11,2 1 128 5,2 2-384-5,2-10-80 9,-1-10-16-9,1-1-9488 16,2 1-1888-16</inkml:trace>
    </iact:actionData>
  </iact:action>
  <iact:action type="add" startTime="19317">
    <iact:property name="dataType"/>
    <iact:actionData xml:id="d17">
      <inkml:trace xmlns:inkml="http://www.w3.org/2003/InkML" xml:id="stk17" contextRef="#ctx0" brushRef="#br0">12342 10262 3679 0,'0'0'320'0,"0"0"-320"8,-9-2 0-8,9 2 0 6,-14-2 3440-6,14 2 608 10,0 0 128-10,0 0 32 4,0 0-2160-4,0 0-448 11,0 0-64-11,2-15-32 5,6 1-592-5,1-1-112 9,7 5-32-9,0-2 0 5,3 0-256-5,3 3-48 11,-3-5-16-11,3 8 0 5,1 0 16-5,-4 4 0 10,-3 0 0-10,9 4 0 5,-5 2-208-5,1 2-64 9,-7 2 0-9,2 8 0 5,-7-3-192-5,-9-13 0 10,10 24 0-10,-6-1 0 5,-8-2 128-5,-6 3 16 10,1-1 16-10,-7-1 0 5,2 1 112-4,-5-1 32 9,1-1 0-10,5-1 0 5,-5-1-80-5,6 2-16 10,-1-1 0-10,5-4 0 4,2 3-64-4,2-5-16 11,0-1 0-11,0 5 0 5,8-4-128-5,0 3 0 11,2-3 0-11,4 5 0 4,5-5 0-4,-1 2 0 11,2 1-144-11,-3-3 144 4,1 7 0-4,-6-1 0 10,2-3 0-10,-5 3 0 5,-5 1 0-5,-5-1 144 10,-7-1-16-10,-2 3 0 4,-7 1 176-4,-5 2 16 11,-1 1 16-11,-8-1 0 5,-8-3-80-5,2 1-32 11,-4-4 0-11,0-1 0 4,0-4-224-4,-3-5 144 10,-5-5-144-10,4-8 128 19,4-3-1344-19,-1-3-256 0,7-10-64 0,3-1-13056 5</inkml:trace>
    </iact:actionData>
  </iact:action>
  <iact:action type="add" startTime="19945">
    <iact:property name="dataType"/>
    <iact:actionData xml:id="d18">
      <inkml:trace xmlns:inkml="http://www.w3.org/2003/InkML" xml:id="stk18" contextRef="#ctx0" brushRef="#br0">13312 8673 9215 0,'0'0'816'1,"0"0"-656"10,0 0-160-11,0 0 0 4,0 0 1456-4,0 0 256 10,-4 17 48-10,-2-5 16 5,6-12-512-5,-8 20-112 10,-5-3 0-10,3 5-16 5,4 3-144-5,-6 2-32 12,1 3 0-12,-1 9 0 3,-8 2 0-3,3 9 0 10,1 3 0-10,-3 3 0 5,-1 11-192-5,5 3-64 10,-3 4 0-10,6-2 0 4,-3 4-400-4,5 0-96 13,-2-5-16-13,4-1 0 4,3-8-192-4,-1-1 128 11,0-1-128-11,6-3 0 4,6-5 256-4,-2-5-32 11,1-2-16-11,-1-4 0 3,4-2 96-3,2-6 16 11,0 4 0-11,3-6 0 4,-1-11-128-4,2-1-32 11,-3 3 0-11,5-9 0 5,2 1-32-5,1-6-128 10,-3-2 192-10,-1-2-64 4,3 1-272-4,-5-6-64 10,7-5-16-10,-4-2 0 20,1-2-2400-19,5-5-464-1</inkml:trace>
    </iact:actionData>
  </iact:action>
  <iact:action type="add" startTime="20321">
    <iact:property name="dataType"/>
    <iact:actionData xml:id="d19">
      <inkml:trace xmlns:inkml="http://www.w3.org/2003/InkML" xml:id="stk19" contextRef="#ctx0" brushRef="#br0">14037 8809 9215 0,'0'0'816'1,"0"0"-656"8,0 0-160-9,0 0 0 4,0 0 1808-4,0 0 336 11,-4 10 64-11,-3 6 16 5,-7 1-720-5,4 5-144 12,-5 5-16-12,3 6-16 4,-6 2-128-4,5 0-32 11,-5 10 0-11,3 0 0 3,1 6-272-3,-8 27-64 11,7 0-16-11,-1-2 0 4,8-6-368-4,-1 4-80 12,3-5-16-12,0-1 0 3,2-6-96-3,2-3-32 13,2-3 0-13,2-3 0 2,0-2-32-2,0-5-16 12,2-14 0-12,2-1 0 4,3-2 0-4,-3-7 0 10,0-1 0-10,2-5 0 5,2-1 0-5,-4-5 0 10,1 2 0-10,-7-12 0 5,10 5-448-5,-10-5-96 10,0 0-16-10,10-5-9200 17,0-7-1840-17</inkml:trace>
    </iact:actionData>
  </iact:action>
  <iact:action type="add" startTime="20593">
    <iact:property name="dataType"/>
    <iact:actionData xml:id="d20">
      <inkml:trace xmlns:inkml="http://www.w3.org/2003/InkML" xml:id="stk20" contextRef="#ctx0" brushRef="#br0">13290 9586 21183 0,'0'0'1888'1,"0"0"-1504"7,0 0-384-8,0 0 0 5,0 0 1152-5,22 7 144 10,-5-3 48-10,7 0 0 4,3 0-224-4,6 2-32 11,10 0-16-11,4 0 0 4,0-6-256-4,7 0-48 10,5 0-16-10,-16 0 0 5,4-6-432-5,-1 2-96 12,5 0-16-12,0 0 0 19,0 2-784-19,1 0-144 0,-1 0-48 0,-4 0-13280 4</inkml:trace>
    </iact:actionData>
  </iact:action>
  <iact:action type="add" startTime="21132">
    <iact:property name="dataType"/>
    <iact:actionData xml:id="d21">
      <inkml:trace xmlns:inkml="http://www.w3.org/2003/InkML" xml:id="stk21" contextRef="#ctx0" brushRef="#br0">14373 8431 3679 0,'0'0'320'1,"0"0"-320"9,0 0 0-10,0 0 0 4,0 0 2576-3,0 0 448 10,0 0 96-11,0 0 16 3,17 6-1952-3,3 4-384 11,-1-3-80-11,3 7-16 5,5-2 64-5,2 3 0 10,5 3 0-10,1 5 0 5,0 3-144-5,2 7-32 6,4 4 0-6,0 2 0 9,4 10 0-9,1 5 0 6,-3 7 0-6,2 3 0 10,-6 8-96-10,0 0-32 11,-4-1 0-11,-5 5 0 5,-3 0-80-5,-4-6 0 7,-3 4-16-7,-7-8 0 4,-5 1 208-4,-2-7 64 7,-10-1 0-7,-4-1 0 8,-3 1 112-8,-9 1 16 12,-1-3 16-12,-7-1 0 4,-3-9-48-4,0 0-16 7,-4 4 0-7,-6-7 0 9,0-3-256-9,-4 4-48 10,4-6-16-10,-4 4 0 5,10-10-400-5,-6-3 128 10,4-1-128-10,-2-4 0 4,2-5-192-4,6-7-112 11,4-1-16-11,-1-4-16 19,1-8-2224-18,7-6-448-1</inkml:trace>
    </iact:actionData>
  </iact:action>
  <iact:action type="add" startTime="21598">
    <iact:property name="dataType"/>
    <iact:actionData xml:id="d22">
      <inkml:trace xmlns:inkml="http://www.w3.org/2003/InkML" xml:id="stk22" contextRef="#ctx0" brushRef="#br0">16667 8308 11055 0,'0'0'480'1,"0"0"112"-1,0 0-464 0,0 0-128 9,0 0 0-9,0 0 0 4,0 0 2320-4,0 0 448 11,0 0 96-11,0 0 16 5,-6 2-1536-5,-6-2-288 10,2 0-64-10,-5 2-16 5,-1 0-384-5,-5 2-80 10,-3 0 0-10,-1 2-16 5,0 2 16-5,-7-3 0 10,-1 1 0-10,-14 6 0 4,8-2-128-4,-4-3-32 11,4 5 0-10,-7-4 0 2,-1-2-16-3,2 2 0 11,-4 1 0-11,4-1 0 4,0 0-112-4,-1 0-32 11,7-4 0-11,0 0 0 5,7-1 0-5,5 3 0 10,2-2 0-10,3 2 0 5,5-4-192-5,-1 0 144 10,18-2-144-10,0 0 128 4,-12 6-128-4,12-6 0 11,0 0 0-11,0 0 0 4,0 0 0-4,-3 19 0 11,3-3 176-10,5 3-176 3,1-1 0-4,2 2 0 11,4 7 0-11,-2 2 0 5,1 4 0-5,3 4 0 10,-6 4 0-10,0 8 0 4,1 2 0-4,-7 7 0 10,0 7 0-10,-4 1 0 5,-2-2 0-5,-5 8 0 10,-1 1 0-10,-2 1 0 5,-5 0 240-5,-3 4-48 10,2 0-16-10,-1 4 0 5,-2-2 0-5,-1-4 0 12,1-2 0-12,1-2 0 3,-3-8-48-3,11-15 0 10,-6-4 0-10,-7 23 0 5,2-5 32-5,3-5 0 10,3-7 0-10,-1-2 0 5,-1-5-16-5,3-7 0 11,-4 1 0-11,7-1 0 3,-5-10-16-3,7-2 0 11,-5-1 0-11,10-3 0 5,0-1-128-5,0-7 160 10,6-13-160-10,0 0 160 4,8 16-160-4,2-4 192 11,9-1-192-11,1-5 192 6,3-2-48-6,5 0 0 9,1 2 0-9,8-2 0 5,2-2-144-5,10 1 128 10,0-1-128-10,3 2 128 4,5 2-128-4,3 2 0 11,5-2 0-11,3 0 0 5,-2 0 128-5,4-1-128 12,-5 1 0-12,-16-2 128 4,-1-4-128-4,3 0 160 10,4 0-160-10,-3 0 160 4,1-4-160-4,-2-2-176 11,-5 1 48-11,-1-1-11072 15,0 0-2224-14</inkml:trace>
    </iact:actionData>
  </iact:action>
  <iact:action type="add" startTime="22678">
    <iact:property name="dataType"/>
    <iact:actionData xml:id="d23">
      <inkml:trace xmlns:inkml="http://www.w3.org/2003/InkML" xml:id="stk23" contextRef="#ctx0" brushRef="#br0">7679 6112 13823 0,'0'0'608'1,"0"0"128"-1,0 0-592 0,0 0-144 9,0 0 0-9,0 0 0 5,17 2 1968-5,-1-4 352 11,1-4 80-11,9 3 16 5,7-3-816-5,8 0-144 10,2-8-48-10,7 2 0 4,7 3-384-4,3-3-64 11,7 2-32-11,-3-3 0 4,4 3-432-4,-5 4-96 12,-3-4-16-12,3 2 0 4,3 5-176-4,-4-1-32 11,-1 2-16-11,-3 2 0 4,-5 2-160-4,-2 0 128 11,0 0-128-11,-5 1 128 4,-9 3-128-4,-3 2 128 10,-5 0-128-10,-2 2 128 19,-3 9-1856-18,-3-3-384-1</inkml:trace>
    </iact:actionData>
  </iact:action>
  <iact:action type="add" startTime="23383">
    <iact:property name="dataType"/>
    <iact:actionData xml:id="d24">
      <inkml:trace xmlns:inkml="http://www.w3.org/2003/InkML" xml:id="stk24" contextRef="#ctx0" brushRef="#br0">17135 9192 16175 0,'0'0'704'1,"0"0"176"0,0 0-704-1,0 0-176 10,17-4 0-10,-1 0 0 5,3-2 992-5,3 0 160 10,-1-2 48-10,7 3 0 4,3-7-112-4,4 2 0 11,2-4-16-11,8 1 0 4,-2-13-176-4,8 5-48 11,7 1 0-11,4 1 0 4,-1-3-256-4,-5 3-48 11,3 3-16-11,-4-3 0 4,-5-1-272-4,-1 5-64 11,-6-3-16-11,0 7 0 4,-8-5-176-4,-2 10 0 10,-2 0 0-10,-5 2 0 22,-5-2-1360-22,-1 5-304 0,-20 1-64 0,0 0-16 0</inkml:trace>
    </iact:actionData>
  </iact:action>
  <iact:action type="add" startTime="23626">
    <iact:property name="dataType"/>
    <iact:actionData xml:id="d25">
      <inkml:trace xmlns:inkml="http://www.w3.org/2003/InkML" xml:id="stk25" contextRef="#ctx0" brushRef="#br0">17226 9118 24639 0,'-33'15'1088'1,"14"-5"240"-1,1 6-1072 0,-3-1-256 10,1 5 0-10,-1 5 0 4,1 2 864-4,-3 1 112 10,-2-1 32-10,7 0 0 5,2 0-352-5,3 1-64 11,5 1-16-11,6-2 0 5,2-3-320-5,4-1-80 7,6-3-16-7,7 3 0 7,5 0 32-7,3 1 0 7,2-3 0-7,5-1 0 9,5 1-48-9,7 3 0 10,3-1 0-10,4 2 0 5,4-1-144-5,-1 1 0 7,7 1 144-7,-1-3-144 4,-1 4 128-4,1 1-128 7,1 3 160-7,-9-2-160 9,-5-2 304-9,-6 1-48 10,-2-1 0-10,-10-4 0 5,-1 3 96-5,-5-1 16 11,-9 4 0-11,-1-3 0 4,-9-5 80-4,-4 4 0 7,-4 3 16-7,-9-5 0 8,-3-1 144-8,-7-1 32 7,-7 0 0-7,-9 1 0 8,-4 3-256-8,-9-5-32 10,-3-9-16-10,1 1 0 5,-9 0-208-5,-1-4-128 12,1 0 160-12,7-1-160 4,1-5-176-4,4-2-128 10,1 2-16-10,11-2-16 19,4-2-1904-18,7 0-384 0,7-5-80-1</inkml:trace>
    </iact:actionData>
  </iact:action>
  <iact:action type="add" startTime="24300">
    <iact:property name="dataType"/>
    <iact:actionData xml:id="d26">
      <inkml:trace xmlns:inkml="http://www.w3.org/2003/InkML" xml:id="stk26" contextRef="#ctx0" brushRef="#br0">18723 9730 12895 0,'0'0'1152'0,"0"0"-928"10,0 0-224-10,0 0 0 5,0 0 1488-5,0 0 256 10,0 0 48-10,21-4 16 6,-3-2-448-6,3 0-80 9,2 2-32-9,3-3 0 6,1-3-224-6,2 4-64 9,1 2 0-9,5-2 0 5,6-2-256-5,-2 3-64 10,6 1-16-10,-3 2 0 5,5-6-112-5,4-2-32 11,2 4 0-11,-3 1 0 4,-3-3-224-4,-4 0-64 10,-4 2 0-10,-4 4 0 4,-4-2-192-4,-1 0 0 11,-5 0 128-11,-2 1-128 19,-3 3-1072-17,1 0-256-2,1 0-48 0</inkml:trace>
    </iact:actionData>
  </iact:action>
  <iact:action type="add" startTime="24765">
    <iact:property name="dataType"/>
    <iact:actionData xml:id="d27">
      <inkml:trace xmlns:inkml="http://www.w3.org/2003/InkML" xml:id="stk27" contextRef="#ctx0" brushRef="#br0">21167 8923 19295 0,'0'0'848'1,"0"0"176"-1,0 0-816 0,0 0-208 10,0 0 0-10,-8-6 0 5,8 6 832-5,0 0 128 9,-14-6 32-9,2-2 0 6,12 8-224-6,-21-2-32 9,-1 2-16-9,1 2 0 5,-4 2-256-5,-3 4-48 10,1 0-16-10,-2 5 0 4,-4-1-128-4,-3 5-16 11,-4-1-16-11,2 7 0 5,7 7 96-5,-2 1 32 10,2 0 0-9,0 10 0 3,1 6 32-4,3 0 16 12,2 1 0-12,3 7 0 4,-1 4-208-4,3 5-32 11,7 4-16-11,-1 4 0 4,4-3-160-4,6 1 0 10,4-4 0-10,6 0 128 5,0-3-128-5,10-7 0 10,-1-11 0-10,9-4 0 5,7 2 128-5,2-8 0 7,6-6 0-7,2 1 0 9,6-5 64-9,6-7 16 12,-1-7 0-12,5-3 0 3,-1-2 48-3,-3-6 16 11,-2-10 0-11,-18 4 0 4,4 0-16-4,4-9-16 11,-2-1 0-11,4-5 0 5,-4-3-32-5,4-3 0 7,-6 0 0-7,0-2 0 8,2-8 0-8,-6-4 0 11,0 0 0-11,-4-6 0 4,-1-6 224-4,-7-1 32 10,-3-9 16-10,-10-3 0 5,-5 1-64-5,-6-7-16 11,-1 4 0-11,-6 0 0 4,-8 3-240-4,1 9-160 11,-1 3 192-11,-3 6-192 4,-5 5 0-4,3-1 0 10,-4 9 0-10,-10-10 0 19,-2 12-496-19,2 9 0 0,2 7 0 1,-3 3 0 14,5 5-2640-15,4 6-544 1</inkml:trace>
    </iact:actionData>
  </iact:action>
  <iact:action type="add" startTime="25472">
    <iact:property name="dataType"/>
    <iact:actionData xml:id="d28">
      <inkml:trace xmlns:inkml="http://www.w3.org/2003/InkML" xml:id="stk28" contextRef="#ctx0" brushRef="#br0">21535 8117 11455 0,'0'0'512'1,"-12"4"96"-1,-1-4-480 12,13 0-128-12,-14 2 0 0,-1-2 0 1,3 0 944-1,12 0 160 10,-14 2 48-10,14-2 0 5,0 0-144-5,0 0-32 11,0 0 0-11,0 0 0 4,0 0 96-4,0 0 16 10,0 0 0-10,22-2 0 4,1-4-352-3,4 0-64 9,3-2-16-10,3 3 0 5,4-1-192-5,-2-2-32 11,2-4-16-11,4 4 0 5,-2-5-64-5,2 1-16 11,-4-4 0-11,0 5 0 5,2-5 160-5,-8 4 16 10,2-3 16-10,6 3 0 4,-3-3-32-4,-1 5-16 10,-2 2 0-10,2-2 0 4,-4 2-144-4,-2 3-16 10,-1-1-16-10,-3 0 0 6,0 10-128-6,-5-4-32 7,-1 2 0-7,3 0 0 8,-8 2-144-8,1 0 0 7,1 3 0-7,-6 5 0 9,-10-12 0-9,9 18 0 10,-1 1-144-10,-4 6 144 5,0 3 0-5,-2 3-128 11,-2 0 128-11,0 8 0 5,-2 0 0-5,-2 12-128 6,0 7 128-6,-2 7 0 8,2 3 0-8,-2 0-128 7,5 6 128-7,-5 4 0 8,-4-5 0-8,4-1 0 11,0 4 0-11,6 6 0 4,0-6 0-4,0-2 0 12,-2 0 0-12,2 2 0 4,0 0 0-4,0-2 0 10,2-4 0-10,0 3 0 4,0-7 0-4,2 0 0 12,2-3 0-12,2-3 0 3,-2 0 0-3,-3 3 0 10,5-3 128-10,2-1-128 5,-4-7 256-5,4 1-64 10,-1 2 0-10,-1-5 0 5,4 3 0-5,0-4-16 7,-5-2 0-7,3-6 0 8,2 2-48-8,-2-6-128 8,3 2 192-8,-3-4-64 4,2 2-128-4,-1 2 160 6,-1-6-160-6,0 0 160 9,-4-2-160-9,-2-3 192 6,0-7-192-6,-3 0 192 9,1-3-64-9,4 0-128 7,0-3 192-7,-2-1-64 8,-4-14 128-8,0 17 0 6,0-17 16-6,-4 14 0 9,-4 0 128-9,8-14 32 6,-4 9 0-6,4-9 0 8,-7 16 32-8,-1-4 16 8,-6-4 0-8,4 1 0 7,-5-3-16-7,3 0 0 8,-7 0 0-8,1 2 0 7,0-3-16-7,-7 3-16 7,-4 2 0-7,-2-4 0 8,-6 0-112-8,1-2-32 7,-1 3 0-7,-5 3 0 8,1-4-64-8,-6-2-16 7,2 2 0-7,4 2 0 8,-4-3-208-8,6 1 0 7,-2 2 0-7,2 2 0 10,-6-2-240-10,8-3 64 5,-2-1 16-5,2 2 0 22,4-2-1664-22,2-2-336 0,0-2-64 1,5 0-15248 3</inkml:trace>
    </iact:actionData>
  </iact:action>
  <iact:action type="add" startTime="27288">
    <iact:property name="dataType"/>
    <iact:actionData xml:id="d29">
      <inkml:trace xmlns:inkml="http://www.w3.org/2003/InkML" xml:id="stk29" contextRef="#ctx0" brushRef="#br0">10636 13279 7359 0,'0'0'320'2,"0"0"80"-2,0 0-400 0,0 0 0 11,0 0 0-11,0 0 0 4,0 0 3072-4,0 0 544 10,0 0 96-10,0 0 32 4,-6 16-2080-4,0-2-432 13,-2 3-80-13,2 1 0 3,0 5-128-3,-1 4 0 10,-5 1-16-10,4 1 0 4,0 2-208-4,-1 10-32 11,-1 2-16-10,4 2 0 4,-4 2-208-5,0 1-32 11,3 1-16-11,-5 8 0 3,4 5-144-3,0-5-32 12,-5-5 0-10,5-15 0-1,2 10-64-1,-4 0 0 10,0-4-16-10,3 4 0 5,-7-8-112-5,4 2 0 11,-5-4-128-11,5-4 192 5,0-2-192-5,-5-4 0 10,5-3 128-10,-6 5-128 18,6-8-320-17,-1-1-96-1,1-10-32 0,10-10 0 13,0 0-1776-13,-10 4-352 1,10-4-80 0</inkml:trace>
    </iact:actionData>
  </iact:action>
  <iact:action type="add" startTime="27556">
    <iact:property name="dataType"/>
    <iact:actionData xml:id="d30">
      <inkml:trace xmlns:inkml="http://www.w3.org/2003/InkML" xml:id="stk30" contextRef="#ctx0" brushRef="#br0">9969 14046 18431 0,'0'0'1632'1,"0"0"-1312"6,0 0-320-7,19 2 0 8,1 2 2224-8,5-1 368 7,6-1 80-7,10 0 16 8,2-2-1312-8,10 0-256 7,5-2-48-7,7 2-16 8,-1 0-400-8,6 0-80 12,-6-2 0-12,3-1-16 3,3-1-176-3,-6 2-16 11,3-2-16-11,-3 0 0 4,2-2-160-4,3 0-16 17,-3 0-16-17,0 1 0 0,-5-5-416 0,-1 2-64 11,-1-4-32-11,-20-3-15200 7</inkml:trace>
    </iact:actionData>
  </iact:action>
  <iact:action type="add" startTime="28382">
    <iact:property name="dataType"/>
    <iact:actionData xml:id="d31">
      <inkml:trace xmlns:inkml="http://www.w3.org/2003/InkML" xml:id="stk31" contextRef="#ctx0" brushRef="#br0">17603 4574 17503 0,'2'-24'1552'1,"2"9"-1232"5,2 5-320-6,-1-4 0 9,-1 4 288-9,0-3 0 5,-4 1 0-5,0 4 0 9,-4-5 48-9,0 5 16 6,-3-2 0-6,-1-2 0 8,0 5 64-8,-6-1 16 7,1 0 0-7,-7 4 0 8,1 4-208-8,-1 2-32 8,-7 2-16-8,0 4 0 7,-3 0-176-7,-3-3 0 8,0 11 0-8,-2-4 128 7,-2 5-128-7,-4-1 0 8,4 1 0-8,-6 7 0 7,4 1 192-7,-10 2 0 8,-4 3 0-8,1 1 0 7,-3 0 224-7,-1 0 48 8,-3-1 16-8,1 3 0 8,-1 0-16-8,3 4 0 7,-3 6 0-7,6 2 0 8,-11 1-96-8,2 5-32 7,-1 2 0-7,-7-1 0 8,-4 1-128-8,0-4-16 7,-8 0-16-7,4 1 0 8,-2 3-176-8,2 0 128 7,2-5-128-7,2 5 128 8,-3-2-128-8,-2 1 0 7,-7-3 144-7,-6 0-144 8,2 0 0-8,6-1 128 6,6 5-128-6,6 0 0 10,0-3 160-10,8 1-32 6,-1 2-128-6,5-2 192 8,-1 3-32-8,1-3-16 8,1-2 0-8,1-3 0 7,-1 1-144-7,1-6 0 7,1 4 0-7,3-4 128 8,3 4-128-8,6 0 0 7,0-6 0-7,2 4 0 8,0-6 0-8,4 6 0 7,2-4 0-7,4 0 0 8,2 0 0-8,2-4 128 7,1 2-128-7,3 4 0 8,0 0 0-8,3 0 0 7,5-6 128-7,3 4-128 9,4-2 0-9,1-4 0 6,5-2 144-6,2 2-144 8,4-3 0-8,3-1 144 7,3 0-144-7,0-2 0 8,-2 1 128-8,8-1-128 8,-3 0 0-8,7-1 0 8,-3-1 128-8,5-2-128 6,-2-1 0-6,-1-1 0 8,3 1 144-8,3-7-144 8,-2 3 0-8,1-6 144 7,1 1-144-7,5-3 160 7,3 4-160-7,0-7 160 8,4-1 864-8,0 2 192 7,8-4 16-7,-2 0 16 22,8-4-1680-22,-2 0-336 0,1-2-64 1,7 0 0-1,4-2 832 0,1-2 0 7,-3 0 0-7,-3 2 192 8,-1-5-192-8,5-1 0 7,3 0 144-7,5-3-144 8,2-1 0-8,9-4 144 7,-1 3-144-7,6-5 0 9,1-5 128-9,3 1-128 6,-2 1 0-6,0-4 0 8,0-4 0-8,2-1 160 7,-1 1-160-7,7 4 128 8,8-2-128-8,-3-5 0 7,-5-5 0-7,-4 4 0 8,1-4 0-8,1 2 0 8,-4 2 0-8,0 0 128 7,7-4-128-7,5 4 0 7,-6-2 0-7,-3-4 0 8,-3 4 128-8,-2-6-128 7,-2 4 128-7,0-8-128 8,0 0 224-8,2 3-32 7,1-5-16-7,-1 2 0 8,-4-2-176-8,-8 0 0 8,-3-3 0-8,-7-5 0 8,-1-5 128-8,-7-1 0 6,-3 3 0-6,-4-10 0 9,-10 2 64-9,-2-10 16 6,-6-4 0-6,-5-4 0 8,-3-4 80-8,-3-2 16 7,-9 1 0-7,-3 7 0 8,-6 0 64-8,-4 2 16 7,-4 2 0-7,-1 4 0 8,-9 6 16-8,-1 4 16 7,-3 5 0-7,-5 5 0 8,-6 3-80-8,-4 6-16 8,-6 4 0-8,2 2 0 7,-6 8-160-7,2 4-32 7,-6 2-128-7,-5 3 192 8,-9 5-192-8,1 5 0 8,-2-2 0-8,-6 7 0 21,-1 3-1152-21,1 2-128 1,-4 2-32-1,2 8-10032 8,4 0-2016-8</inkml:trace>
    </iact:actionData>
  </iact:action>
  <iact:action type="add" startTime="29828">
    <iact:property name="dataType"/>
    <iact:actionData xml:id="d32">
      <inkml:trace xmlns:inkml="http://www.w3.org/2003/InkML" xml:id="stk32" contextRef="#ctx0" brushRef="#br0">12026 13229 16575 0,'0'-16'736'0,"0"4"160"0,2 1-720 0,0-3-176 10,0 4 0-9,-2 10 0 2,4-13 912-3,-4 13 160 7,0 0 16-7,0 0 16 8,0 0-336-8,0 0-80 7,0 0-16-7,0 0 0 8,0 0-272-8,4 19-48 8,0 3-16-8,-4 1 0 8,0 4 16-8,-2 6 0 8,0 4 0-8,-2 8 0 3,2 2 96-3,0 2 32 11,-2 11 0-11,-2 1 0 5,1-1-176-5,3 12-48 12,-4 2 0-12,4 6 0 3,0 0-128-3,2 0-128 6,0 0 192-6,6-6-192 9,0-5 144-9,3-9-144 10,-3-5 0-10,8-10 144 4,1-6-144-4,1-4 192 13,-2-8-192-13,5-4 192 4,-1-5 64-4,3 1 32 11,3-7 0-11,-1-4 0 3,0-14 240-3,1 0 48 12,3 0 16-12,2-9 0 3,1-9-16-3,1-7-16 11,6 0 0-11,4-2 0 4,-4-4-256-4,4-6-48 11,-4 2-16-11,2-6 0 5,0-2-240-5,-6 1 144 12,4 3-144-12,2-2 128 3,-6 0-128-3,2 0 0 11,-1-7 144-11,-1 1-144 4,-2-2 0-4,-4 3 128 10,-1 1-128-10,-7 2 0 5,-1 6 128-5,-1 1-128 10,-5 4 160-10,2 7-160 5,-7-2 240-5,-1 8-48 9,-2 5-16-9,0 3 0 5,-4 17 64-5,0 0 16 10,0-8 0-10,0 8 0 4,0 0-128-4,-6 12-128 12,2 9 176-12,-1 8-176 4,-7 4 0-4,2 8 0 11,0 2 0-11,-3 8 0 4,1 2 0-4,-4 3-144 11,5 7 144-11,-3 3 0 4,4-2 0-4,-3 5 0 12,3-7 0-12,4-2 0 3,0-3 0-3,-4-4 0 11,6-5 0-11,3-7 0 4,-1-2 0-4,2-7-160 10,2-3 160-10,1-4-208 19,1-1-1312-18,6-5-256-1,-4-5-48 0,-6-14-12832 4</inkml:trace>
    </iact:actionData>
  </iact:action>
  <iact:action type="add" startTime="30380">
    <iact:property name="dataType"/>
    <iact:actionData xml:id="d33">
      <inkml:trace xmlns:inkml="http://www.w3.org/2003/InkML" xml:id="stk33" contextRef="#ctx0" brushRef="#br0">13493 14375 8287 0,'0'0'368'0,"0"0"80"0,0 0-448 0,0 0 0 10,0 0 0-10,0 0 0 5,0 0 4544-4,0 0 832 8,-6 20 176-9,2-3 16 4,-1 3-3664-4,-5 1-752 13,2-3-128-13,2 3-48 3,-4 1-304-3,3 1-64 10,1-1-16-10,2-1 0 5,-2 1-208-5,0-1-64 11,4-3 0-11,4-5 0 4,-2-13-16-3,8 20-16 9,-2-7 0-10,-6-13 0 4,11 18-64-4,7-10-16 12,-4-4 0-12,5-2 0 3,3-2 48-3,1-2 16 11,2-4 0-11,3 0 0 5,1 0-144-5,0-6-128 10,-1 3 192-10,1 1-192 5,0-4 0-5,-2 4-352 11,-3-1 48-11,-1-5 16 19,-5 0-384-18,1-3-80-1,1 5-16 0,-5-4 0 13,3 1-832-13,-6 3-192 0,1-5-16 0,-1 3-16 14,0-4-112-13,-5 5-32-1,3-5 0 0,2 6 0 14,-4-9 656-14,1 3 128 0,3 7 32 0,-6-3 0 2,0 4 1152-1,-6 10 0 9,6-9 224-10,-6 9-32 4,0 0 1008-4,0 0 192 10,0 0 32-10,0 0 16 5,-8 17 32-5,0 5 0 11,2 5 0-11,-2 0 0 4,1 0-320-4,1 7-64 10,-2 5-16-9,-4-2 0 3,3-2-256-4,-7 8-48 10,4-2-16-10,-3 4 0 5,3-6-96-5,-4 5-16 10,3 5 0-10,-3-4 0 5,2-2-288-5,3-10-64 10,1 0-16-10,0 2 0 6,-1 0-272-6,5-5 0 6,-2-1 0-6,-2 12 0 25,6-14-2048-25,4-9-384 1,6-1-64-1</inkml:trace>
    </iact:actionData>
  </iact:action>
  <iact:action type="add" startTime="30994">
    <iact:property name="dataType"/>
    <iact:actionData xml:id="d34">
      <inkml:trace xmlns:inkml="http://www.w3.org/2003/InkML" xml:id="stk34" contextRef="#ctx0" brushRef="#br0">15098 12661 10127 0,'-2'-12'896'1,"-3"3"-704"6,-1-5-192-7,0 6 0 8,2 0 2272-8,4 8 416 11,-14-7 96-11,14 7 16 3,-11 7-1264-2,-5 1-240 6,2-2-48-7,-3 10-16 8,3-1-384-8,-5 9-80 7,-1 5 0-7,3 6-16 8,-5 6 16-8,3 4 16 12,-3 6 0-12,1 5 0 3,-5 6-64-3,5 3-16 10,1 9 0-10,3 6 0 5,-3 4-288-5,5 4-64 7,5 5-16-7,-4 3 0 9,5-3-176-9,3-1-32 11,0-6-128-11,4-12 192 5,4-4-192-5,2-8 176 9,2 1-176-9,1-26 160 5,5-2-32-5,-2 8 0 10,4-10 0-10,1 2 0 4,7-4 0-4,-3 3-128 11,1-7 192-11,1-4-64 5,4-3-128-5,1-5-192 11,-1-5 32-11,14-2 16 19,-2-6-1520-18,0-6-320-1,2-4-48 0,2-7-11456 3</inkml:trace>
    </iact:actionData>
  </iact:action>
  <iact:action type="add" startTime="31326">
    <iact:property name="dataType"/>
    <iact:actionData xml:id="d35">
      <inkml:trace xmlns:inkml="http://www.w3.org/2003/InkML" xml:id="stk35" contextRef="#ctx0" brushRef="#br0">15875 12841 24879 0,'0'0'2208'1,"0"0"-1760"8,0 0-448-9,0 0 0 5,0 0 864-5,0 0 96 10,0 0 0-10,-2 21 16 5,-2 0-304-5,-6 9-64 10,-2 5-16-10,5-8 0 5,-7 4-48-5,4 8-16 11,-5 6 0-11,3 6 0 3,-4 3-80-3,5 3-32 11,-1 2 0-11,-2 26 0 6,6-1-96-6,1-27-32 10,3 3 0-10,0 26 0 5,4-14-160-5,2-23-128 11,2 2 144-11,5-7-144 4,-3-3 128-4,4 2-128 10,4-8 0-10,-3-3 144 5,5-1-144-5,0-8 0 10,-1 1 0-10,11-3 0 19,-9-9-512-19,1-4-16 0,-1-10-16 0,-3-2-9584 12,0-6-1920-12</inkml:trace>
    </iact:actionData>
  </iact:action>
  <iact:action type="add" startTime="31584">
    <iact:property name="dataType"/>
    <iact:actionData xml:id="d36">
      <inkml:trace xmlns:inkml="http://www.w3.org/2003/InkML" xml:id="stk36" contextRef="#ctx0" brushRef="#br0">15592 13642 25279 0,'0'0'1120'1,"0"0"224"-1,0 0-1072 0,0 0-272 8,0 0 0-8,12 14 0 4,5-12 464-4,-1 2 48 10,5-1 0-10,1-1 0 5,-7-4 0-5,7 1 0 10,3-3 0-10,4 0 0 4,3 0-272-4,3-2-48 10,0-2-16-10,0 2 0 20,8-2-1616-19,-4-1-320-1,4 1-64 0</inkml:trace>
    </iact:actionData>
  </iact:action>
  <iact:action type="add" startTime="31852">
    <iact:property name="dataType"/>
    <iact:actionData xml:id="d37">
      <inkml:trace xmlns:inkml="http://www.w3.org/2003/InkML" xml:id="stk37" contextRef="#ctx0" brushRef="#br0">16351 12250 12895 0,'0'0'576'0,"0"0"112"0,0 0-560 0,15 13-128 10,-5 1 0-10,8 3 0 5,1 5 2768-5,-3-6 528 10,3 5 96-10,7 4 32 5,1 7-2096-5,2 7-432 12,2 1-64-12,6 9-32 4,4 2-192-4,0 7-32 11,4 3-16-11,4 9 0 4,-6-2-16-4,4 8 0 9,3 6 0-9,-9 2 0 5,-2 6-160-5,-7 0-48 13,-3-3 0-13,-4-1 0 3,-3-2 160-2,-7 0 16 8,3-2 16-9,-10-4 0 4,-3-2 224-4,-1-4 32 12,-4 0 16-12,-6-4 0 3,-1 1-32-3,1-9 0 11,-10 3 0-11,3-5 0 4,-7-5-208-4,-1-5-48 11,-5 1-16-11,-1-4 0 4,2-6-224-4,-3 0-32 12,-1-2-16-12,2-6 0 3,-1-1-224-3,5-9 176 12,-2-3-176-12,-1-3 160 19,3-3-496-19,-1 0-112 0,5-8 0 0,5-3-16 14,-3-2-2176-14,5-1-432 0,-2-6-96 1,7-4-16-1</inkml:trace>
    </iact:actionData>
  </iact:action>
  <iact:action type="add" startTime="32633">
    <iact:property name="dataType"/>
    <iact:actionData xml:id="d38">
      <inkml:trace xmlns:inkml="http://www.w3.org/2003/InkML" xml:id="stk38" contextRef="#ctx0" brushRef="#br0">19007 12214 17615 0,'0'0'768'1,"0"0"192"0,0 0-768-1,0 0-192 11,0 0 0-11,6-5 0 4,-6 5 1424-4,0 0 256 11,0 0 48-11,-6-6 16 4,6 6-464-4,-9-8-80 11,-7 4-32-11,-4 2 0 3,-1 4-416-3,-6 2-96 12,-7 6-16-12,-3-4 0 4,2 3-208-4,-2 3-48 8,-10-6-16-8,-5 2 0 3,-9 3-144-3,-5-3-32 7,0 0 0-7,1 4 0 8,-3-4 208-8,8-1 48 11,1 1 0-11,3-2 0 5,3-2 0-5,2-2 16 11,8-2 0-10,6 0 0 2,4 0-80-3,4-2 0 10,3-2-16-10,5 0 0 5,1-4-112-5,7 2 0 10,-3 3-16-10,16 3 0 5,0 0-64-5,0 0-16 12,-8-10 0-12,8 10 0 4,0 0-160-4,0 0 192 10,0 0-192-10,0 0 192 4,0 0-192-4,20-6 0 11,-6 6 0-11,3 8 0 5,-5 1 0-5,5 11-144 7,-5-8 144-7,4 9 0 9,-7 6-128-9,9 1 128 6,-6-1 0-6,3 8 0 9,-5 8-128-9,4 6 128 11,-5-2 0-11,5 5 0 4,-4 5-144-4,2 7 144 11,1 4 0-11,-3 5-144 5,2-3 144-5,-7 4 0 11,-3 2 0-11,-2 0 0 4,2 6 0-4,-4-4 0 12,0 4 0-12,-3-2 0 3,-5-2 0-3,0 2 0 10,-4 0 0-10,1-2 0 5,-3-8 0-5,8-15 0 11,-1 7 0-11,-5-2 0 5,2-1 0-5,-5 3 176 6,3-3-176-6,-2 3 192 9,7-5-64-9,-7-3 0 6,4-1 0-6,-1-4 0 8,3 2-128-8,-2-5 160 10,3-5-160-10,3 0 160 5,-2-4-160-5,0-2 0 12,2-5 144-12,4-1-144 4,0-10 128-4,2-1-128 6,4-2 128-6,2-7-128 5,4 3 128-5,-2 0-128 12,3-8 160-12,3 1-160 3,2-3 192-3,3-2-64 12,1 0-128-12,5-2 192 4,2 2-48-4,5-2-16 10,1-1 0-10,8 1 0 5,-2-4-128-5,7-2 192 6,-1 4-192-6,6 0 192 9,4 2-192-9,1 0 128 10,3-2-128-10,23-1 128 4,-8-3-128-4,-6 2 192 12,-9 0-192-12,-3-2 192 4,1-2-192-4,-5 5 0 12,-3 1 0-12,-8-2 128 17,0-2-1408-17,-8 0-304 0,-4 0-48 0,-5-3-15328 5</inkml:trace>
    </iact:actionData>
  </iact:action>
  <iact:action type="add" startTime="34492">
    <iact:property name="dataType"/>
    <iact:actionData xml:id="d39">
      <inkml:trace xmlns:inkml="http://www.w3.org/2003/InkML" xml:id="stk39" contextRef="#ctx0" brushRef="#br0">7491 7684 5519 0,'0'0'496'2,"-11"4"-496"8,11-4 0-10,0 0 0 5,0 0 3696-5,0 0 640 10,0 0 128-10,0 0 16 5,0 0-3168-5,25 0-640 10,4-4-128-10,6 0-32 5,10-2 96-5,8-3 16 11,7 3 0-11,16 2 0 4,8-4-112-4,2-2-32 11,4 1 0-11,7-7 0 5,-5 4-256-5,11-1-48 10,7 3-16-9,5 6 0 3,2 0-16-4,6 2 0 10,-8 2 0-10,4 6 0 5,2 0 112-5,0 7 0 10,7 1 16-10,-3 4 0 5,-2-5-64-5,-4 5-16 10,-4-4 0-10,2 5 0 4,-2 3-64-4,0-3 0 11,-4-3-128-11,-7 5 192 4,-12-7-64-4,-5 3-128 11,-1 3 176-11,-4-3-176 4,-8 3 0-4,0 3 0 10,0 3-240-10,-9-5-13440 10</inkml:trace>
    </iact:actionData>
  </iact:action>
  <iact:action type="add" startTime="35303">
    <iact:property name="dataType"/>
    <iact:actionData xml:id="d40">
      <inkml:trace xmlns:inkml="http://www.w3.org/2003/InkML" xml:id="stk40" contextRef="#ctx0" brushRef="#br0">19534 12655 16575 0,'0'-10'1472'1,"0"10"-1168"10,0 0-304-11,2-13 0 5,-2 13 944-5,0 0 128 11,0-12 16-11,0 12 16 4,0 0 128-4,0 0 32 7,0 0 0-7,-12 14 0 7,2 3-560-7,-3 7-128 11,3 1 0-11,-6 4-16 4,5 1-96-4,-7 5-16 11,1 12 0-11,-3 3 0 5,-3 7 64-5,1 1 0 11,1 3 0-11,3 7 0 4,-5-2-128-4,1 8-32 11,1-1 0-11,3-1 0 5,-1-2-112-4,3-8-32 8,3-5 0-9,5-2 0 4,-2-7-16-4,8-7-16 11,2 0 0-11,6-8 0 4,4-1 144-4,1-3 48 11,7-2 0-11,5-4 0 4,1-1 16-4,3-5 0 10,2-1 0-10,4-8 0 4,-1 2-128-3,3-5-32 9,2-1 0-10,-2-4 0 5,-2 0-224-5,2-4-288 10,0-1 64-10,-3-5 16 20,-3 2-1488-20,-2-4-288 0,-3-5-64 0,-5-1-11904 4</inkml:trace>
    </iact:actionData>
  </iact:action>
  <iact:action type="add" startTime="35622">
    <iact:property name="dataType"/>
    <iact:actionData xml:id="d41">
      <inkml:trace xmlns:inkml="http://www.w3.org/2003/InkML" xml:id="stk41" contextRef="#ctx0" brushRef="#br0">19076 13558 22111 0,'-24'-4'976'1,"9"2"208"-1,3-2-944 0,12 4-240 7,-14-5 0-7,14 5 0 6,0 0 2000-6,0 0 368 9,0 0 64-9,0 0 0 5,0 0-1424-5,0 0-304 11,18-10-48-11,5 2-16 4,1 0-64-4,7-5-32 10,4 3 0-10,8-4 0 5,0 4-288-5,5-3-64 12,3 3-16-12,-4 0 0 3,-4-3-384-3,2 3-80 11,-4-2-16-11,4 6 0 19,-6 0-2672-18,2 3-544-1</inkml:trace>
    </iact:actionData>
  </iact:action>
  <iact:action type="add" startTime="35936">
    <iact:property name="dataType"/>
    <iact:actionData xml:id="d42">
      <inkml:trace xmlns:inkml="http://www.w3.org/2003/InkML" xml:id="stk42" contextRef="#ctx0" brushRef="#br0">20339 13447 14735 0,'0'0'1312'1,"0"0"-1056"8,0 0-256-9,0 0 0 5,0 0 2368-5,14 10 400 9,-14-10 96-9,18 6 16 5,-18-6-896-5,21-2-192 11,-1-2-16-11,3 0-16 5,4-2-448-5,1 2-96 10,-5-4 0-10,4-1-16 4,5-1-432-4,1 0-64 11,4-7-32-11,-2 3 0 4,6 0-272-4,-2 1-48 10,6-1-16-10,-4 4 0 5,2-5-208-5,-4 5-128 11,2-2 160-11,-4 4-160 4,-6 2 0-4,2-3-336 13,-2-3 48-12,0 6 16 15,-9 0-2256-16,3-1-448 0,-1 1-96 0</inkml:trace>
    </iact:actionData>
  </iact:action>
  <iact:action type="add" startTime="36387">
    <iact:property name="dataType"/>
    <iact:actionData xml:id="d43">
      <inkml:trace xmlns:inkml="http://www.w3.org/2003/InkML" xml:id="stk43" contextRef="#ctx0" brushRef="#br0">22261 12614 11967 0,'0'0'1072'0,"0"0"-864"11,17-8-208-11,1 1 0 5,1-1 1936-5,-1 0 352 11,1-2 64-11,5 3 16 4,1 3-944-4,3-8-176 7,3 0-32-7,0 2-16 8,0 1-384-8,4-1-80 10,0-6-16-10,-3 7 0 4,1-5-352-3,-2 6-80 9,2 2-16-10,-4-1 0 5,-1-5-272-5,-11 6 160 7,3 2-160-7,3-2 128 8,1-2-128-8,-1 3 0 7,-6-1 0-7,3 2 0 22,-4 0-800-21,-1 0-32-1,1-2-16 0,-3 0-10960 4</inkml:trace>
    </iact:actionData>
  </iact:action>
  <iact:action type="add" startTime="36645">
    <iact:property name="dataType"/>
    <iact:actionData xml:id="d44">
      <inkml:trace xmlns:inkml="http://www.w3.org/2003/InkML" xml:id="stk44" contextRef="#ctx0" brushRef="#br0">22233 12458 22575 0,'-21'10'992'0,"9"-2"224"0,-3-2-976 0,-1 0-240 5,0 7 0-5,-1 1 0 8,-5 5 736-8,3-3 96 10,-4 1 32-10,1 5 0 5,-1 1-128-5,5 3-32 10,-1-5 0-10,5 3 0 5,2 1-128-5,6 0-48 7,-3 3 0-7,5-3 0 9,4 0-240-9,4 1-48 7,2-1-16-7,1 0 0 3,7-3-32-3,5 9 0 8,3 0 0-8,5-2 0 8,1-3 80-8,5 3 16 12,2 2 0-12,6-2 0 3,-2 3-288-3,6 1 160 8,3 4-160-8,-1-2 128 8,2 0-128-7,0-2 0 9,0 4 144-10,-5-5-144 3,1-1 0-3,-2 0 144 11,-6-2-144-11,-4 2 0 4,-3 4 304-4,-3-1-48 13,0-3-16-13,-7-6 0 3,-7 3 240-2,1 5 48 9,0-2 16-10,-1 0 0 5,-1 2-32-5,-4-4 0 10,-4 1 0-10,-8 7 0 5,-6-2 128-5,0-4 32 10,-7-9 0-10,-1-1 0 5,-9 2 224-5,-8-3 32 10,-2-3 16-10,-8 1 0 5,-4-6-432-5,-5 1-64 11,-9-5-32-11,1-2 0 4,-1 0-128-4,-3-6-32 11,2 0 0-11,1-6 0 4,-3 0-256-4,9 0 0 10,7-3 0-10,5-3 0 20,-4 2-1312-20,6-4-272 0,4 3-48 1,4-5-17200 3</inkml:trace>
    </iact:actionData>
  </iact:action>
  <iact:action type="add" startTime="38772">
    <iact:property name="dataType"/>
    <iact:actionData xml:id="d45">
      <inkml:trace xmlns:inkml="http://www.w3.org/2003/InkML" xml:id="stk45" contextRef="#ctx0" brushRef="#br0">25003 13190 12895 0,'0'0'1152'2,"0"0"-928"7,0 0-224-9,-11 9 0 5,11-9 1184-5,-6 16 192 10,6-16 32-10,0 0 16 5,-2 12-288-5,2-12-64 10,0 0-16-10,0 0 0 5,0 0 128-5,19 6 32 10,-3-3 0-10,3-5 0 5,5-1-224-5,1-3-32 10,0 2-16-10,5-4 0 4,-1-2-416-4,2 4-80 12,4-3 0-12,6-3-16 4,-2 2-160-4,6-2-16 10,-4 3-16-10,4 1 0 4,4-6 0-4,-2 5 0 14,3-5 0-14,-1 4 0 3,0 0 0-2,-8 1 0 9,0 1 0-10,-10 2 0 4,0-8-96-4,-2 7-16 12,-3 1 0-12,-5-2 0 3,-5 2-128-3,-16 6 128 10,13-6-128-10,-13 6 128 5,0 0-128-5,0 0 192 10,0 0-192-10,0 0 192 5,-13-4-16-5,-7 6 0 10,-7 4 0-10,-6 2 0 4,-8-4-176-4,-4 2 0 10,-6 1 0-10,-3 3 0 5,1-2 0-5,-2-2 0 11,1 4 0-11,1 1 0 4,2-5 144-4,1 4-144 10,3 4 160-10,6-5-160 6,0 3 192-6,6-4-64 9,4 2-128-9,3-1 192 5,7-3-192-5,5-2 144 11,16-4-144-11,0 0 128 4,0 0 48-4,0 0 0 11,0 0 0-11,16 4 0 4,5-6 80-4,9-2 0 10,5-2 16-10,8-5 0 5,3 1-112-5,9 2-32 10,4-4 0-10,3 3 0 4,6-1-128-4,2 0 0 11,5 2 0-10,-7 2 0 4,0-5 0-5,-7 3 0 10,-7 4 0-10,-5 0 0 5,-10-4 128-5,-4 4-128 10,-6 0 0-10,-5 3 128 5,-7-3-128-5,-17 4 128 9,0 0-128-9,0 0 128 5,0 0 16-5,-21 4 0 11,-7 1 0-11,-7 3 0 5,-13 0-144-5,-7 0 192 10,-7 5-192-10,-11-1 192 4,-3 2-192-4,4-4 160 11,-4 1-160-11,4 3 160 5,6-6 32-5,7 3 0 10,6-1 0-10,7-4 0 4,9 2-192-4,5 0 160 11,5-4-160-11,8-4 160 4,19 0-160-4,0 0 0 10,0 0 0-10,0 0 128 5,15-6-288-5,9-4-64 11,13 0-16-11,11-5-11808 15,13 1-2368-15</inkml:trace>
    </iact:actionData>
  </iact:action>
  <iact:action type="add" startTime="39630">
    <iact:property name="dataType"/>
    <iact:actionData xml:id="d46">
      <inkml:trace xmlns:inkml="http://www.w3.org/2003/InkML" xml:id="stk46" contextRef="#ctx0" brushRef="#br0">28735 11575 19119 0,'0'0'832'0,"0"0"192"0,0 0-816 0,0 0-208 10,7-14 0-10,-7 14 0 4,0 0 1408-4,0 0 256 10,0 0 32-10,0 0 16 5,0 0-240-5,0 0-32 10,-13-4-16-10,-5 2 0 5,-5 2-576-5,-3 2-112 10,-1 2-32-10,-2 6 0 5,-4-2-288-5,-2 0-64 10,-2-1-16-10,1 3 0 5,1-2-64-5,-4 6-16 10,2-7 0-10,0-1 0 5,-2 0 16-5,2 2 0 10,-4-2 0-10,2-4 0 5,-6-2-80-5,6 2 0 11,-4 1-16-11,6 1 0 5,0-2-176-5,2 0 160 9,4-2-160-9,4 6 160 5,1 0-160-5,3-4 0 10,-3-2 0-10,7 2 128 5,-2 0-128-5,7 2 128 10,14-4-128-9,0 0 128 3,-14 0-128-4,14 0 0 10,0 0 144-9,0 0-144 3,-13 4 128-4,13-4-128 10,0 0 128-10,0 0-128 5,-12 9 0-5,12-9 0 10,0 0 0-10,-8 8 128 5,8-8-128-5,-12 12 0 11,5 0 0-11,7-12 0 5,-8 11 0-5,-2 3 0 9,2-4 0-9,2 7 0 5,-1-3 0-5,-3 3 0 10,0-5 0-10,2 6 0 4,-7 3 0-4,1 3 0 11,-4-3 0-11,-3 6-128 5,-1 6 128-5,1-1 0 12,-2-3 0-12,-1 2 0 4,-1-4 0-4,-2 7 0 11,-1 1 0-11,1 2 0 4,2-6 0-4,1 0 0 11,5 2 0-11,5-3 0 3,8-5 0-3,2-2 0 11,0 1 0-11,12-3 0 4,0 1 0-4,8-5 0 11,1 3 0-11,10-5 0 4,5-1 0-3,9-4 0 9,0 5 128-10,7-7-128 5,3 0 144-5,6 2-144 9,3-6 192-9,8 3-192 6,3 7 144-6,7 2-144 9,4 1 0-9,3 1 144 5,3-1-144-5,0 3 0 10,-4 1 0-10,-2-3 0 6,-6-1 128-6,0 11-128 9,-4 3 192-9,-4 4-64 5,-3 2-128-5,-7-2 128 11,-3 0-128-11,-10 8 128 4,-6 0-128-4,-10 4 0 10,-4 2 0-10,-3-1 0 5,-13 5 224-5,-3-4-32 10,-6 3-16-10,-4-1 0 5,-5-4 144-5,-11-6 16 11,-3 2 16-11,-8-8 0 4,-7 4 224-4,-8-4 64 10,-5-6 0-9,-4 4 0 3,-3 1 64-4,-5 3 32 11,-11-8 0-11,-4-4 0 5,-6-5-224-5,-5-1-32 10,-13 1-16-10,-1-7 0 5,-1 1-112-5,3-6-32 11,9 0 0-11,1-1 0 4,3-3-160-4,8-4-32 11,4-4-128-11,6-3 192 4,-1-3-192-4,13 4-128 10,7-6 128-10,10 3-208 18,4 1-1776-18,10-6-336 0,9 4-80 0</inkml:trace>
    </iact:actionData>
  </iact:action>
  <iact:action type="add" startTime="43291">
    <iact:property name="dataType"/>
    <iact:actionData xml:id="d47">
      <inkml:trace xmlns:inkml="http://www.w3.org/2003/InkML" xml:id="stk47" contextRef="#ctx0" brushRef="#br1">18007 8776 6447 0,'0'0'576'15,"0"0"-576"-15,13-6 0 0,7 1 0 1,-3 3 1360-1,-3 0 176 10,-14 2 16-10,20-4 16 5,-7 0-672-5,3 0-128 10,-16 4-16-10,13-6-16 5,-13 6 320-5,16-6 64 10,-2 0 16-10,-14 6 0 5,13-5 0-5,-13 5 0 11,14-4 0-11,-14 4 0 4,0 0-224-4,0 0-32 10,16-2-16-10,-16 2 0 4,0 0-112-4,0 0-32 11,0 0 0-11,0 0 0 5,0 0-64-5,0 0-16 12,0 0 0-12,0 0 0 3,0 0-208-3,-18 2-48 11,-1 2-16-11,-9-1 0 4,-5 5-112-4,-2 4 0 11,0-2-16-11,-8 3 0 5,0-3-80-5,-8 6-16 10,-3-7 0-10,-3 3 0 5,-1 2-16-5,-7-6 0 10,-1 3 0-10,4-1 0 5,-1-2 0-5,5 4 0 9,-3-3 0-9,5-1 0 5,3 2 0-5,2 0 0 11,2-5 0-11,7 1 0 4,-5-6-128-4,6-2 160 11,2 4-160-11,8 2 160 5,5-4-160-5,5 0 0 11,3-4 144-11,3 2-144 4,15 2 0-4,-12-2 128 11,12 2-128-11,0 0 0 3,0 0 176-3,0 0-48 11,0 0 0-11,0 0 0 4,0 0 64-4,0 0 0 11,0 0 0-11,6-7 0 5,-6 7-192-5,9-10 0 11,-9 10 144-11,0 0-144 4,0 0 0-4,14-10 0 11,-14 10 0-11,0 0 128 4,0 0-128-4,0 0 0 10,0 0 0-10,0 0 0 5,12-6 0-5,-12 6 0 9,0 0 0-9,0 0 0 6,0 0 0-6,0 0 0 9,0 0 0-8,0 0 0 3,0 0 0-4,0 0 0 10,0 0 0-10,0 0 0 5,12 20 0-5,-7-5 0 11,-3 3 0-11,0 1-128 4,-2-3 128-4,0 5 0 11,-4 5 0-11,4-3 0 5,-2 1 0-5,-1 3 0 11,-1 2 0-11,-2 2 0 4,2-1 0-4,-2-1 0 11,0-2 0-11,0 2 0 4,-3 3 0-4,3-1 0 10,0 4 0-10,0-8 0 5,0-7 0-5,2 1 0 10,2 1 0-10,0-5 0 5,2-17 0-5,0 0 0 10,2 16 0-10,-2-16 0 5,8 21 0-5,4-11 0 10,-12-10 0-10,0 0 0 4,21 6 192-4,-1 0-16 11,3-2-16-11,4-6 0 4,1-6 0-4,3 4 0 11,0 2 0-11,4 0 0 5,-3 0-160-5,3 2 0 11,0 0 0-11,2 2 128 4,-6 4-128-4,2 4 0 11,0-4 0-11,0 5 0 4,-3 5 0-4,-1 1 0 10,-2-1 0-10,1 4 0 5,-3-7 0-5,-2 7 0 10,1 7 0-10,-3 0 0 5,3-1 0-5,-5 1 0 10,-3 8 0-10,3 2 0 5,-7-2 0-5,4 2 0 10,-7 2 0-10,3-4 0 5,-4-7 0-5,2 5 0 10,-1 2 0-10,-3 4 0 5,0-10 0-5,2 2 0 10,0-1 0-10,-4-3 0 5,-4-2 0-5,0 1 0 11,0-7 0-11,-4-1 0 4,-4 3 0-4,-2 1 128 10,0-7-128-10,-9 1 192 5,-3 5 176-5,-7-3 32 10,-6-1 16-10,-6 1 0 5,0-6 32-5,-8 3 16 10,1-3 0-10,-1 0 0 5,-10-7-112-5,1-1-32 10,-5-4 0-10,3 2 0 5,-6 0-128-5,3-2-48 10,3-2 0-10,3 0 0 4,-1 0-144-4,3 0 0 11,4-1 144-11,4-5-144 5,10 0-128-5,6 4-112 10,6-2-16-10,5 4 0 19,20 2-2112-19,0 0-416 0,0 0-96 0,0 0 0 1</inkml:trace>
    </iact:actionData>
  </iact:action>
  <iact:action type="add" startTime="44734">
    <iact:property name="dataType"/>
    <iact:actionData xml:id="d48">
      <inkml:trace xmlns:inkml="http://www.w3.org/2003/InkML" xml:id="stk48" contextRef="#ctx0" brushRef="#br1">28883 11579 17503 0,'0'0'1552'0,"-14"0"-1232"9,-3 0-320-9,3 2 0 5,-4 0 352-5,3 2 16 11,1 3 0-11,-5-1 0 4,-1 0 608-4,3-2 128 11,-7 4 32-11,5 0 0 5,1-5 80-5,1 1 0 10,-3-2 16-10,4 4 0 5,-5 0-240-5,0 2-48 9,3-4-16-9,2 0 0 5,-1 7-352-5,1 1-80 11,-5-6-16-11,1 4 0 5,-1 1-96-5,-3-1-32 10,-7 4 0-10,-2-3 0 5,-2 5-32-5,-6-2 0 12,0-3 0-12,-6-3 0 4,-4 0 0-4,3-2 0 10,-5 0 0-10,2 0 0 4,-1-1 32-4,5 1 0 10,4-2 0-10,0 2 0 5,6-4-32-5,-2 2 0 10,6-2 0-10,5 0 0 5,3-2-64-5,4 0-32 10,1 2 0-10,-1 0 0 5,1-4-96-5,7 0 0 11,-3-2-128-11,6-2 192 3,10 6-48-3,-13-6-16 11,13 6 0-11,-8-8 0 5,8 8 32-5,0 0 0 10,0 0 0-10,0 0 0 5,-2-13-32-5,2-3-128 11,0 16 192-11,4-12-64 4,-4 12-128-4,0 0 0 11,4-17 0-11,-4 17 0 4,0 0 0-4,0 0 0 10,0 0 0-10,0 0 0 5,0 0 0-5,0 0 0 10,0 0 0-10,0 0 0 5,0 0 0-5,0 0 0 10,0 0 0-10,2 15 0 4,-2-15-128-4,0 14 128 12,0-14 0-12,0 22 0 4,-4-1 0-4,0-2 0 10,2 1 0-10,-4 3 0 4,-2-1 0-4,0 5 0 13,2 4 0-13,-1 1 0 3,-5-5 0-3,2 4 0 12,-3 4 0-12,1 4 0 3,4-4 0-3,-6 2 0 11,5-2 0-11,-3-3 0 4,2 1 0-4,2-2 0 10,-1-4 0-10,1 3 0 6,-2-1 0-6,-2-2 0 9,5-2 0-9,1 1 0 6,-4-5 0-6,4 1 0 9,0-7 0-9,4 3 128 5,2-18-128-5,0 0 0 10,0 0 0-10,4 17 128 5,4-5-128-5,-8-12 192 10,0 0-192-10,18 6 192 4,-1 0 48-4,-1 0 16 11,3-2 0-11,1-4 0 5,-5-4-32-5,5-2 0 10,3 2 0-10,1-2 0 5,1-2-224-5,2-3 0 11,1-1 128-11,-1 6-128 3,-2-2 0-3,8 2 0 11,-1-1 0-11,3 5 0 4,6 2 0-4,0 3 0 11,4 5 0-11,-1 4 0 5,5-4 0-5,4 3 0 11,3 5 0-11,1 2 0 4,-4-5 0-4,-1 5 0 11,1-6 0-11,0 7 0 4,-3-1 0-4,-3-1 0 10,0 5 0-10,2 3 0 5,-6 2 0-5,0 3 0 10,1-3 0-10,-6 4 0 5,-1 6 0-5,0 2 0 10,-6-6 0-10,-2 4 0 5,0 2-128-5,1-4 128 10,-5 0 0-10,-2 5 0 5,-5-5 0-5,-1 6-128 10,-1-4 128-10,-8 2 0 5,0 0 0-5,-2-4 0 10,-1 6 0-10,-1-2 0 5,-4 0 0-5,-2 0 0 11,-2-6 0-11,-1 2 0 4,-3 4 0-4,0-2 0 11,-8 0 0-11,5 0 0 5,-7-6 0-5,-1 1 0 9,-3-1 144-9,-3-2-144 5,-1-2 192-5,-3 1-32 10,-4-1-16-10,-4 0 0 6,0-3 96-6,-10-1 16 11,-6 2 0-11,-1-3 0 3,-1-3 0-3,-1-1 16 12,-7-6 0-12,-9-1 0 3,-2-7-32-3,-4-2-16 11,-2-6 0-11,0-6 0 4,0-1-96-4,6 1-128 10,4-6 176-10,-3 1-176 6,5-7 0-6,0-3 0 10,6 2 0-10,-1-1 0 17,-3 1-688-16,7 5-80-1,7 1-32 0,7 5 0 15,4-4-2064-15,10 7-400 0,-14-9-96 1,27 12-16-1</inkml:trace>
    </iact:actionData>
  </iact:action>
  <iact:action type="add" startTime="46489">
    <iact:property name="dataType"/>
    <iact:actionData xml:id="d49">
      <inkml:trace xmlns:inkml="http://www.w3.org/2003/InkML" xml:id="stk49" contextRef="#ctx0" brushRef="#br1">19438 11928 13295 0,'0'0'576'1,"-13"8"144"-1,-1-3-576 0,4 1-144 10,-3 4 0-10,3 0 0 5,-6 7 128-5,5-3-128 10,-7 2 192-10,0-3-64 5,-3 5 336-5,-4 5 64 10,-1 3 16-10,-1 5 0 4,-2 2 400-4,-1 10 80 11,1 0 0-11,-2 6 16 5,0 3-256-5,0 5-48 10,-3 5-16-10,1 8 0 5,-4 1-384-5,0 5-80 10,0-2 0-10,-4 0-16 4,4-2 96-4,-4 6 32 12,0 2 0-11,2 0 0 2,0 4 144-3,4-2 48 10,2-2 0-10,-2 0 0 6,4 0-112-6,3 1-32 9,3 5 0-9,1 2 0 6,11-4-144-6,-3 2-16 9,5-1-16-9,5-1 0 5,-2 0-80-5,8-8-16 11,6-2 0-11,3-7 0 4,11 1-16-4,1-4-128 10,7 5 192-10,11-9-64 5,4-5 112-5,9-1 16 11,9-1 0-11,3-6 0 4,12-2 16-4,8 1 16 10,4-7 0-10,15 4 0 5,8-4-480-5,5 0-80 11,4-8-32-11,5 1 0 18,-6-5-2224-18,10-6-448 1</inkml:trace>
    </iact:actionData>
  </iact:action>
  <iact:action type="add" startTime="47120">
    <iact:property name="dataType"/>
    <iact:actionData xml:id="d50">
      <inkml:trace xmlns:inkml="http://www.w3.org/2003/InkML" xml:id="stk50" contextRef="#ctx0" brushRef="#br1">22542 11982 11967 0,'-22'-9'1072'1,"1"-1"-864"9,3 2-208-10,1-2 0 5,7 1 1472-5,10 9 256 9,0 0 64-9,0 0 0 5,0-16-1216-4,0 16-256 10,8-12-32-11,-8 12-16 3,21-7-96-2,1 3-32 10,-3-4 0-11,4 4 0 4,5 2 80-4,3 2 16 10,6 0 0-10,-4 4 0 5,2-2 160-5,4 6 48 10,-2 1 0-10,8 5 0 5,0 6-96-5,2 3-16 10,4 6 0-10,-1 8 0 5,-1 6-64-5,6 12-16 12,3 3 0-12,-1 12 0 4,-3 1 32-3,1 7 0 7,0 6 0-8,-7-3 0 5,1-1-128-5,-4 2-32 10,-8 4 0-10,2 0 0 5,-6 2-128-5,-1 1 192 11,-5 1-192-11,-2 0 192 4,-7-2 32-4,-3 3 16 11,-3-5 0-11,-2 0 0 4,-8 6 144-4,-2-1 16 10,0-3 16-10,-6 0 0 5,-6-1 64-5,-1 5 16 10,-9-4 0-10,-3-2 0 5,-5 3 16-5,-1 3 16 10,-10-2 0-10,-2-6 0 5,-7-1-80-5,-7 1 0 10,-1-4-16-10,-13-4 0 5,-5-3 80-5,0 1 32 10,-4 2 0-10,0-10 0 5,0-2-192-5,-2-1-32 10,2-3-16-10,0 1 0 6,2-9-144-6,2-3-32 9,4-2 0-9,2-8 0 20,9-6-1552-19,5-4-320-1</inkml:trace>
    </iact:actionData>
  </iact:action>
  <iact:action type="add" startTime="49732">
    <iact:property name="dataType"/>
    <iact:actionData xml:id="d51">
      <inkml:trace xmlns:inkml="http://www.w3.org/2003/InkML" xml:id="stk51" contextRef="#ctx0" brushRef="#br0">28575 10791 18431 0,'0'0'1632'0,"0"0"-1312"11,0 0-320-11,0 0 0 5,11-14 2432-5,7 2 432 10,1 7 80-10,5 1 0 5,5 4-1936-5,4-4-400 10,4-2-80-10,12-2-16 5,8 0-64-5,3 4 0 10,4-1-16-10,-1-5 0 4,-3 2-176-4,1 2-16 11,1-2-16-11,-1-1 0 5,-3 1-96-5,3-6-128 10,-3 3 176-10,1 5-176 5,1-4 128-4,-1 4-128 8,1 0 0-9,-3 4 0 4,-5-2 0-4,-1 4 0 11,-8 2 0-11,0 2 0 5,-10 4 128-5,-2 6-128 10,-1-5 0-10,-7 7 0 5,-2-6 128-5,-1 7-128 12,-6-3 0-12,-1 7 0 3,-5 5 160-3,0 1-160 12,0-2 128-12,-1 5-128 3,-5 1 0-3,0 8 0 11,-2 2 0-11,0 6 0 3,0-1 0-3,0 7 0 12,-2 4 0-12,0 9 0 5,0 0 0-5,-3 8 0 10,-1 2 0-9,2 4 0 2,-2 6 0-3,2 4 0 12,-8 0 0-12,7 9 0 3,-1 3-128-3,0 1 128 11,-4 2 0-11,2 1 0 4,4-1 0-4,0-2 0 10,1-1 0-10,1-3 0 5,2 1 0-5,0-5 0 10,2 6 0-10,1-5 0 5,1-2 0-5,2-3 0 10,2 3 0-10,2 0 0 5,-4-7 0-5,3 5 128 11,3 2-128-11,-4-7 192 4,8 1-64-4,-7 0-128 11,5 3 192-11,0-7-64 5,3 0-128-5,-3-2 128 11,3-6-128-11,-3-6 128 4,4 3 32-4,-5-9 0 11,3 0 0-11,1 1 0 4,-5-11 96-4,4-1 32 10,-5-2 0-10,5-5 0 5,-6 1 32-5,1-10 0 10,1 0 0-10,-6-4 0 5,4-1-80-5,-2-1-16 9,-5-4 0-9,-1-3 0 4,0-1-32-3,-2-2 0 11,-2-1 0-12,-2-1 0 3,-5 1 48-3,-1-4 0 10,-2 1 0-10,-5 1 0 4,-1-3 144-4,1 3 16 13,-9-8 16-13,-1 3 0 4,-4-5 0-4,-6 2 0 10,-2-2 0-10,-8 1 0 4,0-7-64-4,-4 6-16 11,-13 2 0-11,-4-2 0 4,-12-3-112-4,-6 1-32 11,-8 2 0-11,3 0 0 4,-5 0-64-4,0 7 0 11,-3-9-128-11,-4 4 192 5,-12 2-192-5,1-1 0 10,1 3 0-10,4-4 0 5,4 3-160-5,-1-1-128 10,3 4-32-10,-6-5-12944 15,-10 1-2608-15</inkml:trace>
    </iact:actionData>
  </iact:action>
</iact:actions>
</file>

<file path=ppt/ink/inkAction1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3T04:13:34.351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5" units="cm"/>
      <inkml:brushProperty name="height" value="0.055" units="cm"/>
    </inkml:brush>
    <inkml:brush xml:id="br4">
      <inkml:brushProperty name="width" value="0.05292" units="cm"/>
      <inkml:brushProperty name="height" value="0.05292" units="cm"/>
      <inkml:brushProperty name="color" value="#FFFFFF"/>
    </inkml:brush>
    <inkml:brush xml:id="br5">
      <inkml:brushProperty name="width" value="0.05292" units="cm"/>
      <inkml:brushProperty name="height" value="0.05292" units="cm"/>
      <inkml:brushProperty name="color" value="#92D050"/>
    </inkml:brush>
  </inkml:definitions>
  <iact:action type="add" startTime="1814">
    <iact:property name="dataType"/>
    <iact:actionData xml:id="d0">
      <inkml:trace xmlns:inkml="http://www.w3.org/2003/InkML" xml:id="stk0" contextRef="#ctx0" brushRef="#br0">1058 8568 5519 0,'0'0'240'1,"0"0"64"-1,-9-6-304 0,-3 2 0 7,12 4 0-7,-12-6 0 9,-3-2 1616-9,15 8 272 11,-12-8 48-11,-2 4 16 4,14 4-992-4,-11-5-192 10,11 5-32-10,-14-10-16 6,4 4 0-6,10 6 0 10,-8-8 0-10,8 8 0 4,-9-6-80-4,9 6 0 11,-8-7-16-11,8 7 0 4,-6-6 32-4,6 6 16 7,0 0 0-7,0 0 0 8,0 0-176-8,0 0-48 11,0 0 0-11,0 0 0 5,0 0-272-5,0 0-176 6,0 0 192-6,2 13-192 8,2-3 128-8,4 0-128 11,3 7 0-11,-1-1 0 4,6 0 176-4,-1 3-176 11,7-7 160-11,1 3-160 4,-1-1 0-4,-1 2 128 8,1-7-128-7,1 3 0 6,2-4 0-7,1-4 176 11,1 2-176-11,-2-6 160 4,-1-4 96-4,1-2 0 11,-1 2 16-11,3-8 0 4,0 1 64-4,-1-9 16 11,-1 3 0-11,-4-1 0 4,1-1-128-4,-7 1-32 7,-1-3 0-7,0-3 0 8,-1 1-64-8,-3-1-128 11,0-1 176-11,-2-10-176 4,-2 6 128-4,-5 3-128 10,-2 1 0-10,-1 3 0 5,-2 5 0-5,2-1 0 10,-4 9 128-10,6 9-128 5,-8-14 0-5,8 14 0 7,0 0 0-7,0 0 0 4,-14 10 0-4,-1 1 0 12,5 11 0-12,-4 5 0 4,1 4 0-4,-5 6 0 10,6 4 0-10,-1 2 0 4,1 6 0-4,-3 6 0 7,1 3 0-7,-2 12 0 9,5 3 0-9,-9 8 0 11,1-1 0-11,1 0 0 4,-3 0 0-4,1-4 0 10,2-2 0-10,1-27 0 5,-1 4 384-5,1 2-48 11,-7 1 0-11,3-3 0 4,-4 0 240-4,-1-6 64 11,-1-3 0-11,2 1 0 5,-1-6-112-5,3-3-16 9,-1-5 0-9,1-2 0 5,2-4-208-5,-1-3-48 11,5-10-16-11,-5 1 0 4,5-7-64-4,1-4-16 11,-6-7 0-11,5-1 0 4,-1-2-16-4,-1-10 0 11,3 3 0-11,5-3 0 5,-3-3-144-5,6 0 0 10,4-5 0-9,2 3 0 2,4-2 0-3,4 3 0 11,4 1 0-11,0 5 0 5,-3-3-160-5,9-1 160 10,2 7 0-10,1-3-144 5,2 3 144-5,5 3 0 10,1 6-144-10,0 0 144 6,3 2 0-6,-3 8-176 9,2 2 176-9,1 2-128 5,3 4 128-5,0 3 0 11,0 7 0-11,-2-1-128 4,-2 1 128-4,1 5 0 10,-3 2 0-10,-2-4 0 4,1-1 0-4,-3-5 0 11,-3 5 0-11,-1-7 0 5,3 1 0-5,-9 1 0 10,3-5 0-10,-2 4 0 4,1-7-192-4,-5 3-16 12,2-6 0-12,-1 0 0 18,-11-8-2176-18,20-2-432 0</inkml:trace>
    </iact:actionData>
  </iact:action>
  <iact:action type="add" startTime="2642">
    <iact:property name="dataType"/>
    <iact:actionData xml:id="d1">
      <inkml:trace xmlns:inkml="http://www.w3.org/2003/InkML" xml:id="stk1" contextRef="#ctx0" brushRef="#br0">2439 8209 13071 0,'0'0'576'1,"0"0"128"-1,0 0-576 10,0 0-128-10,0 0 0 0,0 0 0 1,2-10 1376-1,-2 10 240 11,0 0 48-11,0 0 16 4,0 0-256-4,-13-2-48 11,-5 4-16-11,5 4 0 5,-7 0-368-5,2 7-80 12,1 3-16-12,-5 3 0 3,-1 1-128-3,0 1-48 11,-3 7 0-11,3 5 0 4,3 0-144-4,-3 2-48 11,0 8 0-11,-1 2 0 4,1 8-32-4,3 3-16 11,1 7 0-10,1 1 0 3,3 4-224-4,-1 2-32 7,4 6-16-7,1-9 0 9,3-5-208-9,4 1 176 6,0-7-176-6,0-3 160 10,0-3-160-10,4-13 0 9,0-3 0-9,4 1 0 6,0 0 0-6,2-2 0 10,0-2 0-10,5 0 128 5,-1-1-128-5,8-7 0 6,-9 0 0-6,17 3 0 23,-3-11-400-23,3-1-176 0,-3-8-16 1,-2-2-9328 9,5-4-1856-10</inkml:trace>
    </iact:actionData>
  </iact:action>
  <iact:action type="add" startTime="3002">
    <iact:property name="dataType"/>
    <iact:actionData xml:id="d2">
      <inkml:trace xmlns:inkml="http://www.w3.org/2003/InkML" xml:id="stk2" contextRef="#ctx0" brushRef="#br0">3467 8544 4607 0,'0'0'400'0,"4"-10"-400"8,-2-1 0-8,2-3 0 4,0 4 2880-3,0-3 512 10,-4 13 80-11,0 0 32 4,2-12-1968-4,2-4-384 12,-4 7-64-11,-4-3-32 2,-2 2-16-3,2 2 0 10,-2-3 0-10,2 3 0 5,4 8-208-5,-13-8-32 11,1-2-16-11,-4 3 0 4,3-1-160-4,-3 0-48 12,3-2 0-12,-5 4 0 3,2 2-96-3,1 1-32 11,-9-5 0-11,3 4 0 3,-4 0-48-3,-1 4-16 10,3 2 0-10,-3 4 0 5,3 2-128-5,0 1-16 12,-5 9-16-11,3-1 0 2,0 5-224-3,-1 5 176 10,3 2-176-10,-1 5 160 5,5 5-32-5,-3 2-128 11,3 7 192-11,3 5-64 5,-1 5 0-5,5 3 0 11,-4 3 0-11,7-1 0 3,-5 3-128-3,6 0 0 7,0-7 144-7,1-3-144 9,1-3 0-9,0 2 0 12,4-3 0-12,2-21 128 3,-2 3-128-3,0-1 0 11,0 0 128-11,0 0-128 5,-2-2 0-5,2-3 0 7,2-1 0-7,-2 6 0 22,2-8-512-22,0-5-32 1,0-8 0-1,0-12 0 14,0 0-2176-13,0 0-432-1,0 0-96 0</inkml:trace>
    </iact:actionData>
  </iact:action>
  <iact:action type="add" startTime="3360">
    <iact:property name="dataType"/>
    <iact:actionData xml:id="d3">
      <inkml:trace xmlns:inkml="http://www.w3.org/2003/InkML" xml:id="stk3" contextRef="#ctx0" brushRef="#br0">2504 9248 20271 0,'0'0'1792'0,"0"0"-1424"10,21 2-368-10,3-4 0 5,3 0 1296-5,4 2 192 11,6-2 48-11,-4-2 0 4,1-5-912-4,5 1-176 7,-2 2-48-7,0-2 0 8,6-3-160-8,-2 5-48 11,2-2 0-11,5 0 0 4,-1 0-16-4,2 2-16 11,0-5 0-11,-5 1 0 21,-3 4-1392-20,0-6-288-1,-9 1-48 1</inkml:trace>
    </iact:actionData>
  </iact:action>
  <iact:action type="add" startTime="3649">
    <iact:property name="dataType"/>
    <iact:actionData xml:id="d4">
      <inkml:trace xmlns:inkml="http://www.w3.org/2003/InkML" xml:id="stk4" contextRef="#ctx0" brushRef="#br0">3666 7846 13823 0,'0'0'1216'0,"0"0"-960"6,0 0-256-6,20-4 0 9,-5 6 1888-9,5 2 336 9,-1 8 64-8,1 3 16 3,-1 3-1024-4,3 5-208 7,5 10-48-7,3 2 0 4,1 10-192-4,2 0-64 7,-2 6 0-7,4 11 0 9,-2 10 32-9,-1 1 0 12,1-1 0-12,-6 12 0 3,-4 5-160-3,-1 1-48 7,-1 0 0-7,-9 7 0 10,-2-1-256-10,-2 3-48 10,-4-11-16-10,-6-6 0 5,-10-4 208-5,6-23 32 10,-4-1 16-10,-13 24 0 4,-1-13 160-4,-3-3 16 11,-6-5 16-11,-2-7 0 4,-4 1-336-4,0-6-64 11,-4-6 0-11,6 4-16 5,-2-8-304-5,6-6 0 11,0-2 0-11,3-7 0 17,1-8-1728-16,2-5-448-1,1-7-80 0,5-2-32 1</inkml:trace>
    </iact:actionData>
  </iact:action>
  <iact:action type="add" startTime="4217">
    <iact:property name="dataType"/>
    <iact:actionData xml:id="d5">
      <inkml:trace xmlns:inkml="http://www.w3.org/2003/InkML" xml:id="stk5" contextRef="#ctx0" brushRef="#br0">5110 8882 15135 0,'0'0'672'0,"0"0"144"0,0 0-656 0,0 0-160 11,0 0 0-11,15 2 0 4,-15-2 1312-4,20-2 224 11,-1 4 64-11,-3-2 0 4,3-12-512-4,7 6-112 10,-1 4-16-10,2 0 0 5,3-4-384-4,1-2-64 8,4 5-32-9,6-1 0 5,-2-2-240-5,6 6-48 10,-4-2-16-10,2 0 0 5,-6 0-176-5,4 2 0 10,-6 0 0-10,-4 2 0 4,-6 2-208-4,-1 0-128 11,-9 3-32-11</inkml:trace>
    </iact:actionData>
  </iact:action>
  <iact:action type="add" startTime="4427">
    <iact:property name="dataType"/>
    <iact:actionData xml:id="d6">
      <inkml:trace xmlns:inkml="http://www.w3.org/2003/InkML" xml:id="stk6" contextRef="#ctx0" brushRef="#br0">5123 9494 28559 0,'0'0'1264'1,"0"0"272"-1,0 0-1232 0,22 6-304 9,1-2 0-9,8 0 0 5,5 0 1168-5,8-4 176 10,1-4 48-10,8 0 0 5,7-4-960-5,5-2-192 11,9-9-48-11,-23 9-10240 16,9-6-2064-15</inkml:trace>
    </iact:actionData>
  </iact:action>
  <iact:action type="add" startTime="4820">
    <iact:property name="dataType"/>
    <iact:actionData xml:id="d7">
      <inkml:trace xmlns:inkml="http://www.w3.org/2003/InkML" xml:id="stk7" contextRef="#ctx0" brushRef="#br0">6828 8447 8287 0,'-13'-4'368'1,"13"4"80"-1,-8 0-448 0,8 0 0 7,0 0 0-7,0 0 0 3,0 0 3344-3,0 0 592 7,0 0 112-7,0 0 32 8,0 0-2960-8,0 0-592 12,6 10-112-12,-1 1-32 3,3 3-64-3,10-2 0 7,-1 3-16-7,9-1 0 8,3 3-112-8,8 5 0 11,0-1-16-10,6-1 0 3,4 3-176-4,3-1 0 11,5-9 144-11,-2 1-144 3,-4-10 128-2,-1-4-128 9,-3-2 160-10,2-2-160 6,2-8 368-6,-2-1-32 10,-5-5 0-10,5 1 0 5,-6-5 272-5,0-1 48 9,-8-3 16-9,-1 3 0 5,-1 3-352-5,-2-1-64 11,-2-2 0-11,-1-3-16 4,-5 3-240-4,-1-1 0 11,-9 1 128-11,1 2-128 5,-6-3 0-5,-6 1 0 10,-2 3 128-10,-2 3-128 4,-4-3 0-4,0 3 0 11,-1 5 0-11,-5 0 0 4,2 4 0-4,-1 7 0 12,1 1 0-12,-4 5 0 4,5 7 0-4,-5 0 0 11,2 11-192-11,-3 3 192 4,5 1 0-4,-3 2 0 11,1 8 0-11,-4 8 0 4,3 4 0-4,-1 5 0 10,1 9 0-10,1 9 0 4,-6 0 0-4,3 10 0 8,1 6-128-8,-3 5 128 9,-5-7 0-9,3 2 0 6,-3 0 0-6,1-4 0 9,-2-6 128-9,-1-2 96 11,3-4 16-11,-4-8 0 5,-5-1 336-5,3-5 64 7,-4-3 0-7,-2-3 16 7,0-1-144-7,0-4-16 12,5-8-16-12,-3 0 0 4,-4-8-224-4,4-2-32 7,4-3-16-7,0-3 0 8,1-3-208-8,3-3 144 11,-1-1-144-11,1-7 128 4,0 3-128-4,3-4 0 11,5-6 0-11,-5-2 128 3,5-2-128-3,1 2 0 8,-1-8 0-8,7 0 0 7,-2-1 0-7,4-7 0 12,2 2 0-12,5-3 0 4,-1-1 0-4,5 3 0 11,1-7-144-11,6 3 144 3,4-1 0-3,-2 1-160 7,3-1 160-7,9 7-128 9,-1-9 128-9,6 8-128 11,4 3 128-11,0 1-128 4,10-4 128-4,2 8 0 8,6 3 0-8,2 1 0 3,1 2 0-3,1 5-128 7,-2 3 128-7,1 8 0 9,-3-2 0-9,0 5 0 11,-3 6 0-11,1-5 0 4,-2-3 0-4,-6 5 0 10,0 1 0-10,-6-1 0 6,0-3 0-6,-2-1 0 6,-5 1 0-6,1-3 0 8,-4 1 0-8,-5-5 0 11,-1 0-160-11,1-6-10528 16,-5 0-2112-16</inkml:trace>
    </iact:actionData>
  </iact:action>
  <iact:action type="add" startTime="5973">
    <iact:property name="dataType"/>
    <iact:actionData xml:id="d8">
      <inkml:trace xmlns:inkml="http://www.w3.org/2003/InkML" xml:id="stk8" contextRef="#ctx0" brushRef="#br0">9432 7988 4607 0,'0'0'192'1,"0"0"64"-1,14-9-256 0,-6-3 0 9,-8 12 0-9,11-10 0 5,-3-5 2416-5,-8 15 432 10,0 0 96-10,0 0 0 5,0-12-1664-5,0 12-320 10,0 0-80-10,-12-10-16 5,12 10-176-5,-11-8-48 12,-5 6 0-12,4 4 0 3,-3 0-96-3,1 6-32 11,-1 0 0-11,-1 0 0 4,-6 5 32-4,-1 3 0 10,0 7 0-10,-1 5 0 6,-1-1 224-6,-2 6 32 11,-3 4 16-11,1 6 0 4,-4 10 16-4,2 7 0 11,-4 5 0-11,-2 1 0 5,-1 10-208-5,3 6-48 9,-4 6 0-9,4 7 0 5,2-3-240-5,-2 7-48 10,4 1-16-10,5 1 0 5,5-13 80-5,1 0 16 11,5-5 0-11,7-1 0 4,6-2 64-4,2-6 16 11,2-1 0-11,8-7 0 4,5 4-224-4,-3-4-32 10,4-5-16-10,-3-5 0 4,5-3-176-4,-3-18 128 11,1 6-128-11,4-6 128 5,5 2-128-5,0-2 0 12,5-3 0-12,11 7 0 17,0-2-2192-17,-4-12-320 0</inkml:trace>
    </iact:actionData>
  </iact:action>
  <iact:action type="add" startTime="7431">
    <iact:property name="dataType"/>
    <iact:actionData xml:id="d9">
      <inkml:trace xmlns:inkml="http://www.w3.org/2003/InkML" xml:id="stk9" contextRef="#ctx0" brushRef="#br0">10025 8505 3679 0,'0'0'320'1,"0"0"-320"8,0 0 0-9,0 0 0 4,0 0 2176-4,0 0 384 10,0 0 64-10,0 0 0 5,0 0-1088-5,0 0-208 10,0 0-48-10,0 0-16 5,0 0-112-5,0 0 0 11,0 0-16-11,0 0 0 4,0 0-288-4,0 0-48 11,0 0-16-11,0 0 0 3,0 0-304-3,0 0-64 11,0 0-16-11,0 0 0 4,-4 20 16-3,-6-5 0 9,3 7 0-10,1 1 0 4,0 6 80-3,-6 1 16 9,1 3 0-10,-3 8 0 5,4 2-96-4,-4 7-16 8,3 7 0-9,1 5 0 5,-4 5-224-5,5-5-48 10,-5 0-128-10,4-1 192 5,4-10-192-5,-3 1 0 11,3-1 0-11,2-2 0 4,0-1 128-3,-2-9-128 9,0-3 0-10,4-1 144 4,0-4-144-4,2-2 192 11,0-2-192-11,4-1 192 4,4-1-64-4,-4-3 0 10,-2-5 0-10,4 1 0 4,-6-18-128-4,9 13 0 12,-9-13 144-12,14 16-144 4,-14-16 128-4,18 8-128 11,-18-8 128-11,17 2-128 4,3-6 192-4,1-2-16 11,-3-8-16-11,-1 3 0 4,1-9-16-4,-3 1 0 11,5-5 0-11,3-3 0 4,-1-4-144-4,-3-2 0 10,5 3 0-10,1-1 128 5,0 0-128-5,1-2 0 10,1-6 0-10,0 4 0 4,1 1 0-4,-1-1 0 13,2-2 0-13,-1 0 0 3,-1-4 0-3,0 0 0 10,1 0 0-10,-3 2 0 5,-4 2 0-5,-1-2 0 10,1 4 0-10,1 0 0 5,-9-2-128-5,1 2 128 11,-4 0 0-11,2 4 0 4,-5 3 0-4,1 3-176 11,-2 4 176-11,0-3-128 3,-2 5 128-3,-2 3 0 11,0-3 0-11,0 5-128 4,-2-4 128-4,0 18 0 11,0 0 0-11,0 0 0 5,0 0 0-5,0 0 0 7,0 0 0-7,0 0 0 9,0 0 0-9,-8 16-160 6,-4 3 160-6,2 5 0 9,3-1 0-9,-5 5-128 11,2 3 128-11,-2 4 0 5,-1 6 0-5,3 0 144 11,-8 4-16-10,7 5 0 3,-5 3 32-4,4 4 0 6,-3-5 0-6,5 1 0 9,-2-6-32-9,5-1 0 6,-3 1 0-6,-2-6 0 8,4 2 112-8,0-6 16 10,-1-4 0-10,5 1 0 5,2-5-128-5,0-2-128 10,2-5 176-10,2 1-176 5,0-2 128-5,2 1-128 7,0-9 0-7,3 3 0 8,-1 2 0-8,-6-18-320 7,8 13 32-7,4 1 16 22,-12-14-2480-21,13 8-512-1</inkml:trace>
    </iact:actionData>
  </iact:action>
  <iact:action type="add" startTime="8312">
    <iact:property name="dataType"/>
    <iact:actionData xml:id="d10">
      <inkml:trace xmlns:inkml="http://www.w3.org/2003/InkML" xml:id="stk10" contextRef="#ctx0" brushRef="#br0">10934 9638 2751 0,'-16'0'128'1,"9"-2"16"0,7 2-144-1,-6 0 0 7,-6-2 0-7,4 4 0 8,8-2 3360-8,0 0 640 12,-8-2 128-12,8 2 32 4,0 0-2656-4,0 0-528 7,0 0-96-7,0 0-32 7,-5-4-144-7,5 4-48 13,0 0 0-13,0 0 0 4,0 0-256-4,7-5-48 11,3-5-16-11,4 6 0 3,-2 0 112-3,5 2 32 8,-1 0 0-8,1 2 0 9,3 2-48-9,-5 4-16 12,5 0 0-12,1 4 0 3,-5-5-96-3,3 3-32 7,1 8 0-7,-6-3 0 9,-1 1-32-9,-13-14-16 10,6 20 0-10,-6-20 0 4,6 19 16-4,-4 3 0 11,-4-3 0-11,-4-1 0 5,0-1-48-5,-5 5 0 7,-1-3 0-6,-2-3 0 7,-3-3 32-8,-1-3 0 9,4 2 0-9,1 0 0 3,3-7-48-3,10-5-16 9,-12 8 0-9,12-8 0 4,0 0-176-4,0 0 128 11,-4 14-128-11,4-14 128 5,4 17-128-5,4 3 0 11,0 1 0-11,4-7 0 5,1 4 0-5,-1 1 0 10,2-3 0-10,-3 3 0 4,5 5 0-4,-4-3 0 11,-1-3 0-11,-5 5 0 4,0 2 128-4,-4 1 32 11,0-3 16-11,-6 0 0 5,-2 1 272-5,-2-5 48 11,-7-1 16-11,3 3 0 4,-7-5 192-4,-1 2 64 10,-1-5 0-10,-5 3 0 4,1 3-176-4,-2-7-16 11,-5-4-16-11,3 0 0 4,2-4-208-4,-2-3-32 11,1-1-16-11,-1-3 0 5,0-1-160-5,1-6-16 10,5 0-128-10,5 0 192 5,-1-7-192-5,5-1-160 11,7-1 32-11,1-3 0 19,4 1-2016-19,4-1-400 0,2-5-80 1</inkml:trace>
    </iact:actionData>
  </iact:action>
  <iact:action type="add" startTime="9520">
    <iact:property name="dataType"/>
    <iact:actionData xml:id="d11">
      <inkml:trace xmlns:inkml="http://www.w3.org/2003/InkML" xml:id="stk11" contextRef="#ctx0" brushRef="#br0">12204 8222 1839 0,'0'0'160'0,"0"0"-160"6,0 0 0-6,0 0 0 4,0 0 2112-4,0 0 384 7,0 0 64-7,0 0 32 9,0 0-1312-9,0 0-272 9,0 0-48-9,0 0-16 5,0 0 32-5,-6 16 16 11,0 4 0-11,-6-1 0 5,1-1 32-5,-5 5 0 11,2 4 0-11,-3 4 0 4,-1 7-160-4,-1-1-32 7,-7 7 0-7,3 7 0 8,0 12 64-8,-3 1 0 11,1 10 0-11,-2-2 0 4,-1 0-224-3,7 4-32 9,-1 0-16-10,-1-3 0 5,2-5-240-5,5-6-64 11,0-3 0-11,9-3 0 4,-3-5 64-4,8 0 0 11,0-10 0-11,2 4 0 4,4 1-160-4,4-5-32 10,-3 0 0-10,5-8 0 5,6-3-192-5,-3-3 0 10,3 0 128-10,6-3-128 5,-3-3 0-4,4-3 0 8,3 1-192-9,-1-7 192 20,1 2-816-20,-1-9-48 0,2-1-16 0,0-4-8464 10,1-6-1680-9</inkml:trace>
    </iact:actionData>
  </iact:action>
  <iact:action type="add" startTime="9879">
    <iact:property name="dataType"/>
    <iact:actionData xml:id="d12">
      <inkml:trace xmlns:inkml="http://www.w3.org/2003/InkML" xml:id="stk12" contextRef="#ctx0" brushRef="#br0">12703 8595 20271 0,'0'0'896'0,"-2"-12"192"1,2 12-880-1,0 0-208 7,0 0 0-7,0 0 0 5,0 0 1088-5,0 0 192 11,-11 10 16-11,-5 11 16 4,4 7-288-4,-3 1-64 10,-1 4-16-10,-5 8 0 5,1 0-272-5,1 8-48 11,-5 5-16-11,3 3 0 4,-3 1-64-4,7 5-16 10,1 1 0-10,0-3 0 5,5-5-288-5,5 5-64 10,-2-1-16-10,6-7 0 5,0-6-160-5,2 1 0 10,2-3 0-10,8-4 0 6,-2-14 128-6,1 1-128 9,7-7 128-9,0-1-128 6,1-3 0-6,7-3 0 9,-3-4 0-9,3-8 0 18,-5-2-352-18,2 0-48 0,1-4-16 0,-6 0 0 15,-1-6-1968-15,-3 0-400 1,0-1-80-1,-10-7-16 1</inkml:trace>
    </iact:actionData>
  </iact:action>
  <iact:action type="add" startTime="10133">
    <iact:property name="dataType"/>
    <iact:actionData xml:id="d13">
      <inkml:trace xmlns:inkml="http://www.w3.org/2003/InkML" xml:id="stk13" contextRef="#ctx0" brushRef="#br0">12141 9229 2751 0,'0'0'128'0,"0"0"16"0,-13 8-144 0,13-8 0 10,0 0 0-10,0 0 0 5,0 0 4768-5,17 3 928 9,5-1 176-9,1 0 32 5,4-2-4096-5,5-2-816 10,-1-3-160-10,10-3-48 5,4-2-272-5,3 4-64 10,5-4-16-10,2 3 0 5,1-3-144-5,1 0-32 11,-1 2 0-11,1 2 0 4,-4-1-448-4,-3-3-112 10,-9 2-16-10,2 2-12416 9</inkml:trace>
    </iact:actionData>
  </iact:action>
  <iact:action type="add" startTime="10493">
    <iact:property name="dataType"/>
    <iact:actionData xml:id="d14">
      <inkml:trace xmlns:inkml="http://www.w3.org/2003/InkML" xml:id="stk14" contextRef="#ctx0" brushRef="#br0">12768 7996 16991 0,'0'0'752'1,"0"0"144"-1,0 0-704 0,0 0-192 6,0 0 0-6,7 16 0 9,-7-16 784-9,20 17 128 13,-7-5 32-13,5 0 0 3,4 3-48-3,-1 3 0 11,6-2 0-11,8 3 0 4,-1 1-160-4,-9-3-32 11,2 8-16-11,2 5 0 4,5 3-128-4,1 8-32 6,6 8 0-6,-4 3 0 8,6 7-48-8,-6 3-16 11,2 10 0-11,-4 0 0 4,-4 4-144-4,-2 2-16 12,-5 4-16-11,-1-2 0 3,-1-2 240-4,-5-2 48 5,-1 0 16-5,-8-1 0 9,-5-7 112-9,-5 2 0 11,-3-4 16-11,-9 3 0 4,-2-7-32-4,-5 0-16 10,-4 1 0-10,-7-5 0 4,1 1-208-4,-8-5-32 7,-2-1-16-7,-15 13 0 9,3-7-224-9,6-6-64 7,6-5 0-6,2-9 0 2,4-7-128-3,4-13 0 7,4-3 0-7,1-7-176 25,5 1-2704-24,7-14-560-1,-13-13-96 0,11-5-32 0</inkml:trace>
    </iact:actionData>
  </iact:action>
  <iact:action type="add" startTime="11108">
    <iact:property name="dataType"/>
    <iact:actionData xml:id="d15">
      <inkml:trace xmlns:inkml="http://www.w3.org/2003/InkML" xml:id="stk15" contextRef="#ctx0" brushRef="#br0">14059 9176 1839 0,'0'0'0'1,"0"0"160"-1,2 16-160 0,-2-16 0 10,0 9 0-10,0-9 0 4,0 14 4480-3,0-6 848 8,0-8 176-9,0 0 48 5,0 0-3168-5,0 0-624 11,0 0-128-11,0 0-32 4,0 0 320-4,0 0 48 10,0 0 16-10,0 0 0 20,0 0-1984-20,0 0-528 0,0 0-48 0,0 0 0 1,0 0 720-1,0 0 144 10,0 0 32-10,0 0 0 4,0 0-128-4,0 0 0 7,0 0-16-7,0 0 0 10,0 0 0-10,0 0 0 10,0 0 0-10,-6 15 0 5,-4-3 0-5,2 2 0 7,2-4 0-7,-5-3 0 8,1 5 48-8,2-4 16 8,-3 0 0-8,11-8 0 7,-10 4 144-7,10-4 48 12,0 0 0-12,0 0 0 3,0 0 80-3,-6-6 0 8,-4 0 16-8,6-2 0 4,2-6-160-4,2 5-48 12,0-7 0-12,2 4 0 3,0-5-176-3,6 3-144 11,-2 1 192-11,0 3-192 4,3-4 0-4,1 4 0 11,-4 5 0-11,-6 5 0 5,0 0 0-5,0 0 0 11,0 0 0-11,0 0 0 4,0 0 0-4,0 0 0 11,0 0 0-11,0 0 0 4,0 0-144-4,-4 7-48 11,-2 3 0-10,-5 4 0 18,11-14-1216-19,0 0-240 0,-8 9-48 0,8-9-14688 3</inkml:trace>
    </iact:actionData>
  </iact:action>
  <iact:action type="add" startTime="11678">
    <iact:property name="dataType"/>
    <iact:actionData xml:id="d16">
      <inkml:trace xmlns:inkml="http://www.w3.org/2003/InkML" xml:id="stk16" contextRef="#ctx0" brushRef="#br0">14878 8306 5519 0,'0'0'240'0,"0"0"64"0,0 0-304 0,0 0 0 10,0 0 0-10,0 0 0 5,0 0 3424-5,0 0 624 10,-2 8 128-10,2-8 32 6,0 0-2176-6,8 8-432 10,6-4-96-10,1-4-16 4,7-2-416-4,1-2-96 11,0-2-16-11,9 2 0 4,1-8-192-4,4 1-32 11,8 1-16-11,-2-6 0 4,1 1-256-4,7 1-48 11,-2-3-16-11,-2 1 0 5,2-5-176-5,-1 1-32 11,-5 4-16-11,-2-3 0 4,-2 3-176-4,-2 5 0 11,-6-5 0-11,-3 4 0 17,-5 3-1984-17,-5-1-368 0,-3 8-80 0</inkml:trace>
    </iact:actionData>
  </iact:action>
  <iact:action type="add" startTime="11933">
    <iact:property name="dataType"/>
    <iact:actionData xml:id="d17">
      <inkml:trace xmlns:inkml="http://www.w3.org/2003/InkML" xml:id="stk17" contextRef="#ctx0" brushRef="#br0">14940 8400 13823 0,'0'0'1216'1,"0"0"-960"8,0 0-256-9,-7 4 0 6,7-4 2688-6,-12 6 512 10,2 1 80-10,2-1 32 4,-5 2-1856-4,3 4-368 13,-6-4-80-13,5 3-16 3,-7 5-384-3,4-2-80 10,-3 5-16-10,7 2 0 4,-5-3-192-4,5 2-64 11,-2 1 0-11,4 4 0 5,4 1-16-5,2-3-16 10,4 1 0-10,0-3 0 4,2 4-32-4,6 5-16 11,4-3 0-11,-1 0 0 4,7-1 32-4,1-1 16 11,7 0 0-11,-1 3 0 4,6-1-80-3,2 2-16 9,4 2 0-10,0 2 0 5,8-7-128-5,-2 5 128 10,-2-2-128-10,4 1 128 5,-8 1-128-5,2-4 0 10,-6 0 0-10,-2 3 0 5,-4-3 192-5,-2 2-64 10,-1 0 0-10,-1 1 0 4,-3-5 256-4,-5 0 32 11,-5 3 16-11,-1-3 0 5,1 0 32-5,-8 5 16 11,0-1 0-11,-4 8 0 4,-6-2 112-4,-4-4 32 11,-7-2 0-11,-5 1 0 4,-5-1-96-4,-6-2-16 10,-12 1 0-10,2-3 0 4,-8-2-16-4,-3-3-16 11,-5-1 0-11,-5 3 0 5,2-10-320-5,1-1-160 10,4-7 160-10,1-2-160 4,1-4 144-4,5-2-144 11,5-7 128-11,6 1-128 4,6-8-192-4,1 1-128 11,5-7-32-11,8-1 0 19,1-2-2464-19,12 1-512 0,8-1-80 0</inkml:trace>
    </iact:actionData>
  </iact:action>
  <iact:action type="add" startTime="12938">
    <iact:property name="dataType"/>
    <iact:actionData xml:id="d18">
      <inkml:trace xmlns:inkml="http://www.w3.org/2003/InkML" xml:id="stk18" contextRef="#ctx0" brushRef="#br0">17158 8425 14847 0,'0'0'656'1,"0"0"144"0,0 0-640-1,0 0-160 10,0 0 0-10,0 0 0 5,0 0 1280-5,0 0 240 6,0 0 32-6,0 0 16 9,0 0-160-9,0 0-48 7,0 0 0-7,0 0 0 9,0 0-464-9,0 0-80 11,0 0-32-11,0 0 0 5,0 0-144-5,-2 20-48 9,-6-9 0-9,6 3 0 2,1-2 48-2,-1 9 16 7,0 3 0-7,0 3 0 8,0 2-16-8,0 4-16 12,2 2 0-12,-2 8 0 5,0 2-240-4,0 4-32 8,0 2-16-9,-6 23 0 5,0-12-144-5,3-3-48 10,-3-9 0-10,-2 1 0 5,2-12 16-5,2 0 0 10,-1-6 0-10,5-11 0 5,-2 1-160-5,0-1 0 11,0 3 0-11,2 6 0 4,-2-4 0-4,0-5 0 10,-4-1 0-10,4-11 0 5,0 4-192-5,3-6-64 11,1-8 0-11,0 0-16 19,0 0-1520-19,0 0-320 0,-4 13-48 0,4-13-11792 5</inkml:trace>
    </iact:actionData>
  </iact:action>
  <iact:action type="add" startTime="13285">
    <iact:property name="dataType"/>
    <iact:actionData xml:id="d19">
      <inkml:trace xmlns:inkml="http://www.w3.org/2003/InkML" xml:id="stk19" contextRef="#ctx0" brushRef="#br0">16557 8997 23951 0,'0'0'2128'1,"0"0"-1696"8,22-8-432-9,-8 2 0 6,5 2 1344-6,4 4 176 10,3-2 32-10,17-2 16 4,5 2-288-4,7-4-64 11,2-3-16-11,1-1 0 4,3 0-288-4,-1-5-48 10,-3 3-16-10,-18 0 0 5,9 4-352-5,1-5-80 10,-2 1-16-10,0 6 0 5,0 0-240-5,-4 0-160 10,-1 3 192-10,-1 1-192 18,-2 2-1552-16,-5 0-432-2,-3 2-64 0</inkml:trace>
    </iact:actionData>
  </iact:action>
  <iact:action type="add" startTime="14167">
    <iact:property name="dataType"/>
    <iact:actionData xml:id="d20">
      <inkml:trace xmlns:inkml="http://www.w3.org/2003/InkML" xml:id="stk20" contextRef="#ctx0" brushRef="#br0">19132 8107 5519 0,'0'0'496'2,"0"0"-496"5,0 0 0-7,0 0 0 8,4-11 2512-8,-4 11 416 12,2-12 80-12,-2 12 0 4,0 0-1488-4,0 0-304 12,0 0-64-12,0 0-16 4,0 0-496-4,0 0-80 11,0 0-32-11,0 0 0 4,0 0-64-4,0 0-16 10,-4 16 0-10,-6 5 0 4,1-1 224-4,1 1 32 11,-4 6 16-11,0 6 0 4,3 4-128-3,-5 10-16 9,2 0-16-10,-3 10 0 5,3 5-112-5,-6 2-32 12,5 12 0-12,-3 1 0 4,1-1-240-4,1 4-48 10,-4 1-128-10,7 1 192 4,-3-8-192-4,4-7 0 7,2-13 0-7,-1-3 0 9,3-4 128-9,2 0-128 7,2-10 0-7,2-6 144 9,6-2-144-9,-2-2 160 10,0-5-160-9,5-1 160 3,-3-7 16-4,6 2 0 12,4-7 0-12,1-5 0 3,-1-6 0-3,3-2 0 12,5-1 0-12,-1-7 0 4,-2-2-32-4,5-5 0 6,-1-9 0-6,1 1 0 4,-1-2-144-4,2 0 0 8,0-3 0-8,1-3 128 8,-3-4-128-8,2 2 0 7,-1-8 0-7,3 3-176 8,0-7 176-8,1 4 0 11,-3 4 0-11,0-4 0 4,-1 0 0-4,-1-2 0 11,0-1 0-11,-13 16 0 4,4-5 0-4,-5-4 0 11,5 2 0-11,-4-3 0 4,1 3 0-4,-7-4 0 13,4 6 0-13,0-2 128 3,-6 5-128-3,-1 3 0 10,1 6-128-10,-4 5 128 5,0 7 0-5,-2 1 0 10,2 12 0-10,0 0-128 6,0 0 128-6,-13 14 0 6,-5 9 0-6,3 8 0 10,1 4 0-10,-4 10 0 11,7 6 128-11,-7 6-128 4,6-1 240-4,-3 6-32 10,3 11 0-10,-4-3 0 5,5 4-64-5,-5 2-16 6,2-4 0-6,1-2 0 10,3-7-128-10,-2-3 192 7,3 1-192-7,3-13 192 3,-2-5-64-3,0 0 0 8,2-4 0-8,2-6 0 8,4-1-128-8,0-5 0 12,0-4-192-12,4-3 192 17,4-7-2608-17,-8-13-400 0</inkml:trace>
    </iact:actionData>
  </iact:action>
  <iact:action type="add" startTime="14983">
    <iact:property name="dataType"/>
    <iact:actionData xml:id="d21">
      <inkml:trace xmlns:inkml="http://www.w3.org/2003/InkML" xml:id="stk21" contextRef="#ctx0" brushRef="#br0">19953 9430 2751 0,'0'0'256'1,"0"0"-256"10,0 0 0-11,0 0 0 3,0 0 1264-3,6-14 208 11,0 4 32-11,-6 10 16 4,0 0-480-4,0 0-80 8,10-12-32-8,-10 12 0 7,11-9 544-7,-11 9 96 8,6-8 32-8,-6 8 0 7,14-12-240-7,-14 12-32 8,0 0-16-8,0 0 0 4,10-8-432-4,-10 8-96 7,0 0-16-7,0 0 0 8,0 0-224-8,0 0-48 10,0 0-16-10,0 0 0 5,0 0-160-5,0 0-48 7,0 0 0-7,0 0 0 9,0 0-48-9,9-7-16 12,-9 7 0-12,0 0 0 2,0 0-16-2,0 0 0 12,0 0 0-11,12-10 0 2,-12 10-48-3,0 0-16 10,6-10 0-10,-6 10 0 4,0 0-128-4,0 0 0 11,0 0 144-11,0 0-144 5,0 0 0-5,0 0 0 10,0 0 0-10,0 0 128 4,10-6-128-4,-10 6 0 12,10-11 128-12,-10 11-128 5,0 0 192-5,0 0-48 11,0 0 0-11,0 0 0 3,0 0 0-3,9-6 0 11,-9 6 0-11,0 0 0 5,0 0-16-5,0 0 0 11,10-6 0-11,-10 6 0 4,0 0 0-4,0 0-128 12,0 0 192-12,0 0-64 3,0 0-128-3,0 0 160 11,0 0-160-11,0 0 160 4,0 0-32-4,-4 14-128 10,-2 3 192-10,2 1-64 5,4-18 144-5,-5 19 32 11,-9 5 0-11,6-1 0 4,-4 0-48-4,1 3 0 11,-1-5 0-11,-2-1 0 4,6-1 16-4,3 5 0 12,-5-3 0-12,2-3 0 3,4 1-48-2,0 1-16 8,2-7 0-9,2 5 0 5,0-18-16-5,6 13-16 10,-6-13 0-10,10 14 0 5,-10-14 16-5,21 8 16 10,5 2 0-10,-1-5 0 4,0-1-16-4,1-4-16 11,-1 0 0-11,2 0 0 5,-3 0-176-5,1-2 160 11,1 0-160-11,-3 1 160 4,-2-3-160-4,1-2 0 10,-5 2 0-10,1 2 0 5,2-2 0-5,-7 2 0 10,3-2 0-10,-6-2 0 6,-10 6-192-6,9-6-128 9,3 3-32-9,-12 3 0 20,0 0-1920-20,0 0-384 0,0 0-80 0</inkml:trace>
    </iact:actionData>
  </iact:action>
  <iact:action type="add" startTime="15613">
    <iact:property name="dataType"/>
    <iact:actionData xml:id="d22">
      <inkml:trace xmlns:inkml="http://www.w3.org/2003/InkML" xml:id="stk22" contextRef="#ctx0" brushRef="#br0">20538 9258 21071 0,'0'0'928'0,"0"0"208"0,0 0-912 12,0 0-224-12,4 14 0 0,-4-5 0 2,-2 7 1296-1,0 2 224 8,0 9 32-9,-1 0 16 5,-3 0-32-5,-4 7 0 10,0-1 0-10,-1 2 0 5,-3 6-384-5,-4 17-64 10,5-3-32-10,-3-4 0 5,4 3-208-5,-1-5-32 10,1 0-16-10,-2 1 0 4,3-3-416-4,3-6-64 12,-4 0-32-12,4-8 0 5,4-3-112-5,-3-1-32 10,-1-4 0-10,2 1 0 4,2-1-144-4,4-11 0 11,0-14 0-11,0 0 0 19,0 0-1152-19,0 0-320 0,10 7-64 0,7-7-9552 12,-3-4-1904-12</inkml:trace>
    </iact:actionData>
  </iact:action>
  <iact:action type="add" startTime="17488">
    <iact:property name="dataType"/>
    <iact:actionData xml:id="d23">
      <inkml:trace xmlns:inkml="http://www.w3.org/2003/InkML" xml:id="stk23" contextRef="#ctx0" brushRef="#br0">21440 7651 14335 0,'0'0'640'1,"0"0"128"-1,0 0-624 0,0 0-144 9,0 0 0-9,0 0 0 5,0 0 1008-5,0 0 160 11,0 0 48-11,0 0 0 5,0 0-224-5,0 14-32 9,-4 3-16-9,0 3 0 6,-6 1-32-6,2 10 0 11,0 3 0-11,-5 1 0 4,3 8-32-4,-4-1-16 11,1 9 0-11,-5 8 0 4,-5 7-160-4,3 2-16 10,-1 10-16-10,-3 2 0 4,3 2-336-3,-1 6-64 10,1 2-16-11,2 1 0 4,-3-3-256-4,6-4 128 10,-1-4-128-10,-3-4 0 5,9-10 128-5,-3-1-128 10,8-3 0-10,4-13 0 5,2-4 176-5,4-1-176 10,2-5 160-10,6-2-160 4,-3-5 144-4,7-9-144 11,-4-2 128-11,7 1-128 5,1-4 0-5,-1-9 0 10,5-5 0-10,3-2 0 19,4-2-512-19,0-4-128 0,3 0-16 0,-3-7-13168 5</inkml:trace>
    </iact:actionData>
  </iact:action>
  <iact:action type="add" startTime="17864">
    <iact:property name="dataType"/>
    <iact:actionData xml:id="d24">
      <inkml:trace xmlns:inkml="http://www.w3.org/2003/InkML" xml:id="stk24" contextRef="#ctx0" brushRef="#br0">22081 7969 20271 0,'0'0'1792'0,"-6"15"-1424"10,3 5-368-10,-11 9 0 5,0 2 320-5,1 5 0 10,-1 6 0-10,-6 1 0 5,5 6 688-5,-5 6 128 10,3-1 16-9,1 5 16 3,-3 1-400-4,1 9-64 10,3 1-32-9,-3 4 0 3,6 0-304-4,-1-10-64 10,5-1-16-10,6-3 0 6,2-5-288-6,2-8 160 9,2-3-160-9,4-5 128 8,3 0-128-8,-1-7 0 7,4-5 144-6,-3-6-144 4,3-3 0-5,-2 0 144 9,3-1-144-9,-3-9 0 5,0 0 0-5,-12-8-272 10,17 2 16-10,-17-2-8384 17,18-8-1696-16</inkml:trace>
    </iact:actionData>
  </iact:action>
  <iact:action type="add" startTime="18105">
    <iact:property name="dataType"/>
    <iact:actionData xml:id="d25">
      <inkml:trace xmlns:inkml="http://www.w3.org/2003/InkML" xml:id="stk25" contextRef="#ctx0" brushRef="#br0">21607 8944 11055 0,'0'0'480'1,"0"0"112"-1,0 0-464 0,0 0-128 8,22-4 0-8,-3 0 0 6,7-2 3152-6,-1 4 624 9,2 0 112-9,5-1 16 5,7-1-2688-5,-2-2-560 12,6-8-96-12,-4 4-32 3,3-5-224-3,-10 5-48 11,3-2-16-11,6-3 0 4,-2 5-240-4,6-4 0 10,-6 5 0-10,4-3-8256 17,-8 0-1664-16</inkml:trace>
    </iact:actionData>
  </iact:action>
  <iact:action type="add" startTime="18436">
    <iact:property name="dataType"/>
    <iact:actionData xml:id="d26">
      <inkml:trace xmlns:inkml="http://www.w3.org/2003/InkML" xml:id="stk26" contextRef="#ctx0" brushRef="#br0">22210 7386 9215 0,'0'0'400'0,"0"0"96"0,0 0-496 0,0 0 0 8,0 0 0-8,0 0 0 4,0 0 1584-4,12 8 208 13,-12-8 64-13,15 7 0 4,-3 1-704-4,4 4-144 9,1 3-32-9,-1-3 0 5,5 4-112-5,3-3-32 11,3 5 0-11,2 5 0 4,1 3-192-4,-1 1-32 11,4 0-16-11,0 5 0 4,2 3-224-4,-2 8-48 11,-1-2-16-11,-1 3 0 4,-2 5-112-4,-2 2-32 11,-1-2 0-11,-1 5 0 5,-2 1-16-5,-3 1 0 10,-4 5 0-10,3-3 0 5,-5 1 352-5,1-1 64 10,1 1 16-10,-6 1 0 5,-3 3 128-5,-1-3 16 10,-4-1 16-10,-4 1 0 4,-2 1-128-4,-3 3-32 11,1-4 0-11,-8-3 0 5,0-1 0-5,-5-1 0 10,-1 2 0-10,1-5 0 5,-4 1-64-5,-3-2 0 11,-1-3-16-11,-2-5 0 4,-3 4-80-4,-3-6-16 11,2 2 0-11,-2-6 0 4,-4 4-192-4,2-8-32 10,4-2-16-10,0-1 0 5,3-5-160-5,5-2 128 11,4-3-128-11,1-6 128 4,6-3-128-4,1-3-256 10,3-4 64-10,10-4 16 19,0 0-2352-19,2-12-480 0</inkml:trace>
    </iact:actionData>
  </iact:action>
  <iact:action type="add" startTime="19278">
    <iact:property name="dataType"/>
    <iact:actionData xml:id="d27">
      <inkml:trace xmlns:inkml="http://www.w3.org/2003/InkML" xml:id="stk27" contextRef="#ctx0" brushRef="#br0">24348 7245 1839 0,'0'0'0'1,"0"0"160"-1,0 0-160 0,0 0 0 9,0 0 0-9,0 0 0 4,0 0 3296-4,0 0 624 7,0 0 128-7,0 0 32 8,0 12-2384-8,0 0-480 11,0-12-80-11,-6 10-32 5,-4 3-192-5,-1-3-32 7,-5 0-16-7,0 1 0 4,-7-3-160-4,0 4-16 7,-1-2-16-7,-3-3 0 8,-4 5-304-8,-3-2-64 12,-5 0-16-12,2 1 0 4,4-3-48-4,-6 2-16 10,2 2 0-10,2-3 0 5,-4 3 32-5,-16 0 0 12,7-1 0-12,1 1 0 3,10-6-16-3,0 2 0 12,7 0 0-12,3-5 0 4,2 1-96-4,3 0-16 7,1 2 0-7,-1 2 0 9,5-4-128-9,5 2 160 6,12-6-160-6,-12 6 160 9,12-6 16-9,0 0 0 12,0 0 0-12,0 15 0 3,0-15-48-3,10 14 0 12,-2 1 0-12,8-1 0 4,-3 2-128-4,9-3 0 11,-3 5 0-11,1 1 128 4,1 1-128-4,3 11 0 7,-3 2 0-7,-5-5 0 4,1 5 0-4,5 6 0 7,-3 6 0-7,3 7 0 8,-3 3 0-8,3 3 0 12,-9 11 0-12,3-1 0 3,-4 4 0-3,1 0 0 12,-7 10 0-12,0 0 0 4,-2 0 0-4,-4 0 0 11,-2 2 0-11,0-2 0 4,-4-1 0-4,2-3 0 12,-6 0 0-12,1-3 0 4,-1-7 128-4,-12 31-128 12,3-17 192-12,-3-6-64 3,3-9 144-3,-2-3 32 10,-1-2 0-10,6-3 0 5,-3-5-96-5,-1-7-16 10,5-4 0-10,-3-2 0 5,-1 0-192-5,5-4 144 10,-1-2-144-10,5-7 128 5,-4-9-128-5,4 2 128 10,3-3-128-10,1-10 128 4,6-8-128-4,0 0 0 10,0 0 144-9,0 0-144 3,0 0 192-4,19 0-16 11,3-4-16-11,1 0 0 5,0 2-160-5,5-6 160 10,3 2-160-10,2 1 160 5,6-3-160-5,-6 0 0 10,2 4 0-10,1-2 128 4,4 2-128-4,0-2 0 12,4-1 0-12,-3 1 0 4,4 0 0-4,-4 2 0 10,2-2-192-10,12-5-10272 17,-7 5-2048-16</inkml:trace>
    </iact:actionData>
  </iact:action>
  <iact:action type="add" startTime="20414">
    <iact:property name="dataType"/>
    <iact:actionData xml:id="d28">
      <inkml:trace xmlns:inkml="http://www.w3.org/2003/InkML" xml:id="stk28" contextRef="#ctx0" brushRef="#br0">25040 7665 13295 0,'0'0'576'1,"0"0"144"-1,0 0-576 0,0 0-144 7,0 0 0-7,0 0 0 8,0 0 816-8,-4 11 128 12,4-11 16-12,-4 14 16 3,-1 4 112-2,-1-5 0 9,6-13 16-10,-6 20 0 4,-2 1-160-4,2 1-48 7,-5 1 0-7,1 8 0 8,4-3-96-8,-8 1-32 12,1 4 0-12,-3 4 0 3,6 8-64-3,-5 2 0 13,-1-1-16-13,0-5 0 3,3 8-320-3,-5 4-64 11,5 7-16-10,-1 1 0 4,-6-1-288-5,7 1 160 9,-5 1-160-9,5-3 128 5,-5-5-128-5,4-5 128 11,1 2-128-11,3-5 128 4,-2-1 112-4,4-6 16 11,5 4 0-11,-1-6 0 4,-2 2-48-4,6-2 0 10,0-4 0-10,6-5 0 4,-2-1 16-4,-1 0 0 11,7-7 0-11,2-1 0 5,-2-1-16-5,5-1 0 10,-1-5 0-10,5 2 0 5,-1-6-80-5,3-3-128 10,-1 3 176-10,5-2-176 4,-1-2 176-4,-1-4-176 11,-1 0 160-11,-1-2-160 4,0-4 0-4,-1 0 0 11,-2-1 0-11,7-1-160 19,-4-2-544-18,-1 2-96-1,-6 0-32 0,3-3-8832 10,-7-1-1792-10</inkml:trace>
    </iact:actionData>
  </iact:action>
  <iact:action type="add" startTime="20821">
    <iact:property name="dataType"/>
    <iact:actionData xml:id="d29">
      <inkml:trace xmlns:inkml="http://www.w3.org/2003/InkML" xml:id="stk29" contextRef="#ctx0" brushRef="#br0">24285 8747 17503 0,'0'0'1552'0,"0"0"-1232"11,0 0-320-11,0 0 0 5,18-4 2560-5,1-4 464 12,3 4 96-12,3-1 16 3,3-1-2016-3,-7-2-400 10,10 2-80-10,4-2 0 4,2-1-240-4,10-5-32 11,0 2-16-11,4-3 0 5,7 1-192-5,1-4-32 10,-1 7-128-10,-1-5 192 5,-3 4-192-5,-1 1-256 10,-10 5 48-10,10-4-14144 9</inkml:trace>
    </iact:actionData>
  </iact:action>
  <iact:action type="add" startTime="22142">
    <iact:property name="dataType"/>
    <iact:actionData xml:id="d30">
      <inkml:trace xmlns:inkml="http://www.w3.org/2003/InkML" xml:id="stk30" contextRef="#ctx0" brushRef="#br0">25867 8513 13583 0,'0'0'592'1,"0"0"144"-1,0 0-592 0,0 0-144 10,-11 2 0-10,11-2 0 4,-12 12 1200-4,12-12 208 11,0 0 32-11,0 0 16 5,0 0-144-5,0 0-32 11,0 0 0-11,0 0 0 4,0 0-320-4,0 0-80 9,0 0-16-9,14 5 0 5,3-5-96-5,-3 0 0 11,5 0-16-11,-3 0 0 4,3 0-176-4,3-1-48 10,-1-3 0-9,1 2 0 3,3-4 0-4,-3 4 0 12,3-2 0-12,2 0 0 3,1 2-80-3,1-2-32 12,4 0 0-11,2 0 0 2,0-1 80-3,0 1 16 11,6 0 0-11,-4 2 0 4,4-2-48-4,-2 2 0 10,-2 0 0-9,-4 0 0 3,-1-4-208-4,-9 4-32 10,0 0-16-10,-1 0 0 5,-3 0-80-5,-5 2 0 11,2 0-128-11,-7 0 192 4,-9 0-192-4,0 0 0 10,0 0 128-10,0 0-128 5,0 0 0-5,0 0 0 10,0 0 0-10,0 0 0 5,0 0-272-5,0 0-112 10,0 0 0-10,0 0-16 20,-7 0-1584-19,-7 4-320-1,2-4-64 1,-7-2-12096 1</inkml:trace>
    </iact:actionData>
  </iact:action>
  <iact:action type="add" startTime="22969">
    <iact:property name="dataType"/>
    <iact:actionData xml:id="d31">
      <inkml:trace xmlns:inkml="http://www.w3.org/2003/InkML" xml:id="stk31" contextRef="#ctx0" brushRef="#br0">27695 7526 10479 0,'0'0'448'0,"0"0"128"0,0 0-576 0,0 0 0 7,0 0 0-7,0 0 0 9,0 0 992-9,0 0 96 10,0 0 0-9,0 0 16 4,0 0 0-5,0 0 0 7,0 0 0-7,0 0 0 4,0 0-144-4,0 0-48 7,0 0 0-7,0 0 0 8,0 0-160-8,0 0-48 11,0 0 0-11,-4 14 0 5,4-14 32-5,-10 13 0 11,2 3 0-11,3-2 0 4,-1 3-96-4,-2-3 0 6,0 2-16-6,2 3 0 9,-1 4-16-9,-3 1 0 10,2 3 0-10,2 8 0 5,-6 0-96-4,3 4 0 8,1 6-16-9,-6 6 0 5,3 2-144-5,-7 1-32 11,2 1 0-11,-1 1 0 4,-7 3-96-4,3-3-32 7,1 3 0-7,5-16 0 8,3-6-192-8,-5 6 0 11,1-6 128-11,-2 6-128 4,-3 0 416-4,-1 0 32 10,3-6 16-10,-4 15 0 4,1-11-16-3,3-2-16 6,5-8 0-7,2-7 0 8,4-3-240-8,1-1-64 11,-7-1 0-11,6 3 0 4,-4-7-128-4,5 3 128 13,1 1-128-13,-2-7 128 3,0 0-128-3,2-2 0 10,1-1 0-10,1 1 128 5,4-10-128-5,0 0 0 10,0 0 0-10,0 0 0 6,0 0 0-6,0 0-256 9,0 0 64-9,0 0 16 19,0 0-528-19,-4-12-128 0,2 5 0 1,4-5-16 13,2-4-1264-14,0 5-240 0,1-5-48 1,7-6-10928 3</inkml:trace>
    </iact:actionData>
  </iact:action>
  <iact:action type="add" startTime="23494">
    <iact:property name="dataType"/>
    <iact:actionData xml:id="d32">
      <inkml:trace xmlns:inkml="http://www.w3.org/2003/InkML" xml:id="stk32" contextRef="#ctx0" brushRef="#br0">28272 7626 9215 0,'0'0'816'1,"0"0"-656"10,0 0-160-11,0 0 0 5,0 0 1408-5,0 0 240 10,0 0 48-10,0 0 16 5,0 0-432-5,0 0-96 10,0 0-16-10,0 0 0 5,0 0-240-5,0 0-48 7,0 0-16-7,0 0 0 8,0 0-144-8,0 7-16 7,0-7-16-7,-4 14 0 8,-1-4-48-8,-3 2-16 10,4 1 0-10,-2-1 0 5,2 2-16-5,-2-1 0 10,-4 5 0-10,3 5 0 5,-3 3 32-5,-4-1 0 11,3 2 0-11,-5 6 0 4,-2 0-128-3,3 8-32 8,-7-2 0-9,3 6 0 5,3-4-224-5,-3 8-32 11,5 0-16-11,-2-4 0 4,5-1-208-4,-3 1 0 11,6-4 0-11,2-4 0 4,1-2 160-4,3-5-160 12,0-3 160-12,4 0-160 3,5-1 256-3,1-3-64 7,-2-3 0-7,8-1 0 9,-3 1 48-9,9-7 0 10,-1 3 0-10,5-6 0 4,1 3-48-4,3-3 0 11,-1-4 0-11,2 0 0 5,2-4-32-5,1-2-16 11,-3-2 0-11,-2-2 0 3,-2-2 0-3,-3-2 0 12,1-9 0-12,1 3 0 3,-1-4 48-3,1 1 16 11,-5-1 0-11,6-1 0 5,3-5-16-5,-3 3 0 11,-3 1 0-11,-1-3 0 4,0 0-16-4,-3-5-16 11,0 1 0-11,-5 0 0 3,1-1-160-3,-6-3 160 12,1-2-160-12,-3-2 160 3,-4 0-160-3,-2 2 128 11,-4-2-128-11,-3-4 128 5,-1 3-128-5,0 1 128 11,-6-2-128-11,3 4 128 4,-9 4 16-4,4-2 0 11,-5 1 0-11,-2 3 0 4,-1 4 48-4,-1-1 0 11,-2 5 0-11,-1 3 0 3,-1-1-192-3,-2 7 160 11,0 0-160-11,-1 6 160 5,-1-4-160-5,0 7 0 11,2-3 0-11,2 4 0 4,-3-2 0-4,3 2-144 11,0 2 144-11,3 0-208 18,5 1-416-18,5-1-80 0,-1 2 0 0,9 0-16 14,8-4-2672-14,0 0-544 0</inkml:trace>
    </iact:actionData>
  </iact:action>
  <iact:action type="add" startTime="24412">
    <iact:property name="dataType"/>
    <iact:actionData xml:id="d33">
      <inkml:trace xmlns:inkml="http://www.w3.org/2003/InkML" xml:id="stk33" contextRef="#ctx0" brushRef="#br0">28735 6984 14447 0,'0'0'640'1,"0"0"128"-1,0 0-608 0,0 0-160 6,0 0 0-6,0 0 0 10,0 0 976-10,-10 10 176 7,10-10 16-7,0 0 16 4,0 0-64-4,0 0-16 10,-4 10 0-10,4-10 0 4,0 0-144-4,0 0-16 11,0 0-16-11,10 13 0 5,-10-13-256-5,9 8-48 10,7-2-16-10,-2 0 0 5,5-4-128-5,3-2-32 10,1 4 0-10,4-4 0 5,3-4-80-5,3-2-32 10,-4 0 0-10,2 2 0 5,-3-4-32-5,3-2-16 12,2 3 0-12,0 1 0 3,0-6 32-3,-2 2 16 11,-1 3 0-11,-1-7 0 4,-2 6-64-4,1 0-16 10,-1-1 0-10,0 1 0 5,-3 4-80-5,-5-2-32 10,1-2 0-10,-1 4 0 4,-5 2-144-4,1 0 128 11,-3 2-128-11,2 0 128 5,-14 0-128-5,9 2 0 10,-9-2 0-10,0 0 0 5,0 0 0-5,0 0 0 10,12 6 128-10,-12-6-128 5,0 0 0-5,8 14 0 11,-4-4 144-11,0 3-144 4,0-3 144-4,-2 2-144 10,-2 1 192-10,-2 5-192 5,0-2 256-5,0 3-64 10,-2 1-16-10,0-1 0 5,2 2-32-5,-2 5 0 11,-4 3 0-11,2 6 0 4,1 4-144-4,1 0 0 11,0 10 144-11,-4 4-144 4,0-1 0-4,0 5 0 10,1-1 0-10,-3 3 128 5,2 5-128-5,2 6 0 11,-4-7 0-11,5 5 0 5,-1-2 0-5,4 5 0 6,-2-5 0-6,2 2 0 10,2-5 0-10,2-5 0 6,0-1 0-6,2-1 0 9,4-3 128-9,-3 0-128 10,3 1 160-10,-4-3-160 5,4-2 192-5,0-3-48 11,0 3-16-11,-3 2 0 4,1-4-128-4,0-2 160 12,2 1-160-12,0 3 160 3,-4-8-160-3,1 4 0 12,3-6 0-12,-2 2 128 3,-2-6-128-3,2 6 0 11,0-8 0-11,3-2 128 5,-3 2-128-5,0-1 0 7,0-3 0-7,2 0 0 4,-2 2 128-4,-2-7-128 12,-1 1 0-12,1-3 128 3,0-3-128-3,0-3 0 11,-2 1 144-11,0 1-144 5,0-7 0-5,0 3 128 11,-2-14-128-11,0 12 0 4,0 0 128-4,0-12-128 11,0 0 128-11,0 0-128 3,0 0 0-3,0 13 0 7,0-13 0-7,-2 10 128 8,2-10-128-8,0 0 128 8,0 0-128-8,0 0 128 8,0 0-128-8,0 0 128 7,0 0-128-7,0 0 128 8,-10 10 0-8,10-10 16 7,0 0 0-7,-9 2 0 7,9-2 32-7,0 0 0 12,-8 2 0-12,-4-2 0 3,4-2-32-3,8 2 0 11,-10 2 0-11,-1-2 0 4,1-4 0-4,2-2 0 12,-5 2 0-12,3 2 0 5,-6 2 0-5,6 0 0 9,-7 0 0-8,1 0 0 4,-5 0 0-5,1 4 0 10,1 2 0-10,-1 0 0 5,-3-1 16-5,-4 3 0 10,1 0 0-10,-3 0 0 5,-2-2-16-5,-6 1 0 10,-2 3 0-10,0-4 0 5,-6-2 0-5,2 2 0 10,0 2 0-10,-2-1 0 5,6-1-144-5,-16 4 192 10,5 0-192-10,9-4 192 4,4 1-192-4,6 3 0 11,3-4 0-11,1-2 0 5,5 2 0-5,7 4 0 10,-3-7 0-10,18-3 0 18,-13 0-1088-17,13 0-240-1,0 0-48 0,0 0-17120 5</inkml:trace>
    </iact:actionData>
  </iact:action>
  <iact:action type="add" startTime="27545">
    <iact:property name="dataType"/>
    <iact:actionData xml:id="d34">
      <inkml:trace xmlns:inkml="http://www.w3.org/2003/InkML" xml:id="stk34" contextRef="#ctx0" brushRef="#br0">29433 5685 24191 0,'0'0'1072'1,"0"0"208"-1,0 0-1024 0,0 0-256 6,0 0 0-6,0 0 0 8,0 0 0-8,0 0 0 7,0 0 0-7,0 0 0 8,15 20 400-7,-1-7-16 5,4 3-16-6,1-4 0 8,1-1-48-8,-5-3 0 7,-1 2 0-7,4 4 0 8,3-5-64-8,0 11 0 8,5-1-16-8,-3-1 0 8,4-1-16-8,24 19 0 7,-4-5 0-7,-6-2 0 7,-4 4 96-7,-6 0 32 8,0-3 0-8,1-1 0 9,-1-2 96-9,-2 4 0 6,-2 0 16-6,5 3 0 8,-1-1-80-8,0 2 0 7,-2-6-16-7,1 8 0 8,3 4-48-8,-2-2 0 7,4 4 0-7,-2-6 0 8,-2 8-128-8,3-2-16 7,1 2-16-7,2 4 0 8,-6-5 16-8,0 3 0 7,-2 0 0-7,1 0 0 8,-3-2-176-8,0 3 128 7,3 5-128-7,-5 2 128 8,0-5-128-8,-3 3 0 7,-1 2 144-7,-3-3-144 8,-1-1 0-8,3 2 128 7,-7-1-128-7,5 3 0 9,-4 1 160-9,3-1-32 6,-7 0-128-6,4-1 192 8,-1 3 0-8,3-3-16 7,-6-3 0-7,5 4 0 8,-5-1-32-8,4 1 0 7,-7 0 0-7,1 1 0 8,-2 3-16-8,2-3-128 7,-2-3 192-7,-2 1-64 8,0-1-128-8,-1 4 192 7,5 1-192-7,-6-3 192 8,0-5-192-8,-2 3 192 7,0 4-192-7,-2-5 192 8,0 1-48-8,2-2 0 7,-8-3 0-7,5 3 0 8,-1-2 0-8,2 2 0 7,0-3 0-7,-2 1 0 9,-6-8-16-9,0 6-128 6,1-2 192-6,-5-4-64 8,6 4 0-8,-6-5-128 7,1 5 192-7,3-2-64 8,-4-2-128-8,3-4 192 7,-7 2-192-7,3-4 192 8,1 0-64-8,-6 6-128 7,3-4 192-7,-3 4-64 8,-3-4 16-8,0-3 0 7,-3 3 0-7,1-2 0 8,-2-4 16-8,-3 0 0 7,-1 2 0-7,-2-1 0 8,0-5-16-8,-4 0 0 7,3 0 0-7,1 3 0 8,4-3-16-8,-2 0 0 8,0-1 0-8,-2-1 0 8,1 0-128-8,3 3 192 6,0 1-192-6,1-6 192 8,-1-1-192-8,4-7 128 7,1 3-128-7,1 3 128 8,0-1 0-8,-1-3 0 7,3 1 0-7,-3-4 0 8,5 1 32-8,1-3 0 7,-3 2 0-7,1-5 0 8,5 5-32-8,-5-6-128 8,5 2 192-8,1 1-64 7,2-5-128-7,12-6 160 7,-11 8-160-6,11-8 160 6,0 0-160-7,0 0 192 7,-10 10-192-7,10-10 192 8,0 0-192-8,0 0 160 7,0 0-160-6,0 0 160 7,0 0-160-8,0 0 128 6,0 0-128-6,0 0 128 8,0 0-128-8,0 0 0 7,0 0 0-7,0 0 0 8,0 0 0-8,6-12-224 7,-6 12 48-7,11-12 16 22,5-3-1248-22,-2 3-256 0,1-4-64 1,3 5-10688 7,-3-3-2160-8</inkml:trace>
    </iact:actionData>
  </iact:action>
  <iact:action type="add" startTime="34346">
    <iact:property name="dataType"/>
    <iact:actionData xml:id="d35">
      <inkml:trace xmlns:inkml="http://www.w3.org/2003/InkML" xml:id="stk35" contextRef="#ctx0" brushRef="#br0">4895 12640 10127 0,'0'0'896'1,"0"0"-704"5,0 0-192-6,0 0 0 8,0 0 1376-8,0 0 240 7,-15 0 48-7,15 0 16 8,0 0-288-8,0 0-64 8,0 0-16-8,0 0 0 9,0 0-352-9,0 0-80 6,21-6-16-6,4 0 0 8,-1-2-192-8,3 2-32 7,2-5-16-7,1 1 0 7,5-4-208-7,4 1-32 8,-4-7-16-8,2 10 0 7,4 2-144-7,-6-1-32 7,4-3 0-6,2 0 0 7,0 5-32-8,2 3-16 7,-2-2 0-7,0-4 0 8,-4 0-144-8,0 6 0 7,-4 0 144-7,-4 1-144 8,3-5 0-8,-7 2 0 7,-4 4-192-7,-7 2 64 24,-14 0-1760-23,0 0-352-1,0 0-64 1</inkml:trace>
    </iact:actionData>
  </iact:action>
  <iact:action type="add" startTime="34738">
    <iact:property name="dataType"/>
    <iact:actionData xml:id="d36">
      <inkml:trace xmlns:inkml="http://www.w3.org/2003/InkML" xml:id="stk36" contextRef="#ctx0" brushRef="#br0">4798 13240 17503 0,'0'0'768'1,"0"0"176"-1,0 0-752 12,0 0-192-11,0 0 0-1,13 10 0 2,5-4 544-2,1-2 80 5,5 0 16-5,1-4 0 8,0-4 384-8,3 0 96 7,3 0 16-7,2 4 0 8,4-6-96-8,4 0-16 7,4-5 0-7,2 7 0 8,6 0-256-8,1 0-48 7,1-4-16-7,1 2 0 8,5 0-256-8,1 3-48 7,-3-3-16-7,-5 0 0 8,-1 0-128-8,-4 2-48 8,-6 2 0-8,0-2 0 8,-6 2-208-8,-4 2 0 7,-4 2 0-7,-6 2-9520 16,-1-4-1936-16</inkml:trace>
    </iact:actionData>
  </iact:action>
  <iact:action type="add" startTime="39976">
    <iact:property name="dataType"/>
    <iact:actionData xml:id="d37">
      <inkml:trace xmlns:inkml="http://www.w3.org/2003/InkML" xml:id="stk37" contextRef="#ctx0" brushRef="#br0">7698 8061 5519 0,'0'0'496'0,"0"0"-496"8,0 0 0-8,0 0 0 7,0 0 640-7,0 0 16 8,0 0 16-8,0 0 0 8,0 0 48-8,-14 1 16 7,14-1 0-7,0 0 0 8,0 0 288-8,0 0 64 8,-13-3 16-8,13 3 0 7,0 0-32-7,0 0-16 7,0 0 0-7,0 0 0 8,-4-18-384-8,0 0-80 7,4 7-16-7,0 11 0 9,4-18-208-9,-2 5-48 6,2-5-16-6,2 6 0 8,-6 12-32-8,13-15 0 7,-5 1 0-7,2 0 0 7,3 7-128-7,-3-7-16 8,2 2-128-8,-2-5 192 9,5 3-32-9,-1-2-16 6,3 5 0-6,-1-7 0 8,2 3-144-8,3-3 192 8,-3-1-192-8,5 3 192 8,2-4-64-8,5 5 0 6,-3 1 0-6,2-5 0 8,2 5 0-8,3-5-128 7,-1-7 192-7,-2 5-64 9,4 1-128-9,4 1 0 6,-4-1 0-5,4 1 0 7,-2-1 0-8,-2-3 128 6,2-3-128-6,2 7 0 9,2 3 0-9,2-3 0 6,-2-1 0-6,6 7 0 9,4-5 0-9,-2 6 0 6,-5 1 0-6,5-1 0 8,2-9 0-8,0 1 128 7,-7 1-128-7,3 1 0 8,0-1 0-8,-2 1 0 7,2-3 0-7,5 1 0 8,-1 8 0-8,4-3 0 7,-3 3 0-7,3-6 0 8,2 9 0-8,-1-5 0 8,-3 4 0-8,0-5 0 7,-1 3 0-7,-3-4 0 8,2 3 0-8,-5-3 0 8,3 6 0-8,-4-3 0 6,2 1 0-6,2 2 0 8,-1-1 0-8,-1 3 0 7,4 2 0-7,2-2 0 8,1 0 0-8,3 3 0 7,-3-1 0-7,3-2 0 9,0-2 0-9,-3 2 0 6,-1-3 0-6,0 1 0 9,-1 2 128-9,-1-2-128 6,2 1 128-6,-1 3-128 8,3-6 0-8,3 4 0 7,1 2 0-7,3-1 0 8,-3-5 0-8,3 6 0 7,1 0 0-7,-3-4 0 8,-1 3 0-8,-1 1 0 8,3-2 0-8,-3-2 0 8,1 2 0-8,3 1 128 7,-3-7-128-7,7 4 0 7,-2 0 128-7,5 5-128 7,-5-1 0-7,0 0 128 8,-1-6-128-8,-5 0 0 7,-1-1 0-7,1 3 128 8,-1 6-128-8,1-2 0 7,3-3 144-7,-3 1-144 8,3 0 176-8,-1-2-48 7,1 2 0-7,3 3 0 9,2 3-128-9,-3-6 0 6,-5-8 0-6,1 6 0 9,-5 1 0-9,1 3 0 6,0 2 0-6,-1 0 0 9,-1-8 0-9,0 5 0 7,1 3 0-7,1 0 0 8,1 0 0-8,1 0 0 6,-2 0 0-6,-1 0 0 9,1-2 0-9,-4 0 0 7,-1-5 0-7,1 5 0 7,-2 2 0-7,-2 2 0 8,-1-4 0-8,3 2 0 7,-4-2 0-7,4 6 0 7,1 8 0-7,5-4 0 8,-2-6 0-8,1-2 0 7,1-3 0-7,0 3 0 8,1 4 0-8,-1-4 0 7,-1-2 0-7,1 2 0 8,-4 2 0-8,1 4 0 7,-3 0 0-7,2-2 0 9,2-2 128-9,-1 2-128 7,3 2 192-7,1-2-64 8,1 0-128-7,-2 0 0 4,1 0 0-5,-3 0 0 9,-2-2 0-9,-1 0 0 6,-5-4-192-6,0 4 192 9,6 2-128-9,-1 0 128 6,-3 0 0-6,-2 6 0 9,0 0 0-9,4 0 0 7,-3 4 0-7,5-1 0 8,-4-5 0-8,2 0 0 7,-8-4 0-7,4 6 0 7,-4 0 0-6,1 2 0 6,-6-5 0-7,-1 1 0 7,0 2 0-7,-2 0 0 8,-4 0 0-8,2 2 0 8,1 0 0-8,-1 5 0 7,-4-3 0-7,0 0 0 8,-1-1 128-8,-3-3-128 6,1 0 128-6,-1 8-128 9,0-1 192-9,-3 3-64 7,-1-6 0-7,3 7 0 8,1-1 16-8,-1 1 0 7,-3 5 0-7,3-5 0 8,1 1-144-8,-1 4 0 7,-5-1 0-7,1 0 0 8,-1 5 0-8,1 1 0 6,-1 0 0-6,3-1 0 9,-6-3 0-9,5 2 0 7,-3-1 0-7,1 3 0 8,-1 4 0-8,-5 1 0 7,5 1 0-7,-6-2 0 8,0 0 0-8,1-2 0 7,-3 1 0-7,2-1 0 8,2 0 0-8,-5 0 0 7,-1 1 0-7,2-3 192 8,-2 2 32-8,-2 0 16 7,0 3 0-7,0-1 0 8,-1-2-16-8,3-2 0 7,-4-1 0-7,0-1 0 8,-2 0-16-8,2 1 0 7,0-5 0-7,-2-1 0 8,0-3-80-8,0 3-128 7,0-1 176-7,2-5-176 8,0 4 160-8,0-7-160 7,-2-11 128-7,2 20-128 8,0-5 160-8,2-1-160 7,-4-14 192-7,6 18-192 8,-2-7 160-8,-4-11-160 8,5 18 128-8,1-8-128 7,-6-10 0-7,0 0 128 7,0 0-128-7,12 13 0 8,-12-13-192-8,10 10-128 7,-10-10-32-7,0 0 0 21,0 0-1600-21,0 0-320 0,0 0-64 0</inkml:trace>
    </iact:actionData>
  </iact:action>
  <iact:action type="add" startTime="41254">
    <iact:property name="dataType"/>
    <iact:actionData xml:id="d38">
      <inkml:trace xmlns:inkml="http://www.w3.org/2003/InkML" xml:id="stk38" contextRef="#ctx0" brushRef="#br0">16353 7563 16575 0,'0'0'736'1,"-14"-6"160"-1,14 6-720 0,0 0-176 5,0 0 0-5,0 0 0 9,-6 16 1024-9,6-16 160 6,2 19 32-6,4-3 16 8,4 2-800-8,3-5-176 7,1 5-16-7,4-1-16 8,3-1-80-8,-3 5-16 7,3-1 0-7,2-2 0 8,5-1-128-8,-3 5 160 7,2-5-160-7,3 1 160 8,-1-1-160-8,0-5 160 7,0 2-160-7,3-5 160 8,3-1 272-8,0-2 48 7,-2-2 16-7,0 0 0 8,2 0 240-8,0-2 48 8,0-4 16-8,4-2 0 8,-5-8-96-8,-3 2-32 6,2-7 0-5,-2 3 0 7,0-5-160-8,3 1-48 6,-5 2 0-6,0-5 0 9,0 1-224-9,-1 5-48 6,-5-5-16-6,-3 7 0 8,-1-5-176-8,1 3 0 7,-7 1 0-7,3-2 128 22,-6 5-2176-22,-1-5-432 0</inkml:trace>
    </iact:actionData>
  </iact:action>
  <iact:action type="add" startTime="42153">
    <iact:property name="dataType"/>
    <iact:actionData xml:id="d39">
      <inkml:trace xmlns:inkml="http://www.w3.org/2003/InkML" xml:id="stk39" contextRef="#ctx0" brushRef="#br0">14433 10416 10815 0,'0'0'480'1,"0"0"96"-1,-15-3-448 0,15 3-128 6,-16-2 0-6,16 2 0 9,-14-2 320-9,1 4 64 6,13-2 0-6,0 0 0 8,-12 2 48-8,12-2 16 8,0 0 0-8,0 0 0 8,0 0 336-8,0 0 80 7,0 0 16-7,0 0 0 7,0 0-208-7,14 0-32 8,-14 0-16-8,21-2 0 9,-1 0-80-9,3 2-16 6,-3 2 0-6,5-2 0 7,4-4-80-7,4 0 0 7,1 0-16-7,-1 2 0 8,0-2-96-8,2-4-16 8,-2 0 0-8,2 3 0 8,6 3-96-7,-4-4-32 4,-6-4 0-5,5 4 0 9,1 2 48-9,-4 2 0 7,0 2 0-7,0 0 0 8,-2-8-48-8,2 3-16 6,-1 3 0-6,-1 2 0 10,-4 0-48-10,-1 0-128 6,-5-8 192-6,-1 6-64 8,-1 4-128-8,1-2 0 7,-7-2 144-6,-13 2-144 7,0 0 160-8,18 0-32 6,-18 0-128-6,0 0 192 8,0 0-64-8,0 0 0 7,0 0-128-7,0 0 192 8,0 0 0-8,0 0-16 7,0 0 0-7,-16 0 0 8,2 6-176-8,-3-2 192 7,1-2-192-7,-3 2 192 8,-5-4-192-8,-1 3 128 7,-2 1-128-7,-1-2 128 8,1-4-128-8,0 2 160 7,-2 0-160-7,-1 4 160 8,1-2-160-8,0 4 128 7,-4 0-128-7,-4 4 128 8,0-5-128-8,1 3 0 8,-1 4 144-8,2-4-144 8,2 2 0-8,-2 3 128 6,-4-3-128-6,4 2 0 9,-4-5 0-9,4-3 0 6,4 2 0-6,3 2 128 8,3-2-128-8,5-2 0 7,5-4 0-7,-1 4 0 8,16-4 0-8,0 0 0 7,0 0 0-7,0 0 0 8,0 0 0-8,0 0 0 7,18-2 0-7,3 0 0 8,6 0 128-8,7-2 16 7,3-4 0-7,8 0 0 8,-5 1-16-8,5-9-128 7,4 2 192-7,0 1-64 8,2 3-128-8,1 4 0 8,-1-6 0-8,0 4 128 8,1 3-128-8,1 1 0 6,0-2 0-6,-3 0 0 9,-5-2 0-9,0 2 0 6,-2 2 144-6,-2-1-144 9,-2-1 0-9,-4 0 144 7,-6 4-144-7,-5 0 0 8,-7 2 128-8,3 0-128 6,-20 0 0-6,0 0 0 8,0 0 0-8,0 0 0 7,6 10 0-7,-6-10 0 8,0 0 0-8,-6 17 160 8,-8-3-160-8,1 4 128 7,-11-7-128-7,-1 1 160 8,-6-8-160-8,-1 6 160 7,-3 1-160-7,-2-3 0 8,0 0 144-8,0 2-144 8,-6-4 128-8,4-5-128 6,-6 3 128-6,4 0-128 9,0 2 128-9,-4 2-128 6,6-2 128-6,-5-2-128 8,3 0 128-8,0-2-128 7,4-1 128-7,5 1-128 9,3-2 0-9,4-2 128 6,1-1-128-6,5 1 0 9,3 0 0-9,-1 0 144 6,17 2-144-6,0 0 0 8,-12-4 0-8,12 4 0 7,0 0 0-7,0 0 0 8,0 0 0-8,16-6 0 7,5-2 0-7,1 2-144 8,3 0 144-8,6-1-128 8,-4-9 128-8,9 12-128 8,6 0 128-8,-1 2 0 7,2 4 0-7,-2-4 0 8,4-2 0-8,-2 1-128 6,4 3 128-6,2 0 0 8,-3-2 0-8,-3 0 0 7,2 0 0-7,-4 0-128 8,4 0 128-8,-6-2 0 8,-4 0 0-8,-6 2 0 8,-7 2 0-8,-3 0 0 6,-1-2 0-6,-18 2 0 9,0 0 0-9,0 0 0 6,0 0 0-6,0 0 0 9,0 0 0-9,0 0 0 6,0 0 0-6,-16 6 0 9,1 2 0-9,-7 0 0 7,-5-1 0-7,-4-1 128 8,-4-2-128-8,1 0 0 6,-1 0 0-6,0-2 0 9,-8 2 0-9,4-4 0 7,-2 0 0-7,4 0 0 8,-6 0 0-8,4 4 0 7,-4 0 0-7,3-3 0 7,-3 3 0-7,6 0 0 8,-4 0 0-8,7 2 128 8,7-2-128-8,2 0 0 7,7-2 0-7,3-2 128 7,15 0-128-7,0 0 0 7,0 0 0-7,0 0 0 8,0 0 0-7,0 0 0 5,0 0 0-6,23-4-128 9,2-6 128-9,5 4 0 7,5 0 0-7,6 1 0 9,-6-5 0-9,4 2 0 6,2 4 0-6,2 2 0 8,0-4 0-8,5 2 0 7,-3-1-160-7,0 5 160 21,-2-4-1664-21,-6-2-240 0</inkml:trace>
    </iact:actionData>
  </iact:action>
  <iact:action type="add" startTime="44587">
    <iact:property name="dataType"/>
    <iact:actionData xml:id="d40">
      <inkml:trace xmlns:inkml="http://www.w3.org/2003/InkML" xml:id="stk40" contextRef="#ctx0" brushRef="#br0">8882 11635 11055 0,'0'0'976'0,"0"0"-784"6,0 0-192-6,0 0 0 9,0 0 576-9,0 0 80 6,0 0 16-6,0 0 0 8,-8-4 144-8,8 4 16 8,-15-4 16-8,1 3 0 7,-4-1 48-7,3-2 16 7,-3 2 0-7,-5 2 0 8,-1 0 48-8,-1 0 0 7,0-2 0-7,-3 0 0 8,-1 2-32-8,-2 0 0 7,-4 2 0-7,2 6 0 8,-6-5-304-8,0 3-64 7,-8-2-16-7,4 6 0 8,-2 2-128-8,-6-3-32 8,1 5 0-7,-1-4 0 5,-2 5-96-5,7-3-32 5,-3 2 0-6,4-6 0 9,2-5-64-9,2 5 0 6,4 4-16-6,8-6 0 8,-1 2-16-8,3 1 0 8,2-1 0-8,1-2 0 8,5 2-160-8,1 2 128 6,1-5-128-6,17-5 128 8,-12 4-128-8,12-4 192 7,0 0-192-7,0 0 192 8,0 0-192-8,0 0 128 7,-10 10-128-7,10-10 128 8,0 0-128-8,0 0 0 7,0 0 144-7,0 0-144 8,0 0 128-8,0 0-128 7,0 0 160-7,0 0-160 8,0 16 0-8,0-16 0 7,0 0 0-7,0 0 0 8,0 0 128-8,0 19-128 7,0-7 0-6,0-12 144 7,0 0-144-8,0 0 0 7,-2 19 144-7,2-19-144 8,-2 16 0-8,0 0 128 6,2-16-128-6,-2 21 0 9,2-7 0-9,0 3 0 6,-1-5 0-6,2 4 0 8,-1-16 0-8,6 17 0 7,0-1 0-7,2 3 0 8,-2-3 0-8,0-1 0 7,-6-15 0-7,9 20 0 8,3-4 0-8,2-1 0 8,-14-15 0-8,19 14 0 7,3-1 0-7,1-3 0 8,1 4 0-8,5-6 0 7,2-1 0-7,0-1 0 7,2 2 128-7,3-2-128 8,3-4 0-8,-2 4 144 8,6 0-144-8,-4 3 0 8,1-5 128-8,-2 2-128 6,-1 0 0-6,4 4 0 9,-4-2 0-9,2 1 0 6,-6 3 0-6,-4-2 0 9,0 5 128-9,1-3-128 7,-1 6 0-7,-2-5 0 8,-2 5 0-8,-1-1 160 6,1 1-160-6,-7 3 128 9,-1 7-128-9,1-1 0 6,-6 0-192-5,1 1 192 7,-5 1 0-8,0 2 0 7,-6 2 0-7,0 4 0 8,0-4 0-8,-2-1 0 7,-4 3 0-7,0 0 128 7,-2-4 128-7,2 0 0 8,-6-2 16-8,-1 5 0 8,-5-1 48-8,1 2 0 7,-5-2 0-7,0-2 0 8,-1 0 96-8,-4 1 32 6,-3-3 0-6,-1-2 0 8,0 2-32-7,-6 3 0 6,-2-3 0-7,-2 0 0 8,-4-7-16-8,-2-1 0 7,-2 0 0-7,-6 1 0 8,1-6-48-8,-5-5-16 7,-7-5 0-7,1 0 0 8,3-2-64-8,3-4-16 6,-1-2 0-6,3-2 0 9,5-2-64-9,1 0-32 6,6-5 0-5,0 1 0 7,6-6-160-8,-2 5 192 7,4-9-192-7,7 6 192 8,1-1-192-8,2 5 0 7,5-6 0-7,9 9 0 21,11 7-512-20,0 0-16-1,0 0-16 0,0 0 0 14,0 0-2048-14,21-12-416 0,6 2-64 0</inkml:trace>
    </iact:actionData>
  </iact:action>
  <iact:action type="add" startTime="46436">
    <iact:property name="dataType"/>
    <iact:actionData xml:id="d41">
      <inkml:trace xmlns:inkml="http://www.w3.org/2003/InkML" xml:id="stk41" contextRef="#ctx0" brushRef="#br0">10006 11294 11167 0,'0'0'496'1,"0"0"96"-1,-12 8-464 0,12-8-128 2,-12 8 0-2,4-1 0 9,8-7 896-9,-13 14 176 7,5-2 16-7,2 1 16 7,-4-5 0-7,3 8 0 7,5-1 0-7,0 5 0 8,0 1-192-8,2 1-32 7,6-1-16-7,3 9 0 9,-1 3-224-9,6 0-64 6,3 2 0-6,3 8 0 9,-5 0-336-9,9 4-80 7,3-10-16-7,2 6 0 8,6-4-16-8,1-2 0 7,-1-8 0-7,8-4 0 8,-4-3 0-7,5-3 0 5,-5-1 0-6,6-11 0 9,-6-3 112-9,4-4 16 6,-4-2 0-6,2-1 0 8,-8-5 0-8,1-8 0 7,-1-5 0-7,2 3 0 8,-2-1-128-8,-4-5 0 7,-1-1-128-7,-3 0 192 8,0-3-192-8,-1 3 144 7,-3-4-144-7,-1-1 128 8,-3 1-128-8,-7 2 160 7,0 1-160-7,-1 3 160 8,-5 4-160-8,0-3 0 7,-4-3 0-7,-2 3 0 8,0 7 0-8,2 1 0 7,0 14 0-7,0 0 0 8,-15-4 0-8,3 4-176 8,-4 8 48-8,3 8 0 8,-9 3 0-8,3 4 0 6,1 7 0-6,-3 9 0 8,-8 2 128-7,-1 5 0 5,3 5 0-6,-2 4 0 8,-2 9 0-8,-5 8 0 7,-1-3 0-7,-4 12 0 8,-2 9 272-8,-5 4-16 7,-1 3 0-7,0-5 0 8,-3-8-48-8,-3 4-16 7,0 5 0-6,3-5 0 6,-1-4 160-7,0-8 32 7,5-10 0-7,-1-3 0 8,4-1 208-8,-2-9 48 7,0-9 16-7,2-1 0 8,-3-9 32-8,3-5 0 7,4-4 0-7,0-5 0 9,6-11-144-9,6-1-32 6,1-6 0-6,7-4 0 8,1-2-160-8,5-4-32 7,1-9-16-7,4 1 0 8,6-3-176-8,2-8-128 7,2-1 192-7,2-3-192 8,6-2 0-8,6-2 0 7,-3 4 0-7,11-1-192 8,3 1-48-8,3 2 0 7,1 2 0-7,2 1 0 8,2 9 48-8,6 3 16 7,-2-4 0-7,2 11 0 8,2 1 176-8,-2 6-160 8,4 2 160-8,0 2-160 7,-2 0 160-7,0 3-160 9,2 9 160-9,2 0-160 7,-4 3 160-7,4 4 0 6,-4 5 128-6,3-1-128 8,-1-2 0-8,0 1 0 7,-4-3 0-7,0-3-128 8,-6 1 128-8,3 1 0 7,-1 1 0-7,-6-5 128 8,-2-1-128-8,-5 1 176 7,-3-5-176-7,1 1 192 8,1-8-192-8,-5 2 0 7,1 3 0-7,-3-3 128 23,2-6-832-23,1 2-160 1,-1 0-32-1,1-4-14656 2</inkml:trace>
    </iact:actionData>
  </iact:action>
  <iact:action type="add" startTime="47798">
    <iact:property name="dataType"/>
    <iact:actionData xml:id="d42">
      <inkml:trace xmlns:inkml="http://www.w3.org/2003/InkML" xml:id="stk42" contextRef="#ctx0" brushRef="#br0">12327 11144 8287 0,'0'0'368'1,"0"0"80"-1,0 0-448 0,0 0 0 7,-8-4 0-7,8 4 0 8,0 0 1840-8,-14 2 272 7,3 4 64-7,11-6 16 8,-16 9-1040-8,0-1-192 6,1 0-64-5,-5 6 0 7,3-3-80-8,-1 7-32 7,-5-8 0-7,-1 7 0 8,-1-1-80-8,0 5-32 7,-1 5 0-7,1 3 0 8,-2 4 64-8,-3 12 16 7,-5 4 0-7,4 5 0 8,0 5-64-8,-4 7-16 7,5 10 0-6,-1 8 0 6,-2 6-208-7,2 11-32 7,-2 6-16-7,-2 3 0 8,-1 1 560-8,5-4 112 7,4-6 32-7,2-3 0 22,1 1-1648-22,7-9-336 1,-1-6-64-1,8-4-16 0,-1-2 944 0,7-8 176 7,2-3 32-6,2-9 16 6,4-3-32-7,2-5-16 7,1-7 0-7,1 0 0 8,-2 2-176-8,4-8 192 8,1-8-192-8,-1-1 192 8,8-1-192-8,-5-8 160 6,3-3-160-6,5-4 160 8,3-6-368-8,3-6-80 7,0-6-16-7,5-4 0 23,-1 0-2336-22,0-7-480 0</inkml:trace>
    </iact:actionData>
  </iact:action>
  <iact:action type="add" startTime="48221">
    <iact:property name="dataType"/>
    <iact:actionData xml:id="d43">
      <inkml:trace xmlns:inkml="http://www.w3.org/2003/InkML" xml:id="stk43" contextRef="#ctx0" brushRef="#br0">12783 11973 6447 0,'0'0'576'0,"-8"-10"-576"6,1-8 0-6,-3 9 0 8,10 9 3296-8,0 0 544 6,0 0 128-6,0 0 0 8,0 0-2496-8,-14 4-512 7,-3 1-112-7,3 9-16 8,-6 2-48-8,3 5-16 7,-1 2 0-7,-1 7 0 8,-1 7 128-8,3 4 32 7,-5 7 0-7,5 3 0 8,1 0-272-8,-1 7-48 7,3 3-16-7,-2-1 0 8,7 3-224-8,-1 1-48 7,0-3-16-7,6-3 0 9,2 3-176-8,2-7-128 4,2-3 192-5,2-6-192 9,0-8 128-9,4-6-128 7,3-6 0-7,-3-3 0 8,6-11 192-8,-4 3-192 6,3-6 192-6,3-2-192 9,3-6 224-9,-3-2-64 7,4 0-16-7,3-2 0 8,-2-6 48-8,5-7 16 7,-1-3 0-7,2-1 0 7,5-1-208-6,-3-3 176 6,-2-4-176-7,2-1 160 8,1-3-160-8,1 0 0 7,2 0 0-7,-4-6 0 7,-3-2 0-7,-3 0 0 7,1-4-176-6,-3-6 176 6,0-1-160-7,1-1 160 7,-3 0-192-7,3 7 192 9,-5 1-224-9,1 2 64 7,-1 2 16-7,-5 8 0 9,-2 4 144-9,0 5-192 5,-6 5 192-4,-2 9-192 7,-2 10 192-8,0 0 0 6,0 0-144-6,0 0 144 8,0 0-128-8,-6 19 128 8,-8 13-160-8,2 1 160 8,-7-2 0-8,5 8 0 6,-3 6-128-6,-1 6 128 9,1 3 0-9,-5 3 160 7,5 1-32-7,-1 7 0 8,-3 3 80-8,-5-4 16 7,1 8 0-7,1-7 0 7,3-3-64-7,5 0-16 8,1-1 0-8,7-6 0 8,0-5-144-8,0-9 160 7,6-2-160-7,4-8 160 8,6-1-160-8,0-7 128 7,2-3-128-7,7-5 128 8,1-5-352-8,-1-2-80 7,5-6-16-7,3-6-15248 11</inkml:trace>
    </iact:actionData>
  </iact:action>
  <iact:action type="add" startTime="48806">
    <iact:property name="dataType"/>
    <iact:actionData xml:id="d44">
      <inkml:trace xmlns:inkml="http://www.w3.org/2003/InkML" xml:id="stk44" contextRef="#ctx0" brushRef="#br0">13302 13133 18431 0,'-18'-2'1632'1,"18"2"-1312"4,-15 2-320-5,15-2 0 8,0 0 768-8,0 0 64 7,0 0 32-7,0 0 0 8,0 0-208-8,0 0-32 7,0 0-16-7,0 0 0 8,0 0 176-8,17-10 48 7,3 4 0-7,1 3 0 8,3-3-112-8,1 2-16 7,2 0 0-7,3 4 0 7,1 4-320-7,2 0-64 8,4-2 0-8,-4 3-16 8,-5 3-32-8,-1 4 0 6,-2-4 0-5,-3 2 0 7,-5 3-48-8,1-3-16 7,-3 4 0-7,-3-3 0 8,-12-11-16-8,4 22-16 7,-4-5 0-7,-2-1 0 8,-2 1 64-8,-6-3 16 7,-1 2 0-7,-1-3 0 9,-4 5-64-9,1-4 0 6,-1 1 0-6,-1-3 0 8,5 0-192-8,-2-5 144 7,5 1-144-7,9-8 128 8,-6 14-128-8,6-14 0 7,-2 12 0-7,2 3 0 8,0-15 0-8,6 18 0 8,5-3 0-8,3 7 0 7,-2 1 0-7,5 1 0 7,-3 1 0-7,3 2 0 9,1-3 0-9,-4 1 0 6,-1 2 144-6,-3-1-16 8,-2-3 64-8,0 2 0 7,-8 9 16-7,0-5 0 8,-10-4 160-8,-2 0 16 8,-13 3 16-8,-1-1 0 8,-1 0 96-8,-2-1 16 6,-10-3 0-6,0-1 0 9,0-7-176-9,-4 5-16 6,2-3-16-6,-2-5 0 8,4-4-128-8,-2 0-32 7,8-3 0-7,0-5 0 8,0-4-272-8,5-5-64 7,9-1-16-7,-3-6 0 21,7 3-2800-21,1-9-544 1</inkml:trace>
    </iact:actionData>
  </iact:action>
  <iact:action type="add" startTime="49407">
    <iact:property name="dataType"/>
    <iact:actionData xml:id="d45">
      <inkml:trace xmlns:inkml="http://www.w3.org/2003/InkML" xml:id="stk45" contextRef="#ctx0" brushRef="#br0">14788 11715 11055 0,'0'0'480'0,"0"0"112"0,12-15-464 0,-6 3-128 5,-6 12 0-5,0 0 0 9,0 0 2304-9,0 0 448 7,0 0 96-7,0 0 16 8,0 0-1216-8,0 0-240 6,-10 8-64-6,-6 5 0 10,3 1-448-10,-7 7-112 6,1 5-16-6,1 1 0 7,-1 2 96-7,-5 5 16 8,1 7 0-8,-2 1 0 7,-1 7-208-7,1 6-32 7,0 5-16-7,3 12 0 8,1 4-208-8,-3 1-32 7,3 2-16-6,-1 3 0 7,5 0-176-8,-5 0-16 6,3-2-16-6,5 0 0 9,-1-2-160-9,5-4 0 7,4-6 0-7,2 1 0 8,0-9 0-8,8-3 192 7,-2-3-64-7,4-3 0 8,2-8-128-8,5 2 0 6,-1-10 0-6,6-4 0 9,-3-7 0-9,7-3 0 6,1-2-144-6,2-9 144 23,3-2-1296-22,1-2-208-1,0-4-32 0,0-12-13120 3</inkml:trace>
    </iact:actionData>
  </iact:action>
  <iact:action type="add" startTime="49755">
    <iact:property name="dataType"/>
    <iact:actionData xml:id="d46">
      <inkml:trace xmlns:inkml="http://www.w3.org/2003/InkML" xml:id="stk46" contextRef="#ctx0" brushRef="#br0">15245 12281 20559 0,'0'0'896'0,"0"0"208"0,0 0-880 1,0 0-224 1,0 0 0-2,-8 13 0 7,-2 7 304-7,-2 1 16 7,-3-1 0-6,-1 7 0 6,-5 2 704-7,1 7 160 8,5 1 32-8,-5 2 0 8,7 4-80-8,-5 3-16 7,4-5 0-7,1 8 0 8,3 2-336-8,-4 1-64 6,6 3-16-5,-1 0 0 7,1-7-400-8,2 3-96 7,0-2-16-7,-2-2 0 8,4-6-192-8,3-4 144 7,2-6-144-7,7-2 128 8,-2-4-128-8,0-3 192 7,4-5-192-7,5-1 192 9,-1-8-192-9,4-2-224 6,-3-2 48-6,-15-4 16 21,18-4-1584-21,-1-2-320 1,-3 2-64-1</inkml:trace>
    </iact:actionData>
  </iact:action>
  <iact:action type="add" startTime="50007">
    <iact:property name="dataType"/>
    <iact:actionData xml:id="d47">
      <inkml:trace xmlns:inkml="http://www.w3.org/2003/InkML" xml:id="stk47" contextRef="#ctx0" brushRef="#br0">14712 12901 24879 0,'0'0'2208'1,"0"0"-1760"3,0 0-448-4,0 0 0 8,10-6 336-8,6 0-16 8,-5 2 0-8,7-3 0 8,-5 1 0-8,9 2 0 7,1-4 0-7,3 4 0 8,-5 0 400-8,6 2 80 7,5 0 16-7,-1 0 0 8,2 0-240-8,0 2-32 7,6-2-16-7,-2 1 0 8,4 1-320-8,0-2-64 7,-4 0-16-7,2-2 0 8,-6 0-368-8,1-2-80 7,-1 0 0-7,-4 2-13792 11</inkml:trace>
    </iact:actionData>
  </iact:action>
  <iact:action type="add" startTime="50382">
    <iact:property name="dataType"/>
    <iact:actionData xml:id="d48">
      <inkml:trace xmlns:inkml="http://www.w3.org/2003/InkML" xml:id="stk48" contextRef="#ctx0" brushRef="#br0">15438 11670 17503 0,'0'0'1552'0,"8"-9"-1232"7,3 1-320-7,1-2 0 8,8 4 1088-8,-3 2 144 6,-1 4 48-6,5 0 0 8,-3 4-128-8,-1 4-32 7,3 2 0-7,-1 3 0 8,3 9-272-8,3 5-48 7,-2 4-16-7,3 8 0 8,-1-2 32-8,1 1 0 7,-1 8 0-7,0 9 0 8,-3 0-208-8,-5 1-32 7,3 8-16-7,-3 5 0 8,-5-3-336-8,0 8-64 7,-1-2-16-7,-7-2 0 8,-4 7 32-7,-2-3 0 5,-3-2 0-6,-9 2 0 8,2 2 112-8,-7-8 32 8,-1 0 0-8,3-7 0 8,-9-1 32-8,1-3 16 6,-2-4 0-6,-1-3 0 8,5-3-96-8,-1-4-16 7,-1-4 0-7,2-4 0 8,5-4-128-8,-1 2-128 7,-1-1 192-7,6-5-192 8,-1-8 0-8,5 1 0 7,2-8 0-7,8-12 0 23,0 0-1472-23,0 0-288 0,0 0-64 0,0 0-8544 7,0 0-1696-6</inkml:trace>
    </iact:actionData>
  </iact:action>
  <iact:action type="add" startTime="50998">
    <iact:property name="dataType"/>
    <iact:actionData xml:id="d49">
      <inkml:trace xmlns:inkml="http://www.w3.org/2003/InkML" xml:id="stk49" contextRef="#ctx0" brushRef="#br0">16035 11235 13071 0,'0'0'576'0,"0"0"128"0,0 0-576 0,0 0-128 6,-2-11 0-6,2 11 0 8,0 0 768-8,0 0 128 6,4-8 32-6,-4 8 0 9,0 0-224-9,17-8-64 7,-3 2 0-7,5 2 0 8,-3 4 208-8,3 4 48 7,3 6 0-7,3-2 0 8,3-2-48-8,-1 3 0 7,0 5 0-7,0 0 0 8,-1 3-288-8,5 7-64 7,0 7-16-7,4 6 0 8,2 4-112-8,0 8-32 7,-1 1 0-7,3 5 0 9,-4 4-80-9,-2 3-32 8,0 2 0-8,2 7 0 7,-6-7 16-7,1 4 0 6,-1-5 0-6,-2 3 0 8,-1 4-64-8,-3-4-16 7,-4 3 0-7,1-3 0 8,1 6 112-8,-3-6 32 7,-2 5 0-7,1-9 0 8,-5 0 48-8,-2 1 16 7,-1-3 0-7,-5 1 0 8,-4-1 0-8,0 3 0 7,0-1 0-7,-4-2 0 9,-3 1-16-9,-1 3 0 6,-2-5 0-6,-6-3 0 8,1 1 64-8,-5-1 16 7,1-1 0-7,-1-2 0 8,-5-5-32-8,-2 1 0 8,-1 0 0-8,1 0 0 8,0-2-32-8,-1-7-16 6,1 3 0-6,0-6 0 8,-1-3-32-8,3-3-16 8,0-4 0-8,-1-2 0 7,3 3-64-7,5-7-16 7,1 3 0-7,-5-7 0 8,3-3-96-8,7-1-128 7,-3-3 176-7,15-10-176 8,-12 4 0-8,12-4 0 7,0 0 0-7,0 0-144 23,0 0-1264-23,0 0-240 0,2-17-48 0,8-1-9552 8,7-3-1904-8</inkml:trace>
    </iact:actionData>
  </iact:action>
  <iact:action type="add" startTime="51959">
    <iact:property name="dataType"/>
    <iact:actionData xml:id="d50">
      <inkml:trace xmlns:inkml="http://www.w3.org/2003/InkML" xml:id="stk50" contextRef="#ctx0" brushRef="#br0">18533 12129 14735 0,'0'0'1312'0,"0"0"-1056"5,0 0-256-5,0 0 0 8,0 0 1344-8,0 0 192 8,-2-12 64-8,2 12 0 7,0 0-224-7,0 0-32 8,-5-10-16-8,5 10 0 8,0 0-512-8,0 0-112 7,-14 12 0-7,6 0-16 8,-6 5-112-8,5 3 0 6,3 11-16-6,0 6 0 9,0 4 96-9,2 6 32 6,2 3 0-6,2 7 0 8,2 13-96-8,-2-5-16 7,0-3 0-7,0 10 0 9,0 4-240-9,0 0-48 7,0 0-16-7,2 0 0 9,-2-9-144-9,0 1-128 5,-2-10 144-5,0-3-144 9,0-4 176-9,0-8-176 6,0 0 192-6,0-8-192 9,0-2 192-9,1-6-192 7,-7-5 192-7,4-3-192 8,0 2 0-8,2-5 0 7,2-16 0-7,0 0 0 21,0 0-1344-21,0 0-368 0,0 0-80 0,0 0-12528 5</inkml:trace>
    </iact:actionData>
  </iact:action>
  <iact:action type="add" startTime="52278">
    <iact:property name="dataType"/>
    <iact:actionData xml:id="d51">
      <inkml:trace xmlns:inkml="http://www.w3.org/2003/InkML" xml:id="stk51" contextRef="#ctx0" brushRef="#br0">18104 12973 28095 0,'0'0'1248'1,"0"0"256"-1,0 0-1200 0,0 0-304 1,18-2 0 0,1 2 0 6,-1 0 288-7,5 0 0 6,3-2 0-6,3-4 0 9,4 2 512-9,10 1 96 7,0-1 32-7,6 2 0 9,1-4-128-9,7-2-32 5,1 2 0-5,5 0 0 8,-5 1-448-7,-1-1-112 6,-3-2-16-7,-1 4 0 8,-6 0-192-8,-2 2-240 7,-2-2 48-7,-6 2-15616 11</inkml:trace>
    </iact:actionData>
  </iact:action>
  <iact:action type="add" startTime="53550">
    <iact:property name="dataType"/>
    <iact:actionData xml:id="d52">
      <inkml:trace xmlns:inkml="http://www.w3.org/2003/InkML" xml:id="stk52" contextRef="#ctx0" brushRef="#br0">20178 11624 11055 0,'0'0'976'1,"0"0"-784"4,0 0-192-5,0 0 0 8,0 0 1152-8,0 0 176 7,0 0 32-7,0 0 16 8,0 0-656-8,0 0-128 7,0 0-16-7,0 0-16 8,0 17 288-8,2 7 64 7,1 1 16-7,11 4 0 8,0-2-176-8,5 3-48 7,3 1 0-7,-1 0 0 8,5 2-112-8,1 0-16 7,4 3-16-7,6-5 0 9,-2-2-304-9,2-2-48 6,4-1-16-6,-2-7 0 8,6 1 32-8,2-11 0 7,-2-3 0-6,7-4 0 6,7-2 160-7,3-6 48 7,-3-5 0-6,-3-9 0 6,1-7-112-7,-4 0-32 7,-5-11 0-7,-3 1 0 8,2 2-112-8,-6 0-32 7,0-12 0-7,-8 4 0 8,0 1-144-8,-3-5 192 7,-3 8-192-7,-6-4 192 9,-1 2-192-9,-8-2 0 6,3 2 0-6,-7-2 0 9,-2 6 0-9,-4 0 128 7,-4 4-128-7,-2 4 0 8,-2 3 0-8,2 7 0 6,-4 5 0-6,-3 4 0 9,1 1 0-9,10 9 0 6,-18 2 0-6,3 7 0 9,-7 3-128-9,-1 9 128 7,0 3-160-7,3 9 160 7,2 4 0-7,-5 8 0 8,0 2 0-8,-1 5 0 7,1 5 0-7,3 7 0 8,-1 5 0-8,-3 5 160 7,1 6-160-7,0 2 0 7,-3-1 0-7,5 5 0 8,-10 4 0-8,1 2 128 7,3-7-128-7,0-1 0 8,-2 4 208-8,-1-6-32 8,-1-2-16-8,0 0 0 8,2-4 192-8,-3-2 32 6,1 2 16-6,-2-2 0 9,2-7-32-9,0 1-16 6,-1-2 0-6,3-7 0 8,0-7-96-8,-2-1 0 7,-4 2-16-7,5-5 0 9,5-9 16-9,2 0 16 6,-3-9 0-6,3-3 0 9,-1-6 32-9,5-3 0 6,1-4 0-6,-1-7 0 8,1-5-16-8,5-4 0 8,-5-3 0-8,4-9 0 7,-3 0-96-7,5-7 0 8,-3 1-16-8,7-7 0 7,-4-4-176-7,6-2 0 8,2-4 0-8,2-2 0 8,0 3 0-8,2-4-144 7,0 1 0-7,4 1 0 8,0 1-96-8,4 8-16 6,4 2 0-6,1 5 0 9,5 5 16-9,-1-3 0 7,-1 7 0-7,5-3 0 8,-1 8 48-8,-2 0 0 6,-1 5 0-6,5 5 0 9,-5 3 64-9,5 3 128 7,-1 0-208-7,6 4 80 8,1-1 128-8,1 1 0 6,-2 6-144-5,2 1 144 7,3-1 0-8,1 5 0 7,2 2-144-7,0 3 144 8,4 1 0-8,4 0 0 8,4-1 0-8,-4-1 0 7,3 0 176-7,1 0-16 7,-2 1 0-7,2-1 0 8,-8 0 96-8,4-3 32 7,-6-1 0-7,2-1 0 7,-6-1 0-7,0-1 0 8,-1-1 0-8,-3 3 0 8,-2-5-64-8,0-1-16 7,-5-3 0-7,1-1 0 8,-5-6-208-8,-5 4 176 7,-13-10-176-7,0 0 160 8,18 4-160-8,-18-4-272 6,0 0 64-6,8-16-11264 16,-4-2-2256-15</inkml:trace>
    </iact:actionData>
  </iact:action>
  <iact:action type="add" startTime="55443">
    <iact:property name="dataType"/>
    <iact:actionData xml:id="d53">
      <inkml:trace xmlns:inkml="http://www.w3.org/2003/InkML" xml:id="stk53" contextRef="#ctx0" brushRef="#br0">23006 11066 15999 0,'0'0'704'1,"0"0"160"-1,10-12-688 0,1-2-176 4,-3 5 0-4,-8 9 0 8,10-10 960-8,-10 10 176 7,8-14 16-7,-8 14 16 8,0 0 272-8,0 0 48 7,0 0 16-7,0 0 0 8,0 0-304-8,0 0-64 7,0 0-16-7,-14 8 0 8,2 2-592-8,-5 0-112 7,-1 9-32-7,1 5 0 7,-9 7 64-7,-1 8 0 8,-4 9 0-8,-2 9 0 8,-4 7 64-8,0 11 32 7,-6 6 0-6,0 13 0 7,-8 2-224-8,0 9-32 6,-1 4-16-6,-3 4 0 9,0 2-144-9,3 0-128 6,3 0 192-6,6-5-192 8,-2-7 128-8,8-4-128 7,6-5 0-7,2-2 0 9,-1-12 304-9,7-6-48 6,3-2-16-6,9-8 0 8,1-5 80-8,6 1 32 8,2-1 0-8,6-7 0 7,2-5-224-7,8 2-128 7,-1-2 128-7,5-4-128 8,5 0 0-8,3 1 0 7,3-6 0-7,4-9 0 8,8-2-336-8,0-2-48 7,8 1 0-7,1-7 0 24,3-3-1072-24,2-2-208 1,1-7-64-1,-7-7-12944 1</inkml:trace>
    </iact:actionData>
  </iact:action>
  <iact:action type="add" startTime="55984">
    <iact:property name="dataType"/>
    <iact:actionData xml:id="d54">
      <inkml:trace xmlns:inkml="http://www.w3.org/2003/InkML" xml:id="stk54" contextRef="#ctx0" brushRef="#br0">23523 11852 14047 0,'0'0'624'0,"0"0"128"0,2-18-608 0,-2 5-144 4,0-3 0-4,0 16 0 8,0 0 1264-8,0 0 208 7,-4-14 64-7,4 14 0 9,0 0-112-9,0 0-16 5,0 0 0-5,0 0 0 9,0 0-464-9,-16 6-112 7,6 4 0-7,-5 7-16 9,1 3-176-9,-1 1-16 6,3 11-16-6,-6 3 0 8,1 4-16-8,1 8 0 8,-7 3 0-8,5 3 0 8,3 7-80-8,-5 5 0 7,1 7-16-6,3 0 0 6,-4 0-192-7,7 4-48 7,-5 4 0-7,9-12 0 7,-5-3-256-7,8-9 160 7,6-5-160-7,0-8 128 8,0-4-128-8,2-6 0 7,6-4 144-7,3-5-144 9,-3-9 176-9,8-1-48 6,-2-6 0-6,5-4 0 9,-1-6 16-9,3-4 0 7,2-2 0-7,5-9 0 9,1-5-144-9,0-1 0 5,2-5 144-5,-1-3-144 9,-5-4 0-9,0-8-192 6,-1 2 32-6,-1-4 0 9,-3 4 160-9,-1-7 0 6,1-5-144-5,3-2 144 6,1 1 0-7,-3-1 0 8,-3-1-144-8,1 1 144 7,3 2 0-7,-5 1-192 7,3 1 192-7,-1 10-160 8,-3 2 160-8,-1 6 0 7,-1 2-144-7,0 5 144 8,-7 11 0-8,5-1 0 7,-6 4 0-7,-6 12 0 8,0 0 0-7,0 0 0 6,0 0 0-7,0 0 0 8,-2 16 0-8,0 9 128 7,-6 7 0-7,1 11 0 8,-1 1-128-8,-4 7 0 7,0 0 144-7,-1 7-144 9,-3 9 192-9,0-1-16 6,3 6-16-6,-3 0 0 8,4-2-32-8,-3-3 0 7,3 3 0-7,-1-8 0 8,3-1-128-8,4-9 160 7,0-5-160-7,0-4 160 8,2-6-160-8,2-4 0 7,0-3 144-7,2-5-144 8,0-2 0-8,2-7 0 7,-2-16 0-7,12 12 0 23,-2-6-1472-22,-10-6-320-1,17 0-64 1</inkml:trace>
    </iact:actionData>
  </iact:action>
  <iact:action type="add" startTime="56613">
    <iact:property name="dataType"/>
    <iact:actionData xml:id="d55">
      <inkml:trace xmlns:inkml="http://www.w3.org/2003/InkML" xml:id="stk55" contextRef="#ctx0" brushRef="#br0">24258 13000 20271 0,'0'0'1792'0,"0"0"-1424"6,0 0-368-6,0 0 0 8,-14 8 1216-8,14-8 192 7,-7 14 16-7,-5-4 16 8,4-1-368-8,0 7-80 7,-3-2-16-7,1 5 0 9,2 5 0-9,-4-1 0 6,1-6 0-6,3 5 0 8,-2-1-336-8,2 1-80 7,2-7-16-7,1 3 0 7,-1 0-96-7,4-5-32 8,2 3 0-8,2-4 0 8,-2-12-160-8,0 0-16 7,8 17-16-7,-1-9 0 8,-7-8-32-8,0 0-16 7,0 0 0-7,22 6 0 8,-5 0-176-8,3-8 0 7,1-2 144-7,1-2-144 8,1 2 0-8,1-2 0 7,-3-6 0-6,1 5 0 7,-3-5 0-8,-1 0-160 6,1 6 160-6,1 1-208 9,-7-5 16-9,5 4 16 6,-5 0 0-6,3 0 0 8,-16 6-16-8,16-8-16 7,-1 3 0-7,-15 5 0 8,0 0 48-8,20-2 16 7,-20 2 0-7,15 0 0 8,-15 0 144-8,0 0 0 7,14 7-144-7,-6 5 144 8,-8-12 0-8,8 14 0 7,-3 3 0-7,-1 5 0 8,-4 3 0-8,0 2 0 7,0-1 0-7,-2 3 0 8,0 0 0-8,-1 2 0 8,-1 3 128-8,2 1-128 8,-4 2 224-8,2-2-32 6,-2-2-16-6,-4-2 0 9,3 2 16-9,3 1 16 6,-2-1 0-6,-2-4 0 9,2-2-208-9,0-1 176 6,2-1-176-6,1-2 160 8,-3 1-160-7,2-5 160 5,0 1-160-6,2-1 160 8,2-7-352-8,0-12-80 7,0 0-16-7,0 0 0 23,6 18-1760-23,-6-18-368 1,0 0-64-1</inkml:trace>
    </iact:actionData>
  </iact:action>
  <iact:action type="add" startTime="57260">
    <iact:property name="dataType"/>
    <iact:actionData xml:id="d56">
      <inkml:trace xmlns:inkml="http://www.w3.org/2003/InkML" xml:id="stk56" contextRef="#ctx0" brushRef="#br0">25333 11421 19231 0,'0'0'848'0,"-6"-8"176"0,6 8-816 0,0 0-208 4,0 0 0-4,0 0 0 8,-14-6 640-8,14 6 96 8,-13 6 16-8,-5 4 0 7,-1 7 160-7,3 3 48 7,-3-1 0-7,-3 9 0 8,3 7 16-8,1 2 16 7,-5 10 0-7,1 7 0 8,-1 7-176-8,-1 3-48 7,3 6 0-7,-3 6 0 8,1 2-208-8,2 12-48 7,-1 0-16-7,5 1 0 9,-3 3-240-9,3-4-64 9,-1-3 0-9,2-1 0 8,7-8-192-7,1-4 128 3,-2-7-128-4,4-1 0 8,4-10 192-8,2-3-48 7,2-6-16-7,4-2 0 8,0-8 48-8,4-2 0 7,-3-6 0-7,7-3 0 8,0-5-176-8,5 0 0 7,-3 1 0-7,5-8 0 8,3-1-176-8,1-7-112 7,2-2-32-7,1-8 0 23,-1-2-1824-22,0-4-368-1</inkml:trace>
    </iact:actionData>
  </iact:action>
  <iact:action type="add" startTime="57633">
    <iact:property name="dataType"/>
    <iact:actionData xml:id="d57">
      <inkml:trace xmlns:inkml="http://www.w3.org/2003/InkML" xml:id="stk57" contextRef="#ctx0" brushRef="#br0">25980 11579 21183 0,'0'0'1888'0,"0"0"-1504"7,0 0-384-7,0 0 0 8,-5 15 608-8,1 3 48 7,0 5 16-7,-4 7 0 8,-6 3 128-8,3 12 32 6,-7-1 0-5,1 1 0 7,-3 4 176-8,-3 8 32 7,-3 5 16-7,1 6 0 8,0 0-64-8,-1 9-16 7,-3 1 0-7,4 0 0 7,1 2-432-7,7-6-96 9,-3-2 0-9,10-2-16 7,-1-4-240-7,5-3-32 7,2-7-16-7,2-7 0 8,2-4 48-8,4-6 0 7,-2 2 0-7,4-8 0 8,5-4 0-8,-1-1 0 7,2-5 0-7,3-6 0 8,7-1-64-8,1-6-128 7,1 0 192-7,3-6-64 8,-2-4-128-8,5 0-224 7,3-4 48-7,-4-6 16 23,-2 0-544-23,-1-2-128 0,-7-3 0 0,1-5-9680 7,1 3-1936-7</inkml:trace>
    </iact:actionData>
  </iact:action>
  <iact:action type="add" startTime="57948">
    <iact:property name="dataType"/>
    <iact:actionData xml:id="d58">
      <inkml:trace xmlns:inkml="http://www.w3.org/2003/InkML" xml:id="stk58" contextRef="#ctx0" brushRef="#br0">25438 12519 18431 0,'0'0'1632'0,"0"0"-1312"8,0 0-320-8,0 0 0 8,12-8 2432-8,5 2 432 6,1 2 80-6,5-2 0 8,1 2-1936-8,5 1-400 7,2-1-80-7,8 0-16 8,0 0-16-8,6-2-16 7,-2 0 0-7,4 0 0 8,2 2-320-8,-6-3-160 7,-1-3 160-7,1 2-160 8,-2 2 0-8,0 0-256 8,0-3 16-8,-4 3-9392 15,0-2-1888-15</inkml:trace>
    </iact:actionData>
  </iact:action>
  <iact:action type="add" startTime="58382">
    <iact:property name="dataType"/>
    <iact:actionData xml:id="d59">
      <inkml:trace xmlns:inkml="http://www.w3.org/2003/InkML" xml:id="stk59" contextRef="#ctx0" brushRef="#br0">26222 10947 11967 0,'0'0'1072'2,"0"0"-864"4,0 0-208-6,0 0 0 9,0 0 1088-9,0 0 192 6,0 0 16-6,0 0 16 8,0 0-192-8,0 0-32 8,0 0-16-8,0 0 0 8,0 0-48-8,0 0 0 7,10-8 0-7,-10 8 0 8,0 0-128-8,16-2-16 6,5 4-16-6,-3 2 0 9,-3 0-80-9,5 6-16 7,-5 5 0-7,7 5 0 8,1-5-224-8,3 9-48 7,-1-1-16-7,2 2 0 7,3 3-160-7,-1 3-16 7,-2 0-16-7,0 6 0 9,-1 6-96-9,1-2 0 8,0 4-16-8,1 6 0 7,-1 1 80-7,-4 5 32 7,-5-1 0-7,1 3 0 8,3-1-112-8,-3 1-32 7,-3 3 0-7,2-1 0 8,-5-1-16-8,3 1-128 7,-6-5 192-7,1 3-64 9,-5 7 0-9,-2-7 0 6,0-1 0-6,-4 1 0 8,0-3 16-8,-2 5 0 7,0 1 0-7,-2-5 0 8,-2-3 32-8,-2-1 0 7,3 1 0-7,-3-1 0 8,0-6 128-8,-2 0 16 7,2 1 16-7,1-7 0 8,-7 2-80-8,4 2-32 7,-3-4 0-7,1 2 0 8,-2-4-80-8,1-2-16 7,-1 2 0-7,0-6 0 8,1-2 0-8,-1 1-128 7,-2 3 192-7,3-6-64 8,-7-2 96-8,5 3 16 7,-3-7 0-7,-1-2 0 8,1 5-16-8,-2-5 0 7,-5 1 0-7,2 1 0 8,-1-3 0-8,7 1 0 7,-5 1 0-7,-1-3 0 8,1-3 32-8,1 1 16 7,3-3 0-7,-1 1 0 8,1-1 48-8,3 0 0 7,-5 3 0-7,5-7 0 8,-1-2-64-8,6 2 0 7,-5-3 0-7,7-1 0 8,8-6 0-8,-16 8-16 7,8 2 0-7,8-10 0 8,0 0-80-8,0 0-16 7,0 0 0-7,0 0 0 8,0 0-144-8,0 0 0 7,0 0 144-7,0 0-144 8,0 0 0-8,0 0-192 7,0 0 32-7,-7-10 0 23,7 10-992-23,-2-12-208 1,2 12-48-1,-4-19 0 13,4 3-1664-13,0-3-352 0</inkml:trace>
    </iact:actionData>
  </iact:action>
  <iact:action type="add" startTime="60771">
    <iact:property name="dataType"/>
    <iact:actionData xml:id="d60">
      <inkml:trace xmlns:inkml="http://www.w3.org/2003/InkML" xml:id="stk60" contextRef="#ctx0" brushRef="#br0">18877 10528 9375 0,'0'0'416'0,"0"0"96"0,0 0-512 0,0 0 0 7,0 0 0-7,0 0 0 7,0 0 896-7,0 0 64 7,19 0 32-7,3-2 0 9,-3-2-144-9,1 4-16 6,1 0-16-6,2-4 0 9,3 2-240-9,-1 2-64 6,2 0 0-6,3 2 0 9,5 2-192-9,6 4-32 7,-2-3-16-7,8-1 0 8,-3 0-32-8,5 2-16 8,0 2 0-8,2-2 0 7,-6 1-48-7,1 3-16 7,1-4 0-7,2 0 0 9,-2-2 0-9,2 2 0 7,-1 1 0-7,7-5 0 7,0-4 32-7,-1 2 16 7,-3-1 0-7,3 1 0 8,3 1 32-8,0 3 0 7,-5 0 0-7,-1-4 0 8,-2-2 16-8,5 0 16 7,1-2 0-7,0 3 0 8,-3 1-80-8,1 0 0 7,0-4-16-7,-1 2 0 8,3-2-176-8,-2-2 0 7,-1 2 0-7,1 0 0 9,0 4 0-9,-3 0 0 6,-5 0 0-6,0 0 0 8,-6 0 0-8,6-2 0 7,-4 0 144-7,2-4-144 8,4-1 128-8,-7 3-128 7,3-2 160-7,-4 2-160 8,2-2 160-8,-2 2-160 7,4 0 160-7,-6 0-160 8,0-1 128-8,0-5-128 7,-3 2 0-7,-3 4 144 8,0-2-144-8,0-4 0 7,0 1 144-7,-3 3-144 8,-5 0 0-8,1-2 144 7,-3-2-144-7,2 5 0 8,-5-5 256-8,0 0-64 8,-1 4-16-8,-1-3 0 8,1 3-176-8,5 0 160 6,-5 4-160-6,1-2 160 8,1-2-160-8,-3-2 160 7,1-1-160-7,-3 5 160 9,0 0 32-9,-14 4 16 6,15-8 0-6,1 4 0 8,-16 4-64-8,18-4-16 7,-18 4 0-7,0 0 0 8,11-6 128-8,-11 6 0 7,0 0 16-7,0 0 0 8,0 0 32-8,0 0 0 7,0 0 0-7,0 0 0 8,0 0 32-8,0 0 16 7,10-8 0-7,-10 8 0 8,0 0-32-8,0 0-16 8,0 0 0-8,0 0 0 7,0 0-160-6,0 0-16 5,0 0-128-6,0 0 192 8,0 0-192-8,0 0 0 7,0 0 0-7,0 0 0 8,0 0-192-8,0 0-144 7,0 0-32-7,0 0-9040 16,0 0-1792-16</inkml:trace>
    </iact:actionData>
  </iact:action>
  <iact:action type="add" startTime="64405">
    <iact:property name="dataType"/>
    <iact:actionData xml:id="d61">
      <inkml:trace xmlns:inkml="http://www.w3.org/2003/InkML" xml:id="stk61" contextRef="#ctx0" brushRef="#br0">28335 11191 13407 0,'0'0'592'0,"0"0"128"0,0 0-576 0,15-8-144 6,-7-4 0-6,-8 12 0 9,8-8 896-9,-8 8 160 6,0 0 32-6,0 0 0 8,6-15 96-8,-6 15 32 7,0 0 0-7,0 0 0 8,0 0-80-8,2-12-16 7,-2 12 0-7,0 0 0 8,0 0-176-8,0 0-48 7,-6-14 0-7,6 14 0 8,0 0-240-8,0 0-48 7,0 0-16-7,-14 0 0 8,1-2-160-8,13 2-48 7,-16 4 0-7,-2 6 0 8,5-2 0-8,-5 6 0 7,1-3 0-7,3 5 0 8,-6-3-64-8,5 11 0 7,-7-1-16-7,-1 5 0 8,0-3-80-7,-3 8-16 5,-1 2 0-6,0 10 0 8,-1 0-32-8,1 4-16 7,4 1 0-7,3 5 0 9,-5-2-160-9,1 1 160 6,-1 1-160-6,2-1 160 8,-1 3-32-8,5-4-128 7,-3-1 192-7,1 1-64 8,-1-2 64-7,1-5 16 5,1 3 0-6,1 2 0 8,1-4 48-8,3-2 16 7,-5 1 0-7,7-1 0 8,-3-4-16-8,6 8 0 8,-2-6 0-8,5 2 0 7,3 3-128-7,-2-5-128 8,-2 2 192-8,4 4-192 7,2 0 144-7,0-2-144 7,0-3 0-7,2 5 144 8,0-4-144-8,2 4 0 8,2 0 0-8,0-3 0 8,2-3 0-8,0 2 128 6,-2-4-128-6,2 4 0 8,-1-4 0-8,3 0 0 7,-2-4 128-7,0 4-128 9,2-10 0-9,1 2 0 6,1-2 0-6,2 1 128 8,0-5-128-8,-1 4 0 7,-1-2 0-7,0-1 0 8,5-1 0-8,-1 0 128 7,4 1-128-7,-5-1 0 8,3-4 0-8,-2 3 0 7,3-5 128-7,1 2-128 9,-3 3 0-9,7-5 0 7,-5-5 0-7,-1 3 0 7,5-3 0-7,-3-2 0 8,-4 3 0-8,5-7 0 8,-3 0 0-8,1-1 0 6,-1-3 0-6,-4 2 0 8,-12-8 0-8,17 8 0 7,-17-8 128-7,0 0-128 8,14 4 0-8,-14-4 0 7,0 0 0-7,0 0 0 8,0 0-352-8,0 0 0 7,6-16 0-7,-6 4 0 23,-2-5-1616-22,-4 3-320-1,0-3-64 0,-6-5-12816 2</inkml:trace>
    </iact:actionData>
  </iact:action>
  <iact:action type="add" startTime="65260">
    <iact:property name="dataType"/>
    <iact:actionData xml:id="d62">
      <inkml:trace xmlns:inkml="http://www.w3.org/2003/InkML" xml:id="stk62" contextRef="#ctx0" brushRef="#br0">28840 11551 9215 0,'0'0'816'0,"0"0"-656"7,0 0-160-7,0 0 0 8,0 0 1904-8,0 0 336 7,0 0 80-7,0 0 16 8,0 0-800-8,0 0-176 6,0 0-16-6,0 0-16 9,0 0-288-9,0 0-48 7,0 0-16-7,0 0 0 8,-12 10-144-8,12-10-48 6,-8 16 0-5,1-3 0 7,-3 3-64-8,4 2-16 6,2-3 0-6,-4 9 0 9,-3 1-48-9,3 6-16 6,-2 2 0-5,-2 6 0 7,3 0-32-8,-5 6-16 7,2-2 0-6,-3 4 0 6,3 6-128-7,-4 1-16 7,3 1-16-7,-3-1 0 8,4 1-112-8,-1-2-32 8,1-1 0-8,-2-1 0 8,1 2-48-8,-1-7-16 6,4 1 0-6,6-2 0 8,-7-4 16-8,5 4 0 7,0-6 0-7,2 4 0 8,2-4-112-8,-2 4 0 7,2-6-128-7,-2 0 192 8,4 2-192-8,0-4 0 7,-2 0 128-7,2 0-128 8,6-6 0-8,-2 1 128 7,0-5-128-7,-2-2 0 9,2-5 128-9,2 3-128 6,4-5 0-6,-10-16 0 8,11 16 128-8,5-1-128 7,-4-7 0-7,-12-8 144 8,17 12-144-8,-3-4 0 7,3-5 0-6,-3-3 0 7,4 0 0-8,1-2 0 6,-1-3 0-6,1-1 0 8,3 0-224-8,-3 0-32 8,-3-4 0-8,3 1 0 20,-3 3-1424-20,1-2-304 0,1-2-48 1,-6 2-8576 7,1 1-1712-7</inkml:trace>
    </iact:actionData>
  </iact:action>
  <iact:action type="add" startTime="65878">
    <iact:property name="dataType"/>
    <iact:actionData xml:id="d63">
      <inkml:trace xmlns:inkml="http://www.w3.org/2003/InkML" xml:id="stk63" contextRef="#ctx0" brushRef="#br0">28391 12599 3679 0,'0'0'160'0,"0"0"32"0,0 0-192 0,0 0 0 5,0 0 0-5,0 0 0 8,0 0 3184-8,0 0 592 6,0 0 112-6,0 0 16 9,-9 7-2000-9,9-7-416 6,0 0-80-6,0 0 0 8,0 0-320-8,0 0-64 7,0 0-16-7,0 0 0 8,0 0-112-8,0 0 0 7,0 0-16-7,0 0 0 8,0 0-112-8,0 0 0 7,0 0-16-6,0 0 0 6,17-3-112-7,-3-1 0 7,1-2-16-7,-1 2 0 8,6-2-176-8,-5-2-16 7,5 0-16-7,3 3 0 8,4-1-64-8,1-2-16 9,-3 2 0-9,2 2 0 7,3-2-128-7,-1-1-16 6,2 1-16-6,2 2 0 8,2 0 0-8,0 0 0 8,1-8 0-8,3 6 0 7,-4 3-16-7,-4 1 0 7,-2-4 0-6,-2 2 0 6,-3-2-160-7,-1 2 160 8,-5 0-160-8,-3 0 160 7,1 2-160-7,-16 2 0 7,0 0 0-7,0 0 0 8,0 0-256-7,0 0-64 5,0 0-32-6,0 0 0 22,0 0-2704-22,0 0-528 0</inkml:trace>
    </iact:actionData>
  </iact:action>
  <iact:action type="add" startTime="68321">
    <iact:property name="dataType"/>
    <iact:actionData xml:id="d64">
      <inkml:trace xmlns:inkml="http://www.w3.org/2003/InkML" xml:id="stk64" contextRef="#ctx0" brushRef="#br0">29464 12724 7359 0,'0'0'656'2,"-14"0"-528"4,14 0-128-6,0 0 0 9,-13-2 2672-9,13 2 496 6,0 0 96-6,0 0 32 9,0 0-1632-9,0 0-336 6,0 0-64-6,0 0-16 8,0 0-288-8,0 0-64 7,0 0-16-7,0 0 0 9,0 0-96-9,21 0-16 7,3 0 0-7,-1-2 0 8,0-6-64-8,5 2 0 7,-3 2-16-7,6 2 0 8,2-2-224-8,5-4-32 6,2 1-16-6,-2 1 0 8,3 2-160-8,-6-2-16 7,2-2-16-6,-2 0 0 7,-6 3-16-8,-2-1 0 7,1-2 0-7,-7 2 0 8,1-2-208-8,-3-2 176 7,-1 5-176-7,-5-1 160 8,-13 6-160-8,0 0 128 6,16-4-128-6,-16 4 128 9,0 0 0-9,0 0 0 6,0 0 0-6,0 0 0 8,0 0 224-8,-16 6 32 8,-1 3 16-8,1 1 0 8,-7-6-144-8,1 2-16 7,-1 6-16-7,-2-3 0 8,-5-3 0-8,1 6 0 7,0-10 0-7,1 4 0 8,1 0-48-8,2-1-16 7,1-1 0-7,5 0 0 8,-3-2-160-8,5 2 192 7,5 0-192-7,12-4 192 7,-15 0-64-7,15 0-128 7,0 0 192-6,0 0-64 7,0 0-128-8,0 0 192 6,0 0-192-5,0 0 192 6,0 0-192-7,19-2 0 8,1-4 144-8,-5 0-144 8,3 2 0-8,1 4 0 7,-5 0 0-7,5-1 128 8,-5-5-128-8,2 4 0 7,1-2 0-7,-3-2 0 9,1-2 0-9,-3 4 0 6,-12 4 0-6,20-4 0 8,-5 2-160-8,-15 2-48 6,16-3-16-6,-16 3 0 22,17-10-2160-21,-5 2-432-1,0 2-96 0</inkml:trace>
    </iact:actionData>
  </iact:action>
  <iact:action type="add" startTime="68925">
    <iact:property name="dataType"/>
    <iact:actionData xml:id="d65">
      <inkml:trace xmlns:inkml="http://www.w3.org/2003/InkML" xml:id="stk65" contextRef="#ctx0" brushRef="#br0">30767 11737 11967 0,'0'0'528'1,"0"0"112"-1,0 0-512 0,0 0-128 4,0 0 0-4,0 0 0 8,0 0 2000-8,0 0 368 7,0 0 80-7,0 0 16 8,0 0-768-8,0 15-160 7,-2 3-16-7,-4 1-16 8,-4 7-240-8,1 3-48 8,-7 2-16-8,4 2 0 7,-3 0-256-7,1 10-48 7,-5-4-16-7,-1 8 0 8,1 0-96-8,-3 2-16 8,1 5 0-8,-1 1 0 7,3 2-240-7,-3-3-48 7,-3-1-16-7,3 1 0 9,1 1-144-9,3-4-16 7,-3-3-16-7,3-7 0 7,5 2-112-7,-3-4-32 7,5 2 0-7,-3-10 0 8,4-1-144-8,0-3 160 7,1-4-160-7,3 1 160 8,2-9-160-8,0 1 160 7,4-16-160-7,0 0 160 8,-4 18-160-8,4-18 0 7,0 0 0-7,0 0 0 8,0 0-176-8,0 0-64 7,14-6-16-7,1-2 0 24,-3-4-1520-23,4-3-304-1,-7 1-64 0,3-6-8224 7,2-5-1664-7</inkml:trace>
    </iact:actionData>
  </iact:action>
  <iact:action type="add" startTime="69284">
    <iact:property name="dataType"/>
    <iact:actionData xml:id="d66">
      <inkml:trace xmlns:inkml="http://www.w3.org/2003/InkML" xml:id="stk66" contextRef="#ctx0" brushRef="#br0">31182 11938 15663 0,'0'0'1392'1,"0"0"-1120"4,0 0-272-5,-11 7 0 8,-5 1 1328-8,1 2 208 8,-1 9 32-8,-2 1 16 7,-3 5-368-7,3 3-80 7,-5 1-16-7,2 4 0 8,-3 4 0-8,5 4 0 7,-1 0 0-7,5 4 0 8,3-6-224-8,-2 6-32 7,4-6-16-7,7 4 0 8,-1-6-400-8,2 0-64 8,0 4-32-8,4-10 0 8,2-6 32-8,-1-3 16 6,3-5 0-6,4 1 0 9,0-5 64-9,7 1 16 6,1-8 0-6,1 0 0 8,5-4-144-8,-1-2-16 7,1-2-16-7,7-2 0 9,-2-4-96-9,0 2-16 7,-1-4 0-7,1-1 0 8,-2-9-32-8,3-1-16 7,-1-3 0-7,-4 1 0 7,-1 0 16-7,-5-5 0 8,-1-5 0-8,-1 0 0 7,-5 4 80-7,-4-4 16 8,-2-3 0-8,-6-1 0 7,-6-2 0-7,0 2 0 8,-4 0 0-8,-7 6 0 8,-1-2-64-8,-4 2-16 7,-1 3 0-7,-2 1 0 8,1 2-16-8,-1 3 0 7,0 3 0-7,-1 3 0 8,5 5-160-8,-3-1 0 7,-1 4 0-7,0 2 128 8,-1 0-384-8,5 4-64 7,-1 2-32-7,3 6 0 22,-3-2-1936-22,1 2-384 0,7-2-80 1</inkml:trace>
    </iact:actionData>
  </iact:action>
  <iact:action type="add" startTime="70019">
    <iact:property name="dataType"/>
    <iact:actionData xml:id="d67">
      <inkml:trace xmlns:inkml="http://www.w3.org/2003/InkML" xml:id="stk67" contextRef="#ctx0" brushRef="#br0">30960 10918 13823 0,'0'0'608'0,"0"0"128"0,-8-8-592 0,8 8-144 7,0 0 0-7,0 0 0 8,0 0 1856-8,0 0 320 7,0 0 80-7,6-16 16 8,-6 16-880-8,12-8-176 7,5-1-48-7,-5 3 0 8,-12 6-144-8,20-2-16 7,1 0-16-7,1 2 0 8,-1 2-144-8,2 4-16 7,1 3-16-6,1-1 0 6,1 4-240-7,1 4-32 7,2 3-16-7,0 3 0 8,-1 9-208-7,-1-2-32 5,0 4-16-6,1 2 0 8,-1 10-16-7,0-2 0 5,-3 2 0-6,-1 4 0 8,-3-7 0-8,1 9-16 7,-3 4 0-7,1 1 0 8,-3 1-32-8,1-2 0 7,-3-3 0-7,0 3 0 8,-5-3-32-8,5-1-16 7,-6-4 0-7,1-2 0 8,3 2 16-8,-4 1 0 7,0-3 0-7,2 0 0 8,-3 2 32-8,-1-4 16 8,2 2 0-8,2 0 0 8,-6-5-32-8,1 7-16 7,-1-6 0-7,4 4 0 7,-4-6-48-7,2 4 0 7,-6-4 0-7,2 2 0 8,0-2-128-8,-2 2 0 7,0-2 144-7,-2 4-144 8,0-4 144-8,0 2-144 7,-4-4 192-7,-2-2-192 8,1-2 192-8,1 4-64 7,-6-2 0-7,2 2-128 8,0-2 256-8,-3-3-48 7,1-3-16-7,-3 0 0 9,1-4 48-9,-4 1 0 6,5-5 0-6,-5 1 0 8,1 1-32-8,-1 1 0 8,-3-1 0-8,-3 0 0 8,7-1-48-8,-3-3-16 6,-3 1 0-5,-1 3 0 7,3-7 16-8,-1-1 0 7,1 3 0-7,-1-4 0 7,-1 1-160-7,2 1 0 8,-1-1 0-8,5-3 0 7,-3 2 0-7,3-5 0 7,3 5 0-7,-4-4 0 8,7-2 0-8,-3-1 0 7,14-7 0-7,-12 4 0 8,12-4 0-8,0 0 0 7,0 0 0-7,0 0 0 22,0 0-496-22,0 0-16 0,0 0-16 0,0 0 0 17,0 0-1712-17,-2-19-352 0,4-1-64 1</inkml:trace>
    </iact:actionData>
  </iact:action>
  <iact:action type="add" startTime="71130">
    <iact:property name="dataType"/>
    <iact:actionData xml:id="d68">
      <inkml:trace xmlns:inkml="http://www.w3.org/2003/InkML" xml:id="stk68" contextRef="#ctx0" brushRef="#br0">31522 9935 10591 0,'0'0'464'0,"0"0"112"0,0 0-576 0,0 0 0 7,0 0 0-7,0 0 0 8,-14 2 1216-8,14-2 144 7,0 0 32-7,0 0 0 8,0 0-48-8,0 0-16 7,0 0 0-7,0 0 0 9,0 0-496-9,0 0-80 6,0 0-32-6,0 0 0 9,0 0-16-9,16 2-16 6,-16-2 0-6,19 2 0 8,1 0 32-8,1 1 16 7,-5 1 0-7,3 2 0 8,3 0-96-8,-3 4-32 7,3 5 0-7,-1-1 0 8,3 4-96-7,3 3 0 5,2 2-16-6,2 5 0 9,-3 1-112-9,1 6-32 8,0 2 0-8,4 4 0 6,5-4 0-6,-5 8 0 8,2-4 0-8,6 4 0 7,-4 0 0-7,4-4 0 8,-4 2 0-8,-8-1 0 8,0 5-128-8,1 6-32 6,1 0 0-6,-4-3 0 8,-3-3 32-8,-3 2 0 7,0 2 0-7,-5-1 0 8,2-3-32-8,-3-4-16 7,1 2 0-7,-1-6 0 8,-3 2 80-8,4-4 32 7,-7-2 0-7,1 6 0 9,0-6 32-9,-2 2 0 6,0 0 0-6,1-4 0 8,-5 0-64-8,2 6 0 7,-2-2 0-7,0-1 0 8,-2 1-64-8,0 0-32 7,0 0 0-7,-2 6 0 8,-2-2-160-8,4 0 192 9,2-6-192-9,-4 6 192 7,0 1-192-7,-4 1 128 7,0-4-128-7,0 4 128 7,0-4-128-7,2 4 0 7,-2-4 144-6,0 2-144 6,-2-6 128-7,3 2-128 7,-1 0 128-7,-2-2-128 8,0-3 192-8,-4 1-48 7,2 4 0-7,1-4 0 9,-5 0-144-9,2 2 192 6,2 2-192-6,-3-4 192 9,1-3-192-9,-4 3 160 6,4 6-160-6,3-6 160 9,-9-2-160-9,6-1 0 6,-3-1 0-6,1 0 0 8,2-2 0-8,-2 5 128 8,3-5-128-8,-5 0 0 8,2 0 0-8,1 3 0 6,-3-5 128-5,4 2-128 7,-1 1 0-8,3 1 0 7,-8-6 0-7,4 1 0 7,-5 1 0-7,5-2 0 8,-3 1 128-8,1-1-128 7,-6 3 0-7,7-1 0 8,-5-2 0-8,5 1 0 7,-1 1 0-7,-2-3 0 7,5-3 0-7,-5 1 0 8,4-1 0-8,4 1 0 8,-3-1 0-8,3 1 0 8,2-1 0-8,-4-3 0 6,1 3 0-6,3-1 0 9,-4-7 0-9,2 7 0 7,0-4 0-7,5 3 0 9,-5-3-160-9,2 3 160 6,2-3 0-6,4-14-144 7,-6 14 144-7,6-14 0 7,-2 17 0-7,-2-7-128 8,4-10 128-8,0 0 0 8,-2 14 0-8,2-14-128 7,0 0 128-7,0 0 0 8,0 0 0-8,0 0 0 7,0 0 0-7,0 0 0 8,0 0 0-8,0 0-128 7,0 0 128-7,0 0 0 7,-7 13 0-7,7-13 0 8,0 0 0-7,0 0 0 6,0 0 0-7,0 0 0 7,0 0 0-7,0 0 0 8,0 0 0-8,0 0 0 8,0 0 0-8,9-13 0 6,-3-1 0-6,-6 14-128 9,10-16 128-9,2 3 0 7,-5-3 0-7,3 3 0 8,2-7 0-8,-4 4 0 7,1-1 0-7,3-3 0 8,-2 3 0-8,3-3 0 7,-5-5 0-7,4 0 0 8,4-3 0-8,1 3 0 7,-3-6 0-7,3 3 0 8,-5-3 0-8,6-2 0 7,-7-4 0-7,5 2 0 8,-4 2 0-8,3-8 0 7,-1 2 0-7,3-6 0 7,-7 2 0-7,6-4 0 8,-6 2 0-8,3 6 0 8,-3-4 0-8,6 4 0 7,-7-3 0-7,3-1 0 8,0-6 0-8,-4 2 0 7,1 2 0-7,1-2 0 8,-4-5 0-8,2 3 0 7,-1 4 0-7,1-2-128 8,-4-5 128-8,4 3-128 7,0-2 128-7,-2 3-128 8,-4 3 128-8,1-2-160 7,1 2 160-7,0-2-160 8,-4-2 160-8,2 3-160 7,0 1 160-7,-2-2-160 8,0 0 160-8,0 6 0 7,-2 0 0-7,0 2-128 8,0 2 128-8,0-2 0 8,2 0-144-8,-2 0 144 7,-3 4 0-6,1 0 0 5,-4-2 0-6,0 4 0 8,0 0-176-8,0 3 176 7,-5-1-128-7,1 0 128 8,-5-4 0-8,5 2-160 7,-6 0 160-7,3 3 0 8,1 3-128-8,-5-2 128 7,3-6 0-7,-4 1 0 8,3 5-160-8,3-2 160 7,-5 0-128-7,5 2 128 9,-3 1 0-9,-3-3-160 6,4 0 160-6,-1-4 0 9,1 2-128-9,3 3 128 6,-5 1 0-6,6 2 0 8,-3-2-176-8,5-3 176 7,-6-1-160-7,3 4 160 9,-3 4-192-9,1-3 192 6,-5 1-208-6,2 2 80 8,1 3 128-8,-5 3-208 7,1 3 80-7,0-3 128 8,1-3-192-8,-3 5 192 8,-3 1-192-8,3 0 192 7,1 5-192-7,5-7 192 7,-3 4-192-7,5-1 192 8,1 3-160-8,-3-5 160 7,5 3 0-7,-2-2-144 8,4 9 144-8,1-1 0 7,-3-2 0-7,12 10 0 8,-8-12 0-8,2 1 0 7,6 11 0-7,0 0-128 8,-7-8 128-8,7 8 0 7,0 0-144-7,0 0 144 9,0 0 0-9,-2-8 0 6,2 8 0-6,0 0 0 8,0 0-128-8,0 0 128 7,0 0 0-7,9-16 0 8,-3 9 0-8,-6 7 0 7,0 0 0-7,0 0 0 8,0 0 0-8,8-8 0 7,-8 8 0-7,0 0 0 8,0 0-144-8,0 0 144 7,16-6 0-7,-16 6 0 8,0 0 0-8,15 8 0 8,3-2 0-8,-7 1 0 7,5 7 0-7,-2-2 0 7,1 9 0-7,5 1 0 8,-5 3 0-8,7 2 0 7,5 3 0-7,-1 3 0 9,-1 2 0-9,2 6 0 6,0 0 0-6,1 6 0 8,1 1 144-8,0 1-144 7,3 4 128-7,1 7-128 9,0 1 0-9,0-1 128 6,-2 2-128-6,-2 5 0 8,3-5 0-8,-3 3 128 7,-4-1-128-7,-1-4 0 8,1-1 0-8,-3-1 128 7,-3 1-128-7,1-1 0 8,-3-1 160-8,-3 1-160 7,3-1 192-7,-3-6-192 8,-2-1 256-8,-5 5-48 8,1 0-16-8,2-3 0 7,-6-3-32-7,-2 6-16 8,2-5 0-8,-2 1 0 8,-4-2-16-8,0 1-128 6,0 3 192-6,0 0-64 9,-2 1 0-9,-4-1-128 6,4 0 192-6,-2-1-64 8,1-1 0-8,1 0-128 7,-6 3 192-7,4-5-64 9,-2 0-128-9,2 0 0 6,-1-4 144-6,-1-5-144 9,2 3 0-9,-2-4 144 6,-4 0-144-6,5 2 0 8,-7-8 192-8,4 3-192 7,6 3 192-7,-7-6-192 8,-3-2 208-8,4-2-64 7,-3 0-16-7,5 1 0 8,-6-3 0-8,2-4-128 8,-1-3 192-8,1 1-64 8,2-1 64-8,-5 1 0 6,3-3 0-6,-2-4 0 8,7 1-48-8,-7-1 0 7,2-3 0-7,4-5 0 8,8-6-144-8,-15 14 128 7,9-6-128-7,6-8 128 8,0 0-128-8,-14 4 0 7,14-4 0-7,0 0 0 8,0 0 0-8,0 0 0 7,0 0 0-7,-11-2 0 25,11 2-896-25,0 0-224 0,0 0-32 0,-6-10-11520 5,-4-8-2288-4</inkml:trace>
    </iact:actionData>
  </iact:action>
  <iact:action type="add" startTime="74672">
    <iact:property name="dataType"/>
    <iact:actionData xml:id="d69">
      <inkml:trace xmlns:inkml="http://www.w3.org/2003/InkML" xml:id="stk69" contextRef="#ctx0" brushRef="#br1">19661 13143 2751 0,'0'0'256'14,"0"0"-256"-14,11-10 0 0,1-4 0 3,-12 14 2704-3,0 0 496 6,6-7 112-6,-6 7 16 8,0 0-1792-8,10-12-336 7,-10 12-80-7,0 0-16 8,0 0-272-8,0 0-48 7,0 0-16-7,0 0 0 8,8 15-112-8,-7 5-16 7,-1-4-16-7,-1 5 0 8,-1 4-48-8,-4 3-16 7,0-1 0-7,-2 6 0 8,0 10-176-8,-5-4-16 7,3 4-16-6,-6-2 0 6,7 6-160-6,-7 5-16 6,2-5-16-7,-3-2 0 9,3 2-160-9,-2-8 192 5,5 2-192-5,-3-10 192 9,4-2-16-9,1-1 0 6,3-1 0-6,2-2 0 9,0-5 96-9,2-3 32 6,2 1 0-6,0-5 0 8,0-13-96-8,6 16-16 7,-6-16 0-7,10 12 0 8,-10-12 96-8,17 13 16 8,1-7 0-8,-3 0 0 7,3 2-32-7,3-4 0 8,3-4 0-8,-3 0 0 8,3 0-80-8,3 0 0 7,2 0-16-7,2-2 0 8,4 0-176-8,-1 2 0 6,3 0 0-6,6 0 0 9,-1 0 0-9,5 0 128 6,2 0-128-6,2 2 0 8,3 2 0-8,1-2 0 8,-2-2 0-8,1 0 0 8,-3 0 0-8,8 2 0 7,-3 0 128-7,1 0-128 8,1 1 0-8,1 1 0 6,1 2 0-6,5-4 0 9,-1-2 0-9,-2 2 0 6,5-2 0-6,-7 2 0 9,-1 0 0-9,-1 0 128 7,5-2-128-7,-1 0 0 8,-4 0 0-8,3 0 128 7,3-2-128-7,7 2 0 8,-3-2 0-8,2 2 128 7,-2 0-128-7,1-2 0 8,-7-2 0-8,4-2 0 7,-1 2 128-7,-1 3-128 7,0-1 0-7,-1 2 0 7,1 0 0-7,4 0 0 8,-1 2 0-8,3-1 0 7,-6-1 0-7,3 2 0 8,-1-4 0-8,-2 1 0 7,3-1 0-7,-3 0 128 9,2 0-128-9,3 2 0 7,-5 0 144-7,6 0-144 8,0 0 0-8,3 0 0 7,3 0 0-7,-8 0 128 8,0 0-128-8,-1 0 0 7,5-2 0-7,-4 2 0 8,2 0 0-8,-4 0 128 7,5 0-128-7,1 0 0 8,4-4 0-8,0 2 0 7,2-2 0-7,-6 0 0 8,-2-4 0-8,5 4 0 7,-5-3 0-7,4-1 0 8,2 4 0-8,-2 0 144 7,6 2-144-7,-2 0 160 7,-2-2-160-7,0 0 0 7,-8 0 0-7,5-3 0 8,-3 1 0-8,0 2 0 7,2-2 0-7,-2 2 0 9,5 0 0-9,-1 2 0 6,2-4 0-6,0 4 0 9,-2 0 0-9,-8 1 0 8,3-1 0-8,-5-2 0 8,0 0 0-8,5 0 0 6,-3 4 0-6,6 0 0 8,2 0 0-8,-4-2 0 7,3 2 0-7,-5 0 0 8,2 0 0-8,-6-2 0 7,3 0 0-7,-5 2 0 8,3 0 0-8,1 0 0 7,-4 0 0-7,5 2 0 8,3 0 0-8,2 0 0 7,-8-2 0-7,9 4 0 8,-5-4 0-8,-4 0 0 7,-3-4 0-7,-1 4 0 8,-1-2 0-8,1 2 0 7,1 0 0-7,5 2 0 8,-4 2 0-8,7-4 0 7,-3 0 0-7,2 0 0 8,-2 0 0-8,-5 0 0 7,-1 0 128-7,-3 0-128 9,-2 0 0-9,1-4 0 6,1-2 0-6,3 2 128 8,-1 2-128-8,-1 0 0 6,3 2 0-6,1-2 0 9,0-4 0-9,-1-1 128 6,1 1-128-6,-5 2 0 9,-4 2 0-9,-3-2 0 6,3-6 0-6,0 6 0 9,-1 0 0-9,3 1 0 7,-2-1 0-7,-1-2 128 8,-1 0-128-8,4 2 0 8,3-2 0-8,-1 2 0 7,-1-3 0-7,-3-3 0 8,-2 0 0-8,-3 6 0 8,-1-2 0-8,-6-2 0 6,2 5 128-6,2-1-128 8,-6-4 0-8,6-2 192 7,-4 0-192-7,6 5 192 8,-1-1-64-8,-1-4-128 7,2 2 192-7,2 0-64 8,-2-1-128-8,-1 3 128 7,3 2-128-7,-6 2 128 8,0-6-128-8,0 2 0 7,-6-2 0-7,2 5 128 8,-2-3-128-8,-4 2 0 7,-4-4 0-7,5 4 0 8,-1 0 0-8,2 2 0 7,-4 0 0-7,0 0 0 8,6-2 0-8,0 2 0 8,-3 0 0-8,1 2 0 8,8 2 0-8,-2 0 128 7,-2-2-128-7,-4 0 0 7,0 0 0-7,0 0 0 7,2-2 0-7,-6 2 0 8,0-2 0-8,1 2 0 7,-3-3 0-7,-2 1 0 8,0 2 0-8,-1 0 0 7,-1 2 0-7,1 1 0 8,1-3 0-8,-2 2 0 7,1 0 0-7,-5 2 0 8,-1 0 0-8,1-4 0 7,-2 2 0-7,5 2 0 8,-8 0 0-8,1 2 0 7,3-4 0-7,-7 2 0 8,5-2 0-8,-5 2 0 8,5-4 0-8,-4 1 0 8,-1 1 0-8,5 2 0 6,-3-2 0-6,7 4 0 8,-5-2 0-8,-3 0 0 8,2-2 0-8,-5 0 0 7,5 2 0-7,-2 0 0 8,1 0 0-8,-1 3 0 7,2-3 0-7,-3 0 0 7,-13-4 0-7,18 2 0 8,3 2 0-8,-7 0 0 7,3 2 0-7,-3-2 0 8,2 0 0-8,-16-4 0 7,15 3 0-7,-15-3 128 8,16 2-128-8,-16-2 0 7,0 0 0-7,17 2 0 8,-17-2 0-7,0 0 192 6,0 0-192-7,0 0 192 8,0 0-192-8,0 0 128 6,0 0-128-6,0 0 128 8,12-2 48-8,-12 2 0 7,0 0 0-7,0 0 0 8,0 0-176-8,0 0 160 7,0 0-160-7,14-4 160 8,-14 4-160-8,0 0 0 8,8-7 144-8,-8 7-144 7,0 0 0-7,0 0 0 8,0 0 0-8,5-16 0 7,-1 6 0-7,-4 10 0 7,0 0 0-7,6-17 128 8,0 5-128-8,-2-4 0 7,0 7 0-7,-4 9 0 8,0 0 192-8,2-18-48 8,4 4 0-8,-2-1 0 8,-4 15 0-8,5-18 0 6,-1 5 0-6,0-5 0 9,-2 3 16-9,0-3 0 6,2 2 0-6,4 1 0 9,0-7-16-9,-3 3 0 6,-1-3 0-6,2-5 0 9,-2-4 16-9,2 0 0 6,-4-1 0-5,-2 1 0 7,0 2-32-8,0 2 0 6,0 3 0-6,0 1 0 8,0-1-128-8,2 5 0 8,-4-1 144-8,2 5-144 8,0 1 0-8,0 14 0 7,2-13 0-7,-2 13-128 23,0 0-1344-23,2-12-256 1,-2 12-48-1</inkml:trace>
    </iact:actionData>
  </iact:action>
  <iact:action type="add" startTime="82359">
    <iact:property name="dataType"/>
    <iact:actionData xml:id="d70">
      <inkml:trace xmlns:inkml="http://www.w3.org/2003/InkML" xml:id="stk70" contextRef="#ctx0" brushRef="#br2">6407 10097 8287 0,'-8'-14'736'1,"0"-2"-592"6,0-1-144-7,1-1 0 9,-5 1 1024-9,0-7 192 6,1 3 16-6,-1 3 16 8,2-1-512-8,-2-1-96 7,5 3-32-7,-3-1 0 9,-2-3-80-9,4-1-16 5,-5 7 0-5,1-5 0 9,4 10 16-9,-4-1 0 6,5 5 0-6,3 2 0 9,-2-6 80-9,6 10 16 7,0 0 0-7,0 0 0 8,-8-10 48-8,8 10 16 7,0 0 0-7,0 0 0 8,0 0-144-8,0 0-32 7,0 0 0-7,0 0 0 9,0 0 96-9,0 0 16 7,0 0 0-7,0 0 0 7,12 20-48-7,-12-20 0 7,6 21 0-7,1 3 0 8,1-5-128-8,-6 9-48 8,-2 1 0-8,-2 6 0 8,2-2-80-7,0-2 0 5,-4 2-16-6,2 6 0 7,0-1-176-7,1 1-128 8,-1 0 192-8,-2-2-192 7,0 4 128-7,-2-4-128 7,-2 0 0-6,0 4 0 6,2-2 128-7,-1 4-128 7,-7-4 0-7,4 5 0 8,-3 5 0-8,3-4 160 7,-4 4-160-7,2 1 128 8,5 1-128-8,-5-2 0 7,2-4 0-7,-1 2 0 9,3-6 0-9,0-1 128 6,2-6-128-6,-2-3 0 9,2-2 128-9,2-6-128 6,1-1 0-6,1 1 128 9,0-3 64-9,0-5 16 6,2 1 0-6,0-16 0 9,2 14-16-9,-2-14-16 6,0 0 0-6,0 0 0 8,9 15-48-8,5-7-128 8,-14-8 192-8,14 8-64 7,-14-8 0-7,23 8-128 8,1-1 192-8,-3-5-64 8,-1-2-128-8,3 0 160 7,2 0-160-7,5 0 160 7,1-2-160-7,4 1 128 8,0 2-128-8,2-2 128 7,6-1-128-7,-2 0 128 8,6-4-128-8,-2 4 128 8,-3-2-128-8,7 0 0 7,0 0 0-7,2 2 128 9,-4 0-128-9,5-2 128 6,7-2-128-6,-1 5 128 8,5-1-128-8,-1 2 128 7,2 0-128-7,3-2 128 8,-5 0-128-8,3-2 0 7,-3 0 0-7,-2 0 0 8,1-4 160-8,3 4-160 7,3-2 192-7,-3 3-192 7,6 3 0-6,0-2 0 6,3-2 0-7,3-2 0 7,-8-2 0-7,2 2 0 8,-6 0 0-8,7 0 0 8,-5 1 0-8,8 3 128 7,-2 2-128-7,4 0 160 7,4 2-160-6,2-4 128 6,0 0-128-7,-4-2 128 8,-2 0-128-8,-4-2 0 7,1 0 0-7,5 0 0 8,-2 2 128-8,2 3-128 7,6-1 0-7,1 0 128 8,-3 2-128-8,-4-2 0 7,-5-4 0-7,1 2 0 8,-6-4 0-8,6 4 0 7,0 0 128-7,-2 4-128 8,4-2 0-8,2 2 0 7,2 0 144-7,-2 0-144 8,-3-4 0-8,-3 1 0 7,-4-3 0-7,2 2 0 8,4 2 0-8,-3 0 0 7,3 0 0-7,4 0 128 8,2 2-128-8,0-2 0 8,2-2 128-8,-10 0-128 7,-2-2 0-7,-4 3 0 7,4-1 0-7,-3 2 0 8,5 0 0-8,-2 2 0 7,2-4 0-7,4 2 128 8,1 2-128-8,-3 0 0 7,-2-2 0-7,-4 0 0 8,0 0 0-8,-3 2 0 7,3-6 0-7,-2 2 0 8,3 0 0-8,-3 0 0 7,6 3 0-7,-2-1 128 8,2 0-128-8,-3 4 0 7,1-4 0-7,-8 2 0 8,-1 0 0-8,1 0 128 7,-3 0-128-7,-1 0 0 8,3 0 0-8,-1 2 0 7,3 0 0-7,-3-1 0 9,-1 1 0-9,-1 0 0 6,1-2 0-6,-3 0 128 8,-3 0-128-8,-4-2 0 7,-3 0 0-7,-1 2 0 8,4 0 0-8,0 2 0 7,-2-2 0-7,-6 2 0 8,7-2 0-8,-1 2 144 7,-2 0-144-7,2-2 0 8,4 0 0-8,-7 0 0 7,3 2 0-7,2 0 0 8,-2-2 128-8,-2 0-128 7,0-2 0-7,-6 0 0 8,1 2 0-8,0 0 0 7,0 0 0-7,-2 0 0 9,-1 0 144-9,2 2-144 6,-4 0 0-6,2 0 144 9,2-2-144-9,-6 4 0 6,2-2 0-6,4 0 0 8,-2-4 0-8,4 2 0 7,-4 0 0-7,2 0 0 8,2 2 0-8,-2-2 0 7,0-2 128-7,-6 0-128 8,-1-2 0-8,1 4 0 8,2-2 0-8,-2-2 0 7,-2 0 0-7,2 2 0 7,-1 2 0-7,3 0 0 8,-2-2 0-8,-2 2 0 7,0-3 0-7,0-1 0 8,1 2 128-8,-1-2-128 7,0 2 0-7,0 0 128 8,0 0-128-8,-1 0 128 7,-3 0-128-7,2 0 128 9,-1 0-128-9,-1 2 128 6,0-4-128-6,0 2 128 9,-1 0-128-9,-5-3 0 6,-1 1 0-6,1 0 0 8,-1 2 0-8,-5 0 128 7,1 0-128-7,2 0 0 8,-7-2 128-8,5 2-128 7,-4-4 0-7,-12 6 128 8,17-4-128-8,-3 0 0 8,-14 4 0-8,19-3 0 7,-7 1 0-7,4 0 0 8,-16 2 128-8,17-2-128 7,-17 2 0-7,16-2 0 7,-16 2 0-7,15-2 0 8,-15 2 128-8,0 0-128 8,0 0 0-8,0 0 128 8,10-8-128-8,-10 8 0 6,0 0 0-6,10-8 0 8,-10 8 144-8,0 0-144 7,0 0 160-7,0 0-160 8,12-6 128-7,-12 6-128 5,3-11 0-6,-3 11 144 8,0 0-144-8,6-10 0 7,-6 10 0-7,0 0 128 8,4-12-128-8,-2-2 0 7,-2 14 0-7,0-11 0 8,0-5 128-8,4 4-128 7,-8-3 128-7,2 3-128 8,0-5 192-8,2 1-32 8,0-2-16-8,0-3 0 7,0-4 80-7,0 1 16 8,-2 3 0-8,0-5 0 8,0-7 16-8,0 2 16 6,4 0 0-6,-2 0 0 9,-2 1-64-9,0-1-16 6,2-2 0-6,0-2 0 8,-1 0-64-8,1 2 0 7,-2-6-128-7,2 4 192 8,-2 1-192-8,0 3 128 7,-4 4-128-7,2 0 0 9,0-1 144-9,2 3-144 6,0 0 128-6,0 1-128 9,2 5 0-9,-2 5 0 6,-2-1 0-6,0 5 0 8,4 10-128-7,0 0-64 5,0 0-16-6,0 0 0 24,0 0-1072-24,0 0-224 1,0 0-32-1,0 0-16 12,0 0-1856-12,0 0-368 0</inkml:trace>
    </iact:actionData>
  </iact:action>
  <iact:action type="add" startTime="84235">
    <iact:property name="dataType"/>
    <iact:actionData xml:id="d71">
      <inkml:trace xmlns:inkml="http://www.w3.org/2003/InkML" xml:id="stk71" contextRef="#ctx0" brushRef="#br2">18457 9595 17503 0,'0'0'1552'2,"6"-17"-1232"5,2-3-320-7,-2 7 0 8,-2-5 992-8,3 8 144 7,-7 10 16-7,10-13 16 8,-10 13-240-8,0 0-48 7,0 0-16-7,0 0 0 8,6-14-336-8,-6 14-64 7,0 0-16-7,0 0 0 8,0 0-208-8,0 0-48 7,0 0-16-7,0 0 0 8,0 0 112-8,0 0 32 7,8 12 0-7,0 5 0 8,-1-3 128-8,-3 7 48 7,-2 3 0-7,2 3 0 8,-4 2 64-8,2 5 16 7,-2 3 0-7,2 0 0 8,-2-2-112-8,0 10-16 8,0 3 0-8,2-1 0 7,2 4-160-7,2 0-32 7,-4-1-16-7,2-1 0 8,2-2-80-8,-1 4-16 7,-1-5 0-7,4-7 0 8,-2 0 48-8,0-6 0 7,2 1 0-7,-1-3 0 9,-1-2-192-9,-4-4 160 6,0-3-160-6,0-1 160 9,4 3-32-9,0-3-128 7,-4-5 192-7,2 5-64 8,0-1 16-8,-1-5 0 6,1 3 0-6,2-8 0 8,-6-10 0-8,0 0 0 7,18 17 0-7,1-9 0 8,-5 0-16-8,3 0-128 7,3-4 192-6,-2-4-64 6,-1 0 0-7,6 0-128 8,5 0 192-8,-1 0-64 7,0-2-128-7,3 0 0 7,1-2 0-7,-2-2 0 8,2 2 0-8,8 2 0 7,-2 0 128-7,2 0-128 8,4 0 0-8,-2 2 0 7,6-2 0-7,4 2 0 8,3 0 128-8,-3 0-128 8,0 0 0-8,-2 2 128 8,1 0-128-8,3 0 0 6,0 0 0-6,3-2 0 9,1 0 0-9,1 2 0 6,3 2 128-6,1-2-128 8,1 2 0-8,5-4 0 7,-4 0 0-7,-1 0 0 8,-5 0 0-8,5 0 0 7,-3 0 0-7,-1 0 0 8,3 0 0-8,2 0 0 7,-1 0 0-7,1 2 0 8,8 0 0-8,-3 0 0 7,1 1 0-7,-4-1 0 8,0 0 0-8,-3 0 0 7,1 0 0-7,3 0 0 8,-5 0 0-8,2 4 0 8,5-2 0-8,-3 0 0 8,4 0 0-8,0-2 0 6,3 0 0-6,1 0 0 9,-8 0 0-9,4-2 0 6,-5 0 0-6,5 1 0 9,0-1 0-9,4 2 0 6,-4-2 0-6,4 0 0 9,3 0 0-9,-1 0 128 6,-4 0-128-6,0-2 0 9,0 2 0-9,0-1 0 6,2-1 0-6,-3 0 0 8,1-2 0-8,6 4 0 7,0-4 0-7,2 0 0 8,0-4 0-8,-2 2 0 8,-4 0 128-8,2 3-128 8,0-3 0-8,-2-2 0 7,0 2 0-7,4 2 0 8,4 0 0-8,0 0 0 7,-2-3 0-7,0 3 128 7,-2 0-128-7,-4 0 0 7,2 0 0-7,4 0 0 8,0 0 0-8,2-2 0 7,2 2 0-7,0 2 0 9,0 0 0-9,-2 1 0 7,-4 1 0-7,-4 0 0 8,0 0 0-8,0 0 0 6,2 0 0-6,0 0 0 9,-4 1 0-9,4 3 0 6,6 0 0-6,-6-2 0 9,-3-2 0-9,-3 0 0 6,-6 0 0-6,3 4 0 9,-5 0 0-9,2 0 0 7,5-2 0-7,-7 0 0 8,2-2 0-8,5 0 0 7,-3 0 0-7,2 2 0 8,-5-2 0-8,-5 2 0 7,-3 2 0-7,-3-2 0 8,1-2 0-8,0 0 0 7,-1 0 0-7,-1 2 0 7,2 3 0-7,-6-3 0 7,1-4 0-7,3 0 0 9,2 2 0-9,-3 2 0 7,-5-2 0-7,0 0 128 8,2 0-128-8,-8 0 128 7,0 0-128-7,-6 0 128 8,-4 0-128-8,1 2 0 7,-3-2 0-7,0 0 0 8,-1 0 0-8,-1 0 0 7,0 0 0-7,1 2 0 9,-7 0 0-9,3-2 0 5,-1 2 0-4,-1 0 0 7,-3-4 0-8,3 2 0 7,1 2 0-7,-3-2 0 8,-1 0 0-8,5 0 0 7,-7 0 0-7,3 0 0 8,3 0 0-8,-3-2 0 7,3 0 0-7,1 0 128 8,1 0-128-8,-1 2 0 7,-3-2 0-7,3 0 0 8,-1-1 0-8,-1 1 0 7,-1 0 0-7,3-2 0 8,1 0 0-8,0 2 0 7,3-2 128-7,-7 2-128 8,1 0 0-8,1 0 0 7,3-4 0-7,-3 4 0 9,-1-2 0-9,1 2 0 6,2 1 0-6,5 1 0 8,-3-4 0-7,2 2 0 5,-1 0 0-6,1 2 0 8,0-2 0-8,3 0 0 7,-3-4 0-7,2 4 0 8,-1-2 0-8,-1 2 0 6,0 0 0-6,2 2 0 9,1-4 0-9,1 0 0 7,0 1 0-7,0-1 128 8,-1 0-128-8,1 0 128 7,-2 4-128-7,0-2 128 8,-1 0-128-8,1 0 192 7,-2 0-192-7,-2 0 192 8,-1-2-192-8,-3-2 0 7,5 4 0-7,-1 0 128 8,0 0-128-8,3 1 0 7,-1-1 0-7,0 0 0 8,-1 2 0-8,3-2 128 7,-2 2-128-7,1 0 0 8,1-2 0-8,-2 2 0 7,0 0 0-7,3 0 0 9,1-2 0-9,2 0 0 6,-4 2 128-6,-1 0-128 8,-1-2 0-8,0 0 0 7,-5 2 0-7,-1-4 0 8,-1 2 0-8,-1 2 0 7,-5 0 0-7,-14 0 128 8,17-2 32-8,-5 0 0 7,4 0 0-7,-16 2 0 8,0 0 48-8,13-2 16 8,-13 2 0-8,0 0 0 7,0 0 64-7,0 0 16 7,16-8 0-7,-16 8 0 8,0 0-32-8,8-15 0 7,-8 15 0-7,6-16 0 8,-2-3-16-8,-1 1 0 7,-3 1 0-7,0-3 0 8,-3-3-48-8,3 1-16 7,-2-3 0-7,-2 3 0 8,-2 1 0-8,0-4-16 7,-6-5 0-7,2 1 0 9,3 0-176-9,-7 0 192 6,0-4-192-6,-3 3 192 8,-3 1-192-8,3 4 0 7,-5-1 144-7,-1 3-144 8,-2 0 0-8,-3-1 0 8,-3 3-192-8,0 1 64 21,-2 5-1264-20,-6-5-240-1,0 4-48 0,-6 1-17360 3</inkml:trace>
    </iact:actionData>
  </iact:action>
  <iact:action type="add" startTime="86130">
    <iact:property name="dataType"/>
    <iact:actionData xml:id="d72">
      <inkml:trace xmlns:inkml="http://www.w3.org/2003/InkML" xml:id="stk72" contextRef="#ctx0" brushRef="#br2">9479 9724 18591 0,'0'0'832'1,"-12"-10"160"-1,4 3-800 0,3-5-192 4,1 0 0-4,-2 0 0 9,-4 5 160-9,10 7-16 7,-12-8 0-7,-1 0 0 7,1-2-144-7,0 2 0 8,1 1 144-8,3-5-144 7,-6 0 544-7,4-3 32 7,-5 7 16-7,3-2 0 9,0-4 416-9,1 7 80 6,1-5 0-6,-2 4 16 9,12 8-128-9,-10-4-16 7,10 4-16-7,0 0 0 8,-13-6-16-8,13 6 0 7,0 0 0-7,0 0 0 8,0 0-192-8,0 0-32 7,0 0-16-7,-12 6 0 9,12-6-288-9,-4 12-48 5,0 4-16-5,2 3 0 9,0 3 48-9,2 11 16 7,0 2 0-7,2 4 0 8,0 6-80-8,-2 9-32 7,0 5 0-7,0 5 0 8,-2 4-128-8,0 1-32 7,-3 5 0-7,1 2 0 8,-2-2-128-8,2-6 0 7,0 0 144-7,0-5-144 8,-6-7 0-8,5-1 128 7,1-4-128-7,-4-8 0 8,-6-1 304-8,4-6-16 7,3-5 0-7,-3-2 0 8,2-6 144-8,-2-1 16 7,4-1 16-7,3 1 0 8,-1-7-144-7,4 3-48 5,0-18 0-6,0 14 0 8,0 1-144-8,0-15-128 7,2 14 192-7,-2-14-192 8,0 0 144-8,0 0-144 7,7 15 0-7,-7-15 144 8,0 0-144-8,18 8 0 7,-4-2 0-7,1 2 0 8,3-4 0-8,-18-4 0 7,0 0 0-7,19-2 0 8,3 2 0-8,-1 0 128 8,3-2-128-8,-3 0 0 7,0 0 0-7,3 2 0 7,1 4 128-7,1-2-128 8,1-2 0-8,2 4 0 8,0 0 0-8,3 2 0 8,3 1 0-8,2 3 0 6,-2-4 0-6,6 2 0 8,-4 3 0-8,2-5 0 7,0 4 0-7,0 0 0 8,4-4 0-8,-2-1 0 7,4 1 0-7,3 2 0 8,-3 0 0-8,6-2 0 7,0 4 0-7,5-3 0 8,3 3 0-8,-1-4 0 7,5-6 0-7,-1 4 0 8,3-2 0-8,1-2 128 7,-8-6-128-7,3 2 128 8,1-4 0-8,7 6-128 7,-3 2 192-7,6-2-64 8,-4 0-128-8,6 0 0 8,4 0 0-8,2 1 0 8,-4-5 0-8,-1 4 0 6,-1-6 0-5,4 4 128 6,0 0-128-7,2 0 160 7,0 0-160-7,4 0 160 8,1-1-160-8,-1 1 0 7,-2-2 0-7,2-2-176 8,-6 4 176-8,-2 0 0 7,0 0 0-7,0 4 0 8,0 0 0-8,2-2 0 7,4 0 0-7,0 2 0 8,2 4 0-8,-8-4 0 7,-2-2 0-7,2 2 0 8,2 0 0-8,-3 2 144 7,1-2-144-7,2 2 160 8,2-2-160-8,2 0 0 7,-3-2 0-7,-1 2-176 9,-9-2 176-9,3 0 0 6,-4 0 0-6,4 1 0 8,2 1 0-8,-1 0 0 7,-1 1 0-7,4-1 0 8,-4 0 0-8,2 0 0 7,0 0 0-7,-3 2 0 8,-1-4 0-8,-2 2 0 6,2-1 0-5,0 1 0 7,3 0 0-8,1 0 0 7,-2 1 0-7,4-1 0 8,0-1 0-8,0-1 0 7,-10 0 0-7,7 2 0 9,-7 0 0-9,6 0 0 6,-4-4 0-6,3 4 0 8,-5 0 0-8,4 0 0 7,-2 4 0-7,3-2 0 9,-11-4 0-9,-1 2 0 6,-5-4 0-6,1 4 0 9,-6-2 0-9,-1 0 0 6,-5 0 0-6,0 2 0 8,-4 0 0-8,0 2 0 7,-6 0 0-7,1 0 0 8,-5-2 0-8,2 0 0 7,2 0 0-7,-4 0 128 8,1 0-128-8,-3-2 0 8,-4 0 0-8,-1 0 0 7,1 2 0-7,-1-2 0 7,-3 0 0-7,-3 0 0 8,1-2 0-8,-17 4 0 7,14-4 0-7,-14 4 0 8,16-8 0-8,-16 8 0 7,0 0 0-7,11-5 0 9,-11 5 0-9,0 0 0 6,10-8 0-6,-10 8 0 9,0 0 0-9,0 0 0 6,2-16 0-6,-2 16 128 8,-4-12-128-8,-2-1 0 7,2-1 0-7,-1 4 0 8,-1-5 0-8,-2-1 0 8,-4 3 0-8,4-5 0 7,1 2 0-7,-5-5 0 7,2-1 0-7,-4-1 0 8,3-4 0-8,1-2 0 7,-6-1 0-7,5-1 128 9,-7 2-128-9,3-2 0 7,3-1 0-7,-2 3 0 7,1 2 0-7,-1-2 0 8,2-5 0-8,4 1 0 8,-3 0 0-8,1 6 0 6,2 0 0-6,-4 1 0 8,3 3 0-8,3 1 0 8,-4 5 0-8,4-3 0 8,0 7 0-8,2-3 0 7,2-3 0-7,-3 5 0 8,1-2-144-8,4 16 144 6,-6-9-160-6,6 9 160 8,0 0-144-8,0 0 144 7,0 0-128-7,0 0 128 9,0 0-160-9,-8 5 160 7,-4 9-192-7,5 2 192 8,1 5-160-8,-2 2 160 7,-2 3-128-7,0 7 128 7,-3 2 0-7,1 6-160 9,0-2 160-9,-5 6 0 7,-3 0 0-7,-1 4 0 7,-3 1 0-7,-3 3 0 8,0 0 0-8,-4-3 0 7,1-3 0-7,-3 2 0 8,-4 0 0-8,-4 1 0 7,-2-5 0-7,-7 0 0 8,-5-2 0-8,0-6 0 7,1-2 0-7,-3 2 0 8,1-2 0-8,-5-6 0 7,-1 1 0-7,-1-3 0 8,3 0 0-8,-8 1 0 7,-1-3 0-7,-7 2 0 8,-8-5 0-8,2-5 0 7,-1 3 0-7,-1-1 0 8,-6-3 0-8,0 1 0 7,2 1 0-7,-1-6 0 8,-13 1-128-8,3-3 128 7,-3-6 0-7,-1 2 0 8,2 0-160-8,3 0 160 7,4-3-128-7,-3-3 128 7,-8 0 0-7,-1-2 0 8,1-1 0-8,2 3 0 8,-1 0 0-8,3 0 0 7,7 2 0-7,-9-2 0 8,-5-2 0-8,1-2 0 6,4 0 0-6,5 2 0 9,1-2 0-9,5 2 0 7,6 0 0-7,-2-2 0 8,-5-2 0-8,3-2 0 6,-2-1 0-6,1 1-128 9,5-4 128-9,4 2 0 7,2-3 0-7,4 1 0 9,6 2 0-9,-4-1 0 6,1 1 0-6,-1-4 0 8,-2 3 0-8,2-5 0 6,4 2 0-5,-2-3 0 7,3 5 0-8,1-4 0 7,6 7 0-7,1-3-128 8,3 0 128-8,-5 5-160 7,1-5 160-7,2 4-160 8,-7 2 160-8,5-6-160 7,1 1 160-7,5 3-160 8,1-2 160-8,1 2 0 7,3 1 0-7,4-5-128 8,4 2 128-8,0 4 0 7,8-7-144-7,0 5 144 8,0-6 0-8,4 2-176 7,-3 5 176-7,3-7-128 8,-4 2 128-7,-2-1 0 5,2 1 0-6,0-4 0 9,-4 1 0-9,4-3 0 6,2 3 0-6,1-3 0 8,3 1 0-8,2 3 0 7,0-4 0-7,-1 5 0 8,3-7 0-8,1 5 0 7,-1-1 0-7,6-4 0 8,1 3 0-8,-3-1 0 7,-1-3 0-7,7-1 0 8,1-1 0-8,6 2 0 7,-6-5 0-7,7-3 0 8,-5-6 0-8,6 0 0 8,2 0 0-8,2-4 0 7,4 0 0-7,4-2 0 8,2-4 0-8,0-4 0 8,-1-2 0-8,1 3-128 6,0 1 128-6,-2 0 0 8,2 2 0-8,5 6 0 7,-1 6 0-7,4-4-128 8,-5 6 128-8,5 2-160 7,-4-1 160-7,5 5-160 22,-3 2-1696-22,3-1-320 1,-5 1-80-1</inkml:trace>
    </iact:actionData>
  </iact:action>
  <iact:action type="remove" startTime="90892">
    <iact:property name="style" value="instant"/>
    <iact:actionData xml:id="d73" ref="#d6"/>
  </iact:action>
  <iact:action type="add" startTime="90606">
    <iact:property name="dataType" value="strokeEraser"/>
    <iact:actionData xml:id="d74">
      <inkml:trace xmlns:inkml="http://www.w3.org/2003/InkML" xml:id="stk73" contextRef="#ctx0" brushRef="#br3">14886 16222 40447 0,'0'0'0'4,"0"0"0"-4,0 0 0 0,0 0 0 11,0 0 0-10,0 0 0-1,0 0 0 0,0 0-272 13,0 0-48-12,6 17-16-1,-4 1 0 0,-2-1 336 13,-2 5 0-13,0 9-144 0,-2 10 144 1,-1 18 288 14,1 19 112-15,0 0 32 0,-2-8 0 0,2-2-48 34,-2-5-16-33,-2-11 0-1,3-9 0 0,-1 0-640 0,0-8-128 0,-4 4-32 0,2-4 0 0,2 12 432 11,-5 13 0-10,-1 15 0-1,-2 14 0 0,-1-3-128 13,-1-6 128-13,-3-12-128 0,-7-5 128 0,-5-15 0 17,-10-3 128-17,-10-2 0 0,-11-6 0 0,5 0-128 33,7 2 0-32,5-6 0-1,4 3 0 0,2-3-320 0,6-2-64 0,3-12-32 0,3-1 0 0,0-8 768 10,0-1 160-9,1-7 16-1,7-5 16 0,-3-13-544 13,-1-9-192-13,-3-1 0 0,3 1 0 0,4-4 192 15,3-3 0-15,4 3 0 0,4 0 0 0,5-4 0 16,1-6-144-16,7-6 144 0,9-12-128 0,0-19 128 14,5-23 176-13,-3-3-48-1,3 1 0 0,3 7-128 16,3 18 0-15,-1 4 0-1,-1 4-176 0,-2-10 384 29,3-18 80-28,5-11 16 1,6-10 0-1,6 18-800 10,10 23-144-11,19 7-48 0,22 13 0 1,-6 9 912-1,-4 8 176 0,-12-2 48 0,-16 4 0 0,-7 4-448 12,-8-6 0-12,-8 4 0 0,-3 3 0 0,-9 5 176 15,-1 4-48-14,-3 13-128-1,-15 10 192 0,14-2-192 15,-14 2-128-14,0 0 128-1,16 8-208 0,-9 9 16 13,-1 9 0-12,-2 5 0-1,-4 2 0 0,-2 0 336 35,-6 4 80-34,1 4 16-1,-7-2 0 0,2 12-560 0,-3 9-96 0,1 30-32 0,-5 25 0 1,-3-4 768 6,-5-3 160-6,-6-21 32-1,-10-11 0 0,-2-9-512 14,-8-3 0-14,-1 6-176 0,-9 14 176 1,-1 8 0 13,1 1 0-14,9-7 0 1,5-10 0-1,12-15 0 15,10-11 0-15,1-11 0 0,-1-3 0 0</inkml:trace>
    </iact:actionData>
  </iact:action>
  <iact:action type="remove" startTime="91247">
    <iact:property name="style" value="instant"/>
    <iact:actionData xml:id="d75" ref="#d70"/>
  </iact:action>
  <iact:action type="add" startTime="91103">
    <iact:property name="dataType" value="strokeEraser"/>
    <iact:actionData xml:id="d76">
      <inkml:trace xmlns:inkml="http://www.w3.org/2003/InkML" xml:id="stk74" contextRef="#ctx0" brushRef="#br3">14132 17741 40447 0,'0'0'0'0,"3"-17"0"0,1 1 0 0,4-8-304 8,-2-7-48-8,0-10-16 0,2-5 0 0,5-19 672 15,1-19 128-15,2 0 16 0,-1 5 16 0,9 6-464 17,13 11 0-17,21 5 0 0,24 7 0 0,4-5 160 13,-4-7 32-12,-4-9 16-1,-12-10 0 0,-5-11-384 14,-9-8-80-14,-7 17 0 1,-6 20-16-1,0 14 272 15,-6 10 0-14,-1 10 0-1,-3 8 144 0,0 7-144 14,2 0 0-14,4 10 0 0,2 3-176 0,-5 4 176 17,-9 3 0-17,-3 10 0 0,-9-1 0 0,1 13 0 13,-6 11 0-13,-12 21 128 0,-15 28-128 0,-7 11 0 15,-1 1 0-15,2-6 0 0,1-16-128 10,-3 2 336-1,-2 1 80-8,2 31 16-1,5 30 0 0,3-15-304 10,1-18-192-10,7-15 16 0,-5-22 16 0,6-6 160 15,-1-9-160-14,5-1 160-1,-2 8-160 0,2 9 160 15,6 1 0-15,2-8 0 0,0-5 0 0,4-11 0 13,4-9 0-12,0-10 0-1,-2-7 0 0,5-9 0 17,-1-1-128-17,-10-14 128 0,18 6-128 0,-1-6 128 14,5-4 0-14,5-6 128 0,4-1-128 0,20-9 0 15,23-5 0-15,0-7 0 0,4-3 0 0,0-11 0 14,0-9 144-14,-13 0-144 1,-11 3 0-1,-3 7 0 13,0 0-272-12,3 10 16-1,5 4 16 0,29 5 240 16,27 3 0-16,-2 1 0 0,-18 9 0 0,-13-3 0 15,-19 5 256-15,-11-1-48 0,-5 6-16 1,-6 0-192 11,-4-2 0-11,-4 4 0-1,1 1-160 0,3 3-144 17,-2 0-16-17,6 3-16 0,9 1 0 0,1 4 464 12,-2-4 80-11,-12 0 32-1,-8 0 0 0,-3 0-240 15,-5-2 0-15,-21-2 0 0,0 0 0 0,0 0 176 14,0 0-16-13,-20 2 0-1,-5 2 0 0,-16-4-160 15,-23-6 0-15,5 2 0 0,11 2 128 0,-1 0-128 15,-2 0 0-15,2 0 0 0,1 2 0 0,-15-2 0 16,-13-2-144-15,-23 2 144-1,-30 0-160 0,12-2 160 13,11 4 0-13,23 4 0 0,8-2 0 0,5-2 0 17,-8-2 0-17,-21-2 128 0,-20 4-128 0,4-2 0 13,9-2 128-13,22 3-128 0,18 1 0 0,12-2 0 14,9-2 0-13,2 2 0-1,6-2 128 0,-4 0-128 14,2-4-256-13,0 0 64-1,4-1 0 0,0-3 560 34,-6 4 96-33,5 2 32 0,5-6 0-1,4 5-752 0,2-1-128 0,-3-2-48 0,1 2 0 0,9 4 432 9,7 1 0-8,-7-1 0-1,-5 2 128 0,-5-4-128 13,-3-2 0-12,-4 2 0-1,0-7 0 0,-4 5 0 18,6 4-192-18,2-4 64 0,1-6 0 0</inkml:trace>
    </iact:actionData>
  </iact:action>
  <iact:action type="add" startTime="93771">
    <iact:property name="dataType"/>
    <iact:actionData xml:id="d77">
      <inkml:trace xmlns:inkml="http://www.w3.org/2003/InkML" xml:id="stk75" contextRef="#ctx0" brushRef="#br2">10702 9654 6447 0,'0'0'576'0,"0"0"-576"6,0 0 0-6,0 0 0 8,0 0 1584-8,4-16 208 8,-2 5 32-8,-2 11 16 8,4-18-400-8,-2 6-80 6,3 1-16-5,-5 11 0 6,10-10-320-7,4-4-80 7,-4 1-16-7,3 5 0 8,-3-2-288-8,6 4-48 8,-3 2-16-8,7 0 0 7,-3-1-48-7,1-1-16 7,3 2 0-7,3 0 0 8,-3 2-192-8,1 0-64 7,1 2 0-7,2 4 0 8,-1 2-64-8,-1 3 0 7,3-1-16-7,-5 2 0 9,-3 4-48-9,-1-3 0 7,-1 7 0-7,-3-6 0 8,-1 1-128-8,0 1 0 7,-4 3 0-7,-2-5 0 8,-6-12 160-8,3 18-160 7,-3-18 192-7,-5 23-192 8,-3-1 368-8,-8-5-48 7,1 3 0-7,-9 1 0 8,-3-3 112-8,0 3 16 7,-1 2 0-7,1 1 0 8,-2-7-160-8,1-1-32 7,3 4 0-6,4-3 0 6,-1 1-256-7,6-1 160 7,1-9-160-7,5 4 128 7,0 1 768-7,10-13 128 8,0 0 48-8,0 0 0 21,0 0-1664-20,0 0-336-1,6 10-64 0,-6-10-16 1,16 10 816-1,3-2 192 7,5-4 0-7,-3 1 0 9,3-1 0-9,-1 4 0 6,4-2 0-6,3 0 0 8,-3 6 0-8,0-3 0 7,-3 3 0-7,-3 4 0 8,-1 3 0-8,-7-1 0 7,5 3-128-7,-10 1 128 8,1-7 0-8,-3 3 0 7,-2 3 0-7,-6-1 0 8,-4-3 192-8,-5 3 16 7,-3-7 16-7,-10 7 0 8,-3 3 160-8,-6 1 16 8,-6-9 16-8,0 5 0 7,-10 3 32-7,2-1 16 7,1-5 0-7,-3 3 0 8,-4-3-176-8,-1-3-32 7,3 3-16-7,0-5 0 8,0-4-112-7,9-2 0 5,1-2-128-6,7-2 192 8,7-2-448-8,8 0-80 7,5 0-32-7,14 0-15680 11</inkml:trace>
    </iact:actionData>
  </iact:action>
  <iact:action type="add" startTime="94853">
    <iact:property name="dataType"/>
    <iact:actionData xml:id="d78">
      <inkml:trace xmlns:inkml="http://www.w3.org/2003/InkML" xml:id="stk76" contextRef="#ctx0" brushRef="#br2">20203 9147 11055 0,'0'0'480'1,"-10"-10"112"-1,10 10-464 0,0 0-128 4,-6-10 0-4,6 10 0 8,0 0 832-8,0 0 160 8,-9-7 32-8,9 7 0 8,-16-6-384-8,16 6-80 6,-12-2-16-6,12 2 0 8,-17-2 288-8,17 2 48 7,0 0 16-7,0 0 0 8,-14 4-176-8,14-4-16 7,0 0-16-7,-14 7 0 8,14-7-48-8,-9 16-16 7,5-4 0-7,-4 1 0 8,8-13-80-8,-8 16-16 7,2 4 0-7,2 1 0 9,1-2-16-9,-5 1 0 6,2 3 0-6,0 3 0 8,2 3 0-6,-6 0-16 4,3 0 0-6,-1-1 0 8,0-5-112-8,-4-1 0 7,4 5-16-7,5-4 0 8,-7-5-48-8,4 1 0 7,2 3 0-7,2-1 0 8,0-5-96-8,2-16-32 7,0 0 0-7,2 19 0 8,-2-19 16-8,6 20 0 7,-6-20 0-7,0 0 0 7,14 10 80-7,-14-10 16 8,15 7 0-8,3-1 0 8,-18-6-48-8,19 0-16 7,-3 0 0-7,1 0 0 8,-17 0-112-8,18-6 0 7,1 3-128-7,1-1 192 8,-1 2-192-8,-1 0 0 7,4 2 0-7,1 0 0 8,-2 0 0-8,-1 0 128 7,-1 0-128-7,3 0 0 9,-3-2 0-9,-1 0 0 6,1 0 0-6,3 0 0 8,-7 0-272-8,3-2-48 7,-4 2-16-7,3-2 0 21,3 2-496-20,-5-2-80-1,5 2-32 0,-3 1 0 14,-17 1-1952-14,0 0-400 0,18-2-80 2,-18 2-16-2</inkml:trace>
    </iact:actionData>
  </iact:action>
  <iact:action type="add" startTime="95317">
    <iact:property name="dataType"/>
    <iact:actionData xml:id="d79">
      <inkml:trace xmlns:inkml="http://www.w3.org/2003/InkML" xml:id="stk77" contextRef="#ctx0" brushRef="#br2">20568 9266 21359 0,'-4'13'944'0,"2"1"208"0,-4-2-928 0,-2 11-224 7,0 4 0-7,1 3 0 8,-7 5 1312-8,2 4 224 7,-1-2 32-7,-1 6 16 8,0-2-160-8,3 8-16 7,5-1-16-7,-6 5 0 8,0-2-672-8,6 1-128 7,-1-1-16-7,1-2-16 8,-2 0-368-8,4-10-192 7,0 5 192-7,0-5-192 8,2 4 176-8,2-6-176 7,0-5 160-7,6-3-160 26,-2 4-1792-26,0-6-448 0</inkml:trace>
    </iact:actionData>
  </iact:action>
  <iact:action type="add" startTime="96263">
    <iact:property name="dataType"/>
    <iact:actionData xml:id="d80">
      <inkml:trace xmlns:inkml="http://www.w3.org/2003/InkML" xml:id="stk78" contextRef="#ctx0" brushRef="#br2">9342 9747 11967 0,'0'0'528'1,"0"0"112"-1,0 0-512 0,0 0-128 5,6 18 0-4,-6-18 0 7,8 14 512-8,2 3 64 7,-6 5 0-7,2-5 16 8,-3 3 336-8,-1 5 64 6,0 4 16-6,0 3 0 9,-2 1 192-9,4 6 32 7,0-2 16-7,-2 8 0 9,0 1-288-9,-2 1-64 5,2 2-16-5,-2 4 0 9,0-1-304-9,0-1-48 7,-2 2-16-7,2-7 0 8,-4 3-112-8,0-4-16 7,-2-8-16-7,2 2 0 8,1-4 144-8,-3-4 16 7,2-3 16-7,-4-3 0 8,2-3-64-8,2-3-16 7,0 2 0-6,2-1 0 6,2-6-208-7,0-14-32 7,0 15-16-7,6-3 0 8,-6-12-16-8,14 12 0 7,-14-12 0-7,19 7 0 8,3 3 32-8,5-2 0 7,2-4 0-7,3-2 0 9,3 2-48-9,2 0-16 6,2 0 0-6,6-6 0 9,3-2-160-9,-1 2 128 6,4 2-128-6,4 2 128 9,1-4-128-9,1 2 0 6,-3-2 0-6,7 4 0 8,1 2 0-8,5 0 128 7,3 1-128-7,0-1 0 8,2 0 0-8,4-2 0 7,0 0 0-7,-2 0 0 8,2 0 0-8,6 2 0 7,2 6 0-6,4-4 0 6,4-5 0-7,-3-1 128 7,3-3-128-7,2-1 0 8,-6-2 128-8,-3 0-128 8,-1 0 0-8,4 4 128 8,6-2-128-8,-7 2 0 6,1 2 0-6,0-4 128 8,2-7-128-8,-6 5 0 7,-3 2 144-7,1-2-144 8,-4-4 144-8,2 5-144 7,2 3 192-7,-2 0-192 9,0-2 128-9,0 0-128 6,2-6 0-6,-4 2 0 9,-4 0 128-9,0 1-128 6,2 1 0-6,4 0 0 8,4 2 128-8,-2-2-128 7,-2-2 144-7,0 3-144 8,-2-1 0-8,-4-2 0 7,0-2 0-7,3 2 0 8,-9 2 128-8,2-1-128 8,2 1 0-8,-2 2 144 8,6 2-144-8,1 0 160 7,-5 2-160-7,0 0 160 7,0-2-160-7,-8 0 0 7,1 2-160-7,1 2 160 8,-3-2 0-8,1 2 0 7,2-2 0-7,-3 2 0 8,7 2 0-8,-6-2 0 7,-1-2 0-7,-3 2 0 8,1-2 0-8,-7 2 0 7,-5-2 0-7,2 2 0 9,-1-2 0-9,-1 4 0 6,-6-1 0-6,0-1 0 9,2 0 0-9,-6 0 0 6,0-2 0-6,2 4 0 8,0 0 128-8,0 0-128 8,-8 2 0-8,0 0 0 8,0-2 0-8,-2 0 0 6,1-3 0-6,-3 3 0 8,-2-2 128-8,-3 4-128 8,-5-4 192-8,-1-2-192 7,-1 0 128-7,-3 0-128 8,-14 0 0-8,17 2 0 7,-17-2 0-7,14 2 0 7,2-2 0-6,-16 0 0 6,11 2 0-7,-11-2 0 7,18 2 0-7,-6-2 0 8,-12 0 0-8,0 0 0 7,13 0 0-7,1 0 0 8,-14 0 128-8,16 0-128 7,-16 0 0-7,17-2 0 9,-7 0 128-9,5 0-128 7,-5-2 144-7,-10 4-144 8,0 0 0-8,18-8 0 6,-7 3 0-6,5 1 0 9,-6-4 0-9,3-2 0 6,1 0 128-6,0 3-128 9,-1-9 160-9,-1 2-16 7,2-3 0-7,-4-3 0 7,3 3-16-7,-3-5 0 8,0-1 0-8,1-4 0 8,-3-3 176-8,0-1 16 7,2-2 16-7,-8-4 0 8,-2 0-48-8,-2-6-16 7,0 4 0-7,-4-4 0 7,0 6-144-7,-2 0-128 7,0-2 192-7,-1 6-192 8,-1 3 0-8,2 5 0 8,-5 6 0-8,3 7 0 8,-4 0-160-8,14 12-144 6,-12-4-16-6,12 4-16 22,-19 10-2352-22,7 2-480 0</inkml:trace>
    </iact:actionData>
  </iact:action>
  <iact:action type="add" startTime="102434">
    <iact:property name="dataType"/>
    <iact:actionData xml:id="d81">
      <inkml:trace xmlns:inkml="http://www.w3.org/2003/InkML" xml:id="stk79" contextRef="#ctx0" brushRef="#br4">6680 13026 14735 0,'0'0'640'0,"0"0"160"0,2-14-640 0,2 4-160 6,-2-7 0-6,-2 17 0 8,0 0 704-7,0 0 128 5,0 0 0-6,0 0 16 9,0 0-352-9,0 0-80 5,0 0-16-5,0 0 0 9,0 0 192-9,13 19 48 6,-5-1 0-6,-2-1 0 9,-2 5-64-9,0 3 0 7,0 3 0-7,-2 1 0 8,0 2 0-8,-2 8 0 7,-2 0 0-7,0 4 0 8,-4 4-224-8,2 1-48 7,2 5-16-7,-4-4 0 9,0-4 32-9,-3 2 0 8,3 1 0-8,0 1 0 6,0-6 16-6,-4 0 16 8,2-10 0-8,5-2 0 8,-3 0 80-8,2-3 16 7,-4-5 0-7,6-1 0 8,-4-7-64-8,4 1 0 6,2-16 0-6,-2 15 0 9,2-15-64-9,0 0 0 6,0 0-16-6,0 0 0 8,0 0-80-8,0 0-16 7,0 0 0-7,0 0 0 9,8 10 32-9,-8-10 0 6,18 2 0-6,-3 0 0 9,7-2 48-9,1-2 16 6,2 0 0-6,1-2 0 9,1 0-176-9,2 2-128 6,5-2 144-6,3 3-144 9,0-1 0-9,0 2 0 6,6 2 0-6,-2 3 0 8,5-3 0-8,1 0 0 8,-2 2 0-8,4-4 0 8,4 0 0-8,1 0 0 6,-3 0 0-6,2 0 0 8,1 0 0-8,3 2 0 8,1-2 0-8,1 2 0 8,5-2 0-8,4 0 0 7,-1 0 0-7,3 0 0 8,-4 4 0-8,3-2 0 7,-5-2 0-7,4 2 0 8,-3 2 0-8,-1 2 0 7,2-2 0-7,-1-1 0 8,5-1 0-8,-2 4 0 7,4 4 0-7,-2-4 0 8,3 0 0-8,-7-2 0 7,0-1 0-7,-1 5 0 8,-1-4 0-8,0 0 128 7,-5-2-128-7,-1 0 0 8,7 4 0-8,1 0 0 7,-2 0 128-7,3-1-128 8,-3-1 0-8,-3 0 0 7,-3 0 0-7,-1 4 0 8,-1-4 0-8,-1 0 0 7,-1 0 0-7,7-2 0 8,-3 1 0-8,3 1 128 7,-3 2-128-7,5 0 0 8,3 0 0-8,-3 0 0 7,1-2 0-7,0 0 0 8,-5-1 0-8,-1-1 0 7,3 0 0-7,-1 0 0 8,1-2 128-8,-1 4-128 7,-1-2 0-7,3 2 0 8,6-2 0-8,-5-2 0 7,-1 0 0-7,3 0 0 9,-1 0 0-9,-6 0 128 6,-1-2-128-6,0 0 0 8,-1 2 0-8,3 0 0 7,1 2 0-7,-1 0 0 8,-1 2 0-8,-1 6 0 7,3-4 0-7,1-3 0 8,1 3 0-8,-1-2 0 8,-3-6 0-8,-3 2 0 7,-1 6 0-7,1-2 0 7,0-2 0-7,1 0 0 8,-1 0 0-8,1 4 0 7,1 0 0-7,1 1 0 8,1-1 128-8,3-2-128 7,-1 2 0-7,-1-2 0 8,3 2 0-8,-5-4 0 8,1-2 0-8,-5 2 0 8,-3 0 0-8,4 1 0 6,1-1 0-6,5 0 0 9,-3 0 0-9,1 2 0 6,5 0 0-6,0 2 0 8,-1-2 0-8,-1-4 128 7,-1-4-128-7,-1 2 0 8,-1 2 0-8,-1-4 0 7,-1 2 0-7,1 2 0 8,1 0 0-8,3 2 128 7,5-2-128-7,-5 6 0 8,6-2 0-8,-3-2 0 8,1-2 0-8,2 0 0 7,-7-4 0-7,1 0 0 7,1-4 128-7,-1 4-128 8,-2 0 0-8,3 2 0 8,1 0 0-8,-1 2 0 8,1 0 0-8,2 0 128 6,-3-1-128-6,-1-1 0 8,-3 0 0-8,-1 0 0 7,-3-4 0-7,-5 4 0 8,5 0 0-8,4 0 0 7,-7 2 0-7,1 2 0 8,0 0 0-8,-1 2 0 7,3 0 0-7,0 0 0 8,-1-1 0-8,-1-1 0 7,-1-2 0-7,-1-2 0 8,-10 1 0-8,0 1 0 7,0 1 0-7,2-1 0 8,-4-1 128-8,4 1-128 7,-8 3 0-7,6 1 0 8,-8-4 0-8,0 2 0 8,0-2 0-8,3 4 0 8,-3 0 0-8,-2 2 0 7,2-2 0-7,-2 0 0 7,-1-4 0-7,-3 4 128 7,-2 1-128-7,2-1 0 8,1 0 0-8,-5-2 0 7,-1 0 0-7,1-2 0 8,-3 0 0-8,1 0 0 7,-3 0 0-7,-18 0 0 8,19 4 0-8,-3-2 0 7,-16-2 0-7,19 4 0 8,-19-4 128-7,14 2-128 5,-14-2 0-6,14 0 0 8,-14 0 0-8,0 0 128 7,0 0-128-7,13 0 0 8,-13 0 0-8,0 0 0 7,14-4 128-6,-14 4-128 7,0 0 0-8,0 0 0 6,10-6 128-6,-10 6-128 8,0 0 0-8,0 0 0 7,0 0 128-7,13-6-128 8,-7-7 0-8,-6 13 128 7,8-10-128-7,-2-6 0 8,2 5 128-8,-3-7-128 7,3 0 0-7,2 3 144 8,-2-9 112-8,1-1 0 7,3-2 16-7,-4 0 0 8,2-1 48-8,0 1 16 7,-3 0 0-7,-1 1 0 8,2 1-128-8,4 0-16 7,-6-3-16-7,1 3 0 9,1 3 64-9,0 1 16 7,-2-4 0-7,2-1 0 9,1 3-256-9,-5 1 0 5,2 1 0-5,0 1 0 9,0-1 0-9,-2 7 128 6,-2-3-128-6,0 5 0 8,-2 0 0-8,0 12 128 7,0 0-128-7,0 0 0 8,-12-5-208-8,12 5-96 8,-14-4-16-8,4 8 0 22,-7 1-2224-22,1 9-448 0</inkml:trace>
    </iact:actionData>
  </iact:action>
  <iact:action type="add" startTime="106368">
    <iact:property name="dataType"/>
    <iact:actionData xml:id="d82">
      <inkml:trace xmlns:inkml="http://www.w3.org/2003/InkML" xml:id="stk80" contextRef="#ctx0" brushRef="#br4">4433 16825 12895 0,'0'0'1152'1,"0"0"-928"4,0 0-224-5,0 0 0 9,0 0 1408-9,0 0 224 6,0 0 48-6,0 0 16 8,0 0-544-8,0 0-96 6,0 0-32-6,0 0 0 8,0 0 224-8,21-6 32 8,-7 4 16-8,6 0 0 8,3 0-208-8,4 2-32 6,4 0-16-6,5 0 0 9,6 2-400-9,1 0-64 7,6-2-32-7,4 0 0 7,-1 0-208-7,3 0-32 8,-4 0-16-8,0 0 0 8,-5 0-160-8,3 0-128 8,0 0 144-8,2 0-144 8,-7 0 0-8,1 2 128 6,-2 0-128-6,-4 0 0 8,0-2 0-8,0 2 0 7,-6-2 128-7,-1 2-128 8,-1 2-224-8,-6 1-96 7,-3-3 0-7,-1 2-16 25,-7-2-2160-25,-14-2-448 0</inkml:trace>
    </iact:actionData>
  </iact:action>
  <iact:action type="add" startTime="106699">
    <iact:property name="dataType"/>
    <iact:actionData xml:id="d83">
      <inkml:trace xmlns:inkml="http://www.w3.org/2003/InkML" xml:id="stk81" contextRef="#ctx0" brushRef="#br4">4402 17482 22111 0,'-18'-2'1968'0,"18"2"-1584"5,0 0-384-5,0 0 0 8,0 0 960-8,0 0 96 7,20-2 32-7,1 2 0 8,4 0-320-8,5 0-48 7,3-2-16-7,6 2 0 8,8-4 416-8,7-2 80 7,9 1 16-7,1-1 0 8,-1 0-304-8,-1 0-48 7,4-4-16-7,-1 4 0 8,-1 3-336-8,4 1-64 7,-3-2 0-7,3 2-16 9,0 2-208-8,2 0-32 4,-7 0-16-5,-3 0 0 8,1-2-176-8,-9 0 128 7,-5 0-128-7,-6 2 128 21,0 0-1088-20,-6 4-240-1,0 2-32 1,-1 1-16-1</inkml:trace>
    </iact:actionData>
  </iact:action>
  <iact:action type="add" startTime="109655">
    <iact:property name="dataType"/>
    <iact:actionData xml:id="d84">
      <inkml:trace xmlns:inkml="http://www.w3.org/2003/InkML" xml:id="stk82" contextRef="#ctx0" brushRef="#br5">18508 19772 6447 0,'0'0'272'1,"0"0"80"-1,0 0-352 0,0 0 0 6,0 0 0-6,0 0 0 8,0-16 2416-8,0 16 400 7,2-10 96-7,-2 10 16 8,0-15-2320-8,0 15-464 6,0-8-144-6,0 8 0 9,0-14 144-9,0 14-144 6,4-12 160-6,-4 12-160 8,-2-9 272-8,2 9-32 8,-4-14-16-8,4 14 0 8,-2-8 272-8,-2-3 48 7,4 11 16-7,-6-8 0 8,-2 2 272-8,3-2 48 7,-1-4 16-7,-2 7 0 7,8 5-64-7,-12-6-16 8,4 0 0-8,8 6 0 7,-11-12 32-7,1 4 16 8,2-3 0-8,-4 1 0 8,1 2-192-8,3-4-32 7,-6 3-16-7,3-3 0 7,-5-4-240-7,4 1-64 8,-5 1 0-8,5-5 0 9,-4 3-128-9,3-4-16 7,-5-1-16-7,3 0 0 7,-1 1-160-7,-5-1 192 7,-1-3-192-7,5 5 192 8,-5 1-192-8,-3-1 0 7,-1-3 144-7,-1 5-144 8,0-5 192-8,-2 1-16 7,1 1-16-7,-1 5 0 8,-4-5 16-8,-4-1 0 7,-2 5 0-7,-4-3 0 8,-4-7-16-8,-4 5 0 7,1-1 0-7,-3 3 0 8,4-7 32-8,-2 3 0 7,-1 0 0-6,-3 1 0 6,-1 3-32-7,-1-3 0 7,0 1 0-7,-1 3 0 8,-4 5 0-8,-11-5 0 7,1 2 0-7,-6-1 0 8,0 3-16-8,2-1 0 7,0-3 0-7,2 4 0 8,-2-3-144-8,0 5 0 7,-2-3 144-7,-6 5-144 9,-6-4 0-9,0 4 0 6,-5 3 0-6,5-5 128 8,-2 2-128-8,3 0 0 7,3-1 0-7,-2 3 0 8,-4 2 0-8,-5-4 0 7,-3 4 0-7,3 3 0 8,1-1 0-8,3 0 0 7,1-2 0-6,-6 2 0 6,3 2 0-7,-8 0 0 7,-7-2 0-6,3 2 128 6,6 2-128-7,3 0 128 8,-3 0-128-8,1 0 128 7,-3 0-128-7,-5 0 0 7,-1 6 0-7,0-2 0 8,2-2 0-8,-1 0 0 7,7 2 0-7,-6 0 0 8,-10 0 0-8,4-2 0 7,1 0 0-7,3 1 0 8,0-1 0-8,0 4 0 7,5 4 0-7,-3-4 0 9,-8 0 0-9,2 0 0 6,4 5 0-6,1-1 0 9,3 0 0-9,-2-2 0 6,-2-7 0-6,-3 5 0 8,-3 0 0-8,4 4 0 7,4-6 0-7,3 0 0 8,5 2 0-8,-6-1 0 7,-7 3 0-7,3-4 0 8,0-2 0-8,0 4 0 8,3 0 0-8,7 0 128 7,3-1-128-7,-5 1 0 7,-4-2 0-7,-1 2 0 8,-1 2 0-8,4-2 0 8,-3-2 0-8,13-2 0 7,-3 3 0-7,2-1 0 7,-7 0 0-7,0-2 0 8,1 0 0-8,-1 0 144 7,3-2-144-7,5 0 160 8,1 2-32-8,-4-2 0 7,1 0 0-7,-7 0 0 9,3 0-128-9,3-2 0 6,-1 0 0-6,5 0 128 9,4 0-128-9,-1-2 0 6,1 0 0-6,-2-1 0 8,-2 1 0-8,-1-2 0 7,5-2 128-7,2 0-128 8,0 2 0-8,6-1 0 7,2-3 0-7,0 4 0 9,-2-2 0-9,0-2 0 7,-3 3 0-7,1 1 128 7,0 4-128-7,6-2 0 8,1 0 0-8,-1-2 0 7,2 2 0-7,2 2 0 8,-6 0 0-8,2 0 0 7,-4 0 0-7,2 2 0 7,4-1 0-7,-2 1 0 8,2 0 0-8,5 0 0 7,1 0 0-7,2 1 0 8,0-2 0-8,-3 1 128 7,-3-2-128-7,0 4 0 9,-2-1 0-9,4 1 0 6,-1 2 128-6,1 2-128 9,4 2 0-9,-2 0 0 6,1-2 0-6,5 1 0 9,-1 5 0-9,1-4 128 7,-2 4-128-7,-5-3 0 7,1-1 0-7,0 4 0 7,0-4 0-7,7-1 0 9,3 3 0-9,3 0 0 7,0-2 128-7,3 3-128 8,-1-1 0-8,2 6 0 7,4-4 0-7,1 5 0 7,-3-5 0-7,-2 3 0 8,-1-3 128-8,-1 8-128 7,0-5 0-7,4 3 0 8,5-5 0-8,-5 3 0 7,0 4 0-7,6-5 0 8,0 3 0-8,4-7 0 7,-4 5 0-7,4 2 128 7,-2-7-128-7,6 7 0 9,-2-7 0-9,0 7 0 7,0 0 128-7,-6-1-128 8,0 1 0-8,-2-5 0 7,6 5 0-7,-6-4 128 7,8 5-128-6,-2 1 0 6,4-5 0-7,0 5 0 8,-2 1 0-8,0 3 0 7,4-1 0-7,2 2 0 8,-2-1 0-8,5-1 0 7,3 0 0-7,-2 1 0 7,5 1 0-7,1 1 0 8,-1-5 0-8,3 2 0 8,3 1 0-8,-1 1 0 7,3 1 0-7,0 1 0 7,6 2 0-7,1 0 0 8,-3-1 0-8,2 1 0 8,4 0 0-8,-2 4 0 6,0-1 0-6,3-3 0 9,1-2 0-9,2 0 0 7,0 3 0-7,0-3 0 8,0 2 0-8,2-2 0 6,0 1 0-6,1 1 0 9,1 0 0-9,2 1 0 6,-2-1 0-6,4 2 0 9,2 0 0-9,-3 0 0 7,3 3 0-7,4-3 0 8,-4 2 0-8,3-4 0 7,-1 0 0-7,6 3 0 8,-5-1 0-8,9 2 0 7,-1-4 0-7,2 0 0 8,-3 3 0-8,1-3 0 7,5 0 0-7,1 2 0 8,0 1 0-8,5-3 0 7,1 0 0-7,6 2 0 8,-4-7 0-8,10 3 128 7,0 0-128-7,5-1 128 8,1-5-128-8,4 3 128 7,-1-1-128-7,3-6 128 8,-1 1-128-8,3 2 0 6,1-9 0-6,7 7 128 9,-1-8-128-9,6 5 0 7,4-5 144-7,0 6-144 8,6-7 0-8,-2 1 0 6,-4 0 0-6,2-6 0 9,2 3 0-9,2-1 0 7,2 0 0-7,4-2 128 8,11 0-128-8,-5-2 0 6,2 2 0-6,-7 0 0 9,3-2 0-9,2 4 0 7,-5-3 0-7,5 1 0 8,3 0 0-8,-1-2 0 8,5 2 0-8,-3 0 0 7,-10 6 0-7,0-2 0 7,3-5 0-6,5 3 0 6,-6 2 0-7,7 0 0 7,-1 0 0-7,1 1 0 8,-7-1 0-8,0-4 0 7,-3 2 0-7,5 4 0 8,-4-4 0-8,5-1 0 7,3 3 0-7,0 2 0 8,-1 0 0-8,-3-4 0 7,0-1 0-7,-1 3 128 8,1 0-128-8,7 2 0 7,-1 7 0-7,3-7 0 8,-1 0 0-8,-5-2 0 7,5-4 0-7,-5 5 0 8,3 5 0-8,3-4 0 7,1 3 0-7,3-1 0 8,-2 2 0-8,1-5 0 7,-9 1 0-7,5 4 0 8,-6-4 0-8,7 5 0 8,4-3 0-8,1 4 0 7,-5-7 0-7,-1 5 0 8,-9-4 0-8,7 5 0 7,-3-5 0-7,7 0 0 7,1 5 0-7,-1-3 0 8,3 4 0-8,-6-7 0 7,-5 5 0-7,3-4 0 8,-3-2 0-8,6 1 0 7,3-1 0-7,-2 6 0 8,1-2 0-8,-3-3 0 7,-9 1 0-7,6-2 0 8,1 4 0-8,7-1 0 7,-1-5 0-7,-2-2 0 8,5 2 0-8,-3 4 0 7,-9-5 0-7,3-3 0 8,-3 2 0-7,5 0 0 5,-3 0 0-6,5 2 0 8,5-2 0-8,-11-2 0 7,-3-4 0-7,-4 2 128 8,1 4-128-8,5-4 0 7,-4 0 0-7,1 0 0 8,9 2 0-8,-5 0 0 7,1-2 0-7,-6 0 0 8,1-2 0-8,1 0 0 7,-4 2 0-6,4-2 0 6,3-2 128-7,-1 2 0 7,1-4 0-7,-5 4 0 8,-8 0-128-8,4 2-128 7,-2 0 128-7,0 2-192 8,-3-2 192-8,5 2 128 7,4 4-128-7,-2-4 176 8,-2 0-176-8,-3 0 0 7,-5 0 0-6,4-2 0 6,0 0 0-7,-2 0 0 7,0 0 0-7,2 2 0 8,4-2 0-8,-2 0-144 7,-2 0 144-6,-2-2 0 6,-6 2 0-6,4-4 0 5,-2 0 0-6,2-2 0 8,-2 2 0-8,2 0 0 7,4-2 0-7,0 4 144 8,-4-1-144-8,-4-1 0 7,-6-2 0-6,5 0 0 6,-1 0 0-7,-4-2 0 8,2-1 0-8,-2 1 0 7,3 2 0-7,-1-2 0 7,4-6 0-7,2 5 0 8,-6-5 0-7,-1 4 0 5,-5-1 0-6,2-1 0 9,-3-4 0-9,3 5 0 6,-2-1 0-6,-3-4 0 9,-1 5 0-9,1-3 0 7,1 4 0-7,1-3 0 8,-7 3 0-8,1-6 0 6,-5 5 128-6,-1-7-128 8,-10 6 0-8,4-7 0 8,-4-1 144-8,2 3-144 8,-4-5 0-8,0 5 144 7,-6-1-144-7,0-1 0 7,0-3 192-7,0 3-192 8,-1 1 192-8,-3-5-192 7,-4-3 128-7,1 1-128 8,-5 0 0-8,3-1 0 7,-3 1 208-7,-2-2-64 8,-5-1-16-8,4 1 0 7,-1 2-128-7,-3-5 0 7,0 1 0-7,-5-2 0 8,3 2 0-8,0-2 0 8,-4-5 0-8,1-1 0 8,3 2 0-8,-4 0 0 6,3-4 0-6,-1 2 0 9,-4 2 0-9,0-4 0 7,0 0 0-7,-2-4 0 8,0 4 176-8,-2-2-48 7,-2 4-128-7,0 2 192 8,0-8-192-8,0 8 0 7,-2-6 0-7,-2 4 0 8,-4 0 0-8,0-6 0 7,0 2 0-7,-5-4 0 8,1 6 192-8,-2-4 0 7,-1 4 0-7,-5-2 0 7,1 4-32-6,-3-2-16 6,-3 4 0-7,-2 0 0 7,-9-8-144-7,3 8 128 7,0 4-128-7,-2 0 128 8,-6-4-128-8,2 3 0 8,-8 3 0-8,0 0 0 7,1 0 0-7,-3 1 0 7,2 3-128-7,-2 3 128 9,-1 3-128-9,-1-1 128 7,0-1-160-7,-2 5 160 21,1-1-464-20,-1 1 0-1,4 5 0 1,4 1-12624 6,-1 0-2528-7</inkml:trace>
    </iact:actionData>
  </iact:action>
  <iact:action type="add" startTime="115044">
    <iact:property name="dataType"/>
    <iact:actionData xml:id="d85">
      <inkml:trace xmlns:inkml="http://www.w3.org/2003/InkML" xml:id="stk83" contextRef="#ctx0" brushRef="#br5">8584 15144 4607 0,'0'0'192'1,"0"0"64"-1,0 0-256 0,0 0 0 7,0 0 0-7,19 0 0 8,1 0 2176-8,-7 0 400 6,5 0 80-6,-18 0 16 8,14 0-1408-8,3 0-288 8,-5 0-48-8,-12 0-16 9,15-6 128-9,-15 6 32 5,12-4 0-5,-12 4 0 9,16-6-128-9,-16 6-32 6,0 0 0-5,0 0 0 7,0 0-256-8,0 0-48 6,0 0-16-6,0 0 0 8,0 0 16-8,0 0 0 8,0 0 0-8,0 0 0 8,0 0 32-8,-20 0 0 8,-1 0 0-8,-3 2 0 7,-3 2-224-7,-6-2-32 7,-2 0-16-7,0 4 0 8,-8-2-80-8,2 1-16 7,-4 3 0-7,2 0 0 8,-2 0-16-8,-4 6-16 8,3-7 0-8,-1-1 0 8,-6 0 0-8,-2 2 0 6,1-2 0-6,1-4 0 8,4-2-32-8,3 0 0 7,3 0 0-7,0 0 0 8,4 2-16-8,6-4-16 7,3 2 0-7,5 2 0 8,4 0-176-8,1-1 192 7,8 1-192-7,12-2 192 8,-15 4-192-8,15-4 0 7,0 0 144-7,0 0-144 8,0 0 0-8,0 0 144 7,0 0-144-7,0 0 0 8,0 0 192-8,0 0-192 7,0 0 192-7,0 0-192 8,-6 16 128-8,6-16-128 7,0 0 0-7,-2 17 0 9,2-17 0-9,0 14 0 7,-2 2 0-7,0-3 0 7,2-13 0-7,0 18 0 7,0-18 0-7,2 17 0 8,-4 3 0-8,-2 1 0 7,-4-1 0-7,2-4 0 8,1 5 0-8,-9 4 0 7,2 3 0-7,1-1 0 8,-5-2 0-8,6 3 0 7,-2-1 0-7,5 0 0 8,-7 1 0-8,4-1 0 7,4-4 0-7,-1-1 0 9,-1 1 0-9,4 0 0 6,0 1 0-6,2-3 0 8,6-3 0-8,2 1 0 8,4 1 0-8,-3-3 0 8,5 3 0-8,4 1 0 6,3-1 0-6,1-5 0 8,5 5 0-8,4-2 0 7,6-1 128-6,1 3-128 6,6 1 128-7,7-3-128 8,0-1 144-8,6 5-144 7,5 1 128-7,1-3-128 7,1-3 0-7,-2 5 0 8,-1 1 0-8,-1 2 0 7,-1-3 0-7,0 3 0 8,-5-2 0-8,1 1 0 7,-2 3 0-7,1 0 0 8,-3 1 0-8,-4-1 0 7,0 0 0-7,-6 1 0 8,-2 1 0-8,-4 0 0 8,-6 2 0-8,-3 1 0 8,-7 1 0-8,-1-2 0 6,-4 0 0-6,-3 0 0 9,-5-3 0-9,-4-1 128 6,0 0-128-6,-6 1 0 9,-7-1 208-9,1 0 0 6,-6 1 0-6,-3 1 0 8,-6-2 240-8,-5 2 32 8,-3 3 16-8,-8-5 0 7,-3-4-48-7,-9 3-16 8,-5-3 0-8,-7 0 0 7,-9-1-48-7,-4 1 0 7,-4-3 0-7,-3-3 0 8,-3-7-64-8,0-2-32 7,2-4 0-7,6-6 0 8,6 0-80-8,2-4-16 8,10-2 0-8,3-7 0 8,13-3-192-8,3-3-128 6,0-3 128-6,14-1-208 22,7-2-1632-22,13-3-320 0,13-5-64 0,15-6-15600 4</inkml:trace>
    </iact:actionData>
  </iact:action>
  <iact:action type="add" startTime="120012">
    <iact:property name="dataType"/>
    <iact:actionData xml:id="d86">
      <inkml:trace xmlns:inkml="http://www.w3.org/2003/InkML" xml:id="stk84" contextRef="#ctx0" brushRef="#br5">10482 16306 9215 0,'0'0'816'2,"0"0"-656"5,9 18-160-7,-1-7 0 8,6 3 1312-8,1-8 224 7,7 2 64-7,1-1 0 8,-3-1-1024-8,5-4-208 6,2-2-48-6,1-2 0 9,1 0 320-9,6-2 64 6,0-5 16-6,4-1 0 9,2 0 256-9,0-4 48 7,4 1 16-7,4-5 0 8,-4 1-384-8,3 1-80 6,5-5 0-6,-2-5-16 9,-3 1-176-9,-3-2-16 7,2 3-16-7,-2 1 0 8,-10 1-64-8,-2-1-16 8,-2-2 0-8,-1-1 0 8,-5 1 16-8,0 2 0 7,1-1 0-7,-7 5 0 8,-1-3-48-8,-8-1-16 7,1 3 0-7,1 7 0 7,-8-3-16-7,-2 2 0 7,-2-5 0-7,-2 1 0 8,2 18 64-8,-8-9 16 7,-6-3 0-7,-1-2 0 8,-5 4 64-8,-3 1 16 7,-2 3 0-7,-1 2 0 8,-1-4-112-8,-2-2-32 8,-3 5 0-8,-3 3 0 8,-8 4-96-8,4 0 0 6,-3-1-128-6,1 3 192 9,-6 6-192-9,-2-2 128 7,2 2-128-7,2 3 0 8,-3-1 144-8,3 6-144 6,2 3 128-6,-2 2-128 9,-4 3 128-9,0 3-128 7,1 2 128-7,-1 2-128 8,0-1 192-8,-2 3-64 7,-1 0 0-7,1 2 0 7,-2 8 96-7,3-2 16 8,5 1 0-8,4-3 0 7,0 4 0-7,8 2 0 8,3-2 0-8,11 2 0 7,3 0-112-7,3-6-128 8,5 3 176-8,8-3-176 7,4 4 192-7,7 0-192 8,1-6 192-8,10 4-192 8,3-6 256-8,8 0-64 7,4 2-16-7,10-6 0 9,8-9 16-9,1-3 16 5,7-3 0-5,5-1 0 9,-4-9-16-9,8 0 0 6,-1-2 0-6,3-2 0 8,2-4-48-8,0 0-16 7,2 0 0-7,2-4 0 8,-2-8-128-8,-2 6 0 8,-8 0 144-8,1-4-144 8,-13-1 0-8,-1-1 0 7,-3-5 0-7,-3 3 0 22,-12 0-2640-22,-2-1-560 0,10-11-96 1,-10 5-32-1</inkml:trace>
    </iact:actionData>
  </iact:action>
  <iact:action type="add" startTime="121577">
    <iact:property name="dataType"/>
    <iact:actionData xml:id="d87">
      <inkml:trace xmlns:inkml="http://www.w3.org/2003/InkML" xml:id="stk85" contextRef="#ctx0" brushRef="#br5">12186 15130 16127 0,'-17'-2'704'1,"1"4"160"-1,2 4-688 0,-3-4-176 4,3-2 0-4,-1 2 0 9,1 0 1040-9,-2 0 176 6,16-2 48-6,-11 2 0 8,-5-2-112-8,16 0-32 8,-10 2 0-8,10-2 0 8,0 0-64-8,0 0-16 7,0 0 0-7,0 0 0 7,0 0-272-7,0 0-64 8,0 0-16-8,18 4 0 8,3-4 16-8,5 0 16 7,3 0 0-7,2 0 0 7,4-4-80-7,-2 0-32 7,-1 0 0-7,5 0 0 9,2-2-288-9,-4 0-64 9,2-2-16-9,2 6 0 7,-6 1-112-7,0-1 0 6,-2 0-128-6,-1 0 192 8,-3 2-192-8,-4-4 144 7,1 2-144-7,-1 0 128 8,-5-2-128-8,-3 2 0 7,-15 2 0-7,20-4 128 22,-8 0-1792-22,-12 4-384 1,0 0-64 0</inkml:trace>
    </iact:actionData>
  </iact:action>
  <iact:action type="add" startTime="122043">
    <iact:property name="dataType"/>
    <iact:actionData xml:id="d88">
      <inkml:trace xmlns:inkml="http://www.w3.org/2003/InkML" xml:id="stk86" contextRef="#ctx0" brushRef="#br5">13189 14566 20959 0,'0'0'928'0,"-10"4"192"0,10-4-896 0,0 0-224 5,-14 6 0-5,14-6 0 8,0 0 624-8,0 0 80 7,0 0 0-7,0 0 16 8,0 0-256-8,0 0-48 6,0 0-16-6,16 12 0 8,-2-6 224-8,5-4 32 8,3 0 16-8,1 0 0 9,-1-2-80-9,5 2-16 6,0 0 0-6,4 1 0 8,-1-1-208-8,-1 2-48 7,-2 0-16-7,2 2 0 8,-1-2-144-8,-3 6-32 7,-5 3 0-7,-1-1 0 8,-1 4-128-8,-9-5 0 7,-3 5 0-7,-2-2 128 8,-4-14-128-8,-6 17 0 8,-1 3 0-8,-7-7 128 8,-4 5 64-8,-7-6 16 7,0 1 0-7,1-1 0 9,-1 2 16-9,1-5 0 5,5 5 0-5,-1-4 0 8,3-4-64-8,5 3-16 7,0 3 0-7,12-12 0 8,0 0-144-8,0 0 0 7,-2 16 0-7,2-16 0 8,12 15 0-8,-2 1 0 7,8-6 0-7,-1 5-176 8,6 1 176-8,3 5 0 8,1-1 0-8,0-3 0 7,-1 1 0-7,-5 3 0 8,-1-1 0-8,-7 3 0 7,1-5 0-7,-6-1 0 8,-6-1 0-8,-2 3 0 8,-4-3 192-8,-8 2 64 6,-3-1 0-6,-11-1 16 9,-1 3 224-9,-2 1 32 6,-6-1 16-6,-6 1 0 9,2-3-112-9,-2-3-32 6,4 3 0-6,-4-5 0 9,2 0-224-9,5-4-48 6,1-3-128-6,6-1 192 8,6-4-192-8,1 0 0 7,8-4 0-7,12 4 0 23,0 0-1824-23,0 0-416 0,8-17-64 1</inkml:trace>
    </iact:actionData>
  </iact:action>
  <iact:action type="add" startTime="122582">
    <iact:property name="dataType"/>
    <iact:actionData xml:id="d89">
      <inkml:trace xmlns:inkml="http://www.w3.org/2003/InkML" xml:id="stk87" contextRef="#ctx0" brushRef="#br5">14511 14960 9215 0,'2'-9'816'0,"-2"9"-656"6,6-16-160-6,-6 16 0 8,0 0 3200-8,0-12 592 7,-10 3 128-7,1 1 32 9,-5 4-2176-9,-4 4-432 6,-7 2-96-6,-4 2-16 9,-8 2-80-9,0 1-32 7,3 1 0-7,-1 4 0 8,-2-2-112-8,4-1-32 7,4 5 0-7,2-2 0 8,1 3-384-8,7-5-80 6,5 4 0-6,-2-3-16 9,5 9-320-9,1-6-176 7,4 3 192-7,6-3-192 7,4 3 144-7,4 3-144 8,-2-5 0-8,7 5 144 7,5 1-144-7,3-3 160 8,3 0-160-8,3 5 160 8,0 0 96-8,1 3 0 7,-1 3 16-7,2-2 0 7,1-1 0-7,-3 1 0 8,-2 0 0-8,-5 0 0 8,-3 1-32-8,-1-1-16 7,-8-2 0-7,-1-5 0 8,-5-2 48-8,-2 1 16 7,-3-3 0-7,-3 3 0 9,-8-1 192-9,-2-5 32 5,-9 1 16-5,-2-2 0 10,-1 5-16-10,-5-3-16 5,-4 1 0-5,0-5 0 9,0 0-288-9,-6 2-48 6,2-5-16-6,-2 1 0 9,8 0-144-9,-2-4 0 6,4 0 0-6,4 0-176 23,3 0-1440-23,5 0-304 0,5-1-48 1,-3-3-16400 2</inkml:trace>
    </iact:actionData>
  </iact:action>
  <iact:action type="add" startTime="123376">
    <iact:property name="dataType"/>
    <iact:actionData xml:id="d90">
      <inkml:trace xmlns:inkml="http://www.w3.org/2003/InkML" xml:id="stk88" contextRef="#ctx0" brushRef="#br5">9668 17470 9215 0,'0'0'816'1,"0"0"-656"5,-12-2-160-6,12 2 0 9,0 0 1472-9,0 0 256 7,-11-4 48-7,11 4 16 8,0 0-640-8,0 0-112 7,0 0-16-7,0 0-16 8,0 0-48-8,0 0-16 8,0 0 0-8,0 0 0 7,19-9 16-7,1 3 16 7,3-2 0-7,3 0 0 8,1 4-256-8,4-1-48 7,8-1-16-7,2-6 0 8,8 6 32-8,9 0 0 7,7 0 0-7,7-5 0 8,12-1-96-7,11 2-16 6,5-3 0-7,7 1 0 8,0-6-48-8,4 3-16 7,7 1 0-7,8-2 0 7,7 5-128-7,-6-5-16 7,-1 1-16-7,1-1 0 8,-6 6-48-8,6-3-16 7,-2 3 0-7,-2 4 0 8,-8-4-64-8,-2 2-16 7,-4 3 0-7,-4 3 0 8,1-2 48-8,-7 2 0 7,-1 2 0-7,-7 0 0 8,-5 0-256-8,-6 0 128 7,-9-2-128-7,-9 2 0 8,-6-2 128-8,-5 2-128 8,-6 2 0-8,-8-2 144 7,-6 0-144-7,-3 0 0 9,-7-2 0-9,-1-2 128 21,-20 4-464-21,0 0-112 0,0 0 0 1,0 0-10944 6,0 0-2192-7</inkml:trace>
    </iact:actionData>
  </iact:action>
  <iact:action type="add" startTime="124098">
    <iact:property name="dataType"/>
    <iact:actionData xml:id="d91">
      <inkml:trace xmlns:inkml="http://www.w3.org/2003/InkML" xml:id="stk89" contextRef="#ctx0" brushRef="#br5">11593 17638 9215 0,'0'0'400'0,"0"0"96"0,0 0-496 0,0 0 0 7,14-4 0-7,-14 4 0 8,14-8 1984-8,-14 8 320 7,0 0 48-7,0 0 16 8,0 0-896-8,7-9-192 7,-7 9-16-7,0 0-16 8,0 0 224-8,2-10 32 7,-2 10 16-7,0 0 0 8,-4-18-256-8,-1 9-48 7,5 9-16-7,-10-12 0 8,-2 2-384-8,2 4-80 8,-5 0-16-8,1 1 0 7,-3 1-208-7,-1 2-32 7,0 0-16-7,-5 4 0 7,0 0-144-7,-3 3-16 9,-3 3-16-9,0 0 0 8,-2-2-96-7,-3 6-32 4,-3-3 0-5,2 1 0 8,0 6-32-8,2-5-128 7,0 7 192-7,2-6-64 8,-1 3-128-8,5 7 128 7,4-5-128-7,5 3 128 8,-1-1-128-8,3-5 0 7,4 0 0-7,5-3 128 8,7-11-128-8,-8 20 0 7,6-7 0-7,2-13 128 8,8 18-128-8,1 1 0 7,3-3 0-7,6 2 0 8,5-9 0-8,2 5 160 7,3-2-160-7,3 3 160 8,0-5-160-8,2 4 128 7,0-6-128-7,3 3 128 8,-3 5-128-8,0-4 0 8,-4 3 0-8,-2-3 128 7,1 2-128-7,-5-5 0 8,-1 7 0-8,-7-4 0 7,-1 3 128-7,-4-5-128 7,3 4 0-7,-5-5 128 8,0 1-128-8,-8-10 192 7,4 16-192-7,0-5 192 8,-4-11-64-8,0 16 0 7,-6-6 0-7,2 3 0 8,4-13 48-8,-8 14 0 7,0 0 0-7,-5-5 0 9,1 5-16-9,-4-4 0 6,7-4 0-6,-7 3 0 9,2-1-32-9,-5-2 0 6,1 4 0-6,1-2 0 8,-7-3-128-8,3-1 0 7,-3 2 0-7,1-2 128 9,0 2-128-9,-5-2 0 7,-3 0 0-7,2-2 128 7,2-2-128-7,-5 0 0 8,3 0 0-8,0 2 0 7,1 0 0-7,-1 2 0 8,0 3 128-8,2-3-128 7,-1 0 0-7,3 0 128 7,2-2-128-7,1 6 128 8,3-6-128-8,-3 4 0 7,1-4 0-7,5 1-176 8,-3 1 176-8,1-4 0 7,4 2 0-7,-3-2 0 8,3 0 0-8,-1 0 0 7,3 0 0-7,12 0 0 8,-18 0 0-8,5 0 0 7,13 0 0-7,0 0 0 9,0 0 0-9,0 0 0 6,0 0 0-6,0 0 0 8,0 0 0-8,0 0-128 7,0 0 128-7,0 0 0 8,0 0-128-8,0 0 128 7,0 0-128-7,11-7 128 8,-11 7 0-8,20-10-160 7,-4 2 160-7,1 4 0 8,-3 0-128-8,5 0 128 7,3 2 0-7,-1 0 0 8,-1-2-160-8,3 1 160 7,0-1-128-7,3 0 128 8,1 2 0-8,0 0-160 7,1-2 160-7,-1 0 0 8,0-4 0-8,3 2 0 7,-1 1 0-7,0-3 0 8,0-2 0-8,1 4 0 7,-3 0 0-7,4-3 0 9,-2-1 0-9,3 2 0 6,-5-4 0-6,-4 3 0 9,1 3 0-9,-3-6 0 6,3 0 0-6,-3 6 0 9,-7-7 0-9,3 5 0 6,-5-6 0-6,4 3 0 8,-7 1 0-8,3-4 0 7,-4 3 0-6,0-3 0 7,-8 14 0-8,7-14 0 7,-1-3 0-7,-2 7 0 7,-4 10 0-7,0-16 128 8,0 16-128-8,-4-11 0 7,-5-5 0-7,3 8 0 7,6 8 0-7,-10-11 0 9,-6 3 0-9,5 2 0 6,-7-4 0-6,2 0 0 8,-3 3 0-8,-3 1 0 7,1-6 0-7,-2 2 0 8,-1-1 0-8,-3-5 0 7,-4 0 0-7,1 3 0 9,-1-7 0-9,2 3 0 6,2-1 0-6,1 1 0 9,1 7 0-9,0-4 0 6,3 0 0-6,3 7 0 9,-3-5 0-9,7 4 0 7,-3-2 0-7,4-3 0 7,3 3 0-7,3-4 0 8,-2 7 0-8,4-3 0 8,0-2 0-8,6 12 0 7,0 0 0-7,0-12 0 8,2-3 0-8,0 5 0 7,4-2-128-7,6 1 128 7,-4 1 0-7,3-4 0 8,3 3-128-8,6-5 128 8,-5 6 0-8,7-3 0 7,3 3 0-7,0-4 0 7,1 2 0-7,1 3-128 8,2-1 128-8,0 2 0 8,-1-4 0-8,-1-1 0 7,0 3 0-7,3-2 0 8,-3 5 0-8,2-1-128 7,-1 0 128-7,-3 4 0 8,0 2 0-8,-3-2 0 7,-5 2-128-7,1 2 128 9,1-2 0-9,-3 4 0 6,0 2-128-6,-7 2 128 8,-9-6 0-8,20 8 0 7,-7-2 0-7,3 0 0 8,-16-6 0-8,0 0 0 7,14 7 0-7,-14-7 0 7,0 0 0-7,13 14 0 8,-13-14 0-8,0 0 0 7,0 0 0-7,0 0 0 8,0 0 0-8,0 0 0 8,0 0 0-8,0 0 0 7,-13 6 144-7,13-6-144 7,-14 2 0-7,-2 0 0 8,3 0 128-8,-7 2-128 8,1 1 0-8,1-1 0 7,-5-2 0-7,-1 0 0 8,-1 0 0-8,-2 2 0 7,-4 2 128-7,1 2-128 8,-3-4 0-8,-2 0 0 7,2 1 0-7,-2 3 0 8,-2 2 0-8,-2-2 0 7,4 5 0-7,-1-1 0 8,-3 6 0-8,4-3 0 7,6 7 0-7,0-3 0 8,2 1 0-8,3-1 0 7,9 1 0-7,3-5 0 8,4 1 0-8,0 1 0 7,4-3-192-7,4 0 192 8,0-14-160-8,10 13 160 7,-10-13 0-7,14 22-144 8,5-7 144-8,3 3 0 7,1 0 0-7,8-5 0 8,0 5 0-8,3-5 0 7,1 5 0-7,4-6 0 8,-4 3 0-8,2-3 0 7,0 4 0-7,-4-5 0 8,-2 5 0-8,1-4 0 7,-1 3 0-7,-4-5 0 8,-4 6 0-8,1-5 0 7,-5 5 0-7,-1-3 0 8,-4 3 0-8,-5 2 0 7,1-5 0-7,0 3 0 8,-10-16 0-8,4 15 0 7,0 3 0-7,-2-2 0 8,-2-16 0-8,-2 19 144 7,-2 1-144-7,0-7 0 8,-6 3 160-8,2-4-160 7,1 1 128-7,-1-1-128 8,-4 4 176-8,0-7-48 7,-3 3-128-7,1-2 192 8,-7-4-192-8,3 3 176 7,2 1-176-7,-5-4 160 8,-2 0-160-8,-3 2 0 7,1-3 0-7,-2-1 128 8,-3 2-128-8,1 0 0 7,-2 4 0-7,0-4 0 8,1-6 0-8,-1 6 128 7,-2-1-128-7,2 5 0 8,-2-8 0-8,1 2 0 7,3 0 128-7,-2-2-128 8,0 0 0-8,-2-4 0 7,3 0 0-7,1 0 0 8,0 0 0-8,2-2 0 7,-1-2 0-7,1-4 128 8,0 3-128-8,1 1 0 7,7-6 144-7,1 2-144 8,-1 1 0-8,7-3 0 8,-2 6 0-8,14 6 128 7,-9-8-128-7,9 8 0 7,0 0 0-7,-6-9 0 8,6 9 0-8,0 0-128 7,0 0 128-7,0 0 0 8,0 0 0-8,0 0-128 7,0 0 128-7,0 0 0 8,0 0 0-8,0 0 0 8,0 0 0-8,0 0-128 7,0 0-48-7,0 0 0 7,9-10 0-7,-9 10 0 22,0 0-1472-22,20 6-288 0,-20-6-64 0</inkml:trace>
    </iact:actionData>
  </iact:action>
  <iact:action type="add" startTime="127039">
    <iact:property name="dataType"/>
    <iact:actionData xml:id="d92">
      <inkml:trace xmlns:inkml="http://www.w3.org/2003/InkML" xml:id="stk90" contextRef="#ctx0" brushRef="#br5">4794 20630 4607 0,'0'0'400'1,"0"0"-400"6,0 0 0-6,0 0 0 6,0 0 2592-6,0 0 432 5,0 0 96-5,0 0 16 7,0 0-1616-7,0 0-320 5,0 0-64-6,0 0-16 9,0 0-32-9,0 0-16 8,-2-14 0-8,2 14 0 6,0 0-112-6,0 0 0 8,0 0-16-8,0 0 0 8,0 0-240-8,0 0-64 7,19-4 0-7,-5 2 0 6,4 0-96-5,-3 2-32 5,7 2 0-5,-1 0 0 7,2-4 0-8,1 2-16 8,-1 0 0-7,7 0 0 6,1 0-32-7,2 0 0 8,4-2 0-8,4 2 0 5,-2 0-32-4,6 2-16 6,2-2 0-7,-1 4 0 8,7 2-32-8,2-2-16 6,1-2 0-6,5-2 0 8,5 0-112-8,-4-2 0 8,-3 0-16-8,3 2 0 7,-1-2-80-7,1 2-16 8,5-4 0-8,5 8 0 8,4 0-16-8,4 2 0 7,0-4 0-7,2 0 0 8,0-2-128-8,0 0 128 7,-2 1-128-7,5 1 128 8,3 0-128-8,0 0 128 7,7 4-128-7,-1-2 128 8,6 0-128-8,-7-4 0 7,1-2 144-7,1 2-144 7,-1 2 128-6,4 0-128 6,5 2 160-7,0 2-160 8,3-2 128-8,-3 0-128 7,-2-8 0-7,-5 2 0 8,2 2 160-8,-3 6-160 7,7-3 160-7,1 1-160 8,-4-2 192-8,-1-2-64 7,-6-2-128-7,1 2 192 8,-3 0-64-8,0 2 0 7,-1-2-128-7,5 2 192 8,2 2-192-8,1 0 144 7,-7-2-144-7,0 4 128 8,-1-6-128-8,-1 0 0 7,-2 2 0-7,4 2 0 8,3 0 0-8,-1-4 128 7,0 2-128-7,-3-2 0 8,-9 0 0-8,4 0 0 7,-2 1 128-7,0 1-128 8,0 0 0-8,2 0 0 7,2-2 0-7,-3 2 0 8,-1-2 0-8,-2 0 0 7,-2 0 0-7,-3 2 0 8,3 2 128-8,0-2-128 7,0 2 128-7,2 0-128 8,1 0 0-8,-1 0 0 7,-3-2 0-7,-3 0 0 8,-2-2 0-8,-6 2 0 7,2 1 0-7,-3-1 0 8,1-2 0-8,2 2 192 7,-5 0-192-7,7 2 192 8,0-4-64-8,2 0 0 7,1 2 0-7,-7-2 0 8,-4 0 48-8,5 0 0 7,-3 0 0-7,0 0 0 8,-1 0-16-8,-1 0 0 6,-1 0 0-5,5 2 0 7,0-2-160-8,1 0 0 7,-1-2 144-7,-4 0-144 8,-1 0 0-8,-3-2 0 6,1-5 0-6,-3 3 128 9,1 0-128-9,1 2 0 6,-1-2 128-6,-2-2-128 9,-3 2 0-9,3 3 144 6,0-3-144-6,-1 2 0 9,-7-6 160-9,2 2-160 7,0 4 128-7,-3-5-128 8,-9 1 128-8,4 2-128 7,-6 2 0-7,-5-2 128 8,-1-2-128-8,-2 6 128 7,1-3-128-7,-3 3 128 8,-4-2-128-8,-5 0 128 7,2-2-128-7,-9 2 128 8,-9 4-128-8,0 0 128 7,14-4-128-7,-14 4 128 8,0 0-128-8,0 0 0 7,0 0 0-7,0 0 0 8,0 0 0-7,0 0 0 5,0 0 0-6,10-6 0 8,-10 6 0-8,0 0 0 7,0 0 0-7,0 0 0 8,9-7 0-8,-9 7 0 7,0 0 0-7,12-10 0 8,-12 10 0-7,0 0 0 5,8-8 0-6,-8 8 0 8,14-4 0-7,-14 4 0 4,9-12 0-4,1 7 0 7,-10 5 0-7,14-6 0 4,-3 2 0-5,-11 4 0 9,16-4 0-9,-2 0 0 7,1 2 0-6,5-2 0 6,-8 0 0-7,5 0 0 7,-1 2 0-7,3 0 0 9,7-1 0-9,1-1 0 6,0 0 0-6,0-4 0 9,1 2 0-9,-1 4 0 7,2-2 0-7,1-2 0 7,-3-1 0-7,0 1 0 7,-1 0 0-6,-1 0 0 6,-4-2 0-7,-1 2 0 7,1 2 0-7,1 3 0 8,1-5 0-8,-5 2 0 7,1-2 0-7,3 2 0 8,-3 0 0-8,-3 0 0 7,1 2 0-7,-7-2 0 8,-10 4 0-8,0 0 0 7,16-2 0-6,-16 2 0 6,0 0 0-7,0 0 0 7,0 0 0-6,0 0 0 6,0 0 128-6,0 0-128 5,-8-13 128-6,-4 7-128 8,-5 2 0-7,1 0 0 6,-5 4 128-7,1 0-128 7,-5-2 0-7,-4 2 0 8,-3 0 0-8,-5 2 0 8,-8-2 0-8,1 2 0 7,-3 0 128-7,-8 2-128 7,0-4 0-7,-3 2 0 7,-2 0 0-7,-7 4 0 9,5 1 0-9,-10 1 0 6,-1-2 0-6,-5 6 0 8,-4-2 0-8,-5-3 0 7,-7 7 0-7,2-4 0 8,-3 0 0-7,-1 5 0 6,-5-5 0-7,-1 5 128 7,-1-3-128-6,-6 2 128 5,-8-8-128-6,4 1 128 8,0 3-128-7,-1-2 0 5,1-2 0-6,0 0 128 8,-8 0-128-7,-2-10 0 5,4 4 0-6,-4-2 0 8,4 0 128-8,-3 0-128 7,-1 0 0-6,-6 0 128 6,-4-2-128-7,1 4 0 7,1-4 0-6,-6 4 0 7,-3 2 0-8,-6 0 0 7,-3-4 0-7,7 4 0 7,-4 0 0-6,-4 4 0 6,-8 0 0-7,2 1 0 7,3-3 0-7,7 2 0 8,0 8 0-8,0-4 0 8,-10-3-192-8,7-1 192 7,7 2-192-7,3 0 192 7,3 4-144-6,-1-1 144 5,-1-7 0-6,5 2 0 8,3 0 0-8,3 2 0 7,4-2 0-7,-4-4 0 9,4 1 0-9,0-1 0 6,12-2 0-6,4 2 0 9,5 2 0-9,1-4-192 6,5-2 192-6,5 0-160 9,3 0-64-9,2 0-16 7,4-1 0-7,4 1 0 8,6 0-32-8,6-2-16 7,5 0 0-7,7 4 0 22,5 0-352-22,2-6-80 0,10 2-16 0,4 0-11968 8,4 2-2400-7</inkml:trace>
    </iact:actionData>
  </iact:action>
  <iact:action type="add" startTime="129159">
    <iact:property name="dataType"/>
    <iact:actionData xml:id="d93">
      <inkml:trace xmlns:inkml="http://www.w3.org/2003/InkML" xml:id="stk91" contextRef="#ctx0" brushRef="#br5">15030 19621 29663 0,'0'0'1312'0,"-12"-2"272"0,-3-1-1264 0,5 1-320 6,10 2 0-6,0 0 0 7,-16 0 336-7,16 0 16 7,0 0 0-7,0 0 0 8,0 0 48-8,0 0 16 7,-11 3 0-7,11-3 0 8,0 0-176-8,0 0-48 7,-8 16 0-7,8-16 0 8,0 0 128-8,-4 14 32 7,4-14 0-7,6 19 0 8,-2-5 160-8,2 1 48 7,-6-15 0-7,19 16 0 8,-3 4 48-7,5 1 16 5,3-1 0-6,3-3 0 9,2 3-224-9,6 5-32 6,4 2-16-5,0 1 0 6,4-1-32-7,0 0 0 8,4-1 0-8,2-3 0 7,-10 2-32-7,6 3-16 8,-4 1 0-8,3-2 0 8,-3-2-48-8,4 3-16 7,2-5 0-7,-4 5 0 7,2 3-80-7,4-2 0 8,-6-2-128-8,3 3 192 7,3-5-192-7,-4 0 0 7,0-1 0-7,-2 1 0 9,-4 0 0-9,0-1 0 6,-2-5 0-6,-8-3 0 8,0 1 0-8,-1 1 128 8,-5-8-128-8,-1 1 0 8,-7 3 128-8,3-4 0 7,-7 0-128-7,5-3 192 8,-16-7-192-8,0 0 176 6,8 8-176-6,-8-8 160 8,8 16-32-8,-8-16 0 8,0 0 0-8,-2 15 0 8,-2 5 32-8,0-3 0 7,-2-3 0-7,-4 4 0 8,-1-9 48-8,1 7 16 7,-6-2 0-7,3 3 0 8,-5-5-48-8,0 3-16 7,1 3 0-7,-3-4 0 8,-5 1-160-8,0 1 192 7,-3 5-192-7,-1-1 192 7,0-3-192-7,0 5 0 8,-1 1 144-8,-1-1-144 8,-4-5 0-8,0 5 0 7,4-1 0-7,1 1 128 8,-1-7-128-8,0 3 0 7,-2-1 0-7,4-5 128 8,-1 4-128-8,3-7 0 7,0 1 0-7,-1 2 128 8,3-4-128-8,4 3 0 7,-1 1 0-7,1-6 128 8,1 0-128-8,6 2 0 7,-3-3 0-7,17-5 128 7,-16 4-128-7,1-2 0 7,15-2 0-7,0 0 0 9,-12 0 0-9,12 0 128 7,0 0-128-7,0 0 0 7,0 0 128-6,0 0-128 6,0 0 128-7,4-15-128 8,0 3 0-8,6 2 0 7,5-3 0-7,1 3 0 8,3-6 0-8,5 4 0 7,5-5-144-7,2 3 144 8,2-5 0-8,2 1 0 7,-1 3-144-7,1-7 144 8,6 3 0-8,-2 3-128 7,4-2 128-7,-2 1 0 8,7-1 0-8,1-3 0 7,-4-1 0-7,0 5 0 8,2-1-128-8,-6-1 128 7,1 5 0-7,-4-3 0 8,-1 3-128-7,0-4 128 5,-6 3 0-6,0 3 0 8,-2-1 0-8,-3 1-128 7,-5 2 128-7,-3-6 0 8,-1 7 0-8,-1-5 0 7,-16 14 0-7,8-12 0 8,-8 12 0-8,2-17 0 7,-2 17 0-7,-4-20 0 8,-10 3-128-8,0 1 128 7,-1 2 0-7,-7-3 0 8,-11 3-144-8,-2-3 144 7,2-5 0-7,-6 5-144 8,-2-5 144-8,-6-1 0 7,-6-2 0-7,-3-3 0 8,-3-1 0-8,-1-2 0 6,-1-6 0-6,-3 2 0 9,4 1 0-9,-1 1 0 7,5 2 0-7,-1-2 0 9,0-2 0-9,1 4 0 6,1 3 0-6,-1 1-128 9,-5 2 128-9,5 1 0 6,1 1 0-6,0 1 0 8,5-3 0-8,3 2 0 7,2-1 0-7,8 7 0 8,-2 1 0-8,6-1 0 7,2 5 0-7,3-2-128 8,5 6 128-8,5-3 0 7,-1-1 0-7,3 6 0 8,5 0-144-8,11 6 144 7,0 0-160-7,0 0 160 8,0 0-208-8,0 0 48 7,0 0 16-7,0 0 0 8,0 0 144-8,23 10-192 7,0-4 192-7,5 8-192 8,3-3 192-8,2 7-128 7,4-5 128-7,6 7-128 8,-2 1 128-8,8 3 0 7,3-1 0-7,3 3-128 9,2-3 128-9,-1 0 0 6,1 3 0-6,-3-1 0 9,1 2 0-9,0 1 0 6,1 1 0-6,1-2 0 8,-1-5 0-8,-1 1 0 7,-1 1 0-7,1 1 176 8,0-2-176-8,-5 1 0 7,-3-3 0-7,0-5 0 8,-6 1 0-8,-4 1 0 7,-4-3-160-7,-5 1 160 9,-7-6 0-9,0 3 0 7,-1-3 0-7,-8 6 0 7,-1-5 0-7,-7 7 0 7,-2-4 0-7,-4 5 0 8,-2-1 0-8,-5-3 0 7,-3 7 0-7,-4-3 0 8,-3 1 0-8,-9 3 128 7,-7-1 0-7,-2 3-128 8,-2-4 224-8,-9 5-64 7,-5-5-16-7,0 3 0 9,1-3-144-9,-5 4 192 6,-2 1-192-6,-1-1 192 9,-8 1-192-9,3 1 0 6,3 0 144-6,-6 0-144 8,-1-1 0-8,1-3 128 7,4 3-128-6,-1-3 0 7,3-4 0-8,3 1 0 6,3-6 0-6,5 1-192 23,2-5-1424-23,8-2-304 0,-5 0-48 1</inkml:trace>
    </iact:actionData>
  </iact:action>
  <iact:action type="add" startTime="130687">
    <iact:property name="dataType"/>
    <iact:actionData xml:id="d94">
      <inkml:trace xmlns:inkml="http://www.w3.org/2003/InkML" xml:id="stk92" contextRef="#ctx0" brushRef="#br5">5209 20429 10127 0,'0'0'896'1,"6"-14"-704"7,2 2-192-8,-4 1 0 7,-4 11 1344-6,0 0 224 6,6-12 48-7,-6 12 16 8,2-12-608-8,-2 12-128 6,0 0-32-6,0 0 0 8,-2-9-96-8,2 3 0 8,0 6-16-8,0 0 0 8,-4-6 0-8,4 6 0 7,-4-6 0-7,4 6 0 8,0 0 144-8,0 0 16 7,0 0 16-6,0 0 0 7,0 0-64-8,0 0-16 6,0 0 0-5,0 0 0 6,0 0-160-6,21 6-48 5,7-4 0-6,-1 2 0 9,2-2-144-9,6 2-48 6,4-2 0-5,8 3 0 6,4 5-128-7,5-4-48 7,5-4 0-7,1 4 0 8,3 4-48-8,-1-5-16 7,6-1 0-7,0-2 0 8,6 2 64-8,4 0 16 7,6 0 0-7,6 2 0 8,4-4 80-8,-5 0 16 7,1-4 0-7,0 2 0 8,5 0-64-8,5-2 0 7,1 0 0-7,4-2 0 8,2 2-32-8,-3 0-16 7,-7 0 0-7,5 2 0 8,1-2-128-8,4 2-16 7,4 2-128-6,-2 0 192 6,-1-2-192-7,-1 0 128 8,-2 0-128-8,-1 0 0 7,-5 0 0-7,6 4 128 7,4 2-128-7,-3 0 0 8,-7-4 0-8,3 0 0 7,-7-1 0-7,1 3 0 8,1 0 0-8,1 4 0 7,3-2 0-7,-4 0 0 8,-5-2 0-8,-2-2 128 7,-1 0-128-6,-1-2 0 6,-2 0 128-7,5 2-128 7,1 1 176-7,2-3-176 8,1-3 144-8,-5 3-144 7,-2-2 0-7,-1-2 144 9,3-2-144-9,4 4 0 6,-7-2 144-6,7 0-144 8,-1-4 0-8,-1 2 128 7,-2 3-128-7,-4-3 0 8,-1-4 128-8,-1 2-128 7,-2 2 160-7,6 0-160 8,-3 3 144-8,-1-3-144 7,0 0 128-7,-6 2-128 8,-2-2 0-8,-6 0 0 7,0 0 0-7,1 4 0 8,-7-1 0-8,4 1 0 7,-4 0 128-7,7 0-128 8,-3 2 0-8,4 0 0 7,0 0 0-7,-8 0 0 8,-3 0 0-8,1 0 0 7,-3 0 0-7,1 2 0 9,1-2 0-9,1 2 0 6,-2 1 0-5,1-1 0 6,1 0 0-7,-1-2 0 7,1 0 0-7,0 0 0 8,-7 0 0-8,-1 0 0 7,-3 0 0-7,6 2 0 8,-3 2 0-8,-1 0 0 7,1-2 0-7,1 2 0 8,-1-2 0-8,3 0 0 7,1-2 0-7,7 0 0 8,-7 0 0-8,1-2 0 8,-1 2 0-8,1-2 0 7,-3-2 0-7,1 2 0 7,-3 0 0-7,3 0 0 8,-1-4 0-8,-1 4 0 7,-1 0 0-6,5-1 0 6,-5-1 0-7,3 2 0 7,-1-2 128-7,-3 0-128 8,0-2 0-8,-5 4 0 7,1 0 0-6,-4 0 0 6,2 0 0-7,1 0 0 7,-1 0 0-7,-4 2 0 8,0 0 0-8,0 0 0 7,-6 0 0-6,6 2 0 6,-6 0 0-7,2-2 0 7,-6 0 0-7,-4 2 0 8,-2 2 0-8,-2 0 0 7,-1 2 128-7,-1-2-128 8,-1 0 0-8,-7-2 0 7,-1 2 0-7,-3-1 128 9,-13-3-128-9,16 4 128 7,-16-4-128-7,16 6 128 8,-16-6-128-8,0 0 128 6,0 0-128-6,0 0 128 8,0 0-128-7,0 0 0 5,0 0 0-5,0 0 0 6,0 0 0-6,0 0 0 6,0 0 0-7,0 0 0 7,0 0-256-6,0 0-64 5,0 0-32-6,0 0 0 24,-14-12-1536-24,6 5-304 0,-7-3-64 0,1-2-14496 2</inkml:trace>
    </iact:actionData>
  </iact:action>
  <iact:action type="add" startTime="137807">
    <iact:property name="dataType"/>
    <iact:actionData xml:id="d95">
      <inkml:trace xmlns:inkml="http://www.w3.org/2003/InkML" xml:id="stk93" contextRef="#ctx0" brushRef="#br5">16165 12887 4607 0,'0'0'400'1,"0"0"-400"3,0 0 0-4,0 0 0 9,0 0 2240-9,0 0 384 5,-9-4 64-5,9 4 0 9,0 0-1200-9,0 0-240 7,0 0-48-7,0 0-16 8,0 0-400-8,0 0-80 7,0 0 0-7,0 0-16 8,0 0-240-7,0 0-32 5,0 0-16-6,0 0 0 8,-8-7-240-8,8 7-160 7,0 0 192-7,0 0-192 8,0 0 0-8,0 0 0 7,0 0 0-7,0 0 0 23,0 0-1056-22,0 0-272-1</inkml:trace>
    </iact:actionData>
  </iact:action>
  <iact:action type="add" startTime="138152">
    <iact:property name="dataType"/>
    <iact:actionData xml:id="d96">
      <inkml:trace xmlns:inkml="http://www.w3.org/2003/InkML" xml:id="stk94" contextRef="#ctx0" brushRef="#br5">16366 12560 5519 0,'0'0'496'0,"0"0"-496"6,0 0 0-6,0 0 0 8,6-16 1584-8,-2 6 208 7,-4 10 64-7,8-15 0 8,-8 15-848-8,6-14-176 7,-2-3-16-7,-2 5-16 8,1-2-48-8,1 2-16 8,0-3 0-8,4 5 0 6,-8 10-288-6,10-19-48 8,3 3-16-8,-3-2 0 8,0-1-176-8,2 3-32 7,-3-3-16-7,1 1 0 8,-2 5-160-8,-2-1 128 7,2 4-128-7,-8 10 128 7,13-15-128-7,-7 5 128 8,-6 10-128-8,10-8 128 8,-10 8-128-8,0 0 0 6,0 0 0-6,0 0 0 9,0 0 0-9,0 0 0 6,0 0 0-6,0 0 0 9,12 10-144-9,-7 7 144 7,-5-17-192-6,4 24 192 6,-4-1 0-7,-2 5 0 7,0-1 0-7,-1 4 0 8,-1 0 0-8,-2 2 176 8,0 1-48-8,0-1-128 8,2 2 0-8,2-2 0 7,-4-2 0-7,1 2 0 7,-1-3 0-7,2 1 0 7,2-2 0-7,0 4 0 8,-4-4 128-8,-2 1-128 7,0-5 0-7,4 2 0 8,-1-1 0-8,-3-3 160 7,4 4-160-7,4-1 128 8,-4-7-128-8,0 1 0 7,2-7 0-7,0 5 0 8,0-4 0-8,2-14 0 7,-2 17-192-7,-2 1-5856 15,4-18-1168-14</inkml:trace>
    </iact:actionData>
  </iact:action>
  <iact:action type="add" startTime="138617">
    <iact:property name="dataType"/>
    <iact:actionData xml:id="d97">
      <inkml:trace xmlns:inkml="http://www.w3.org/2003/InkML" xml:id="stk95" contextRef="#ctx0" brushRef="#br5">16269 13190 3679 0,'0'0'320'0,"0"0"-320"6,0 0 0-6,19-4 0 8,3 4 1728-8,-3-6 288 7,-1 2 48-7,1 0 16 8,1 0-1168-8,-3 0-224 7,5-2-48-7,1 1-16 8,1 1-352-8,-3 0-64 7,-1 2-16-7,-1 0 0 8,4-2-192-8</inkml:trace>
    </iact:actionData>
  </iact:action>
  <iact:action type="add" startTime="139950">
    <iact:property name="dataType"/>
    <iact:actionData xml:id="d98">
      <inkml:trace xmlns:inkml="http://www.w3.org/2003/InkML" xml:id="stk96" contextRef="#ctx0" brushRef="#br5">30067 784 6447 0,'17'4'576'2,"5"-4"-576"5,-5-4 0-7,3 8 0 8,-1 0 736-8,-5 0 32 7,-14-4 16-7,16 2 0 8,-16-2-16-8,0 0 0 7,0 0 0-7,0 0 0 8,0 0 0-8,0 0-16 7,0 0 0-7,-2 14 0 9,-8-1-48-9,-2-5-16 6,1 2 0-6,-9-2 0 9,1-3-192-9,-5 3-48 6,-3 2 0-6,-8 0 0 8,-4 5 32-8,-8-1 0 7,-4 4 0-7,-7-7 0 8,-7 1-128-8,-7-2-32 8,0 3 0-8,0 3 0 8,-6 3-64-7,0-3 0 4,4 4-16-5,-6-1 0 8,-6-7 64-7,-4 7 16 5,-4 3 0-6,-1-5 0 8,5 1 112-8,-5 1 16 7,1-3 16-7,2 3 0 8,-3 1-64-8,3-4-16 7,-7 1 0-7,7-5 0 9,0 1 64-9,6-3 0 6,6 4 0-6,8-4 0 8,-2 1-192-8,8 3-48 8,-2-6 0-8,5 2 0 7,7-3-208-7,-3-1 176 7,-3 4-176-7,7 0 160 8,6-4-160-8,2-1 0 7,10 1 144-7,0 2-144 8,8-4 0-8,4-2 0 7,5-2 0-7,3 0 128 8,3 2-128-8,14-2-208 7,-14 0 48-7,14 0 16 21,0 0-464-21,0 0-96 0,0 0 0 0,0 0-16 16,0 0-1824-16,10-14-352 0,8-5-80 2,1 1-16-1</inkml:trace>
    </iact:actionData>
  </iact:action>
  <iact:action type="add" startTime="140376">
    <iact:property name="dataType"/>
    <iact:actionData xml:id="d99">
      <inkml:trace xmlns:inkml="http://www.w3.org/2003/InkML" xml:id="stk97" contextRef="#ctx0" brushRef="#br5">27484 948 18431 0,'-8'-19'816'0,"8"19"160"0,-3-18-784 0,1 6-192 3,2-3 0-3,0 15 0 9,0 0 896-9,0 0 128 6,0 0 16-6,0 0 16 8,0 0-496-8,0 0-112 7,0 0 0-7,0 0-16 8,0 0-256-8,0 0-48 7,0 0-128-7,0 0 192 8,-16 15-48-8,2 1-16 8,-5 3 0-8,-1-1 0 7,-3 3 64-7,-6 5 16 8,-4 1 0-8,-1 4 0 7,-5 6-208-7,2-1 144 7,0 3-144-7,-6 3 128 8,2 3-128-7,-5-2 0 6,1 4 144-7,4 2-144 8,-4-1 0-8,8 1 128 7,-2-2-128-7,2 0 0 8,4-6 0-8,1 2 128 7,5-6-128-7,4 0 0 8,5-4 0-8,8-2 0 7,5-2 0-7,3 1 128 8,5-1-128-8,5-2 0 7,10 2 0-7,7-1 128 8,4-3 112-8,7 1 16 7,8-7 16-7,5-3 0 7,8 5-64-7,9-7-16 8,4 1 0-8,12-5 0 8,10 4-192-8,0-6 144 7,7-3-144-7,-7 3 128 8,-3-2-128-8,7-2 0 7,0 2 0-7,7 5 128 8,6-1-128-8,-2 0 0 7,1 2 144-7,-13 1-144 24,-3 9-1344-24,-6 3-352 0,25 12-64 1,-15 6-16-1</inkml:trace>
    </iact:actionData>
  </iact:action>
  <iact:action type="add" startTime="150056">
    <iact:property name="dataType"/>
    <iact:actionData xml:id="d100">
      <inkml:trace xmlns:inkml="http://www.w3.org/2003/InkML" xml:id="stk98" contextRef="#ctx0" brushRef="#br5">30638 1239 8287 0,'0'0'368'1,"0"0"80"-1,0-18-448 0,0 18 0 7,0 0 0-7,0 0 0 7,0 0 1744-7,0 0 272 7,0 0 48-7,0 0 16 8,0 0-1168-8,0 0-224 7,0 0-48-7,0 0-16 8,0 0-112-8,12 20 0 7,-6 1-16-7,-4 1 0 8,0-3-16-8,-2 4 0 7,-2-1 0-7,2 3 0 8,0 1 16-8,0 1 0 6,0 2 0-6,0-2 0 10,0-1 0-10,2-3 0 6,2-1 0-6,-4-5 0 8,0-17 16-8,2 18 16 7,0-6 0-7,-2-12 0 8,0 0-16-8,0 0-16 7,0 0 0-7,0 0 0 8,0 0 32-8,0 0 16 7,0 0 0-7,0 0 0 8,17-6 144-8,-1 0 16 8,-5-12 16-8,5-3 0 7,0-10-208-7,5-3-32 8,-3-3-16-8,7-7 0 7,4-11-192-6,6 0-32 6,-1 1-16-7,1-9 0 8,2-7-96-8,4 2-128 7,7 0 176-7,3 7-176 8,2 1 128-8,1 1-128 7,-3-3 0-7,2 5 0 7,-4 3 0-7,-1-1 0 8,-1 2 0-8,-4 5 0 8,2 3 0-8,-4 8 0 7,2-2 0-7,-8 4 0 8,-2 3 0-8,2 5-272 6,-4 6 16-6,1 9 16 24,-5-2-1984-24,0 12-400 0,-7 6-64 1,-20-4-32-1</inkml:trace>
    </iact:actionData>
  </iact:action>
  <iact:action type="add" startTime="155733">
    <iact:property name="dataType"/>
    <iact:actionData xml:id="d101">
      <inkml:trace xmlns:inkml="http://www.w3.org/2003/InkML" xml:id="stk99" contextRef="#ctx0" brushRef="#br5">10522 16109 7359 0,'0'0'320'1,"0"0"80"-1,0 0-400 0,0 0 0 4,0 0 0-4,0 0 0 8,-7-8 1328-8,7 8 176 7,-14-4 32-7,14 4 16 8,-10-4-672-8,10 4-144 7,0 0-32-7,0 0 0 9,-15-5 0-9,15 5 0 6,-10 0 0-6,10 0 0 8,0 0-128-8,0 0-48 8,0 0 0-8,0 0 0 8,0 0-272-8,0 0-64 7,-8 13-16-7,8-13 0 8,-4 14 16-8,8 3 0 6,0 1 0-6,2-6 0 8,-6-12 32-8,10 15 16 7,3-5 0-7,-1 0 0 9,4-2 96-9,-3-3 32 6,5-1 0-6,1-2 0 9,-3 2 48-9,3-2 16 6,5-4 0-6,-5 0 0 10,3-2-64-10,1 2-16 6,3-1 0-6,-1-3 0 8,2-4-112-8,-1 4-32 7,-3-10 0-7,4 5 0 8,1-5-48-8,1 3-16 8,-2-7 0-8,2 6 0 7,-1-3-144-7,1 5 0 7,-2-2 0-7,3 5 0 8,-1-7 0-8,0 4 0 7,-2-3 0-7,3 3 0 8,-1 0 0-8,-2-1 0 7,0-7 0-7,-1 5 0 8,-1 3 0-8,-1 0 128 7,-1-5-128-7,-5 5 0 8,-1-4 128-8,-1 7-128 7,-7-1 128-7,3 2-128 8,2-4 160-8,-2-1-160 7,-12 13 192-7,11-12-192 8,-3-4 192-8,0 5-192 7,0-3 192-7,-8 14-192 8,5-12 192-8,-5 12-192 7,2-17 192-7,-2 5-192 9,0-3 144-9,0 15-144 6,0 0 0-6,-5-14 144 8,-3-4-144-8,2 9 160 7,6 9-160-7,-10-14 160 8,-3 2-160-8,1 1 0 7,-2 3 0-7,1 4 0 8,-3-2 0-8,0-2 128 7,-5 2-128-7,-1 0 0 8,-1 5 128-8,-2-1-128 7,1 2 0-7,-1 0 128 8,-2-2-128-8,-1 4 0 7,-1 0 0-7,-4 3 0 8,2-1 0-8,-1-2 128 7,-1 0-128-7,0 6 0 8,2 0 0-8,-2 3 0 8,0 3 0-8,1 0 0 8,3 3 0-8,0 5 0 12,-6-1 0-12,0-1 0 4,3-1 0-4,1 5 0 10,-2-1 0-10,-4 2 0 4,0 1 0-4,2-5 0 7,-4 1 0-7,6 3 0 8,1 2 0-8,1 1 0 10,2-3 0-9,0 2 0 3,-2 3 0-4,-3-1 0 10,7 2 0-10,0 4 0 5,3-2 0-5,-1 0 0 10,2-1 0-10,-1-1 0 5,5 0 0-5,1 2 0 7,-1-4 0-7,3 3 0 8,2-3 0-8,1 0 0 11,3-2 0-11,4 1 0 4,-4-3 0-4,6-2 0 12,4 1 0-12,2-3 0 4,0 1 0-4,4-1 0 6,2-7 0-6,0 3 0 8,5 3 0-8,1-3 128 12,6 1-128-12,-1 2 128 3,3-7-128-3,3 5 0 11,2-9 0-11,4 7 0 5,5-4 224-5,-3 1-32 11,2-5-16-11,4 2 0 4,-2 2-176-4,6-6 0 9,-2 1 0-9,4 1 128 5,-4-2 32-5,3-2 0 7,-3 2 0-7,2-2 0 8,0-4 32-8,0 2 16 11,2-2 0-11,-2 0 0 4,4-2 32-4,0 0 0 11,-5-2 0-11,3 0 0 5,-6 2-112-5,2 0 0 6,-4 2-128-6,-2 0 192 8,-1-2-192-8,-5 2 144 12,-4 2-144-12,-3-2 128 3,1 0-128-3,-1 0 0 12,-3 0 144-12,-5 4-144 4,-14-4 0-4,19 2 144 11,-19-2-144-11,12 2 0 18,-12-2-1008-18,0 0-304 0,0 0-64 0,0 0-12384 5</inkml:trace>
    </iact:actionData>
  </iact:action>
  <iact:action type="add" startTime="156906">
    <iact:property name="dataType"/>
    <iact:actionData xml:id="d102">
      <inkml:trace xmlns:inkml="http://www.w3.org/2003/InkML" xml:id="stk100" contextRef="#ctx0" brushRef="#br5">12136 15198 10591 0,'0'0'464'1,"0"0"112"-1,0 0-576 0,0 0 0 6,0 0 0-6,0 0 0 9,0 0 688-9,0 0 16 6,0 0 16-6,0 0 0 8,0 0 112-8,5-9 32 11,5-5 0-11,4 6 0 5,-2-2-32-5,5 3 0 12,-1 1 0-12,3 2 0 4,1-6-256-4,-3 4-48 5,3 0-16-5,1 2 0 8,5 1-144-8,1 1-48 8,0 4 0-8,0-2 0 7,-3-2-32-7,-1-4-16 11,1 0 0-11,1 4 0 4,2 4-96-4,1 0-32 14,-5 0 0-14,0-2 0 3,1 0-144-3,-1 6 0 6,-5 0 0-6,1-3 0 8,3-3 0-8,-7 0 0 10,-15 0 0-10,18 2 0 20,-18-2-1792-20,19 4-224 0</inkml:trace>
    </iact:actionData>
  </iact:action>
  <iact:action type="add" startTime="157342">
    <iact:property name="dataType"/>
    <iact:actionData xml:id="d103">
      <inkml:trace xmlns:inkml="http://www.w3.org/2003/InkML" xml:id="stk101" contextRef="#ctx0" brushRef="#br5">13257 14488 13823 0,'0'0'1216'1,"0"0"-960"5,0 0-256-6,0 0 0 8,0 0 0-8,0 0 0 10,8-5-192-10,-8 5 192 5,14-8 576-5,1 0 208 12,-3 2 48-12,-12 6 16 4,17-2 32-4,3 0 0 10,-4 4 0-10,1 0 0 4,3 0-144-4,-5 2-32 11,5 4 0-11,1-2 0 4,-5-1-288-4,1 3-64 11,1 2-16-11,-4 0 0 4,3 1-80-4,-7 7-32 12,0 2 0-12,-1-5 0 4,-5 3-224-4,-4 3 176 6,-2 3-176-6,-2-5 160 5,-5 3-160-5,-1 1 160 11,-6-4-160-9,1-1 160 1,-11 0 32-3,-3 1 16 11,-2-3 0-11,-6 3 0 4,2 1-48-4,3-5-16 11,5 1 0-11,0-3 0 3,0 5-16-2,1-4 0 10,5 1 0-11,5-5 0 4,1 2-128-4,15-12 0 10,-6 9 0-10,6-9 0 4,0 0 0-4,0 0 0 13,0 0-192-13,0 0 192 3,19 14-256-3,-1-4 80 12,-1-6 16-12,5 2 0 4,-3 3 160-4,5-1-192 10,3 4 192-10,-2 3-192 4,-1-3 192-4,-1 6 0 12,-1 3 0-12,-7 1 128 4,1-1 48-4,-6 3 16 10,-3-1 0-10,-1 2 0 5,-8 1-192-5,-6 1 128 11,-1-2-128-11,-5 1 128 4,0-1 176-4,-7 0 16 11,-2-5 16-11,-5 1 0 4,-1 3 80-4,0-3 16 11,-1 3 0-11,-1-7 0 4,2 1-208-4,2-7-32 7,-1 3-16-7,3-6 0 9,4-2-176-9,5-2 128 11,-2 1-128-11,18-5 128 18,0 0-1456-18,0 0-288 0,0 0-64 0</inkml:trace>
    </iact:actionData>
  </iact:action>
  <iact:action type="add" startTime="157915">
    <iact:property name="dataType"/>
    <iact:actionData xml:id="d104">
      <inkml:trace xmlns:inkml="http://www.w3.org/2003/InkML" xml:id="stk102" contextRef="#ctx0" brushRef="#br5">14537 14799 11967 0,'-22'1'1072'10,"-1"5"-864"-10,-5-2-208 0,-3 2 0 2,0 4 1568-1,-2 2 272 5,0-7 48-6,-2 3 16 8,-2 6-1008-8,5-2-208 8,3 7-48-8,4-5 0 8,-1 1-288-8,5-5-64 7,5 2-16-7,1-4 0 8,3 5-48-8,12-13-16 6,0 0 0-6,-2 14 0 9,0 3 144-9,2-17 32 7,4 18 0-7,10-1 0 8,3 1 128-8,7-2 16 12,-1 5 16-12,4 1 0 3,1-5-96-3,-1 7-32 8,-2 1 0-8,1 2 0 3,3 2-144-2,-2 3-16 5,-7-3-16-6,-1 2 0 8,-1-2-64-8,-10 1-16 8,-3-1 0-8,-1 0 0 8,-4-2 176-8,-4-3 48 10,-1-5 0-10,-3 3 0 5,-10-5 288-5,-1-3 64 11,-3 2 16-11,-5-5 0 4,-8 3-112-4,0-6-32 6,-2 0 0-6,-6 1 0 9,-2-3-272-9,2 2-48 12,-4-2-16-12,6 0 0 3,-4-6-144-3,8 4-128 10,-2-3 144-10,4-2-144 19,2-5-1152-19,4-4-320 0,1 4-64 1,5-4-13216 3</inkml:trace>
    </iact:actionData>
  </iact:action>
  <iact:action type="add" startTime="170458">
    <iact:property name="dataType"/>
    <iact:actionData xml:id="d105">
      <inkml:trace xmlns:inkml="http://www.w3.org/2003/InkML" xml:id="stk103" contextRef="#ctx0" brushRef="#br0">17835 15967 3679 0,'0'0'320'1,"-14"-2"-320"7,1-4 0-8,13 6 0 8,-14-6 4352-8,14 6 816 7,0 0 144-7,-12 4 48 8,12-4-3888-8,-17 8-768 6,1 0-144-6,4 7-48 8,-3-1-128-8,3 5-48 7,-3 5 0-7,3 7 0 8,-4 6 144-8,5 10 32 8,5 7 0-8,-4 1 0 7,2 5 0-7,2 11 16 7,-1 3 0-7,-1 2 0 8,2 0-144-8,2-2-16 7,-2 0-16-7,-2 0 0 9,2 2-224-8,1-7-128 5,1-3 128-6,-2-8-128 8,0-7 144-8,2-6-144 7,0-2 192-7,0-6-192 9,0-6 176-9,4-6-176 5,-4-3 160-5,1-3-160 22,3-19-240-22,0 0-144 0,0 0-16 0,0 0-8816 9,0 0-1744-9</inkml:trace>
    </iact:actionData>
  </iact:action>
  <iact:action type="add" startTime="170746">
    <iact:property name="dataType"/>
    <iact:actionData xml:id="d106">
      <inkml:trace xmlns:inkml="http://www.w3.org/2003/InkML" xml:id="stk104" contextRef="#ctx0" brushRef="#br0">17098 16716 30399 0,'-20'2'2704'1,"20"-2"-2160"3,-13-4-544-4,13 4 0 10,0 0 272-10,0 0-48 5,0 0-16-5,23-4 0 9,0 2-32-9,9-4-16 7,5 0 0-7,2-4 0 8,6 3 224-8,3-7 64 7,13 2 0-7,3 2 0 8,10 1-128-8,-2 3 0 7,4-4-16-7,-1 0 0 8,-9 3-304-8,4 3 0 8,-4 0 0-8,1 0-10192 15,-7-2-2032-13</inkml:trace>
    </iact:actionData>
  </iact:action>
  <iact:action type="add" startTime="171798">
    <iact:property name="dataType"/>
    <iact:actionData xml:id="d107">
      <inkml:trace xmlns:inkml="http://www.w3.org/2003/InkML" xml:id="stk105" contextRef="#ctx0" brushRef="#br0">19516 15173 5519 0,'0'0'240'0,"0"0"64"0,0 0-304 0,0 0 0 5,0 0 0-5,0 0 0 9,-15-2 2304-9,15 2 384 6,0 0 96-6,0 0 16 8,-10 0-1248-8,10 0-240 7,0 0-48-7,0 0-16 8,0 0-608-8,-6 12-128 7,6-12-32-7,2 19 0 8,2 3-128-8,2 1-32 8,6 0 0-8,5 5 0 7,5 1-16-7,5 0-16 7,4 1 0-7,2-1 0 9,4-2-128-9,0-2-32 6,8-1 0-6,2-7 0 8,6 3-128-7,3-10 192 5,5-1-192-6,3-7 192 9,-3-2-192-9,1-7 192 6,-3-5-192-6,1-4 192 8,-2-3-16-8,1-5 0 7,-4-1 0-7,-1-6 0 8,1-8 16-8,-6 4 16 7,-5 3 0-7,1-1 0 8,-8 0-80-8,0 2-128 7,-5 0 176-7,-5 2-176 9,-4-1 176-9,-5 3-176 6,-2-2 160-6,-7 1-160 9,-1 3 208-9,0 7-48 6,-6-3-16-6,-4 0 0 8,-2 1-144-8,-4 6 128 7,0 3-128-7,8 11 128 8,-11-4-128-8,-7 8 0 8,-1 5 144-8,-3 5-144 8,1 10 0-8,-3 3 0 7,-1 2 0-7,0 12 0 8,-1 2 0-8,-1 10 0 6,-2 9 0-6,-1 10 0 8,-3 2 0-8,-4 8 0 7,0 8 0-7,0 4 0 8,-6 7 0-8,4 4 0 7,-6-3 0-7,-2 1 0 8,-5 6 0-8,1-2 0 7,-2-1 0-7,-1-7 0 9,-1-11 176-9,1-8-48 6,1-6 0-6,0-6 0 9,1-3 384-9,1-3 64 6,2-7 0-6,2-7 16 8,-1-1-16-8,1-4-16 8,6-10 0-8,-4-3 0 8,2-3-192-8,2-6-48 6,4-3 0-6,-2-3 0 9,6-9-32-9,2 0-16 7,3 0 0-7,3-10 0 7,3-4-80-7,5 1-32 8,1-9 0-8,5 2 0 7,1-5-160-7,4-3 0 8,2 1 0-8,6-4 0 7,0-3-160-7,8 3-64 7,3 1-16-6,3 1 0 6,4 2 0-7,5 5 0 7,4-2 0-7,2 7 0 8,3-3 64-8,5 8 16 8,-2 0 0-8,5 4 0 7,-4 4 160-7,6 4-128 8,3 2 128-8,2 6-128 9,0-6 128-9,3 3-128 5,1 5 128-5,4-3-128 9,-1 5 128-9,-1 7 0 6,1 3 0-6,-1-3 0 8,-4 0 0-8,-3 1 0 8,-8 1 0-8,-5 4 128 7,-6-2-128-7,-4-1 0 8,-3-1 0-8,-1 0 128 7,-7 3-128-7,-1-3 0 8,-5-2 0-8,2-1 0 23,-2-3-1616-23,-4-1-352 1,2-1-64-1</inkml:trace>
    </iact:actionData>
  </iact:action>
  <iact:action type="add" startTime="172625">
    <iact:property name="dataType"/>
    <iact:actionData xml:id="d108">
      <inkml:trace xmlns:inkml="http://www.w3.org/2003/InkML" xml:id="stk106" contextRef="#ctx0" brushRef="#br0">21906 15044 17503 0,'-4'-27'1552'0,"2"15"-1232"4,0-3-320-4,2 15 0 8,0 0 416-8,-4-12 32 7,4 12 0-7,0 0 0 8,0 0 144-8,0 0 48 7,-17 10 0-7,-5 9 0 8,-1 3-64-8,-1 3-16 7,-1 10 0-7,-2 4 0 8,-5 10 336-8,1 7 80 7,-2 13 16-7,-2 1 0 8,-2 12 0-8,2 9 0 7,0 3 0-7,-4 13 0 8,2 4-384-8,-1 10-80 7,-1 4-16-7,4 2 0 9,-4-6-304-9,2-10-64 7,2-2-16-7,2-3 0 6,0-9 0-6,6-1 0 8,5-11 0-8,3-5 0 9,-1-11 80-9,12-1 16 6,2-10 0-6,8-1 0 8,2-2-224-8,2-3 176 7,6-7-176-7,0-8 160 8,5-2-160-8,1 0 0 8,3-11 0-8,4-3 0 20,3 1-1680-19,3-13-272-1,2 1-48 0,4-10-11248 4</inkml:trace>
    </iact:actionData>
  </iact:action>
  <iact:action type="add" startTime="173015">
    <iact:property name="dataType"/>
    <iact:actionData xml:id="d109">
      <inkml:trace xmlns:inkml="http://www.w3.org/2003/InkML" xml:id="stk107" contextRef="#ctx0" brushRef="#br0">22128 15836 19295 0,'4'-14'848'1,"-4"14"176"-1,0 0-816 0,0 0-208 3,0 0 0-3,0 0 0 8,0 0 512-8,0 0 48 7,0 0 16-7,0 0 0 8,-2 16 128-8,-2 7 48 7,-8 11 0-7,-1 5 0 8,-5-2 160-8,5 13 48 7,-7 5 0-7,5 5 0 8,-7 9-144-8,1-3-32 7,3 6 0-7,4 0 0 8,-3 4-368-8,5 2-80 8,-2-4-16-8,7-5 0 7,3-7-176-7,2-5-144 8,2-9 192-8,4-5-192 9,0-11 176-9,3-7-176 6,5-10 160-5,0 1-160 5,5-10 304-6,-1-4-48 7,3-4 0-7,7-6 0 8,3-9 112-8,2-7 16 7,2-5 0-7,6-6 0 8,-1-2-128-8,3-8-32 7,-6 0 0-7,0 2 0 9,-4-4-224-9,4 2 128 6,-2-5-128-6,-5-3 0 8,-1-3 128-8,0-3-128 7,-3-7 0-7,-1 1 0 8,-4-7 128-8,5 10-128 7,-3 3 0-7,1 7 144 8,-7-1-144-8,1 8 0 8,-2 12 0-8,-3 10 0 8,-5 9 0-8,-6 14 0 6,4-16 0-5,-4 16 0 6,0 0-192-7,0 0 192 7,-2 22-160-7,-2 9 160 8,-4 6-128-8,-1 8 128 7,-3 6 0-7,-2 5-144 8,-1 14 144-8,-3 1 0 7,5 5 0-7,-7 2 128 8,-1 0 0-8,5-4 0 7,-2 0 0-7,5-4 0 9,-1-4-128-9,6-3 144 6,-1-5-144-6,3-1 160 9,2-6-160-9,2-5 128 6,2-7-128-6,2-2 128 8,2-5-128-8,3-7-176 8,5-4 48-8,-2-5 0 22,4 0-2640-22,-3-11-528 1</inkml:trace>
    </iact:actionData>
  </iact:action>
  <iact:action type="add" startTime="173509">
    <iact:property name="dataType"/>
    <iact:actionData xml:id="d110">
      <inkml:trace xmlns:inkml="http://www.w3.org/2003/InkML" xml:id="stk108" contextRef="#ctx0" brushRef="#br0">22961 16823 14735 0,'0'0'1312'0,"0"0"-1056"5,0 0-256-5,0 0 0 9,0 0 3456-9,0 0 624 7,-8 17 128-7,4 1 16 7,-3 3-3216-7,-1 7-656 8,2 1-128-8,0-2-32 7,-6 3 304-7,1 3 48 7,3 2 16-7,-4-4 0 8,2 2 0-8,4-2 0 7,-3 1 0-7,3-1 0 8,2-8 0-8,2-1 0 8,2-3 0-8,2 1 0 8,2-9-96-8,-4-11-16 6,0 0 0-6,17 10 0 9,-17-10-32-9,20 6-16 6,-3-6 0-6,3-6 0 8,3 0-192-8,-3-2-32 8,3 1-16-8,1-7 0 7,-1 2-160-6,2-5 0 6,1-1 0-7,-3 4-176 22,1-5-560-21,-3 3-112-1,3-3-32 0,-1-1 0 15,0 3-1552-14,3-3-320-1,-5-1-64 0,-1 1-10800 2</inkml:trace>
    </iact:actionData>
  </iact:action>
  <iact:action type="add" startTime="173765">
    <iact:property name="dataType"/>
    <iact:actionData xml:id="d111">
      <inkml:trace xmlns:inkml="http://www.w3.org/2003/InkML" xml:id="stk109" contextRef="#ctx0" brushRef="#br0">23517 16905 20271 0,'-12'21'896'1,"4"-9"192"-1,-3 5-880 0,-1 9-208 4,2 1 0-4,-5 2 0 9,3 8 2496-9,-4 4 448 6,3-4 80-6,-5 6 32 7,1-4-1600-7,-1 6-320 8,-3-4-64-8,-1 2-16 8,-1-6-160-8,3 4-48 7,1-4 0-7,-1 0 0 8,5 2-336-8,-1-8-80 7,4 3-16-7,-1-3 0 8,5-4-272-8,2 2-144 7,0 1 160-7,4-7-160 22,4-6-256-22,4 3-128 0,-6-20-48 0,8 16 0 15,-8-16-1904-15,13 9-384 0,3-7-80 0,2-8-11424 4</inkml:trace>
    </iact:actionData>
  </iact:action>
  <iact:action type="add" startTime="174080">
    <iact:property name="dataType"/>
    <iact:actionData xml:id="d112">
      <inkml:trace xmlns:inkml="http://www.w3.org/2003/InkML" xml:id="stk110" contextRef="#ctx0" brushRef="#br0">24243 15247 25391 0,'0'0'1120'0,"0"0"240"0,0 0-1088 0,0 0-272 5,0 0 0-5,-12 6 0 9,-4 0 576-9,1 9 64 6,-3 1 16-6,-3 9 0 8,-1 8 144-8,-1 10 32 7,-1 4 0-7,-3 6 0 8,0 5-32-8,-1 5 0 7,3 13 0-7,4 4 0 8,-3 4-208-8,5 9-32 7,5 7-16-7,-2 3 0 8,7-2-304-7,1 1-64 5,-2-7-16-6,6-3 0 8,0-8-160-8,2-4 0 7,2-6 0-7,2-6 128 8,2-9-128-8,2-3 160 8,2-5-160-8,0-2 160 8,-2-12-160-8,3-4 128 6,3-6-128-6,4-5 128 9,-1-1-320-9,7-9-64 6,1-2 0-6,4-8-16 24,3-4-2544-23,1-10-496-1</inkml:trace>
    </iact:actionData>
  </iact:action>
  <iact:action type="add" startTime="174379">
    <iact:property name="dataType"/>
    <iact:actionData xml:id="d113">
      <inkml:trace xmlns:inkml="http://www.w3.org/2003/InkML" xml:id="stk111" contextRef="#ctx0" brushRef="#br0">24980 15465 30399 0,'0'0'1344'1,"0"0"288"-1,-4-15-1312 0,4 15-320 5,0 0 0-5,0 0 0 8,0 0 128-8,0 19-128 7,-4 5 160-7,-6 5-160 8,-1 4 320-8,-7 8-48 7,2 6 0-7,-7 4 0 8,-2 3 128-8,-1 5 32 8,-1 9 0-8,0 6 0 8,1 6-96-8,3 4-16 6,1 6 0-6,5-1 0 8,-3 3-176-8,9-4-144 8,-1-8 192-8,6-6-192 8,6-4 160-8,4-9-160 6,4-9 128-5,5-9-128 6,7-2 144-7,-1-10-144 8,9-3 160-8,1-3-160 8,4-8 160-8,2 1-160 7,-2-4 160-7,3-7-160 23,-1-5-1168-23,-4-4-336 1,-2-3-64-1</inkml:trace>
    </iact:actionData>
  </iact:action>
  <iact:action type="add" startTime="174636">
    <iact:property name="dataType"/>
    <iact:actionData xml:id="d114">
      <inkml:trace xmlns:inkml="http://www.w3.org/2003/InkML" xml:id="stk112" contextRef="#ctx0" brushRef="#br0">24360 16429 32255 0,'0'0'1424'1,"0"0"304"-1,0 0-1392 0,13-14-336 3,3 4 0-3,11 5 0 8,12 1 528-8,0 0 48 7,8 4 0-7,6-2 0 9,-3 0-576-9,7 0 0 7,1-2 0-7,1 0 0 8,1 0 0-8,1-2 0 6,1-1 128-6,-7 3-128 9,-8 0-240-9,-2 2-96 7,-6-4-32-7,0-2-9600 16,-10 2-1920-16</inkml:trace>
    </iact:actionData>
  </iact:action>
  <iact:action type="add" startTime="174890">
    <iact:property name="dataType"/>
    <iact:actionData xml:id="d115">
      <inkml:trace xmlns:inkml="http://www.w3.org/2003/InkML" xml:id="stk113" contextRef="#ctx0" brushRef="#br0">25202 15054 24879 0,'0'0'2208'1,"0"0"-1760"4,12-12-448-5,2 6 0 8,3 8 144-8,-3 2-144 7,5 0 160-7,3 4-160 8,1-4 736-8,8 8 48 7,2 7 16-7,3 6 0 8,5 3-48-8,-2 1-16 7,5 8 0-7,1 10 0 8,4 7-144-8,2 11-16 7,-8 7-16-7,0 10 0 8,1 12-176-8,-5 5-16 7,-3 2-16-7,-7 1 0 8,-6 7-208-7,-5 0-144 5,-7 6 192-6,-3-7-192 8,-8-3 128-8,-4 0-128 7,0-1 0-7,-5-9 0 8,-1-1 352-8,-10-8-32 7,-1-1-16-6,-4-5 0 6,-7-2 144-7,1-8 48 8,-2-5 0-8,-6-11 0 7,0-3-176-7,-4-8-16 8,4 0-16-8,-4-6 0 7,4-6-96-7,-2-2-32 7,2 1 0-7,2-7 0 22,-2-1-1248-22,4-9-240 0,6-7-48 1,1-6-14544 2</inkml:trace>
    </iact:actionData>
  </iact:action>
  <iact:action type="add" startTime="175687">
    <iact:property name="dataType"/>
    <iact:actionData xml:id="d116">
      <inkml:trace xmlns:inkml="http://www.w3.org/2003/InkML" xml:id="stk114" contextRef="#ctx0" brushRef="#br0">27525 15019 18431 0,'0'0'1632'1,"0"0"-1312"2,-2-16-320-3,-4 1 0 8,6 15 480-8,0 0 32 7,-9-10 0-7,9 10 0 9,-12-16 432-9,-4 10 80 8,-1 5 32-8,1 4 0 7,-7 3-288-7,1 4-64 7,-3-2-16-7,-4 9 0 8,-2 5-64-8,-3 5-16 8,-5 4 0-8,2 8 0 7,2 14 32-7,0 7 0 6,-4 13 0-6,6 7 0 9,0 5-368-9,-4 7-64 8,0 9-16-8,7 3 0 8,1 1-64-8,2 4-128 8,1-1 176-8,5-1-176 5,2-2 224-5,3-3-64 8,4-9-16-8,2-1 0 8,5-6 144-8,5-12 32 7,2-4 0-7,3-8 0 7,3 3-112-7,4-9-16 8,4-3 0-8,1-8 0 8,5-4-192-8,1-6 176 7,0-8-176-7,1 0 160 8,-1-5-384-8,4-8-80 7,1-1-16-7,1-7 0 21,0-6-1392-20,2-4-272-1,-1-2-64 2</inkml:trace>
    </iact:actionData>
  </iact:action>
  <iact:action type="add" startTime="176045">
    <iact:property name="dataType"/>
    <iact:actionData xml:id="d117">
      <inkml:trace xmlns:inkml="http://www.w3.org/2003/InkML" xml:id="stk115" contextRef="#ctx0" brushRef="#br0">28272 15265 20271 0,'0'0'896'1,"0"0"192"-1,6-12-880 0,-6 12-208 6,0 0 0-6,0 0 0 8,0 0 656-8,0 0 96 7,0 0 16-7,-10 14 0 8,-9 5 128-8,-1 8 48 7,3 12 0-7,-9 4 0 8,-1 12-48-8,-6 3 0 7,-6 7 0-7,4 3 0 8,0 8 48-8,-4 6 0 8,2 0 0-8,-4 6 0 7,6 11-416-7,5 1-80 7,1-1 0-7,2-7-16 8,0-1-256-8,7-9-48 7,8-8-128-7,1-1 192 8,5-15-48-8,2-1-16 7,2-7 0-7,6-9 0 8,2-2-128-8,5-9 192 7,1-7-192-7,6-2 192 8,-3-3-192-8,5-2 0 7,3-9 0-7,4-1-176 24,1-6-1216-24,-1-4-240 1,-2-2-48-1,1-9-12448 1</inkml:trace>
    </iact:actionData>
  </iact:action>
  <iact:action type="add" startTime="176331">
    <iact:property name="dataType"/>
    <iact:actionData xml:id="d118">
      <inkml:trace xmlns:inkml="http://www.w3.org/2003/InkML" xml:id="stk116" contextRef="#ctx0" brushRef="#br0">27447 16304 31327 0,'-25'-8'1392'1,"11"4"272"-1,6-7-1328 0,8 11-336 5,12-10 0-5,4 0 0 8,5 0 784-8,8 5 96 7,5 1 16-7,7-2 0 9,-2-8-752-9,9 4-144 6,7-3 0-6,2 1 0 8,5 0 0-8,4-3 128 7,-1-3 0-7,5 8-128 22,-6 3-560-22,1-1-208 0,-5 2-64 0,-1 2-13824 4</inkml:trace>
    </iact:actionData>
  </iact:action>
  <iact:action type="add" startTime="176556">
    <iact:property name="dataType"/>
    <iact:actionData xml:id="d119">
      <inkml:trace xmlns:inkml="http://www.w3.org/2003/InkML" xml:id="stk117" contextRef="#ctx0" brushRef="#br0">28518 16298 32255 0,'0'0'2864'1,"0"0"-2288"4,22-4-576-5,5-2 0 8,2-3 272-8,4 3-48 7,6 2-16-7,4-2 0 8,2 0 48-8,-2-2 16 8,4 1 0-8,-6-1 0 8,2-2-272-8,-6 2 0 6,0 4-128-6,-4-1 128 24,-2 1-2032-24,-2-2-304 0,-1 4-64 0,-3-6-16 0</inkml:trace>
    </iact:actionData>
  </iact:action>
  <iact:action type="add" startTime="176798">
    <iact:property name="dataType"/>
    <iact:actionData xml:id="d120">
      <inkml:trace xmlns:inkml="http://www.w3.org/2003/InkML" xml:id="stk118" contextRef="#ctx0" brushRef="#br0">29807 15522 27647 0,'0'0'2448'1,"0"0"-1952"2,-4 16-496-3,1 3 0 8,-5 5 448-8,0 5 0 7,0 8 0-7,-7 6 0 8,1-2 288-8,-8 4 48 8,-1-1 16-8,0 3 0 8,-3 2 0-8,1 2 0 7,-2 3 0-7,-1 3 0 7,1 1-352-6,-2 9-80 6,-2-7-16-7,3 1 0 8,3 1-224-8,-2 2-128 7,-1-5 128-6,5-6-128 5,5-9-144-6,1 1-112 8,3-10 0-8,0-2-16 21,7 1-1440-20,1-11-272-1,0-7-64 0</inkml:trace>
    </iact:actionData>
  </iact:action>
  <iact:action type="add" startTime="177052">
    <iact:property name="dataType"/>
    <iact:actionData xml:id="d121">
      <inkml:trace xmlns:inkml="http://www.w3.org/2003/InkML" xml:id="stk119" contextRef="#ctx0" brushRef="#br0">30252 15859 18431 0,'0'0'1632'0,"0"0"-1312"6,-8 16-320-6,-7-2 0 9,1 3 2256-9,-5 9 384 6,1 7 80-6,2 0 16 8,-3 8-1840-8,-1-2-384 7,3 6-64-7,-5-4 0 8,5 2 272-8,3-2 64 7,-3 5 16-7,7 1 0 8,-2-4-416-8,6 2-96 7,4-6-16-7,6 0 0 8,4-10-144-7,0-5-128 5,0-9 144-6,9 5-144 7,1-13 512-7,5-1 0 8,3-8 0-8,3-3 0 7,2 3 128-7,4-8 48 8,-2-8 0-8,2 1 0 8,-1-1-144-8,1-5-32 8,-6-3 0-7,-2-1 0 5,-3-2-64-6,-5-2 0 7,-1-6-16-7,-9 0 0 9,-5-2 48-9,-8-8 16 6,-5-8 0-6,-5-3 0 8,-2 1-176-8,-9-1-16 7,0-3-16-7,-3 8 0 9,1 9-288-9,-2 1 0 6,0 6 128-6,3 3-128 8,3-3 0-8,-1 12-224 7,-1 8 32-7,6-1 16 23,1 8-1456-23,6 0-288 0,-1 7-64 0,13 3-9856 7,0 0-1984-7</inkml:trace>
    </iact:actionData>
  </iact:action>
  <iact:action type="add" startTime="177487">
    <iact:property name="dataType"/>
    <iact:actionData xml:id="d122">
      <inkml:trace xmlns:inkml="http://www.w3.org/2003/InkML" xml:id="stk120" contextRef="#ctx0" brushRef="#br0">30611 14900 26719 0,'0'0'1184'0,"0"0"240"0,0 0-1136 0,0 0-288 6,0 0 0-6,0 0 0 9,14 10 784-9,-3 5 112 6,5 3 0-6,0-3 16 8,3 11-224-8,4 3-48 6,-1 4-16-6,-1 4 0 9,3 2-32-8,1 10 0 4,1 2 0-5,-1 7 0 9,0 7 112-9,1 9 32 7,1 0 0-7,-2 8 0 9,1 7-304-9,-5 5-64 6,1 4-16-5,-5-3 0 7,-3 5-352-8,-5-3 144 7,-5-7-144-7,-6-4 0 7,-3-1 176-7,-3-7-176 8,0-3 160-8,0-9-160 7,-11-6 160-7,1-3-160 8,-1-6 160-8,-3-3-160 7,1-7 208-7,-1-2-48 8,1-9-16-8,-5-3 0 7,1-8-144-7,2-3 0 7,-1 1 144-7,3-7-144 23,3 0-1168-23,-1-6-304 0,5-4-64 0,14 0-9312 8,-14-12-1856-8</inkml:trace>
    </iact:actionData>
  </iact:action>
  <iact:action type="add" startTime="177967">
    <iact:property name="dataType"/>
    <iact:actionData xml:id="d123">
      <inkml:trace xmlns:inkml="http://www.w3.org/2003/InkML" xml:id="stk121" contextRef="#ctx0" brushRef="#br0">31138 14467 22687 0,'-14'-12'1008'0,"14"12"208"0,-12-17-976 0,6 5-240 6,6 12 0-6,0 0 0 9,0 0 720-9,6-18 112 6,-6 18 0-6,12-7 16 8,-12 7-272-8,19-4-48 8,-3 2-16-8,6 6 0 7,1 0 192-7,6 9 16 8,2 5 16-8,6 5 0 7,6 5 128-7,-4 5 32 8,4 12 0-8,0 9 0 8,4 7-320-8,0 13-48 7,2 2-16-7,-6 12 0 8,3 3-288-8,-1 13-64 8,-2 5-16-8,-2 6 0 7,-6 2-144-7,-6 4 0 7,-3 0 0-7,-13 0 128 8,-1 1-128-8,-10-6 0 7,-4 1 0-7,-8-6 128 8,-3-2 112-8,-3-6 16 7,-1 1 0-7,-7-5 0 8,-3-5 192-8,0-5 32 7,-1-3 16-7,-1-8 0 8,-2-4 48-8,-4-3 16 7,0-3 0-7,1-4 0 8,-7-5-96-8,2 1-16 7,-5-5 0-7,-3-1 0 8,-8-7-256-8,-1 6-64 7,-5-1-128-7,1-1 192 8,-3 2-192-8,3-4 0 7,-5-3 0-7,5 5 0 21,-1 2-1104-21,1-1-224 0,-6 5-32 0,-1-6-10480 9,-1-1-2080-8</inkml:trace>
    </iact:actionData>
  </iact:action>
</iact:actions>
</file>

<file path=ppt/ink/inkAction1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3T04:24:00.757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FFFF"/>
    </inkml:brush>
  </inkml:definitions>
  <iact:action type="add" startTime="1665">
    <iact:property name="dataType"/>
    <iact:actionData xml:id="d0">
      <inkml:trace xmlns:inkml="http://www.w3.org/2003/InkML" xml:id="stk0" contextRef="#ctx0" brushRef="#br0">27201 870 4607 0,'0'0'192'1,"0"0"64"-1,0 0-256 0,12-8 0 6,-12 8 0-6,0 0 0 9,0 0 2368-9,0 0 448 6,16-4 64-6,-16 4 32 8,0 0-1824-8,0 0-352 7,0 0-80-7,0 0-16 9,0 0-96-9,-4 18-32 6,4-18 0-6,-14 16 0 9,3-1-80-9,-7-3-32 5,4 3 0-5,-3-3 0 9,3 2-64-9,-3-1-16 7,-3 5 0-7,2 0 0 8,-5-1 0-8,-2 7 0 7,-3 1 0-7,1 2 0 8,-2 2 128-8,2 1 32 8,-5-1 0-8,-1 0 0 8,0 0-112-8,2 1-32 7,0-3 0-7,-1 0 0 8,-5 1-80-8,2-3-32 6,2 0 0-6,2 1 0 8,0-1-64-8,1 0-16 7,-1 1 0-7,4-7 0 8,5-3-16-8,1 1 0 8,-1-5 0-8,9 4 0 8,-1-7-128-8,6 5 128 6,8-14-128-6,0 0 128 9,-2 14-128-9,2-14 0 6,0 0 144-6,8 19-144 9,10-5 0-9,-1 0 144 7,7-7-144-7,3-1 0 8,2-2 144-8,4-2-144 6,6 0 0-6,-1-2 144 9,3-4-144-9,-2-2 0 7,1 2 144-7,-2 0-144 8,1-1 128-8,2-3-128 7,1-6 160-7,5 6-160 8,2 3 0-8,2-1 0 6,-3 4 0-5,-1 0 0 7,2-2 0-8,2 0 0 6,-4 4 0-6,-5-2 0 9,1 2 0-9,-4 2 0 6,0-2 0-6,-5 4 0 22,-5 0-272-21,-4 0-160-1,-1-2-16 0,-7 3-7840 8,1-1-1568-8</inkml:trace>
    </iact:actionData>
  </iact:action>
  <iact:action type="add" startTime="2283">
    <iact:property name="dataType"/>
    <iact:actionData xml:id="d1">
      <inkml:trace xmlns:inkml="http://www.w3.org/2003/InkML" xml:id="stk1" contextRef="#ctx0" brushRef="#br0">26884 1381 6447 0,'0'0'576'1,"-12"4"-576"3,-4-2 0-4,16-2 0 8,-11 6 2000-8,11-6 304 7,0 0 48-7,-16 6 16 8,16-6-1200-8,0 0-224 7,0 0-48-7,0 0-16 9,0 0-368-9,0 0-64 6,0 0 0-6,0 0-16 8,17 4 128-8,7-1 16 8,3-3 16-8,4-3 0 7,4-1 64-7,8-2 16 7,2-2 0-7,8 0 0 8,7 2-208-8,5-1-32 7,-3-3-16-7,8 2 0 9,1-6-32-9,1 3-16 7,4-7 0-7,0 6 0 7,6-3 80-7,8 3 32 7,1-5 0-7,7 5 0 8,-5-2-32-8,-1 2-16 7,-2 3 0-7,-2-5 0 8,-5 4-96-8,5-5-16 7,4 3 0-7,3-2 0 8,1 7-80-8,0-1-32 7,-5-2 0-7,1 2 0 8,-4 2-32-8,-4 1-16 7,-2-5 0-7,3 4 0 9,7 0-160-9,-2 0 128 6,-8 0-128-6,-8 0 128 8,-2 1 0-8,-4 1-128 7,-1-2 192-7,-9-2-64 8,1 0 32-8,-1 2 0 7,-1-5 0-7,-1 7 0 8,1 2-160-8,-5 0 160 8,-1 0-160-8,-2 2 160 7,-8 0-160-7,0 0 0 8,-6 2 0-8,-4-2 128 7,-5-2-128-7,-3 2 0 7,-2 2 0-7,-7 2 128 8,-14-4-128-8,0 0 0 7,0 0 0-7,0 0-176 21,8 15-1552-20,-8-15-304-1,-10 14-64 0</inkml:trace>
    </iact:actionData>
  </iact:action>
  <iact:action type="add" startTime="3481">
    <iact:property name="dataType"/>
    <iact:actionData xml:id="d2">
      <inkml:trace xmlns:inkml="http://www.w3.org/2003/InkML" xml:id="stk2" contextRef="#ctx0" brushRef="#br0">13875 9586 5519 0,'0'0'496'1,"0"0"-496"6,0 0 0-7,0 0 0 8,0 0 1520-8,0 0 208 7,22 9 32-7,-22-9 16 8,17 6-912-8,-17-6-176 7,14 8-48-7,-14-8 0 9,0 0-256-9,0 0-48 6,18 12-16-6,-18-12 0 8,0 0 112-8,9 15 16 8,-9-15 0-8,0 0 0 8,12 22 16-8,-2-3 16 7,-10-19 0-7,2 16 0 7,-2-16 16-7,2 25 0 7,-2 1 0-7,0 1 0 9,2 2-48-9,-2 2 0 7,-4-1 0-7,2 5 0 8,-2 2 0-8,-2 0 0 6,2 2 0-6,0 4 0 8,0 7-64-8,1-1-32 7,-3 0 0-7,2-6 0 8,-2 6-96-8,2 1-32 7,2-3 0-7,-2-4 0 8,2-2-96-8,-2-2 0 8,-2 4-128-8,-1-6 192 8,-1-6 32-8,4 0 0 7,-2 4 0-7,0-3 0 9,0-5-16-9,2-2 0 5,1-5 0-5,3-1 0 9,-4 1-48-9,2-3-16 6,0 3 0-6,2-1 0 8,0-19-144-8,2 16 192 7,0 0-192-7,2 1 192 9,-4-17-192-9,5 14 192 7,-5-14-192-7,14 15 192 7,-4-5 96-7,7-4 32 7,-17-6 0-7,22 4 0 8,3 2-80-8,1-4-16 7,-1-2 0-7,2-2 0 8,4-2-96-8,6 2 0 7,-1 2-128-7,5 0 192 8,1-2-192-8,7 0 176 7,2 0-176-6,2 2 160 7,-3-2-160-8,7 0 0 7,3 0 0-7,1 0 128 8,-5 0-128-8,5 0 0 7,-1 0 144-7,7 0-144 8,-5-1 0-8,4 3 128 7,3 3-128-7,-1 1 0 8,0-2 0-8,2-2 0 7,1-6 0-7,-1 1 128 8,-6 5-128-8,4-4 0 6,1-4 0-6,1 2 0 9,2 2 0-9,4 0 0 7,2 4 128-7,0-4-128 7,-4 0 0-6,2 1 0 6,1-1 0-7,-5-2 128 8,2-4-128-8,2 4 0 8,-2 2 0-8,-4 2 0 7,6 4 0-7,2-2 0 7,-2-2 0-7,0 2 128 8,1 0-128-8,-1 0 0 7,0 2 0-7,-4-2 0 8,0 0 0-8,4 2 0 7,-4 4 0-7,4 0 0 8,0 0 0-8,6-2 0 7,-2-4 0-7,-4 2 0 8,-5 0 0-8,5 1 0 6,-2-3 0-6,0 4 0 8,4 2 0-8,2 4 0 7,0-6 0-7,2 2 0 9,4-2 0-9,-4 0 0 7,-4 1 0-7,2-3 0 8,-2-2 0-8,1 2 0 8,0 2 0-8,0-2 0 7,3 4 0-7,4-2 0 7,6 2 0-7,-6-6 0 8,-4 2 0-8,0 2 0 7,1-1 0-7,1-1 0 8,0 2 0-8,2 0 128 7,4 4-128-7,1-6 0 8,-3-2 0-8,-2-2 0 7,-2-2 0-7,2 4 0 8,-4 6 0-8,2-4 0 7,-3-2 0-7,9 4 0 8,0 2 0-8,0-2 0 7,-5-4 0-7,1 0 0 8,0-2 0-8,0 2 0 7,-2 4 0-7,4 3 0 8,-1-7 0-8,7 2 0 7,-2 0 0-7,-5-2 128 9,-3-2-128-9,4 0 0 6,6-2 128-6,-3 10-128 8,7 0 0-8,-5-2 0 7,5 2 0-7,-6-4 128 8,-1-4-128-8,5 0 0 7,-6 4 0-7,3 0 0 8,1-2 0-8,1 0 0 7,3 0 0-7,-2-2 0 8,1-2 0-8,3 0 128 7,-7-2-128-7,5 2 0 8,-7 0 0-8,5 4 0 7,3 0 0-7,1-2 128 8,-4-3-128-8,3 1 0 7,-5-2 128-7,3 0-128 8,-7-4 0-8,5 4 0 7,3 4 0-7,1 1 128 9,-3-5-128-9,0-2 0 6,-9 0 0-6,-1 4 128 8,4 0-128-8,4 0 0 7,-5-1 0-7,5 3 128 8,1 0-128-8,-7 0 0 7,0-4 0-7,-4 4 0 8,0-4 0-8,0 2 0 7,5-2 0-7,-1 4 0 8,-2 2 0-8,2-2 0 8,0-2 0-8,-5 1 0 7,-3 1 0-7,0 0 0 7,0-2 0-7,2 2 0 8,0-2 0-8,2 2 0 7,6 4 0-7,-2-4 0 8,-5-2 0-8,-1-2 0 8,-10 2 0-8,1 0 0 8,1 1 0-8,-4-3 144 6,4 2-144-6,4 2 0 8,0 2 0-8,-4 0 0 7,0-2 0-7,-1 0 0 9,-7 0 0-9,-2 2 0 6,-1-2 0-6,-3 0 0 8,-1-2 0-8,1 2 0 7,1-2 0-7,3 4 0 8,-2 0 0-8,1 0 0 7,-1-4 0-7,-1 2 0 8,-5 0 0-8,1 1 0 7,-3-3 0-7,-3 2 0 8,-2-2 0-8,-2 0 160 8,0-2-160-8,3 4 192 7,-9 0-192-7,4 0 0 8,4 0 0-8,-6 0 0 8,2 0 0-8,1 2 0 6,-1-2 0-6,0 0 0 8,-2 0 0-8,-4 2 0 7,0 0 0-7,0 0 0 8,-8 0 0-8,2 0 0 7,-3 2 0-7,-1 0 0 8,0-2 0-7,0 2 0 5,-5-2 0-6,1 0 0 9,1 0 0-9,-3 2 0 6,-2 0 0-6,-1 2 0 9,1 0 0-9,-1 2 0 6,-1-2 0-6,-3 0 0 8,2-2 0-8,-3 2 0 7,-1-1 0-7,-14-3 0 8,15 4 0-8,-1 4 0 8,-14-8 0-8,18 6 0 8,-18-6 0-8,0 0 0 6,11 0 0-6,-11 0 0 8,16 2 0-8,-16-2 0 7,0 0 0-7,0 0 0 8,0 0 0-8,0 0 0 7,0 0 0-7,10-2 0 8,-10 2 176-8,9-12-48 7,3 3-128-7,-12 9 192 8,4-14 32-8,-2-4 0 7,-2 1 0-7,0-1 0 8,2-7-80-8,0 0-16 7,-2-3 0-7,0-1 0 9,0-8 64-9,0 2 16 6,-2 0 0-6,0-4 0 9,2 2 64-9,-2 2 16 7,0-4 0-7,0 1 0 8,-6 1-48-8,4-5-16 7,1 1 0-7,-1 0 0 7,0 7-32-7,0 1 0 7,-4-2 0-7,2 4 0 8,0 6-192-8,2 3 128 8,-1-1-128-8,-3 1 0 7,2-1 0-7,0 2 0 8,2 1 0-8,-2 2 0 7,-1 1 0-7,1 7 0 7,0-5 0-7,-2 7 0 23,8 8-1520-23,0 0-192 0,-16-2-32 0,1 2-13824 3</inkml:trace>
    </iact:actionData>
  </iact:action>
  <iact:action type="add" startTime="5977">
    <iact:property name="dataType"/>
    <iact:actionData xml:id="d3">
      <inkml:trace xmlns:inkml="http://www.w3.org/2003/InkML" xml:id="stk3" contextRef="#ctx0" brushRef="#br0">18592 9588 11343 0,'0'0'496'1,"0"0"112"-1,0 0-480 0,0 0-128 9,0 0 0-9,0 0 0 4,0 0 736-3,0 0 128 8,0 0 32-8,0 0 0 4,0 0 16-5,0 0 16 7,0 0 0-7,0 0 0 9,0 0-96-9,0 0-32 8,0 0 0-8,0 0 0 7,0 0-144-7,0 0-16 11,0 0-16-11,0 0 0 5,0 0-128-5,0 0-32 10,0 0 0-10,0 0 0 5,0 0-128-5,0 0-16 12,0 0-16-12,0 0 0 3,0 0 0-3,0 0 0 7,6 15 0-7,-2-5 0 8,-4-10 16-8,3 14 16 11,-3-14 0-11,2 11 0 4,0 7-32-4,-2-5-16 7,0 3 0-7,-2-4 0 4,2 5-16-4,-2 1 0 7,-3-6 0-7,3 5 0 10,0 1 16-10,-2 1 0 10,0 3 0-10,4-7 0 4,-4 3-32-4,0 3 0 11,-2-5 0-11,4 3 0 5,0 3-32-5,-2-7-16 10,1 1 0-10,1 7 0 5,-2-9-64-5,0 2-16 11,-4 1 0-11,8-17 0 4,0 0 0-4,-6 14-128 11,6-14 192-11,0 0-64 4,0 0 0-4,0 0 0 7,0 0 0-7,-4 15 0 9,4-15 0-9,0 0-128 12,0 0 192-12,0 0-64 3,0 0-128-3,-2 10 0 12,2-10 144-12,0 0-144 4,0 0 0-4,0 0 128 12,0 0-128-12,0 0 0 3,0 0 128-3,0 0-128 11,0 0 128-11,0 0-128 4,0 0 144-4,0 0-144 10,0 0 192-10,0 0-192 5,14-2 128-5,-14 2-128 6,18-4 0-6,1 0 0 9,-5-3 144-9,3 3-144 7,3 0 0-7,-5 0 144 8,5 2-144-8,-1-2 0 8,1 0 0-8,1-2 128 7,1 4-128-7,1 0 0 8,-5 2 0-8,3 0 128 8,3 0-128-8,1 0 0 6,-4 0 0-6,-1 2 0 4,-1 2 0-4,1 2 0 7,-4-4 0-7,1 2 0 8,3-2 0-8,-7 0 0 7,-13-2 0-7,18 0 0 8,-1 0 0-8,-17 0 0 7,0 0 128-7,14 0-128 8,-14 0 0-8,0 0 128 6,0 0-128-6,18-2 128 10,-18 2 0-10,0 0 0 6,0 0 0-6,0 0 0 8,9-10-128-8,-9 10 128 8,0 0-128-8,0 0 128 7,8-11-128-6,-8 11 0 5,0 0 0-6,10-8 128 8,-10 8-128-8,0 0 0 7,0 0 0-7,0 0 0 8,0 0 0-8,0 0 0 7,6-16 0-7,-6 16 0 8,4-10 0-8,-4 10 0 7,4-15 0-7,-4 15 0 8,5-12 0-8,-5 12 0 7,8-14 0-7,-4 1 0 8,-2 3 0-8,-2 10 0 7,4-18 0-7,2 3 0 8,0 1 0-8,1-1 0 7,-3 1 0-7,2-6 0 8,-2 1 0-8,0 3 0 7,-2-3 0-7,4 5 0 9,-2-3 0-9,-2 1 0 6,0 0 0-6,1-1 0 8,-1 3 0-8,2-5 0 7,-2-3 0-7,0 7 0 8,2-1 0-8,-4 16 0 7,0 0 0-7,2-19 0 8,0-1 0-8,-2 3 0 7,0 17 0-6,0-8 0 7,0 8 0-8,0-12 0 7,0 12 0-7,0 0 0 8,0 0 0-8,0 0 0 11,0 0 0-11,0 0 0 4,0 0-144-4,0 0 144 13,-10 10 0-13,1 0 0 4,1 1 0-4,-2 5-128 9,0 5 128-9,4 5 0 6,-5 3 0-6,1 2 0 9,0 2 0-9,-2 10 0 5,3 0 0-5,1 6 0 10,-4 3 0-10,4 3 0 5,-1-2 0-5,-3-1 0 10,6 3 0-10,-2-6 0 5,-3-10 0-5,3 4 0 12,0 0 0-12,-4 1 0 3,4-5 0-2,-1 2 0 8,-3-6 0-9,4-1 0 4,-3 1 0-4,3 0 176 12,0-6-48-12,2 0-128 4,-6-1 192-4,5-5-64 11,1-5 0-11,-4 3-128 4,2-1 208-4,2-7-64 11,0 3-16-11,-1-6 0 5,7-10-128-5,-10 13 160 11,10-13-160-11,-8 10 160 4,8-10-160-4,0 0 0 10,0 0 144-10,0 0-144 5,0 0 0-5,0 0 0 7,0 0 0-7,0 0 0 23,0 0-976-22,0-10-272-1,4-9-48 0,-2-1-14512 2</inkml:trace>
    </iact:actionData>
  </iact:action>
  <iact:action type="add" startTime="7732">
    <iact:property name="dataType"/>
    <iact:actionData xml:id="d4">
      <inkml:trace xmlns:inkml="http://www.w3.org/2003/InkML" xml:id="stk4" contextRef="#ctx0" brushRef="#br0">22850 4299 14735 0,'-14'-18'640'0,"14"18"160"0,-15-4-640 0,3 0-160 6,-6-2 0-6,5 4 0 8,-7 0 1968-8,1 6 352 7,-7 6 80-7,-3 0 16 8,-6 4-1568-8,-2-1-304 7,-6 9-64-7,-2 1-16 8,-2 2-48-8,-1 3-16 8,-3 1 0-8,2 4 0 7,2-2-112-7,0 12-32 7,-1 2 0-7,7 2 0 8,0 2-256-8,8-5 0 7,3 3 0-7,3 2 0 8,2-2 144-8,7-4-144 7,4 0 0-6,3-10 144 7,5-4-16-7,6 0-128 4,4 3 192-5,7-7-64 8,5-4 192-8,6-7 48 7,1 2 0-7,10-5 0 8,12-1-48-8,2-4 0 7,5-4 0-7,9 0 0 9,1-4-144-9,3 0-48 6,7 0 0-6,0-4 0 9,2-6-368-9,0 5-80 6,-9 1 0-6,5-6-16 24,-4 2-1664-24,-3-5-336 0,22-13-64 0,-18 11-16 0</inkml:trace>
    </iact:actionData>
  </iact:action>
  <iact:action type="add" startTime="8137">
    <iact:property name="dataType"/>
    <iact:actionData xml:id="d5">
      <inkml:trace xmlns:inkml="http://www.w3.org/2003/InkML" xml:id="stk5" contextRef="#ctx0" brushRef="#br0">23716 4673 16575 0,'0'0'1472'1,"0"0"-1168"4,0 0-304-5,0 0 0 8,0 0 144-8,0 0-16 8,0 0-128-8,0 0 192 7,0 0 672-7,0 0 128 7,15-10 32-7,5 2 0 9,1 3-128-9,3-1 0 6,-1 2-16-6,5-2 0 9,1-10-384-9,2 9-80 6,0 3-16-6,8-6 0 8,4 2-240-8,-2 2-160 7,2-3 192-7,4-1-192 8,-4 2 0-8,2 2 0 8,-8-4 0-8,2 5-7552 17,-8 3-1520-17</inkml:trace>
    </iact:actionData>
  </iact:action>
  <iact:action type="add" startTime="8378">
    <iact:property name="dataType"/>
    <iact:actionData xml:id="d6">
      <inkml:trace xmlns:inkml="http://www.w3.org/2003/InkML" xml:id="stk6" contextRef="#ctx0" brushRef="#br0">23714 4915 29423 0,'0'0'1296'1,"14"2"288"-1,5-2-1264 0,6 0-320 4,3 0 0-4,3-2 0 9,6 0 304-9,6-2 0 6,8 0 0-6,1-4 0 8,5-3-112-8,3-3-32 8,7 0 0-8,1-3 0 7,-8 1-336-6,1-1-64 6,-3 1-16-7,1 0 0 22,-8 1-2112-22,-1 5-448 0,21 0-64 2,-19-1-32-2</inkml:trace>
    </iact:actionData>
  </iact:action>
  <iact:action type="add" startTime="8710">
    <iact:property name="dataType"/>
    <iact:actionData xml:id="d7">
      <inkml:trace xmlns:inkml="http://www.w3.org/2003/InkML" xml:id="stk7" contextRef="#ctx0" brushRef="#br0">25801 3747 24879 0,'0'0'2208'0,"0"0"-1760"4,-12-4-448-4,12 4 0 7,0 0 208-7,0 0-32 8,-13 11-16-8,3 3 0 8,0 6 96-8,4 3 0 7,2 6 16-7,2 2 0 8,2-1-48-8,2 3-16 7,-2 6 0-7,2 0 0 9,4 8-32-9,2-6-16 6,2 4 0-6,-2-6 0 8,1 0 32-8,5-2 0 7,0 4 0-7,3-4 0 9,7-6 64-9,-1 0 32 5,2-4 0-5,3-5 0 9,-1-1 128-9,2-7 32 8,0 0 0-8,1-3 0 7,3-1-160-6,2-4-32 5,2-2 0-6,-2-4 0 8,4 0-256-8,2 0 160 7,-4 0-160-7,6 0 128 23,-6-4-1472-23,6 0-320 1,-4-2-48-1</inkml:trace>
    </iact:actionData>
  </iact:action>
  <iact:action type="add" startTime="9023">
    <iact:property name="dataType"/>
    <iact:actionData xml:id="d8">
      <inkml:trace xmlns:inkml="http://www.w3.org/2003/InkML" xml:id="stk8" contextRef="#ctx0" brushRef="#br0">26755 3850 34847 0,'-35'31'1536'0,"17"2"320"0,-3 8-1472 0,1 12-384 7,8 2 0-7,-3 5 0 7,3 2 128-7,-2 9-128 7,3 3 128-7,-3 0-128 8,2 0 176-8,-1 4-48 7,1 6 0-7,2-4 0 8,-5-6-128-8,5-4 0 8,-2 0 0-8,4-5 0 23,5-1-256-23,-1 2-144 1,0-7-32-1,4 1-9856 6,0-1-1968-6</inkml:trace>
    </iact:actionData>
  </iact:action>
  <iact:action type="add" startTime="9907">
    <iact:property name="dataType"/>
    <iact:actionData xml:id="d9">
      <inkml:trace xmlns:inkml="http://www.w3.org/2003/InkML" xml:id="stk9" contextRef="#ctx0" brushRef="#br0">17100 9605 16127 0,'0'0'704'1,"0"0"160"-1,0 0-688 0,0 0-176 7,0 0 0-7,0 0 0 7,0 0 480-7,0 0 64 8,0 0 16-8,0 0 0 8,0 0-112-8,0 0 0 7,0 0-16-7,0 0 0 8,0 0 64-8,0 0 16 7,0 0 0-7,6 18 0 8,-6-18 112-8,3 25 16 7,3 2 16-7,-2 1 0 8,2-1-112-8,-2 4-32 8,0 4 0-8,-2 4 0 8,-4 2-32-8,0-2-16 6,0 6 0-6,0 2 0 9,-4-2 16-9,4 3 0 6,-2 3 0-6,2-6 0 9,2-6-64-9,0 0-16 6,-2 0 0-6,4-4 0 8,-4-2 32-8,4-3 0 8,0-5 0-8,0-2 0 7,0 1-48-7,4-3-16 8,-6-21 0-8,6 22 0 7,-2-5-96-7,-2 1-16 7,-2-18 0-7,0 0 0 8,0 0 48-8,0 0 0 7,11 11 0-7,-11-11 0 8,0 0-48-8,0 0 0 7,14 10 0-7,-14-10 0 9,0 0-112-9,0 0-16 6,22-6-128-6,-22 6 192 8,13-6-192-8,-13 6 144 7,20-3-144-7,-3-1 128 9,-3-4-128-9,2 0 0 6,-16 8 0-6,15-10 0 8,3 3 0-8,-5-5 128 6,3 2-128-5,3 2 0 7,-1 0 0-8,3 5 0 7,3-1 0-7,-1 0 0 8,1 0 0-8,-3 0 0 7,4-2 0-7,5 4 0 9,5 0 0-9,0 2 0 6,4 0 0-6,2 0 0 8,-4 0 0-8,6 0 0 8,-2 2 0-8,4-2 0 8,-2-2 0-8,1 0 0 6,1 0 0-6,0 2 0 9,0 2 0-9,4 2 0 6,0 2 0-6,-1-4 0 8,3-2 0-8,2 2 0 7,3 0 0-7,1-2 0 9,-3 0 144-9,3 0-144 6,0 0 160-6,-3-2-160 9,-1 0 128-9,-2 0-128 6,-3-4 0-6,3 4 0 8,-8 4 128-8,2 4-128 7,0-6 0-7,-2 2 0 8,3 0 128-8,-1 2-128 7,4-2 0-7,0 2 0 8,2-4 128-8,-1 0-128 8,1 0 0-8,-4 0 144 9,-2-2-144-9,3 0 0 6,-3-2 0-6,2 2 128 7,2 4-128-6,-6 0 0 6,2-2 144-7,1 0-144 7,-5 2 0-7,6-2 0 7,2 0 0-7,-2 0 128 8,2 0-128-8,-1 0 0 7,1 0 0-7,2 0 0 8,-4-2 0-8,-1-2 0 7,-1-4 0-7,-4 2 128 9,4 0-128-9,-6 4 0 6,4-1 0-6,-4 1 0 9,2 2 0-9,-2 0 128 6,2 0-128-6,-4-2 0 9,-4 0 0-9,8-2 0 7,-4 2 0-7,2 0 128 8,0 2-128-8,-4 0 0 6,2-2 0-6,2-2 0 9,-2 0 0-9,2 0 0 7,-3-5 0-7,-5 3 128 8,2 2-128-8,-2 2 0 7,-2 0 0-7,3 0 0 8,-1-4 0-8,-2-2 0 7,-2 4 0-7,1 0 0 8,-3 1 0-8,0 1 0 7,-3-2 0-7,1 4 128 8,1 2-128-8,-1-2 0 7,1-2 0-7,-3 0 0 7,-3 2 0-7,3 2 0 8,2 2 0-8,-1-2 0 8,-5-4 0-8,3 2 0 7,1 2 0-7,-5-1 0 9,2-1 0-9,-1 0 0 6,-17 0 0-6,18-1 0 8,-1 1 0-8,3 0 0 7,-7 0 0-7,5 1 0 8,-4-1 0-8,-14 0 0 6,17 2 0-6,3 0 128 9,-7-2-128-9,5 2 0 7,-18-2 0-7,13 4 0 8,-13-4 0-8,18-2 0 7,-4-2 0-7,-14 4 0 7,15 0 0-7,-15 0 0 7,18-2 0-7,-18 2 0 8,13 2 0-7,-13-2 128 5,18 4-128-5,-18-4 0 6,0 0 0-7,12-6 144 8,-12 6-144-8,0 0 0 8,0 0 160-8,15-2-160 7,-15 2 128-7,0 0-128 8,0 0 144-8,0 0-144 7,10-3 160-7,-10 3-160 8,0 0 192-8,0 0-48 7,0 0-16-7,0 0 0 8,14-12 0-8,-14 12 0 6,0 0 0-5,8-14 0 7,-3-3 64-8,-1 3 0 7,-2-5 0-7,0 5 0 8,0-4 0-8,-2-3 16 7,0-8 0-7,0-1 0 8,0 3 16-8,0-2 0 7,0 0 0-7,0-5 0 8,-2-1-32-8,2 2 0 8,0-2 0-8,-2 6 0 7,-2-2-192-7,4 1 176 7,0 1-176-7,0 2 160 8,0 1-160-8,2 5 0 7,0-2 0-7,2 5 0 8,0 4 0-8,-2-1 0 7,-2 15 0-7,2-12 0 8,-2 12 0-8,0 0-272 7,0 0 64-7,0 0 16 22,6-14-2112-22,-6 14-400 1,0 0-96-1</inkml:trace>
    </iact:actionData>
  </iact:action>
  <iact:action type="add" startTime="12536">
    <iact:property name="dataType"/>
    <iact:actionData xml:id="d10">
      <inkml:trace xmlns:inkml="http://www.w3.org/2003/InkML" xml:id="stk10" contextRef="#ctx0" brushRef="#br0">15295 12932 10127 0,'0'0'448'1,"0"0"96"-1,0 0-544 0,0 0 0 5,0 0 0-5,0 0 0 9,0 0 1808-9,-11 8 256 6,-1-6 48-6,12-2 16 8,-8 8-800-8,0 5-176 7,5 5-16-7,1-1-16 8,4-3-192-8,5 6-32 8,1-3-16-8,2-1 0 7,5 3-128-7,1-3-32 7,6 1 0-7,1 3 0 8,2-6-128-8,3 3-16 8,-1-3-16-8,2 1 0 7,2 1-64-7,3-4-16 8,5-6 0-8,-4 3 0 9,6-3-96-9,-2 0-32 6,5-4 0-6,1 0 0 8,4-4-32-8,4 0-16 7,-1-6 0-7,1 0 0 8,2-3-48-8,-1-1-16 7,1-4 0-7,-4-3 0 8,-8 1-48-8,1-1 0 7,-5-3 0-7,4 3 0 8,-6 1-192-8,-1-5 176 7,-3-4-176-7,-2 3 160 8,-4-1-160-8,-3 1 128 6,-5 1-128-6,1 4 128 9,-1-3 0-9,-5-1-128 6,-1 1 192-6,-7 3-64 9,0-3 16-9,0-1 0 7,-10-2 0-7,0 3 0 8,-2 7 128-8,0-3 32 7,-7 4 0-7,-1-3 0 8,-7-1 16-8,-1 6 0 7,-1 1 0-7,3 1 0 7,-5 4-64-7,-4 2-16 8,-6 0 0-8,1 4 0 8,1 6-80-8,0-2-16 7,-2 2 0-7,-2 8 0 8,-2-1-144-8,-8 9 128 7,4-1-128-7,-4 3 128 8,-7-3-128-8,-1 4 0 7,1 5 144-7,-1 5-144 8,-2-2 0-8,5 2 0 7,1 8 0-7,0 0 128 8,3 4-128-8,3-1 0 7,0 3 0-7,0 4 0 9,4 0 0-9,-2-1 0 6,4 1 0-6,-2-1 0 8,6-1 0-8,4-4 0 7,2-2 0-7,3 4 0 8,7-5 160-8,7-5-32 7,0 4-128-7,10-4 192 8,6 4-48-8,8-4-16 7,0 0 0-7,7 0 0 8,6-8 0-8,5-1-128 8,5-5 192-8,8-3-64 7,2-1 64-7,5-7 0 7,1 1 0-7,8-7 0 8,5-4 48-8,4-2 16 7,8-4 0-7,8 0 0 8,6 0-256-8,2-2 0 7,-1-8 0-7,-3 3 0 9,0-9 0-9,-2 6 128 6,-1-5-128-6,-1 3 0 8,-2-5 0-8,2 1 0 7,0 1-128-7,-2-5 128 22,-2 3-2400-22,-10-1-368 1,-2-3-80-1</inkml:trace>
    </iact:actionData>
  </iact:action>
  <iact:action type="add" startTime="13707">
    <iact:property name="dataType"/>
    <iact:actionData xml:id="d11">
      <inkml:trace xmlns:inkml="http://www.w3.org/2003/InkML" xml:id="stk11" contextRef="#ctx0" brushRef="#br0">16321 1820 11967 0,'0'0'1072'0,"0"0"-864"6,0 0-208-6,0 0 0 9,0 0 928-9,0 0 144 6,0 0 16-6,0 0 16 8,0 0-464-8,0 0-112 7,0 0-16-7,0 0 0 9,0 0 128-9,0 0 32 6,0 0 0-6,0 0 0 9,0 0 144-9,0 0 16 6,0 0 16-6,0 0 0 8,0 0-208-8,-7 17-32 7,3-3-16-7,-2 4 0 8,-4-1-64-8,4 1-16 7,2 5 0-7,0 6 0 8,-1-1-128-8,-1 1-48 8,2 2 0-8,0 2 0 8,2-3-80-8,-2-1-32 8,2-2 0-8,-2 0 0 7,-2-1-16-7,4-5 0 7,-1 3 0-7,1-1 0 8,-2 0 96-8,2 3 16 6,0-5 0-6,2-5 0 8,0 1-64-8,2-5 0 7,-2-12 0-7,8 14 0 8,-8-14 64-8,0 0 0 7,0 0 0-7,21 4 0 9,2 1 0-9,-1-5 16 7,-1-1 0-7,3-3 0 7,-1 0-128-7,4-2-16 8,5-4-16-8,-1 2 0 8,2 4-176-8,0 1 0 6,0-3 0-6,6 4 128 8,2-2-128-8,6 2 0 8,-2-2 0-8,4 4 0 8,1 0 0-8,5 0 0 7,0 0 0-7,-3 4 0 8,-1 0 0-8,-2 0 0 6,3 2 0-6,1-3 0 9,0 1 0-9,1-2 0 6,1 4 0-6,2 6 0 8,-3-2 0-8,5 5 0 7,3-3 0-7,1 0 0 9,-1-1 0-9,-2-5 0 6,-5-4 0-6,-2 2 0 9,-1 4 0-9,-1-4 0 7,0-2 0-7,1 0 0 8,-5 2 0-8,-6-3 0 7,2 1 0-7,-4-2 0 7,0-2 0-7,0 1 0 8,2-1 0-8,0 0 0 9,-6 2 0-9,0-2 0 6,0-2 0-6,-1-2 128 8,-5 2-128-8,0 0 0 7,-2-2 0-7,-1-2 0 7,-1-3 0-7,-5 3 0 8,-7-2 144-8,5-2-144 7,-8 1 192-6,-1-7-16 6,1 1-16-7,-6-3 0 7,-2-5 192-7,-2-4 32 8,0-7 16-8,-2 3 0 7,0-2-48-7,-2-2-16 8,0-10 0-8,-2 3 0 8,3 3-64-8,-1 0-16 7,0 4 0-7,2 5 0 8,2 1-128-8,-2 2-128 7,0 5 192-7,0 5-192 8,2 5 0-8,0 14 0 6,0-15 0-5,0 15 0 21,0 0-2096-22,0 0-320 1,0 0-64-1</inkml:trace>
    </iact:actionData>
  </iact:action>
  <iact:action type="add" startTime="14925">
    <iact:property name="dataType"/>
    <iact:actionData xml:id="d12">
      <inkml:trace xmlns:inkml="http://www.w3.org/2003/InkML" xml:id="stk12" contextRef="#ctx0" brushRef="#br0">16694 12074 17503 0,'0'0'1552'1,"0"0"-1232"2,-14 0-320-3,14 0 0 8,0 0 848-8,0 0 112 7,0 0 32-7,0 0 0 9,0 0 32-9,0 0 16 6,14 12 0-6,-14-12 0 8,19 6-16-8,3-6-16 7,5-2 0-7,1-2 0 8,1 0 0-8,4-2 0 8,0 0 0-8,-2-6 0 7,2 3-432-7,1 1-96 7,1 0-16-7,-4-2 0 8,0 1-272-7,-2-3-48 5,-1 2-16-6,-1 4 0 8,0-1-128-7,-1-3 0 6,-5 4 144-6,-1 0-144 6,-3 0 0-7,3 0-288 7,-9-1 48-7,-11 7 16 22,20-2-1968-21,-20 2-400-1,0 0-80 0,0 0-9552 3</inkml:trace>
    </iact:actionData>
  </iact:action>
  <iact:action type="add" startTime="15209">
    <iact:property name="dataType"/>
    <iact:actionData xml:id="d13">
      <inkml:trace xmlns:inkml="http://www.w3.org/2003/InkML" xml:id="stk13" contextRef="#ctx0" brushRef="#br0">17628 11542 15663 0,'2'-18'1392'0,"6"3"-1120"5,6 1-272-5,-3-2 0 9,7 5 960-9,-4-3 128 7,1 2 16-7,-5 4 16 8,2-3 144-8,-12 11 16 7,0 0 16-7,0 0 0 8,0 0 16-8,0 0 0 7,11 2 0-7,-11-2 0 8,8 13-272-8,0 1-48 7,-10 4-16-7,2 9 0 8,2 0-288-8,-2 0-64 7,0 1-16-7,-2-1 0 9,0 0-160-9,2 3-48 6,0-1 0-6,0 2 0 8,0-2-192-7,2-1-32 5,0-3-16-6,2-2 0 8,-2-3-160-7,0-5 128 5,0 3-128-6,2-6 128 8,-4-12 32-8,0 0 0 7,13 11 0-7,-3-7 0 8,2 0 32-8,-12-4 16 7,17-4 0-7,1 4 0 8,-6-6-208-8,5-3 176 7,-5 1-176-7,5 0 160 8,-5-4-160-8,4 5-192 7,-7-3 32-7,9-6 16 21,-6 5-496-21,3-5-80 1,-5 2-32-1,4-1 0 15,-3 5-1392-15,5-6-288 0,-6 5-48 0,3-3-10768 4</inkml:trace>
    </iact:actionData>
  </iact:action>
  <iact:action type="add" startTime="15541">
    <iact:property name="dataType"/>
    <iact:actionData xml:id="d14">
      <inkml:trace xmlns:inkml="http://www.w3.org/2003/InkML" xml:id="stk14" contextRef="#ctx0" brushRef="#br0">18182 11331 25391 0,'0'0'1120'1,"0"0"240"-1,0 0-1088 0,0 0-272 3,-8 14 0-3,1 5 0 8,-1 3 384-8,0 1 32 7,0 2 0-7,-4 5 0 8,3 1 384-8,3 2 80 7,-6 6 16-7,2 0 0 8,-5-4 96-8,3 6 32 7,-3 0 0-6,3 4 0 6,4-6-448-7,-4 6-96 7,5-4-16-7,-3 4 0 8,-2-3-336-8,6-4-128 7,0-3 0-7,-1-2 0 8,1-2 0-8,2-4 0 8,2-7 0-8,0 3 0 21,4-1-384-20,0-9-32-1,-2-13 0 0,0 0 0 13,10 16-1920-13,-10-16-384 0</inkml:trace>
    </iact:actionData>
  </iact:action>
  <iact:action type="add" startTime="15825">
    <iact:property name="dataType"/>
    <iact:actionData xml:id="d15">
      <inkml:trace xmlns:inkml="http://www.w3.org/2003/InkML" xml:id="stk15" contextRef="#ctx0" brushRef="#br0">18992 11661 21183 0,'0'0'944'1,"0"0"192"10,0 0-912-11,0 0-224 0,7-8 0 0,-7 8 0 2,0 0 288-2,0 0 16 6,0 0 0-6,0 0 0 8,-15-8 448-8,1 6 80 7,-3 4 32-7,-5 4 0 8,-1 2 176-8,-5-1 48 9,-3 5 0-9,2 0 0 7,2 3-176-7,1-3-16 6,5 0-16-6,-1 3 0 9,1 3-320-9,3-4-64 7,3 1-16-7,1-1 0 7,2 5-192-7,7-1-32 8,-5-8-16-8,8 3 0 8,0 3-112-8,4 2 0 7,6-5-128-7,0 9 192 7,-3-3-64-7,9 1-128 8,-4 3 176-8,1 0-176 7,3 3 240-7,-2-1-64 8,3 1-16-8,-5-1 0 8,2-2-16-8,-4 7 0 7,1 3 0-7,3-4 0 8,-8-4 112-8,0-1 0 7,-4-1 16-7,0-1 0 9,-2 1 160-9,0-2 16 5,0-3 16-4,-4-4 0 7,-5-1 64-8,1-3 16 7,-8-4 0-7,3 0 0 8,-5 2-112-8,-5-5-32 6,-4-3 0-6,1 0 0 9,-3-2-208-9,0-1-64 7,-2-5 0-7,-1 0 0 8,-1 2-336-8,8-2-80 7,-2-3-16-7,7 5 0 23,3-2-2720-23,3-4-560 1</inkml:trace>
    </iact:actionData>
  </iact:action>
  <iact:action type="add" startTime="17447">
    <iact:property name="dataType"/>
    <iact:actionData xml:id="d16">
      <inkml:trace xmlns:inkml="http://www.w3.org/2003/InkML" xml:id="stk16" contextRef="#ctx0" brushRef="#br0">19944 11971 13823 0,'0'0'608'1,"0"0"128"-1,0 0-592 0,-12 2-144 4,12-2 0-4,-14 9 0 8,14-9 576-8,-10 8 96 7,3 2 16-7,7-10 0 7,-12 14 144-7,6-3 16 7,6-11 16-7,0 22 0 10,0 1-64-10,6 1-16 6,4-1 0-6,-3 0 0 8,9 9-192-8,0-1-32 7,5-2-16-7,4 0 0 8,1 3-48-8,1-5-16 7,2 0 0-7,3-3 0 8,3-3-64-8,4-3-16 6,-4-1 0-6,-2 1 0 9,0-7 48-9,6-3 0 8,-6-6 0-8,4 0 0 8,4-2-112-7,-4-4-16 4,4-4 0-5,-4 1 0 8,1-7-128-8,1 4-16 7,-6-4-16-7,0 3 0 8,-4-7-32-8,2 1-128 7,2-7 192-7,-3 1-64 8,-5-2-128-8,-5-3 192 7,-1 3-192-7,1 1 192 8,-7 1-192-8,1 4 128 7,-6-3-128-7,3-1 128 8,3 1-128-8,-6 5 0 7,-2-1 144-7,-2-1-144 8,-8 5 0-8,2-4 0 7,-2 3 0-7,0-1 128 9,4 16-128-9,-8-10 0 7,-4 3 0-7,12 7 128 8,-13 2-128-8,-3 5 0 6,1 1 0-6,-5 8-128 8,1-4 128-8,-1 7-128 7,-3-3 128-7,-1 7-128 8,-1 4 128-8,3 3 0 7,1 1 0-7,0 10-128 8,-3 2 128-8,1 5-128 8,-3 3 128-8,1 10-128 7,-2 11 128-7,1-2 0 7,-1 2 0-7,-2 6-128 8,-2 2 128-8,1 6 0 7,3-2 0-7,0 5 0 8,-1 5 128-8,1 0-128 7,0 3 128-7,-4-3-128 8,-8-3 0-8,2 1 128 8,1-6-128-8,-5 0 0 8,4-2 224-8,-4-4-32 6,2-2 0-6,2-8 0 9,0-2 128-9,0-2 0 6,2 1 16-6,-4-3 0 8,4-2-16-8,-6 1-16 7,0-5 0-7,4 1 0 8,-6-3-112-8,8-1 0 7,-4-2-16-7,0-5 0 8,-4-3-32-8,4 0 0 8,-2-6 0-8,4-2 0 7,4-6 48-7,2-1 16 8,3-7 0-8,1-7 0 7,2-5 0-7,-1-5 0 7,9-4 0-7,3-2 0 8,-3-6-48-8,7-5-16 8,-2-5 0-8,6-6 0 8,2-1-144-8,4-8 128 6,0-8-128-6,8-4 128 9,6 6-128-9,1-4 0 6,5 6 0-6,5-4 0 9,5 0 0-9,3 6 0 6,6 0-160-6,0 1 160 9,8 3-176-9,-3 6 176 6,1-1-192-6,6 3 192 9,4 1-144-9,-1 7 144 6,1-1 0-6,1 8-144 8,3 2 144-8,1 6 0 7,3 2-144-7,-3 6 144 8,-1 5 0-8,-3 1 0 8,3 0 0-8,-3 7 0 7,-7 4 0-7,0 1 0 8,-8-1 0-8,6 0 0 8,-4 1 0-8,-2-1 0 6,-6 0 0-6,2-1 0 8,-2-1 0-8,-4 0 0 7,0 1 0-7,-1-7 0 8,-3 1 0-8,-4 1 0 7,1-5 0-7,1 1 0 9,-2-1 144-9,-3-6-144 6,-1-3 160-6,3 1-160 9,-3-4 0-9,-1 0 128 6,-1-4-128-6,-3 0 0 23,0-8-1344-23,-1-4-320 0,1 1-64 0</inkml:trace>
    </iact:actionData>
  </iact:action>
  <iact:action type="add" startTime="18915">
    <iact:property name="dataType"/>
    <iact:actionData xml:id="d17">
      <inkml:trace xmlns:inkml="http://www.w3.org/2003/InkML" xml:id="stk17" contextRef="#ctx0" brushRef="#br0">22682 11940 8287 0,'0'0'368'1,"0"0"80"12,0 0-448-13,14-6 0 0,-14 6 0 0,0 0 0 2,13-6 1776-2,-13 6 272 7,0 0 48-7,0 0 16 8,14-14-848-8,-14 14-176 7,8-10-16-7,-8 10-16 8,0 0-96-8,0 0-32 7,0 0 0-7,0 0 0 8,0 0-144-8,0 0-16 7,0 0-16-7,0 0 0 8,0 0-240-8,0 0-64 8,0 0 0-8,0 0 0 8,0 0-112-8,0 0-16 6,-10 4-16-6,-6 2 0 9,1 6 64-9,1-2 16 6,-1-3 0-6,-3 7 0 8,-7-4-64-8,-1 9-16 7,-1-3 0-6,0 3 0 7,-4 3-64-8,-7-1-16 6,-1-3 0-6,2 9 0 9,-4 8-16-9,2 0 0 6,-5-1 0-6,5 7 0 8,-4 1 32-8,2 9 0 7,-6 0 0-7,2 7 0 8,4 7-16-8,-2 7 0 7,6 0 0-7,-4-2 0 8,2 0-80-8,4 3-16 8,0 5 0-8,6 3 0 8,1 3 32-8,5 2 0 6,3-6 0-6,1 2 0 9,3 2 0-9,3-6 0 6,3-2 0-6,-2-4 0 9,4-4 32-9,6 5 16 6,2-5 0-5,2 2 0 7,0-8-32-8,6 3-16 6,4-3 0-6,-2-1 0 9,1-7-160-9,5 3 160 6,1-5-160-6,-1-1 160 8,2-4-160-8,5 2 192 8,-3-1-192-8,5-1 192 7,0-2-192-7,1 0 0 7,1-8 144-6,0 4-144 7,-1-10 128-8,1 0-128 7,0 3 128-7,2-3-128 8,-1-2 0-8,-1-4 144 7,2-3-144-7,1 1 0 8,-1-3 0-8,0-5 0 6,2-1 0-6,-3-2 0 21,-5 5-1600-20,0-3-240-1,1 0-32 0,-3-9-13168 4</inkml:trace>
    </iact:actionData>
  </iact:action>
  <iact:action type="add" startTime="21589">
    <iact:property name="dataType"/>
    <iact:actionData xml:id="d18">
      <inkml:trace xmlns:inkml="http://www.w3.org/2003/InkML" xml:id="stk18" contextRef="#ctx0" brushRef="#br0">23835 10479 12895 0,'0'0'1152'0,"0"0"-928"6,-12 4-224-6,0 4 0 8,12-8 0-8,0 0-160 7,-11 1 32-7,11-1 0 9,0 0 1040-9,0 0 224 6,0 0 32-6,0 0 16 8,-12 2-160-8,12-2-48 8,0 0 0-8,0 0 0 8,0 0-224-8,0 0-48 6,0 0-16-5,0 0 0 6,0 0-176-7,0 0-48 7,0 0 0-7,0 0 0 8,0 0 16-8,20 6 0 7,-1-2 0-7,1-4 0 8,-1-2-64-8,4-2-16 7,-1-2 0-7,5 6 0 8,2 2-48-8,7 4-16 8,5-4 0-8,-2-2 0 8,2-2-16-8,3 2 0 6,7-2 0-6,2 2 0 9,-1-7-64-9,3 1-32 7,2 2 0-7,5-2 0 8,8-4 32-8,0 2 0 7,7 4 0-7,3-1 0 8,1 1-32-8,-1-6 0 7,-2 0 0-7,-2-3 0 8,-9 3-80-8,7 4-16 7,-2-4 0-7,4 2 0 8,2 1 32-8,4 1 0 7,2-2 0-7,-2 2 0 8,-2-4-32-8,-2-5 0 6,-6 1 0-6,2-2 0 9,0 11 0-9,0-1 0 6,-1 0 0-6,7-2 0 8,1 4-128-8,-1 0 0 7,-2 2 0-7,-3-5 0 9,-5-9 160-9,0 6-160 6,-6 0 192-5,3 5-192 7,-1 1 192-8,-7 4-64 7,-3-4 0-7,3 4-128 9,1 4 128-9,-3-2-128 5,-5 2 0-5,1-4 0 9,-6-2 144-9,-2-2-144 7,-4 2 0-7,0 0 144 8,-6-2-144-8,-4 2 0 6,0 0 0-6,0 2 128 8,1 0-128-7,-1-6 128 6,-2 0-128-7,-2 2 128 8,-5 6-128-8,-1 0 128 7,1-4-128-7,-3 0 128 7,-5 2-128-7,-14 0 0 7,17 0 144-7,-17 0-144 9,0 0 0-9,12-2 144 6,-12 2-144-6,0 0 0 8,0 0 176-8,0 0-176 8,0 0 160-8,0 0-160 8,0 0 160-8,0 0-160 7,0 0 160-7,0 0-160 8,0 0 144-8,0 0-144 7,-12-9 128-7,12 9-128 8,-19-8 0-8,3 4 0 7,-1 4 128-7,-1 2-128 8,3 0 0-8,-7 0 0 6,3 4 0-6,-3-2 0 9,-1 3 0-9,-5-1 0 7,1-2 0-7,-4 2 0 8,2 6-128-8,-6-4 128 7,-4 3 0-7,-8-3 0 8,0-2 0-8,-8 0 0 7,-9 2 0-7,5-3 0 8,-7-1-176-8,0 2 176 7,1-2-128-7,-7 6 128 9,-2 5-160-9,0 3 160 5,-6-6-192-5,-4 3 192 9,-8-3-144-9,3 2 144 6,3-11 0-5,-2 3-144 7,-3 4 144-8,7 2 0 7,6 5 0-7,-4-3 0 9,-6 2 0-9,-4-5 0 6,-3-3 0-6,3 6 0 9,4-4 0-9,2 5 0 6,4-1 0-6,2 1 0 8,2-3 0-8,2 4 0 7,-2-5 0-7,0 5 0 8,-4-6 0-8,6 3 0 8,4-5 0-8,10 2 0 7,5 2 0-7,3-3 0 8,1 3 0-8,2-2 0 8,4-4 0-8,4 3 0 6,1-1 0-6,5-2 0 8,-4 2 0-8,7 0 0 7,7-4 0-7,4-1 0 8,5-1 0-8,3-2 0 7,15 0 0-7,0 0 0 8,0 0 0-8,0 0 0 6,0 0-144-6,0 0 144 9,0 0 0-9,15-3 0 7,1-5-144-7,9-2 144 8,6 2 0-8,6-2 0 7,-3-1-128-7,5 3 128 9,5-6 0-9,5 5 0 6,6-7 0-6,5 4 0 8,9-3 0-8,7 1 0 7,7-7 0-7,9 7 0 9,0-2 0-9,-1-1 0 6,-5-3 0-6,10-3 0 8,-1 1 0-8,11 5 0 8,5 3 0-8,0-7 0 7,-2-1 144-7,-1 3-144 8,-7 1 128-8,4 5-128 7,1-3 144-7,3 4-144 8,-2-3 160-8,1-1-160 7,-7 6 144-7,-2 1-144 7,-5-7 128-7,4 8-128 8,-9 2 128-8,5 0-128 7,3 4 0-7,-7 1 128 8,-2-1-128-8,-12-2 0 7,-6 0 0-7,-7-2 128 9,-5 2-128-9,-3 0 0 7,-6 2 0-7,-3 2 0 8,-7 0 128-7,-4 0-128 4,-5-2 0-5,-7 2 128 9,-3 4 0-9,-3 2 0 7,-17-6 0-7,0 0 0 7,0 0-128-7,0 0 0 7,0 0 0-6,0 0 0 6,0 0 192-7,-17 4 16 8,-3-4 0-8,-5 2 0 8,-3 2-48-8,-1-2-16 6,-6 0 0-6,-2 0 0 8,-6 0-144-8,-2 1 128 7,-2 5-128-7,-7 0 128 9,-12-4-128-9,-5 2 0 7,-13 0 0-7,-3-2 0 7,-3-3 0-7,0 3 128 8,-5 0-128-8,-3 4 0 9,-7 4 0-9,-2-8 0 6,-9-2 128-6,3-2-128 9,4 4 0-9,2 3 0 6,1 5 0-6,-3-6 0 10,-6 0 0-10,-8-2 0 5,0 1 0-5,4 1 0 9,8-2 0-9,4 8 0 6,2 4 0-6,-3-9 128 8,3 5-128-8,2-4 0 7,5-2 0-7,4 7 0 8,7-3 0-8,9 2 0 7,7 0 0-7,1-1 0 7,6 3 0-7,3-2 0 7,1 1 0-7,5-5 0 8,7 0 0-8,1-4 0 8,6 2 0-8,6-1 0 8,3 1 0-8,7 2 0 6,6 0-144-6,5-2 144 9,14-6 0-9,0 0 0 6,0 0-128-6,0 0 128 8,0 0-160-8,0 0 32 7,25-2 0-7,7-2 0 9,5-4-32-9,7 2 0 6,9 0 0-6,4-1 0 9,7-3 160-9,6 0 0 6,-3-6 0-6,9 5-128 9,8-3 128-9,9 6 0 7,9 1 0-7,5-9 0 9,4 0 0-9,0-3-128 7,-2-1 128-7,5 7-192 8,7-1 192-8,3 4 0 8,7 2 0-8,-2-5 0 7,-14-1 0-6,0-1 0 6,0 3 0-7,2 4 0 7,-2 8 0-7,-6 0 0 7,-7-2 0-7,-7-2 0 7,-11-2 0-7,-2 4 0 9,-2 2 0-8,-6 0 0 5,-4 0 0-6,1 2 0 7,-7-2 0-7,-3 0 0 8,-7 0 0-8,-3 0 0 6,0 0 0-6,-12 0 0 10,-2 0 0-10,-10 0 0 5,-8 0 0-5,-1 0 0 10,-18 0 0-10,0 0 0 5,0 0 128-5,0 0-128 9,0 0 208-9,0 0-16 7,0 0-16-7,-14 2 0 8,-7 4-48-7,-4 2 0 5,-3-12 0-6,-1 8 0 8,0 0-128-7,-14 0 0 6,-6-6 0-7,2 4 0 7,-2 0 0-7,-5 0 0 7,-7 2 0-7,-5 3 0 8,2 1 0-8,-5 0 0 7,1 2 0-7,-6 1 0 8,-8-5 0-8,-4-2 0 7,-1-6 0-7,1 0 0 8,2 8 0-7,0 0 0 5,0 2 0-6,0 0 0 7,-4 1 0-7,-1 5 0 7,-1-6 0-7,-4 0 0 8,5-1 0-8,1-1 0 7,2 0 0-7,6 2 0 10,4 2 0-10,2-5 0 6,-2 1 0-6,-2 2 0 8,-2 2 0-8,2-4 0 7,4 0 0-7,5-1 0 8,7 3-192-8,2-4-80 7,5-4-16-7,8 2 0 20,2 2-352-20,10 4-64 0,2 2 0 0,6-7-16 15,-1-3-2064-15,9-2-416 0,-3-7-64 2,22 9-32-2</inkml:trace>
    </iact:actionData>
  </iact:action>
  <iact:action type="add" startTime="23945">
    <iact:property name="dataType"/>
    <iact:actionData xml:id="d19">
      <inkml:trace xmlns:inkml="http://www.w3.org/2003/InkML" xml:id="stk19" contextRef="#ctx0" brushRef="#br0">21631 2253 9215 0,'0'0'400'1,"0"0"96"-1,0 0-496 0,0 0 0 6,-12-8 0-6,12 8 0 8,0 0 1664-8,0 0 256 7,0 0 32-7,0 0 16 9,21 2-1136-9,1-2-208 6,3 2-48-6,1-2-16 8,1 0-240-8,4 0-64 8,8 0 0-8,4-2 0 7,-6-2-48-7,4-2-16 9,-2 2 0-9,8 0 0 7,0 2 16-7,0 1 0 7,3-1 0-7,1 2 0 7,2 0 32-7,3 2 0 9,5-1 0-9,5 3 0 8,-4-6 192-8,3 0 32 6,1 1 16-6,-3 1 0 8,-5 0-32-8,3 0-16 7,3 0 0-7,-2 0 0 7,-3 0-80-7,3 1-16 8,3 1 0-8,-3 2 0 7,2 4-144-7,3-4-16 8,-3 0-16-8,0-4 0 8,-3-2-32-8,-1 0-128 7,-1 0 192-7,-1 2-64 8,-1 2-128-8,0 2 160 7,-5 0-160-7,3 0 160 8,3 0-160-8,-5 0 0 7,-4-3 0-7,0 5 0 8,-5-2 0-8,1 0 0 7,0 0 0-7,-8-2 0 9,-2-2 128-9,-4-2-128 6,-1 0 128-6,1 2-128 8,-4 2 192-8,1-2-32 7,-1 0-16-7,-6-2 0 8,-1 0 32-8,-1 2 0 7,-5-2 0-7,-14 2 0 7,18-2-32-7,-18 2 0 8,0 0 0-8,0 0 0 7,0 0 176-7,0 0 16 8,0 0 16-8,0 0 0 7,0 0-16-7,-14-13 0 8,0 3 0-8,-7 6 0 8,-3-2-208-8,-1-2-128 7,0 2 128-7,-3 3-128 8,-3 1 0-8,-2-4 0 8,-2-2 0-8,-6 4 128 8,0 2-128-8,-8-2 0 6,-2-2 0-6,-3-1 0 8,-7-3 0-8,3 4 0 7,-5 0 0-7,-5 2 128 8,-4-2-128-8,2 4 128 7,-4 2-128-7,-2 0 128 8,-8 0-128-8,-4-2 0 7,-2-1 0-7,6 1 0 8,1 2 0-8,1 0 0 7,2 0 0-7,0 0 0 8,4 0 0-8,-1 2 0 7,1-2 0-7,-2 1 0 8,-2-1 0-8,4 0 0 7,6 0 0-7,-2 0 0 8,4 0 0-8,3 0 0 8,5 0 0-8,5 4 0 7,1 2 0-7,-1-2 0 7,-2-2 0-7,5-2 0 8,5 0 0-7,6 0 0 5,-2-2 0-6,8 2 128 8,6 0-128-8,3 0 0 7,3-2 0-7,9 0 0 8,1-2 0-7,13 4 0 5,0 0 0-6,0 0 128 8,0 0-128-8,0 0 0 7,0 0 0-7,15-6 0 8,1 3-160-7,7 1 160 6,5-4-192-7,3 2 192 7,2-2-160-7,8 4 160 8,0 2-128-8,6 0 128 7,3 0 0-7,1 0 0 8,2-2 0-8,3 2-128 8,3 0 128-8,3 4 0 6,5 2-144-6,-1-2 144 8,10 0 0-8,0-2 0 7,2 0 0-7,0-2 0 8,-2-2-144-8,4 2 144 7,-4-2 0-7,-2 2 0 8,2 2 0-8,2 0-128 7,2 1 128-7,2 3 0 9,-2 0 0-9,-4 0 0 6,-2-2-128-6,-1 2 128 8,-5-2 0-8,0 3 0 7,-7-1 0-7,-3 2 0 8,-3 4 0-8,-3-2 0 7,-3-3 0-7,0 3 0 8,-8-2 0-8,0-2 0 8,-8 0 0-8,-2-2 0 8,-7-4 0-8,-1 0 0 7,-3 0 0-7,-5 0 0 7,-15 0 0-7,0 0 128 7,0 0-128-7,0 0 0 8,0 0 128-8,0 0-128 7,0 0 0-7,0 0 0 8,-12-2 160-8,-5 0-160 7,-1 2 160-7,-1-2-160 8,-5-2 0-8,-3 4 128 7,-2 0-128-7,-2 0 0 8,-2-2 0-7,-1-2 0 5,1 0 0-5,-2 2 0 7,-4 4 0-8,0-2 0 6,-8 0 0-6,4 0 0 8,-1 0 0-8,-3 2 0 8,2 0 0-8,-6 0 0 8,-5 0-160-8,-5 0 160 6,3-2-128-6,-3 2 128 8,1 0-256-7,-1-2 16 6,3 0 16-7,-1 2 0 21,3 2-1504-21,1 3-320 1,2-1-48-1</inkml:trace>
    </iact:actionData>
  </iact:action>
  <iact:action type="add" startTime="26244">
    <iact:property name="dataType"/>
    <iact:actionData xml:id="d20">
      <inkml:trace xmlns:inkml="http://www.w3.org/2003/InkML" xml:id="stk20" contextRef="#ctx0" brushRef="#br0">22243 252 9087 0,'0'0'400'0,"0"0"96"0,0 0-496 0,0 0 0 6,0 0 0-6,0 0 0 7,0 0 512-7,0 0 0 8,0 0 0-8,0 0 0 8,0 0-48-8,0 0 0 8,0 0 0-8,-6 16 0 6,-1-7-176-6,-5 1-32 8,2 8-16-8,-2-1 0 8,-1-1 208-8,5 5 32 7,-4 1 16-7,2 1 0 7,-7 0-32-7,5 5 0 7,-1-1 0-7,1 0 0 8,0-1-128-8,2 1-16 7,3 2-16-7,-5 6 0 8,4 0-96-8,2-1-16 8,4-3 0-8,0-4 0 9,-2-3-32-9,3-1-16 6,1-2 0-6,1-5 0 8,-1-16-144-8,4 19 192 6,0 1-192-6,-4-20 192 9,4 16 0-9,4 1 0 6,-8-17 0-6,14 10 0 9,-14-10-32-9,15 10 0 6,1-6 0-5,1-1 0 7,-17-3-320-8,18 0-64 7,-1 0-16-7,-1-3-8784 11</inkml:trace>
    </iact:actionData>
  </iact:action>
  <iact:action type="add" startTime="26606">
    <iact:property name="dataType"/>
    <iact:actionData xml:id="d21">
      <inkml:trace xmlns:inkml="http://www.w3.org/2003/InkML" xml:id="stk21" contextRef="#ctx0" brushRef="#br0">21939 697 18015 0,'0'0'800'0,"0"0"160"0,2-10-768 0,-2 10-192 4,0 0 0-4,14-8 0 8,-14 8 0-8,15-4 0 7,5 0 0-7,-3 2 0 8,1 0 0-8,3 0 144 7,3-2-16-7,3 4 0 7,2 0-416-7,-2 0-96 8,1 0 0-8,1 0-16 27,0 0-400-27,1 0-80 0,-3 0-16 0</inkml:trace>
    </iact:actionData>
  </iact:action>
  <iact:action type="add" startTime="26830">
    <iact:property name="dataType"/>
    <iact:actionData xml:id="d22">
      <inkml:trace xmlns:inkml="http://www.w3.org/2003/InkML" xml:id="stk22" contextRef="#ctx0" brushRef="#br0">23029 410 20271 0,'0'0'1792'0,"0"0"-1424"4,0 0-368-4,0 0 0 9,0 0-256-9,0 0-112 6,-15 12-16-6,5 5-16 9,2-1 400-9,-2 1 0 7,6 5 192-7,-1-3-64 8,1-3-128-8,-4 3 0 8,2-3 128-8,-2 5-128 7,2 1 0-7,-5 3-192 7,1-3 32-7,4-3 0 24,-4 3-1568-24,4-1-320 0</inkml:trace>
    </iact:actionData>
  </iact:action>
  <iact:action type="add" startTime="27071">
    <iact:property name="dataType"/>
    <iact:actionData xml:id="d23">
      <inkml:trace xmlns:inkml="http://www.w3.org/2003/InkML" xml:id="stk23" contextRef="#ctx0" brushRef="#br0">22760 603 11967 0,'0'0'1072'1,"0"0"-864"3,18-6-208-4,-3 2 0 7,5 2 624-7,-3 0 80 7,1 0 0-7,3 2 16 8,5-2-272-8,1 0-64 7,-2 0-16-7,1 2 0 9,-1 0-368-9,-3 0 128 6,1-1-128-6,0 1 0 9,1-2 0-9,-1 0-320 6,-1 0 64-6,-5 0-6624 12</inkml:trace>
    </iact:actionData>
  </iact:action>
  <iact:action type="add" startTime="27311">
    <iact:property name="dataType"/>
    <iact:actionData xml:id="d24">
      <inkml:trace xmlns:inkml="http://www.w3.org/2003/InkML" xml:id="stk24" contextRef="#ctx0" brushRef="#br0">23702 250 13823 0,'0'0'1216'1,"0"0"-960"2,0 0-256-3,0 0 0 8,0 0 512-8,0 0 48 8,0 0 16-8,8 19 0 7,-6-5-224-7,-2 6-32 7,0-5-16-7,0 3 0 8,0-1-160-8,0-3-16 8,0 4-128-8,-2-5 192 7,0 5-192-7,2-3 144 7,0-15-144-7,2 14 128 8,2 2-128-7,-4-16 128 6,0 0-128-7,6 11 128 7,-6-11-128-7,0 0 0 8,11 10 0-8,-11-10 0 8,0 0 0-8,0 0 0 7,18-2 0-7,-18 2 0 8,18-2-176-8,-18 2-112 6,15-4-32-6,-15 4-4800 16,18-6-960-15</inkml:trace>
    </iact:actionData>
  </iact:action>
  <iact:action type="add" startTime="27566">
    <iact:property name="dataType"/>
    <iact:actionData xml:id="d25">
      <inkml:trace xmlns:inkml="http://www.w3.org/2003/InkML" xml:id="stk25" contextRef="#ctx0" brushRef="#br0">24049 205 11967 0,'0'0'528'0,"0"0"112"0,0 0-512 0,0 0-128 4,-7 14 0-4,-5-3 0 9,2 5 1024-9,2-2 160 7,-5 7 32-7,3 8 16 9,-2 10-432-9,1 0-96 6,-3 0 0-6,2 4-16 8,0 4-48-8,-3 0-16 7,-1 6 0-7,1 1 0 8,-3-1-288-8,2 1-48 7,-5 3-16-7,3 2 0 8,5-1-128-8,-3-5-16 7,8-1-128-7,1-5 192 23,-3-4-576-23,4-8-128 1,-2 10-32-1,4-14 0 0</inkml:trace>
    </iact:actionData>
  </iact:action>
  <iact:action type="add" startTime="29185">
    <iact:property name="dataType"/>
    <iact:actionData xml:id="d26">
      <inkml:trace xmlns:inkml="http://www.w3.org/2003/InkML" xml:id="stk26" contextRef="#ctx0" brushRef="#br0">23484 12829 17327 0,'0'0'768'1,"0"0"160"-1,-6-18-736 0,2 3-192 6,0 5 0-6,4 0 0 8,0 10 880-8,0 0 144 7,-6-15 16-7,-2 9 16 8,8 6 0-8,0 0 0 7,-13 0 0-7,13 0 0 9,-12 0-144-9,12 0-16 6,-14 9-16-6,1 5 0 8,-1-2-256-8,4 5-48 7,-3 5-16-7,3 5 0 8,-6 2-192-8,3 8-48 7,-3 8 0-7,4 6 0 8,-3 11-32-8,1 3-16 8,-5 7 0-7,3-2 0 6,2 4-16-7,-3 0-16 6,3-3 0-5,-3 3 0 7,5-6-32-8,-4 2 0 7,7 4 0-7,-3-9 0 8,2-3 0-8,4-4 0 7,-2-5 0-7,6-2 0 8,1-2 80-8,1-5 16 7,1-6 0-7,7-3 0 8,-2-4 48-8,2-2 16 7,4-2 0-7,-3-3 0 8,9-3-128-8,-2-1-32 6,5-7 0-6,0-1 0 9,5-6-208-9,1-2 0 7,2-2 128-7,3-2-128 8,-3-4 0-8,4-2 0 7,0-8-192-7,2 3 192 21,-5-3-1792-21,-5 0-240 0,-6-5-48 1,-1-1-12512 3</inkml:trace>
    </iact:actionData>
  </iact:action>
  <iact:action type="add" startTime="29564">
    <iact:property name="dataType"/>
    <iact:actionData xml:id="d27">
      <inkml:trace xmlns:inkml="http://www.w3.org/2003/InkML" xml:id="stk27" contextRef="#ctx0" brushRef="#br0">22815 13864 24703 0,'0'0'1088'1,"0"0"240"-1,19-9-1072 0,1-5-256 3,3 2 0-3,6 3 0 8,7-7 512-8,1 4 64 7,7-3 0-7,5 1 0 8,8-7 128-8,5 1 16 7,1 6 16-7,3-3 0 8,2-3-176-8,-5 5-48 7,-5-5 0-7,-1 5 0 8,-5 3-320-8,-3 0-192 7,-4-1 192-7,-8 7-192 22,0 0-1232-19,-2-4-368-3,-4 6-64 0</inkml:trace>
    </iact:actionData>
  </iact:action>
  <iact:action type="add" startTime="29833">
    <iact:property name="dataType"/>
    <iact:actionData xml:id="d28">
      <inkml:trace xmlns:inkml="http://www.w3.org/2003/InkML" xml:id="stk28" contextRef="#ctx0" brushRef="#br0">24699 12932 11055 0,'0'0'976'1,"0"0"-784"3,0 0-192-4,-10 14 0 8,10-14 2880-8,-10 21 512 7,5 9 128-7,-9 1 0 8,2 0-2016-8,-3 8-416 7,3 4-64-7,-2 2-32 8,3 0 32-8,1 5 0 7,-6 3 0-7,6 0 0 8,-1-3-384-8,3 1-64 7,0 0 0-7,-4 7-16 8,3-1-336-8,-3-5-64 8,2-5-16-8,4 2 0 7,-1-2-144-7,-1-10 0 7,2-2 0-7,2-6 0 8,2-2-256-8,0-5 32 7,0-5 0-7,4-5 0 23,-2-12-1824-23,0 0-384 1</inkml:trace>
    </iact:actionData>
  </iact:action>
  <iact:action type="add" startTime="30074">
    <iact:property name="dataType"/>
    <iact:actionData xml:id="d29">
      <inkml:trace xmlns:inkml="http://www.w3.org/2003/InkML" xml:id="stk29" contextRef="#ctx0" brushRef="#br0">24102 13681 25791 0,'0'0'1152'1,"0"0"224"8,0 0-1104-9,0 0-272 0,0 0 0 0,27 0 0 2,-1-6 640-2,3 4 80 7,6 0 16-7,0 0 0 8,2 0-352-8,-2-1-80 7,6-1-16-7,-2-2 0 8,8-4 0-8,-2 2 0 7,2 2 0-7,2 0 0 8,-5-1-160-8,-1 3-128 7,-4 0 192-7,2-2-192 8,0 2-192-8,0-2-160 7,-6 6-32-7,2-2-8528 16,-3-2-1712-15</inkml:trace>
    </iact:actionData>
  </iact:action>
  <iact:action type="add" startTime="30359">
    <iact:property name="dataType"/>
    <iact:actionData xml:id="d30">
      <inkml:trace xmlns:inkml="http://www.w3.org/2003/InkML" xml:id="stk30" contextRef="#ctx0" brushRef="#br0">25612 12466 13823 0,'0'0'1216'0,"0"0"-960"5,-2-12-256-5,2 12 0 7,0 0 1472-7,0 0 256 8,0 0 64-8,0 0 0 7,0 0-288-7,0 0-48 7,0 0-16-7,-2 14 0 8,-8 4-224-8,2 7-64 7,1 4 0-7,-1 8 0 8,-2 2-272-8,2-2-64 8,2 6-16-8,-1 0 0 8,1 6-256-8,2 4-48 6,0 1-16-6,2-1 0 9,2-6-160-9,4-3-48 6,2 3 0-6,3-10 0 9,-1-2-144-9,2-5-128 6,4-5 192-6,-1-4-192 9,5 3 224-9,1-5-64 8,1-11-16-8,3 2 0 7,1-4-144-7,1-4 192 7,2-6-192-7,3-6 192 24,-1 0-1584-24,0 1-304 0,-2-9-64 0</inkml:trace>
    </iact:actionData>
  </iact:action>
  <iact:action type="add" startTime="30628">
    <iact:property name="dataType"/>
    <iact:actionData xml:id="d31">
      <inkml:trace xmlns:inkml="http://www.w3.org/2003/InkML" xml:id="stk31" contextRef="#ctx0" brushRef="#br0">26135 12525 24879 0,'0'0'2208'0,"-12"21"-1760"5,-4 8-448-5,8 1 0 9,-1 3 768-9,1 2 64 7,-2 6 0-7,-4 4 16 8,3 3 176-8,-5 3 16 7,2 6 16-6,-5 1 0 6,1 3 48-7,3 5 16 7,-7 4 0-7,3 0 0 8,1 2-512-8,-3 3-96 6,-1-7-32-6,7 2 0 10,-3-4-320-10,1 3-160 7,5-7 160-7,-2 2-160 7,5 1 0-7,3-9 0 7,0-5 0-7,-2-4 0 8,4 2 0-8,4-5-336 7,4-5 48-7,0-2 16 24,2-1-368-24,2-11-80 0,3-8-16 0,7-1-9728 6,3-4-1952-5</inkml:trace>
    </iact:actionData>
  </iact:action>
  <iact:action type="add" startTime="31064">
    <iact:property name="dataType"/>
    <iact:actionData xml:id="d32">
      <inkml:trace xmlns:inkml="http://www.w3.org/2003/InkML" xml:id="stk32" contextRef="#ctx0" brushRef="#br0">26458 13572 28271 0,'0'0'1248'0,"0"0"272"0,14-12-1216 0,5 4-304 5,7 4 0-5,1-5 0 8,0 1 528-8,3 2 48 7,1-4 16-7,2-1 0 8,2 1-112-8,-4-4-32 7,1 4 0-7,1-3 0 8,-2 1-64-8,2 6-32 7,4 0 0-7,-6-3 0 8,1 1-208-8,-1 4-144 7,0 2 192-7,-2 0-192 8,-1-4 0-8,-1 4-192 7,-2 2 0-7,-1 2-14576 11</inkml:trace>
    </iact:actionData>
  </iact:action>
  <iact:action type="add" startTime="31468">
    <iact:property name="dataType"/>
    <iact:actionData xml:id="d33">
      <inkml:trace xmlns:inkml="http://www.w3.org/2003/InkML" xml:id="stk33" contextRef="#ctx0" brushRef="#br0">28395 12720 24527 0,'0'0'1088'0,"0"0"224"0,0 0-1056 0,0 0-256 6,0 0 0-6,0 0 0 9,0 0 368-9,-13 13 16 6,-1 7 0-6,0-3 0 9,-5 3 320-9,3 9 64 7,-3 4 0-7,-1 4 16 8,3-4-16-8,-3 12 0 7,-3 6 0-7,3 4 0 7,3 5-208-7,-5-1-48 7,1 1-16-7,-1 2 0 8,3 5-240-8,-1-5-64 8,-3-3 0-8,3-1 0 7,5-3-192-7,-3-3 144 7,4-1-144-7,-1-4 128 9,5-12-128-9,-2 0 160 7,5-2-160-7,3 0 160 7,0-7-160-7,4-7 128 7,0-1-128-7,0-18 128 22,6 12-544-22,-6-12-112 1,19 11-32-1,-3-9-9392 8,3-4-1888-7</inkml:trace>
    </iact:actionData>
  </iact:action>
  <iact:action type="add" startTime="31785">
    <iact:property name="dataType"/>
    <iact:actionData xml:id="d34">
      <inkml:trace xmlns:inkml="http://www.w3.org/2003/InkML" xml:id="stk34" contextRef="#ctx0" brushRef="#br0">29033 12796 25391 0,'0'0'1120'1,"0"0"240"-1,0 0-1088 0,0 0-272 3,0 0 0-3,0 0 0 9,0 0 0-9,0 0 0 6,-16 17 0-6,-1 5-144 8,-7-1 144-8,-7 1 256 7,-6 5-64-7,2 8-16 8,0 2 256-8,0 8 48 7,4-2 16-7,1 6 0 9,3 1 208-9,4 3 32 6,1 3 16-6,7 3 0 9,-3-4 352-9,10-1 80 7,2 1 16-7,4-5 0 8,4-11-800-8,4-3-144 7,6-3-48-7,6-6 0 24,5-7-512-23,6 1-96 0,0-1-32-1,16-15 0 0,4-5 976 0,6-2 192 4,1-1 32-4,5-5 16 8,1-6-384-8,-3 2-80 7,-5-5 0-7,-1-3-16 8,-2-3-112-8,-3-1-32 7,-1-3 0-7,2-4 0 9,0 2 112-9,-8-2 32 6,-2-5 0-6,-6-1 0 8,-2-7 80-8,-4-5 32 7,-5-2 0-7,-12-4 0 8,-7-3-128-8,-6 1-32 8,-9 1 0-8,-10 3 0 8,-3 2-112-8,-6 9-16 6,-4-3-128-6,-4 6 192 8,2 0-192-8,-6 6 0 7,0 7-192-7,-2 7 192 21,6 5-656-21,-2 8-32 0,4-2 0 0,0 4 0 15,-4 3-2032-15,8 1-416 0,0 0-64 1</inkml:trace>
    </iact:actionData>
  </iact:action>
  <iact:action type="add" startTime="32444">
    <iact:property name="dataType"/>
    <iact:actionData xml:id="d35">
      <inkml:trace xmlns:inkml="http://www.w3.org/2003/InkML" xml:id="stk35" contextRef="#ctx0" brushRef="#br0">29747 11850 3679 0,'0'0'320'0,"0"0"-320"6,0 0 0-6,0 0 0 8,0 0 2320-8,0 0 400 8,0 0 80-8,6-16 16 8,-6 16-1344-8,4-11-272 6,0-5-48-6,-4 16-16 8,0 0-16-8,0 0 0 7,7-12 0-7,-7 12 0 8,18 2-224-8,-1 0-64 7,-17-2 0-7,18 6 0 8,3 4-80-8,1-1-32 7,3-1 0-7,1 4 0 8,-1-4-144-8,2 5-48 7,3 5 0-7,-1 1 0 9,0 3-160-9,0 5-48 6,6 2 0-6,-3 7 0 10,1-1-128-10,0 10-16 7,0-1-16-7,0 7 0 7,0 0-160-7,1 3 160 7,-5 1-160-7,0 0 160 8,0-1-160-8,1 1 160 7,-5 1-160-7,-2-1 160 8,-3 0 64-8,-3-1 16 7,1-1 0-7,-6 0 0 8,1 1 16-8,-5 1 16 7,0-1 0-7,-2 3 0 8,0-4-80-8,-2 1-32 7,-4-1 0-7,-2 1 0 7,0-3 160-7,-6-6 16 7,0 2 16-7,-2 0 0 9,-5-5 128-9,1 3 32 7,-5 0 0-7,-5-4 0 8,1 2-208-8,-3-2-48 7,1 6 0-7,-2-6 0 8,-1 0 0-8,1-4 0 7,-2-2 0-7,2 0 0 9,-1-6 144-9,1 2 32 6,0-5 0-6,-1-1 0 8,3 0 16-8,4-5 16 6,-1 1 0-6,-1 1 0 9,1-3-160-9,5-5-48 7,-3 4 0-7,1-9 0 8,5 7-16-8,-4-6-16 7,3 3 0-7,1-3 0 8,14-10-224-8,-13 2 0 7,13-2 128-7,-12 4-128 8,12-4 128-8,0 0-128 7,0 0 176-7,-10 0-176 7,10 0 192-7,0 0-64 7,0 0 0-7,0 0-128 8,0 0 144-8,0 0-144 8,0 0 0-8,0 0 144 8,0 0-144-8,0 0 0 6,0 0 0-6,8-12 0 9,-8 12-400-9,0 0 32 6,8-15 16-6,3 7 0 22,-11 8-1936-22,0 0-384 0,8-12-80 0</inkml:trace>
    </iact:actionData>
  </iact:action>
  <iact:action type="add" startTime="35506">
    <iact:property name="dataType"/>
    <iact:actionData xml:id="d36">
      <inkml:trace xmlns:inkml="http://www.w3.org/2003/InkML" xml:id="stk36" contextRef="#ctx0" brushRef="#br1">5328 17377 4607 0,'0'0'400'1,"0"0"-400"5,0 0 0-6,0 0 0 8,-6-12 2368-8,6 12 384 7,-4-16 64-7,4 16 32 8,-1-11-1312-8,1 11-256 7,-2-18-48-7,0 8-16 8,2 10-32-8,0 0-16 7,0 0 0-7,2-13 0 8,-2 13-144-8,0 0-16 7,0 0-16-7,15-12 0 8,-5 4-512-8,7 0-96 7,-3 5-32-7,8 1 0 9,1 0-352-9,4 0 144 6,4-2-144-6,1 4 0 8,-1 0 0-8,4 0 0 7,2-2 0-7,-2 0 0 9,6-2 0-9,-4-2 0 8,-6 2 0-8,1 2 0 20,-1-6-1488-19,-2 5-208-1,-2-1-32 1</inkml:trace>
    </iact:actionData>
  </iact:action>
  <iact:action type="add" startTime="35792">
    <iact:property name="dataType"/>
    <iact:actionData xml:id="d37">
      <inkml:trace xmlns:inkml="http://www.w3.org/2003/InkML" xml:id="stk37" contextRef="#ctx0" brushRef="#br1">5402 17617 24479 0,'0'0'1088'1,"0"0"208"-1,0 0-1040 0,20 5-256 5,5-3 0-5,2 0 0 8,1-2 160-8,1 0-32 7,0-2 0-7,4-2 0 8,5 1 128-8,-1-1 0 8,-2-2 16-8,-2-2 0 8,2 0-96-8,-2 4-32 6,2-2 0-6,4 1 0 9,-4-3-144-9,4 2 0 6,0 0 0-6,-4-2-11712 13</inkml:trace>
    </iact:actionData>
  </iact:action>
  <iact:action type="add" startTime="36994">
    <iact:property name="dataType"/>
    <iact:actionData xml:id="d38">
      <inkml:trace xmlns:inkml="http://www.w3.org/2003/InkML" xml:id="stk38" contextRef="#ctx0" brushRef="#br1">7234 16567 16575 0,'0'0'736'0,"0"0"160"0,0 0-720 0,0 0-176 5,0 0 0-5,19 2 0 8,-3 0 1152-8,5-2 208 7,5-2 48-7,1 0 0 8,0-2-576-8,3 1-96 8,1-1-32-8,10 0 0 8,-2-4-208-8,4 2-48 6,-6 0-16-6,6-3 0 8,0 1-144-8,3-2-32 7,1-4 0-7,0 7 0 9,4-3-256-9,1 2 0 6,-5 0 128-6,-6-4-128 23,0 3-1152-22,-8 1-272-1</inkml:trace>
    </iact:actionData>
  </iact:action>
  <iact:action type="add" startTime="37219">
    <iact:property name="dataType"/>
    <iact:actionData xml:id="d39">
      <inkml:trace xmlns:inkml="http://www.w3.org/2003/InkML" xml:id="stk39" contextRef="#ctx0" brushRef="#br1">7485 16429 13823 0,'-31'2'1216'1,"14"2"-960"3,1 5-256-4,-5 3 0 8,1-4 2592-8,5 2 480 7,-3 1 80-7,2 3 32 8,-3 6-2304-8,-3 1-464 7,1-7-96-7,-2 5 0 8,3 5 304-8,-1-5 64 8,1-3 16-8,5 5 0 8,-5 5-96-8,14-3-16 7,4 0 0-7,6 5 0 8,0-5-336-8,6 8-64 6,5-2 0-6,7-1-16 8,-3-1-176-8,9 2 128 7,9 1-128-7,-6-1 128 8,2-2 0-8,2 0-128 7,4 3 192-7,-2-3-64 10,4-2-128-10,-4 1 192 6,0-7-192-6,4 5 192 8,-6-3-192-8,0 4 0 7,-1 1 144-7,-5-1-144 8,0-1 0-8,-5-5 0 7,-7 1 0-7,1 1 0 8,-11-2 0-8,1-1 128 7,-2 2-128-7,-6-1 0 9,-2-3 224-9,-6 3-32 6,-1 1 0-6,-11-5 0 8,3 3 256-8,-11-1 64 7,-3-3 0-7,-4 4 0 8,0-5-128-8,-6 3-32 7,0-8 0-7,0-3 0 8,0 7-48-8,0-6-16 7,2-2 0-7,4 0 0 8,-4-4-160-8,8-2-128 7,1 0 144-7,5 0-144 7,6-4-128-6,5-2-128 6,6 1-32-7,8 7 0 21,-6-12-2400-21,16-4-496 1,2 3-80-1</inkml:trace>
    </iact:actionData>
  </iact:action>
  <iact:action type="add" startTime="37851">
    <iact:property name="dataType"/>
    <iact:actionData xml:id="d40">
      <inkml:trace xmlns:inkml="http://www.w3.org/2003/InkML" xml:id="stk40" contextRef="#ctx0" brushRef="#br1">8311 16998 10127 0,'0'0'896'1,"0"0"-704"2,0 0-192-3,0 0 0 8,0 0 1760-8,0 0 320 7,0 0 64-7,0 0 16 8,2 12-1136-8,-2-12-240 7,0 0-32-7,13 12-16 8,-1-2 256-8,5-7 48 7,3-3 16-7,-3 0 0 8,5-2-64-8,1 1-16 7,3-3 0-7,1-4 0 8,2 0-400-8,1 2-64 7,1-2-32-7,2-3 0 8,2-3-224-8,-2 0-32 7,-2 3-16-7,-3-3 0 8,-3 4 0-8,-4-3 0 7,-5 1 0-6,0 4 0 6,-16 8-80-7,6-14-128 7,-4 3 176-7,-2 11-176 8,0 0 192-8,-6-18-64 8,-14 6 0-8,-1 1-128 8,-7 5 192-8,-1 4-64 7,-8 2 0-7,2 0-128 7,-4 2 144-7,4 4-144 7,0 5 0-7,-2 1 144 9,2 8-16-8,3 3 0 5,3 4 0-6,0 3 0 8,2-3 96-8,1 4 16 7,3 2 0-7,3 2 0 7,5 6 32-7,-1-4 16 7,10 4 0-7,2-6 0 8,4 3-16-8,4 1 0 7,6-6 0-7,8-4 0 8,-1-2-64-8,1-1-16 7,1-3 0-7,8-2 0 9,1-1 0-9,-1-1-16 7,0 1 0-7,5-6 0 9,-1 1-176-9,2-7 160 5,2 0-160-5,-2-4 160 9,-2 0-160-9,6-4-272 6,4-4 64-5,-4 0 16 20,1-6-1888-21,-5 0-368 0,-2-3-80 0</inkml:trace>
    </iact:actionData>
  </iact:action>
  <iact:action type="add" startTime="38389">
    <iact:property name="dataType"/>
    <iact:actionData xml:id="d41">
      <inkml:trace xmlns:inkml="http://www.w3.org/2003/InkML" xml:id="stk41" contextRef="#ctx0" brushRef="#br1">9093 16575 15663 0,'0'0'688'1,"-14"4"144"-1,14-4-656 0,-12 0-176 5,12 0 0-5,0 0 0 9,0 0 2880-9,0 0 528 7,0 0 112-7,0 0 32 8,0 0-2304-8,0 0-464 7,0 0-80-7,0 0-32 7,0 0-224-7,14 2-32 7,4 0-16-7,1-2 0 8,-3-2-144-7,5-2-48 6,6 0 0-7,-1 2 0 7,-1-2-48-7,1 0-16 8,-1-3 0-8,4 3 0 8,-2 0-368-8,3 0-80 7,-3 0-16-7,0-2 0 21,-1-4-2320-20,1 3-480-1</inkml:trace>
    </iact:actionData>
  </iact:action>
  <iact:action type="add" startTime="38720">
    <iact:property name="dataType"/>
    <iact:actionData xml:id="d42">
      <inkml:trace xmlns:inkml="http://www.w3.org/2003/InkML" xml:id="stk42" contextRef="#ctx0" brushRef="#br1">9738 16123 11055 0,'0'0'480'0,"0"0"112"0,0 0-464 0,0 0-128 6,0 0 0-6,0 0 0 8,0 0 2128-8,0 0 416 7,0 0 80-7,16-10 0 8,-16 10-1488-8,0 0-304 7,0 0-64-7,16-6-16 8,-16 6 16-8,0 0 16 7,0 0 0-7,15-4 0 8,-15 4-256-8,18-2-48 7,-18 2-16-7,15 0 0 8,3 2 112-8,-4-4 0 7,-1 0 16-7,3 0 0 8,1 2-16-8,3 0-16 7,-5 2 0-7,3-2 0 8,2 0-112-8,-5 4 0 8,5 0-16-8,-3 2 0 9,-17-6-240-9,12 8-64 5,-12-8 0-5,0 0 0 8,17 13-128-8,-9 3 0 8,-8-16 0-8,4 16 0 9,-4 3 192-9,-4-5 0 5,-2 1 0-5,-5 5 0 9,-1-5 16-9,-6 5 16 6,1-1 0-6,-3 1 0 8,-3-2-224-8,3-1 176 7,3-3-176-7,-3 1 160 8,3-3-160-8,3 2 0 7,1-7 0-7,5 3 128 8,8-10-128-8,-6 16 0 8,4-6 0-8,2-10 0 7,0 0 0-7,2 17 0 8,-2-17 0-8,8 16 0 8,-1 1 0-8,5-3 0 6,-12-14 0-6,16 12 0 8,-3 5 0-8,-1-5 0 7,0 4 0-7,-6-7 0 8,-6-9 0-8,6 12 0 7,-3 2 0-7,-3-5 0 8,0-9 0-8,-9 14 0 7,-3-4 128-7,-6 3-128 9,1-3 304-9,-1 2-32 7,-3 0 0-7,-1-5 0 8,-3 7-80-8,0-4 0 6,-3-2-16-6,5-3 0 9,3 1-176-9,-1-4 0 6,3-4 144-6,7 0-144 8,11 2-240-8,0 0-112 8,0 0-32-8,0 0-10576 15,0 0-2128-15</inkml:trace>
    </iact:actionData>
  </iact:action>
  <iact:action type="add" startTime="39199">
    <iact:property name="dataType"/>
    <iact:actionData xml:id="d43">
      <inkml:trace xmlns:inkml="http://www.w3.org/2003/InkML" xml:id="stk43" contextRef="#ctx0" brushRef="#br1">10563 16347 16575 0,'0'0'1472'1,"0"0"-1168"5,0 0-304-6,0 0 0 8,0 0 1616-8,0 0 272 7,0 0 48-7,-11 4 16 8,-1 2-1264-7,-6 0-256 6,-1-1-48-7,1-1-16 7,-3-2 560-7,-2 2 112 8,1 4 32-8,1 2 0 7,-5-4-16-7,5-1 0 7,-5 1 0-7,5 4 0 8,3 0-480-8,7-2-112 8,-5 1-16-8,16-9 0 8,-10 10-240-8,10-10-48 6,0 0-16-6,0 0 0 8,0 0-16-8,4 18 0 8,-4-18 0-8,18 15 0 8,-4 1 128-8,3-2 0 6,5-1 16-6,-3 1 0 9,2 3-272-9,1-3 0 6,-1 2 128-6,-7-3-128 8,0 5 144-7,-7 3-16 6,-1-5-128-7,-2 1 192 8,-6 1-32-8,-4-6-16 7,-1 1 0-7,-9 1 0 8,0 5 288-8,-5-7 48 7,-8-2 16-7,-2-2 0 8,-3-2-176-8,5 1-48 7,0 3 0-7,2-6 0 8,-1-4-272-8,3 0 160 7,5 0-160-7,1-2 128 24,3-4-992-24,5-4-208 1,5 3-32-1,6 7-10144 5,-4-18-2016-5</inkml:trace>
    </iact:actionData>
  </iact:action>
  <iact:action type="add" startTime="39623">
    <iact:property name="dataType"/>
    <iact:actionData xml:id="d44">
      <inkml:trace xmlns:inkml="http://www.w3.org/2003/InkML" xml:id="stk44" contextRef="#ctx0" brushRef="#br1">11422 15996 14735 0,'0'0'1312'1,"0"0"-1056"2,0 0-256-3,0 0 0 8,0 0 1664-8,0 0 256 7,-6 18 64-7,-4-3 16 8,-4 5-576-8,-7 3-112 7,-4 2-32-7,-3 5 0 8,-1 3-176-8,-2 4-32 7,-6 6-16-7,2 2 0 8,0-3 32-8,-3 7 16 7,3 0 0-7,0 4 0 8,0 1-400-8,-2 3-96 7,0-3-16-7,2 5 0 7,-6 1-336-7,2 3-64 8,-4 3 0-8,4-3-16 8,-4-5-176-7,6 2 160 5,-4-3-160-6,2-4 160 8,-4-3-160-8,6-1 0 7,6-6 144-7,2 2-144 8,1 2 0-8,5-10 0 7,-2-4 0-7,5-4 128 8,6-2-128-8,-1 1 0 7,5-5 0-7,6-1 0 22,4-22-512-21,-4 15-112-1,4-15-16 0,0 0-10112 7,0 0-2032-7</inkml:trace>
    </iact:actionData>
  </iact:action>
  <iact:action type="add" startTime="39998">
    <iact:property name="dataType"/>
    <iact:actionData xml:id="d45">
      <inkml:trace xmlns:inkml="http://www.w3.org/2003/InkML" xml:id="stk45" contextRef="#ctx0" brushRef="#br1">11892 16879 6447 0,'0'0'272'1,"-14"0"80"-1,2 0-352 0,-3 0 0 3,-3 4 0-3,-3-4 0 8,1 2 3520-8,-5 2 640 7,-2 0 128-7,-5 2 32 8,-1-4-2192-8,0 6-432 7,-4 3-96-7,4-5 0 8,2 0-448-8,3 6-64 6,3-2-32-6,4 1 0 9,3 1-464-9,-2-4-80 6,7 1-32-6,1 5 0 10,4-2-240-10,4 5-48 5,2-1-16-5,6-2 0 9,2 1 80-9,0-1 0 7,4 3 16-7,3-3 0 8,5 4 96-8,-2-7 16 7,3 3 0-7,-3-2 0 8,3 5-128-8,1-1 0 7,-7 1-16-7,1 5 0 10,0-7-32-10,-3 5 0 7,-5 1 0-7,-2-1 0 6,-4-6 144-6,-2 5 32 8,-2 1 0-8,-3-3 0 8,-7 3 64-8,0-3 32 6,-5 1 0-6,-3 3 0 8,-3-1-80-8,-2-3-16 7,-5 3 0-7,-1 1 0 8,-8-5-192-8,0-1-32 7,0-3-16-7,0 2 0 8,-3-6-16-8,4-1-128 7,5 1 192-7,0-2-64 9,4-4-128-9,4-2 0 6,5-2 0-6,7-2-176 23,-3 0-1696-23,10-6-352 1,2 1-64-1</inkml:trace>
    </iact:actionData>
  </iact:action>
  <iact:action type="add" startTime="40853">
    <iact:property name="dataType"/>
    <iact:actionData xml:id="d46">
      <inkml:trace xmlns:inkml="http://www.w3.org/2003/InkML" xml:id="stk46" contextRef="#ctx0" brushRef="#br1">13712 16786 11967 0,'0'0'1072'1,"-2"-20"-864"-1,2 7-208 0,0-5 0 0,2 2 2528 0,-2 16 464 4,3-13 80-4,-3 13 32 8,0 0-1632-8,0 0-320 7,0 0-64-7,0 0 0 8,0 0-192-8,0 0-16 7,-3 8-16-7,-3 9 0 8,0 5-176-8,-4 7-48 7,4 6 0-7,0 2 0 8,3 6-64-8,-1-2-32 7,-4 4 0-7,4 5 0 7,-2 1-32-7,2 0-16 8,2-2 0-8,-2 5 0 7,-2-3-208-6,3 0-32 7,-1-3-16-8,0-3 0 8,0-2-240-8,0-8 176 6,2-4-176-6,0-3 160 9,-2-5-160-9,4-3 0 6,0-20 0-6,6 19 0 25,-6-19-1744-24,0 0-336-1,0 0-64 0</inkml:trace>
    </iact:actionData>
  </iact:action>
  <iact:action type="add" startTime="41108">
    <iact:property name="dataType"/>
    <iact:actionData xml:id="d47">
      <inkml:trace xmlns:inkml="http://www.w3.org/2003/InkML" xml:id="stk47" contextRef="#ctx0" brushRef="#br1">13366 17310 23039 0,'0'0'1024'1,"0"0"192"-1,0 0-960 0,0 0-256 4,8-9 0-4,8-3 0 9,9 4 2816-9,8 0 512 6,4 1 96-6,8-1 32 8,2 0-2720-8,4-6-544 7,-1 5-192-7,3-3 144 8,-2 2-144-8,0 4 160 7,-5-7-160-7,3 5 160 23,2 4-1040-23,-8 0-208 0,-2 0-32 0,-2-2-13744 3</inkml:trace>
    </iact:actionData>
  </iact:action>
  <iact:action type="add" startTime="41586">
    <iact:property name="dataType"/>
    <iact:actionData xml:id="d48">
      <inkml:trace xmlns:inkml="http://www.w3.org/2003/InkML" xml:id="stk48" contextRef="#ctx0" brushRef="#br1">15561 17010 22111 0,'-18'6'976'0,"18"-6"208"1,-15 6-944-1,15-6-240 7,0 0 0-7,-10 13 0 8,10-13 544-8,-4 12 64 7,4-12 16-7,-2 18 0 7,2-18-112-7,4 21-32 8,4-7 0-8,3 1 0 7,1-5 96-7,8 4 0 8,-3-6 16-8,7 1 0 7,3 1 112-7,4-2 0 8,6-4 16-8,0 2 0 7,6 1-64-7,-4-3-16 7,6-2 0-6,0-2 0 6,6-2-224-7,-1-2-48 7,1-5-16-7,-4-1 0 10,-2-6 32-10,-1 3 0 7,-6-5 0-7,-1 3 0 7,-6-5-208-7,-4-1-48 7,-2 1 0-7,-7 3 0 9,-2-3-128-9,-9 1 160 6,1 1-160-6,-2-3 160 8,-6 1-160-7,-6 4 0 5,0-1 0-6,-5 1 0 8,-7 3-128-8,-3-3-16 7,-5 4 0-7,-3 3 0 8,-4-1 144-8,-2 6 0 7,-10 4-144-7,2 4 144 8,-6 2 0-8,2 5 0 7,-1-1 0-7,3 10 0 8,-4 7-160-8,4 0 160 7,2 1 0-7,-4 1-144 8,3 8 144-8,3 4 0 7,4-2 0-7,0 6 0 7,3-4 0-7,7 3 144 8,4 1-16-8,7-4-128 8,0 4 224-8,9-2-64 6,-3 0-16-6,8-8 0 9,2-2-16-9,8 0 0 6,-2-3 0-6,3-3 0 9,7-8 112-9,0 1 16 6,3-3 0-6,4-1 0 9,5 0 48-9,3-3 16 7,0-1 0-7,8-8 0 8,-2-4-192-8,8 0-128 7,-4-6 192-7,10-4-192 24,5 1-912-24,3-1-304 0,1-6-48 0,-3 3-14928 2</inkml:trace>
    </iact:actionData>
  </iact:action>
  <iact:action type="add" startTime="42203">
    <iact:property name="dataType"/>
    <iact:actionData xml:id="d49">
      <inkml:trace xmlns:inkml="http://www.w3.org/2003/InkML" xml:id="stk49" contextRef="#ctx0" brushRef="#br1">16550 16554 23439 0,'0'0'1024'1,"0"0"240"-1,0 0-1008 0,0 0-256 5,0 0 0-5,0 0 0 8,0 0 752-8,0 0 96 7,0 0 32-7,0 0 0 8,13-4 16-8,5 0 0 7,-3 2 0-7,5 0 0 8,3-4-48-8,1 2 0 8,1-4 0-8,4 3 0 7,5 1-256-7,-3-2-48 7,2-4-16-7,2 4 0 8,-2 0-272-8,-2-1-48 7,4-3-16-7,-1 2 0 8,-1 0-192-8,-10-2 176 7,3 3-176-7,-3 3 160 8,-2-2-160-8,3-2 0 8,-5 2-160-8,-3 0 160 21,-16 6-2304-21,19-2-352 1,-5-3-80-1</inkml:trace>
    </iact:actionData>
  </iact:action>
  <iact:action type="add" startTime="42505">
    <iact:property name="dataType"/>
    <iact:actionData xml:id="d50">
      <inkml:trace xmlns:inkml="http://www.w3.org/2003/InkML" xml:id="stk50" contextRef="#ctx0" brushRef="#br1">17544 15801 13823 0,'0'0'1216'1,"0"0"-960"2,0 0-256-3,0 0 0 8,0 0 2256-8,0 0 416 8,0 0 80-8,0 0 0 7,0 0-1344-7,4 14-288 8,-6 3-48-8,0 3-16 7,2-3-144-7,-2 7-16 8,-1-5-16-8,-3 8 0 8,0 1-128-8,4 1-32 6,2-2 0-6,0 1 0 9,2-3-80-9,2 2-32 6,2-1 0-6,-3-5 0 8,1-5-288-8,0 1-64 7,2-5-16-7,0 3 0 9,-6-15-112-9,12 12-128 6,-12-12 176-6,13 12-176 9,-13-12 240-9,18 6-64 6,1-4-16-6,-5-4 0 9,4-4-32-9,-3-4 0 6,3 0 0-6,1 3 0 8,-5-9-320-8,3 2-80 8,-3-5-16-8,4-3 0 8,-5 3-96-8,-1 1 0 7,2-3-16-7,-3 1 0 8,-1-3 128-8,4 0 16 7,-10-5 16-7,2 1 0 8,-1 7 240-8,-1 1-192 7,0 5 192-7,-4 14-192 7,4-19 192-7,-4 19-144 7,0 0 144-7,0 0-128 8,0 0 128-8,0 0 0 7,0 0 0-7,-4 17 0 9,-6 1 0-9,3 5 144 7,-1 5-144-7,-8-1 160 8,-1 0-160-8,1 4 192 7,-3 3-192-7,3 7 192 8,-4-2 32-8,5 5 16 7,-1-1 0-7,-5-2 0 8,-1 2 16-8,1-6 16 7,3 0 0-7,-1 4 0 8,5-6-48-8,-1-3-16 7,5-7 0-7,0-2 0 8,4 1-208-8,2-9 0 7,2 3 0-7,2-5 0 21,0-13-336-21,0 0-64 0,10 12-16 0,6-2-15648 5</inkml:trace>
    </iact:actionData>
  </iact:action>
  <iact:action type="add" startTime="43058">
    <iact:property name="dataType"/>
    <iact:actionData xml:id="d51">
      <inkml:trace xmlns:inkml="http://www.w3.org/2003/InkML" xml:id="stk51" contextRef="#ctx0" brushRef="#br1">18923 16207 21135 0,'0'0'928'0,"0"0"208"1,-9-2-912-1,-7 0-224 6,2-2 0-6,-5 4 0 8,-3 0 944-8,-1 0 144 7,-4 6 16-7,-3-2 16 8,1-1 288-8,-6-1 64 7,-2 0 16-7,-2 4 0 8,6 4-400-8,4-2-64 7,-3-2-32-7,3 9 0 8,0-1-480-8,4 1-80 7,1-5-32-7,5 6 0 8,5-5-32-8,2 5-16 7,4-6 0-7,7 5 0 7,1-15-176-7,5 16-48 9,5 2 0-9,6-5 0 7,5 7 112-7,3-1 16 7,1-3 0-7,2 3 0 8,3 7 96-8,1-5 32 8,-2-3 0-8,0 1 0 8,-1 1-208-7,-5-3-48 4,-6 3 0-5,-1-1 0 8,-4-5 144-8,0 3 32 7,-12-17 0-7,5 20 0 9,-1-2 96-9,-4-18 32 6,0 0 0-6,-8 17 0 9,-9 1 80-9,-5-9 0 6,-5 1 16-6,-2 0 0 8,-4-4-176-8,-2-4-32 7,-2 0-16-7,-4-2 0 8,0-2-176-8,-2 2-128 8,8-4 192-8,-1 2-192 8,5-2 0-8,2-2 0 7,2 4-160-7,3-6 160 21,5 1-1952-21,-1 3-272 0,5-2-48 0</inkml:trace>
    </iact:actionData>
  </iact:action>
  <iact:action type="add" startTime="47247">
    <iact:property name="dataType"/>
    <iact:actionData xml:id="d52">
      <inkml:trace xmlns:inkml="http://www.w3.org/2003/InkML" xml:id="stk52" contextRef="#ctx0" brushRef="#br1">20300 15953 4607 0,'0'0'400'1,"0"0"-400"4,0 0 0-5,0 0 0 8,0 0 2496-8,0 0 432 7,0 0 80-7,0 0 0 8,0 0-2064-7,0 0-432 5,0 0-64-6,16 20-32 9,-16-20 112-9,20 21 32 6,-3-7 0-6,5-1 0 9,1 5-176-9,-7-8-16 6,3-1-16-6,3 5 0 8,-1-2-32-8,4 3-16 8,3-3 0-8,1 4 0 8,2-9 144-8,26 15 48 7,-7-10 0-7,-1-3 0 8,-2-9 16-8,0-2 0 8,-2-3 0-8,-4-3 0 8,4-4-144-8,-8-6-32 7,0 1 0-7,0 3 0 7,-6-7-192-7,-2-3-144 7,0-1 192-7,-3 0-192 8,1-1 160-8,-2-1-160 7,1-4 128-7,-5 2-128 8,-3 1 0-8,-1 3 128 7,-3 5-128-7,0-5 0 8,-3-4 0-8,1 2 128 7,-6 7-128-7,-2-1 0 9,0 5 0-9,-2 0 0 6,-2 7 128-6,0 9-128 8,0 0 0-8,0 0 0 6,0 0 0-6,-8 13 0 9,2 5 0-9,-6 3 0 7,3 10-176-7,-1-1 176 8,-4-1 0-8,2 4 0 7,-1 10 0-7,-1 0-128 9,-5 6 128-9,1 7 176 6,1 9-48-6,-9 7 0 8,1 2 16-8,-4 8 0 8,-1 4 0-8,-3-1 0 7,-8 3-16-7,2 0-128 7,-8-2 192-7,1 0-64 8,-5-5 176-8,4-4 16 7,-2-5 16-7,4 0 0 8,2-4 224-8,-3-6 32 7,3-5 16-7,2-2 0 8,-8-3-80-8,8-3-16 7,4-6 0-7,2-6 0 9,2-8-128-9,0-3-48 6,-1-3 0-6,5-9 0 8,2-3-32-8,7-7-16 7,1-4 0-7,5-4 0 9,3-7-48-9,5-1-16 6,0-9 0-6,2-1 0 8,8-5-224-8,2-4 0 7,0-5 0-7,5 1 0 8,3-2 0-8,5 0-208 8,-1 2 32-8,3-2 16 7,3 4-16-7,1 4 0 8,2 1 0-8,3 5 0 7,-3 7 176-7,4-1-208 7,6 5 80-7,4 2 128 8,-4 5-192-8,4 3 192 7,2 2-160-7,4 5 160 8,2 7 0-8,1 0-144 7,-1 7 144-7,2-1 0 8,-2 3 0-8,-1 5 0 8,-7 3 192-8,0-2-64 8,-9-1 0-8,-5-1 0 6,0 2 0-6,-5-1 0 9,-7-3-128-9,3-2 0 6,-8-3 128-6,1 2-128 8,-5-7-160-8,-2 3-96 7,0 1-32-7,-4-17 0 22,0 0-2304-22,0 0-464 0</inkml:trace>
    </iact:actionData>
  </iact:action>
  <iact:action type="add" startTime="48042">
    <iact:property name="dataType"/>
    <iact:actionData xml:id="d53">
      <inkml:trace xmlns:inkml="http://www.w3.org/2003/InkML" xml:id="stk53" contextRef="#ctx0" brushRef="#br1">22809 15688 4607 0,'0'0'400'1,"-2"-14"-400"5,2 4 0-6,0-3 0 8,0 1 2976-8,0 12 512 7,0 0 96-7,0 0 32 8,0 0-2016-8,0 0-416 8,0 0-80-8,0 0-16 7,-16 0-192-7,5 6-64 8,-5 6 0-8,2 1 0 8,-5 7 16-8,-1 5 0 7,-3 6 0-7,-4 2 0 7,-3 8 112-7,1 0 32 8,-6 10 0-8,2 2 0 7,-6 7-224-6,0 14-64 5,2 10 0-6,-4 4 0 9,2 4-256-8,-2 3-64 5,4-1-16-6,4 1 0 7,-1-3-176-7,7-4-16 8,6-6-16-8,1-4 0 8,-1-2 48-8,11-10 16 7,0-2 0-7,8-5 0 8,2-6-32-8,8-3-16 7,0-9 0-7,0 0 0 8,7-6-176-8,1-4 192 7,5-3-192-7,7-7 192 8,-1-7-192-8,6 1 0 7,8-7 0-7,4 0 0 21,10-6-2176-20,3-6-384-1</inkml:trace>
    </iact:actionData>
  </iact:action>
  <iact:action type="add" startTime="48646">
    <iact:property name="dataType"/>
    <iact:actionData xml:id="d54">
      <inkml:trace xmlns:inkml="http://www.w3.org/2003/InkML" xml:id="stk54" contextRef="#ctx0" brushRef="#br1">23718 15733 2751 0,'0'-10'256'1,"0"10"-256"2,0 0 0-3,0 0 0 9,0 0 3536-9,0 0 672 11,0 0 128-11,0 0 16 5,0 0-3056-5,-8 16-608 6,-2-5-128-6,2 7-32 8,3-5 256-8,-5 7 48 7,0-3 16-7,2 3 0 8,-5 5 96-8,3 7 16 8,-6 7 0-8,5 1 0 8,1 7-64-8,-4 6 0 11,1 4 0-11,-3 1 0 4,4 6-288-4,-1 3-64 10,1-5-16-10,-2 6 0 4,6-1-144-3,3-3-48 10,-5-4 0-11,4-3 0 4,2 0-48-4,2-5-16 12,2-5 0-12,4-2 0 4,2-8 32-4,0 2 0 11,3-4 0-11,-3-2 0 4,2-2-48-4,4-3-16 11,-2-5 0-11,5-1 0 4,-3-3-80-4,7-9-16 11,-3 0 0-11,5-1 0 4,3-7-144-4,5-2 192 11,2-4-192-11,1-1 192 18,-5-3-576-18,0 2-96 0,-2-4-32 0,-3-2-10144 12,-1 1-2032-12</inkml:trace>
    </iact:actionData>
  </iact:action>
  <iact:action type="add" startTime="48978">
    <iact:property name="dataType"/>
    <iact:actionData xml:id="d55">
      <inkml:trace xmlns:inkml="http://www.w3.org/2003/InkML" xml:id="stk55" contextRef="#ctx0" brushRef="#br1">23140 16706 32255 0,'-21'-14'1424'1,"21"14"304"-1,0 0-1392 0,0 0-336 10,16-12 0-10,5 5 0 4,12-1 560-4,4 2 32 6,12 0 16-6,0 0 0 4,2-5-304-4,3 1-64 8,1-2-16-8,5-3 0 8,-1 3 32-8,1-2 0 11,5 6 0-11,3-1 0 4,-6 1-256-4,8 2 0 11,-3 0 0-11,-1-4 0 18,-2 7-2704-17,-5-3-592-1</inkml:trace>
    </iact:actionData>
  </iact:action>
  <iact:action type="add" startTime="50250">
    <iact:property name="dataType"/>
    <iact:actionData xml:id="d56">
      <inkml:trace xmlns:inkml="http://www.w3.org/2003/InkML" xml:id="stk56" contextRef="#ctx0" brushRef="#br1">24898 16437 21999 0,'-29'-4'960'1,"9"4"224"-1,6 0-944 13,-1 0-240-13,7-4 0 0,8 4 0 2,0 0 1072-2,0 0 160 11,0 0 48-10,0 0 0 2,0 0-320-3,16 4-64 10,3-4-16-10,5 0 0 5,1 0 160-5,2-2 48 11,1 0 0-11,3 0 0 4,12 0-352-4,-4-4-64 12,0 2-16-12,2 0 0 3,0 0-240-3,2 2-48 11,3-1-16-11,-3-1 0 4,2-2-160-4,-4 4-16 10,2 0-16-9,-4 0 0 4,2-2-160-5,-6 2 0 10,2 2 0-9,-2 0 128 17,-2-2-640-17,-1 0-144-1,-1-2-32 0,-6 0-10160 10,1 1-2032-10</inkml:trace>
    </iact:actionData>
  </iact:action>
  <iact:action type="add" startTime="50597">
    <iact:property name="dataType"/>
    <iact:actionData xml:id="d57">
      <inkml:trace xmlns:inkml="http://www.w3.org/2003/InkML" xml:id="stk57" contextRef="#ctx0" brushRef="#br1">27051 15542 13823 0,'0'0'1216'1,"0"0"-960"8,0 0-256-9,0 0 0 5,0-16 1600-5,0 0 256 10,0 16 64-10,0-9 16 5,0 9-752-5,0 0-160 10,-8-10-16-10,8 10-16 5,-11-8-192-5,-5 6-32 10,4 2-16-10,-3 4 0 5,1 2-176-5,-5 0-48 10,-1 1 0-10,3 7 0 5,-3-4 96-5,1 4 16 10,-1 1 0-10,3 7 0 5,-7 1-64-5,1 4-16 10,-1 3 0-10,-1 5 0 5,-4 13-208-5,-1 3-32 11,-1-2-16-11,0 4 0 4,2 1-176-4,-2 5-128 11,1 3 192-11,3-1-192 4,2-1 160-4,3-2-160 10,9-3 128-9,5-4-128 3,2-1 144-4,6-1-144 10,2-2 160-10,6-4-160 5,7-4 176-5,1 2-176 10,1-6 192-10,7-2-192 5,1-4 208-5,1-3-64 11,-1-5-16-11,4 1 0 5,2-5 48-5,1-7 0 9,1-2 0-9,0-2 0 5,0-1-32-5,-2-3 0 10,-1-4 0-10,3-3 0 5,0-1-16-5,2-2-128 10,-4-8 192-10,0 3-64 5,-1-5-128-5,3 3 160 10,-2-3-160-9,0-1 160 4,0-1-160-5,-5-1 128 10,-1-5-128-10,-1 1 128 4,-3 1-128-4,-2 5 128 11,-9-4-128-11,-4-3 128 3,-4-1-128-3,-4 0 160 11,-4 1-160-11,-4-1 160 5,-9 0-160-5,-2 1 160 11,-5 3-160-11,-1 1 160 5,-4 7-160-5,-3 1 0 11,-1 10 144-11,-6 0-144 4,4 2 144-4,-4 6-144 11,4 0 192-11,2 6-192 4,-4 2 0-4,8-5 0 10,2 9 0-10,-1-6 0 4,1 2 0-4,4 1 0 10,3-3 0-10,7 4 0 19,-3-5-304-19,18-9-160 1,0 0-48-1,0 0 0 13,2 18-2384-13,-2-18-496 0</inkml:trace>
    </iact:actionData>
  </iact:action>
  <iact:action type="add" startTime="51439">
    <iact:property name="dataType"/>
    <iact:actionData xml:id="d58">
      <inkml:trace xmlns:inkml="http://www.w3.org/2003/InkML" xml:id="stk58" contextRef="#ctx0" brushRef="#br1">27436 14826 5519 0,'0'0'496'1,"0"0"-496"7,0 0 0-8,0 0 0 5,0 0 2288-5,0 0 352 10,0 0 80-10,0 0 16 4,0 0-1584-4,0 0-304 12,0 0-64-12,0 0-16 3,5 17 448-3,-5-17 64 11,14 4 32-11,7 0 0 5,1 4-192-5,1-2-32 11,1 0-16-11,3 0 0 5,6-3-336-5,0 9-64 10,1 2-16-10,8 5 0 4,3-1-208-4,4 3-32 10,2 7-16-10,0 9 0 5,1 2-208-5,3 9-32 11,1 3-16-11,-1 4 0 5,-8 1-16-5,0 3-128 9,-1 3 192-9,-9 3-64 5,-1-7-128-5,-5 3 160 7,-2 1-160-7,-8 4 160 9,-1-5-160-9,0-1 0 6,-7 4 144-6,1 5-144 9,-8-5 192-9,0 2-48 11,-3-3 0-11,-3-5 0 4,-3 3 208-4,-3-5 32 8,-4-1 16-8,-4-4 0 8,3-3 96-8,-5 1 16 12,0-4 0-12,-3 0 0 3,1-2 0-3,-1-2 0 12,-7 4 0-12,-1-8 0 2,-2 2-160-2,-4 0-32 11,1-4 0-11,-3 0 0 5,0 0-128-5,-4 0-16 11,2-2-16-11,-2 0 0 5,2-5-160-5,4-3 160 6,-2-2-160-6,6-1 160 4,-3-5-160-4,5-1 0 7,4-2 0-7,-1-7-11664 21,3-1-2416-21</inkml:trace>
    </iact:actionData>
  </iact:action>
  <iact:action type="add" startTime="52161">
    <iact:property name="dataType"/>
    <iact:actionData xml:id="d59">
      <inkml:trace xmlns:inkml="http://www.w3.org/2003/InkML" xml:id="stk59" contextRef="#ctx0" brushRef="#br1">26950 16279 13295 0,'0'0'576'0,"0"0"144"0,0 0-576 0,0 0-144 6,0 0 0-6,0 0 0 9,-16 2 1104-8,16-2 192 5,0 0 48-6,-11 9 0 7,-7-3 0-7,6 2 0 12,-1-2 0-12,1 4 0 4,-6-4-96-4,5 3-16 7,-5 3 0-7,3-2 0 3,1 1-128-3,-6-1-16 7,1 2-16-7,1 2 0 9,-5-5-112-9,3 5-32 10,1 2 0-10,-1-1 0 5,1-7-224-5,3 6-64 11,-3-3 0-11,-1 5 0 4,7-2-256-4,-3 1-48 11,2-5-16-11,1 6 0 5,3-3-192-5,-2 5-128 10,3-9 160-10,3 7-160 5,-2-2 0-5,2 1-288 7,-2-1 32-7,6 0 16 22,2-14-2256-21,0 0-448-1,0 23-80 0,0-23-32 0</inkml:trace>
    </iact:actionData>
  </iact:action>
  <iact:action type="add" startTime="55862">
    <iact:property name="dataType"/>
    <iact:actionData xml:id="d60">
      <inkml:trace xmlns:inkml="http://www.w3.org/2003/InkML" xml:id="stk60" contextRef="#ctx0" brushRef="#br1">4679 19758 11967 0,'0'0'1072'2,"0"0"-864"5,0 0-208-7,0 0 0 8,0 0 1920-8,0 0 320 7,0 0 80-7,0 0 16 8,0 0-1088-8,0 0-224 7,23 2-32-7,-5-2-16 8,3-2-32-8,1 2-16 7,3 0 0-7,2 0 0 8,6-2-288-8,8-2-48 8,-4 0-16-8,0 0 0 7,4-4-336-7,-2 3-80 8,4-1-16-8,0 6 0 7,2-2-144-7,4 2 0 8,-6 0 0-8,0 0 128 7,-10 0-272-7,2 2-64 8,0 0-16-7,-4 4-8512 13,-3-1-1696-14</inkml:trace>
    </iact:actionData>
  </iact:action>
  <iact:action type="add" startTime="56106">
    <iact:property name="dataType"/>
    <iact:actionData xml:id="d61">
      <inkml:trace xmlns:inkml="http://www.w3.org/2003/InkML" xml:id="stk61" contextRef="#ctx0" brushRef="#br1">4965 20210 21183 0,'0'0'1888'1,"0"0"-1504"4,20 0-384-5,3 0 0 8,10-2 1904-8,5-3 304 6,4 1 64-6,5 0 16 8,-6 0-2096-8,6-2-400 7,0-2-96-7,-2 2-16 24,3-1-288-23,3 1-64-1,4-8-16 1</inkml:trace>
    </iact:actionData>
  </iact:action>
  <iact:action type="add" startTime="56704">
    <iact:property name="dataType"/>
    <iact:actionData xml:id="d62">
      <inkml:trace xmlns:inkml="http://www.w3.org/2003/InkML" xml:id="stk62" contextRef="#ctx0" brushRef="#br1">6736 19165 13823 0,'0'0'608'1,"0"0"128"-1,0 0-592 0,0 0-144 7,16-4 0-7,2-2 0 8,1 0 1968-8,3 3 352 7,-1-3 80-7,8-4 16 8,4 4-1136-8,3 2-240 7,3 0-32-7,5-5-16 8,7-3-416-8,2 4-96 7,1-2-16-7,3 1 0 9,-2-3-208-9,-5-4-64 6,-5 5 0-6,0-5 0 8,-6 4-64-8,2-1-128 7,-6 3 176-7,4-2-176 8,-8 6-160-8,-1 2-144 7,-7-1-16-7,-3-3-12160 13</inkml:trace>
    </iact:actionData>
  </iact:action>
  <iact:action type="add" startTime="56933">
    <iact:property name="dataType"/>
    <iact:actionData xml:id="d63">
      <inkml:trace xmlns:inkml="http://www.w3.org/2003/InkML" xml:id="stk63" contextRef="#ctx0" brushRef="#br1">6852 19068 23775 0,'-37'21'1056'1,"13"-7"224"-1,-3 5-1024 0,5-1-256 3,7-1 0-3,-1 5 0 8,4 1 496-8,1 2 48 7,5 1 16-7,4 1 0 8,2-2 64-8,4 3 16 7,8-3 0-7,5-3 0 9,6 1 0-9,5 4 0 7,3-1 0-7,4-1 0 8,4 0-272-8,0 3-48 7,10 1-16-7,0-2 0 7,1 0-176-7,-1 5-128 7,0 5 192-7,0-6-192 8,-3-2 176-8,-7-1-176 7,-1-3 160-7,-5 0-160 9,-6-1 368-9,-7 3-32 7,-3-4 0-7,-3 1 0 8,-5-1-16-8,-5 1-16 7,-4-1 0-7,0 0 0 8,-4-3 48-8,-7 3 16 7,-3 1 0-7,-9-1 0 8,-5-2 96-8,-5 1 32 7,-10 1 0-7,-2 1 0 8,-7-1-192-8,-1 3-48 6,2-7 0-6,-1-3 0 8,1-1-128-8,2-3-128 8,4 4 192-8,-1-9-192 8,1-1 0-8,6-2 0 7,6 2 0-7,3-6 0 21,3-4-1296-21,6 2-320 0,1-4-64 0,10-2-8784 9,10 8-1760-8</inkml:trace>
    </iact:actionData>
  </iact:action>
  <iact:action type="add" startTime="57399">
    <iact:property name="dataType"/>
    <iact:actionData xml:id="d64">
      <inkml:trace xmlns:inkml="http://www.w3.org/2003/InkML" xml:id="stk64" contextRef="#ctx0" brushRef="#br1">8229 19703 23903 0,'0'0'1056'1,"0"0"224"-1,0 0-1024 0,0 0-256 3,17 14 0-3,3-6 0 8,-1-6 256-8,5 0 0 7,-1-2 0-7,4-4 0 7,3 0 128-7,1-6 48 8,0-2 0-8,2 3 0 8,-2-9 192-8,-1 6 32 8,-1-5 16-8,-2 1 0 7,-1 3-96-7,-3-5-32 7,-5 4 0-7,-1-3 0 8,3 7-272-8,-11-4-48 7,-1 5-16-7,-8 9 0 8,0-16-32-8,-4 4-16 7,-4 3 0-7,-7-1 0 8,-1 4 96-8,-5 2 0 7,-7 2 16-7,-3 6 0 8,-6 0-48-8,2 4-16 7,0 5 0-7,0 1 0 8,-8 8 0-7,4 3 0 5,-2 4 0-6,6 6 0 8,-4 6 48-8,4-2 0 7,2 6 0-7,-3 6 0 8,-1-6-32-8,8-1 0 7,4 5 0-7,7-6 0 8,-1 0 64-8,11 0 16 7,0-4 0-7,8-4 0 8,6-4 16-8,2-1 0 8,7-3 0-8,5-4 0 7,3-3-96-7,7-1-16 7,1-9 0-7,2 4 0 8,2-7-208-8,-2-3 176 7,2-2-176-7,8-2 160 23,-2-4-464-23,4 0-80 0,-2-7-32 0,2 1 0 15,4 0-2432-15,-3-5-480 0,19-15-112 1,-5 7-16-1</inkml:trace>
    </iact:actionData>
  </iact:action>
  <iact:action type="add" startTime="57969">
    <iact:property name="dataType"/>
    <iact:actionData xml:id="d65">
      <inkml:trace xmlns:inkml="http://www.w3.org/2003/InkML" xml:id="stk65" contextRef="#ctx0" brushRef="#br1">9292 19034 18431 0,'0'0'1632'0,"0"0"-1312"4,0 0-320-4,0 0 0 8,17-11 1216-8,-3 5 160 7,5 4 32-7,-3-2 16 8,2 4-656-8,1-2-128 7,-3 0-16-7,3 2-16 8,3 2 144-8,-3-2 16 9,1 0 16-9,3 0 0 6,4 0-336-6,3 2-80 7,-1 0-16-7,0 0 0 8,-2-6-224-8,3 4-128 8,-3 0 160-8,0-2-160 24,-1-4-352-24,-3-2-160 0,-1 3-48 0,-3-1-12272 2</inkml:trace>
    </iact:actionData>
  </iact:action>
  <iact:action type="add" startTime="58283">
    <iact:property name="dataType"/>
    <iact:actionData xml:id="d66">
      <inkml:trace xmlns:inkml="http://www.w3.org/2003/InkML" xml:id="stk66" contextRef="#ctx0" brushRef="#br1">10111 18521 23039 0,'0'0'2048'0,"0"0"-1648"5,0 0-400-5,0 0 0 8,0-7 656-8,0 7 48 8,4-12 16-8,-4 12 0 7,13-10-528-7,-3 4-192 8,2 1 0-8,4-1 144 7,-1 0-16-7,1 4-128 7,3 4 192-7,-1 0-64 8,1 2 16-8,3-2 0 8,3 7 0-8,-1-5 0 7,-3 2 48-7,0 2 0 7,-1 4 0-7,-6-1 0 8,-1 7-192-8,-5-1 0 7,-8-17 144-7,10 14-144 8,-4 2 0-8,-6-16 128 7,0 15-128-7,-2 5 0 8,-2-7 144-8,-4 3-144 7,0 0 192-7,4-3-192 9,-4 3 192-9,-1-2-192 6,1 1 192-6,2-3-192 10,-6 1 160-10,7-1-160 6,5-12 128-6,-4 22-128 8,4-7 144-8,4 3-144 6,1-1 160-6,5-1-160 9,-2 0 208-9,0-3-48 7,5 5-16-7,-1-5 0 8,6 1 176-8,-9 4 48 7,3-9 0-7,-2 5 0 8,-4 0 0-8,-6-14 0 7,0 0 0-7,-6 21 0 8,-2-3 160-8,-6 1 48 7,-5 1 0-7,-8-5 0 8,-9 3 32-8,1-3 16 7,-6-3 0-7,4 0 0 8,2 1-240-8,-2-1-32 7,6 2-16-7,4-6 0 8,1 3-208-8,9-3-128 7,1-4 160-7,16-4-160 22,-12 0-1024-22,12 0-288 0,0 0-64 0,0 0-14080 4</inkml:trace>
    </iact:actionData>
  </iact:action>
  <iact:action type="add" startTime="58718">
    <iact:property name="dataType"/>
    <iact:actionData xml:id="d67">
      <inkml:trace xmlns:inkml="http://www.w3.org/2003/InkML" xml:id="stk67" contextRef="#ctx0" brushRef="#br1">11004 18812 24879 0,'0'0'1088'1,"0"0"256"-1,-13-4-1088 0,3-2-256 4,10 6 0-4,-16 0 0 10,3 6 688-10,-5-4 80 6,0-2 0-6,1 6 16 8,-3 0-208-8,-3 2-32 7,0-1-16-7,5-1 0 8,0 0 272-8,9 2 48 8,9-8 16-8,0 0 0 7,0 0-416-7,-8 17-96 7,8-17-16-7,2 18 0 8,4-4-176-8,2-1-32 7,3-3-128-7,7 0 192 8,-1 5-48-8,-1-1-16 6,2 2 0-6,-5 3 0 9,5-3 64-9,-7 3 16 7,3-1 0-7,-6-3 0 8,0 7 48-8,-1-5 16 7,-5-3 0-7,-4 6 0 8,-5-5 0-8,-1 3 0 7,0-1 0-7,-8-3 0 8,1 2 176-8,-5-5 16 8,1 7 16-8,1-8 0 8,-3 1-64-8,-3-1-16 6,3-4 0-6,0-2 0 8,3-4-256-8,-2-2-144 7,9 0 160-7,-3-2-160 24,6-2-624-24,8 6-208 1,-6-14-64-1,5 3-10688 6,1-5-2160-6</inkml:trace>
    </iact:actionData>
  </iact:action>
  <iact:action type="add" startTime="59947">
    <iact:property name="dataType"/>
    <iact:actionData xml:id="d68">
      <inkml:trace xmlns:inkml="http://www.w3.org/2003/InkML" xml:id="stk68" contextRef="#ctx0" brushRef="#br1">12329 18598 20207 0,'0'0'896'1,"0"0"192"-1,0 0-880 0,0 0-208 7,0 0 0-7,0 0 0 8,0 0 464-8,-12 7 48 6,0 5 16-6,-3-2 0 9,-1 7 288-9,-7-1 48 7,-3 3 16-7,-3 1 0 8,-2 1 144-8,-6 5 48 7,0 3 0-7,-2 6 0 8,-8 2-112-8,2 4-32 6,0 0 0-6,-4 6 0 9,3 2-224-9,-3 5-32 6,0 5-16-6,-4 1 0 9,-3 1-272-9,-5 7-48 6,3 4-16-5,-7 0 0 7,-1-5-96-8,-6 5-32 7,-6-2 0-7,6 4 0 8,2-2 48-8,1 0 0 7,3 6 0-7,6-2 0 9,-1-7 144-9,1 1 16 6,1-2 16-6,-1 0 0 8,-1 1-32-8,-5-1 0 7,-1-6 0-7,5-1 0 8,-2 1-16-8,5-1-16 8,7-3 0-8,5-3 0 7,0-3-160-7,4-1-16 7,4-2-16-7,4-4 0 8,-2-2-160-8,6-6 0 8,3 0 0-8,3 0 128 7,2-6-128-7,5-2 0 7,0-5 0-7,7-5 0 22,-1-7-864-22,12-12-256 0,0 0-48 0,0 0-10704 8,0 0-2144-7</inkml:trace>
    </iact:actionData>
  </iact:action>
  <iact:action type="add" startTime="60669">
    <iact:property name="dataType"/>
    <iact:actionData xml:id="d69">
      <inkml:trace xmlns:inkml="http://www.w3.org/2003/InkML" xml:id="stk69" contextRef="#ctx0" brushRef="#br1">11931 20130 17503 0,'0'0'1552'1,"0"0"-1232"5,0 0-320-6,0-13 0 9,0 5 1376-9,0 8 224 6,0 0 32-6,0-10 16 8,0 10-560-8,0 0-96 7,-10-12-32-7,-4 7 0 7,1 3 96-7,-9 0 16 8,1 2 0-8,-5 4 0 8,-1 0-176-8,-2 1-48 7,-4 5 0-7,0-2 0 8,-1 2-80-8,-1 3-32 8,4-3 0-8,0 6 0 7,0-3-352-7,1 7-64 7,5-1 0-7,4-1-16 8,3 1-176-8,0 3-128 7,5-7 144-7,3 3-144 8,4 3 0-8,6-5 128 7,4 0-128-7,4 1 0 9,4-3 0-9,3 3 0 7,9-1 128-6,3 4-128 5,2 1 0-6,8 2 0 7,2-3 128-7,0 1-128 8,0 3 144-8,-4-1-16 7,6 2 0-7,-7-1 0 8,-5-5-128-8,-4 3 128 6,0 1-128-6,-5 1 128 9,-2-9 240-9,-3 3 32 7,-5 1 16-7,-2-3 0 8,-6 1 0-8,-6-3 0 7,-4 2 0-7,-6 1 0 8,-3-3 32-8,-9 7 16 8,-5 1 0-8,-2-5 0 7,-4 1-96-7,0 1-32 7,-8-5 0-7,2 2 0 8,-4-5-144-8,2 3-48 6,3-6 0-6,-7 0 0 9,0-3-144-9,0 3 0 6,4-6 0-6,1-2 128 23,6-2-432-23,5 0-80 0,6-4-32 0,6 1 0 15,3-3-2464-15,10-2-480 0,-4-15-96 1,16 3-32-1</inkml:trace>
    </iact:actionData>
  </iact:action>
  <iact:action type="add" startTime="61886">
    <iact:property name="dataType"/>
    <iact:actionData xml:id="d70">
      <inkml:trace xmlns:inkml="http://www.w3.org/2003/InkML" xml:id="stk70" contextRef="#ctx0" brushRef="#br1">10417 15662 10127 0,'0'0'448'1,"0"0"96"-1,0 0-544 0,0 0 0 4,0 0 0-4,0 0 0 9,0 0 1504-8,0 0 192 4,0 0 32-5,0 0 16 8,0 0-976-8,8 22-192 8,0-6-32-8,1 9-16 8,9 6 240-8,0 6 32 7,5-4 16-7,2 6 0 8,1 8-128-8,-1 6-32 8,-2-1 0-8,-3 9 0 7,0 9-224-7,-1 0-48 7,-5 4-16-7,-1 2 0 8,-7 2-192-8,2 8-48 8,-6 0 0-6,2 0 0 3,-8 0 0-5,-2-4-128 8,-4 0 192-8,-1-1-64 8,-5-6 80-8,-2-5 16 6,-3 4 0-6,-2-10 0 9,-11-5 32-9,-1-5 16 6,0-3 0-6,-10-2 0 8,-3-4-80-8,-3-4 0 7,-4 3-16-7,1-5 0 8,-5 0-176-8,3-3-176 7,-3-3 48-7,2 2-12288 12</inkml:trace>
    </iact:actionData>
  </iact:action>
  <iact:action type="add" startTime="62516">
    <iact:property name="dataType"/>
    <iact:actionData xml:id="d71">
      <inkml:trace xmlns:inkml="http://www.w3.org/2003/InkML" xml:id="stk71" contextRef="#ctx0" brushRef="#br1">7218 15857 6447 0,'0'-15'576'1,"-2"3"-576"4,0-3 0-5,0 3 0 8,-3-4 1168-8,1 3 128 7,-2-9 32-7,-2 7 0 8,2-1-256-8,0 4-48 8,2-3-16-8,-1 3 0 8,-5 0-64-8,10 12-16 7,0 0 0-7,0 0 0 7,-16-4-224-7,-1 8-32 7,3 4-16-7,-4 10 0 9,1 9-240-9,-1 2-48 7,-1 2-16-7,-1 12 0 8,5 12 160-8,-5 3 16 6,1 9 16-6,3 7 0 9,-3 6 0-9,-1 8 0 7,4 11 0-7,-5-2 0 8,3 7-160-8,3 9-16 7,-3 10-16-7,9 0 0 8,-3 3-208-8,4-5-144 7,2 4 192-7,-2-2-192 7,3 4 160-7,1-6-160 7,0-2 128-7,2-6-128 24,2 0-1728-24,2-8-448 1</inkml:trace>
    </iact:actionData>
  </iact:action>
  <iact:action type="add" startTime="63118">
    <iact:property name="dataType"/>
    <iact:actionData xml:id="d72">
      <inkml:trace xmlns:inkml="http://www.w3.org/2003/InkML" xml:id="stk72" contextRef="#ctx0" brushRef="#br1">6483 18531 6447 0,'0'0'576'1,"0"0"-576"2,0 0 0-3,0 0 0 9,0 0 1920-9,0 0 288 6,0 0 48-6,0 0 16 9,0 0-976-9,0 0-192 7,-20 0-32-7,3 8-16 8,-1 0-352-8,-5 11-64 7,-4-3 0-7,-3 7-16 9,-5 7 144-9,2 3 16 6,-2 6 16-6,2 8 0 8,0 1 128-8,-2 9 32 7,1 5 0-7,3 5 0 8,2 9-240-8,4 6-32 7,1 5-16-7,1 7 0 9,-3 3-288-9,7 7-48 7,1-1-16-7,9-3 0 7,1-1-176-7,4-5-144 7,6 3 192-7,4-9-192 8,5-8 144-8,1-6-144 7,6-6 0-7,3-3 144 8,-3-5-272-8,7-5-64 7,4-9-16-7,8 1 0 24,2-4-416-24,10-6-80 0,10-6 0 0,11-5-7872 7,8-9-1552-7</inkml:trace>
    </iact:actionData>
  </iact:action>
  <iact:action type="add" startTime="63687">
    <iact:property name="dataType"/>
    <iact:actionData xml:id="d73">
      <inkml:trace xmlns:inkml="http://www.w3.org/2003/InkML" xml:id="stk73" contextRef="#ctx0" brushRef="#br1">10727 17814 5519 0,'0'0'496'0,"0"0"-496"6,0 0 0-6,0 0 0 8,0 0 1968-8,0 0 288 7,0 0 64-7,16 17 16 8,-10-5-1232-8,5 5-240 7,-3 1-48-7,0 3-16 8,6 5 240-8,-3 7 48 7,7 4 16-7,-4 4 0 8,1 12-272-8,-3 3-48 7,5 8-16-7,-5 7 0 9,4 7-192-9,-6 4-64 7,-1-1 0-7,-5 5 0 8,-4 2-224-8,-2 4-48 8,-4-5-16-8,-5 3 0 7,-5-4 80-7,-1 2 16 7,-7-2 0-7,-3 1 0 8,-4-5 320-8,-6 2 64 7,-2 0 0-7,0-2 16 8,-8 0 16-8,-6 0 0 7,-4-4 0-7,-3 0 0 8,-8-2-288-8,1 4-48 7,-3 0-16-7,2 0 0 8,-6 0-176-8,2 0-32 7,1-2-16-7,-3-2 0 8,0-2-160-8,0-2 128 7,-6 0-128-7,0-6 128 23,6-1-1200-22,6-3-240-1,-2-7-48 0</inkml:trace>
    </iact:actionData>
  </iact:action>
  <iact:action type="add" startTime="64785">
    <iact:property name="dataType"/>
    <iact:actionData xml:id="d74">
      <inkml:trace xmlns:inkml="http://www.w3.org/2003/InkML" xml:id="stk74" contextRef="#ctx0" brushRef="#br1">14033 19504 21823 0,'0'0'960'1,"-3"-13"208"-1,-1-1-928 0,0-3-240 3,4 3 0-3,0-2 0 8,0 16 1200-8,0 0 192 8,8-9 32-8,-8 9 16 7,0 0-416-7,0 0-64 8,0 0-32-8,0 0 0 7,0 0-176-7,0 0-48 7,-2 21 0-7,0 6 0 8,-6 6-208-8,2 3-48 7,0 4-16-7,4 1 0 9,-2 8-48-9,-2 2 0 6,-1 2 0-6,1-5 0 9,2 3-112-9,-2 4-16 6,-2 1-16-6,2 1 0 11,1-5-240-11,3 1 176 5,-2-2-176-4,0-2 160 6,0-10-160-7,2 0 0 7,0-6 0-7,0-4-176 24,2-2-448-24,-2 1-80 1,0-7-32-1,0-5 0 10,2-16-2304-9,-2 15-464-1</inkml:trace>
    </iact:actionData>
  </iact:action>
  <iact:action type="add" startTime="65054">
    <iact:property name="dataType"/>
    <iact:actionData xml:id="d75">
      <inkml:trace xmlns:inkml="http://www.w3.org/2003/InkML" xml:id="stk75" contextRef="#ctx0" brushRef="#br1">13628 20019 27647 0,'0'0'2448'1,"0"0"-1952"4,21 2-496-5,6-2 0 7,9-2 656-7,5-2 48 7,0 4 0-7,5-4 0 9,1 1-480-9,-2-1-96 7,4 2 0-7,0 0-128 8,-5 2 0-8,1-2 0 7,0 2 0-7,-6 0 0 22,4 2-2240-22,-4-2-496 0</inkml:trace>
    </iact:actionData>
  </iact:action>
  <iact:action type="add" startTime="65324">
    <iact:property name="dataType"/>
    <iact:actionData xml:id="d76">
      <inkml:trace xmlns:inkml="http://www.w3.org/2003/InkML" xml:id="stk76" contextRef="#ctx0" brushRef="#br1">15381 20033 25791 0,'0'0'2304'1,"0"0"-1856"4,0 0-448-5,0 0 0 9,0 0 224-9,20 17-48 6,-1-9-16-6,5 0 0 8,-1 0 96-8,4-4 0 7,3-2 16-7,1-6 0 8,4-8 112-8,0 2 0 8,0-1 16-8,0-5 0 7,0 4 64-7,-3-3 16 8,-1-3 0-8,-4 6 0 8,-2-3-160-8,-1 3-48 6,-9-3 0-6,1 3 0 8,-4-4-64-8,-12 16-16 7,6-13 0-7,-6 13 0 8,-8-20 0-8,-2 8 0 6,-6 3 0-6,-1 3 0 9,-8 0-48-9,-5 6-16 6,-5 2 0-6,0 8 0 10,-2 5-128-9,-2-1 192 4,-2 3-192-5,6 7 192 8,-4 1 0-8,4 3 16 7,2 3 0-7,-4 2 0 8,0 6 32-8,5-2 0 7,3 4 0-7,2 2 0 9,1 2 48-9,9-4 16 6,5 2 0-6,2-3 0 8,8 5-160-8,8-6-16 8,0 0-128-8,2-4 192 7,10 1-192-7,-1-3 0 7,5 0 128-6,5-4-128 6,4-2 0-7,4-3 0 8,-2-7 0-8,2 3 0 7,6-8 0-7,0 1 0 8,8-7-208-8,0-2 64 21,0-4-544-21,3-2-96 0,5-2-32 0,5-2-14608 4</inkml:trace>
    </iact:actionData>
  </iact:action>
  <iact:action type="add" startTime="65834">
    <iact:property name="dataType"/>
    <iact:actionData xml:id="d77">
      <inkml:trace xmlns:inkml="http://www.w3.org/2003/InkML" xml:id="stk77" contextRef="#ctx0" brushRef="#br1">16189 19366 28447 0,'0'0'1264'0,"0"0"256"0,0 0-1216 0,0 0-304 6,4-16 0-6,-4 16 0 8,11-7 480-8,7 3 32 8,-2 0 16-8,1 2 0 7,5-10-32-7,-3 6-16 7,4 0 0-7,3 1 0 8,1-3-128-8,2 2-32 7,5 2 0-7,1-2 0 8,-4-4-320-8,-4 5 128 7,0-1-128-7,-1 4 0 8,-3 0 0-8,-3 0 0 7,-3-2 0-7,3-2-192 24,-7 4-1664-24,-13 2-352 0,20-4-64 0,-20 4-16 0</inkml:trace>
    </iact:actionData>
  </iact:action>
  <iact:action type="add" startTime="66122">
    <iact:property name="dataType"/>
    <iact:actionData xml:id="d78">
      <inkml:trace xmlns:inkml="http://www.w3.org/2003/InkML" xml:id="stk78" contextRef="#ctx0" brushRef="#br1">17121 18545 26079 0,'0'0'1152'0,"0"0"256"0,0 0-1136 0,0 0-272 4,0 0 0-4,0 0 0 7,-10 19 528-7,5-3 48 8,-1 5 16-8,0 5 0 7,2 1 128-6,0 0 32 5,0 1 0-6,0 1 0 9,4 0-128-9,0 2-32 6,0 1 0-6,2 3 0 9,4-4-240-9,0-4-48 6,2-7-16-6,-2 1 0 9,1 1-160-9,5-3-128 7,-2-9 192-7,0 0-192 7,5-1 192-7,-3-3-192 7,3-2 192-7,-1-6-192 9,2-2 256-9,3-4-64 7,-1-1-16-7,1 1 0 8,3-4-176-8,-5-5 160 7,1-1-160-7,1 1 160 8,-5-5-320-8,2-1-64 7,-7-1-16-7,5-1 0 8,-6 0 16-8,2-1 0 7,1 5 0-7,-5-5 0 8,-2-1 224-8,2 2 0 7,-2-1 0-7,2 5 0 8,-2 1 0-8,-3 9-144 7,-1 11 144-7,0 0-128 8,0 0 128-8,0 0 0 7,0 0 0-7,0 0 0 7,-5 23 192-7,-5 1-16 7,2 3-16-7,2 6 0 9,-7-2 48-9,3 2 16 6,2 8 0-6,-4-4 0 9,1 6-16-9,-5 0 0 6,4 6 0-6,-1-2 0 9,3-4-64-9,2 2-16 7,-4-5 0-7,5 3 0 8,1-7-128-8,0-5 0 7,-2-6 144-7,6-3-144 22,2-1-304-21,4-7-128-1,-4-14-16 0,0 0-10144 7,0 0-2016-6</inkml:trace>
    </iact:actionData>
  </iact:action>
  <iact:action type="add" startTime="66585">
    <iact:property name="dataType"/>
    <iact:actionData xml:id="d79">
      <inkml:trace xmlns:inkml="http://www.w3.org/2003/InkML" xml:id="stk79" contextRef="#ctx0" brushRef="#br1">18149 18804 24191 0,'0'0'1072'1,"0"0"208"-1,0 0-1024 0,0 0-256 5,0 0 0-4,-16 10 0 7,-1-4 384-8,-5 2 0 6,-1 3 16-6,0 1 0 8,-3 6 416-8,1-3 80 7,0-1 0-7,5 0 16 8,-3 3 112-8,5 1 32 7,6-5 0-7,1 7 0 8,3-7-400-8,4 5-80 7,2 1 0-7,6-3-16 8,2 4-352-8,5-3-64 7,1-1-16-7,6 3 0 8,-3-3 48-8,3 1 0 7,3 3 0-7,-3 1 0 9,-1-1 96-9,5 3 32 7,-5 1 0-7,1 1 0 8,2-2 64-7,-13-5 16 4,1-2 0-5,0 3 0 9,-2-3-64-9,-6 1 0 6,0-17 0-6,-12 20 0 8,-2-5 64-8,-5 3 16 7,1-8 0-7,-5 3 0 8,-4-3 0-8,-1 0 0 8,-1-2 0-8,-4-3 0 7,2-1-208-7,-2-2-64 8,-1-2 0-8,-1-2 0 7,-2 0-272-7,4-2-64 7,2-5-16-7,4 1 0 23,3 0-2512-22,7-7-496-1,3 3-96 0,10-6-32 0</inkml:trace>
    </iact:actionData>
  </iact:action>
  <iact:action type="add" startTime="67545">
    <iact:property name="dataType"/>
    <iact:actionData xml:id="d80">
      <inkml:trace xmlns:inkml="http://www.w3.org/2003/InkML" xml:id="stk80" contextRef="#ctx0" brushRef="#br1">20464 18301 14735 0,'0'0'1312'1,"0"0"-1056"4,0 0-256-5,18-6 0 9,-18 6 1024-9,0 0 160 7,0 0 32-7,0 0 0 8,0 0-352-8,0 0-64 7,0 0-16-7,0 0 0 9,0 0-64-9,0 0-16 6,-16 0 0-6,3 4 0 8,-7 2 96-8,1 4 16 7,-1-1 0-7,-3 1 0 8,-5 4-16-8,-3-2 0 7,-8 3 0-7,0-3 0 8,-8 4-224-8,-1-5-64 7,-9 5 0-7,2-6 0 8,-1 3-128-8,-1-1-48 8,1 0 0-8,-1 1 0 8,-1-5-16-7,1 2 0 4,1-6 0-5,-1 0 0 8,2-2-16-8,3-2-16 7,1-2 0-7,6 0 0 8,6 0 48-8,8 0 16 7,2 0 0-7,3-4 0 8,7 4-192-8,7 2-32 7,0 0-128-7,12 0 192 8,0 0-192-8,0 0 0 7,0 0 128-7,0 0-128 8,0 0 0-8,0 0 0 7,0 0 0-7,18 14 0 9,3-5 0-9,-1 9-128 6,-1-2 128-6,3 5 0 8,3 6-128-8,1 5 128 7,-3 5 0-7,-2 2 0 8,3 9 0-8,-1 5 0 7,-1 4 0-7,-5 3 0 8,-5 2-128-8,-2 7 128 7,-1-5 0-7,-3 8 0 8,-6-4 0-8,0 7 0 7,0 1 0-7,-4-4 0 8,-5 0 0-8,-1 0 0 7,0-8 0-6,-9 5 0 6,-5-1 0-7,1-2 0 7,-1-1 0-7,1-3 0 8,-4-2 0-8,-1 3 0 7,-3-1 0-7,0-3 144 8,-2-3 0-8,2 1 0 7,1 1 0-7,3-3 0 9,2-4-16-9,1-6-128 6,3-6 192-6,5-2-64 9,-1-2-128-9,9-8 160 6,0-7-160-6,2-1 160 8,4 1-160-8,4-9 160 8,-2-11-160-8,12 14 160 7,-12-14-160-7,17 8 0 7,1 1 0-7,5 1 0 8,5-4 0-8,3-2 0 8,2 4 128-8,8 3-128 7,-2-3 0-7,6 6 0 8,0-2 0-8,4-3 0 8,-1 3 0-8,3-6 0 7,-2 0 128-7,0-2-128 7,3-2 0-7,-1-2 0 7,0-2 144-7,1 2-144 8,-1-4 0-8,-2-2 0 7,-4-2-160-7,1-4-11360 16,3 5-2256-16</inkml:trace>
    </iact:actionData>
  </iact:action>
  <iact:action type="add" startTime="69495">
    <iact:property name="dataType"/>
    <iact:actionData xml:id="d81">
      <inkml:trace xmlns:inkml="http://www.w3.org/2003/InkML" xml:id="stk81" contextRef="#ctx0" brushRef="#br1">21319 15627 7359 0,'0'0'656'1,"0"0"-528"7,0 0-128-8,0 0 0 8,0 0 1536-8,0 0 256 7,0 0 64-7,0 0 16 8,11-9-832-8,-11 9-160 7,0 0-48-7,16-8 0 8,-4-8-256-8,-1 6-64 7,3 5-16-7,-2-5 0 8,3 2-64-8,-1 2-16 8,4-4 0-8,-1-1 0 8,1-1-16-8,3-4 0 6,4 3 0-6,3-7 0 8,-1 1-80-8,4 1-32 7,4-1 0-7,4-5 0 8,-2 1-96-8,6 0-32 8,2 5 0-7,0-3 0 5,-4-3-160-6,0 3 0 8,0 1 144-8,0-1-144 7,2-3 0-7,0 3 128 7,2 5-128-7,-4-1 0 8,3-3 0-8,-3 7 144 7,2-1-144-7,-2 6 0 8,2 0 0-8,2-1 0 7,-6 1 0-7,6 4 0 8,-4-2 0-8,2-2 0 8,-8 2 0-8,2 2 0 8,-6 6 0-8,2-2 0 6,-3-2 0-6,1 0 0 9,-2 1 0-9,0-1 0 6,1 4 0-6,-3 1 0 8,0-3 0-8,1 6 0 7,-3 0 0-7,0 6 0 8,1-4 208-8,-5 5-64 7,0-3-16-7,1 8 0 8,-1-1 64-8,-1 3 16 7,-3 3 0-7,1-7 0 8,2-1 48-8,-5 3 16 7,3-1 0-6,-5 1 0 6,3-1-64-7,-4-5-16 8,3 6 0-8,-5-5 0 7,4 3 0-7,-5-2-16 8,1 3 0-8,2-3 0 8,-2-1-48-8,1-3 0 6,-3 4 0-6,-8-14 0 8,8 12-128-8,-8-12 192 7,10 15-192-7,-10-15 192 8,0 0-192-8,0 0 192 7,0 0-192-7,0 0 192 8,0 0-432-8,0 0-80 7,0 0 0-7,0 0-7936 15,0 0-1600-14</inkml:trace>
    </iact:actionData>
  </iact:action>
  <iact:action type="add" startTime="70053">
    <iact:property name="dataType"/>
    <iact:actionData xml:id="d82">
      <inkml:trace xmlns:inkml="http://www.w3.org/2003/InkML" xml:id="stk82" contextRef="#ctx0" brushRef="#br1">22897 15329 6447 0,'0'0'272'0,"0"0"80"0,0 0-352 0,0 0 0 8,0 0 0-8,0 0 0 6,0 0 3072-6,0 0 528 7,0 0 112-7,0 0 32 8,0 0-2656-8,17 8-512 7,-5-4-128-7,5 3 0 8,-1 5 64-8,4-4 32 7,3 6 0-7,2-3 0 8,3 7-64-8,1-1-16 7,0 1 0-7,0 3 0 8,7-3-144-8,-3 1-48 7,4 1 0-7,-6-4 0 8,2-1-96-8,-2-5-32 7,-1 2 0-7,-3-5 0 8,0 3 128-8,-1-2 32 8,-3-4 0-8,-2 0 0 9,-7 2-16-9,-14-6 0 5,16 7 0-5,-16-7 0 8,0 0-96-8,17 0-32 8,-17 0 0-8,0 0 0 7,12-7-16-7,-12 7 0 7,0 0 0-7,16-14 0 8,-7-4 48-8,-1 1 16 8,-2-1 0-8,2-3 0 8,-2-3 48-8,-4 1 0 7,1-2 0-7,1 3 0 7,0-5-64-7,0-4-16 8,-2 0 0-8,-2-3 0 7,0 3-176-7,0-2 160 7,2 2-160-7,-2 0 160 8,0 3-160-8,2 1 0 8,2-4 0-8,-2 11 0 8,0 3-176-8,-2 17-64 6,4-18-16-6,-4 18 0 22,0 0-1680-22,0 0-352 0,0 0-64 0</inkml:trace>
    </iact:actionData>
  </iact:action>
  <iact:action type="add" startTime="70682">
    <iact:property name="dataType"/>
    <iact:actionData xml:id="d83">
      <inkml:trace xmlns:inkml="http://www.w3.org/2003/InkML" xml:id="stk83" contextRef="#ctx0" brushRef="#br1">22278 15233 11055 0,'0'0'976'1,"0"0"-784"6,0 0-192-7,14-7 0 8,-2 1 832-8,3-4 112 7,3 2 16-7,-3 2 16 8,7-7-464-8,1 1-80 7,3-7-32-7,3 9 0 8,2-4-80-8,-2 2 0 7,3 5-16-7,5-9 0 8,4 2-16-8,0-1 0 7,0 3 0-7,3-6 0 8,-1-1 16-8,6 1 0 7,6-3 0-7,-1 1 0 9,1 7 96-9,3-3 32 6,5 3 0-6,3-3 0 8,-1 10 32-7,7-8 16 5,0 1 0-6,0-3 0 8,-4 5-224-8,4-1-32 7,5 4-16-7,-5 4 0 8,0-2-16-8,4 2-16 7,0-1 0-7,-2 3 0 8,2 0-48-8,0 2 0 7,-5-2 0-7,-1 0 0 8,0 4-128-8,-2 2 160 7,2 3-160-7,1-3 160 8,-1 2-160-8,-2-2 0 7,6 10 144-7,-5-7-144 8,-1-5 0-8,-4-2 144 8,-5 0-144-8,-3 2 0 8,-3 0 288-8,0 2-48 6,-1-4-16-6,-1 6 0 9,2 4 0-9,-3-4 0 6,-5 1 0-6,2 3 0 9,0 0-64-9,0 0-16 6,-8 5 0-6,-2-5 0 8,2 0-144-8,-6-2 0 7,0-1 0-7,-2 5 0 8,-3-4 0-8,-3 0 0 7,-2 1 128-7,-1 1-128 8,-1 0 128-8,-3 6 0 7,3-7 0-7,-3 7 0 8,-8-6 32-8,5 7 0 8,-5-1 0-8,2 3 0 7,1 1-160-7,-3-5 192 7,4 3-192-7,-5-4 192 10,-1 1-192-10,2 3 160 5,-10-18-160-5,4 15 160 8,2 5-160-8,2-6 0 7,-8-14 144-7,0 0-144 9,5 15 0-9,-5-15 0 6,0 0 0-6,0 0 128 22,0 0-528-21,0 0-112 0,0 0 0-1,0 0-7808 6,0 0-1568-5</inkml:trace>
    </iact:actionData>
  </iact:action>
  <iact:action type="add" startTime="71226">
    <iact:property name="dataType"/>
    <iact:actionData xml:id="d84">
      <inkml:trace xmlns:inkml="http://www.w3.org/2003/InkML" xml:id="stk84" contextRef="#ctx0" brushRef="#br1">26074 14845 6447 0,'0'0'272'0,"0"0"80"0,6-7-352 0,-6 7 0 4,0 0 0-4,21-6 0 8,-5 0 2672-8,3 4 464 8,3 4 80-8,-6 6 32 8,-3-1-1744-8,5 1-352 7,-5 4-64-7,7 2 0 7,1 7-176-7,-3-1-16 8,1-3-16-8,1 5 0 8,-4 3-112-8,3-2 0 7,-5 3-16-7,1-3 0 7,-1-3-208-7,-2 1-32 7,-5 2-16-7,1-3 0 8,-2-4-32-8,-2 3 0 7,-4-19 0-7,-2 25 0 8,-2 3 128-8,-4-5 32 8,-1-3 0-8,-1 3 0 7,-8-2-224-7,1 5-32 8,1-3-16-8,-5 1 0 8,-1-9-112-8,1 3-32 7,1-7 0-7,-1 3 0 9,-3-4-64-9,5 3-16 5,-1-5 0-5,-1 4 0 9,-2 2-128-9,3-7 0 6,2 1 0-6,-1 2-10704 17,-1-4-2096-17</inkml:trace>
    </iact:actionData>
  </iact:action>
  <iact:action type="add" startTime="73042">
    <iact:property name="dataType"/>
    <iact:actionData xml:id="d85">
      <inkml:trace xmlns:inkml="http://www.w3.org/2003/InkML" xml:id="stk85" contextRef="#ctx0" brushRef="#br1">21030 18796 17503 0,'0'0'768'1,"0"0"176"-1,0 0-752 0,0 0-192 4,-18 2 0-4,18-2 0 8,-9 12 768-8,1-2 112 7,6 9 16-7,-4-1 16 8,4 1-64-8,2 7-16 7,4-1 0-7,4 0 0 8,-2-1 0-8,5-5-16 7,3 3 0-7,0-1 0 8,3 1-176-8,5-7-16 7,-1 1-16-7,1-6 0 8,3 3-48-8,2-5-16 7,1-6 0-7,1-4 0 8,2-2 48-8,4-7 16 7,-4-1 0-7,1-6 0 8,3-1-160-8,2-5-48 7,-2-1 0-7,-2 0 0 10,0-3-240-10,2-1-160 5,-5-6 192-5,-1 0-192 8,-2 6 128-8,-3-1-128 7,-9 1 0-7,3 0 0 8,-9 0 0-8,-1-3 0 7,-2 1 0-7,-6 4 0 8,-2 2 0-8,-6 1 0 7,1 3 0-7,1 5 0 8,0 4 0-8,6 12-144 7,-16-5 144-7,1 8-128 8,-1 7 128-8,-5 8-208 8,-1 5 80-8,1 4 128 7,-5 7-192-7,1 9 192 7,0-1-160-7,1 9 160 8,-1 6 0-8,-1 9-144 7,1 0 144-7,-2 12 0 8,-1 6 0-8,1 2 0 7,-2 4 0-7,-2 5 0 8,1-3 0-8,-1 5 0 7,0-5 0-7,-2-2-128 9,0-4 128-9,0-4 0 6,-1-6 0-6,1-4 0 8,-6-12 288-7,6-5 32 5,4-6 16-6,1-12 0 8,-1-4 96-8,4-6 16 7,1-5 0-7,9-5 0 8,5-9-192-8,10-8-48 7,0 0 0-7,-8-10 0 8,4-11-80-8,4-3 0 8,2-5-128-8,2-4 192 7,8-6-192-7,4 0-192 8,-3-12 48-8,5 8 0 7,5 0 144-7,4 10-160 7,1 2 160-7,-1 2-160 8,4 3 160-8,1 3-192 7,-1 2 192-7,0 3-192 8,0 4 192-8,0 3 0 7,1 5-144-7,-1 2 144 8,0 4 0-8,0 6-176 7,0 5 176-7,-3 1-128 9,-3 8 128-9,-2-1 0 6,1-1-144-6,-1 3 144 9,-7 4 0-9,-1 1 0 6,1-1 0-6,-6 1 0 8,2-1 0-8,-1 0 0 7,-3-3 0-7,0-1 0 9,-8-21-192-9,14 24 0 7,-9-11-16-7,-5-13 0 21,10 18-1264-21,-10-18-240 0,0 0-48 0,0 0-12160 4</inkml:trace>
    </iact:actionData>
  </iact:action>
  <iact:action type="add" startTime="73718">
    <iact:property name="dataType"/>
    <iact:actionData xml:id="d86">
      <inkml:trace xmlns:inkml="http://www.w3.org/2003/InkML" xml:id="stk86" contextRef="#ctx0" brushRef="#br1">22618 18676 18431 0,'0'-20'1632'1,"0"12"-1312"2,2-5-320-3,0 5 0 8,-2 8 1024-8,5-14 128 7,-5 14 16-7,0 0 16 9,0 0-224-9,0 0-64 6,0 0 0-6,0 0 0 8,0 0-32-8,-7 16-16 7,-7 3 0-7,0-1 0 8,1 9-192-8,-1 6-32 8,-7 0-16-8,-1 6 0 7,3 10 112-7,-7 4 32 8,-1 3 0-8,0 5 0 7,-3 7-240-7,1 2-32 8,-4 6-16-7,4 4 0 6,-1-2-208-6,5 0-64 4,0-2 0-5,5-2 0 9,-1 1-192-9,5-11 144 7,6-4-144-7,5-1 128 8,-3-8-128-8,8-5 128 7,6-1-128-7,-1-8 128 8,1-4-128-8,4-5 128 6,2-5-128-6,7-3 128 9,-1-9-128-9,5 1-144 7,3-8 144-7,5-4-208 23,2-4-1200-23,8-6-256 0,-2 1-32 0,6-9-8096 7,-8 0-1600-7</inkml:trace>
    </iact:actionData>
  </iact:action>
  <iact:action type="add" startTime="74047">
    <iact:property name="dataType"/>
    <iact:actionData xml:id="d87">
      <inkml:trace xmlns:inkml="http://www.w3.org/2003/InkML" xml:id="stk87" contextRef="#ctx0" brushRef="#br1">23148 18773 24063 0,'0'0'1072'1,"0"0"208"-1,6-14-1024 0,-6 14-256 5,0 0 0-5,12-11 0 8,-12 11 304-8,0 0 0 7,0 0 0-7,0 0 0 8,0 0 432-8,-6 23 96 7,-8 4 0-7,3 7 16 7,-5 7-144-7,2-1-48 8,-3 3 0-8,-1 10 0 8,5 4 192-8,-7 3 48 7,3 8 0-7,1-3 0 8,-4-1-336-8,5 4-64 7,-3-1-16-7,3 1 0 8,1-4-224-8,2 1-64 7,3-9 0-5,3 3 0 4,-2-3-192-6,2-9 176 6,10-4-176-6,0-6 160 9,0-2-160-9,0-6 0 7,5-1 0-7,3-9 0 8,-6 3 0-8,6-5 0 6,1-9 0-6,-13-8 0 23,20 0-400-23,-5-2-176 0,5 0-16 0,-6-6-16 15,-1-4-1840-15,-3 1-368 0,2-7-80 0</inkml:trace>
    </iact:actionData>
  </iact:action>
  <iact:action type="add" startTime="74315">
    <iact:property name="dataType"/>
    <iact:actionData xml:id="d88">
      <inkml:trace xmlns:inkml="http://www.w3.org/2003/InkML" xml:id="stk88" contextRef="#ctx0" brushRef="#br1">22641 19606 18431 0,'0'0'1632'16,"0"0"-1312"-16,0 0-320 0,0 0 0 0,22 0 2032 0,1-2 336 7,2 2 64-7,5 0 0 8,1-4-1760-8,6 0-352 7,-2 0-80-7,6 0-16 9,-4-2-48-9,6 1-16 6,0-5 0-6,2 4 0 8,-4-2-160-8,4 0 160 7,-5 2-160-7,3 1 160 25,-6 1-1472-25,0-2-288 0,-5-4-64 0</inkml:trace>
    </iact:actionData>
  </iact:action>
  <iact:action type="add" startTime="74587">
    <iact:property name="dataType"/>
    <iact:actionData xml:id="d89">
      <inkml:trace xmlns:inkml="http://www.w3.org/2003/InkML" xml:id="stk89" contextRef="#ctx0" brushRef="#br1">23458 18373 24351 0,'0'0'1088'0,"0"0"208"0,0 0-1040 0,16 8-256 7,2 8 0-7,-3-3 0 8,5 11 704-8,1 1 64 6,-1 6 32-6,5 4 0 8,0 6-144-8,3 0-16 7,-3 8-16-7,0 6 0 8,-1 3-16-8,1 3 0 7,-1 7 0-7,-7-4 0 8,1 6 32-8,-1-1 16 7,-7 7 0-7,-2-10 0 8,-4 2-336-8,-4-3-80 9,-4 1-16-9,-2-4 0 7,-4 5 128-7,-5-5 32 7,-1-7 0-7,-6-1 0 7,-5-3-32-7,2-2 0 8,-1-4 0-8,3-6 0 8,0 0-96-8,3-6 0 7,-1-4-16-7,1-2 0 8,3-5-240-8,3-7 0 7,6 3 0-7,0-8 0 22,8-10-2352-21,0 0-512-1</inkml:trace>
    </iact:actionData>
  </iact:action>
  <iact:action type="add" startTime="75369">
    <iact:property name="dataType"/>
    <iact:actionData xml:id="d90">
      <inkml:trace xmlns:inkml="http://www.w3.org/2003/InkML" xml:id="stk90" contextRef="#ctx0" brushRef="#br1">24533 19362 16287 0,'-21'4'720'1,"21"-4"160"-1,-18 0-704 10,6 2-176-10,-1-2 0 0,13 0 0 2,-12 2 976-2,12-2 176 7,-16 4 16-7,16-4 16 8,0 0 80-8,0 0 16 7,0 0 0-7,0 0 0 8,0 0 128-8,0 0 16 7,0 0 16-7,0 0 0 8,0 0-368-8,24 0-80 7,5 0-16-7,2-2 0 8,2-2-256-8,3 4-48 8,1-6-16-8,8-2 0 7,-5 2-272-7,7 1-48 8,2 1-16-8,-4-4 0 8,2 0 0-8,-2 4 0 6,-8 0 0-6,4 2 0 8,-6 2 144-8,-4-2 32 8,-6 2 0-8,-1 0 0 8,-7-2-192-8,-1 2-48 6,-16 0 0-6,0 0 0 8,0 0-128-8,0 0-128 7,0 0 192-7,0 0-192 8,0 0 144-8,0 0-144 7,0 0 0-7,0 0 144 23,-10-5-512-23,-5-1-96 0,-3 4-32 0,0 0 0 14,-5 0-2272-14,0 0-464 0,-7-2-96 1</inkml:trace>
    </iact:actionData>
  </iact:action>
  <iact:action type="add" startTime="76703">
    <iact:property name="dataType"/>
    <iact:actionData xml:id="d91">
      <inkml:trace xmlns:inkml="http://www.w3.org/2003/InkML" xml:id="stk91" contextRef="#ctx0" brushRef="#br1">27525 16076 8287 0,'0'0'736'1,"0"0"-592"5,0 0-144-5,0 0 0 6,0 0 1856-7,-13 2 352 7,13-2 64-7,0 0 16 8,-12-2-560-8,12 2-96 7,0 0-32-7,0 0 0 8,-14-4-208-8,14 4-48 7,0 0-16-7,0 0 0 8,0 0-240-8,0 0-64 8,-4-12 0-8,4 12 0 8,0 0-256-8,12-13-48 6,-2-3-16-6,1 6 0 9,5-5-304-9,-4 5-64 7,-12 10-16-7,17-6 0 8,3-11-320-8,-6 9 144 6,-14 8-144-6,17-6 0 9,-17 6 0-9,16-8 0 6,-3 2 0-6,-13 6 0 9,0 0 0-9,0 0 0 7,12 12 0-7,-12-12 0 7,0 0 0-7,10 17 0 7,-8 3 0-7,-4-6 0 8,2-14 0-8,-8 17 0 7,0-1 208-7,2-6-64 8,-7-1 80-8,-1 1 16 8,-2-6 0-8,5-2 0 8,-7 4-16-8,6-2 0 6,-3-4 0-6,5 0 0 9,10 0 64-9,-16-4 16 6,16 4 0-6,0 0 0 8,-9-10-48-8,9 10-16 7,-4-14 0-7,4 14 0 8,0-13-48-8,4-3-16 7,4 6 0-7,1-1 0 8,-9 11-176-8,10-10 0 7,-10 10 144-7,12-6-144 8,-12 6 0-8,0 0 0 8,0 0 0-8,13 2 0 7,-13-2 0-7,0 0 0 8,0 0-128-8,8 14 128 8,-8-14-128-8,0 0 128 8,0 0-128-8,0 0 128 20,-4 23-432-20,0-5 0 0,4-18 0 0,0 0 0 16,0 0-2128-15,0 0-448-1</inkml:trace>
    </iact:actionData>
  </iact:action>
  <iact:action type="add" startTime="77261">
    <iact:property name="dataType"/>
    <iact:actionData xml:id="d92">
      <inkml:trace xmlns:inkml="http://www.w3.org/2003/InkML" xml:id="stk92" contextRef="#ctx0" brushRef="#br1">27833 15746 15663 0,'0'0'688'1,"0"0"144"-1,0 0-656 0,0 0-176 4,0 0 0-4,0 0 0 8,0 0 1696-8,0 0 304 7,0 0 64-7,0 0 16 8,-5-9-800-8,5 9-176 7,2-16-16-7,-2 16-16 8,7-20-208-8,7 5-32 7,-4-7-16-7,3 3 0 8,3 5-304-8,2-3-64 7,-5-1-16-7,5 5 0 8,-5-5-224-8,5 4-32 7,-4-1-16-7,-1 3 0 8,-3-2-160-8,4 5 192 7,-14 9-192-7,11-6 192 9,-11 6-64-9,0 0 0 7,0 0 0-7,18 0 0 8,-18 0 64-8,0 0 0 6,10 9 0-6,-3 9 0 8,1-4 16-8,-6 5 16 7,-2 5 0-7,-2 3 0 8,0-2-48-8,0 5-16 7,-2 3 0-6,1 2 0 7,-3 2-160-8,0-4 192 6,0-2-192-6,-4 6 192 8,2 6-64-8,3-4 0 8,-3 0 0-8,-2-6 0 7,2 2 0-7,2-1-128 7,-1 1 192-6,1-6-64 6,0 0-128-7,4-2 0 7,-2-3 0-7,2 1 128 8,0 1-128-8,0-5 0 8,-2 0 144-8,4 3-144 8,0-5 0-8,-2-1 0 6,0 1 0-6,2 1 0 8,0-6-208-8,0 1-112 7,0-1-32-7,0 0 0 23,0-14-1344-23,0 0-272 0,2 9-48 0,-2-9-11600 3</inkml:trace>
    </iact:actionData>
  </iact:action>
  <iact:action type="add" startTime="77681">
    <iact:property name="dataType"/>
    <iact:actionData xml:id="d93">
      <inkml:trace xmlns:inkml="http://www.w3.org/2003/InkML" xml:id="stk93" contextRef="#ctx0" brushRef="#br1">27711 16411 25391 0,'0'0'1120'0,"0"0"240"0,17-7-1088 0,5-1-272 5,1 0 0-5,4 4 0 8,3 0 448-8,1 2 48 7,0 2 0-6,6-2 0 6,4-2 512-7,0 2 96 7,6 2 32-7,2 2 0 8,-10-2-624-8,3 4-112 8,-5-2-16-8,1 2-16 24,-7 6-1488-23,-4-4-288-1,-4-4-64 1</inkml:trace>
    </iact:actionData>
  </iact:action>
  <iact:action type="add" startTime="79196">
    <iact:property name="dataType"/>
    <iact:actionData xml:id="d94">
      <inkml:trace xmlns:inkml="http://www.w3.org/2003/InkML" xml:id="stk94" contextRef="#ctx0" brushRef="#br1">26727 18364 12895 0,'0'0'1152'1,"0"0"-928"4,6-12-224-5,-2 2 0 8,-4 10 640-8,8-14 96 7,2 7 16-7,-10 7 0 8,0 0 0-8,0 0 0 7,6-16 0-7,-6 16 0 9,0 0-32-9,0 0 0 7,0 0 0-7,0 0 0 7,0 0-16-7,0 0 0 7,0 0 0-7,0 0 0 8,-16 0-192-8,16 0-32 7,-16 4-16-7,-1 2 0 8,3 0 144-8,-1-1 32 7,3-1 0-6,-6 4 0 7,3 2 0-8,-1-4 16 6,-5 2 0-6,3 1 0 8,3-1-144-8,-7 0-16 7,1 4-16-7,-3-3 0 9,-1 3-64-8,-2 6-16 5,-3 1 0-6,3 1 0 8,2-1 0-8,1 5 0 7,-1 1 0-7,0 0 0 8,-1 3-64-8,1 1-16 7,1 4 0-7,5 6 0 8,5 0-48-8,-5 6-16 7,3 2 0-7,-1 5 0 8,1 5-128-8,4 7-128 7,3-5 144-7,-3 3-144 8,2 6 0-8,0-1 0 7,6-7 0-7,0 1 0 8,3-1 0-8,2-3 0 7,5-5 128-7,2-5-128 8,0 0 160-8,2-4-16 7,7-4 0-7,1-4 0 8,-3-2 48-8,7 0 0 7,-5-6 0-7,3-5 0 8,3-1-32-8,5-1 0 7,1-10 0-7,2 1 0 8,4-5 16-8,0-4 0 7,0-2 0-7,6 0 0 8,-4-4-32-8,2-7 0 7,0-3 0-7,-3-2 0 8,-1 1-144-8,-2-7 192 6,-4 3-192-5,-4 1 192 7,-5-3-192-8,1-5 0 7,1 3 0-7,-3-2 128 8,-5-1-128-8,2 7 0 7,-7-3 0-7,1 1 128 8,-2-3-128-8,-4 3 0 7,-4 3 0-7,-6-1 0 8,-4 1 0-8,2 3 0 7,1-5 0-7,-9 7 0 8,-1-5 0-8,-1 2 0 7,-4 5 128-7,-3 3-128 8,-4 0 0-8,0 6 0 7,-1 2 0-7,-1 4 128 8,0 6-128-8,-2-2 0 7,-2 7 0-7,2-1 128 9,3 5-128-9,-1 1 0 6,0-4 0-6,0 7 0 8,7 0 128-8,1 1-128 7,-1-5 128-7,7 3-128 8,3-1 128-8,3-1-128 7,1-5 0-7,6 5 128 8,0-9-128-8,4-11 0 7,-2 18 0-7,4 0 0 8,-2-18-192-8,0 0-80 7,14 7-16-7,5-3 0 22,5 0-1760-22,-1-6-336 1,4-4-80-1</inkml:trace>
    </iact:actionData>
  </iact:action>
  <iact:action type="add" startTime="79993">
    <iact:property name="dataType"/>
    <iact:actionData xml:id="d95">
      <inkml:trace xmlns:inkml="http://www.w3.org/2003/InkML" xml:id="stk95" contextRef="#ctx0" brushRef="#br1">27531 18373 18431 0,'-27'10'1632'1,"11"0"-1312"3,1 0-320-4,-1-3 0 8,8 3 960-8,8-10 112 7,-6 18 16-7,6-18 16 8,2 21-368-8,4-7-80 7,6-1-16-7,5-5 0 8,5 0-160-8,1 0-32 7,3 0-16-7,3-3 0 8,2-5 128-8,2-2 16 8,4-1 16-8,4-3 0 7,2-4-224-7,2 2-48 7,4-2-16-7,-2-3 0 9,-3 3-96-9,5-4-16 6,4 3 0-5,-6 1 0 6,-10-8-192-7,0 7 144 8,-2-5-144-8,-6 4 128 9,-3-3-128-9,-7-3 0 6,-1 3 144-6,-5-5-144 7,-1 3 144-7,-6 1-144 8,0-7 192-8,-2 3-192 7,-4 4 272-7,-2-3-48 8,-2-1-16-8,-2 3 0 8,2-5 16-8,-2 1 0 7,-4 3 0-7,3 5 0 7,3-1-96-7,4 14 0 7,-14-8-128-7,14 8 192 8,-12 4-192-8,-1 4 0 7,1 2 0-6,4 1 0 6,-4 7 0-7,3 7 0 7,-5 1-160-7,2 3 160 8,3 2 0-8,-7 10-128 8,2 0 128-8,-5 12 0 8,1 1 0-8,-3 11 0 7,1 5 0-7,-3 6 0 8,-4 6 0-8,-1 4 0 7,1 1 0-7,-2 1 0 7,-2 0 0-7,1 0 0 8,1-2 0-8,-6-6 128 8,-2-6 144-8,6-2 48 7,1-6 0-7,1-2 0 7,0-3 208-6,2-7 48 6,1-3 16-7,-1-6 0 7,0-2-48-7,-1-6-16 7,1-6 0-7,4-3 0 8,-1-7-144-8,5-2-48 8,-1-5 0-8,3-4 0 7,-5-4-64-7,10-6-16 8,12 0 0-8,-15-4 0 8,7-10-64-8,0 1 0 7,-2-7-16-7,5-1 0 8,1-7-176-8,4-1 0 7,0 0 0-7,0 0 0 8,4-1 0-8,3 3 0 7,9 0 0-7,-4-1 0 8,5 1-288-8,3 4 64 7,-3 5 16-7,3 1 0 8,1 7 16-8,3 0 0 7,1 4 0-7,-2 4 0 8,1 4 192-8,1 4-144 7,1 2 144-7,1 2-128 8,0-1 128-8,0 9 0 7,3-1-144-7,-3-1 144 7,0 2 0-7,1-1 0 8,-3 7 0-8,-2-5 0 8,3 1 0-8,-3-5 0 7,-3 5 0-7,1-1 0 7,-1-3 0-7,1 1 0 8,-5-5 0-8,1 2 0 7,-5-7 0-7,4 1 0 8,-16-8 0-8,15 6 0 21,3-4-992-21,-1-2-176 0,-3 0-48 0,4-6-9520 9,-7-2-1904-9</inkml:trace>
    </iact:actionData>
  </iact:action>
  <iact:action type="add" startTime="80743">
    <iact:property name="dataType"/>
    <iact:actionData xml:id="d96">
      <inkml:trace xmlns:inkml="http://www.w3.org/2003/InkML" xml:id="stk96" contextRef="#ctx0" brushRef="#br1">29328 18215 15663 0,'0'0'1392'1,"0"0"-1120"4,0 0-272-5,0 0 0 8,0 0 1408-8,-10 12 208 8,2 4 48-8,-6-3 16 7,1 3-480-7,-5 7-112 7,3 3 0-7,-3 3-16 8,-3 2 208-8,1 6 64 7,0 10 0-7,-3 4 0 8,-4-1-192-8,1 7-48 7,1 3 0-7,0 5 0 8,-1 7-368-8,3 4-80 8,-4 2-16-8,-1-6 0 7,-1 4-368-7,4-4-80 8,5-5 0-8,3-1-16 8,5-4-176-7,0-7 160 4,6-8-160-5,2-2 160 8,3 1 32-8,1-7 0 7,1 0 0-7,3-5 0 8,2-3-64-8,2-4 0 7,4-4 0-7,-2-5 0 8,5-2-128-8,3 1 0 8,3-1 0-8,4-3 0 23,3-7-352-23,-1-2-96 1,-2-6-32-1,1 0 0 12,1 0-2768-12,0-5-544 0</inkml:trace>
    </iact:actionData>
  </iact:action>
  <iact:action type="add" startTime="81222">
    <iact:property name="dataType"/>
    <iact:actionData xml:id="d97">
      <inkml:trace xmlns:inkml="http://www.w3.org/2003/InkML" xml:id="stk97" contextRef="#ctx0" brushRef="#br1">29862 18471 11967 0,'0'0'1072'0,"0"0"-864"7,0 0-208-7,0 0 0 8,0 0 1568-8,0 0 272 7,0 0 48-7,0 0 16 8,0 0-496-7,0 0-112 6,-12 13-16-7,12-13 0 7,-6 12 16-7,3 4 0 7,-1 1 0-7,2 3 0 9,2 3-112-9,0 3-32 6,0 5 0-6,0 4 0 8,0 4-240-8,0 0-48 7,0 12-16-7,0-1 0 8,0 5-208-8,0 1-64 7,-4 3 0-7,0 1 0 8,-2 5-128-7,2-3-48 6,-2-1 0-7,2-3 0 7,2-3-96-7,-3-5-32 8,-5-3 0-8,4-6 0 8,2 2-64-8,4-8-16 7,-2 0 0-7,2 0 0 7,0-7-64-7,0-5 0 8,-2 1-128-8,2-7 192 7,4-3-192-7,-4-14 176 7,0 0-176-7,0 0 160 8,0 0-288-8,0 0-64 7,0 0-16-7,16 0 0 24,-1-2-1728-23,1-6-352-1,-6-2-64 0</inkml:trace>
    </iact:actionData>
  </iact:action>
  <iact:action type="add" startTime="81689">
    <iact:property name="dataType"/>
    <iact:actionData xml:id="d98">
      <inkml:trace xmlns:inkml="http://www.w3.org/2003/InkML" xml:id="stk98" contextRef="#ctx0" brushRef="#br1">30108 17892 12895 0,'0'0'576'1,"-16"0"112"-1,16 0-560 0,0 0-128 5,0 0 0-5,0 0 0 8,0 0 2752-8,0 0 512 7,8 17 96-7,0 1 32 8,0 1-2112-8,9 5-432 7,1-1-80-7,3 6 0 8,4 0 128-8,5 10 16 7,3 4 16-7,6 4 0 8,-4 2-128-8,8 9-32 6,-2 1 0-6,6 3 0 9,0 3-320-9,-7 7-80 6,-2 2-16-6,-3-2 0 8,-6 2-160-8,-4-2-48 7,-3-1 0-6,-3 3 0 7,-3-8 240-8,-6 0 32 7,-3-7 16-7,-1-1 0 8,-4-3 96-8,-2-2 32 8,-2-1 0-8,-6-7 0 7,-3-4-112-7,-1 4 0 7,0-6-16-7,1-4 0 8,-5 0-80-8,4-2-16 7,-7-2 0-7,1-3 0 8,1-3-96-8,-3-1-32 7,-1-3 0-7,-3-3 0 8,-1-1-208-8,4-3 0 7,-1 3 0-7,1-5 0 8,1-2 0-8,6-4-128 7,-3-4-16-7,17-2 0 22,0 0-2240-22,0 0-448 0,-12-2-96 0</inkml:trace>
    </iact:actionData>
  </iact:action>
  <iact:action type="add" startTime="82379">
    <iact:property name="dataType"/>
    <iact:actionData xml:id="d99">
      <inkml:trace xmlns:inkml="http://www.w3.org/2003/InkML" xml:id="stk99" contextRef="#ctx0" brushRef="#br1">30701 17449 20271 0,'-16'0'1792'1,"2"0"-1424"5,3-6-368-6,11 6 0 7,0 0 1104-5,0 0 160 3,0 0 16-5,10-16 16 8,3 3-384-8,5-5-80 8,5 5 0-8,6-7-16 8,6-5-256-8,1 1-48 6,-3 3-16-6,8 3 0 8,0-5-176-8,5 1-16 7,-5 5-16-7,2 3 0 8,4 1-64-8,-4 3-16 8,4 4 0-8,0-6 0 8,0 3 176-8,-3 3 16 6,-5 0 16-6,-2 0 0 8,-5 0-96-8,-7 4 0 9,-7 0-16-9,-1 2 0 6,-17 0-176-6,18 2-128 9,-18-2 192-9,0 0-192 8,0 0 208-8,6 16-64 5,-6-16-16-4,3 15 0 6,-1 5-128-7,-4 1 0 8,-1 7 0-8,1 1 0 8,-2 2 0-8,-2 0 0 7,0 6 0-7,2 6 128 8,2 0-128-8,0 4 0 7,0 8 0-7,2 5 0 7,2 8 0-7,0-1 0 8,0 3 128-8,4 6-128 7,6-4 0-7,-1 8 128 8,7 0-128-8,-1 2 128 7,5-6-128-7,1 0 0 8,1-2 0-8,1 0 128 7,-2-2-128-6,1-3 0 6,-3-3 0-7,5-2 0 8,-1 3 0-8,0 3 0 7,-1-10 0-7,1 1 0 8,-3-5 0-8,-3 5 0 7,1-7 0-7,1-5 128 8,-1-2-128-8,-5-2 0 7,5-6 144-7,-7 2-144 8,3-6 128-8,-2-4-128 7,-3 0 160-7,-1 0-160 8,2-1 144-8,-4 1-144 7,-1-8 128-7,-1 5-128 8,0-1 176-8,-2 2-48 7,-2-4-128-7,0-1 192 8,-2-1-192-8,0 1 0 7,0-5 128-7,-2-1-128 7,-2-1 320-7,-4-3 32 8,2 0 0-8,-1-5 0 8,1 9 32-8,-4-8 0 7,10-10 0-7,-12 11 0 8,-1-3 112-8,1 0 16 7,0 4 16-7,-5-5 0 8,-1-1-96-8,3 4-32 7,-5-2 0-7,2 0 0 8,1-3 16-8,-5 5 0 7,1-2 0-7,0-2 0 8,-1 4 32-8,-1 1 0 7,-1-3 0-7,3 4 0 8,-1-4-256-8,5-3-32 7,-5 1-16-7,5 2 0 8,3-4-144-8,-1 0 0 7,3 2 0-7,-4 0 0 22,5-1-352-21,11-5-96-1,0 0-32 0,-16 8 0 13,6-4-2528-13,10-4-512 0</inkml:trace>
    </iact:actionData>
  </iact:action>
  <iact:action type="add" startTime="83550">
    <iact:property name="dataType"/>
    <iact:actionData xml:id="d100">
      <inkml:trace xmlns:inkml="http://www.w3.org/2003/InkML" xml:id="stk100" contextRef="#ctx0" brushRef="#br1">26778 19672 4607 0,'0'0'192'1,"10"-8"64"-1,-10 8-256 0,10-15 0 5,3 3 0-5,-3 0 0 8,2 3 3136-8,3 3 592 7,3-6 112-7,-6 4 32 8,-12 8-2144-8,19-6-416 8,-3 0-96-8,-1 1 0 8,-15 5-480-8,20-2-96 6,-6 0 0-6,-14 2-16 8,0 0-240-8,17 9-64 8,-17-9 0-8,0 0 0 7,10 14 128-7,2 4 0 7,-5-5 16-7,-5 7 0 8,0-3 16-8,0 3 0 7,-2 3 0-7,0 1 0 8,-2 1-48-8,0 2-16 7,2 5 0-7,-2 5 0 10,-2 4-16-10,1-2 0 6,-5 3 0-6,0-1 0 8,2 4-16-8,-4 0-16 6,4-6 0-6,-1 4 0 9,-3-6-16-9,0 0 0 6,2 0 0-6,3-4 0 9,-3-3-16-9,2 1 0 6,2 0 0-6,0-4 0 9,0-1 0-9,0-5 0 7,2 1 0-7,2-7 0 8,2 3-80-8,-2-7 0 7,0-11-16-7,2 16 0 7,-2-16-64-6,0 0-16 6,4 8 0-7,-4-8 0 7,0 0 0-7,0 0 0 8,0 0 0-8,22 0 0 7,-9-2-32-7,7-2 0 8,-5 0 0-8,3-2 0 8,-1-4-128-8,-1 5 0 7,4-1 0-7,3-2 128 8,2-2-128-8,3 2 0 7,1 3 0-7,2-5 128 8,6 0-128-8,4 2 0 7,0-1 0-7,6 1 0 8,4 4 0-8,-3-2 0 7,1 0 0-7,4-2 0 8,-2 4 0-8,5 1 0 7,3 1 0-7,7-2 0 8,-2 0 0-8,10-2 0 7,4 2 0-7,4 2 0 8,0 0 0-8,-6 0 0 7,-3 0 0-7,1 0 0 8,-8 2 0-8,4 2 0 7,-5 0 0-7,-1 2 0 8,-2 0 0-8,3 4 0 7,3-2 0-7,-4-2 0 8,-7-1 0-8,-1 1 0 7,-1 4 0-7,-4-4 0 8,-10-2 0-8,2 0 0 7,2 0 0-7,-3 0 0 8,5 2 0-8,-6 0 0 7,2-2 0-7,-4 3 0 8,6-1 0-8,-4 0 0 7,0 0 0-7,4-2 0 9,0 0 0-9,-1-2 0 6,-3 0 0-6,2 2 0 8,-2-2 0-8,-2-2 0 6,-7 0 0-6,-1 0 0 9,-2 2 0-9,-2 0 0 7,-1-2 0-7,-1 2 0 8,0 0 0-8,-1 0 0 7,-3-2 0-7,-1 2 0 8,1 0 0-8,1 2 0 7,-7 0 0-7,5-2 0 8,1 0 0-8,-5 0 0 6,1 2 0-6,1 0 0 9,-2 2 0-9,-16-4 0 7,17 0 128-7,-17 0-128 8,14 4 0-8,-14-4 0 7,0 0 0-7,13 8 0 8,-13-8 0-8,0 0 0 7,0 0 0-7,0 0 0 8,0 0 128-8,0 0-128 7,0 0 0-7,0 0 128 8,12 7-128-8,-12-7 0 7,0 0 0-7,0 0 0 8,0 0 0-8,14 6 0 7,-14-6 0-7,0 0 0 8,0 0 0-8,10 6 0 7,-10-6 0-7,13 8 0 8,-13-8 0-8,0 0 0 7,12 4 128-7,-12-4-128 8,0 0 0-8,0 0 0 7,17 0 0-7,-17 0 0 8,12 0 0-8,-12 0 0 7,18-2 144-7,-18 2-144 8,11 0 0-8,5-2 0 7,-4-2 0-7,3 0 0 8,-15 4 0-8,14-4 0 7,2 0 0-7,-3 0 0 8,3 2 0-8,-3-3 128 6,-1-3-128-6,2 4 0 9,1 2 0-9,-15 2 0 6,18-6 0-6,-4 2 0 10,3-2 144-10,-7 1-144 6,-10 5 192-6,16-6-192 8,-7 0 0-7,7 4 0 5,-6-4 0-6,-10 6-144 8,17-10 144-8,-7 4 0 7,2 3 0-7,-12 3 0 8,0 0 0-8,15-8 0 8,-5-2 0-8,-10 10 0 7,0 0 0-7,0 0 0 7,16-6 0-6,-16 6 0 6,0 0 0-7,11-4 0 7,-11 4 0-7,0 0 0 8,16 0 0-8,-16 0 0 7,0 0 144-7,0 0-144 8,12-2 0-8,-12 2 0 7,0 0 0-7,0 0 0 8,0 0 0-8,0 0 0 7,0 0 0-7,0 0 0 8,0 0 0-8,0 0 0 7,0 0 0-7,0 0 0 8,0 0 0-7,0 0 0 5,0 0 0-6,17 0-144 8,-17 0 144-8,0 0 0 7,0 0 0-7,0 0 128 8,0 0-128-8,12-8 192 7,-12 8-64-7,14-11 0 8,-7 3 128-8,1-6 16 8,2 1 16-8,-4-1 0 7,4 0 96-7,1-5 0 8,-3-5 16-8,2-3 0 7,3 0-128-7,-1 0-16 8,4-3-16-8,-5-3 0 7,5-2-240-7,-2-6 176 7,1 0-176-7,3-2 160 8,-6 0-160-8,3 4 0 7,-3 6 0-7,-2 6-176 22,1 2-224-22,-5 5-48 0,-2 4-16 0,-2 3 0 15,-2 13-1872-15,0 0-368 0</inkml:trace>
    </iact:actionData>
  </iact:action>
  <iact:action type="add" startTime="85336">
    <iact:property name="dataType"/>
    <iact:actionData xml:id="d101">
      <inkml:trace xmlns:inkml="http://www.w3.org/2003/InkML" xml:id="stk101" contextRef="#ctx0" brushRef="#br1">20234 19924 14735 0,'0'0'1312'0,"0"0"-1056"6,0 0-256-5,8-10 0 8,4-4 912-9,-12 14 128 6,0 0 32-6,9-9 0 8,-9 9-48-8,12-6-16 7,-12 6 0-7,0 0 0 8,0 0-208-8,16-2-32 7,-16 2-16-7,0 0 0 8,15 9-64-8,-5 7-16 6,-4-2 0-6,2 7 0 9,0 1 0-9,-3 5 0 7,-3 6 0-7,2 0 0 8,-2 6-208-8,0 2-32 7,-2 8-16-7,0-4 0 8,-2 2 16-8,0 3 0 8,0 5 0-8,-2 0 0 8,2-3-112-8,-1-3 0 6,-5-8-16-6,4 0 0 8,0-6 32-8,0-2 16 7,2-2 0-7,-2-5 0 8,0-5 144-7,-2 1 16 5,4-7 16-6,1 3 0 9,1-18-144-9,0 0-48 6,0 0 0-6,0 0 0 8,0 15-96-8,0-15-32 7,0 0 0-7,0 0 0 8,0 0 0-8,17 2 0 7,1-4 0-7,-5-4 0 8,7 1-208-8,-3 1 144 7,3-2-144-7,3-4 128 8,3 2-128-8,1 2 0 7,0-1 0-7,4-1 0 8,3 2 0-8,5 2 0 7,-2 2 0-7,8 2 0 8,-1-2 0-8,9 0 0 7,8 0 0-7,5-2 0 8,-4-1 0-8,3-1 0 7,-1 0 0-7,-2-2 0 8,5-2 0-8,1 3 0 7,4 1 0-7,0 2 0 9,6 4 0-9,2-2 0 6,0 2 0-6,-2-4 0 9,-5 2 0-9,-3 2 0 6,-2-2 0-6,0 2 0 8,-5 0 0-8,-1 0 0 7,2 2 0-7,-1 6 0 9,-1-4 0-9,1 0 0 6,-7-2 0-6,-1 1 0 8,-6 1 0-8,-3 0 0 8,-1 0 0-8,-6-2 0 7,2 0 0-7,-6 0 0 8,-1 2 0-8,-1-4 0 7,6 0 0-7,-8 0 0 8,0 0 0-8,0 0 0 7,-1 0 0-7,-1 0 0 8,-2 0 0-8,0 0 0 7,1 0 0-6,-3 0 0 6,-1 2 128-7,3 0-128 7,0 0 0-7,0 2 0 8,-1 0 0-8,-3-1 0 7,3-1 0-7,-5 2 0 7,-1 0 0-7,-1-2 0 9,3 2 0-9,-5 0 0 6,5 0 0-6,1 2 0 9,-4-4 0-9,-3 0 0 6,2 0 0-6,1-1 0 8,-5 1 0-8,-14-2 0 7,19 0 0-7,-5 2 0 9,-14-2 0-9,0 0 0 7,16 6 0-7,-16-6 0 7,0 0 128-7,0 0-128 8,17 0 0-8,-17 0 128 7,0 0-128-7,0 0 160 8,0 0-160-8,12 0 160 7,-12 0-160-7,0 0 160 7,0 0-160-6,15-2 160 6,-15 2-160-7,0 0 0 7,16-2 144-7,-16 2-144 8,16-4 0-8,-16 4 0 7,13-3 0-7,-13 3 128 9,0 0-128-9,18-4 0 7,-18 4 0-7,10-8 0 9,-10 8 0-9,0 0 0 6,0 0 0-6,13-6 128 8,-13 6 48-8,6-8 16 7,-6 8 0-7,8-15 0 8,-8 15 16-8,12-16 16 7,-7-5 0-7,-1 3 0 8,0 2 96-8,2-5 0 7,0 1 16-7,0 3 0 7,-4-3-80-7,4-3-32 9,-3 1 0-9,1-5 0 7,2-4-64-7,-2-2-16 7,-2-2 0-7,0-6 0 8,-2 2 32-8,0-4 0 7,0-2 0-7,0 2 0 8,0 8-176-8,0-2 0 7,0 2 0-7,0 6 0 8,0 5 0-8,-2 7-192 7,-2-1 0-7,4 18 16 21,-10-17-1824-21,3 9-368 0,7 8-80 0</inkml:trace>
    </iact:actionData>
  </iact:action>
</iact:actions>
</file>

<file path=ppt/ink/inkAction1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3T04:27:47.120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act:action type="add" startTime="2664">
    <iact:property name="dataType"/>
    <iact:actionData xml:id="d0">
      <inkml:trace xmlns:inkml="http://www.w3.org/2003/InkML" xml:id="stk0" contextRef="#ctx0" brushRef="#br0">22838 10489 3679 0,'0'0'320'1,"0"0"-320"5,-15 3 0-6,5 3 0 8,-6-2 1632-8,16-4 256 8,0 0 48-8,0 0 16 8,-13 2-864-8,13-2-192 6,0 0-16-6,0 0-16 8,-16 0 96-8,16 0 32 7,0 0 0-7,0 0 0 8,0 0 32-8,0 0 0 7,0 0 0-7,0 0 0 8,0 0-384-8,0 0-80 7,0 0-16-7,0 0 0 8,0 0-112-8,0 0-32 7,0 0 0-7,0 0 0 8,12-13-16-8,-1 7-16 8,9 2 0-8,-5 4 0 7,5-2 128-7,7 0 16 7,4-2 16-7,8-2 0 8,-1 4-64-7,4 2-16 6,1 0 0-7,8 2 0 8,6 2-160-8,-1 0-32 6,1 0-16-6,9-2 0 9,-2-4 16-9,3-2 0 7,-5 0 0-7,1-2 0 7,9 4 96-7,-4 0 32 8,2-4 0-8,2 4 0 7,4 1-96-7,4-1-16 7,-2-2 0-7,-3-2 0 8,-1-4-64-8,0 6-16 7,-4 0 0-7,2 0 0 8,2-1-48-8,-1 3-16 7,-1 4 0-7,4 3 0 8,-4 1-128-8,0-2 192 7,-2 0-192-7,-9-2 192 8,-7-2-192-8,-3 2 0 8,-4 2 0-8,2 0 128 8,-1-4-128-8,1 2 0 6,-8 2 0-6,2-1 128 9,-8-3-128-9,0 2 0 6,0 0 0-6,-3 2 128 9,-3 0-128-9,-2-2 160 7,0-2-160-7,-5 4 160 7,-6 0-32-7,3 0 0 7,-5-2 0-6,-14-2 0 6,15 0 64-7,-15 0 16 7,0 0 0-7,0 0 0 8,0 0-208-8,0 0 0 7,0 0 0-7,0 0 0 9,0 0 160-9,0 0-16 6,0 0 0-6,0 0 0 8,0 0 16-8,0 0 0 8,0 0 0-8,0 0 0 8,0 0-160-8,-17-4 0 6,-3 2 144-6,-1 0-144 9,-3 0 0-9,-1-2 0 6,2 2 0-6,-3 0 128 8,1 2-128-8,-4 0 0 8,-3-2 0-8,-1 2 0 7,-2 2 0-7,-8 0 0 7,-2 0 0-7,1 4 0 8,-7 0 0-8,-6-2 0 7,-9 4 0-7,-4-1 0 8,-12-3 0-8,0 2 0 8,-4-2 0-8,-6 2 0 7,1 2 0-7,3-1 0 8,4-1 0-8,-4 0 0 8,-5-2 0-8,3 4-128 7,2-2 128-7,6-2 0 8,4 1 0-8,2 5 0 6,6-2 0-6,-2-6 0 9,5-2 0-9,-3 0 0 6,0 4 0-6,4 0 0 9,5 4 0-9,3-3 0 7,1 1 0-7,8-4 0 8,3 2 0-8,10-2 0 6,1 0 0-6,8 0 0 9,4 2 0-9,3-4 0 6,5 0 0-6,15 0 0 8,0 0 0-8,0 0 0 7,0 0 0-7,0 0 0 8,0 0 0-8,15-16-128 8,9 6 128-8,5-1 0 8,4 5 0-8,14-2-160 7,7-4 160-7,7 5 0 8,11 3 0-8,0-2 0 7,4-4 0-7,6 2 0 8,2 2 0-8,8-3 0 7,3-1 0-7,9 4 0 7,1-2 0-6,4-3 0 5,-1-1 0-6,5-4 0 9,2 10 0-9,0 3 0 6,4-1 0-6,0-2 144 9,-6 0-144-9,-4 0 128 7,-7 2-128-7,-5 0 128 8,-5 0-128-8,-1 1 0 7,-3 3 144-7,0 0-144 8,-8-2 0-8,-6 0 0 7,-10-2 0-7,-5 0 128 8,-8 2-128-8,-3 2 0 7,-9-2 0-7,0 0 128 8,-7 0-128-8,-7 2 128 7,-5 4-128-6,-5-2 128 6,-15-2-128-7,0 0 144 7,0 0-144-7,0 0 160 7,0 0 16-7,0 0 0 8,-8-4 0-8,-11 4 0 8,-7 4 32-8,-3 0 16 7,-2 0 0-7,-10 0 0 8,0 1-224-8,-10 1 144 7,-7-2-144-7,-7 0 128 8,-9-4-128-8,-4 0 0 7,0 2 0-7,-2 2 128 8,-5-2-128-8,-1 4 0 7,0 2 0-7,-10-3 0 8,-1 1 0-8,-11-2 0 7,-1 0 0-7,2 0 0 9,0 0 0-9,1-2 0 6,5 4 128-6,0-1-128 8,-3 1 0-8,7 0 0 7,-1-2 0-7,10 4 0 8,1 2 0-8,1-5 0 7,8-1 0-7,0-4 0 8,0 6 0-8,2-2 0 7,5-2 0-7,7-2 0 8,7 0 0-8,9 0 0 8,5 2 0-8,8 2 0 7,3 0 0-7,11-2 0 7,1-2 0-7,20 0 0 8,0 0 0-8,0 0 0 7,0 0 0-7,0 0 0 8,24-4 0-8,7-4 0 7,4 2-224-6,14 0 80 7,9-1 144-8,13-3 0 6,5 0-144-6,6 2 144 8,4-7 0-8,3 5-144 7,3-6 144-7,9 7 0 8,11-3 0-8,-1 0 0 7,6-9 0-7,4 5 0 8,-4-1 0-8,4 7 0 7,2-4 0-7,-8 6 0 8,0-3 0-8,-12 1 0 7,-9-2 0-7,-3-1 0 8,-3 5 0-8,-6 2 0 7,-2 4 0-7,-8-2 0 8,-4 0 0-8,-5 2 0 7,-10-2 0-7,-7 4 0 23,-11 4-944-23,-5 0-128 0,-9-4-16 0,-21 0-10176 7,0 0-2016-7</inkml:trace>
    </iact:actionData>
  </iact:action>
  <iact:action type="add" startTime="4406">
    <iact:property name="dataType"/>
    <iact:actionData xml:id="d1">
      <inkml:trace xmlns:inkml="http://www.w3.org/2003/InkML" xml:id="stk1" contextRef="#ctx0" brushRef="#br0">24194 12640 13471 0,'0'0'592'1,"0"0"128"-1,0-16-576 0,0 16-144 6,2-12 0-6,-2 12 0 8,4-15 976-8,1 3 176 7,-5-6 16-7,0 18 16 8,0 0-96-8,0 0-32 6,0 0 0-6,0 0 0 8,0 0-48-8,0 0-16 7,0 0 0-7,0 0 0 8,0 0-352-8,0 0-80 8,0 0-16-8,0 0 0 7,0 16-64-7,0 0-16 8,0-16 0-8,-2 25 0 8,-3 8 64-8,3 4 16 7,2 0 0-7,-2 6 0 8,-2 4-48-8,0 6-16 7,2 3 0-7,0 5 0 8,0 3-112-8,0-4-32 7,-2 1 0-7,4-3 0 8,-4 3-64-8,0-5-16 7,1-7 0-7,-3 2 0 8,0 2-32-8,-2-5-16 7,2-9 0-7,0 2 0 8,2-6-48-8,-1-1-16 7,-3 1 0-7,4-6 0 8,2-4-144-8,0-3 128 7,0-1-128-7,2 1 128 8,2-5-128-8,2-3 192 7,-4-14-192-7,10 15 192 8,-10-15-448-8,9 8-96 7,-9-8-16-7,18 2-10192 15,-18-2-2048-15</inkml:trace>
    </iact:actionData>
  </iact:action>
  <iact:action type="add" startTime="4827">
    <iact:property name="dataType"/>
    <iact:actionData xml:id="d2">
      <inkml:trace xmlns:inkml="http://www.w3.org/2003/InkML" xml:id="stk2" contextRef="#ctx0" brushRef="#br0">23082 14420 16575 0,'0'0'1472'1,"0"0"-1168"4,-8 12-304-5,8-12 0 8,0 0 1040-8,0 0 160 7,14 10 16-7,5 1 16 9,1-5-272-9,7-2-64 6,8 0-16-6,2-2 0 8,6-2 336-8,6 0 80 7,8-2 16-7,5 0 0 8,-2-4-352-8,9 2-80 7,5-4-16-7,6-1 0 8,2 3-144-8,7 0-16 7,9-4-16-7,-2 4 0 9,3 1-208-9,2 1-32 6,-9-4-16-6,4 0 0 8,-1 4-112-8,-1 4-32 7,3 4 0-7,-5 0 0 8,0-6-288-8,-10 2 160 7,-14 0-160-6,-2 6 128 6,-3-2-128-7,-11 0-144 7,-5-2 144-7,-4 5-208 22,-12 3-1952-22,-3 2-384 0,-9-4-80 2</inkml:trace>
    </iact:actionData>
  </iact:action>
  <iact:action type="add" startTime="5337">
    <iact:property name="dataType"/>
    <iact:actionData xml:id="d3">
      <inkml:trace xmlns:inkml="http://www.w3.org/2003/InkML" xml:id="stk3" contextRef="#ctx0" brushRef="#br0">24385 15313 10127 0,'0'0'896'12,"0"0"-704"-12,0 0-192 0,0 0 0 3,0 0 1632-3,0 0 288 6,0 0 64-6,0 0 16 8,-6-11-576-8,6 11-112 7,-6-16-32-7,-4 8 0 8,10 8-240-8,-13-8-48 8,-1 1-16-8,0 3 0 8,-1 0-160-8,-1 2-48 7,-9 0 0-7,2 2 0 7,-1 2-176-7,-3 0-32 7,-2 0-16-7,-5 2 0 8,-1 0-96-8,0 1 0 7,4-1-16-7,2 2 0 8,-1 0-48-8,3 6-16 8,0-2 0-8,3-1 0 9,1 3-160-9,5-2-16 5,-3 5-16-5,5-1 0 9,3 4-176-9,5-7 128 6,-2 3-128-6,6 0 128 9,4 3-128-9,4-1 128 7,2 3-128-7,6 3 128 7,1-3 0-6,7-1-128 6,1 1 192-7,7 1-64 8,1-3 16-8,2 5 0 7,4 1 0-6,6 4 0 5,-2 3-144-6,6-1 192 8,-6-2-192-8,4-1 192 8,-6 1-192-8,0 0 160 7,-6 2-160-6,-1-1 160 6,-5-1-160-7,-6 0 0 7,1 1 0-7,-3-1 128 8,-7 0-128-8,4 1 192 7,-8-1-192-7,-2 2 192 8,-2-2 0-8,-2 1 16 7,0-3 0-7,-4 2 0 7,0-3 112-7,-8 1 0 8,0-1 16-8,5-3 0 8,-9 0-16-8,-2 1 0 7,-3 3 0-7,-4-3 0 8,-3-5-16-8,-1 3-16 7,-4-3 0-7,0-3 0 8,-4 4-48-8,-4-7-16 7,2 1 0-7,2-4 0 8,-4-2-80-8,4-4-16 7,-6-4 0-7,6-2 0 7,-2 0-128-7,4-2 128 9,1-6-128-9,5 4 128 7,2-5-128-7,5-1 0 7,7-7 0-6,-3-1 0 19,5 3-1520-20,5-7-224 0,6-5-48 0,6-2-9472 9,2-2-1904-9</inkml:trace>
    </iact:actionData>
  </iact:action>
  <iact:action type="add" startTime="5924">
    <iact:property name="dataType"/>
    <iact:actionData xml:id="d4">
      <inkml:trace xmlns:inkml="http://www.w3.org/2003/InkML" xml:id="stk4" contextRef="#ctx0" brushRef="#br0">24824 15062 20271 0,'-18'-16'1792'0,"7"10"-1424"5,11 6-368-5,0 0 0 10,-6-7 1328-10,6 7 192 5,0-16 32-5,0 16 16 8,0 0-352-8,9-10-80 7,3-7-16-7,0 7 0 8,7 2-96-8,3-4-32 7,3 1 0-7,2-5 0 8,1 6-192-8,1 1-32 7,0 1-16-7,1 2 0 9,1-4-240-9,-4 2-32 6,-2 4-16-6,-3 4 0 8,-5 4-272-8,1 4-48 7,-18-8-16-7,19 10 0 8,-9 6-128-8,-2-1 0 7,-4 7 0-7,-4-3 128 8,-4 1 0-8,-2 5 0 7,-2 2 0-7,-9 3 0 9,-5-3 16-9,-3 0 0 6,-4 0 0-6,-2-1 0 8,-1-5 32-8,3 1 0 7,0-9 0-7,3 3 0 9,5 1 96-9,3-5 32 6,1 0 0-5,3 2 0 6,14-14-64-7,0 0-16 7,0 0 0-7,0 0 0 8,0 0-16-8,18 7 0 7,3-1 0-7,7-2 0 8,3-4 128-8,6-4 32 8,4 0 0-8,-4-2 0 7,4 1-240-7,-4-3-128 7,0-4 160-7,4 4-160 8,-4-3 0-8,2 3 128 8,-6 2-128-8,-4 2 0 21,-1-6-832-21,-5 6-224 0,-7 0-32 1,-16 4-17552 2</inkml:trace>
    </iact:actionData>
  </iact:action>
  <iact:action type="add" startTime="7770">
    <iact:property name="dataType"/>
    <iact:actionData xml:id="d5">
      <inkml:trace xmlns:inkml="http://www.w3.org/2003/InkML" xml:id="stk5" contextRef="#ctx0" brushRef="#br0">26766 14444 13823 0,'0'0'608'1,"-15"5"128"-1,-1-1-592 0,1 0-144 5,15-4 0-5,-12 2 0 7,12-2 1728-7,0 0 304 7,0 0 64-7,0 0 16 8,0 0-800-8,0 0-160 9,0 0-16-9,0 0-16 6,0 0 160-6,23-4 16 8,-3-2 16-8,3-1 0 7,5-3-352-6,3 6-80 6,4-2-16-7,0-2 0 7,8 2-320-7,2 1-64 8,4-3-16-8,3-2 0 9,1 0-192-9,3 4-32 5,3-1-16-4,-1-1 0 8,-3-2 96-9,0-2 0 6,-5 1 16-6,1 1 0 8,-10-4-16-8,0 5 0 7,-8-5 0-7,0 6 0 8,-3 4-192-8,-5-2-128 7,-5-3 160-7,-3 3-160 8,-17 6 128-8,0 0-128 7,0 0 0-7,0 0 0 8,0 0 192-8,0 0-64 7,-21 4-128-7,-7 2 192 8,-3 1-192-8,-10-1 128 7,-6-2-128-7,-1 2 0 8,-5 4 128-7,-6-4-128 6,-11-3 0-7,8 1 144 8,-3-2-144-8,7 2 160 6,1 0-160-6,3 2 160 9,1-4-32-9,8 2-128 6,2 0 192-6,8 2-64 8,0-3-128-8,4 5 0 7,11-4 0-7,1 0 128 8,3-4-128-8,16 0 0 7,0 0 0-7,0 0 128 8,0 0 0-8,0 0 0 7,16-6 0-7,7-4 0 8,5 3 0-8,9 1-128 7,9 0 192-7,9-2-64 8,5 0-128-8,11 2 0 7,3-5 144-7,4 3-144 8,0 2 0-8,0-2 0 8,-10-5 0-8,0 3 0 8,-7-4 176-8,-3 6-48 6,-3 5 0-6,-6-3 0 8,-6-2-128-8,-10 6 0 7,-8 2 144-7,-9 0-144 8,-16 0 0-8,0 0 144 7,0 0-144-7,0 0 0 8,-18 10 144-8,-11-2-144 7,-12-8 0-7,-4 5 144 8,-2 1-144-8,-3 2 128 7,-5 0-128-7,-2-6 128 8,-1 2-128-8,-1-4 0 7,-3-2 144-7,3 0-144 9,3 0 0-9,5 0 0 6,4-2 0-6,3 0 0 23,1 6-1472-23,8-4-224 1,3-4-32-1,7-2-15408 2</inkml:trace>
    </iact:actionData>
  </iact:action>
  <iact:action type="add" startTime="9223">
    <iact:property name="dataType"/>
    <iact:actionData xml:id="d6">
      <inkml:trace xmlns:inkml="http://www.w3.org/2003/InkML" xml:id="stk6" contextRef="#ctx0" brushRef="#br0">30127 12612 2751 0,'0'0'256'2,"0"0"-256"5,0 0 0-7,0 0 0 8,0 0 2992-8,0 0 544 7,0 0 112-7,0 0 32 8,0 0-1888-8,0 0-368 7,0 0-80-7,-9-17 0 8,1 1-192-8,8 16-16 7,0 0-16-7,-14-8 0 8,4 1-208-8,1-1-32 7,-5 0-16-7,4 6 0 8,-5 2-272-8,3 4-48 7,-6 4-16-7,3 0 0 8,-7-1-144-8,-3 7-16 7,-4-4-16-7,-1 7 0 8,1-3 48-8,-2 5 16 7,-8-1 0-7,4 0 0 8,-8 1-32-7,4 6 0 5,-4 3 0-6,2 3 0 9,-4 12-32-9,6 2-16 6,-4 5 0-6,6 5 0 8,-6 3-128-8,6-1-16 8,2 0-16-8,0 1 0 8,6 3-48-8,3-1-128 6,5-3 192-6,-1-3-64 8,3-1-128-8,5-4 160 8,-3-7-160-8,7 3 160 8,0-6-32-8,8 6-128 6,6-4 192-6,6 4-64 8,-2-4-128-8,7-2 192 7,-3-8-192-7,7 0 192 8,-1-7-192-8,5-1 192 7,7-7-192-7,-3-1 192 8,0 1 0-8,6-6 16 7,6-6 0-7,-1 0 0 8,4-1-64-8,-3-3-16 7,4-3 0-7,0-1 0 8,6 0-128-7,0 0 128 5,-4-6-128-6,-6 0 128 8,0-1-128-8,0-7 0 7,-6 2 144-7,-4 1-144 8,-2-5 0-8,-5-1 128 8,-8-1-128-8,1-1 0 8,-7 2 128-8,2-7-128 6,-8 1 128-6,-4 2-128 9,-4-1 160-9,-2 5-32 6,-6 1-128-6,-5 1 192 8,-6-1 16-8,-3 7 0 7,-1-3 0-7,-6 6 0 8,-4-1 48-8,0 5 16 7,-10 2 0-7,4 4 0 8,2 4-48-8,-3 4-16 7,1 1 0-7,0 1 0 8,-4 8-80-8,6-3-128 8,2 3 176-8,6 1-176 7,-2-5 160-7,8 5-160 7,1 1 128-7,9-2-128 8,-1 1 0-8,3-5 0 8,5-1 0-8,2-3 0 8,10-10-192-8,0 0-128 6,0 0-32-6,14 16 0 22,4-9-2528-22,3-7-512 0</inkml:trace>
    </iact:actionData>
  </iact:action>
  <iact:action type="add" startTime="11193">
    <iact:property name="dataType"/>
    <iact:actionData xml:id="d7">
      <inkml:trace xmlns:inkml="http://www.w3.org/2003/InkML" xml:id="stk7" contextRef="#ctx0" brushRef="#br0">28982 14919 3679 0,'0'0'160'1,"0"0"32"-1,0 0-192 0,0 0 0 4,0 0 0-4,0 0 0 8,0 0 2784-8,0 0 512 8,0 0 96-8,0 0 32 8,0 0-2080-8,0 0-400 7,0 0-96-7,0 0-16 8,0 0 128-8,0 0 0 7,0 0 16-7,0 0 0 7,0 0-144-6,10 8-16 6,-10-8-16-7,20 8 0 8,1 2 112-8,-3-6 32 7,3-4 0-7,2-2 0 7,5-2-32-6,-1-4 0 5,0 0 0-6,5 2 0 9,1-1-256-9,8-5-48 7,4 2-16-7,5-2 0 8,3 3-64-8,5 1-16 7,5-4 0-7,1 4 0 8,4 4-112-8,3-1-16 7,-3-3-16-7,-2 0 0 9,-1 2-48-9,-1-2 0 6,-4 1 0-6,-1 1 0 8,-2 2-48-8,1 0-16 7,1 0 0-7,-3 2 0 8,1-4-80-8,-5 4-32 7,-3 0 0-7,-4 0 0 8,-8 0-144-8,2 0 192 7,-4 1-192-7,-7 2 192 8,-9-2-192-8,-1 1 0 8,-3 0 144-8,-15 0-144 7,0 0 0-7,0 0 0 7,0 0 0-7,0 0 128 8,0 0-128-8,0 0-208 7,0 0 48-7,0 0 16 23,0 0-1536-23,0 0-304 0,-21-2-64 0,-7 0-16 1</inkml:trace>
    </iact:actionData>
  </iact:action>
  <iact:action type="add" startTime="11929">
    <iact:property name="dataType"/>
    <iact:actionData xml:id="d8">
      <inkml:trace xmlns:inkml="http://www.w3.org/2003/InkML" xml:id="stk8" contextRef="#ctx0" brushRef="#br0">30121 15676 3679 0,'0'0'320'0,"0"0"-320"5,-5-12 0-5,1 5 0 9,4 7 3120-9,-4-12 544 6,-2 4 112-6,6 8 32 9,-12-10-1888-9,4 1-384 6,-5 1-80-6,-1 2-16 8,0-2-256-8,1 2-48 7,-9 2-16-7,1 2 0 8,-4 1-256-8,-5 1-48 7,-3 0-16-7,-2 3 0 8,2 3 16-8,-8 2 0 8,-2-2 0-8,-2 0 0 9,8 4-64-9,0 1-16 6,4-1 0-6,4 4 0 8,3-5-144-8,5 3-16 6,3 2-16-6,1 3 0 8,7 3-368-8,2-1-64 8,4 1 0-8,4-5-128 8,4 5 128-8,8 3-128 7,-2-3 0-7,9 1 0 8,2 5 176-8,5 1-176 6,1 2 160-6,4 2-160 9,4 1 160-9,3-3-160 6,-1-2 160-5,-4 0-160 7,2 9 128-8,-2-7-128 6,0 2 0-6,-4-4 144 8,-3 4-16-8,-3-1 0 8,-1-3 0-8,-3 0 0 8,-1-1 80-8,-7-1 16 7,1 0 0-7,0-1 0 8,-6 1-48-8,0 2-16 7,-3-1 0-7,5-3 0 7,-8-3 64-6,0-1 16 7,-2 3 0-8,0-7 0 7,-4 1-32-7,1 1 0 7,-1-5 0-7,-2 8 0 8,-4-5 16-8,1 3 0 7,-7-5 0-7,2 1 0 8,-3-4 16-8,-6 2 0 7,-3-5 0-7,1-1 0 8,-2-4 0-8,-3-4 0 7,-7-4 0-7,0 2 0 8,-2-3 32-8,1-7 16 7,-1 2 0-7,0-7 0 8,4-1 16-8,-4 3 0 7,4-3 0-7,-2-1 0 8,1 1-160-8,9 3-16 7,2-5-128-7,0 1 192 9,1-1-192-9,5 5 0 6,3-7 0-6,1 9 0 8,-1 1 0-8,6 0-128 6,-1 5-16-6,13 9 0 21,-8-8-1008-21,8 8-208 1,0 0-48-1,0 0 0 15,0 0-2160-15,0 0-432 0</inkml:trace>
    </iact:actionData>
  </iact:action>
  <iact:action type="add" startTime="13339">
    <iact:property name="dataType"/>
    <iact:actionData xml:id="d9">
      <inkml:trace xmlns:inkml="http://www.w3.org/2003/InkML" xml:id="stk9" contextRef="#ctx0" brushRef="#br0">32521 11848 16527 0,'0'0'720'1,"0"0"176"-1,0 0-720 0,0 0-176 6,11 8 0-6,-11-8 0 8,14 13 368-8,-14-13 32 6,0 0 16-6,10 8 0 8,-10-8 16-8,0 0 0 8,0 0 0-8,0 0 0 8,0 0 80-8,0 0 32 7,0 0 0-7,0 0 0 8,0 0-48-8,0 0-16 7,0 0 0-7,0 0 0 7,0 0 96-7,0 0 0 7,0 0 16-7,0 0 0 9,0 0-144-9,0 0-16 6,0 0-16-6,0 0 0 9,0 0-64-9,0 0-16 6,-4-15 0-6,4 15 0 8,-6-10-32-8,6 10-16 7,-14-6 0-7,14 6 0 8,-11-10-32-8,-5 6-16 7,6 2 0-7,-5 0 0 8,3-2 32-8,-4 4 16 9,5 0 0-9,-9 0 0 7,4 0-80-7,-3 0-16 7,1 0 0-7,3 2 0 8,-7 0-32-8,-1-2-16 7,0 0 0-7,-3-2 0 8,1 0 48-8,-1 2 0 7,3-3 0-7,-4 1 0 8,-1-2 80-8,1-4 32 7,0 4 0-7,0 0 0 8,-5 2-96-8,1 0-16 7,-2-2 0-7,0 2 0 9,-2 0 16-9,-2-2 0 6,0 3 0-6,1-1 0 8,-5 0-48-8,4 2-16 7,-5 0 0-7,1-2 0 8,-10-2-16-8,2 2-128 7,-2-2 192-7,-3 2-64 8,-1 0-128-7,1-4 192 5,1 0-192-6,0 2 192 8,4 1-192-8,1-1 0 7,-3 0 144-7,4-2-144 8,2 4 0-8,-2 0 0 7,5 0 0-7,-3 2 128 8,-4-2-128-8,0 0 0 7,-2 0 0-7,-3 0 0 8,-3 2 0-8,3-2 0 7,5 0 0-7,0 0 0 8,-2 0 0-8,1 0 0 7,1-1 0-7,2 1 0 8,0 0 0-8,1 0 0 7,3 2 0-7,-6-2 128 8,-4 0-128-7,-1-2 0 6,-5 4 128-7,-1 0-128 8,-5 0 0-8,5-2 0 7,1 2 0-7,1 0 128 8,-3-2-128-8,1 2 0 7,1 2 0-7,3-2 0 7,-1-2 0-7,-3 2 128 7,-13-2-128-7,3 2 0 8,-6 0 128-8,2 0-128 8,4 0 128-8,-4 0-128 7,0-2 128-7,5 2-128 7,-3 0 160-7,4 0-160 8,-8 0 128-8,-4 0-128 7,-6-2 0-7,-2 2 0 8,0 0 192-8,3 0-64 7,-1-4-128-7,2 2 192 8,2 0-192-8,-4 0 0 8,-2 2 0-8,-9 0 0 8,1-2 0-8,-1 2 0 6,3 0 0-6,-1 0 0 9,5-1 0-9,0 1 0 6,-5 0 144-6,-1 0-144 8,-7-2 128-8,1 0-128 7,7 2 128-7,-3-2-128 9,4 2 0-9,3-2 0 7,-7-2 128-7,-3 2-128 7,-6-4 0-7,1 4 0 7,1 0 0-7,0 0 0 8,3 2 0-8,-1-2 0 7,-1-2 128-7,-5 4-128 8,-8-4 0-8,2 2 0 7,2-1 0-7,2-3 128 8,2 4-128-8,-5 0 0 8,-3 0 0-8,-2-2 0 8,4 2 0-8,2-2 128 6,2 0-128-6,0 0 0 9,-6-3 128-9,-4 3-128 6,2 0 0-6,0-2 128 8,0 0-128-8,6-2 0 7,0 0 0-7,-4 5 0 8,-12-3 0-8,4-2 128 7,4 0-128-7,6 4 0 8,-6-2 128-8,0 2-128 7,-6-1 128-7,3-1-128 9,-5 2 0-9,6-2 128 6,-2 0-128-6,2-2 0 8,-7 2 0-8,-1 3 0 7,-2-5 128-7,4 0-128 8,1 2 0-8,-1 2 0 8,2 2 0-8,-5-2 0 8,-7-1 0-8,4-1 0 6,-1 4 0-6,-1 2 0 8,1 0 0-8,-1 2 0 8,-1-2 0-8,1 0 0 7,7 0 0-7,-3 2 0 7,0 2 0-7,1-3 0 8,-5 1 0-8,3 0 128 8,1 2-128-8,-2-2 0 7,3 2 0-7,-7 0 0 7,1 0 0-7,3 0 0 8,4 2 0-8,3 0 0 7,-3-1 0-7,-2 5 0 9,1-2 128-9,3-4-128 6,0 2 0-6,6 0 128 9,1 1-128-9,-9-1 0 6,-2-4 0-5,5 6 0 7,-1 0 0-8,6 0 0 6,4-1 0-6,-4 5 0 8,-8-4 0-8,1-2 208 8,11 1-48-8,-2 5-16 7,6-2-144-7,-2 0 0 8,-8-1 0-8,4-3 0 7,2 2 0-7,0 4 0 8,6-2 0-8,2 3 0 7,1-3 0-7,-3 2 0 8,-4-3 0-8,0 1 0 7,6 4 0-7,6-4 0 7,-1-1 0-7,1 7 0 8,-4-2 0-8,-2 1 0 7,-4-5 0-7,7 6 0 9,3-7 0-8,5 7 0 5,5-1 0-6,-7 3 0 9,-1-2 0-9,0-3 0 6,-3 3 0-6,1-4 0 8,2 1 0-8,5 1 0 7,1 3 0-7,-1-1 0 8,-1 4 0-8,-9-1 0 6,3-7 0-6,4 3 0 9,5 1 0-9,4 1 0 7,-3-3 144-7,3 4-144 8,-5-1 128-8,-1-1-128 7,-7-1 128-7,3-1-128 7,9 4 192-7,-1-1-48 8,4-1 0-8,4 3 0 8,-7-5-144-8,-3 4 0 6,-3-3-160-6,3-1 160 8,-1 5 0-8,3-3 0 8,6 1 0-8,2-1 0 8,4-4 0-8,-7 3 0 7,-5-3 0-7,4 4 0 8,-3-3 0-8,3 3 0 7,2-6 0-7,2 3 160 8,5 5-160-8,-3-1 0 7,-2-5-160-7,-2 4 160 8,-4-5 0-8,1 7 0 7,-1-4 0-7,4 1 0 8,2-5 0-8,5 6 0 7,-1-3 0-7,0 5 0 8,-2-1 0-8,-6-1 0 7,-7 0 0-7,7-3 0 8,-2 3 0-8,4-5 0 7,3 7 0-7,3-2 0 8,2 1 0-8,-4 1 0 7,-6-9 0-7,0 5 0 8,-3-2 0-8,7-2 0 7,2 3 0-7,4-3 0 8,2 6 0-8,2-7 0 7,2 1 0-7,-4 2 0 8,-6-4 0-8,0-3 0 7,4 3 0-7,0 0 0 8,2-4 0-7,4 2 0 5,4 2 0-6,-2-3 0 8,5-1 0-8,-7-2 0 7,0 0 0-7,2 2 0 9,-6-2 0-9,2 0 0 6,6 0 0-6,-5 2 0 8,7-2 0-8,4 0 0 7,1 0 0-7,-1 0 0 8,4-2 0-8,-3 0 0 7,-3 0 0-7,-2 0 0 9,-1-2 0-9,3 0 0 6,4 2 0-6,3 0 0 8,-1-2 0-8,1 0 0 7,4-4 0-7,1 4 0 8,-1 2 0-8,4 2 0 7,1-4 0-7,-1 2 0 8,-4-2 0-8,-1 2 0 7,1-2 0-7,1 0 0 8,-1-2 0-8,2 2 0 7,3 2 0-7,1-2 0 8,2-1 0-8,-2 1 0 7,1-4 0-7,7 2 0 8,-4-2 0-8,4 4 0 7,2 0 0-7,0 0 0 9,-6 0 0-9,0 0 0 6,-2 0 0-6,0-2 0 9,-1 0 0-9,-1 3 0 6,4-1 128-6,0 0-128 8,4 0 0-8,-4 0 128 7,0 0-128-7,5 2 0 8,-3 0 176-8,2 2-176 7,-4-2 160-7,6 4-160 8,-4 1 144-8,4-1-144 8,-4 4 128-8,2-2-128 7,-6-2 0-7,0 2 0 7,1 2 128-7,-1-3-128 8,2 1 0-8,4 0 0 7,-4 6 0-7,4-2 0 8,0 5 0-8,6-5 0 7,-4 0 0-7,4 1 0 8,2-1 0-8,3 4 0 7,-3-4 0-7,0 1 0 9,0 3 0-9,4-4 0 6,1 5 0-6,3-5 0 9,-2 4 0-9,1-5 0 6,1 1 0-6,4 2 0 8,-3 0 128-8,3 3-128 7,-1-5 0-7,9 4 128 8,-3-5-128-8,8 7 0 7,0-2 0-7,1 1 128 9,7-15-128-9,-6 14 0 6,4 3 0-6,2-3 0 8,0-14 0-8,6 20 0 8,-2-3 0-8,3-1 0 7,1 3 0-7,0-5 0 7,-8-14 0-7,14 19 0 8,-5 5 0-8,7-1 0 8,-4-1 0-8,3-1 0 8,-5 2-128-8,4 3 128 6,1 3 0-6,1-2 0 9,-6 3 0-9,7 7 0 6,-3 0 0-6,3 8 0 8,-5-3 0-8,4 7 0 7,-5 4 0-7,7 3 0 9,-6 5 0-9,5 5 0 6,-5 1 0-6,4 9 0 8,-3-2 0-8,3 8 0 7,1 3 0-7,-7 3 0 8,0 0 0-8,0 7 0 7,-3 5 0-7,-1 3 0 8,2-3 0-8,2 3 0 7,-6 0 0-6,2 7 0 6,-1-1 0-7,3 0 0 8,-2 2 0-8,-2 4 0 8,0 6 0-8,2 0 0 6,2 0 0-6,-3 4 0 8,-3-2 0-8,2 4 0 7,2 3 0-7,0-5 0 8,0 2 0-8,0 1 0 7,-6-3 0-7,5 2 0 8,1-6 0-8,2 0 0 7,-2-6 0-7,0-4 0 8,2-4 128-8,3-7-128 7,-3-7 128-7,8-3-128 9,-1-6 0-9,5-4 0 6,-6-2 0-6,5-10 0 8,4 0 0-8,5-5 0 7,-1-3 0-7,6-1 0 8,6-5-144-8,-2-5 144 7,4 0 0-7,0-4 0 8,-2-8-128-8,4 0 128 7,-4 2 0-7,6-8 0 8,6-2 0-8,3-1-128 9,5-1 128-9,-1-2 0 6,5 1 0-6,9-5 0 7,8-1 0-6,4-1 0 6,0 3 0-7,3-7 0 7,-1 1 0-7,8-1 0 8,1-5 0-8,7 2 0 7,7 3 0-7,4-1 0 8,2 0 0-8,2-3 0 7,-2 5 0-7,6-6 0 9,12 3 0-9,0-3 0 6,1 6 0-6,1-4 0 9,-4 3 0-9,7-3 0 7,8 3 0-7,-1-3 0 7,1 4 0-7,2-7 0 7,-3 1 0-7,11-2 0 8,7-2 0-8,-7-4 0 8,-1 2 0-8,1 0 0 7,2-2 0-7,5 0 0 8,3-4 0-8,4 4 0 7,-10 3 0-7,13-3 0 8,3 0 0-8,-2 0 0 7,-5 0 0-7,3 0 0 7,11 2 0-7,-7-2 0 8,-5-2 0-8,9 2 0 7,1 2 0-7,1 2 0 9,-3-2 0-9,1-1 0 6,7 1 0-6,4 2 0 8,-4 0 0-8,-1 4 0 7,-1-6 0-7,4 2 0 9,8-1 0-9,-4 3 0 7,-6 0 0-7,7-2 0 8,8 2 0-8,-5 3 0 7,-4-7 0-7,4 6 0 7,8 2 0-7,0-4 0 8,-14-1 0-8,10 3 0 7,8-4 0-7,-6 0 0 8,-8-2 0-8,8 0 0 8,1 1 0-8,5-3 0 7,-14-2 0-7,8-2 0 7,6 1 0-7,-6 1 0 8,-8-4 0-8,8 2 0 8,1 0 0-8,1-2 0 8,-10-2 0-8,2 2 0 6,10 4 0-6,-8-2 0 8,-8-2 0-8,4 0 0 8,10 4 0-8,-4-2-240 7,-10-2 80-7,6 1 16 8,8-1 144-8,-6-2 0 7,-10 2 0-7,8 0 0 8,4 0 0-8,0-4-160 7,-10-1 160-7,6-1-208 8,8 6 208-8,-8 0 0 7,-6-2 0-7,6 2 0 8,6-2 0-8,-8 4 0 7,-12 1 0-7,4 1 0 7,5-4 0-7,-5 2 0 8,-2 0 0-8,4 0 0 8,0 2 0-8,-3-2 0 7,-3-2 0-7,6 2 0 8,1 2 0-8,1-2 0 7,-2-2 0-7,-4 2 0 8,4 0 0-8,1 2 0 7,1 2 0-7,-2 0 0 8,-6 4 0-8,5-6 0 7,3 0 0-7,-6 4 0 7,-2 0 0-7,5 0 0 8,1 0 0-8,-8-1 0 8,-3 3 0-8,3-2 0 7,6 0 0-7,-3-2 0 9,-13-2 176-9,7 0-176 6,-1 2 160-6,3-2-160 8,-9-2 0-8,-5 0 0 7,0 0 0-6,4 0 0 6,5 2 0-7,-5 0 0 7,-18-8 0-7,4 3 0 8,6 1 0-8,-6 2 0 7,-8 2 0-7,-1-2 0 8,-9-2 0-8,4-2 0 7,3-2 0-7,-7 2 0 8,-7 2 0-8,-6 1 0 8,0-1 0-8,-4 0 0 7,3-4 0-7,-5 2 0 7,0 0 0-7,-7-2 144 8,-11 1-144-8,0 3 0 7,-3 0-192-7,0 2 192 8,1 0-144-8,-2 2 144 6,5-2 0-6,-10 2 0 9,-10-2 0-9,-4 2 0 6,0 0 0-6,-4 0 0 9,-2 0-128-9,2 2 128 7,-8 2 0-6,6-2 0 6,-5 0-144-7,1 2 144 7,-9-2 0-7,-5 2-144 8,-3-1 144-8,-8-3 0 7,2 0 0-7,-2 2 0 8,-6 2 0-8,-2 0 0 7,-2-2 0-7,2 2 0 8,-4 0 0-8,0 0 0 7,-1 2 0-7,-1-2 0 8,-2-1 0-8,-1 1 0 8,-1 0 0-8,2 0 0 7,1 0 0-7,-3 2 0 7,-2-2 0-7,-3 0 0 8,1 0 0-8,-1 2 0 7,-1 1 0-7,-3-1 0 8,3-4 0-8,-1 0 0 7,-6 4 0-7,-12-6 0 8,17 6 0-7,-5 2 0 5,-12-8 0-6,18 3 0 8,-18-3 0-8,15 4 0 7,3-4 0-7,-7 2 128 8,-11-2-128-8,16 0 0 8,-16 0 0-8,14-2 0 7,-14 2 0-7,15-2 0 7,-3-3 0-7,-12 5 128 8,14-8-128-8,-3 2 0 8,-11 6 0-8,16-6 0 7,-16 6 0-7,12-10 0 7,3 1 0-7,-7 1 0 8,4-6 0-8,-3 2 0 7,-1 3 0-7,4-7 0 8,-4 4 0-8,0-5 0 7,1 3 0-7,-1-1 0 8,-2-3 0-8,0 2 0 7,2-3 0-7,-3-1 0 8,-1 1 0-8,4-5 0 7,2 1 0-7,-2-4 0 9,-4-4 0-9,1-6 0 6,1 1 128-6,2-1-128 8,-2-6 0-8,-2 1 0 7,4-9 0-7,1-2 0 8,-3-5 0-8,2-7 0 7,4-5 0-7,-2-6 0 8,1-4 0-8,3-4 0 7,-6-9 0-7,5-9 0 8,-3-7 0-8,2-2 0 7,0-4 0-7,-1-8 0 8,3 0 0-8,-4-10 0 7,1-1 0-7,-1-7 0 8,0-7 0-8,4-4 0 8,-7 2 0-8,7-6 0 7,-2-10 0-7,3 0 0 8,-5 1 0-7,4 1 0 6,-1 0 144-7,1 0-144 6,2 4 192-6,3 8-192 8,-3 2 352-8,5 4-32 7,3-8-16-7,1 5 0 8,-2 5-48-8,3 10-16 7,1 5 0-7,0 2 0 9,-3 8-240-9,-1-2-160 6,-1 4 32-6,-1 8 0 22,-5 2-1104-21,-1 7-224-1,-3-1-32 0,-4-3-16512 4</inkml:trace>
    </iact:actionData>
  </iact:action>
  <iact:action type="add" startTime="17169">
    <iact:property name="dataType"/>
    <iact:actionData xml:id="d10">
      <inkml:trace xmlns:inkml="http://www.w3.org/2003/InkML" xml:id="stk10" contextRef="#ctx0" brushRef="#br0">2001 14215 16575 0,'0'0'1472'1,"-14"-3"-1168"3,-2-5-304-4,7-4 0 8,-3 4 1472-8,12 8 256 7,0 0 32-7,0 0 16 8,0 0-1008-8,0 0-208 7,0 0-48-7,0 0 0 8,8 20-368-8,-1-3-144 7,5 7 0-6,6 5 144 7,5 4 16-8,3 6 0 6,3-2 0-6,2 6 0 9,6-2 16-9,8 6 0 6,6-2 0-6,1-2 0 9,5 3-48-9,-3-11-128 6,1-3 192-6,-4-7-64 8,-4-5 0-8,1-9 0 8,1-1 0-8,-8-6 0 7,0-6 256-7,-4-4 32 8,0-8 16-8,-4 1 0 7,-3-5 80-7,-3-3 32 7,-2 1 0-7,-7 1 0 8,-3-5-240-8,-3-1-48 7,0 0-16-7,-10-1 0 8,-2 5-112-8,-2 1 0 7,0-1-128-7,-4 1 192 9,-4 7-192-9,2-1 128 6,1 6-128-6,-7 4 0 8,2 2 0-8,-3 8 128 7,1 2-128-7,-5 14 0 8,-1 7 0-8,1 4 0 7,-5 8 0-7,1 6 0 8,-3 9 784-8,-1 13 176 7,-2 7 16-7,-4 9 16 22,-2 9-1616-22,-1 13-320 0,1 10-64 0,-10 8-16 1,-1 8 880 0,-1 1 144 6,-6 1 0-7,-1-5 128 7,-1 1-128-7,0-4 144 8,1-12-144-8,-1-6 160 7,4-17 304-7,3-8 64 8,1-8 16-8,0-8 0 8,-2-9 400-8,8-7 80 6,0-11 0-6,6-6 16 8,-4-9-368-7,8-7-80 5,2-1-16-6,5-12 0 9,5-10-224-9,-1-6-48 6,5-4-16-6,3-3 0 8,6-3-128-8,2-5-32 7,6-3 0-6,4-5 0 6,2-2-128-7,11 0 0 7,7-6 0-6,3 6 0 6,2 4-288-7,6 0 64 7,4-1 16-7,2 7 0 8,2-2 16-8,4 3 16 7,-1 7 0-7,3 5 0 8,2 4 176-8,3 2-128 9,5 8 128-9,-3 8-128 7,1 2 128-7,-3 7 0 7,1 3-144-7,-4 5 144 7,-3 2-160-7,-9 3 160 7,0-3-208-7,-6 6 80 22,1 4-384-22,-5-4-64 0,0 2 0 1,-10-2-16 13,-3-4-384-14,3-3-80 0,-3-9-16 0,2-3-9296 9,-1-6-1872-9</inkml:trace>
    </iact:actionData>
  </iact:action>
  <iact:action type="add" startTime="17832">
    <iact:property name="dataType"/>
    <iact:actionData xml:id="d11">
      <inkml:trace xmlns:inkml="http://www.w3.org/2003/InkML" xml:id="stk11" contextRef="#ctx0" brushRef="#br0">3610 14580 21599 0,'0'0'960'1,"-8"-12"192"-1,8 12-928 0,-10-15-224 2,10 15 0-1,0 0 0 6,0 0 960-7,-15 8 160 7,-5 1 32-7,1 11 0 8,-5-1-320-8,-3 15-48 7,-2 6-16-7,1 9 0 8,1 0 192-8,0 11 48 7,-1 13 0-7,-1 3 0 8,0 6-112-8,0 9 0 7,-3 1-16-7,3 11 0 8,2 6-432-8,3 1-64 7,1-3-32-7,6-4 0 8,-1 1-224-8,8-1-128 7,0-9 128-6,5-3-128 6,1-11 0-7,2-6 144 7,2-2-144-7,8-5 0 10,3-7 192-10,-1-5-64 5,4-8 0-5,-1-1-128 8,5-7 0-8,-3 0 0 7,5-9 0-7,1-5 0 8,5-3-144-8,3-11-144 7,2-5-32-7,2-6 0 21,-1-6-2192-21,1-5-448 0</inkml:trace>
    </iact:actionData>
  </iact:action>
  <iact:action type="add" startTime="18161">
    <iact:property name="dataType"/>
    <iact:actionData xml:id="d12">
      <inkml:trace xmlns:inkml="http://www.w3.org/2003/InkML" xml:id="stk12" contextRef="#ctx0" brushRef="#br0">4546 14767 27231 0,'-18'-27'1216'1,"9"11"240"-1,1-3-1168 0,-4-3-288 3,1 3 0-3,-7 3 0 8,2 1 800-8,-5 5 96 8,-2 4 32-8,-5 2 0 7,-3-2 32-7,-2 6 0 8,-6 8 0-8,2-2 0 7,-4 0-176-7,-2 10-16 7,-2 1-16-7,2 8 0 8,-4 3-368-8,4 1-80 7,4 0-16-7,6 6 0 8,-4 2-96-8,4 8-32 7,4 4 0-7,3 9 0 8,3 3-160-8,7 9 0 7,3 10 144-6,7 4-144 7,4 6 0-8,4-3 128 6,2 1-128-5,4-2 0 6,-1 0 0-7,1-4 0 7,6-4 0-7,-4-2 0 8,3-10 0-8,1-2 0 8,0-7 0-8,-1-2 128 8,1-7-128-8,0-1 0 6,-3-4 0-6,3-8 0 8,0 0 0-8,-3-4 0 8,-5-3 0-8,2-1 0 7,2-3-320-7,-3-1-48 8,1-6 0-8,-2-5 0 20,2 2-1904-19,-8-14-384-1,6 10-80 0</inkml:trace>
    </iact:actionData>
  </iact:action>
  <iact:action type="add" startTime="18474">
    <iact:property name="dataType"/>
    <iact:actionData xml:id="d13">
      <inkml:trace xmlns:inkml="http://www.w3.org/2003/InkML" xml:id="stk13" contextRef="#ctx0" brushRef="#br0">3567 16131 34031 0,'0'0'1504'0,"0"0"320"0,19-8-1456 12,11-2-368-12,11 2 0 0,5 4 0 3,5-9 0-3,8 3 128 6,3 0-128-6,0-5 0 8,-1 1 128-8,-1-4-128 7,-7-5 160-7,0 3-160 8,-3 3 128-8,-1-3-128 7,-8 3 0-7,2 1 144 23,-6-3-1136-23,2 7-224 0,-4 0-64 0,-4 3-12816 3</inkml:trace>
    </iact:actionData>
  </iact:action>
  <iact:action type="add" startTime="18791">
    <iact:property name="dataType"/>
    <iact:actionData xml:id="d14">
      <inkml:trace xmlns:inkml="http://www.w3.org/2003/InkML" xml:id="stk14" contextRef="#ctx0" brushRef="#br0">4380 14057 25791 0,'-25'-9'1152'1,"25"9"224"-1,-14-6-1104 0,14 6-272 4,0 0 0-4,0 0 0 8,0 0 448-8,0 0 48 6,0 0 0-6,18 6 0 9,3 1-288-9,5 13-48 6,3-2-16-6,6 7 0 9,8 4 496-9,4 8 80 6,0 12 32-6,5 4 0 9,3 3-112-9,1 10 0 7,3 11-16-7,-3 6 0 8,-3 7-256-8,-4 8-48 6,0 1-16-6,-3 6 0 8,-5 1-48-8,0 1 0 8,-6 0 0-8,-5-1 0 8,-1-5 192-8,-4-4 16 7,-7-3 16-7,-8 2 0 8,-3-11 192-8,-7 1 32 7,-3 0 16-7,-9-2 0 8,-10-4-16-8,-3-2-16 7,-4 0 0-7,-10-2 0 8,-4-2-336-8,-4 0-64 7,-2 4-16-7,-7 0 0 7,-9 0-128-7,-5 2-16 8,-2 4-128-8,-8 0 192 21,0-2-1072-21,2 0-208 0,-2 3-64 0,2-1-16912 5</inkml:trace>
    </iact:actionData>
  </iact:action>
</iact:actions>
</file>

<file path=ppt/ink/inkAction1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3T00:12:07.237"/>
    </inkml:context>
    <inkml:brush xml:id="br0">
      <inkml:brushProperty name="width" value="0.05292" units="cm"/>
      <inkml:brushProperty name="height" value="0.05292" units="cm"/>
      <inkml:brushProperty name="color" value="#FFFFFF"/>
    </inkml:brush>
    <inkml:brush xml:id="br1">
      <inkml:brushProperty name="width" value="0.05292" units="cm"/>
      <inkml:brushProperty name="height" value="0.05292" units="cm"/>
      <inkml:brushProperty name="color" value="#FFFF0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92D050"/>
    </inkml:brush>
    <inkml:brush xml:id="br4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478">
    <iact:property name="dataType"/>
    <iact:actionData xml:id="d0">
      <inkml:trace xmlns:inkml="http://www.w3.org/2003/InkML" xml:id="stk0" contextRef="#ctx0" brushRef="#br0">1716 3632 10127 0,'0'0'896'1,"0"0"-704"5,0 0-192-6,0 0 0 9,0 0 1344-9,0 0 224 10,0 0 48-10,0 0 16 4,-8 19-576-4,2-5-112 12,6-14-32-12,-2 17 0 4,2-17-64-4,2 14-16 11,4 2 0-11,0 5 0 5,0 2-384-5,2-9-64 9,3 6-32-9,7 7 0 5,5-2-64-5,-3-7-16 10,-1 1 0-10,3 1 0 5,3-3-16-4,2-5-16 9,1 2 0-10,15-1 0 4,-2 5 160-4,-1-8 48 10,-1-3 0-9,0 1 0 4,-7-4 16-5,-7-4 16 10,2-2 0-10,10-4 0 5,2 1-16-5,-3-5 0 10,-5-8 0-10,2 5 0 4,-2-7-96-4,-2-1-32 11,-1-5 0-11,-3-1 0 4,-4-2-144-4,1-1-48 11,-6 1 0-11,1-2 0 5,1 0-144-5,-7-2 192 11,1-6-192-11,-4 7 192 4,-2 1-192-4,-2 0 0 10,-6-4 144-10,2 0-144 4,0 4 128-4,-2 1-128 11,-2 3 128-11,2 8-128 4,0 7 0-3,2 12 144 9,-2-14-144-10,2 14 0 5,0 0 0-5,0 0 0 10,-12 16 0-10,3 3-192 5,-5 1 64-5,2 15 128 10,2 6-208-10,-5 10 80 4,1 7 128-4,-5 10 0 11,1 3 0-11,1 10 0 4,-7 15 0-4,5-26 0 11,-5 18 192-11,-13 58-64 5,-4-3-128-5,14-52 192 11,-4 13-64-11,-20 57 0 4,2-16 16-4,-2-13 16 11,1-9 0-11,13-39 0 4,-6 2 352-4,-2 2 80 10,-4-1 16-10,-5-1 0 5,-1 0-144-5,-6-4-16 10,3-2-16-10,-1-6 0 5,3-8-48-5,1-5-16 10,3-9 0-10,3-9 0 5,6-6-48-5,0-5-16 10,6-13 0-10,4-1 0 5,0-12-48-5,3-5 0 10,1-4 0-10,2-9 0 5,0-8-112-5,1-9-16 10,7-6-128-10,1-8 192 5,8-4-192-5,1 1-288 10,5-7 64-10,8 2 16 5,7 0 16-5,3 3 16 10,3 3 0-10,11 2 0 4,-1 12 176-4,4 1-208 12,10 3 80-12,0 6 128 3,6 11-128-3,0 6 128 12,4 6 0-12,1 6 0 4,3 2 0-4,-1 9 0 12,1 8 0-12,-2 5 0 3,-4 3 0-3,-1 6 0 11,-3 5 0-11,0 3 0 4,-6-2 0-4,-2 0 160 11,-4-10-160-11,12 16 160 4,-8-5-160-4,-6-9 192 10,-3-6-192-10,-3-5 192 5,-2-3-192-5,-7-5 0 11,0-3 0-11,-5-5 128 19,3 2-784-19,-14-14-176 0,0 0-16 0,14 3-16128 4</inkml:trace>
    </iact:actionData>
  </iact:action>
  <iact:action type="add" startTime="2409">
    <iact:property name="dataType"/>
    <iact:actionData xml:id="d1">
      <inkml:trace xmlns:inkml="http://www.w3.org/2003/InkML" xml:id="stk1" contextRef="#ctx0" brushRef="#br0">2787 4260 18431 0,'0'0'1632'1,"0"0"-1312"10,0 0-320-11,0 0 0 4,0 0 1024-4,0 0 128 10,0 0 16-10,0 0 16 6,0 0 96-6,0 0 32 12,0 0 0-12,0 0 0 2,17 3-240-2,3 1-48 12,5-4-16-12,4 0 0 3,4 0-240-3,7-2-32 10,-3-1-16-10,2-1 0 5,-4 2-336-5,4-4-64 10,2 0 0-10,-4-4-16 6,4 4-176-6,-6 1-128 9,-4 1 192-9,0-2-192 5,-7 0 0-5,-1 2 0 10,0 0 0-10,-5-2 0 19,0-2-1360-18,-1 3-384 0,-5-3-80-1,-1 2-11936 3</inkml:trace>
    </iact:actionData>
  </iact:action>
  <iact:action type="add" startTime="2684">
    <iact:property name="dataType"/>
    <iact:actionData xml:id="d2">
      <inkml:trace xmlns:inkml="http://www.w3.org/2003/InkML" xml:id="stk2" contextRef="#ctx0" brushRef="#br0">3920 3456 26607 0,'0'0'1168'1,"0"0"256"-1,0 0-1136 0,6 16-288 3,-6 7 0-2,-2 6 0 6,-4 3 1168-6,0-5 176 9,2 12 48-10,-9 17 0 4,1-1-128-4,-6 2-32 10,3-1 0-9,-5 5 0 2,1-1-688-3,1 4-144 13,-3-5-16-13,-1 1-16 4,5-1-208-4,3-3-32 10,4-9-128-10,-1-2 192 19,5-6-1424-18,4-2-304 0,2-2-48-1,2-7-13600 3</inkml:trace>
    </iact:actionData>
  </iact:action>
  <iact:action type="add" startTime="3327">
    <iact:property name="dataType"/>
    <iact:actionData xml:id="d3">
      <inkml:trace xmlns:inkml="http://www.w3.org/2003/InkML" xml:id="stk3" contextRef="#ctx0" brushRef="#br0">5677 3357 9215 0,'0'0'816'1,"0"0"-656"7,0 0-160-8,0 0 0 6,14-6 1088-6,-14 6 176 10,0 0 32-10,0 0 16 4,0 0-192-4,0 0-32 11,0 0-16-11,0 0 0 4,0 0-96-4,0 0-16 11,0 0 0-11,0 0 0 4,0 0-128-4,-16 0-48 11,1 4 0-11,-5 3 0 5,-1 5-16-5,-5 0-16 10,-3 5 0-10,-2 1 0 4,-2-2-160-4,-6 7-16 12,2 2-16-12,0 5 0 3,-8 1 16-3,4 4 16 11,-4 2 0-11,2 2 0 4,2 8-48-4,-2 2-16 10,2 3 0-10,-4 7 0 5,4 5-176-5,-5 12-32 11,-1 4-16-11,2 8 0 4,-2 5-96-4,20-20-16 11,-2 7 0-11,-16 39 0 4,8-12-192-4,11-31 144 11,3 6-144-11,-8 43 128 3,3-6 0-2,7-10-128 10,7-8 192-11,-1 1-64 5,5-1 112-5,-2 2 16 10,2-3 0-10,7 1 0 5,-1-11 96-5,2 2 32 9,4-5 0-9,2-28 0 5,-1 1-64-5,5 5 0 11,6 1 0-11,-2-6 0 4,5-1-112-4,-1-3-16 11,3 3-16-11,3-6 0 5,5-3-176-5,0-1 192 11,5-2-192-11,1-8 192 4,4 2-192-4,0-10 0 11,8-4 0-11,-2-1 0 18,5-7-1664-18,5-1-384 1,0-8-64-1</inkml:trace>
    </iact:actionData>
  </iact:action>
  <iact:action type="add" startTime="4123">
    <iact:property name="dataType"/>
    <iact:actionData xml:id="d4">
      <inkml:trace xmlns:inkml="http://www.w3.org/2003/InkML" xml:id="stk4" contextRef="#ctx0" brushRef="#br0">5849 4913 11055 0,'0'0'976'1,"-18"0"-784"7,-1 0-192-8,5 4 0 5,1 2 1184-5,1 3 192 10,-4 1 32-10,7 0 16 5,9-10-16-5,-14 12 0 10,14-12 0-10,-6 13 0 5,4 5-576-5,6-1-112 7,6-3-16-7,0 4-16 9,7-5-176-9,3 3-48 6,9-8 0-6,8 7 0 9,0-5-64-9,12-2-16 11,1 2 0-11,7-5 0 5,3-5-96-5,3-4-32 11,5-3 0-11,-3-1 0 4,-1 0 112-2,-2-6 16 7,-5 5 0-9,-4-7 0 4,-7 2-32-4,1-5 0 10,2 3 0-10,-12-3 0 5,-4 1 0-5,0 3 0 11,-5-3 0-11,-1 4 0 4,-8-3-128-4,-1 3-32 11,0 1 0-11,-9-1 0 5,-1 0-64-5,-2-1 0 6,0 3-128-6,-6-4 192 8,-2 5-64-8,-6-5 0 7,-2 4-128-7,-3-3 192 8,-3 5-48-8,-3-2-16 10,-3-5 0-10,-3 5 0 5,-3-4-128-5,1 5 0 11,-2 1 0-11,-2 6 128 4,-3 2-128-4,3 6 0 7,-2 4 0-7,-2 6 0 8,-4-5 0-8,0 9 0 7,-6-5 0-7,0 9 0 8,0 3 0-8,-3 5 0 10,-3 5 0-10,0 6 0 5,0 5 144-5,-1 7 0 7,7 6 0-7,-6 3 0 8,2-2 176-8,7 9 16 13,-3-1 16-13,10 4 0 3,-1-6 64-3,19-17 16 6,-3 6 0-5,-1 27 0 6,7-6-96-7,5-4-16 11,7-4 0-11,9-5 0 5,3-3-128-5,6-17-48 7,-1-2 0-7,24 15 0 4,4-9 0-4,-10-19 0 7,8-1 0-7,24 14 0 8,3-12 0-8,-4-9 0 12,3-5 0-12,1 1 0 3,6-5-16-3,-4-7 0 12,4-4 0-12,-5-4 0 4,1-1-128-4,-2-5 160 11,-1-4-160-11,-7 1 160 18,2-1-1472-17,3-8-288-1,-3-1-64 0,-3-2-14656 4</inkml:trace>
    </iact:actionData>
  </iact:action>
  <iact:action type="add" startTime="4904">
    <iact:property name="dataType"/>
    <iact:actionData xml:id="d5">
      <inkml:trace xmlns:inkml="http://www.w3.org/2003/InkML" xml:id="stk5" contextRef="#ctx0" brushRef="#br0">7390 4080 16287 0,'0'0'720'1,"0"0"160"-1,0 0-704 0,0 0-176 7,0 0 0-7,0 0 0 4,0 0 1296-4,0 0 240 11,0 0 32-11,0 0 16 5,0 0-208-5,0 0-32 10,0 0-16-10,0 0 0 5,0 0-288-5,0 0-48 10,0 0-16-10,0 0 0 5,0 0-208-5,14 6-64 10,5-2 0-10,3-4 0 5,-5-4-160-5,5-2-32 10,1-4-16-10,2 3 0 5,1 1-208-5,-1-2-32 11,0 2-16-11,3 2 0 4,-3-2-240-4,-2 1 144 11,1-5-144-11,-1 4 128 5,-1 2-128-5,1 0 0 10,-1 2-160-10,-5-2 160 19,3-4-1840-19,-1 3-272 1,3-1-48-1</inkml:trace>
    </iact:actionData>
  </iact:action>
  <iact:action type="add" startTime="5337">
    <iact:property name="dataType"/>
    <iact:actionData xml:id="d6">
      <inkml:trace xmlns:inkml="http://www.w3.org/2003/InkML" xml:id="stk6" contextRef="#ctx0" brushRef="#br0">8946 3624 11967 0,'0'0'1072'0,"0"0"-864"11,0 0-208-11,0 0 0 5,0 0 1232-5,-11-4 208 11,-1 0 32-11,-4 4 16 4,1 0-256-4,-1 4-48 11,-5 2-16-11,-1 4 0 4,1 3-96-4,-6-1-32 10,-7 5 0-10,1 3 0 4,-2 1-320-3,0 5-64 9,-4 1-16-10,4 2 0 5,2 6 64-5,0-1 0 10,3-1 0-10,3 0 0 5,6 4-48-5,1-2 0 11,2 4 0-11,7-2 0 4,-5-6-208-4,10-1-32 10,6-3-16-10,6-2 0 5,6 1-144-5,0-3-16 10,3-6-16-10,1 3 0 5,5-2-32-5,7-7 0 10,-1-1 0-10,4 0 0 5,2-4-64-5,6-4-128 10,-4 1 176-10,6-3-176 4,0-3 160-4,2-1-160 11,-6-10 128-11,2 4-128 20,2 0-320-19,-6-1-128-1,-2 3-48 0,1 0-9872 11,-5-5-1968-11</inkml:trace>
    </iact:actionData>
  </iact:action>
  <iact:action type="add" startTime="5877">
    <iact:property name="dataType"/>
    <iact:actionData xml:id="d7">
      <inkml:trace xmlns:inkml="http://www.w3.org/2003/InkML" xml:id="stk7" contextRef="#ctx0" brushRef="#br0">9877 3630 10127 0,'0'0'896'1,"0"0"-704"9,0 0-192-10,0 0 0 5,0 0 1360-5,0 0 240 10,0 0 64-9,0 0 0 3,0 0-704-4,-10-6-128 10,10 6-16-10,-10-8-16 5,-5 0-96-5,5 2-32 10,-4 1 0-10,5 1 0 5,-5 0 192-5,0-2 32 10,-1 4 16-10,-1 0 0 5,-3-2-64-5,-1 4-16 10,2 2 0-10,-3 2 0 4,-2 2-224-4,-1 2-48 13,-3-1-16-13,0 7 0 3,-3-2-224-3,3 3-64 10,4-3 0-10,5 2 0 5,-1-5 0-5,5 3-16 10,14-12 0-10,-8 16 0 5,6-3-96-5,8 5-16 10,6 1 0-10,1-3 0 5,7 4 0-4,3-1-128 9,5-3 192-10,1 3-64 4,0 5 192-4,2-3 16 11,4-3 16-11,1 1 0 4,-5 1-160-3,-2-5-16 8,-2 3-16-8,-3 1 0 4,-5-5 96-5,1 7 32 10,1 3 0-10,-7-1 0 5,-1-1 96-5,-5-1 32 10,0-1 0-10,0 5 0 5,-4 2 32-5,-6-3 16 10,-8-5 0-10,-2 3 0 4,-5-1 144-4,-1 2 32 11,-7-3 0-11,-4-5 0 5,-8 3-80-5,0-6-16 11,-1 3 0-11,-2-7 0 4,1 0-160-4,-8 2-16 11,0-8-16-11,2 0 0 4,-2 0-112-4,8 0-32 10,-2-2 0-10,8 0 0 4,2 0-208-4,6-2-288 12,3 0 64-12,8 2 16 19,-1 0-2544-19,15 0-496 0</inkml:trace>
    </iact:actionData>
  </iact:action>
  <iact:action type="add" startTime="7319">
    <iact:property name="dataType"/>
    <iact:actionData xml:id="d8">
      <inkml:trace xmlns:inkml="http://www.w3.org/2003/InkML" xml:id="stk8" contextRef="#ctx0" brushRef="#br0">11628 3684 15135 0,'0'0'672'0,"0"0"144"0,0 0-656 0,0 0-160 11,0 0 0-11,0 0 0 4,0-6 1264-4,0 6 208 11,0 0 64-11,0 0 0 4,0 0-384-4,0 0-64 12,0 0 0-12,0 0-16 3,0 0-480-3,-7 6-80 11,-3 6-32-11,-2 2 0 4,4 9 96-4,1 4 0 11,-5 3 16-11,4 7 0 5,0 7 48-5,-5 27 16 10,5 1 0-10,-2-14 0 5,0 15-112-5,1 6-32 11,-7 5 0-10,2 4 0 2,-5 8-128-3,-1-3-48 10,3 5 0-10,-7-1 0 5,-3 3-16-5,0-5 0 10,-1 3 0-10,-1-5 0 5,0 1 80-5,-4-4 16 10,0-4 0-10,-1-3 0 5,3-1-96-5,4-2 0 11,-2-4-16-11,3-3 0 4,3-5-112-4,1-6-32 10,5-1 0-10,-1-7 0 5,7-1-160-5,-3-6 160 10,6-2-160-10,-2-8 160 5,5-4-160-5,3-6 0 10,2-4 0-10,2 5 128 20,3-7-512-20,-5-21-96 1,0 0-32-1,22-4 0 12,-1-9-1824-12,5-7-368 0,1-7-80 1,-4 0-16 0</inkml:trace>
    </iact:actionData>
  </iact:action>
  <iact:action type="add" startTime="7758">
    <iact:property name="dataType"/>
    <iact:actionData xml:id="d9">
      <inkml:trace xmlns:inkml="http://www.w3.org/2003/InkML" xml:id="stk9" contextRef="#ctx0" brushRef="#br0">11433 3928 23039 0,'0'0'1024'1,"0"0"192"-1,0 0-960 0,0 0-256 5,0 0 0-5,0 0 0 5,18-2 272-5,-6-2 16 11,7-7 0-11,5 3 0 4,5 4 240-4,6 0 48 12,6-2 16-12,2-4 0 4,6 1-96-4,5 1-32 12,3 0 0-12,5 0 0 3,-1 2-144-3,1-2-16 10,-2-3-16-10,22-1 0 5,-6 0-112-5,-29 5-32 11,0 1 0-11,2-4 0 4,2 4-144-4,-7 2 0 12,-1 0 144-12,-2 4-144 4,-2 0 0-4,-6 0-240 11,-1 2 48-11,-5 6-8464 14,-2 6-1696-14</inkml:trace>
    </iact:actionData>
  </iact:action>
  <iact:action type="add" startTime="8025">
    <iact:property name="dataType"/>
    <iact:actionData xml:id="d10">
      <inkml:trace xmlns:inkml="http://www.w3.org/2003/InkML" xml:id="stk10" contextRef="#ctx0" brushRef="#br0">11174 5016 35935 0,'0'0'1600'1,"0"0"320"-1,0 0-1536 0,19 16-384 9,7 1 0-9,5-3 0 20,4 2-752-20,0-5-208 0,4 1-64 0,4-6 0 0,4 0 896 0,-14-4 128 6,8 0 0-6,6-2 160 9,4-2-160-9,5-2 0 11,5-2 144-11,5 0-144 4,0-4 0-4,6 3 0 10,-3 1 0-10,1-4 0 19,-8-2-704-17,1 3-144-2,-3-5-48 0,22-2-12720 3</inkml:trace>
    </iact:actionData>
  </iact:action>
  <iact:action type="add" startTime="8448">
    <iact:property name="dataType"/>
    <iact:actionData xml:id="d11">
      <inkml:trace xmlns:inkml="http://www.w3.org/2003/InkML" xml:id="stk11" contextRef="#ctx0" brushRef="#br0">13710 3669 15663 0,'0'0'1392'0,"0"0"-1120"11,0 0-272-11,0 0 0 4,0 0 896-4,0 0 112 7,0 0 16-7,-8 6 16 9,-8-3-96-9,5 1-32 7,-7 4 0-7,2 4 0 4,-3-2-224-4,-5 7-48 10,1 1-16-10,-2 5 0 5,-5 2-48-5,-1 5 0 11,-2 1 0-11,-6 10 0 4,2 4 160-4,0 7 32 12,-6 9 0-12,-14 29 0 3,5 9-192-3,3-3-16 11,2 7-16-11,-2 0 0 6,3 3-224-6,5-1-64 10,0-4 0-10,6 1 0 4,3-9-64-4,9-5-32 13,7-8 0-13,7-4 0 3,5-2 128-3,4-9 32 10,4-7 0-10,3-1 0 4,9-1-64-4,-2-5 0 7,7-2 0-7,5-10 0 9,7 0-256-9,2-6 0 11,2-6 128-11,2 0-128 5,6-1-176-5,-12-15-80 7,8 1-32-7,-2-6-10032 16,8-4-2016-16</inkml:trace>
    </iact:actionData>
  </iact:action>
  <iact:action type="add" startTime="8897">
    <iact:property name="dataType"/>
    <iact:actionData xml:id="d12">
      <inkml:trace xmlns:inkml="http://www.w3.org/2003/InkML" xml:id="stk12" contextRef="#ctx0" brushRef="#br0">14835 4568 5519 0,'0'0'240'0,"-6"-10"64"0,-11 2-304 0,5 0 0 9,-6 4 0-9,5 1 0 5,-9-1 1920-5,1 2 336 11,-4 2 64-11,-3 4 16 6,-3 1-624-6,-2 5-128 8,-8-4-32-8,0 2 0 5,-2 7-400-5,0-3-64 10,-8 4-32-9,5-1 0 3,3 5-208-4,0 1-32 10,4 1-16-10,2-5 0 5,7 3-80-5,5-3-16 10,7-3 0-10,3 4 0 5,9-5-192-5,4 5-64 12,2-18 0-12,6 21 0 3,10-1-256-3,1 1-48 11,10 3-16-11,7-3 0 4,7-1 64-4,3 3 0 12,5 0 0-12,-8-1 0 4,2-1 64-4,4 5 0 10,2 1 16-10,15 10 0 4,-9-4-144-4,-9 0-128 11,-7 0 192-11,-5 1-192 4,-11-3 192-4,-2 2-64 10,-1 0 0-10,-12-8-128 5,-4 5 416-5,-4 13-32 11,-4-6 0-11,-4 0 0 4,-6-4 64-4,-3-2 16 10,-9 6 0-9,-3 2 0 4,-4-6 48-5,-8-5 0 11,-8-3 0-11,2 2 0 4,-3 1-288-4,-5-3-48 11,-3-4-16-11,3-7 0 3,2-4-160-3,5-2 128 11,3-6-128-11,8-4 128 18,1-12-928-18,9 0-192 0,4-5-32 1,3-7-15248 3</inkml:trace>
    </iact:actionData>
  </iact:action>
  <iact:action type="add" startTime="9633">
    <iact:property name="dataType"/>
    <iact:actionData xml:id="d13">
      <inkml:trace xmlns:inkml="http://www.w3.org/2003/InkML" xml:id="stk13" contextRef="#ctx0" brushRef="#br0">15089 3413 10127 0,'0'0'448'0,"0"0"96"0,0 0-544 0,0 0 0 9,13 12 0-9,-3-2 0 5,4 3 2176-5,-3 1 320 10,9 5 64-10,1 7 0 4,1 7-1232-4,5 4-256 11,6 8-48-11,2 4-16 5,1 5-304-5,4 7-64 10,0 5-16-10,4 8 0 4,-3 0-64-4,-9-11-16 11,5 15 0-11,-4 5 0 5,-4 5-208-5,0 4-32 11,-1 5-16-11,-5-3 0 4,-4 5 112-4,-5-5 32 10,-4 4 0-10,-2-9 0 4,-6-3 272-3,-6-4 64 9,-6-2 16-10,-6 21 0 5,-7-13 16-5,-4-10 0 10,-8-2 0-10,-4-11 0 5,0-3-208-5,-6-5-32 10,-2 3-16-10,0-5 0 5,-4-3-288-5,-3-5-48 11,-1 0-16-11,0-4 0 18,1-8-1168-18,-1-4-240 0,-1-4-64 1,1-1-14400 3</inkml:trace>
    </iact:actionData>
  </iact:action>
  <iact:action type="add" startTime="10997">
    <iact:property name="dataType"/>
    <iact:actionData xml:id="d14">
      <inkml:trace xmlns:inkml="http://www.w3.org/2003/InkML" xml:id="stk14" contextRef="#ctx0" brushRef="#br0">16183 3029 9215 0,'0'0'816'1,"0"0"-656"11,2-14-160-12,-2 14 0 3,4-13 1152-3,-4 13 192 12,0 0 32-12,0 0 16 3,0 0-240-3,0 0-64 11,0 0 0-11,0 0 0 4,0 0-336-4,0 0-80 7,0 0-16-7,0 0 0 10,17 9 0-10,-1 1 0 7,-16-10 0-7,14 12 0 8,3 5 48-8,-3 5 16 10,3-3 0-10,7 1 0 5,1 1-96-5,2 7-32 6,7 3 0-6,-5 10 0 9,2-4-96-9,2 12-32 11,0 7 0-10,1 5 0 2,1 3 64-3,2 4 16 12,0-1 0-12,-6 5 0 3,0 10-192-3,0-4-32 8,3-2-16-8,-7-2 0 8,-6 4-48-8,1 0 0 7,-1 2 0-7,-5 0 0 7,1-2 16-7,-5 4 0 13,0-6 0-13,-6-2 0 3,-1-4 80-3,-5-2 16 7,-3 8 0-7,-1-2 0 4,-4 1 32-4,-6 1 16 7,1 4 0-7,-7-2 0 8,-3-2-96-8,-3 0 0 10,-3-2-16-10,-2 6 0 5,-10 4 0-5,0 1 0 11,-2 5 0-11,2 0 0 4,-4-4-48-4,4-1-16 13,-8-3 0-13,3 0 0 3,3 4-32-3,-2 0 0 10,0-4 0-10,0 0 0 4,-8-2 0-4,3-2 0 12,-1-2 0-12,0-4 0 3,3 0-48-3,-1-6-16 12,-2 1 0-12,0-5 0 3,5-5-144-3,5-3 128 12,9-3-128-12,-3-6 128 4,2-8-128-4,8-2-192 11,7-8 32-11,-1-9-12304 15,1-16-2448-14</inkml:trace>
    </iact:actionData>
  </iact:action>
  <iact:action type="add" startTime="11886">
    <iact:property name="dataType"/>
    <iact:actionData xml:id="d15">
      <inkml:trace xmlns:inkml="http://www.w3.org/2003/InkML" xml:id="stk15" contextRef="#ctx0" brushRef="#br0">11318 4971 3679 0,'0'0'320'1,"0"0"-320"7,0 0 0-8,-6 14 0 5,-7-10 2064-5,13-4 352 11,-10 6 64-11,10-6 16 4,-16 6-960-4,7 1-192 12,9-7-48-12,0 0 0 4,-8 10-32-4,8-10-16 12,-12 6 0-12,12-6 0 3,-10 10-160-3,10-10-48 7,0 0 0-7,0 0 0 8,0 0-192-8,0 0-32 11,0 17-16-11,0-17 0 4,0 0 0-4,14 20 0 10,6-10 0-10,3-3 0 5,4-1-16-5,4-2 0 11,5-2 0-11,7-2 0 4,-1-2-144-3,7 0-48 5,2-4 0-6,5 4 0 8,3-5-112-8,0 3-32 11,-1-4 0-11,-1-2 0 4,-3 2-112-4,-5 4-16 11,-2 1-16-11,-2-1 0 4,-6-4-16-4,2 4 0 11,-6-2 0-11,-6 2 0 4,0 0-160-4,-3-2-128 7,-1 5 192-7,-4-3-192 8,-7-2 0-8,-14 6 0 7,20-2 0-7,-20 2 0 23,0 0-1216-22,0 0-288-1,0 0-64 0,0 0-9424 11,0 0-1872-11</inkml:trace>
    </iact:actionData>
  </iact:action>
  <iact:action type="add" startTime="12498">
    <iact:property name="dataType"/>
    <iact:actionData xml:id="d16">
      <inkml:trace xmlns:inkml="http://www.w3.org/2003/InkML" xml:id="stk16" contextRef="#ctx0" brushRef="#br0">11755 3717 11919 0,'0'0'512'1,"-17"0"128"-1,3 0-512 0,-4 6-128 7,5 0 0-7,-1-2 0 8,0 0 832-8,1 0 128 10,13-4 16-10,-10 6 16 5,10-6 320-5,0 0 64 10,0 0 16-10,0 0 0 5,0 0-80-5,10 13-16 11,11-1 0-11,3-2 0 4,5-6-80-4,6-2-32 10,8 2 0-10,2-1 0 4,4 1-400-4,1 2-80 12,1-4 0-12,0 2-16 4,-3 0-208-4,1-2-32 10,0 0-16-10,-2-2 0 7,-2 0-112-7,0 2 0 11,-4-2-16-11,-1 2 0 3,-4 0-80-3,3-2-16 12,-4 0 0-12,-4 0 0 3,-2-2-48-3,-2 2-16 10,-1 0 0-10,-3 0 0 4,-3 0-400-4,-5-2-64 11,3 0-32-11,-18 2-10048 16,0 0-2016-15</inkml:trace>
    </iact:actionData>
  </iact:action>
  <iact:action type="add" startTime="12965">
    <iact:property name="dataType"/>
    <iact:actionData xml:id="d17">
      <inkml:trace xmlns:inkml="http://www.w3.org/2003/InkML" xml:id="stk17" contextRef="#ctx0" brushRef="#br0">11476 3928 7359 0,'0'0'320'0,"0"0"80"0,2-12-400 0,-2 12 0 10,4-17 0-10,0 5 0 4,-4 12 1776-4,4-16 272 12,-4 16 48-12,0 0 16 4,6-15-896-4,2 3-160 10,-5 0-32-10,-3 12-16 5,0 0-64-5,0 0-16 10,0 0 0-10,0 0 0 5,0 0-240-5,0 0-48 10,0 0-16-10,0 0 0 5,-9 18-80-5,3 3-16 12,-2 7 0-12,2-5 0 4,-4-1 224-4,3 5 32 9,-1 4 16-9,-4 6 0 4,2 10-32-4,3 4 0 12,-5 1 0-12,0 7 0 5,-1 3-128-5,3-11-48 9,0 6 0-9,-9 32 0 5,1 1-256-5,6-26-48 11,-1 5-16-11,-9 42 0 4,-1-8-112-4,-1-3-32 10,5-9 0-10,3-5 0 4,-3-6-128-4,-3-2 160 11,1 0-160-11,3-6 160 5,-1 0 48-5,1 2 16 12,1-7 0-12,-3 5 0 3,1-4 80-3,3 0 16 11,-3-5 0-11,9-18 0 4,-4-4 64-4,2 5 0 10,-3-3 16-10,3 0 0 5,-2 0-192-5,5-6-32 10,-1-2-16-10,0-2 0 5,2 1-32-5,5-9 0 7,-1-6 0-7,2-1 0 10,2-8-128-10,0-10-176 12,0 0 48-12,0 0 0 18,15-16-1792-18,5-7-336 1,-5-5-80-1,1-5-12896 3</inkml:trace>
    </iact:actionData>
  </iact:action>
  <iact:action type="add" startTime="13536">
    <iact:property name="dataType"/>
    <iact:actionData xml:id="d18">
      <inkml:trace xmlns:inkml="http://www.w3.org/2003/InkML" xml:id="stk18" contextRef="#ctx0" brushRef="#br0">11238 4958 20271 0,'0'0'1792'1,"0"0"-1424"10,0 0-368-11,0 0 0 4,0 0 768-4,0 0 96 7,0 0 16-7,20 4 0 8,-5-2 352-8,7 0 80 7,5-4 16-7,-3 2 0 8,1-2-304-8,16 0-64 11,2-6-16-11,8 0 0 5,-7-2-224-5,-7 1-32 9,1 1-16-8,6 0 0 4,-5-4-432-5,22 1-96 6,-8 5-16-6,-5-4 0 5,1 4-128-5,-10 0 0 10,-8 2 0-10,-1 1 0 20,-3 1-2112-20,-4 4-464 1</inkml:trace>
    </iact:actionData>
  </iact:action>
  <iact:action type="add" startTime="14886">
    <iact:property name="dataType"/>
    <iact:actionData xml:id="d19">
      <inkml:trace xmlns:inkml="http://www.w3.org/2003/InkML" xml:id="stk19" contextRef="#ctx0" brushRef="#br0">11521 5028 8287 0,'0'0'368'1,"0"0"80"-1,0 0-448 0,0 0 0 9,0 0 0-9,-8 16 0 5,8-16 2096-5,-7 11 336 11,7-11 64-11,0 0 0 4,-10 16-896-4,10-16-192 11,0 0-48-11,0 0 0 4,0 0-208-4,0 0-32 11,6 14-16-11,-6-14 0 4,0 0-224-4,9 17-48 12,5-5-16-12,4 1 0 4,3-7-176-4,1 0-16 10,-3-2-16-10,8 2 0 4,6-2-96-4,1 2 0 11,-1-4-16-11,4 3 0 4,6-1-192-4,-4 2-48 12,2-2 0-12,-6 0 0 4,-2-2-64-4,-2 0-32 10,-3-2 0-10,-5 0 0 5,-6 0 48-5,1 0 16 10,-18 0 0-10,14 0 0 4,-14 0 32-4,0 0 0 10,0 0 0-9,0 0 0 3,0 0-112-4,-8-6-16 11,-12 2 0-11,-1-2 0 5,-6 4-128-5,-7 2 0 10,-3 0 144-10,-6 0-144 5,4-2 0-5,-5 2 0 10,3 2 0-10,-2 0 128 5,6-2-128-5,-4 4 0 10,2-4 0-10,-2 0 0 5,4 0 0-5,7 0 0 10,1-4 0-10,4 4 0 5,5 0 0-5,7 0 0 10,13 0 0-10,0 0 0 4,-14-4 0-4,14 4 0 11,0 0 0-11,0 0 0 4,18-7 0-4,3-3 0 11,6-2-144-11,6 4 144 5,5-7 0-5,4 5 0 10,-3-2 0-10,8-1 0 5,0 1 0-5,0-6 0 11,4 7 0-11,-1-1 0 4,3 4 0-4,-6 0 0 12,-6-1 0-12,2 3 0 3,-8 2 0-3,-4 0 128 11,-4-4-128-11,-3 2 0 4,-7 0 176-4,-17 6-48 10,0 0-128-10,0 0 192 5,0 0 32-5,0 0 0 10,0 0 0-10,0 0 0 5,-21 6-64-5,-3 0-16 10,-1 0 0-10,0 0 0 5,-5-2-144-5,1 2 0 10,-2-1 144-10,2 5-144 5,-2-6 0-5,-1 4 0 10,3-2 0-10,2 0 128 5,5-6-128-5,1 2 0 11,1 0 0-11,7-1 0 4,-3-2 0-4,16 1 128 11,-12-2-128-11,12 2 0 4,0 0 0-4,0 0 0 10,0 0 0-10,0 0 128 5,0-18-128-5,6 6 0 11,2-5 0-11,8 7 0 4,-3-2 0-4,9 5 0 12,3 1 0-12,0-6-128 3,1 2 128-3,1 4 0 12,-2-3 0-12,1-1 0 3,1 2 0-3,0-2 0 10,1 3 0-10,1 3 0 5,2-4 0-5,-2 0 0 10,-1 4 0-10,-1-2 0 6,0-2 0-6,1-1 0 9,-5 3 0-9,-5 2 0 5,-3 2 0-5,-15 2 0 10,0 0 0-10,0 0 0 5,0 0 0-5,0 0 0 10,0 0 0-10,0 0 0 4,-17 0 0-4,-7 0 128 11,-5 4-128-11,-4 0 0 5,-2 2 0-5,-6 1 0 10,0-1 0-10,-6-4 128 5,0-2-128-5,2 0 0 10,-5 0 0-10,3 0 0 4,4 2 0-4,0 2 0 12,4-2 0-12,0 0 0 4,4-4 0-4,6 2 0 10,3 2 0-10,7 0 0 5,3-4 0-5,16 2 0 10,0 0 0-10,0 0 0 5,0 0 0-5,0 0 0 10,0 0 0-10,0 0 0 5,0 0-272-5,16 10 16 10,3-4 16-10,7-4 0 20,-3 0-1520-20,6 1-304 0,4-1-64 0,10 0-16 0</inkml:trace>
    </iact:actionData>
  </iact:action>
  <iact:action type="add" startTime="21237">
    <iact:property name="dataType"/>
    <iact:actionData xml:id="d20">
      <inkml:trace xmlns:inkml="http://www.w3.org/2003/InkML" xml:id="stk20" contextRef="#ctx0" brushRef="#br1">24674 952 9215 0,'0'0'400'1,"0"0"96"-1,0 0-496 0,7-8 0 10,-7 8 0-9,6-8 0 2,0 3 1792-3,2-5 256 11,-4 2 48-11,-4 8 16 4,6-6-928-4,-1-2-176 10,-5 8-48-10,0 0 0 5,4-9-192-5,-4 9-64 11,0 0 0-11,0 0 0 5,0 0-112-5,0 0-16 10,0 0-16-10,0 0 0 4,0 0-176-4,-7 11-16 11,-1-3-16-11,-6 4 0 4,0 3-80-4,-3 1-16 10,-5 4 0-10,-1-1 0 5,-6 2 0-5,-4 3-16 10,1-1 0-10,-1 5 0 6,-2-1 144-6,-8 0 16 10,2 1 16-10,-4-1 0 4,3 0-144-4,-1 0-16 11,0-1-16-11,0-3 0 4,-6-1-48-4,4 3 0 11,6-4 0-11,-2-1 0 4,4-3 32-4,4 1 0 11,4-4 0-11,1 1 0 5,5-3 16-5,3 0 0 11,7-5 0-11,-3-3 0 4,8 4-240-4,8-8 0 11,0 0 128-11,0 0-128 4,0 0 0-4,0 0 0 10,8 14 128-10,10-8-128 5,-1 0 0-5,9-1 0 10,7 3 0-10,4-2 0 5,12 2 0-5,1 2 0 9,5-5 0-9,5-1 0 5,5 0 0-5,3 2 0 11,-4-2 0-11,3 2 0 4,3-2 0-4,-4 0 128 11,5 2-128-11,-5-1 0 4,4 3 0-4,-2-2 0 11,-1-4 0-11,-5 2 0 5,1 0 0-5,-5 0 0 10,1 2 0-10,-9-3 0 4,3-1 0-3,-4 0 128 9,-4-2-128-10,-6 0 0 21,2 0-304-21,-8 0-144 0,-2 0-48 0,-2 2 0 13,-4 0-1424-13,-1 4-272 0,-3-2-64 1,-7 2-9392 2</inkml:trace>
    </iact:actionData>
  </iact:action>
  <iact:action type="add" startTime="21809">
    <iact:property name="dataType"/>
    <iact:actionData xml:id="d21">
      <inkml:trace xmlns:inkml="http://www.w3.org/2003/InkML" xml:id="stk21" contextRef="#ctx0" brushRef="#br1">24519 1438 8287 0,'-21'-12'736'0,"13"6"-592"9,0-2-144-9,-5 4 0 4,-1-1 1184-4,-3 1 208 11,3-2 32-11,-4 0 16 5,1 4-32-5,3 0 0 11,-3 0 0-11,3 0 0 4,-2 0-288-4,7 2-64 11,9 0-16-11,0 0 0 4,0 0-192-4,0 0-32 10,0 0-16-10,0 0 0 5,9-2-288-5,9 0-48 10,3-2-16-10,3 0 0 5,7-1-16-5,4 1-16 10,4-2 0-10,10 4 0 4,5-4-32-4,9 2-16 13,7-4 0-13,0 3 0 3,4-1 112-3,2-2 32 10,6-6 0-10,0 6 0 5,2-5 0-5,6 3 16 10,4 0 0-10,-3-1 0 5,3 3-192-5,1-2-32 11,-3 0-16-11,2 2 0 4,-5 1-32-4,-1-5-16 12,2 4 0-12,6-5 0 3,-7 1-16-3,3 2 0 11,0-4 0-11,-7 7 0 4,3-5-32-4,0 4-16 10,2 2 0-10,-3-3 0 6,1-5 0-6,2 4 0 9,-2-2 0-9,1 5 0 5,-3 1-16-5,0 0 0 10,0-2 0-10,0 0 0 5,-4 2-32-5,2 1 0 10,1-1 0-10,5 2 0 4,-8-2-128-4,-2 2 192 11,-4-2-192-11,-2-2 192 5,0 1-192-5,-3 3 0 11,-1-4 0-11,-2 0 128 4,2 4-128-4,-5 0 160 11,3 2-160-11,18-2 160 4,-12-1-160-4,-14-3 0 10,-5 4 0-10,-10 0 128 5,-4 0-128-5,-8 4 0 10,-4-2 0-10,-5 0 128 5,-3-2-128-5,-5 2 0 10,-3 0 0-10,-13 2 128 5,0 0-128-5,0 0 0 10,0 0 144-10,0 0-144 5,0 0 0-5,0 0 128 10,0 0-128-10,0 0 0 5,0 0 0-5,0 0 0 10,0 0 0-10,0 0 128 6,-15-9-128-6,3 5 0 9,12 4 0-9,-18 0-128 5,5-2-128-5,13 2 0 10,-20 0-16-10,7 2 0 21,-3 0-1520-21,0 2-288 0,1 3-64 0</inkml:trace>
    </iact:actionData>
  </iact:action>
  <iact:action type="add" startTime="23819">
    <iact:property name="dataType"/>
    <iact:actionData xml:id="d22">
      <inkml:trace xmlns:inkml="http://www.w3.org/2003/InkML" xml:id="stk22" contextRef="#ctx0" brushRef="#br1">17195 2073 2751 0,'0'0'128'1,"0"0"16"-1,0 0-144 0,0 0 0 9,0 0 0-9,0 0 0 6,0 0 2048-6,0 0 368 9,0 0 80-9,0 0 0 5,0 0-1216-5,0 0-256 10,0 0-64-9,0 0 0 3,0 0 0-4,0 0 0 11,0 0 0-11,0 0 0 4,0 0-32-4,0 0-16 11,0 0 0-10,0 0 0 2,0 0-64-3,0 0-16 11,0 0 0-11,0 0 0 5,0 0-128-5,0 0-16 11,0 0-16-11,0 0 0 3,0 0-192-3,0 0-32 11,0 0-16-11,0 0 0 4,0 0-112-4,0 0-32 11,22 6 0-11,-1-6 0 5,-7-2-96-5,5-2-32 10,5 2 0-10,3 2 0 5,4 0-16-5,2 2 0 12,4-2 0-12,8 0 0 4,6 4-144-3,2-4 0 8,-5 0 144-9,5 0-144 4,4 0 0-4,3-4 0 10,1 2 0-10,3 1 128 5,4-1-128-5,-3 2 0 10,5 0 0-10,-2 3 0 5,6 3 0-5,2 0 176 10,-4 0-176-10,5-2 192 5,3 0-192-5,1 0 192 11,-1 2-192-11,0-3 192 4,-6 3-192-4,-1-2 128 10,1 2-128-10,0 2 128 5,-4-2-128-5,4-2 0 10,0 0 144-10,-1-1-144 5,1-1 0-5,2 0 0 13,-6 2 0-13,4-2 128 2,-8 2-128-2,5 0 0 12,-7-2 128-12,2 4-128 3,-5 4 0-3,-3-5 144 10,1 1-144-10,-1 0 0 5,-5 0 128-5,-14 2-128 10,-2-2 0-10,4-4 0 5,0 1 0-4,-2 1 0 8,-2 0 128-9,-4 0-128 5,0-2 0-5,-1 0 0 10,-3 0 128-10,0 0-128 5,-2 2 0-5,-1 0 160 10,-1 0-160-10,0-2 128 5,-5-2-128-5,1 0 192 10,-3 0-192-10,1 0 192 5,1 0-192-5,-6 0 0 11,1 0 144-11,-3 0-144 4,2 0 0-4,-14 0 0 11,0 0 0-11,9 0 128 4,-9 0-128-4,0 0 0 11,0 0 128-11,0 0-128 3,0 0 0-3,0 0 128 11,0 0-128-11,0 0 0 6,0 0 144-6,-6 7-144 10,-7-1 192-10,-1-2-192 4,-9 0 144-4,-1 0-144 10,-1-2 0-10,-4 2 144 6,-4 2-144-6,-3-2 0 10,-6-1 0-10,-1 3 128 4,-6-2-128-4,-25 4 0 10,7-4 144-10,-3 2-144 5,0-2 0-5,-2 0 0 10,-6-6 0-10,4 2 128 5,0 2-128-5,-4-2 0 10,-2-2 0-10,0 2 128 4,2 3-128-4,-2 1 0 11,-6 2 0-11,2-4 0 5,0-6 0-5,2-2 0 11,0 1 0-11,0 1 0 5,0 2 0-5,2 2 0 10,2 0 0-10,0 2 0 4,-4-2 0-4,2-2 0 11,1 0 0-11,-1-2 0 4,2 0 0-3,1 0 0 8,7 2 0-9,-2 0 0 5,0 0 0-5,4 0 0 10,-1 0 0-10,3 0 0 6,4 0 0-6,-1-1 0 10,5-7 0-10,3 2 0 4,0 4 0-4,5 2 0 12,3-4 0-12,0 2 0 3,6-1 0-3,4 3 0 10,4 2 0-10,4 2 0 5,-3-6 0-5,7 2 0 10,4 2 0-10,3 2-128 5,4-2 128-5,1 2 0 10,13-2 0-10,0 0 0 5,0 0 0-5,0 0 0 10,0 0 0-10,0 0 0 5,0 0 0-5,0 0-160 11,17 3 160-11,9 3 0 3,3-8 0-2,10 2-128 9,6-4 128-10,6 4 0 5,5-1 0-4,7 1 0 8,5-2 0-9,2 0 0 5,2 0 0-5,6-2 0 10,2 0 0-10,6 0 0 5,0 0 0-5,5-2 0 11,5 2 0-11,-2 0 0 4,5 1 0-4,-1-1 0 11,3-4 0-11,3 0 0 5,-9 2 0-5,5 2 0 11,-7-2 0-11,3 3 0 3,-7-3 0-3,-20 4 0 12,3-2 0-12,6 0 0 4,0 4 0-4,-4-2 0 10,-2 0 0-10,0 0 0 4,-5 0 0-4,-1 2 0 11,-5 2 0-11,-7-2 0 5,-5 2 0-5,-6 0 0 11,0 0 0-11,-8-2 0 4,0 2 0-4,-8 0 0 10,-3-2 0-10,-5 2 0 4,-5 2 0-4,-1 2 0 10,-13-6 128-10,0 0-128 4,0 0 0-4,0 0 0 12,-7 11 128-12,-13 5-128 5,-5-4 0-5,-2-3 144 11,-3 7-144-11,-5-8 128 4,-8-2-128-4,-2-1 0 11,-1-3 144-11,7 2-144 3,-4 0 0-3,-10-2 128 11,-6 2-128-11,-32 2 0 4,3 0 0-4,2-2 144 10,-6-4-144-10,-3 0 0 6,-1-4 144-6,-5-2-144 10,-1 2 0-10,3 4 144 5,-6 0-144-5,-5 0 0 10,1-2 0-10,0-4 0 4,-2 4 0-4,5-2 0 11,5 2 0-10,7 0 0 2,5 2 0-3,-1-4 0 11,4 1 0-11,4-1 0 5,2-2 0-5,8 2 0 7,-2-4 128-7,12 0-128 9,3 4 0-9,6 1 0 7,5 1 0-7,5 0 0 8,8-2 0-8,7 0 0 11,3-2 0-11,9 2 0 5,16 4 0-5,0 0 128 10,0 0-128-10,0 0 128 5,8-12 0-5,8-1 0 11,7 5 0-11,12-2 0 4,4-3-128-4,14 7 160 7,7-2-160-7,15-2 160 8,3 2-32-8,5 2 0 10,5-3 0-10,2 1 0 5,7-2-128-5,-1 4 160 7,3 0-160-7,-1 5 160 3,3 1-160-3,3 0 160 8,-3-2-160-8,1 0 160 8,3 0-160-8,-2 2 192 12,-5 0-192-12,-3 2 192 4,1 2-192-4,0-3 192 11,-5 5-192-11,-22-4 192 4,-1-2-192-4,6 2 160 6,2 0-160-6,-4 2 160 10,2 0-160-10,0 2 128 6,-7 4-128-6,-1-3 128 8,-5-3-128-8,-5 2 160 11,-3 2-160-10,-3-2 160 2,-9-2-160-3,0-2 192 12,-5 2-192-12,-5-3 192 4,0 3-192-4,-6 2 160 10,-1-4-160-10,-9 0 160 5,1 0-160-5,1 0 0 10,-5-2 144-10,2 0-144 4,-14 0 0-4,10 0 144 11,-10 0-144-11,11 0 0 5,-11 0 144-5,0 0-144 10,0 0 0-9,0 0 144 3,0 0-144-4,0 0 0 12,0 0 144-12,0 0-144 3,0 0 0-3,0 0 0 11,0 0 0-11,0 0-128 18,0 0-528-17,0 0-112-1,0 0 0 0,0 0-16 16,0 0-1984-16,0 0-400 0,-9-4-80 0</inkml:trace>
    </iact:actionData>
  </iact:action>
  <iact:action type="add" startTime="26568">
    <iact:property name="dataType"/>
    <iact:actionData xml:id="d23">
      <inkml:trace xmlns:inkml="http://www.w3.org/2003/InkML" xml:id="stk23" contextRef="#ctx0" brushRef="#br1">8506 2175 7359 0,'0'0'656'1,"0"0"-528"8,0 0-128-9,0 0 0 4,0 0 1200-4,0 0 208 11,0 0 32-11,0 0 16 4,0 0-416-4,-12 2-80 10,12-2 0-10,0 0-16 5,-10 6-160-5,10-6-16 10,0 0-16-10,-13 9 0 5,13-9-128-5,0 0-32 11,-10 6 0-11,10-6 0 4,0 0 16-4,0 0 0 11,0 0 0-10,0 0 0 2,0 0-16-3,0 0 0 10,0 0 0-10,0 0 0 4,0 0-160-4,0 0-48 11,6-15 0-11,1 3 0 5,5 2-160-5,-4-2-32 11,4 5-16-11,1-3 0 4,-3-2-176-4,6 4 128 10,-3 1-128-10,3-3 128 4,-16 10-128-4,14-6 0 13,-14 6 0-13,15-2 128 3,-15 2-128-3,18 4 0 10,-18-4 144-10,11 16-144 6,1-7 0-6,0 3 144 9,-6 4-144-9,1-1 0 5,-1 3 192-5,0 3-64 10,-4-1 0-10,-2-3-128 5,0 1 256-5,0-5-64 11,0-13-16-11,2 16 0 4,-2 2 64-4,0-18 16 11,0 0 0-11,0 0 0 4,0 0 64-4,0 0 0 11,10 9 16-11,-10-9 0 4,0 0-48-4,17 4-16 11,-5-6 0-11,4-2 0 5,-7 1-32-5,9-11-16 9,0 2 0-9,-5-3 0 6,3 1-224-6,-3-2 176 9,7 3-176-9,-4-3 160 5,1 6-160-5,3-1 0 11,-7 3 0-11,5 2 128 4,-18 6-128-4,12-4 0 10,-12 4 0-9,0 0 0 3,15 6 0-4,-15-6 0 10,10 17 0-10,0-1 0 5,-6 4 0-5,-1-3 0 10,-3-3 0-10,0 7 0 5,0 1 0-5,-1-5 0 11,1 1 0-11,0-18 128 4,0 0-128-4,0 0 160 10,1 13-160-10,-1-13 160 5,0 0-160-5,12 14 192 11,4-10-192-11,-1 0 192 4,-15-4-64-4,24-6 0 11,-1-2 0-11,3-5 0 5,-3 1-128-5,0-4 192 11,-5 5-192-11,3-5 192 4,1 2-192-4,1 1 0 11,-1 5 144-11,-3 0-144 4,1 2 0-4,1 4 0 10,-5 2 0-10,-1 2 0 4,3 4 0-4,-6 0 0 10,-12-6 0-10,17 10 0 6,-5 3 0-6,2-1 0 11,-7 6 0-11,-1-9 0 4,-6-9 0-4,0 0 0 11,10 18 0-11,2-8 128 4,-12-10-128-4,9 13 0 10,-9-13 0-10,18 10 0 4,-4-6 0-4,3 0 144 11,5-4-144-11,-7-4 0 5,1 0 160-5,3-4-160 12,-1-2 128-12,1 1-128 3,3 1 128-3,-1-6-128 11,-3 3 128-11,3-5-128 4,3 4 0-4,-3-3 0 10,-5 3 128-10,1 2-128 5,-3 6 0-5,2 2 0 10,-1 0 0-10,-15 2 0 5,16 2 0-5,1 2 0 10,-3 4 0-10,-14-8 0 4,19 8-128-4,-5 0 128 11,4 3 0-11,-1-3 0 5,-17-8 0-5,16 2 0 10,-16-2 0-10,19 4 0 4,-19-4 0-4,20 4 0 11,-5-2 0-11,5-4 0 5,-1 0 0-5,1-2 0 10,1 0 0-10,5-2 0 5,3-3 0-5,0-1 0 10,-1 2 128-10,-1-4-128 4,-2 5 0-4,1-1 0 11,-3 0 0-11,0 4 0 5,-5 2 0-5,0 2 0 10,-1 4 0-10,-17-4 0 5,14 16 0-5,-1-3 0 10,-5 5 0-10,-2 1 0 5,2-3 0-5,0 1 0 10,-2 1 0-10,-3-4 0 5,-3-14 0-5,6 19 0 10,-6-19 0-10,10 14 0 5,-10-14 0-5,0 0 0 10,14 10 0-10,3-5 0 5,-3-3 176-5,3 0-48 11,5-4-128-11,-3-2 192 4,1-5-192-4,1-3 176 11,-1-4-176-11,-3 3 160 4,3-1-160-4,1 0 128 10,-3-1-128-10,0 3 128 5,-1 2-128-5,-7-1 0 10,0 5 0-10,-10 6 0 5,0 0 0-5,0 0 0 11,0 0 0-11,0 0 0 4,0 0 0-4,9 12 0 11,-9-12 0-11,6 15 0 4,0 3 128-4,-6-18-128 4,4 15 128-4,-4-15-128 9,0 0 128-9,12 18-128 7,-12-18 0-7,13 8 128 8,-13-8-128-8,20 5 0 7,1-1 144-7,-3-4-144 8,1-4 0-8,5-1 144 7,-1-1-144-7,-1-6 0 8,-5 2 128-8,5 3-128 7,1-5 0-7,-5 2 0 8,-1 4 0-8,3 0 0 8,-7-1 0-8,-13 7 0 7,18-2 0-7,1 6 0 7,-7 3 0-7,2 1 0 8,-14-8 0-8,11 18 0 7,1-5-160-7,0 3 160 7,-12-16 0-7,8 12 0 8,5 1 0-8,-5-3 0 8,-8-10 0-8,14 12 0 7,1-1 0-7,3-5 0 8,-3 0 0-8,7-4 0 7,-1-2 0-7,1-2 0 8,-3 0 0-8,3-2 0 7,1 2 0-7,3-5 0 8,-5-7 0-8,0 0 0 7,5-3 128-7,-3 5-128 8,1 0 0-8,-1 6 0 7,-7-1 0-7,-1-3 0 8,1 2 0-8,-16 8 0 7,15-2 0-7,3 2 0 8,-18 0 0-8,14 8 0 7,1 4 0-7,-3-3 0 8,-12-9-144-8,18 18 144 7,-9-6 0-7,7 1 0 8,-2-3 0-8,1-2-128 7,3 4 128-7,-3-5 0 8,7-1 0-8,-3 0 0 7,-3 2 0-7,3-4 0 8,5-2 0-8,-5-2 0 7,3 0 0-7,-1-2 0 8,3-2 0-8,1-2 128 7,-2 0-128-7,3-2 0 8,-3 1 0-8,-1-5 128 7,-3 4-128-7,1 0 0 8,-5 0 0-8,3 5 0 7,-18 3 0-7,11 0 0 8,-11 0 0-8,0 0 0 7,0 0 0-7,16-2 0 8,-16 2 0-8,0 0 0 7,10 5 0-7,-10-5-160 8,0 0 160-8,17 8 0 7,-17-8 0-7,16 6 0 8,-16-6 0-8,14 6 0 7,-14-6 0-7,19 4 0 8,-5-2 0-8,5-2 0 7,-3-4 0-7,3 0 128 8,3-2-128-8,-3-4 0 7,-3 3 0-7,3 1 128 8,-3-10-128-8,2 4 0 8,-1 3 128-8,-1-1-128 8,1 4 0-8,-3 2 0 6,0 0 0-6,-14 4 0 8,17-2 0-8,-3 2 0 7,-14 0 0-7,19 4 0 8,-5 0-128-8,4 0 128 7,-7 2-128-7,-11-6 128 8,16 12 0-8,1-7 0 7,-3-1 0-7,4 2 0 8,-5 2 0-8,5-2 0 7,-4-4 0-6,1 0 0 6,5 4 0-7,-5-1 0 7,5-5 0-7,-5 0 0 8,3-2 0-8,3-1 0 7,-5-1 0-7,2 2 0 8,1 0 0-8,-3 0 0 7,1-2 0-7,3-2 128 9,-7 0-128-9,3 0 0 6,-16 6 0-6,14-2 128 8,-14 2-128-8,17 0 0 6,-17 0 0-5,0 0 0 7,0 0 0-8,14 0 0 7,-14 0 0-7,15 4 0 8,-15-4 0-8,0 0 0 7,16 10 0-7,-6 0-128 8,-10-10 128-8,13 4 0 7,-13-4 0-7,14 8 0 8,-14-8 0-8,20 9 0 8,-7-3 0-8,7-4 0 7,-3-2 0-7,-1 0 0 8,-16 0 0-8,19-2 0 7,-5-2 0-7,4-4 0 7,1 1 128-7,-3 3-128 9,3-2 0-9,-3-4 0 6,1 2 0-6,3 4 0 8,-6-1 0-8,3-3 0 7,-17 8 0-7,18-2 128 8,-18 2-128-8,0 0 0 7,15 2 0-7,-15-2 0 9,0 0 0-9,0 0 0 6,0 0-144-6,18 13 144 9,-18-13 0-9,8 14 0 6,-8-14 0-6,0 0 0 8,0 0 0-8,7 16 0 7,-7-16 0-7,0 0 0 8,0 0 0-8,10 17 0 7,-10-17 0-7,0 0 0 8,0 0 0-8,0 0 0 8,0 0 128-8,14 2-128 8,-14-2 0-8,19-4 0 7,-7-4 0-7,-12 8 0 7,16-5 0-7,-3 1 128 7,-13 4-128-7,18-6 0 8,-18 6 0-8,0 0 0 7,19-2 0-7,-19 2 0 8,14-2 0-8,-14 2 0 7,0 0 0-7,18 6 0 9,-18-6-160-9,0 0 160 6,11 6 0-6,-11-6-144 8,14 15 144-8,-14-15 0 7,8 10 0-7,-8-10 0 9,0 0 0-9,15 8 0 6,-15-8 0-6,12 4 128 9,-12-4-128-9,20 0 0 7,-9 0 0-7,7-2 128 8,-7-4-128-8,7 2 0 6,-6-4 0-6,3-2 128 9,-1 5-128-9,-14 5 0 6,16-4 0-6,1-2 0 9,-7-4 0-9,-10 10 0 7,17-8 0-7,-5 4 0 8,4-1 0-8,-3 3 0 7,5 0 0-7,-4-2 0 7,-14 4 160-6,21-2-32 5,3-2-128-6,1 2 192 9,-4 2-48-9,-1 0-16 6,1 0 0-6,5 0 0 8,-3-2-128-8,4 0 0 8,-3 0 0-8,1 2 128 23,-5 0-1024-22,-1 0-224-1,1 0-32 1</inkml:trace>
    </iact:actionData>
  </iact:action>
  <iact:action type="add" startTime="31732">
    <iact:property name="dataType"/>
    <iact:actionData xml:id="d24">
      <inkml:trace xmlns:inkml="http://www.w3.org/2003/InkML" xml:id="stk24" contextRef="#ctx0" brushRef="#br0">4359 10526 5519 0,'0'0'240'0,"0"0"64"0,0 0-304 0,0 0 0 10,0 0 0-10,0 0 0 4,0 0 3520-4,0 0 656 11,0 0 128-11,0 0 32 5,0 0-2480-5,0 0-512 10,0 0-80-10,0 0-32 4,13 4-128-4,1-3-16 11,8-2-16-11,3 1 0 4,4-2-304-4,6 0-48 11,8-4-16-11,4 2 0 4,2-2-368-4,7 2-80 11,5-2 0-11,-1-3-16 5,-1 1-240-5,-3 2 176 12,1-4-176-11,1 6 160 1,-1 0-160-2,-4 0 128 11,-5 2-128-11,1 2 128 4,-8 2-128-4,0 4 0 10,-8 0 0-10,12 8 0 20,-12-3-1600-20,-9 5-240 0,-11-2-48 1,-7 1-10976 2</inkml:trace>
    </iact:actionData>
  </iact:action>
  <iact:action type="add" startTime="32004">
    <iact:property name="dataType"/>
    <iact:actionData xml:id="d25">
      <inkml:trace xmlns:inkml="http://www.w3.org/2003/InkML" xml:id="stk25" contextRef="#ctx0" brushRef="#br0">4413 11193 29999 0,'0'0'1328'0,"0"0"272"0,0 0-1280 0,0 0-320 9,20 7 0-9,-3 5 0 5,1-2 448-5,3 0 32 10,7 1 0-10,21 1 0 4,-3 2 32-4,5-7 16 10,2-1 0-10,3-2 0 5,7 0-320-5,-3-4-64 11,1 0-16-11,-1-4 0 4,-1 0-256-4,3 0-64 11,-1 0-16-11,-3 1-14752 8</inkml:trace>
    </iact:actionData>
  </iact:action>
  <iact:action type="add" startTime="32617">
    <iact:property name="dataType"/>
    <iact:actionData xml:id="d26">
      <inkml:trace xmlns:inkml="http://www.w3.org/2003/InkML" xml:id="stk26" contextRef="#ctx0" brushRef="#br0">7006 9989 14975 0,'0'0'656'1,"0"0"144"-1,-4-17-640 0,0 7-160 9,2 2 0-9,2 8 0 5,0-13 1040-5,0 13 176 11,0 0 48-11,0 0 0 4,0 0-240-4,0 0-64 11,0 0 0-11,0 0 0 4,-4 21-512-4,0 0-128 12,0 1 0-12,0 17-16 3,-7 4 224-2,3 2 48 9,2 5 16-10,-8 7 0 5,3 3-80-5,-5 11-32 10,2-3 0-10,-1 4 0 5,3 4-96-5,10-27 0 10,-4 0-16-10,2-1 0 6,4-1-128-6,8 12-32 9,-2-13 0-9,8-10 0 5,-1-9 64-5,7-6 16 10,-1-7 0-10,7-2 0 4,1-6 48-3,4-8 16 9,6-12 0-10,-9 4 0 5,3-9 96-5,21-13 0 10,-1-1 16-10,-4-8 0 5,0 0-224-5,-18 10-48 10,2 0-16-10,4-8 0 4,0 0-176-4,12-25 0 11,-10 7 144-11,-2 2-144 5,-3 1 128-5,-13 15-128 10,3-6 128-10,7-17-128 5,-4 5 0-5,-1 4 144 12,-7 3-144-12,1 11 0 3,-1 2 0-3,-5 7 0 11,-2 11 0-11,-1 1 0 4,-9 18 0-4,0 0 0 10,0 0 0-10,0 0 0 5,-3 20-192-5,-7 5 192 10,0 8-208-10,-4 4 80 5,3 12 128-5,-13 31-128 10,-1 0 128-10,2 4-128 20,3 2-720-20,4-28-144 0,5 3-32 0,-9 28 0 0,5-15 1712 0,5-1 336 10,8-15 64-10,-2-7 0 5,0-6-624-5,6-18-128 10,2-4-16-10,4 14-16 5,9-7-144-5,1-9-32 11,7-5 0-11,6-1 0 4,8-9-368-4,0-2-80 10,6-2 0-10,4-6-15424 9</inkml:trace>
    </iact:actionData>
  </iact:action>
  <iact:action type="add" startTime="33250">
    <iact:property name="dataType"/>
    <iact:actionData xml:id="d27">
      <inkml:trace xmlns:inkml="http://www.w3.org/2003/InkML" xml:id="stk27" contextRef="#ctx0" brushRef="#br0">8831 11148 5519 0,'0'0'496'1,"0"0"-496"7,0 0 0-8,-9-8 0 4,-5 4 2752-4,0-2 464 11,-1-2 96-11,-1 4 16 4,-5 1-1472-4,-1 1-304 10,-3 2-48-10,-1 0-16 6,-1 0-176-6,0 4-32 9,-4 3-16-9,-1 7 0 5,1-2-320-5,2 5-64 11,-2 5-16-11,-2 1 0 4,-1 0-224-4,5 5-32 10,4-1-16-10,3 6 0 5,5 0-80-5,1-3-32 10,5-3 0-10,7 2 0 5,0-5-224-5,8-1-64 10,1-3 0-10,11 1 0 5,0-2-48-5,1-9-16 12,1 4 0-12,15 0 0 3,-2-1 16-3,4-5 0 11,8-2 0-11,-2 0 0 4,8-2-16-4,0-8-128 12,3 0 192-12,-1-2-64 18,2 0-1152-18,-1-8-256 0,1 1-32 0,-4-7-13568 4</inkml:trace>
    </iact:actionData>
  </iact:action>
  <iact:action type="add" startTime="33718">
    <iact:property name="dataType"/>
    <iact:actionData xml:id="d28">
      <inkml:trace xmlns:inkml="http://www.w3.org/2003/InkML" xml:id="stk28" contextRef="#ctx0" brushRef="#br0">10556 9488 16527 0,'0'0'720'0,"0"0"176"0,0 0-720 0,0 0-176 9,0 0 0-9,0 0 0 4,-12 0 1040-4,-4 4 176 7,3-2 48-7,-5 6 0 4,3 3-288-4,-1 5-48 12,-8 4-16-12,1 7 0 4,-2-2-128-4,-3 4-16 11,-3 1-16-11,0 7 0 5,2 6 48-5,-2 5 16 9,-1 7 0-9,-1 5 0 5,4 1-208-5,4 7-32 11,3 0-16-11,5-17 0 4,1 6-320-4,-4 30-64 11,3-9-16-9,5-1 0 1,-1-7-160-3,7-6 192 10,0-11-192-10,2-4 192 5,4-3 64-5,4-1 32 11,2-8 0-11,3-2 0 4,5 0-128-4,-2-3-32 11,7-5 0-11,1-4 0 4,-1-5-128-4,7-1 0 7,1 1 0-7,-6-12 0 25,5 0-2000-25,15-2-336 0</inkml:trace>
    </iact:actionData>
  </iact:action>
  <iact:action type="add" startTime="34046">
    <iact:property name="dataType"/>
    <iact:actionData xml:id="d29">
      <inkml:trace xmlns:inkml="http://www.w3.org/2003/InkML" xml:id="stk29" contextRef="#ctx0" brushRef="#br0">11195 9679 25391 0,'0'0'1120'1,"0"0"240"-1,0 0-1088 0,0 0-272 6,-13 8 0-6,-5 10 0 5,1 1 0-5,-5 14 0 7,1 4 0-7,-1 8 0 8,-1 4 448-8,-1 6 16 11,-1 1 16-11,2 8 0 4,-3 3-208-4,13-15-32 11,-1 7-16-11,-7 38 0 4,7-3 0-3,0-6 0 9,8-6 0-10,4-6 0 6,4-6-224-6,4-8 144 10,6-5-144-10,0-4 128 4,7-14-128-4,-1 2 160 10,3-10-160-10,1-4 160 4,3-7-160-4,0-7 0 12,3 1 0-12,-1-6 0 18,-2-6-752-17,-3 0-80-1,-1-4 0 0,-1-2-16 0</inkml:trace>
    </iact:actionData>
  </iact:action>
  <iact:action type="add" startTime="34287">
    <iact:property name="dataType"/>
    <iact:actionData xml:id="d30">
      <inkml:trace xmlns:inkml="http://www.w3.org/2003/InkML" xml:id="stk30" contextRef="#ctx0" brushRef="#br0">10505 10504 24879 0,'0'0'1088'0,"0"0"256"1,0 0-1088-1,19-13-256 6,7-1 0-6,5-4 0 5,2 11 960-5,6-5 128 10,-2 4 16-10,8-2 16 5,0-7-544-5,6 5-96 11,1-2-32-11,5 7 0 3,1-3-208-3,7-2-48 11,-1 2-16-11,4-1 0 20,3 3-944-20,-7 2-176 0,-4-4-32 0,-9-3-11888 4</inkml:trace>
    </iact:actionData>
  </iact:action>
  <iact:action type="add" startTime="34584">
    <iact:property name="dataType"/>
    <iact:actionData xml:id="d31">
      <inkml:trace xmlns:inkml="http://www.w3.org/2003/InkML" xml:id="stk31" contextRef="#ctx0" brushRef="#br0">11580 9225 2751 0,'0'0'128'0,"0"0"16"0,0 0-144 0,0 0 0 10,0 0 0-10,0 0 0 5,15 13 4512-5,1-3 864 11,-2 6 192-11,5-1 16 4,2 7-3872-4,3 7-784 12,7 0-160-12,2 6-16 3,2 4-208-3,8 4-32 12,-4 12-16-12,6 9 0 4,-4 5-48-4,2 9-16 10,-4 4 0-10,2 5 0 4,-6 11-192-3,-2-1-48 10,-5 7 0-10,-7 1 0 2,-1-4 144-3,-13-9 32 7,-3 0 0-7,-4 1 0 9,-2-7 560-9,-4-4 112 6,-11-10 32-6,1-2 0 9,-3-3-240-9,-7-1-64 10,-1-7 0-10,-6-5 0 5,-6 1-400-5,0-1-96 11,0-9-16-11,2-2 0 18,-2 0-1152-17,-2-8-256-1,4-6-32 0,4-1-16 0</inkml:trace>
    </iact:actionData>
  </iact:action>
  <iact:action type="add" startTime="35278">
    <iact:property name="dataType"/>
    <iact:actionData xml:id="d32">
      <inkml:trace xmlns:inkml="http://www.w3.org/2003/InkML" xml:id="stk32" contextRef="#ctx0" brushRef="#br0">14860 9484 5519 0,'0'0'496'0,"0"0"-496"10,0 0 0-10,0 0 0 5,0-17 1728-5,-1 5 240 10,-1-4 48-10,-2 5 16 4,-4-5-624-4,-2-7-128 11,0 3-32-11,-1 6 0 4,1-3-32-4,0 3 0 7,-7-3 0-7,1 5 0 8,-2-2-112-8,-5 5-16 12,-2-5-16-12,-3 4 0 3,-1 0-336-3,0 1-64 10,-6 3-16-10,-2 2 0 5,0 4-80-5,-4 0-32 8,-2 0 0-8,-4 6 0 3,4 2-240-3,-2 5-48 8,0-1-16-8,6 7 0 8,-2 5 0-8,2 5 0 10,4 8 0-10,-2 0 0 5,6-2 0-5,2 10 0 10,1 6 0-9,5 9 0 4,3 3-64-5,3 11-16 10,-1 6 0-10,9 4 0 5,-1-2-160-5,2-24 0 12,4 6 144-12,2 11-144 3,0 1 0-3,2-2 128 11,0 4-128-11,0 31 0 4,0-13 144-4,2-18-144 10,2-8 192-10,2-8-192 5,0-3 192-5,0-7-64 10,-2-3 0-10,1-4-128 5,-1-10 0-5,4-8 0 10,-2 1 0-10,-2-3 0 19,2-11-1376-19,-2-1-288 1,-4-13-48-1,0 0-11664 4</inkml:trace>
    </iact:actionData>
  </iact:action>
  <iact:action type="add" startTime="35652">
    <iact:property name="dataType"/>
    <iact:actionData xml:id="d33">
      <inkml:trace xmlns:inkml="http://www.w3.org/2003/InkML" xml:id="stk33" contextRef="#ctx0" brushRef="#br0">13249 10475 28911 0,'0'0'1280'1,"0"0"256"-1,16-12-1216 0,7 2-320 7,1 5 0-7,9-3 0 4,-2-2 576-4,14 6 64 12,2-2 16-12,9-5 0 4,7 1 32-4,-1-6 0 12,6 5 0-12,3-3 0 4,-3 2-288-4,-19 6-48 10,3-1-16-10,5-5 0 4,1 4-208-4,28 0-128 11,-6 0 128-10,-8 5-128 18,-5-1-1552-19,-7-2-384 0,-1 2-80 1</inkml:trace>
    </iact:actionData>
  </iact:action>
  <iact:action type="add" startTime="36223">
    <iact:property name="dataType"/>
    <iact:actionData xml:id="d34">
      <inkml:trace xmlns:inkml="http://www.w3.org/2003/InkML" xml:id="stk34" contextRef="#ctx0" brushRef="#br0">16169 9274 1839 0,'0'0'160'1,"0"0"-160"7,0 0 0-8,0 0 0 4,0 0 3248-4,-11 0 608 11,1-2 128-11,2 4 32 4,-6 3-2768-4,5 7-544 10,-7 0-128-10,2 5 0 5,-7-1 96-5,-1 7 32 10,-1 7 0-10,-4-1 0 5,-1 2 352-5,-1 8 80 11,-6 0 16-11,2 10 0 4,-4 9 96-4,0 15 32 11,-2 5 0-11,-2 5 0 4,4 5-368-4,-2 0-64 10,4 4-16-10,1 1 0 6,5-3-352-6,0-2-80 9,4-6-16-9,1-6 0 6,7 0-128-6,9-33-16 9,4 1-16-9,4 15 0 5,2-6-64-5,10-7-16 12,5-10 0-12,8-5 0 3,5-4-144-3,7-6 0 11,6-9 0-11,9 0 0 18,3-10-1856-18,5-4-336 1,9-2-80 0</inkml:trace>
    </iact:actionData>
  </iact:action>
  <iact:action type="add" startTime="36627">
    <iact:property name="dataType"/>
    <iact:actionData xml:id="d35">
      <inkml:trace xmlns:inkml="http://www.w3.org/2003/InkML" xml:id="stk35" contextRef="#ctx0" brushRef="#br0">17281 9201 11967 0,'0'-19'528'0,"0"19"112"0,2-16-512 0,0 5-128 9,-2 11 0-9,0 0 0 5,0 0 1904-5,0 0 336 11,0 0 80-11,0 0 16 4,-14 2-928-4,-3 5-176 11,-1 11-32-11,-3-1-16 4,-5 13-272-4,3 5-48 10,-2 2-16-10,-3 12 0 5,-1-3 16-5,-2 13 0 10,-2 5 0-10,-4 7 0 5,-4-1-192-5,0 12-32 10,-2 5-16-10,0 7 0 5,6-2-192-5,10-30-48 11,-1 2 0-10,-7 32 0 2,8-6-80-3,5-10-32 11,9-6 0-11,5-12 0 4,6-5 0-4,2-7 0 11,6 1 0-11,7-12 0 5,-1 0-96-5,8-8-32 10,1-1 0-10,4-5 0 4,-1-2-144-4,7-7 192 12,2-2-192-12,0-7 192 3,2 1-192-3,5-8-176 10,-5-4 48-10,0-3 0 21,-4-3-1344-21,-2-4-256 0,-5 2-48 1,-3-5-8048 8,1-3-1616-9</inkml:trace>
    </iact:actionData>
  </iact:action>
  <iact:action type="add" startTime="36943">
    <iact:property name="dataType"/>
    <iact:actionData xml:id="d36">
      <inkml:trace xmlns:inkml="http://www.w3.org/2003/InkML" xml:id="stk36" contextRef="#ctx0" brushRef="#br0">16394 10182 25791 0,'0'0'1152'0,"0"0"224"0,0 0-1104 0,0 0-272 10,19-7 0-10,3 1 0 4,5 0 1072-4,6 2 144 11,-2-4 48-11,10 6 0 4,10-2-496-4,7 0-80 10,9-3-32-10,-1 1 0 3,6 0-144-3,-2-2-48 13,1-2 0-13,-3 3 0 4,2-3-464-4,-27 2 0 11,4 0 0-11,2 4 0 18,-1-2-1040-18,-5-1-256 1,0 3-48-1,14-4-12560 3</inkml:trace>
    </iact:actionData>
  </iact:action>
  <iact:action type="add" startTime="37288">
    <iact:property name="dataType"/>
    <iact:actionData xml:id="d37">
      <inkml:trace xmlns:inkml="http://www.w3.org/2003/InkML" xml:id="stk37" contextRef="#ctx0" brushRef="#br0">18416 10089 20271 0,'-2'13'1792'0,"2"-13"-1424"9,0 0-368-9,0 0 0 5,18 8 1184-5,5 0 160 10,5-2 48-10,5-2 0 4,10 0-368-4,0-4-64 12,5 0 0-12,5 2-16 4,2-2-496-4,-12 0-80 11,-1-2-32-11,5 2 0 4,4 2-336-4,-2 2 0 10,-2-1 0-10,3-1 0 5,1-2 0-4,0 2 0 9,-3 2 0-10,-1-4 128 19,-2-2-1744-16,-4 0-352-3</inkml:trace>
    </iact:actionData>
  </iact:action>
  <iact:action type="add" startTime="37680">
    <iact:property name="dataType"/>
    <iact:actionData xml:id="d38">
      <inkml:trace xmlns:inkml="http://www.w3.org/2003/InkML" xml:id="stk38" contextRef="#ctx0" brushRef="#br0">21328 9712 17855 0,'-21'4'784'1,"9"-2"176"-1,-5-2-768 0,-1 2-192 8,-1 2 0-8,-5 4 0 6,-3-2 944-6,-6 0 144 6,-8 1 48-6,-4 5 0 10,-4-6-96-10,-3 10-16 8,-3-5 0-7,14 5 0 1,-2-1-128-2,-6 7-16 10,1-3-16-10,-19 13 0 4,1 1-32-4,7-2-16 12,5 0 0-12,3 2 0 4,6 2-176-4,0 1-16 12,6-1-16-12,2 6 0 3,6-2-144-3,8 2-16 11,9-6-16-11,2-2 0 4,8-2-176-4,10 0-16 11,10 2-16-11,9-3 0 4,2-5-48-4,11-6-16 10,4 3 0-10,7-1 0 5,2 5 48-5,-8-15 16 10,9 3 0-10,7-8 0 6,13 0-80-6,2-2-16 9,6 2 0-9,-2-5 0 4,2 1-128-4,-2-4 0 13,0-5-160-13,-11-1 160 18,-1 0-1840-18,-8-4-272 0,1 1-48 0,17-9-12448 4</inkml:trace>
    </iact:actionData>
  </iact:action>
  <iact:action type="add" startTime="38189">
    <iact:property name="dataType"/>
    <iact:actionData xml:id="d39">
      <inkml:trace xmlns:inkml="http://www.w3.org/2003/InkML" xml:id="stk39" contextRef="#ctx0" brushRef="#br0">22132 8197 19807 0,'-23'-8'880'1,"13"4"176"-1,-2-1-848 0,12 5-208 7,0 0 0-7,0 0 0 5,0 0 384-5,0 0 48 11,18 3 0-11,3 3 0 4,1 4-48-4,5-2-16 11,4 4 0-10,-2 1 0 3,7-1 384-4,12 5 80 11,7 7 0-11,7 1 16 4,7 6-240-4,-1 3-48 12,4-1-16-12,-4 8 0 3,6 0-160-3,1 7-16 7,-5 3-16-7,2 4 0 9,2 5 16-9,-6 3 0 11,1 3 0-9,-5 2 0 1,-4 8 688-3,-3 2 144 11,-6-4 16-11,-4 2 16 18,-10 4-1664-18,-4 2-336 1,-6 0-64-1,-4 4 0 0,-1 6 1008 0,-8-7 208 11,-3 1 32-11,-7 0 16 4,0 2 48-4,-4-6 16 7,-4-2 0-7,0 2 0 8,-7-4 32-8,-3 0 16 7,-4 3 0-6,3-1 0 7,-11-4-32-8,-3-1 0 6,-6-3 0-6,0 2 0 8,-2-8-96-8,-8 6-32 12,-2-9 0-12,-23 24 0 4,8-12-128-4,-1-11-48 6,5 2 0-6,-1-9 0 4,1-5-208-4,3-3 176 7,4-2-176-7,2 0 160 24,5-10-800-23,-5 2-176-1,2-4-16 0,2-2-16656 3</inkml:trace>
    </iact:actionData>
  </iact:action>
  <iact:action type="add" startTime="39929">
    <iact:property name="dataType"/>
    <iact:actionData xml:id="d40">
      <inkml:trace xmlns:inkml="http://www.w3.org/2003/InkML" xml:id="stk40" contextRef="#ctx0" brushRef="#br0">388 12850 13823 0,'0'0'608'1,"0"0"128"-1,0 0-592 0,0 0-144 9,0 0 0-9,0 0 0 5,0 0 1088-5,0 0 176 11,0 0 32-11,0 0 16 4,0 0-480-4,0 0-80 11,19 0-32-11,-19 0 0 4,20 0-80-4,1 6-32 10,-3-2 0-10,3 0 0 5,0-2-112-5,5 0-32 10,-5 0 0-10,9 2 0 5,1 0-80-5,0 3-32 10,2-3 0-10,6 0 0 5,-2-2-32-5,4 0-16 10,0 0 0-10,2 2 0 5,0 0 64-4,4 2 16 9,0-2 0-10,3-1 0 4,3-3 0-4,3 2 16 10,3 4 0-9,9 0 0 4,1 2-64-5,5-4-16 9,-2-2 0-9,2 0 0 5,4-2-64-5,2-2-32 10,0-2 0-10,4 0 0 5,4-2-64-5,5 2-16 10,1 2 0-10,7-4 0 5,1-3-144-5,-3-3 128 11,3 4-128-11,5-2 128 5,0-1-128-5,2 3 0 11,4-4 0-11,-1 2 0 3,-3 3 0-3,0-5 128 12,0 2-128-12,4 0 0 3,3 3 0-2,1 1 0 9,4 0 128-10,-8-4-128 4,2-3 0-4,2 7 128 11,6 2-128-11,-2 0 128 5,5-4-128-5,5 2 192 11,-10 0-192-11,6 3 192 3,-4 1-192-3,5 2 128 10,3 0-128-9,-4 2 128 3,2-4-128-4,1 2 128 11,-3 2-128-11,4-2 128 4,1 0-128-4,5 0 0 11,-8-2 0-11,-1 0 0 5,3-4 128-5,4 4-128 11,1 0 0-11,1-2 128 4,-7 0-128-4,5-4 128 11,2-3-128-11,3 5 128 4,4 4-128-4,-1-4 128 10,-5-8-128-10,3 6 128 4,3-1-128-4,0-1 128 11,3 2-128-11,-3 0 128 5,-6-9-128-5,7 5 128 9,-1-2-128-8,4 3 128 3,5-1-128-4,-7 0 128 11,0-5-128-11,0 7 128 4,5 0-128-4,-1 2 128 12,-2 1-128-12,4-1 128 3,-6 0-128-3,9 2 128 11,1 2-128-11,-2 0 128 5,-2-7-128-5,0 5 0 10,6 2 144-10,2 2-144 5,-4-4 0-5,-2-4 0 10,0 1 0-10,0 5 128 4,4 0-128-4,2-2 0 11,4-4 0-11,-4 4 0 4,-4-1 0-4,8-3 0 11,0 0 0-11,-2 2 0 5,-4-5 0-5,3 1 128 11,5-2-128-11,-2 7 0 3,0-1 0-3,0-2 128 10,-6 2-128-9,2 2 0 2,4 0 176-3,-3-1-48 11,-3 1 0-11,4 0 0 4,2-4 0-4,0 2-128 12,0 6 192-12,-6-3-64 5,-4-3-128-5,4-4 192 10,6 10-192-10,-2-2 192 4,-2 0-192-4,2-2 0 11,7-1 0-11,-5-1 128 5,-4 2-128-5,-2-2 0 10,2 2 0-10,4 1 0 4,-2-3 0-4,-2 2 128 11,-2-4-128-11,0 4 0 6,3 0 0-6,1-1 0 11,0-5 128-11,0 4-128 3,0 6 0-3,0-2 0 11,0-5 0-11,-2 3 128 4,-8 0-128-4,6 4 0 10,6-2 0-10,-6 0 128 5,-6-4-128-5,6 4 0 10,0 2 144-10,-2 2-144 5,4-2 0-5,-2 1 0 10,-4-3 0-10,2 0 128 5,2 4-128-5,0-2 0 11,-8-10 0-11,2 8 128 4,-3 2-128-4,3 0 0 10,-2 2 0-10,2 0 0 4,-8-8 0-4,5 3 0 12,-1 5 0-12,-2 0 0 4,8 0 0-4,-4-4 0 11,-3-4 0-11,-1 6 128 4,2 2-128-4,4-2 0 11,-7-4 0-11,-3 0 0 4,-3 4 0-4,5 2 0 10,2 0 128-10,-5-2-128 5,-5-3 0-5,-1 3 0 10,-3 0 0-10,5 2 0 5,0 0 0-5,-5 0 0 10,-7-2 0-10,0-2 0 5,-6 0 0-5,0 0 0 10,2 4 0-10,-6 4 0 4,2-2 0-4,-4-2 0 11,-10-6 0-11,1 4 128 4,-7 0-128-4,3 2 0 12,1 2 0-12,-5 4 0 4,1-10 0-4,-9 4 0 12,-4-4 0-12,-6 4 128 3,-6-2-128-3,-6 0 128 10,-1-2-128-10,-1 2 128 5,-3 4-128-5,-5 2 0 10,-1-4 0-10,-5 2 128 5,-1-2-128-5,-8 2 0 10,-2 2 128-10,-2-4-128 6,-5-2 0-6,1 0 144 9,-6 0-144-9,-4 0 0 4,1 0 0-4,-5 0 0 12,-3 0 0-12,3-2 0 4,-7 6 0-4,2-4 0 10,-14 2 0-10,13-1 0 4,-13 1-256-4,16 0 0 11,-6 0 0-11,-10 0 0 5,0 0-96-5,0 0-32 10,0 0 0-10,15-2 0 19,-5 0-304-19,-10 2-64 0,0 0-16 0,18 4 0 14,-11 1-2048-14,-7-5-400 0</inkml:trace>
    </iact:actionData>
  </iact:action>
  <iact:action type="add" startTime="44135">
    <iact:property name="dataType"/>
    <iact:actionData xml:id="d41">
      <inkml:trace xmlns:inkml="http://www.w3.org/2003/InkML" xml:id="stk41" contextRef="#ctx0" brushRef="#br2">11662 4000 8287 0,'0'0'736'1,"-2"-15"-592"8,-2 3-144-9,2-4 0 5,2 16 1232-5,-2-13 224 11,0-3 32-11,0 4 16 4,2 12-192-4,-2-17-32 10,0-5-16-10,0 7 0 5,0-1-480-5,2 16-80 12,-2-14-32-12,2 14 0 3,-6-15-144-3,6 15-16 10,-4-16-16-10,4 16 0 5,-3-11-112-5,3 11 0 11,0 0-16-11,0 0 0 4,0 0 0-4,0 0 0 10,0 0 0-10,0 0 0 5,0 0-368-5,0 0 144 10,-4 15-144-10,-4 1 0 5,-6 7 272-5,2 3-48 12,-5 3-16-12,-1 6 0 3,1 12 176-2,-7 1 16 11,1 7 16-12,-4 7 0 2,-6 15 32-2,-3 8 0 11,-5 9 0-11,4 13 0 4,-4 6 0-4,4 8 0 12,0 0 0-12,0 4 0 4,2-6-160-4,6-2-32 6,2-4 0-6,1-8 0 5,-1-3-16-5,3-5-16 11,1-3 0-11,6-2 0 4,-3-11 144-4,2-6 16 13,7-9 16-13,-3-2 0 3,2-3-112-3,5-9-32 10,-5-5 0-10,6-6 0 4,2-4-64-4,0-2-32 12,2-7 0-12,2-9 0 4,2-3-32-4,-2-16-128 11,0 0 192-11,0 0-64 4,0 0 64-4,0 0 16 10,0 0 0-10,12-22 0 5,4-5 192-5,-3-4 48 12,5-2 0-12,-5-8 0 4,3-4-304-4,-2-6-144 11,1-6 160-11,3-3-160 4,-3-8 0-4,5-2 128 7,-1-6-128-7,3-2 0 9,5-6 0-9,1 0 0 7,-1-4 128-7,2-6-128 9,2 3 0-9,2-11 0 12,1 3 0-12,3-3 0 3,0-1 0-3,-4 8 0 11,-4-1 0-11,0 6 0 3,-3-3 0-3,-1 5 0 8,0 2 0-8,-3 4 0 8,-6 2 0-8,1 4 0 7,-5 8 0-7,3 7 0 8,-3 13 0-8,4-1 0 7,-5 6 0-7,-1 2 0 9,-6 12 0-9,0 7 0 8,-4 9 0-8,0 13 0 2,2-16-128-2,-2 16 128 10,0 0 0-10,0 0 0 5,-14 14-192-5,3 3 192 12,1 13-192-12,-8 9 192 5,-1 7-176-5,-5 7 176 10,-3 11-160-10,-4 9 160 5,-2 16-128-5,-2 13 128 10,-10 13 0-10,4 4-144 4,-4 9 144-4,6-3 0 11,0 6 0-11,6-10 0 4,3-4 0-4,3-12 0 11,2-5 0-11,-1-3 0 5,-1-5 0-5,4-6 0 10,-1-5 144-10,3-2-144 4,-1-5 160-4,-1-10-160 10,2-6 128-9,3-7-128 3,0-6 0-4,3-6 128 12,5-6-128-12,6-6 0 3,-2-5 0-3,0-6 0 11,6-16 0-11,0 0 0 19,0 0-1280-19,0 0-304 0,14-16-48 0,0-4-16 15,3-5-1392-15,5-6-288 0</inkml:trace>
    </iact:actionData>
  </iact:action>
  <iact:action type="add" startTime="44914">
    <iact:property name="dataType"/>
    <iact:actionData xml:id="d42">
      <inkml:trace xmlns:inkml="http://www.w3.org/2003/InkML" xml:id="stk42" contextRef="#ctx0" brushRef="#br2">11349 3979 6447 0,'-11'-2'576'14,"11"2"-576"-13,-14 0 0-1,14 0 0 0,0 0 2624 0,0 0 400 10,0 0 96-10,0 0 16 4,0 0-1664-4,0 0-336 12,16-10-64-12,3 2-16 4,12 2-160-4,5-5-16 11,1-5-16-11,9 4 0 4,5-1-144-4,2 3-16 11,3-6-16-11,5 9 0 4,5-1-192-4,2-2-48 10,-5 0 0-10,1-1 0 5,3 3-16-5,-7 2-16 12,-1-4 0-12,-1 0 0 3,-3 5-256-3,-5-1-160 8,-3 2 192-8,-8 2-192 9,2-2 160-9,-10 4-160 10,-3 0 128-10,-7 4-128 5,-3-2 0-5,-3 2-320 10,-15-4 48-10,0 0 16 19,0 0-2160-19,0 0-416 0,0 0-96 2,-17 8-16-2</inkml:trace>
    </iact:actionData>
  </iact:action>
  <iact:action type="add" startTime="45201">
    <iact:property name="dataType"/>
    <iact:actionData xml:id="d43">
      <inkml:trace xmlns:inkml="http://www.w3.org/2003/InkML" xml:id="stk43" contextRef="#ctx0" brushRef="#br2">11096 4866 16575 0,'-6'20'1472'1,"-2"-1"-1168"5,4-5-304-6,4 3 0 8,4-1 1088-8,6 0 176 7,0 3 16-7,9-5 16 8,1 1-144-8,7-5-16 11,6 0-16-11,2 1 0 4,6-5 112-4,8 0 32 7,8-2 0-7,3 2 0 4,3-4-336-4,-5 0-64 8,-1-2-16-8,-1-2 0 8,7 0-48-8,-1 0-16 11,-3-4 0-11,-1 2 0 4,-3-2-272-4,1 1-64 14,-3-1-16-14,-2-2 0 3,-7 0-208-3,-1 4-32 12,-8-2-16-12,1-1 0 3,-3 3-176-3,-6 4 0 11,-4 5-192-11,-3 7-11008 11,-4-4-2176-11</inkml:trace>
    </iact:actionData>
  </iact:action>
  <iact:action type="add" startTime="45965">
    <iact:property name="dataType"/>
    <iact:actionData xml:id="d44">
      <inkml:trace xmlns:inkml="http://www.w3.org/2003/InkML" xml:id="stk44" contextRef="#ctx0" brushRef="#br2">15249 9478 5519 0,'0'0'240'0,"0"0"64"1,7-11-304-1,-7 11 0 7,0 0 0-7,10-12 0 8,-6-6 2720-8,-2 3 480 11,-2 1 112-11,0 2 16 4,0 12-1920-4,0 0-384 7,-4-15-80-7,2-1-16 9,-2 8-144-9,-2-1-16 7,6 9-16-7,-7-14 0 3,-1 2 80-3,0-1 0 9,-4 3 16-9,4-4 0 7,-1 3 64-6,-5-7 16 6,2 4 0-7,-5-3 0 8,1 5-192-8,3-5-32 7,-5-3-16-7,4 1 0 8,-5-1-224-8,1 4-32 6,1 5-16-6,-5 1 0 8,1-4-224-8,3 7-64 8,-3-5 0-7,-3 4 0 6,3 4 96-7,0 0 16 11,1 2 0-11,-5 2 0 4,-5 4-80-4,1 0-16 6,0 6 0-6,-4 2 0 9,0-5-144-9,-1 11 160 12,1-2-160-12,-2 5 160 3,-2 2-160-3,4 5 0 11,0 1 144-11,0 0-144 4,3-2 192-4,1 7-48 12,-2 5 0-11,4-2 0 2,-1 4 48-3,5-2 16 10,3 6 0-10,1 3 0 4,-1 9-16-4,9 9 0 11,-5 0 0-11,6 7 0 4,-3-1-48-4,3 0-16 12,2 4 0-12,-4-4 0 4,3-6-128-4,-5 5 160 10,2-3-160-10,2 2 160 5,-3-6-16-5,3 1 0 12,-6-3 0-12,7-5 0 4,1-8 80-4,2-12 16 10,-2-2 0-10,-1 17 0 5,-3-7-32-5,6-16 0 6,0 5 0-6,0 7 0 10,-2-6-208-10,5-16 128 12,-1 1-128-12,0 9 0 2,4-6 128-1,0-11-128 9,0-12 0-10,2 18 0 5,0-5 0-5,-2-13 0 10,0 0-176-10,0 0 176 21,0 0-1440-20,9-8-160-1,3 1-48 0,-2-15 0 15,2-3-1456-15,-7-4-288 0</inkml:trace>
    </iact:actionData>
  </iact:action>
  <iact:action type="add" startTime="46491">
    <iact:property name="dataType"/>
    <iact:actionData xml:id="d45">
      <inkml:trace xmlns:inkml="http://www.w3.org/2003/InkML" xml:id="stk45" contextRef="#ctx0" brushRef="#br2">13546 10420 19343 0,'-24'2'1728'1,"24"-2"-1392"7,-11-4-336-8,11 4 0 5,0 0 912-5,0 0 112 10,0 0 32-10,0 0 0 5,0 0-272-5,0 0-48 10,0 0-16-10,0 0 0 5,19-5-208-5,5-1-64 10,5-2 0-10,10 2 0 5,8-2 256-5,3-2 64 10,11-1 0-10,1-7 0 5,3 5-288-5,7-1-48 10,-2 10-16-10,6-6 0 5,0-1 0-5,0 5 0 10,-9 0 0-10,1 2 0 5,-6-2-64-4,1 2-16 10,-3-2 0-11,-1 6 0 3,-11 0-80-3,-3 0 0 12,-8 0-16-12,-2 4 0 3,-3 2-240-3,-9 2 144 10,-5-2-144-9,-1-2 128 3,-17-4-128-4,0 0 0 11,0 0 144-11,0 0-144 4,0 0 0-4,0 0 144 11,0 0-144-11,0 0 0 4,0 0 0-4,0 0-304 10,-15 2 48-10,3 0 0 20,-6-1-448-20,5-1-96 1,-9 2-16-1,1-4 0 12,-5-1-224-11,-1 3-48-1,-2 3-16 0,-2 3 0 15,-1 0 208-14,-5-2 64-1,-8-4 0 0,-3 2 0 14,-1 2 64-14,0-4 0 0,-5-2 16 0,3 2 0 15,0 0 192-15,-2 2 48 0,1 4 0 0,1-2 0 1,2 3 304-1,4-1 64 10,-1 2 16-9,5 6 0 3,-4-6 128-4,6-3 0 10,-4 3 0-9,6 2 128 3,-4-4 336-4,6-4 80 11,6-2 16-11,1-2 0 3,3 2 336-3,1 0 64 12,5 2 0-12,5-2 16 4,-1-4-128-4,15 4-16 10,0 0-16-10,0 0 0 6,0 0-272-6,0 0-48 10,0 0-16-10,0 0 0 4,17-12-80-4,9 2-16 10,3 3 0-10,6-7 0 6,12 4 96-6,9 0 16 9,3-1 0-9,9 1 0 5,-2-4-192-5,9 5-48 11,-3 5 0-11,0-2 0 5,-4-2-64-5,0 2 0 11,-7 0-16-11,-3 1 0 4,-1-3-32-4,-6 0 0 11,-3 2 0-11,-9 0 0 4,-3-2-144-4,-7 3 160 10,-6-1-160-10,-5 0 160 4,-3 0-400-3,-5-2-80 9,-10 8 0-10,0 0-10096 16,8-8-2000-16</inkml:trace>
    </iact:actionData>
  </iact:action>
  <iact:action type="add" startTime="47138">
    <iact:property name="dataType"/>
    <iact:actionData xml:id="d46">
      <inkml:trace xmlns:inkml="http://www.w3.org/2003/InkML" xml:id="stk46" contextRef="#ctx0" brushRef="#br2">15044 9315 16175 0,'0'0'704'1,"10"-14"176"-1,-1-4-704 0,3 7-176 7,-6-3 0-7,-6 14 0 5,4-14 768-5,-4-3 128 10,-2 3 32-10,-2-5 0 4,0-1-128-4,-8 5-32 11,1-5 0-11,-1 4 0 4,-6 3 0-4,3-5-16 11,-1 5 0-11,-5-3 0 4,-1 6-48-4,1 0 0 11,1 1 0-11,-3 3 0 4,-4 2-64-4,-1 0 0 12,-1 0-16-12,-2 4 0 4,-4 2-128-4,2 4-32 9,-1 0 0-8,3 7 0 3,-10-1-192-4,4 8-32 13,2-3-16-13,-4 7 0 4,4 3-32-4,2 2-16 11,-6 0 0-11,4 7 0 3,1-1 128-3,3 2 16 12,-2 9 16-12,-2 3 0 3,4 2-144-3,2 7-48 10,1 7 0-10,3 11 0 5,1 6-144-5,-1 4 128 10,-2-3-128-10,5 1 128 6,-1 0-128-6,1-4 0 6,7-2 0-6,1 0 128 9,-1-4 80-9,5-21 16 6,2 3 0-6,-6 32 0 9,7-12 32-8,-1-4 16 11,0-9 0-12,4-3 0 3,0-1-144-3,2-24-128 7,2 0 192-7,0 16-192 9,2-12 176-9,2 2-176 7,2-10 160-7,4-4-160 4,-4-3 0-4,1-9 0 12,-7-15 0-12,0 0-160 18,18 10-1744-17,-1-10-336-1,-3-6-80 0,4-10-16 0</inkml:trace>
    </iact:actionData>
  </iact:action>
  <iact:action type="add" startTime="47559">
    <iact:property name="dataType"/>
    <iact:actionData xml:id="d47">
      <inkml:trace xmlns:inkml="http://www.w3.org/2003/InkML" xml:id="stk47" contextRef="#ctx0" brushRef="#br2">13595 10477 24879 0,'-18'-4'1088'1,"18"4"256"-1,0 0-1088 0,0 0-256 3,0 0 0-3,0 0 0 10,16-10 1104-10,7 2 176 10,6 1 16-10,8-5 16 5,12 2-672-5,2-7-144 11,7-3-32-11,5 1 0 4,5-1-192-4,2 4-32 10,6-3-16-10,4 1 0 5,0 5-224-5,-4-5 128 10,-5 3-128-10,-1-5 0 5,-8-3 0-5,-3-1-240 14,-7 1 32-14</inkml:trace>
    </iact:actionData>
  </iact:action>
  <iact:action type="add" startTime="48351">
    <iact:property name="dataType"/>
    <iact:actionData xml:id="d48">
      <inkml:trace xmlns:inkml="http://www.w3.org/2003/InkML" xml:id="stk48" contextRef="#ctx0" brushRef="#br2">11449 4082 5519 0,'6'-12'496'0,"4"3"-496"12,-1-9 0-12,-1 6 0 4,2-3 1712-4,4 3 240 11,-5-5 48-11,1 3 16 4,0-4-672-4,-4 5-144 12,1-3-32-12,3 1 0 3,-4 3-112-3,0-4-32 10,-2 4 0-10,0-3 0 5,-2 1-192-5,5-1-64 10,-1 5 0-10,0 0 0 5,-6 10-192-5,8-14-64 10,-8 14 0-10,0 0 0 4,0 0-320-4,0 0-192 11,0 0 192-11,0 0-192 5,0 0 240-5,0 0-64 10,-8 24-16-10,2 3 0 5,-3 0 80-5,-5 7 16 10,2 5 0-10,-5 6 0 7,-1 9 32-7,1 16 16 8,-7 10 0-8,-3 8 0 4,-2 4 16-4,-7 9 16 12,-5 8 0-12,4 4 0 4,-5 1-336-4,3 1 0 10,-6 4 0-10,8-10 0 4,0-8 0-4,3-3 0 12,1-11 0-12,4 1 0 4,0 0 400-4,1-8 16 11,3 0 0-11,0-6 0 4,1-2 144-4,5-9 16 11,3-7 16-11,-3-1 0 4,-5-3-272-4,7-5-64 10,-3-6-16-10,5-6 0 4,3-4-96-4,2-7-16 12,0-3 0-12,6-1 0 4,3-8-128-3,1-12 0 10,0 0 0-11,0 0 0 3,0 0 208-3,0 0 16 11,-2-14 0-11,4-10 0 4,1-5 176-4,3-2 48 10,4-8 0-10,-2-2 0 5,4-8-256-5,3-3-64 10,3-9 0-10,-5-5 0 6,5-10 0-6,-1-8 0 6,7-14 0-6,1 5 0 9,4-1-128-9,7 1 0 7,-3-5 144-7,0-1-144 9,8-7 128-9,0 3-128 11,-2 5 128-11,0-3-128 4,-6-6 0-4,0 5 0 12,0 5 0-12,0-1 0 4,-1 7 0-4,-5-3 0 11,-4 6 0-11,-1 10 0 3,-3 10 0-3,5 4 0 10,1-1 0-10,-5 15 0 5,-11 11 0-5,-3 7 0 10,-2 9 0-10,0 5 0 5,-4 18 0-5,0 0 0 10,0 0 0-10,-12 16 0 5,-5 6 0-5,-3 13-208 11,-5 9 80-11,-4 13 128 4,-8 7-208-4,-2 16 80 11,-6 6 128-11,-6 16-208 4,-4 7 208-4,-1 8 0 11,-3 12 0-11,5-5 0 5,3 5 0-5,10-12 0 11,8-4 0-11,6-9 0 4,5-3 0-4,7-13-192 11,5-6 48-11,6-4 16 3,0-6 128-3,2-2 0 12,2-8 0-12,0-1 0 3,-2-8 0-3,4-7 0 11,4-9 0-11,0-3 0 4,2-13 0-4,5 0 0 12,-1-1 0-12,5-12 0 17,1-4-2512-17,0-10-480 1,3-6-80-1,4-7-32 0</inkml:trace>
    </iact:actionData>
  </iact:action>
  <iact:action type="add" startTime="49104">
    <iact:property name="dataType"/>
    <iact:actionData xml:id="d49">
      <inkml:trace xmlns:inkml="http://www.w3.org/2003/InkML" xml:id="stk49" contextRef="#ctx0" brushRef="#br2">11262 5166 11967 0,'0'0'1072'0,"-16"0"-864"5,16 0-208-5,0 0 0 10,-12 4 1600-10,12-4 288 11,0 0 48-10,0 0 16 2,0 0-736-3,0 0-160 10,0 0-32-10,12 12 0 6,10-6 64-6,9-4 16 6,10-4 0-6,4-2 0 8,3-4-160-8,5-2-48 11,4 3 0-11,1-1 0 4,1 0 464-4,1 2 96 8,-1 2 16-8,-1 0 0 18,1 0-1744-18,-3 1-352 0,-5-1-64 0,0 4-16 1,-8 0 704-1,-1 4 0 13,-8 1 0-13,-3-1 0 3,-2-2 0-3,-6 4 144 11,-1 0-144-11,-8 2 0 5,-14-8 0-5,13 8 0 10,-13-8 0-10,0 0 0 18,0 0-1936-18,2 15-304 0,-2-15-48 1</inkml:trace>
    </iact:actionData>
  </iact:action>
  <iact:action type="add" startTime="49496">
    <iact:property name="dataType"/>
    <iact:actionData xml:id="d50">
      <inkml:trace xmlns:inkml="http://www.w3.org/2003/InkML" xml:id="stk50" contextRef="#ctx0" brushRef="#br2">11373 3987 15599 0,'0'0'688'0,"0"0"144"0,-18 0-656 0,7 3-176 7,11-3 0-7,-16 12 0 4,4-6 848-3,12-6 144 10,-15 2 32-11,15-2 0 4,0 0-416-4,0 0-80 10,0 0-16-10,0 0 0 5,4 19 112-4,7-7 16 10,3 0 0-11,9-4 0 3,5-2 256-3,7-1 48 11,6 3 16-11,9-6 0 4,5-2-16-4,4-2 0 11,1-4 0-11,8 4 0 5,3 0-368-5,1-1-80 6,-8-1-16-5,4-2 0 7,-1-4-48-8,1-2-16 12,-4-1 0-12,-1 1 0 3,3 6-128-3,-5 0-32 12,-5-2 0-12,-3 7 0 3,-4-1-128-3,-5 2-128 8,-1 2 144-8,-8 1-144 22,-1 7-912-22,-5-2-288 1,-6 2-48-1</inkml:trace>
    </iact:actionData>
  </iact:action>
  <iact:action type="add" startTime="50319">
    <iact:property name="dataType"/>
    <iact:actionData xml:id="d51">
      <inkml:trace xmlns:inkml="http://www.w3.org/2003/InkML" xml:id="stk51" contextRef="#ctx0" brushRef="#br2">14989 9428 15663 0,'0'0'688'1,"0"0"144"-1,0 0-656 0,4-16-176 10,-4 0 0-10,0 16 0 4,0 0 1120-4,2-11 192 10,-4-9 32-10,2 5 16 4,-2-5-368-4,2 1-80 11,-2 5-16-11,0-6 0 5,0 3 0-5,-2 1 0 10,2-1 0-10,-1 1 0 4,-3-3-272-4,2 1-64 11,-2 4-16-11,-2-3 0 4,2 5-80-4,-2-1-16 10,1 5 0-10,-5 0 0 5,2-2-112-5,-5 4-16 11,1 2-16-11,-2 3 0 5,1 1-32-5,-5 0 0 11,-5 1 0-11,-10 7 0 4,-2 4-64-4,0 0-16 13,-2 5 0-13,-4 3 0 2,4 3 48-2,-2 2 0 10,4 1 0-10,-4 1 0 5,4 2 16-5,0 8 16 10,-2 2 0-10,3 4 0 5,-3-6-48-5,2 4-16 7,4 8 0-7,0 2 0 9,-2 5-16-9,6 5-16 7,3 5 0-7,1-2 0 8,-2 5-176-8,7-5 128 11,1-5-128-11,7 5 128 4,-2 2-128-3,7-3 0 10,-1-1 0-11,2 0 0 4,4-1 0-4,0-3 0 7,0 5 0-7,0-3 0 8,0-1 128-8,2-5-128 7,-2-5 192-7,-2 0-64 8,0 0-128-8,-1-6 192 11,-1-2-192-11,0-2 192 4,2-4-192-4,-2-4 160 8,-4-2-160-8,4-2 160 4,3-3-160-4,-3-1 160 6,-2-5-160-5,4-1 160 7,4-17-160-8,0 0 0 11,0 0 0-11,0 0 0 22,0 0-1584-21,0 0-336-1,0 0-80 0,0-19-12928 1</inkml:trace>
    </iact:actionData>
  </iact:action>
  <iact:action type="add" startTime="50786">
    <iact:property name="dataType"/>
    <iact:actionData xml:id="d52">
      <inkml:trace xmlns:inkml="http://www.w3.org/2003/InkML" xml:id="stk52" contextRef="#ctx0" brushRef="#br2">13583 10604 28047 0,'0'0'1232'1,"0"0"272"-1,17 4-1200 0,5-3-304 7,1 1 0-7,7 2 0 4,3-2 960-4,10-4 128 12,0-5 16-11,9-3 16 2,7 4-576-3,3-4-112 7,-1-7-32-7,-1 1 0 9,4 2-224-9,3 5-48 13,-3-7-128-13,-1 6 192 3,-5-1-192-3,-17 7-160 11,2 0 32-11,-2 2-9856 15,-4 0-1952-14</inkml:trace>
    </iact:actionData>
  </iact:action>
  <iact:action type="add" startTime="57269">
    <iact:property name="dataType"/>
    <iact:actionData xml:id="d53">
      <inkml:trace xmlns:inkml="http://www.w3.org/2003/InkML" xml:id="stk53" contextRef="#ctx0" brushRef="#br2">2570 13500 9215 0,'0'0'816'1,"0"0"-656"9,0 0-160-10,0 0 0 5,0 0 1056-5,0 0 176 10,-4 9 48-10,4-9 0 5,-4 14-272-5,0-2-48 10,-1 5-16-10,3-5 0 5,2 2-32-5,4-3 0 10,3 5 0-10,-1-2 0 4,2 3-160-4,8 3-48 11,-3-3 0-11,5 5 0 4,3 1-192-4,-1 1-64 11,1-1 0-11,3-2 0 5,-1 3-176-5,2-3-32 12,-1 3-16-12,1-5 0 3,2-1-16-3,1 1 0 12,-1-1 0-12,-4-5 0 4,3 3 96-3,-1-6 16 7,1-1 0-7,-1-1 0 3,-2-2 80-4,1-4 32 11,3-4 0-11,-2-2 0 4,3-2-48-4,-3-3 0 12,-2 1 0-12,-1-6 0 3,1 1-128-3,-1-3-48 12,-1 0 0-12,-3-3 0 3,-3 1-208-3,3 3 176 11,-6-7-176-11,-1 1 160 4,1-5-160-4,-6 1 160 11,2 2-160-11,0-1 160 5,-5 1-160-5,-1-2 0 10,-2 1 0-10,-2 1 128 4,-1-3-128-4,-5 5 0 10,2-3 0-10,0 3 128 5,0 3-128-5,2 5 0 10,-4-3 0-10,3 8 0 5,5 8 0-5,0 0-176 10,-6-2 176-10,6 2-128 6,-8 4 0-6,-2 6 0 6,0 6 0-6,3 1 0 9,-5 3 128-9,4 5-160 6,-2 2 160-6,-3 5-160 10,3 7 160-10,-6 4-128 10,5 7 128-10,-11 30-128 5,-1-2 128-5,1-2 0 12,-1-4 0-12,0 3-128 4,-3 1 128-4,-3-8 0 10,-4 2 0-10,0-2 128 4,-2 3 128-4,-5-9 48 11,3-5 0-11,2-3 0 4,-4-3 128-4,16-18 16 11,-4-2 16-11,-18 16 0 4,10-4-64-4,-4-8-16 12,4-4 0-12,1-4 0 4,-1-3-144-4,4-3-48 6,2-9 0-6,1 0 0 10,3-6-16-10,6-4-16 7,-1-4 0-7,3-4 0 3,7-6-16-3,0 0 0 7,0-7 0-7,4-1 0 8,4-5-144-8,2 2 0 12,0-5 144-12,4 3-144 3,4 2 0-3,6-1 0 7,1-3 0-7,5 5-128 9,3 7 128-9,5-1-160 11,3 8 160-11,2 1-160 3,2 3 160-3,0 4-208 13,2 7 80-13,2 3 128 3,-4 0 0-3,4 8 0 11,2 1 0-11,0 2 0 5,6 5 0-5,2-1 0 10,-8 2 144-10,2 3-16 4,-2-1 80-4,0 2 32 11,-12-2 0-11,0-1 0 4,-1-1-96-4,-3-4-16 11,-4 5 0-11,-5-5 0 5,0-3-128-5,-7 1 128 11,3-7-128-11,-2 1 128 4,1-7-128-4,3 0-144 11,-14-8 144-11,18 8-208 20,-3-10-2752-20,1-6-560 1</inkml:trace>
    </iact:actionData>
  </iact:action>
  <iact:action type="add" startTime="58264">
    <iact:property name="dataType"/>
    <iact:actionData xml:id="d54">
      <inkml:trace xmlns:inkml="http://www.w3.org/2003/InkML" xml:id="stk54" contextRef="#ctx0" brushRef="#br2">4817 13482 4607 0,'0'0'400'0,"0"0"-400"10,0 0 0-10,0 0 0 5,0 0 2384-5,0 0 400 9,0 0 80-9,0 0 16 4,-6-12-1232-3,-3 3-240 9,9 9-64-10,0 0 0 5,-10-12-224-5,10 12-48 12,-10-12-16-12,-2 4 0 4,12 8-96-4,-11-3 0 6,-3-1-16-6,2 4 0 8,-3 0-304-8,1 4-48 10,-4 3-16-10,3 3 0 5,-5-6-192-5,-3 10-32 7,0 1-16-7,-3 7 0 4,-1-1-16-4,-2 6 0 7,-5 7 0-7,3 5 0 8,0 9 112-6,-4 9 16 9,2 1 0-11,2 9 0 3,-3 1 64-3,5 6 32 8,0 2 0-8,4 2 0 8,-1 0-304-8,1-2-64 10,3 0-16-10,5-2 0 6,-1-3-160-6,9 1 128 9,-3-8-128-9,8-1 128 5,6-1 160-5,4-9 32 11,5-7 0-11,1 1 0 4,4-2 64-4,-1-6 0 10,7-2 16-10,1 2 0 5,5-8-176-5,-1 1-32 11,2-3-16-11,0-2 0 5,1-5-176-5,-1-1 192 11,0-7-192-11,4 1 192 3,2-5-320-3,-1 0-64 8,-1-4-16-8,2-2-11344 21,0-3-2272-21</inkml:trace>
    </iact:actionData>
  </iact:action>
  <iact:action type="add" startTime="58950">
    <iact:property name="dataType"/>
    <iact:actionData xml:id="d55">
      <inkml:trace xmlns:inkml="http://www.w3.org/2003/InkML" xml:id="stk55" contextRef="#ctx0" brushRef="#br2">6543 13617 17391 0,'0'0'768'1,"0"0"160"0,0-14-736-1,0 0-192 10,0 14 0-10,2-13 0 4,-2-3 1232-4,0 4 224 11,0 12 32-11,-2-15 16 4,-5 5-352-4,-5-4-80 11,2 3-16-11,-2-3 0 4,12 14-320-4,-13-8-64 10,-5 2-16-10,3 1 0 5,-7-3-64-5,1 4-16 11,-5 0 0-11,-1 0 0 4,0 2-256-4,-4 0-64 12,-1 0-16-12,1 2 0 3,-6 0-80-3,2 4-16 10,0-4 0-10,0 8 0 4,-2 6-16-4,0-1 0 14,1 7 0-14,-3 1 0 4,4 3-128-4,0-1 0 9,0 8 144-9,4 2-144 5,-2-3 128-5,2 5-128 11,-3 10 160-11,5 1-160 4,-6 5 208-4,10 4-48 10,5-1-16-10,1 9 0 5,1 3 48-5,4-2 0 11,-1 7 0-11,5-5 0 4,-2 4-192-4,7-2 160 11,3 3-160-11,0-7 160 4,2 0-160-4,2-5 128 10,2-5-128-10,-1-3 128 5,3-6-128-5,0 2 128 10,-2-8-128-10,2 2 128 4,0-8-128-4,0-2 128 11,-3-8-128-11,-1 3 128 5,0-3-128-5,2-1 0 10,0-7 0-10,-4-15 0 19,0 0-1344-19,0 0-256 0,-2 14-64 0,2-14-12432 5</inkml:trace>
    </iact:actionData>
  </iact:action>
  <iact:action type="add" startTime="59327">
    <iact:property name="dataType"/>
    <iact:actionData xml:id="d56">
      <inkml:trace xmlns:inkml="http://www.w3.org/2003/InkML" xml:id="stk56" contextRef="#ctx0" brushRef="#br2">5164 14584 27647 0,'0'0'2448'0,"0"0"-1952"10,20-10-496-10,7 4 0 4,4-3 384-4,6-3-32 11,1 2 0-11,6-3 0 4,5 1 208-4,2-2 32 11,3 2 16-11,7-3 0 5,-3 3-272-5,1 0-48 11,-8-1-16-11,1 3 0 4,1-4-272-4,-4 5 0 11,-2-3 0-11,1 0-144 17,-3 3-2416-17,0-5-464 0</inkml:trace>
    </iact:actionData>
  </iact:action>
  <iact:action type="add" startTime="59658">
    <iact:property name="dataType"/>
    <iact:actionData xml:id="d57">
      <inkml:trace xmlns:inkml="http://www.w3.org/2003/InkML" xml:id="stk57" contextRef="#ctx0" brushRef="#br2">7281 13507 11967 0,'0'0'528'0,"0"0"112"0,0 0-512 0,0 0-128 9,0 0 0-9,0 0 0 5,0 0 2064-5,0 0 384 10,-18 0 80-10,6 0 16 4,-3 0-1264-4,1 4-240 11,-3 6-48-11,-1-6-16 5,1 2-144-5,-7 8-48 10,-3-1 0-10,-1 9 0 5,-1-3-144-5,0 1-48 11,-2 5 0-11,-2 6 0 4,1 8 48-4,1 4 16 11,-2 2 0-11,2 6 0 4,0 3-80-4,-3 7-32 11,5 9 0-9,4-4 0 0,1 4-160-2,3 5-16 10,0 5-16-10,9-2 0 5,-4 1-144-5,10-6-16 12,2-9-16-12,4-5 0 4,2-3-16-4,4-3 0 11,0-1 0-11,10-7 0 4,-3-8-32-4,7 0-128 6,3-4 192-6,-1-3-64 10,1-3-128-10,4-7 128 7,-1-3-128-7,1 1 128 24,2-9-560-24,5-5-112 1,-3-2-32-1,0-2-10048 6,-2-2-2000-6</inkml:trace>
    </iact:actionData>
  </iact:action>
  <iact:action type="add" startTime="60048">
    <iact:property name="dataType"/>
    <iact:actionData xml:id="d58">
      <inkml:trace xmlns:inkml="http://www.w3.org/2003/InkML" xml:id="stk58" contextRef="#ctx0" brushRef="#br2">7926 13632 21183 0,'0'0'944'0,"0"-17"192"0,4 3-912 0,-4 14-224 9,0 0 0-9,0 0 0 4,10-14 544-4,-10 14 64 13,0 0 16-13,0 0 0 4,-14 12 400-4,3-2 96 11,-9 7 16-11,5 3 0 5,-3 9-288-5,-2 8-48 11,3 2-16-11,-1 6 0 3,1 0 96-3,3 6 16 9,-3 7 0-9,3 5 0 5,-4-1-384-5,3 0-80 10,1 7-16-10,0-9 0 5,1 3-176-5,5 3-48 11,-2-2 0-10,4-5 0 3,2-9-192-4,3-1 176 10,1-10-176-10,0-12 160 5,3 5-160-5,3-5 192 10,0-2-192-10,6-1 192 4,-6-3-192-4,3-5 0 11,3-1 144-11,2-5-144 5,1-2-192-5,3-4-96 10,-6-2-32-10,9-4 0 19,-7-4-2176-19,3-4-432 0,-9 0-80 0</inkml:trace>
    </iact:actionData>
  </iact:action>
  <iact:action type="add" startTime="60319">
    <iact:property name="dataType"/>
    <iact:actionData xml:id="d59">
      <inkml:trace xmlns:inkml="http://www.w3.org/2003/InkML" xml:id="stk59" contextRef="#ctx0" brushRef="#br2">7392 14381 25791 0,'0'0'2304'0,"0"0"-1856"6,0 0-448-6,0 0 0 9,0 0 496-9,21-4 0 7,1 2 0-7,3 2 0 8,0 0-112-8,7 0 0 12,7 0-16-12,-12-2 0 3,4-3-48-3,4-5-16 13,8 6 0-13,0-2 0 3,6 2-176-3,2-2-128 7,3-2 192-7,1 3-192 3,-1-1 0-3,-1-8-272 9,-8 4 16-9,14-1-8592 21,-15-3-1728-20</inkml:trace>
    </iact:actionData>
  </iact:action>
  <iact:action type="add" startTime="60661">
    <iact:property name="dataType"/>
    <iact:actionData xml:id="d60">
      <inkml:trace xmlns:inkml="http://www.w3.org/2003/InkML" xml:id="stk60" contextRef="#ctx0" brushRef="#br2">8441 13318 11055 0,'0'0'976'1,"0"0"-784"5,0 0-192-6,16 16 0 9,-4-6 2272-9,7 7 416 10,-3-3 64-10,7 5 32 5,6 5-1632-5,3 3-336 10,5 0-64-10,-2 5-16 5,13 10-144-5,-5-4-16 11,2 4-16-11,4 3 0 4,-2 10 64-4,-2 0 16 6,-4 5 0-6,-6 0 0 9,0-3-128-9,-4 5-32 11,-4 1 0-11,-3 3 0 4,-7 0-224-4,-7 3-32 11,-2-5-16-11,-2 0 0 4,-8 7 112-4,-4-9 0 11,-4-3 16-11,-2-3 0 5,-9-1-16-5,-2-1 0 11,-1-3 0-11,3 0 0 3,-5-8-64-3,-1-4 0 11,-2-2-16-11,2-6 0 5,3-4-32-5,1-3 0 10,-1-5 0-10,3 1 0 21,3-13-1136-21,5 1-224 1,13-8-64-1,0 0-12896 2</inkml:trace>
    </iact:actionData>
  </iact:action>
  <iact:action type="add" startTime="61114">
    <iact:property name="dataType"/>
    <iact:actionData xml:id="d61">
      <inkml:trace xmlns:inkml="http://www.w3.org/2003/InkML" xml:id="stk61" contextRef="#ctx0" brushRef="#br2">9506 13114 14735 0,'-11'-16'640'1,"11"16"160"-1,-4-14-640 0,4 14-160 8,4-13 0-8,7 3 0 4,1 4 1536-4,6 2 288 11,1 4 48-11,-1 2 16 5,3 2-1152-5,2 0-224 11,5 4-64-11,5 7 0 4,2-1 240-4,4 5 32 10,-4 5 16-10,6 3 0 4,-4 2-32-4,2 10-16 11,4 10 0-11,-14-6 0 4,4 4-48-4,5 13 0 13,-3 5 0-13,-2 9 0 4,0 4-192-4,-2 6-32 11,-4 3-16-10,-3-1 0 2,-7-2-48-3,-5-2-16 11,0 2 0-11,-10-2 0 3,-4-4 240-2,-6-2 64 9,0-6 0-10,-2 0 0 4,-3-5 176-4,-3-5 32 11,-7-1 16-11,-8 17 0 5,1-6-288-5,-1-10-48 11,-4-7-16-11,2-10 0 4,-2-2-256-4,2-2-48 11,-1 2-16-11,19-16 0 18,-9-7-896-17,5-1-192-1,3-1-48 1,1-6-16416 2</inkml:trace>
    </iact:actionData>
  </iact:action>
  <iact:action type="add" startTime="61922">
    <iact:property name="dataType"/>
    <iact:actionData xml:id="d62">
      <inkml:trace xmlns:inkml="http://www.w3.org/2003/InkML" xml:id="stk62" contextRef="#ctx0" brushRef="#br2">11915 13993 15663 0,'0'0'1392'1,"0"0"-1120"11,16-2-272-12,5-2 0 4,5-2 1232-4,1 1 192 11,4-1 48-11,12 0 0 4,4-8-256-4,7 1-64 11,9-1 0-11,1 2 0 4,12 2-368-4,2-1-80 10,4 3 0-10,4 0-16 5,2 0-224-5,3 4-32 11,3 1-16-11,-8 1 0 4,-6 0 64-4,-25 2 16 11,1 0 0-11,3 0 0 4,-3 0-208-4,-1 4-32 12,-4-1-16-12,-3 9 0 3,-7-4-112-3,0 0-128 10,-6 3 176-10,-9-3-176 18,-7 2-384-17,-3 4-192-1,-6-5-48 0,-10-9-8512 11,0 16-1696-10</inkml:trace>
    </iact:actionData>
  </iact:action>
  <iact:action type="add" startTime="62195">
    <iact:property name="dataType"/>
    <iact:actionData xml:id="d63">
      <inkml:trace xmlns:inkml="http://www.w3.org/2003/InkML" xml:id="stk63" contextRef="#ctx0" brushRef="#br2">12153 14522 28447 0,'0'0'1264'1,"0"0"256"-1,22-4-1216 0,3 0-304 8,4 4 0-8,4-4 0 4,6-2 256-3,2 0 0 9,10 4 0-10,2-2 0 5,-1 0 48-5,7 1 0 11,1-7 0-10,9 2 0 3,1 2-48-4,6 2-16 11,4-2 0-11,-4-3 0 3,-10-1-32-3,-17 4 0 11,4 4 0-11,23-6 0 19,-12 2-1552-19,-5 3-320 0</inkml:trace>
    </iact:actionData>
  </iact:action>
  <iact:action type="add" startTime="62944">
    <iact:property name="dataType"/>
    <iact:actionData xml:id="d64">
      <inkml:trace xmlns:inkml="http://www.w3.org/2003/InkML" xml:id="stk64" contextRef="#ctx0" brushRef="#br2">15908 13172 6447 0,'0'0'576'1,"0"0"-576"9,0 0 0-10,0 0 0 5,0 0 2256-5,0 0 352 10,0 0 64-10,0 0 16 5,-8 10-1248-5,0 3-240 10,0-1-48-10,3 6-16 4,-1-1-192-4,2 5-48 11,-6 9 0-11,4 0 0 5,2 4 96-5,0 4 16 10,3 10 0-10,-5 9 0 5,-2 13-192-5,0 3-48 10,-2 4 0-10,-3 6 0 4,1 3-64-4,-4 3 0 11,3-2-16-11,-5-2 0 4,1-2-176-3,1-4-48 10,2-1 0-11,1-4 0 5,-5-11 48-5,6-4 0 6,-1-5 0-6,5-16 0 10,0-2-160-10,-2 4-32 7,5-8 0-7,-1-2 0 8,4-1-128-8,0-1-48 10,0-6 0-10,2-5 0 5,0-8-144-5,0-10 0 6,4 11 0-6,-4-11 0 18,0 0-1632-17,17-6-256-1,-5-1-48 0,4-11-16 18,-5-1-848-18,1-7-160 0</inkml:trace>
    </iact:actionData>
  </iact:action>
  <iact:action type="add" startTime="63320">
    <iact:property name="dataType"/>
    <iact:actionData xml:id="d65">
      <inkml:trace xmlns:inkml="http://www.w3.org/2003/InkML" xml:id="stk65" contextRef="#ctx0" brushRef="#br2">15707 13248 2751 0,'0'0'128'1,"0"0"16"-1,0 0-144 0,0 0 0 9,0 0 0-9,14-12 0 4,3 5 4832-4,7 1 928 12,7 0 192-12,6-2 48 4,6 0-3904-4,11 2-784 11,7-3-160-11,9-5-16 4,0 2-400-4,4-5-80 10,1 1-16-10,-5 3 0 4,2-7-192-4,-21 10-64 11,-1-3 0-11,7 1 0 4,3-4-80-4,-1 5-32 13,1 3 0-13,-1-2 0 3,-1 4-144-3,1 2-128 11,-10 4 144-11,-3-2-144 19,-3 2-256-19,-9 2-160 0,-7 0-32 0,-10 4-9152 11,-3 4-1856-10</inkml:trace>
    </iact:actionData>
  </iact:action>
  <iact:action type="add" startTime="63563">
    <iact:property name="dataType"/>
    <iact:actionData xml:id="d66">
      <inkml:trace xmlns:inkml="http://www.w3.org/2003/InkML" xml:id="stk66" contextRef="#ctx0" brushRef="#br2">15662 14003 26719 0,'-10'15'2368'0,"10"-15"-1888"5,8 12-480-5,10 2 0 9,3-6 816-9,8 3 64 7,5-3 16-7,5-2 0 8,9 0-32-8,9-2 0 7,9-4 0-7,1-2 0 8,7-8-448-8,-4 0-96 11,4-5 0-11,-19 7-16 4,1-6-176-4,7 4-128 11,5-5 144-11,-2 1-144 5,8-3 0-5,0 1 0 12,-5-3-208-12,1 1-9936 14,-8 2-1984-14</inkml:trace>
    </iact:actionData>
  </iact:action>
  <iact:action type="add" startTime="64506">
    <iact:property name="dataType"/>
    <iact:actionData xml:id="d67">
      <inkml:trace xmlns:inkml="http://www.w3.org/2003/InkML" xml:id="stk67" contextRef="#ctx0" brushRef="#br2">18607 12829 12671 0,'0'0'560'0,"0"0"112"0,14-10-544 0,-14 10-128 10,0 0 0-10,0 0 0 5,12-14 1040-4,-12 14 176 8,0 0 48-9,0 0 0 5,0 0-176-5,0 0-48 10,-12-11 0-9,12 11 0 2,-16 2-320-3,-3 5-64 13,-2 3-16-13,1 2 0 3,1 2 48-3,-3 3 0 10,-3 3 0-10,-3 11 0 5,-3 10 272-5,-6 6 48 11,0 3 16-11,0 13 0 5,-6 1-160-5,4 12-32 11,-6 2 0-9,2 8 0 3,-5 6-320-5,-3 5-80 7,2-7-16-7,6-2 0 4,0-7-176-4,10-1-48 11,2-2 0-11,7-11 0 4,3-5 48-4,11-1 0 11,2-5 0-11,6-5 0 5,2-6-64-5,10 0-16 10,0-1 0-10,11-7 0 5,5-1-32-5,5-5 0 10,8-6 0-10,8-3 0 4,6-3-128-3,1-7-272 9,5 0 64-10,1-9-10496 16,6-3-2096-15</inkml:trace>
    </iact:actionData>
  </iact:action>
  <iact:action type="add" startTime="64882">
    <iact:property name="dataType"/>
    <iact:actionData xml:id="d68">
      <inkml:trace xmlns:inkml="http://www.w3.org/2003/InkML" xml:id="stk68" contextRef="#ctx0" brushRef="#br2">19669 13695 17615 0,'0'0'768'1,"0"0"192"-1,-8-4-768 0,-2-2-192 9,-4-4 0-9,1 4 0 5,-7 2 1200-5,-1 3 208 10,-7-3 32-10,-3 2 16 5,-4 2-272-5,-6 4-48 11,2-2-16-11,-6 3 0 3,2 7-208-3,-3-2-32 11,3 7-16-11,4-1 0 4,5 3-160-4,5 1-16 12,4-2-16-12,5 1 0 4,9 4-160-4,3-5-48 12,6 1 0-12,10 3 0 3,1-3-208-3,5-1-64 11,6 1 0-11,3 1 0 4,6-4 16-4,2 3 0 10,3 3 0-10,1-5 0 6,0 3 48-6,0 3 16 11,4-2 0-11,-4 1 0 3,-2-5 0-3,-2 5 0 7,-1-5 0-7,-5 1 0 9,-4 3-32-9,-1 3-16 6,-6-9 0-6,-3 5 0 10,-5 1-64-10,-4 3-16 10,-2-1 0-9,-2-1 0 3,-10-1-16-4,-3 3 0 8,-5 1 0-8,-7-2 0 4,-6 1 0-4,-2-5 0 7,-8 1 0-7,0 3 0 8,-6-3-128-8,-1-5 160 11,3 1-160-11,-18-1 160 4,11-1-160-4,7-8 160 11,8 2-160-11,8-6 160 18,5-4-928-17,5-2-176-1,3-4-32 0,11-2-10368 13,5-7-2080-13</inkml:trace>
    </iact:actionData>
  </iact:action>
  <iact:action type="add" startTime="65393">
    <iact:property name="dataType"/>
    <iact:actionData xml:id="d69">
      <inkml:trace xmlns:inkml="http://www.w3.org/2003/InkML" xml:id="stk69" contextRef="#ctx0" brushRef="#br2">19975 12657 24879 0,'-16'-12'1088'1,"16"12"256"-1,0 0-1088 0,0 0-256 3,4-15 0-3,-4 15 0 8,23-4 320-8,5 4 16 7,-1 2 0-7,4 4 0 8,2 5-128-8,8 5-16 7,-2 4-16-7,8 3 0 8,0 4 48-8,0 5 16 7,2 12 0-7,1 1 0 8,1 8 384-8,-4 3 80 7,2 7 0-7,-1-1 16 8,1 10-160-8,-4 4-48 7,-2 4 0-7,-2 2 0 9,-4 2-160-9,-8 6-32 7,-2 2-16-6,-1-5 0 6,-11 1-112-7,1 4 0 6,-4-1-16-6,-1-3 0 8,-7-4 240-8,-4-2 48 7,0-6 16-7,0 0 0 8,-5-6 32-8,-5 0 16 7,-2-5 0-7,2-9 0 8,-7-7 16-8,1 0 0 7,1-2 0-7,-7-8 0 8,1-2-80-8,-1-2-16 8,1-6 0-8,-3 0 0 7,-3-5-48-7,0-3-16 7,-3 1 0-7,3-1 0 8,-2-1-80-8,2-7-32 8,-3 3 0-8,1-4 0 8,-2 3-96-8,2-5-32 6,-1-2 0-6,3 1 0 8,2-5-144-8,5-2 160 7,-1 2-160-7,-1-2 160 8,7-4-160-8,-1 2 0 7,16 0 0-7,0 0 0 22,0 0-1040-22,0 0-240 0,0 0-64 0,0 0-16912 4</inkml:trace>
    </iact:actionData>
  </iact:action>
  <iact:action type="add" startTime="68978">
    <iact:property name="dataType"/>
    <iact:actionData xml:id="d70">
      <inkml:trace xmlns:inkml="http://www.w3.org/2003/InkML" xml:id="stk70" contextRef="#ctx0" brushRef="#br1">3508 18219 6447 0,'-11'4'576'1,"-9"-2"-576"4,1-2 0-5,1 2 0 9,-3 4 2384-9,3-6 368 7,2-4 80-7,-1 2 16 8,3 4-1136-8,14-2-240 7,-15 0-32-7,15 0-16 8,0 0-336-8,0 0-64 7,0 0 0-7,0 0-16 8,0 0-352-8,0 0-64 7,17-12-16-7,3 6 0 8,5-3-336-8,12-1-80 8,2 2-16-8,10-2 0 8,2 3-144-8,5-1 0 6,3 2 144-6,9-2-144 8,2 4 0-6,8 0 0 3,0 0 0-5,-4 4 128 9,-3-7-128-9,-3 1 0 6,-2 2 0-6,-9 6 128 9,-1 4-304-9,-3-1-48 7,-4-1-16-7,-8 6 0 22,2 6-2032-21,-10-7-416-1</inkml:trace>
    </iact:actionData>
  </iact:action>
  <iact:action type="add" startTime="69281">
    <iact:property name="dataType"/>
    <iact:actionData xml:id="d71">
      <inkml:trace xmlns:inkml="http://www.w3.org/2003/InkML" xml:id="stk71" contextRef="#ctx0" brushRef="#br1">3331 18941 28447 0,'0'0'1264'0,"0"0"256"0,0 0-1216 1,29-4-304 2,6-2 0-3,12 2 0 8,6-2 0-8,7-2 0 8,5 5-176-8,7 1 176 7,6 0 0-7,4 0 0 8,2 0 0-8,-1-2 0 7,-1-2 0-7,0-2 0 7,-2 2 0-7,-2 2 0 9,-2-3 0-9,0-1 0 7,2 4 0-6,2 0 0 5,-4 0 0-6,-3-4 0 8,-9-1 0-8,-7-1-160 22,-7-2-1344-21,-1-1-272-1,0 1-48 0,-8-4-16 0</inkml:trace>
    </iact:actionData>
  </iact:action>
  <iact:action type="add" startTime="69563">
    <iact:property name="dataType"/>
    <iact:actionData xml:id="d72">
      <inkml:trace xmlns:inkml="http://www.w3.org/2003/InkML" xml:id="stk72" contextRef="#ctx0" brushRef="#br1">3891 17379 22111 0,'0'0'1968'1,"0"0"-1584"5,0 0-384-6,0 0 0 8,0 0 384-8,21 9-16 8,10-1 0-8,10 2 0 7,4 4-176-7,8-3-16 8,1 5-16-8,7-2 0 8,7 3 160-8,4 3 16 7,6-3 16-7,6 7 0 7,8 3 112-7,2 2 32 8,3-2 0-8,-1 9 0 9,1 1-144-9,-3 2-32 7,5-2 0-7,-5 6 0 7,1 5-320-7,-5 5 144 7,-8 0-144-7,-2 1 0 8,-8 1 128-8,-5 1-128 7,-11-5 0-7,-3-2 0 8,-12-2 0-8,-2 3 0 7,-8 1 128-7,-4 4-128 8,1-9 320-8,-17-1 16 7,1-2 0-7,-8 0 0 8,-8 4 160-8,-8 2 16 7,-1-3 16-7,-11 1 0 8,-7 6 80-8,-10 0 16 7,-2-5 0-7,-8 7 0 8,-5-2-160-8,-7 1-16 7,-11-3-16-7,-6 0 0 8,-2-3-192-8,-1 3-48 8,-1 0 0-8,0 0 0 22,0-9-1040-22,4-1-224 0,0-4-32 0,8-5-13856 3</inkml:trace>
    </iact:actionData>
  </iact:action>
  <iact:action type="add" startTime="71878">
    <iact:property name="dataType"/>
    <iact:actionData xml:id="d73">
      <inkml:trace xmlns:inkml="http://www.w3.org/2003/InkML" xml:id="stk73" contextRef="#ctx0" brushRef="#br1">317 13562 4607 0,'0'0'400'1,"0"0"-400"8,0 0 0-9,2 20 0 5,2-9 1008-5,-4-11 112 10,6 18 32-10,4-1 0 5,-4-3-464-5,3 0-96 10,3-6-16-10,-2 3 0 5,2 1 64-5,-1-4 16 11,-11-8 0-11,20 8 0 4,-5 1 32-4,5-3 0 10,-1-4 0-10,-1-2 0 5,-1 0-176-5,3-2-48 10,-2 2 0-10,3-4 0 5,0-2-272-5,1-3-48 11,-1 1-16-11,3 2 0 4,-5-4-128-4,-1-1 192 10,-3 1-192-10,3-6 192 5,-6 4-192-5,1-5 0 10,-3-1 144-10,-2 3-144 5,0-3 0-5,-4 5 128 11,-4 13-128-11,0-20 0 5,-4-3 0-5,-4 5 0 11,0 4 0-11,2-1 0 3,-2 3 0-3,-1 2 0 10,1 1 0-10,8 9 0 5,0 0 0-5,-18 4 0 11,5 3 0-11,-3 3-128 4,8 8 128-4,-5 1 0 10,-1 6-144-10,4 7 144 5,0 3 0-5,3 4 0 11,1 8 0-11,-4 3 0 4,0 7 192-4,2 5 0 10,-5 5 0-10,3 5 0 5,-6 8 160-5,3 2 32 11,-11 1 16-11,3 1 0 4,-2 2-80-4,-1 0 0 11,1-2-16-11,-1-4 0 5,1-4 64-5,3-2 16 11,3-8 0-11,-1-7 0 3,-5-12 48-3,3-1 16 12,-1-7 0-12,1 2 0 3,1-8 48-3,3-3 16 11,-1-3 0-11,-1-2 0 4,5-5-240-4,-1-6-32 11,4 1-16-11,10-15 0 4,-14 8-64-4,14-8-16 11,-13 0 0-11,13 0 0 4,-18-8-144-4,7-4 0 11,-3 1-192-11,4-7 192 4,4 3-368-4,0-5 48 11,1-5 16-11,5 1 0 5,2 7 0-5,3 1 0 9,1-1 0-8,4 3 0 4,4-4 80-5,-5 9 16 10,5-3 0-10,-4 6 0 5,3-2 208-5,3 2-192 9,-16 6 192-9,23 0-192 5,-1 2 192-5,-1 4-176 11,3 0 176-11,-1 2-160 4,1 2 160-4,1-3 0 10,0 1 0-10,3 0 0 6,-1-2 0-6,2-2 224 10,0 2-32-10,3-2 0 4,-1-4-192-4,-2 2 0 11,-2 3 128-11,-1-3-128 5,-3-2 0-5,1-6 128 10,-5 1-128-10,-1 1 0 4,-1 4 0-4,1-2-256 11,-5 0 16-11,5 0-10448 9</inkml:trace>
    </iact:actionData>
  </iact:action>
  <iact:action type="add" startTime="72569">
    <iact:property name="dataType"/>
    <iact:actionData xml:id="d74">
      <inkml:trace xmlns:inkml="http://www.w3.org/2003/InkML" xml:id="stk74" contextRef="#ctx0" brushRef="#br1">1027 13915 19119 0,'0'0'832'1,"0"0"192"-1,4-10-816 0,6-1-208 9,7 1 0-9,3 4 0 5,-4-4 192-5,3 2 0 10,1 1 0-10,-1-1 0 4,3-4-32-4,-1 6-16 11,0 2 0-11,-3-1 0 4,0-3-144-4,-1 2 0 11,-3 2 0-11,1 0-6096 15,-5-8-1104-14</inkml:trace>
    </iact:actionData>
  </iact:action>
  <iact:action type="add" startTime="72750">
    <iact:property name="dataType"/>
    <iact:actionData xml:id="d75">
      <inkml:trace xmlns:inkml="http://www.w3.org/2003/InkML" xml:id="stk75" contextRef="#ctx0" brushRef="#br1">1536 13279 4607 0,'0'0'400'0,"-7"20"-400"9,1 5 0-9,0 6 0 5,0 6 3408-5,2 8 608 11,-2 6 112-11,2-2 32 4,2-1-2928-4,-5 5-576 10,-7 0-112-10,2 3-32 5,-5 5 64-5,1-1 16 10,0 1 0-10,3 1 0 5,5 1-416-5,4 1-176 10,2-11 128-10</inkml:trace>
    </iact:actionData>
  </iact:action>
  <iact:action type="add" startTime="73517">
    <iact:property name="dataType"/>
    <iact:actionData xml:id="d76">
      <inkml:trace xmlns:inkml="http://www.w3.org/2003/InkML" xml:id="stk76" contextRef="#ctx0" brushRef="#br1">13682 12969 15135 0,'0'0'672'1,"-6"18"144"-1,3-1-656 12,1 3-160-12,-4-3 0 0,12 5 0 3,-1 1 256-3,3-1 0 6,0-3 16-6,4 1 0 3,1 1-80-3,3-9-32 8,2 2 0-8,-1-9 0 8,3-1 112-8,3-6 32 13,-5-2 0-13,5-3 0 3,4-7 368-3,1 0 80 11,-1-5 16-11,0-1 0 4,1-3-368-4,-3 5-64 11,-2-1-16-11,1-1 0 4,-11 1-192-4,3-1-128 10,2 1 128-10,-7 3-128 5,-5-3 0-5,4-3 144 10,-2 3-144-10,-4 5 0 6,-1-3 192-6,1 7-64 9,-2 0 0-9,-2 10-128 5,0 0 0-5,0 0 0 11,0 0 0-11,-4 22 0 3,-1 7 0-3,3 6 0 12,-4 0 0-12,2 14 0 4,-2 5 0-4,0 9 0 12,0 9 0-12,4 2 0 5,-5 6 208-5,-3 6-64 10,0 7-16-10,2 1 0 4,-5 5-128-4,3-5 0 11,-8 2 144-11,1-7-144 4,-1 3 128-4,-3-2-128 11,3-8 160-11,1-2-160 4,-7-6 224-4,5 0-48 10,-5-2-16-10,-1-8 0 5,2-9 448-5,-5 0 96 10,-3-7 0-10,2-3 16 5,-2 0-96-5,-1-10-32 10,-1-6 0-10,4-3 0 4,0-5-272-4,1 3-48 11,3-9-16-11,2-1 0 5,1-10-96-5,5 0-32 10,-1-4 0-10,-1-2 0 5,5-4-320-5,-2-2-80 11,7-10-16-11,-3 3 0 4,4-1-32-4,4-7-16 12,2-6 0-12,2 1 0 3,2 5 0-3,4 1 0 10,2 1 0-10,5 1 0 5,-5-1-16-4,10 7 0 8,-3 1 0-9,7 9 0 5,-1-6 128-5,5 2 32 11,1 4 0-11,2 2 0 4,4 0 192-4,1 4 0 10,1 0-160-10,-2 4 160 5,4 4 0-5,2-4 0 10,-8 2 0-9,0 1 0 3,-1-3 0-4,-1 2 192 10,-2 2-32-10,0 3 0 6,1-7-160-6,-5 0 0 9,1 0 144-9,-7-2-144 5,1 0 0-5,1-6 0 10,-5-4 0-10</inkml:trace>
    </iact:actionData>
  </iact:action>
  <iact:action type="add" startTime="74146">
    <iact:property name="dataType"/>
    <iact:actionData xml:id="d77">
      <inkml:trace xmlns:inkml="http://www.w3.org/2003/InkML" xml:id="stk77" contextRef="#ctx0" brushRef="#br1">14445 13437 19807 0,'0'0'880'0,"-2"-13"176"0,2 13-848 12,0 0-208-12,8-12 0 0,5 0 0 2,-3 2 512-2,8 5 64 11,-5-5 16-11,7 2 0 4,-2 2-32-4,3-2-16 10,0-1 0-10,3 1 0 5,-5 2-224-5,1-4-64 10,3 1 0-10,-1 1 0 5,-1 4-256-5,-3 0 0 10,1-2 128-10,3 4-128 5,-3-2 0-5,-1 2 0 10,-1 0 0-10,-3 0-7424 16,0-5-1408-16</inkml:trace>
    </iact:actionData>
  </iact:action>
  <iact:action type="add" startTime="74371">
    <iact:property name="dataType"/>
    <iact:actionData xml:id="d78">
      <inkml:trace xmlns:inkml="http://www.w3.org/2003/InkML" xml:id="stk78" contextRef="#ctx0" brushRef="#br1">15022 12484 22511 0,'0'0'992'0,"0"0"224"0,0 0-976 0,14 11-240 11,-2 5 0-11,-3 11 0 4,3 4 144-4,-2 10-16 9,-2-2 0-9,0 10 0 5,-8 0 176-5,0 0 16 10,-6 1 16-9,2 5 0 3,-4 0 48-4,4 3 16 10,-2 6 0-10,2-3 0 5,0-3-400-5,2 3 0 12,2-3 0-12</inkml:trace>
    </iact:actionData>
  </iact:action>
  <iact:action type="add" startTime="74731">
    <iact:property name="dataType"/>
    <iact:actionData xml:id="d79">
      <inkml:trace xmlns:inkml="http://www.w3.org/2003/InkML" xml:id="stk79" contextRef="#ctx0" brushRef="#br1">16167 11998 19343 0,'-25'0'1728'0,"-4"4"-1392"11,-1 2-336-11,-7 4 0 18,0 1-448-18,0 9-176 0,-6 3-16 1,0 10-16-1,1 12 912 0,-5 8 176 10,6 5 32-10,-6 7 16 5,-2 11 256-5,4 10 48 10,-2 15 16-10,-5 6 0 4,-3 8-240-4,-1 8-48 11,3 10-16-10,-2 7 0 3,-1 10-352-4,5-3-144 10,4 1 128-10,8-4-128 5,10-3 144-5,4-5-144 10,3-13 160-10,12 0-160 6,5-10 128-6,5-6-128 10,5-3 0-10,7-9 0 4,8-1 0-4,7-9 0 10,6-7 0-10,12-7 0 5,8-3 128-5,9-8-128 10,14-3 0-10,8-4 144 19,2-5-608-19,13-1-128 0,5 0-32 1</inkml:trace>
    </iact:actionData>
  </iact:action>
  <iact:action type="add" startTime="75182">
    <iact:property name="dataType"/>
    <iact:actionData xml:id="d80">
      <inkml:trace xmlns:inkml="http://www.w3.org/2003/InkML" xml:id="stk80" contextRef="#ctx0" brushRef="#br1">21999 11791 30239 0,'0'0'1344'0,"0"0"256"0,0 0-1280 0,18 24-320 9,0-1 0-9,5 14 0 6,10 8-224-6,0 15-112 9,-2 11-32-9,5 9 0 5,5 7 224-5,-1 13 144 10,7 5-192-10,4 8 192 5,4 2-128-5,1 14 128 12,1 6 0-12,-3 3 0 3,-1 4-256-3,-10 3 48 10,-6-5 16-10,-12 1 0 19,-11-3-320-19,-8-1-64 0,-8-7-16 1,-8-3 0 13,-11-14 128-14,-11-10 16 0,-12-7 16 0,-9-2 0 1,-8-9 240-1,-1-10 32 10,-8-7 16-10,-4-4 0 5,-10 1-16-5,-6-7 0 11,-2-5 0-11</inkml:trace>
    </iact:actionData>
  </iact:action>
  <iact:action type="add" startTime="75663">
    <iact:property name="dataType"/>
    <iact:actionData xml:id="d81">
      <inkml:trace xmlns:inkml="http://www.w3.org/2003/InkML" xml:id="stk81" contextRef="#ctx0" brushRef="#br1">10721 11904 22111 0,'22'28'1968'0,"5"5"-1584"8,6 12-384-8,14 7 0 5,2 9 0-5,13 7 0 10,7 10 0-10,7 12 0 5,2 7 0-5,6 9 0 11,-1 3-144-11,-1 8 144 5,-2 12 0-5,-4-1 0 10,-5 7 0-10,-5 3 144 5,-8 7-144-5,-7-1 0 11,-10-2 0-11,-4 5 0 4,-9-1 0-4,-11-6 208 11,-5-9-48-11,-10-6-16 4,-10 3-144-4,-6-9 0 7,-9 0 0-7,-6-13 0 9,-3-7 0-9,-9-1 0 12,-1-7 0-12,-9-5 0 3,-4-6 0-3,-1-2-192 7,-3-8 32-7,-13 1-9712 13</inkml:trace>
    </iact:actionData>
  </iact:action>
  <iact:action type="add" startTime="76309">
    <iact:property name="dataType"/>
    <iact:actionData xml:id="d82">
      <inkml:trace xmlns:inkml="http://www.w3.org/2003/InkML" xml:id="stk82" contextRef="#ctx0" brushRef="#br1">2471 12751 11807 0,'0'0'512'1,"0"0"128"-1,0 0-512 0,0 0-128 7,0 0 0-7,0 0 0 5,0 0 832-5,0 0 160 10,-12-4 32-10,0 8 0 5,-5 6-448-5,-7 7-64 10,-1-1-32-10,-2 3 0 4,-3 7-16-4,-1 3 0 11,-2 12 0-11,-4 8 0 5,0 7 48-5,0 14 16 11,-4 6 0-11,2 12 0 4,-4 10-224-4,4 17-48 10,-2 8-16-10,4 11 0 6,-4 3-112-6,8 3-128 9,4 6 176-9,5 8-176 5,9 6 224-5,1-2-64 11,8-8-16-11,8-5 0 4,6-9 64-4,5-1 16 11,3-1 0-11,15-7 0 4,8-12-224-4,8-2 0 11,0-3 128-11,11-3-10512 8</inkml:trace>
    </iact:actionData>
  </iact:action>
  <iact:action type="add" startTime="77603">
    <iact:property name="dataType"/>
    <iact:actionData xml:id="d83">
      <inkml:trace xmlns:inkml="http://www.w3.org/2003/InkML" xml:id="stk83" contextRef="#ctx0" brushRef="#br1">3703 12880 15663 0,'0'0'688'0,"0"0"144"0,-11 9-656 0,-5-1-176 4,4 8 0-4,-5 3 0 8,1 7 896-8,-3 11 160 7,-3 0 32-7,-3 9 0 8,-4 7-512-8,-4 8-80 12,-3 5-32-12,-5 12 0 3,2 10 144-3,-11 7 32 11,-7 5 0-11,-5 17 0 4,-7 7-16-4,1 13 0 8,-4 11 0-8,-2 8 0 8,2 12-304-8,-4 6-64 6,2-3-16-6,1 1 0 8,-5 3-240-8,-2-7-128 12,-7-14 128-12,-3-8-208 4,2-11-16-4,4-14 0 11,4-8 0-11,2-8 0 4,2-13 224-4,4-8-176 6,13-12 176-6,1-12-160 9,3-5 160-9,7-6 0 11,12-12-144-11,7-8-11024 8</inkml:trace>
    </iact:actionData>
  </iact:action>
  <iact:action type="add" startTime="78037">
    <iact:property name="dataType"/>
    <iact:actionData xml:id="d84">
      <inkml:trace xmlns:inkml="http://www.w3.org/2003/InkML" xml:id="stk84" contextRef="#ctx0" brushRef="#br1">1605 12913 19119 0,'-28'21'832'0,"9"3"192"0,-5 7-816 0,-3 16-208 8,-6 11 0-8,2 16 0 4,1 10 144-4,-5 12-16 10,-6 11 0-10,0 16 0 4,-5 9 80-4,-1 15 16 11,-2 14 0-10,-2 15 0 3,-11 23-32-4,1 6 0 11,3 13 0-11,-10 0 0 3,-8 1-192-3,-2-8 128 11,0-14-128-11,0-10 0 5,-2-10-192-5,2-3-144 10,3-8-32-10,-5-3-5712 15,-5-3-1136-14</inkml:trace>
    </iact:actionData>
  </iact:action>
  <iact:action type="add" startTime="78933">
    <iact:property name="dataType"/>
    <iact:actionData xml:id="d85">
      <inkml:trace xmlns:inkml="http://www.w3.org/2003/InkML" xml:id="stk85" contextRef="#ctx0" brushRef="#br1">8989 17595 9215 0,'0'0'400'1,"10"-10"96"-1,0-5-496 0,-4 1 0 9,2-3 0-9,1 3 0 5,-1-6 1968-5,-2 1 288 12,2-1 64-12,-2 3 16 4,-3 1-1280-4,-3 3-256 11,0-5-48-11,-3 4-16 4,-7-3-48-4,2 3-16 7,-6-3 0-7,1-3 0 8,-3 1 224-8,1-3 32 11,-9 1 16-11,1 3 0 4,-3 3-128-4,-1-5-32 11,-2 6 0-11,-2-1 0 5,-3 9-256-5,-5 2-48 11,2 2-16-11,4 4 0 4,-6 2-256-4,4 6-48 12,0 7-16-12,-2 5 0 4,-2 5-144-4,8 8 0 9,1 2 0-9,1 10 0 5,-4 10 256-5,6-1-48 11,1 8 0-11,3 9 0 4,0 7 48-4,-1 1 0 11,5 9 0-11,3 8 0 4,-4-3-256-4,3 9 0 12,-1-1 0-12,1 0 0 3,3 1 0-3,1-3 0 10,5-1 0-10,2-9 0 5,-2-5 128-5,2-6-128 10,2-4 0-10,0-10 144 5,4 1-144-5,-2-7 0 11,2-9 0-11,0-10 0 4,0-2 0-4,2-10 0 10,0-4 0-10,2-7-176 19,-4-18-1504-19,0 0-304 0,0 0-64 0</inkml:trace>
    </iact:actionData>
  </iact:action>
  <iact:action type="add" startTime="79311">
    <iact:property name="dataType"/>
    <iact:actionData xml:id="d86">
      <inkml:trace xmlns:inkml="http://www.w3.org/2003/InkML" xml:id="stk86" contextRef="#ctx0" brushRef="#br1">7495 18761 16575 0,'0'0'736'0,"0"0"160"1,0 0-720-1,0 0-176 8,16-7 0-8,7-1 0 5,8 2 2672-5,12 2 496 10,6-2 96-10,12-2 32 5,1 2-2528-5,10 1-512 10,0-1-112-10,6-6-16 5,0 2-128-5,-2 1 0 10,-1-7 144-10,-5 6-144 4,-6-1-192-4,3 3-128 11,-5 0 0-10,2 0-8096 16,1 2-1616-17</inkml:trace>
    </iact:actionData>
  </iact:action>
  <iact:action type="add" startTime="79582">
    <iact:property name="dataType"/>
    <iact:actionData xml:id="d87">
      <inkml:trace xmlns:inkml="http://www.w3.org/2003/InkML" xml:id="stk87" contextRef="#ctx0" brushRef="#br1">9939 17466 8287 0,'0'0'736'1,"0"0"-592"5,0 0-144-6,0 0 0 7,0 0 2560-7,0 0 496 11,-15 12 80-11,1 6 32 5,-4-3-1888-5,-3 11-384 11,-4 5-80-11,-5 8-16 4,-5 0 32-4,-4 10 16 7,-4 5 0-7,-3 5 0 8,3 5 176-8,-4 8 48 7,-4 10 0-7,6 2 0 8,-2 2-304-8,1 5-64 11,7 3-16-11,2-4 0 6,5-4-304-6,9-3-48 7,7 3-16-7,3-10 0 3,5-2-96-3,8-1-32 7,2-7 0-7,4 2 0 8,0-4-192-8,7-3 0 12,1-4 128-12,7-3-128 3,5-5 0-3,1-2-240 8,4-12 48-8,8-4 16 23,-2-6-1552-23,12-5-320 0,2-8-64 1</inkml:trace>
    </iact:actionData>
  </iact:action>
  <iact:action type="add" startTime="79912">
    <iact:property name="dataType"/>
    <iact:actionData xml:id="d88">
      <inkml:trace xmlns:inkml="http://www.w3.org/2003/InkML" xml:id="stk88" contextRef="#ctx0" brushRef="#br1">10860 17597 17503 0,'0'0'768'1,"0"-14"176"-1,-2-3-752 0,2 17-192 6,0 0 0-6,0 0 0 8,0 0 1968-8,0 0 352 6,0 0 80-6,-6 21 16 8,4 7-1680-7,-10 9-336 11,-1 8-64-12,-5 7-16 3,-7 3-80-3,-2 7-32 8,-1 10 0-8,-1 1 0 7,0 3 240-6,3 4 64 5,1 3 0-6,4 1 0 9,-3 2 64-9,1 2 0 6,5-6 16-5,7-4 0 6,-3 2-288-6,8-6-64 10,2 0-16-11,4-10 0 4,4-1-96-4,2-9-128 7,4-3 176-7,-1-2-176 4,9-12 256-4,-2 2-64 7,3-4-16-7,6-6 0 7,-1-5-176-7,3-11 192 7,2-1-192-7,1-10 192 25,3-2-496-25,0-4-80 0,-4-2-32 0,4-6 0 13,-1-1-2496-13,-5-7-496 0,6-11-112 2,-8 4 0-2</inkml:trace>
    </iact:actionData>
  </iact:action>
  <iact:action type="add" startTime="80196">
    <iact:property name="dataType"/>
    <iact:actionData xml:id="d89">
      <inkml:trace xmlns:inkml="http://www.w3.org/2003/InkML" xml:id="stk89" contextRef="#ctx0" brushRef="#br1">10023 18582 23951 0,'-21'0'2128'0,"21"0"-1696"5,0 0-432-5,0 0 0 9,0 0 1536-9,0 0 240 7,29 4 32-7,10 4 16 8,4-3-1504-8,10-1-320 10,1 2 0-10,7 2 0 6,1-2 0-6,6-2-144 9,-3 0 144-9,1 0 0 5,-6-1-208-5,-1 3 32 11,-1-2 16-11,1-4 0 19,-2 0-480-18,-1 0-80-1,-3-2-32 0,-1 0-7568 11,-1-5-1504-11</inkml:trace>
    </iact:actionData>
  </iact:action>
  <iact:action type="add" startTime="80452">
    <iact:property name="dataType"/>
    <iact:actionData xml:id="d90">
      <inkml:trace xmlns:inkml="http://www.w3.org/2003/InkML" xml:id="stk90" contextRef="#ctx0" brushRef="#br1">11533 17086 30399 0,'0'0'2704'0,"0"0"-2160"6,0 0-544-6,23 10 0 8,1 2 0-8,3 5 0 7,0 8 0-7,6 11 0 10,3 8 0-10,-1 9 0 10,4 8 0-10,-2 7 0 4,0 0 0-4,4 8 0 12,-4 2 0-12,2 8 0 4,-4 2 256-4,-2 7 0 10,2-1 0-10,0 5 0 6,-2-7-64-6,-7 4-32 7,-11 1 0-7,1 4 0 7,-6-9-32-7,1-2 0 10,-7 1 0-10,-4-5 0 5,-2-4 16-5,-3-4 0 11,-5-6 0-11,2 1 0 5,-10-11 32-5,3-2 0 6,-7-3 0-6,7-2 0 4,3-5-176-4,2-3 128 11,-3-2-128-11,9-6-9888 12,0-8-2064-12</inkml:trace>
    </iact:actionData>
  </iact:action>
  <iact:action type="add" startTime="80934">
    <iact:property name="dataType"/>
    <iact:actionData xml:id="d91">
      <inkml:trace xmlns:inkml="http://www.w3.org/2003/InkML" xml:id="stk91" contextRef="#ctx0" brushRef="#br1">13762 18256 20271 0,'-15'-11'896'1,"13"7"192"-1,2 4-880 0,13-12-208 5,9 6 0-5,7 0 0 8,4 0 1920-8,12-3 320 11,2 1 80-11,10 2 16 4,1 0-1760-4,8-2-368 7,-1 2-64-7,9 1-16 4,8 3-128-4,-2 0 0 7,-4-6 0-7,-6 0-176 23,-4 4-304-22,-5 4-64 0,-3 0-16 1,-7 4-11728-1</inkml:trace>
    </iact:actionData>
  </iact:action>
  <iact:action type="add" startTime="81097">
    <iact:property name="dataType"/>
    <iact:actionData xml:id="d92">
      <inkml:trace xmlns:inkml="http://www.w3.org/2003/InkML" xml:id="stk92" contextRef="#ctx0" brushRef="#br1">13930 18701 28559 0,'-51'10'2544'0,"20"-5"-2032"4,0 1-512-3,8 4 0 7,9-4 1248-8,14-6 160 6,0 0 16-6,0 0 16 9,14 16-1120-9,7-7-320 11,6-5 0-11,10-4 128 4,8-4-128-4,12-9 0 6,9-1-192-6,10-7 192 24,12-1-2192-23,11-3-320 0</inkml:trace>
    </iact:actionData>
  </iact:action>
  <iact:action type="add" startTime="81545">
    <iact:property name="dataType"/>
    <iact:actionData xml:id="d93">
      <inkml:trace xmlns:inkml="http://www.w3.org/2003/InkML" xml:id="stk93" contextRef="#ctx0" brushRef="#br1">16516 17312 20271 0,'0'0'1792'0,"-7"-4"-1424"7,7 4-368-7,0 0 0 8,0 0 480-8,0 0 32 12,0 0 0-12,13 12 0 4,-3 6-384-4,12-1-128 6,-3 1 0-6,8 7 0 8,12 2 240-8,4 3-48 7,6-3-16-7,8 0 0 8,5-3 320-8,2-3 64 10,3-7 16-10,5-2 0 5,4-7-64-5,-2-5-16 7,2 0 0-7,4-4 0 8,6-7 96-8,0-5 32 14,2-9 0-14,-7-2 0 3,-8-5-160-3,-1-1-16 10,-12-4-16-10,-1 2 0 3,-3-6-208-3,-7 2-32 11,-6 4-16-11,-6-2 0 5,-8 2-176-5,-3 4 0 11,-7-5 0-11,-7 1 128 4,-4 2-128-4,-6 0 0 12,-6-4 144-12,-2-4-144 3,-2 8 0-3,-6 4 0 12,1 1 0-12,-5 7 128 3,3 9-128-3,-3 4-192 11,-1 8 64-11,-3 12 0 4,-1 2-16-4,-5 11 0 12,3 14 0-12,-2 6 0 3,-6 12 144-3,5 7-208 11,1 4 80-11,-2 14 128 4,-1 16-160-4,-1 1 160 7,-2 6 0-7,0 10-144 8,-6 10 144-8,2-2 144 10,-2 4-16-9,-2-2-128 3,0-6 320-4,-4-4-32 11,0 2-16-10,2-8 0 2,-4-6 288-3,1-5 48 7,-1-9 16-7,-4-5 0 8,-2 0 16-8,-1-4 16 11,-5-10 0-11,5-5 0 4,-1-7-208-4,2-7-64 11,1-10 0-11,7-8 0 4,6-13-64-4,0-5 0 11,8-11-16-11,1-4 0 5,3-6-64-5,4-9-16 10,1-7 0-10,3-1 0 4,-1-10-224-4,7-4 0 7,-1-8 0-7,6 0 0 8,4-4-176-8,2-2 32 10,2 3 0-10,6 5 0 5,8 0-48-5,5 8-16 10,5 7 0-10,5 7 0 5,4 7 16-5,8 3 16 10,0 3 0-10,6 8 0 5,4 6 48-5,7 1 0 7,-1 5 0-7,3-4 0 8,-1 4 128-8,-1-1 0 10,3 7-144-10,-3-4 144 5,-1 5 0-5,-1 2 0 7,3-3 0-7,-1 2 0 8,1 3 0-8,-3-2 0 12,-1-3 0-12,0 1 0 3,-5-3 0-3,-3-4 0 12,-6 3 0-12,-4-5 0 3,-6-6 0-3,-3 0 0 10,-1 0 128-10,-2-6-128 19,1-4-2144-19,-3 0-464 0,-3-9-80 0</inkml:trace>
    </iact:actionData>
  </iact:action>
  <iact:action type="add" startTime="82268">
    <iact:property name="dataType"/>
    <iact:actionData xml:id="d94">
      <inkml:trace xmlns:inkml="http://www.w3.org/2003/InkML" xml:id="stk94" contextRef="#ctx0" brushRef="#br1">18861 17539 22111 0,'0'0'976'0,"0"0"208"0,0 0-944 0,0 0-240 9,0 0 0-9,16 9 0 4,-1-5 1840-4,7-2 320 12,-1 0 64-12,1-2 16 5,5-4-1088-5,6 0-224 11,4-3-32-11,2 3-16 4,8-2-480-4,2 0-80 11,-6-6-32-11,1 4 0 3,1 5-288-3,-6-5 128 10,4-4-128-10,-8 4 0 21,-5 0-1264-20,-3-1-352-1,-2 1-80 1</inkml:trace>
    </iact:actionData>
  </iact:action>
  <iact:action type="add" startTime="82525">
    <iact:property name="dataType"/>
    <iact:actionData xml:id="d95">
      <inkml:trace xmlns:inkml="http://www.w3.org/2003/InkML" xml:id="stk95" contextRef="#ctx0" brushRef="#br1">20240 16526 32255 0,'0'0'1424'0,"0"0"304"0,-8 16-1392 0,4 4-336 8,6 1 0-8,-2 16 0 5,2 4 128-5,-2 6-128 11,-4 9 128-11,-5 5-128 4,-3 7 144-4,-4-4-144 11,1 11 192-11,-7-5-192 4,-1 4 160-4,-1 2-160 10,1-10 128-10,0 2-128 4,-5-3 176-4,5-3-48 12,1-5-128-12,7-1 192 5,1-3-192-5,6-6-208 10,1-6 32-10,5-4-9648 15,5-6-1936-15</inkml:trace>
    </iact:actionData>
  </iact:action>
  <iact:action type="add" startTime="83124">
    <iact:property name="dataType"/>
    <iact:actionData xml:id="d96">
      <inkml:trace xmlns:inkml="http://www.w3.org/2003/InkML" xml:id="stk96" contextRef="#ctx0" brushRef="#br1">21999 16827 12895 0,'0'0'576'0,"10"-10"112"0,-10 10-560 0,8-16-128 9,-8 16 0-9,8-11 0 5,-2-3 1024-5,-6 14 192 10,0 0 16-10,0 0 16 5,0 0-288-5,0 0-64 10,-16 0-16-10,-4 8 0 5,5-2-368-5,-7 5-64 10,-7 5 0-9,-2 5-16 3,-10 5 256-4,0 7 48 11,-4 4 16-11,-2 12 0 4,-5 5 272-4,-1 13 64 11,2 11 16-11,-1 7 0 4,-3 9-272-4,0 9-64 11,3 13-16-11,-1 2 0 5,0 9-368-5,5 0-64 9,7 2 0-9,-2-1-16 5,6-9-128-5,0-2-32 10,5-5 0-9,7-9 0 4,8-2 80-5,1-7 16 11,6-8 0-11,2-4 0 4,6-4-16-4,4-4 0 11,6-8 0-11,4 2 0 3,7-5-64-3,7-7-16 10,3-3 0-10,4-2 0 5,2-3-144-5,6-5 0 11,-2-4 0-11,10-7 128 5,4-5-304-5,3-4-64 9,3-5-16-9,1-3-10080 17,3-7-2016-17</inkml:trace>
    </iact:actionData>
  </iact:action>
  <iact:action type="add" startTime="83545">
    <iact:property name="dataType"/>
    <iact:actionData xml:id="d97">
      <inkml:trace xmlns:inkml="http://www.w3.org/2003/InkML" xml:id="stk97" contextRef="#ctx0" brushRef="#br1">22979 16989 22111 0,'0'0'1968'0,"0"0"-1584"8,0 0-384-8,0-12 0 6,0 12 688-6,0 0 48 10,0 0 16-10,0 0 0 4,0 0-304-4,-2 12-48 10,-4 7-16-10,-2 8 0 5,0 5 112-5,2 12 16 11,0 5 0-11,-5 14 0 4,-1 7-64-4,-4 8-16 10,3 8 0-10,-5 9 0 6,5 1 160-6,-7 5 48 9,1 8 0-9,3 1 0 6,-4 1-256-6,3 0-32 10,-1 0-16-10,-1 0 0 4,3 4-208-4,5-11-128 11,-7-7 128-11,8-7-128 5,0-6 128-5,5-10-128 10,1-12 160-10,2-3-160 5,0-9 160-5,4-11-160 10,2-3 160-10,5-7-160 5,-1-6 0-5,4-9 0 10,2-6 0-10,-1-8-10080 16,5-6-1920-16</inkml:trace>
    </iact:actionData>
  </iact:action>
  <iact:action type="add" startTime="83890">
    <iact:property name="dataType"/>
    <iact:actionData xml:id="d98">
      <inkml:trace xmlns:inkml="http://www.w3.org/2003/InkML" xml:id="stk98" contextRef="#ctx0" brushRef="#br1">22563 17285 28559 0,'0'0'1264'0,"22"-10"272"0,1-9-1232 0,12-3-304 9,6-1 0-9,12 0 0 5,9 1 0-5,8-1-224 10,8-3 32-10,6-1 16 5,10-2 432-5,5 1 96 10,5-3 16-10,-7 4 0 4,1 0-368-4,-7 1 0 12,5 1 0-12,-2 3 128 4,-1 5-128-4,1 3 0 11,-8 5 0-11,-4-3 128 18,-6 6-1920-17,-16 0-384-1,14-8-80 1,-25 9-16-1</inkml:trace>
    </iact:actionData>
  </iact:action>
  <iact:action type="add" startTime="84099">
    <iact:property name="dataType"/>
    <iact:actionData xml:id="d99">
      <inkml:trace xmlns:inkml="http://www.w3.org/2003/InkML" xml:id="stk99" contextRef="#ctx0" brushRef="#br1">22979 17814 35935 0,'0'0'1600'1,"0"0"320"-1,0 0-1536 0,25-6-384 9,6 0 0-9,20-2 0 5,7 0 0-5,15 4 0 12,3 0-160-12,7-1 160 4,9-9 0-4,-2 4 0 9,2-5 0-9,3 1 0 20,3-9-1536-19,5 5-208 0,4 4-48-1</inkml:trace>
    </iact:actionData>
  </iact:action>
  <iact:action type="add" startTime="84476">
    <iact:property name="dataType"/>
    <iact:actionData xml:id="d100">
      <inkml:trace xmlns:inkml="http://www.w3.org/2003/InkML" xml:id="stk100" contextRef="#ctx0" brushRef="#br1">26162 16565 14735 0,'-20'-17'640'0,"11"13"160"0,-5-2-640 0,0 4-160 8,14 2 0-8,-17 4 0 5,3 0 1872-5,-5 6 352 10,-1 7 64-10,-1 9 16 4,-5-3-1552-4,-7 6-304 11,-4 2-64-11,-4 7-16 5,-6 8 464-5,-3 11 80 12,-7 13 32-12,0 4 0 3,1 14-96-3,1 6-16 11,1 7 0-11,-3 6 0 4,0 4-256-4,7 4-48 12,3 2-16-12,6 6 0 3,0-8-336-3,8-1-176 11,6-7 160-11,3-12-160 5,5-5 144-5,9-4-144 10,6-6 128-10,8-8-128 5,4-2 128-5,5-5-128 10,1-7 128-10,9-5-128 5,9-5 0-5,5-9-320 10,0-5 48-10,13-7-9456 15,5-11-1904-14</inkml:trace>
    </iact:actionData>
  </iact:action>
  <iact:action type="add" startTime="84835">
    <iact:property name="dataType"/>
    <iact:actionData xml:id="d101">
      <inkml:trace xmlns:inkml="http://www.w3.org/2003/InkML" xml:id="stk101" contextRef="#ctx0" brushRef="#br1">26860 17595 22687 0,'-19'-2'1008'0,"1"6"208"0,-3 4-976 0,-5 0-240 10,-5-1 0-10,-4 7 0 5,-4-4 448-5,-6 7 64 10,-6-1 0-10,-1 4 0 4,-3 5 144-4,2-2 48 11,5-1 0-11,3-1 0 5,0 1 32-5,10 1 16 10,7-3 0-10,9-5 0 5,5 7-272-5,5-3-48 10,7-5-16-10,6 5 0 5,5-3 544-5,5-1 96 11,9 7 32-11,7 3 0 20,7 1-1648-19,2 3-320-1,7 2-64 1,3 2-16-1,4 2 800 0,-2 2 160 7,-1-2 0-7,-1 3 0 5,-6 1 0-5,-2-4 176 10,-8 0-176-10,-2 4 160 4,-3-2 128-4,-7-4 32 11,-3 0 0-11,-9-2 0 5,1 1-64-5,-2-3-16 10,-6-2 0-10,-2 2 0 5,-8-3 64-5,-2-5 16 12,-3-5 0-12,-7 3 0 3,-5-3 112-3,-4-2 16 12,-5 1 16-12,-7-5 0 3,2-2-176-3,-5-1-32 10,-3-7-16-10,2-3 0 5,-4-3-112-4,6-2-128 9,2-8 176-10,8 1-176 18,0-5-1216-18,6-3-368 0,3-6-64 0,7-3-13648 5</inkml:trace>
    </iact:actionData>
  </iact:action>
  <iact:action type="add" startTime="85345">
    <iact:property name="dataType"/>
    <iact:actionData xml:id="d102">
      <inkml:trace xmlns:inkml="http://www.w3.org/2003/InkML" xml:id="stk102" contextRef="#ctx0" brushRef="#br1">27426 16790 22111 0,'0'0'1968'1,"0"0"-1584"8,0 0-384-9,27-2 0 6,4 0 1152-6,6 6 128 6,-2 3 48-6,1 11 0 9,5 7-832-9,-2 7-176 6,7 3-16-6,-3 8-16 10,4-2-48-10,4 9-16 11,3 7 0-11,5 11 0 3,9 0 224-3,-1 10 64 12,-3 4 0-12,-4 0 0 4,1 4-64-4,-9 2-16 12,-7 3 0-12,-2 1 0 3,-12 0-128-3,-3 5-32 10,-5-7 0-10,-7 0 0 5,-3-1 64-5,-11-5 16 10,-2-2 0-9,-5-8 0 4,-9-4 160-5,2-3 48 11,-5-3 0-11,-5-5 0 4,-3-5-80-4,-3-1-16 11,-3-10 0-11,-4 0 0 3,-4-4-208-3,-6 2-64 12,0-8 0-12,1-4 0 3,-5-6-192-2,0 1 0 9,4-12 0-10,4 1 0 14,6-7-1952-14,0-2-480 0,8-6-112 0,9-4-16 2</inkml:trace>
    </iact:actionData>
  </iact:action>
  <iact:action type="add" startTime="85914">
    <iact:property name="dataType"/>
    <iact:actionData xml:id="d103">
      <inkml:trace xmlns:inkml="http://www.w3.org/2003/InkML" xml:id="stk103" contextRef="#ctx0" brushRef="#br1">28501 15906 16575 0,'0'0'736'1,"0"0"160"-1,0 0-720 0,0 0-176 11,-2-13 0-11,2 13 0 4,0 0 1424-4,19 2 256 11,-3 1 48-11,5 3 16 4,4 0-1168-4,5 0-224 11,3 8-48-11,6-3-16 5,0 7 160-5,10-1 16 11,7 5 16-11,5 5 0 4,3 2 48-4,-1 10 16 9,1 4 0-9,2 8 0 5,-5 2-160-5,1 3-48 12,0 5 0-12,1 9 0 4,-5 2-128-4,-1 10-16 10,-2 10-16-9,-3-3 0 3,1 3 32-4,-4 2 16 10,-8-3 0-10,-2 7 0 5,-2-7 144-5,-6-1 16 10,2-4 16-10,-6-2 0 5,-3-2 240-5,-1 2 64 11,-9 1 0-11,1-3 0 4,-3-6-112-4,0 8-16 11,-6 4 0-11,0 0 0 4,-1-4-208-4,-1 1-48 10,-10-1-16-10,-1 4 0 5,-3-4 0-4,-6-2 0 8,3-4 0-9,-7 2 0 5,-7 2 32-5,0-4 16 10,-5-8 0-10,-5 2 0 6,-2 2 48-6,-4-11 16 6,-5-3 0-6,-3-1 0 9,-2-3 32-9,3-1 16 7,-1-1 0-7,2-5 0 8,2 0-80-8,0-2-32 11,3-10 0-11,3 2 0 4,-4 0-96-4,4-4 0 7,-6-2-16-7,6-4 0 9,-2-1-112-9,4-3 0 11,-6-2-128-11,4-1 192 4,-2-7-192-4,6-1 144 11,-2 2-144-11,8-7 128 4,2 1-128-4,1-2 128 11,1-4-128-11,6-4 128 4,1-2-128-4,7 0 160 11,-3-4-160-11,16 6 160 4,-12-10-160-4,2 4 0 11,10 6 0-11,-9-13 128 4,1 1-128-4,6-5 0 11,2 17 0-11,-2-12 0 4,0-6 0-4,4 7-256 10,0-5 48-10,4 4 0 20,-6 12-416-20,4-17-80 0,-2-5 0 0,0 9-12384 13,0-3-2464-12</inkml:trace>
    </iact:actionData>
  </iact:action>
  <iact:action type="add" startTime="90165">
    <iact:property name="dataType"/>
    <iact:actionData xml:id="d104">
      <inkml:trace xmlns:inkml="http://www.w3.org/2003/InkML" xml:id="stk104" contextRef="#ctx0" brushRef="#br3">5915 7323 9215 0,'-6'-15'816'2,"-3"3"-656"4,9 12-160-6,-2-17 0 9,-4-1 1536-9,4 0 288 7,0 1 48-7,2 17 16 8,2-12-928-8,-2 12-192 11,4-19-48-11,0 7 0 4,-4 12-208-4,11-12-32 7,1 4-16-7,6 3 0 4,-5-5-128-4,7 2-16 12,3 2-16-12,7 2 0 4,1-5 16-3,6 3 0 6,4 0 0-7,0 2 0 9,6 0 0-9,3-4 16 8,3 2 0-8,2 2 0 7,5 1 48-7,4-1 0 8,1-10 0-8,-1 6 0 7,6 2 0-7,1 1 16 11,3-3 0-10,6 4 0 2,2 0-16-3,-1 2-16 8,-1-4 0-8,0-2 0 8,0 2-48-8,-2 1-16 7,2-1 0-7,0 2 0 8,-2-2-304-8,2 4 160 7,0 2-160-7,0 2 128 9,-6 4-128-9,-3-6 0 6,3-2 0-6,-8 2 0 8,0 0 0-8,-3 2 0 12,-5 0 0-12,1 0 0 3,-3 0 0-3,-1 0 0 7,-2-2 0-7,-3 0 0 4,1 2 0-4,-8 0 0 8,-2-2 0-8,-6 0 0 8,-4-2 0-8,-1 2 0 11,-5 0 128-11,-4 0-128 4,-1-2 0-4,-20 2 0 10,0 0 144-10,0 0-144 4,0 0 208-3,0 0-16 5,0 0-16-6,-18 2 0 8,-5 3 208-7,-6-1 32 4,-3-2 16-4,-5 4 0 7,-9 0-240-8,-3-2-64 6,-6 2 0-5,1-2 0 8,-3 2-128-9,-3-1 0 6,-5-1 144-6,-7 2-144 8,0 0 0-8,-2 2 128 6,-6-4-128-6,-6 0 0 9,-10-4 0-9,7 0 144 7,-1 0-144-7,-6 3 0 8,1 1 0-8,-5 2 0 7,5 4 0-7,-3-6 0 8,-1-4 128-8,3 0-128 7,-3 4 0-7,5 2 0 8,-2 3 0-8,5-1 0 7,-1 0 0-7,0 4 0 8,5-6 0-8,1-3 0 7,4 1 0-7,6 0 0 8,8 4 0-8,-1-2 0 7,5 0 0-7,5 2 0 9,3 3 0-9,5-3 0 6,0-4 0-6,12 4 0 8,2 0 0-8,8-3 0 7,12-3 0-7,-1 2 0 8,18-4 0-8,0 0 0 7,0 0 0-7,0 0 0 8,0 0 0-8,0 0 0 7,14 14 0-7,7-6 0 8,8-4 0-8,8 0 0 7,2-1 0-7,12 3 0 8,0-6 0-8,5 0 0 7,1-4 0-7,9 4 0 8,8-2 0-8,6 2 0 7,4 6 0-7,6-4 0 8,8-2 0-8,-3-2 0 7,5-2 0-7,5 2 0 9,2 0 0-9,4 4 0 6,1 0 0-6,3-4 0 8,0-3 0-8,-2-1 128 7,-4-4-128-7,6 2 0 8,6 6 128-8,-4-2-128 7,-4-3 0-7,-4-3 0 8,-3 2 0-8,-1 4 160 7,-5 4-160-7,-5-2 128 8,3 0-128-8,-7 0 0 7,-5-2 144-7,-4 2-144 8,-4-3 0-8,-8 1 0 7,-1-2 0-7,-15 6 128 8,-3 0-128-8,-10 0 128 7,0 0-128-7,-10 0 128 8,-4-2-128-8,-7 4 128 8,-20-2-128-8,0 0 128 7,0 0-128-7,0 0 0 7,0 0 0-7,0 0 0 8,-20 2 128-8,-5 2 0 7,-6 0 0-7,-10 3 0 8,-4 1-128-8,-8-2 0 7,-5 2 0-7,-10 2 0 8,-7-3 0-8,-1 1 0 7,-6-2 0-7,-3-4 128 8,-7-2-128-8,2 4 0 7,-1 2 0-7,-9-4 0 9,-3 0 0-9,-3-4 128 6,3-2-128-6,-4-2 0 8,-3-2 0-8,3 6 144 7,0 2-144-7,-2 0 0 8,-1-2 0-8,-1-2 0 8,2 0 0-8,2 2 0 8,1 0 0-8,5 2 0 6,3 4 0-6,3 0 0 8,-1-4 0-8,9 0 0 8,1-2 0-8,6 0 0 7,6 2 160-7,11-4-160 7,5 1 128-7,9-1-128 8,6-2 0-8,10 4 0 7,4 0 0-7,9 2 0 8,8 0 0-8,12 0 0 7,0 0 0-7,0 0 0 8,0 0-144-8,22-2 144 7,9 2 0-7,6 0 0 9,10 0-128-9,10 4 128 6,7 4 0-6,10-2 0 9,8-1-144-9,10-1 144 7,9-4 0-7,2 0-144 8,-1-2 144-8,7 6 0 6,8 2 0-6,0 0 0 9,0-6 0-9,6 0-128 6,-6-2 128-6,4 2 0 8,4 0 0-8,-4 0 0 8,6-4 0-8,-8 2 0 7,-4-2 0-7,-2 0 0 8,-8 2 0-8,0 0-128 7,1 2 128-7,-7 0 144 7,-9 0-16-7,-6-3-128 8,-4-3 0-8,-4-2 0 7,-10 4 0-7,-5 2-192 8,-9 0 192-8,-7 2 0 7,-6 0 0-7,-8 0 0 8,-5 0 0-8,-9 0 0 8,-17 0 128-8,0 0-128 8,0 0 192-8,0 0-32 6,0 0 0-6,-29 0 0 9,-6-2-160-9,-12 2 0 6,-6 2 0-6,-5 2 128 8,-12-2-128-7,-2 0 128 5,-10-2-128-6,-4-2 128 8,-8-4-128-8,4 4 128 7,1-2-128-7,-7 2 128 8,4-2-128-8,-5 4 0 8,-1 2 144-8,-5-2-144 7,2-6 128-7,5 5-128 8,0 1 128-8,7 7-128 7,1-5 0-7,2 4 0 8,4 0 0-8,6 6 128 7,8-3-128-7,5 3-208 8,5 4 48-8,3 1-10416 15,5-1-2096-15</inkml:trace>
    </iact:actionData>
  </iact:action>
  <iact:action type="add" startTime="92611">
    <iact:property name="dataType"/>
    <iact:actionData xml:id="d105">
      <inkml:trace xmlns:inkml="http://www.w3.org/2003/InkML" xml:id="stk105" contextRef="#ctx0" brushRef="#br3">6171 10912 6447 0,'0'0'576'0,"0"0"-576"5,0 0 0-5,0 0 0 8,-4-20 1440-8,4 7 176 9,0 13 48-9,2-12 0 7,-2 12-624-7,0 0-112 7,2-12-32-7,-2 12 0 8,0 0-192-8,0 0-32 6,10-13-16-6,-10 13 0 8,0 0-32-8,7-10-16 7,-7 10 0-7,0 0 0 8,4-16-32-8,-4 16-16 7,0 0 0-7,10-8 0 9,-10 8-48-9,0 0 0 6,14-11 0-6,-14 11 0 9,0 0-128-9,11-4-48 6,-11 4 0-5,20 0 0 6,1 4-128-7,-5 2-16 7,-16-6-16-7,14 7 0 8,-14-7-176-8,11 18 0 8,1-3 144-8,-6 7-144 8,-2 5 192-8,2 1-48 7,1 5 0-7,-1 2 0 9,-4 2-16-9,2 0 0 6,0 6 0-6,0-4 0 8,4 0 16-8,-4 0 0 7,0 2 0-7,-3 2 0 8,1 4 64-8,0-3 16 7,0 3 0-7,2 0 0 8,0-6-64-8,0 4-16 7,-8-6 0-7,2 6 0 8,0 1 0-8,-2-3 0 7,0-2 0-7,1-6 0 8,-1-1 16-8,-4-3 0 7,4 4 0-7,0-10 0 8,0-7 0-8,0 1 0 7,4-5 0-7,0-14 0 9,-6 17 32-9,6-17 0 5,-5 20 0-4,5-20 0 7,0 0-16-8,-6 12 0 6,6-12 0-6,0 0 0 9,0 0-32-9,0 0 0 7,0 0 0-7,0 0 0 8,0 0-16-8,0 0 0 7,0 0 0-7,0 0 0 8,0 0-128-8,0 0 192 7,0 0-192-7,0 0 192 8,17 0-192-8,3 0 0 7,-20 0 0-7,19-2 128 8,3 0-128-8,1 0 0 7,2 2 0-7,5 0 0 8,-1-4 0-8,6 0 0 8,4 0 0-8,-2-2 0 8,6 0 0-8,-2 3 0 6,6-1 0-6,2 0 0 8,1 2 0-8,9 0 0 7,1 2 0-7,-1 0 0 8,3-4 0-8,7 4 0 7,-3 4 0-7,2-4 128 8,-4-6-128-8,-1 4 0 7,3 2 0-7,-3 2 0 8,-1 4 0-8,0-4 0 7,3-2 0-7,-1 6 0 8,8-1 128-8,-1 1-128 7,1-2 0-7,0 2 128 8,-4-4 0-8,2 2-128 7,-7 0 192-7,1-4-64 8,3-2-128-8,-3 0 160 8,8 2-160-8,-4 0 160 8,3 0-160-8,-5 0 192 6,6-2-192-6,-6-2 192 8,1-2-192-8,-3 2 160 7,-4 0-160-7,3 1 160 8,1-1-160-8,-3 0 128 7,-1 2-128-7,1 2 128 9,1-6-128-9,-3 2 160 6,-3-2-160-6,1 2 160 8,-3-4-16-8,1-1 0 7,0 1 0-7,-3 4 0 8,1 0-16-8,-2 0 0 7,-3-4 0-7,3 5 0 8,0 1-128-8,1 0 128 7,1 2-128-7,0 0 128 8,-4 0-128-8,-5 0 0 8,3 0 0-8,-2 0 0 8,-4-4 128-8,6 2-128 6,-6 2 0-6,2 0 128 8,-8-2-128-8,6 0 0 7,-2 0 0-7,4-2 0 8,-6 0 0-8,0 2 0 7,2 2 0-7,-4 0 0 8,2-2 0-8,2 2 0 7,-4 2 128-7,2-2-128 9,2 0 0-9,-4 0 0 6,0-2 0-6,4 2 128 9,-7 2-128-9,3-2 0 6,4-2 0-6,-4 0 128 9,-4 2-128-9,2 2 0 6,0 2 0-6,1-2 0 8,-1-4 0-8,-4 0 0 8,4 8 0-8,-2-2 0 9,1-4 0-9,1 0 0 5,-4 0 0-5,2 2 0 8,0 0 0-8,3-2 0 8,-3-2 0-8,4 2 0 7,0 0 0-7,-4 2 0 8,-2 2 0-8,-1-2 0 7,-1-2 0-7,0 2 0 7,-1 2 0-6,1-4 0 6,0-2 0-7,-1 0 128 7,-3 0-128-7,-5 2 0 8,-1 2 0-8,3 0 0 7,-5 1 0-7,1 1 0 9,0 2 0-9,-3-2 0 6,1 0 0-6,0 0 0 9,3-4 0-9,-3 0 0 7,3 4 0-7,-3 2 0 9,3-4 0-9,-17-2 0 5,16 5 0-5,0-1 0 9,1 0 0-9,-3-2 0 6,-14-2 0-6,19 6 0 8,-5 0 0-8,-14-6 0 8,18 10 0-8,-18-10 0 7,19 6 0-7,-19-6 0 8,12 5 0-8,-12-5 0 7,0 0 0-7,0 0 0 7,0 0 0-6,0 0 0 6,13 12 0-7,-13-12 0 7,0 0 128-7,0 0-128 8,0 0 0-8,0 0 128 7,0 0-128-7,0 0 128 8,0 0-128-8,0 0 192 8,0 0-192-8,0 0 192 8,0 0-32-8,0 0 0 6,0 0 0-6,0-17 0 9,0-1 0-9,-1 4 0 6,1-1 0-6,-4 1 0 9,2-7-160-9,0 1 192 7,-2 1-192-7,2-3 192 7,0-1-192-7,0-1 0 8,2-1 0-8,0-4 128 8,-4-4-128-8,0-3 0 7,-2-1 144-7,2 2-144 7,2-2 0-7,1-4 0 8,-1 2 0-8,0-2 128 8,2 2-128-8,-2-4 0 7,2 4 0-7,-2-2 0 7,0 2 0-7,2 0 0 8,-2 4 0-8,2 2 0 8,0-4 0-8,0 2 0 7,0 4 0-7,2 0 0 8,0-1 0-8,0 5 0 7,2-2 0-7,-1 0 0 8,3 5 0-8,0 1 0 7,-2 3 0-7,0 5 0 8,2-3 0-8,0 6 0 7,-6 12 0-7,7-17 0 8,-3 7 0-8,-4 10 0 6,0 0 0-5,6-12 0 6,-6 12 0-7,0 0 0 7,0 0 0-7,0 0-128 9,0 0 128-9,0 0 0 7,0 0 0-7,0 0-128 7,10 16 128-6,-2-2-128 7,-2 3 128-8,-4 5-128 7,0 1 128-7,1 4 0 7,-1 5 0-7,2-1-128 8,-2 6 128-8,-2 2 0 7,-2-2 0-7,0 8 0 8,0-2 0-8,-2 5 0 7,1 5 0-7,1 2 0 8,-2-1 0-8,0-1 0 7,-4 0 0-7,4-5 0 8,0-5 0-8,2 2-128 7,2-6 128-7,0 2-128 8,-2-2 128-8,2-6 0 7,2-5 0-7,-2-3 0 8,0 0 0-8,0-3 0 7,0-3 0-7,0-5 0 8,0 3 0-8,0-17 0 7,0 16 0-7,0-16 0 8,0 0 0-8,0 0 0 7,0 18 0-7,0-18 0 8,0 0 0-8,0 0 0 7,0 0 128-7,0 0-128 8,0 0 0-8,0 0 0 7,0 0 0-7,0 0 0 8,0 0 0-8,0 0 128 6,0 0-128-6,0 0 0 9,0 0 0-9,0 0 128 7,0 0-128-7,0 0 0 8,0 0 0-8,0 0 144 7,0 0-144-7,0 0 0 8,0 0 0-8,0 0 0 7,-15 2 0-7,3 1 0 9,-4 1 0-9,5 4 0 6,-9-2 0-6,7-2 0 9,-7 2 0-9,0 4 0 6,-3-1-160-6,2-1 160 8,-5 2 0-8,-1 0 0 7,-2-3 0-7,-6 5 0 8,-2-4 0-8,-1 0 0 7,-4 3 0-7,1-3 0 8,-4-4 0-8,0 2 0 8,-4 0 0-8,-4 5 128 7,-1-1-128-7,-1 4 0 7,1-6 0-7,-1 1 0 8,-2 3 0-8,1-4 0 7,-3 0 0-7,3 1 0 8,-3-3 0-8,3-2 0 7,1 2 128-7,-1 2-128 8,-1-2 0-8,-2-2 0 8,3-4 0-8,-1 0 0 8,1 0 0-8,-1 0 0 6,1 0 0-6,-1 2 0 9,-1 0 0-9,-1-2 0 6,-1 0 0-6,-1-2 0 8,3 0 0-8,-7 2 128 7,3 0-128-7,-1 0 0 8,-3 0 0-8,4 0 0 7,-1 0 0-7,1 0 0 8,-6 0 0-8,3 0 0 7,-5-4 0-7,4 2 0 8,-5 2 0-8,3 0 0 8,-6-4 128-8,2-2-128 7,2 2 0-7,1 0 0 8,3 0 0-8,4 0 0 7,-5 1 0-7,3-3 0 8,3-2 0-8,-3 2 0 8,0 0 0-8,-1-2 0 6,-3 1 0-6,0 1 0 8,-6 4 0-8,7 0 0 7,1 2 0-7,2 0 0 8,-8 0 0-8,3 2 0 7,-3 0 0-7,4-2 0 8,0 0 0-8,5-2 0 7,-3 2 0-7,7-2 0 8,5 0 0-8,3 0 0 7,6-4 0-7,0 2 0 8,8-2 0-8,-4 2 0 7,2-1 0-7,-4-3 0 9,4 0 0-9,-2 2 0 6,4 2 128-6,0 0-128 8,-4-2 0-8,4 3 0 8,-4-1 0-8,4 0 0 8,2 2 0-8,-2 0 0 7,0-2 0-7,2 2 0 7,-8-2 0-7,8-2 0 7,0 4 0-7,0-2 0 8,1-1 0-8,5-1 0 7,2-4 0-7,2 4 0 8,1 2 0-8,1 2 0 7,3-4 0-7,-3 3 0 8,-1-3 0-8,7 2 0 7,1 2 0-7,-1 0 0 9,5 0 0-9,-4-2 0 6,5 0 0-6,-5 0 0 9,6 4 0-9,-3-6 0 6,1 1 0-6,2 1 0 8,10 4 0-8,-15-4 0 8,-1-2 0-8,6-2 0 8,10 8 0-8,-11-4 0 7,-5 0 0-7,16 4 0 7,-14-6 0-7,1 1 0 8,5-3 0-8,8 8 0 7,-12-6 0-7,12 6 0 8,-10-8 0-8,5 2 0 7,5 6 0-7,0 0 0 7,-14-9 0-7,14 9 0 8,-10-8 0-8,10 8 0 7,0 0 0-7,-10-10 0 8,-1-4 0-8,3 3 0 7,4-5 0-7,-4 2 0 8,2-3 0-8,0-1 0 7,1 1 0-7,-1-5 0 9,-2 3 0-9,4 1 0 7,0-3 0-7,2-3 0 9,0-1 0-9,0-2 0 5,0-3 128-5,2-3-128 9,0-4 0-9,2 0 0 6,0-2 0-6,-4-6 0 9,2 6 0-9,2-6 0 6,-2-3 0-6,4 3 0 8,0-2 0-8,2-2 0 8,2 1-128-8,-2 1 128 7,-3 0-160-7,5 2 160 8,2 10-208-8,-2 0 80 7,2 2 128-7,1 3-128 8,-5 1 128-8,4 10-128 8,0 1 128-8,-5 8 0 7,-5-1 0-7,0 11-128 7,0 0 128-7,0 0 0 8,0 0 0-8,0 0-128 8,0 0 128-8,-7 11 0 7,-7 1-144-7,4 6 144 8,-5-3 0-8,3 5-144 7,-6-1 144-7,1-1 0 8,1 3 0-8,-3 3-128 7,3 1 128-7,-3 4 0 8,-5 1 0-8,5 3 0 7,1 0 0-7,-1 2 0 8,1-2 0-8,4 2 0 7,-5 10 0-7,3-4 0 8,-1 4-144-8,1 4 144 7,3-3 0-7,-3 5-144 8,4 0 144-8,-1 0 0 7,3-3 0-7,4-3 0 7,0 0 0-7,0 0 0 8,2-6 0-8,2-2 0 8,0-2 0-8,0-6 0 7,1-1 0-7,-1-5 0 8,2-4 0-8,0 1 0 7,0-1 0-7,0-5 128 8,0-14-128-8,0 0 0 7,0 0-128-7,0 20 128 8,0-3 0-8,0-17 0 6,0 0 0-6,0 0 0 9,0 0 0-9,7 14 0 7,-7-14 0-7,18 12 0 8,-18-12 0-8,21 5 0 7,-3-1 0-7,3-2 0 8,5-4 0-8,-1 0 0 7,2-2 0-7,3 1 0 8,5 4 0-8,4-2 0 8,-2-7 0-8,2 4 0 8,6 2 0-8,5 2 0 6,3-2 0-6,-2 0 0 8,2-8 0-8,-3 2 0 7,9 5 0-7,-1-1 0 8,3 0 0-8,-1 0 0 7,5 0 0-7,1 4 128 8,-4 0-128-8,7 0 0 7,-3-4-176-7,4 2 176 8,-6 0 0-8,3 2 0 7,1 4 0-7,-2 4 0 8,5-4 0-8,-3 2 0 7,4 7 0-7,4-1 0 8,-10-2 0-8,9 1 0 7,-3-5-176-7,2 0 176 8,2 0 0-8,-4 0-128 7,-6-6 128-7,7 4 0 9,-3 2 0-9,4-3 0 6,2 1 0-6,-6-2 0 8,4-2 0-8,-3 2 0 7,-1-2 0-7,0 4 0 8,-4-2 0-8,1-2 0 7,-1 0 0-7,-2 2 0 8,6 2 0-8,-3 0 0 7,3-2 0-7,-4 2 0 8,3-2 0-8,-5-2 0 7,2-2 0-7,3 0 0 8,-1 0 0-8,0 0 0 7,-7 2 0-7,7-2 0 8,-2-2 0-8,2-2 0 7,1-2 0-7,-1 2 0 8,0 3 0-8,-1-3 0 7,1-8 0-6,-4 8 0 7,3 4 0-8,-7 2 0 6,-2-2 0-6,1 0 0 8,0 0 0-8,-1 2 0 7,6 4 0-7,-5 0 0 8,-3-4 0-8,3 2 0 7,0 0 0-7,-3 0 0 8,-3 0 0-8,-3 0 0 7,3 0 0-7,-4 2 0 8,-4 2 0-8,0-2 0 7,-6-2 0-7,4-1 0 8,-4-1 0-8,2 2 0 7,-4 2 0-7,4-2 0 8,-4-2 0-8,0 0 0 7,-2-2 0-7,-6 2 0 8,-2 0 0-8,1-2 0 8,-1-2 0-8,0 4 0 8,-1 0 0-8,-1 0 0 6,-2-1 0-6,1 1 0 9,-1-2 0-9,1 0 0 6,1 0 0-6,-4 2 0 8,-1-2 0-8,-1-2 0 7,3-2 0-7,-3 2 0 8,-1 0 0-8,1 0 0 7,-7-4 0-7,4 1 0 8,-7 1 0-8,5 2 0 7,-4-2 0-7,-10 6 0 8,16-10 160-8,-16 10-160 7,9-7 160-7,-9 7-160 8,14-12 0-8,-4 0 0 8,-10 12 0-8,6-10 0 7,-1-5 0-7,3 3 0 8,-6-4 0-8,-2 5 0 8,0 11 0-8,-2-18 0 6,0-1 0-6,-4-7 144 8,1-1-144-8,-1-2 0 7,2-4 0-7,-2-2 0 8,-6-3 0-8,4-4 128 7,-3-1-128-7,1-2 0 9,4-2 0-9,-2 6 128 6,0 0-128-6,5 6 0 9,1 6 0-9,2 3 0 6,0 7 0-6,-2 3 0 8,0-3 0-8,2 19 0 7,0 0 0-7,0 0 0 8,0 0-208-8,0 0 16 7,0 0 16-7,13 10 0 24,1 5-2640-24,-6 7-544 0,6 9-96 1,-3 0-32 0</inkml:trace>
    </iact:actionData>
  </iact:action>
  <iact:action type="add" startTime="105435">
    <iact:property name="dataType"/>
    <iact:actionData xml:id="d106">
      <inkml:trace xmlns:inkml="http://www.w3.org/2003/InkML" xml:id="stk106" contextRef="#ctx0" brushRef="#br2">11642 3914 5519 0,'-17'-23'240'0,"13"7"64"0,2 3-304 0,0-1 0 3,2 14 0-3,0 0 0 9,0-12 1952-9,0 12 336 6,0 0 64-6,0 0 16 9,0 0-1776-9,0 0-336 6,0 0-80-6,0 0-16 8,0 0-160-8,0 0 0 7,0 0 0-7,0 0 0 9,0 0 0-9,0 0 0 6,4 18 0-6,-4-1 0 9,0-17 0-9,-4 16 192 6,0-4-192-6,-2 5 192 9,6-17 128-9,-8 22 48 7,2 1 0-7,2 5 0 8,1 3 272-8,-5 4 48 7,2 0 16-7,-2 6 0 10,0 8-112-10,-3 3-16 5,1 5 0-5,-6 7 0 8,3 3-144-8,-7 7-48 7,1 8 0-7,-1 5 0 7,-3-1 16-7,-5 4 0 8,-3 1 0-8,2 3 0 8,-4 9-96-8,3-1-32 7,3 1 0-7,-2-1 0 8,0-9-128-8,1 1-16 7,1-4-128-7,2-3 192 7,-1-7-32-7,7-4-16 7,-3-9 0-7,3-3 0 9,5-6 112-9,-1-5 0 6,3-10 16-6,0 0 0 9,4-6-128-9,4-4-16 7,1-2-128-7,1-7 192 8,2-1-64-8,3-1 0 6,3-1-128-6,-6-21 192 22,0 0-720-22,10 12-160 0,-10-12-16 1,0 0-10768 2</inkml:trace>
    </iact:actionData>
  </iact:action>
  <iact:action type="add" startTime="105951">
    <iact:property name="dataType"/>
    <iact:actionData xml:id="d107">
      <inkml:trace xmlns:inkml="http://www.w3.org/2003/InkML" xml:id="stk107" contextRef="#ctx0" brushRef="#br2">11351 4063 16575 0,'-13'-16'736'0,"3"6"160"0,4 1-720 0,4-5-176 2,4 2 0-2,-2 12 0 8,8-13 288-8,8 3 32 7,1-4 0-7,3 2 0 8,1 1-48-8,8-5 0 12,6-5 0-12,8-1 0 3,6 1 16-3,6-5 0 7,5 3 0-7,12 0 0 4,6 1 16-4,4 1 0 7,2 3 0-7,6-5 0 8,-2-1 16-8,-1 1 0 13,-5 0 0-12,0 3 0 1,-4 1-48-1,2-1 0 9,-2 4 0-10,-7 3 0 4,-3 3-272-4,-6 0 0 6,-1 4 0-5,-9 3 0 7,-7 1 0-8,-10 4-176 12,-5 1 176-12,-9 7-6800 15,-7 0-1264-14</inkml:trace>
    </iact:actionData>
  </iact:action>
  <iact:action type="add" startTime="106245">
    <iact:property name="dataType"/>
    <iact:actionData xml:id="d108">
      <inkml:trace xmlns:inkml="http://www.w3.org/2003/InkML" xml:id="stk108" contextRef="#ctx0" brushRef="#br2">10981 4911 26719 0,'-20'-12'1184'0,"20"12"240"0,0 0-1136 0,0 0-288 9,24-8 0-9,3 5 0 6,4 1 0-6,12 2-224 9,8 2 32-9,5 0 16 5,9-4 512-5,-1 0 112 10,8-2 0-10,-1-2 16 4,3-4-224-4,4 4-48 11,0 2-16-11,2 0 0 5,0 3-176-5,-4 1 128 13,-4 3-128-13,-6-1 128 18,3-2-1520-17,-11 2-304-1,22 2-64 0,-21 4-16 0</inkml:trace>
    </iact:actionData>
  </iact:action>
  <iact:action type="add" startTime="106952">
    <iact:property name="dataType"/>
    <iact:actionData xml:id="d109">
      <inkml:trace xmlns:inkml="http://www.w3.org/2003/InkML" xml:id="stk109" contextRef="#ctx0" brushRef="#br2">15192 9297 2751 0,'0'0'256'0,"0"0"-256"4,0 0 0-4,0 0 0 8,18-4 1984-8,-18 4 336 11,0 0 80-11,0 0 16 4,9-14-1152-4,-9 14-240 11,0 0-32-11,8-11-16 5,-8 11 240-5,0-18 64 10,-4 6 0-10,0-3 0 5,0 3-336-5,-1-7-64 10,-7 1-16-10,0 1 0 5,-3-5-160-5,3-1-16 10,-6 1-16-10,5 5 0 5,-9-7-192-5,3 3-32 10,-1-3-16-10,-1 1 0 4,-3-2-176-4,-3 5-48 11,0 3 0-11,-1-1 0 5,1 4-208-5,-2 1 128 12,-2 5-128-12,-1 4 0 4,-3 2 128-4,2 4-128 10,0 2 0-10,0 4 144 4,-6 2-144-4,2-1 0 11,2 13 0-11,0-3 0 4,3-1 144-4,3 5 0 11,-2 4 0-11,2 3 0 4,1 1 176-4,3 6 48 11,2 0 0-11,-1 2 0 5,3 4-48-5,-3 10 0 9,1 3 0-9,-2 1 0 5,1-1 48-5,1 9 0 10,-3 5 0-10,3 6 0 5,3 2-64-5,-3-2-16 10,2 0 0-10,-1 2 0 6,3-4-96-6,1-6-32 9,10-1 0-9,-1-5 0 5,3-3 16-5,2-3 0 10,2 3 0-10,2-3 0 4,0-3 16-4,0 0 16 11,0-3 0-11,0-1 0 5,4-4-64-5,0 0-16 10,0-10 0-10,-1 4 0 5,5-4-128-5,-2-6 0 11,2-1 144-10,4-3-144 2,-3-4 0-3,3-5 128 12,0 1-128-12,-1-5 0 17,-11-12-320-17,16 12-144 1,-16-12-32-1,14 6 0 14,-14-6-1648-14,0 0-336 0,0 0-64 0,0 0-6000 11,0 0-1200-11</inkml:trace>
    </iact:actionData>
  </iact:action>
  <iact:action type="add" startTime="107446">
    <iact:property name="dataType"/>
    <iact:actionData xml:id="d110">
      <inkml:trace xmlns:inkml="http://www.w3.org/2003/InkML" xml:id="stk110" contextRef="#ctx0" brushRef="#br2">13513 10602 19343 0,'-16'-14'1728'0,"4"0"-1392"9,12 14-336-9,0 0 0 5,0 0 1280-5,0 0 192 10,0 0 48-10,0 0 0 5,20 2-1296-5,-3-2-224 10,5-2 0-10,1 0-192 5,1 0 400-5,-1 2 80 12,0 2 16-12,9 2 0 3,3 0 464-3,0-4 112 11,6-4 16-11,-2 2 0 4,6-2-64-4,0-1-16 10,3 1 0-10,1-2 0 5,-2-8-160-5,-4 4-16 10,2-3-16-10,-6 3 0 5,2 4-432-5,-6-2-64 12,-4 3-128-11,-2 1 176 15,-1 4-816-15,-7 2-176-1,-1 0-16 0,-20-2-13584 4</inkml:trace>
    </iact:actionData>
  </iact:action>
  <iact:action type="add" startTime="110854">
    <iact:property name="dataType"/>
    <iact:actionData xml:id="d111">
      <inkml:trace xmlns:inkml="http://www.w3.org/2003/InkML" xml:id="stk111" contextRef="#ctx0" brushRef="#br4">18806 10102 4607 0,'-23'0'192'0,"11"4"64"0,-3 0-256 0,3 2 0 6,-4-6 0-6,7 2 0 7,9-2 2560-7,-18 2 448 12,2 2 112-12,1-4 16 4,-1-4-1920-4,3 2-368 11,-7 0-80-11,6 0 0 5,-3-6 64-5,1 2 0 9,1 3 16-9,-3 1 0 5,18 2-176-5,-15 0-32 10,-5 0-16-10,4 2 0 5,5-2-240-5,11 0-32 10,-14 5-16-10,14-5 0 5,0 0-48-5,0 0-16 10,0 0 0-10,0 0 0 5,0 0 112-5,0 0 32 10,25 0 0-10,11 0 0 5,4 0-80-5,9-2-16 7,6-1 0-6,3-1 0 7,3 2 64-8,5 0 0 7,-1 0 0-7,-1 2 0 9,2 0-112-9,-7 2-16 10,-3 2 0-10,-3-2 0 5,0-4-64-5,-3 0 0 11,-1-6-16-11,-2 6 0 5,-4 0 32-5,-8 0 16 7,-6-4 0-7,-5 4 0 7,-3 0-32-6,-21 2-16 5,0 0 0-6,0 0 0 8,0 0-16-8,0 0 0 11,0 0 0-11,-27-2 0 5,-12 4-32-5,-4 0 0 11,-12 0 0-11,-7 2 0 4,-5-2-128-4,-3-2 0 7,0-2 144-7,-6 2-144 8,0 0 128-8,2 0-128 6,0 2 160-6,-4 0-160 8,0 0 192-8,9 4-48 10,9-2-16-10,7-4 0 5,6-2-128-5,10 0 128 11,10-4-128-11,8 4 128 5,19 2-128-5,0 0 0 7,0 0 0-7,0 0 128 7,25 0-128-7,6 0 0 8,10-2 0-8,10-2 0 8,7 0 0-8,11 2 0 11,5 0 0-11,-2-2 0 4,2-1 0-4,0 3 0 8,-4 0 0-8,4 2 0 3,-5 0 0-3,-1 0 0 7,-4-2 0-7,-3 0 0 9,-1 2 144-9,-13 0-144 11,-4-2 160-11,-10 0-160 4,-9 0 192-4,-7 2-64 11,-17 0-128-11,0 0 192 4,0 0-192-4,-19 6 144 11,-9 2-144-11,-9 5 128 4,-14-3-128-4,-3 2 0 11,-5-6 144-11,-3 1-144 4,-2 5 0-4,1-4 144 7,-3 0-144-7,1 5 0 8,-5-1 176-8,4 4-176 7,2-5 160-7,-3 1-160 8,5-4 144-8,11-4-144 7,10 2 128-7,6-1-128 8,8 1 0-8,11-2 128 12,16-4-128-12,0 0 0 3,0 0 0-3,0 0 0 11,14 4 0-11,15-2 0 4,14-6 0-4,4 2 128 12,2 0-128-12,9-2 0 4,4-3 0-4,-1 3 0 11,-1 0 128-11,1 4-128 4,-1 0 0-4,1 0 0 10,-3-2 0-10,-5-2 0 5,-8 6 0-5,-4-4 0 11,-12-2 0-11,-4 2 0 4,-11-2 128-4,-14 4-128 11,0 0 128-11,0 0-128 4,-14-6 208-4,-13 0-32 11,-6 3-16-11,-14-3 0 4,-7 4-160-4,-5-4 192 11,-3 0-192-11,-7 6 192 4,5 4-192-4,-2 4 0 11,5 0 0-11,5-1 0 5,3 7 0-5,4-4 0 6,8 1 0-6,6 1 0 23,8-8-1760-23,7 4-432 0,11 2-96 1</inkml:trace>
    </iact:actionData>
  </iact:action>
  <iact:action type="add" startTime="112446">
    <iact:property name="dataType"/>
    <iact:actionData xml:id="d112">
      <inkml:trace xmlns:inkml="http://www.w3.org/2003/InkML" xml:id="stk112" contextRef="#ctx0" brushRef="#br4">14728 4412 4607 0,'0'0'400'2,"0"0"-400"4,0 0 0-6,0 0 0 5,0 0 480-5,12 8 16 11,-5-1 0-11,-7-7 0 3,0 0-368-3,12 10-128 12,-12-10 0-12,14 6 0 5,-5-2 0-5,-9-4 0 12,0 0 0-12,0 0-1888 16,12 6-400-15</inkml:trace>
    </iact:actionData>
  </iact:action>
  <iact:action type="add" startTime="113464">
    <iact:property name="dataType"/>
    <iact:actionData xml:id="d113">
      <inkml:trace xmlns:inkml="http://www.w3.org/2003/InkML" xml:id="stk113" contextRef="#ctx0" brushRef="#br4">18561 10190 13823 0,'-6'-10'1216'1,"-2"3"-960"10,2-5-256-11,6 12 0 4,0 0 272-4,0 0 16 11,0 0 0-11,12-10 0 5,-2 4 64-5,-10 6 16 10,19-4 0-10,-3-1 0 5,3-1 112-5,5 2 32 10,1 2 0-10,2-2 0 5,3 2 240-5,1-2 48 10,6 0 16-10,4 2 0 4,-4 0-32-4,6-2 0 12,-4-1 0-12,4 3 0 4,-4-2-224-4,6 2-48 7,-6-4-16-7,3 2 0 9,-5 0-64-9,1 0-16 12,-5 2 0-10,-4-2 0-1,-2 2-144 0,-3 0-16 5,-7-3-16-6,-17 5 0 8,0 0-112-8,0 0-128 8,0 0 176-8,0 0-176 7,0 0 192-6,-17 13-192 6,-11-3 192-7,-9 2-192 8,-4-6 192-8,-7 3-192 7,-3 5 192-7,0-6-192 8,-2-2 144-8,5-2-144 7,-5 1 0-7,0-1 144 8,1 6 48-8,-1-2 0 12,4-2 0-12,2-4 0 3,5 0 64-3,6 1 32 7,5-1 0-7,14-2 0 4,-1-2-96-4,18 2-32 7,0 0 0-7,0 0 0 8,0 0-160-8,0 0 0 7,16-5 144-7,9-3-144 8,8 2 0-8,6-2 128 7,6 0-128-7,8-1 0 9,1 1 0-9,1 0 144 11,-2 0-144-10,-3 0 0 2,-1 1 176-3,0-1-176 11,-2-2 160-11,-8 4-160 4,2 0 192-4,-10 1-64 6,-4-3-128-6,-5 6 192 9,-22 2-64-9,0 0-128 10,0 0 176-10,0 0-176 5,0 0 256-5,-16 0-64 11,-7 0-16-11,-9 2 0 5,-5 0-48-5,-9 4 0 10,-3-1 0-10,2-1 0 4,-2 2-128-4,1 0 0 7,3 2-192-7,6 0 192 8,2-3-352-8,3 3 48 11,13 0 16-11,1-2-9520 16,20-6-1904-16</inkml:trace>
    </iact:actionData>
  </iact:action>
  <iact:action type="add" startTime="114096">
    <iact:property name="dataType"/>
    <iact:actionData xml:id="d114">
      <inkml:trace xmlns:inkml="http://www.w3.org/2003/InkML" xml:id="stk114" contextRef="#ctx0" brushRef="#br4">21032 9703 4607 0,'31'-4'192'0,"-9"2"64"0,1-2-256 0,-2 0 0 5,-1 2 0-5,1 0 0 9,-1-4 192-9,-6 2-16 11,-14 4 0-11,17-6 0 4,-17 6-176-4,0 0 0 6,0 0 0-6,12-5 128 8,-12 5 960-8,0 0 176 8,0 0 32-8,0 0 16 8,0 0 128-8,0 0 32 11,0 0 0-11,0 0 0 5,0 0-352-5,0 0-64 12,0 0-16-12,0 0 0 3,0 0-400-3,0 0-96 12,-8-8-16-12,8 8 0 3,-12-12-80-3,-3 8 0 10,15 4-16-10,-14-2 0 4,-3 2 0-4,3 0 0 13,0 2 0-12,1-2 0 3,-1 0-128-4,-4 2-32 11,7 0 0-11,-9 2 0 3,1-8-80-3,-1 4 0 13,-1 6-16-13,-3-2 0 3,1-2-32-3,-2 0 0 9,-3 2 0-9,-3 2 0 4,-4 1 48-4,4-1 0 11,-2-2 0-11,-3 4 0 5,1 6 80-5,4-3 32 10,0 5 0-10,0-3 0 4,-1 7 112-4,1-1 32 11,-2 1 0-11,4 1 0 4,3 3-128-4,3 3-32 11,0 0 0-11,5 3 0 4,-1 1-128-4,7 2-32 11,0-4 0-11,6 4 0 5,4 1-128-5,0-3 0 12,2 2 0-12,2-6 128 3,6-3-128-3,4 1 128 11,-2-2-128-11,1-1 128 4,3-3-128-4,6 1 0 10,-1 1 144-10,6-3-144 5,1 3 176-5,1 1-48 10,0 1 0-10,3-3 0 5,1-5 0-5,4 3 0 10,0-8 0-10,2 1 0 4,0-3 0-4,-2-2 0 10,4 2 0-10,2 0 0 5,-8-6-128-5,3-2 0 11,1-2 0-11,-2 0 0 4,4 4 128-4,2-2-128 11,-4-6 0-11,2 2 128 5,-4 4-128-5,4-2 0 11,2-2 144-11,-6 2-144 4,0 0 0-4,-2 2 128 11,-9-2-128-10,-1 2 0 2,0-2 0-3,-1 2 0 10,-22 0 0-10,17 2 0 5,-17-2 144-5,0 0-144 10,0 0 192-10,0 0-192 5,0 0 128-5,0 0-128 10,0 0 0-10,0 0 0 5,0 0 128-5,-17 4-128 10,-5 0 0-10,1-2 0 4,-4 0 144-4,-3 0-144 11,-1-2 0-11,0 6 144 4,-2-2-144-4,-3-1 0 11,-1-3 0-11,-4 2 0 5,2 2 0-5,-6 0 0 11,0 0 128-11,-3 2-128 4,5-2 0-4,-6 0 0 11,-4 0 0-11,4 0 128 4,0-3-128-4,-1 3 0 10,-3-6 0-10,6 0 0 5,4 2 0-5,-2-3 0 10,4-1 0-10,-2-2 0 5,4-10 0-5,6 6 128 10,4-3-128-10,-1 3 0 4,5-11 128-4,3 5-128 13,5-2 128-13,-1-3-128 3,8-6 128-3,3-3-128 10,1 1 128-10,0 2-128 5,4 0 0-5,8-3 0 10,-3-3 128-10,7 0-128 5,4-2 0-5,3 6 0 10,1-3 0-10,7 3 0 5,2 0 0-5,8 2 0 10,0-1 0-10,6 1 0 4,-4 0 0-4,8-1 0 12,2 1 0-12,0 0 0 4,3 0 0-4,1-1 0 10,0 1 0-10,1 2 0 5,1 1 0-5,-2 3 0 12,-1 3 0-12,-3-5 0 3,-6 1 0-3,0 7 0 12,-8-3 0-12,0 5 0 3,0-1-128-3,-6 6 128 11,-3-2 0-11,-9 4 0 4,1 3 0-4,-18 3 0 10,0 0 0-10,0 0 0 5,0 0 0-5,0 0 0 12,0 0 0-12,0 0 0 4,0 0 0-4,0 0 0 10,-20 7 0-10,-1 3 0 4,-6-4 0-4,-3-2 0 11,-1 2 0-11,-2 5 0 4,-2-1 0-4,-6-2 0 10,2 6 0-10,-4-3 0 5,2 5 0-5,-4-4 0 10,4 1 0-10,-6-3 0 5,3 2 0-5,1 3 0 10,-4 7 0-10,2-5 0 5,2 3-144-5,-2 3 144 10,4 5 0-9,-2-1 0 2,4 0 0-3,0 4-128 11,6 1 128-11,4 5 0 5,4-2 0-5,5 2-128 11,6 6 128-11,5-2 0 4,1 0-144-4,6-4 144 10,6 4 0-10,7-4-144 4,1 0 144-4,8 0 0 11,3-4 0-11,4-2 0 5,3-2 0-5,-1-1 0 10,0-3 0-10,2-2 0 5,1-3 0-5,1-3 128 11,2 3-128-11,-2-6 128 4,-2 1-128-4,0 1 0 12,-3-6 0-12,-1-3 0 17,-2 3-1056-17,-3-2-224 0,-10-2-64 1,-12-6-12736 3</inkml:trace>
    </iact:actionData>
  </iact:action>
  <iact:action type="add" startTime="115284">
    <iact:property name="dataType"/>
    <iact:actionData xml:id="d115">
      <inkml:trace xmlns:inkml="http://www.w3.org/2003/InkML" xml:id="stk115" contextRef="#ctx0" brushRef="#br4">18812 10253 9215 0,'-10'-18'816'1,"3"12"-656"7,7 6-160-8,0 0 0 4,-10-10 976-4,4 3 176 6,4-3 16-6,2 10 16 8,0 0-352-8,0 0-64 11,4-18 0-11,4 7-16 4,4-3 0-4,1 4 0 12,9-5 0-12,1 3 0 3,4-6 240-3,5 7 48 13,5-3 16-13,7 4 0 3,3 1-96-3,2-1-32 10,4 2 0-10,-3 4 0 5,-1 0-352-5,0-2-80 11,-4 2-16-11,-2 4 0 4,-8 2-208-4,-6 0-32 11,-5 2-16-9,-5-2 0 0,-19-2-224-2,0 0 128 11,0 0-128-11,0 0 0 5,-14 8 176-5,-5 4-176 11,-16 1 192-11,-4-1-192 4,-4 4 192-4,-2-7-64 11,-6 3 0-11,-1-4-128 4,1 0 192-4,2 1-192 7,2-5 192-7,-1 0-192 9,-3-2 272-9,4-2-48 7,4 2-16-7,0 2 0 8,8-2-32-8,6-2-16 11,3-2 0-11,9 2 0 4,5 2-160-4,12-2 160 11,0 0-160-11,0 0 160 4,12-6-160-4,7 0 0 8,7-3 0-8,5-1 0 8,8 2 0-8,2-2 0 7,4 4 0-7,0 1 0 4,1-1 0-4,3-4 0 7,-4 2 0-7,4 2 0 8,0 2 0-8,-1-1 0 7,-9-5 0-7,2 4 0 8,-4 4 0-7,-9-2 0 9,-3 0 0-10,-11-2 0 4,-14 6 128-4,0 0-128 11,0 0 0-11,0 0 128 5,0 0-128-5,-18-2 192 6,-9 2-192-6,-4 6 192 8,-10 0-192-6,0-2 0 9,-6-2 0-11,-2 6 128 3,4 5-128-3,2-3 0 10,-1 4 0-10,5 1-9536 12,-2 5-1872-11</inkml:trace>
    </iact:actionData>
  </iact:action>
  <iact:action type="add" startTime="118150">
    <iact:property name="dataType"/>
    <iact:actionData xml:id="d116">
      <inkml:trace xmlns:inkml="http://www.w3.org/2003/InkML" xml:id="stk116" contextRef="#ctx0" brushRef="#br2">14728 9137 11055 0,'0'0'976'1,"0"0"-784"8,0 0-192-9,0 0 0 5,0 0 256-5,0 0 16 10,17-6 0-10,-5-2 0 5,-12 8-48-5,16-7-16 10,-16 7 0-10,9-6 0 4,-9 6 592-4,10-14 112 11,-10 14 32-11,8-12 0 4,-2 5 80-4,-6 7 0 11,6-16 16-11,-2 4 0 5,-2-1-192-5,-2 13-32 10,3-14-16-10,-3-2 0 5,-3 5-224-5,-3-5-32 11,-4 4-16-11,2-3 0 4,-7 1-208-4,-3-1-64 10,-2 7 0-10,-1 0 0 5,-4 0-128-5,-1 4-128 10,-3 2 144-10,0 2-144 6,-4 2 0-6,1 2 0 9,1 0 0-9,2 4 0 5,-2 0 160-5,-2 3-160 10,-1 1 160-10,1 0-160 5,-4 7 0-5,2 3 0 10,0-1 0-9,-4 3 0 3,2 3 176-4,4 6-176 10,-2-2 192-10,1 4-192 5,-1 2 208-5,6 6-64 11,2 6-16-11,3 2 0 4,3-3 64-4,3 5 16 11,-1 0 0-11,3 3 0 4,5 9 48-4,3-1 16 10,-2 0 0-10,6 5 0 5,2-3 32-5,4 0 0 11,2-5 0-11,4-3 0 4,0-1-96-4,-1-3-16 12,5-1 0-12,-2-2 0 3,-2-1 16-3,3-1 0 12,-3 2 0-12,2-2 0 3,2 1 48-2,-6-1 16 8,-1-2 0-8,-1 0 0 3,-2-2-32-4,0-4-16 10,0 3 0-10,2-3 0 6,-4 4-80-6,0 0-16 10,0-4 0-10,0 0 0 4,0-4-128-4,-4-4 0 10,2-2 144-10,-2 1-144 5,0 5 0-5,2-6 144 10,-1-4-144-10,1 0 0 5,-2-1 160-5,0-3-160 11,-2-3 128-11,2-1-128 20,0-1-400-20,4-18-176 0,-4 13-16 0,4-13-16 14,0 0-1792-14,0 0-352 0,0 0-80 0</inkml:trace>
    </iact:actionData>
  </iact:action>
  <iact:action type="add" startTime="118717">
    <iact:property name="dataType"/>
    <iact:actionData xml:id="d117">
      <inkml:trace xmlns:inkml="http://www.w3.org/2003/InkML" xml:id="stk117" contextRef="#ctx0" brushRef="#br2">13265 10364 22287 0,'0'0'976'0,"8"-14"224"2,3 4-960-2,3-1-240 7,8-1 0-7,7 10 0 8,2 2 368-8,14 2 16 12,8 0 16-12,5 0 0 4,1-2 96-4,9-2 16 10,4-2 0-10,8-2 0 4,-2-8 32-4,0 5 16 7,-4-5 0-7,4 4 0 8,-2 3 32-8,2-7 16 13,-6 0 0-13,1-1 0 4,1 5-240-4,-10-6-48 10,-2 5-16-10,-5-3 0 4,-6 6 640-4,-4 4 128 7,-3 2 16-7,-8 2 16 23,-9 4-3280-23,-2 4-672 1</inkml:trace>
    </iact:actionData>
  </iact:action>
  <iact:action type="add" startTime="123657">
    <iact:property name="dataType"/>
    <iact:actionData xml:id="d118">
      <inkml:trace xmlns:inkml="http://www.w3.org/2003/InkML" xml:id="stk118" contextRef="#ctx0" brushRef="#br3">16661 17252 10127 0,'0'0'896'1,"0"0"-704"5,0 0-192-6,0 0 0 8,0 0 768-8,0 0 112 8,13 6 16-8,7 5 16 9,-4 5-384-9,5 4-80 6,4-5 0-6,7 3-16 8,-3-7 0-7,10 5 0 4,2-2 0-5,8-1 0 8,1-7 256-8,5 0 48 8,3 0 16-8,5-2 0 8,3 0-176-8,0-2-48 7,9-2 0-7,-3 2 0 8,4-2-112-8,2 0-32 7,0-8 0-7,-4-6 0 8,-12-2-128-7,1-3-48 5,-3-6 0-6,1-1 0 8,-7-1-16-8,-7 0-16 7,-2-3 0-7,0 5 0 8,-6 4-176-8,-2 1 0 8,-2-3 0-8,-6-5 128 7,-7-1-128-7,-3 0 0 7,-1-6 0-7,-8 2 0 8,-3 0 144-8,1-3-144 7,-6-1 160-7,-4 6-160 8,-6 0 160-8,1-2-160 7,-3-6 160-7,-8 10-160 9,-1 3 336-9,3 7-16 6,-3-5-16-6,5 9 0 8,-4 7-96-8,3 6-16 7,1 2 0-7,-3 4 0 8,1 6-192-8,-5 7 144 7,1 7-144-7,1 3 128 8,-5 4-128-8,3 12-144 7,-3 4 144-7,3 9-208 8,1 7 208-8,-3 3 0 8,-6 12 0-8,-4 6 0 7,1 9 0-6,1 7 160 5,-4 5-32-6,-6 4 0 8,0 5 0-8,0 1 0 7,0-2 0-7,-2-6 0 8,2-6-128-8,-4-9 192 7,3-6-192-7,-3-6 192 8,2 0 112-8,0-4 16 7,-2-2 16-7,4-4 0 8,-6 2 48-8,6-9 0 7,-4-5 0-7,4-1 0 8,2-3-176-7,2-1-16 5,-4-6-16-6,4-8 0 8,-2 0-176-8,4-6 192 7,2-2-192-7,6-1 192 8,-3-5-192-8,3-4 128 7,0-9-128-7,2 0 128 8,3-6-128-8,3-1 0 7,1-3 0-7,-2-6 128 8,3-1-128-8,1-15-272 8,3-5 64-8,1-3 16 7,4-3-16-7,-4 0 0 7,7-4 0-7,3-2 0 8,2 2 208-8,4 4 0 7,3-3-160-7,5 5 160 8,-2 4 0-8,7 3-176 7,-1-1 176-7,3 2-128 8,3 3 128-8,5-2-192 7,3 7 192-7,-1 3-192 8,4 2 192-8,8 2-192 7,0 1 192-7,6 8-192 8,3 5 192-8,1 0 0 7,-2 8-144-7,2 1 144 8,-1 9 0-8,1 1 0 7,2 4 0-7,-5 4 0 8,-1 0 0-8,2-2 0 7,0 1 0-6,-6-1 0 6,-2-6 0-7,0-4-192 7,0-1 0-7,-4-7-12480 11</inkml:trace>
    </iact:actionData>
  </iact:action>
  <iact:action type="add" startTime="124440">
    <iact:property name="dataType"/>
    <iact:actionData xml:id="d119">
      <inkml:trace xmlns:inkml="http://www.w3.org/2003/InkML" xml:id="stk119" contextRef="#ctx0" brushRef="#br3">18779 17640 15663 0,'0'0'1392'1,"0"0"-1120"3,0 0-272-4,0 0 0 8,0 0 1616-8,0 0 272 7,0 0 48-7,0 0 16 8,4-16-656-8,6 7-128 8,5 1-16-8,5-2-16 7,-1 0-544-7,7 3-96 8,1-5-32-8,2 2 0 8,4-6-224-8,1 5-48 7,-1-1-16-7,2-2 0 7,-2 5-176-7,2-3 0 8,-4 4 144-8,-1 0-144 8,-3 1-160-8,-2-1-96 6,1 0-32-6,-3 2 0 24,-3 0-752-24,-1 2-160 0,2-1-16 0,-5 3-10112 3</inkml:trace>
    </iact:actionData>
  </iact:action>
  <iact:action type="add" startTime="124696">
    <iact:property name="dataType"/>
    <iact:actionData xml:id="d120">
      <inkml:trace xmlns:inkml="http://www.w3.org/2003/InkML" xml:id="stk120" contextRef="#ctx0" brushRef="#br3">19996 16567 25391 0,'0'0'1120'0,"0"0"240"0,0 0-1088 0,-8 26-272 4,4 5 0-4,-1 8 0 9,-5 10 496-9,2 7 32 6,-2 5 16-6,-3 5 0 8,1-2 0-8,-6 5 0 7,5-5 0-7,-5 0 0 8,3 5-208-7,-1-1-32 5,-3 0-16-6,7-5 0 9,-2-3-464-9,8 2-80 8,0-3-32-8,6-10-12912 10</inkml:trace>
    </iact:actionData>
  </iact:action>
  <iact:action type="add" startTime="125220">
    <iact:property name="dataType"/>
    <iact:actionData xml:id="d121">
      <inkml:trace xmlns:inkml="http://www.w3.org/2003/InkML" xml:id="stk121" contextRef="#ctx0" brushRef="#br3">22842 16891 17503 0,'-4'-19'768'1,"4"19"176"-1,0 0-752 0,0 0-192 5,0 0 0-5,0 0 0 8,0 0 1152-8,0 17 192 7,2 7 32-7,0 11 16 9,-4 0-752-9,2 10-128 6,0 1-48-6,0 15 0 8,-2 5 96-8,-4 12 16 8,-2-2 0-8,1 10 0 7,-1 8 96-7,-6 7 32 7,4 2 0-7,-3 3 0 8,1 3-240-7,0 0-32 5,-3-4-16-6,3-1 0 8,-4-3-224-8,9-7-64 7,-9-4 0-7,6-9 0 8,-1-3-128-8,3-3 160 7,2-7-160-7,-2-6 160 9,0-7-160-9,3-6 128 6,-1-1-128-6,2-5 128 8,-4-10-128-8,4-1 192 7,0-5-192-7,4-4 192 8,0-5-352-8,0-18-64 7,4 16-16-7,-4-16 0 23,0 0-1792-23,18 3-352 1,5-5-80-1</inkml:trace>
    </iact:actionData>
  </iact:action>
  <iact:action type="add" startTime="125551">
    <iact:property name="dataType"/>
    <iact:actionData xml:id="d122">
      <inkml:trace xmlns:inkml="http://www.w3.org/2003/InkML" xml:id="stk122" contextRef="#ctx0" brushRef="#br3">22596 17328 23951 0,'4'-51'2128'1,"12"22"-1696"3,3-4-432-4,14 2 0 8,3-3 0-8,14 3 128 8,9-6-128-8,1 2 0 7,3 4 288-7,9-2-32 7,6-2 0-7,0 3 0 8,0 7-112-8,-2 0-16 8,4 1-128-8,-4-1 192 8,-2-2 0-8,-4 1 0 8,3 3 0-8,-3 3 0 6,-4 5-192-5,-2-3 128 5,-5 5-128-6,-3 7 0 25,-7 2-1216-25,-4 4-320 1,-10-2-80-1</inkml:trace>
    </iact:actionData>
  </iact:action>
  <iact:action type="add" startTime="125761">
    <iact:property name="dataType"/>
    <iact:actionData xml:id="d123">
      <inkml:trace xmlns:inkml="http://www.w3.org/2003/InkML" xml:id="stk123" contextRef="#ctx0" brushRef="#br3">22969 17634 28559 0,'-4'-21'2544'0,"4"21"-2032"5,17-14-512-5,15 0 0 9,11-1 800-9,9 3 64 6,11 6 16-6,13-7 0 8,6-3-288-8,3-4-48 7,1-3-16-7,8 2 0 8,2-1-336-7,1 1-64 5,-1 1 0-6,-1 3-128 26,1 3-656-26,-8-4-240 0,-7 3-64 0</inkml:trace>
    </iact:actionData>
  </iact:action>
  <iact:action type="add" startTime="126450">
    <iact:property name="dataType"/>
    <iact:actionData xml:id="d124">
      <inkml:trace xmlns:inkml="http://www.w3.org/2003/InkML" xml:id="stk124" contextRef="#ctx0" brushRef="#br3">8884 17388 12207 0,'0'0'528'1,"0"0"128"-1,0 0-528 12,20-5-128-12,-1-1 0 0,-7 0 0 2,-12 6 992-1,17-8 160 5,-5-6 48-6,4 3 0 8,-7 3-192-8,1-8-48 7,0 5 0-7,0-5 0 8,-1 4-64-8,5 1 0 7,-4 3-16-7,3-8 0 8,-1 3-96-8,2-3-16 7,-6 6 0-7,1-3 0 8,-1-1-96-8,-4-2-32 7,0 5 0-7,0-7 0 9,-2 4 48-9,-4-5 0 6,-2 3 0-6,0-3 0 8,-8-3-16-8,1 5 0 8,-3 1 0-8,0-3 0 8,-5-1-160-8,-3 3-16 6,1-5-16-5,-4 7 0 6,-5 3-224-7,1 8-32 7,-6 0-16-7,2 4 0 8,0-2-80-8,-4 10-128 7,-4 2 176-7,4 7-176 8,-4 3 0-8,2-1 0 8,-4 5 0-8,2 1 0 8,-4 4 0-8,8 8 0 7,0 2 0-7,0 2 0 7,0 2 0-7,-2 6 0 7,5 0 0-7,3 5 0 8,0 7 160-8,2 1-160 7,-1 6 128-7,5 1-128 8,2 9 128-8,1 0-128 8,5 2 128-8,3 0-128 8,4-2 0-8,1-2 128 6,1 0-128-6,4 0 0 9,0-6 128-9,-2 4-128 6,4 6 128-6,0-4-128 8,2-2 256-8,0-2-48 7,-2-1 0-7,0-5 0 8,0-2-16-8,0 1 0 7,-2-5 0-7,3-3 0 9,-7-1-16-9,-2-1-16 6,2 1 0-6,0-3 0 8,-5 0-160-8,3-5 192 8,-4-5-192-8,5 0 192 7,3-8-192-7,-4-2 160 8,0-3-160-8,4-5 160 7,-3-2-160-7,3 1 0 7,0-14 0-6,6-10 0 23,0 0-1280-24,0 0-272 0,0 0-64 0,0 0-9072 5,12-16-1824-4</inkml:trace>
    </iact:actionData>
  </iact:action>
  <iact:action type="add" startTime="126977">
    <iact:property name="dataType"/>
    <iact:actionData xml:id="d125">
      <inkml:trace xmlns:inkml="http://www.w3.org/2003/InkML" xml:id="stk125" contextRef="#ctx0" brushRef="#br3">7207 18951 35007 0,'-12'0'3120'1,"12"0"-2496"3,0 0-496-4,0 0-128 9,29-2 0-9,8-4 192 6,14 0-64-6,5-4 0 9,9-7-128-9,9 3 0 6,8-4 128-6,4 5-128 9,9-5 0-9,-3-1 144 6,0 1-144-6,-1 1 0 8,-3-1 0-8,-6 6 0 8,-6-3 0-8,-6 5 0 22,2 2-1840-21,-7 0-416 0,-5 2-96-1</inkml:trace>
    </iact:actionData>
  </iact:action>
  <iact:action type="add" startTime="128567">
    <iact:property name="dataType"/>
    <iact:actionData xml:id="d126">
      <inkml:trace xmlns:inkml="http://www.w3.org/2003/InkML" xml:id="stk126" contextRef="#ctx0" brushRef="#br3">8968 17355 13295 0,'0'0'576'1,"6"-17"144"-1,0 1-576 0,-2 4-144 6,-4 12 0-5,1-17 0 7,1 3 672-8,0-1 96 6,-2 3 32-6,0-4 0 8,-4 5-48-8,4-7-16 7,-3 4 0-7,-1-3 0 8,-2 5 240-8,2-3 48 7,-2 1 16-7,2-2 0 9,-4 1-64-9,-1 1-16 6,1-2 0-6,0 5 0 10,-8-5-224-10,5 6-48 5,-5-1-16-5,2-1 0 8,-5 4-208-8,1 0-32 7,3-3-16-7,-7 5 0 8,-5 0 16-8,2 4 0 7,-3 6 0-7,3 2 0 8,-2 0-48-7,-1 9-16 5,-1-1 0-6,0 7 0 8,0 7-144-8,-1 7-32 7,-1 6 0-7,2 0 0 8,0 7 64-8,1 7 0 7,9 2 0-7,-7 9 0 8,1 2-128-8,0 12 0 8,-1 6-128-8,1 4 192 8,0 7-192-8,-1 8 144 6,-1 3-144-6,0 3 128 8,-3 2-128-8,3-2 0 7,-4 0 0-7,4-7 128 8,1-11-128-8,3-5 0 7,3-6 0-7,-1-6 0 8,1 0 576-8,7-12 48 7,-1-3 0-7,8 1 0 9,2-3-176-9,0-5-16 6,2-3-16-6,6-4 0 8,0-2-256-8,4 2-160 7,-2-8 192-7,4 1-192 8,-3-6 128-8,3-3-128 7,2-4 0-7,-6-3 0 8,0-1 0-8,1-5-224 8,-3-1 32-8,-4-17 16 22,6 12-1088-22,-6-12-208 0,0 0-64 0,0 0 0 14,0 0-1264-14,0 0-256 0</inkml:trace>
    </iact:actionData>
  </iact:action>
  <iact:action type="add" startTime="129050">
    <iact:property name="dataType"/>
    <iact:actionData xml:id="d127">
      <inkml:trace xmlns:inkml="http://www.w3.org/2003/InkML" xml:id="stk127" contextRef="#ctx0" brushRef="#br3">7066 19259 26367 0,'0'0'1168'1,"0"0"240"-1,0 0-1120 0,10-12-288 3,7-4 0-3,11 7 0 8,7-5 272-8,8 0 0 7,2-3 0-7,3-3 0 9,1-3 336-9,6 1 64 6,5-1 16-6,9 0 0 9,1-5 80-9,6 5 0 6,4-2 16-6,4-1 0 9,1-1-80-9,-1-2-32 6,-4-1 0-5,-2 3 0 7,-4 2-224-8,-5 1-32 7,-5 3-16-7,-1 1 0 8,-7 3-192-8,-5 5-32 7,-8-2-16-7,0 7 0 8,-10 3-416-8,-4 0-64 6,-4 2-32-6,-11 6-15776 12</inkml:trace>
    </iact:actionData>
  </iact:action>
  <iact:action type="add" startTime="132171">
    <iact:property name="dataType"/>
    <iact:actionData xml:id="d128">
      <inkml:trace xmlns:inkml="http://www.w3.org/2003/InkML" xml:id="stk128" contextRef="#ctx0" brushRef="#br4">17353 8899 8287 0,'12'-15'368'1,"-12"15"80"-1,0 0-448 0,16-12 0 5,-7 2 0-5,5 0 0 9,-14 10 1088-9,10-7 128 7,-10 7 16-7,0 0 16 7,13-8-448-7,-13 8-96 7,0 0 0-7,0 0-16 8,0 0 240-8,0 0 48 8,0 0 16-8,0 0 0 8,0 0-96-8,0 0 0 6,0 0-16-6,-17 11 0 8,1 3-288-8,1 6-48 7,-7 1-16-7,1 6 0 8,-3 1-80-8,-3 7-32 7,-4 2 0-7,-2 10 0 9,-3-3-80-9,-4 9-16 7,-1 2 0-7,-6 7 0 8,-2 4-64-8,2 5-32 7,0-3 0-7,2 6 0 7,1 0-16-7,-1 6 0 8,6 0 0-8,0 0 0 8,6-2 64-8,3 2 16 7,3-2 0-7,2 0 0 7,3-4 96-7,1 4 0 9,3-2 16-9,3 0 0 7,3-6-112-7,-4 1-32 7,5-11 0-7,-3-1 0 8,4-7-64-8,4-1 0 6,2 4-16-6,1-7 0 8,1-11-48-7,4 0 0 6,5 2 0-7,1-7 0 7,8-3 0-7,-3-4 0 8,5-3 0-8,1-5 0 8,5 3 16-8,5-3 0 7,2-11 0-7,6 0 0 8,-2-4-144-8,6-2 192 7,-2-2-192-7,4-2 192 8,-6 0-192-8,4-4 0 7,4-1 0-7,2-1 0 26,-6-8-464-26,2 5-128 0,-6-7-32 0,-4 8 0 12,-4-1-1856-12,-5 3-368 0</inkml:trace>
    </iact:actionData>
  </iact:action>
  <iact:action type="add" startTime="132637">
    <iact:property name="dataType"/>
    <iact:actionData xml:id="d129">
      <inkml:trace xmlns:inkml="http://www.w3.org/2003/InkML" xml:id="stk129" contextRef="#ctx0" brushRef="#br4">16335 10372 21183 0,'0'0'1888'1,"6"-14"-1504"4,6 0-384-5,5 6 0 8,5-3 320-8,5 3-16 7,2-8 0-7,10 3 0 7,6-1 528-7,8 2 96 7,5 5 32-7,5-7 0 8,3 0-272-8,2-1-48 8,6 1-16-8,4-4 0 7,-5 3-352-7,1 1-64 8,0-1-16-8,-6 7 0 10,0 4-192-10,-3 4 0 5,-1-4 0-5,-2 4 0 23,-5 6-1568-23,-2 6-416 1,15-1-64-1,-8-7-32 0</inkml:trace>
    </iact:actionData>
  </iact:action>
  <iact:action type="add" startTime="133072">
    <iact:property name="dataType"/>
    <iact:actionData xml:id="d130">
      <inkml:trace xmlns:inkml="http://www.w3.org/2003/InkML" xml:id="stk130" contextRef="#ctx0" brushRef="#br4">18650 10229 21247 0,'-29'-12'944'0,"15"9"192"0,-1 3-912 0,15 0-224 6,-8-8 0-6,8 8 0 8,0 0 832-7,0 0 112 5,0 0 16-6,18 2 16 8,3 2-560-8,6-4-112 7,6-2-32-7,7-2 0 8,-1-4 240-8,9-2 32 7,7 2 16-7,3 5 0 8,3-3-128-8,5-6-32 7,-1 2 0-7,5-3 0 9,-6 7-272-9,6 0-128 6,-3-2 128-6,-3-2-128 8,-2 4 0-8,-5 3 0 7,-8 1 0-7,-2-2 0 26,-3-4-2176-26,-8 4-320 0</inkml:trace>
    </iact:actionData>
  </iact:action>
  <iact:action type="add" startTime="133476">
    <iact:property name="dataType"/>
    <iact:actionData xml:id="d131">
      <inkml:trace xmlns:inkml="http://www.w3.org/2003/InkML" xml:id="stk131" contextRef="#ctx0" brushRef="#br4">21584 9656 11967 0,'0'0'528'1,"0"0"112"14,0 0-512-15,0 0-128 0,0 0 0 0,0 0 0 0,0 0 720 0,0 0 112 6,-14 2 32-6,-3 0 0 8,1 2-288-8,1-2-48 8,-5-2-16-8,-1 2 0 7,-1 1 528-7,-3 3 112 8,-3 0 0-8,1-4 16 7,-8-2 64-7,2 0 16 8,0 4 0-8,0 2 0 8,-8 6-336-8,2-3-64 7,-10 7-16-7,4-1 0 7,0 5-320-7,-6 3-80 7,3 3-16-7,-3 3 0 10,-4 0-192-10,1 4-32 6,-1 1-16-6,10-1 0 7,-4 2-48-7,7-2-128 8,2 4 192-8,7 0-64 8,8-2-128-8,7-4 0 7,11 1 0-7,7 1 128 8,5 2 128-8,13-2 0 7,9-4 16-7,6 2 0 8,14 7 160-8,8-1 16 7,7-8 16-7,7-2 0 8,5-2-128-8,6 1-16 7,6 3-16-7,1-6 0 9,1-7-176-9,-4 2-128 6,-6-7 144-6,2 3-144 8,0-6 160-8,-4 2-160 7,-2 1 160-7,-4-3-160 8,2 4 0-8,-5-3-256 7,-3-1 16-6,-3 6-10176 14,-7-2-2032-15</inkml:trace>
    </iact:actionData>
  </iact:action>
</iact:actions>
</file>

<file path=ppt/ink/inkAction1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3T00:12:07.237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539">
    <iact:property name="dataType"/>
    <iact:actionData xml:id="d0">
      <inkml:trace xmlns:inkml="http://www.w3.org/2003/InkML" xml:id="stk0" contextRef="#ctx0" brushRef="#br0">984 8351 9215 0,'0'0'400'1,"0"0"96"-1,0 0-496 0,0 0 0 3,0 0 0-3,0 0 0 8,0 0 1264-8,0 0 144 7,0 0 48-7,-9 14 0 9,9-14-896-9,0 0-176 6,-12 10-48-6,12-10 0 9,-6 17 144-9,2-5 32 6,0 1 0-6,2-1 0 8,-2 8-112-8,4-7-16 7,-3 5 0-7,-3 3 0 8,0 3 0-8,4 1-16 8,0 4 0-8,-2 3 0 8,-2 1 32-8,0 4 16 6,0 2 0-6,1 2 0 8,1 4 96-7,-2-3 0 5,-2 5 16-6,-2 4 0 9,-1 0-80-9,-3 1-32 6,8 3 0-6,-6 0 0 8,3-3-80-8,1 3-16 8,-6 1 0-8,4 1 0 7,3 3-48-7,-5-3-16 8,2 1 0-8,0 3 0 7,-1 1-48-7,3 3-16 7,-4-1 0-7,2 4 0 9,1-3-32-9,-5 3-16 7,4-6 0-7,-3 7 0 7,1 3-144-7,6 0 192 7,-4-4-192-7,3 2 192 9,-7-7-192-9,2 3 0 6,6 4 144-6,2-3-144 8,-1 1 128-8,-3-4-128 7,4 2 128-7,0-3-128 8,2 1 192-8,2 1-48 7,-4-5 0-7,0-1 0 8,-2-5 80-8,2 5 16 7,1-1 0-7,-1 1 0 9,0-3-32-9,-2 3 0 6,-2-3 0-6,4 1 0 8,-2-1-16-8,2-1-16 8,2-2 0-8,-1-1 0 8,-5-3-32-8,4 2 0 7,0-2 0-7,0-1 0 7,2-5-144-7,0 4 128 8,0 0-128-8,0-2 128 8,-4 0-128-8,3-3 0 6,-1-3 0-6,0-2 0 9,0 8 128-9,2-10-128 7,-8-1 0-7,4 5 128 8,0-4-128-8,3-2 0 6,-5-6 0-6,0 6 0 9,2 0 0-9,0 1 128 6,0 1-128-6,-1-4 0 9,1 2 0-9,0 0 0 6,0 0 128-6,-2 2-128 9,2 3 0-9,1-3 0 6,1 0 144-5,-2 4-144 7,-2-2 0-8,0 6 0 7,2-4 0-7,4 4 128 8,-2 0-128-8,1 1 0 8,-1-5 0-8,0 4 0 8,-2-4 0-8,2 6 0 6,2 4 0-6,-4-4 128 8,-2 0-128-8,4-2 128 7,3 1-128-7,-1 3 128 8,-2-10-128-8,4 6 0 7,0-4 0-7,0 4 0 8,-2-4 128-8,2 6-128 7,0-4 160-7,0 4-160 8,2-4 0-8,-2 4 0 7,0-8 0-7,2 7 0 8,0-3 0-8,-2 4 0 7,-2 0 0-7,2 0 0 8,4 0 0-8,-3 4 0 7,-1-7 0-7,0 3 0 8,0 4 0-8,4-4 0 7,2 0 128-7,-2 4-128 8,0-7 0-8,-2 5 0 7,0 0 0-7,2-4 0 8,0 2 160-8,-2 2-160 7,0-4 160-7,2 3-160 8,-1 3 160-8,1 2-160 7,0-4 160-7,2 1-160 8,0 1 128-8,2-6-128 7,-2 2 0-7,1 2 0 8,1-2 128-8,2-1-128 7,-4-1 0-7,2-4 144 8,-1 0-144-8,1 4 0 7,-4-4 0-7,2 4 0 8,0-8 0-8,4 6 128 7,-7-4-128-7,3 4 0 8,0-4 0-8,2 0 0 7,-2 2 128-7,-2 0-128 8,2 2 0-8,3-4 0 6,-3-4 144-6,0 6-144 9,0-2 0-9,0-5 0 7,2-1 0-7,-5 0 128 8,1 2-128-8,2 0 0 7,-2-1 0-7,2-3 0 8,-2 0 0-8,0 2 0 7,-2 1 0-7,2-3 128 8,-2-2-128-8,1-2 0 7,5 3 128-7,-4-3-128 8,2-2 0-8,-4 1 0 6,2-1 0-6,0-1 128 9,-2-1-128-9,4-3 0 7,-3-1 128-7,-3-17-128 7,6 18 0-7,2 1 144 8,2-3-144-8,-4-4 0 8,-6-12 128-8,6 17-128 6,-1-3 0-6,-5-14 0 9,10 15 0-9,0-5 0 6,0 0 0-6,-10-10 0 9,15 12 144-9,-5-6-144 7,-10-6 0-7,18 3 144 8,-5-1-144-8,3 2 0 7,1-2 0-7,-1 4 128 8,5-4-128-8,3 2 192 7,-1-2-192-7,-1 0 192 8,1 4-192-8,-1-2 192 7,1 1-192-7,2-1 192 8,5 0-192-8,-1 0 0 7,4 2 0-7,2 0 128 8,0 2-128-8,0-3 0 7,8-5 0-7,-4 6 0 8,8 0 0-8,0 2 0 6,2-2 0-6,1-4 0 9,3 4 0-9,4-2 0 6,1-3 0-5,1 5 0 7,-7 0 0-8,3-2 0 7,3 2 0-7,-1 2 0 8,0 3 0-8,3-5 0 7,1 0 0-7,1 4 0 8,8-2 0-8,0-2 0 7,4-1 0-7,3 3 0 8,-7-2 0-8,2 0 0 7,2 4 0-7,0-1 0 8,6-5 0-8,4 0 0 7,4 2 0-7,5 4 0 8,1 0 0-8,0-7 0 8,-7 1 0-8,-1 0 0 8,6 2 0-8,4 2 0 7,-3-2 0-7,11 2 128 7,7-1-128-7,-2-3 0 7,-6 0 0-6,3-2 0 6,-3 2 0-7,10 0 0 7,2 4 0-7,0-6 0 8,6-2 0-8,-2 2 0 7,-4 0 0-7,4 0 0 8,6-1 0-8,0-1 0 7,6 4 0-7,-1-4 0 9,-11-2 0-9,6 4 0 6,-2 4 0-6,10 2 0 9,7-4 0-9,-5 0 0 6,-7-2 0-6,-1 2 0 8,6 0 0-7,7-1 0 6,9 3 0-7,-9-2 0 8,-3-4 0-8,1 4 0 6,4 2 0-6,9 0 0 8,-5-2 0-8,4 2 0 8,-4-3 0-8,3 1 0 7,9-2 0-7,-6 0 0 8,-2-4 0-8,0 2 0 7,4 2 0-7,6 2 0 7,4 0 0-7,-10-2 0 8,-4-4 0-8,0 2 0 7,8 6 0-7,2-4 0 8,0-4 0-8,-6 2 0 7,1-4 128-7,6 4-128 8,9 4 0-8,-8-4 0 7,-8-6 0-7,2 6 128 9,8 0-128-9,2 0 0 7,-4 0 0-7,-2-2 0 8,0-2 0-8,5 2 0 6,9 0 0-6,-6 0 0 9,-6-3 144-9,3 1-144 6,3-2 160-6,2 2-160 8,-2-2 128-8,-5 2-128 7,1-2 0-7,8 2 0 8,2-1 128-8,1 1-128 8,-7 0 0-8,2-2 0 8,5-2 0-8,3-4 128 7,-13 5-128-7,9-1 0 7,7-2 0-7,-3 2 0 7,-5-7 0-7,-1 5 0 8,-4 2 0-8,3-4 0 7,9 3 128-6,-6-1-128 6,-3-2 0-7,9 4 0 8,-1 1 0-8,-1-3 0 8,-7 4 0-8,7 2 0 7,1-4 0-7,1-2 0 8,-7 3 0-8,3-1 0 7,-1 0 0-7,1 2 0 8,5 0 0-8,3-1 0 6,-11-5 0-6,11 4 0 9,-1 6 0-9,0-2 0 6,-7-6 0-6,3 7 0 8,1-1 0-8,-1 2 0 7,-5-2 0-7,3 0 0 9,-3 0 0-9,3 0 0 7,-3 2 0-7,1 4 0 7,3-6 128-6,-4 4-128 6,3 0 0-7,-5 0 144 7,-5 0-144-7,3 0 0 8,4 2 0-8,-3-2 0 8,-7 0 0-8,-2 6 0 7,0-2 0-7,2 0 128 8,-2-6-128-8,-2 0 0 7,-2 0 0-7,6 2 0 8,-1-2 0-8,-3-2 0 6,-11 0 0-6,5 2 128 9,-6 0-128-9,4 0 0 7,-2-2 0-7,-7 4 0 8,-11 0 0-8,1 0 0 7,1 0 0-7,3 0 0 8,-2-3 0-8,-13 1 0 6,-3 0 128-5,-7 2-128 7,-3-2 0-8,0 2 0 7,0 2 0-7,-3 0 0 8,-7-2 128-8,-3 2-128 8,-12 0 0-8,-2-1 128 7,-1 3 64-7,-4 0 16 7,-1 0 0-7,0 2 0 8,0 0-48-8,-4-2-16 7,0 4 0-7,-8-3 0 8,-7 1-144-8,-4-2 128 7,-3 0-128-7,-3 2 128 7,-6 0-128-7,2 4 0 8,-2-5 0-8,0 3 0 8,-6 2 0-8,6-4 0 7,-8-2 128-7,-2-2-128 8,1 2 0-8,1 3 0 7,-4 3 0-7,2-4 0 8,-5-2 0-8,-1 2 0 7,-2 1 0-7,3-1 0 8,-5-2 0-8,3-4 0 7,-7 2 0-7,3-2 0 9,-3-2 0-9,-3 2 0 6,3-6 0-6,-3-3 0 8,0 1 128-8,-5 0-128 7,5-6 128-7,-4 3-128 8,2-9 128-8,-3 3-128 7,-1-11 0-7,6 1 128 8,-8-4-128-8,1-2 128 7,-1-4-128-7,2-6 128 7,-2 0-128-7,-2-6 0 8,2-2 144-8,-4-3-144 8,-2-7 0-8,0-1 0 7,-4-10 0-7,2-2 0 8,0-6 0-8,0-4 0 7,0-2 0-7,0-2 0 8,-2-1 0-8,0-7 0 8,-2-3 0-8,2-5 0 8,-1-3 0-8,1-2 0 6,0-4 0-6,-4-3 0 8,2-4 0-8,0-1 0 7,4-10 0-7,-2 0 0 8,1 1 0-8,1-1-160 7,2-2 160-7,0-1 0 8,-4-3 0-8,8-1 0 7,1-1 0-7,-1 1 0 8,2-1 0-8,0 3 0 8,2-3 0-8,0-1 0 7,-2 2 0-7,1 1 0 7,3 3 160-7,-4-3-32 8,2-3-128-8,3 1 176 7,-3-1-176-7,4 3 192 8,2 3-192-8,-3 1 0 8,5-3 144-8,3 1-144 8,-3 4 0-8,3 5 0 6,3-3 0-6,-3 0 0 9,3 10 0-9,1-4 0 6,1 0 0-6,-1 4 0 8,1 4 0-8,-3 2 0 7,0 0 0-7,1 6 0 8,1 2-160-7,-5 3 160 5,1 1-192-6,1 7 192 8,-5 1-176-8,1 7 176 7,0 4-160-7,-7 2 160 8,1 2-176-8,2 6 176 8,-8 0-192-8,-2 7 192 7,2-1-160-7,-2 5 160 7,0 5-128-6,0 1 128 6,-1 6 0-7,-1 1 0 8,0 3 0-8,-1-2 0 8,1 6-144-8,0-2 144 6,0 6-160-6,-2 0 160 8,-2 4-128-8,2 6 128 7,0-1 0-7,2 5-144 8,-4 3 144-8,-4 1 0 7,0-3 0-7,2 5 0 8,4 3 0-8,-3-3 0 7,-5 5 0-7,0-6 0 8,0 9 0-8,-5-3 0 7,3 4 0-7,-6 2 0 8,3 1 0-8,1-5-128 7,-5 2 128-7,-3 4 0 8,-5 0 0-8,-4 2-128 7,-4 0 128-7,0 0 0 8,-8-4-128-8,2 6 128 8,-4 6-128-8,-4 0 128 8,-6-2-176-8,-5 2 176 7,-4 0-208-7,-11 4 80 7,-5-5 128-7,-1 7-160 7,-5 2 160-7,2-5-160 8,-2 5 160-8,-2-4 0 7,-5 0-144-7,-5 3 144 8,-11-5 0-8,-6 2 0 7,4-2 0-7,-3-1 0 8,-1 7 0-8,-6-4 0 7,-11-4 0-7,-5 3 0 9,1-1 0-9,-1 2 0 6,3 8 0-6,-5-7 0 9,-7 3 0-9,-2-4 0 6,3 3 0-6,5-3 0 8,1 2 0-8,-7-2 0 8,-6-5 128-8,2 3-128 8,1 4 0-8,3-4 0 6,-6-2 0-6,0-3 0 8,-6-3 0-8,2 4 0 8,6 6 0-8,-8-6 0 7,-6-4 0-7,4 0 0 8,4 0 0-8,2 0 0 7,-4 2 0-7,2-4 0 8,0 0 0-8,-2-2 0 7,4 2 0-7,1-4 0 7,-6 0 0-7,-1-1 0 8,4-1 0-8,3-4 0 7,1 4 128-7,2 1-128 8,-8-9 0-8,6 6 0 7,-2-1 144-6,-2 1-144 7,0 4 0-8,-2-6 128 7,-4 2-128-7,6 1 0 9,2-1 0-9,-6 2 144 5,-6 4-144-5,0-2 0 9,4-3 128-9,-2 1-128 6,-5 2 0-6,5-4 0 8,2 2 0-8,2 3 0 7,0-5 0-7,0-4 0 9,-2 6 0-9,6 3 0 7,-2-9 0-7,0 8 0 7,0-2 128-7,0-2-128 8,-2 5 0-8,2 3 0 7,4-4 0-7,-2-2 0 8,-6 4 0-8,0 0 0 8,4 2 0-8,6 0 0 7,-6 2 0-7,-6-2 0 7,3 4 0-7,5-2 0 8,3-2 0-8,-7 2 0 8,-3 0 0-8,3 0 0 7,2 2 0-7,6 0 0 8,-5-2 0-8,1 2 0 6,0 0 0-6,-2 0 0 9,6 0 0-9,-2 0 0 6,-4-2 0-6,4 4 0 8,2 0 128-7,-2 0-128 5,6-2 0-6,-8 0 0 8,-2 2 0-8,3-1 0 7,5 5 0-7,2-2 0 8,-2-2 0-8,0 2 0 8,-4-2 0-8,5 0 0 8,9 0 0-8,-4-1 0 7,-9-1 0-7,7 0 0 7,-4 0 0-7,8-2 0 8,3 4 0-8,-1 0 0 8,-9 0 0-8,5-2 0 7,4 4 128-7,3-2-128 8,4 0 0-8,-5-1 0 7,-10 1 128-7,3 0-128 8,3-2 0-8,7 4 0 7,9 0 0-7,-9-2 0 8,-3-2 144-8,-1 0-144 7,6-2 0-7,7 2 144 8,3 2-144-8,-6 1 0 7,-4-5 0-7,3 4 0 8,-3-2 0-8,6 0 128 7,10 2-128-7,-8-4 0 8,1 2 0-8,-5 0 128 7,6 0-128-7,-2 2 0 8,10 2 128-8,0 0-128 8,-2-1 0-8,2-1 128 7,-4 0-128-7,6 4 0 8,3-2 0-8,5 0 0 7,-2 5 0-7,2 1 0 7,-5-4 0-7,-1 0 0 8,0 2 0-8,4-5 0 7,1 3 0-7,7 2 0 8,1-2 0-8,1-2 0 7,-7-1 0-7,-3 5 0 8,0-4 0-8,5 0 0 7,5 2 128-7,-1 1-128 8,7 1 0-8,-9 4 0 7,-5-4 0-7,5-1 0 8,-1-1 0-8,5 0 0 7,-1-2 0-7,9 4 128 8,0 1-128-8,-5-1 0 7,1 4 144-7,0-3-144 9,-3-5 0-9,5 6 144 6,-4-6-144-6,5 5 0 8,5 3 144-8,4-4-144 7,0 3 0-7,-2-3 144 8,-4-2-144-8,0 0 0 8,4-2 0-8,2 0 128 7,2-1-128-7,6 5 0 7,-2-2 0-7,4-2 128 8,4 5-128-8,1-3 0 7,-3-2 144-7,6 2-144 8,-5 0 0-8,7-2 144 7,-1-3-144-7,5 1 0 8,3 0 176-8,0 2-176 7,5 0 160-7,5-2-160 8,2-2 160-8,2 0-160 7,-6 0 160-7,6 0-160 9,2 0 160-9,4 0-160 6,0-2 160-6,-1 2-160 8,-3 3 128-8,2-1-128 7,0 2 0-7,4-2 0 8,0 2 128-8,3 2-128 7,-1-2 0-7,4-1 0 8,-3-1 0-8,3 4 0 8,2 2 0-8,-1-4 0 7,5 2 0-7,1 3 0 7,-3-3 0-7,1 2 0 8,7 1 0-8,-5-1 0 7,2 6 128-7,1-3-128 23,1 7-1136-23,1 1-272 0,-3 5-48 0,2 3-16448 3</inkml:trace>
    </iact:actionData>
  </iact:action>
  <iact:action type="add" startTime="8061">
    <iact:property name="dataType"/>
    <iact:actionData xml:id="d1">
      <inkml:trace xmlns:inkml="http://www.w3.org/2003/InkML" xml:id="stk1" contextRef="#ctx0" brushRef="#br0">7271 11177 10079 0,'0'0'448'1,"0"0"80"-1,-14-6-528 0,1 2 0 7,-1-2 0-7,14 6 0 8,0 0 704-8,-16-5 48 7,3-3 0-7,-1 4 0 7,2 0-48-7,12 4-16 7,-15-2 0-7,3-2 0 8,-2-2 80-8,3 2 32 7,11 4 0-7,-12 0 0 8,12 0 32-8,-16-2 0 7,9 0 0-7,7 2 0 8,0 0-96-8,0 0-16 7,-14 2 0-7,14-2 0 8,0 0-144-8,0 0-48 7,0 0 0-7,0 0 0 8,0 0-80-8,0 0 0 7,0 0-16-7,0 0 0 9,0 0-32-9,19 6 0 7,3-10 0-7,-3 4 0 8,3 4-64-8,-1-4-16 6,3-4 0-6,3 2 0 8,2 0-80-7,4-1-32 5,1-1 0-6,3 2 0 8,-2-4 0-8,0 4 0 8,4 2 0-8,0-2 0 7,6-4 32-7,0 2 0 8,1 2 0-8,5 0 0 7,4 2 16-7,-3 2 0 8,3 0 0-8,-2 2 0 7,-3-2-64-7,3 2-16 7,8-4 0-7,-3 2 0 8,-1-2 16-7,-1 0 0 5,1-2 0-6,1-2 0 8,3 2-64-8,1 0-128 8,-1 0 192-8,-1 0-64 8,4 6 48-8,3-4 0 7,-7-4 0-7,5 0 0 8,-1 2-48-8,-2-2-128 6,3 1 192-6,5-5-64 9,-2 2 0-9,4 2-128 6,4 4 192-6,3 0-64 9,-3 0 32-9,4-2 0 7,0-4 0-7,-2-2 0 8,-2 3-160-8,-4 1 160 7,2 2-160-7,2-2 160 8,-8 0-160-8,4 2 160 7,-1 6-160-7,-7-4 160 8,0-2-32-8,3 0-128 7,-5 0 192-7,2 2-64 8,3-6-128-8,-7 4 128 7,-1 0-128-7,-3 0 128 8,1 2-128-8,-2 0 0 7,-3-2 144-7,1 0-144 8,-2 2 0-8,-1 0 144 7,-5 0-144-7,0 0 0 8,0-2 128-8,-4 2-128 7,2-3 0-7,-2 1 0 8,-2-2 144-8,-4 0-144 7,0 0 0-7,-2 2 144 8,0 0-144-8,-2 0 0 6,-3 0 0-6,-1 2 128 9,-2 0-128-9,-3 0 0 7,-1 2 144-7,-1-2-144 8,1 0 0-8,-5 4 128 7,1 2-128-7,-7 0 0 8,-10-6 128-8,0 0-128 7,18 0 160-7,-18 0-160 8,0 0 0-8,0 0 0 7,0 0 0-7,0 0 0 8,0 0 144-8,10 6-144 7,-10-6 128-7,0 0-128 7,0 0 176-7,0 0-48 8,0 0-128-8,0 0 192 7,0 0-64-7,-14 1-128 8,-4-1 176-8,3 0-176 8,-3 0 128-8,-1 2-128 7,-3-2 0-7,1 2 0 8,-5 0 128-8,-3 0-128 7,-6 0 0-7,0 0 0 8,2 0 0-8,-10 2 0 7,0-2 0-7,-6 2 0 8,-2-2 0-8,-1-2 0 7,-5-2 0-7,-1 2 0 9,-5 0 0-9,-5 0 0 6,2-4 0-6,-6 4 0 8,1 4 128-8,-5 0-128 7,-2-2 0-7,0 2 0 8,0-2 0-8,4-2 0 7,-2 0 0-7,0 0 0 8,2-2 0-8,2 2 0 7,-6 2 0-7,2 3 0 8,-2 3 0-8,-1-2 0 7,1-4 0-7,-3 0 0 8,-7-2 128-8,2 2-128 7,0 2 0-7,0 0 0 8,2 0 0-8,1 0 0 7,1 1 0-7,-2-3 0 8,4-2 0-8,2-2 0 7,0-3 0-6,6 1 0 7,-1-2 0-8,3 4 0 6,0 0 0-6,6 0 0 8,-3 2 0-8,5 0 0 7,-6 0 0-7,1-2 0 8,3 0 0-8,-2 2 0 7,3-4 0-7,-1 0 0 8,-3-4 0-8,7 3 0 8,3-1 0-8,1 4 0 7,-3-2 0-7,5 0 0 8,3-4 0-8,0 4 0 7,5 2 0-7,5-2 0 7,0 2 0-7,5 1 0 8,5-1 0-8,0 2 0 7,0 2 0-7,0-2 0 8,1-2 0-8,1-2 160 8,-2 4-160-8,0 4 128 8,1-1-128-8,1-1 0 6,2 2-160-6,0 0 160 9,1 4 0-9,7-2-144 6,1-4 144-6,3 2 0 8,3-2 0-8,12-2 0 7,0 0 0-7,0 0 0 8,0 0 0-8,0 0-128 7,0 0 128-7,0 0 0 8,0 0-128-8,0 0 128 7,0 0-128-7,0 0 128 8,21 6 0-8,5-3 0 8,1 3 0-8,6-2 0 7,2-2 0-7,2 2 0 8,6-2 0-8,2 0-128 7,4-2 128-7,2-2 0 8,7 0 0-8,10 2 0 8,-1-4 0-8,9 0 0 6,0-4 0-6,6 6 0 9,6 1 0-9,-1 1 0 6,7 0 0-6,3-2 0 8,3-2 0-8,-1 2 0 7,3 0 0-7,5 2 0 9,-2-2 0-9,3-2 0 6,1 2 0-6,0 0 0 9,2-4 0-9,1 2 0 6,-5 0 0-6,2 2 128 8,2 6-128-8,-2-4 0 7,-5-2 128-7,3 0-128 8,-2 0 144-8,3 2-144 7,-5 2 192-7,-3 2-192 8,-1-4 176-8,1 0-176 8,-5-2 160-8,5-2-160 8,-1 1 128-8,1-1-128 8,1-2 0-8,-4 4 0 6,3 2 160-6,-6 0-160 7,-3 0 160-7,-3-2-160 8,-4-2 128-8,-2 2-128 7,0 4 0-7,-6-2 0 8,-8-2 0-8,2 4 0 7,-7 2 0-7,-1 0 0 9,-3 2 128-9,-7-4-128 6,-5-2 0-6,-2 2 0 9,-4 0 0-9,0-1 0 6,-10-4 0-6,-4 3 0 9,-1 3 128-9,-11-3-128 6,1 0 0-6,-16 0 0 8,0 0 128-8,0 0-128 8,0 0 0-8,0 0 0 8,0 0 144-8,-16 2-144 6,-1 0 128-6,-10 2-128 9,-11 2 0-9,1 0 128 7,-6-6-128-7,1-2 0 7,-9 4 192-7,-2-2-64 8,-3 0 0-8,-1 0 0 7,-3-2-128-7,-5-2 0 7,-1 4-192-7,2 0 192 8,-9-2 0-8,1 2 0 7,-2-2 0-7,-6 0 0 9,-6-2 0-9,-3 0 0 6,1 1 0-6,-2 3 0 9,-7 2-128-9,1-1 128 6,-7 3 0-5,-3 0 0 7,-1-6 0-8,0 2-144 7,-1 0 144-7,1 4 0 8,-8 0-160-8,0 0 160 6,-2-2-128-6,2 0 128 9,-4-2 0-9,4 2-160 6,4 0 160-6,1 2 0 8,1 0 0-8,4 1-128 8,7 1 128-8,-1-2 0 7,5-2 0-6,1 0 0 6,7 4-128-7,4 0 128 7,0 2 0-7,4-4 0 8,6 3 0-8,2-3 0 7,7 0 0-7,7 0 0 8,-5 0 0-8,6-4 0 7,9 0 0-7,-1 0 0 7,8 4 0-7,0-4 0 8,8-2 0-8,3 2 0 8,7 2 0-8,5 0 0 8,-3-2 0-8,7 0 0 7,0-2 0-7,12 2 0 8,0 0 0-8,0 0 0 6,0 0 0-6,0 0 0 9,0 0-160-9,0 0 160 6,0 0-128-6,18-2 128 9,1-6 0-9,3 4 0 6,9 0 0-5,4 2 0 7,8-2 0-8,8 1-128 7,11-1 128-7,5 0-128 7,5 0 128-7,6 0 0 8,11-2 0-8,3-2-128 7,8 0 128-6,3 5 0 6,6-1 0-7,6 2 0 7,0-4 0-7,-2 0 0 8,5-2 0-8,0 6 0 8,1 0 0-8,-3 2 0 7,-3 0 0-7,-2 0 0 8,-2 0 0-8,-4 0 0 7,1 4 0-7,-7 4 128 8,-3-2-128-8,-5 0 0 7,-1 2 0-7,-2-1 128 8,-4-3-128-8,-2 0 0 7,-6 0 0-7,-4-4 0 8,0-2 0-8,-5 0 128 6,-3 2-128-6,-6-2 128 9,-1-2-128-9,-6-2 128 6,-6 3-128-6,-5-1 128 9,-4 0-128-9,-5 2 128 7,-6-2-128-7,-3 0 128 8,-1-4-128-8,-5 2 0 8,-1 4 0-8,-15 2 128 7,0 0-128-7,0 0 128 7,6-9-128-7,-6 9 128 8,0 0 0-8,0 0 0 7,-8-14 0-7,-5 6 0 8,-1 4-128-8,-4-2 0 7,1-1 0-7,-5 1 128 8,-5 2-128-8,-2 0 0 7,-2 0 0-7,-6-2 0 8,3 2 0-8,1 0 0 7,-6 1 0-7,4 1 0 8,2 0-176-8,6 0-48 7,-3 0-16-7,1 2 0 22,-4-2-2048-22,2 4-400 0,7 0-96 1</inkml:trace>
    </iact:actionData>
  </iact:action>
  <iact:action type="add" startTime="15524">
    <iact:property name="dataType"/>
    <iact:actionData xml:id="d2">
      <inkml:trace xmlns:inkml="http://www.w3.org/2003/InkML" xml:id="stk2" contextRef="#ctx0" brushRef="#br0">7889 9420 8287 0,'0'0'736'1,"0"0"-592"9,0 0-144-10,0 0 0 5,0 0 864-5,0 0 144 10,0 0 16-10,0 0 16 4,0 0-272-4,0 0-48 12,0 0-16-12,0 0 0 4,0 0-64-4,0 0 0 12,0 0-16-12,0 0 0 3,10 13 32-3,-10-13 16 10,0 0 0-9,0 0 0 3,0 0-64-4,0 0-16 10,0 0 0-10,0 0 0 4,0 0-16-4,0 0 0 13,0 0 0-13,0 0 0 3,0 0 0-3,14-11-16 10,-8 1 0-10,-3-2 0 5,-3 12-112-5,2-15 0 10,-4-3-16-10,0 5 0 5,1-7-112-5,-1 6-32 12,-2-5 0-12,0 3 0 3,-4 1-32-3,0-5-16 12,-2 1 0-11,-1 1 0 1,1-3 16-1,2-1 0 9,-4 3 0-10,3 3 0 5,-7-1-80-5,4 1-16 10,-5-4 0-10,3 1 0 6,-3 3-160-6,-1-1 192 9,1 3-192-9,-5-1 192 5,1-3 768-5,-1 2 144 10,3 1 48-10,-5 3 0 20,3-4-1680-20,-5 7-336 1,-1-3-64-1,0 2-16 0,-1 2 944 0,5-3 0 8,-2 1 240-8,-3 4-48 6,1 0-64-6,-2-1 0 10,-2 1 0-10,-1 2 0 5,-1-2-128-5,2-2 128 10,-4 0-128-10,0 2 128 4,0 1-128-4,0-5 0 11,-2 0 0-11,3 4 128 4,3-3 0-4,2 1-128 11,-4 2 192-11,-2-2-64 5,3 0 0-5,3 4 0 7,0 0 0-7,0 1 0 9,-1-3-128-9,1 2 160 6,2 0-160-6,-2 2 160 9,-1 0-160-9,-1 0 0 11,-6 0 0-11,2 2 128 4,0 0-128-4,0 0 0 7,-2-2 0-7,2-2 128 9,-8 2-128-9,6 0 0 6,0 0 0-6,0-1 0 9,1-5 0-9,3 6 0 7,-4 0 0-7,4 2 0 8,-2 2 0-8,6 0 128 10,-3-2-128-10,-1 2 0 5,2 5 0-5,0-3 0 11,2 0 0-11,-1-2 0 4,1 4 0-4,0 4 0 11,0-2 0-11,-1-4 0 4,1-1 0-4,-6 1 0 11,2 4 0-11,2-2 0 4,-1-2 0-4,3-2 0 11,-2 2 0-11,0 0 0 4,-2 0 0-4,3 3 0 8,1-1 0-8,2 4 0 4,-1 2 0-4,1-5 0 6,0 5 0-6,1 0 0 8,5-4 0-8,0-1 0 12,-5 3 0-11,3-6 0 2,-3 4 0-3,5 2 0 12,1-3 0-12,-1 1 0 3,-2 0 0-3,1 4 0 7,5-4 0-7,-3 3 0 8,-3-1 0-8,1-2 0 11,1 3 0-11,-1-1 0 4,-3-4 0-4,2 4 0 11,-3 0 0-11,5-3 0 4,-1 5 0-4,3-2 0 13,-3 2 0-13,1 3 0 3,1-3 0-3,3 3 0 12,-7-3 0-12,1 4 128 3,2-6-128-3,1 7 0 10,-1-3 0-10,-1 1 0 5,3 1 0-5,3-2 128 10,-2 3-128-10,1-3 0 5,1 1 144-5,-1-3-144 10,3 4 160-10,-2-3-160 5,7 5 192-4,-3-6-64 9,2 1-128-10,4 3 192 5,-3-1-192-5,3 1 128 11,0-4-128-11,0-3 0 3,6-9 128-3,-14 18-128 11,5-2 0-10,5-5 144 3,4-11-144-4,0 0 0 6,0 0 144-6,0 0-144 9,-12 10 128-9,12-10-128 12,0 0 128-12,0 0-128 3,0 0 0-3,-10 12 128 12,10-12-128-12,0 0 0 3,0 0 128-3,0 0-128 12,0 0 128-12,0 0-128 4,0 0 0-4,0 0-192 11,0 0 32-11,0 0 0 18,0 0-656-17,0 0-128-1,18-12-16 0,-8 2-16 14,-10 10-1920-14,7-7-384 0,-7 7-80 2</inkml:trace>
    </iact:actionData>
  </iact:action>
  <iact:action type="add" startTime="16455">
    <iact:property name="dataType"/>
    <iact:actionData xml:id="d3">
      <inkml:trace xmlns:inkml="http://www.w3.org/2003/InkML" xml:id="stk3" contextRef="#ctx0" brushRef="#br0">4351 9203 21183 0,'0'0'1888'0,"0"0"-1504"11,0 0-384-11,0 0 0 4,0 0 704-4,-6-9 64 6,6 9 0-6,0 0 16 9,0 0-464-9,0 0-112 11,-15 2-16-11,5 3 0 4,-6 5 160-4,6-2 32 11,-3 4 0-11,3 3 0 4,2 5-16-4,-3-1 0 11,-1 7 0-11,4-1 0 5,-4-2 48-5,5 5 16 10,1-1 0-10,-4 0 0 5,2 1-96-5,2-1-16 10,0 0 0-10,-1 2 0 5,3 1-64-5,0-1-32 11,0-2 0-11,2-1 0 4,-4-3 64-3,0 2 16 9,4-3 0-10,4-7 0 4,-2 3 16-4,0-18 16 10,0 0 0-10,10 18 0 5,-10-18 64-4,0 0 16 8,14 11 0-8,1-5 0 3,-15-6-96-4,16 4 0 10,-1-4-16-10,3 0 0 4,-4-2-96-3,5-2-16 10,-1 0 0-11,1-2 0 4,1-3-192-4,-1 1 144 11,-1 0-144-11,5 0 128 5,3 0-128-5,-1 3 0 10,4 3 0-10,4-2-176 18,4 4-1456-17,0 4-288-1,1 0-64 0</inkml:trace>
    </iact:actionData>
  </iact:action>
  <iact:action type="add" startTime="18347">
    <iact:property name="dataType"/>
    <iact:actionData xml:id="d4">
      <inkml:trace xmlns:inkml="http://www.w3.org/2003/InkML" xml:id="stk4" contextRef="#ctx0" brushRef="#br0">19074 13997 5519 0,'0'0'240'0,"0"0"64"0,0 0-304 0,0 0 0 10,0 0 0-10,0 0 0 4,0 0 2688-4,0 0 496 13,0 0 80-12,0 0 32 2,0 0-2032-3,0 0-416 12,13-6-80-12,-13 6 0 3,18-6-16-3,-18 6 0 11,15-8 0-11,3 5 0 4,1 1-112-4,-3 2-32 12,2-2 0-12,3 0 0 3,-3 0-32-3,5 0 0 10,4 2 0-10,3-2 0 5,1 0-48-5,6 2-16 10,-2-2 0-10,4 0 0 5,2 2-192-4,0-2-64 8,2-2 0-9,6 2 0 4,3 0 64-4,3 4 0 8,1 0 0-8,5-2 0 8,1 0 0-8,5 0 0 10,-5-2 0-10,6 0 0 5,5 0 64-5,-1 0 32 11,-6-2 0-11,6 3 0 4,-4-1-112-4,5 0-32 11,-7 2 0-10,6 0 0 2,-4 0-112-3,3 0-32 12,-5-2 0-12,0 0 0 4,-3 0-128-4,-3-4 192 6,-3 0-192-6,-5 2 192 9,-3 2-64-9,0 2 0 12,-6 0 0-12,0 0 0 4,-4 2-128-4,0 2 0 7,-6 0 144-7,0 0-144 8,0 2 0-8,0-4 144 7,-5 0-144-7,-5-2 0 9,0 0 176-9,-1 0-176 6,-3 0 160-6,-3 0-160 4,0 0 192-4,-16 0-48 8,0 0-16-8,13 0 0 8,-13 0 0-8,0 0-128 11,0 0 192-11,0 0-64 4,0 0 48-4,0 0 0 10,0 0 0-10,0 0 0 5,0 0-32-5,0 0 0 11,0 0 0-11,-8-12 0 4,-3 4-144-4,-7 4 160 12,-5 2-160-12,-3-4 160 3,-1 4-160-3,-2-1 0 7,-2 1 144-7,-2 0-144 8,-6 0 0-8,-1 2 0 11,3-2 0-11,-7 2 0 4,-3 0 0-4,-4 2 0 12,-4 2 0-12,-5 1 128 4,-4 1-128-4,-1-2 0 10,-1-4 0-10,2 4 0 4,-7 0 0-4,5-2 0 12,-2-2 0-12,1 2 0 3,-3 4 0-3,2 2 0 10,-2-3 0-10,1 5 0 5,-5-2 0-5,4-2 0 11,-4-2 0-11,0 4 0 4,4-1 0-4,-3-3 0 11,1-2 0-11,4 2 0 4,-2-2 0-4,5 2 128 7,5 0-128-7,1 2 0 8,3-4 0-8,5 2 0 10,4-1 0-10,10-1 0 5,0-2 0-5,6 0 0 10,4 0 0-10,5 0 0 5,7 0 0-5,-1 0 0 11,16 0 0-11,0 0 0 4,0 0 0-4,0 0 0 7,0 0 0-7,0 0 128 8,0 0-128-8,0 0 0 10,18 4 0-9,7-2 0 3,2-2 0-4,6 0 0 12,10 0 0-12,6-2 0 4,12-2 0-4,3 2 0 11,10-5 0-11,0 1 0 3,6 2 0-3,4 0 0 12,8 0 0-12,-3 2 0 3,-3-2 0-3,6 2 0 11,0-6 0-11,-5 3 0 4,-3-1 0-4,-2 4 0 12,-4-2 0-12,-2 2 128 4,-4 0-128-4,-1 0 0 10,-11-2 0-10,1 2 0 4,-3 0 0-4,-3 0 0 8,-5 0 0-8,-1 0 0 8,-8 0 0-8,0 2 0 10,-4-1 0-10,-4 2 0 5,-1-2 0-5,-11 1 0 7,-1 0 0-7,-3 0 0 9,-17 0 0-9,0 0 0 9,0 0 0-9,0 0 0 5,0 0 128-5,0 0-128 10,0 0 160-10,0 0-160 5,-19 1 192-5,-7 3-64 11,-7 0-128-11,0-2 192 4,-12-2-192-4,-2 6 144 10,0-2-144-10,-5-2 128 6,-5-2-128-6,-3-2 160 10,-3 0-160-10,1-4 160 4,-1 6-160-4,-5-2 0 11,0-2 0-11,-6 0 128 4,-8 4-128-4,0 2 0 11,-2 0 0-11,-2-2 128 4,0-2-128-4,-1 0 0 11,9-1 144-11,0 3-144 5,2 0 0-5,3 1 0 11,5 1 0-11,0 2 0 4,5 2 0-4,7 2 128 11,1-6-128-11,8 2 0 4,8-2 0-4,10 4 0 10,2-2 0-10,3 1 0 5,7-1 0-5,3 0 0 10,14-4 0-10,0 0 0 5,0 0 0-5,0 0 0 9,0 0 0-9,22 6 0 5,3 0 0-5,12-4 0 11,18-6 0-11,5 2-128 4,14 0 128-4,6 0 0 10,6-2 0-10,2 2 0 5,9-2 0-5,-7-2 0 11,-2 1 0-11,7-1 0 5,-3-2 0-5,0-4 0 10,-4 3 0-10,-3 5 0 5,-3 2 0-5,-4 0 0 10,0 0 0-10,-5 2 0 5,-7 0 0-5,-2 0 0 10,-3 0 0-10,-5 0 0 5,-5 0 0-5,-8 0 0 10,-2 2 0-10,-10 0 0 5,0 0 0-5,-5 0 0 11,-5 0 0-11,-21-2 0 4,0 0 0-4,0 0 0 11,0 0 0-11,0 0 0 3,0 0 0-2,-19 5 0 9,-3 1 0-10,-7 4 0 5,-6-4 0-5,-10 0 0 10,-10 0 0-10,-3 1 0 5,-5-3 0-5,-1 0 0 10,-10-2 0-10,-8-2 0 5,0 2 0-5,0 0 0 10,-4 0 0-9,-5 0 0 3,-3 0 0-4,2 0 0 10,-5-2 0-10,5-2 0 5,-3 0 144-5,3 0-144 10,4 0 192-10,0 0-192 5,1 0 0-5,7-2 0 11,9 0 0-11,9 0-144 4,5 0 144-4,9 3 0 11,3-3 0-11,10 0 0 4,3 2 0-4,9 2 0 10,2 0 0-10,9 0 0 5,12 0 0-5,0 0 128 10,0 0-128-10,0 0 128 5,0 0-128-5,21 4-128 10,11 0 128-10,5-2-192 5,11-1 192-5,13-1 0 10,11-1 0-10,14-1-128 5,7-2 128-5,11 0 0 10,1 2 0-10,2 2 0 5,3 0 0-5,-1 0 0 10,4 0 0-10,-6-4-128 5,-7 0 128-5,-3 2 0 11,-11-2 0-11,-2 2 0 4,-2 2 0-4,-6 0 0 11,-10-6 0-11,1 2 0 4,-7 3 0-4,-3-3 0 10,-9 2 0-10,-7 0 0 5,-6 0 0-5,-1-2 0 10,-7 2 0-10,-8 0 0 5,-3 0 0-5,-16 2 0 11,0 0 0-11,0 0 0 4,0 0 0-4,0 0 128 11,0 0-128-11,-25 4 0 4,-5 2 0-4,-12-2 0 10,-5 0 0-10,-14-2 128 5,-5 1-128-5,-6 1 0 10,-2-2 0-10,-6-2 128 5,-4-2-128-5,-2 2 0 10,-6 2 0-10,1 0 0 5,-5 4 0-5,2-6 0 10,5-4 0-10,-5 2 0 5,4 0 0-5,5 0 0 10,3-2 0-10,7 2 128 4,9 2-128-3,6 2 0 9,7-2 0-10,6 2 0 5,10 0 0-5,10 0 0 10,7-2 0-10,20 0 0 5,0 0 0-5,0 0 0 10,0 0 0-10,18 4 0 5,3 4 0-5,16-4 0 10,6-4 0-10,14 0 0 5,9 0 0-5,6 0 0 10,8 0 0-10,12 2 0 5,2 0 0-5,9-2 0 7,4-2 0-7,-1 4 0 9,-5-4 0-9,0 2 0 7,-1 0 0-7,-6 4 0 8,-3 2 0-8,1-3 0 11,-6 1 0-11,-8-2 0 5,-10-2 0-5,-4 2 0 7,-3 2 0-7,-12-2 0 8,-8-2 0-8,-6 2 0 11,-6-2 0-11,-6 0 0 4,-1 0 0-4,-10 0 128 12,-12 0-128-12,0 0 0 3,0 0 0-3,0 0 144 10,0 0-144-10,0 0 0 5,0 0 144-5,-22 0-144 12,-3-2 0-12,-10 2 144 4,-4-2-144-4,-4 2 192 10,-4 2-192-9,-8 0 192 3,-9 0-192-4,0 0 0 6,-3-2 0-6,-7 0-176 8,-2 0 176-8,-2 0 0 11,-2-2 0-11,0 2 0 4,-2 0 0-4,0 0 0 8,-2 0 0-8,10 0 0 3,-2-2 0-2,6 2 0 6,2-2 0-7,9 0 0 8,3 0 0-8,7 2 0 12,4 0 0-12,8 0 128 3,10 2-128-2,-1 2 0 10,7-4 0-11,7 2 0 3,14-2 0-3,0 0 0 7,0 0 0-7,0 0 0 23,0 0-416-23,0 0 0 0,0 0 0 0,0 0-11792 11,0 0-2352-11</inkml:trace>
    </iact:actionData>
  </iact:action>
  <iact:action type="add" startTime="29549">
    <iact:property name="dataType"/>
    <iact:actionData xml:id="d5">
      <inkml:trace xmlns:inkml="http://www.w3.org/2003/InkML" xml:id="stk5" contextRef="#ctx0" brushRef="#br1">9840 9428 13823 0,'-20'-18'608'0,"11"4"128"0,1 3-592 0,-4-1-144 4,4-4 0-4,2 9 0 8,6 7-272-8,0 0-96 7,0 0-16-7,-15-8 0 8,7-2 576-8,8 10 96 7,0 0 32-7,0 0 0 7,-14 2 368-7,14-2 80 8,-7 14 0-8,1 1 16 7,0 7 0-7,0-1 0 8,2 3 0-8,2 7 0 8,-2 6-16-8,2 12-16 6,-2 1 0-6,2 11 0 8,-3 7 80-8,-3 12 0 7,0 8 16-6,0 5 0 7,-4-3-80-8,1 6 0 7,1-7-16-7,-4 1 0 8,5-2-176-8,-5 0-48 7,4-7 0-7,-2-8 0 9,1-9 48-9,1-6 16 6,-6-3 0-6,7-10 0 8,-3-4-16-8,4-10-16 7,2-2 0-7,0-5 0 8,-1-7-240-8,1-5-32 7,6-12-16-7,0 0 0 8,0 0-112-8,0 0-32 7,0 0 0-7,0 0 0 8,0 0-128-8,17 8 0 7,-5-6 0-7,8-8 0 22,-7-6-1536-22,5-7-352 1,3-11-64-1,-3-3-11728 3</inkml:trace>
    </iact:actionData>
  </iact:action>
  <iact:action type="add" startTime="29925">
    <iact:property name="dataType"/>
    <iact:actionData xml:id="d6">
      <inkml:trace xmlns:inkml="http://www.w3.org/2003/InkML" xml:id="stk6" contextRef="#ctx0" brushRef="#br1">9575 9515 19343 0,'-12'-3'1728'1,"-2"-5"-1392"1,14 8-336-2,0 0 0 8,0 0 688-8,0 0 64 7,0 0 16-7,0 0 0 8,18-10-224-8,5 0-32 7,6 0-16-7,8 3 0 8,6-1 144-8,6-6 48 7,-2 1 0-7,6-3 0 8,1 6-96-8,3-3-16 7,3 3 0-7,-1-4 0 8,1 4-192-8,-3 5-64 7,-1-1 0-7,-1-2 0 8,-2 0-128-8,-7 4-48 7,-3 2 0-7,0 2 0 8,-8 0-144-8,-3 4 0 8,-9-2 0-8,-2 4 0 22,-9 4-1920-22,-6-1-400 0</inkml:trace>
    </iact:actionData>
  </iact:action>
  <iact:action type="add" startTime="30163">
    <iact:property name="dataType"/>
    <iact:actionData xml:id="d7">
      <inkml:trace xmlns:inkml="http://www.w3.org/2003/InkML" xml:id="stk7" contextRef="#ctx0" brushRef="#br1">9296 10272 30751 0,'0'0'1360'1,"0"0"288"-1,23 2-1328 0,14 4-320 4,12 0 0-4,7-2 0 8,9-2 416-8,1-2 16 7,10-2 0-7,2-4 0 8,4-8 64-8,4 4 16 7,0-5 0-7,3 3 0 8,11-2-160-8,-6 3-32 9,1 1 0-9,-7 0 0 6,-6 6-320-6,-6 0-160 7,-8 2 16-7,0 4-15408 12</inkml:trace>
    </iact:actionData>
  </iact:action>
  <iact:action type="add" startTime="31034">
    <iact:property name="dataType"/>
    <iact:actionData xml:id="d8">
      <inkml:trace xmlns:inkml="http://www.w3.org/2003/InkML" xml:id="stk8" contextRef="#ctx0" brushRef="#br1">22846 12273 13695 0,'0'0'608'1,"-2"-16"128"-1,2-3-592 0,0 1-144 4,0 3 0-4,0-5 0 8,-2-1 720-8,2 5 112 7,0-3 32-7,-2 3 0 8,0 2-240-8,-2-5-48 7,0 3-16-7,-3-3 0 8,-3 1 240-8,4 5 48 7,-4-5 16-7,2 4 0 8,3-5 48-8,-3 3 16 7,-4 5 0-7,4-1 0 7,0-6-208-6,-3 3-32 7,1 3-16-8,-4 2 0 8,5-1-192-8,-5 3-32 6,2 0-16-6,2 0 0 8,10 8-112-8,-17 0-32 7,1 0 0-7,1 2 0 8,-1 0-128-8,4 6-32 7,-5-2 0-7,1 4 0 8,-5 1 32-8,1-1 0 8,-1 8 0-8,-3-1 0 7,-1 5 160-7,-2 7 16 7,-6 10 16-7,3 0 0 8,1 11 16-8,-2 5 0 7,2 2 0-7,-1 5 0 8,1 6-48-8,2-1 0 7,1 5 0-7,3-6 0 8,3-5-32-8,5 1-16 8,-3 2 0-8,7-3 0 8,-3-1-16-8,4 3 0 6,4-7 0-6,-3 1 0 8,1-3 64-8,2-3 16 8,0-4 0-8,-2 0 0 7,0 1-64-7,3-5-16 7,3 0 0-7,-2-6 0 8,2-2-16-8,0-1-16 8,-2-1 0-8,2-4 0 7,-2-2-96-7,2-1 0 7,2 1-128-7,0-4 192 8,0-1-192-8,0-3 144 7,-2 1-144-7,2-1 128 8,0-5-128-8,0-14 160 7,2 19-160-7,2-9 160 9,-4-10-160-9,0 0 0 7,0 0 0-7,0 0 128 22,0 0-576-22,18 4-112 0,-18-4-16 0,19-8-16 14,-5-1-2416-14,-1-9-496 0</inkml:trace>
    </iact:actionData>
  </iact:action>
  <iact:action type="add" startTime="31530">
    <iact:property name="dataType"/>
    <iact:actionData xml:id="d9">
      <inkml:trace xmlns:inkml="http://www.w3.org/2003/InkML" xml:id="stk9" contextRef="#ctx0" brushRef="#br1">21697 12874 15663 0,'-27'-12'1392'1,"15"6"-1120"2,-4 0-272-3,16 6 0 8,-9-6 224-8,9 6-16 7,-16-3 0-7,16 3 0 8,0 0 176-8,0 0 16 8,0 0 16-8,0 0 0 7,0 0 544-7,0 0 96 7,0 0 32-7,0 0 0 9,0 0 224-9,16 0 48 7,3 0 16-7,1 0 0 8,3-2-224-8,6 0-64 6,5 0 0-6,6 0 0 9,9 0-336-9,-2 0-80 6,4-2-16-6,3 2 0 8,3 0-208-8,1 2-64 8,1 0 0-8,-2 2 0 8,-3-2 112-8,1 2 16 6,-3 2 0-6,-5-4 0 9,-2-4-208-9,-6 4-48 6,2-2 0-6,-10 2 0 9,-1 0-64-9,-5 0 0 7,-2-2-16-7,-9 0 0 8,-14 2-176-8,0 0 128 7,0 0-128-7,0 0 128 7,0 0-128-7,0 0 192 8,0 0-192-8,0 0 192 8,0 0-48-8,-16 0 0 7,-7 0 0-7,-4 0 0 8,-3 2-144-8,-3-2 160 7,-6-2-160-7,2 2 160 8,-10-2-160-8,1 2 0 7,1 2 144-7,-6-2-144 8,-2-4 0-8,3 4 0 7,-3 4 0-7,2-2 128 8,2-4-128-8,3 2 0 7,-1 0 0-7,8 0 128 8,-2 2-128-8,10-2 0 7,3 0 0-7,9 0 0 8,3 2 0-8,16-2 0 6,0 0 0-6,0 0 0 9,0 0 0-9,0 0 0 7,0 0 0-7,14 6 0 8,7-6 0-8,9-4-128 7,7 2 128-7,2 2-192 8,7 0 192-8,5-2 0 7,0-2 0-7,4 0 0 8,1 4 0-8,3 2 0 7,-5-2 0-7,1 2 0 8,-4 0 0-8,-3 0 128 7,-3 0-128-7,-10 0 176 8,-2-2-176-8,-3-2 0 7,-3 0 0-7,-6 2 0 8,-3 0 0-8,-18 0 0 7,0 0 0-7,0 0 0 8,0 0 128-8,0 0 0 7,0 0 0-7,-25 0 0 8,-3-2 0-8,-7 0 0 7,-6 0 0-7,-6 0 0 9,-3-6-128-9,-5-1 0 6,1 1 0-6,3 4 0 8,2-2 128-8,2-2-128 7,2 4 128-7,2 4-128 22,6 2-1424-21,2 6-368-1,6-2-80 0</inkml:trace>
    </iact:actionData>
  </iact:action>
  <iact:action type="add" startTime="33661">
    <iact:property name="dataType"/>
    <iact:actionData xml:id="d10">
      <inkml:trace xmlns:inkml="http://www.w3.org/2003/InkML" xml:id="stk10" contextRef="#ctx0" brushRef="#br1">4607 16735 5519 0,'0'0'496'0,"0"0"-496"5,0 0 0-5,0 0 0 8,-12-8 1216-8,0-1 160 7,4-1 32-7,8 10 0 8,0 0-416-8,-11-8-80 7,-5-8-16-7,6 9 0 8,-1 1 192-8,11 6 48 8,-12-10 0-8,-2 4 0 8,2 2 16-8,12 4 16 6,0 0 0-6,-11-2 0 9,11 2-192-9,-14 0-32 6,14 0-16-6,0 0 0 9,0 0-192-9,0 0-32 6,0 0-16-6,0 0 0 8,0 0-96-8,0 0-16 7,20 8 0-7,5-2 0 8,6-4 128-8,4-2 0 7,10-2 16-7,6 2 0 10,7-6-32-10,5 2-16 6,3-2 0-6,6-3 0 7,4-1-240-7,-5 2-48 8,1-2-16-8,4 4 0 8,0 3-80-8,-4 1-16 7,2-4 0-6,-4 0 0 6,3-2 48-7,-3 4 16 6,-4 2 0-6,-5 0 0 9,1-6-64-9,-5 1-16 7,-3 3 0-7,-5 0 0 8,0 2 0-8,-4 0 0 7,-8 2 0-7,-4 0 0 8,-4 2-48-8,2 2-16 7,-11 0 0-7,-3-4 0 8,-17 0-16-8,18 2-16 7,-18-2 0-7,0 0 0 7,0 0-32-6,0 0 0 5,0 0 0-6,0 0 0 8,0 0-128-8,0 0 192 7,0 0-192-7,0 0 192 8,0 0-192-8,-16-6 0 8,1 0 0-8,1 4 0 23,-4-2-1568-23,5 6-240 0,-5 2-48 0,5-4-9568 7,-5 0-1904-6</inkml:trace>
    </iact:actionData>
  </iact:action>
  <iact:action type="add" startTime="34576">
    <iact:property name="dataType"/>
    <iact:actionData xml:id="d11">
      <inkml:trace xmlns:inkml="http://www.w3.org/2003/InkML" xml:id="stk11" contextRef="#ctx0" brushRef="#br1">8160 16606 9151 0,'0'0'400'1,"-17"0"96"-1,3-2-496 0,-3 6 0 5,5 6 0-5,-6-6 0 8,3-6 688-8,1 0 32 7,2-2 16-7,12 4 0 8,-13-4 208-8,13 4 32 7,-16-4 16-7,16 4 0 8,0 0 96-8,0 0 32 7,0 0 0-7,0 0 0 8,0 0-96-8,0 0 0 7,0 0-16-7,0 0 0 8,0 0-272-8,0 0-48 7,0 0-16-7,20-2 0 8,1 0-96-8,3-1-32 8,3-1 0-8,4 0 0 8,-2 2-32-8,4 0 0 7,6-4 0-6,0 2 0 5,10 0-80-6,2 2-32 8,2-2 0-8,3 0 0 7,5 3-16-7,1-1-16 8,8-4 0-8,-1 2 0 7,5-2-16-7,-6 2 0 8,2-2 0-8,0-2 0 7,-1 6-112-7,5 1-32 7,-4-1 0-7,4 2 0 8,4 2-208-8,-4 1 128 7,4 5-128-7,-4-6 0 8,-1-2 128-8,-5-2-128 7,4-4 0-7,-6 6 144 8,1 4-144-8,-3 0 0 8,4-2 144-8,2 0-144 8,3 6 192-8,-5-4-48 6,0 0 0-6,-3 2 0 9,1-3 48-9,2-1 0 6,-9 0 0-6,1 0 0 9,-3-2-192-9,1 4 128 6,3 0-128-6,-1 0 128 8,-1 2-128-8,-3 0 0 7,1-2 144-7,-1-2-144 8,1-1 0-8,-1-1 128 8,1-1-128-8,-4-1 0 8,-3 2 0-8,5 0 144 7,2 0-144-7,1 0 0 7,-1 0 128-7,-1-2-128 8,1 2 0-8,3 0 0 8,1 0 0-8,-3 0 0 7,1-2 0-7,-1 2 0 8,-1 0 128-8,-1-2-128 7,-5 2 0-7,-2-2 0 8,2 2 128-8,-3-2-128 6,-1-6 0-6,2 4 0 9,0 2 0-9,-1 0 0 6,-1 0 0-6,2-2 0 9,2 2 0-9,-1 2 0 6,1-2 0-6,-2-1 0 9,2 3 0-9,-3 0 0 6,1-4 0-6,-6 2 0 9,0 0 0-9,2 2 0 7,-6 2 0-7,6 0 0 8,-2 4 0-8,2-3 0 7,-5-1 0-7,3 2 0 8,-2-2 0-8,0 0 0 8,0-2 0-8,0 0 0 7,-4 2 0-7,4 0 0 7,-4-4 0-7,4 0 0 8,-4 2 0-8,-3-2 0 7,1 0 0-7,0 2 0 8,-2-2 0-8,-2 2 160 7,2 0-160-7,-2 0 128 8,-3-2 0-8,-1 0-128 7,-2 2 192-7,1 0-64 8,-1-2 0-8,-1 2 0 7,1 0 0-7,-4 4 0 8,-3-2-128-8,-1 0 192 7,3 2-192-7,-6 0 192 8,-14-4-192-8,19 8 128 7,-19-8-128-7,14 4 128 8,-14-4-128-8,15 4 128 7,-15-4-128-7,0 0 128 8,16 4-128-8,-16-4 0 7,0 0 144-7,0 0-144 8,0 0 128-8,0 0-128 7,0 11 128-7,0-11-128 22,0 0-1136-22,-18 16-288 0,-1-6-64 1</inkml:trace>
    </iact:actionData>
  </iact:action>
  <iact:action type="add" startTime="39876">
    <iact:property name="dataType"/>
    <iact:actionData xml:id="d12">
      <inkml:trace xmlns:inkml="http://www.w3.org/2003/InkML" xml:id="stk12" contextRef="#ctx0" brushRef="#br1">6461 14970 3679 0,'2'-21'160'0,"-2"21"32"0,0 0-192 0,10-16 0 11,2 4 0-10,-4-3 0 2,3 1 2432-3,1-1 448 11,-12 15 96-11,10-10 16 5,2-6-1840-5,-12 16-352 11,7-10-80-11,-7 10-16 4,0 0-48-4,0 0-16 12,0 0 0-12,0 0 0 3,0 0 192-3,0 0 16 12,0 0 16-12,0 0 0 3,0 0-128-3,0 0-32 10,0 0 0-10,0 0 0 4,0 0-192-4,-9 6-64 13,-3 2 0-13,4 6 0 4,-8 3-80-4,3-1-32 11,-3 3 0-11,3 5 0 3,-5 5 0-3,0 2 0 12,-1-2 0-11,-3 9 0 1,-1 3 32-1,0-1 0 9,-5 7 0-10,1 6 0 4,0 2-64-4,1-1-16 11,-1 3 0-11,2-1 0 5,3-1-112-5,1-1-32 10,-3-1 0-10,5-2 0 4,3-8 112-4,-1 2 0 10,5 5 16-9,-2-11 0 3,5 0 48-4,-1-4 16 10,2-1 0-10,4-3 0 6,0 0-64-6,4 0-16 10,0-4 0-10,2-3 0 5,2-1 96-5,4-1 16 11,4-3 0-11,-3-5 0 4,9 5 16-4,-2-7 16 11,3 2 0-11,4-6 0 3,1 1-240-3,1-1-160 11,3-2 192-11,-1 0-192 4,0 2 192-4,-1-6-192 11,3-4 192-11,0-4-192 5,0 2 192-5,1 0-192 10,1 0 192-10,-2-4-192 4,0-5 0-4,-1 5-144 11,-1-4-16-11,-2 4 0 18,-1 4-1600-18,-1-5-320 1,-7-5-64-1,-1 2-16 15,-3-3-720-15,-2 5-128 0</inkml:trace>
    </iact:actionData>
  </iact:action>
  <iact:action type="add" startTime="40347">
    <iact:property name="dataType"/>
    <iact:actionData xml:id="d13">
      <inkml:trace xmlns:inkml="http://www.w3.org/2003/InkML" xml:id="stk13" contextRef="#ctx0" brushRef="#br1">5746 15664 33167 0,'-32'-5'2944'1,"32"5"-2352"6,-7-12-464-7,7 12-128 4,15-12 0-4,5-3 0 12,7 3 0-12,6-4 0 3,2 5 0-3,10-5 0 11,0 2 0-11,4-3 0 5,0 3 0-5,1-2 128 11,3 5 0-11,3-7 0 4,3 1 80-4,-2 3 32 11,-1-2 0-11,3 7 0 4,-3-1-240-4,-1 2 0 7,-3 2 0-7,1 2-10224 20,-2 2-1968-20</inkml:trace>
    </iact:actionData>
  </iact:action>
  <iact:action type="add" startTime="41154">
    <iact:property name="dataType"/>
    <iact:actionData xml:id="d14">
      <inkml:trace xmlns:inkml="http://www.w3.org/2003/InkML" xml:id="stk14" contextRef="#ctx0" brushRef="#br1">23396 12097 8975 0,'0'0'384'1,"0"0"112"-1,16-5-496 0,-16 5 0 10,15-2 0-10,1-2 0 5,-16 4 576-4,0 0 32 5,15 0 0-6,-15 0 0 8,0 0 400-8,0 0 80 7,0 0 0-7,0 0 16 8,12 15 176-8,-8 3 48 8,-4-18 0-8,0 21 0 3,-2 7-176-3,0-1-48 7,0 4 0-7,-4 2 0 9,-5 4-288-9,1 6-64 11,-2-2-16-11,0 8 0 5,-1 0-32-5,-1 1 0 10,-1 7 0-10,1-4 0 6,-6-7-96-6,3 3-32 10,-7 0 0-10,3 0 0 4,3-4-128-4,5 1-48 7,-5-5 0-7,8 0 0 8,1 0-64-8,3-2-16 11,4-8 0-11,2 1 0 4,0-5 32-4,4 0 0 10,4-1 0-10,1 1 0 4,1-2-32-4,6-3 0 12,-7-9 0-12,9 7 0 4,-2-1-80-4,5-5-32 7,-1 0 0-7,3-5 0 7,-4-1-80-7,7-4 0 10,1 0-128-10,2-2 192 5,5-4-192-5,-3-2 128 12,-2 0-128-12,0-2 0 20,-1 3-464-20,-1-3-192 0,-2-6-48 0,-1 2 0 12,-1 4-2080-12,-5-5-416 0,1-3-96 2,-7-4-16-2</inkml:trace>
    </iact:actionData>
  </iact:action>
  <iact:action type="add" startTime="41531">
    <iact:property name="dataType"/>
    <iact:actionData xml:id="d15">
      <inkml:trace xmlns:inkml="http://www.w3.org/2003/InkML" xml:id="stk15" contextRef="#ctx0" brushRef="#br1">23176 13000 29487 0,'-28'-15'1296'0,"17"9"288"0,-1 0-1264 0,12 6-320 8,0 0 0-8,0 0 0 4,0 0 400-4,17-6 32 11,-3 2 0-11,6 0 0 5,1-3-256-5,6 3-48 9,1-4-128-9,3 0 192 6,0 4 256-6,8-2 64 10,0 1 0-10,8-3 0 4,0 0-176-4,1 2-16 11,3 2-16-11,2-2 0 4,0-3-176-4,-1 3-128 10,-3 2 192-9,-4 0-192 3,-2 2-192-4,-6 0-160 12,-2 0-32-12,2 2-9664 15,-6 6-1952-15</inkml:trace>
    </iact:actionData>
  </iact:action>
  <iact:action type="add" startTime="41892">
    <iact:property name="dataType"/>
    <iact:actionData xml:id="d16">
      <inkml:trace xmlns:inkml="http://www.w3.org/2003/InkML" xml:id="stk16" contextRef="#ctx0" brushRef="#br1">24332 13080 4607 0,'-23'-4'400'0,"9"1"-400"10,-1 1 0-10,1 2 0 4,14 0 4448-4,0 0 800 10,0 0 176-10,0 0 16 5,0 0-3760-5,0 0-752 11,0 0-160-11,0 0-16 4,0 0-48-4,0 0 0 12,21-2 0-12,-5 0 0 3,2-2 32-2,1 0 0 9,1-2 0-10,3 2 0 5,2 0-320-5,3 2-64 10,-3-4-16-10,4 3 0 4,4 1-208-4,2-2-128 7,-1 0 160-7,-3-2-160 9,2 2 0-9,-2 0 0 7,0 0 0-7,3 2 0 19,-1-4-1600-19,-2 3-224 0,0-1-32 0,-2 0-11104 4</inkml:trace>
    </iact:actionData>
  </iact:action>
  <iact:action type="add" startTime="42340">
    <iact:property name="dataType"/>
    <iact:actionData xml:id="d17">
      <inkml:trace xmlns:inkml="http://www.w3.org/2003/InkML" xml:id="stk17" contextRef="#ctx0" brushRef="#br1">25696 12764 11967 0,'0'0'1072'0,"0"0"-864"9,0 0-208-9,0 0 0 4,0 0 848-4,0 0 128 7,6-9 32-7,-6 9 0 8,0 0-96-8,3-14-16 10,-1 4 0-10,-2 10 0 5,0 0 320-5,0 0 48 10,0 0 16-10,-9-9 0 5,-1-5-112-5,-6 8-16 11,5-2 0-11,-5 0 0 4,4 5-416-4,-5-1-96 7,-3 0 0-7,3 2-16 8,-7 4-176-8,3 0-16 11,-5 4-16-11,1-3 0 4,0 3-112-4,-1 2-32 10,3 0 0-10,-2 4 0 6,-3-5 16-6,3 3 0 11,0 6 0-11,1-1 0 3,-1 3-64-3,3 3-16 7,5 3 0-7,-3 1 0 9,1-3-16-9,5 5 0 10,-3 0 0-10,5 0 0 5,-2 1-64-5,6-3 0 11,-1-1-128-11,3 1 192 4,4 2 16-4,2-1 0 11,4-1 0-11,4-4 0 4,-1-3 128-4,1 1 32 8,8-7 0-8,-5 4 0 7,7-1-48-7,-2-3-16 11,1 0 0-11,5 3 0 4,-1-7-112-4,1 2 0 11,3-2-16-11,0-4 0 5,3-4-176-5,-3 0 192 10,0 2-192-10,3-2 192 4,-3-2-192-3,0 0 192 9,-1-4-192-10,-1 0 192 5,-3-2-192-5,1 2 128 10,1 0-128-10,-1 1 128 5,-3-3-128-5,-1 2 0 10,3 2 144-10,-20 4-144 5,13-6 0-5,3 0 0 10,-16 6 0-10,0 0 128 5,0 0-128-5,0 0 0 10,0 0 0-10,0 0 0 4,0 0 0-4,0 0 128 11,0 0-128-11,0 0 0 5,-16-7 0-5,5 5 0 10,-5 4 0-10,4-2 0 5,-5-2 0-5,3 0 0 10,-4 2 0-10,3 0 0 5,-1-2 0-5,-3 2 0 10,-1 0 0-10,3 2 0 5,-5 0 0-5,1-2 0 10,-3-2 0-10,3 0 0 5,-4 0 0-5,1 2 0 11,-1-2 0-11,1 0 128 4,3-2-128-4,3 0 0 10,1-4 0-10,-1 2 128 5,5 1-128-5,-3-7 0 10,6 0 128-10,2 0-128 5,-1-3 0-5,3-5 128 10,2 3-128-10,4-3 0 5,2-1 0-5,4-1 128 10,0 1-128-10,5-1 0 5,1-1 0-5,6 0 0 12,-3 3 0-12,5 5 0 3,1-3 0-3,1 2 0 11,-3-1 0-11,5-3 0 4,-3 13 0-4,2-3 0 10,3-6 0-10,-5 6 0 5,-1-1 0-5,3 3 0 10,-1 4 0-10,1-2 0 5,-5-4 0-5,1 5 0 10,1 3 0-10,-5-2 0 5,3 0 0-5,-18 4 0 10,17-8 0-10,-17 8-128 5,14 6 128-5,-14-6 0 10,0 0-144-10,0 0 144 4,0 0 0-4,0 0 0 11,14 10 0-11,-14-10 0 5,0 0 0-5,0 0 0 11,0 0 0-11,-14 9 0 4,2-1 0-4,-5 0 0 11,-3 2 0-11,3 1 0 4,-7-3 0-4,3 4 0 10,-3 4 0-10,-1 1 0 5,2-5 0-5,-1 3 0 10,-1-3 0-10,-1 4 0 5,-1-7 0-5,2 1 0 10,-1 2 0-10,3-4 0 5,0 1 0-5,-1 3 0 10,1-2 0-10,-1 2 0 5,-1-3 0-5,0-1 0 10,1 4 0-10,1-4 128 4,-1 1-128-4,7 5 0 12,-3-2 0-12,9 3 0 4,-1-1 0-4,6 4 0 10,4-5 0-10,2 3 0 5,2-1 0-5,2-3 0 10,-4-12 0-10,18 20 0 5,-1-9 0-5,5 5 0 10,1-4 0-10,2 3 0 5,3 1 0-5,-1-1 0 10,0-5 0-10,3 4 128 5,-3-6-128-5,4 3 128 12,2 3-128-12,-2-6 128 3,1 0-128-3,-3 1 0 12,0-3 0-12,2 0 0 3,-1 4 0-3,-1-4 128 10,-2-4-128-10,-1 0 0 5,-1 3 0-5,-2 1 0 10,-3 0 0-10,-1 0 0 20,-1 0-1456-20,-6 2-320 0,-1 3-64 0,-11-11-14608 4</inkml:trace>
    </iact:actionData>
  </iact:action>
</iact:actions>
</file>

<file path=ppt/ink/inkAction1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3T00:26:59.747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FFFFFF"/>
    </inkml:brush>
    <inkml:brush xml:id="br3">
      <inkml:brushProperty name="width" value="0.05292" units="cm"/>
      <inkml:brushProperty name="height" value="0.05292" units="cm"/>
      <inkml:brushProperty name="color" value="#00B050"/>
    </inkml:brush>
    <inkml:brush xml:id="br4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164">
    <iact:property name="dataType"/>
    <iact:actionData xml:id="d0">
      <inkml:trace xmlns:inkml="http://www.w3.org/2003/InkML" xml:id="stk0" contextRef="#ctx0" brushRef="#br0">4076 7029 10191 0,'0'0'448'0,"0"0"96"0,0 0-544 0,0 0 0 3,0 0 0-3,0 0 0 8,0 0 704-8,0 0 16 6,0 0 16-6,0 0 0 9,0 0-208-9,0 0-32 7,0 0-16-7,0 0 0 9,0 0 0-9,21-2 0 5,-5 0 0-5,2 0 0 9,1 0 144-9,-1 0 16 7,3-2 16-7,3 0 0 7,1 0-320-7,0 1-64 7,3-3-16-7,-1 4 0 8,0-4-64-8,0-2 0 8,-1 2-16-8,1 0 0 8,-2 2-48-8,3-5 0 7,-1 1 0-6,-4 2 0 6,5 0-128-7,-1-4 0 7,-3 3 144-7,1 3-144 8,0 0 0-8,-1 0 128 7,-1 0-128-7,-2-2 0 25,-3 2-464-24,2 0-176 0</inkml:trace>
    </iact:actionData>
  </iact:action>
  <iact:action type="add" startTime="3476">
    <iact:property name="dataType"/>
    <iact:actionData xml:id="d1">
      <inkml:trace xmlns:inkml="http://www.w3.org/2003/InkML" xml:id="stk1" contextRef="#ctx0" brushRef="#br0">5001 6582 14735 0,'-14'-21'1312'0,"14"21"-1056"6,-2-12-256-6,2 12 0 8,-4-15 576-8,4 15 64 7,0 0 16-7,0 0 0 8,0 0-144-8,0 0-16 7,0 0-16-7,-6 23 0 7,-2 4-256-7,3 2-48 8,-1-1-16-8,2 3 0 9,-4 4 48-9,0 6 16 5,2-2 0-5,2 4 0 10,-3-4-80-10,-3 8-16 7,4 3 0-7,2-7 0 8,-2 0-128-7,2-4 0 4,0 2 0-5,2-2 0 25,1 4-416-24,1-8-64 0</inkml:trace>
    </iact:actionData>
  </iact:action>
  <iact:action type="add" startTime="4691">
    <iact:property name="dataType"/>
    <iact:actionData xml:id="d2">
      <inkml:trace xmlns:inkml="http://www.w3.org/2003/InkML" xml:id="stk2" contextRef="#ctx0" brushRef="#br0">16918 1377 5519 0,'0'0'240'1,"0"0"64"-1,0 0-304 0,0 0 0 6,0 0 0-6,-2-12 0 8,0-3 1040-8,2 15 160 7,0 0 16-7,-2-14 16 7,-3-1-384-7,5 15-80 8,-8-12 0-8,8 12-16 8,-6-14-112-8,6 14-32 7,-6-9 0-7,6 9 0 7,0 0-48-7,0 0-16 9,0 0 0-9,0 0 0 6,0 0-224-6,0 0-32 8,0 0-16-8,0 0 0 8,0 0-80-8,0 0-32 7,0 0 0-7,2 17 0 8,0 1-160-8,0 3 192 7,-2-5-192-7,0 5 192 7,2 4 64-6,0 5 0 6,0 1 16-6,-2 2 0 6,0 0-80-7,-2 2-32 7,0-1 0-7,0 5 0 8,-2-2 0-8,2 2 0 7,-4 3 0-7,-2-1 0 8,3 2 32-8,-3 4 0 7,4-6 0-7,-2 4 0 8,-2-6-64-8,2 2-128 8,0-6 192-8,1-2-64 8,-5 0 64-8,2 4 16 7,2-3 0-7,-4-1 0 7,3-2 0-7,1-4 0 8,-4-3 0-8,0-1 0 7,3 2-32-7,3 1-16 8,-6-5 0-8,4-3 0 7,2 1-160-7,0 1 192 7,4-20-192-7,0 13 192 8,0-13-192-8,0 0 192 7,0 18-192-7,0-18 192 8,0 0 0-8,0 0 0 7,0 0 0-7,0 0 0 8,0 0 224-8,18 6 48 7,-5-2 16-7,7-4 0 8,-4-2-160-8,1-2-48 8,5-2 0-8,-5-4 0 9,5 0-80-9,1 3 0 5,6-5-16-5,2 0 0 8,3 2-176-8,3-3 128 7,-4 3-128-7,4-4 128 8,2 5-128-8,0 1 0 8,6-2 0-8,-4 2 128 8,2 4-128-8,-2 1 0 7,5 1 0-7,3-2 0 7,2 0 0-7,2 4 0 7,-1 2 0-7,3-2 0 8,-4 0 0-8,9 0 0 8,0-4 0-8,-3 2 0 7,0 0 0-7,3 2 0 8,6 0 0-8,-1 0 0 7,-5 2 0-7,8 2 0 8,-1 0 0-8,-1 3 0 8,0-3 0-8,1-2 0 6,5-4 0-6,2 0 0 9,-8 0 0-9,7 1 0 6,-7-5 0-6,4 4 0 9,-2 2 0-9,6 2 0 6,-3 4 0-6,5-5 0 8,2-1 0-8,2 0 0 8,2 0 0-8,-4 0 0 8,-4 0 0-8,2 4 128 6,0 0-128-6,0 2 0 8,0 4 0-8,-4-2 0 8,2-4 0-8,2 1 0 7,-5-1 0-7,3-2 0 8,-6 2 0-8,2 0 0 7,-1 0 128-7,1 0-128 9,2 2 0-9,-2 0 128 7,4 3-128-7,-4-5 0 6,1-2 0-6,1 0 0 9,-4-2 0-9,4 0 0 6,-9 0 0-6,-1 2 0 8,-3 2 0-8,-1 0 0 7,-7 4 0-7,2-2 0 9,-1-4 0-9,-1 3 0 6,-2 1 0-5,-6 0 0 7,-4-4 0-8,0 0 0 6,4 0 0-6,-6 0 0 8,0-2 0-8,-4 0 0 7,-2-2 0-7,0 2 0 9,-5-2 0-9,-1 2 0 7,0 0 0-7,-3-2 0 8,-5 0 0-8,1 2 0 7,-3 0 0-7,-15 0 0 8,16-8 0-8,-16 8 0 7,16-8 0-7,-16 8 0 7,7-5 128-7,-7 5-128 8,8-12 0-8,-8 12 128 7,0 0-128-7,4-14 128 8,-4 1-128-8,0-1 128 7,-2 0-128-7,2 14 192 7,-4-13-192-7,-2-5 192 8,3 4-64-8,-1-5 0 7,-2 5 0-6,2-5 0 7,-4-7 0-8,4-1 0 6,0 0 0-5,-2 0 0 7,1-5 0-8,1-1 0 6,0-4 0-6,2 2 0 9,0-4 0-9,0-4 0 7,0 0 0-7,2 0 0 8,4-7-128-8,-2 3 192 6,2 2-192-6,0-2 192 9,2 2-192-9,3 6 0 7,-1-4 144-7,0 4-144 8,2-6 0-8,-5 8 0 7,3-4 0-7,0 6 128 8,0 2-128-8,-4 6 0 7,2-2 0-7,-1 1 0 8,3 3 128-8,-2 2-128 7,-4 1 128-7,2 5-128 7,0-3 160-7,0 8-32 8,-2-3-128-8,-2 15 192 8,0-16-192-8,0 16 0 6,0 0 0-6,0 0 0 8,0 0 0-8,0 0 0 8,0 0 0-8,0 0 0 8,0 0 0-8,0 0 0 6,0 0 0-6,0 0-160 9,-14 16-176-9,8 3-48 7,-4-3 0-7,3 3-13952 12</inkml:trace>
    </iact:actionData>
  </iact:action>
  <iact:action type="add" startTime="6390">
    <iact:property name="dataType"/>
    <iact:actionData xml:id="d3">
      <inkml:trace xmlns:inkml="http://www.w3.org/2003/InkML" xml:id="stk3" contextRef="#ctx0" brushRef="#br0">8933 2056 6447 0,'0'0'576'0,"0"0"-576"4,0 0 0-4,0 0 0 8,0 0 448-8,0 0-32 8,0 0 0-8,0 0 0 7,0 0 32-7,8 12 16 8,-8-12 0-8,0 0 0 7,0 0 144-7,13 15 32 8,-13-15 0-8,12 10 0 8,-12-10-48-8,18 8 0 6,-18-8 0-6,17 8 0 8,1-7-32-8,1 1-16 7,-1-2 0-7,1 0 0 8,1 0-128-8,3 0-32 7,4-2 0-7,1 1 0 9,-1 1 16-9,4 0 0 6,0-2 0-6,6 2 0 10,4 0-128-10,2 2-16 5,6-1-16-5,4 1 0 9,-1 0-64-9,5 0-16 6,0-2 0-6,3 0 0 8,6 0-16-8,-3 0 0 7,3 0 0-7,2 0 0 9,-3 0-144-9,7 0 192 7,2 4-192-7,0 0 192 8,6-2-192-8,0 0 0 8,2-2 0-8,2 0 0 7,0-2 0-7,0 0 128 7,-4 2-128-7,3 0 128 7,9 0-128-7,-4 0 0 8,-4 0 144-8,0-2-144 7,1-2 128-7,-1 2-128 8,-2 0 160-8,0 0-160 8,0 2 256-8,2 2-64 7,0 0 0-7,2 0 0 8,0-2-192-8,-1 0 0 7,-3-2 0-7,-2 0 0 9,2-2 192-9,0 3-64 6,-2 1-128-6,2 1 192 8,0 1-48-8,0-2-16 7,0-2 0-7,2 1 0 9,-4-3-128-9,-2-2 0 6,-2 0 0-6,0 2 0 8,-4 4 0-8,2 0 0 7,4 0 0-7,-8-2 0 8,-1 0 0-8,-1 0 0 7,2-2 0-7,-6-2 0 8,3 1 0-8,-7 1 0 7,1 0 0-7,-5 2 0 8,-3-2 0-8,0 0 0 7,-1 0 0-7,3 2 0 8,-4 0 0-8,-7 0 0 7,-1 0 0-7,-4 0 0 8,0-2 0-8,-2 4 0 7,2-1 144-7,-5-1-144 8,-7 0 0-8,-2 0 128 7,-5 2-128-7,-1 0 0 9,-3 0 128-9,-16 0-128 6,0 0 160-6,0 0-160 8,0 0 320-8,0 0-48 7,0 0 0-7,0 0 0 8,0 0 16-8,0 0 0 7,-18 7 0-7,-3 3 0 8,-6 0-32-8,-5-2-16 7,-3-4 0-7,-4 2 0 8,0 1-240-8,-4-1 176 8,-5 0-176-8,-7-4 160 7,-2 2-160-7,1 2 0 7,-3 0 0-7,-3-1 0 8,-3-1 128-8,-7 0-128 7,0 2 0-7,-4 2 128 7,-2-4-128-7,-6-2 0 8,2-2 0-8,-4 2 128 8,-1 0-128-7,-7 0 0 5,0 3 0-6,-7 3 0 8,-2-2 0-8,-5 0 0 7,-1-4 0-7,4 2 0 9,-1 0 0-9,-1 3 0 6,-4-1 0-6,-2 0 0 8,-2 0 0-8,2-2 0 7,-1 0 0-7,3 0 0 8,0 4 0-8,0-1 128 7,-2-3-128-7,0 2 0 8,-2-6 0-8,1 0 0 7,5 4 0-7,6-2 0 8,-4 0 0-8,-1-2 0 8,5 0 128-8,2 0-128 7,1-4 0-7,3 0 0 8,5-4 0-8,6 6 0 8,4 2 0-8,4 0 0 6,6-4 0-6,4 1 0 8,-1 1 0-8,7-2 0 7,3 0 0-7,5-4 128 8,3 0-128-8,6 4 0 7,4 0 0-7,8 0 0 8,2-3 0-8,6 1 0 7,3 2 0-7,3 0 0 9,7 2 0-9,12 2 0 6,0 0 0-6,0 0 0 8,0 0 0-8,0 0 0 7,0 0 0-7,0 0 0 8,15 0 0-8,7 0 0 7,3 0 0-7,7 2 0 8,1 0-144-8,8 0 144 8,2-2 0-8,3 4 0 8,3 0 0-8,4-2 0 7,3-2 0-7,1 2 0 8,3 2 0-8,9-3-128 7,-1-1 128-7,8 0 0 7,6-1 0-7,0 1 0 7,8 1 0-7,7-1 0 8,1-5 0-8,3 1 0 7,4-2 0-7,3 4 0 9,3-2 0-9,4 2 0 6,6 0 0-6,2-2 0 9,-4-4 0-9,6 5 0 6,-3-1 0-6,7 2 0 9,2-2 0-9,-4 0 0 6,1-2 0-6,1 2 0 8,-6 0 0-8,4 2 0 8,-4 0 0-8,3 2 0 9,-5-4 0-9,2-1 0 5,-10-3 0-5,-1 4 0 9,-3 4 0-9,-6 0 0 7,-7-2 0-7,1-2 0 7,-7 2 0-7,-4-2 0 8,-8 0 0-8,-4 2 0 8,-10-2 0-8,-3 2 0 6,-9 1 0-6,-3 1 0 8,-4 0 0-8,-8 0 0 7,-6 0 0-7,-3 1 0 8,-5 1 0-8,-3-2 0 7,-20 0 0-7,0 0 0 8,0 0 304-8,0 0-48 7,0 0 0-7,-16 4 0 9,-4-2 64-9,-7 0 0 7,-8-2 0-7,-2 2 0 9,-12 0-160-9,-3 2-32 5,-7-2 0-5,-9 4 0 9,-2 4-128-9,-10-3 0 6,-2-3 0-6,-8 0 0 8,-6 0 0-8,1-2 0 7,-7 2 0-7,-1 0 0 8,-6 2 0-8,0-4 0 8,-5 0 0-8,-1 1 0 7,0-1 0-6,-4 2 0 6,4 0 0-7,-2 0 0 8,0 2 0-8,-6-4 0 7,0 0 128-7,-2 2-128 7,7 0 0-7,-5 2 0 7,2-3 0-7,2 1 0 8,-6-4 0-8,6 2 0 8,-4-2 0-8,4 2 0 8,6 4 0-8,-2 0 0 6,-2 0 0-6,4-2 0 9,1 0 0-9,5-1 0 6,2 1 0-6,7 6 0 9,3-2 0-9,3 0 0 6,6 1 0-6,-2-1 0 9,3-6 0-9,5 0 0 6,6-2 0-6,11 2 0 9,9 2 0-9,3 0 0 6,2-2 0-6,12 2 0 8,2 2 0-8,8-4 0 8,7 0 0-8,1-2 0 8,7-2 0-8,12 2 0 7,0 0 0-7,0 0 0 7,0 0 0-7,0 0 0 8,0 0 0-8,21-8 0 8,7 2 0-8,7 0 0 7,0 0 0-7,14 2 0 7,3 4 0-7,11 2 0 8,7 0-128-8,6 2 128 8,4-4 0-8,6 0 0 7,5 0-144-7,3-2 144 8,8-2 0-8,3 2 0 7,0 2 0-7,6 4 0 8,4 0 0-8,1-4 0 7,-3-4 0-7,4 4 0 8,6 4 0-8,-3-2 0 7,5 0 0-7,-4-2 0 8,2-4 0-8,-4 4 0 7,0 0 0-7,4 0 0 7,-4 2 0-7,-2-2 0 8,-4-2 0-8,-4 0 0 9,-3-2 0-9,-5 2 0 6,-1 0 0-6,-7 4 0 8,1 2 0-8,-1 0 0 7,-5-6 0-7,0 0 0 8,-6-2 0-8,-6 2 0 7,-2 2 0-7,-11-4 0 7,-5 3 0-7,-3-1 0 8,-5 0 128-8,-5 2-128 8,-8 0 0-8,-2 0 0 7,-5 0 0-7,-7 2-160 8,-1 0 160-8,-9-1 0 7,-13-1 0-7,0 0 0 8,0 0 0-8,0 0 0 7,0 0 0-7,0 0 0 8,0 0 0-8,0 0 144 7,0 0-144-7,0 0 0 8,0 0 128-8,0 0-128 7,-15-3 0-7,-3 1 0 8,2-2 128-8,-3 2-128 7,-3 0 0-7,1 0 0 8,2-2 128-8,-3 0-128 7,-3-2 0-7,1 2 0 8,1-2 0-8,1 5 0 7,1-3 0-7,0 0 0 7,-3 2-160-7,1 0-96 7,-5-2 0-7,1 4-16 25,2 4-2016-23,-1-2-400-2</inkml:trace>
    </iact:actionData>
  </iact:action>
  <iact:action type="add" startTime="9149">
    <iact:property name="dataType"/>
    <iact:actionData xml:id="d4">
      <inkml:trace xmlns:inkml="http://www.w3.org/2003/InkML" xml:id="stk4" contextRef="#ctx0" brushRef="#br0">16708 1229 7359 0,'0'0'656'1,"0"0"-528"6,0 0-128-7,-4-12 0 7,4 12 1440-7,0 0 256 8,0 0 48-8,0 0 16 8,0 0-1008-8,0 0-208 7,0 0-32-7,0 0-16 8,0 0-368-8,0 0-128 7,0 0 0-7,0 0 0 8,0 0 0-8,0 0 128 7,0 0-128-7,0 0 0 8,0 0 192-8,6 20-16 7,-6-20 0-7,7 17 0 8,-1-3 128-8,-6-14 16 7,2 19 16-7,4-1 0 10,-4-2 32-10,0 3 0 5,-2-3 0-5,0 5 0 8,0 3 16-8,0-1 16 7,-4 0 0-5,2 5 0 4,0 1-16-6,-2 2 0 7,2 0 0-7,-2 1 0 8,2 1-112-8,-3 4-16 7,1 0-16-7,0 2 0 8,2 0 16-8,0-2 0 7,-2 2 0-6,4-2 0 7,-2 4-256-8,0 0 0 6,0-2 0-6,2 2 0 8,0-10 144-8,0-2-16 7,0-1 0-7,0-1 0 8,0 0 48-8,0-1 0 7,-2-1 0-7,-4-2 0 8,2 1 16-7,0-5 16 5,1 1 0-6,1-1 0 8,2-19 16-8,-6 16 0 7,0 1 0-7,6-17 0 8,-4 14-48-8,4-14-16 7,0 0 0-7,0 0 0 8,0 18-160-8,0-18 192 7,0 0-192-7,0 0 192 8,0 0-48-8,0 0 0 8,12 17 0-8,-12-17 0 8,0 0 0-8,15 6 0 5,-15-6 0-4,20 4 0 7,-1 0-16-8,-3-4-128 7,2-2 192-7,3 0-64 8,-3 0-128-8,1 0 0 7,4 2 144-7,1-2-144 8,-1 0 0-7,5 0 0 5,1 2 0-6,2-4 0 8,0-4 0-8,2 3 144 7,1-1-144-7,1-2 0 9,-2 0 128-9,0 4-128 6,4 0 0-6,4 2 0 8,-4-2 160-8,6 2-160 7,-2 1 128-7,2 1-128 9,4-2 128-9,-2-2-128 7,5 2 0-7,1 2 128 8,2 0-128-8,-3 2 0 7,1 2 0-7,-4-1 128 7,-2-1-128-7,2 0 0 8,-5-2 0-8,7 2 0 7,2 2 0-7,2 0 0 7,-1 0 0-7,1 2 0 8,-4-2 0-8,5 0 128 7,3-2-128-7,3 0 128 8,-1-2-128-8,-1 0 0 7,-1 0 0-7,-2-2 0 9,-1-4 0-9,1-4 0 6,-1 6 0-6,3 0 0 9,-2 2 0-9,1 2 0 6,1 0 0-6,1 0 0 9,3 0 0-9,3-2 0 7,-3 0 0-7,3-2 0 8,2-3 0-8,-5 1 0 6,-5 0 0-6,3 2 0 9,-1-4 0-9,1 0 0 6,1 5 0-6,1-1 128 9,-1 2-128-9,3 2 0 7,3-2 0-7,-4 0 128 7,3 0-128-7,-1-2 0 8,-7 0 0-8,1 0 0 7,-1 0 0-7,-3 2 0 7,1 0 0-7,1 0 0 8,-3 2 0-8,2 0 0 7,-1 0 0-7,3 0 0 8,-2 4 0-8,1-2 0 7,1 0 0-7,-5-2 0 8,1 0 0-7,-4 2 0 6,-6-2 0-7,2 2 0 8,-4-2 0-8,1 2 0 6,1-2 0-6,-2 4 0 9,-2-2 0-9,0 2 0 6,-6 0 0-6,3-4 0 8,-1 0 0-7,2 2 0 6,-2 0 128-7,4 3-128 8,-6 3 0-8,-2-4 0 7,0-4 0-7,1 0 128 8,-1 0-128-8,-2 0 128 7,-3 0-128-7,-3 2 128 8,-2 0-128-8,1-2 0 7,-9 0 144-7,5 2-144 7,-18-2 0-7,18 2 144 8,-18-2-144-8,15 4 0 7,-15-4 144-7,18 4-144 8,-18-4 0-8,0 0 144 8,0 0-144-8,13 8 0 6,-13-8 0-6,0 0 0 9,0 0 0-9,0 0 128 6,0 0-128-6,0 0 0 8,0 0 0-8,0 0 128 8,0 0-128-8,0 0 0 8,0 0 160-8,0 0-160 6,0 0 192-6,16-4-192 9,-16 4 224-8,0 0-64 4,8-14-16-5,0 0 0 9,-1 1 16-9,-1-3 0 7,-6-1 0-7,2-5 0 8,0 3-16-8,-2-1 0 8,0-7 0-8,0 1 0 7,0 1-144-7,0-4 192 8,0-6-192-8,-2 0 192 7,0 0-192-7,2-6 0 12,0 0 144-12,0-2-144 3,0 4 0-3,0-4 0 13,0 2 0-13,0 0 128 3,0 6-128-3,0 2 0 6,0 0 0-6,2-1 0 9,0 5 0-9,-2 0 0 12,0-2 0-12,0 3 0 3,0-3 0-3,2 4 0 12,0 0 0-12,-2 1 0 4,0 3 0-4,0 1 0 12,0 3 0-12,0-5 0 3,0 3 0-3,0 3 0 11,-2 5 0-10,0-3 0 3,0 4 0-4,2 12 0 10,0-17 0-10,0 7 0 4,0 10 0-4,0 0 0 12,0 0 0-12,0 0 0 3,-2-15 0-3,2 15 0 11,0 0 0-11,0 0-128 4,0 0 128-4,0 0 0 12,0 0-144-12,0 0 144 3,0 0 0-3,-8 17 0 11,1 3-144-11,1-3 144 4,2 5 0-4,0 1-128 11,-2 4 128-11,-2 1 0 4,2-1-128-4,1 0 128 11,-1 6 0-11,-4 8 0 5,2 0 0-5,2 2-128 11,1-4 128-11,-1 6 0 4,2-2 0-4,2 2 0 10,0-8 0-10,0 4 0 5,2-6 0-5,0 2 0 10,0 0 0-10,0-4 0 4,0 0 0-4,0 4 0 11,0-1 0-11,0-5 0 4,-2 0 0-4,2-2 0 12,0-3 0-12,0 3 0 3,-2 4 0-3,0 2 0 11,0-4 0-11,0-2 0 4,-2-1 0-4,0-1 0 8,2 2 0-8,0-5 0 8,1-7 0-8,-1 3 0 11,2-1 0-11,0-3 0 5,0-16 0-5,0 17 0 11,0-17 0-11,2 20 0 4,-2-20 0-4,3 16 128 12,-3-16-128-12,0 0 0 3,0 0 0-3,0 0 0 7,0 0 128-7,0 0-128 8,0 0 0-8,0 0 0 7,0 0 128-7,0 0-128 4,0 0 0-4,-11 7 0 8,11-7 128-8,-18 6-128 7,6-2 0-7,-3-4 0 7,1 0 0-7,-1 0 0 8,1-2 128-8,-4 2-128 8,1 2 0-8,1-2 0 8,-5 0 0-8,1 0 128 12,1-2-128-12,-7 0 0 4,-3 2 0-4,-2 0 0 10,-4-4 0-10,2 2 0 4,0-3-144-4,-3 3 144 7,-5 0 0-7,2 2-144 8,-7 2 144-8,1 3 0 11,2 1 0-11,-6 0 0 4,0-2 0-4,-5 2-128 12,-7 4 128-12,-1-3-128 4,-6-3 128-4,3 2 0 12,-3 2 0-12,2-2 0 2,1-2 0-1,-3 4 0 9,4-1 0-10,-5 1 0 4,3-2 0-4,-8 2 0 10,-4 2 0-10,-2-5 0 5,-4-3 0-5,4 2 0 11,4 0 0-11,-2 0 0 5,-2-2 0-5,2 4 0 6,6-4 0-5,-4 2 0 6,-8-2 0-7,-4 2 0 12,2-1 0-12,4 3 0 3,4 4 0-3,4-4 0 11,-4 0 0-11,6 0 0 4,4-1 0-4,-6-1 0 12,-2 0 0-12,1-2 0 4,-1 2 0-4,0-2 0 12,4 0 0-12,6 0 0 3,3 0 0-3,-1 4 0 12,0-4 0-12,5-2 0 3,1 0 0-2,1 0 0 8,0 0 0-9,1-2 0 5,-1-4 0-5,5 2 0 11,1 0 0-11,0 2 0 4,4 0 0-4,6 0 0 6,1 2 0-6,2 0 0 8,-1-2 0-8,6 2 0 11,2 0 0-11,2 0 0 4,0-2 0-4,1 2 0 12,3 0 0-12,0 0 0 3,-1 0 0-3,5 0 0 12,3 0 0-12,-3 2 0 4,3-2 0-4,3 0 0 6,-3-2 0-6,6 2 0 8,-3 0 0-8,15 0 0 12,-14 0 0-12,-2-2 0 3,7 0 0-2,9 2 0 9,-16-2 0-10,16 2 0 4,-10-5 0-4,-1 1 0 11,11 4 0-11,-10-8 0 5,4-2 0-5,0-2 0 11,-2 5 128-11,8 7-128 4,-4-16 0-4,4 16 144 7,-1-16-144-7,-3-1 0 8,4 1 144-8,0 1-144 10,-2-5 0-10,2 3 144 5,-2-9-144-5,0 3 0 7,-2-2 0-7,-2-3 0 8,0 3 0-8,0-2 0 11,2-3 0-11,-1 1 0 4,-3-2 0-4,0 0 128 11,2-4-128-11,-2 1 0 3,-1 3 0-3,1-2 0 11,4 0 0-11,-6-4 0 5,2 2 0-5,2 0 0 12,-3-2 0-12,-1 5 0 4,2 3 0-4,0 0 0 12,-5 2 0-12,7 1 0 3,0 1 0-3,-2 0 0 12,2-3 0-12,0 3 0 3,1 5 0-3,-1-1 0 10,0-2 0-10,2-1 0 5,0 3 0-5,0 5 0 10,2-1 0-10,-2 5 0 6,-3-4 0-6,3 6 0 9,4 10 0-9,0 0 0 5,-6-15 0-5,6 15-144 10,0 0 144-10,0 0 0 5,0 0 0-5,0 0-128 10,0 0 128-10,0 0 0 4,0 0 0-4,0 0 0 11,0 0-128-11,0 0 128 5,0 0 0-5,0 0-160 10,0 0 160-10,-6 17-128 5,4-1 128-5,-2 5 0 11,-2 1-144-11,2 5 144 4,0 1 0-4,1-1 0 11,-1 4 0-11,2 2 0 4,-4 4 0-4,-2 0 0 11,2 8 0-11,0-4 0 4,-1 4-128-4,-1-4 128 10,4 2 0-10,2-8 0 5,2-2 0-5,0 0 0 10,0-4 0-10,2 3 0 5,0-3 0-5,0-2 0 10,0 1 0-10,4-5 0 5,-5-6 0-5,1 3 0 11,-2-2 0-11,0-18 0 4,4 15 0-4,0 3 0 10,-4-18 0-10,6 15 0 5,-6-15 0-5,10 18 0 10,-10-18 0-10,0 0 0 5,12 15 0-5,-12-15 0 10,17 10 0-10,-5-2 0 5,-12-8 0-5,21 2 0 11,-5 0 0-11,1-4 0 4,5 0 0-4,-3 0 0 11,1 0 0-11,3-2 128 4,1 2-128-4,3-6 0 11,4-3 0-11,0 3 0 3,3 2 0-3,1-4 0 11,-4 3 0-11,6-1 0 4,2-4 0-3,0 2 0 11,4 2 0-12,-2 1 0 4,8-3 0-4,-1 4 0 10,-1-2 0-10,8 0 0 4,7 7 0-4,-1-3 0 12,-1-2 0-12,5-2 0 3,3-2-128-3,-4 2 128 10,2 3 0-10,1-5 0 5,5 0 0-5,-2 4 0 10,2-4 0-10,6 5 0 5,0 1 0-5,4 0 0 10,2 0-144-10,-4 0 144 5,-6 0 0-5,4-2 0 11,0 0 0-11,0 3 0 4,-2-1 0-4,0 0 0 11,4 2 0-11,2 0 0 4,0-4 0-4,0 2 0 10,-4 0 0-10,0 2 0 5,-8-2 0-5,3 0-128 10,-1 1 128-10,-4 3 0 5,2 3 0-5,-3 1 0 10,5-2 0-10,-4-2 0 5,4 4 0-5,-7-2 0 10,-3-2 0-10,-3 0 0 5,-1 0 0-5,-1 4 0 10,-3 4 0-10,3-2 0 5,-5 0 0-5,1-3 0 11,0 1 0-11,1 6 0 4,1-2 0-4,0-2 0 11,-3 0 0-11,-3 3 0 4,-2-3 0-4,0-2 0 10,-6 2 0-10,0 4 0 5,-8-3 0-5,4-1 0 11,0 2 0-11,-4 4 0 4,0-8 0-4,-2 2 0 11,-1-1-128-11,-1 5 128 4,0-4 0-4,2 2 0 11,-1 2 0-11,-1-5 0 4,0-1 0-4,0 2 0 10,-1-2 0-10,-1 0 0 5,-2-4 0-5,-1 0 0 10,-3 0 0-10,1 0 0 6,1-4 0-6,1 0 0 10,-3 0 0-10,-3 2 0 4,-1 0 0-4,3-2 0 10,-7-3 0-10,5-1 0 5,-6 2 0-5,1-2 128 10,-5-5-128-10,2 3 0 5,1-4 0-5,-3 4 0 10,2-5 128-10,2 3-128 6,-6-7 0-6,1 3 0 9,1-3 0-9,0-3 0 5,0 5 0-5,2-7 128 11,-5-3-128-11,-1-2 0 4,-2-7 0-4,4 1 0 11,0 0 128-11,0-6-128 4,-4-2 0-4,0 2 128 11,-2 6-128-11,0-2 0 5,-2-4 256-5,0 8-64 11,-2 0 0-11,2 4 0 4,-2 0 48-4,2 3 0 11,-2 3 0-11,2 1 0 4,0 7-240-4,0 1 128 10,2 14-128-10,0 0 0 4,-7-10 0-4,7 10-160 10,0 0 0-10,0 0-10096 16,-18 18-2032-16</inkml:trace>
    </iact:actionData>
  </iact:action>
  <iact:action type="add" startTime="13913">
    <iact:property name="dataType"/>
    <iact:actionData xml:id="d5">
      <inkml:trace xmlns:inkml="http://www.w3.org/2003/InkML" xml:id="stk5" contextRef="#ctx0" brushRef="#br0">8521 2376 8399 0,'0'0'368'1,"-6"-8"80"-1,-3 2-448 0,9 6 0 6,-8-10 0-6,2 1 0 9,6 9 832-9,0 0 64 6,-4-12 0-6,4 12 16 8,-4-16-368-8,4 16-80 13,0 0-16-13,-4-10 0 3,0-3-96-3,4 13-32 7,2-12 0-7,-2 12 0 3,0 0 0-3,10-10 0 7,-4-1 0-7,4 5 0 8,3-2 128-8,-1 0 32 7,6 2 0-7,-3 1 0 8,3 1-112-8,3 0-32 8,5 0 0-8,1-2 0 9,2 4-96-9,0 0-32 10,3 0 0-9,3 0 0 3,4 0 48-4,-2 2 0 11,6-2 0-11,-2 2 0 4,2 0-64-4,-4 2-16 6,5-2 0-6,1 0 0 8,4 2-16-8,4 2 0 11,-1 0 0-11,5 2 0 4,1-4 112-4,7 2 32 11,-1 2 0-11,4-5 0 5,1 1-176-5,-1-2-128 10,0 0 144-10,-1 2-144 4,1 2 176-4,0 2-176 7,6-2 192-7,6 2-192 8,2-2 176-8,2 2-176 11,4-4 160-11,0-4-160 4,1-2 160-4,-1 0-160 14,-2-4 160-14,4-2-160 2,3 2 160-2,1 3-160 6,3-7 160-6,-1 2-160 9,1 2 128-9,-3-3-128 7,4 1 0-7,-7 6 144 8,3 0-144-8,3 0 0 10,-1-2 0-10,4 1 0 5,1 1 0-5,-5-2 128 11,1-4-128-11,-9 4 0 4,-2 2 0-4,1 2 0 6,5-2 0-6,-2 2 0 9,-4 1 0-9,1-1 0 11,-1 2 0-11,-4-2 0 4,-2-2 0-4,-4 4 128 10,0 0-128-10,-4 4 0 4,3-2 0-4,-1 0 0 12,-10-2 128-12,4 1-128 4,-1-1 0-4,-3 0 0 6,-2-1 144-6,-7 1-144 9,-2 0 128-9,-6 0-128 12,-3-2 128-12,-3 0-128 3,-2 2 0-3,-2 0 144 10,-3 0-144-10,-1 0 0 5,-4 0 144-5,-2 0-144 10,-3 2 0-10,-5-2 144 5,1 0-144-5,-3 0 160 10,-17 0-160-10,0 0 160 5,0 0 48-5,0 0 16 6,0 0 0-6,0 0 0 9,0 0 160-9,0 0 48 10,0 0 0-10,-19 0 0 5,-3 0-176-5,-3 0-16 11,-2 0-16-11,-3 0 0 4,-3 0-224-4,-4 0 128 11,-6 0-128-11,-2 2 0 3,1-1 0-2,-7 1 0 6,-4-2 0-7,-5 2 0 8,-9 0 0-8,3 0 128 10,-8-2-128-10,-2-2 0 5,-4 2 0-5,-2 0 0 12,-6 0 128-12,1 2-128 3,-1 2 0-3,-10 0 0 6,-7-4 0-6,0 0 0 9,-3 0 0-9,1 2 0 11,-2 4 0-11,-4-2 0 4,-4 0 0-4,-4-2 0 10,-4 0 0-10,2 0 0 5,-2 1 0-5,2 1 0 11,-7 4 0-11,-1-2 0 5,0-2 0-5,0 4 0 9,-1-1 0-9,5 3 0 5,2 0 128-5,-5 2-128 7,-3-6 0-7,8-3 0 8,2 3 0-8,8 2 0 10,4-2 0-10,2-2 0 5,-2 0 0-5,1 0 0 11,1-4 0-11,6 0 0 4,7 0 0-4,1 2 0 11,7 0 0-11,4-1 0 4,4 3 128-4,8-4-128 7,5 0 0-7,9-4 144 8,1 3-144-8,7-3 0 11,11 0 144-11,2 0-144 4,9 2 0-4,11 0 144 12,-1-2-144-12,18 4 0 4,0 0 144-4,0 0-144 10,0 0 0-10,0 0 144 4,0 0-144-4,20-4 0 7,1-2 0-7,12 2 0 8,2 4 0-8,6 0 128 10,2 2-128-10,8-2 0 5,2-4 128-5,5 2-128 11,-1 2 0-11,7 2 128 5,4-4-128-5,1 2 0 9,5 0 0-9,6 2 0 5,6 2 0-5,3 0 0 7,5-4 0-7,0 4 0 8,1-4 0-8,-1 2 0 11,5-2 0-11,3 0 0 4,7 0 0-4,2 0 0 11,6 0 0-11,-2 0 0 4,-2-8 0-4,2 6 0 12,2 0 0-12,6 0 0 3,2 0 0-3,-2 1 0 7,0 1 128-7,0-2-128 8,-4 0 0-8,6 0 128 10,-5 4-128-10,7-4 128 5,-4-2-128-5,2-2 0 11,-8 4 0-11,2 2 0 5,2 0 0-5,-2-2 0 6,2 0 0-6,-4 0 128 8,-8 0-128-8,-4 2 0 12,-5-2 0-12,-1 4 0 3,1 2 0-3,-6-2 0 10,-1 0 0-10,-9 0 0 5,-8 2 0-5,-2 0 0 10,0-2 0-10,-9 2 0 5,-5-2 0-5,-3 1 0 12,-7-1 0-12,-1 2 0 3,-8 2 0-3,-2-2 0 12,-10-2 0-12,-3 0 0 3,-9 0 0-3,-1 0 0 10,-16-2 0-10,0 0 0 5,0 0 0-5,0 0 128 13,0 0-128-13,0 0 0 3,0 0 256-3,-23 2-48 11,-7-2 0-11,-3 0 0 4,-10-2-208-4,2 2 144 6,-6-4-144-6,-1 2 128 9,-7 0 736-9,-3 0 144 10,-3-4 16-10,-3 2 16 20,-10 2-1632-19,-1 0-336-1,-5-1-64 1,-3-1-16-1,-5-8 816 0,0 4 192 9,-6 0 0-9,5 1 0 4,-3-1 0-4,-5 2 0 11,-3 0 0-11,-7-6 0 4,-1 3 0-4,1 1 0 11,-2-2 0-11,0 2 0 4,-2 4 0-4,-3-2 0 11,-5-3 0-11,4-1 0 4,0 2 0-4,2 2 0 11,-4 0 0-11,-4 3 0 4,-2-3 0-4,-2 4 0 12,5-6 0-12,-3 2 0 3,4 2 0-3,4 2 0 11,-10-2 0-11,6 2 0 5,-4 0 0-5,6 2 0 9,4-1 0-9,4-1 0 6,-1 2 0-6,3 0 0 10,0-2 0-10,7 0 0 5,-1-4 0-5,11 4 0 10,2-2 0-10,12 2 0 4,0-2 0-4,8 2 0 11,4-4 0-11,5-2 0 4,2 3 0-4,5 1 0 11,7 0 0-11,6-2 0 5,8-2 0-5,3 2 0 10,3 2 0-10,4 1 0 4,7 3 0-4,14 0 0 11,0 0 0-11,0 0 0 4,0 0 0-4,0 0 0 11,0 0-160-11,19 0 160 4,7 0-192-4,3 3 16 10,6-1 16-10,4 0 0 6,12 0 160-6,0 0-192 10,1 0 192-10,5 2-192 5,3-4 192-5,5 2-128 9,5 0 128-8,8 2-128 3,6-2 128-4,6-2 0 11,3 0-144-11,5 0 144 4,-1 0 0-4,3 0-144 12,1-2 144-12,4 0 0 4,7-2 0-4,3 2 0 11,2-2 0-11,0 2 0 4,2-2 0-4,-2 0 0 10,4-1 0-10,2-1 0 5,5-2 0-5,-5 4-128 10,2 2 128-10,-4-2 0 4,6-4 0-4,-2 1 0 12,3 3 0-12,-3 0 0 4,-2 2 0-4,-6 0 0 10,-2 0 0-10,4 0 0 4,-4-2 0-4,0 2 0 11,-4-4 0-11,-1 4 0 5,-7 0 0-5,-5 0 0 10,-3 0 0-10,-3 1 0 5,1-1 128-5,-5 0 0 10,-4 2-128-10,-4 0 192 5,-10-4-192-5,-1 2 0 10,-11 2 0-10,-3 0-160 5,-5-4 160-5,-7 0 0 10,-2 4 0-10,-6 0 0 5,-5 0 0-5,-7 0 0 10,-1-2 0-10,-9 2 0 5,-13 0 0-5,0 0 0 10,0 0 0-10,0 0 128 5,0 0-128-5,0 0 0 10,0 0 0-10,-19 10 0 5,-7-4-160-5,-3 3-96 11,-8 3-32-11,0-4 0 21,-2 2-1536-21,-8 5-304 0</inkml:trace>
    </iact:actionData>
  </iact:action>
  <iact:action type="add" startTime="20471">
    <iact:property name="dataType"/>
    <iact:actionData xml:id="d6">
      <inkml:trace xmlns:inkml="http://www.w3.org/2003/InkML" xml:id="stk6" contextRef="#ctx0" brushRef="#br0">7583 5908 5519 0,'0'0'240'1,"0"0"64"-1,0 0-304 1,0 0 0 8,0 0 0-9,0 0 0 4,0 0 1152-4,0 0 192 11,0 0 16-11,0 0 16 5,0 0-688-5,-6-12-144 10,-4-2-32-10,3 6 0 5,7 8-240-5,-8-5-48 11,-4-7-16-11,4 6 0 4,-5 2-80-4,13 4 0 12,-14-2-128-12,-4 2 192 3,3-2-16-3,-5 0-16 11,5 2 0-11,-1-4 0 4,-3-3 48-4,-1 3 16 10,1 2 0-10,-7 4 0 5,1 2-16-5,-2 1 0 10,-1 1 0-10,1-2 0 5,-4 0-208-4,-4 4 128 9,0 4-128-10,1-3 0 4,1 7 0-4,0-4 0 11,0 1 0-11,0-1 0 4,0 7 0-4,-3-1 0 11,-1 1 0-11,2 3 0 5,2-3 0-5,0-1 0 10,0 1 0-10,4 3 0 5,-1-6 0-5,1 3 0 9,2 2 0-8,-3 3 0 3,1 1 0-4,0-1 0 11,0-1 0-11,-1 0 0 4,1-1 144-4,2 1-144 11,-2-5 128-11,-1 5-128 5,1-3 0-5,0 3 128 11,2 3-128-11,1-3 0 4,3-2 128-4,1-1-128 11,3 1 0-11,3 1 128 4,-5-1-128-4,7 3 160 11,0-3-160-11,7 2 160 4,-5 1-32-4,4-3-128 10,0-1 192-10,1 1-64 5,1 3-128-5,0-1 0 10,4 1 0-10,0-3 0 4,0 2 0-4,2 1 0 10,0-1 0-10,4 3 128 5,-2-5-128-5,4-2 0 10,-2 3 0-10,7 3 128 5,-3 3-128-5,4-5 0 12,1 0 0-12,-1-1 128 4,4 1 0-4,-5 3-128 11,3-1 192-11,0-2-64 4,5 1 0-4,3-3 0 11,-3 3 0-11,1 1 0 4,3-2-128-4,1 1 192 10,1-3-192-10,-2 3 192 4,-3-3-192-4,1-3 0 11,3-1 144-11,1 1-144 5,2-5 192-5,1 7-16 7,-1-8-16-7,0 3 0 9,-1-3 80-9,-1 2 16 7,-2-9 0-7,3 5 0 8,-5 2-256-8,7-4 128 11,5-1-128-11,-4 3 0 4,-4-4 192-4,3 0-64 11,-1 2-128-11,2-1 192 5,0-3-192-5,1 0 176 11,-5-4-176-11,0 2 160 4,1 0-160-4,-3-2 160 7,4-2-160-7,5 2 160 8,-3-2-32-8,0-4 0 10,-1-1 0-10,1-1 0 5,2 0 32-5,-2-4 0 8,2 1 0-8,1 1 0 3,-3-2 0-3,-4 4 0 7,-3-7 0-6,3 3 0 6,0-2-160-6,-3 3 160 10,-7 5-160-11,5-8 160 4,1 3-160-4,-3-3 0 7,2 4 144-7,-3-2-144 8,-3-1 144-8,3 3-144 12,-3-4 192-12,2 5-192 2,-1-7 0-1,1 6 0 5,-1-1 0-6,-3-5 0 9,0-5 160-9,-1 3-160 12,-3-2 128-12,4-3-128 3,-4 2 288-3,-2-1-32 12,-1 1 0-12,3-3 0 3,-2-1 64-3,-2-2 0 7,-4-3 0-7,2 1 0 9,-2-2-80-8,0 0-16 4,0 0 0-5,0 1 0 8,0-1-32-8,0 0-16 12,0-2 0-12,0-6 0 3,0 0-32-3,-2-4 0 13,2 6 0-13,0 2 0 3,0-2-16-3,0-2-128 10,0 0 192-10,-2 0-64 5,0 7-128-5,-2 3 160 10,-2-2-160-10,2-2 160 5,1-6-160-5,-3 6 128 11,2 5-128-11,-6-3 128 4,2-2 0-4,0 0 0 11,-3 4 0-11,1-1 0 4,2 1-128-4,-4 4 128 12,3-1-128-12,1 7 128 4,-6-1-128-4,5-1 0 11,1 1 0-11,-4 7 128 4,0-5-128-4,-1 6 0 6,3-1 0-6,0 3 0 10,-7 4 0-10,1 0 128 11,0-1-128-11,-1 5 0 4,1 0 0-4,-1 6 0 10,1 3 0-10,2-3 0 5,-3-4 0-5,5 2 0 10,-3 2 0-10,3 2 0 5,12-6-192-5,-18 12 48 10,7-3 0-9,11-9 0 21,-14 10-512-21,6 4-112-1,0-4 0 1,8-10-7424 5,-7 19-1488-5</inkml:trace>
    </iact:actionData>
  </iact:action>
  <iact:action type="add" startTime="22891">
    <iact:property name="dataType"/>
    <iact:actionData xml:id="d7">
      <inkml:trace xmlns:inkml="http://www.w3.org/2003/InkML" xml:id="stk7" contextRef="#ctx0" brushRef="#br0">6799 5088 6447 0,'0'0'272'1,"0"0"80"-1,0 0-352 0,0 0 0 7,0 0 0-7,-12 8 0 5,-5-6 256-5,3 2 0 11,-2 0-16-11,3-2 0 5,-5 2 320-5,3 0 64 9,-1 4 16-9,-5-3 0 6,-1-1-64-6,1 4 0 11,1 4 0-11,-5-2 0 4,-3 5-96-4,1-1-32 9,0 3 0-9,0-3 0 5,1 4-288-5,-1-5-160 11,1 3 160-11,1 1-160 4,0-3 192-4,3 2-48 10,7-7-16-10,-1 3 0 6,8 6 48-6,2-1 0 11,3-3 0-11,3-14 0 3,-6 19-176-3,6 1 0 12,2-7 0-12,5 5 0 3,-7-18 0-3,14 18 0 12,6-1 0-12,-5-3-176 3,3-6 176-3,1-5 0 11,-1 1 0-11,3 2 128 5,3 2-128-5,1-4 128 10,0-2-128-10,5-4 128 5,-3-2 0-5,0-2 16 10,-1 10 0-10,1-8 0 5,-4-2-368-5,1 0-80 10,7-1-16-6,-6-3 0-4</inkml:trace>
    </iact:actionData>
  </iact:action>
  <iact:action type="add" startTime="23328">
    <iact:property name="dataType"/>
    <iact:actionData xml:id="d8">
      <inkml:trace xmlns:inkml="http://www.w3.org/2003/InkML" xml:id="stk8" contextRef="#ctx0" brushRef="#br0">6910 5272 7359 0,'0'0'656'1,"18"0"-528"8,-3-2-128-9,3 2 0 4,1-2 720-4,-1 0 112 7,3-2 32-7,3 2 0 5,3-2-400-5,2 2-80 6,1 0 0-6,-3 0-16 8,-4 0-240-8,3 2-128 7,1-2 128-7,2 0-128 9,0 0 0-9,-1 2-192 11</inkml:trace>
    </iact:actionData>
  </iact:action>
  <iact:action type="add" startTime="23538">
    <iact:property name="dataType"/>
    <iact:actionData xml:id="d9">
      <inkml:trace xmlns:inkml="http://www.w3.org/2003/InkML" xml:id="stk9" contextRef="#ctx0" brushRef="#br0">6908 5490 13695 0,'0'0'608'0,"0"0"128"0,0 0-592 0,18-6-144 6,-3 0 0-6,5-1 0 9,3 1 128-9,3 2-128 10,3-4 192-10,0 0-64 4,4 1-128-4,4 3 0 8,-4 2 0-8,1-6-6240 7</inkml:trace>
    </iact:actionData>
  </iact:action>
  <iact:action type="add" startTime="23790">
    <iact:property name="dataType"/>
    <iact:actionData xml:id="d10">
      <inkml:trace xmlns:inkml="http://www.w3.org/2003/InkML" xml:id="stk10" contextRef="#ctx0" brushRef="#br0">8303 4969 6959 0,'0'0'304'0,"0"0"80"0,0 0-384 0,0 0 0 10,-12-1 0-10,-4 1 0 5,5 3 128-5,-7 1-128 11,3 0 128-11,-1 2-128 5,-7 0 256-5,-1-2 0 9,-1 0-16-9,-1 2 0 5,-1 3 272-5,2-1 64 11,-1-6 16-11,7 4 0 4,-3 4-64-4,3-1-16 10,3-1 0-10,-3 4 0 5,1-2-80-5,7-3-32 10,-1 7 0-10,12-14 0 5,-8 12-128-4,8-12-16 8,-2 17-16-9,2-17 0 5,8 14-240-5,4 4 176 11,-1-3-176-11,7-1 160 4,-2 1-160-4,3-1 128 11,2-4-128-11,5 3 128 3,-3-3-128-3,3 4 128 12,-3-2-128-9,0 3 128-1,1-5-128-2,-3 8 0 11,1-5 0-11,-7 5 0 4,1-1 0-4,-6-1 0 11,1 5 0-11,-3 1 0 4,-4 1 0-4,0-1 0 10,-2-5 0-10,-2 1 0 5,0-18 0-5,-2 17 128 10,-2 3-128-10,0-3 0 5,-4-3 0-5,-1 2 128 11,-1-7-128-11,2 5 0 4,-4-4 0-4,3-4 0 11,-7-1 0-11,2 5 0 4,-5-2 0-4,-1 2 128 10,1-1-128-10,-1-3 0 4,7-4 288-3,-1-2-32 9,-2-2 0-10,3 0 0 5,-7 0 112-5,7 0 16 10,-3-3 0-10,6-3 0 4,-1-2-176-4,1-6-16 11,4 3-16-11,0-3 0 4,-2 5-48-4,2-7-128 11,3 4 192-11,3-3-64 5,2-1 0-5,3 3-128 10,1-5 192-10,4 6-64 5,0-3-128-5,3 1 160 11,-1 3-160-11,6-5 160 4,-3 4-160-4,3-3 0 11,3-1 0-11,1 5 0 4,3-3 0-4,0 4 0 10,-1-3 0-10,1 3 0 5,-1-5 0-5,3 3 0 10,-4-4 0-10,1 3 0 5,-3-5 0-5,3-1 0 10,-3-1 0-10,2 5 0 5,3-3 0-5,-7-1 0 10,-5 3 0-10,4-1 0 5,-9-5 176-5,3 3-48 10,-2-2-128-10,-4 5 192 5,-3-3 96-5,-1 5 16 10,-4 2 0-10,-1-3 0 5,-1 1-48-5,-4 1-16 10,-6 9 0-10,-1 0 0 5,-9-2-240-5,-1 8 128 10,-2 8-128-10,-1 0 0 20,-1 5-256-19,-2 5-160-1</inkml:trace>
    </iact:actionData>
  </iact:action>
  <iact:action type="add" startTime="25651">
    <iact:property name="dataType"/>
    <iact:actionData xml:id="d11">
      <inkml:trace xmlns:inkml="http://www.w3.org/2003/InkML" xml:id="stk11" contextRef="#ctx0" brushRef="#br0">512 10668 14559 0,'0'0'640'1,"0"0"144"-1,0 0-624 0,0 0-160 9,0 0 0-9,0 0 0 5,16-10 272-5,0 4 32 11,3 2 0-11,4 1 0 4,3-1-304-4,3-2 160 11,2-2-160-11,6 2 128 4,10 4-128-4,0-2 0 7,-4-2 0-7,4-1 128 8,3 3-128-8,-3 0 0 10,4 2 0-10,0 0 128 5,-1-2-128-5,3 0 192 12,2 2-192-12,-1-2 192 4,1-2-192-4,-2 5-176 10,-9 2 48-10</inkml:trace>
    </iact:actionData>
  </iact:action>
  <iact:action type="add" startTime="25892">
    <iact:property name="dataType"/>
    <iact:actionData xml:id="d12">
      <inkml:trace xmlns:inkml="http://www.w3.org/2003/InkML" xml:id="stk12" contextRef="#ctx0" brushRef="#br0">924 11241 21183 0,'0'0'1888'0,"10"-11"-1504"9,5-1-384-9,7-6 0 5,1 3-208-5,8-3-112 12,8 7-32-12,6-5 0 4,-4 0 144-4,8 5 16 10,4 1 16-10,3-6 0 19,9 5-256-19,3-5-48 0,-4 4-16 0,4-5-7584 4</inkml:trace>
    </iact:actionData>
  </iact:action>
  <iact:action type="add" startTime="26268">
    <iact:property name="dataType"/>
    <iact:actionData xml:id="d13">
      <inkml:trace xmlns:inkml="http://www.w3.org/2003/InkML" xml:id="stk13" contextRef="#ctx0" brushRef="#br0">2566 9933 7359 0,'0'-18'320'1,"0"18"80"-1,-4-13-400 0,2-3 0 8,2 16 0-8,0-10 0 6,0 10 800-6,0 0 80 9,0 0 16-9,0 0 0 5,0 0-384-5,0 0-80 11,0 0-16-11,0 0 0 4,0 0 96-4,-15-2 32 11,3 2 0-11,12 0 0 4,-14 8-192-4,7 10-32 11,-7-3-16-11,4 7 0 5,0 3-32-5,-3 4 0 7,1 4 0-7,-2 12 0 8,7 10-96-8,3 1-32 7,-4 5 0-6,-2-1 0 7,2 5-144-7,5-1 128 9,-1 6-128-10,2-3 128 4,4 3-128-4,3-8 0 12,1-7 0-12,4-3 0 5,0-1 0-5,-2-6 0 6,5-4 128-6,-1-8-128 8,6-2 0-8,-3-5 128 7,5-5-128-7,-1-5 128 8,-5-3 320-8,5-7 64 10,-3-6 16-10,7-4 0 4,5-2-96-4,1-5-32 12,0 1 0-12,4-8 0 4,-3 3-144-4,1-9-16 7,0-1-16-7,-2 0 0 7,0-1-224-7,1 1 176 8,-3 0-176-8,2-3 160 7,1-1-160-7,1-4 160 11,6-2-160-11,-4-8 160 4,-2 2-160-4,-2-2 0 11,1 6 0-11,-1-4 128 5,-2 2-128-5,1-8 0 7,-7-3 0-7,1 3 0 8,-11 0 0-8,3-2 0 7,-6-1 0-7,1 5 0 8,3 2 0-8,-6 8 0 11,0-2 0-11,0 7 0 4,0 5 0-4,-3 7 0 8,-1-5 0-8,-2 7 0 3,0 5 0-3,0 11 0 8,0 0 0-8,0 0 0 8,0 0 0-8,0 0 0 12,0 0-144-12,-15 17 144 3,1 1 0-3,-1 5 0 7,1 3 0-7,0 5 0 8,1 8 0-8,-3 4 0 7,4 7 0-7,-3 7 144 9,1 3-144-9,-2 7 128 6,5-5-128-6,-1 4 128 8,4 5 0-8,6-5-128 12,0 2 192-12,4-7-64 3,0-1-128-3,4-1 0 13,4-3 0-13,0-5 128 3,-1-4-128-3,7-2 0 10,-4-8 144-10,3 2-144 4,-5-6 160-4,6-4-32 12,-3-4-128-12,5-3 192 4,-3 1-192-4,3-1 0 10,3-1 0-10,-1-5-6848 16,-3-1-1472-16</inkml:trace>
    </iact:actionData>
  </iact:action>
  <iact:action type="add" startTime="27002">
    <iact:property name="dataType"/>
    <iact:actionData xml:id="d14">
      <inkml:trace xmlns:inkml="http://www.w3.org/2003/InkML" xml:id="stk14" contextRef="#ctx0" brushRef="#br0">4306 11146 11967 0,'0'0'1072'0,"-8"-8"-864"7,4 0-208-7,4 8 0 8,0 0 1360-8,0 0 240 10,-11-10 32-10,11 10 16 5,-12-5-1328-5,2 3-320 12,10 2 0-12,-19 0 0 4,1 0 272-4,3 4-16 9,-7-1 0-9,3 5 0 5,-1 0 144-5,-3-2 32 7,-1 2 0-7,-1 7 0 8,2 3-176-8,1-3-48 11,5 1 0-11,-3-2 0 4,4 3-208-4,7-3 144 12,3 3-144-12,0 3 128 4,-2-4-128-4,6 3 0 12,2 1 0-12,6-3 0 4,4 1 0-4,-2 3 0 5,7-5 0-5,-1 3 0 9,1 3 0-7,1-5 0 7,6 3 128-9,1 1-128 3,4-1 176-3,1-1-48 13,-3 1-128-13,0-1 192 3,-1-3-192-3,-3 3 0 6,1 5 0-6,-1-1 0 8,1-3 128-8,-5 3-128 8,1-2 0-8,-3 3 0 8,-7 3 0-8,0-3 0 9,-4-1 0-9,-2-2 0 5,-2 3 128-5,-4 3-128 7,-6 2 0-7,-2-3 0 8,-3-7 224-8,-1 5-48 11,4-3-16-11,-5-3 0 4,1 1 224-4,-5-5 32 7,-1 1 16-7,1-3 0 8,-3 2-64-8,1-6-16 11,-2-3 0-11,-1 1 0 5,1-6-160-5,0 0-16 11,3-2-16-11,3-6 0 4,3-1-160-4,-1-9 192 11,3 8-192-11,0-9 192 3,6-3-192-3,3-1 128 7,-5-6-128-7,8-4 128 9,4 3-128-9,8-1-224 10,-3-2 48-10,3 0 16 4,2 2-80-4,0-1-16 12,5 3 0-12,3 0 0 4,-1-2 256-4,6 2-192 6,3 3 192-6,-1 1-192 9,-2-2 192-9,3 1-144 11,-1 1 144-11,-2 1-128 4,1 1 128-4,1-2 0 10,0-1 0-10,-1-1 0 5,-3-4 0-5,-3 4 0 11,-1 1 0-11,1 1 0 4,-7-4 0-3,3 1 0 10,-8 3 0-11,1 0 0 3,-3-1 384-3,-4 3 0 11,-4 1 0-11,-2 7 0 4,-3-3 0-4,-1 6 0 11,0-3 0-11,-6 5 0 4,1 6-224-4,-5 0-32 12,3-2-128-12,-5 5 192 4,-3 1-192-4,5 3-288 11,2 5 64-11,1-2-7952 17,3-4-1584-17</inkml:trace>
    </iact:actionData>
  </iact:action>
  <iact:action type="add" startTime="27833">
    <iact:property name="dataType"/>
    <iact:actionData xml:id="d15">
      <inkml:trace xmlns:inkml="http://www.w3.org/2003/InkML" xml:id="stk15" contextRef="#ctx0" brushRef="#br0">5500 9361 8287 0,'0'0'736'0,"0"0"-592"5,0 0-144-5,0 0 0 5,0 0 224-5,0 0 16 6,0 0 0-6,-6 14 0 9,-6-4 176-9,3 1 32 12,-9 1 16-12,4 0 0 4,-3 5 384-4,-1-3 80 12,1 2 16-12,-5 1 0 4,3 1-112-4,-1 9-32 11,-1 6 0-11,-3 8 0 3,3-4-256-3,-1 12-48 7,3 8-16-7,-3 9 0 9,1 4-288-9,2 6-64 8,3 2-128-8,-4 4 192 9,1 4-192-9,5-2 176 9,-3 0-176-9,5-3 160 5,-2 5-160-5,3-4 0 7,3-4 144-7,0-2-144 8,4-9 256-8,2-5-32 8,2-5 0-8,4-7 0 7,2-5 304-6,4-4 64 6,-4 2 16-7,1-10 0 4,3-4-320-4,-2 1-64 7,9-1-16-7,-3 0 0 8,6 2-208-8,-3-7 176 13,3-3-176-13,3-1 160 17,2 1-672-16,3-9-144-1,1-4-32 0,2-1 0 0</inkml:trace>
    </iact:actionData>
  </iact:action>
  <iact:action type="add" startTime="28221">
    <iact:property name="dataType"/>
    <iact:actionData xml:id="d16">
      <inkml:trace xmlns:inkml="http://www.w3.org/2003/InkML" xml:id="stk16" contextRef="#ctx0" brushRef="#br0">6372 9820 6447 0,'0'0'576'1,"0"0"-576"7,0-12 0-7,0 12 0 4,0 0 1696-5,0 0 224 9,0 0 64-9,-10 17 0 4,-4 5-1376-3,-7 3-272 10,-3 3-48-11,3 3-16 4,-4-2 320-4,1 6 64 11,-1 4 16-11,0 4 0 4,1 10-64-4,1 1-16 12,1-1 0-12,5 5 0 4,-1 9-224-4,8-3-48 11,1 2-16-11,3-3 0 4,4-7-48-4,0-5-16 11,4-6 0-11,2-2 0 6,2-10 208-6,3 2 32 9,1 2 16-7,6-6 0 0,-7-1-192-2,9-3-48 10,-4-4 0-10,5-3 0 5,-1-1 0-5,3 1-16 6,1-10 0-6,5 1 0 10,4-1-48-10,0-4-16 6,3 0 0-6,1-4 0 9,-2-4-176-9,4-2-176 10,0 0 48-10,-4-2 0 20,-4-6-1952-20,-3-1-384 0</inkml:trace>
    </iact:actionData>
  </iact:action>
  <iact:action type="add" startTime="28551">
    <iact:property name="dataType"/>
    <iact:actionData xml:id="d17">
      <inkml:trace xmlns:inkml="http://www.w3.org/2003/InkML" xml:id="stk17" contextRef="#ctx0" brushRef="#br0">5783 10399 27647 0,'-30'-27'2448'0,"21"9"-1952"9,1 4-496-9,8-1 0 4,10 7 0-4,-1 2-320 11,9 4 64-11,-2-2 0 5,5-4-16-5,4 5 0 12,3 1 0-12,-1 2 0 3,2-2 80-3,4 2 0 12,4 0 16-12,2 0 0 3,8 4 176-3,-2 3 0 7,4 3-144-7,4-2 144 9,5 2 0-9,3-1 0 13,1-3-144-13,-4-4 144 3,-1-2 0-3,-2 0 0 6,-5 0 0-6,-1 2 0 9,-4 0-256-9,2 0 0 13,-6-2 0-13,2 2-10528 6</inkml:trace>
    </iact:actionData>
  </iact:action>
  <iact:action type="add" startTime="28985">
    <iact:property name="dataType"/>
    <iact:actionData xml:id="d18">
      <inkml:trace xmlns:inkml="http://www.w3.org/2003/InkML" xml:id="stk18" contextRef="#ctx0" brushRef="#br0">6873 9127 14735 0,'-6'-21'640'0,"6"21"160"0,-6-20-640 0,6 7-160 10,0-5 0-10,0 18 0 5,0 0 832-5,12-10 144 10,-12 10 32-10,12-11 0 4,1 5-816-4,-13 6-192 13,16-4 0-13,3 2 0 4,5 2 0-4,-1 4 0 9,1-2 0-9,5 6 0 4,4 7 400-4,2 3-16 11,4 5 0-11,0 6 0 5,4 5 0-5,0 3-16 10,6 9 0-10,2 9 0 5,-7 6-240-5,1 1-128 12,-4 8 128-12,-4 6-128 3,-4 10 144-2,1 2-144 8,-3 1 192-9,2 1-192 5,-6 2 192-5,-1-4-64 10,-5-6 0-10,-1-3-128 6,-1-2 384-6,-7-3-16 11,0 2-16-11,-5 0 0 3,-3-12 288-3,-2-3 48 12,-6-5 16-12,0 1 0 3,-1 1 96-3,-9-3 32 11,0-6 0-11,-5-1 0 4,-1 1-224-4,3-8-32 11,-5 2-16-11,1 0 0 5,1-6-112-5,-3-4-32 6,-4 0 0-6,3-2 0 9,-1 3-176-9,-1-5-48 7,3-2 0-7,-2-3 0 9,3-7-48-9,5 3-16 11,-1-3 0-11,2-1 0 19,5 5-1152-19,1-7-256 1,-4-1-32-1</inkml:trace>
    </iact:actionData>
  </iact:action>
  <iact:action type="add" startTime="29916">
    <iact:property name="dataType"/>
    <iact:actionData xml:id="d19">
      <inkml:trace xmlns:inkml="http://www.w3.org/2003/InkML" xml:id="stk19" contextRef="#ctx0" brushRef="#br0">9079 10434 13823 0,'0'0'1216'0,"0"0"-960"10,-12 4-256-10,-1 2 0 5,1-2 224-5,12-4 0 10,-16 0 0-10,3 2 0 5,1 1 736-5,12-3 128 12,-16 0 48-12,1 0 0 3,1-3 48-3,-3 1 16 11,5 0 0-11,-2-6 0 5,5-2-48-5,1-2-16 10,-6-5 0-10,6 3 0 4,-1 1-368-4,3-3-64 10,0 0 0-10,4-1-16 5,2 17-304-5,0-14-48 10,2-3-16-10,4 7 0 5,-6 10-128-5,11-10-48 10,-11 10 0-10,16-8 0 5,2 0-144-5,3-1 0 10,-3 3 0-10,1 4 0 4,3 2 0-4,-1 0 0 11,-2-2 0-10,1 2 0 3,1 6 0-4,-3 2 0 10,0-3 0-10,1 1 0 5,-19-6 0-5,16 12 0 11,-1 4 0-11,-1-1 0 3,-14-15 0-3,0 0 0 11,14 14 0-11,-11 1 0 5,-3-15 0-5,0 0 0 10,-7 12 0-10,-11 4 0 5,-1-6 0-5,-3 1 0 10,-7 1 144-10,-4-6-144 5,2-2 128-5,-3 0-128 10,3-2 160-10,0-4-160 5,2-12 208-5,1 0-48 10,3 5-16-10,2-1 0 4,5-6-144-4,4 3 192 11,1-5-192-11,5 2 192 5,4 7-192-5,4 9 0 11,-4-16 0-11,6 2 128 4,-2 14-128-4,6-15 0 10,4 5 0-10,3-2 0 4,-3-1 0-4,6 7 0 12,-3 0 0-12,5-2 0 4,-2 2-144-4,3 2 144 11,1 2-192-11,1 4 192 4,-5 6-160-4,1 4 160 10,-17-12-128-10,14 14 128 5,-2 5 0-5,-9-5-128 11,-3-14 128-11,0 17 0 4,-2 1 0-4,-9-5-160 11,-5 5 160-11,-3-8 0 4,-7 0 0-4,-1-3-128 11,0-1 128-11,-1-2 0 5,-1 0 0-5,-2-2 0 10,0-4 0-10,3 0 0 4,1-2 0-4,0 2 0 12,5 0 0-12,7 0 0 3,-1-2 0-3,16 4 0 10,0 0 0-10,0 0 0 21,0 0-864-21,0 0-272 1,0 0-48-1,0 0-16 0</inkml:trace>
    </iact:actionData>
  </iact:action>
  <iact:action type="add" startTime="36325">
    <iact:property name="dataType"/>
    <iact:actionData xml:id="d20">
      <inkml:trace xmlns:inkml="http://www.w3.org/2003/InkML" xml:id="stk20" contextRef="#ctx0" brushRef="#br0">11523 2136 6447 0,'-17'2'272'1,"17"-2"80"-1,-18 4-352 0,0-2 0 11,1 2 0-11,-5 1 0 4,3 3 448-4,1 0 32 11,-5-2 0-11,0 2 0 3,3 1-352-3,2-3-128 8,-1 2 0-8,-1 4 0 7,5-4 0-7,-1 3 0 11,5 3 0-11,-5-6 0 4,16-8 0-4,-14 11 0 12,-3-1 0-12,3 0 0 4,0 0 0-4,5-3 0 12,-5-5 0-12,14-2 0 2,-12 8 144-2,12-8 48 6,-13 12 0-6,13-12 0 9,0 0 192-9,-10 8 64 6,-2-1 0-6,12-7 0 9,0 0 208-9,0 0 48 6,0 0 16-6,0 0 0 9,0 0 112-9,-4-9 0 7,2-5 16-7,2 14 0 8,4-12-96-8,4 3-32 7,0-7 0-7,-2 6 0 7,2-3-144-7,-8 13-16 8,13-8-16-8,-1 2 0 8,0-6-176-8,-1 3-48 7,7 1 0-7,-4 0 0 7,3 2-96-7,5 2-32 7,-5 0 0-7,6 2 0 8,1 2-192-8,3 0 176 8,4 0-176-8,3 0 160 8,-1 0-16-8,2 2 0 7,-2 0 0-7,10-2 0 8,2 0 48-8,5 0 0 7,3 0 0-7,6 4 0 8,1 2 0-8,8 2 0 7,10-2 0-7,2-2 0 9,2-4-32-9,-6 0 0 6,-2 0 0-6,3 0 0 8,1 0 64-8,0 3 16 7,-4 1 0-7,6 4 0 8,4-2-240-8,3-2 144 7,5-4-144-7,-10 0 128 8,-6-2-128-8,-2-2 128 7,2-4-128-7,2 4 128 8,-4 2 16-8,0 0 0 7,6 2 0-7,0-2 0 8,-4-1-16-8,-1-3-128 7,-11-4 192-7,0 4-64 8,1 2 64-8,-7 0 0 7,-3 0 0-7,-4 4 0 7,-7 0-48-7,1 0 0 8,-6-2 0-8,2 6 0 8,-6 0-144-7,-3 2 192 5,-9 0-192-6,0 0 192 8,-3-4-192-8,-6 4 0 7,-14-6 144-7,0 0-144 8,0 0 160-8,9 11-32 7,-9-11-128-7,4 18 192 8,-4-18-64-8,-12 14-128 7,1-1 176-7,-9-3-176 8,-3 2 192-8,-1-5-64 7,-5 1 0-7,0 2-128 8,-2-2 144-8,-2-2-144 7,-8 3 0-7,2-1 144 8,-8-6-144-8,2 2 0 7,-4-2 0-6,0 4 128 6,3 4-128-7,-9-3 0 8,-7-5 0-8,-1 2 0 7,-5-4 0-7,2-2 128 7,-3 0-128-7,1-4 0 8,0-1 0-8,1 3 128 7,1 0-128-7,-6 0 0 8,0 2 0-8,2-2 0 7,-10 0 128-7,-4-6-128 8,-4 1 0-8,2-7 0 7,8 4 0-7,-4 5 128 9,-6 1 752-9,3 2 144 6,-3 0 16-6,0 0 16 24,-8 0-1632-24,3-2-320 1,3-3-64-1,-2 3 0 0,3 2 1584 0,3 0 320 5,4 2 64-5,-2 2 16 24,-2 2-1632-24,0-2-320 0,-3-4-64 1,7 0-16-1,8-2 816 0,0 2 192 6,5 2 0-6,1 0 0 7,8 2 0-7,1 2 0 7,4 2 0-7,3-4 0 8,-3-4 0-8,4 1 0 7,7 1 0-7,5-4 0 8,7 2 0-8,5-2 0 7,2 2 0-7,3 2 0 8,9 2 0-8,-1 0 0 7,14 0 0-7,0 0 0 8,0 0 0-8,0 0-144 7,0 0 144-7,17 8 0 9,1 2 0-9,3-4-160 6,3-1 160-6,7 1 0 8,4 2 0-8,6-2 0 8,6-4 0-8,-2 2 0 8,4 0 0-8,1 0 0 6,5-3 0-6,1 5 0 8,7-2 0-8,5 2 0 8,0 2 0-8,9 0 0 7,2-12 0-7,3 2 0 8,2-2 0-8,-2 2 0 7,2 2 0-7,-2 0 0 7,0 0 0-7,4 2 0 8,5 2 0-8,3 2 0 7,-4-2 0-7,-1-2 0 8,1-4 0-8,-2 0 0 7,-4 2 0-7,2 0 0 8,0 0 0-8,3 0 0 7,5 0 0-7,-1 0 0 8,5-2 0-8,-8-6 0 8,-2 0 0-8,-5 2 0 8,-3-4 0-7,0 3 0 4,-2 1 128-5,2 0-128 8,-2-4 0-8,0 2 0 7,-5 3 0-7,-1-9 0 9,-12 2 128-9,-1 1-128 6,-3-1 0-6,-3 6 0 8,-4 0 0-8,-1-2 128 8,-9 1-128-8,0 3 0 7,-5-2 0-7,-3 0 0 8,-4-4 0-8,-2 4 0 7,-3 4 128-7,-6 0-128 8,-16 2 0-8,0 0 0 7,0 0 0-7,0 0 128 7,0 0-128-7,0 0 0 8,0 0 0-8,0 0 0 8,-14-5 128-8,-6 3-128 8,-1-2 0-8,-2 8 0 6,-5-2 0-6,-3 1 0 9,-2 1 0-9,-2 0 0 6,-8 2 0-6,0 2 0 9,-4-2 0-9,-2 0 0 6,-1 1 0-6,-5 5 0 9,-7-4 0-9,-1 2 0 6,-7-3 0-6,6 1 0 9,-7 0 0-9,7 6 128 6,-4-5-128-6,1 5 0 9,-3-4 0-9,0 2 0 7,-6 5 0-7,-2-5 0 7,-4 1 0-7,-4-5 0 8,0 0 0-8,2 2 0 7,3-6 0-7,1 0 128 8,2 3-128-8,0 3 0 8,1-4 0-8,-1-4 0 6,-3 0 0-6,1-2 0 9,-2 0 0-9,2 0 128 6,4-2-128-6,5 0 0 8,-3 0 0-8,2 0 0 7,6 0 0-7,-3 0 0 9,1 0 0-9,-4-4 0 6,6 3 0-6,-1-1 0 9,3 0 0-9,6 2 0 6,1-2 0-5,6 0 0 7,2 0 0-8,7 2 128 6,-5 0-128-6,10 0 0 9,-2 0 0-9,6 2 0 6,3 2 128-6,5-2-128 9,5-4 0-9,5 0 0 7,-1-3 0-7,8 1 0 8,8 6 0-8,0 0 0 7,0 0 0-7,0 0 0 8,-2-14 0-8,2 14 0 7,6-15 0-7,6 3 0 7,2 2-176-7,5 0 176 8,1 4-160-8,5 3 160 8,4-5 0-8,6 0-144 7,0 2 144-7,10 2 0 8,0 4 0-8,8-2-128 7,3 2 128-7,5 2 0 8,7 0 0-8,6 2 0 7,0 0 0-7,2-2 0 8,1-4 0-8,-1 0 0 7,0 0 0-7,4 2 0 8,2 0 0-8,3 0 0 7,7 0 0-7,-2-2 0 8,7-2 0-8,-5-2 0 7,-6 1 0-7,-2-1 0 8,-2 2 0-8,3 0 0 7,3 2 0-7,2 2 0 8,-6-2 0-8,0-2 0 7,2 0 0-7,-5-4 0 8,-3-1 0-8,-3 1 0 7,-1-4 0-7,2 4 128 8,-4-1-128-8,-2-3 0 7,0 2 0-7,-3-5 128 7,1 3-272-7,-8-4-48 8,-7 5-16-8,-6-5 0 22,-4 6-1424-22,-6-4-288 0,-6 5-48 0,-6 1-10048 4</inkml:trace>
    </iact:actionData>
  </iact:action>
  <iact:action type="add" startTime="39299">
    <iact:property name="dataType"/>
    <iact:actionData xml:id="d21">
      <inkml:trace xmlns:inkml="http://www.w3.org/2003/InkML" xml:id="stk21" contextRef="#ctx0" brushRef="#br0">11533 9476 5519 0,'0'0'496'1,"0"0"-496"2,0 0 0-3,8-9 0 9,-1-1 1008-9,-7 10 96 7,10-14 32-7,-4 6 0 8,0-7-64-8,0 5-16 7,2-4 0-7,-5 3 0 8,1-1 32-8,-2 0 0 8,-2 12 0-8,6-13 0 8,-4-5-240-8,-2 1-32 6,0 5-16-6,0 12 0 8,-2-20-112-8,-2 7-32 7,0-3 0-7,-1 4 0 8,-3-1-128-8,0-1-16 7,0-1-16-7,-8 1 0 8,5-4-224-8,-7 3-32 7,3 1-16-7,-5-2 0 8,1 5-16-8,-3-5 0 7,1 4 0-7,-7-1 0 8,-1 1-64-7,-2 4-16 5,4-1 0-6,-3 3 0 9,1 2-128-9,0 2 0 6,-2 2 144-6,-1 2-144 8,3 4 0-8,0 5 128 8,0-1-128-8,-1 6 0 8,3-7 0-8,0 9 0 6,-2-2 0-6,1 5 0 8,1 1 0-8,0 1 0 7,-1 0 0-7,1 10 128 8,-6 3-128-8,4 3 0 8,1 5 0-8,3 3 0 7,2 4 0-7,-1 2 0 8,1 5 0-8,1-3 0 7,1-1 0-7,3 3 0 7,-1 1 0-7,3 3 0 8,4-1 128-8,3 1-128 8,-5 1 128-8,4 1-128 7,1-1 144-7,1-2-144 7,2-5 192-7,2 4-192 9,-2-1 240-9,0-5-64 7,2-8-16-7,0 1 0 9,1 3 64-9,3-4 16 5,-2 0 0-5,0-6 0 9,-2-2 80-9,2-6 0 7,2-2 16-7,0 1 0 7,0-3-96-7,-4 0-32 8,0-1 0-8,2-3 0 7,0-2-80-6,0-1 0 6,0-1-128-7,0-1 192 7,2-18-192-7,0 14 176 8,-2 3-176-8,2-17 160 7,0 0-160-7,0 0 0 8,0 0 0-8,0 0 0 22,-6 10-704-22,6-10-192 0,0 0-16 0,-13-4-12144 4</inkml:trace>
    </iact:actionData>
  </iact:action>
  <iact:action type="add" startTime="39886">
    <iact:property name="dataType"/>
    <iact:actionData xml:id="d22">
      <inkml:trace xmlns:inkml="http://www.w3.org/2003/InkML" xml:id="stk22" contextRef="#ctx0" brushRef="#br0">9832 10344 11055 0,'0'0'480'0,"-2"-11"112"0,2 11-464 0,0 0-128 3,0 0 0-2,0 0 0 7,8-16 1808-8,-8 16 352 7,19-4 64-7,-3-2 16 8,5-2-1024-8,5 3-208 6,1 1-48-6,6 0 0 9,6-2-80-9,2 0-32 6,8 0 0-5,4 4 0 8,5 4-64-9,1 2-16 6,3-4 0-6,4 0 0 8,-3-2-96-8,-3 0-32 7,-7 2 0-7,0-2 0 8,-1 0-208-8,1 2-48 7,-6-2-16-7,-6 4 0 9,0 2-192-9,-4 0-48 6,-8-2 0-6,2 2 0 8,-2 4-128-8,-1-2 0 7,-5 1 0-7,3 5 0 23,-1-4-1728-22,0 2-384-1</inkml:trace>
    </iact:actionData>
  </iact:action>
  <iact:action type="add" startTime="40935">
    <iact:property name="dataType"/>
    <iact:actionData xml:id="d23">
      <inkml:trace xmlns:inkml="http://www.w3.org/2003/InkML" xml:id="stk23" contextRef="#ctx0" brushRef="#br0">13078 8944 11919 0,'0'0'512'1,"0"0"128"-1,0 0-512 0,0-16-128 5,0 16 0-5,0 0 0 8,-2-9 752-8,2 9 112 6,0 0 32-6,0 0 0 8,-2-12-384-8,2 12-64 7,-8-10 0-7,8 10-16 8,0 0-112-8,-14 0 0 8,3 0-16-8,-5 2 0 7,2 2 0-7,-5 4 0 8,1-2 0-8,1 1 0 8,-3 5-16-8,-1-2 0 7,-1 6 0-7,3 1 0 8,-8 6 32-8,-3 7 0 7,-3 3 0-7,2 8 0 8,-2 2-96-8,0 4-16 7,-3 3 0-7,-1 3 0 8,2 3-80-8,2 5 0 7,-4 5-128-7,2 1 192 8,2-3-192-8,-2 8 0 7,-2 4 0-7,2-4 0 8,3 4 192-8,-1 2-64 7,-2 4-128-7,2-4 192 8,2-6 144-8,1 1 32 7,1-7 0-7,4 2 0 8,-1-5 16-8,3 3 0 7,0-2 0-7,5-3 0 8,1-7 64-8,7-1 0 7,-2-2 16-7,6 1 0 9,2-3-64-9,4-6-16 6,4-2 0-6,4-6 0 8,6 0-48-8,-1 2-16 8,3-2 0-8,3-5 0 8,-3-1-48-8,5-2-16 6,1 2 0-6,3-5 0 8,3-3-64-8,-1-3 0 7,0 1-16-7,2 3 0 8,3-7-32-8,-3 1 0 7,0-6 0-7,4-1 0 8,6-3-144-8,-4-2 128 7,-5 0-128-7,3 0 128 22,0 2-1424-22,2-6-304 0,-4-4-48 0,-3 0-16 1</inkml:trace>
    </iact:actionData>
  </iact:action>
  <iact:action type="add" startTime="42916">
    <iact:property name="dataType"/>
    <iact:actionData xml:id="d24">
      <inkml:trace xmlns:inkml="http://www.w3.org/2003/InkML" xml:id="stk24" contextRef="#ctx0" brushRef="#br0">10686 1945 12095 0,'0'0'528'0,"0"0"112"0,0 0-512 0,0 0-128 6,-2 15 0-6,2-15 0 8,-4 18 320-8,4-18 48 7,2 13 0-7,-2-13 0 8,0 16 80-8,0-16 32 7,4 20 0-7,-4-20 0 8,2 17 32-8,2-1 0 7,-4-16 0-7,8 19 0 8,-8-19-144-8,12 16-32 8,-12-16 0-8,9 19 0 8,3-7-112-8,-2 4-32 6,-2-5 0-6,5 5 0 8,-3-6-32-8,6 5-16 7,-3-5 0-7,7 6 0 8,-5-3 16-8,5 3 0 7,1-4 0-7,5 1 0 8,-3-1 176-8,4 2 48 8,3-5 0-8,1 1 0 8,8 2 0-8,4-4 16 6,-2 5 0-6,6-5 0 9,3-4 32-9,5 2 0 7,-2-2 0-7,-1-2 0 8,-1-4-144-8,0 0-32 7,7 0 0-7,1 4 0 7,-1 2-96-7,1 3-32 8,3-3 0-8,8-2 0 8,3 0-128-8,3-2 160 7,2-4-160-7,0-1 160 8,-6-3-160-8,-2 4 192 7,6 0-192-7,-2 0 192 7,-3-2-192-7,5 2 0 8,6-2 0-8,-3 4 0 7,3 2 128-7,-2-1-128 8,-7-3 0-8,-1 2 128 8,0 0 0-8,-6 2-128 7,4 0 192-7,-3 2-64 8,3 4-128-8,0 3 128 7,4 1-128-7,-3-6 128 8,1-2-128-8,-2-4 0 7,-6 4 144-7,-5 0-144 8,1-2 0-8,-1 2 128 7,-3-4-128-7,-1 6 0 8,-2 4 0-8,-3-3 0 6,1-3 0-5,0 2 128 7,1 0-128-8,-3 0 0 7,-6 2 0-7,2-2 128 8,-4 0-128-8,0-2 192 7,-10-2-64-7,-2 0 0 8,-1 0 48-8,-3-2 16 7,-4-2 0-7,-3 2 0 8,-2 4-16-8,1 0 0 7,-3 0 0-7,1-2 0 8,-15 0 80-8,16-4 0 7,2 2 16-7,-18 2 0 8,0 0 32-8,0 0 0 7,0 0 0-7,11 0 0 8,-11 0 64-8,0 0 16 7,0 0 0-7,0 0 0 8,0 0-112-8,0 0-16 7,0 0 0-7,0 0 0 8,0 0-256-8,0 0 160 7,0 0-160-7,0 0 128 8,0 0-128-8,0 0-192 7,0 0 32-7,-9 8-9840 16,-7 1-1968-16</inkml:trace>
    </iact:actionData>
  </iact:action>
  <iact:action type="add" startTime="44297">
    <iact:property name="dataType"/>
    <iact:actionData xml:id="d25">
      <inkml:trace xmlns:inkml="http://www.w3.org/2003/InkML" xml:id="stk25" contextRef="#ctx0" brushRef="#br0">13879 9355 11455 0,'0'0'512'1,"0"0"96"-1,12-9-480 0,-6-3-128 6,0 2 0-6,-6 10 0 8,0 0 608-8,0 0 96 7,0 0 32-7,0 0 0 8,0 0-128-8,0 0-32 7,0 0 0-7,0 0 0 7,0 0-64-7,0 0-32 7,0 0 0-7,0 0 0 8,0 0 32-8,-6 18 16 8,0 1 0-8,2 5 0 7,-4-3-64-7,2 3-16 8,-1-3 0-8,-5 6 0 7,0 7-32-7,-1 3-16 8,-1 4 0-8,-6 3 0 8,3 3-48-7,-5 6-16 5,-1 5 0-6,0 3 0 8,-1 3 0-8,1 4 0 7,1-5 0-7,-1 3 0 9,0-7-80-9,1-5-32 6,8-7 0-6,-1 2 0 8,3 0 48-8,-2-8 16 7,5-2 0-7,-1-4 0 8,4 4 176-8,4-4 48 8,0-4 0-8,2 0 0 7,4-2-272-7,2 1-48 7,2-3-16-7,-2-4 0 8,1 1 16-8,5-5 16 7,-4-3 0-7,8 1 0 8,1-5-64-8,3 2-16 7,-5-5 0-7,3 3 0 8,1-2-128-8,-1 0 160 7,1-1-160-7,3-3 160 8,1-4-160-8,1-2 0 7,-3 0 144-7,2 0-144 9,-1-6 0-9,-1-3 0 6,-3 1 0-6,1 4 0 24,-1-2-448-24,-2 2-176 0,1-6-16 0,1 5-16 12,-18 5-1712-12,11-6-352 0</inkml:trace>
    </iact:actionData>
  </iact:action>
  <iact:action type="add" startTime="44765">
    <iact:property name="dataType"/>
    <iact:actionData xml:id="d26">
      <inkml:trace xmlns:inkml="http://www.w3.org/2003/InkML" xml:id="stk26" contextRef="#ctx0" brushRef="#br0">13156 10180 3679 0,'-28'-3'320'0,"13"-1"-320"3,-1-4 0-3,-1 4 0 9,5 2 3472-9,12 2 624 8,-16 0 128-8,16 0 32 8,0 0-2688-8,0 0-544 6,0 0-96-6,0 0-32 8,0 0 0-8,0 0 0 7,20-8 0-7,1 0 0 8,3 3 64-8,11-1 0 7,2 2 0-7,8 0 0 9,-2-2-384-9,5-2-64 6,3 2 0-5,4 2-16 6,1 1-240-7,1-3-32 7,-3-2-16-7,5 2 0 8,1-2-208-8,5 2 176 9,-5-5-176-9,-3 3 160 7,-1 4-160-7,-3 0 0 7,-4 0 0-7,-8 0 128 23,0 4-448-22,-8 0-80-1,-2 4-32 0,-4-2-8736 6,-3 2-1760-6</inkml:trace>
    </iact:actionData>
  </iact:action>
  <iact:action type="add" startTime="45230">
    <iact:property name="dataType"/>
    <iact:actionData xml:id="d27">
      <inkml:trace xmlns:inkml="http://www.w3.org/2003/InkML" xml:id="stk27" contextRef="#ctx0" brushRef="#br0">15311 10165 10127 0,'0'0'896'0,"0"0"-704"5,0 0-192-5,0 0 0 7,0 0 1408-7,0 0 240 7,0 0 48-7,0 0 16 9,8 17-208-9,-2 1-32 7,5-6-16-7,3-5 0 8,6-7 16-8,-1-2 16 6,6 4 0-6,5-4 0 9,1-3-272-9,4-1-48 6,-2-10-16-6,8 8 0 8,2 4-400-8,6-1-96 8,-4-3-16-8,1 2 0 8,3 2-176-8,0 0-32 6,0 0-16-6,0-5 0 8,-3 1-144-8,3 2-16 8,-4 4-16-8,0-4 0 8,0-2-240-8,-8 2 176 6,-2 1-176-5,-4-1 160 7,-4 2-160-8,-3-2 0 7,-5 0 0-7,-1 4 0 23,-18 2-1536-22,0 0-272-1,0 0-64 0</inkml:trace>
    </iact:actionData>
  </iact:action>
  <iact:action type="add" startTime="46475">
    <iact:property name="dataType"/>
    <iact:actionData xml:id="d28">
      <inkml:trace xmlns:inkml="http://www.w3.org/2003/InkML" xml:id="stk28" contextRef="#ctx0" brushRef="#br0">18325 9192 13407 0,'0'0'592'1,"3"-10"128"-1,-3 10-576 0,0 0-144 5,8-16 0-5,-8 16 0 8,4-9 192-8,-4 9 0 6,0 0 0-6,0 0 0 9,0 0-48-9,-12-12 0 6,1 4 0-6,-1 6 0 9,-7 0 416-9,-1 4 80 6,-1 0 0-6,-3 4 16 9,-7 2-16-9,0 3 0 6,-6-3 0-6,0 6 0 8,-6-4-320-8,4 5-80 8,-4-3-16-8,-6 0 0 7,-6-1 96-7,3-3 32 8,5 8 0-8,0-5 0 8,-2 5-32-8,10-4 0 8,-2 1 0-8,10-1 0 8,8 10-48-8,7-7-16 6,1 3 0-6,9 3 0 8,0-5-96-8,6 3-32 7,6 5 0-7,4-3 0 8,7-3 0-8,6 3 0 7,5 4 0-7,3 3 0 8,2 1-128-8,8 2 0 7,-4 4 144-7,10 0-144 8,-2-1 0-8,0 7 128 7,-2-1-128-7,0 9 0 8,1 0 0-8,-5 0 0 7,2 3 0-7,-2 1 0 8,-2 2 0-8,1-1 0 7,-7 1 0-7,-2 3 0 8,-2 1 0-8,-1 1 0 8,-5-3 0-8,-5-1 0 7,-1 1 0-6,-7 0 0 5,0-3 0-6,0-3 0 8,-4-4 0-8,-4-1 0 8,-2 3 160-8,-4-10-160 7,0 0 384-7,-4-8 0 7,-2-3-16-7,-1-3 0 8,-3-1 96-8,1-7 32 7,-7 1 0-7,3 1 0 8,-3-3-32-8,-3 1 0 7,-2-5 0-7,-3 2 0 8,-7-7-192-8,4 3-32 7,2 0-16-7,-2-2 0 8,-2-2-80-8,1-3-16 7,1 1 0-7,0-2 0 9,-8-2-128-9,4-2 128 6,4-5-128-5,2 1 128 7,-2 2-128-8,3-10 192 6,-1 1-192-6,2-7 192 8,2 2-192-8,1-1 160 7,5-2-160-7,3-3 160 8,-3-1-160-8,5-3 160 7,2-1-160-7,1 0 160 8,1 0-160-8,4-1 0 7,-5 1 0-7,7 2 0 8,2 2 0-8,2 1 0 7,2 1 0-7,4 1 0 8,-2-1 0-8,6-1 0 7,3 1 0-7,1 2 0 8,6 3-144-8,-3-3 144 7,5-5 0-7,5 1 0 8,4 0-128-8,1 1 128 9,1-3 0-9,0 2 0 7,10-3-128-7,0 1 128 6,6-2 0-6,1-1 0 9,-5-3-144-9,2 2 144 7,2-2 0-7,0-6-144 7,6-2 144-7,-1-4 0 7,-3 8 0-7,2-2 0 8,-3 2 0-8,-1-4 0 8,2-2 0-8,0-6 0 7,-2-1 0-7,-8 5 0 7,-2 0 0-7,0 6 128 9,-6 0-128-9,-4 6 128 6,-5-2-128-6,-9-2 128 8,-1 2 64-8,-10 5 0 7,-4 5 16-7,-8 3 0 8,-3-1 0-8,-9 2 0 8,-3-1 0-8,-2 1 0 8,-3 3-80-8,-3 6-128 6,-8 1 176-6,4 1-176 8,0 4 0-8,0 6 0 7,2 4 0-7,4-2-144 22,-3-2-336-21,5 4-64-1,2 6-16 0,2-3-8976 8,3 3-1792-8</inkml:trace>
    </iact:actionData>
  </iact:action>
  <iact:action type="add" startTime="47797">
    <iact:property name="dataType"/>
    <iact:actionData xml:id="d29">
      <inkml:trace xmlns:inkml="http://www.w3.org/2003/InkML" xml:id="stk29" contextRef="#ctx0" brushRef="#br0">19411 8763 4607 0,'0'0'192'1,"0"0"64"-1,18-4-256 0,-18 4 0 4,15-6 0-4,1 0 0 8,-16 6 1280-8,13 0 224 6,-13 0 32-6,18 2 16 9,-18-2-432-9,14-4-96 7,-14 4 0-7,17-2-16 8,1 2-192-8,-5 0-48 7,-13 0 0-7,20 2 0 8,-4 0-16-8,-1-2-16 6,-15 0 0-6,24 6 0 9,-3 0-32-9,0 7-16 7,3-1 0-7,-1 4 0 8,1-7-144-8,1 9-32 7,-2 0 0-7,3 7 0 8,-1 4-144-8,-1 6-48 7,1 2 0-7,0 0 0 12,-1 6-80-12,-3 0-32 4,3 6 0-4,-1 2 0 7,-2 1-208-7,3 3 128 8,-3-1-128-8,1-1 0 7,-5-4 192-7,1-2-48 8,3 3-16-8,-5-1 0 7,1-2 128-7,3-2 32 7,-4 4 0-7,-1 1 0 8,3-1 96-8,-3-4 32 7,1 0 0-7,-6 4 0 8,-1-5-32-8,3 1-16 7,-6 2 0-7,0-4 0 9,-2 4-80-9,2-2-16 6,-3-3 0-6,-1 7 0 9,-2-10-32-9,-2 4-16 7,-3 2 0-7,-5 0 0 8,2 8-16-8,-2-3 0 6,-7 5 0-6,-1-4 0 8,-1-7 48-8,-3 3 16 7,-1 2 0-7,5-2 0 8,1-6 80-8,-5 2 16 7,-3-6 0-7,3-2 0 8,-1-8 176-8,0-2 32 8,1 1 16-8,-1-3 0 7,-3 1-16-7,3-5 0 7,2-3 0-6,1 3 0 6,-1 1-208-7,-3-3-48 7,3 3-16-7,-1 1 0 8,5-9-160-8,-3 4-16 7,3-5-128-7,3 3 192 8,0-6-192-8,5 1 0 8,-1 1 128-8,10-10-128 8,-10 8-160-8,10-8-80 6,0 0-16-6,0 0 0 23,0 0-2256-22,0 0-464-1,0 0-96 1</inkml:trace>
    </iact:actionData>
  </iact:action>
  <iact:action type="add" startTime="48861">
    <iact:property name="dataType"/>
    <iact:actionData xml:id="d30">
      <inkml:trace xmlns:inkml="http://www.w3.org/2003/InkML" xml:id="stk30" contextRef="#ctx0" brushRef="#br0">8985 10301 4607 0,'0'0'400'1,"0"0"-400"5,-7 14 0-6,-5-8 0 9,2 0 1328-9,10-6 176 5,-15 6 32-5,15-6 16 9,-14 3-80-9,0-1-32 6,14-2 0-6,-11 0 0 9,11 0-224-9,-16-4-32 7,2-3-16-7,14 7 0 8,-15-6-176-8,15 6-32 7,0 0-16-7,-12-4 0 8,-2-6-208-8,7-3-32 7,3 3-16-7,4 10 0 8,-6-14-208-8,0 4-32 7,4-7-16-7,2 5 0 8,0 12-192-8,8-19-48 7,0-1 0-7,-1 6 0 8,5-1-192-8,0 3 128 8,5-1-128-8,1-1 0 7,3 4 0-7,1-4 128 7,-1 7-128-7,-3-5 0 9,1 4 0-8,3 4 0 4,-5 0 0-5,3 2 0 8,1 0 0-8,-3 2 0 7,-4 2 0-7,-14-2 0 8,21 8 0-8,-7 8 0 7,1-3 0-7,-7 7-160 8,2-4 160-8,-4 3 0 7,-4 4 0-7,-2 1-128 8,-4-3 128-8,0-1 0 7,-4 1 0-7,2 1 0 8,-2-7 0-8,-3 1 144 7,-1 1 0-7,-2-5 0 8,1 0 272-8,-5 2 48 7,2-7 16-6,-3 3 0 7,1-4-32-8,3-2-16 6,-5 2 0-5,3-6 0 6,1-6-64-7,1 0-16 8,3-6 0-8,-2 3 0 7,4 1-48-7,7-8-16 8,-3 1 0-8,4-1 0 7,2-2-128-7,2 7-32 7,2-7 0-7,1 3 0 8,7-5-128-8,2 2 0 7,3 7 0-7,-3-7 0 8,4 7 0-8,-1-1 0 7,3 2 0-7,-1 4 0 8,-1 6 0-8,1 0 0 7,3 2-192-7,-3 4 192 9,-3 8-192-9,3-3 192 7,3 7-160-7,-7-1 160 8,-1 3-128-7,-6 5 128 4,2 1 0-5,-1-1-144 9,-5-2 144-9,0 3 0 6,-2-5-144-6,-2 1 144 8,-4-1 0-8,2-1 0 7,-2-3 0-7,-5 1 0 8,-5-10 0-8,-2 1 0 8,-1-3 0-8,-5-2 128 7,5 2-128-7,1 0 0 8,-5 0 0-8,3-4 128 7,1-8 0-7,-3 0-128 7,4-2 192-7,3 2-64 8,-5-2-128-8,7 1 192 7,-3-1-192-7,4-6 192 8,2 2-192-8,-1-5 128 8,3 1-128-8,4-3 128 8,4 1-128-8,2 5 0 6,-4 13 144-6,9-18-144 9,-1 4 0-9,2-1 0 6,0 7 0-6,-10 8 0 8,0 0 0-8,13-4 0 7,-13 4 0-7,0 0-128 8,18 6 128-8,-10 4-128 7,-8-10 128-7,6 17-128 8,-6-17 128-8,-2 20 0 7,-4-3 0-7,0 5 0 9,-8-3 0-9,1-7-128 7,-9 4 128-7,3-9 0 7,-3 1 0-7,3 0 0 8,-3-6 0-8,3 0 0 7,1-2 0-7,1-2 0 8,5-2 0-8,-2-4 128 8,6 2-128-8,8 6 0 6,-11-7 128-6,3-9-128 8,4 0 0-8,0-1 144 7,2 1-144-7,4 3 0 8,-2 13 0-8,6-16 0 8,2 4 0-8,1-3 0 8,-9 15 0-8,8-10 0 6,-8 10 0-6,0 0 0 9,12-6 0-9,-12 6-144 6,0 0 144-6,0 0-192 25,12 10-1728-25,-12-10-336 1</inkml:trace>
    </iact:actionData>
  </iact:action>
  <iact:action type="add" startTime="50184">
    <iact:property name="dataType"/>
    <iact:actionData xml:id="d31">
      <inkml:trace xmlns:inkml="http://www.w3.org/2003/InkML" xml:id="stk31" contextRef="#ctx0" brushRef="#br0">8865 10463 7359 0,'0'0'656'0,"-16"12"-528"9,-4-6-128-9,7 4 0 5,-3 1 1104-5,2-5 192 11,-5 8 48-11,1-6 0 5,1-10-432-5,-3 0-80 10,3-2 0-9,3 0-16 2,-1-4 384-3,7 0 80 7,0-7 0-7,0 1 16 8,4-6-224-8,2-1-48 11,2-6-16-11,0 1 0 4,4 1-432-4,6 4-64 13,0-1-32-13,7 1 0 3,-3-3-160-3,7 3-16 12,3-1-16-12,-1-1 0 3,3-2-144-3,-3 1-16 7,2 7-128-7,1 3 192 8,1 0-192-8,0 7 0 12,-3 1 0-12,-1 2 0 5,1 6 0-5,-7 2 0 9,3 0 0-9,-1 7 0 5,-5 5-144-5,-1 7 144 9,-5 5 0-9,-2-3-144 5,0-2 144-5,-4-1 0 11,-4-1 0-11,-4 8 0 3,-2 3 0-3,2-3 0 12,-5-4 0-12,-3-3 0 4,-2-3 320-4,3-5 0 11,-7 0 0-11,1-7 0 4,-3-3 336-4,1 0 64 11,-3 0 16-11,5-4 0 4,3-6-48-4,-1 0-16 12,7-1 0-12,-2-7 0 3,3 2-256-2,3-3-48 9,2-3-16-10,2-3 0 4,2 3-176-4,4 4-48 11,2-3 0-11,-1 3 0 5,7-5-128-5,0 7 0 10,5 2 0-10,-1 2 0 5,4-5 0-5,1 3 0 10,-5 4 0-10,1 4 0 4,-1 6 0-4,-1-2 0 11,-15-2 0-11,20 10 0 4,-10 5-176-4,-3-1 176 11,-1 2-128-11,-6 3 128 5,-6 1 0-5,1 1-160 10,-3 1 160-10,-8-3 0 4,3-5 0-4,-9 1 0 11,-3-5 0-11,1 0 0 4,1-2 0-4,3-4 0 11,-1-4 144-11,3 1-144 4,5-1 160-4,-3 0-160 11,16 0 192-11,0 0-192 5,-10-7 144-5,10 7-144 11,0 0 0-11,0 0-10128 16,0 0-2144-15</inkml:trace>
    </iact:actionData>
  </iact:action>
  <iact:action type="add" startTime="65541">
    <iact:property name="dataType"/>
    <iact:actionData xml:id="d32">
      <inkml:trace xmlns:inkml="http://www.w3.org/2003/InkML" xml:id="stk32" contextRef="#ctx0" brushRef="#br0">28346 909 5519 0,'0'0'496'1,"0"0"-496"5,0 0 0-6,0 0 0 7,0 0 1344-6,0 0 192 5,0 0 16-6,0 0 16 9,0 0-496-9,0 0-112 6,0 0 0-6,0 0-16 9,0 0-176-9,0 0-16 7,-15-8-16-7,1 1 0 8,-3 5-144-8,-9 2-16 7,-1 5-16-7,-2 1 0 8,-6 0-128-8,-4 2-32 6,0 2 0-6,-4-1 0 10,0 1-32-10,-4 6-16 6,0-5 0-6,4 7 0 8,-4 0-32-8,8-1-16 7,-2 3 0-6,8 3 0 6,4 0 16-7,2-1 16 7,1 3 0-7,3 1 0 8,5-3-176-8,5 2-32 8,-3 1-128-8,8-3 192 7,4 1-192-7,2-1 0 7,2-2 0-7,4 1 0 8,6-1 192-8,6-3-64 7,-1-3-128-7,5 7 192 8,1-3-32-8,7-3-16 7,3 0 0-7,0-5 0 8,-2 5-144-8,6-2 160 7,2-1-160-7,0-3 160 8,6-2-160-8,-2 0 0 6,2-3 144-6,6-3-144 10,-2 0 0-10,2 0-288 6,-1-4 48-6,-1 0 16 24,-6-5-752-23,2-5-160-1,-6 0-16 0</inkml:trace>
    </iact:actionData>
  </iact:action>
  <iact:action type="add" startTime="66038">
    <iact:property name="dataType"/>
    <iact:actionData xml:id="d33">
      <inkml:trace xmlns:inkml="http://www.w3.org/2003/InkML" xml:id="stk33" contextRef="#ctx0" brushRef="#br0">29273 1096 8287 0,'0'0'736'1,"0"0"-592"3,0 0-144-4,0 0 0 8,0 0 1536-8,0 0 288 7,0 0 48-7,0 0 16 9,0 0-832-9,0 0-160 6,0 0-48-6,0 0 0 8,0 0-400-8,0 0-64 7,0 0-32-7,0 0 0 8,21-2-32-7,1-1 0 6,1-5 0-7,1 2 0 7,3 0-96-7,2-6-32 7,2 4 0-7,6 3 0 9,1-3-192-9,-1 0 128 6,2 2-128-6,4 0 0 24,-4 6-320-24,0-4-144 1,-8-1-48-1,0-3-8496 2</inkml:trace>
    </iact:actionData>
  </iact:action>
  <iact:action type="add" startTime="66247">
    <iact:property name="dataType"/>
    <iact:actionData xml:id="d34">
      <inkml:trace xmlns:inkml="http://www.w3.org/2003/InkML" xml:id="stk34" contextRef="#ctx0" brushRef="#br0">29265 1223 12895 0,'-14'4'1152'1,"1"0"-928"4,13-4-224-5,0 0 0 9,0 0 1216-9,0 0 192 6,0 0 32-6,0 0 16 8,0 0-800-7,0 0-144 6,13 10-48-7,1-4 0 7,6-5-272-7,1-1-48 7,2-3-16-7,9-1 0 8,1 0-128-8,2-2 128 7,6-2-128-7,-2 2 128 8,6 0-128-8,0 4 0 7,1-1 0-7,5-1-6016 18,-2-2-1280-18</inkml:trace>
    </iact:actionData>
  </iact:action>
  <iact:action type="add" startTime="66564">
    <iact:property name="dataType"/>
    <iact:actionData xml:id="d35">
      <inkml:trace xmlns:inkml="http://www.w3.org/2003/InkML" xml:id="stk35" contextRef="#ctx0" brushRef="#br0">31495 554 12895 0,'0'0'576'1,"0"0"112"-1,13-8-560 0,-13 8-128 3,0 0 0-3,0 0 0 8,0 0 1024-8,0 0 160 8,0 0 32-8,0 0 16 7,-15-5-400-7,1 1-64 8,-7 8-32-8,-7-1 0 8,-3 1-352-8,-10 0-64 7,-4 6 0-7,-6 4-16 7,-1-5-112-7,-1 7 0 7,-1-2-16-7,3 5 0 9,2 1-16-9,6 1 0 7,-2 4 0-7,8-1 0 8,0-1 0-8,2 3 0 7,4 1 0-7,4-4 0 8,3-3 0-8,9-1 0 7,-1 3 0-7,8 1 0 8,8-1-32-8,2-3 0 7,8 3 0-7,5-1 0 8,7 2 192-8,3 3 16 7,3-1 16-7,3 2 0 8,2 3-160-8,6 1-16 7,4-2-16-7,-2 2 0 9,0 1-160-9,2-1 0 6,0 2 0-6,-1-2 0 8,-4 0 160-8,-3 2-160 8,2 3 192-8,-6 3-192 7,-4-2 0-7,-7 0 0 7,-3-4 0-7,-3-2 0 8,-10 2 0-8,-4-2 0 6,-4 3 0-6,-6-5 0 9,0-6 0-9,-7-1 0 6,-1-1 128-6,-3-3-128 9,-3-1 384-9,-1 3-16 6,-2-7-16-6,-1 3 0 9,1-6-32-9,-2 1-16 7,0-3 0-7,-3-2 0 8,3-6-96-8,0-2-16 6,-4-2 0-6,4 0 0 9,1-5-64-9,7-3-128 7,-1-4 176-7,1 1-176 8,5-5 192-8,3 1-192 7,3-1 192-7,2-3-192 8,6-3 192-8,6 1-192 7,4-2 192-7,0-1-192 8,9 1 0-8,1 2 0 8,5-1 0-8,6-1 0 7,6-2 0-7,6-2 0 8,8-1-128-8,0 1 128 7,4 0 0-7,3-2 0 7,7 2 0-7,-3-4 0 8,1-4 0-8,-3-4 0 7,-1-4 0-7,-5 2-144 8,-5-2 144-8,-2 0 0 7,-8 3 0-7,0-3 0 9,0-2 304-9,-8 8 32 6,-9 2 16-6,-4 6 0 8,-7-2 256-7,-3 4 48 5,-10-1 16-6,-2 9 0 8,-3 0-32-8,-13 1-16 7,-7 5 0-7,-2 5 0 8,-4-2-224-8,-8 6-32 7,-2 3-16-7,-2 1 0 8,-8 2-352-8,1 2 0 7,-3 4 0-7,1 0-192 22,-5 1-1408-21,5 7-272-1,-3 0-64 1</inkml:trace>
    </iact:actionData>
  </iact:action>
  <iact:action type="add" startTime="68111">
    <iact:property name="dataType"/>
    <iact:actionData xml:id="d36">
      <inkml:trace xmlns:inkml="http://www.w3.org/2003/InkML" xml:id="stk36" contextRef="#ctx0" brushRef="#br0">8964 2109 3679 0,'0'0'320'0,"0"0"-320"4,-14 7 0-4,-1-1 0 8,3 6 464-8,-2-4 32 7</inkml:trace>
    </iact:actionData>
  </iact:action>
  <iact:action type="add" startTime="68307">
    <iact:property name="dataType"/>
    <iact:actionData xml:id="d37">
      <inkml:trace xmlns:inkml="http://www.w3.org/2003/InkML" xml:id="stk37" contextRef="#ctx0" brushRef="#br0">8708 2376 4607 0,'0'0'192'0,"0"0"64"10,0 0-256-10,0 0 0 1,0 0 0-1,0 0 0 1,0 0 2112-1,8-12 384 7,-8 12 80-7,0 0 16 8,10-8-1408-8,-10 8-288 7,12-13-48-7,-12 13-16 8,9-8-304-8,-9 8-64 6,18-10-16-5,-18 10 0 6,0 0-224-7,16-6-48 8,-16 6-16-8,15-4 0 7,3-2 0-7,-5 4 0 8,3-3 0-8,-2 1 0 7,5 4 32-7,-3-6 0 7,3 0 0-7,1 2 0 8,3 0 32-8,-3 0 16 7,1 2 0-7,3 2 0 9,1-6-32-9,2 5 0 6,3 1 0-6,-1 0 0 8,2-2-48-8,6 4-16 8,0 3 0-8,8-1 0 8,-4 0-16-8,10 0 0 7,3 4 0-7,3 2 0 8,1-3-128-8,3-3 0 7,7-4 0-7,-5 0 0 8,-1-2 0-8,4 0 0 6,-3 2 224-6,5 0-64 9,-2 0-32-9,8 0 0 6,-1-2 0-6,7 2 0 9,1 2-128-9,-1-2 160 6,0-3-160-6,-2-1 160 9,-2 2-32-9,-1-2-128 7,3 2 192-7,4 2-64 8,1 0-128-8,5-2 192 7,6-2-192-7,-8-2 192 8,-3 0-192-8,1-3 192 8,-2-1-192-8,4 6 192 7,0-10-64-7,4 8-128 7,-1 1 192-7,1-1-64 7,0-6-128-7,-2 2 128 7,-8 2-128-7,-2-3 128 8,2 3-128-8,0 4 192 7,-2 0-192-7,2 0 192 9,1 0-192-9,1 0 0 6,2 2 0-6,-2-3 0 9,-6 1 0-9,-4-2 0 7,3-2 0-7,-1 2 0 8,-4 2 0-8,4 2 0 7,4 0 0-7,-2 0 0 8,-4-1 0-8,0-3 0 7,-3 4 128-7,-1-2-128 8,-10 0 0-8,1 2 0 8,-4-6 0-8,-3 0 128 7,-3 3-128-7,-2 1 128 7,-8 2-128-7,-2 0 128 8,-2 2-128-8,-4-2 0 7,0 0 0-7,-3 0 0 7,-5 2 0-7,-7 0 0 8,-1 0 0-8,-15 0 0 8,0 0 176-8,0 0-48 7,0 0-128-7,0 0 192 8,0 0 304-8,0 0 48 7,-19 6 16-7,-3-2 0 8,-1 2-128-8,-10-3-32 7,-2 3 0-7,-2-2 0 8,-8 0-144-8,-4-2-48 7,-8 4 0-7,-1 4 0 8,-2-3-208-8,-9 1 128 7,-7 0-128-7,-6 2 0 8,-7-4 128-8,-1-2-128 7,0-1 0-7,-4 5 144 8,-1-4-144-8,-7 2 0 7,-3 0 0-7,-4 0 128 8,-6 1-128-8,2-3 0 7,1 0 144-7,3-2-144 8,-2 2 0-8,-2-2 128 7,-10-2-128-7,2-2 0 8,-4-2 0-8,2 2 0 7,4 0 0-7,-3 0 128 8,-1 0-128-8,-4 0 0 7,4-5 0-7,0 3 0 8,6 2 0-8,2 2 128 7,0 0-128-7,2 0 0 8,0-4 144-7,3 2-144 5,5-2 192-6,8 0-192 9,-1-2 160-9,8 4-160 6,3 0 128-6,3-1-128 8,0-1 0-7,2-4 0 5,0-6 128-6,4 2-128 9,4-1 0-9,11 3 0 7,5 0 0-7,3-1 0 7,5 1 0-7,3-2 128 8,8 0-128-8,2 5 0 7,5-5 0-7,7 4 0 8,4 2 0-8,1-3 0 7,6 1 0-7,14 8 0 7,0 0 128-7,0 0-128 8,-1-12 0-8,1 12 0 7,15-12 0-7,5 6 0 8,1 3 0-8,8-1 0 8,6 2 0-8,3 2-176 8,6 2 176-8,7 2-128 6,4-2 128-6,9 3-128 9,4 1 128-9,6 4 0 6,5-4-144-6,2 2 144 8,3 1 0-8,2 1-144 7,2 2 144-7,6 2 0 8,-3-7-144-8,11 5 144 7,3-2 0-7,4-2-144 8,2 1 144-8,2-3 0 7,-1-2 0-7,1 0 0 8,2 4 0-8,4 0 0 8,4-3 0-8,-4-3 0 7,-4 2 0-7,2 2 0 8,-4 2 0-8,0-2 0 7,6-2 0-7,2-2 0 8,-6 0 0-8,0 0 0 8,-4-2 0-8,1 0 0 6,-1 0 0-6,2-2 0 8,4 0 0-8,-6 0 0 7,-10-4 0-7,-1 2 0 8,-1-2 0-8,-5 2 0 7,2 0 0-7,-5 2 0 8,-5-2 0-8,0-1 0 7,0-5 0-7,-8 2 0 9,-6 2 0-9,-6-4 0 6,1 3 0-6,-7 1 0 9,-3-2 0-9,-5 0 0 6,-3 2 0-6,-4 0 0 8,2-3 0-8,-10-1 0 7,-6 2 0-7,-4 0 0 8,-5 1 0-8,-3 1 0 8,-9 0 0-8,-10 6 128 8,0 0-128-8,0 0 0 7,0-18 128-7,-6 9-128 7,-4-1 160-7,-9 0-32 7,-6 4-128-7,-7 2 192 8,-5-2-192-8,-8 4 144 7,-1 2-144-7,-5 0 128 8,-4 0-128-8,-7 0 0 7,-2-5 0-7,-11 3 0 9,-5 2 0-9,-5 2 0 6,-5 0 0-6,-6 5 128 9,3-1-128-9,-5 2 0 6,1 2 0-6,-9-2 128 9,-7-5-128-9,-6 3 0 6,-2 4 0-6,6 0 0 9,0 0 0-9,-6 3 0 7,-2-5 0-7,-9 6 0 8,-5-5 0-8,4 5 0 6,1 0 0-6,-1-1 0 9,1 1 0-9,-5-4 0 7,-7 3 0-7,5-5 0 7,5 2 0-7,5 2 128 8,0-6-128-8,0 1 128 7,-1 1-128-7,3-2 0 7,4-2 0-6,8 2 0 6,2 4 0-7,4-3 0 7,-1-3 0-7,5 0 0 8,2-4 0-8,3 0 0 8,10-2 0-8,7 0 0 8,5 2 0-8,5-2 0 7,13-2 0-7,1 0 0 8,5-1 0-8,3 1 0 7,6 0 0-7,6 0 0 9,6 2 0-9,6-2 0 5,5 0 0-5,7-2 0 9,15 6 0-9,0 0 0 7,0 0 0-7,0 0 0 7,0 0 0-7,0 0-144 7,0 0 144-7,27-2-160 9,2 2 0-9,12 0 0 7,2 0 0-7,6 0 0 7,2-2 160-7,5 2-128 8,7 2 128-8,5 0-128 8,10 4 128-8,6-2 0 7,2 2 0-7,9-2 0 7,1 0 0-7,1 0 0 8,3 1-144-8,3-1 144 8,0 2 0-8,7 0 0 7,5 6 0-7,2-4 0 8,6-6-128-8,-4 1 128 7,0 1 0-7,6 4 0 9,1-2 0-9,3 0 0 6,4-6 0-6,-5 2 0 8,-3 0 0-8,4 2 0 7,0 0 0-7,-3 3 0 8,3-3 0-8,-8-2 0 6,0-2 0-6,-6 0 0 8,0 2 0-8,4-2 0 8,4 2 0-8,-8-2 0 8,-4-2 0-8,-3 2 0 7,-1-4 0-7,-2 4 0 8,-7 2 0-8,-1-2 0 7,-7-2 0-7,-2 2 0 8,-4 0 0-8,-6 0 0 7,-6 0 0-7,-10 0 0 8,-1 0 0-8,-5 0 0 7,-5 2 0-7,-4 0 128 8,-8-2-128-8,-4 2 0 6,-6 2 0-6,-5 0 0 9,-7-2 0-9,1 0 0 7,-18-2 0-7,0 0 0 8,0 0 0-8,0 0 128 7,0 0-128-7,0 0 192 8,-22 4 0-8,-3-4 0 7,-6 0 0-7,-2 0 0 8,-10 0-64-8,-4 0 0 7,-8 2 0-7,-5 2 0 8,-3-1-128-8,-5 3 0 7,-12-2 0-7,-10 0 0 8,-3 2 0-8,-1-4 0 8,-5-2 160-8,-1 4-160 7,-1-2 0-7,-8 6 0 7,-10-5 0-7,0-1-144 8,0-4 144-8,-6 2 0 7,4 2 160-7,-6 6-160 8,-2-2 0-8,-1-6 0 7,-7 0 0-7,4 4 0 8,1 2 0-8,3 4 0 7,4-3 0-7,-2-3 0 8,7-4 0-8,2 2 128 6,13 0-128-6,4 2 144 9,11 2-16-9,2 0-128 7,12-2 192-7,6 3-64 9,9-1-128-9,11 0 0 5,5-6 0-5,10 2 128 9,6 2-128-9,9 0-144 7,20-4 144-7,0 0-10320 16,8 17-1952-16</inkml:trace>
    </iact:actionData>
  </iact:action>
  <iact:action type="add" startTime="86215">
    <iact:property name="dataType"/>
    <iact:actionData xml:id="d38">
      <inkml:trace xmlns:inkml="http://www.w3.org/2003/InkML" xml:id="stk38" contextRef="#ctx0" brushRef="#br1">8876 6196 10591 0,'-11'-19'464'1,"5"11"112"-1,0-6-576 0,6 14 0 12,-4-10 0-12,4 10 0 4,-8-17 608-4,0 9 16 10,8 8 0-10,-6-10 0 5,1-1-240-5,-1 5-32 10,6 6-16-10,-10-10 0 5,2 0 96-5,8 10 16 10,-12-8 0-10,-1 5 0 5,1-1 48-5,-3 4 16 10,-1 0 0-10,-2 4 0 5,-1-1-112-5,1 1-16 11,-3 4 0-11,-3 2 0 4,3-4-160-4,0 5-32 10,-1 3-16-10,-3 0 0 5,-1 3-48-5,1 5 0 10,0-1 0-10,-3 1 0 5,1 3 32-3,0 0 0 7,-1 1 0-9,1 1 0 4,0-2 112-4,0 5 32 10,-3 1 0-10,3 0 0 4,-2 0-48-3,-1 2-16 9,1 1 0-10,0 3 0 6,2 6-112-6,1-1-128 9,5 5 176-9,3 4-176 6,3-4 144-6,-3 0-144 10,4 3 0-9,1 5 144 2,7 1-144-3,-2 3 0 10,-4 1 0-10,7-1 128 5,1-3-128-5,0 3 0 10,-2-1 144-9,6 3-144 3,6-3 160-4,-2 1-32 10,0-8-128-10,-1 1 192 5,5-1 96-5,4 0 16 10,-4 1 0-10,2-5 0 5,3-8-48-5,-3 4 0 10,4-4 0-9,-3 2 0 2,5-6-16-3,-2-2-16 12,1 2 0-12,-1 1 0 4,1-5-32-4,7 0-16 10,-5-2 0-10,1 2 0 5,1-3 0-5,-1-1 0 12,5 0 0-12,-1 1 0 3,1-5-176-2,3 0 128 9,-3-5-128-10,4-1 128 4,5 3-128-4,-3-4 128 10,-4 1-128-10,6 1 128 5,1-3-128-4,1 5 160 8,0-7-160-9,4 5 160 5,-2 0-400-5,2-1-80 10,2 1 0-10,-6 1-7936 18,0-7-1600-18</inkml:trace>
    </iact:actionData>
  </iact:action>
  <iact:action type="add" startTime="86951">
    <iact:property name="dataType"/>
    <iact:actionData xml:id="d39">
      <inkml:trace xmlns:inkml="http://www.w3.org/2003/InkML" xml:id="stk39" contextRef="#ctx0" brushRef="#br1">9615 6101 13295 0,'0'0'576'1,"0"0"144"-1,-11-8-576 0,11 8-144 5,0 0 0-5,0 0 0 8,0 0 560-8,0 0 80 8,-10-8 0-8,10 8 16 8,0 0-352-8,0 0-80 6,0 0-16-6,0 0 0 9,0 0 16-9,0 0 0 6,0 0 0-6,0 0 0 8,0 0-32-8,0 0 0 7,0 0 0-7,0 0 0 8,0 0 64-8,16-8 16 7,-16 8 0-7,15 0 0 8,3 6 32-8,-5 0 0 8,3-2 0-8,4 6 0 7,-5 7-32-7,5 1 0 7,-1 1 0-7,1 5 0 8,-1 1-16-8,3 2-16 8,-5-1 0-8,3 1 0 8,-1 0-48-8,5 2 0 7,-7 3 0-7,3 1 0 8,1 6-48-8,-1 0-16 6,-1 6 0-6,1 1 0 9,-3 1 64-9,-5 2 16 7,3 0 0-7,-3 0 0 8,4 3 0-8,-6-1 0 7,-1 2 0-7,3-1 0 7,-4-3-16-7,2 4-16 7,-1-5 0-6,-3-1 0 6,2 2 96-6,-2 0 32 5,0 3 0-6,-2-1 0 8,-2-4 144-8,-2 4 16 8,-2-1 16-8,0-1 0 8,-2 0 0-8,-4-2 0 7,2 3 0-7,0 1 0 7,-2-6-64-7,-1-2-16 9,-1 2 0-9,-4-4 0 7,3-1-144-7,3 1-48 7,-6 4 0-7,4 0 0 8,-3-6-32-8,3 2-16 7,6-4 0-7,-10-2 0 7,1-2 16-7,-3 3 0 8,4-3 0-8,-3-6 0 8,3 0 0-8,-2-1 0 7,3-3 0-7,1-3 0 8,-6-1-48-8,5 2 0 7,-3-7 0-7,4 4 0 8,-3 1-128-8,3-7 128 7,2-2-128-7,8-10 128 8,0 0-128-8,0 0 128 6,-12 11-128-6,12-11 128 8,0 0-128-8,0 0 0 8,0 0 0-8,0 0-10176 16,0 0-2128-15</inkml:trace>
    </iact:actionData>
  </iact:action>
  <iact:action type="add" startTime="88632">
    <iact:property name="dataType"/>
    <iact:actionData xml:id="d40">
      <inkml:trace xmlns:inkml="http://www.w3.org/2003/InkML" xml:id="stk40" contextRef="#ctx0" brushRef="#br1">1008 14085 1839 0,'0'0'160'1,"0"0"-160"4,4-10 0-5,-4 10 0 9,4-12 2304-9,-4 12 448 7,7-15 64-7,-7 15 32 8,2-16-1280-8,2 6-256 7,-4 10-48-7,0 0-16 8,0 0-112-8,0 0-32 7,2-9 0-7,-2 9 0 8,0 0-304-8,0 0-64 7,0 0-16-6,0 0 0 5,0 0-384-5,0 0-80 6,-2 13 0-7,0 9-16 8,0 5 16-8,0 2 0 7,-5 6 0-7,5 8 0 8,-2 4 64-8,0 2 32 7,2 5 0-7,-4 11 0 8,-2 1-96-7,0 6 0 5,3-3-16-6,-3 3 0 8,-2-6-96-8,2 4-16 7,2-4 0-7,-3-1 0 9,1-9 32-9,0-1 0 6,0 0 0-6,-2-7 0 9,1-3 144-9,-5-2 16 6,4-6 16-6,4-4 0 8,1 0-128-8,-1-1-16 7,2-5-16-7,4-6 0 8,0-1-176-8,4-1 128 7,4-5-128-7,-3 0 128 8,-5-14-384-8,16 6-64 7,-4-1-32-7,3-5 0 23,-1-3-2112-23,0-5-416 1</inkml:trace>
    </iact:actionData>
  </iact:action>
  <iact:action type="add" startTime="89067">
    <iact:property name="dataType"/>
    <iact:actionData xml:id="d41">
      <inkml:trace xmlns:inkml="http://www.w3.org/2003/InkML" xml:id="stk41" contextRef="#ctx0" brushRef="#br1">922 14071 2751 0,'0'0'256'0,"0"0"-256"6,0 0 0-6,23-14 0 9,1 3 3200-9,5-5 576 7,4 4 128-7,6-1 32 8,4 1-2816-8,6-4-560 7,-2 3-112-7,5 3-32 8,7-2-160-8,1 5-16 7,-3-7-16-7,1 6 0 8,-1 2-224-8,-2 0 128 7,-5 1-128-7,-7 1 0 8,-4 2 128-7,-6 2-128 5,1 0 0-6,-1 6 0 9,-4 1 0-9,-6 1-128 7,-3 0-16-7</inkml:trace>
    </iact:actionData>
  </iact:action>
  <iact:action type="add" startTime="89310">
    <iact:property name="dataType"/>
    <iact:actionData xml:id="d42">
      <inkml:trace xmlns:inkml="http://www.w3.org/2003/InkML" xml:id="stk42" contextRef="#ctx0" brushRef="#br1">897 14734 26607 0,'0'0'1168'0,"0"0"256"0,19-2-1136 0,6 0-288 4,5-4 0-3,7-1 0 6,8 1 0-7,0 0 0 7,-1 4-176-7,5-4 176 8,-6-2 0-8,4 2 0 7,2 1 0-7,-5-3 0 8,3-2 0-8,2 4 0 7,-8 2 0-7,2-2 144 9,0-1-144-9,-6 1 0 7,0 2 0-7,-6 2-7840 14,-4 0-1600-13</inkml:trace>
    </iact:actionData>
  </iact:action>
  <iact:action type="add" startTime="89611">
    <iact:property name="dataType"/>
    <iact:actionData xml:id="d43">
      <inkml:trace xmlns:inkml="http://www.w3.org/2003/InkML" xml:id="stk43" contextRef="#ctx0" brushRef="#br1">2769 13845 13823 0,'0'0'1216'0,"-12"-8"-960"4,-3 2-256-4,3 4 0 8,-5 2 1856-8,1 4 336 6,-4 4 64-6,1 4 16 8,1-1-1536-8,-3 9-304 7,-4 3-64-7,-5 5-16 9,-3-3-144-9,-6 2-16 6,-2 2-16-6,-4 7 0 9,4 6 480-9,-2 1 112 6,6 4 0-6,2 8 16 9,6-1-96-9,4 9-32 7,5 5 0-7,1 0 0 8,5 6-336-8,4-5-64 7,4 1 0-7,4-4-16 8,2 1-240-7,0-7 128 5,2-3-128-6,0-3 0 8,2-1 128-8,2-6-128 8,2-8 0-8,0-2 144 8,-1-2-144-8,9-8 0 6,0-4 0-6,3-3 0 8,5-1-240-8,1-1-80 7,6-6 0-7,0-4-8448 17,4-3-1696-17</inkml:trace>
    </iact:actionData>
  </iact:action>
  <iact:action type="add" startTime="89941">
    <iact:property name="dataType"/>
    <iact:actionData xml:id="d44">
      <inkml:trace xmlns:inkml="http://www.w3.org/2003/InkML" xml:id="stk44" contextRef="#ctx0" brushRef="#br1">3547 14570 8287 0,'0'0'736'0,"-17"-2"-592"4,-3 2-144-4,5 0 0 8,-3 4 1584-8,-3 2 272 7,-7 2 64-7,1-2 16 8,-2 6-688-8,-6 3-144 8,-2-3-16-8,-4 3-16 8,6-1 144-8,1 2 16 6,1-3 16-6,10 3 0 8,5-2-464-8,3-1-80 7,3-1-32-7,8 4 0 8,4-16-416-8,0 21-64 7,4-7-32-7,8 5 0 8,3 5-160-8,7-3 160 7,1-3-160-7,4 3 160 8,5 6 160-8,1 1 48 8,-4-5 0-8,0 0 0 7,-1-3 64-5,-1 5 16 3,-2 1 0-5,-1-1 0 8,-9-4-128-8,1 1 0 7,-4-3-16-7,-3 1 0 8,-5 1 16-8,-4-1 16 8,-4-3 0-8,-3 1 0 8,-3 3 240-8,-4-1 32 6,-9 3 16-6,-3-1 0 8,-1-1-144-8,-6-5-32 7,-8-1 0-7,2 3 0 9,-2-4-192-9,4 1-64 6,-2-7 0-6,2-4 0 9,0-2-192-9,0-4 0 6,6-2 128-6,3 0-128 26,7-10-1392-25,5-1-320-1,3-7-64 0,5-5-16 0</inkml:trace>
    </iact:actionData>
  </iact:action>
  <iact:action type="add" startTime="90452">
    <iact:property name="dataType"/>
    <iact:actionData xml:id="d45">
      <inkml:trace xmlns:inkml="http://www.w3.org/2003/InkML" xml:id="stk45" contextRef="#ctx0" brushRef="#br1">3592 13664 15663 0,'0'0'1392'1,"0"0"-1120"2,-6-12-272-3,6 12 0 8,0 0 640-8,0 0 80 6,10-12 16-6,-10 12 0 9,16-4-576-9,1 2-160 6,-1 4 0-6,3 2 0 8,1 4 0-8,-1 6-192 8,5-5 32-8,7 9 0 7,4-1 160-7,0 7 192 8,4 11-32-8,4 2-16 8,0 12 416-8,4-4 80 6,2 5 0-6,-4 9 16 8,-6 7-112-8,-2 2-32 9,2 8 0-9,-8-1 0 7,-4-3-288-6,-2 4-64 4,-7 2-16-5,-2 2 0 9,-1-6 128-9,-7-6 32 7,0 0 0-7,-4-3 0 9,-4-7 400-9,-6 1 64 5,0-3 32-5,-10-5 0 9,-1-2 256-9,-5-1 48 6,-3-5 16-6,0 2 0 9,-1-6-304-9,1 0-64 6,-2-6-16-6,-5-1 0 9,-1-1-352-9,-6 0-64 7,2-4 0-7,4-1-16 8,0-3-304-8,0-1 160 7,4-9-160-7,1 1 128 23,7-2-1152-22,1-3-224-1,7-3-48 0</inkml:trace>
    </iact:actionData>
  </iact:action>
  <iact:action type="add" startTime="91077">
    <iact:property name="dataType"/>
    <iact:actionData xml:id="d46">
      <inkml:trace xmlns:inkml="http://www.w3.org/2003/InkML" xml:id="stk46" contextRef="#ctx0" brushRef="#br1">5075 14430 11055 0,'0'0'976'2,"0"0"-784"5,0 0-192-7,0 0 0 8,0 0 1984-8,0 0 336 7,0 0 80-7,0 0 16 8,11-8-1472-8,3 0-304 7,7 4-48-7,3 1-16 8,3-3-192-8,4-2-32 7,3-4-16-7,5 6 0 8,2 0-144-8,5-1-16 7,1 1-16-7,0 2 0 8,0 0-160-8,2 0 160 7,-5 0-160-7,-1 4 160 8,-2-2-160-8,-4 2 0 7,-5 2 0-7,-5 4-10592 12</inkml:trace>
    </iact:actionData>
  </iact:action>
  <iact:action type="add" startTime="91277">
    <iact:property name="dataType"/>
    <iact:actionData xml:id="d47">
      <inkml:trace xmlns:inkml="http://www.w3.org/2003/InkML" xml:id="stk47" contextRef="#ctx0" brushRef="#br1">5233 14771 12895 0,'-20'-4'1152'0,"20"4"-928"4,0 0-224-4,0 0 0 8,0 0 3920-8,24-2 752 7,5 2 128-7,10 0 48 9,2 0-3840-9,8-2-768 6,3-1-240-6,5 1 128 8,3-2-128-8,1 0 128 7,1 0-128-7,-3-2 128 8,-3 0-128-8,-1 2-240 7,-3-4 64-7,1 1-8848 16,-4-1-1760-15</inkml:trace>
    </iact:actionData>
  </iact:action>
  <iact:action type="add" startTime="91830">
    <iact:property name="dataType"/>
    <iact:actionData xml:id="d48">
      <inkml:trace xmlns:inkml="http://www.w3.org/2003/InkML" xml:id="stk48" contextRef="#ctx0" brushRef="#br1">8480 12944 9087 0,'0'0'400'0,"12"-10"96"0,-6-2-496 0,-6 12 0 6,10-7 0-6,-10 7 0 9,0 0 1216-9,11-12 128 7,-11 12 48-7,0 0 0 7,0 0-160-7,0 0-16 8,0 0-16-8,0 0 0 9,0 0-48-9,0 0-16 6,0 0 0-6,0 0 0 7,0 0-528-7,-6 21-96 8,-3 5-32-8,1 1 0 8,2 0 16-8,-4 12 0 6,2 4 0-6,1 8 0 9,3 0-112-9,-4 5 0 6,2 3-16-6,0-1 0 11,2 5-176-11,-1 1-48 5,-3-4 0-5,2-1 0 8,0-4 16-8,2-3 0 6,-4-3 0-6,0-2 0 9,-1-2-16-9,3-8 0 7,-4 0 0-7,4-4 0 8,0-2-144-8,1-4 160 7,-3-3-160-7,4 1 160 8,0-1-160-8,2-7 192 7,2 3-192-7,0-5 192 8,0-15-432-8,0 14-80 8,0-14 0-8,0 0-8256 14,0 0-1632-13</inkml:trace>
    </iact:actionData>
  </iact:action>
  <iact:action type="add" startTime="92178">
    <iact:property name="dataType"/>
    <iact:actionData xml:id="d49">
      <inkml:trace xmlns:inkml="http://www.w3.org/2003/InkML" xml:id="stk49" contextRef="#ctx0" brushRef="#br1">7441 14268 8287 0,'0'0'736'0,"-12"12"-592"4,4-1-144-4,8-11 0 8,0 0 880-8,0 0 144 7,-2 10 16-7,2-10 16 8,0 0-320-8,0 0-64 7,16 12-16-7,1-8 0 8,3-4 304-8,5 0 64 7,6 0 16-7,6-2 0 8,12-2 208-8,6-2 32 7,5 4 16-7,20 0 0 8,18-4-416-8,3 1-96 7,5-11-16-7,3 8 0 9,4-2-256-9,12 1-48 7,3 3-16-7,5 2 0 8,0 0-128-8,-3 2-16 6,-9 0-16-6,4 6 0 9,-6 2-48-9,-4 4-16 6,-7-1 0-6,-11-3 0 8,-13-2-96-8,-6 4 0 7,-8 4-128-6,-5-5 192 6,-13-3-192-7,-7 4 144 7,-2 2-144-7,-12-2 128 24,-3 1-1680-24,-7 3-352 0,-21-12-64 0,0 0-16 0</inkml:trace>
    </iact:actionData>
  </iact:action>
  <iact:action type="add" startTime="92703">
    <iact:property name="dataType"/>
    <iact:actionData xml:id="d50">
      <inkml:trace xmlns:inkml="http://www.w3.org/2003/InkML" xml:id="stk50" contextRef="#ctx0" brushRef="#br1">8135 15079 11055 0,'0'0'480'0,"-14"-13"112"0,1 3-464 0,-3-6-128 4,4 3 0-4,-3 1 0 8,1 8 1920-8,-5 0 352 8,-3-4 80-8,1-1 16 7,-7 1-1104-7,-3 6-224 8,-4 0-32-8,2 0-16 8,-2-2-32-8,-4 4 0 6,4 4 0-6,5 0 0 9,-1-6-320-9,4 4-80 7,4 6-16-7,-1 1 0 7,-1 1-160-7,5-2-48 8,7 4 0-8,-1-1 0 7,6 7-144-7,4-2-48 7,4 1 0-7,6 1 0 8,6-5-144-8,0 9 0 7,5-1 0-7,3-1 0 8,5-3 0-8,4 9 0 9,4 1 0-9,2 0 0 7,1 2 0-7,6 1 0 7,-3-1 0-7,4 0 0 8,-6 0 0-8,-1 1 128 7,-7-1-128-7,0 0 128 8,-4-1 16-8,-1-1 0 7,-5-2 0-7,1-1 0 8,-8-3 32-8,-5 2 0 7,-5-1 0-7,-4-3 0 8,-2 3 176-8,-5 1 32 7,-7-5 16-7,1-5 0 8,-9 9 96-8,-3-5 16 6,-2-3 0-6,-12 4 0 8,-2-9 16-7,-6 3 16 5,0 2 0-6,4-6 0 9,-5-3-224-9,-3 1-64 7,2-4 0-7,6-2 0 8,4-2-128-8,2-4-128 7,6 1 144-7,4-1-144 8,4 0-208-8,7-4-144 7,2 4-32-7,16 6 0 22,-5-9-2208-21,5 9-448 0,0 0-96-1</inkml:trace>
    </iact:actionData>
  </iact:action>
  <iact:action type="add" startTime="93257">
    <iact:property name="dataType"/>
    <iact:actionData xml:id="d51">
      <inkml:trace xmlns:inkml="http://www.w3.org/2003/InkML" xml:id="stk51" contextRef="#ctx0" brushRef="#br1">8685 15319 21183 0,'0'0'1888'0,"0"0"-1504"6,-16 6-384-6,16-6 0 8,0 0 960-8,0 0 112 7,0 0 16-7,0 0 16 8,0 0-464-8,0 0-112 7,12 12-16-7,-12-12 0 8,0 0-16-8,16 8-16 7,3-1 0-7,3-3 0 8,-1-4-32-8,1 0-16 7,3-2 0-7,4-4 0 8,4 1-224-8,-1 1-32 7,-1 2-16-7,-2-2 0 10,0-2-160-10,-1-2 0 5,-1 2 0-5,0 2 0 23,-1-3-1920-22,1 3-352-1,-4-4-80 1</inkml:trace>
    </iact:actionData>
  </iact:action>
  <iact:action type="add" startTime="93571">
    <iact:property name="dataType"/>
    <iact:actionData xml:id="d52">
      <inkml:trace xmlns:inkml="http://www.w3.org/2003/InkML" xml:id="stk52" contextRef="#ctx0" brushRef="#br1">9432 14871 18431 0,'0'0'1632'0,"-14"-2"-1312"8,-3-4-320-8,17 6 0 10,-12-10 1984-10,12 10 336 4,0 0 64-4,0 0 16 9,-15-14-1504-9,9 3-288 6,6 11-64-6,0 0-16 8,0 0-224-8,0 0-48 8,-6-10-16-8,6 10 0 7,0 0 80-7,0 0 0 7,0 0 16-7,14-2 0 8,5 0-32-8,3 2-16 8,-1 6 0-8,6 0 0 7,3-4-16-7,1 8 0 7,0-1 0-7,0 9 0 8,0-3-80-8,3 3 0 7,-1-6-16-7,0 9 0 9,-6 6-48-9,-5-1-128 7,1-3 192-7,-3 4-64 8,-1 3-128-8,-7 1 0 6,1 0 0-6,-5-2 128 9,-4-3-128-9,0-1 0 6,-4 2 144-6,-2-1-144 9,-4-3 224-9,0 4-32 6,-9 1 0-6,3-5 0 9,-6-3 96-9,1-5 16 6,-1 3 0-6,-1-5 0 9,1 3-80-9,5-6-16 6,-5-2 0-6,8 3 0 8,10-11-208-8,0 0 128 7,0 0-128-7,0 0 0 9,0 0 128-9,0 0-128 7,0 0 0-7,0 0 0 7,20 10 0-7,-1 2 0 8,7-4 0-8,1 1 0 8,-2 5 0-8,5 0 0 7,-1 3 0-7,2 5 0 8,0-5 0-8,-1 7-128 7,-5 3 128-7,-4 0 0 8,1-1 0-8,-3-1 0 7,-3 0 0-7,-4 3 0 7,-8-1 0-7,-1-2 0 7,-4 1 128-7,-3 1-128 9,-6 2 480-9,-8 0 0 6,-1-1 0-5,-5-3 0 7,-5 0 192-8,-6 1 32 6,-4-1 16-6,-6-3 0 9,-4-3-160-9,-3 4-48 7,-5 5 0-7,-3-7 0 8,-1-7-192-8,-3 3-32 7,1-3-16-7,5 2 0 9,1-7-272-9,5 3 0 6,3-6 128-6,6 2-128 22,0 2-976-22,8-1-256 0,2-3-48 0,4 2-17200 4</inkml:trace>
    </iact:actionData>
  </iact:action>
  <iact:action type="add" startTime="95284">
    <iact:property name="dataType"/>
    <iact:actionData xml:id="d53">
      <inkml:trace xmlns:inkml="http://www.w3.org/2003/InkML" xml:id="stk53" contextRef="#ctx0" brushRef="#br1">11069 13983 13823 0,'0'0'1216'1,"0"0"-960"4,0 0-256-5,0 0 0 8,0 0 1056-7,0 0 160 4,0 0 48-5,17 6 0 9,3-4-464-9,1 0-96 7,4-2 0-7,5 0-16 8,1-2 80-8,12 0 32 7,4-4 0-7,5-1 0 8,5 1-112-8,1-4-32 7,7-4 0-7,-3 3 0 8,6-5-208-8,1 4-32 7,5-3-16-7,-2 3 0 8,0-4-240-8,2 7-160 8,-9-1 192-8,-5 0-192 8,-7 4 144-8,-4 2-144 6,-5-1 0-6,-6-1 144 9,-7 0-144-9,-2 4-272 6,-6 2 64-6,-3 4-7984 16,-20-4-1600-16</inkml:trace>
    </iact:actionData>
  </iact:action>
  <iact:action type="add" startTime="95584">
    <iact:property name="dataType"/>
    <iact:actionData xml:id="d54">
      <inkml:trace xmlns:inkml="http://www.w3.org/2003/InkML" xml:id="stk54" contextRef="#ctx0" brushRef="#br1">11264 14451 18431 0,'0'0'816'1,"-14"4"160"-1,14-4-784 0,0 0-192 5,0 0 0-5,0 0 0 8,0 0 1184-8,18 4 192 7,7 2 32-7,2-6 16 8,2-2-464-8,5 0-80 7,-1 0-32-7,6-2 0 9,-2-4-128-9,8-1-16 6,2-1-16-6,1-4 0 8,5 7-96-8,2 1-16 7,1 0 0-7,3-4 0 8,3 2-240-8,-3 0-48 7,-3-3-16-7,-1 1 0 8,-3 2-272-8,-5-2 0 7,-8 5 0-7,-2 1-9488 17,-7 2-1920-17</inkml:trace>
    </iact:actionData>
  </iact:action>
  <iact:action type="add" startTime="96819">
    <iact:property name="dataType"/>
    <iact:actionData xml:id="d55">
      <inkml:trace xmlns:inkml="http://www.w3.org/2003/InkML" xml:id="stk55" contextRef="#ctx0" brushRef="#br1">13522 13201 11807 0,'0'0'512'1,"0"0"128"-1,0 0-512 0,0 0-128 5,-9 12 0-5,9-12 0 9,0 0 464-9,-6 12 80 7,6-12 16-7,-4 19 0 7,4-19-16-7,0 20 0 8,4-1 0-8,2 5 0 8,3-1 32-8,9 0 16 7,1-3 0-7,1 1 0 7,5 3-144-7,3-3-16 13,3-3-16-13,6-3 0 3,-2-5-32-3,2 0 0 6,2-4 0-6,-4 0 0 5,6-3 16-5,-2-3 0 7,2-1 0-7,2-1 0 9,0-2-80-8,-2 2 0 9,4-4-16-10,-4-4 0 4,4 0-80-4,1 1-16 11,-1-7 0-11,2 6 0 3,-4-9-32-3,-2-1-16 12,-2 1 0-12,-2-7 0 5,-6-1-160-5,-3 0 160 11,-7-2-160-11,-5 3 160 4,-1 5-160-4,-7-3 0 11,0 3 144-11,-2-4-144 4,-4-3 128-4,-2 1-128 10,-2 0 160-10,-4 1-160 5,0 3 128-5,0-1-128 10,0 3 0-10,-4-2 144 5,5-1-144-5,-1 9 0 10,-2 1 0-10,8 14 0 4,-12-6 0-4,12 6 0 11,-13 0 0-11,-5 4 0 4,6 4-128-4,-3 5 128 11,1-1-160-11,-3 8 160 4,-1 5-128-3,2 2 128 9,-3 5 0-10,1 8-144 5,1 1 144-5,-7 12 0 12,1 2 0-12,0 9 0 3,-1 10 0-3,-1 6-128 12,-4 0 128-12,1 6 0 3,-1 2 0-3,0 7 0 10,-2-3 0-10,1 5 176 5,1-5-176-5,0-4 192 10,-4 0-192-10,-3-5 192 5,3-1 48-5,0-2 16 10,0-2 0-10,-4-6 0 5,0-9 80-5,0-3 32 10,-6-3 0-10,4-1 0 4,-6 1 16-4,6-8 16 12,-2-4 0-12,6-8 0 4,-6 2 0-4,6-4 0 10,2-6 0-10,5-2 0 5,1-1-144-5,0-5-48 12,3-5 0-12,3 1 0 3,5-3-32-3,-1-2-16 11,5-7 0-11,-4-3 0 4,3-4 0-4,-3 1 0 10,6-7 0-10,-1-6 0 5,3 0 0-5,4-5 0 10,0-1 0-10,4-3 0 5,0-2-160-5,4-3 0 10,-2-1 144-10,6 2-144 5,3 1 0-5,-3 3 0 10,0-4 0-10,8 5 0 4,-3 1 0-4,5 7 0 12,5-3-144-12,3-1 144 4,1 2 0-4,4 1-176 10,0 5 176-10,6-4-128 5,4 7 128-5,0 1 0 12,4 4 0-12,2 2-128 3,-2 2 128-3,2 2 0 12,1 0-144-12,-7 9 144 3,2 7 0-3,-6-1 0 10,4 3-144-10,-4-1 144 5,-1-1 0-5,-3 3 0 10,0 2 0-10,-2 1 0 6,-6-7 0-6,1 1 0 9,-7 1 0-9,1 1 0 5,-1-5 0-5,-7-5 0 10,-12-12 128-10,14 19-128 4,-7-5 176-4,-7-14-176 11,0 0 192-11,0 0-192 5,12 16 192-5,-12-16-192 10,0 0 192-10,0 0-192 19,0 0-1424-19,0 0-400 0,18-4-80 0</inkml:trace>
    </iact:actionData>
  </iact:action>
  <iact:action type="add" startTime="97808">
    <iact:property name="dataType"/>
    <iact:actionData xml:id="d56">
      <inkml:trace xmlns:inkml="http://www.w3.org/2003/InkML" xml:id="stk56" contextRef="#ctx0" brushRef="#br1">15984 12841 2751 0,'0'0'128'1,"0"0"16"-1,0 0-144 0,0 0 0 10,0 0 0-10,0 0 0 4,0 0 1744-4,0 0 320 10,-18-4 64-10,5 4 16 4,-5 0-1328-4,5 2-272 10,-7 0-48-10,2-1-16 5,3 3 176-5,-7 2 48 10,3 2 0-10,-1 0 0 5,-1 4 32-5,-4 3 16 11,1 7 0-11,1-3 0 4,3 6-208-4,-1 3-32 11,-6 1-16-11,-1 8 0 4,-1 2-112-4,2 8 0 10,1-2-16-10,1 5 0 5,0 11-144-5,-1 3-32 12,-1 1 0-12,0 3 0 3,-3-4-48-3,5 6-16 13,-2-3 0-13,-1 9 0 3,1-2-128-3,4 0 192 11,1 2-192-11,7 2 192 4,-1-2 0-4,6-2 16 10,-1-2 0-10,5-5 0 5,4-1 144-5,2-4 32 9,4 1 0-8,3 1 0 4,-1-9 0-5,0-1 0 9,4 1 0-9,4 0 0 5,-3-5-160-5,3-3-32 12,-4 0 0-12,5-6 0 4,-1 0-192-4,5-4 176 10,-3-2-176-10,4-4 160 4,1-2-32-4,4-1 0 10,-3-7 0-9,-1-3 0 4,1-1-288-5,-1-3-64 10,3 0-16-10,-3-7-11536 8</inkml:trace>
    </iact:actionData>
  </iact:action>
  <iact:action type="add" startTime="98318">
    <iact:property name="dataType"/>
    <iact:actionData xml:id="d57">
      <inkml:trace xmlns:inkml="http://www.w3.org/2003/InkML" xml:id="stk57" contextRef="#ctx0" brushRef="#br1">17078 13424 11679 0,'2'-16'512'1,"2"0"128"-1,0 3-512 0,0-5-128 9,2-5 0-9,-4 3 0 4,-2 5 672-4,-2-5 112 11,-2 5 32-11,0-5 0 5,-4 1 144-5,-2 5 16 12,-3-4 16-12,1 3 0 3,-6 1 96-3,1-5 32 11,-3 5 0-11,-3-2 0 4,2 7-240-4,-1-3-48 10,5 2-16-10,-5 6 0 5,3 0-304-5,-3 4-48 10,-5 4-16-10,-2 0 0 5,3 6-256-5,3 6-64 11,-3-3-128-11,-1 5 192 4,0 3-192-4,-1 1 0 10,3 3 0-10,0 6 0 5,-1 6 208-5,1 8 0 10,8-4 0-10,-3 10 0 5,-5 5-16-5,3 9 0 10,1 5 0-10,5 0 0 5,-1 0-192-5,3 4 176 11,0-1-176-11,5 1 160 4,-5 2-160-4,4-10 128 12,-2 2-128-12,7-3 128 3,-1-5-128-3,-2-5 160 10,-2-8-160-10,4-3 160 5,2-5-160-5,-1 2 128 10,-1-6-128-9,2-3 128 3,0-1-128-4,2-2 192 11,0-5-192-11,2-1 192 4,0-6-432-4,0-17-80 10,2 12 0-10,-2-12-12688 9</inkml:trace>
    </iact:actionData>
  </iact:action>
  <iact:action type="add" startTime="98666">
    <iact:property name="dataType"/>
    <iact:actionData xml:id="d58">
      <inkml:trace xmlns:inkml="http://www.w3.org/2003/InkML" xml:id="stk58" contextRef="#ctx0" brushRef="#br1">15797 14346 21183 0,'-8'-27'1888'1,"10"11"-1504"5,4 6-384-6,13 1 0 5,9-5 1664-5,12 6 272 10,13-3 48-10,10 3 16 5,1 2-1616-5,2-6-384 10,3 0 0-10,-3 3 0 6,4-9 0-6,-8 8 0 9,-1 1 0-9,-3 3 0 5,-1 2 0-5,2 0 0 10,-3 0 0-10,-3 2 0 20,-8 2-576-18,1 0-96-2,-9-2-32 0,3 2-7248 9,-7 2-1456-9</inkml:trace>
    </iact:actionData>
  </iact:action>
  <iact:action type="add" startTime="98963">
    <iact:property name="dataType"/>
    <iact:actionData xml:id="d59">
      <inkml:trace xmlns:inkml="http://www.w3.org/2003/InkML" xml:id="stk59" contextRef="#ctx0" brushRef="#br1">18042 12928 16927 0,'0'0'752'0,"0"0"144"0,0 0-704 1,0 0-192 8,0 0 0-9,0 0 0 5,0 0 832-5,0 0 144 11,-10 8 32-11,-6 6 0 3,3-1-304-3,-5 9-64 11,-7 5-16-11,-1 4 0 6,-1 8 208-6,-4 4 64 10,-2 8 0-10,-4 6 0 4,0 5-144-4,4 4-32 11,-3 6 0-11,-3-1 0 4,2 3-336-4,0 0-80 10,4 2-16-10,4 0 0 5,4 0-288-5,1-2 128 11,5-8-128-10,-1 1 0 3,6-1 176-4,3-6-176 11,3-7 160-11,0-2-160 3,4-10 0-3,4 0 0 12,2-6 0-12,6-2 0 4,-2 2 128-4,2-6-128 10,5-7 0-10,1-1 144 4,5-1-368-4,1-9-80 11,-2 1-16-11,11-6 0 18,6-4-1744-18,-2-4-368 0</inkml:trace>
    </iact:actionData>
  </iact:action>
  <iact:action type="add" startTime="99324">
    <iact:property name="dataType"/>
    <iact:actionData xml:id="d60">
      <inkml:trace xmlns:inkml="http://www.w3.org/2003/InkML" xml:id="stk60" contextRef="#ctx0" brushRef="#br1">18670 13059 15663 0,'0'0'1392'1,"-16"-4"-1120"8,16 4-272-9,-15 6 0 5,-5 4 1008-5,1 5 144 9,-3 5 16-9,-3 1 16 5,-1 6-368-5,-1 7-80 11,-2-1-16-11,0 6 0 5,1 10 112-5,1 3 32 6,0-1 0-6,1 4 0 9,3 1-272-9,0 5-48 7,3 7-16-7,6-4 0 9,-1-3-288-9,5-1-64 10,-2-3-16-10,6-1 0 5,5 3-160-5,1-9 160 14,0-3-160-14,3-4 160 2,7-8-160-2,-2-4 0 11,2-3 144-11,3-5-144 3,-1-3 128-3,8-7-128 11,-5 1 128-11,5-2-128 4,-1-5 0-4,-3 1 0 11,3-8 0-11,1 0 0 21,1-2-1952-21,-7-6-304 0</inkml:trace>
    </iact:actionData>
  </iact:action>
  <iact:action type="add" startTime="99581">
    <iact:property name="dataType"/>
    <iact:actionData xml:id="d61">
      <inkml:trace xmlns:inkml="http://www.w3.org/2003/InkML" xml:id="stk61" contextRef="#ctx0" brushRef="#br1">17950 13827 27647 0,'-21'-15'2448'1,"13"5"-1952"6,-2 0-496-7,10 10 0 4,0 0-224-4,0 0-144 11,20-6-16-11,5 6-16 4,0 6 400-4,7-2 0 6,3 0 0-6,4-4 176 9,-4 0-176-9,4 4 0 11,4 0 0-11,0 0 0 4,3 2 0-4,5-3 0 11,4 1 0-11,1-2 0 4,1 0 0-3,-1 0 0 11,-1 0 128-12,-4-2-128 19,-2-2-576-18,-5 2-128-1,3 0-48 1,-4-4 0-1</inkml:trace>
    </iact:actionData>
  </iact:action>
  <iact:action type="add" startTime="99969">
    <iact:property name="dataType"/>
    <iact:actionData xml:id="d62">
      <inkml:trace xmlns:inkml="http://www.w3.org/2003/InkML" xml:id="stk62" contextRef="#ctx0" brushRef="#br1">18945 12410 14975 0,'0'0'656'1,"0"0"144"-1,0 0-640 0,0 0-160 4,-2-10 0-4,2 10 0 9,0 0 176-9,0 0 0 7,0 0 0-7,0 0 0 8,0 0 16-8,0 0 0 14,0 0 0-14,10 19 0 2,5-1 704-2,-1 3 160 6,5 3 32-6,7 3 0 8,1 10-128-8,2 2-32 12,5-6 0-12,5 8 0 3,1 12-176-3,7 3-48 11,-4 1 0-11,6 9 0 5,2 4-320-5,-3 1-64 11,-7 1 0-10,0 0-16 4,-7 6-176-5,-5 2-128 4,-6-6 192-4,1-2-192 9,-9 4 256-9,3 0-48 6,-7-9-16-6,-1 1 0 8,-4-6 160-8,-6-3 32 11,0-5 0-11,-4 3 0 4,-6-2 272-4,-1-3 64 12,3-1 16-12,-8 2 0 4,3-11-32-4,-7 3 0 10,1 0 0-10,-3-6 0 4,-1 4-128-4,-8-4-16 7,-3 6-16-7,-1-6 0 8,0 6-160-8,-4-8-16 11,2 4-16-11,2-6 0 4,-6 0-192-4,6 2-32 13,2-2-128-13,4-2 192 3,-5-1 0-3,7-3 0 11,0 0 0-11,5-4 0 3,3-3-192-3,-1 1 0 7,7-3 0-7,-1-3 0 9,6 1-192-9,2-6-96 10,6-12-16-10,0 0 0 21,0 0-2400-21,0 0-496 1,10 9-80-1,-10-9-32 0</inkml:trace>
    </iact:actionData>
  </iact:action>
  <iact:action type="add" startTime="100628">
    <iact:property name="dataType"/>
    <iact:actionData xml:id="d63">
      <inkml:trace xmlns:inkml="http://www.w3.org/2003/InkML" xml:id="stk63" contextRef="#ctx0" brushRef="#br1">19891 11817 11055 0,'0'0'976'3,"0"0"-784"6,-8-14-192-9,8 14 0 5,0 0 1072-5,0 0 160 10,0 0 48-10,0 0 0 5,0 0-864-5,0 0-160 10,0 0-48-10,12 14 0 5,-12-14 288-5,17 13 48 10,7 7 16-10,5 1 0 5,4 5 464-5,6 1 80 10,-2 0 32-10,8 6 0 5,2 2-400-5,0 10-80 10,0 2-16-10,-5 8 0 4,1 5-256-4,2 3-64 11,-4-3-16-11,2 12 0 5,-8 0-144-4,0 4-32 9,-3 4 0-10,-3 2 0 4,-4 0 160-4,-3 0 32 11,-1 2 0-11,-3-4 0 4,-5-2-16-4,3-2 0 11,-4 0 0-11,-5 0 0 4,1 0 192-4,-4-8 32 11,-2 3 16-11,-2-3 0 4,-4 0 32-4,-4-2 16 10,2 5 0-10,-1-5 0 5,-3 4 48-5,-6-7 0 10,-1-3 0-10,-1 6 0 5,-5-1-64-5,-5-1-16 10,-3-3 0-10,-6-3 0 6,-4 2-16-6,0-5 0 9,0 2 0-9,-2-5 0 5,0-3-96-5,-7-4-32 10,-1 0 0-10,2 2 0 5,-1-8-80-5,1-4-16 10,-2-2 0-10,2-4 0 5,6 0-128-5,4-5-48 10,2-11 0-10,2 5 0 5,6-2-352-5,2 3-80 10,5-1-16-10,3-11-12000 17,1 1-2416-17</inkml:trace>
    </iact:actionData>
  </iact:action>
  <iact:action type="add" startTime="103721">
    <iact:property name="dataType"/>
    <iact:actionData xml:id="d64">
      <inkml:trace xmlns:inkml="http://www.w3.org/2003/InkML" xml:id="stk64" contextRef="#ctx0" brushRef="#br0">109 13379 3679 0,'0'0'320'1,"0"0"-320"9,0 0 0-10,0 0 0 5,0 0 1408-5,0 0 224 10,0 0 32-9,11 15 16 4,-1 1-656-5,-10-16-144 10,18 12-32-10,-18-12 0 4,17 17-384-4,3-7-80 11,1 2 0-11,-1-5-16 5,-5-5-112-5,7 2 0 11,-5 0-16-11,1-4 0 3,1-4-48-3,1 0-16 11,-3 1 0-11,5-7 0 5,1 2 80-5,1 0 0 10,-7-7 16-10,1 1 0 5,1-6 16-5,-3 1 0 10,-1 1 0-10,1-5 0 5,-2-6-144-5,-3 5-16 10,3 3-128-10,-4 5 192 5,2-3-192-4,-5-3 0 8,-5 3 128-9,2 3-128 5,0-1 0-5,-4 5 0 11,0-6 0-11,0 11 0 4,0 7 0-4,0 0 0 11,0 0 0-11,0 0 0 4,-12 3-176-4,-1 9 32 10,1 4 0-10,-4 1 0 5,1 1 144-5,-5 5-208 10,3 7 80-10,-1 9 128 5,-3 2-144-5,-1 9 144 11,-1-1 0-11,1 9 0 5,-3 7 0-5,2 11 0 10,-1 6 0-10,1 4 0 4,-1 5 0-4,1 5 0 10,2 5 0-10,-1-5 0 5,3 5-128-5,3-7 128 10,-4 1 0-10,-1-5 0 5,2-4 0-5,3-2 0 10,-4-2 128-10,3-4-128 5,-1-6 272-5,-3-6-32 12,-1-1-16-12,1-9 0 3,-1-7 0-2,-1-2 0 8,0-6 0-9,5-2 0 5,3-8-48-5,-3-2-16 10,4-2 0-10,1-3 0 5,5-7 0-5,0-5 0 10,8-12 0-10,-12 12 0 5,12-12-32-5,0 0-128 10,0 0 192-10,-9 0-64 5,9 0-128-5,-14-10 0 10,4-2 0-10,4-3 0 5,-3 1-192-5,1-6-64 10,2-5 0-10,-2-2-16 20,0-2-112-20,4-1-32 0,1 3 0 0,1 2 0 13,5-1-112-13,3 5-32 1,4 1 0-1,-2 5 0 16,2-1-64-16,3 6-16 0,-13 10 0 0,16-7 0 0,3-3 384 0,5 6 64 10,-3 4 0-10,3 2 16 5,-3 2 176-4,6 6 0 9,3-5-144-9,3 5 144 3,-4 8 0-4,4-5 160 10,-5 1-16-10,3 4 0 5,-2-3 176-5,0 5 16 11,3-5 16-11,-3 3 0 5,-2 1 16-5,-2-5 0 11,-1 4 0-11,-3-9 0 4,1 5-112-4,-5-6 0 8,1 1-16-8,1 1 0 7,-5-4-240-7,-14-6 144 7,20 2-144-7,-20-2-7440 12</inkml:trace>
    </iact:actionData>
  </iact:action>
  <iact:action type="add" startTime="104503">
    <iact:property name="dataType"/>
    <iact:actionData xml:id="d65">
      <inkml:trace xmlns:inkml="http://www.w3.org/2003/InkML" xml:id="stk65" contextRef="#ctx0" brushRef="#br0">702 13648 14847 0,'0'0'656'0,"0"0"144"0,0 0-640 0,0 0-160 10,0 0 0-10,0 0 0 4,0 0 240-4,17 6 16 7,-1-4 0-7,1 0 0 9,-3 0-256-9,3-2 144 6,-17 0-144-6,20 0 128 8,-1 0 16-8,1 2 0 7,-1-2 0-6,-3-2 0 7,0 0-16-8,-1 0 0 11,-15 2 0-11,20-2 0 6,1-4-128-6,-1 4 192 8,-7-2-192-8,5 0 192 6,-2 0-192-6,1 0 0 9,-1 0 0-9,-16 4-5104 17,15-7-1040-17</inkml:trace>
    </iact:actionData>
  </iact:action>
  <iact:action type="add" startTime="104806">
    <iact:property name="dataType"/>
    <iact:actionData xml:id="d66">
      <inkml:trace xmlns:inkml="http://www.w3.org/2003/InkML" xml:id="stk66" contextRef="#ctx0" brushRef="#br0">1419 12868 5519 0,'-9'12'496'0,"-7"3"-496"10,4-1 0-9,-3 7 0 3,1 5 1968-4,-4 1 288 10,1 2 64-10,-1 10 16 4,-5-2-1248-4,-4 8-256 12,-1-2-64-12,1 12 0 3,0 9-48-3,-1 2-16 8,-1 6 0-8,-2 2 0 8,0 10-128-8,-2-4-48 8,1-2 0-8,5 0 0 4,2-4-176-4,7-7-32 6,-1 1-16-6,3-6 0 9,0-3-176-9,-1-3-128 11,5 1 192-11,-3-2-192 4,3-5 128-4,-2-1-128 12,4-6 0-12,3 4 0 18,-3-4-272-18,2-4-176 0,4 0-16 0,2 0-16 16,2-8-1584-16,4 0-320 0</inkml:trace>
    </iact:actionData>
  </iact:action>
  <iact:action type="add" startTime="105874">
    <iact:property name="dataType"/>
    <iact:actionData xml:id="d67">
      <inkml:trace xmlns:inkml="http://www.w3.org/2003/InkML" xml:id="stk67" contextRef="#ctx0" brushRef="#br0">4160 12803 2751 0,'0'0'128'0,"0"0"16"0,0 0-144 0,0 0 0 8,0 0 0-8,0 0 0 5,0 0 1184-5,0 0 208 7,0 0 32-7,12 16 16 4,-1 2-432-4,1 1-96 7,6 3-16-7,1 5 0 8,1 2-208-8,5 8-48 12,2 0-16-12,2 12 0 4,-1 2-240-4,1 11-32 10,4 8-16-9,-2 8 0 3,1 6-80-4,-3 8 0 10,-2-2-16-10,0 9 0 6,1 0-240-6,-5 7 128 13,-7 1-128-13,-1 2 0 2,-7-1 144-2,-4-7-144 11,-6-2 128-11,-6 3-128 4,-5-3 128-4,-3 1-128 7,-1 1 128-6,-1 1-128 7,-4-9 320-8,-3-1 0 12,-2-2-16-12,0-5 0 3,-1-5 48-3,3-8 16 8,0-1 0-8,-1-7 0 7,-1 2-176-7,1-3-16 8,5-7-16-8,5-5 0 8,-1-4-160-8,5-4 0 7,-1 0 0-7,5-8-8512 12</inkml:trace>
    </iact:actionData>
  </iact:action>
  <iact:action type="add" startTime="106411">
    <iact:property name="dataType"/>
    <iact:actionData xml:id="d68">
      <inkml:trace xmlns:inkml="http://www.w3.org/2003/InkML" xml:id="stk68" contextRef="#ctx0" brushRef="#br0">6151 12887 3679 0,'0'0'160'0,"10"12"32"0,-10-12-192 0,12 18 0 9,1-3 0-9,-3 3 0 4,4-1 880-4,0-3 128 11,5 2 16-11,2-5 16 4,3 3-464-4,1-4-80 12,3 1-32-12,3-3 0 4,-2-8 496-4,2-6 80 10,0 0 32-10,3-1 0 5,-1-1-368-5,4-6-80 10,-6 2-16-10,-2-5 0 5,-1-3-224-5,-3 3-64 12,0-5 0-12,-1 1 0 4,-5 5-128-4,-1-3-48 11,-1-5 0-11,-7 3 0 3,2 2-144-3,-1 1 0 10,-7 2 0-10,0 3 128 6,-4-11-128-6,0 5 0 12,-4 5 144-11,2-3-144 2,-1 3 128-3,-1 0-128 8,-4 8 128-8,8 6-128 5,0 0 0-5,0 0 128 11,-12 12-128-11,0 6 0 4,-1 3 0-4,-1 6-240 10,0 7 48-10,5 9 0 5,-5 1 192-5,6 13 0 10,0 9 0-10,-3 8-144 6,3 10 144-6,-8 12 0 9,5 1 0-9,-5 9-128 5,4 1 128-5,-3 4 0 10,1 4 0-10,-5 2 0 4,1-4 0-4,4-4 0 12,-5 1 0-12,7-17 0 4,-3-7 0-4,5 2 0 11,-4 0 160-11,4-5-160 4,3-12 512-3,-1 3 16 10,4 2 0-11,2-8 0 4,-4-2-80-4,2-5 0 11,-4-5-16-11,-1-1 0 4,1-4-176-4,4 1-16 10,-6-1-16-10,0-4 0 5,-1 0-32-5,-5 1-16 9,4-5 0-9,-3 0 0 6,1-8-48-6,-5 6-128 9,1-2 192-9,1-4-64 6,-3-1 0-6,-1-7-128 9,1-10 192-9,4 3-64 5,1 3-128-5,3-3 0 10,-3-9 144-10,5-1-144 5,10-10 0-5,-14 2 128 10,14-2-128-10,-14-8 0 6,5-3 0-6,-1-11 0 10,2-5 0-10,4-4 0 4,0-8 0-4,-1 2-160 11,-1-10 160-11,2 4-160 4,2-4-32-4,2 8-16 11,2 0 0-11,2 8 0 5,-2 4 16-5,2 5 0 10,5 7 0-10,-5-3 0 5,4 6 192-5,-8 12-176 11,14-9 176-11,-14 9-160 4,15-6 160-4,-15 6 0 11,22 0-144-11,1 6 144 4,-1 7-128-4,-5-1 128 10,5 5-160-10,3-1 160 4,2 4 0-4,1 3-144 11,-1-2 144-11,2 3 0 5,2-7 0-5,-1 3 0 9,-3-1 0-8,0-5 0 3,-1 2 0-4,-3-5 0 11,-2-3 0-11,-5 0-5968 16,-2-2-1216-16</inkml:trace>
    </iact:actionData>
  </iact:action>
  <iact:action type="add" startTime="107177">
    <iact:property name="dataType"/>
    <iact:actionData xml:id="d69">
      <inkml:trace xmlns:inkml="http://www.w3.org/2003/InkML" xml:id="stk69" contextRef="#ctx0" brushRef="#br0">7037 13467 15663 0,'0'0'688'0,"0"0"144"0,0 0-656 0,0 0-176 9,10-18 0-9,5 10 0 4,1 0 496-4,-1 3 64 11,5 6 16-11,-4-2 0 5,1-5-400-5,-1 2-176 10,1 2 160-10,3 2-160 5,-5 0 0-5,3 0 0 11,1-2 0-11,-3 2 0 18,2 4-432-17,-3-2-80-1,3-4 0 0</inkml:trace>
    </iact:actionData>
  </iact:action>
  <iact:action type="add" startTime="107493">
    <iact:property name="dataType"/>
    <iact:actionData xml:id="d70">
      <inkml:trace xmlns:inkml="http://www.w3.org/2003/InkML" xml:id="stk70" contextRef="#ctx0" brushRef="#br0">7870 12349 7359 0,'0'0'656'1,"0"0"-528"6,0 0-128-7,0 0 0 5,0 0 640-5,-12 14 80 10,-6-1 32-10,3 5 0 5,-3-4-48-5,-3 7 0 10,-3 6 0-10,-1 6 0 5,0 10 192-5,-3 2 16 10,1 4 16-10,-2 8 0 5,-2 9-64-5,-1 6-16 10,1 12 0-10,2 11 0 5,2 5-368-5,-3 17-80 11,-1 4-16-11,-4 8 0 4,2-5-256-4,0 7-128 10,2 0 0-9,1-3 128 3,5-5-128-4,-2 2 128 10,1-10-128-10,5 0 128 5,3-4-128-5,1-1 0 10,-1-3 0-10,6-6 0 5,-1-9 0-5,3-2 0 10,4-3 0-10,0 3 0 5,2 0 0-5,4-6 128 12,6-4-128-12,2 2 0 3,2 3 0-3,5-5 0 10,1-4 0-9,6-7 0 3,1 1-144-4,4-6-16 10,8-1 0-10,6-1 0 20,2-4-1136-20,2-5-240 0</inkml:trace>
    </iact:actionData>
  </iact:action>
  <iact:action type="add" startTime="108031">
    <iact:property name="dataType"/>
    <iact:actionData xml:id="d71">
      <inkml:trace xmlns:inkml="http://www.w3.org/2003/InkML" xml:id="stk71" contextRef="#ctx0" brushRef="#br0">9352 12702 10703 0,'0'0'464'1,"6"-10"112"-1,-6 10-448 0,16-9-128 9,1 5 0-9,-3 6 0 6,3 0 288-6,1 7 32 10,5 3 16-10,1 6 0 5,-3-7-336-5,7 11 0 9,-1 3 0-9,0 6 0 5,4 0 272-5,4 14 96 10,4 8 16-10,-3 9 0 5,-3 7 112-5,6 11 16 10,-6 5 16-10,2 7 0 5,0 0-192-4,0 9-32 9,-2 2-16-10,-1 7 0 5,3-3-144-5,4 2-16 10,-4 0-128-10,8-5 192 4,-4-1-192-4,9-9 0 11,-3-3 0-11,-2-3-160 5,-4-4 400-5,-4 2 80 11,-5-2 0-11,-7-4 16 4,-9-4 176-4,-1 0 48 10,-5-4 0-10,-10 2 0 5,-6-6-112-5,-9 2 0 10,-3 3-16-10,-3-9 0 4,-4-7-32-4,-5-3 0 11,-3-1 0-11,2-1 0 5,-6 1-144-5,2-4-16 10,0-8-16-10,0 4 0 5,4-6-224-5,4-2-160 11,1-2 32-11</inkml:trace>
    </iact:actionData>
  </iact:action>
  <iact:action type="add" startTime="108768">
    <iact:property name="dataType"/>
    <iact:actionData xml:id="d72">
      <inkml:trace xmlns:inkml="http://www.w3.org/2003/InkML" xml:id="stk72" contextRef="#ctx0" brushRef="#br0">12693 12534 2751 0,'-17'-6'128'0,"9"8"16"0,8-2-144 0,-12 6 0 10,-1 0 0-10,13-6 0 5,-10 4 816-5,10-4 128 6,-8 14 16-6,8-14 16 9,0 0-112-9,0 0-32 7,0 0 0-7,6 19 0 9,2-3 240-9,5-1 32 10,-13-15 16-10,30 14 0 6,3 4-368-6,2-7-80 6,8 3-16-6,2-6 0 8,5-8-384-8,1 0-80 12,-2 0 0-12,-6 0-16 3,-2-10-48-3,-6-2 0 7,0 6 0-7,-2-3 0 8,-4-7-128-8,-3 4 128 13,-7-3-128-13,1 5 128 3,-1-2-128-3,-7-1 0 11,2-5 0-11,-7 4 0 3,-3-1 0-3,-2 5 0 8,-2 10 0-8,-2-17 0 8,-2-1 128-8,-5 6 0 7,-3 3 0-7,4 1 0 4,8 8-128-4,-19 0 0 7,5 2 0-7,-5 9 0 9,1 5 0-9,2 5 0 9,-5 3 0-9,3 5 0 5,3 2 0-5,-3 14 0 11,7 6 0-11,-5 5 0 5,4 5 0-5,-3 9 0 11,1 8 0-11,-4 14 0 4,3 3 128-4,-1 11 0 10,-5 3 0-10,-1 6 0 5,-3 8-128-5,0-4 0 7,-3-2 0-7,5 6 0 8,-4-4 0-8,-7-2 0 10,-1 0 144-10,2-10-16 4,-6-8 448-4,6 3 112 12,0-11 16-12,2-3 0 5,-3-6-64-5,3-2 0 11,-2-8 0-11,6-5 0 3,-1 3-192-3,1-8-64 11,0 2 0-11,1-7 0 4,5-8-384-4,-2-2 0 11,-3-3 0-11,5-8 0 4,-1-5 160-4,5-4-160 10,-5-4 192-10,-1-3-192 6,1-8 240-6,5-5-64 10,-3-1-16-10,7-6 0 4,13 0-160-4,-14-11 0 11,4-1 0-11,1-10 0 4,5-3-208-4,2-6 16 11,2-10 16-11,2 0 0 5,2-10-64-5,5 8-16 10,1 2 0-10,2 4 0 20,3-2-128-20,5 4-48 0,-3 2 0 0,5 6 0 0,1 3 176 0,5 5 16 10,-3 1 16-10,0 3 0 4,3 9 224-4,-1 0 0 11,0 0-160-11,3 6 160 4,-1 0 0-4,0 8 0 11,0 2-144-11,1 1 144 5,-1 1 0-5,-2 0 0 11,0 7 0-11,-3 1 0 4,1-5 0-4,-3 3 0 12,-3 2 0-12,3-7 0 3,-3 3 0-3,-5-5 0 10,3 3 0-10,1-6 0 5,-18-8 0-5,17 8 0 10,1-4 0-10,0-2-9312 9</inkml:trace>
    </iact:actionData>
  </iact:action>
  <iact:action type="add" startTime="109534">
    <iact:property name="dataType"/>
    <iact:actionData xml:id="d73">
      <inkml:trace xmlns:inkml="http://www.w3.org/2003/InkML" xml:id="stk73" contextRef="#ctx0" brushRef="#br0">13359 12876 16991 0,'0'0'752'0,"0"0"144"0,0 0-704 0,0 0-192 6,0 0 0-6,15-4 0 9,-1 2 608-9,-14 2 96 6,17-2 0-6,3 0 16 9,-3 0-304-9,1 0-64 12,1 2-16-12,-1-2 0 4,3 0-32-4,1 2-16 12,1 0 0-12,-3 0 0 4,1-6-144-4,-1 4-16 6,1 2-128-6,-3 0 192 8,1 0-192-8,3 0 0 7,-3-2 0-7,-3 2 0 25,3 0-1680-25,-5-2-384 1</inkml:trace>
    </iact:actionData>
  </iact:action>
  <iact:action type="add" startTime="109790">
    <iact:property name="dataType"/>
    <iact:actionData xml:id="d74">
      <inkml:trace xmlns:inkml="http://www.w3.org/2003/InkML" xml:id="stk74" contextRef="#ctx0" brushRef="#br0">14166 11969 18543 0,'0'0'816'0,"-4"17"176"0,0 7-800 0,2 7-192 9,-2 6 0-9,1 12 0 4,-1 1 304-4,2 5 16 7,-6 0 0-7,-2 1 0 9,0 3 0-9,-5-1 0 6,1 7 0-6,-2 1 0 9,5-8-176-9,-7 5-16 13,5 1-128-13,-5-3-6160 12,6-5-1344-12</inkml:trace>
    </iact:actionData>
  </iact:action>
  <iact:action type="add" startTime="112235">
    <iact:property name="dataType"/>
    <iact:actionData xml:id="d75">
      <inkml:trace xmlns:inkml="http://www.w3.org/2003/InkML" xml:id="stk75" contextRef="#ctx0" brushRef="#br2">21428 13589 13823 0,'-22'-2'608'1,"7"2"128"-1,3 0-592 0,12 0-144 9,-15-3 0-9,15 3 0 6,0 0 1040-6,0 0 176 10,0 0 48-10,0 0 0 4,0 0-528-4,0 0-96 10,0 0-32-10,17 0 0 6,1-2-176-6,5 2-48 10,2-4 0-10,7 2 0 4,7 2-64-4,2 2 0 12,5-4-16-12,5 2 0 3,0 4-112-3,3-4-32 11,1-4 0-11,0 0 0 4,-7 2-160-3,3-2 128 8,0 4-128-9,0 4 128 7,-5-2-128-7,-3 2 0 9,2 2 0-8,-8-1 0 17,-4 7-1344-18,-5-2-320 0</inkml:trace>
    </iact:actionData>
  </iact:action>
  <iact:action type="add" startTime="112505">
    <iact:property name="dataType"/>
    <iact:actionData xml:id="d76">
      <inkml:trace xmlns:inkml="http://www.w3.org/2003/InkML" xml:id="stk76" contextRef="#ctx0" brushRef="#br2">21399 14077 20271 0,'0'0'896'1,"0"0"192"-1,0 0-880 0,0 0-208 10,0 0 0-10,21 2 0 4,1-6 448-4,7 4 64 12,2 0 0-12,10-2 0 4,2-2-192-4,6-2-16 12,3-7-16-12,3 5 0 3,1-4-144-3,1 2-16 10,0 1-128-10,-1-5 192 5,-1 4-192-5,-1-3 128 10,-1 3-128-10,-2 0 0 5,0-2-160-5,-9 7-128 10,3-3-32-10</inkml:trace>
    </iact:actionData>
  </iact:action>
  <iact:action type="add" startTime="112776">
    <iact:property name="dataType"/>
    <iact:actionData xml:id="d77">
      <inkml:trace xmlns:inkml="http://www.w3.org/2003/InkML" xml:id="stk77" contextRef="#ctx0" brushRef="#br2">21861 13197 15263 0,'0'0'672'0,"19"2"144"0,1-2-656 0,5 0-160 9,3 0 0-9,9 0 0 5,4 4 144-5,9 2 0 10,-1 4 0-10,6 2 0 5,1 7 160-5,5 6 16 7,7 7 16-7,-9 3 0 8,-3 2 240-8,1 0 64 13,-3 0 0-13,-3 8 0 4,-10 3-16-4,0 7 0 10,-8 4 0-10,-6 1 0 4,-5 4-224-4,-9 1-32 12,3-5-16-12,-10 3 0 5,-2 5-112-5,-6-10-32 9,-2-3 0-9,-8 0 0 4,-7-5 96-4,-9-5 16 10,-3-2 0-10,-16-6 0 5,-7 0 144-5,-7-6 48 11,-5-3 0-11,0-1 0 4,3 0-224-4,-3-1-32 10,4-5-16-10,1-1 0 5,5-3-240-5,3-9 0 10,8-2 0-10,8-8-12208 9</inkml:trace>
    </iact:actionData>
  </iact:action>
  <iact:action type="add" startTime="113301">
    <iact:property name="dataType"/>
    <iact:actionData xml:id="d78">
      <inkml:trace xmlns:inkml="http://www.w3.org/2003/InkML" xml:id="stk78" contextRef="#ctx0" brushRef="#br2">25105 12998 12031 0,'0'0'528'1,"0"0"112"-1,11-13-512 0,-11 13-128 10,0 0 0-10,6-12 0 5,-6 12 688-5,4-15 96 9,-4 15 32-9,0-10 0 5,0 10 144-5,-2-16 16 10,-4 6 16-10,0 1 0 5,-9-5-96-5,1 6 0 10,-5 0-16-10,1 1 0 5,-3 3-256-5,-3 2-48 11,-1 4-16-11,0 2 0 4,-11 0-304-4,-1 5-64 10,2-1-16-10,0 8 0 5,-2-3-176-5,2 11 0 10,0 3 144-10,-4 4-144 5,2 4 176-5,2 8-48 12,-4 10 0-12,2 5 0 5,0 15 32-5,0 1 0 9,1 8 0-9,1-1 0 5,-8 1-160-5,6 10 0 9,0 2 0-8,6 7 0 3,4-3 0-4,7-3 128 11,-3-7-128-11,3-4 0 5,11-4 0-5,-1-2 0 10,6-6 128-10,0-2-128 5,2-9 0-5,2-3 160 10,0-3-160-10,0-7 160 4,0-5-160-4,0-4 192 11,0 2-192-11,0-4 192 4,0-9-192-4,-2-7 160 11,-2-5-160-11,-4 1 160 20,1-3-480-19,-1 0-112-1,-6-7-16 1</inkml:trace>
    </iact:actionData>
  </iact:action>
  <iact:action type="add" startTime="113649">
    <iact:property name="dataType"/>
    <iact:actionData xml:id="d79">
      <inkml:trace xmlns:inkml="http://www.w3.org/2003/InkML" xml:id="stk79" contextRef="#ctx0" brushRef="#br2">23449 14387 19343 0,'0'0'1728'0,"17"-4"-1392"8,-1-6-336-8,7-1 0 5,5 1 528-5,1 6 48 10,2 0 0-10,6-2 0 4,-2-5-448-4,4 5-128 11,2 4 0-11,2-4 0 4,0-2 192-4,4 2-64 11,-2 0 0-11,1 4-128 4,7 2 320-4,0 0-64 11,-3-3 0-11,1 1 0 5,-4 2-96-5,-2 0-32 11,-4 0 0-11,-2-2 0 4,-2-2-384-4,2 2-96 11,-4 0-16-11</inkml:trace>
    </iact:actionData>
  </iact:action>
  <iact:action type="add" startTime="113962">
    <iact:property name="dataType"/>
    <iact:actionData xml:id="d80">
      <inkml:trace xmlns:inkml="http://www.w3.org/2003/InkML" xml:id="stk80" contextRef="#ctx0" brushRef="#br2">25430 13006 13823 0,'0'0'1216'0,"-11"8"-960"11,-3 0-256-11,0 2 0 4,-1 7 752-4,1 1 96 11,-5 1 32-11,3 7 0 4,-4 3-192-4,-1 0-48 10,0 4 0-10,1 10 0 5,1 6 272-5,-1-2 48 10,4 1 16-10,-3 9 0 5,3 5-144-5,-1 9-48 12,-7 5 0-12,-1 2 0 3,2 0-336-2,1 4-80 9,3 1-16-9,1-1 0 3,1-4-208-4,5 0-144 10,-4-7 192-10,6-9-192 5,5-7 176-5,1-3-176 10,4 3 160-10,2-4-160 5,-2-8 224-5,6 1-48 9,-1-10-16-9,3-3 0 5,2-4-16-5,-2-2 0 10,2 1 0-10,3-7 0 4,-3-11-144-4,7 0-144 12,-1-2 144-12,6-6-208 19,1-8-1328-19,0-2-256 0,11-15-48 0,-5-4-16 0</inkml:trace>
    </iact:actionData>
  </iact:action>
  <iact:action type="add" startTime="114294">
    <iact:property name="dataType"/>
    <iact:actionData xml:id="d81">
      <inkml:trace xmlns:inkml="http://www.w3.org/2003/InkML" xml:id="stk81" contextRef="#ctx0" brushRef="#br2">26053 13424 12895 0,'-4'-12'1152'1,"-2"0"-928"6,0 2-224-7,6 10 0 6,0 0 1120-6,0 0 176 9,-12 4 48-9,1 4 0 5,-9 6-672-5,4-1-128 10,3 9-32-10,-9 3 0 6,1 1 320-6,-2 7 48 9,-1 8 16-9,1-2 0 5,1 4-32-4,-1 5 0 8,-1 5 0-9,3 8 0 6,3 3-336-6,-1 6-64 9,1-4-16-9,5 5 0 6,3-5-240-6,0 0-48 11,4-1-16-11,4-9 0 3,2-13-16-3,6 2-128 12,2-8 192-12,2 2-64 4,0-6 64-4,5-2 0 9,-3-5 0-9,5-5 0 5,-3-5-192-5,4-3 192 11,3-7-192-11,-3-2 192 20,1-4-656-20,3-4-128 0,-1 0-32 0</inkml:trace>
    </iact:actionData>
  </iact:action>
  <iact:action type="add" startTime="114564">
    <iact:property name="dataType"/>
    <iact:actionData xml:id="d82">
      <inkml:trace xmlns:inkml="http://www.w3.org/2003/InkML" xml:id="stk82" contextRef="#ctx0" brushRef="#br2">25348 14114 19343 0,'-11'-16'848'1,"11"16"192"-1,0 0-832 0,0 0-208 8,17-4 0-8,5 3 0 4,11-1 1760-4,4 5 304 11,4 3 64-11,8-2 16 4,5-6-1712-4,3 2-432 10,-4-2 0-10,1-2 0 4,3-1 0-4,-5-5 128 12,-3 0-128-12,0-4 0 5,-8 7-128-5,4 3-128 10,-6-2 0-10,2-2-11568 8</inkml:trace>
    </iact:actionData>
  </iact:action>
  <iact:action type="add" startTime="114805">
    <iact:property name="dataType"/>
    <iact:actionData xml:id="d83">
      <inkml:trace xmlns:inkml="http://www.w3.org/2003/InkML" xml:id="stk83" contextRef="#ctx0" brushRef="#br2">26158 12901 11967 0,'0'0'1072'0,"0"0"-864"7,0 0-208-7,0 0 0 5,21 8 832-5,-1 3 112 10,1 3 16-10,3 4 16 6,1 5 96-6,2 0 16 10,3 3 0-10,1 5 0 4,2 4-256-4,2 8-32 11,-2-2-16-11,-1 10 0 5,-5 3 32-5,0 5 0 11,-2-3 0-11,-1 3 0 4,-7 9-272-4,1-2-48 11,0 9-16-11,-9 1 0 4,-3 6-160-4,-4-1-48 11,-4 1 0-11,-6 0 0 4,-9-8 32-4,-1 2 0 10,-3-1 0-9,-5-11 0 3,-1-2 16-4,-6-1 16 11,-6-7 0-11,2-5 0 4,2 0-80-4,-4-6 0 10,2-10-16-10,4-2 0 6,-3-2-48-6,5-3 0 9,2-3 0-9,4-3 0 5,1-11-192-5,9-1-208 10,-3-4 32-10,18-4-13776 9</inkml:trace>
    </iact:actionData>
  </iact:action>
  <iact:action type="add" startTime="115422">
    <iact:property name="dataType"/>
    <iact:actionData xml:id="d84">
      <inkml:trace xmlns:inkml="http://www.w3.org/2003/InkML" xml:id="stk84" contextRef="#ctx0" brushRef="#br2">27160 13790 2751 0,'0'0'256'0,"-11"-6"-256"9,11 6 0-9,0 0 0 4,0 0 4096-4,0 0 768 10,0-13 144-10,0 13 48 6,19-14-3088-6,3 2-624 6,9 1-112-6,4-5-16 8,4 6-736-8,6-3-144 7,6 1-16-7,-3-2-16 8,-1 5-160-7,4-5-16 6,0 4-128-7,1 2 192 7,-3-1-192-7,-6 5 0 7,0 2 0-7,-8 6-7888 12,-2-2-1632-11</inkml:trace>
    </iact:actionData>
  </iact:action>
  <iact:action type="add" startTime="115598">
    <iact:property name="dataType"/>
    <iact:actionData xml:id="d85">
      <inkml:trace xmlns:inkml="http://www.w3.org/2003/InkML" xml:id="stk85" contextRef="#ctx0" brushRef="#br2">27114 14196 23039 0,'0'0'2048'0,"0"0"-1648"10,0 0-400-10,0 0 0 4,19 10 2016-4,12-4 320 7,6-1 64-7,4 3 16 9,8-8-1824-9,4 0-352 11,5 0-80-11,-1-4-16 3,-2-4-144-3,-3 3-144 7,-1-7 144-7</inkml:trace>
    </iact:actionData>
  </iact:action>
  <iact:action type="add" startTime="116245">
    <iact:property name="dataType"/>
    <iact:actionData xml:id="d86">
      <inkml:trace xmlns:inkml="http://www.w3.org/2003/InkML" xml:id="stk86" contextRef="#ctx0" brushRef="#br2">28436 12798 14111 0,'-17'13'624'0,"17"-13"128"0,-12 2-608 13,12-2-144-13,0 0 0 0,-14 6 0 1,14-6 720-1,0 0 112 11,0 0 32-11,0 0 0 4,-4 20-288-4,4-20-64 10,0 0-16-10,14 17 0 5,0-5 144-5,5-4 16 10,1 1 16-10,3-5 0 6,8-4-16-6,0 0 0 9,1-4 0-9,5-3 0 4,4-1-144-4,-2 0-48 11,0-8 0-11,2 11 0 4,4-3-208-4,-6-2-32 12,-2 2-16-12,2 0 0 4,-10-5-208-3,0 3 0 10,-3-6 0-11,-1 5 0 3,-6-7 128-3,-3 4-128 12,2 1 0-12,-9 1 144 3,-1-5-144-3,0 1 0 11,-2-4 0-11,-6 5 128 4,0 15-128-4,0 0 0 10,-2-16 0-10,-2 3 0 5,4 13 0-5,0 0 0 11,0 0 0-11,-16 7 0 4,5 1-144-4,-5 2 144 12,4 9-192-12,-3 5 192 3,3-1-144-3,-2 10 144 11,5 6 0-11,-5 8-144 4,2 8 144-4,-1 9 0 10,-3 12-144-10,-6 8 144 5,-1 6 0-5,-4 9 0 11,-2 9-144-11,-3 3 144 4,1 4 0-4,2 4 0 10,-4 0 0-10,0-4 0 5,-3 2 0-5,5 2 0 11,0-2 0-11,2-6 0 4,-8-10 0-4,4-9 0 10,-1-8 0-10,3-4 0 5,2 0 192-5,-4-8-64 11,-4-10-128-11,4-7 192 4,-1-14 256-4,-1-2 64 10,-2-8 0-10,2-6 0 5,0-7 112-5,-2-2 16 11,2-5 16-11,6-1 0 4,1-6-176-4,3-4-32 11,0-4-16-11,3-6 0 4,5-3-192-4,-3-5-48 12,4-5 0-12,5-7 0 3,3-7-192-3,0 0 176 12,6-4-176-12,8 2 160 4,2-7-160-4,2 7-176 10,5-2 48-10,3 9 0 5,3 5 128-5,5 6-208 10,-1 3 80-10,4 1 128 5,2 3-176-5,6 4 176 11,-1 6-128-11,-1 0 128 4,4 2-160-4,-2 4 160 11,2 2-192-11,2 0 192 4,-6 0 0-4,4 8-128 10,-4-1 128-10,-6 7 0 4,2-2 0-4,-1 3 0 11,-1 4 0-11,-4 3 0 5,-3-1 864-5,1 1 176 11,-5-9 48-11,3 3 0 17,1-5-1616-16,-3-3-320-1,-1-2-64 0,1-1-16 0,1-3 928 0,-7-4 0 11,-13-2 0-11,22 0 128 19,-1 0-1008-18,-3-8-192 0,-1-7-32 0,3 1-16-1</inkml:trace>
    </iact:actionData>
  </iact:action>
  <iact:action type="add" startTime="116996">
    <iact:property name="dataType"/>
    <iact:actionData xml:id="d87">
      <inkml:trace xmlns:inkml="http://www.w3.org/2003/InkML" xml:id="stk87" contextRef="#ctx0" brushRef="#br2">29195 13307 21183 0,'0'0'1888'0,"0"0"-1504"9,-10-4-384-9,10 4 0 5,0 0 816-5,0 0 80 11,0 0 32-11,0 0 0 4,0 0 32-4,20-8 0 7,-7 0 0-7,7 4 0 9,3-6-256-9,3-1-32 11,1 3-16-11,0 2 0 4,2-2 480-4,1 1 80 12,1 1 32-12,0 2 0 18,-2 2-1792-17,1 2-352 0,-3 2-80-1,-2-2-16 0,-1 0 544 0,-1 0 96 10,-1 2 32-10,-7 0-8768 15,-15-2-1728-15</inkml:trace>
    </iact:actionData>
  </iact:action>
  <iact:action type="add" startTime="117264">
    <iact:property name="dataType"/>
    <iact:actionData xml:id="d88">
      <inkml:trace xmlns:inkml="http://www.w3.org/2003/InkML" xml:id="stk88" contextRef="#ctx0" brushRef="#br2">30030 12626 14735 0,'0'0'1312'1,"0"0"-1056"5,0 0-256-6,0 0 0 7,0 0 944-7,0 0 128 12,-2 23 16-12,2 3 16 4,-2-7-192-4,-2 3-32 11,-4 3-16-11,4 2 0 4,-2 7-48-4,2-1-16 6,-1 0 0-6,-3-2 0 8,2 0-192-8,2-2-32 13,0 1-16-13,4-3 0 3,-2-4-304-3,2-1-48 12,0-1-16-12,2-7 0 3,-2-14-32-2,6 16-16 5,-6-16 0-6,0 0 0 22,0 0-1040-22,16 3-224 0,-16-3-32 0</inkml:trace>
    </iact:actionData>
  </iact:action>
  <iact:action type="add" startTime="117702">
    <iact:property name="dataType"/>
    <iact:actionData xml:id="d89">
      <inkml:trace xmlns:inkml="http://www.w3.org/2003/InkML" xml:id="stk89" contextRef="#ctx0" brushRef="#br2">30874 12111 12783 0,'0'0'560'0,"0"0"128"0,0 0-560 15,-13 10-128-15,3-4 0 0,0 5 0 1,-3 5 0-1,-1 5 0 6,-4 3 144-6,-3 3-144 8,-3 2 640-7,-1 5 48 6,-2 1 16-7,-4 12 0 7,-7 9 192-7,-2 3 32 11,-1 5 16-10,-8 8 0 2,-2 8-192-3,4 4-48 8,-3 10 0-8,-1 7 0 3,4 4-320-2,6 3-64 5,-2 3 0-6,6-4-16 8,0-2-48-8,6-5 0 7,4 1 0-7,7-7 0 9,1-3 384-9,1-1 64 7,6-8 0-7,-1 0 16 9,5-10-80-9,4-8-32 11,0 3 0-11,2-1 0 4,2-6-96-4,4 1 0 6,0-3-16-6,4-3 0 8,1-2-160-8,1-5-16 12,0-5-16-12,6-2 0 3,-5 8-112-3,7-6 0 12,-5-4-16-12,7-6 0 4,1 0-48-4,-1 4-128 11,-3-3 192-11,5-5-64 4,3-2-128-4,1 0-176 7,-1-5 48-7,0-7 0 22,1-3-1248-21,-5-4-240-1,3-2-48 0</inkml:trace>
    </iact:actionData>
  </iact:action>
  <iact:action type="add" startTime="118285">
    <iact:property name="dataType"/>
    <iact:actionData xml:id="d90">
      <inkml:trace xmlns:inkml="http://www.w3.org/2003/InkML" xml:id="stk90" contextRef="#ctx0" brushRef="#br2">31405 12168 2751 0,'0'0'256'1,"0"0"-256"9,0 0 0-10,0 0 0 4,0 0 3136-4,0 0 592 11,0 0 112-11,0 0 32 5,0 0-2256-5,0 0-448 10,-6 17-80-10,2 3-32 4,-2-5 176-4,0 5 48 11,3 3 0-11,1 7 0 4,0-1-256-4,0 6-32 11,0-2-16-11,2 4 0 4,0 6-192-4,-2 4-32 11,-2 2-16-11,0-1 0 5,-2-7-368-5,0 6-80 11,0-2-16-11,6-6 0 4,-4-2-144-4,1-2-128 10,-3-4 192-8,6-1-192 1,4-3 176-3,-2-4-176 10,-2-3 160-10,3-3-160 5,1 1 192-5,-4-18-48 10,8 15-16-10,2 1 0 6,-10-16-256-6,0 0-64 9,10 8-16-9,-10-8-9552 15,0 0-1904-14</inkml:trace>
    </iact:actionData>
  </iact:action>
  <iact:action type="add" startTime="118604">
    <iact:property name="dataType"/>
    <iact:actionData xml:id="d91">
      <inkml:trace xmlns:inkml="http://www.w3.org/2003/InkML" xml:id="stk91" contextRef="#ctx0" brushRef="#br2">30591 13587 18431 0,'0'0'1632'1,"0"0"-1312"5,0 0-320-6,0 0 0 5,0 0 896-5,16 10 96 10,7-4 32-10,5-4 0 5,1-4-256-5,6-4-64 10,4-4 0-10,-2 3 0 5,2-1-128-5,4-6-48 10,6-1 0-10,4-1 0 5,5 6-48-5,1 0-16 10,5 3 0-10,6 1 0 5,0-6 0-5,1 6 0 11,-5 0 0-11,0 1 0 4,-7-9-272-2,-5 6-48 7,-5 0-16-9,-8 2 0 19,4 6-1040-19,-10-1-224 1,-4-1-32-1,-5-2-16 0</inkml:trace>
    </iact:actionData>
  </iact:action>
  <iact:action type="add" startTime="119006">
    <iact:property name="dataType"/>
    <iact:actionData xml:id="d92">
      <inkml:trace xmlns:inkml="http://www.w3.org/2003/InkML" xml:id="stk92" contextRef="#ctx0" brushRef="#br2">30952 14270 11967 0,'0'0'1072'0,"-11"-8"-864"10,5-5-208-10,2 5 0 5,4 8 1984-5,0 0 336 10,-14-6 80-10,3 2 16 6,-3 4-1392-6,0 4-256 11,1 0-64-11,1-2-16 4,0 2 0-4,-5 3 0 11,1 5 0-11,2-2 0 3,-5 4-80-3,3-5-16 10,-3 1 0-10,3 4 0 5,4 3-64-5,5-1-16 10,-3 5 0-10,6-1 0 5,2-7-208-5,4 7-48 11,4-4-16-11,2 1 0 4,-3 5-48-4,1-7 0 11,4 1 0-11,4 5 0 4,-5-3-48-4,5 1-16 11,-6 5 0-11,2-3 0 6,3-5 0-6,-3 3 0 10,2 3 0-10,-4-5 0 4,-1 1-128-4,3 1 192 10,-2-3-192-10,-4 0 192 5,2 1-48-5,-2-1 0 10,1 3 0-10,-1-5 0 5,-4-14 48-5,2 17 16 10,-2-17 0-10,-2 22 0 5,-2-7-16-5,-3 3-16 10,-3-8 0-10,-4 3 0 5,1 3 192-5,-9 0 32 11,-3-9 16-11,-3 3 0 4,-1-4-112-4,0-2-32 11,2 4 0-11,-1-6 0 4,1-4-112-4,2-2-32 10,-1 0 0-10,3 2 0 4,7-4-128-4,1-4-224 11,5 1 48-11,4 1 16 20,6 8-2736-20,2-18-560 0</inkml:trace>
    </iact:actionData>
  </iact:action>
  <iact:action type="add" startTime="119473">
    <iact:property name="dataType"/>
    <iact:actionData xml:id="d93">
      <inkml:trace xmlns:inkml="http://www.w3.org/2003/InkML" xml:id="stk93" contextRef="#ctx0" brushRef="#br2">31241 14475 20271 0,'0'0'1792'13,"0"0"-1424"-13,0 0-368 0,0 0 0 1,18 2 1088-1,-18-2 128 10,0 0 48-10,17 2 0 5,3-2-112-5,-1 0 0 10,-5 0-16-10,1-2 0 5,7 0-32-5,-8-4 0 12,3 4 0-12,-1-4 0 3,3 2-288-3,3-2-64 11,1-3-16-11,0 3 0 4,1 2-416-4,-1-2-96 10,-3 0-16-10,1 0 0 5,-3 0-208-5,1 1 0 10,1 1-192-10,-7 0 192 18,3-2-880-18,2 4-64 0,-18 2-16 1,15-2-9104 10,-15 2-1840-10</inkml:trace>
    </iact:actionData>
  </iact:action>
  <iact:action type="add" startTime="119816">
    <iact:property name="dataType"/>
    <iact:actionData xml:id="d94">
      <inkml:trace xmlns:inkml="http://www.w3.org/2003/InkML" xml:id="stk94" contextRef="#ctx0" brushRef="#br2">31809 14114 22223 0,'-26'-8'976'0,"18"4"224"0,8 4-960 0,0 0-240 7,0 0 0-7,0 0 0 8,0 0 512-8,0 0 48 11,0 0 16-11,0 0 0 4,0 0-288-4,0 0-48 12,0 0-16-12,0 0 0 3,14-6 160-3,2 1 48 11,-5-3 0-11,7 4 0 4,-4 4-112-4,3 2 0 12,-1 0-16-12,1 2 0 3,5 0 16-3,-7-2 16 7,3 5 0-7,0-5 0 8,-18-2-128-8,15 6-16 7,-15-6-16-7,16 14 0 8,-5-4-176-8,-11-10 128 7,0 0-128-7,12 19 128 9,-6-5-128-9,-6-14 0 6,0 19 0-6,0-19 128 8,-2 22-128-8,-2-9 128 12,-4 5-128-12,4-6 128 4,4-12-128-4,-5 17 0 10,-1-5 0-9,2 1 128 3,4-13-128-4,-4 16 0 10,-6 2 0-10,10-18 0 4,-2 21 0-4,0-5 0 12,2 1 0-12,2 3 0 3,2-5 0-3,0 3 0 12,2 1 0-12,0-3 0 3,-6-16 0-3,9 21 0 13,5-1 0-13,-4 3 0 2,0 3 0-2,3-5 0 7,-3 1 0-7,6 1 0 8,-7-2 0-8,5 3 0 12,-6-3 0-12,-2 3 0 3,-2-1 0-3,-4 2 192 8,-4 1-32-8,-2-5 0 8,0-3 288-8,-8 3 64 11,1 3 16-11,-5-3 0 6,3-5-16-6,-5 1 0 10,-3-5 0-10,3 2 0 4,6-5-240-4,-5 3-48 10,5-6-16-10,-3-2 0 21,17-4-864-20,0 0-176-1,0 0-48 0,0 0-13904 2</inkml:trace>
    </iact:actionData>
  </iact:action>
  <iact:action type="add" startTime="120553">
    <iact:property name="dataType"/>
    <iact:actionData xml:id="d95">
      <inkml:trace xmlns:inkml="http://www.w3.org/2003/InkML" xml:id="stk95" contextRef="#ctx0" brushRef="#br2">31612 11384 11343 0,'0'0'496'1,"0"0"112"-1,-16-8-480 0,6 0-128 8,-3 4 0-8,13 4 0 4,-8-8 944-4,8 8 160 12,-2-15 48-12,2 15 0 4,-4-10-64-4,4 10 0 11,0 0 0-11,0 0 0 3,0 0-304-3,0 0-64 8,4-10-16-8,-4 10 0 8,14-8-256-8,1 7-48 10,5 2-16-10,-1 7 0 4,6 2 128-4,5 2 32 13,3 3 0-13,2 7 0 4,2 3-176-4,6 6-48 11,-2 3 0-11,4 8 0 4,4 1-96-4,-1 10-32 6,5 5 0-6,-2 9 0 9,-4-1-192-9,-1 4 144 10,-5-3-144-10,4 7 128 4,-4 2-128-4,4 6 192 11,-6 5-192-11,2-3 192 6,-8 0-192-6,4 2 0 9,2 0 144-9,-6 0-144 5,0-4 0-5,-1 1 144 12,-5 3-144-12,-2-4 0 3,-1-4 144-3,-3 0-144 10,-7-2 0-10,0-4 144 5,-9-1 240-5,1 1 32 10,-2-6 16-10,-4 4 0 5,-2 2 80-5,-2 1 32 10,-4-7 0-10,-1 2 0 5,-5-4-160-5,0 1-48 10,-5 1 0-10,1-5 0 5,1 1-48-5,-3 4-16 10,3-3 0-10,1 1 0 5,-5-2-80-5,3-1 0 10,3-5-16-10,-5-1 0 5,2 2-32-4,3-3 0 8,-3 1 0-8,3-3 0 3,-3 1 0-4,3-4 0 10,1-4 0-10,-6 3 0 5,5-1 48-5,-5 0 0 11,-1-4 0-11,-1-2 0 4,-1 0 0-4,2-4 0 10,-3 4 0-10,-1-4 0 5,1 2 48-5,3-6 16 10,3 0 0-10,-1-3 0 5,-1-3 48-5,3-2 16 11,-3-1 0-11,1-1 0 4,3 4-144-4,-1-5-32 11,1-5 0-11,4 3 0 4,3-3-144-4,-3 3 0 11,4-5 144-11,-4-7-144 4,1 0 128-3,1 0-128 9,-2 0 160-10,12-8-160 5,0 0 192-5,-12-4-48 10,1-4-16-10,11 8 0 4,0 0-128-4,-12-8 0 11,4 0 144-11,0-3-144 19,8 11-432-19,-3-12-144 0,-1-4-48 1,2 5-11040 11,2-9-2224-12</inkml:trace>
    </iact:actionData>
  </iact:action>
  <iact:action type="add" startTime="127443">
    <iact:property name="dataType"/>
    <iact:actionData xml:id="d96">
      <inkml:trace xmlns:inkml="http://www.w3.org/2003/InkML" xml:id="stk96" contextRef="#ctx0" brushRef="#br2">11541 9301 6447 0,'0'0'576'1,"17"-4"-576"3,-17 4 0-4,0 0 0 10,14-6 864-10,-14 6 64 5,0 0 16-5,19-4 0 9,-19 4-240-9,14-4-32 7,-14 4-16-7,0 0 0 8,16-7 112-8,-16 7 32 7,0 0 0-6,0 0 0 6,0 0 144-7,11-4 16 7,-11 4 16-7,16-12 0 8,-16 12-144-8,0 0-48 7,8-8 0-7,-8 8 0 8,11-12-80-8,-3-1 0 7,-8 13-16-7,8-16 0 8,2-3-208-8,-4 3-32 7,-2 4-16-7,-3-3 0 8,1 3-112-8,-2-5 0 7,0 3-16-7,-2-6 0 8,1 9-48-8,-1-7 0 7,-4 4 0-7,-4-1 0 10,0-3 32-10,0 7 0 5,-3-5 0-5,3 2 0 8,-11-3-96-8,1 5 0 8,-1-2-16-8,-1 7 0 8,-1-3-32-8,-3 0 0 6,-1 2 0-6,0 6 0 8,-2-2-144-8,-1 4 192 7,1 2-192-6,0 2 192 6,-4-2-64-7,3 4-128 7,1 2 192-7,2-2-64 8,0 0-128-8,-1-1 0 7,-1 7 144-7,2 0-144 8,1 5 128-8,1-1-128 8,0 0 128-8,1 3-128 7,-3 1 0-7,1 1 0 7,1 3 0-7,2-1-128 8,-1 2 1024-8,5 1 192 8,3-5 64-8,-3 4 0 24,1-1-1600-23,4 5-320-1,-3 4-64 0,3 6-16 0,-3-2 848 0,5 4 0 4,-4-4 128-4,7 10 0 9,-7 4 64-9,4 0 16 6,-3 7 0-6,3 2 0 8,-2 3-64-8,5 1-16 7,3 1 0-7,2-5 0 8,-6-5-128-8,6 3 192 8,0 3-192-8,2-7 192 8,0-5-192-8,0 0 128 6,1-6-128-6,1 1 128 8,-2 3 64-8,2-4 0 7,0 2 0-7,2-6 0 8,-1 2 32-8,1-4 16 8,0 4 0-8,-2-4 0 7,2 4-64-7,-2-4-16 9,0-4 0-9,0 4 0 7,-2 0-160-7,2-2 192 6,-2 1-192-6,0-1 192 9,-1-2-192-9,-3-4 0 6,2-2 0-6,0-3 128 9,0-3-128-9,2-1 0 6,2 3 0-6,-2-1 0 8,0-9 128-8,2-13-128 7,0 0 0-7,0 18 128 8,0-18-128-8,0 17 128 7,0-17-128-7,0 0 128 8,0 14-128-8,0-14 128 7,0 0-128-7,0 0 128 8,0 0-128-8,0 0 0 8,0 0 144-8,0 0-144 8,0 0 128-8,0 0-128 7,0 0 128-7,0 0-128 9,0 0 128-9,0 0-128 6,-12-10 128-6,3-5-128 8,1 1 128-8,-2-4-128 6,2-1 128-5,3-1-128 7,-7-3 128-8,4 0-128 6,2-3 128-6,2-3-128 9,0-2 0-9,-3-8 128 7,1-2-128-7,2-4 0 8,2 2 0-8,2-6 128 6,0-5-128-6,0-1 0 9,4-3 0-9,2 1 0 7,-2 1 0-7,5 1 0 7,-1 0 0-6,6 3 128 5,-3-1-128-6,5-4 0 8,-4-5 0-8,5 2 0 8,-1 1 0-8,3 1 0 8,1-1 0-8,-3 2 0 7,3-1 0-7,3-1 0 8,-1 7 0-8,-5-1 0 7,7 1 0-7,-1 3 0 7,1 10 0-7,-3 0 0 7,1 4 0-6,3-2 0 6,2-4 0-7,0 9 0 7,1 1 0-6,-1 2 0 7,2 0 0-8,1 1 0 7,-3 1 0-7,2 2 0 8,2-1 0-8,-1 3 0 7,-1 4 0-7,-2 3 0 8,-3-2 0-8,-1 7 0 7,2-3 0-7,1 8-128 7,-1 0 128-7,-2 2 0 9,-1 2 0-9,-3 2-128 7,-1 0 128-7,2 4 0 7,1 0 0-7,-5 0-128 8,-1 4 128-8,-3 2 0 7,3-1 0-7,-5 1 0 8,2 8 0-8,-2-5-128 7,7 5 128-7,-5 5 0 8,-2-3 0-8,3 1-128 7,-5 5 128-7,0 1 0 7,0 0 0-6,-2 6 0 6,-2 1 0-7,3-3 0 8,1-6 0-8,-2-1 0 7,-2-5 0-7,0-1-128 8,0 3 128-8,0-3 0 7,1-3 0-7,-5-15 0 8,0 0 0-8,4 18 0 8,-4-18 0-8,0 0 0 8,0 0 0-8,0 0 0 6,0 0 0-6,0 0 0 9,0 0 0-9,0 0 128 6,0 0-128-6,0 0 128 7,0 0-128-6,-2-16 0 6,-2 3 128-7,-1-5-128 8,1 2 0-8,2 1 0 7,-4-5 0-7,4 1 128 8,-2-11-128-8,-4 3 0 8,0 2 0-8,3 1 0 7,-3-3 0-7,-4 0 0 7,2-4 0-7,-1 3 128 8,1 5-128-8,2-2 0 7,-6-1 0-7,3 1 0 8,-3 1 0-8,0-1 0 7,-1 0 0-7,1 1 0 8,-3 1 0-7,5 5 0 5,-6-3 0-6,1 3 0 8,1 5 0-8,-3-3 0 7,5 6 0-7,-5 1 0 8,-3-3 0-8,1 6 0 7,-3 4 0-7,3 2-128 8,-3 2 128-8,1 0 0 7,-4 4-144-7,-1 4 144 8,-1-3-128-8,0 3 128 7,2 6-160-7,-1-1 160 9,1 7-144-9,2 1 144 6,-1-1-128-6,3 3 128 8,3 2 0-8,1 3 0 8,-3-1 0-8,5 2 0 7,3 4 0-7,-3 6-160 8,1-2 160-8,-4 6-208 8,3-4 208-8,3 6 0 6,-1 0 0-6,1-1-144 8,-6 7 144-8,3 4 0 7,1 3-144-7,-5 0 144 8,1 3 0-8,5 1 0 7,-5 4 0-7,7-9 0 8,-5 0 0-8,8-1 0 7,-3 1 0-7,5-5 0 8,-4-3 0-8,4-2 0 7,2 1 0-7,1-3 0 8,-3-4 0-8,2 4 0 7,0-6 0-7,2 2 0 8,0-4 0-8,2 2 0 7,0-2 0-7,2 0 0 8,0-6 0-8,2-2 0 8,2 0 0-8,0-4 0 8,0-3 0-8,2 1 0 7,2-1 0-7,-2-3 0 7,-3-5 0-7,3 3 0 8,-6-19 128-8,8 12-128 7,-8-12 0-7,0 0 0 7,12 14 0-7,-12-14 128 8,0 0-128-8,0 0 0 7,13 2 144-7,5-4-144 23,-4-4-928-22,1-6-256-1,1 0-48 0,-6-1-14208 2</inkml:trace>
    </iact:actionData>
  </iact:action>
  <iact:action type="add" startTime="128989">
    <iact:property name="dataType"/>
    <iact:actionData xml:id="d97">
      <inkml:trace xmlns:inkml="http://www.w3.org/2003/InkML" xml:id="stk97" contextRef="#ctx0" brushRef="#br2">10025 10270 16175 0,'0'0'704'1,"-16"-4"176"-1,5 0-704 0,11 4-176 5,0 0 0-5,0 0 0 8,0 0 992-7,0 0 160 6,0 0 48-7,0 0 0 7,0 0-752-7,0 0-160 7,0 0-32-7,0 0 0 8,15-4 352-8,9-1 64 7,5-3 16-7,10 6 0 8,2 2 16-8,10 2 0 8,5-4 0-8,5-2 0 8,5 0-64-8,-2-2 0 6,7 4 0-6,-3-6 0 8,0 1-160-8,-5 3-32 7,-1 0-16-6,-1 4 0 7,-1 2-160-8,-5 0-16 7,-7-2-16-7,1 4 0 8,-4 3-80-8,-8 1-16 6,-4-4 0-6,-4-2 0 8,-7-2-144-8,-3 2 128 7,-7 0-128-7,-12-2 128 8,0 0-128-8,0 0 192 7,0 0-192-7,0 0 192 8,0 0 32-8,-15 4 16 8,-7-8 0-8,-9 4 0 7,-12 2-112-7,0 0 0 8,-8-2-128-8,-3 0 192 8,-5 2-32-8,-3 2-16 6,-1 4 0-6,-5-1 0 9,-8-5-144-9,0 2 192 7,-2-2-192-7,-2 0 192 7,-2 0-32-7,6-2 0 7,2 4 0-7,13 2 0 9,7 0-32-9,7 1 0 6,10 1 0-6,8-4 0 9,7-2-128-9,7 0 160 7,15-2-160-7,0 0 160 7,0 0-160-7,19-2 0 7,4 0 0-7,9 0 0 9,7 2 0-9,11-2 0 6,9-2 0-6,7 4 0 9,3 6 0-9,7-6 0 7,4-6 0-7,-4 2 0 8,-4 1 0-8,2-1 0 7,0 2 0-7,-6-4 0 8,1-2 0-8,-7 4 0 7,-2 4 0-7,-7 0 0 7,-6-2 128-6,-16 0-128 6,-6-2 128-7,-11 2-128 7,-14 2 176-7,0 0-48 7,0 0-128-7,-17 0 192 9,-19 0 64-9,-6 2 16 6,-11-2 0-6,-4 2 0 9,-11 0-144-9,-2 2-128 6,-10 4 192-6,-4-2-192 9,0 0 128-9,0-1-128 6,2-1 0-6,4 2 0 9,6 2-176-9,10-4-144 7,9-6-16-7,14 2-10672 16,4 2-2112-16</inkml:trace>
    </iact:actionData>
  </iact:action>
  <iact:action type="add" startTime="129681">
    <iact:property name="dataType"/>
    <iact:actionData xml:id="d98">
      <inkml:trace xmlns:inkml="http://www.w3.org/2003/InkML" xml:id="stk98" contextRef="#ctx0" brushRef="#br2">11353 9139 10991 0,'20'-6'480'0,"-6"0"112"0,1-1-464 0,5-1-128 5,-7 4 0-5,5 0 0 9,-6 2 528-9,5 0 96 6,-17 2 16-6,12-6 0 8,-12 6 176-8,0 0 32 7,15-4 16-7,-15 4 0 8,0 0 144-8,0 0 16 7,12-8 16-7,-12 8 0 9,0 0-192-9,0 0-32 6,12-7-16-6,-12 7 0 8,4-16-144-8,-4 6-16 7,6-1-16-7,-6 11 0 8,0 0-288-8,3-12-48 8,1-4-16-8,-2 7 0 7,-2-3-16-7,0-2-16 7,0 2 0-7,0 12 0 8,-2-17-96-8,-2 5-16 7,4 12 0-7,-9-13 0 8,1 3-128-8,-6-2 160 7,3 4-160-7,-7 1 160 8,-1 3-16-8,1 0 0 7,-5 4 0-7,-3 0 0 8,-3-2-16-8,0 2-128 8,-3 6 192-8,-1-2-64 9,0-3 0-9,-2 5 0 5,-8 0 0-5,2 4 0 8,-6 2 0-8,4 3-128 7,-3 1 192-7,-1 3-64 8,6 1 880-8,-4-1 160 8,4 7 48-8,-2-1 0 21,6 2-1616-21,-2 3-320 0,2 1-64 1,4 4-16-1,0-4 800 0,5 4 0 8,5 10 224-8,0-2-48 7,-1 4 16-7,7 0 0 7,3-3 0-7,-2 7 0 8,7 4-64-8,-3 7 0 8,2 4 0-8,2 1 0 7,-1 7 0-7,1-6-128 7,2 0 192-7,0-7-64 8,-2 7 32-7,2-5 0 5,1-7 0-6,1-1 0 9,-2-5 96-9,-2-3 0 6,2-2 16-6,0 2 0 9,4 4-16-9,-2-5-16 7,-3-1 0-7,3 0 0 8,0 0-112-8,2 2-128 7,-2-10 176-7,2 2-176 7,2-4 160-7,0 4-160 7,0 2 128-7,0-10-128 8,0-8 128-8,4 1-128 8,0-3 0-8,0-3 128 8,4-1-128-8,-8-17 0 6,0 0 0-6,11 14 0 8,1 0-128-8,2-6-128 7,-3-1 0-7,5 1-16 24,1-8-1968-24,-1 0-384 1,2-2-64-1</inkml:trace>
    </iact:actionData>
  </iact:action>
  <iact:action type="add" startTime="130295">
    <iact:property name="dataType"/>
    <iact:actionData xml:id="d99">
      <inkml:trace xmlns:inkml="http://www.w3.org/2003/InkML" xml:id="stk99" contextRef="#ctx0" brushRef="#br2">10048 10506 7359 0,'0'0'320'1,"-15"-8"80"-1,3-3-400 0,12 11 0 5,0 0 0-5,-8-12 0 8,3-2 2944-8,5 14 496 7,0 0 96-7,0 0 32 8,0 0-2496-8,0 0-496 7,11-11-112-7,-1-1-16 8,8 2-16-8,-1 4-16 7,5 0 0-7,7-1 0 8,4-1 160-8,8 4 48 8,2 0 0-8,8-4 0 7,1-2-128-7,7-1-32 8,1-7 0-8,5 8 0 8,-7-1-176-8,6 1-32 7,-3-8-16-6,-1 9 0 6,-3 1 32-7,-2-2 16 7,-1 2 0-7,-1 4 0 8,-6 1 32-8,-1 1 16 7,-3 2 0-7,-8 2 0 8,-7-2-144-8,-5 0-16 7,-3 0-16-7,-20 0 0 8,13 7-160-8,-13-7 0 6,0 0 144-6,0 0-144 9,0 0 192-9,-15 12-48 7,-5 2 0-7,-7-10 0 8,-10-1-16-8,-2 1 0 6,-6 2 0-6,0-2 0 9,-8-2-128-9,-1-2 192 7,-3-2-192-7,1 6 192 8,-5 0-32-8,-1 0 0 7,-1-2 0-7,1 0 0 8,-4-2 16-8,1 0 0 7,-5-2 0-7,6 0 0 7,3 0-32-6,7 0 0 6,5 2 0-7,8 0 0 8,10 2-144-8,3-2 160 7,9-2-160-7,1 2 160 8,18 0-160-8,0 0 0 7,0 0 0-7,0 0 0 8,18 0 0-8,1-2 0 7,9-2 0-7,11 0 0 8,2-4 0-8,9 3 0 7,7 1 0-7,2 0 0 8,-1-4 0-8,2-2 0 7,1 2 0-7,-3 1 0 9,1-3 0-9,-2 2 0 6,-3 2 0-6,-3 0 0 8,-10 0 0-8,0 5 0 7,-6-1-160-7,-2 2 160 22,0 0-2480-22,-2 0-400 1,-3-2-64-1</inkml:trace>
    </iact:actionData>
  </iact:action>
  <iact:action type="add" startTime="130867">
    <iact:property name="dataType"/>
    <iact:actionData xml:id="d100">
      <inkml:trace xmlns:inkml="http://www.w3.org/2003/InkML" xml:id="stk100" contextRef="#ctx0" brushRef="#br2">11812 8971 13295 0,'0'0'576'1,"0"0"144"-1,0 0-576 0,2-13-144 4,-2 13 0-4,-2-12 0 8,-4 4 672-8,-6-4 96 7,2 5 32-7,-7 1 0 8,1-4-48-8,-5 4-16 6,1 0 0-5,-1 0 0 8,1-5-16-9,-5 1 0 6,-2 4 0-6,-3-4 0 8,-1 1-144-8,0 3-48 7,2-2 0-7,-2 0 0 8,-1 2-160-8,1 2-48 7,0-5 0-7,-2 1 0 8,-2 8-96-8,3 2-32 7,3 4 0-7,-2-2 0 8,-2 0-48-8,2 1-16 10,-3 5 0-10,7 4 0 7,0-3-128-7,3 9 0 5,-1 5 0-5,0 3 0 8,-1 1 144-8,1 8 0 7,2 6 0-7,-1 4 0 8,1-1 160-8,3 11 16 7,-1 5 16-7,-5 1 0 8,-1 3-32-8,0 6-16 8,2 4 0-8,-3 4 0 8,-1 2-64-8,4-2-16 6,1 0 0-6,1-6 0 9,3 0 48-9,1-9 16 6,1 3 0-6,7-8 0 8,-3-5 128-8,6 0 32 7,4-1 0-7,4-1 0 8,-2-10-128-8,2 0-32 8,2 0 0-8,0-6 0 8,4 0-144-8,4 0-128 6,-2-4 144-6,-5-2-144 8,3-4 128-8,4-1-128 8,-2-3 0-8,-2-5 144 7,3-3-144-7,3 5 0 7,-4-5 144-7,0 1-144 8,-8-16 0-8,15 10-208 8,3-2 16-8,-6-1 16 21,-12-7-1808-21,19 4-352 0,-3-8-80 0</inkml:trace>
    </iact:actionData>
  </iact:action>
  <iact:action type="add" startTime="131319">
    <iact:property name="dataType"/>
    <iact:actionData xml:id="d101">
      <inkml:trace xmlns:inkml="http://www.w3.org/2003/InkML" xml:id="stk101" contextRef="#ctx0" brushRef="#br2">9996 10358 21183 0,'-35'-10'944'1,"17"6"192"9,-1-4-912-10,7 5-224 0,12 3 0 1,0 0 0-1,0 0 752 0,0 0 96 7,0 0 32-7,0 0 0 8,16-16-432-8,7 4-64 6,6-3-32-6,4 5 0 9,8 0 160-9,6 2 16 6,2-1 16-6,13-1 0 8,5 4-288-8,3-2-64 7,0-5-16-7,6 1 0 8,-2-4-176-8,-3 6 128 8,-1 3-128-8,-8 1 128 23,-3 12-1008-22,-7 0-208 0,-3-3-32 0,-14 15-10400-1</inkml:trace>
    </iact:actionData>
  </iact:action>
  <iact:action type="add" startTime="134094">
    <iact:property name="dataType"/>
    <iact:actionData xml:id="d102">
      <inkml:trace xmlns:inkml="http://www.w3.org/2003/InkML" xml:id="stk102" contextRef="#ctx0" brushRef="#br2">11310 9439 14559 0,'0'0'640'1,"12"-9"144"-1,2-5-624 0,-1 2-160 5,7-7 0-5,-4 7 0 8,-1-2 512-7,1 3 64 5,-1-9 0-6,-3 5 16 8,0 5-112-8,-2 2-32 7,3-6 0-7,-3 5 0 8,0-7 176-8,1 4 16 7,-5-7 16-7,0 3 0 8,2-5 96-8,-2-3 16 7,-4 3 0-7,2-1 0 8,-4 3-32-8,0-2 0 7,-2-3 0-7,0 3 0 8,2 3-224-8,-4 1-32 8,0-1-16-8,-4 4 0 8,0-5-256-8,1 5-48 6,-7 2-16-6,4 5 0 8,-4-3-144-8,1 0 160 7,-3 4-160-7,3 4 160 8,-7-2-32-8,1 4-128 7,-3 2 192-7,-3 0-64 9,-1 0 0-8,1 2 0 4,0 4 0-5,1 2 0 8,-1-4 32-8,0 9 0 8,-1-1 0-8,1 5 0 8,-1-3-160-8,3 9 128 6,-2 10-128-5,1 3 128 6,-1 1-128-7,0 3 0 7,1-5 0-7,1 8 128 8,3 6-128-8,-1 2 0 8,-3 1 0-8,1 1 0 8,2 0 0-8,-3 3 0 6,1 2 144-6,-1 1-144 8,3 1 0-8,-1 1 0 7,9-5 0-7,-5-1 0 9,1-5 0-9,3-7 128 6,-2 4-128-6,5-2 176 9,-1 7-16-9,2-5 0 6,2-4 0-6,-3 4 0 9,-1 2-32-9,2-3-128 6,-3-3 192-6,1 2-64 8,-4-2-128-8,7-4 0 7,-5 2 144-7,4-6-144 8,0 2 0-8,1-8 144 7,1-4-144-7,4-1 0 8,-2-5 160-8,0 0-160 8,4-1 128-8,0-6-128 8,2 1 144-8,0-15-144 6,4 18 160-6,2-8-160 8,-6-10 0-8,0 0 0 7,14 7 0-7,3-1 0 22,-1-2-672-21,1-8-80-1,-3-2-16 0,-14 6-8384 7,16-7-1664-6</inkml:trace>
    </iact:actionData>
  </iact:action>
  <iact:action type="add" startTime="134620">
    <iact:property name="dataType"/>
    <iact:actionData xml:id="d103">
      <inkml:trace xmlns:inkml="http://www.w3.org/2003/InkML" xml:id="stk103" contextRef="#ctx0" brushRef="#br2">10000 10602 14735 0,'-39'-22'640'1,"21"9"160"-1,1 1-640 0,7 0-160 4,10 12 0-4,0 0 0 8,0 0 1648-8,0 0 288 7,2-10 64-7,6-1 16 8,7 3-1328-8,1 2-272 7,3-2-48-7,9-1-16 8,5 3 576-8,12 2 112 8,3-2 32-8,9 2 0 8,3-2-240-8,9 2-32 6,5 0-16-6,2-1 0 8,-6-11-416-8,2 6-96 7,2-3-16-7,-3 3 0 8,1 2-112-8,-10-2-16 8,-3 2-128-8,-1 6 192 23,1 8-1152-23,-10 2-224 1,-5-6-48-1</inkml:trace>
    </iact:actionData>
  </iact:action>
  <iact:action type="add" startTime="137921">
    <iact:property name="dataType"/>
    <iact:actionData xml:id="d104">
      <inkml:trace xmlns:inkml="http://www.w3.org/2003/InkML" xml:id="stk104" contextRef="#ctx0" brushRef="#br1">19390 585 10079 0,'0'0'448'1,"0"0"80"-1,11-7-528 0,-11 7 0 6,10-8 0-6,-10 8 0 8,12-12 608-8,-12 12 16 7,0 0 0-7,0 0 0 8,0 0-80-8,0 0-16 7,0 0 0-7,0 0 0 8,0 0-80-8,0 0 0 7,0 0-16-7,0 0 0 8,0 0-48-8,0 0-16 7,0 0 0-7,0 0 0 8,0 0 64-8,0 0 16 7,0 0 0-7,0 0 0 8,-4 22-192-8,-2-1-16 7,2-7-16-7,-4 5 0 8,-3 7-32-8,5-3 0 8,-4 0 0-8,2-1 0 7,-2-3 64-6,5 5 0 6,-7-3 0-7,4 4 0 7,0 3 96-7,-5 1 32 7,1 2 0-6,-2 0 0 7,3 5-128-8,-7 3-32 7,4-2 0-7,-5 6 0 7,1-6-48-7,3 4-16 8,-5-1 0-8,7 1 0 8,-7-2 16-8,4-3 0 6,3 3 0-6,-1-2 0 9,2-2-48-9,5 0-128 7,-3 0 192-7,4 0-64 8,2 2-128-8,2 2 192 7,0-6-192-7,4 2 192 8,0 6 48-8,0-2 16 8,4 4 0-8,4-4 0 7,-3 2-16-7,-1-4 0 7,4 6 0-7,4-6 0 8,-3 2-48-8,5-2-16 7,-4-6 0-7,3 1 0 8,-3-3-48-8,4 2-128 7,3-2 192-7,-3 1-64 8,1-1-128-8,-3-4 192 7,2-3-192-7,-5-3 192 7,3-5-16-7,-6 3 0 8,0-5 0-8,-8-12 0 8,0 0-48-8,0 0-128 6,0 0 192-6,0 0-64 9,11 14 16-9,-11-14 0 7,0 0 0-7,0 0 0 8,0 0 224-8,0 0 32 7,0 0 16-7,0 0 0 9,-4-18-112-9,-3 6-32 5,1-3 0-5,0-1 0 9,-2-9-112-9,-2-2-32 7,4-5 0-7,3 3 0 8,-5-2-128-8,-2 0 192 7,2 0-192-7,2-3 192 8,-5-7-192-8,1 2 0 7,0 2 144-7,-2-8-144 7,3-3 0-7,-3 3 144 8,2-2-144-8,4 2 0 8,-1-2 128-8,-5 3-128 7,4-5 0-7,4 2 0 8,-4-2 0-8,4 0 0 7,1-1 128-7,3-1-128 7,0 0 0-7,1-1 0 8,1 1 0-8,2-4 0 8,2 1 0-8,-2-1 0 7,0 4 0-7,4 3 0 8,3-3 0-8,-1 8 0 7,6 0 0-7,-3 0 0 8,7-2 0-8,-4-1 0 7,3 7 0-7,3 0 0 8,-1 5 0-8,-1 5 0 7,1-2 0-7,2 0 0 8,3 0 0-8,1-1-144 7,-2 11 144-7,-1 1 0 8,-5-1 0-8,1 7 0 7,1-3 0-7,-1 7 0 8,-5-2 0-8,5 5 0 7,-8-1 0-7,1-2-128 8,-13 10 128-8,8-10 0 7,-8 10 0-7,0 0 0 8,0 0 0-8,0 0 0 7,0 0 0-7,0 0 0 8,0 0 0-8,0 0 0 7,0 0-144-7,0 0 144 8,0 0 0-8,-2 20 0 7,-4-7 0-7,-5 7 0 8,-1-1-144-8,-4-1 144 7,1 3 0-7,-5 1 0 8,3 3 0-8,-1 3-128 7,-3 1 128-7,-1 0 0 8,-1 0 0-8,3 2 0 7,-1 9-128-7,1 2 128 8,3 5 0-8,-5 0 0 7,1 2 0-7,1 5 0 8,1 3 0-8,-3 3 0 7,-1 9 0-7,3-3 0 8,5 4 0-8,-3-4 0 8,1 5 0-8,3-7 0 7,-4 6 0-7,5-3 0 7,-7 3 0-7,7-8 0 8,-3-1 0-8,6 1 0 7,-1 0 0-7,5-3 0 8,2-3 0-8,2-3 0 7,2 0 0-7,2-4 0 8,2-5 0-8,4 5 0 7,3 0 0-7,1-10 0 9,6 0 0-9,1-2 0 6,6 6 0-6,9-6 0 23,1-2-1600-23,8-6-192 1,5-1-64-1</inkml:trace>
    </iact:actionData>
  </iact:action>
  <iact:action type="add" startTime="139036">
    <iact:property name="dataType"/>
    <iact:actionData xml:id="d105">
      <inkml:trace xmlns:inkml="http://www.w3.org/2003/InkML" xml:id="stk105" contextRef="#ctx0" brushRef="#br1">21635 250 8863 0,'0'0'384'1,"-6"-16"96"-1,-4 5-480 0,0-3 0 2,-1 2 0-2,-3 3 0 8,4-7 768-8,-5 6 64 8,1-5 16-8,-4 7 0 7,5 0-112-7,-5-2-32 7,1 4 0-7,1 4 0 8,-4-1-96-8,5 1-32 8,1 4 0-8,-1 1 0 7,3-3-176-7,12 0-32 7,-14 6-16-7,14-6 0 8,-9 14-48-8,3-2-16 7,6-12 0-7,0 23 0 8,0-1 144-8,6 1 16 7,-1 6 16-7,7 2 0 8,-4 1-32-8,7 5-16 9,-3 6 0-9,6-3 0 7,-5 7-176-6,7 6-48 4,-6 2 0-5,1 3 0 9,3 6-192-9,-5 5 128 6,5-5-128-6,-4 10 0 9,5 0 128-9,-1 0-128 7,-3 4 0-7,5-2 0 8,-3-5 128-8,1-5-128 6,-1-2 0-6,-5 3 144 8,0-7 48-7,-4-5 16 6,-4 1 0-7,-1 1 0 8,-3-5-64-8,-2 3-16 7,-1 0 0-7,-1 1 0 8,-2 1 64-8,-8-7 16 7,2-1 0-7,-5-8 0 8,1 4 112-8,1-6 32 7,-3 2 0-7,3-6 0 7,-7-4-32-7,5 0 0 8,-1-1 0-8,-2-3 0 7,1-4-160-6,1-1-32 6,-5-1-128-7,2-3 192 8,-1 5-64-8,3-1-128 6,1-3 176-5,-1-7-176 7,1 0 192-8,2-5-192 7,3-1 192-7,1 0-192 8,12-6 304-8,0 0-48 6,0 0-16-6,0 0 0 9,-16-2 128-9,16 2 16 7,0 0 16-7,-5-11 0 9,1-5 48-9,4 2 16 6,4-5 0-6,1 1 0 8,5 1-208-8,-2-7-64 7,2-5 0-7,1 0 0 8,-5-1-192-8,2-5 144 7,4-2-144-7,-4-2 128 8,1-6-128-8,3 5 160 7,-4-7-160-7,2-4 160 7,-1-6-160-7,-1-5 0 7,0-8 0-7,2 4 0 9,-4-7 0-9,-1 5 0 6,1-4 0-6,2-2 0 9,-4-8 0-9,-2 2 0 6,0-2 0-6,-2-2 0 9,0-2 0-9,0 4-176 6,-2 4 176-6,2 10-128 9,-2 6 128-9,0 1 0 7,-2 3 0-7,0 3-128 8,2 5 128-8,0 3 0 7,2 0 0-7,-2 4 0 8,0 6 0-8,0 2 0 7,0 4 0-7,1 1 0 8,1 3 0-8,-2 6 0 7,-2 3 0-7,2 8 0 7,2 10 0-7,0 0-128 8,0 0 128-8,0 0-128 7,0 0 128-7,0 0-208 8,-8 14 80-8,4 6 128 8,2 5-192-8,2 2 192 7,0 8-160-7,0 8 160 7,2 2-144-6,2 10 144 6,-2 9-128-7,4 0 128 8,0 9 0-8,-3 1 0 7,3 8 0-7,0 9 0 9,2 3-144-9,-2 5 144 6,-2-7-160-6,4-2 160 8,-1-7 0-8,-1 3 0 7,-4 2 0-7,0 0 0 8,-4 2 0-7,0 1 0 5,-4-3 0-6,-5 0 0 8,-1 1 0-8,-8 3 0 6,1-2 0-6,-3 3 160 24,-5 11-1264-24,-8 3-256 0,-4-2-48 1</inkml:trace>
    </iact:actionData>
  </iact:action>
  <iact:action type="add" startTime="140295">
    <iact:property name="dataType"/>
    <iact:actionData xml:id="d106">
      <inkml:trace xmlns:inkml="http://www.w3.org/2003/InkML" xml:id="stk106" contextRef="#ctx0" brushRef="#br1">8788 5837 8863 0,'-21'-2'384'0,"3"2"96"0,-1 0-480 0,-1 2 0 6,-3-2 0-6,2 2 0 7,-5 2 800-7,1-2 64 8,-1 0 16-8,-3 2 0 8,2 2-112-8,2 6 0 6,1-5-16-6,-1 7 0 8,-2-2-304-8,1-3-48 7,-1 5-16-7,3-2 0 8,1 3-64-8,2-1 0 7,1 4-16-7,1-3 0 9,-3 1 16-9,3 5 0 6,3-1 0-6,-4 1 0 9,1 5-144-9,3 5-32 6,-1 6 0-6,3 0 0 8,-3 4 64-8,1-2 16 9,0 4 0-9,3 2 0 7,1 5-64-6,2 3-16 5,-3 0 0-6,7 7 0 8,-2 10 16-8,-4-3 0 8,3-1 0-8,-5 2 0 9,4 8 80-9,2-6 16 11,-3 1 0-11,3-7 0 4,2-2-16-4,-4-1 0 6,2-1 0-6,3-3 0 8,1-5 64-8,0 3 16 7,-2 2 0-7,4-3 0 8,0-7 0-8,0 0 16 11,-2 4 0-11,2-3 0 3,0 3-80-3,0-2 0 7,-2-4-16-6,2 1 0 7,2 3-96-8,0-6-16 11,0 2 0-11,4-2 0 4,0-4-128-4,0 0 0 11,2 0 144-11,4-6-144 4,-2 2 240-4,-1-6-32 11,5-1 0-11,-4-5 0 4,2-1 48-4,1-1 0 12,-3-7 0-12,2 3 0 4,0-7-32-4,-10-10 0 10,0 0 0-10,0 0 0 4,7 14 16-4,-7-14 0 7,0 0 0-7,0 0 0 8,0 0 112-8,0 0 32 10,0 0 0-10,0 0 0 5,12-16-96-5,-2 2-16 12,-6-3 0-12,-2-1 0 3,-2 3-112-3,-2-7-32 6,0-1 0-6,-2-5 0 9,2-1-128-9,-2-4 128 11,2-4-128-11,0-4 128 5,0 4-128-5,0-4 0 10,-2 4 0-10,2-10 128 4,0-2-128-3,1 1 0 10,-1-3 144-11,2-4-144 4,0-5 0-4,0-2 128 10,0-3-128-10,3 5 0 4,-1-9 0-4,4 5 0 7,0 2 0-7,4-3 128 8,-2 3-128-8,1 5 0 11,3 3 0-11,0-7 0 4,3-5 0-4,-1 4 0 12,2 3 0-12,-1 4 0 4,1-1 0-4,1-3 0 6,-5-1 0-6,4 1 0 8,-5 3 0-8,5 1 0 13,-8-1 0-13,4 7 0 2,-1 0 0-2,-3 0 0 11,2 3 0-11,2 1 0 4,-7-2 0-4,1 4 0 12,-4 6 0-12,0 4 0 4,4 0 0-4,-4 0 0 10,0 5 0-10,-2 5-128 4,-2 1 128-4,0 1-128 7,0 1 128-7,-4 7-128 9,2-5-32-9,-2 7 0 10,3-5 0-10,-3 8 0 4,-4-4-32-4,0 7 0 12,-3 1 0-12,-1 0 0 4,0 2-48-4,1 2-16 10,-3 2 0-10,2 0 0 4,-3 2 48-4,1 3 0 11,-5 3 0-11,1 2 0 5,1 7 208-5,3 1-192 11,-3-1 192-11,5 9-192 4,-2 7 192-4,5 2-176 11,-7 0 176-11,4 8-160 4,-3 5 160-4,1 3 0 12,3 0-144-12,-5 7 144 3,4 5 0-3,-1 9-144 12,3 4 144-12,-4 4 0 4,5 2 0-4,-5 3-128 10,6 5 128-10,-1 0 0 5,1-7 0-5,2 3 0 9,-2 4-128-9,5 1 128 6,1-5 0-6,4-2 0 9,4-6 0-9,1 0 0 5,7-4 0-5,-4-4 0 11,6-6 0-11,-3-5 0 4,5-7 0-4,-2 1 128 10,3-4-128-10,-3-2 0 5,3-3 128-5,-1 1-128 10,0-8 0-9,3 2 144 4,-3-6-16-5,3-4-128 9,3-5 192-9,-3-1-64 5,6 0-128-5,5-1-192 12,3-3 32-12,0-7 16 17,0 0-1856-17,4-7-368 0</inkml:trace>
    </iact:actionData>
  </iact:action>
  <iact:action type="add" startTime="141392">
    <iact:property name="dataType"/>
    <iact:actionData xml:id="d107">
      <inkml:trace xmlns:inkml="http://www.w3.org/2003/InkML" xml:id="stk107" contextRef="#ctx0" brushRef="#br1">9571 5865 9215 0,'0'0'816'14,"0"0"-656"-14,0 0-160 0,0 0 0 1,0 0 1312-1,0 0 224 10,0 0 64-10,0 0 0 5,11 17-944-5,-1 3-176 10,2 1-32-10,1 6-16 5,5 5 208-5,-2-1 32 11,5 2 16-11,6 8 0 4,1 0-80-4,-1 8-16 10,4 3 0-10,2 3 0 4,0 3-160-4,5 13-48 11,-5-3 0-10,0 8 0 3,-2 2-192-4,-2 2-32 11,-3 2-16-11,-1 2 0 4,-2 0 0-3,-1-3 0 9,-3-1 0-10,-3 2 0 4,4 0 112-4,-7-4 0 11,1-2 16-11,-1-2 0 4,-1-7 272-4,-6 5 48 10,2 2 16-10,-4-10 0 5,-4-5-80-5,-2 1-16 11,-4 5 0-11,0-3 0 4,-2-1-208-4,-5 3-48 11,-1-4-16-11,-6-1 0 4,1-5-48-4,-4 3 0 10,-1-2 0-10,-3 1 0 4,-4-3 768-4,-1 1 160 12,-1 1 32-12,2 2 0 19,-2 1-3520-18,-4-1-704 0</inkml:trace>
    </iact:actionData>
  </iact:action>
  <iact:action type="add" startTime="145010">
    <iact:property name="dataType"/>
    <iact:actionData xml:id="d108">
      <inkml:trace xmlns:inkml="http://www.w3.org/2003/InkML" xml:id="stk108" contextRef="#ctx0" brushRef="#br1">756 15795 1839 0,'0'0'0'1,"0"0"160"-1,0 0-160 0,0 0 0 10,0 0 0-10,0 0 0 5,0 0 2432-5,0 0 464 9,0 0 96-9,0 0 16 6,0 0-2112-6,0 0-400 9,0 0-96-9,0 0-16 5,0 0-208-5,0 0-48 10,16-8-128-10,3 2 192 5,1 1-32-5,1 3-16 10,7-4 0-10,-1-2 0 4,-2 0 240-4,6 4 64 11,3 0 0-11,1 0 0 5,6-5-16-5,-2 3 0 11,4 2 0-11,-2-2 0 4,5 6-96-3,5 0-16 10,-4-4 0-11,4 2 0 3,1-2-48-3,5 2-16 11,1-1 0-11,3 1 0 4,-5-4 0-4,1-2 0 11,-2-2 0-11,-3 2 0 4,1 3 16-4,-4-7 0 11,1 4 0-11,1 4 0 4,0 2-16-4,1 2 0 11,-7-2 0-11,2 6 0 5,0 0-64-5,-4 4-32 10,0 0 0-10,2-3 0 5,-8 1-160-5,2 2 0 10,0 4 144-10,-6-6-144 5,-2 0 0-5,2-1 128 10,2 1-128-10,-3 2 0 4,-7 0 144-4,0 2-144 10,3-7 192-10,-3 1-192 5,-2 4 336-5,1 0-32 11,-1-2-16-11,1-4 0 4,-1-2-16-4,0 0 0 11,-3 0 0-11,1 0 0 5,-1 0-16-5,1 0 0 9,-5 0 0-9,1 0 0 5,-1 2-48-5,0-2-16 11,1-4 0-11,-17 4 0 3,16 2-16-3,-1 0-16 12,-15-2 0-12,12 2 0 4,-12-2 32-4,0 0 0 10,20 2 0-10,-20-2 0 6,0 0 16-6,0 0 16 11,0 0 0-11,0 0 0 3,13 0-48-3,-13 0-16 12,0 0 0-12,0 0 0 4,0 0 48-4,0 0 16 10,0 0 0-10,0 0 0 4,0 0 64-4,0 0 16 11,0 0 0-11,0 0 0 4,0 0-160-4,0 0-16 12,0 0-128-12,0 0 192 3,0 0-192-3,0 0 176 10,-13-8-176-10,-5 6 160 19,4 8-1312-18,-3 0-272-1,5-6-48 0</inkml:trace>
    </iact:actionData>
  </iact:action>
  <iact:action type="add" startTime="146107">
    <iact:property name="dataType"/>
    <iact:actionData xml:id="d109">
      <inkml:trace xmlns:inkml="http://www.w3.org/2003/InkML" xml:id="stk109" contextRef="#ctx0" brushRef="#br1">7029 16480 5519 0,'0'0'496'1,"0"0"-496"7,0 0 0-8,0 0 0 4,-8-10 1632-4,8 10 224 6,0 0 64-6,0 0 0 9,0 0-1072-9,-4-8-208 11,2 4-32-11,2 4-16 4,0 0 64-4,0 0 16 7,0 0 0-7,24-2 0 8,-1 4 96-8,5-2 0 7,3-2 16-7,0 0 0 8,8 2-208-8,8 0-32 7,5 0-16-7,5-2 0 8,3-4-240-8,5 4-48 13,-5 1-16-13,7 2 0 3,3 7-224-3,-4-2 128 12,4-2-128-12,-5 0 0 3,1 8 160-3,-2-6-160 10,3-3 160-10,1-3-160 6,-8 0 320-6,1 0-16 9,1 0-16-9,-1 0 0 5,-5 0-16-5,3 0 0 10,1-2 0-9,-1 1 0 3,-1 4-16-4,1-3 0 10,-3-3 0-10,-3 1 0 5,-6 2-16-5,0 0-16 12,-2-2 0-12,-10 0 0 4,-2 2-64-4,-2 0-16 11,-2 2 0-11,-5 2 0 3,-3-4 48-3,-3 0 0 11,-5-4 0-11,-13 4 0 5,20 5 96-5,-20-5 32 7,16 0 0-7,-16 0 0 9,17 2 0-9,-17-2 16 11,16 8 0-11,-16-8 0 3,0 0 32-3,13 4 0 12,1 4 0-12,-14-8 0 4,0 0-160-4,0 0-16 12,0 0-16-12,0 0 0 3,14 6-48-3,-14-6-128 8,0 0 192-8,0 0-64 7,0 0 0-7,0 0-128 7,0 0 192-7,0 0-64 9,0 0 48-9,0 0 0 6,0 0 0-6,0 0 0 9,0 0 16-9,0 0 16 13,0 0 0-13,0 0 0 2,0 0-80-2,0 0-128 6,0 0 176-6,0 0-176 4,0 0 144-4,0 0-144 8,0 0 0-8,0 0 144 7,0 0-144-7,0 0 0 7,0 0 0-7,0 0 0 9,0 0 0-9,0 0 0 11,0 0 128-11,0 0-128 4,0 0 0-4,0 0 0 7,0 0 0-7,0 0 128 24,-10 19-624-23,-2-5-128 0,2 0-16-1,-3-5-9408 9,-1-3-1856-8</inkml:trace>
    </iact:actionData>
  </iact:action>
  <iact:action type="add" startTime="149796">
    <iact:property name="dataType"/>
    <iact:actionData xml:id="d110">
      <inkml:trace xmlns:inkml="http://www.w3.org/2003/InkML" xml:id="stk110" contextRef="#ctx0" brushRef="#br2">23747 15678 11055 0,'0'0'976'1,"0"0"-784"6,0 0-192-7,0 0 0 8,0 0 1408-8,20-8 256 7,-3 2 32-7,7 1 16 8,1-3-912-8,6 0-176 7,6 2-48-7,0 0 0 8,8-5 48-8,2 1 0 7,4-4 0-7,1 4 0 8,5 1 64-8,-1-5 16 7,1 4 0-7,0-3 0 8,1 1 0-8,4 2 0 7,1 0 0-7,-1 3 0 8,7 3-64-8,-3-2 0 9,8 0 0-9,-4 4 0 7,0 0-224-7,-5 0-48 7,-9 2-16-7,-1 0 0 8,-2 0-208-8,-3 0-144 7,-1 0 192-7,-4 0-192 8,-4-2 144-8,0 0-144 6,-6 0 0-6,-6 0 144 8,1 2-416-8,-5 0-96 7,-2 0-16-7,-7-2-8480 15,-16 2-1696-14</inkml:trace>
    </iact:actionData>
  </iact:action>
  <iact:action type="add" startTime="150762">
    <iact:property name="dataType"/>
    <iact:actionData xml:id="d111">
      <inkml:trace xmlns:inkml="http://www.w3.org/2003/InkML" xml:id="stk111" contextRef="#ctx0" brushRef="#br2">27937 15857 12543 0,'0'0'560'0,"0"0"112"0,0 0-544 0,0 0-128 3,0 0 0-3,0 0 0 9,0 0 720-9,0 0 112 6,0 0 32-6,0 0 0 8,0 0-32-8,15-1-16 7,3-5 0-7,0-2 0 8,-1 2 16-8,5 2 16 7,3 0 0-7,2-2 0 8,2-3-208-8,9 3-64 7,4 2 0-7,1-2 0 8,2-6-240-8,6 3-48 7,2-7-16-7,3 4 0 8,5 4-64-8,11-3-16 7,2 3 0-6,12 0 0 6,3 4-32-7,1 0-16 8,6 2 0-8,-5 0 0 8,-3 1-16-8,6 1 0 6,-3 0 0-6,7 1 0 9,3 3-128-9,1 2 128 6,-8-4-128-6,-3-2 128 9,-13 0-128-9,-2 0 0 6,-2-2 0-6,4 2 128 8,2 2-128-8,4 0 0 7,-2-2 144-7,0-2-144 8,-4-2 224-8,-8-2-32 7,-1 4 0-6,-5 1 0 6,-2-1 32-7,-1-2 0 8,1 0 0-8,-1 2 0 8,-3-2-224-8,3 4 144 7,3 0-144-7,-3 2 128 7,-3 0-128-7,-5 0 192 8,-6-4-192-8,-5 2 192 9,3-2 64-9,-8 2 0 5,-1 0 16-5,-3-2 0 8,-4 2-16-8,0-2 0 7,0-2 0-7,-1 4 0 9,-1 0-64-9,2-2-32 6,-1 0 0-6,-1 0 0 8,2 2-32-8,-2 2 0 7,1 0 0-7,1-2 0 9,-2-2 0-9,3 2-128 6,-1 0 192-6,0 0-64 8,-2 2 32-8,-1-2 0 7,-1-2 0-7,-1 2 0 8,-3 0-32-8,-3 0-128 7,-1 0 192-7,1 2-64 8,-5 0 64-8,-13-2 0 8,20 0 0-8,-7 0 0 8,-13 0 16-8,18 6 16 7,-8 0 0-7,-10-6 0 7,0 0 32-7,15 0 0 8,-15 0 0-8,0 0 0 7,14-4 16-7,-14 4 16 7,0 0 0-7,0 0 0 8,14-4-64-8,-14 4-16 7,0 0 0-7,0 0 0 9,0 0 32-9,0 0 0 6,0 0 0-6,0 0 0 8,0 0 16-7,0 0 16 5,0 0 0-5,0 0 0 7,6-12-112-8,-6 12-32 6,0 0 0-6,0 0 0 8,0 0-128-8,0 0 0 8,0 0 0-8,0 0 128 8,0 0-128-8,0 0 0 6,0 0-160-6,0 0 160 23,0 0-704-22,-18 2-32-1,4 2-16 0,-7 6-10528 7,-1-2-2112-6</inkml:trace>
    </iact:actionData>
  </iact:action>
  <iact:action type="add" startTime="159484">
    <iact:property name="dataType"/>
    <iact:actionData xml:id="d112">
      <inkml:trace xmlns:inkml="http://www.w3.org/2003/InkML" xml:id="stk112" contextRef="#ctx0" brushRef="#br3">16569 19179 15887 0,'0'0'704'0,"0"0"144"0,0 0-672 0,0 0-176 4,0 0 0-4,0 0 0 7,12-8 832-7,-12 8 144 7,6-14 32-7,-6 14 0 8,6-11 32-8,-6 11 16 8,1-16 0-8,-1 16 0 8,-1-12 176-8,-3-3 48 7,0 3 0-7,0-4 0 8,-4 7-256-8,0-5-64 7,-2 4 0-7,-5 0 0 8,3-7-304-8,-3 5-64 7,1-5-16-7,-4 1 0 7,5 2-112-6,-7-7-16 6,-7-1-16-7,2 5 0 8,-3-1-32-8,1 1 0 7,0-1 0-7,-1-1 0 8,3 3-128-7,-4 1-16 5,-4-3-16-6,-5 4 0 8,3-3-96-8,0 1-16 7,-6-3 0-7,0-1 0 8,-4 5-128-8,4-5 160 7,-5 3-160-7,1 5 160 8,-2-4-160-8,-2 6 0 7,4-3 0-6,1 3 0 6,-7 4 0-7,-2 0 0 8,2-1 128-8,-1 5-128 8,-5 0 0-8,-1 4 192 6,-1 5-192-6,-1 1 192 8,-3-2-192-8,3 8 0 7,-1-3-192-7,5 7 192 8,1-4 0-8,1 5 0 7,-5-5 0-6,4 5 0 6,3 3-128-7,-3-1 128 7,-1-3 0-7,-1 7 0 8,0-3 0-8,3 5 0 7,-1-2 0-7,3 1 0 8,-1-1 0-8,0 0 0 7,4 1 0-7,7 3 0 9,1 2 0-9,4 0 0 6,-6 2 0-6,6 1 0 8,-2 3 0-8,3-2 0 7,3 4 0-7,-2 4 0 8,-2 2-128-8,2-1 128 7,4 7 0-7,0 0 0 9,1-2 0-9,3-5 0 6,0 3-144-6,1 2 144 8,3-8 0-8,5 4 0 7,3-8 0-7,-3 8 0 8,5-4 0-8,-1 3 0 7,4 1 0-7,0-4 0 8,1 2 0-8,5-4 0 7,-2 6 0-7,0 0 0 8,2 2 0-8,2 0 0 7,0-8 0-7,2 3 0 8,4-1 0-8,0 4 0 7,0 2 0-7,2-4 0 8,0 4 0-8,3 0 0 7,3-1 0-7,-2 1 0 9,4 2 0-9,-3-2 0 7,7-2 0-7,-3 3 0 7,5 3 0-7,1-4 0 7,-3-4 0-7,5 0 0 8,3-8 0-7,1-2 0 5,0-2 0-6,3-2 0 8,3 1 0-8,-2 1 128 7,-8-8-128-6,5-1 0 6,3-1 0-7,-2-1 144 7,6-3-144-7,-4 3 128 8,-1-3-128-8,3-3 0 8,4 5 144-8,-4-3-144 7,2 3 0-7,4 1 0 7,-2-6 0-7,-2 1 0 8,8 5 0-8,-4-7 128 8,4 3-128-8,-2-4 0 7,4-1 0-7,4 1 0 7,-6-2 0-7,2 4 128 8,-6-5-128-8,5 5 0 7,7-6 0-7,-6 1 0 8,0 3 0-8,4-4 0 7,-5 2 0-7,5 1 128 9,-2-3-128-9,2 4 0 6,-4 0 0-6,-2-8 128 8,-2-1-128-8,1 1 0 7,3 2 0-7,-6-4 0 8,4 0 0-8,-6-2 0 7,0-2 0-7,2 0 0 9,-5-4 128-9,3 2-128 6,2-3 128-6,-2-5-128 8,6 0 0-8,-2 2 144 8,3-3-144-8,-1 1 0 7,4-7 160-7,4 7-160 8,0-4 128-8,1 5-128 7,1-3 0-7,-2 2 0 7,-1-5 128-7,-3 5-128 8,-2-4 0-8,-6 3 0 7,4-7 0-6,-6 5 0 6,0 1 0-7,4-4 0 7,-4 3 0-7,4-3 0 9,-6 3 0-9,-4 1 0 7,2 2 128-7,1-3-128 8,1-5 0-8,0 3 128 6,-2-3-128-6,0-1 128 9,2-3 0-9,-2 1-128 7,-1 0 192-7,1-3-64 7,-2-1-128-7,2 2 160 7,-4-3-160-7,1-1 160 9,-5-4-32-9,0 0 0 7,-1-1 0-7,1 1 0 8,-1-2-128-8,-1-2 128 7,0 2-128-7,-1-6 128 7,-9 2-128-7,5 2 0 8,-8-6 144-8,5 4-144 7,-5-2 0-7,4 4 144 7,-4-10-144-7,-1 4 0 8,-1-3 160-8,-2-3-160 7,-2 4 128-7,0 2-128 8,-4-6 0-8,2 3 128 8,-2-1-128-8,0-2 0 8,-2-2 0-8,0 4 128 7,-2 1-128-7,0-1 0 8,-6 4 0-8,2 4 0 7,-1-6 128-7,-5 6-128 7,2-2 0-7,-1 2 0 8,3 0 0-8,-2-2 0 8,-5 4 0-8,-3-4 128 7,5 2-128-7,-5-4 0 7,1 4 0-6,1-4 0 6,-3 6 0-7,-3-4 0 7,1 8 0-7,-1 0 0 8,-1 2 0-8,-4 0 0 8,-4 1 0-8,1 3 0 7,-1 0 0-7,-4-1 0 7,0-1 0-7,-2-4 128 8,-4 4-128-8,4 2 0 8,-4 1 0-8,4 5 0 7,-4-3 0-7,6 3 0 7,-4 1 0-7,2 5 0 8,-6-3 0-8,4 6 0 8,-3-1 0-8,1 1 0 7,0-2 0-7,-4 9 0 8,-4-3 0-8,2-2 0 7,-3 4 0-7,-3 2 0 8,-5 4-144-8,3-4 144 7,1 2 0-7,1 4 0 8,2 2 0-8,-1 2 0 7,-3 4 0-7,1 0 0 8,-1-4-128-8,0 1 128 7,1 5 0-7,-1-4 0 8,1 4 0-8,1-3-128 7,2-1 128-7,1 4 0 8,-3-2 0-8,3-3 0 7,-1 7 0-7,2-6 0 8,2 7 0-8,1-3 0 7,-1 6 0-7,2-5 0 8,2 5 0-8,-4-3 0 7,1 7 0-7,-1-1 0 8,2-3-128-8,-4-1 128 7,5 5 0-7,1 3 0 8,-4-1 0-8,0 5-128 7,2 2 128-7,6 2 0 8,2 10 0-8,2 0-128 7,0 6 128-7,0 4 0 7,6 3-128-7,2 3 128 7,1-1 0-7,3 8 0 9,2-1-144-9,1 5 144 6,-1-4 0-6,1 6-144 9,5-3 144-9,3 3 0 7,-3-4 0-7,7 2 0 8,0-5 0-8,4 1 0 8,0-6 0-8,4-1-128 8,2-1 128-8,0-1 0 7,2-6 0-7,2 1 0 7,2-3 0-7,4-4 0 7,0 4 0-7,5-2 0 8,1-7 0-8,3 5 0 7,3-2 0-7,1-2 0 8,1 6 0-8,3-6 0 7,0 0 0-7,6-2 0 8,3 6 0-8,-1-6 0 7,6 2 0-7,-2-4 0 8,5-2 0-8,-1 2 0 7,2-2 0-7,4-2 0 8,2-2 0-8,-1-1 0 7,5-5 0-7,0 0 0 8,-3-3 0-8,3 1 0 7,-2-3 0-7,1-3 0 8,3 3 0-8,-1-3 0 7,3-5 0-7,1 4 0 8,1-5 0-8,-3 1 0 7,5 4 0-7,1-11 0 8,-5 1 0-8,-1 2 0 6,-1-4 0-6,-3 0 0 9,-1-2 0-9,0 2 0 6,1-2 0-5,1-2 0 7,-1-4 0-8,3 0 0 7,0-4 0-7,1-4 0 8,-1 5 0-8,-1-9 0 7,1 2 0-7,-3-3 128 9,3 1-128-9,-4-1 0 6,-5-3 0-6,3 3 128 8,-6-5-128-8,2 3 0 7,0 1 0-7,-4-3 128 8,-1-3-128-8,5 1 0 7,-8 1 0-7,6 3 0 8,-4-3 0-8,4-1 128 7,-2 2-128-7,0-1 0 8,-4-1 0-8,0-3 144 8,-6 1-144-8,0 0 0 7,4-3 144-7,-6-1-144 8,-3-2 0-8,-1-2 144 7,-2 2-144-7,1-5 0 8,-5 1 144-8,5-8-144 7,1 1 128-7,-2-5-128 7,-5-4 128-7,3 0-128 8,-5-1 128-8,1 1-128 7,1 4 128-7,-5-6-128 8,-1-1 128-8,-2 1-128 7,-1-3 160-7,-5 3-160 9,-2 0 128-9,0-1-128 6,-4-1 0-6,-2 1 0 9,-2-1 0-9,0 4 0 6,-4 1 0-6,-5-3 0 9,1-4 0-9,-5 1 0 6,-1-1 0-6,2 1 0 8,-3-3 128-8,-1 1-128 7,-1-3 0-7,-4-3 0 8,-1 3 0-8,1 3 128 7,-2 1-128-7,-1 3 0 8,1 3 0-8,0 4 0 8,-1 4 0-8,-5 0 0 8,-2 6 0-8,0-2 0 7,2 2 0-7,-2 4 0 7,-6-2 0-7,4-2 0 8,-10 8 0-8,6 1 0 7,-6 1 0-7,-2 0 0 7,8 1 0-7,-7 3 0 8,-5 2 0-8,-2-1 0 7,1 1 0-7,-3 1 0 9,-3 1-128-9,-11-3 128 7,3 3 0-7,-4 7 0 8,-2 0-144-8,4 5 144 6,-3-3 0-6,5 2-144 9,-4 2 144-9,8 4 0 7,-3 2 0-7,3 2-128 8,-6 2 128-8,1 4 0 6,-3 0 0-6,8 5 0 9,-4 7 0-9,1 3-160 7,3-1 160-7,-2 1 0 7,3-3-144-7,3 5 144 8,3 2 0-8,1 0-144 8,-3-1 144-8,1-1 0 7,1 1 0-7,2 1 0 7,-1 0 0-7,-1 2 0 7,3 3 0-7,-1-1 0 8,2 0 0-8,9 6-128 8,-1-2 128-8,2 8 0 7,2-4 0-7,0 10 0 7,4 2 0-7,6 3-128 9,-1 7 128-9,3 1 0 7,2 6 0-7,1 2 0 8,3 7 0-8,0 2 0 6,3 0 0-6,6-5-128 9,3 0 128-9,1 2 0 7,4 2 0-7,4-4 0 7,2-2 0-7,2 2 0 8,0-8 0-8,4 3 0 8,2-5 0-8,3 0 0 7,-3 3 0-7,6-9 0 8,-2-1 0-8,3-1 0 7,-3-3 0-7,7 2 0 7,-5-3 0-7,4-3 0 8,3-6 0-8,-1 2 0 7,1-4 0-7,2 2 0 8,1-4 0-8,3 2 0 8,2-6 0-8,5 6 0 7,-1-4 0-7,8-2 0 7,-4 6 0-7,8-4 0 8,-2-2 0-8,3-2 0 8,5-4 0-8,4-1 0 7,3-3 0-7,1-4 0 8,-1-1 0-8,5-1 0 7,-1-5 0-7,1 2 0 8,3-8 0-8,-2-3 0 7,12-3 0-7,-4-2 0 8,3 0 0-8,3 0 0 7,-2 0 0-7,-2 0 0 8,-6 0 0-8,6 0 0 7,-4-4 0-7,3 1 128 8,-9-1-128-8,6 0 0 7,-4-4 0-7,9-2 0 8,-5 2 0-8,2 1 0 7,0-3 0-7,-8 0 0 8,-3-6 0-8,1 5 0 7,1-3 0-7,-7 0 128 8,-3-7-128-8,2 2 0 7,1 1 0-7,-1-4 128 8,1 3-128-8,1-1 0 7,1-3 128-7,-1 2-128 8,-4-7 0-7,-1 3 144 5,-3-2-144-6,-6-1 0 8,0 1 160-7,-6-2-160 5,2-2 128-6,-2-4-128 8,-6-4 144-8,2 3-144 7,-1-6 160-7,1 1-160 8,-4-6 144-8,0-2-144 7,-1-4 128-7,-3-1-128 8,-6-3 128-8,1-1-128 7,-2-5 128-7,-7 3-128 8,1-8 128-8,-4 1-128 8,-4-7 128-8,0 0-128 7,-6-2 128-7,-2 2-128 7,0 0 0-7,-6 5 128 8,-2-1-128-8,3 8 0 7,-7 3 144-7,2 3-144 8,-5 1 192-8,-1 3-16 7,-3-1-16-7,3 2 0 8,-5 0-32-8,0 1-128 7,-3-3 192-7,-3-1-64 8,-8-1-128-8,2 2 0 7,-8 1 0-7,4-3 0 9,-9 0 0-9,-1-1 0 6,-2-3 0-6,-3 5 0 9,-3 5 0-9,3 0 0 6,-1-1 0-6,2 3 0 8,1 8 0-8,1 2 0 7,4 0 0-7,-1 3 0 8,-3 3 0-8,4 4 0 7,0 2 128-7,-3 1-128 8,-5 5 0-8,-1 5 0 8,-7-4 0-8,3 7 0 8,1-7 0-8,-5 8 0 7,0 3 0-7,3-5 0 7,-1 8 0-7,6 0 0 7,3 2 0-7,8 2 0 8,0 4-368-8,0 0 48 7,5 2 16-7,1 4 0 21,5-3-1360-21,5 3-288 0,0 8-48 0,6-9-15616 5</inkml:trace>
    </iact:actionData>
  </iact:action>
  <iact:action type="add" startTime="162741">
    <iact:property name="dataType"/>
    <iact:actionData xml:id="d113">
      <inkml:trace xmlns:inkml="http://www.w3.org/2003/InkML" xml:id="stk113" contextRef="#ctx0" brushRef="#br3">13834 19099 17503 0,'0'0'768'1,"0"0"176"-1,0 0-752 0,0 0-192 3,0 0 0-3,0 0 0 8,0 0 320-8,0 0 48 7,0 0 0-7,0 0 0 9,0 0 144-8,0 0 16 5,-9-10 16-6,-1 0 0 8,2-3 224-8,-4 5 32 6,12 8 16-6,-15-14 0 8,-5 2 48-8,3-5 16 7,-1 5 0-7,-3-1 0 9,-1-7-144-9,-3 4-32 7,-2-3 0-7,-3-1 0 8,-1 1-128-8,0-3-48 6,-2-1 0-6,-2 2 0 8,0 3-176-8,0-1-32 8,-6 1-16-8,3 2 0 8,-6-5-96-8,3-1-16 6,-6 1 0-6,2 2 0 9,0-3 0-9,-8 3-16 7,-5 3 0-7,-3-4 0 8,-3 3-16-8,2 3 0 6,1-3 0-6,-3 5 0 9,1-4-160-9,3 5 128 7,-4-7-128-7,-3 6 128 8,5-1-128-8,-10 3 0 6,1-2 0-6,-5 3 0 10,0-1 0-10,-2-6 128 5,-2 8-128-5,4-3 0 9,-4 1 0-9,2 6 128 7,-2-2-128-7,-2 2 0 8,-1 0 0-8,-5 1 0 6,-2-1 0-6,2 0 0 9,0-2 0-9,3 0 128 7,1-2-128-7,2 4 0 8,0 2 0-8,-4 0 128 7,-9-1-128-7,3-1 0 8,-4-4 224-8,5 2-32 7,1 4-16-7,2 0 0 8,0 0 16-8,1 0 16 7,-1 4 0-7,0-2 0 8,-8 0-208-8,3-2 176 6,1 0-176-5,0 0 160 7,5 0-160-8,3 4 0 7,4 2 0-7,-2-2 0 8,-6 0 0-8,4-2 0 7,-4-2 0-7,1 2 0 8,3-4 0-8,2 2 0 7,8 2 0-7,-2 2 0 8,4-2 0-8,-3 0 128 7,-5 2-128-7,1-2 0 8,-3-2 0-8,2 0 0 6,0-4 128-6,6 3-128 9,3 1 160-9,1 2 0 7,4-2 0-7,-6 4 0 8,3 3-160-8,-1-3 160 8,4 0-160-8,-6-4 160 8,1-3-160-8,3 5 0 6,4 0 144-6,-3 0-144 8,5 0 0-8,4 0 0 7,-5 0 0-7,7 0 128 8,-1 3-128-8,0-3 0 8,-1-3 0-8,-1 1 0 7,3 0 0-7,-1 0 0 7,3 0 0-7,-1 0 128 9,2 0-128-9,3 0 0 6,1 0 0-6,2 0 128 9,-4 2-128-9,-1 0 0 6,3 2 128-6,2 2-128 9,0 0 0-9,-1 0 0 6,-7-4 0-6,2 2 128 8,3 3-128-8,-1-3 0 8,0-2 128-8,2 0-128 8,-1-2 0-8,-1 2 128 6,4 2-128-6,4 0 0 8,-4-2 0-7,4 0 144 6,1 2-144-7,-1 2 0 8,0-2 128-8,-2 4-128 7,2 0 0-7,-2 2 0 7,-4-3 208-7,3-3-64 7,-1 2-16-7,0 0 0 8,2 4-128-8,2-2 128 7,-6 0-128-7,4 0 128 8,5 3-128-8,-5 1 0 7,8-4 144-7,-6 8-144 9,2-5 0-9,0 3 0 6,2 4 0-6,-2-5 128 9,0 5-128-9,-2-4 0 7,2 1 128-7,4-1-128 9,-6 4 0-9,6-5 128 5,-4 5-128-5,4-4 0 8,-2-1 0-7,2 1 128 5,-2 4-128-6,-2-3 0 8,6 5 0-8,0-5 0 8,1 5 0-8,-1 2 128 7,0-5-128-7,-2 5 128 8,4-5-128-8,0 1 128 7,0 3 0-7,0-3 16 8,-1 0 0-8,5 1 0 7,2-1 16-7,0-1 0 7,1-5 0-7,5 4 0 9,-5-5-32-9,5 1 0 6,-1 2 0-6,3-4 0 8,3 1-128-8,-1 1 0 8,3-4 144-8,-1-2-144 7,1 2 0-7,0 2 144 7,14-8-144-7,-8 5 0 9,8-5 0-9,0 0 0 6,-13 4 0-6,13-4 0 8,0 0 0-8,0 0 0 7,0 0 0-7,0 0 0 8,0 0-192-8,0 0-160 7,0 0-32-7,0 0 0 22,0 0-1312-22,0 0-272 0,0 0-48 1,17-5-16 15,1-5-1168-15,-4 2-224-1</inkml:trace>
    </iact:actionData>
  </iact:action>
  <iact:action type="add" startTime="163763">
    <iact:property name="dataType"/>
    <iact:actionData xml:id="d114">
      <inkml:trace xmlns:inkml="http://www.w3.org/2003/InkML" xml:id="stk114" contextRef="#ctx0" brushRef="#br3">3469 18217 28095 0,'-15'-15'1248'1,"15"15"256"-1,-10-8-1200 0,10 8-304 2,0 0 0-1,0 0 0 7,0 0 256-8,0 0-16 6,0 0 0-5,-16 13 0 7,1-1-48-8,-3 6 0 7,1-5 0-7,-3 11 0 8,-7 3 192-8,-2 2 16 6,-3 1 16-6,-3-1 0 9,2 2 192-9,0 10 32 6,-6-2 16-5,4 6 0 7,0-4-16-8,2 4-16 6,-6 3 0-6,3 1 0 9,5 0-240-9,2 0-32 7,0-2-16-7,3-8 0 9,3 5-16-9,5-3 0 6,5-2 0-6,-3-7 0 8,8-3 0-8,1 0-16 7,-1 0 0-7,4-1 0 8,2-5-176-8,4 2-128 7,4 1 192-7,2-3-192 8,-3-7 192-8,1 1-192 6,-6-17 192-6,22 14-192 9,-3 0 272-9,1-7-48 7,3-1-16-7,6 0 0 8,3-6 32-8,3-2 0 7,-2-4 0-7,2 0 0 8,8-1-112-8,-2-5-128 7,6 0 176-7,-3 2-176 8,1-7 160-8,2 3-160 7,-4-1 128-7,4-1-128 8,0 4 0-8,-4-3 0 7,-2 3 0-7,-2 6 0 21,3 0-336-21,-3 0-160 1,4 5-16-1,-2 2-11648 8,0 7-2336-8</inkml:trace>
    </iact:actionData>
  </iact:action>
  <iact:action type="add" startTime="164947">
    <iact:property name="dataType"/>
    <iact:actionData xml:id="d115">
      <inkml:trace xmlns:inkml="http://www.w3.org/2003/InkML" xml:id="stk115" contextRef="#ctx0" brushRef="#br3">29470 13223 10127 0,'0'0'896'0,"0"0"-704"6,0 0-192-6,0 0 0 9,-14 4 1088-9,14-4 176 6,-13 2 32-6,-3 3 16 8,6 3-160-8,10-8-48 7,-11 8 0-7,11-8 0 8,-16 4-80-8,0 2-32 7,16-6 0-7,-11 8 0 8,-3-6 144-8,14-2 16 7,0 0 16-7,0 0 0 8,-12 3-112-8,12-3-32 7,0 0 0-7,0 0 0 8,0 0-304-8,0 0-64 7,0 0-16-7,0 0 0 8,14-15-144-8,3 5-48 7,-3-4 0-7,6 7 0 8,1-5-160-8,6-2-32 7,1 5-16-7,1-5 0 9,-2 4-240-9,3-4 128 6,-1 5-128-6,0 1 0 8,0-6 128-8,-1 5-128 7,-7 3 0-7,1-2 144 8,-9 2-144-8,3 2 0 8,-16 4 144-8,0 0-144 7,0 0 0-7,0 0 128 8,0 0-128-8,0 0 0 8,0 0 144-8,0 0-144 6,-18 14 192-6,-3-3-192 8,-8 5 272-8,-5-4-48 7,-1 3-16-7,-6-3 0 9,2 0-208-9,2 3 176 6,-4-3-176-6,6 2 160 8,-2-8-32-8,4 1-128 8,0 3 192-8,4-6-64 7,1 0 96-7,5 2 16 6,1-4 0-6,9 0 0 10,13-2-48-10,0 0-16 6,0 0 0-6,0 0 0 8,0 0-176-8,0 0 192 6,0 0-192-6,9-12 192 9,9-6-64-9,2 9-128 8,1-1 192-8,2-2-64 7,3 3-128-7,-1-3 0 8,0 2 144-8,-1 0-144 7,-1 1 0-7,-3 1 0 7,-1 4 0-7,-1 0 0 8,-18 4 0-8,13-2 0 7,-13 2 0-7,0 0 0 8,0 0 0-8,0 0 0 8,0 0 0-8,0 0 0 8,-5 14 0-8,-3 1 0 6,-10-5 0-6,5 4 0 9,-7-5 0-9,3-3 0 6,1 4 0-6,-6-2 128 8,-3-4-128-7,6 2 0 5,5 3 0-6,0-3 128 8,14-6-128-8,-9 4 176 7,9-4-176-7,0 0 192 8,0 0-192-8,0 0 160 7,0 0-160-7,0 0 160 8,0 0-160-8,0 0 0 8,0 0 0-8,0 0 0 7,13-10 0-7,3 3 128 7,1 3-128-7,-3 0 0 8,6-2 0-8,-9 0 0 7,-11 6 128-7,16-6-128 9,-16 6 0-9,14-4 0 6,-14 4 0-6,0 0 0 8,0 0 0-8,0 0 0 7,0 0 0-7,0 0 0 8,0 0 0-8,0 0-192 7,0 0 32-7,0 0 16 24,0 0-1392-23,15-2-256 0,-15 2-64-1,16-4-14256 0</inkml:trace>
    </iact:actionData>
  </iact:action>
  <iact:action type="add" startTime="165671">
    <iact:property name="dataType"/>
    <iact:actionData xml:id="d116">
      <inkml:trace xmlns:inkml="http://www.w3.org/2003/InkML" xml:id="stk116" contextRef="#ctx0" brushRef="#br3">30080 12390 17503 0,'-5'-21'1552'1,"5"7"-1232"1,0 2-320-2,0 12 0 7,0-19 368-7,0 7 16 7,-2-2 0-7,2 14 0 8,0 0 592-8,0 0 128 8,0 0 32-8,0 0 0 8,0 0-224-8,0 0-32 7,0 0-16-7,0 0 0 7,-6 16-224-7,2 0-32 7,4 1-16-6,-2 7 0 6,-2-3-96-7,2 6-32 7,2 4 0-7,-2 5 0 8,-4 8 16-8,0-3 0 7,3 2 0-7,-3 0 0 9,2 6-96-9,-2 2 0 8,-2-1-16-8,2-1 0 8,2-4-176-8,0 0-16 7,1-10-16-7,-1 0 0 8,2-6 48-8,2-1 16 5,0-5 0-5,0-4 0 9,-4-1 224-9,4-8 64 6,0-10 0-6,0 0 0 8,0 0 64-7,0 0 32 6,0 0 0-7,0 0 0 7,0 0 32-6,6-22 0 6,-2-3 0-7,-1-4 0 8,-3-4-256-8,2-3-32 7,0-6-16-7,0 1 0 8,-4-4-64-8,2-2-16 7,-2-2 0-7,2-1 0 8,-2 1-256-8,2-4 0 7,0-2 0-7,0 5 0 8,0 1 0-8,0 6 0 8,0-4 128-8,0 12-128 7,0 2 128-7,0 6-128 7,0 5 144-7,0 5-144 8,0 17 0-7,0 0 0 5,0-10 0-6,0 10 0 8,0 0 0-8,0 0-160 7,0 0 160-7,0 23-128 8,-1 7 128-8,-1 3 0 7,0-2 0-7,0 10 0 8,0 0-128-8,-2 8 0 7,4-1 0-7,0 7 0 8,-2 2 128-8,2-5 0 7,-2-9 0-7,2 2-128 8,0-4 128-8,0-2 0 8,-2-4 0-8,0-6 0 7,0-5 0-7,0-5 0 8,0-7 0-8,2-12 0 7,0 0 0-7,0 0 128 7,0 0-128-7,0 0 0 8,0 0 304-8,0 0-16 7,-8-14 0-7,1-3 0 8,3-5-144-8,0 1-16 7,2 3-128-7,2-3 192 9,0-3-192-9,2 9 0 6,-2 15 0-6,0-20-160 22,0-3-1520-22,2 11-304 1,-2 12-64 0</inkml:trace>
    </iact:actionData>
  </iact:action>
  <iact:action type="add" startTime="167139">
    <iact:property name="dataType"/>
    <iact:actionData xml:id="d117">
      <inkml:trace xmlns:inkml="http://www.w3.org/2003/InkML" xml:id="stk117" contextRef="#ctx0" brushRef="#br3">16914 18750 12895 0,'0'0'1152'1,"0"-12"-928"9,0 0-224-10,0-1 0 5,2 3 1488-5,0-4 256 7,-2 2 48-7,0-3 16 9,0 3-576-9,-2-7-112 7,0 1-32-7,-2 3 0 9,-1-5-192-9,-3 1-32 12,0-1-16-11,0-1 0 2,-7-1 16-3,-1 3 0 9,-2-1 0-9,-5-1 0 4,-2-5-64-4,-1 3-16 8,1-2 0-8,0-3 0 8,-3 5-144-8,-1 1-16 12,-2-3-16-12,0 2 0 3,-1-3-240-3,1 7-48 12,-8 5-16-12,0-5 0 4,2 1-144-4,-6 6-32 7,-2-3 0-7,-1 3 0 7,-5 2-128-7,-2-3 0 12,-1 3 0-12,-1 2 128 3,-4 4-128-3,-5 2 0 8,0 0 0-8,-1 2 0 3,-3 4 128-3,2 6-128 8,-6 0 0-8,3 5 128 8,-5-3-128-7,4 6 0 10,0-5 0-10,-2 7 128 1,-6-5-128-2,1 5 0 11,1 3 0-11,0 6 0 4,0 5 0-4,2 3 128 12,0 0-128-12,-2 0 0 4,2 6 0-4,4-6 0 9,-3 4 0-9,7-4 0 5,-4 0 0-5,6 4 0 7,9 4 0-7,-2-4 0 8,5 3 0-8,3-3 0 11,2 4 128-11,4-2-128 4,-4 2 0-4,6 2 0 12,-3-4 144-12,5 2-144 3,-4 1 0-3,4-1 0 7,-6 2 0-7,6 2 0 8,-4-8 0-8,6 6 0 6,-4-3 0-6,6-1 0 9,0 2 0-9,-1-6 0 10,7 4 0-9,4-2 0 3,5 4 144-4,-1 0-144 6,-1-6 192-6,5 0-192 9,1 6 176-9,1 3-176 7,5-3 160-7,4 4-160 8,-2 2 0-8,4 1 128 12,2-3-128-12,4 2 0 3,6 0 0-3,0 3 128 11,-4-1-128-11,8 1 0 4,3 1 0-4,3 2 128 12,-5-3-128-12,7 1 0 4,-4-1 0-4,3 3 128 11,2-2-128-11,3-5 0 3,-1-3 128-3,-1 2-128 7,3-6 0-7,0 0 0 8,1-6 144-8,1 2-144 11,0-4 128-11,1-2-128 5,-1 2 128-5,2 2-128 11,-1-6 0-10,5-1 128 2,2-3-128-3,0-2 128 10,2 1-128-10,4-3 128 4,-6-4-128-4,6 7 128 6,-2-1-128-6,4-3 128 9,-2-5-128-9,8-5 0 7,-1 5 0-7,9-3 128 8,2 2-128-8,-1-7 128 12,5 3-128-12,3-2 128 4,-4-2-128-4,1 1 0 7,-3-5 0-7,3-2 0 7,-3-2 0-7,-3 0 0 12,-1 0 128-12,1 0-128 3,1-2 0-3,1 0 0 11,1 0 0-11,-3 2 0 4,-1-3 0-4,1-1 0 7,-1-2 0-7,-1 0 128 8,-4-6-128-8,-2 2 0 13,1 5 0-13,1-9 128 3,0 2-128-3,1-1 0 11,3 3 0-11,0 0 0 3,-1-6 0-3,1 5 0 11,-1-3 0-11,1 4 0 5,-4-3 0-5,-1 3 0 12,-5 0 0-12,0-5 0 4,-6 1 0-4,2-4 0 10,-4 7 128-10,4-5-128 3,-4-5 0-3,0 3 0 12,2-1 144-12,-4-5-144 3,3-1 0-3,-1 0 0 10,-2-1 0-10,2-1 128 5,2 0-128-5,-4-3 0 7,0-3 0-7,4-2 128 8,-6 0-128-8,2 0 0 7,2 2 128-7,-2-2-128 8,-3-4 0-8,-1 3 144 7,0 3-144-7,-4-6 0 8,-1 2 128-8,-3-4-128 7,1 0 0-7,-5 4 0 9,-3-6 0-9,3 6 0 10,-5-9 128-10,1 1-128 5,3 4 0-5,-6-6 0 11,-3-2 128-11,1 0-128 4,-6 1 0-4,-2-3 0 11,-2-4 0-11,-2 3 0 3,-2-3 160-3,-4 2-160 11,1 3 128-11,-3-1-128 4,-4 4 0-4,2-2 0 11,-3-3 0-11,1 3 0 5,-7 2 0-5,1 0 0 11,1-1 128-11,-5-3-128 3,1 2 0-3,-4 4 0 12,-1-3 0-12,-1 1 0 3,-2 4 0-2,0-6 0 10,-3 2 128-11,1 4-128 3,0-1 0-3,0 3 0 13,-6-8 0-13,0 4 0 3,-2 8 0-3,2-2 0 11,2 2 0-11,-8 6 0 4,2-2 0-4,0 3 0 12,-6 5 0-12,3 0 0 3,-1-1 0-3,-6 1-144 10,1 3 144-10,-1 3 0 6,0-1 0-6,-1-1-128 11,-5 3 128-11,1 5 0 4,-1-5 0-4,1 7 0 11,3-1 0-11,-2 2 0 3,-5 2 0-3,1-1 0 10,3 3 0-10,-1 2 0 5,-3 2 0-5,2 0-128 10,1 0 128-10,0 4 0 5,-3 2 0-5,-4 2 0 11,1 3 0-11,-1 3 0 5,2 8-144-5,1-3 144 10,-3 5 0-10,2-1-144 4,3 0 144-4,1-1 0 12,-1-1 0-12,3 5 0 3,-1-3 0-3,1-1 0 12,-1 3 0-12,-1 3 0 4,3 1 0-4,2 0 0 10,1 0 0-10,-1 5-128 5,1 3 128-4,-1-2 0 8,0 0 0-9,3 2 0 5,-1 2 0-5,0-2 0 10,3 4 0-10,-1 4-128 5,4-2 128-5,0 6 0 11,-1 4 0-11,7 3-128 4,-2 1 128-4,10 0 0 10,1 1 0-10,3 5 0 5,-4 3 0-5,6-2-128 12,5-3 128-12,3-1 0 3,-1 3 0-3,7 1 0 12,-3-3 0-12,10 3-128 3,0 1 128-3,2-1 0 10,0-4 0-10,4 3 0 5,6-5 0-5,0-1-128 11,0 0 128-11,4 1 0 4,3-1 0-4,-1-1 0 10,2 1 0-10,1 0 0 5,3-1 0-5,3 5 0 10,-3 3 0-10,1 1 0 5,1-7 0-5,5 1 0 11,1-1 0-11,3-1 0 4,2-2 0-4,2-3 0 10,6-7 0-10,-2 4 0 6,10-8 0-6,-2 2 0 9,2-6 0-9,5-2 0 5,5-4 0-5,0-1 0 10,1-3 0-10,5 2 128 5,3-1-128-5,-2-1 0 10,6-2 0-10,-3 3 128 4,1-5-128-4,-2-3 0 11,5-1 0-11,-5 1 0 5,0-4 0-5,1 3 0 12,-7-5 0-12,-1 0 0 3,1-7 0-3,4-1 128 12,-3-6-128-12,5-2 0 3,4-7 0-3,-1 1 128 11,3-8-128-11,4 5 0 4,0-7 0-4,-4 1 128 10,2 1-128-10,2-3 0 5,-2-3 0-5,6 3 128 11,2 3-128-11,4-1 0 4,6-5 0-4,-6 3 0 10,-3 1 0-10,3-3 0 5,-4-6 0-5,-2 2 0 11,0-3 0-11,-4 5 0 4,-6 2 0-4,3-5 128 10,1-5-128-10,-8-4 0 5,-2 2 0-5,1 0 128 11,-7-6-128-11,-3 0 0 4,-2-8 0-4,-7 0 144 10,1-1-144-10,-2-5 0 5,-8-5 160-5,2-3-160 11,-6-3 128-11,-1-4-128 4,-7-10 0-4,-4-2 128 12,-5-6-128-12,2-7 0 3,-9-1 192-3,-3-5-64 13,0-3 0-13,-6 5 0 2,-8-1-128-2,-4 7 0 10,-3-5 0-10,-5 8 0 6,-7 7 128-6,-6 3 0 10,-2 2 0-10,-4 9 0 5,-8 3-128-5,-2 8 0 10,-3 5 0-10,-7 4 0 5,-3 4 0-5,-1 0 0 10,-1 4 0-10,-1 4 0 4,3 6 0-4,-4 4-224 11,3 3 48-11,7 3 16 19,-1 3-864-18,4 1-192-1,-3 11-16 0,3 4-16 14,1 4-1584-14,3 2-320 0</inkml:trace>
    </iact:actionData>
  </iact:action>
  <iact:action type="add" startTime="170894">
    <iact:property name="dataType"/>
    <iact:actionData xml:id="d118">
      <inkml:trace xmlns:inkml="http://www.w3.org/2003/InkML" xml:id="stk118" contextRef="#ctx0" brushRef="#br3">14960 17351 13695 0,'0'0'608'1,"0"0"128"-1,0 0-592 0,0 0-144 10,4-15 0-10,-2 1 0 4,-2 14 656-4,0 0 112 9,4-12 0-9,-4 12 16 5,-2-17-112-5,0 5-32 11,2 12 0-11,-6-17 0 5,-4 3 256-5,2-2 32 10,3 5 16-10,-7-3 0 5,0 6-48-5,2-5-16 11,-3 3 0-11,3 2 0 3,-4-6-224-3,1 5-32 12,-9 3-16-12,3 0 0 3,1-2-144-3,-1 2-16 12,-5 4-16-12,1 0 0 4,-3 0-96-4,1 4-16 11,4 0 0-11,-5 2 0 4,-1 2-144-3,0 4-48 9,-1-2 0-10,3 3 0 4,0 5-128-4,-1 1 192 12,3 1-192-12,-1 5 192 3,1 1-192-3,2 3 0 7,-3 4 0-7,5 2 0 9,-1-7 0-9,7 3 128 12,-3 2-128-12,8 4 0 3,6-3 128-3,0-3-128 10,2 0 0-10,4-4 128 6,6-1-128-6,5-5 128 6,-1-1-128-6,6 1 128 8,3-5 64-8,2 0 16 7,3-7 0-7,-1-3 0 9,2-8-16-9,1 1-16 6,7-5 0-6,0-6 0 9,-6 2-48-9,0-7 0 7,2-4 0-7,-2-1 0 8,-3-1-128-8,-3 1 192 7,0-3-192-7,-3-4 192 8,-3 2-64-8,-5 1-128 12,4 7 192-12,-11-5-64 3,-1-1-128-3,-2 2 0 7,2 1 0-7,-4 3 0 4,-2 7 0-4,0 14 0 7,-2-15 0-7,2 15 0 8,0 0 0-8,0 0 0 7,-8 11 0-7,2 9 0 8,3 3 0-8,-1 7-176 7,-2 1 48-7,-2 2 0 9,2 4 128-9,4-2 0 12,2 2 0-12,4 4 0 3,0-6 0-3,4 4 128 11,0-8-128-11,-1-1 176 3,7-5-176-3,0-5 0 8,5-5 0-8,1-3 128 8,-1 0-128-8,5-7 0 10,3-1 144-10,2-4-144 19,2-4-272-18,6-1-128-1,0-9-32 0,6 0-14448 3</inkml:trace>
    </iact:actionData>
  </iact:action>
  <iact:action type="add" startTime="171556">
    <iact:property name="dataType"/>
    <iact:actionData xml:id="d119">
      <inkml:trace xmlns:inkml="http://www.w3.org/2003/InkML" xml:id="stk119" contextRef="#ctx0" brushRef="#br3">15676 17238 12895 0,'-24'0'1152'1,"11"2"-928"6,-1 0-224-7,-3 4 0 5,5-4 2352-5,12-2 416 10,0 0 96-10,-14 4 16 5,14-4-1440-5,0 0-288 10,0 0-48-10,0 0-16 4,0 0-640-4,0 0-128 11,0 0-16-11,20 2-16 5,1-4 192-5,1-2 32 10,1-4 16-10,8 0 0 5,2 2-80-5,2 1-32 11,6-5 0-11,-2 4 0 3,4 2-240-3,-4 2-48 11,0 0-128-11,-2 0 192 5,-5-2-192-5,-3 2 0 12,-2-1 128-12,-1 3-128 21,-3-2-304-21,-5 2-96 1,-18 0-32-1,0 0-8832 7,13 11-1760-6</inkml:trace>
    </iact:actionData>
  </iact:action>
  <iact:action type="add" startTime="171799">
    <iact:property name="dataType"/>
    <iact:actionData xml:id="d120">
      <inkml:trace xmlns:inkml="http://www.w3.org/2003/InkML" xml:id="stk120" contextRef="#ctx0" brushRef="#br3">15565 17595 20271 0,'0'0'896'1,"0"0"192"-1,0 0-880 0,0 0-208 7,23 0 0-7,4 0 0 4,-3 0 1088-4,5-2 192 12,4 0 16-12,0-2 16 3,0 0-816-3,5 1-176 10,1-1-16-9,0-2-16 3,3 0-288-4,-3 0 160 8,6 2-160-8,-6-2 128 17,0-1-1312-17,-4 1-272 0</inkml:trace>
    </iact:actionData>
  </iact:action>
  <iact:action type="add" startTime="172111">
    <iact:property name="dataType"/>
    <iact:actionData xml:id="d121">
      <inkml:trace xmlns:inkml="http://www.w3.org/2003/InkML" xml:id="stk121" contextRef="#ctx0" brushRef="#br3">16641 16934 11967 0,'-29'-2'528'0,"6"-2"112"0,-1-2-512 0,5-3-128 6,3 1 0-6,2 2 0 9,3-2 3296-9,11 8 624 11,0 0 128-11,0 0 32 4,-6-16-2928-4,6 16-576 10,0 0-112-10,0 0-16 6,6-11-192-6,4-3-48 6,5 6 0-6,1 1 0 8,5-5 64-8,5 6 16 11,1 0 0-11,4 2 0 4,4 0-32-4,-2 2-16 12,-1-2 0-12,1 3 0 4,0 2-48-4,0 3-16 9,-4 4 0-9,-3 0 0 6,-7-6-16-6,1 4 0 10,1 5 0-10,-7-3 0 5,-14-8-160-5,11 18 128 12,-7-5-128-12,-4-13 128 3,-4 18-128-3,-7-2 192 8,-5 1-192-8,-5 5 192 3,-5-5-64-3,1 3 0 7,-2-1 0-7,-1-3 0 9,-1 1-128-9,2-1 192 11,1-4-192-11,7-1 192 3,7 3-48-3,2-6 0 11,10-8 0-11,0 0 0 4,4 19-144-4,4-1 128 11,12-3-128-11,3 7 128 5,8-1-128-5,2 7 0 11,4-1 0-11,4 2 128 3,0-1-128-3,2-1 0 8,-8 4 0-8,-1-2 0 8,-3 1 0-8,-4 1 0 11,-5 0 0-11,-3 4 0 4,-11-4 224-4,-2 2-32 12,0-3-16-12,-8 3 0 3,-8-2 400-3,-6-2 96 10,-11-3 16-10,-12-1 0 4,-6 0 160-4,-8-1 48 7,-1 1 0-7,-9-5 0 9,-1-5-320-9,2 3-48 10,-7-7-16-10,5 3 0 5,4-4-288-5,-1 2-64 11,-5-5-16-11,5-1 0 19,5 0-976-19,1 2-192 0,0-2-32 0,7-2-17024 4</inkml:trace>
    </iact:actionData>
  </iact:action>
  <iact:action type="add" startTime="175667">
    <iact:property name="dataType"/>
    <iact:actionData xml:id="d122">
      <inkml:trace xmlns:inkml="http://www.w3.org/2003/InkML" xml:id="stk122" contextRef="#ctx0" brushRef="#br3">25990 18442 5519 0,'0'0'240'1,"0"0"64"-1,0 0-304 0,-15 0 0 4,15 0 0-4,-12 1 0 8,12-1 2880-8,0 0 512 7,-16 4 96-7,16-4 32 8,0 0-1632-8,0 0-320 7,0 0-64-7,0 0-16 9,0 0-224-9,0 0-48 6,0 0-16-6,24-7 0 9,1 3-304-9,8-2-48 6,10-10-16-6,2 6 0 8,6-5-256-8,9 5-48 8,8-4-16-8,8 5 0 8,-1 1-192-8,1-4-32 7,-2 4-16-6,-12 4 0 6,-7-1-272-7,-4 1 128 7,-3-2-128-7,-9 6 0 7,0 2 0-7,-7 4 0 8,-9 0 0-8,-6-3-192 23,-1 5-1920-23,-16-8-368 0</inkml:trace>
    </iact:actionData>
  </iact:action>
  <iact:action type="add" startTime="175910">
    <iact:property name="dataType"/>
    <iact:actionData xml:id="d123">
      <inkml:trace xmlns:inkml="http://www.w3.org/2003/InkML" xml:id="stk123" contextRef="#ctx0" brushRef="#br3">25900 18894 17503 0,'-15'8'1552'1,"15"-8"-1232"0,0 0-320-1,0 0 0 8,0 0 2592-8,21 4 464 8,-1 3 80-8,9-1 32 7,6-10-2096-7,4 2-432 8,10-3-64-8,4-1-32 8,3-2 16-8,9-6 0 7,3 3 0-7,2-3 0 7,4 6-256-7,0-2-48 7,-11-1-16-7,-3 3 0 8,-5-2-240-8,-5 0-160 7,-3 5 32-6,-8-1-14752 10</inkml:trace>
    </iact:actionData>
  </iact:action>
  <iact:action type="add" startTime="176478">
    <iact:property name="dataType"/>
    <iact:actionData xml:id="d124">
      <inkml:trace xmlns:inkml="http://www.w3.org/2003/InkML" xml:id="stk124" contextRef="#ctx0" brushRef="#br3">27654 18428 6447 0,'0'0'576'0,"0"0"-576"5,-12 2 0-5,-1-2 0 8,13 0 1840-8,-14 4 256 7,14-4 48-7,-14 2 16 8,14-2-816-8,-13 4-176 8,13-4-16-8,-12 5-16 7,-2-1 0-7,14-4 0 8,0 0 0-8,-9 12 0 7,9-12-16-7,0 0 0 7,-10 10 0-7,8 5 0 8,4-1-416-8,-2-14-64 7,13 18-32-7,3-9 0 8,6 5 16-8,7-8 0 7,8 0 0-7,2-4 0 8,10-2-224-8,7-4-32 9,9-2-16-9,9-2 0 7,8-9-128-7,1 5-32 6,-1-2 0-6,-4 1 0 9,-11-7-192-9,-1-3 144 6,-4-1-144-6,-3 3 128 9,-8 1-128-9,-1 1 128 7,-9-3-128-7,2 5 128 7,-8-5-128-6,-3 1 128 5,-7 1-128-6,-4 5 128 8,-3-7-128-8,-12 3 192 7,-8 1-192-7,-6-3 192 8,-2-3 48-8,-3-3 16 8,-11 2 0-8,-3-1 0 7,-4 1 80-7,-8 0 32 9,0 1 0-9,-8 5 0 7,4-1-368-7,0 11 0 8,-4-3 0-8,4 8 128 7,-3 2-128-7,-3 6 0 6,2 2 0-6,0 5 0 8,-4 1 0-8,-5 10-128 8,-1 1 128-8,1 4 0 7,3 3 0-7,2 1-128 7,5 4 128-6,1 8 0 6,0 4 0-7,10-1 0 7,2 5 0-7,5 6 0 9,7 1 0-9,1 1 144 6,7-5-144-6,5 1 0 9,4-1 128-9,8 1-128 7,4-6 0-7,5 0 0 8,7-5 256-8,-1-3-48 7,7 0-16-7,3-4 0 7,4-2 144-7,4-1 32 7,2-1 0-6,6-4 0 6,6-2-48-7,3-1-16 9,3-5 0-9,-2-1 0 7,-1-1-64-7,-1-5-16 7,1 3 0-7,-1-9 0 7,-2 0-32-7,-2-4-16 8,3-2 0-8,-3-2 0 8,2-2-176-8,-5-2 160 6,-3-4-160-5,4 2 160 21,2 2-464-21,-4 0-80-1,0 1-32 0,-2-3-11520 7,-4-2-2304-7</inkml:trace>
    </iact:actionData>
  </iact:action>
  <iact:action type="add" startTime="177723">
    <iact:property name="dataType"/>
    <iact:actionData xml:id="d125">
      <inkml:trace xmlns:inkml="http://www.w3.org/2003/InkML" xml:id="stk125" contextRef="#ctx0" brushRef="#br3">29179 17137 8287 0,'0'0'736'1,"0"0"-592"4,0 0-144-5,0 0 0 8,0 0 1792-8,0 0 320 8,-11-8 64-8,-3 4 0 7,4-2-608-7,10 6-128 7,-13-6-32-7,13 6 0 8,0 0-128-8,-6-11-16 7,4 1-16-7,2 10 0 8,4-18-288-8,5 7-48 8,5-5-16-8,0 4 0 8,3-3-256-8,7 3-48 6,3-3-16-6,2 5 0 9,2 0-272-9,3-2-64 6,5 3-16-6,-2-3 0 8,6 2-224-8,-4 6 144 8,3 0-144-7,-1 0 128 5,2-1 32-6,-2 5 0 7,2 0 0-7,-8 7 0 8,-1-1-32-8,-7 2-128 7,-6 6 192-7,-1-5-64 8,-10 5-128-8,-3-2 128 7,-5 5-128-7,-4-1 128 9,-5 3 192-9,-3-1 48 7,-10 0 0-7,-5 1 0 8,-4-1-112-8,-5-5-32 8,-6 3 0-8,2-4 0 7,3 3-96-7,-2-5-128 7,6-2 176-7,4 3-176 8,1-3 144-8,9 2-144 7,3 0 0-7,14-10 144 7,0 0-144-7,0 0 0 8,0 0 0-8,0 0 0 8,0 0 0-8,20 9 0 7,1 3 0-7,5 2 0 8,3 5 0-8,4-3 0 7,2 3 0-7,4 3 0 8,-2-3 0-8,0 3 0 6,-6-1 0-6,-1 3 0 9,-5-3 0-9,-4-3 0 7,-3 3 0-7,-8 1 0 8,-2-3 0-8,-5-1 0 7,-8 1 0-7,-3-3 0 8,-2-1 0-8,-9 1 256 7,-7-6-32-7,-5 1-16 8,-6 3 272-8,-8-4 48 7,-2 1 16-7,0-3 0 8,-3 2-128-8,1 0-32 7,4-4 0-7,2-4 0 8,-4-2-112-8,12-4-16 8,0-2-16-8,10-2 0 7,-1 0-240-7,7 0 128 7,9-3-128-7,0 1 0 8,10 10-208-8,-3-14-144 7,6 1-32-7,7-1 0 25,0 2-2624-24,8 3-512 0</inkml:trace>
    </iact:actionData>
  </iact:action>
  <iact:action type="add" startTime="178371">
    <iact:property name="dataType"/>
    <iact:actionData xml:id="d126">
      <inkml:trace xmlns:inkml="http://www.w3.org/2003/InkML" xml:id="stk126" contextRef="#ctx0" brushRef="#br3">30781 16710 21183 0,'0'0'1888'0,"0"0"-1504"4,0 0-384-4,0 0 0 7,0 0 640-7,0 0 64 8,0 0 16-8,0 0 0 9,0 0-128-9,0 0-16 5,0 0-16-4,0 0 0 7,0 0 272-8,-12 6 64 7,-4-1 16-7,3 7 0 8,-3-4-160-8,2 6-48 6,-3-1 0-6,5 7 0 9,-1-1 16-9,3 3 0 7,-2 3 0-7,0 10 0 7,3 4-224-7,-3 8-48 7,4-2-16-7,2 4 0 8,-7 1-176-8,3 5-48 9,6-4 0-9,-2-3 0 8,-2-1-208-8,4-2 176 6,4 0-176-6,2-10 160 8,4-6 48-8,4 0 16 8,-4 1 0-8,6 1 0 8,-1-8 64-8,1 1 16 7,4-5 0-7,-1-7 0 8,5 4-96-8,1-5-16 6,3-1 0-6,-5 0 0 8,2-6-64-8,1-2-128 7,3 1 176-7,-3-1-176 8,1-2 0-8,-3-3 0 7,-3-3 0-7,3-6-144 24,-5 2-1264-23,-1 0-256-1,-8-5-64 0,-2 1 0 12,0-3-1104-12,-4 1-240 0</inkml:trace>
    </iact:actionData>
  </iact:action>
  <iact:action type="add" startTime="178701">
    <iact:property name="dataType"/>
    <iact:actionData xml:id="d127">
      <inkml:trace xmlns:inkml="http://www.w3.org/2003/InkML" xml:id="stk127" contextRef="#ctx0" brushRef="#br3">30118 17191 35007 0,'0'0'1552'1,"0"0"320"-1,19-15-1488 0,6 7-384 3,7-2 0-3,12 4 0 8,5 3 368-8,12 1 0 7,3 2 0-7,8-4 0 9,-2 0-224-9,5-4-144 6,-5-2 192-6,0 4-192 8,-8-1 256-8,5-1-48 7,-5 0-16-7,-1 4 0 8,-7 0-64-8,-5 2-128 8,-10 2 176-8,0 2-176 22,-6 2-2144-22,-6-2-544 1,-27-2-96 1,22 6-11168-2</inkml:trace>
    </iact:actionData>
  </iact:action>
  <iact:action type="add" startTime="181326">
    <iact:property name="dataType"/>
    <iact:actionData xml:id="d128">
      <inkml:trace xmlns:inkml="http://www.w3.org/2003/InkML" xml:id="stk128" contextRef="#ctx0" brushRef="#br3">23115 17790 5519 0,'0'0'240'0,"0"0"64"0,0 0-304 0,8-14 0 6,4-3 0-6,-5 3 0 8,3-1 3120-8,2 5 560 8,-4-4 112-8,1 3 32 8,5 1-2224-8,-8-6-448 7,0 5-96-7,-6 11-16 8,2-20-144-8,-2 2-48 6,0 18 0-6,-2-17 0 9,-2-3-48-9,0 1-16 6,-2 5 0-6,-4-1 0 8,1 3-144-8,-1-4-16 7,-8 3-16-7,5-3 0 8,-5 8-176-8,1-1-48 7,-1 1 0-6,-3 4 0 7,-3 2-64-8,-1 4 0 7,-3 2-16-7,1 4 0 8,-2-1-304-7,0 1 128 5,-1 12-128-6,3-5 0 8,-4 5 160-8,2-1-160 7,-1-3 128-7,1 9-128 8,-4 3 176-8,6 1-48 7,1 0-128-7,7 10 192 8,-3-6-64-8,7 12-128 8,3 2 176-8,8 4-176 8,-2 1 0-8,0 7 0 6,4 7 0-6,2 0 0 8,0-1 0-8,4 3 0 7,4-4 0-7,-2 7 0 8,4-5 0-8,3 2 0 7,-3-4 0-7,4-1 0 8,-4-5 160-8,1 5-160 7,1-7 128-7,0-5-128 8,-1-6 160-8,-3 2-160 6,0-2 192-6,2-8-192 9,-4 0 192-9,-3-2-64 6,-1-6 0-6,0 0-128 9,-2-1 176-9,0-5-176 6,0-5 160-6,2 3-160 9,0 0 0-9,0-5 0 7,-2-16 0-7,2 16 0 25,-2-16-1264-25,0 0-192 1,0 0-32-1,0 0-16 10,0 0-1264-10,0 0-256 0</inkml:trace>
    </iact:actionData>
  </iact:action>
  <iact:action type="add" startTime="181748">
    <iact:property name="dataType"/>
    <iact:actionData xml:id="d129">
      <inkml:trace xmlns:inkml="http://www.w3.org/2003/InkML" xml:id="stk129" contextRef="#ctx0" brushRef="#br3">22298 18681 21183 0,'0'0'1888'1,"0"0"-1504"3,6-17-384-4,7 5 0 9,7-3 1360-9,7 5 208 6,6-4 32-6,4 0 16 7,6-1-976-7,4 1-192 7,8-3-32-7,-3 3-16 8,-3-5-176-8,2 3-32 8,-4 4-16-8,-2 1 0 8,3-3-176-8,-3 4 0 7,-6-2 0-7,2 5 0 26,-4 3-2000-26,2-2-336 0</inkml:trace>
    </iact:actionData>
  </iact:action>
  <iact:action type="add" startTime="181974">
    <iact:property name="dataType"/>
    <iact:actionData xml:id="d130">
      <inkml:trace xmlns:inkml="http://www.w3.org/2003/InkML" xml:id="stk130" contextRef="#ctx0" brushRef="#br3">24291 17558 23039 0,'-13'-4'2048'1,"13"4"-1648"2,0 0-400-3,-12-2 0 8,-2 2 1344-8,14 0 192 7,-15 6 48-7,-7 2 0 8,1 7-1200-8,-7 1-224 7,-3 7-160-7,-2 7 192 8,-10 1 48-8,4 6 16 7,-6 2 0-7,6 8 0 9,-4 5 336-9,6 7 80 6,4 7 16-6,-4 4 0 8,0 5-240-7,6-3-64 6,5 6 0-7,7 2 0 8,7 2-384-8,4-6 128 6,3-10-128-6,7 0 0 9,5-5 128-7,-1-7-128 3,6-3 0-5,4-8 128 7,5-2-128-7,-2-6 0 8,3-2 0-8,3-6 0 7,-1-5-144-7,3-1-64 8,0 3-16-8,3-13 0 20,-3-3-1792-19,0 0-352-1,0-8-80 0</inkml:trace>
    </iact:actionData>
  </iact:action>
  <iact:action type="add" startTime="182273">
    <iact:property name="dataType"/>
    <iact:actionData xml:id="d131">
      <inkml:trace xmlns:inkml="http://www.w3.org/2003/InkML" xml:id="stk131" contextRef="#ctx0" brushRef="#br3">24461 17665 27583 0,'0'0'1216'1,"0"0"256"-1,0 0-1168 0,0 0-304 4,0 0 0-4,0 0 0 8,0 0 192-8,-6 16 0 7,-9 7-16-7,3 7 0 8,-6 3 160-8,3 4 48 7,-7 8 0-7,-3 1 0 8,-2 9 192-8,1 2 32 7,1 5 16-7,3 2 0 9,1 3 0-9,5 3 0 7,-1-8 0-7,7 7 0 10,6-5-368-10,2-2-64 4,4-3 0-4,4-1-16 10,4-11-176-10,5-2 0 5,5-10 0-5,-1 2 128 8,3-4 0-8,1-5-128 8,3-11 192-8,1 1-64 7,-2 1 0-7,1-9 0 8,-1-2 0-8,0 2 0 8,-1-9-128-8,1-1 0 7,-4-3 0-7,1-3 128 24,-8-4-1216-24,-1-2-256 1,-1-5-64-1,-2-1-8352 5,-6 1-1680-5</inkml:trace>
    </iact:actionData>
  </iact:action>
  <iact:action type="add" startTime="182529">
    <iact:property name="dataType"/>
    <iact:actionData xml:id="d132">
      <inkml:trace xmlns:inkml="http://www.w3.org/2003/InkML" xml:id="stk132" contextRef="#ctx0" brushRef="#br3">24014 18457 24703 0,'0'0'1088'1,"0"0"240"-1,0 0-1072 0,0 0-256 3,0 0 0-3,20 4 0 9,5-2 288-9,4 0 0 7,5-4 0-7,3 2 0 7,7-2-112-7,1 0-32 8,2-4 0-8,2-2 0 7,-6 3-144-7,6-1 160 8,3-2-160-8,1-6 160 21,0 6-848-21,-5 1-160 0,-3-1-48 0,-2 0 0 2</inkml:trace>
    </iact:actionData>
  </iact:action>
  <iact:action type="add" startTime="182742">
    <iact:property name="dataType"/>
    <iact:actionData xml:id="d133">
      <inkml:trace xmlns:inkml="http://www.w3.org/2003/InkML" xml:id="stk133" contextRef="#ctx0" brushRef="#br3">24625 17361 3679 0,'0'0'320'1,"-8"-10"-320"0,-4 1 0-1,12 9 0 7,0 0 5984-7,18 7 1120 8,3 1 240-8,7 2 32 8,5 9-5728-8,2 7-1152 7,6 7-240-7,0 4-32 8,8 6 16-8,-5 0 0 6,-3 9 0-6,4 13 0 10,-2 5 208-10,-2 8 64 6,-10 0 0-6,-1 6 0 8,-5 4-176-8,-2 3-16 7,-7 3-16-7,-4-4 0 10,-10 1-48-10,-4-3-16 5,-2-6 0-5,-6-10 0 8,-2-2 80-8,-5-5 0 8,-5-5 16-8,1-3 0 7,-5-7 48-7,-1 1 16 7,-2-4 0-7,-4-8 0 8,0 2-400-8,-1-8 0 6,1-2 0-6,0-1-11360 16,0-3-2240-15</inkml:trace>
    </iact:actionData>
  </iact:action>
  <iact:action type="add" startTime="183850">
    <iact:property name="dataType"/>
    <iact:actionData xml:id="d134">
      <inkml:trace xmlns:inkml="http://www.w3.org/2003/InkML" xml:id="stk134" contextRef="#ctx0" brushRef="#br3">21972 20421 14559 0,'0'0'640'0,"0"0"144"0,0 0-624 0,0 0-160 5,0 0 0-5,0 0 0 8,-2 18 864-8,2-18 144 7,0 0 16-7,0 0 16 8,0 0 80-8,0 0 16 7,-4 11 0-7,4-11 0 7,0 0 64-7,0 0 16 8,0 0 0-8,0 0 0 7,0 0-96-7,0 0-16 8,0 0 0-8,20-2 0 8,-5 0-304-8,5-2-64 7,3 1-16-7,3-3 0 8,1-6-80-8,4 2-32 7,8 2 0-7,2-3 0 8,8-1-48-7,4-4-16 5,5 5 0-6,3-3 0 8,3 2-112-8,4-3-32 7,-3 1 0-7,3-5 0 8,-4-3-96-8,1 5-32 7,5-5 0-7,-4 5 0 9,6 3-128-9,-2-2-16 6,5 5-128-6,1-3 192 8,4-2-192-8,-4 1 0 7,-4 7 0-7,6-6 0 8,0 3 0-8,-2-5 0 7,-2 4 0-7,8 1 0 8,2-3 0-8,6 6 0 7,-3-5 0-7,1 3 0 8,-6 0 0-8,2 0 0 8,2 6 0-8,-2 2 0 7,0-1 0-7,3 1 128 7,1 0-128-7,-2 2 0 8,-4-2 128-8,-6 0-128 7,-6-2 176-7,2 4-176 8,2 4 192-8,-3-4-64 7,3 0 0-7,-2 2-128 8,4 2 192-8,-2-1-192 7,0-1 192-7,-7-2-192 8,1 0 144-8,-6 2-144 7,-3 2 0-7,-3 0 144 9,1-2-144-9,-1 4 0 6,1-2 0-6,0 2 0 9,-1-4 0-9,3 4 128 6,7 1-128-6,-6 1 0 8,1-2 0-8,-3 2 0 7,-3 2 0-7,-2-5 0 8,-3-3 0-8,1 4 0 8,2 0 0-8,3 2 0 7,3-2 0-7,-1-2 0 8,1-6 0-8,5 2 0 7,3 0 128-7,1-2-128 8,-4 0 128-8,3 0-128 7,-5 2 192-7,-4 0-64 7,-1-2 0-7,-2 0 0 8,1-4 0-8,3 2-128 7,-3 0 192-7,5 0-64 8,3 2-128-8,-3-2 192 7,1-1-192-7,0-1 192 9,5 0-192-9,-9 2 0 6,-3 0 144-6,-2-2-144 9,1-3 0-9,1 5 0 6,-1 4 0-6,7-4 128 8,-3 0-128-8,3-2 0 6,5 0 0-5,-3 4 0 8,-1 0 0-9,2-2 0 6,-1 0 0-6,-5 2 128 8,-1-1-128-8,-3-1 0 7,-1-4 0-7,2 4 0 9,-1 2 0-9,3 0 128 7,-1 0-128-7,3 0 0 7,5 0 128-7,-1 0-128 8,-5 0 128-8,1 2-128 7,1-4 128-7,-1-1-128 7,-10 1 160-7,1 0-160 9,-1 2 128-9,4 0-128 6,-3 2 0-6,1-2 144 8,0-2-144-8,3 2 0 7,1 2 0-7,4 0 128 8,-1-2 0-8,1-2-128 7,-3 2 192-6,-1 0-64 7,-3 4-128-8,-3-6 0 6,-4-3 0-6,2 3 0 8,2 2 0-8,-4 2 0 8,-1 0-176-8,5 0 176 8,-4-2 0-8,4 2 0 6,0 2 0-6,-1-2 176 8,5-2-176-8,-6 2 0 8,-2 4 0-8,1-2 0 7,-5-4 0-7,4 2 0 7,-10-4 0-7,-1 2 0 8,-3-2 144-7,2 2-144 5,-2 2 160-6,-2 0-160 9,-1-2 160-9,-1 2-160 7,2 2 160-7,-1 0-160 7,-3-2 144-7,-2-2-144 8,-3-2 128-8,-1 2-128 7,-1 2 160-7,-4 0-160 7,1-2 192-7,-15 2-192 9,12-2 208-9,-12 2-64 6,0 0-16-6,15 0 0 9,-15 0 48-9,0 0 0 6,0 0 0-6,0 0 0 8,0 0-176-8,0 0 128 7,0 0-128-7,0 0 128 8,0 0-128-8,0 0 0 7,-21 0 0-7,-2-2 0 25,-3 4-928-25,-3 0-224 0,-6-4-32 0,0 6-12192 7,-8 8-2432-7</inkml:trace>
    </iact:actionData>
  </iact:action>
  <iact:action type="add" startTime="186701">
    <iact:property name="dataType"/>
    <iact:actionData xml:id="d135">
      <inkml:trace xmlns:inkml="http://www.w3.org/2003/InkML" xml:id="stk135" contextRef="#ctx0" brushRef="#br3">30927 19561 17503 0,'0'0'1552'1,"0"0"-1232"4,10-2-320-5,3-2 0 8,-1 0 736-8,6-4 96 7,-3 4 0-7,5 1 16 8,-5 1 48-8,5 0 16 8,-1-6 0-8,5 0 0 7,-1 0-368-7,1 2-80 7,1-5-16-7,-2 3 0 8,1 0 0-8,3-6 0 7,6 3 0-7,2-3 0 8,-2 0-80-8,-1 5-32 7,1-7 0-7,0 6 0 8,2-1-128-8,-2 1-16 7,-3-4-16-7,1 3 0 8,-2 3-176-8,-2-8 0 7,-1 6 144-7,1-3-144 8,2 1 128-7,2-4-128 5,3 3 128-6,5-9-128 9,-4-1 320-9,6-2-16 6,-6-3 0-6,4 1 0 9,2 4-16-9,2-7 0 7,0-3 0-7,1-2 0 7,-5-6-80-6,4-2-16 6,-6-6 0-7,0 1 0 8,1-3-16-8,-5-2-16 6,-4-5 0-6,-2-1 0 8,-3-3-160-8,-1-6 0 8,-1-3 144-8,-1-1-144 8,0 4 0-8,3-6 0 6,1-4 0-6,-1 10 128 8,-3-1-128-7,1 9 0 6,-1-2 0-7,0-1 0 7,-3-1 0-7,2 7 0 7,-1 5 0-7,-3-1 128 8,1-2-128-8,1 1 0 8,-7-1 0-8,1 2 0 7,0-1 128-7,-8 3-128 8,0 4 128-8,-2-3-128 8,-2-5 0-8,-2 2 0 7,-2-1 0-7,0 3 0 9,-4-2 0-9,-4 5 0 6,1 5 0-6,-5-6-192 8,2 0 192-8,-5 6 0 7,-1 0-144-7,-1 4 144 8,1-5 0-8,-3 7 0 7,-2-3 0-7,1 7 0 8,1 2 0-8,-1 2 0 7,3 2 0-7,-4-3 0 8,-3 1 0-8,3-2 0 7,-2 4 0-7,-3-1 0 8,-7 1-144-8,2 4 144 7,0-3 0-7,-6 9 0 8,0 3 0-8,-8-5-128 7,1 5 128-7,1-2 0 7,0 7 0-7,-4-3 0 8,3 4 0-8,-3 0 0 8,2-2-128-8,-2 5 128 7,1 1 0-7,-5 2 0 8,0-4 0-8,-3 0 0 8,-6 4 0-8,-3-2 0 8,-5-4 0-8,4 3 0 6,-2-5 0-6,1 6 0 8,3 0 0-8,0 4 0 7,1 0 0-7,-7 0 0 8,-2-2 0-8,-6 0 0 7,-2 2 0-7,-4-2 0 8,0-6 0-8,1 4 0 7,1 10 0-7,2 2 0 8,2-6 0-8,-4-2 0 7,-4-4 0-7,-9 4 0 8,-3 4 0-8,-1 2 0 7,7 0 0-7,-1 3 0 8,3-3 0-8,-4 6 0 7,5 4 0-7,-11-9 0 8,-3 1 0-8,7-2 0 7,3-2 0-6,5 0 0 7,2 4 128-8,1 3-128 6,-3-3 0-6,-4 0 0 8,-3 0 0-8,-1-2 0 7,-3-2 0-7,7 3 0 9,-2 3 0-9,7-2 0 6,3 0 0-6,-10 1 0 8,-3-1 0-8,-6-2 0 7,-3 4 0-7,5 4 0 8,3-7 0-8,3 5 128 7,7-2-128-7,-5-4 0 8,-3-1 0-8,-5 5 0 7,-3-4 0-7,5 2 0 8,3 2 0-8,9-3 0 7,-1-1 0-7,0 2 0 8,-1 2 0-8,-9-2 0 8,-3-1 0-8,7 3 0 7,1-2 0-7,5-2 0 7,2 4 0-7,-2-3 0 8,-3-1 0-8,-1 2 0 7,-9 0 0-7,3-2 0 8,5-2 0-8,3 3 0 7,-4 7 0-7,3-4 0 8,-9-2 0-8,3 1 0 7,-1-3 0-7,1 2 0 9,7 2 0-9,-3-1 0 6,3 1 0-6,4 8 0 9,-3-1 0-9,-1-3 0 6,-2 0 0-6,-5-3 0 8,7 7 128-8,0-2-128 7,7 5 0-7,-1-3 0 8,0-5 0-8,2 7 0 8,0 1 0-8,-2-3 0 8,-3 1 0-8,5-1 0 7,6-7 0-7,0 11 0 7,0 1 0-7,4 3 128 8,3-3-128-8,-1 4 0 7,2-1 0-7,0 1 0 7,-6 0 0-7,2 3 0 8,1 3 0-8,1 0 0 7,8 2 0-7,-2 0 0 8,1 2 0-8,7-4 0 7,1 4 0-7,4 8 0 8,-1 2 0-8,1 0 0 7,0-2 0-7,1 3 0 9,1-5 0-9,4 2 0 6,-1 0 0-6,1-4 0 9,6 2 0-9,-2-2 0 7,6 8 0-7,-2-3 0 8,4-1 0-8,5 2 0 6,3-8 0-6,-4 6 0 8,-6 4 0-8,8-1 0 7,3-3 0-7,5 2 0 8,-3 2 0-8,1-4 0 8,3 3 0-8,7 3 0 7,-3-4 0-7,8 0 0 8,3 5 0-8,-3 3 0 7,2-4 0-7,4-1 0 7,2 1 128-7,2 0-128 8,2 1 0-8,6 1 0 7,-3 0 0-7,7 5 0 8,0-7 0-8,5 2 0 7,-1-3 0-7,7 1 0 8,2 2 0-8,5-3 0 7,1-1 0-7,4-2 0 9,4 0 0-9,6 2 0 6,1-7 128-6,9 5-128 9,5 0 0-9,7-4 0 6,3 2 0-6,2-2 0 8,-2-6 0-8,-2-4 0 7,6 2 144-7,4 2-144 8,2-4 144-8,8 0-144 7,6-1 160-7,-1-5-160 9,7-6 176-9,-7 3-176 7,1-3 192-7,-1-5-192 7,7-1 256-7,5-1-48 8,2 4-16-8,0-1 0 7,1-1-192-7,-1 1 0 7,-2-7 0-7,2 6 0 8,1-5 0-8,5 5 0 8,4-4 0-8,-4-1 144 7,-6-3-144-7,4 0 0 7,2 0 0-7,0 2 0 8,8-7 0-8,0 3 0 7,-2-2 128-7,4 4-128 9,-4-4 0-9,6 0 0 6,3-2 0-6,-1 2 128 9,0 0-128-9,-1-1 0 6,-7-4 0-6,10 1 0 8,4 1 128-8,-5 1-128 7,-5 2 0-7,0-4 128 9,-10 0-128-9,2 0 0 7,6 0 0-7,-2 0 0 8,8 0 0-8,-8 0 0 7,-4 2 0-7,4-2 0 7,-6-2 0-7,6-4 0 8,7 3 0-8,-3-3 0 7,-6 0 144-7,2-6-144 8,0 0 160-8,2-1-160 7,6-1 192-7,1-1-48 8,-7-1-16-8,0-6 0 7,-8 3-128-7,4-1 160 8,4-5-160-8,0 2 160 7,6-1-160-6,-10-1 128 6,-8-2-128-7,0 1 128 8,0-3-128-8,6 4 0 7,2 1 144-7,-2-1-144 8,-6-6 0-8,-1 0 144 7,-5-1-144-7,4 3 0 8,4-2 160-8,2 0-160 7,2-6 128-7,-9 3-128 8,-9 1 0-8,3-6 0 7,-9 2 128-7,5 0-128 7,-3-2 0-7,5 2 0 8,3-4 144-8,-7 2-144 8,-1 4 0-8,-7-4 144 7,0 2-144-7,0 2 0 7,1-4 192-7,1 4-192 7,4 4 192-7,3-3-192 8,-7-5 192-8,-4 2-64 7,-8-7 0-7,-2 5-128 8,-2-6 224-8,-8 8-64 8,-1-4-16-8,-3 2 0 8,-5-10-16-8,-5 2 0 7,-7 2 0-7,-4-3 0 8,-10 5-128-8,-5 2 160 6,-13-8-160-6,-3 8 160 9,-12-2-304-9,-8 6-64 7,-3 0-16-7,-16-2 0 23,-14-6-1760-23,-6 2-368 0</inkml:trace>
    </iact:actionData>
  </iact:action>
  <iact:action type="add" startTime="198006">
    <iact:property name="dataType"/>
    <iact:actionData xml:id="d136">
      <inkml:trace xmlns:inkml="http://www.w3.org/2003/InkML" xml:id="stk136" contextRef="#ctx0" brushRef="#br3">838 5426 21183 0,'-23'-12'1888'1,"23"12"-1504"4,0 0-384-5,0 0 0 9,-16 0-176-9,16 0-96 7,0 0-32-7,-10 4 0 8,3 6 304-8,7-10 0 7,0 0 0-7,-12 8 0 8,2 7 192-8,4-1-16 7,-5 1 0-7,1-1 0 8,4 6 16-8,-2-1 0 7,-2-1 0-7,3 3 0 7,-9 1 0-7,4 1 0 8,-1 4 0-8,1 2 0 7,0 1 48-7,-3-1 16 8,-1 2 0-8,2 0 0 8,1 3 80-8,3 5 32 7,2-2 0-7,-6 6 0 9,1-6-48-9,3 7 0 7,6-3 0-7,0 8 0 8,0-2-64-8,0-2-32 6,-1 2 0-6,-3 5 0 8,4-1 112-8,0 2 32 6,0-1 0-6,2-1 0 9,-2 2-32-9,2 3 0 8,0 1 0-8,-2 1 0 6,2-1-80-6,2-3-32 7,0 3 0-7,0-2 0 9,0-1-96-9,0 1-128 8,0-3 176-8,2-1-176 7,2 4 192-7,-2-1-64 7,0 5 0-7,2-3-128 8,-4-1 160-8,4 2-160 7,-4-1 128-7,2-1-128 8,0-3 144-8,0 3-144 7,0 2 160-6,2-3-160 6,0-5 192-7,-2 2-64 7,-2-3-128-7,0 3 192 9,0-2-16-9,0-2-16 6,0-1 0-6,0 3 0 9,3 0 32-9,-1-4 0 6,-2 2 0-6,2-1 0 8,2-7-64-8,0 6-128 7,-2-2 192-7,0 2-64 8,0-6-128-8,2 4 192 7,-4 2-192-7,2-4 192 8,-2 8-64-8,0-7-128 7,0 3 192-7,0 2-64 8,0-4 0-8,-2 2 0 8,-2 2 0-8,2-4 0 7,2 3-128-7,-2 3 160 8,0-8-160-8,2 4 160 8,0-6-160-8,-2 6 128 6,0 0-128-6,0-4 128 8,2-2-128-8,-2 2 0 7,0 0 144-7,0-1-144 8,1-1 0-8,-1 4 144 7,0-6-144-7,-2 8 0 8,0-6 128-8,2 4-128 7,-2-6 0-7,-2 4 0 9,4-8 0-9,0 6 128 6,-2 0-128-6,-2-4 0 8,3 1 128-8,-1 1-128 7,-2-2 0-7,4-2 0 8,-2 0 128-8,2 4-128 7,-4-4 0-7,2-2 0 8,0 3 0-8,0 1 128 8,3-6-128-8,-3 2 0 8,0 0 176-8,0 1-176 7,0 1 160-7,0 2-160 8,0-4 144-8,2 2-144 6,0-2 128-6,-4 3-128 8,1-3 128-8,3 2-128 7,-2-2 128-7,2 0-128 8,-2-1 0-8,2 1 0 7,0-2 128-7,-2 0-128 8,2-1 0-8,0-1 0 7,-2 0 144-7,2 0-144 9,0 1 0-9,2-1 0 6,0-2 0-6,0 3 128 9,0-3-128-9,0 0 0 6,0 3 0-6,0-1 128 8,0-4-128-8,0 1 0 8,2-7 0-8,-2 5 0 8,0 3 0-8,0-3 128 6,0-5-128-6,0 3 0 8,0 1 128-7,-2 1-128 5,2-3 160-6,0 1-160 8,0 1 176-8,0-5-176 8,0 1 192-8,0 1-192 7,-2-5 176-7,2 7-176 7,-2-3 160-7,2-3-160 8,-2 2 160-8,2-16-160 7,-1 15 160-7,1 3-160 8,0-18 128-8,0 14-128 7,0-14 0-7,0 0 0 8,-2 17 128-8,0 1-128 7,2-18 0-7,0 11 0 8,0-11 128-8,-2 18-128 8,2-18 0-8,-2 12 0 8,2-12 128-8,0 0-128 6,-4 15 0-6,4-15 0 8,0 0 0-8,0 0 128 7,-6 12-128-6,6-12 0 6,0 0 0-7,0 0 144 7,-6 14-144-7,6-14 128 8,0 0-128-8,0 0 160 7,0 0-160-6,0 0 160 6,0 0-160-7,0 0 192 8,0 0-192-8,0 0 192 7,0 0-192-7,0 0 128 7,0 0-128-7,0 0 128 8,0 0-128-8,0 0 0 7,0 0-160-7,0 0 160 25,0 0-592-24,0 0-32-1,0 0 0 0,0-18-10736 5,0-7-2144-5</inkml:trace>
    </iact:actionData>
  </iact:action>
  <iact:action type="add" startTime="200469">
    <iact:property name="dataType"/>
    <iact:actionData xml:id="d137">
      <inkml:trace xmlns:inkml="http://www.w3.org/2003/InkML" xml:id="stk137" contextRef="#ctx0" brushRef="#br4">975 5352 7359 0,'-14'-8'656'1,"4"-2"-528"4,2 0-128-5,-3 5 0 8,1-5 2016-8,10 10 368 7,-8-10 80-7,-4 4 16 7,12 6-1968-7,-11-11-384 7,-5 1-128-7,6 4 0 9,5-4 0-9,-7 4 0 7,2 0 0-7,10 6 0 8,-14-3 0-8,3-3 0 7,-3 0 0-7,2 2 0 9,12 4 128-9,-11-4-128 6,-7 2 0-6,6 2 128 8,-3 0 80-8,15 0 16 7,-16 2 0-7,3 0 0 8,-7-2 176-8,6 4 48 7,-1 2 0-7,5-2 0 8,-4 0 192-8,5-1 64 7,-5 3 0-7,14-6 0 8,-10 16-48-8,2-4 0 7,-5 3 0-7,3 3 0 8,2 3-80-8,-5 8 0 7,1 7-16-6,-2 1 0 6,4 0 80-7,-3 9 0 7,1 3 16-7,4 4 0 8,-5 3-336-8,3 1-64 8,-2 2 0-8,0 1-16 8,7 6-240-8,-5-1 176 6,2-5-176-5,2 8 160 6,0-1-32-7,-1 3-128 7,-1-6 192-7,2 3-64 9,-2 5 16-9,-2 4 0 6,1 2 0-6,1-4 0 8,-6 0-16-8,6 2-128 7,2-4 192-7,-3 2-64 8,-3 2 64-8,-2-2 0 7,3-1 0-7,3 3 0 8,-6-2 0-8,6 0 0 8,-5 4 0-8,3-4 0 7,2 0 48-7,-3-2 16 8,1 2 0-8,2 2 0 7,0-7-16-6,2 1 0 7,2-6 0-8,2 5 0 7,-1-3-96-7,1-2-16 6,0-1 0-6,2-5 0 8,0-3 0-8,2 1 0 7,1 3 0-7,-1-5 0 8,2-3-128-8,0 0 0 7,2 1 144-7,0-3-144 9,-6 4 0-9,2-4 144 7,0 1-144-7,2 1 0 8,-6 0 176-8,4-4-176 6,-2 1 160-6,2 3-160 9,-2-2 192-9,0-2-48 6,0-1-16-6,2 1 0 8,0-6-128-8,-2 4 192 7,-2 4-192-7,2-6 192 8,2 1-192-8,-2-3 128 8,0 2-128-8,-2 6 128 8,2-4-128-8,0 2 0 7,-2 0 144-7,2-5-144 8,0 1 0-8,0 6 0 7,0-4 0-7,0 0 128 7,-2 0-128-7,2-2 0 9,2 1 128-9,-2-5-128 6,0 2 128-6,0-4-128 7,2 4 160-7,-2-4-160 8,-2 1 160-8,2 1-160 7,0-6 160-7,0 6-160 9,-2 0 160-9,2-2-160 6,0 4 160-6,0-4-160 9,0 0 144-9,0 4-144 6,0-4 128-6,2 4-128 9,0-6 128-9,0 0-128 7,0-2 0-7,0 2 128 8,-1 0-128-8,5-3 0 6,-4-1 0-6,2-2 128 9,0 0-128-9,-4 4 0 7,0-1 0-7,0-1 128 8,0-2-128-8,2 2 0 7,-2 2 0-7,0 4 0 8,0-3 0-8,0 3 0 7,0 4 128-7,0-6-128 7,-2 0 0-7,0 4 0 8,2-4 0-8,0 2 128 7,-2 0-128-7,2-2 0 7,0-4 0-7,0 3 0 8,0-3 0-8,0 2 128 8,0-2-128-8,0 0 0 8,2-1 128-8,0-1-128 7,-2-2 128-7,4 2-128 9,0 1 128-9,-2-3-128 6,-2-4 128-6,0 3-128 8,0-1 0-7,2 2 128 5,0-1-128-6,-2-1 0 8,0 0 128-8,-2 3-128 7,8-3 0-7,-4-4 128 8,-4 3-128-8,2-1 0 7,4 3 0-7,-3-5 0 8,-1-3 0-8,4-1 0 7,-4-17 128-7,4 20-128 8,0-5 0-8,2 1 0 7,-6-16 0-7,0 0 128 7,14 15-128-7,-7 1 160 8,3 0-160-8,-10-16 160 8,0 0-160-8,14 9 128 7,3-1-128-7,-3 2 128 8,-14-10-128-8,24 8 0 7,-1-4 0-7,0 3 128 8,-3 3-128-8,1-2 0 7,3-2 0-7,1 2 128 8,0 0-128-8,5-3 0 7,-1-1 144-7,2 4-144 8,2 0 0-8,6-2 0 7,0-2 0-7,2-2 128 8,-6 3-128-8,4-1 0 7,0 2 0-7,-2-4 0 8,2 0 0-8,-1 0 0 7,4 0 0-7,-3 0 0 8,8-2 0-8,-2 2 0 7,4 0 0-6,2 0 0 6,1-2 0-7,3 4 0 8,1-2 0-8,5-2 128 7,1-2-128-7,1-2 0 7,-7-2 0-7,3 4 0 8,-5-2 0-8,3 0 0 7,0-4 0-7,1 6 0 7,-1 0 0-6,5 2 0 6,4 2 0-7,1 2 0 8,1-6 0-8,-2 2 0 7,6 0 0-7,-5-2 0 8,-1-1 0-8,-2-1 0 7,7 0 0-7,-5 2 0 8,6 0 0-8,-2 2 0 7,5-2 0-7,-1 2 0 8,0 0 0-8,-2 0 0 7,-4-2 0-7,0-4 0 8,1 0 0-8,-1 2 0 8,-2 0 0-8,5 1 0 8,-7-1 0-8,10 0 128 7,4 2-128-7,-4 0 0 7,4 0 0-7,-4 0 0 7,-3 0 0-7,-5 0 0 8,2 2 0-8,0 2 0 7,6 0 0-7,-3 0 0 8,3-2 0-8,0 0 0 7,0 2 0-7,6-2 0 8,-4 0 0-8,0-2 0 7,-6-4 0-7,5 4 0 8,1 4 0-8,-4-2 0 7,4-2 0-7,2-2 0 9,2 2 0-9,0-2 0 6,2-2 0-6,-6 1 0 9,-4-1 0-9,0 0 0 7,2 2 0-7,-2-2 0 8,3 0 0-8,3 2 0 6,-2 2 0-6,2-3 128 9,4-3-128-9,-4 2 0 6,-4 0 0-6,0 2 0 8,-6 0 0-8,8-4 0 8,0 1 0-8,0 1 0 7,2 2 0-7,4 0 0 7,4-2 0-7,-6 2 0 8,-4-2 0-8,2 1 0 7,0-9 0-7,2 8 0 8,2 2 0-8,0 0 0 7,2-9 0-7,4 5 0 8,-3 4 0-8,1 0 0 7,-4-6 0-7,0 1 0 8,0 1 0-8,2-2 0 8,0 4 0-8,4 0 0 8,3 0 0-8,-1 1 0 6,0-3 0-6,-1 2 0 9,-7 2 0-9,0 0 0 6,2-2 0-6,2 0 0 8,0 3 0-8,4-1 0 7,3 2 0-7,-3 0 0 8,-4 2 0-8,3-2 0 7,3 0 0-7,-2 0 0 8,-6 0 0-8,2-2 128 8,5-2-128-8,5 2 128 7,-3 2-128-7,1 0 0 8,-6 0-128-8,-2 0 128 7,1 1 0-7,7 1 0 7,-4-2 0-7,7 2 0 8,-1 2 0-8,-1-2 0 8,-1 0 0-8,-4 0 0 8,-1-2 0-8,5 0 0 6,0 0 0-6,5 2 0 8,-1 0 0-8,-1-2 0 7,-1-2 0-7,-1 2 0 9,-1 0 0-9,2 0 0 7,-9-2 0-7,7 2 0 8,4 0 0-8,3 0 0 6,-2-2 0-6,1 2 0 8,-8-3 0-8,1 3 0 7,1 0 0-7,5 0 0 8,-1 0 0-8,3 0 0 7,5 0 0-7,-9 2 0 8,-3 0 0-8,-1 0 0 8,9 0 0-8,-1-2 0 7,1 0 0-7,5 0 0 8,2 0 0-8,2 0 0 8,-5 0 0-8,-1-2 0 6,4 0 0-6,0 0 0 9,3 1 0-9,-1 1 0 6,0-4 0-6,-2-2 128 8,-1 4-128-8,1 0 0 7,0-2 0-7,2 4 0 9,6-4 0-9,-2 1 0 6,-5 1 0-6,-1-2 0 9,0 2 0-9,2-2 0 6,0-2 0-6,6 2 0 8,-2 1 0-8,1 1 128 7,-5-2-128-7,4-2 0 8,2 2 0-7,0 0 0 6,0 2 0-7,0 1 128 8,-2-5-128-8,-2 4 0 7,-2-2 0-7,0 4 0 8,1-2 0-8,-1 2 0 7,6 0 0-7,-4-4 0 7,-6 2 0-7,-1 3 0 8,-1-1 0-8,4 2 0 19,2 2 0-18,2-1 0-1,-1-1 0 0,-3 0 0 2,-4 0 0-2,3 2 0 7,3 4 0-7,0-2 128 8,6 0-128-8,-4-2 0 7,-2-2 0-7,-2 0 128 9,1-2-128-9,5 2 0 6,2-4 128-6,0 4-128 9,6 2 0-9,-6-4 0 6,-6 0 0-6,4-4 128 9,2 2-128-9,8 3 144 7,-4-1-144-7,2 0 160 8,-10-2-160-8,2 2 0 7,4-4 0-7,4 0 0 8,0 2 0-8,0-2 0 7,-3 0 0-7,1 1 0 7,-6-3 0-6,6 0 0 6,0 0 0-7,-2-3 0 8,6 1 0-8,-6 2 0 7,-4-6 0-7,2 7 0 7,-2-3 0-7,0 0 0 8,-1 2 0-8,1 0 128 8,-2-5-128-8,2 3 192 7,4-4-192-7,-2 7 192 8,8 3-192-8,-6-2 128 7,2-4-128-7,-2 0 128 8,-8 3-128-8,4-3 0 7,-2 2 0-7,6 4 0 9,4-4 0-9,-8-1 128 5,-8-1-128-5,-1 4 0 9,-3-4 0-9,-2 2 0 6,3-1 128-6,1 1-128 9,4 4 0-9,-7-4 0 7,-9-2 0-7,1-1 0 8,2 3 0-8,-1 2 0 7,3-2 0-7,3-2 0 8,-5-1 0-8,1-5 0 7,-3 6 128-7,-3-1-128 8,-1 1 0-8,-2 2 0 7,-2-4 0-7,5 5 0 8,7-3 144-8,-4-2-144 7,-3 2 160-7,-7-3-160 8,-4 3 0-8,-4-2 0 7,0-1 0-7,2 3 0 8,2-4 0-8,2 6 0 7,2-5 0-7,0 1 0 8,-2 4 176-8,-2-5-176 7,-4 3 192-7,-4-4-192 8,2 3 0-8,4-5 0 7,0 2 0-7,2-1 0 8,0 5 0-8,-2 0 0 7,0-1 0-7,-4 3 0 8,-5-4 0-8,-3 4 0 7,-8 2 0-7,5 2 0 8,5 1 0-8,-5-5 0 7,-1 2 0-7,4 0 0 8,-3 6 0-8,3-4 0 7,2 0 0-7,-3-2 0 8,-7 1 0-8,-5 1 0 8,-6 0 0-8,-1 0 0 7,-7-6 0-7,6 6 0 7,-6 2 0-6,6 0 0 6,-6 0 128-7,4 0-128 7,-2 0 0-7,2 2 0 8,-2 0 0-8,4 0 0 7,0 0 0-7,-4 0 0 8,2 0 0-8,-4 0 0 7,2 0 0-7,-6-2 0 9,4-1 0-9,-2 1 0 6,-6 2 0-6,-2-2 0 8,0-2 0-8,-1 0 0 7,-1 0 0-7,0 2 0 8,-1 2 0-8,-1-2 0 7,-2 0 0-7,-1 0 0 8,-1 0 0-8,-1 0 0 8,1 2 0-8,-5-2 0 8,1-4 0-8,-17 6 0 6,14-1 0-6,0-1 0 8,-1-6 0-8,-13 8 0 7,14-6 0-7,-14 6 0 7,10-10 0-7,2 2 0 7,-7 3 0-6,-5 5 0 6,10-10 0-7,0-2 0 7,-10 12 0-7,8-10 0 9,-4-3 0-9,-4 13 0 6,5-14 0-6,-1-2 0 9,-4 1 0-9,2-5 0 7,4 1 0-7,-6-1 0 8,-2-3 128-8,2-4-128 7,-4-1 0-7,4-1 0 8,0-4 128-8,0-6-128 7,-2-6 144-7,2-4-144 9,0-3 0-9,-2-3 0 6,-1 0 0-6,1-7 0 8,-2-6 0-8,2-8 0 7,-2 0 144-7,2 0-144 8,0-6 0-8,2-6 0 7,-8-4 0-7,4 1 0 8,0-1 0-8,0 0 0 7,-3 1 0-7,-5-5 0 8,4 6-144-8,-4-7 144 7,1-1 0-7,-1-3 0 8,-4 5-128-8,5-1 128 7,-7 3 0-7,3-3 0 8,-1 5 0-8,-4-7 0 7,5-1 0-7,-3 1 0 8,3-1 0-8,1 7 0 7,-6-5 0-7,7 4 0 9,-5-3 0-9,3 3 0 5,1 1 0-5,-4-3 0 9,5 10 0-9,-3 1 0 7,5-1 0-7,-3 6 0 8,2 0 0-8,0 4 0 7,1 4 0-7,1 1 0 8,-4-1 0-8,5 8 0 7,-5-4 0-7,6 7 0 8,2 5 0-8,-3 3 0 7,-1 2 0-7,4 4 0 8,-2-1 0-8,0-1 0 7,2 0 0-6,1 4 0 6,1-1 0-7,0 7 0 7,-4-2 0-7,4 4 0 8,0-2 0-8,0 1 0 8,2 5 0-8,-2-4 0 8,1 0 0-8,-1 8 0 6,0 2 0-6,0-1 0 8,-2 3 0-8,2 2-128 8,-2 1 128-8,0 5 0 8,3-3 0-8,-3 1 0 6,-2 3 0-6,-2-2 0 9,10 18 0-9,-12-11 0 6,-5-1 0-6,3 4 0 9,-5 0 0-9,1-1 0 6,-1 3 0-6,-7 2 0 8,-1 0 0-8,-6 0-160 7,-6 0 160-7,2 2-128 8,-10-2 128-8,0 2 0 8,0 2-144-8,-5 0 144 7,-5 2-144-7,-7 2 144 8,-8 0-192-8,-12-4 192 8,-10-4-144-8,0 0 144 6,-7 2 0-6,3 0-144 9,-1 2 144-9,-8 0 0 6,-14 0 0-6,-10 2 0 8,-4-4 0-8,1 2 0 7,-3 4 0-7,-5 2 0 8,-16-6 0-7,0 0 0 5,2 0 0-6,-4 2-128 9,0 2 128-9,-4-4 0 7,-7-2 0-7,-1 2 0 8,0 0 0-8,-3 0 0 6,-13-4 0-6,3 2 0 8,6 2 0-8,-10-4 0 7,-8 0 0-7,3 3 0 9,5 1 0-9,-6-6 0 7,-12-4 0-7,8 0 0 8,4 6 0-8,-2 0 0 7,-4-5 0-7,4-3 0 8,4 2 0-8,-2-5 0 7,2 1 0-7,2-2 0 8,4 7 0-8,0-5 0 7,-7 2 0-7,5-1 0 7,4 1 0-6,0 0 0 6,-5-5 0-7,1 3 0 8,-4 0 0-8,0 1 0 7,2 3 0-7,-2 2 0 8,0-7 0-8,2 5 0 7,-5-2 0-7,-1 0 0 8,-3 7 0-8,1-5 0 7,2 0 0-7,-4 2 0 8,-4-3 0-8,6 3 0 7,-4 0 0-7,2-2 0 8,4 2 0-8,4 4 0 6,0 2 0-5,2-1 0 7,0-3 0-8,5-2 0 7,5 2 0-7,-4 2 0 8,-5 0 0-8,5 0 0 7,12 0 0-7,-9-1 0 8,-3-1 0-8,5 2 0 7,9 4 0-7,-5-4 0 7,-3 2 0-7,-3 0 0 8,5 2 0-8,-1 0 128 7,7 0-128-7,-1 2 0 8,-7 0 0-8,9 0 0 7,4-2 0-7,-4 2 0 8,-9-2 0-8,7 4 0 8,7 0 0-8,-1 0 0 7,0 1 0-7,2-1 0 9,2-2 0-9,4 2 0 6,8 0 0-6,-8 2 0 9,-4-2 0-9,4 2 0 6,10-2 0-6,-2-1 0 8,3-1 0-8,1 0 0 7,-8 2 0-7,8 0 0 8,0 2 0-8,1-2 0 7,1 0 0-7,-1-2 0 8,-3-2 0-8,6 4 0 7,3-2 0-7,1 2 0 8,-6-2 0-8,-1-1 0 7,7 3 0-7,1 0 0 8,8 0 0-8,-7-2 0 7,-5 2 0-7,-1 0 0 8,4 0 0-8,7 2 0 7,2-2 0-7,-2-2 0 9,-5 1 0-9,3-3 0 6,3 2 0-6,1 0 0 8,4 0 0-8,2 0 0 7,-4 0 0-7,5-2 0 8,-5 0 0-8,8 2 0 7,-4 0 0-7,4 4 0 8,2-4 0-8,-4 0 0 7,0 0 0-7,-2 0 0 8,4-2 0-8,4 4 0 7,4 1 0-7,-6-1 0 8,-10 2 160-8,8-6-32 7,-2 0-128-7,8 2 192 8,2 2-192-8,2-2-128 7,-1 2 128-7,1 0-208 8,-6 0 208-8,6 2 0 8,0-4 0-8,5 1 0 8,7 1 0-8,-5 2 0 6,1-2 0-6,1 0 0 8,-3-4 0-8,2 4 0 7,3-2 0-7,0 0 0 8,7-2 0-8,-3 2 0 7,3 2 0-7,-7-4 0 8,0 0 0-8,3 0 0 7,5-2 0-7,4 0 0 9,1 4 0-9,3-2 0 6,0 2 0-6,2-2 0 9,-4 0 0-9,-2 0 0 6,0 0 0-6,0 0 0 8,4-2 0-8,0 0 0 7,4 0 0-7,2 0 0 8,0 0 0-8,2 2 0 8,-6-4 0-8,2 4 0 8,-10-2 0-8,7 2 0 6,3 0 0-6,-1 6 0 8,1-2 0-8,0 0 0 7,4 0 0-7,0 3 0 8,-4-3 0-8,-6 4 0 7,-2-2 0-7,3 4 0 8,1-1 0-8,2 1 0 7,-2-2 0-7,4 6 0 8,2-3 0-8,-2 3 0 7,-2-2 0-7,-2 1 0 8,0-3 0-8,2 0 0 7,6 0 0-6,0-3 0 7,7-1 0-8,-1 4 160 6,2 0-160-6,1-2 128 8,7 5-128-8,3-1 0 8,1-2 0-8,3-1-176 8,6-3 176-8,2 0 0 6,6-2 0-6,2 2 0 22,8 0-1088-22,5 1-144 0,1 3-32 0,5 4-16752 4</inkml:trace>
    </iact:actionData>
  </iact:action>
  <iact:action type="add" startTime="206487">
    <iact:property name="dataType"/>
    <iact:actionData xml:id="d138">
      <inkml:trace xmlns:inkml="http://www.w3.org/2003/InkML" xml:id="stk138" contextRef="#ctx0" brushRef="#br4">5798 6495 9503 0,'0'0'416'1,"4"-16"96"0,-2 4-512-1,-2 12 0 6,10-15 0-6,-10 15 0 8,10-18 912-8,-5 6 96 7,-5 12 16-7,6-11 0 8,-6 11-272-8,6-16-48 7,-4 0-16-7,-2 16 0 8,0 0-48-8,0 0-16 7,0 0 0-7,0 0 0 9,0 0-208-9,0 0-32 7,0 0-16-7,0 0 0 8,0 0-112-8,0 0 0 6,0 0-16-6,-14 0 0 8,-5 6-32-8,5 0 0 7,-5 2 0-7,1 6 0 8,5-5-16-8,-7 7 0 8,1-4 0-8,1 5 0 8,-3-1-16-8,-5 5-16 7,1 1 0-6,3 9 0 5,5-2 32-6,-5 6 16 8,-5 2 0-8,0 0 0 8,-2-1-32-8,3 3-16 7,-1-4 0-7,7 0 0 8,5 4-32-8,-3-2 0 7,7 4 0-7,-3 0 0 8,6 0 80-8,-2 2 16 7,4 1 0-7,1-1 0 8,1 0 160-8,2-6 48 7,2 6 0-7,4-2 0 8,-2 4-64-8,3-6-16 7,1 4 0-7,4-4 0 8,-4 4-80-8,4-6-16 7,1 2 0-7,-5-2 0 8,6-2 16-8,2 4 0 7,-3-2 0-7,5-4 0 8,3-4 0-8,-3 1 0 6,3-1 0-6,3-2 0 9,-6-1-48-9,3-3-16 7,4-2 0-7,1 1 0 8,-3-5-16-8,5 1 0 8,1-6 0-8,6 1 0 7,-4-5-48-7,1 4-16 8,-3-4 0-8,0-6 0 8,3-2-128-8,1 2 0 6,-2 0 0-6,2 1-9488 16,0 1-2016-16</inkml:trace>
    </iact:actionData>
  </iact:action>
  <iact:action type="add" startTime="207360">
    <iact:property name="dataType"/>
    <iact:actionData xml:id="d139">
      <inkml:trace xmlns:inkml="http://www.w3.org/2003/InkML" xml:id="stk139" contextRef="#ctx0" brushRef="#br4">10220 5783 6447 0,'0'0'576'1,"0"0"-576"4,0 0 0-5,-12-14 0 8,3 6 1936-8,9 8 288 8,-10-8 48-8,10 8 16 7,0 0-1008-7,0 0-208 8,0 0-48-8,0 0 0 8,0 0-304-8,0 0-64 6,0 0-16-6,0 0 0 9,-2 16-304-9,2 4-64 6,4-5-16-6,0 5 0 8,2 3 0-8,1 4 0 7,3 3 0-7,-4 5 0 8,4 6 112-8,1-4 16 7,-5 4 0-7,4 0 0 9,2 7-112-9,-4 5-16 7,1-2 0-7,5-4 0 7,0-5-16-7,-1 5-16 8,-1-6 0-8,2 8 0 7,-3 0 256-7,5-2 48 7,-6-1 16-7,1 3 0 8,-3 2-288-8,-2-8-64 8,0-2-16-8,2-2 0 7,-2 6 16-7,-1 1 16 8,1-1 0-8,4-2 0 7,-6-12-16-7,0 2 0 8,-2 6 0-8,0-1 0 7,-2-3 0-7,-2 4 0 7,0-4 0-7,0-2 0 8,-6 0-192-8,-2 6 144 7,3-4-144-7,-3 2 128 8,-4 0-128-8,2-2 192 8,-3 2-192-8,5 0 192 8,-6-7-64-8,5-1-128 6,-7-2 192-6,7 1-64 9,-1-3-128-9,2 0 192 6,-6 1-192-6,5-5 192 8,-3 1-192-8,0-1 192 8,-1-7-192-8,1 3 192 8,-3 5-64-8,3-3-128 6,-6-3 192-5,3 1-64 7,1-7 48-8,-3 4 0 7,1-7 0-7,5 3 0 7,-5 0-176-7,8-2 0 8,10-8 0-8,-15 6 0 7,3 1 0-7,12-7 160 7,0 0-160-7,0 0 160 8,-10 14-160-8,10-14 0 7,0 0 0-7,0 0 128 8,-6 12-128-8,6-12 0 7,0 0 0-7,0 0 128 8,0 0-128-8,0 0 0 7,0 0 0-7,0 0 0 9,16 8 0-9,-16-8 128 6,19-2-128-6,-1-4 128 10,2 0 32-10,3 0 0 5,-2-8 0-5,1 1 0 9,3-3-160-9,3 3 0 6,1-7 0-6,0 1 0 9,2 1 0-9,-1-5 0 6,-1-5 0-6,0 1 0 8,-2-4 0-7,1-2 0 6,-1-4 0-7,0 1 0 8,1 5 0-8,-3-8 0 7,-6 0 0-7,3-8 0 8,-3 5 0-8,1-9 128 7,-4 0-128-7,-1-3 0 7,-5-3 0-6,0 0 0 6,-1-5 128-7,-7-6-128 8,0-2 0-8,-4-3 0 7,-4 3 0-7,-3 4 128 9,-1 3-128-9,0-1 0 6,-7 4 0-6,1 3 0 8,2 2 0-8,-7 7 0 7,-2 3-160-7,-1-2 160 8,1 0-256-8,-3 0 64 7,-1-5 0-7,2 5 0 8,-1 4 0-8,-1 4 16 7,-4 2 0-7,4 0 0 8,-1 4 176-8,3 4-160 7,-1 3 160-7,3 5-160 8,4 3 160-8,3 1 0 7,0-1 0-7,7 8 0 8,-3 3 0-8,12 7 0 7,-10-4-128-7,10 4 128 7,0 0-160-7,0 0 160 8,0 0-192-8,0 0 192 8,0 0-160-8,4 17 160 7,4 5-128-7,6 1 128 8,-3 0-128-8,7 7 128 7,3 3-128-7,-1 2 128 8,3 8 0-8,4 6 0 7,3 5 0-7,-3 7 0 8,-4 1 0-8,-3 8 0 7,1 1 0-7,-7 10 0 8,2 7 0-7,-3 4 0 5,1-2 0-6,-4-3 0 8,3 1 0-8,-5-4 0 7,0-2 0-7,2-8 128 8,-6-4-128-8,-2-7 0 7,-4-5 0-7,-6 1 0 8,-4-3 144-8,0-5-144 7,-5-6 192-7,-5-6-192 9,-1 4 208-9,-4-6-64 6,-6-4-16-6,-1-4 0 8,-5-7 16-8,2-1 0 7,2-3 0-7,-4-7 0 8,2-1 16-8,4 4 0 7,-2-3 0-7,-4 5-10176 15,0-6-2032-14</inkml:trace>
    </iact:actionData>
  </iact:action>
  <iact:action type="add" startTime="211894">
    <iact:property name="dataType"/>
    <iact:actionData xml:id="d140">
      <inkml:trace xmlns:inkml="http://www.w3.org/2003/InkML" xml:id="stk140" contextRef="#ctx0" brushRef="#br4">4667 12105 5519 0,'0'0'496'0,"0"0"-496"10,0 0 0-10,0 0 0 5,0 0 336-5</inkml:trace>
    </iact:actionData>
  </iact:action>
  <iact:action type="add" startTime="213564">
    <iact:property name="dataType"/>
    <iact:actionData xml:id="d141">
      <inkml:trace xmlns:inkml="http://www.w3.org/2003/InkML" xml:id="stk141" contextRef="#ctx0" brushRef="#br4">8907 10467 9503 0,'0'0'416'1,"10"-8"96"-1,2 1-512 0,-4-9 0 9,1 0 0-9,3-1 0 5,0 5 752-5,2-2 48 7,-5 7 16-7,3-7 0 8,-4 2-176-8,2 2-16 8,-10 10-16-8,15-9 0 4,-15 9-256-4,10-8-48 6,-10 8-16-6,0 0 0 9,0 0-288-9,0 0 160 12,0 0-160-12,0 0 128 3,17 8-128-3,-17-8 0 7,8 11 0-7</inkml:trace>
    </iact:actionData>
  </iact:action>
  <iact:action type="add" startTime="218021">
    <iact:property name="dataType"/>
    <iact:actionData xml:id="d142">
      <inkml:trace xmlns:inkml="http://www.w3.org/2003/InkML" xml:id="stk142" contextRef="#ctx0" brushRef="#br4">23129 17613 8287 0,'0'0'368'1,"0"0"80"-1,0 0-448 0,15-6 0 4,-3-4 0-4,-12 10 0 8,16-10 1152-8,-5 4 128 8,-11 6 48-8,16-9 0 8,-4 1-848-8,1 2-160 11,-13 6-48-11,14-10 0 4,0 1-16-4,-5 1 0 7,-9 8 0-7,14-10 0 8,-14 10 32-8,10-10 0 7,-10 10 0-7,0 0 0 8,0 0 160-8,0 0 48 11,0 0 0-11,0 0 0 4,4-13 144-4,-4 13 48 12,0 0 0-12,-10-18 0 4,0 2-112-4,-5 1-32 10,3-3 0-10,-6 7 0 4,1-5-32-4,-1 6-16 6,-1-5 0-6,-3 3 0 9,3 2-160-9,-1-2-16 11,-1 5-16-11,-3-1 0 4,1-2-112-4,0 6 0 6,3 4-16-5,-3 4 0 7,-3 4-48-8,5-2 0 11,1-2 0-11,1 5 0 4,-3 5-128-4,1-6 0 12,5 2 0-12,-1 5 0 3,-5 5 192-3,7 3-32 10,-3-1-16-10,4 7 0 5,1 6 112-5,-3 0 0 11,5 2 16-11,-3 8 0 4,0 4-80-4,4 7 0 12,-5 3-16-12,7 3 0 3,-2 5-176-3,4-3 0 7,-1 2 0-7,3 2 0 8,0-1 0-8,0-1 0 11,4-6 0-11,8-1 0 5,-4 1 128-5,3-3-128 12,5 0 0-11,-2-3 128 3,4-5 240-4,-1-2 32 9,1-8 16-9,0 2 0 3,-1-6-112-2,1 2-32 10,3 0 0-11,-5-8 0 3,0-3-128-3,1-1-16 11,-5-4-128-11,4 3 192 4,-4-5-192-4,-2 1 144 12,-1-7-144-12,5 5 128 4,-6-4-128-4,-4-14 0 10,0 0 0-10,2 17 128 18,-2-17-512-17,2 16-96-1,-2-16-32 0,0 0-8608 12,0 13-1728-12</inkml:trace>
    </iact:actionData>
  </iact:action>
  <iact:action type="add" startTime="218549">
    <iact:property name="dataType"/>
    <iact:actionData xml:id="d143">
      <inkml:trace xmlns:inkml="http://www.w3.org/2003/InkML" xml:id="stk143" contextRef="#ctx0" brushRef="#br4">22249 18627 25791 0,'0'0'2304'0,"-2"-18"-1856"9,2 7-448-9,0 11 0 3,14-16 272-3,-1 6-32 11,5 2-16-11,3-1 0 4,3-1-224-4,5 2 0 11,4-2 0-11,2 4 0 5,6-1 0-5,2-3 0 10,8 4 0-10,0 0 0 5,-5 2 0-5,1-3 0 10,2-5 0-10,2 6 0 19,1-2-352-18,-1 0-64-1,-4 3-16 0,2-1-7184 11,-2 2-1424-11</inkml:trace>
    </iact:actionData>
  </iact:action>
  <iact:action type="add" startTime="219371">
    <iact:property name="dataType"/>
    <iact:actionData xml:id="d144">
      <inkml:trace xmlns:inkml="http://www.w3.org/2003/InkML" xml:id="stk144" contextRef="#ctx0" brushRef="#br4">11771 8862 7359 0,'0'0'656'1,"0"0"-528"9,0-17-128-10,0 17 0 4,0-18 1744-4,-2 0 320 12,-2 3 64-12,-2 1 16 3,2 1-1120-3,-4 1-208 10,-5 4-48-10,1-2-16 5,-4 2-368-5,3 3-80 11,-5-3-16-11,-5 4 0 4,-1 8-96-4,-1 0-32 7,0 2 0-7,-1-1 0 8,-1 9 0-8,-2 0 0 10,-2 7 0-10,-3 1 0 5,-1-3-160-5,-4 5 160 11,2 1-160-11,0 4 160 5,-4 2-16-5,0 12 0 10,-6 8 0-7,3 6 0 0,-1 1 16-3,-2 12 0 10,0 2 0-10,6 6 0 4,0 2 16-4,2 8 0 7,-4 10 0-7,4-1 0 8,-4 5 32-8,4-7 16 10,6 1 0-10,0-9 0 4,4-5-64-4,3-4-16 13,5-6 0-13,1-7 0 4,5-5 224-4,3 1 32 11,4 1 16-11,-1-5 0 4,3-7-32-4,2-7 0 11,2 0 0-11,2-8 0 4,0-2-128-4,0-1-16 10,-2-1-16-10,2-4 0 4,0-1-96-4,0-3 0 11,0-4-128-10,2-1 192 3,-2-6-192-4,0-12 176 10,0 0-176-10,6 17 160 19,-6-17-736-18,6 12-128-1,-6-12-48 0</inkml:trace>
    </iact:actionData>
  </iact:action>
  <iact:action type="add" startTime="219764">
    <iact:property name="dataType"/>
    <iact:actionData xml:id="d145">
      <inkml:trace xmlns:inkml="http://www.w3.org/2003/InkML" xml:id="stk145" contextRef="#ctx0" brushRef="#br4">9941 10535 27007 0,'-8'-21'1200'1,"12"9"240"-1,2-5-1152 0,10 9-288 8,9-2 0-8,12 4 0 4,-2-2 0-4,14 3-144 11,4-3 16-11,7 4 0 5,3 2 128-5,5-2 0 10,-2 0 0-10,1-2 0 4,-1-3 144-4,-4 3-144 11,-1 4 192-11,-3 0-192 4,1 0 128-4,-9 8-128 11,1 5 0-11,-4 1-7936 21,-2 8-1680-21</inkml:trace>
    </iact:actionData>
  </iact:action>
  <iact:action type="add" startTime="223126">
    <iact:property name="dataType"/>
    <iact:actionData xml:id="d146">
      <inkml:trace xmlns:inkml="http://www.w3.org/2003/InkML" xml:id="stk146" contextRef="#ctx0" brushRef="#br4">13251 6101 10079 0,'0'0'448'1,"0"0"80"-1,0 0-528 0,0 0 0 3,0 0 0-3,0 0 0 8,10-16 464-8,-6 0-16 8,-4 5 0-8,0 11 0 8,6-16 32-8,-6 16 0 6,6-12 0-6,1-1 0 8,-7 13 160-8,0 0 48 8,8-12 0-8,-8 12 0 7,8-12-80-7,-8 12-16 7,0 0 0-6,0 0 0 6,0 0-288-7,0 0-64 7,0 0-16-7,0 0 0 8,18 8-80-8,-18-8-16 8,0 0 0-8,3 16 0 7,-3 3 336-7,-1 1 64 7,-5-1 16-7,-6 9 0 8,2 3-48-8,-5 10-16 9,3 4 0-9,-6-1 0 7,1 1-288-7,-3 2-48 8,-1 0-16-8,3 2 0 8,3 5-128-8,-3-1 0 6,4-4 144-6,-1-5-144 8,5 7 0-8,2-2 128 7,-3-6-128-7,5-4 0 8,4-8 0-8,2 2 144 7,0-2-144-7,2 1 0 8,2-13 176-8,3 1-176 8,5-1 160-8,-2-5-160 6,4-1 304-6,-1-7-48 8,7-2 0-8,-3-2 0 8,3-2 128-8,3-2 32 6,5-2 0-6,1-2 0 9,0-3-192-9,2 1-32 7,4 0-16-7,2-6 0 8,-1-1-176-8,4-7 160 7,-1 1-160-7,4 1 160 8,-6 1-160-8,2-4 0 7,0-3 0-7,0-3 0 8,2-2 0-8,-5-2 128 7,-1-3-128-7,2 3 0 8,-4 0 0-8,-4-6 0 7,0-2 128-7,1-2-128 8,-1 0 0-8,-2-1 160 7,-1 5-160-7,-5 0 160 8,0 5-160-8,-5 3 0 7,0-2 0-7,-8 2 0 8,1 4 0-8,1 3 0 7,-6 1 0-7,0 3 0 8,-4 5 0-8,0-1 0 7,0 16 0-7,0 0 0 8,-2-10 0-8,2 10 0 7,0 0 0-6,0 0 0 6,-12 6 0-7,-3 4 0 7,-1 5 0-7,0 7 0 8,-5 5 0-8,1 4-176 7,5 1 48-7,-7 9 0 8,3 5 128-8,-1 5 0 7,-1 2 0-7,-3 3 0 8,3 1 0-8,3 1 0 7,1 1 0-7,-1-5 128 8,9-3-128-8,1-2 176 7,0-10-176-7,4 6 192 8,0 0-48-8,2-6 0 7,2-2 0-7,0-4 0 8,0-6-144-8,2-3 192 7,0-1-192-7,2-2 192 8,4 1-192-8,-2-3 160 8,0-3-160-8,1 0 160 7,-7-16-160-6,0 0 0 5,18 7 0-6,-4 3 0 8,-1 2 0-8,1-6 0 7,-14-6 0-7,17 7-8704 16,3 3-1680-15</inkml:trace>
    </iact:actionData>
  </iact:action>
  <iact:action type="add" startTime="223904">
    <iact:property name="dataType"/>
    <iact:actionData xml:id="d147">
      <inkml:trace xmlns:inkml="http://www.w3.org/2003/InkML" xml:id="stk147" contextRef="#ctx0" brushRef="#br4">14714 6896 14223 0,'0'0'624'1,"0"0"144"-1,0 0-624 0,-13-8-144 6,13 8 0-6,-10-1 0 8,-6-3 432-7,4 4 48 5,-7 2 16-6,-1 1 0 8,-3 1-240-8,-2 2-64 7,-1 2 0-7,1 0 0 8,0-2 336-8,1 1 64 7,3 1 16-7,3 0 0 8,-1 0-48-8,3 7-16 8,4-1 0-8,5 4 0 7,-1-1-240-7,6-1-48 8,4 3-16-8,6 1 0 8,-1-3-80-8,3 3-16 6,4-1 0-6,-1-1 0 9,7 3 176-9,1 3 48 6,-3-3 0-6,5-1 0 8,3 1-48-7,1 1-16 5,0-5 0-6,-1 1 0 8,-3 3-80-8,2 3-16 8,-3-1 0-8,-5-3 0 7,1-1-80-7,0 2 0 8,-7-1-128-8,-1-2 192 7,-2 1-192-7,-2 2 144 8,-2-3-144-8,-2 0 128 7,-4-1-128-7,0-1 0 8,2 3 144-8,-4-7-144 7,4-12 224-7,-12 16-32 8,2-5 0-8,2 1 0 8,-7-6 64-8,3 0 16 6,-3 1 0-6,1-1 0 9,-4-2-96-9,1-2-32 6,-3 2 0-6,-3-4 0 9,-4 0-144-9,-1-2 128 6,1 0-128-6,2-2 128 9,-3-4-128-9,3-3 0 6,2 1 144-6,1-6-144 8,3 3 0-8,1-5 128 7,8 1-128-7,1 1 0 9,3-3 0-9,4 3 0 6,2-2 0-6,8 5 128 9,5-1-128-9,1 0 0 7,5 1 0-7,7-3 0 7,1-3-128-7,2-1 0 8,6-1 0-8,4 1 0 8,-2-1 128-8,2-3-192 7,0 1 192-7,-1-2-192 8,2-1 192-8,-2 1 0 6,-5-2 0-6,6 1 0 8,-6 1 0-8,0 0 0 8,-2 1 0-8,-2-1 0 8,-3-3 0-8,-7 1 0 6,-1 2 0-6,-8-1 0 9,-3-1 0-9,-3 2 0 6,-4 1 0-6,-5 5 0 9,-3 3 160-9,-8-1-32 6,0 3-128-6,-5-1 192 9,-6 7 0-9,1 2-16 6,-1 0 0-6,-2 6 0 9,-2 8-176-9,-1 0 0 7,5-1 0-7,2 7 0 22,-1-6-384-22,5 2-96 1,3 1-32-1,5-3-7840 8,13-8-1568-8</inkml:trace>
    </iact:actionData>
  </iact:action>
  <iact:action type="add" startTime="224655">
    <iact:property name="dataType"/>
    <iact:actionData xml:id="d148">
      <inkml:trace xmlns:inkml="http://www.w3.org/2003/InkML" xml:id="stk148" contextRef="#ctx0" brushRef="#br4">16144 5810 6447 0,'0'0'576'1,"0"0"-576"5,0 0 0-6,0 0 0 8,0 0 944-8,-16 6 80 7,5-4 0-7,-5 4 16 8,2 0-240-8,-5 3-48 7,1-3-16-7,-1 4 0 8,-7 9 112-8,1 9 32 7,-2-3 0-7,-3 4 0 8,-1 10-16-8,-4 4 0 7,2 6 0-7,0 4 0 8,0 5-160-8,-4 1-48 7,3 1 0-7,3 1 0 8,2 3-208-8,4-6-32 7,3-1-16-7,5-2 0 8,-3-7-160-8,5-1-48 8,5 2 0-8,4-4 0 7,0-8 112-7,0 6 16 7,4-2 0-7,2 2 0 8,2-10-80-8,6 0-16 7,-2-8 0-7,0 2 0 8,2 7-64-8,3-7-16 7,-3-4 0-7,2-1 0 8,1-1-16-8,-3-3 0 8,4 1 0-8,-2 3 0 8,3-7-128-8,5 5-176 6,3 1 48-6,1-11 0 22,-5-6-512-22,5 0-80 0,1-4-32 0,5-6 0 1</inkml:trace>
    </iact:actionData>
  </iact:action>
  <iact:action type="add" startTime="225032">
    <iact:property name="dataType"/>
    <iact:actionData xml:id="d149">
      <inkml:trace xmlns:inkml="http://www.w3.org/2003/InkML" xml:id="stk149" contextRef="#ctx0" brushRef="#br4">16780 5964 13295 0,'0'0'576'1,"0"0"144"-1,0 0-576 0,0 0-144 3,-16 2 0-3,3 8 0 9,-5 1 256-9,-2 7 32 6,-5-2 0-6,0 5 0 9,-1 6 32-8,1 7 0 5,-2 6 0-5,1 1 0 7,1 4 608-8,0 8 128 6,-7 0 32-6,7 3 0 8,4 3-304-8,1-1-48 8,-1-3-16-8,1-5 0 7,8 3-352-7,-3-4-80 7,5-6-16-7,0 2 0 8,3-8-112-8,3 4-32 7,0-8 0-7,2-2 0 8,0 2-128-8,6-2 0 9,0-3 144-9,0-5-144 7,3-5 128-7,5-9-128 6,0 5 160-6,5-4-160 8,-7 0 160-8,8 1-160 7,-3-3 160-7,3 0-160 9,-1-2 0-9,-3-4-320 7,4 0 64-7,-18-2-10240 10</inkml:trace>
    </iact:actionData>
  </iact:action>
  <iact:action type="add" startTime="225302">
    <iact:property name="dataType"/>
    <iact:actionData xml:id="d150">
      <inkml:trace xmlns:inkml="http://www.w3.org/2003/InkML" xml:id="stk150" contextRef="#ctx0" brushRef="#br4">16029 6785 22111 0,'-10'-15'1968'0,"6"-3"-1584"6,4 18-384-6,4-12 0 8,-4 12 240-8,16-11-48 6,3 7 0-6,-1 0 0 9,3 0-64-9,6-4 0 6,7 6-128-6,5-2 192 9,-2-2-192-9,4 1 0 6,2-5 0-6,5 2 0 9,1 2 0-9,-2 2 0 6,0-6 0-6,0 5 0 8,-1-1 0-8,3 4 0 7,-2-2 0-7,0 4 0 26,-6 0-1728-26,0 0-224 2</inkml:trace>
    </iact:actionData>
  </iact:action>
  <iact:action type="add" startTime="225633">
    <iact:property name="dataType"/>
    <iact:actionData xml:id="d151">
      <inkml:trace xmlns:inkml="http://www.w3.org/2003/InkML" xml:id="stk151" contextRef="#ctx0" brushRef="#br4">17037 5541 2751 0,'0'0'128'1,"-10"-8"16"-1,5-4-144 0,5 12 0 3,0 0 0-3,0 0 0 9,0 0 2064-9,0 0 384 6,15-7 80-6,3 5 16 9,1 6-1808-9,-1-3-352 7,3 3-80-7,3 0-16 8,1 4 480-8,6 2 80 6,6 2 32-6,4 5 0 9,-4 3 0-9,8 5 0 7,-2 4 0-7,4 4 0 8,0 0-208-8,0 8-32 7,-3 0-16-7,1 12 0 8,-8 6-112-8,0 1 0 8,-3 0-16-8,-3 5 0 7,-4 1-64-7,-2 2-16 7,-3-9 0-7,-6 1 0 8,-3 7-112-8,-7-5-32 7,0-3 0-7,-4-1 0 8,-2-3 112-8,-4-1 0 7,0 1 16-7,-4-2 0 8,-5-3 112-8,-1 1 0 8,-6-2 16-8,-3-1 0 8,-2-1-32-8,-3-10-16 6,1 2 0-6,-4-2 0 9,-4 8-160-9,-4-8-16 6,2 4-16-6,-6-4 0 8,2-5-64-8,0 1-16 7,0 0 0-7,4 2 0 8,-2-2-208-8,6-2 128 7,-2-1-128-7,1-3 0 24,7 0-960-23,6-1-304-1,1-1-48 1</inkml:trace>
    </iact:actionData>
  </iact:action>
  <iact:action type="add" startTime="228379">
    <iact:property name="dataType"/>
    <iact:actionData xml:id="d152">
      <inkml:trace xmlns:inkml="http://www.w3.org/2003/InkML" xml:id="stk152" contextRef="#ctx0" brushRef="#br4">18943 6514 5519 0,'0'0'496'1,"0"0"-496"4,0 0 0-5,0 0 0 8,0 0 832-8,0 0 80 7,4 18 16-7,-4-18 0 8,6 19-256-8,0-5-48 7,1 1-16-7,-1-5 0 8,-6-10 16-8,18 16 0 8,-7-7 0-8,7 1 0 8,-2-2 16-8,3-2 0 7,3-4 0-7,-1 2 0 8,2 0 0-8,7-1 0 6,5 3 0-6,-2-6 0 8,2-6-208-8,6 1-48 7,0-1 0-7,4-2 0 8,-4-2-96-8,4 2-32 7,-6 1 0-6,4-9 0 6,-6 0-112-7,4-1-16 7,-8-5-128-7,0 7 192 9,-4-5-32-9,-2-1-16 6,-1 1 0-6,-5 3 0 9,1-5 48-9,-5 1 0 6,-3-4 0-6,-6 7 0 8,0 0-64-8,-1 3-128 8,-5-1 192-8,-4 1-64 7,2 15 16-6,-11-14 0 6,-1-4 0-7,-6 7 0 8,1-5-16-8,-5 10-128 7,-5 6 192-7,-4 0-64 8,-6 2-128-8,2 2 128 7,2 2-128-7,-6 8 128 8,-2 7-128-8,-8 1 0 6,-4 3 0-6,0 0-176 9,3-1 176-9,3 1 0 6,-8 0 0-6,3 7 0 9,-3 3 208-9,4 6-16 6,5-2-16-5,5 5 0 7,2 7-48-8,5 0 0 6,5-4 0-6,4 3 0 8,-1 5-128-7,11-2 0 5,-1-3 0-6,10 3 0 9,1-4 128-9,3-4 0 7,2 0 0-7,5-6 0 8,5 1-128-8,8-2 160 6,3 2-160-6,1-6 160 9,1-5 96-9,4-2 0 7,5 0 16-7,5-3 0 8,0-7 112-8,8 1 32 7,-3 0 0-7,7-7 0 8,4 1-176-8,3-4-48 7,5-4 0-7,5 0 0 7,-1-3 0-7,1-1-16 8,2 0 0-8,-3 0 0 7,1 0-176-7,-4 2 0 7,-1 0 0-7,5 0-8528 17,-2 8-1744-16</inkml:trace>
    </iact:actionData>
  </iact:action>
  <iact:action type="add" startTime="230208">
    <iact:property name="dataType"/>
    <iact:actionData xml:id="d153">
      <inkml:trace xmlns:inkml="http://www.w3.org/2003/InkML" xml:id="stk153" contextRef="#ctx0" brushRef="#br4">20082 5744 3679 0,'0'0'320'2,"0"0"-320"5,0 0 0-7,0 0 0 8,0 0 2352-8,0 0 400 7,0 0 64-7,10-12 32 9,-6-2-1696-9,-4 14-352 7,11-13-64-7,3-1-16 8,-2 4-288-8,7 2-64 6,-1-3-16-6,1 3 0 8,5-4-80-8,3-1-16 7,0 5 0-7,5-4 0 8,-3 2-80-8,0 3-32 7,0-1 0-7,3 2 0 8,-5 0-16-8,0 4-128 8,-7-2 192-8,3 4-64 8,-2 2-128-8,1 2 0 6,-8 4 0-6,1 0-176 8,-15-8 176-8,0 0 0 7,10 11 0-7,2-1 0 8,-12-10 0-8,0 0 0 8,0 0 0-8,-8 20 128 8,-2-3 160-8,0-7 32 7,-7-2 16-7,-3 5 0 7,5-1-80-7,-5 2 0 7,1-6-16-7,3-1 0 8,-1 1-240-8,5-2 128 7,12-6-128-7,-12 8 0 8,12-8 128-8,-6 15-128 8,6-15 0-8,0 0 0 7,0 0 0-7,0 0 0 7,22 16 0-7,-5 0 0 8,3-9 0-8,1 3 0 7,-1 2 0-7,-1-4 0 8,1-1 0-8,1 5 128 7,-5-4-128-7,-1 6 0 8,-1-3 0-8,-2 5 0 7,-12-16 0-7,6 14 0 9,-6-14 0-9,2 21 0 7,-2-21 128-7,-6 20-128 8,-2-5 320-8,-10 3 0 6,-1-9 16-6,-6 5 0 8,-5-4 336-8,-3 0 64 7,0 1 16-7,-6-5 0 8,2 0-224-8,2 2-32 8,-4-2-16-8,4-1 0 7,1-5-160-7,5 0-48 8,2 0 0-8,2 0 0 7,5 0-272-7,8 0 128 7,12 0-128-7,0 0 0 8,0 0 0-8,0 0 0 7,0 0-240-7,0 0-8256 16,16-1-1648-16</inkml:trace>
    </iact:actionData>
  </iact:action>
  <iact:action type="add" startTime="232340">
    <iact:property name="dataType"/>
    <iact:actionData xml:id="d154">
      <inkml:trace xmlns:inkml="http://www.w3.org/2003/InkML" xml:id="stk154" contextRef="#ctx0" brushRef="#br4">21330 5461 5519 0,'0'0'496'2,"0"0"-496"5,0 0 0-7,0 0 0 7,0 0 1056-7,0 0 112 8,0 0 32-8,0 0 0 8,0 0-480-8,0 0-80 7,0 0-32-7,0 0 0 7,0 0 80-7,0 0 16 7,0 0 0-7,0 0 0 9,0 0-128-9,0 0 0 7,0 0-16-7,-13 0 0 8,13 0-160-8,-14 0-16 7,14 0-16-7,-16 2 0 8,5 0-144-8,11-2-32 6,-14 6 0-6,2 3 0 9,-1-1 0-9,1 0 0 7,4 6 0-7,-5-3 0 8,1 9 96-8,-4-5 16 7,5 7 0-7,-5-1 0 8,4-3-16-8,-3 1 0 7,5 5 0-6,-4 1 0 6,1 1 32-7,3-1 0 7,-2 2 0-7,6-1 0 8,-2 1-112-8,1-2-16 7,5 3 0-7,2-5 0 8,0-4-48-8,2 3-16 7,0 1 0-7,3-1 0 8,1-5 80-8,-2 3 16 8,2 1 0-8,4-7 0 7,-10-14-16-7,10 15 0 7,1-3 0-7,3 2 0 9,-6-4-80-9,5 3-128 6,-13-13 176-6,16 10-176 8,2 6 176-8,-5-9-176 7,3 1 160-7,-4 2-160 8,-12-10 128-8,17 10-128 7,1-3 0-7,-5-1 0 25,-13-6-1344-25,22 0-352 1,1-2-80-1,-9 0-16 0</inkml:trace>
    </iact:actionData>
  </iact:action>
  <iact:action type="add" startTime="233559">
    <iact:property name="dataType"/>
    <iact:actionData xml:id="d155">
      <inkml:trace xmlns:inkml="http://www.w3.org/2003/InkML" xml:id="stk155" contextRef="#ctx0" brushRef="#br4">13290 11614 13823 0,'0'0'608'0,"0"0"128"0,0 0-592 0,0 0-144 6,-13 6 0-6,13-6 0 22,-12 6-352-20,12-6-96-2,0 0-32 0,-16 3 0 0,16-3 816 0,0 0 176 5,0 0 16-5,0 0 16 9,0 0 32-9,0 0 0 7,0 0 0-7,0 0 0 9,0 0 128-9,0 0 48 5,0 0 0-5,0 0 0 9,0 0-64-9,4-19-16 7,6-1 0-6,2 3 0 7,5-5-256-8,3-1-48 5,-1 0-16-5,7-1 0 9,-1 5-224-9,2-3-128 7,-1-3 160-7,1 5-160 10,4 5 0-10,-4-1 128 5,-3 6-128-5,-1-1 0 8,-1 5 0-8,-5 2 0 8,-1 6 0-8,-1 0 0 7,-15-2 0-7,20 8 0 7,-2 3 0-7,-7-1 0 8,3 6 0-8,0-5 0 7,1 7 0-7,-3-8 0 8,1 1 0-8,-3-1 0 7,6-4 0-7,-4 0 0 8,-12-6 0-8,19 6 0 8,-3-6 0-8,3 2 0 8,3-2 0-8,-7 0 0 6,3-2 0-6,3-4 0 9,-1 2 0-9,-1 0 176 6,5 0-176-6,-1 0 160 8,0-2-160-8,3-3 128 7,-1-1-128-7,4 2 128 9,5-4-128-9,-1 5 0 6,2-7 0-6,6 6 0 8,-4 2 0-8,4 2 0 7,-4 3 0-7,4-7 0 8,-2 2 0-8,6-2 0 8,0 2 0-7,1-4 0 5,1 1 0-6,-6 1 0 8,2-4 0-8,-4 2 0 7,2 1 128-7,-2-3-128 8,4 4 128-8,-6 2-128 8,2-1 0-8,2 5 0 6,-4 0 128-6,2 2-128 8,-2 0 0-8,0 2 0 7,-4 0 0-7,-1 5 128 8,-1 1-128-8,-4-6 0 7,2 2 0-7,3 0 0 9,-3 0 0-9,-2 2 0 6,-1-4 0-6,-3 0 0 9,2-1 0-9,-1 1 0 6,1-2 0-6,0 0 0 8,-3 0 272-8,1 0-16 7,1 0-16-7,1 0 0 9,0 0-112-9,-1 0 0 6,-1 0-128-6,1 2 192 8,1 0-48-8,2 0-16 9,3-2 0-9,3 0 0 7,-2-4 0-7,2 2-128 7,4 2 192-7,2-3-64 7,-4-1 32-7,2-2 0 7,4 2 0-7,-6 0 0 8,4 2-160-8,-7 0 0 8,-3 0 0-8,-2 2 0 7,-3 2 0-7,-3 2 0 8,0 0 0-8,-1 4 0 7,-2-1 0-7,-3-1 0 7,3 10 0-7,-5-4 0 9,3 3 0-9,-6 1 0 7,1 3 0-7,-3 3 0 8,4-7 0-8,3 3 0 6,-5-8 0-6,8 1 0 8,-5-3 0-8,3-4 0 8,6 2 0-8,-5 0 0 8,5-4 0-8,1-2 0 7,0-2 128-7,5-4-128 8,-1 2 0-8,4 0 0 7,2 0 0-7,4-2 0 7,-2-3 0-7,1 1 128 8,3-2-128-8,-2-2 0 7,2 7 0-7,0 1 128 8,-6 0-128-8,-2 0 0 7,0 2 0-7,0 2 128 7,-1 4-128-7,-3 0 0 9,-4 0 0-9,3 3 0 6,-3 7 0-6,1-4 0 9,1 3 0-9,-2-3 0 6,1 6 0-6,-3-4 0 9,3-1 0-9,1 3 0 7,2-4 0-7,1 1 0 9,-1-3 0-9,4-4 0 5,0 0 0-5,4-4 0 9,-1-2 0-9,1-2 0 7,6-2 0-7,-2-2 128 8,4-3-128-8,-4 7 192 7,4-6-192-7,-4 0 192 7,0 4-64-6,2 1 0 6,-6-7 0-7,4 4 0 8,-4 0-128-8,0 1 0 7,4-3 0-7,-4 4 0 7,4 2 160-6,2 0-160 5,-4 2 192-5,4 0-192 7,-4-6 192-8,2 6-192 7,2-1 192-7,-4 3-192 8,4 3 0-8,-8-1 0 7,0-2 0-7,-3-2 0 23,-3-1-832-22,-4 3-192-1,-1 2-16 0,-3-4-16 0</inkml:trace>
    </iact:actionData>
  </iact:action>
  <iact:action type="add" startTime="234955">
    <iact:property name="dataType"/>
    <iact:actionData xml:id="d156">
      <inkml:trace xmlns:inkml="http://www.w3.org/2003/InkML" xml:id="stk156" contextRef="#ctx0" brushRef="#br4">21771 5595 7359 0,'0'0'656'0,"0"0"-528"6,0 0-128-6,0 0 0 9,0 0 1136-9,0 0 192 6,0 0 32-6,0 0 16 8,0 0-480-8,0 0-80 7,0 0-32-7,0 0 0 8,0 0-224-8,0 0-48 8,-2 22-16-8,-6 5 0 7,-1 4 0-7,-3 1 0 9,-6 1 0-9,3 10 0 7,-5-4-112-7,3 4-32 6,1-6 0-6,1 2 0 8,5 0-192-8,0-8-32 7,2-2-128-7,2-2 192 9,4-5-192-9,-1-8 128 5,3-14-128-5,-2 19 0 9,4 1 288-9,-2-20-32 7,0 0-16-7,5 15 0 9,5-1 160-9,-10-14 48 6,18 8 0-6,-3-1 0 9,3 3-144-9,-1-2-32 8,-5 2 0-8,4-2 0 7,-16-8-272-7,15-2 128 6,1-2-128-6,-16 4 0 23,19 7-416-23,-7-1-192 0,-12-6-32 1</inkml:trace>
    </iact:actionData>
  </iact:action>
  <iact:action type="add" startTime="235270">
    <iact:property name="dataType"/>
    <iact:actionData xml:id="d157">
      <inkml:trace xmlns:inkml="http://www.w3.org/2003/InkML" xml:id="stk157" contextRef="#ctx0" brushRef="#br4">21354 6099 12895 0,'0'0'1152'0,"0"0"-928"6,0 0-224-6,15-6 0 9,3 2 528-9,1 0 64 6,-1-2 16-6,3 2 0 9,3-2-112-9,-3 2-32 6,3-3 0-6,-1-1 0 8,4 4 176-8,5-2 48 8,-1 0 0-8,0 0 0 8,-2-1-240-8,1 1-32 6,1 2-16-5,2 0 0 6,2 2-208-6,-4 2-64 6,-3 0 0-7,-3 2 0 7,-4 0-128-7,1 0-176 8,-3 0 48-8,1 0-9152 11</inkml:trace>
    </iact:actionData>
  </iact:action>
  <iact:action type="add" startTime="235614">
    <iact:property name="dataType"/>
    <iact:actionData xml:id="d158">
      <inkml:trace xmlns:inkml="http://www.w3.org/2003/InkML" xml:id="stk158" contextRef="#ctx0" brushRef="#br4">22676 5804 6447 0,'0'0'576'1,"0"0"-576"6,0 0 0-7,0 0 0 7,0 0 1168-7,0 0 128 8,0 0 32-8,0 0 0 7,0 0-720-7,0 0-144 8,0 0-16-8,0 0-16 8,0 0-432-8,0 0 0 7,0 0 128-7,0 0-128 8,0 0 128-8,0 0 0 7,14-4 0-7,-14 4 0 8,0 0-128-8,0 0 0 7,0 0 0-7,0 0 0 8,0 0 0-8,0 0 0 6,0 0 0-6,0 0-3904 18,0 0-832-18</inkml:trace>
    </iact:actionData>
  </iact:action>
  <iact:action type="add" startTime="235938">
    <iact:property name="dataType"/>
    <iact:actionData xml:id="d159">
      <inkml:trace xmlns:inkml="http://www.w3.org/2003/InkML" xml:id="stk159" contextRef="#ctx0" brushRef="#br4">22349 5974 13823 0,'0'0'608'0,"0"0"128"0,0 0-592 0,0 0-144 0,0 0 0 0,0 0 0 7,0 0 304-7,0 0 16 8,0 0 16-8,0 0 0 7,0 0 368-7,0 0 80 7,0 0 16-7,0 0 0 8,0 0-160-8,0 0-16 7,0 0-16-7,0 0 0 8,15-8-144-8,-3 2-16 7,5 2-16-7,1 0 0 9,5-1-96-9,3-1-16 6,-3 2 0-6,2 0 0 9,-1 0-16-9,-3 2-16 6,1-2 0-6,1 2 0 9,3 2-160-9,-3 0-128 7,0-2 144-7,-3 2-144 9,-3-2 144-9,3 2-144 5,-20 0 128-5,14 0-128 8,-14 0 192-8,0 0-64 7,15 0 0-7,-15 0 0 8,0 0-128-8,0 0 0 7,0 0 0-7,0 0 0 8,-15 6 0-8,-3-2 208 7,-7-2-48-7,-5 2-16 8,1 0-16-8,-4 0 0 8,2 0 0-8,0-4 0 8,-1 0 48-8,3 0 0 6,0 0 0-6,4 0 0 8,1-4 16-8,7 2 16 7,3 0 0-7,14 2 0 8,0 0-208-8,0 0 0 8,0 0 0-8,0 0 0 8,0 0 192-8,0 0-64 6,0 0-128-5,10-6 192 7,7 0-192-8,7 0 0 6,1 0 0-6,0 4 0 9,-1 0 0-9,3 1 128 6,4-1-128-6,-1 2 0 9,-3 0 160-9,-2 0-160 6,-3 0 160-5,-1 0-160 7,1-4 0-8,-9 4 0 6,-13 0 0-6,0 0 0 8,0 0 192-8,0 0-48 7,0 0-16-7,0 0 0 8,0 0 0-8,0 0-128 7,0 0 192-6,0 0-64 6,0 0-128-7,-13 4 0 8,-1 1 0-8,0 3 0 22,-1-2-1792-21,15-6-400-1</inkml:trace>
    </iact:actionData>
  </iact:action>
  <iact:action type="add" startTime="236472">
    <iact:property name="dataType"/>
    <iact:actionData xml:id="d160">
      <inkml:trace xmlns:inkml="http://www.w3.org/2003/InkML" xml:id="stk160" contextRef="#ctx0" brushRef="#br4">23256 5691 8287 0,'0'0'736'0,"0"0"-592"5,0 0-144-5,0 0 0 9,-14 0 832-9,-4 2 144 6,3 0 32-6,-1 2 0 8,-1-4-48-8,-3 0 0 7,3 2 0-7,-3 0 0 8,6 2-128-7,-3 0-48 6,-1 1 0-7,5 1 0 8,-3 2-208-8,6-2-32 7,-3 4-16-7,3 1 0 7,10-11-272-7,-8 12-48 8,8-12-16-8,-8 16 0 7,8-16-192-6,-2 13 128 6,2-13-128-7,6 20 0 8,-2-7 256-8,2 3-64 6,2-4 0-5,3 1 0 7,-1 5 224-8,8-4 32 6,-5 1 16-6,5-1 0 8,-4 3-80-7,3-1 0 5,-5 2-16-5,3 3 0 6,-5 0-176-6,4-3-48 6,-8 3 0-7,0-3 0 8,-1-2-144-8,1 3 128 7,-4-3-128-7,0 1 128 9,-2 1 0-9,-2-5-128 6,-2 5 192-6,4-18-64 8,-9 14 176-8,1-1 16 7,-6-5 16-7,0 6 0 8,-1-6-16-8,1 1-16 7,-5-1 0-7,5-2 0 8,-4-2-128-8,7-2-32 7,-3 2 0-7,2-4 0 8,-1-6-144-8,3 2 0 7,-4-6 144-7,5 2-144 8,1 1 128-8,0-7-128 7,4-4 160-7,2 1-160 8,2 5 128-8,0-3-128 7,0 1 0-7,6-4 144 8,4 3-144-8,-1 3 0 7,7-4 0-7,-2 5 0 8,3-5 0-8,-1 4 128 7,3 5-128-7,3-5 0 8,-1 4 0-8,-1-2 0 7,1-5 0-7,1 5 0 8,1-6 0-8,-1 5 0 7,-3-7 0-7,3 7 0 8,-1-5 0-8,-5 6 0 7,-1-3 0-7,1 1 0 8,-6-6 128-8,-3 3-128 7,1-3 128-7,0-3-128 8,-4 5 160-8,-4-1-160 7,0 1 192-7,0 4-192 8,0 12 176-8,-4-17-176 7,4 17 160-7,-12-10-160 8,3 4 0-8,-3 2 128 8,-6 0-128-8,8 4 0 7,-5 0 0-7,3 6 0 7,-5 0-192-7,7 0 192 23,10-6-800-23,-12 13-48 0,12-13-16 0,-6 16-11616 3</inkml:trace>
    </iact:actionData>
  </iact:action>
  <iact:action type="add" startTime="237224">
    <iact:property name="dataType"/>
    <iact:actionData xml:id="d161">
      <inkml:trace xmlns:inkml="http://www.w3.org/2003/InkML" xml:id="stk161" contextRef="#ctx0" brushRef="#br4">23527 5597 11055 0,'0'0'480'1,"0"0"112"-1,0 0-464 0,0 0-128 3,0 0 0-3,0 0 0 8,0 0 800-8,0 0 144 8,0 0 16-8,0 0 16 8,0 0-336-8,0 0-80 6,0 0-16-6,0 0 0 8,0 0-128-8,0 0-32 8,0 0 0-8,0 0 0 7,0 0 208-7,13 2 48 8,-13-2 0-8,20 8 0 7,-1 2-160-7,-3 0-32 7,0 9 0-7,1-3 0 8,-3 3 64-8,3 1 0 7,-5-3 0-7,4 9 0 9,-7 5-176-9,5 2-16 7,-6 0-16-7,2-2 0 7,1 1-128-7,-5 1-32 7,0 2 0-7,-2-4 0 8,0 0 64-8,2-1 16 8,-2-3 0-8,-4 0 0 8,0-3 96-8,-2-1 32 7,0 0 0-7,-4-1 0 8,0-3 64-8,0-7 16 6,0 2 0-6,-5-3 0 9,-1 7-32-9,2-6 0 6,-2 1 0-6,5-5 0 8,-9 0-160-8,6 2-48 7,0-5 0-7,10-5 0 8,-17 8-48-8,3 2-16 7,3-4 0-7,11-6 0 8,-12 4-128-8,12-4 128 8,-16 0-128-8,16 0 128 7,-11 6-128-7,11-6 0 8,-16 0 0-8,16 0 0 7,0 0 0-7,-10 5 0 8,10-5 0-8,0 0 0 8,0 0 0-8,0 0 0 6,0 0 0-6,0 0 0 8,0 0 0-8,0 0 128 7,0 0-128-7,0 0 128 9,0 0-128-9,0 0 128 6,0 0-128-6,0 0 128 9,0 0-128-9,10-11 0 6,2-5 144-5,1 4-144 7,-1 1 128-8,4-1-128 7,1 6 160-7,-3-7-160 7,1-1 0-6,-3-4 0 6,2-1 0-7,-1 1 0 8,5 1 0-8,-4 1 0 7,3-3 0-7,-5-1 0 8,0 1 0-8,-5-3 0 7,3 1 0-7,0 1 0 8,-4 1 0-8,2-1 0 7,-1-1 0-7,3 5 0 8,-6-3 0-8,0-1 0 7,0 5 0-7,-2-3 0 7,-2-1 0-7,0 5 0 8,0-2 0-8,0 5 0 8,-2-5 0-8,-2 4 0 7,0-3 0-7,2 3 0 8,-4-6 0-8,-4 9 0 7,10 9 0-7,-11-14 0 8,3 4 0-8,-6-3 0 7,3 5 0-7,-5 4 0 9,2-2 0-9,-3 2 0 6,1-2 0-6,3 2 0 7,-1 0 0-7,0 1 0 8,4 3 0-8,10 0 0 8,-17-2 0-8,17 2 0 6,-10 0 0-6,10 0 0 9,-14-4 0-9,14 4 0 7,0 0 0-7,0 0 0 8,0 0 0-8,0 0 0 7,0 0 0-7,0 0 0 7,0 0 0-7,0 0 0 7,0 0 0-7,0 0 0 9,0 0 0-9,0 0 0 6,0 0 0-6,0 0 0 8,0 0 0-8,0 0 0 7,-3-14 0-7,3 14 0 9,0 0 0-9,0 0 0 7,0 0 0-7,0 0 0 8,0 0 0-8,0 0-160 7,0 0 32-7,13 4 0 9,-13-4 128-9,18 10 0 6,-3-2 0-6,-5 1 0 8,-10-9 0-8,16 18 0 7,-6 7 0-7,3-3 0 8,1 1 0-8,-2 0-128 7,-1 5 128-7,-3-3-128 8,0-3 128-8,0 1 0 7,-4-2 0-7,-1 3 0 8,1 1 0-8,0-1 0 7,-2-3 160-6,0 4-160 6,-2 1 0-7,0 1 0 7,-2 0 0-7,0-3 0 8,-2-9 0-8,0 1 0 8,4-16 0-8,-3 21 0 7,-9-3 0-7,0 0 224 7,-3-5-64-7,1-3-16 8,-2-4 112-8,5 2 0 7,-5 1 16-7,4-3 0 8,-5-2-144-8,3 2-128 7,-2 6 192-7,16-12-192 8,-11 4 0-7,11-4 0 5,0 0 0-6,-14 3-10096 16,6 15-1888-16</inkml:trace>
    </iact:actionData>
  </iact:action>
  <iact:action type="add" startTime="255854">
    <iact:property name="dataType"/>
    <iact:actionData xml:id="d162">
      <inkml:trace xmlns:inkml="http://www.w3.org/2003/InkML" xml:id="stk162" contextRef="#ctx0" brushRef="#br4">16540 1709 2751 0,'0'0'128'0,"0"0"16"0,0 0-144 0,0 0 0 6,0 0 0-6,4-10 0 8,-4 10 1728-8,6-16 304 7,-2 5 64-7,-4 11 16 8,3-18-1264-8,-1 8-240 7,-2 10-48-7,8-15-16 8,-4 1-144-8,-2 0-16 7,-2 7-16-7,0 7 0 8,0 0-112-8,12-16-32 7,-10 4 0-7,-2 12 0 8,0 0-224-8,11-5 128 7,1-7-128-7,-12 12 0 9,12-8 0-9,3 2 0 7,-3 2 0-7,4-4 0 7,-5-1 128-7,5 1-128 7,-6-2 0-7,5 2 0 8,-3 1 256-8,6-5-32 7,-3 2-16-7,1 4 0 8,-8-5 160-7,-8 11 16 5,15-10 16-6,-5 4 0 8,-10 6 80-8,14-10 16 7,-14 10 0-7,0 0 0 9,7-8 32-9,-7 8 16 6,0 0 0-6,0 0 0 9,0 0-32-9,0 0 0 6,0 0 0-6,0 0 0 9,0 0-128-9,0 0-48 6,0 0 0-6,4 22 0 8,-4-3 256-8,-2 1 48 8,0 5 16-8,0 6 0 8,-3 10-128-8,-5-6-16 6,2-1-16-6,2 9 0 8,-5 3-208-8,1-1-32 8,2-2-16-8,-6 4 0 7,3 0-64-7,-3-1-16 8,4 3 0-8,4-6 0 7,-5 0-160-7,1-4 160 7,0 4-160-7,-4-6 160 8,5 2-160-8,-5-6 0 7,2-4 144-7,-3 5-144 8,3-1 0-8,-2-4 144 7,3-4-144-7,3-1 0 9,-4-3 192-9,6 1-64 6,2-9 0-6,4-13-128 8,0 0 320-8,0 0-64 8,0 0 0-8,0 0 0 8,0 0 144-8,0 0 32 6,0 0 0-6,0 0 0 9,0 0-32-9,14 0 0 6,-14 0 0-6,20-6 0 8,1 3-176-8,-3-3-32 7,1-2-16-7,5 4 0 8,-1 2-176-8,6 2 0 8,-1 0 0-8,5 0 0 7,6-4 0-6,0 2 128 6,4 0-128-7,0 2 0 7,5-4 0-7,-1-2 0 8,-4-5 0-8,6 5 0 7,5 4 0-7,1-2 128 7,5-4-128-7,3 2 0 8,5 1 0-8,0-1 0 8,7-4 128-8,3 0-128 8,-4 2 0-8,-2-5 0 6,0 1 0-6,-2-4 0 9,2 5 128-9,3-5-128 6,-5 6 0-5,6 1 128 7,4-3-128-8,2 6 0 6,-2-2 0-6,0 1 128 9,-4 1-128-9,-2 0 128 6,2 2-128-6,2 0 128 9,-2 0-128-9,2 0 0 6,-2 2 0-5,4 2 128 7,6-2-128-8,-6 0 0 7,-6 0 0-7,2 4 0 8,-4 2 0-8,0 4 0 7,-1 0 0-7,-5-2 0 7,4 3 0-6,0 5 0 7,6-4 128-8,-1 5-128 7,-5-3 0-7,2 4 0 7,-10-3 0-7,3 1 0 8,-3-6 0-8,-1 6 0 6,-3-7 0-6,1 11 0 9,-3-3 0-9,1 5 0 7,-3-8 0-7,3 5 0 8,0 3 0-8,-3-5 0 6,3 5 0-6,-7-10 128 9,-3-1-128-9,-2-1 0 6,-6 6 144-6,4-1-144 9,-4-7 0-9,0 0 0 7,-4 2 0-7,-4-4 0 7,-1 0 0-6,-3-2 0 5,0-2 0-6,-3 0 0 9,-7 0 0-9,1 0 128 8,-1 0-128-8,-3 0 128 8,0-8-128-8,-5-2 192 6,-9 10-64-6,14-13 0 8,-6-9 64-8,-2-1 32 7,1-5 0-7,-1-1 0 8,-2-4 48-8,-2-4 16 7,0-8 0-7,0-6 0 7,2-3 48-7,-2-5 16 8,-2-7 0-8,4-6 0 8,4-2-48-8,-1 1-16 7,-1-1 0-7,4 0 0 8,2 4 128-8,-4-4 32 7,5 2 0-7,-1 2 0 8,4 1-176-8,-3 3-16 7,5-2-16-7,-5 7 0 8,5 5-112-8,-2 5-128 7,1 6 176-7,3 0-176 8,-7-1 0-8,5 8 0 7,3 3 0-7,-7 0 0 8,0 4 0-8,-5 2 0 7,5-2 0-7,-4 7 0 7,-4 9-288-6,-1-1-64 6,3 6-16-7,-8 10 0 22,0 0-1968-21,0 0-400-1,0 0-80 0</inkml:trace>
    </iact:actionData>
  </iact:action>
  <iact:action type="add" startTime="257341">
    <iact:property name="dataType"/>
    <iact:actionData xml:id="d163">
      <inkml:trace xmlns:inkml="http://www.w3.org/2003/InkML" xml:id="stk163" contextRef="#ctx0" brushRef="#br4">8987 2280 8287 0,'0'0'368'0,"-13"-6"80"0,-3 2-448 0,4-1 0 5,12 5 0-5,0 0 0 8,0 0 2560-8,0 0 416 7,0 0 96-7,0 0 0 8,0 0-1680-8,0 0-352 7,0 0-64-7,0 0-16 8,0 0-224-8,18-2-48 8,3 0-16-8,1 2 0 8,-1 0-160-8,7 2-16 6,5 0-16-6,4-1 0 9,8 5-48-9,7-4-16 6,9 2 0-6,7-2 0 9,8-2-128-9,12 0-32 8,10 0 0-7,-5 0 0 4,1-6-32-5,-1-3-16 8,13 1 0-8,5 4 0 7,10 2-32-7,4-4-16 8,-6-6 0-8,4 5 0 7,-4 1 800-7,9 0 176 8,-1 0 16-8,4 2 16 22,-1 0-1696-22,-1 2-352 1,-4-6-64-1,6 1-16 0,1 5 960 0,3 0 0 7,-2-2 0-7,-3 2 176 8,-3 0-32-8,0 2 0 6,3 0 0-5,3 0 0 7,2-2-16-8,-3 2-128 7,-11-2 192-7,4 2-64 8,-6-2-128-8,8 2 160 6,-2 0-160-6,-6 0 160 9,-10 0-160-9,-6 0 0 7,1 0 0-7,-1 0 128 8,-2 0-128-8,-3-2 0 7,1 2 0-7,-11 0 128 8,-6 0-128-8,-6 0 0 7,-9 0 144-7,-5 0-144 8,-5 0 128-8,-7 0-128 7,-3 0 160-7,-8 2-160 8,-4-2 208-8,-8 2-48 8,-7 0-16-8,-4-2 0 7,-16 0 144-7,0 0 32 6,0 0 0-6,0 0 0 9,0 0 256-9,-16-6 64 7,-5 2 16-7,-13-2 0 8,-7 2-256-8,-9 3-48 7,-7 1-16-7,-11 1 0 8,-12 1-192-8,-14 2-144 7,-11 2 192-7,-6-2-192 8,-6 0 176-8,-2-2-176 7,-6 4 160-7,-12 0-160 8,-11 1 128-8,-8-1-128 7,0-2 0-7,-2 2 0 8,-8 2 144-8,-7 0-144 7,-3-4 128-7,4 1-128 8,1 5 0-8,-7-6 128 7,-13 0-128-7,10 0 0 8,5 0 128-8,-3 0-128 8,-5 0 0-8,3 1 128 8,11-1-128-8,6 2 0 11,-1-2 0-11,3 0 0 5,6-6 0-5,13 0 0 6,11 0 128-6,7 0-128 8,0 0 0-8,10-4 0 12,6-7 0-12,7 7 0 3,13-4 0-3,11 2 0 10,15 2 0-10,9 3 0 5,7-1 0-5,10 0 0 12,5 2 0-12,11 0 0 4,5-4 0-4,16 6 0 10,0 0 0-10,0 0 0 4,0 0-224-4,18 6 32 6,7-2 0-6,8 0 0 9,14 0 16-9,10-1 16 10,9 5 0-9,18 2 0 3,12-4 160-4,11 0-128 12,2 0 128-12,4 1-128 3,8-1 128-3,12-2 0 7,11 4-144-7,6 0 144 8,-1-2 0-8,7-5-144 12,4-1 144-12,5 2 0 3,5 8 0-3,-2 2-128 11,-6-6 128-11,4 3 0 4,3 3 0-4,-3-6 0 11,-8 0 0-11,0 2 0 5,-6 3 0-5,6-3 0 11,6 0 0-11,-6 0 0 3,-16-6 0-3,3 2 0 6,1-2 0-6,-6 0 0 9,-3-4 0-9,-10 0 0 7,-6 0 0-7,-8 0 0 8,-8 2 0-8,-3 2 0 11,-3 0 0-11,-9-2 0 5,-8-2 0-5,-12-4 128 11,-14-4-128-11,-7 4 0 3,-12 2 144-3,-7 2-144 6,-9-5 128-6,-11-3-128 9,-10 10 192-9,0 0-64 11,-6-16 0-11,-8-3 0 4,-11 1 192-4,-18 3 48 12,-12-3 0-12,-13 4 0 4,-18-3-224-4,-9-1-144 6,-9 7 192-6,-7-5-192 8,-6 6 128-8,-19 0-128 13,-19-1 0-13,-4 5 0 2,-7 2 224-2,-12 0-64 11,-11 0-16-10,-4 0 0 2,4 8 32-3,-8-2 0 13,-6 4 0-13,-2-2 0 3,8 4 48-3,0 3 16 10,2-3 0-10,4 8 0 5,6-4-240-5,13 5 0 6,14-1 0-6,6 3 0 8,7-5 0-8,15 3-128 12,13 3 128-12,11-1-208 20,15 5-2080-19,9 3-400-1,6 0-96 0</inkml:trace>
    </iact:actionData>
  </iact:action>
  <iact:action type="add" startTime="258751">
    <iact:property name="dataType"/>
    <iact:actionData xml:id="d164">
      <inkml:trace xmlns:inkml="http://www.w3.org/2003/InkML" xml:id="stk164" contextRef="#ctx0" brushRef="#br4">727 5716 13695 0,'-25'-2'608'1,"9"-1"128"-1,-2-1-592 1,-3-2-144 9,-1 0 0-10,7 0 0 4,-1-2 384-4,7 2 32 7,-9-7 16-7,8 5 0 8,-3 2 128-8,3-4 16 7,-6 3 16-7,6-3 0 8,-1-2 112-8,1 2 0 7,2-1 16-7,-4-1 0 8,3 6-16-8,1-2 0 12,8 8 0-12,-14-13 0 3,3-1-64-3,-1 0-32 11,2 5 0-11,2-3 0 4,-3 4 32-4,1 2 16 11,0-2 0-11,-2 3 0 5,12 5-16-5,-11 0-16 12,-5 0 0-12,16 0 0 3,-10 2-112-3,10-2 0 12,-15 13-16-12,3-3 0 4,-4 4-96-4,7-1-16 6,1 7 0-6,-2 7 0 9,2 4-128-9,4 10-48 11,1 0 0-9,-1 10 0 1,-2 2-80-3,2 3 0 11,2 1-128-11,2 5 192 4,0 4-192-4,0 1 0 10,0 7 0-10,0-6 0 5,4 0 0-5,-4 1 128 12,0 1-128-12,0 2 0 3,0 4 0-3,0 0 0 12,-2 0 0-12,2-6 0 3,-2 1 0-3,0-3 144 13,-2 4-144-13,2 4 128 2,-4-4 64-2,0 6 16 7,1-4 0-7,1 2 0 8,0-7 80-8,-2 3 16 8,-2-4 0-8,2 4 0 7,0 6 0-7,4-6 0 8,-1 2 0-8,-3 2 0 3,-4-7-64-3,6 3-16 7,0 2 0-7,-2-4 0 9,2 0-32-9,-1 1-16 6,1 1 0-5,0 0 0 7,2-8-48-8,0 7-128 10,0-3 192-10,0 8-64 5,0-6-128-5,2 2 0 11,-2 2 144-11,2-5-144 4,0-1 0-4,2-4 128 7,0 1-128-7,0 5 0 8,-2 0 0-8,2 0 0 12,-2 8 0-12,0-10 0 3,0-1 0-3,2-5 0 11,0 4 0-11,0-1 128 4,-2-7-128-4,4 1 0 12,-1-3 0-12,5 1 128 4,-4-1-128-4,-2-3 0 11,4-4 128-11,0 4-128 3,2-3 128-3,-3 3-128 7,-3-8 160-7,4 4-160 8,2 1 128-8,0-3-128 11,-4-6 0-11,-2 4 0 4,2-2 128-4,2 2-128 11,-3 1 0-11,3-1 0 5,-2 2 128-5,-2 2-128 9,-2-6 0-9,2 4 0 5,-2 3 0-5,2-1 0 7,2-2 0-7,-2 3 0 8,0 1 0-8,0 0 0 11,4 2 0-11,-2-3 0 4,-3 3 0-4,3 0 0 11,-2-3 0-11,2 1 0 5,-4 0 0-5,2-1 0 6,0 3 0-6,0 0 0 8,0 1 0-8,2-1 0 12,-4-2 0-12,4-3 0 3,0 3 0-3,-2 0 0 11,0 2 0-11,2-7 0 4,1-5 0-4,3 6 0 7,-4-6 0-7,0 2 0 8,0-6 0-8,0 4 0 12,-2-6 0-12,-2 0 0 4,4 2 0-4,1-2 0 12,-1 2 0-12,0-2 0 3,-2-3 0-3,4-1 0 10,0-2 0-10,2-2 0 5,-4-1 0-5,0-5 0 11,1-1 0-11,1-1 0 4,2 3 0-4,-2-9 0 11,-6-13 0-10,4 16 0 2,-4-16 0-3,4 14 0 12,-4-14 0-12,0 0 0 3,0 0 0-3,0 0 0 10,0 0 0-10,8 15 0 5,-8-15 128-5,0 0-128 11,0 0 0-11,0 0 0 4,13 10 0-3,-13-10 128 10,20 10-128-11,-20-10 0 4,17 4 0-4,-17-4 0 12,22 0 128-12,-1 0-128 3,3-2 0-3,-1 0 0 10,-2-2 0-10,3-2 0 5,1 0 0-5,2 2 0 10,3 4 0-10,-1-2 0 5,2-6 0-5,6 1 0 10,-4-5 0-10,3 4 0 5,1-6 0-5,-4 9 0 10,-4-3 0-10,6-2 0 5,0 2 0-5,4 2 0 10,-6-3 0-10,4 1 0 4,4 0 0-4,-2-4 0 12,2 5 0-12,0 1 0 4,4-4 0-4,6-2 0 10,-2 4 0-10,-1 3 0 5,3-5 0-5,0 2 0 10,0 0 0-10,-1-1 0 5,-7 1 0-5,4 4 0 10,2-4 0-9,-4 0 0 2,1-2 0-3,3 5 0 12,0-3 0-12,2 0 0 4,-3 2 0-4,5 2 128 7,6-4-128-7,1 1 0 8,-3 5 0-7,-1 2 0 5,1-6 0-6,-3 4 0 10,-1-2 0-10,0 0 0 10,-3 2 0-10,5-4 0 5,4 0 0-5,-5 3 0 11,3 1 0-11,3 2 0 4,-1-2 0-4,1 2 0 10,1-2 0-10,3 0 0 5,-3 0 0-5,-1 2 0 7,-3-2 0-7,1 0 0 8,1-2 0-8,3 2 0 10,-2 2 0-10,5 0 0 4,-1-2 0-4,1-2 0 11,7 0 0-11,-2-2 0 5,4 3 0-5,-8-3 0 7,3-6 0-7,-7 6 0 8,2 2 0-8,5-2 0 7,-5 1 0-7,6-1 0 8,-3 2 0-8,7-2 0 11,0-2 0-11,-2 4 0 4,2-4 0-4,-8 1 0 8,1-1 0-8,-5 2 0 4,1 0 0-4,3 0 0 6,-2 2 0-6,5 0 0 9,-5 4 0-9,4 0 128 12,4 0-128-12,1-1 0 3,-7-3 0-3,4 4 0 10,-7-2 0-10,-5 0 0 5,3 0 0-5,5 0 0 13,-4-2 0-13,3 2 0 3,1 2 0-3,0 0 0 11,8-4 0-11,-3 0 0 4,-3 0 0-4,2 0 0 10,-4-1 128-10,-3 5-128 5,3-6 0-5,-2 2 0 11,5-4 128-11,1 2-128 4,2 2 0-4,0 0 0 11,6 2 128-11,0-2-128 4,0-7 0-4,2 3 0 12,2 0 0-12,-2-2 0 3,-6 3 128-3,6 1-128 7,2-6 0-7,4 4 0 10,4 0 0-10,-6-1 128 11,-6 3-128-11,2 0 0 5,-2-4 0-5,4-1 0 6,-2 1 0-6,0-2 0 10,1 2 0-10,3 3 0 5,2-7 0-5,-2 6 0 8,-4-2 0-8,2 1 0 13,-2 1 0-13,2 4 0 3,0-2 0-3,2-2 0 7,3 0 0-7,5 5 0 4,0-1 0-4,-4-2 0 11,-5-2 0-11,-1 2 0 4,0 2 0-4,2 0 0 7,2 0 0-7,6-1 0 8,-3 3 0-8,1 0 0 11,2 0 0-11,-4 0 0 4,-5 0 0-4,1 0 0 11,0 0 0-11,2 2 0 5,0 0 0-5,5 0 0 10,-1 0 0-10,0 0 0 4,-6 0 0-4,0 0 0 11,-2 0 0-11,3 0 0 4,-1-2 128-4,6 2-128 10,-2 2 0-10,0 0 0 5,1 0 144-5,-1-2-144 11,-10 0 128-11,8 0-128 5,-6 0 0-5,6 0 0 10,-2-2 128-10,3 2-128 4,-1 0 0-4,4 0 0 7,2 0 0-7,-7 0 0 8,-3 0 0-8,-2 0 0 11,2 0 0-11,0 0 0 4,-4 0 0-4,8 0 0 7,0 0 0-7,0 2 0 8,-3-2 0-8,-1 2 0 12,-4-2 128-12,2 2-128 4,-2-2 0-4,2 2 0 11,-2 0 0-11,2 0 0 4,6 3 0-4,0-1 0 10,2-2 0-10,-6 0 0 5,-8-2 0-5,4 0 0 11,4 0 128-11,0 0-128 4,0 0 0-4,2 0 0 9,1 0 0-9,1 0 0 5,-2 0 0-5,2-2 0 7,-8 0 0-7,8 2 0 8,-8 0 0-8,4 2 0 11,0-2 0-11,1 2 0 4,7 0 0-4,-6 2 0 12,-4 2 0-12,0-4 0 4,-4 2 0-4,0-2 0 10,0-2 0-10,2 2 0 4,0 0 0-4,4-2 0 12,2 0 0-12,-2 0 0 3,-2 4 0-3,-2-2 128 12,2-2-128-12,-2 0 0 4,-2 0 0-4,6 0 0 11,-2 1 0-11,2 1 0 5,4-2 0-5,-4 0 0 10,-1 0 0-10,1 2 0 4,-2-2 0-4,-2 0 0 10,-3 0 128-10,3 0-128 5,-2 0 0-5,4 0 0 11,3-2 0-11,1 2 0 4,-2-2 0-4,-2 1 0 11,0-1 128-11,-4-2-128 5,0 0 0-5,2 2 0 12,0-2 0-12,4 2 0 3,2-2 0-3,0 0 0 11,0 0 128-11,0 0-128 4,-4-1 0-4,4-1 0 10,-2 2 0-10,1 0 0 4,3 0 0-3,4 0 0 10,-2 0 128-11,-2-2-128 4,-1 2 0-4,-1 0 0 11,0 3 0-11,2-3 0 3,-2 0 0-3,6-2 0 11,-3-4 0-11,3 6 0 5,8 0 0-5,-11 4 0 10,-3-6 0-10,2-3 0 4,4 5 0-4,0 0 0 11,-5 0 0-11,3 2 0 5,4-4 0-5,1-4 0 10,-3 9 0-10,0-5 0 5,0 2 0-5,-1-2 0 10,-3-2 0-10,6 6 0 4,3 0 0-4,1 0 0 11,3 0 0-11,-3 0 0 4,-4 0 0-4,-3-1 0 11,9-1 0-11,-4 2 0 5,-1 2 0-5,5 0 0 10,9-4 0-10,-11 0 0 5,-1-2 0-5,-3 2 0 10,3-2 0-10,-3 4 0 4,0 0 128-3,5 2-128 9,1-4 128-10,-1 1-128 4,-3-1 0-4,2-2 0 11,-7 0 0-11,7 0 0 5,-3-2 0-5,7 4 0 11,1 2 0-11,-3 1 0 4,-10-5 0-4,1-4 0 10,1 2 0-10,0 4 0 5,-2 0 0-5,7 0 0 10,-3 1 0-10,3-1 128 5,1 2-128-5,-8-4 192 10,-2 2-192-10,-1 0 192 5,3 2-192-5,0 0 128 10,0 2-128-10,5 0 128 5,5 2-128-5,1-2 0 11,-7-4 0-11,-2 2 0 4,0 2 0-4,1 0 0 10,-3-4 128-10,6 4-128 5,3 4 0-5,3-4 0 10,-7 0 0-10,5-4 0 5,-12 2 0-5,1 0 0 10,1-1 0-10,4 1 0 4,1 2 0-4,-1-2 0 11,6 2 0-11,-11 0 0 5,-3-6 0-5,-2 2 0 10,-2 2 128-10,2-2-128 4,2 2 0-4,4 2 128 11,1 0-128-11,3 0 128 5,-2-2 0-5,-4 0-128 10,-6 0 192-10,0 0-64 5,2 0 0-5,1-2-128 10,1 1 192-10,6 1-64 4,6 0-128-4,-7-4 0 11,-3-4 0-11,-4 2 0 5,-6 0 0-5,2 1 0 10,-2-3 0-9,-2-2 0 3,4 4 0-4,2 4 0 11,4-1 0-11,-2-7 0 4,-6 2 0-4,-2 4 128 12,-9-2-128-12,-1 3 0 3,-2-1 128-3,1 2-128 11,-3-4 128-11,3-2-128 4,-1 6 0-4,1 4 0 11,-5 0 128-11,3 0-128 4,-3 0 0-4,3 0 0 10,-5 0 0-9,-7 0 0 3,-4-2 144-4,0 2 0 10,-6 0 0-10,4 2 0 5,-4 0-144-5,2 2 0 10,-4 0 0-10,-2 2-176 5,0 0 176-5,0-2 0 12,-4 0 0-12,-2 2 128 3,1 1-128-3,1-1 0 12,2 2 0-12,2 0 128 3,-6-2-128-3,3 0 0 12,-3-1 0-12,-2 3 0 3,-3 0 0-3,-3-2 0 10,0-4 0-10,1 4 128 5,-1-1-128-5,1 3 0 11,-7-6 0-11,3 2 0 4,-2 0 0-4,-1-2 0 11,5 2 0-11,-9-2 0 4,-11-2 0-4,20 2 0 10,-6-2 0-10,-14 0 0 5,15-2 0-5,-1 0 128 10,-1-2-128-10,-13 4 0 5,14-2 0-5,-14 2 128 10,18-4-128-10,-5 0 0 6,-13 4 0-6,12-8 128 10,0 1-128-10,-1-1 0 4,-5-8 0-4,2 5 0 12,2-5 0-12,-4 2 128 4,-2-5-128-4,-1-1 0 9,1 1 0-9,-2-7 0 5,4-1 0-5,-6-4 0 10,-2-6 0-10,-4-2 0 5,1-10 0-5,-1 0 0 10,0 4 0-10,-6-7 128 5,0-7-128-5,-3-3 0 11,3 1 0-11,-5-1 0 4,1-10 0-4,-4 2 0 11,1-6 0-11,1-4-128 4,-3-6 128-4,-1-2 0 11,3-6-144-11,-1 3 144 5,-5-7 0-5,2-1-144 10,-3-5 144-10,1-5 0 4,2-2-176-4,1 2 176 10,3 2-160-10,-1-5 160 5,-3-5-128-5,5-3 128 10,5 4 0-10,-7 3-144 5,4-2 144-5,-3-4 0 11,5-2 0-11,1 8 0 4,3 0 0-4,-4-6 0 12,4-2 0-12,-1 0 0 3,3-5 0-3,4 5 0 12,-2-4 0-12,0 4 0 3,2-6 0-3,2 2 0 10,-1 5 0-9,-1 6 0 3,2 7 0-4,-2 8 0 11,-4 3 0-11,4 4 0 5,0 1 0-5,2 3 0 11,0 6 0-11,-2 0 0 3,2 0 0-3,1 4 0 10,1 6 0-10,0-2-128 5,0 4 128-5,0 4 0 10,0-7 0-10,1 11 0 5,-1 3 0-5,0 3 0 10,0-1 0-10,0 3-128 6,0 1 128-6,0 2 0 12,-1-1 0-12,1 5-128 3,-4 6 128-3,-2 0 0 11,0 2 0-11,2 2 0 3,0-6 0-3,2 8-192 11,-4-2 192-11,-1 0-192 4,-1 4 192-4,2 1 0 11,-4 5 0-11,2 2 0 5,0 3 0-5,3 1-128 9,-5 5 128-9,0 1 0 5,2 3 0-5,-3-2-128 11,1 5 128-11,-4-3 0 4,1 2 0-4,-5 2 0 10,6-3 0-10,-7 3-128 4,-1 6 128-4,1 0 0 12,-5-2 0-12,-1 2-128 5,-2 2 128-5,-4 0 0 11,-7-2 0-11,3 2-128 4,-4 2 128-4,-7 2 0 11,-3 0-144-11,-2-2 144 4,-4-4 0-4,-1 0 0 10,-1 0 0-10,-1 2 0 5,-1 4 0-5,3 0 0 10,-1 2 0-10,-1 1 0 5,-7-3 0-5,-3-2 0 10,-4-2 0-10,-6 2 0 4,-6 0 0-4,0 0 0 11,2 0 0-11,2 4 0 4,2-4 0-4,0 4 0 11,0-4 0-11,-8 2 0 4,-9-2 0-4,1 0 0 11,-5-4 0-11,5 2 0 5,-2-2 0-5,5 2 0 11,1-2 0-11,-9 2 0 4,-7-2-144-4,-3 0 144 12,-4-2 0-12,6 0 0 3,1 0-128-3,3 0 128 10,-4 2 0-10,-7 0 0 5,-8-2-128-5,5-3 128 10,1-1 0-10,5 2 0 5,2 2-128-5,-6-2 128 10,-4-2 0-10,0-1 0 5,-10-1-144-5,10-2 144 10,0 6 0-10,0 2-144 4,0 2 144-4,-7-1 0 11,1-5 0-11,-4 4 0 4,2-2 0-4,8 4 0 12,0-4 0-12,-8 0-128 4,-5 4 128-4,1 0 0 11,6 1-144-11,0-3 144 4,6 2-144-4,-9 0 144 11,-5-2-192-11,2 0 192 4,1 0-176-4,3 4 176 11,4 2-160-11,-10-2 160 4,-3-2 0-4,5-2-144 10,8 2 144-10,0 2 0 5,4 8 0-5,-3-2 0 7,-1 0 0-7,-4 0-128 9,6-6 128-9,2 1-128 6,2 3 128-6,2 4-128 10,0-2 128-10,2-4 0 10,-8-2-144-10,6 0 144 4,0 0 0-4,3 0 0 7,3 0 0-7,0 4 0 9,-2 2 0-9,-2-4 0 7,-1-6-224-7,5 2 80 4,0 2 144-4,2 4 0 8,3 4 0-8,-3-7 0 8,-6-2 0-8,4-1 0 11,3-2 0-11,3 4 0 4,4-2 0-4,-3 2 0 7,8-2 0-7,-9 2 0 8,-4 2 0-8,1-2 0 7,9-4 0-7,-4 0 0 7,-1 0 0-7,7 0 0 13,-3 2 0-13,0 2 0 3,-3 0 0-3,-2-2 0 12,5-6 0-12,-1 3 0 3,5-1 128-3,-2 4-128 7,7-2 160-7,-11 2-160 9,-5 4 0-9,4 0 0 6,-1-2 0-6,-1 0 0 8,3 0 0-8,1 2 0 12,1 0 0-12,-1 2 0 3,-9-2 0-3,1 1 0 7,0-1 0-7,5-2 0 8,5-3 0-8,-3-1 0 7,9 4 0-7,-11 0 0 7,-5 2 0-6,2-2 0 10,1-2 0-11,1 0 0 4,0 0 0-4,7 2 0 12,-3 2 0-12,-7-2 0 3,-5-2 0-3,2-4 0 11,4-4 0-11,1 6 0 5,3 2 0-5,-3 2 0 10,5 0 0-10,-3 0 0 4,-5-4 0-4,2 2 0 11,1-3 0-11,3 1 0 4,3-2 0-4,3 6 0 12,-1 4 0-12,-7-4 0 5,-2-8 0-5,-1 4 0 9,7 0 0-9,-3 2 0 6,7-4 0-6,-5 2 0 11,1-1 0-11,-1 3 0 4,-7 0 0-4,0 2 0 10,3-2 0-10,5 0 0 4,-1 0 0-4,-1-2 0 7,2 0 0-6,-5 2 0 7,-5 2 0-8,0 2 0 13,5 0 0-13,7-2 0 3,-3-2 0-3,-1 0 0 10,1-6 0-10,-1 8 0 5,-6 6 0-5,1-4 0 7,3-4 0-7,6 2 0 8,-7 0 0-8,9 0 0 7,-7-4 0-7,1 4 0 9,-5 0 0-9,5 0 0 6,-2 0 0-6,5-2 0 5,4 0 0-5,-5 2 0 6,1 0 0-6,-5 0 0 8,-2-4 0-8,1 0 128 8,5 3-128-8,-3-1 0 8,7 2 0-8,-3 0 0 10,1 0 0-10,-3 0 0 5,-7-2 0-5,2 2 0 7,3 0 0-7,7 0 0 8,-3-2 0-8,5 2 0 12,3-2 0-12,-10 4 0 3,-1 0 0-3,3 0 0 8,1-2 0-8,5 0 0 7,-3 0 0-7,3 0 0 11,6 0 0-11,-2 3 0 4,-9 1 0-4,1 2 0 7,-3 2 0-7,5-4 0 8,-1-4 0-8,5-2 0 12,2 4 0-12,-4 4 0 3,-1 0 0-3,-5 3 0 11,1-1 0-11,-3-2 0 4,5-2 0-4,1 0 0 10,4 2 0-9,3 1 0 3,-3 3 0-4,-4 4 0 11,1-6 0-10,-3-4 0 3,4-2 0-4,5 0 0 6,-5 1 0-6,8 7 0 8,2 0 0-8,0 0 0 11,-4-3 0-11,-1-1 0 4,-7-2 0-4,2 2 0 11,4-2 0-11,5 2 0 4,1-2 0-4,6 0 0 12,3 5 128-12,-1 3-128 4,-8-6 0-4,2-4 0 11,0-2 0-11,-1 2 0 3,3 2 0-3,3 0 0 12,1 1 0-11,2-1 0 1,8-2 0-2,-6 2 0 11,1-2 0-11,-5 0 0 4,4-2 0-3,-2 0 0 8,0 2 0-9,3-2 0 6,-1 0 0-6,6 2 128 11,-1 0-128-11,1 0 0 4,4-2 0-4,1 0 0 6,0 0 0-6,-5 6 0 9,0-2 0-9,1 0 0 10,-7-2 0-10,6-1 0 4,1-1 0-4,1 2 0 11,3 2 0-11,1 0 0 5,1 4 0-5,1 0 0 11,1-2 0-11,-1 1 0 3,-3-1 0-3,-5-2 0 8,-1-2 0-8,1 2 0 7,0 2 0-7,5 4 0 12,1-1 0-12,-1-1 0 4,2 2 0-4,-5 0 0 11,0-4 0-11,3 5 0 4,1 1 0-4,-3-2 0 10,-1 5 0-9,-3-5 0 3,1 4 0-4,2-5 0 11,-3 7 0-11,5-4 0 4,-1 1 0-4,5-3 0 10,1 2 0-10,0 3 0 5,-1-1 0-5,1 2 0 11,1-1 0-11,-1-3 0 4,0-2 0-3,1 3 0 4,-3-3 0-4,1 4 0 6,-1-4 0-7,4-3 0 7,5 5 0-7,-5-4 0 8,4 0 0-8,4 1 0 11,-1-3 0-11,3-2 0 4,4 4 0-4,-2 2 0 12,4-4 0-12,0-2 0 4,-8-4 0-4,4 0 0 6,-2 0 0-6,4 0 0 8,-6 3 0-8,6-1 0 12,-2-2 0-12,6 0 0 3,-4-4 0-3,2 3 0 12,0-3 0-11,0 4 0 2,4 0 0-3,1 2 0 11,3-2 0-11,2 0 0 4,5-2 0-4,-1 2 0 6,3-2-144-6,3 2 144 25,-1 2-432-25,9 0 16 0,9-2 0 0,-14 5 0 13,14-5-2608-13,0 0-528 0</inkml:trace>
    </iact:actionData>
  </iact:action>
  <iact:action type="add" startTime="264608">
    <iact:property name="dataType"/>
    <iact:actionData xml:id="d165">
      <inkml:trace xmlns:inkml="http://www.w3.org/2003/InkML" xml:id="stk165" contextRef="#ctx0" brushRef="#br4">11738 9196 7359 0,'0'0'320'1,"0"0"80"-1,0 0-400 0,0 0 0 9,0 0 0-9,9-10 0 5,-3-8 1856-5,-2 9 304 10,-4 9 48-10,0-18 16 5,2 4-976-5,-2-3-192 12,0 1-32-12,0 3-16 3,0-7-240-3,0 4-64 10,0-3 0-10,0-3 0 5,0 3-128-5,-2 5-48 10,2-3 0-10,-4 1 0 5,0-5-208-5,-1 1-64 12,-3 8 0-12,2-5 0 3,0 1-64-3,-4-1-32 10,0-3 0-10,1 9 0 5,-5 5 112-5,4 0 32 10,-5-4 0-10,3 8 0 5,-4 2-304-5,1 0 160 11,-7 0-160-11,-1 0 128 4,1 0-128-4,-1 0 0 11,-2 10 144-11,1-2-144 4,-1-6 0-4,0 2 128 10,-5-1-128-10,1 5 0 4,0 6 0-4,-2-2 0 11,-1-1 0-11,1 1 128 6,0 6-128-6,0-3 0 9,-8 7 0-9,4 1 128 6,0 0-128-6,-4 5 176 11,1 3-176-11,5 0 192 3,4-2-192-3,0 3 0 11,2-1 0-11,-1 4 0 4,1-2 0-4,0-2 240 10,1 4-64-10,1 6-16 4,0 0 64-3,3 4 16 11,5-6 0-12,-3 6 0 4,-1-6-48-4,1 6 0 11,2-4 0-11,-1 2 0 3,1 2 0-3,3 1 0 12,-3 5 0-12,5 4 0 3,-3-3 80-3,6-1 16 10,-3-2 0-10,3 2 0 5,2 7-96-5,-4-3 0 12,3-5-16-12,1-3 0 4,-2 2-32-4,2 0 0 11,2-6 0-11,-3 3 0 4,3 1-16-4,0-2 0 11,-2 2 0-11,0 2 0 4,2-8 48-4,3 1 0 10,-1-8 0-10,0 1 0 4,2 0 32-4,0-2 16 11,-2 0 0-11,2-2 0 5,0-3-64-5,0-5-16 11,2-2 0-11,0 1 0 3,0-8-144-2,0-14 160 9,2 19-160-10,-2-19 160 4,0 0-160-4,0 0 160 11,0 0-160-11,0 0 160 4,0 0-32-4,0 0-128 12,12 12 192-12,-12-12-64 3,0 0-336-3,0 0-80 12,0 0-16-12,0 0 0 18,0 0-640-17,0 0-128-1,0-10-16 0,-4-2-8432 10,-4 1-1680-10</inkml:trace>
    </iact:actionData>
  </iact:action>
  <iact:action type="add" startTime="265208">
    <iact:property name="dataType"/>
    <iact:actionData xml:id="d166">
      <inkml:trace xmlns:inkml="http://www.w3.org/2003/InkML" xml:id="stk166" contextRef="#ctx0" brushRef="#br4">9863 10547 9215 0,'0'0'816'1,"-8"-10"-656"8,8 10-160-9,-11-7 0 6,11 7 1200-6,-8-10 208 10,8 10 32-10,0 0 16 4,0 0-496-4,0 0-80 11,0 0-32-11,0 0 0 4,-6-12 176-4,6 12 48 11,0 0 0-11,18-14 0 4,3 1-304-4,10 3-48 11,10-4-16-11,0 5 0 5,4-9-256-5,8 8-48 10,7-1-16-10,8 3 0 4,9 4-96-4,2-8-32 11,3 0 0-10,0 3 0 2,0-5-112-2,-6 4-16 9,-2-5-128-10,-5 7 192 5,-1 4 64-5,-4 0 16 11,-3-4 0-11,-5 4 0 4,-5 2-272-4,-6 4 128 11,-10 2-128-11,-8-4 0 4,-5-2 208-4,-9 4-64 10,-13-2-16-10,0 0 0 5,0 0 64-5,0 0 16 10,-9 4 0-10,-13 2 0 4,-7 0 144-4,-6-2 32 11,-14-4 0-11,-4-2 0 5,-5 0-256-5,-1 2-128 11,-7 0 128-11,0 0-128 4,-6-2 0-4,-2 2 128 10,-8 2-128-10,-2-2 0 4,-4 0 128-4,4 0-128 11,-2 2 128-11,6 6-128 5,8 5 896-5,-2-5 96 10,4 0 32-10,7 6 0 20,9-1-1664-19,9 3-320-1,8-6-64 0,8 1 0 0,5-5 832 0,12 0 192 11,12-6 0-11,0 0 0 3,0 0 0-3,20 6 0 10,11-4 0-9,6-4 0 3,12-2 0-4,8-2 0 11,1-4 0-11,10-1 0 5,6 3-176-5,3 4-16 9,4-2-16-9,-3 0 0 19,-3 0-2272-18,-5 1-448-1</inkml:trace>
    </iact:actionData>
  </iact:action>
  <iact:action type="add" startTime="265763">
    <iact:property name="dataType"/>
    <iact:actionData xml:id="d167">
      <inkml:trace xmlns:inkml="http://www.w3.org/2003/InkML" xml:id="stk167" contextRef="#ctx0" brushRef="#br4">11716 8716 13823 0,'0'0'1216'1,"8"-16"-960"10,-8 16-256-11,-2-17 0 4,-4 1-192-4,0-1-64 12,-1 3-32-12,-1-2 0 3,-6 3 736-3,2-5 160 10,-3 2 32-10,-1 5 0 5,-7 3 288-5,1-4 64 11,-1 4 16-11,-2 5 0 5,-3-1-368-5,-1 2-80 9,-2-4-16-9,-2 6 0 5,-6 4-224-5,2 2-64 11,3 1 0-11,-3 3 0 4,0 0-128-4,4-2-128 10,-6 1 192-10,4 7-192 4,4 6 128-3,2-1-128 11,1-3 0-12,1 5 0 5,2 6 288-5,1 4-48 11,1 8-16-11,3 4 0 2,-1 8 0-2,1 7 0 12,7 1 0-12,-1 1 0 3,6 2-224-3,0 7 144 11,1 1-144-11,3-4 128 4,0 4 112-4,2-2 16 11,2 3 0-11,2 1 0 4,2 0-32-4,-2 0 0 11,-2 0 0-11,0-10 0 4,0-3 48-3,0-1 16 9,-4 1 0-10,0-7 0 4,-4-7-32-4,-2 2 0 11,0 2 0-11,1-5 0 5,-5-5-256-5,4 2 128 10,-3-6-128-10,3 4 0 5,-6-4 176-5,5 0-176 11,-3-1 160-11,2-7-160 4,4-2 144-4,-3-5-144 11,1 1 128-11,-2-2-128 19,3-1-272-18,1-6-144-1,-4 1-32 0,-2-5-11664 3</inkml:trace>
    </iact:actionData>
  </iact:action>
  <iact:action type="add" startTime="266171">
    <iact:property name="dataType"/>
    <iact:actionData xml:id="d168">
      <inkml:trace xmlns:inkml="http://www.w3.org/2003/InkML" xml:id="stk168" contextRef="#ctx0" brushRef="#br4">10109 10489 26719 0,'12'-22'2368'0,"9"5"-1888"8,8-3-480-7,12 10 0 3,4 3 192-3,8 1-64 8,5-2-128-9,5 4 192 5,-1-2-192-5,-3-4 0 11,-1 3 128-11,-1 3-128 4,-5-6 0-4,-1 6 0 11,2 2 0-11,-12 2 0 4,0 2 0-4,-8 6 0 12,-6 2 0-12,-3 1-12128 8</inkml:trace>
    </iact:actionData>
  </iact:action>
  <iact:action type="add" startTime="270161">
    <iact:property name="dataType"/>
    <iact:actionData xml:id="d169">
      <inkml:trace xmlns:inkml="http://www.w3.org/2003/InkML" xml:id="stk169" contextRef="#ctx0" brushRef="#br1">8496 5783 2751 0,'0'0'256'0,"0"0"-256"7,-2-18 0-7,0 3 0 9,2 15 1344-9,-6-10 240 6,6 10 32-6,-10-10 16 8,5-4-1184-8,5 14-256 7,0 0-32-7,-10-5-16 8,10 5 240-8,-14-4 32 7,4 0 16-7,10 4 0 8,-15 0-112-8,15 0 0 7,-12 4-16-7,-4 0 0 8,3 3-80-8,-3 5-16 7,4 0 0-7,-5 7 0 8,1-5 0-8,-1 5 0 8,1 5 0-8,1 3 0 7,-9 0 64-7,3 3 16 7,-3-1 0-7,5 8 0 9,-3 4 112-9,-3 0 32 6,0 6 0-6,-3 7 0 8,1 9 32-8,0 5 16 7,-5 0 0-7,5 4 0 8,-2-1-144-8,0-1-16 7,1 4-16-7,5-8 0 9,1-1 16-9,7-5 16 6,-3 0 0-6,9-1 0 9,-1 1 32-9,2 5 0 6,2-3 0-6,-2 1 0 9,4-3-80-9,1 6-16 6,1-1 0-6,4 1 0 8,1-4-80-8,5-1 0 8,-2 1-16-8,2 3 0 8,6-5 64-8,-5-3 16 6,3-7 0-6,4 3 0 8,-3 2 0-8,7-1 0 7,1-3 0-7,1-6 0 8,3-2 32-8,-3-6 16 7,-1 6 0-7,0-4 0 8,5-4-80-8,-3 0-16 7,-3-6 0-7,1-2 0 8,1-3-64-8,-1-3-16 7,-5 1 0-7,-1 3 0 8,-3 0-128-8,2-1 0 7,-9-3 144-7,5-3-144 9,0 1 0-9,-6-3 0 7,-4-16 0-7,4 14 128 8,-4-14-128-8,2 17 176 7,-2-3-176-7,0-14 192 8,0 0-48-8,0 0 0 6,0 0 0-6,0 0 0 8,0 0 224-8,0 0 32 7,-12-4 16-7,-2-2 0 8,5-10-32-8,-5 1-16 8,0-5 0-8,3-1 0 7,-1-6-128-7,0-1-32 8,-3-5 0-8,5 4 0 7,-4-6-80-7,3-6-128 8,-7-6 176-8,6-2-176 7,1-5 128-7,1-3-128 7,-2-5 0-7,2 1 0 8,3 1 128-8,-7-5-128 7,2-3 0-7,6 2 0 9,-1-6 128-9,3 0-128 7,0 1 0-7,2-3 0 9,0 0 0-9,2 4 0 5,2-4 0-5,4 9 0 10,3-1 0-10,1 0-176 5,6-4 176-5,-1 5-208 9,7 7 80-9,1-5 128 6,3-3-208-6,1 4 80 9,2-3 128-9,2 1-192 7,-1 2 192-7,-3 1-192 7,0-1 192-7,1-3-160 8,-3 3 160-8,-2 7-160 7,-3 5 16-7,-3 3 0 8,-1 4 0-8,-4 4 0 7,3 10 144-7,-5 1 0 7,0 3 0-7,0 5-128 9,-5 1 128-9,-3 3 0 7,2 3 0-7,-4 13 0 8,0 0 0-8,0 0-160 6,0 0 160-6,0 0 0 8,0 0-224-8,0 0 64 7,0 0 16-7,-13 13 0 9,-5 11 0-9,0 5 0 7,-3 4 0-7,-2 2 0 9,-3 0 144-9,-3 12 0 5,-2 8-144-5,-4 3 144 9,1-1 0-9,1 7 0 7,-8 4-144-7,2 3 144 8,-2 9 0-8,0 2 0 6,-1 1 0-6,3 5 0 9,3 2-128-9,-1-4 128 7,4-4 0-7,4 0 0 8,4 1 0-8,3-1-128 8,5 0 128-8,3-2 0 7,4-10 0-7,6 3 0 7,4-5 0-7,4-2 0 8,4 0 0-8,6 3 0 7,-3-5 0-7,11 2 0 8,3-5 0-8,2-3 0 7,3 1 0-7,5-3 0 8,8-1-352-8,-2-2-16 7,4-3 0-7,5-1 0 21,7-8-1760-20,-1-2-368-1,17 6-64 2,-5-14 0-2</inkml:trace>
    </iact:actionData>
  </iact:action>
  <iact:action type="add" startTime="271259">
    <iact:property name="dataType"/>
    <iact:actionData xml:id="d170">
      <inkml:trace xmlns:inkml="http://www.w3.org/2003/InkML" xml:id="stk170" contextRef="#ctx0" brushRef="#br1">9403 5872 3679 0,'-14'-23'320'1,"6"11"-320"3,5-1 0-4,3 13 0 8,-8-16 1008-8,6 2 128 7,2 14 16-7,0 0 16 8,0 0-688-8,0 0-144 7,-6-7-16-7,6 7-16 8,0 0-160-8,0 0-16 7,0 0-128-7,0 0 192 8,0 0 448-8,0 0 64 7,0 0 32-7,10-10 0 8,-10 10-224-8,21 0-32 7,-1 8-16-7,-3-2 0 8,3 1-112-8,-3 7-32 7,7 0 0-7,1 5 0 8,0 8 0-8,3 3 0 7,-1-1 0-7,6 8 0 9,6 4-32-8,-2-2-16 4,4 4 0-5,-6 4 0 9,0 1-48-9,-3 7-16 6,-5 0 0-6,0 5 0 8,1 1 176-8,-5 3 48 7,-2 10 0-7,-1-2 0 8,-5 2 16-8,5-2 16 7,-6-7 0-7,1 5 0 8,1-2-80-8,-6 2 0 7,-1-7-16-6,3-1 0 6,-6-3 32-7,-2 1 16 8,0-1 0-8,-6-1 0 8,-2-1-32-8,-2 1 0 6,-10 3 0-6,5 1 0 8,-7 3-64-8,6-7-32 7,-5-1 0-7,3-1 0 8,-3-1 32-8,-1 1 0 7,8 1 0-7,1-4 0 8,-3-3-176-8,4 1-16 7,0 0-128-7,-1-8 192 8,3-1-192-8,2-6 128 7,-2-1-128-7,4 0 0 9,2-6 128-9,-4-2-128 6,0-3 0-6,2-7 0 9,0 3 128-9,2-20-128 6,-4 11 0-6,4-11 144 8,0 0-144-8,-2 16 128 8,2-16-128-8,0 0 128 8,0 0 0-8,0 0 0 7,0 0 0-7,0 0 0 7,0 0 96-7,0 0 16 7,0 0 0-7,0 0 0 8,0 0-16-8,0 0 0 7,0 0 0-7,0-17 0 8,0 3-64-8,2-4-16 7,2 3 0-7,0-5 0 8,0-5-144-8,2 1 192 7,-2-3-192-7,0-2 192 9,4-2-192-9,1-2 160 6,1-8-160-6,0 2 160 8,5-6-160-7,-3 2 0 5,4-10 0-6,-7 0 0 9,9-3 832-9,-2-3 144 7,3-5 32-7,3 2 0 8,1-3-800-8,0-5-208 6,-1-2 0-6,1 0 0 23,1-6-704-23,-3 2-240 1,-5-2-32-1,-1 6-16 0,1-1 768 0,-6-1 224 7,-4-6 0-7,-3 6 0 7,1-2-320-7,-4 2 64 8,-4 2 16-8,-1-2 0 7,-3 2-48-7,-8 5-16 7,3 3 0-7,-9 4 0 8,-1 3-16-8,-1 4-16 7,-1 1 0-7,3 7 0 8,-3 0 16-8,2 8 0 7,-1-2 0-7,-3 4 0 8,0 4-48-8,-3 1 0 8,-1 5 0-8,0 0 0 8,-2 5-16-8,2 1 0 6,-1-1 0-6,1 5 0 9,0 1 176-9,0-2 16 6,2 7 16-6,1 3 0 9,3 2 176-9,3 0 0 6,-1 4 0-6,4-2 0 8,1-4 0-8,0 2-128 7,5 2 128-7,-3 2 0 8,16 0 0-8,0 0-128 8,-12 2 128-8,12-2 0 7,0 0 0-7,-13 2 0 8,13-2 0-8,0 0-128 7,0 0 128-7,-8 14 0 8,2-3 0-8,6-11-128 7,0 0 128-7,-4 20 0 8,4-6 0-8,6 3 0 8,0-3 0-8,4 1 0 7,7 5 0-7,-1-3 0 8,1 5 0-8,5 5 0 7,-1 2 160-7,1 5-160 8,3 5 192-8,8 0-48 7,4 7-16-7,0 5 0 8,6 8-128-8,-4 5 160 7,2 8-160-7,-6 6 160 8,1 8-160-8,-5 0 0 7,-4 4 144-7,4 5-144 8,-3 1 0-8,-5 5 128 7,0-3-128-7,-1-1 0 8,1-3 0-8,-1-5 144 7,-7-7-144-7,3-10 0 8,1-1 352-8,-5-9-32 8,2-1-16-8,-9-5 0 7,1-9 208-7,-4-2 64 7,2-4 0-7,-6 2 0 8,-6-4-96-8,0 2-16 7,-2-4 0-7,-7-2 0 8,1 0-32-8,-7-4-16 7,-3 0 0-7,1-2 0 8,-2-1-16-8,-3-5 0 7,-3-1 0-7,2-5 0 8,-2 3-80-8,-1-3-32 7,3-5 0-7,-2-2 0 8,2-1-144-8,1-3-16 7,1-6-128-7,2 0 192 8,1 0-192-8,3 0 144 7,1-2-144-7,7 0 128 23,13 2-1504-23,-12-4-304 1,12 4-64-1</inkml:trace>
    </iact:actionData>
  </iact:action>
  <iact:action type="add" startTime="276468">
    <iact:property name="dataType"/>
    <iact:actionData xml:id="d171">
      <inkml:trace xmlns:inkml="http://www.w3.org/2003/InkML" xml:id="stk171" contextRef="#ctx0" brushRef="#br1">791 15756 6447 0,'0'0'272'1,"0"0"80"-1,-6-8-352 0,6 8 0 4,0 0 0-4,-5-8 0 9,-9-5 1264-9,6 5 176 6,8 8 32-6,0 0 16 8,-10-6-736-8,10 6-160 7,0 0-16-7,-11-4-16 8,11 4-272-8,0 0-48 7,0 0-16-7,-6 0 0 8,6 0 48-8,0 0 16 7,0 0 0-7,0 0 0 9,0 0 48-9,0 0 16 7,0 0 0-7,0 0 0 8,0 0 144-8,0 0 16 7,19-6 16-7,-1 3 0 8,3-1-80-8,7 2 0 7,1-4-16-7,2 0 0 7,4-6-32-6,4 6 0 6,12-1 0-7,-2-3 0 8,-4 0-160-8,7 4-48 7,5-3 0-7,-1 1 0 8,1 2-192-8,3 0 0 7,5-4 0-7,-3 4 0 8,6 3 0-8,-5-3 0 7,-3-2 0-7,1 4 0 8,1 0 256-8,-1 2-32 7,-5 2-16-7,1 0 0 8,-1 2-16-8,-1 0 0 7,-2 4 0-7,-1 2 0 8,3-2-48-8,0-3-16 7,-1 3 0-7,-3 2 0 8,-6-2 48-8,-2-2 0 7,-2 2 0-7,0 0 0 8,0 1 80-8,-1 1 0 7,-6-2 16-7,1 2 0 9,2-2-16-9,-6-1 0 6,2 1 0-6,-2 0 0 8,1 2-80-8,-3-4-32 7,-2 0 0-7,0 0 0 8,3 0 16-8,-3 1 0 7,-4 1 0-7,-1-2 0 8,-1 2 48-8,-1-4 16 7,-1 4 0-7,-1-4 0 8,1-2-32-8,-7 4 0 7,-12-4 0-7,16 6 0 8,-16-6-64-8,0 0 0 7,0 0-128-7,0 0 192 9,11 1-64-9,-11-1 0 6,0 0-128-6,0 0 192 8,0 0 16-8,0 0 0 7,0 0 0-7,0 0 0 8,-11 4 32-8,-9 0 0 7,-1 2 0-7,-5-4 0 8,-3-2-48-8,-4 0 0 7,-2 0 0-7,-8 0 0 8,-2 0 16-8,-2-2 0 7,-3 0 0-7,-5 2 0 8,-2 4-80-8,-1 4 0 7,-6-2-128-7,-3-2 192 8,-7-2-192-8,-4 1 0 7,-4 1 128-7,4-2-128 8,-2-2 0-8,0 2 0 7,2 2 128-7,-2 0-128 8,2 0 0-8,2 0 0 7,0-2 0-7,2 2 0 8,0 0 0-8,9 1 0 7,5-1 0-7,9-4 0 10,4-7 0-10,12 5 0 5,4 2 0-5,6 0 0 8,1-2 0-7,9 0 0 5,3-2 0-6,12 4 0 8,0 0 0-8,0 0 0 7,0 0-128-7,0 0 128 8,0 0-192-8,0 0 32 7,23-4 0-7,5-2 0 8,1-4 160-8,4 4-128 7,6 3 128-6,8-5-128 6,4-8 128-7,7 6 0 7,9-3-144-7,-3 5 144 8,-2-4 0-8,7 1-144 7,-3 5 144-7,6-2 0 8,2 2 0-8,6 6-128 7,0 0 128-7,4 4 0 9,0-2 0-9,-4 4 0 6,-4-2 0-6,2 3 0 9,-12 3 0-9,4 0 0 6,-5-2 0-6,1 3 0 9,-5-3 0-9,-5 4 0 6,-1 2 0-6,-3-5 0 8,-7 3 0-7,-2-2 0 5,-6 3 0-5,-4-3 0 7,-3-4 0-8,-11 2 0 7,-3 4 0-7,-16-12 0 7,0 0 0-7,0 0 0 7,0 0 0-7,0 0 0 8,-10 9 128-8,-7 3 48 8,-13-6 0-8,-9 2 0 7,-2 5 16-7,-11-5 16 7,-5-6 0-7,-1-2 0 9,-9 0-16-9,-1 0-16 6,-2-2 0-6,0-2 0 9,-7-4 80-9,-3 3 0 6,-5-1 16-6,-3 0 0 8,-6-6-96-8,3 2-32 7,1 1 0-7,-4 1 0 9,1 6-144-9,-5 2 0 6,3 0 0-6,3 0 0 9,-2-2 0-9,8 2 0 6,8 2 0-6,12-2 0 8,8-2 0-8,9 2 0 7,6 2 0-7,16 0 0 8,13-2 0-8,14 0 0 7,0 0 0-7,0 0 0 8,0 0-304-8,31 12 64 8,4-7 16-8,14 3 0 8,13 0 32-8,14-2 16 7,14-2 0-7,8-4 0 8,-1-6 176-8,11-2-128 7,3 2 128-7,8 2-128 7,-2 0 128-7,2 3 0 8,0-5 0-8,-10-4 0 7,-12 2 0-7,-7 4 0 7,-4-2 0-6,-10 2 0 6,-2-1 0-7,-8 3 0 7,-3 0 0-7,-12 0 0 9,-14 0 0-9,-6 0 0 7,-8 2 0-7,-5 0 0 8,-18 0 0-8,0 0 0 6,0 0 128-6,0 0-128 8,-24-2 320-8,-11 0-16 8,-6-2 0-8,-9 0 0 8,-11 0-48-8,-3 2-16 6,-8 2 0-6,-4 2 0 9,0 2 96-9,-6 0 32 7,-6 2 0-7,2-4 0 8,2 0-128-8,2 2-32 7,2 2 0-7,6 1 0 8,8 1-208-8,3 0 0 7,5 4 0-7,9-3 0 7,4 9 0-7,10-4 0 8,4 3 0-8,9-3 0 25,7 3-1568-24,7 1-208 0,8-1-32-1</inkml:trace>
    </iact:actionData>
  </iact:action>
  <iact:action type="add" startTime="279214">
    <iact:property name="dataType"/>
    <iact:actionData xml:id="d172">
      <inkml:trace xmlns:inkml="http://www.w3.org/2003/InkML" xml:id="stk172" contextRef="#ctx0" brushRef="#br1">23281 17305 5519 0,'0'0'496'1,"0"0"-496"4,0 0 0-5,0 0 0 9,0-18 1152-8,0 8 144 5,0 10 32-6,0 0 0 8,-2-17-304-8,-2 3-64 8,0-2-16-8,-4 5 0 9,1-3-176-9,1 6-48 5,-8-5 0-5,2 3 0 8,-3 2-208-8,3-2-64 8,-4 3 0-8,1 1 0 7,-7-6-48-7,3 2-16 7,1 6 0-7,-3-2 0 8,-3 3-16-8,1-3-16 7,0 4 0-7,-3 4 0 8,5 4-192-8,-3-1-32 7,-1 1-128-7,0 0 192 8,-3 6-192-8,5-2 128 7,3 7-128-6,1-3 0 6,-2 3 208-7,-1 1-48 8,3 7-16-8,3 4 0 8,-4 1 80-8,7 5 16 6,-3 0 0-6,4 10 0 9,-3 0-80-9,5 7-16 6,-2 3 0-6,5 5 0 8,1 7-144-8,2-1 0 7,0 8 0-7,4 4 128 8,0 8-128-8,4-2 0 8,0 2 0-8,0-5 0 7,2-3 0-7,-1-1 0 8,3-1 0-8,0-2 128 7,-2 0-128-7,2-8 0 8,3 0 144-8,-7-3-144 7,0-5 192-7,0-1-16 7,0-2-16-7,-2-5 0 8,2-3 16-8,-2-8 0 7,0 2 0-7,2-4 0 8,-2-4 16-8,-1-2 16 7,1-1 0-7,2-3 0 9,0-2-80-9,-2-1 0 6,2-1-128-6,0-1 192 9,2-7-192-9,-4 1 144 7,-2-16-144-7,2 10 128 23,-2-10-1840-22,0 0-368-1</inkml:trace>
    </iact:actionData>
  </iact:action>
  <iact:action type="add" startTime="279682">
    <iact:property name="dataType"/>
    <iact:actionData xml:id="d173">
      <inkml:trace xmlns:inkml="http://www.w3.org/2003/InkML" xml:id="stk173" contextRef="#ctx0" brushRef="#br1">21990 18601 18431 0,'0'0'1632'0,"0"0"-1312"4,7-15-320-4,11 1 0 8,5 1 1344-8,9 1 208 8,3 2 48-8,12-4 0 7,5 3-1280-7,9-5-320 8,3 1 0-7,10-3 0 6,6-3 128-7,4-3-128 7,2-1 144-7,2 5-144 8,1 1 0-8,-1 1 128 7,-2 5-128-7</inkml:trace>
    </iact:actionData>
  </iact:action>
  <iact:action type="add" startTime="282817">
    <iact:property name="dataType"/>
    <iact:actionData xml:id="d174">
      <inkml:trace xmlns:inkml="http://www.w3.org/2003/InkML" xml:id="stk174" contextRef="#ctx0" brushRef="#br1">13298 8712 6447 0,'0'0'576'1,"0"0"-576"5,0 0 0-6,16-8 0 8,-16 8 1024-8,7-8 112 7,-7 8 16-7,0 0 0 8,0 0-160-8,0 0-32 8,4-15 0-8,-4 15 0 7,0 0-112-7,0 0-16 7,-4-14-16-7,4 14 0 8,0 0-240-8,0 0-64 8,0 0 0-8,-15-4 0 7,1 2-192-7,-1 2-64 8,1 4 0-8,-4 2 0 7,5-2-96-7,-9 6-32 8,-1 3 0-8,-2 1 0 8,-1 3-128-8,1 3 192 6,-1-2-192-6,-1 7 192 8,-2 8 0-8,-4-2 0 8,0 2 0-8,-8-3 0 9,-4-1-64-9,0 6-128 6,0 8 192-6,2-2-64 8,0 6-128-8,2 1 0 7,-2 1 144-7,6 6-144 8,-4 3 192-8,6 1-16 7,4-3-16-7,2 9 0 8,-6 7 160-8,1 2 48 7,5 2 0-7,4 6 0 7,3 0-96-6,1 0-16 6,1-2 0-7,7 0 0 7,-3-2-128-7,8 2-128 8,-3-4 144-8,5-4-144 9,2-2 128-9,0-2-128 6,4 3 0-6,0-5 144 8,2-2-144-8,6-3 160 7,3 1-160-7,1-1 160 8,6-3-160-8,-1-3 192 7,7-1-192-7,7-5 192 8,10 0-192-8,-2 1 0 7,4-3 0-7,4-4 0 23,3 2-512-22,11-4-128-1,1 4-16 1</inkml:trace>
    </iact:actionData>
  </iact:action>
  <iact:action type="add" startTime="283646">
    <iact:property name="dataType"/>
    <iact:actionData xml:id="d175">
      <inkml:trace xmlns:inkml="http://www.w3.org/2003/InkML" xml:id="stk175" contextRef="#ctx0" brushRef="#br1">19606 8626 11967 0,'-8'-25'1072'0,"-1"13"-864"4,-1 0-208-4,6 3 0 8,4 9 1184-8,0 0 192 7,0 0 32-7,0 0 16 8,0 0-1104-8,0 0-320 7,0 0 0-7,0 0 128 10,19 2 80-10,3 5 16 5,5 3 0-5,0 0 0 8,1 4 352-8,5-1 64 7,2 7 0-7,2 5 16 8,4 6-160-8,-2 8-48 7,2 2 0-7,-2 8 0 8,0 4-64-8,0 5-32 7,-6 4 0-7,0 11 0 9,2-1-112-8,-7 10-32 5,-9 9 0-6,-1 1 0 8,-1 4-48-8,-9 3-16 6,-8 4 0-5,-2-1 0 7,-2-3 16-8,-3 1 0 7,-3-9 0-7,0-1 0 7,-6 0 96-7,-1-10 0 8,-3-10 16-8,-7 2 0 7,-4-6 192-7,-4 3 48 7,0-7 0-7,-2-3 0 8,-6-5-192-8,2-3-48 7,-6-2 0-7,2-6 0 8,2 0-128-8,-4-4-16 7,2 0-128-7,3-4 192 8,-5-6-192-8,2 2-208 7,0 0 32-7,-6-5-12688 12</inkml:trace>
    </iact:actionData>
  </iact:action>
  <iact:action type="add" startTime="284424">
    <iact:property name="dataType"/>
    <iact:actionData xml:id="d176">
      <inkml:trace xmlns:inkml="http://www.w3.org/2003/InkML" xml:id="stk176" contextRef="#ctx0" brushRef="#br1">13370 11608 6447 0,'0'0'576'0,"-15"0"-576"7,15 0 0-7,0 0 0 8,-12-2 1776-8,12 2 240 7,-14-2 48-7,14 2 16 8,0 0-992-8,0 0-208 7,-4-19-48-7,6 1 0 8,4-3-240-8,6-1-48 7,-2-3-16-7,9-3 0 9,1-1 16-9,3 0 0 6,4 0 0-6,8 3 0 8,1 1-112-8,3 0-32 7,2-1 0-7,1 7 0 8,1 3-240-8,0-3-160 7,-4-5 192-7,-2 11-192 8,2-1 192-8,-7 8-64 7,-5 6 0-6,-2 2-128 6,-1 4 208-7,-5 8-64 7,1 1-16-7,-5 5 0 8,-9-1-128-8,-2 5 192 7,2 3-192-7,0 4 192 8,-2 0-64-8,-4 6 0 7,0 4 0-7,0-6 0 8,-4-1-128-8,4-7 160 8,6-8-160-8,-1-1 160 7,-5-18-160-7,26 8 160 7,1-4-160-7,4-8 160 9,8-12 112-9,12 1 32 6,8-9 0-6,9-3 0 8,2 0-176-8,2-1-128 7,0-1 192-7,-7 2-192 8,-3-1-128-8,-3 1-144 7,-1 4-32-7,-5 5 0 8,-2 4 64-8,-5 7 16 7,-3-3 0-7,-6 8 0 8,-7 6 224-8,-1 8 0 8,-2-3-160-8,0 7 160 7,-1-2 0-7,-1 7 0 8,-5 4 0-8,-1 1 0 7,3-3 0-7,1 2 0 8,2 1 0-8,3-5 0 8,-1 1 0-8,2-3 0 6,3-5 0-6,5-2 0 8,4-9 0-8,7-3 0 7,3-3 0-7,6-7 0 8,3 0 0-8,0 0 0 7,5-3 0-7,5 3 0 9,-2-4 0-9,1 3 128 7,-1-5-128-7,-6 4 0 8,-7-3 0-8,-2 5 0 6,-5 6 0-6,-1-2 0 8,-2-2 0-8,-6 4 0 7,2 4 0-7,-6 0 0 8,-2-1 0-8,0 2 0 7,3 3 0-7,-3 6 0 9,-2-4 0-9,0 2 0 7,-2 2 0-7,1-3 0 8,1-3 0-8,4 0 0 7,-2 0 128-7,2 0-128 8,2-4 0-8,0-2 0 6,-5-2 0-6,1 0 0 8,0 2 0-8,6-2 0 8,-4-3 0-8,2-1 128 8,2 2-128-8,-2 2 0 6,4-4 0-6,-2 0 0 8,2 3 0-8,-2 3 0 7,4 2 0-7,-4 3 128 8,0 7-128-8,0 0 0 7,-4-2 0-7,0 7 0 9,2-3 128-9,-2 4 112 6,2-3 16-6,1 5 0 8,-7-4-96-7,4 3-16 6,4-1 0-7,-2-7 0 8,4-5 0-8,2 0 0 6,2-4 0-6,-2-2 0 9,3-2-144-9,1 0 0 7,-2-3 0-7,4-3 128 7,2 2-128-7,1 0 0 8,1-5 144-8,0 5-144 7,-7-2 0-7,1 0 0 7,-2 3 0-7,-4-1-8032 16,2 0-1488-15</inkml:trace>
    </iact:actionData>
  </iact:action>
</iact:actions>
</file>

<file path=ppt/ink/inkAction1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3T00:26:59.747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5" units="cm"/>
      <inkml:brushProperty name="height" value="0.055" units="cm"/>
    </inkml:brush>
    <inkml:brush xml:id="br4">
      <inkml:brushProperty name="width" value="0.05292" units="cm"/>
      <inkml:brushProperty name="height" value="0.05292" units="cm"/>
      <inkml:brushProperty name="color" value="#7030A0"/>
    </inkml:brush>
  </inkml:definitions>
  <iact:action type="add" startTime="1701">
    <iact:property name="dataType"/>
    <iact:actionData xml:id="d0">
      <inkml:trace xmlns:inkml="http://www.w3.org/2003/InkML" xml:id="stk0" contextRef="#ctx0" brushRef="#br0">4213 4322 12319 0,'0'0'544'1,"0"0"112"-1,0 0-528 0,0 0-128 11,-12 0 0-11,12 0 0 4,-10 4 800-4,10-4 128 10,-8 2 32-10,8-2 0 5,0 0-192-5,0 0-16 11,0 0-16-11,0 0 0 5,0 0-112-5,0 0-32 10,0 0 0-10,0 0 0 4,0 0 192-4,0 0 48 12,0 0 0-12,10 2 0 3,6 0-176-3,-5 0-16 10,7-6-16-10,-3 0 0 5,3-2-112-5,3 4 0 10,-3-4-16-10,3 2 0 6,1-2 16-6,3-1 16 9,-1 3 0-8,1 0 0 3,0 0-48-3,3 4-16 9,-1-2 0-10,0-2 0 3,1 0-208-3,1-2-32 12,0 2-16-12,-2 1 0 4,3-1 48-4,-3 2 16 11,0-4 0-11,-1 2 0 5,-3 4-80-5,-1 0-32 11,1-4 0-11,-2 4 0 3,-1 4-160-3,-4-2 0 12,1-4 144-12,-5 4-144 4,1 2 0-4,-13-4 0 9,0 0 0-9,10 6 128 4,2 0-128-4,-4 3 0 13,0 1-128-13,5 0 128 19,-13-10-704-19,10 13-48 1,0-5-16-1,-10-8-8688 9,0 0-1744-9</inkml:trace>
    </iact:actionData>
  </iact:action>
  <iact:action type="add" startTime="2137">
    <iact:property name="dataType"/>
    <iact:actionData xml:id="d1">
      <inkml:trace xmlns:inkml="http://www.w3.org/2003/InkML" xml:id="stk1" contextRef="#ctx0" brushRef="#br0">5176 3768 4607 0,'0'0'400'0,"0"0"-400"11,0 0 0-11,0 0 0 5,0 0 2384-5,0 0 400 10,0 0 80-10,0 0 16 5,0 0-1360-5,0 0-272 9,0 0-48-9,0 0-16 5,0 0-528-5,0 0-96 13,0 12-32-13,0-2 0 3,0 7 48-3,0 3 16 11,0 1 0-11,0 2 0 4,0 3 0-4,0 1 0 10,0 4 0-10,0 3 0 5,0 3-112-5,0 0-32 10,0 0 0-10,2 6 0 4,-4-2-80-4,0 1-32 11,0-3 0-10,2 0 0 2,-2-5 176-3,2-3 16 11,-2 0 16-11,2-4 0 5,0-1-64-5,2-1-16 12,0-2 0-12,0-3 0 4,0-4-144-4,2 1-48 11,0-5 0-11,0 1 0 3,-4-13 48-3,6 8 16 7,-6-8 0-7,0 0 0 9,0 0 112-9,0 0 32 13,0 0 0-13,0 0 0 2,9-6 0-2,-1-5 0 7,0-3 0-7,-2-5 0 10,-2 1-240-10,2-3-48 6,-1-5-16-6,5-1 0 9,-4-2-176-9,2-3 160 11,4-3-160-11,-5 0 160 4,-1 0-160-4,6-6 0 6,-4 0 0-6,0 0 0 4,3 6 0-4,-3 4 0 8,-2 4 128-8,2-1-128 8,-1 5 0-8,-1 5 0 10,-4 5 0-9,2 5 0 3,-4 8 0-4,0 0 0 10,0 0 0-9,0 0 0 3,0 0-224-4,6 12 80 12,2 7 16-12,-4 3 0 3,-2-1 128-3,-2 12 0 12,0 4 0-12,-2 8 0 3,-2 0 0-3,-2 4 0 12,2-3 0-12,0-3 0 3,0 2 0-3,-2-8 0 11,-3 2 0-11,5-4 0 5,-4 1 0-5,4-5 0 11,-2-4 160-11,-2-2-160 5,3-1 176-5,1-3-176 11,-2-7 192-11,2 0-192 3,4-14 144-3,0 0-144 12,-6 7 0-12,6-7 144 3,0 0-320-3,0 0-64 10,0 0-16-10,0 0-11056 16,0 0-2208-16</inkml:trace>
    </iact:actionData>
  </iact:action>
  <iact:action type="add" startTime="3532">
    <iact:property name="dataType"/>
    <iact:actionData xml:id="d2">
      <inkml:trace xmlns:inkml="http://www.w3.org/2003/InkML" xml:id="stk2" contextRef="#ctx0" brushRef="#br0">16731 1652 2751 0,'0'0'256'2,"0"0"-256"8,0 0 0-10,4-10 0 4,-4 10 2592-4,0 0 480 11,6-17 80-11,-6 17 32 5,0 0-1648-5,0 0-320 11,10-8-64-11,-10 8 0 4,0 0-240-4,0 0-32 10,0 0-16-10,0 0 0 5,0 0-112-5,0 0-32 12,0 0 0-12,0 0 0 3,0 0-224-3,0 0-48 10,0 0-16-10,-2 27 0 5,-2 3 256-5,0 1 48 10,-2 2 16-10,0 6 0 5,0-2-160-5,2 4-16 7,-2 2-16-6,-1 2 0 8,1 0-240-9,0-1-32 11,2-6-16-11,-4 2 0 3,4-4-112-3,0-3-32 12,1-2 0-12,1 0 0 4,2-7 32-4,2-1 0 10,-2-4 0-10,0 1 0 5,0-6 16-5,1 3 0 7,1-3 0-7,-2-14 0 8,0 0 48-8,0 0 16 7,0 0 0-7,0 0 0 8,8 15 16-8,-8-15 0 10,0 0 0-10,0 0 0 5,0 0 16-5,16 4 16 11,-16-4 0-10,19 2 0 3,-5-2-64-4,6 0-16 6,-1 0 0-6,1-2 0 8,1-2-80-8,2-3 0 10,3-3-128-10,1 2 192 5,0 4-192-5,5-6 0 11,1 1 0-11,6 3 0 4,-4-6 0-4,6 2 128 11,0 3-128-11,6-7 0 4,-1 4 0-3,7 6 0 8,2 0 0-9,1-3 0 5,3 1 0-5,7 0 0 12,-2 4 0-12,9-2 0 3,-3 0 0-3,4-2 0 10,2 0 0-10,0 1 0 5,0 1 0-5,2 0 0 11,0 0 0-11,2 0 0 5,2 2 0-5,2 0 0 6,0 0 0-6,2 0 0 8,-2 0 0-8,-3 0 0 7,-1 2 0-7,0 0 0 8,-4 0 0-8,1 0 0 11,-5 0 0-11,4 0 0 4,0 4 0-4,0 0 0 8,-4 0 0-8,0 0 0 3,-2-4 0-3,-1 2 0 8,-3 4 0-8,2-2 0 7,-3-4 0-7,3 3 0 8,-6 1 0-8,3 0 0 8,-3 2 0-8,3-2 0 10,-3-4 0-9,-2 0 0 4,-3 0 0-5,5 0 128 10,-1-2-128-10,1 2 0 4,-3 4 0-4,3 0 128 11,1 2-128-11,-5-2 0 4,1-4 0-4,1-2 0 11,6 2 0-11,-7 0 0 4,-1 0 0-4,3-2 0 6,-3-2 0-6,-1 4 0 8,-6 2 0-8,-2 2 0 8,-1-2 0-8,1 5 0 7,-2 1 0-7,0 0 0 7,1 6 0-7,-7-5 0 8,2-1 0-8,0 0 0 7,0-4 0-7,0 2 0 8,-6-2 0-8,2 1 0 7,0-1 0-7,-8 0 0 8,-3 0 0-8,-1 0 0 8,-2-2 0-8,-1 0 0 8,-3 2 0-8,-1 2 0 6,-3 2 0-6,-1-5 0 9,-16-3 0-9,15 2 0 6,-15-2 0-6,0 0 0 8,18 4 0-8,-18-4 0 7,0 0 0-7,12 4 0 8,-12-4 0-8,0 0 128 7,0 0-128-7,0 0 0 8,0 0 0-8,0 0 0 7,11 4 128-7,-11-4-128 8,0 0 0-8,12-10 144 8,-12 10-144-8,0 0 128 7,4-17-128-7,0 3 192 7,-2-5-192-7,2 1 192 8,-4 1 48-8,2-7 16 7,2-1 0-7,-2-3 0 9,1-1 0-9,1 0 0 6,-2-8 0-6,0-6 0 8,2-2-96-8,0 2-16 7,2-4 0-7,-2 3 0 9,-2-3-144-9,0 0 192 6,-2 6-192-6,2 2 192 9,-2 10-48-9,0 1 0 7,0 3 0-7,0 2 0 7,0 3-144-6,0 1 160 6,-4 1-160-7,4 18 160 7,-2-17-160-7,-2 1 0 7,4 16 0-7,0 0 0 8,-12-18 0-8,12 18-144 7,-11-9 0-7,11 9 0 23,-18 6-1824-23,0 5-352 1,3 1-80-1</inkml:trace>
    </iact:actionData>
  </iact:action>
  <iact:action type="add" startTime="5034">
    <iact:property name="dataType"/>
    <iact:actionData xml:id="d3">
      <inkml:trace xmlns:inkml="http://www.w3.org/2003/InkML" xml:id="stk3" contextRef="#ctx0" brushRef="#br0">8492 2274 9215 0,'0'0'816'0,"0"0"-656"10,0 0-160-10,0 0 0 5,-18 0 1536-4,18 0 288 5,0 0 48-6,-13 0 16 8,13 0-544-8,0 0-96 11,0 0-32-11,0 0 0 4,-16 0-160-4,16 0-32 11,0 0-16-11,0 0 0 4,0 0-128-4,0 0-32 11,0 0 0-11,0 0 0 4,0 0-400-4,0 0-96 12,0 0-16-12,0 0 0 4,0 0 0-4,18-8 0 11,-5 5 0-11,5-1 0 4,3 0 80-4,-1 4 16 12,3-2 0-12,1 0 0 3,1 2-48-3,4 2 0 12,3-2 0-12,-1 2 0 4,2-4-64-4,-2 2-32 10,0 0 0-10,2 0 0 5,1 0-32-5,5 0-16 10,-4 2 0-10,4-2 0 5,0 0-48-5,2 0-16 9,2 0 0-9,-4 0 0 6,4 4-176-6,1 0 160 10,3-2-160-10,2 3 160 4,2-5-160-4,3 0 192 11,-1 0-192-11,0 2 192 5,-1 2-192-5,1 0 192 12,2-6-192-12,1 0 192 3,-1 0-192-3,-1-2 160 12,3-1-160-12,0 3 160 3,1 0-160-3,1 2 192 10,5 2-192-10,2-2 192 5,-3-6-192-5,3 2 192 10,0-2-192-10,-1 2 192 5,1 2-64-5,-2-6-128 11,3 1 192-11,1 1-64 3,-8 0-128-3,5-2 128 10,1 2-128-10,-2 4 128 5,7 2-128-5,-5 0 128 11,0-4-128-11,-1 0 128 5,1-3-128-5,4 1 0 10,0 0 0-10,-1 4 128 5,-3-2-128-5,2 0 0 11,-3-4 144-11,5 4-144 4,-2 3 144-4,0-1-144 11,-7 0 192-11,3-2-192 4,5 0 192-4,-7 0-64 10,0-2 0-10,1 2-128 5,-3 0 160-5,-1 2-160 10,-3 2 128-10,3 0-128 5,-1 0 128-5,1 0-128 4,1 0 0-4,1 0 128 9,-5 0-128-9,5 0 0 7,-3-2 0-7,1-2 128 8,-3 1-128-8,5 1 0 6,-3-4 0-6,1 4 0 8,-3 0 0-8,3 2 0 7,3 2 0-7,-1-2 0 9,-5 0 0-9,1 0 0 6,-2 0 128-6,1 0-128 9,1 0 0-9,-1 0 0 6,1 0 0-6,-4 2 0 9,-3 0 0-9,3 4 0 6,-6-3 144-6,2 1-144 9,1 0 160-9,-1 2-32 7,-4 4-128-7,0-4 192 8,0-2-192-8,-6-2 176 7,-2 0-176-7,2 1 160 7,-4 5-160-7,0-2 0 8,0-2 144-8,0-2-144 8,-6 0 0-8,1 0 0 6,-3 2 0-6,-2 0 128 9,-1 1-128-9,-3-1 0 6,-1 0 0-5,-1-2 128 6,-3 0-128-7,-16-2 0 7,13 2 0-7,5 2 0 9,-18-4 0-9,12 8 0 6,-12-8 0-5,0 0 0 7,0 0 0-8,0 0 0 6,0 0 0-6,0 0 128 9,0 0-128-9,0 0 0 6,0 0 0-6,0 0 128 9,0 0-128-9,-14 12 176 6,-5-5-176-6,-3 3 192 9,-3-2-192-9,-1-4 0 7,-1-4 0-7,-4 6 128 8,-2 3-128-8,-4-1 0 7,-10-4 0-7,2 0 0 8,2 0 0-8,-8 0 128 7,-3 0-128-7,-3-2 0 8,-3-4 160-8,-3 2-160 7,1 0 192-7,-3 2-192 8,-9 3 0-8,0-3 0 7,-6 0 0-7,2 2 0 8,-2 0 0-8,-4 0 0 7,-5 0 0-7,-1-2 0 8,-2-4 0-8,-5 4 0 7,5 4 0-7,-9 0 0 8,-1 1 0-8,-1-1 0 7,-3-2 0-7,-1 0 0 8,4-2 0-8,-1 4 0 7,1 0 0-7,-2 2 0 8,-1-1 0-8,-3-5 0 7,2 4 0-7,2-2 0 8,-1-2 0-8,5 6 0 7,-3 0 0-7,3-1 0 7,2-5 0-6,-1-2 0 6,1-2 0-7,5 2-144 8,2 2 144-8,-1 4 0 7,3-2 160-7,0-2-160 8,-1 0 0-8,1-2 0 7,2-2 0-7,0 0-160 8,0-2 160-8,7 0 0 7,3 12 160-7,0-6-160 8,1-2 0-8,3-2 0 7,2 0 0-7,-2-4 0 8,-2 2 0-8,8 0 0 7,-3-1 0-7,9 3-160 9,2 0 160-9,3 0 0 6,4 0 160-6,3 2-160 8,-1 2 0-8,4 2 0 7,4 0-128-7,-2-1 128 8,6 1-128-8,-2-4 128 7,4-2 0-7,0 2 0 8,4 2 0-8,0-2-128 7,0 0 128-7,2 2 0 8,3 4 0-8,3-4 0 7,2-2 0-7,-1 2 0 8,5 2 0-8,3 2 0 7,0 4 0-7,5-5 0 8,-3-5 0-8,14 0 0 7,0 0 0-7,-10 2 0 8,10-2 0-8,0 0 0 7,0 0 0-7,0 0 0 8,0 0 0-8,0 0-240 7,0 0 80-7,0 0 16 8,0 0 144-8,0 0 0 7,22 6 0-7,-1-6-128 8,6 0 128-8,7-4 0 7,1 0 0-7,6-1-128 8,6 3 128-8,3-2 0 7,5-2 0-7,5 2-128 8,7-2 128-8,-1-6 0 7,6 3 0-7,2-3-128 8,6 4 128-8,6 4 0 7,6 2 0-7,-3-2 0 8,5-7 0-8,2-1 0 8,-3 2 0-8,7-1 0 7,-1 7 0-7,1 2 0 8,3 0-176-8,6 0 176 8,-1-2 0-8,-1-4 0 6,-2-2 0-6,1 6 160 8,1 3-160-8,0 2-176 7,-2 1 48-7,1-2 0 8,3-3 128-8,-4-1 0 7,1-2 0-7,-7 4 0 8,3 2 0-8,-3-2 0 7,-5-2 0-7,-1 0 0 9,-1 2 0-9,-4 0 0 5,-6-2 0-5,0 0 0 9,-4-1 0-9,-4 3 0 7,2 0 0-7,-2 0 0 8,0 0 0-6,-4 0 0 3,0 0 0-5,-3 2 0 8,-5-4 0-8,1-2 0 8,-5-4 0-8,-3 4 0 8,-5 5 0-8,-3 1 0 7,-2-2 0-7,0 0 0 8,-4 0 0-8,2 0 0 7,-8 0 0-7,2 0 0 8,2-4 0-8,-8 2 192 6,-3 2-64-6,-1 0 0 8,-2 0-128-8,-3 2-128 7,-5-4 128-7,1 2-192 8,-3-2 192-7,-1-1 128 6,-14 5-128-7,18-4 176 8,-18 4-176-8,13-2 0 6,-13 2 0-6,0 0 0 8,0 0 0-8,0 0 0 7,0 0 0-7,0 0 0 8,0 0 0-8,0 0 0 8,0 0 0-8,0 0 0 8,0 0 0-8,0 0 0 7,0 0 0-7,0 0 0 7,0 0 0-7,-4 17 0 7,-3-9 0-7,7-8 0 8,-14 12 0-8,14-12 0 7,-14 8 0-7,-1-3 0 8,15-5 0-8,-14 14 0 8,-2-4 0-8,5-4 0 7,-5 2 0-7,4-1 0 7,-7-3 0-7,3 2 0 8,-3 2-176-8,-3 4-64 7,-3-5-16-7,0 3-11584 16,1-2-2304-16</inkml:trace>
    </iact:actionData>
  </iact:action>
  <iact:action type="add" startTime="7212">
    <iact:property name="dataType"/>
    <iact:actionData xml:id="d4">
      <inkml:trace xmlns:inkml="http://www.w3.org/2003/InkML" xml:id="stk4" contextRef="#ctx0" brushRef="#br0">16735 1557 2751 0,'0'0'256'0,"0"0"-256"6,0 0 0-6,0 0 0 8,0 0 2288-8,6-14 400 10,-6 14 96-9,-4-18 16 3,4 18-1392-4,-2-13-256 7,2 13-64-7,0 0-16 8,0-16-64-8,0 16-16 11,-2-12 0-11,2 12 0 5,0 0-176-5,0 0-48 10,0 0 0-10,0 0 0 4,0 0-352-4,0 0-80 10,0 0-16-10,0 0 0 6,0 0-64-6,0 0-32 11,0 14 0-11,0-14 0 4,-2 16 144-4,-2 1 16 6,4-17 16-6,-6 20 0 8,0 1 48-8,-3 1 16 7,-1 1 0-7,4 0 0 8,-6 5 80-8,5 1 16 12,-1 2 0-12,-6 6 0 3,4 8-160-3,-1-2-16 8,1 4-16-8,2-2 0 7,-4-8-112-7,5 0-32 11,-1 2 0-11,-2-6 0 4,2 0 64-4,0 2 16 13,1-2 0-13,-3-3 0 3,0-3 16-3,6-4 0 10,-6-3 0-10,5-1 0 4,1 1-144-4,4-20-32 12,-4 12 0-12,4-12 0 4,0 0 48-4,0 0 16 11,0 0 0-11,0 0 0 4,0 0 16-4,0 0 0 7,0 0 0-7,13 5 0 9,1-1-32-9,2-2-16 10,-1-2 0-10,7-2 0 4,-5-4-176-4,5 4 160 12,-1 1-160-12,5-1 160 4,1 2-160-4,2 0 0 11,0-2 0-11,3 2 0 4,-1 2 0-4,4-2 0 11,-2-2 128-10,2 0-128 2,8 2 0-3,0 0 0 10,2 0 0-10,6 2 128 5,-1-4-128-5,1 2 0 10,8 0 0-10,-3 0 0 5,3-2 0-5,-1 2 0 10,5-2 0-10,-1 2 0 4,0 0 0-4,-1 0 0 11,3 0 0-11,1 0 0 4,-3 0 0-4,-2 0 0 11,3 0 0-11,1 0 0 5,-3-2 0-5,1 0 0 10,4 2 0-10,-1 2 0 5,1 0 0-5,4-2 0 10,5-2 0-10,-5 0 0 5,2-2 0-5,-4-4 0 10,2 0 128-10,-3 6-128 4,3 2 0-4,-4 4 0 11,4 0 144-11,-5-2-144 4,3-2 0-4,-2-2 0 11,9-2 0-11,-5 0 128 5,0 4-128-5,4-2 0 11,-2-1 0-11,2-1 0 4,-5 0 0-4,1 2 0 11,2 2 0-11,-6 0 0 4,-3 0 0-4,3 0 0 10,2-2 0-10,1 0 128 4,-5-4-128-4,0 2 0 11,3 4 0-11,-3-2 0 5,-2 0 0-5,3 0 0 11,-5 0 0-11,3-2 0 4,-3 8 0-4,5-4 0 11,-3-4 0-11,0 3 0 4,1-1 0-4,-1 0 0 10,-1 2 0-10,-1 0 0 4,-1-4 0-4,1 4 0 11,1 2 0-11,-3 0 128 5,3 2-128-5,-3 1 0 10,-5-3 0-10,3 0 0 4,1-2 0-4,-1 0 0 11,-3-2 0-11,0 0 0 5,-4 2 0-5,1 0 0 10,-1 0 0-10,-4 0 0 4,-2-4 0-4,-2 4 0 12,0 4 0-12,-4 2 0 4,0-2 0-4,-2-4 0 11,-2 6 0-11,-2-2 128 3,-1-6-128-3,-1 4 0 13,-6-2 0-13,1 4 0 3,-3 4 0-3,-3-3 0 10,1-3 0-10,1 2 0 5,-5-4 0-5,1 0 0 10,-16 0 0-10,17 2 0 5,-17-2 0-5,0 0 0 10,14 6 0-10,-14-6 0 5,0 0 0-5,0 0 0 10,0 0 0-10,0 0 128 5,0 0-128-5,0 0 0 10,14 8 128-10,-14-8-128 4,0 0 128-4,0 0-128 11,0 0 128-11,0 0-128 5,0 0 0-5,8-12 144 10,-8 12-144-10,3-12 0 5,-3 12 176-5,0-19-176 11,0 3 160-11,0-1-160 3,-2-3 208-3,1 5-48 12,1-5-16-12,0-1 0 4,-2 3 32-4,0-3 0 10,2-1 0-10,0-3 0 6,0 0 0-6,2-1 0 10,0 1 0-10,1 1 0 4,-1 3-48-4,0 0-128 12,2-3 192-12,2 3-64 4,-4-1-128-4,0 7 0 9,-2-3 144-9,2 4-144 5,-2-3 0-5,0 9 0 11,0 8 0-11,0 0 0 19,0 0-1008-19,0 0-272 0,0 0-48 0,-16-2-15888 4</inkml:trace>
    </iact:actionData>
  </iact:action>
  <iact:action type="add" startTime="8818">
    <iact:property name="dataType"/>
    <iact:actionData xml:id="d5">
      <inkml:trace xmlns:inkml="http://www.w3.org/2003/InkML" xml:id="stk5" contextRef="#ctx0" brushRef="#br0">5956 5047 10079 0,'0'0'448'1,"0"0"80"-1,0 0-528 0,0 0 0 10,0 0 0-10,0 0 0 4,-13-11 896-4,13 11 64 11,-14-12 0-11,14 12 16 4,0 0-64-4,0 0-16 10,0 0 0-10,0 0 0 5,-12-6-128-5,12 6-48 13,0 0 0-12,0 0 0 1,0 0-64-2,0 0-16 9,0 0 0-9,0 0 0 5,0 0 0-5,0 0 0 11,0 0 0-11,0 0 0 4,0 0-256-4,0 0-48 11,0 0-16-11,0 0 0 4,0 0 64-4,8 8 0 10,4 0 0-10,-4 4 0 5,-8-12-16-5,17 11 0 11,-1 5 0-11,3-6 0 5,7 5-32-5,-3-5 0 10,4 0 0-10,3 3 0 6,1-1-64-6,2 6-16 9,2-1 0-9,4-1 0 5,-4 3-128-5,0-3-128 11,2-1 144-11,-2 5-144 4,4-8 144-4,0 1-144 10,2-5 128-10,0 2-128 5,-4 0 128-5,2-5-128 10,-3-1 0-10,-1 2 128 5,4 4 32-5,-2-2 0 10,2-4 0-10,2 3 0 5,-4 5 48-5,4-4 16 11,-6-2 0-11,4 6 0 4,-2-5-96-4,-6 3-128 10,2 2 176-10,-2-6-176 5,1-6 192-5,1-2-64 11,-4 2 0-11,0 0-128 3,1-2 256-3,-1-2-48 12,-2-4-16-12,-3 2 0 4,-1 2 32-4,-2 0 0 11,5-7 0-11,-1 1 0 4,-1 4-96-4,1-2 0 10,2 0-128-10,-1-1 192 4,-5-5-192-4,-1 0 144 11,1 1-144-11,0-1 128 5,3 4-128-5,-3-5 0 10,-1-1 0-10,3 2 128 5,1-3-128-5,-1 3 0 11,-1-5 144-11,-3 5-144 4,1-3 0-4,1-3 0 11,-1 3 0-11,-5-3 128 4,3-1-128-4,-7 5 0 10,3 0 0-10,-6 1 128 5,0 1-128-5,1 6 0 10,-9 8 0-10,8-13 0 5,0 3 0-5,-8 10 0 10,0 0 0-10,10-10 128 5,-4 2-128-5,-6 8 0 10,0 0 0-10,0 0 0 5,5-5 0-5,-5 5 0 10,0 0 0-10,0 0 0 5,0 0 0-5,0 0-128 10,0 0 128-10,0 0 0 5,0 0 0-5,0 0 0 11,0 0 0-11,0 0 0 4,0 0 0-4,-2 9 0 10,-3 5 0-10,-5-4 0 5,2 5 0-5,2-3 0 10,-5 4 0-10,-1-3 0 4,0 5 0-4,-3-5 0 11,-1 5 0-11,2 0 0 5,-3-1 0-5,1 3 0 11,-5-3 0-11,-1-1 0 4,1 5 0-4,-1 1 0 11,-3-5 128-11,0 3-128 3,-3-3 128-3,-1-1-128 12,-4 3 128-12,0 1-128 4,0-5 144-4,-1 3-144 10,-1 2 192-10,-8-5-192 5,0 7 176-5,2-3-176 11,-3-7 160-11,5 3-160 5,-4-7 128-5,4 2-128 9,-6-2 0-9,2-2 0 5,-6-3 128-5,2-3-128 11,4 0 0-11,-3 0 144 4,5 0-144-4,-2-1 128 10,0-3-128-10,2 2 128 6,-4 0-128-6,6 0 0 10,-2-4 0-10,4 2 0 4,-6 0 0-4,6 0 0 10,4-2 0-10,0-3 0 5,0 1 0-5,3 2 0 11,3-6 128-11,0 3-128 3,1 1 0-3,5-4 0 12,-1 0 0-12,1 5 128 4,3-5-128-4,3 4 0 11,-3-2 0-11,6 1 0 4,-1 1 0-4,3 4 0 11,0-2 0-11,1-2 0 5,3 2 0-5,6 6 0 10,0 0 0-10,-2-6 0 5,-4 1 0-5,6 5 0 9,-4-10 0-8,4 10 0 3,0 0 0-4,0 0 0 10,0 0 0-10,10-6 0 5,-2 2-176-5,5 2 176 10,-3 0-128-10,6 2 128 5,-3 2 0-5,9 0-128 11,-1 4 128-11,3 0 0 4,-3 2 0-4,2-3-160 11,1-1 160-11,3 4 0 5,4 6 0-5,4-4-128 10,3 1 128-10,-3-1 0 4,6-4 0-4,-2 2 0 12,4 1 0-12,-4-3 0 3,3-2 0-3,-1-2 0 11,8 4 0-11,0-2 0 5,0-2 0-5,1-2 0 10,1-2 0-10,0-2 0 5,-2 2 0-5,-5 0 0 12,3-6 176-12,0 2-176 3,-6-3 240-3,4 1-64 11,-6 0-16-11,4-6 0 4,-6 3-32-4,2-7-128 10,-4 3 192-10,-2-3-64 5,-2 4-128-5,-3-3 160 10,-3 3-160-10,0 0 160 5,1-1 32-5,-3 3 0 10,1 0 0-10,-7-1 0 4,1 1-64-4,-1 0 0 11,-5 5 0-11,2-1 0 4,-7-2-128-4,-3 2 0 11,-4 8 144-11,6-8-144 4,-4-1 128-4,-2 9-128 11,0 0 128-11,0-8-128 4,0 8 0-3,0 0 0 11,-4-8 0-12,-2-2 0 17,6 10-1344-17,0 0-272 0,0 0-64 0,0 0-14208 5</inkml:trace>
    </iact:actionData>
  </iact:action>
  <iact:action type="add" startTime="10694">
    <iact:property name="dataType"/>
    <iact:actionData xml:id="d6">
      <inkml:trace xmlns:inkml="http://www.w3.org/2003/InkML" xml:id="stk6" contextRef="#ctx0" brushRef="#br0">8923 3351 6447 0,'0'0'272'1,"0"0"80"-1,0 0-352 0,0 0 0 11,0 0 0-11,0 0 0 3,0 0 1520-3,0 0 224 13,0 0 48-13,0 0 16 4,0 0-768-4,0 0-144 11,0 0-48-11,0 0 0 4,0 0-16-4,0 0 0 9,0 0 0-9,0 0 0 6,0 0-64-6,0 0-32 11,0 0 0-11,0 0 0 3,0 0-32-3,0 0 0 10,-6 21 0-9,0-7 0 4,6-14-96-5,-9 15-32 10,-5-3 0-10,2 4 0 4,-1-6 0-4,3 7-16 10,0-3 0-10,-4 5 0 4,5 7-64-4,-7 1-16 12,4 4 0-12,-1 2 0 4,-1 2-48-4,-5-1-16 11,-1-3 0-11,2 8 0 5,-3 4-64-5,2-2-16 11,-1 1 0-11,-1 1 0 4,-3 2-128-4,3 4-16 11,-1-8-16-11,3 8 0 4,-3 5-16-4,5 1 0 10,3-2 0-10,-2-1 0 4,7 1 32-4,-5-2 0 11,4-1 0-11,4 3 0 5,-3-6 32-5,3 0 16 10,2-3 0-10,0-5 0 5,2 2-64-5,-2-2-16 10,2-2 0-10,-6 4 0 4,5-2 32-4,1 4 16 11,2-6 0-11,0 2 0 4,0-2-32-4,0-5-16 11,2-1 0-11,-1 0 0 5,3-4-16-5,2 1 0 12,-4-1 0-12,2 0 0 3,2-1 0-3,2-5 0 11,2 1 0-11,-1-5 0 4,7 6-144-4,-1-1 192 11,5 1-192-11,1-3 192 4,-1-5-192-4,3 3 160 10,3-2-160-10,-1-1 160 5,0 3-160-5,3-5 160 11,-1 5-160-11,-2-4 160 3,-1 3-160-2,-3-7 160 9,-3 0-160-10,1-3 160 5,-7-1-160-5,4 6 0 10,-5 0 144-10,-11-12-144 4,16 4 144-4,-16-4-144 11,14 3 192-11,-14-3-192 5,0 0-192-5,15 0-128 10,-15 0-48-10,18-1 0 19,-18 1-2848-18,11-10-576-1</inkml:trace>
    </iact:actionData>
  </iact:action>
  <iact:action type="add" startTime="11582">
    <iact:property name="dataType"/>
    <iact:actionData xml:id="d7">
      <inkml:trace xmlns:inkml="http://www.w3.org/2003/InkML" xml:id="stk7" contextRef="#ctx0" brushRef="#br0">10710 3515 8287 0,'0'0'368'1,"0"0"80"-1,0 0-448 0,0 0 0 8,-12-12 0-8,12 12 0 5,-12-12 1744-5,12 12 272 10,-11-8 48-10,11 8 16 4,0 0-768-4,0 0-160 11,0 0-16-11,0 0-16 5,-16-3-288-5,16 3-64 10,0 0-16-10,0 0 0 5,-12 5-368-5,12-5-64 11,0 0 0-11,-6 10-16 4,6-10 80-4,0 18 32 10,0-18 0-10,10 15 0 5,-2 1 256-5,2 1 48 10,7-1 16-10,-1 5 0 6,0 1 0-6,5-1 0 9,0 1 0-9,-1 3 0 5,-1 4-160-4,3 1-48 8,-5 3 0-9,3 2 0 5,1 0-96-5,-3 6-32 10,-2-6 0-10,1 4 0 5,-5 4-32-5,3-4-16 11,-5 4 0-11,4-2 0 4,-6 0 32-4,-1 4 0 12,1-2 0-12,2 1 0 3,-6-5-96-3,4 4-16 12,-2-4 0-12,-1 2 0 4,-1-4-48-4,-2 0-16 10,-2-1 0-10,0-1 0 4,0-4 32-4,0 4 0 11,0-6 0-11,0 4 0 5,0-1 16-5,0 1 0 10,-4 0 0-10,-3 2 0 5,-1 0-96-5,2-10-16 9,2 3 0-8,-10 17 0 3,3 1-16-4,3-7-128 10,-6 0 192-9,4-7-64 3,-3-1 0-4,3 2-128 11,-4 2 192-11,7-12-64 5,-1 1 16-5,-8 13 0 7,6-4 0-7,3-4 0 9,-5-1-16-9,6-11 0 6,0-1 0-6,-5 11 0 9,1-4 48-9,6-3 0 10,-2-6 0-10,-6 9 0 5,1 0 32-5,-1-3 16 11,6-6 0-11,0 3 0 5,2-5-96-5,-2 1-128 11,-3-3 176-11,9-10-176 3,0 0 240-3,0 0-64 12,0 0-16-12,0 0 0 3,-10 10-16-2,10-10 0 9,0 0 0-10,0 0 0 4,0 0 16-4,0 0 0 12,0 0 0-12,0 0 0 4,0 0-16-4,0 0 0 7,-14 10 0-7,14-10 0 3,0 0-144-3,0 0 128 12,0 0-128-12,0 0 128 4,0 0-128-4,0 0 128 7,0 0-128-7,0 0 128 8,-8-10-128-8,8 10 160 11,0 0-160-11,0 0 160 5,0 0-160-5,0 0 0 6,0 0 0-6,0 0 0 8,-3-14 0-8,3 14 0 12,0 0 0-11,0 0 0 2,0 0 0-3,0 0 0 11,-2-15 0-11,2 15 0 4,0 0-320-4,0 0-64 12,4-14 0-12,-4 14 0 18,0 0-2432-17,0 0-512-1,15 4-80 0,-5 4-32 0</inkml:trace>
    </iact:actionData>
  </iact:action>
  <iact:action type="add" startTime="15167">
    <iact:property name="dataType"/>
    <iact:actionData xml:id="d8">
      <inkml:trace xmlns:inkml="http://www.w3.org/2003/InkML" xml:id="stk8" contextRef="#ctx0" brushRef="#br0">8588 2227 4607 0,'0'0'400'1,"0"0"-400"11,0 0 0-12,0 0 0 5,-10-1 1744-5,10 1 272 11,-10 0 48-11,10 0 16 3,-12 0-848-3,3 0-160 12,9 0-48-12,0 0 0 3,0 0 176-3,-8 0 16 11,8 0 16-11,0 0 0 4,0 0-384-4,0 0-80 11,0 0 0-11,0 0-16 5,0 0-352-5,0 0-64 6,0 0-16-6,0 0 0 10,0 0-160-10,0 0-32 12,0 0-128-12,11 0 192 4,7 1 64-4,0 3 0 11,5-2 0-11,2-2 0 3,5 0 128-3,3 0 16 12,4 4 16-11,-2-4 0 2,8-2 32-3,-2 0 0 11,8 2 0-11,-1 2 0 4,-3-2-272-4,6 0-48 6,0 0-128-6,-1 2 192 8,1 4 16-8,2 0 0 11,-3 0 0-11,3 2 0 4,0-1-16-4,-1-1 0 8,-1-2 0-8,2 2 0 8,-4-2-64-8,1 4-128 11,-1-8 176-11,0 2-176 3,0 2 160-3,-1-3-160 11,-3 1 128-11,0-2-128 4,-4 6 0-4,0 0 128 11,-2 0-128-11,4-2 0 4,-8-2 0-4,0 2 128 11,0-2-128-11,-4 2 0 5,-3-2 192-5,-1 1-64 10,0 5 0-10,-3-2 0 4,-7-4 16-4,1 2 0 10,-1 2 0-10,-5-2 0 5,2 2-16-5,-4-5 0 10,-10-1 0-10,13 2 0 5,-13-2-128-5,0 0 192 7,0 0-192-7,0 0 192 9,0 0-64-9,0 0-128 7,0 0 192-7,0 0-64 3,0 0 96-3,0 0 16 9,0 0 0-9,0 0 0 7,0 0 0-7,0 0 0 7,-13 0 0-7,-5-2 0 9,-5-1-48-9,-5-3-16 12,-3 4 0-12,-4 0 0 2,-2-2-48-2,-10 0 0 11,-2 2 0-11,-3 0 0 5,-5 2-128-5,1 0 160 11,-5-2-160-11,-3 2 160 4,-5 0-160-4,3-2 128 11,-8-4-128-11,2 2 128 5,0-1-128-5,-2-1 0 11,1-2 0-11,3 0 0 5,-4 2 0-5,6 2 0 10,-2-1 128-10,7 1-128 4,3 0 0-4,-1 0 0 12,5-2 0-12,7 2 128 3,2 4-128-3,4 0 0 11,6 2 0-11,6 0 0 4,2 0 0-4,3 0 0 11,5 2 0-11,5-2 0 4,4-2-128-4,5 0 128 10,7 0 0-10,0 0 0 4,0 0-128-4,0 0 128 13,11 6-160-13,9-2 160 3,7-1 0-3,4-1-144 7,12-2 144-7,4 0 0 9,6-2 0-9,7 2 0 7,7-5 0-7,-1-3-128 9,8 0 128-9,0 2 0 10,2-2 0-10,4 1 0 5,2 3 0-5,-2-2 0 10,-6 2 0-10,0-4 0 5,-5-2 0-4,3 3 0 9,-6 1 0-10,0-4 0 4,-3 2 0-4,-7 4 0 7,-1 0 0-7,-2-2 0 8,-5-1 0-8,-7 3 0 11,0 0 0-11,-8 2 0 4,-3 0 0-4,-7 0 0 10,-7 0 0-10,-1 0 128 5,-15 2-128-5,0 0 144 11,0 0-144-11,0 0 160 4,-13 4-160-4,-3 0 192 7,-9 0-192-6,-3 2 192 6,-7 1-32-7,-6 1 0 12,2-2 0-12,-9 6 0 3,-7 0 32-3,-2-5 0 11,-5 5 0-11,-4-4 0 4,1 0-16-4,-7 1 0 12,2-1 0-12,-4-4 0 3,4 2-32-3,5 0 0 7,7 2 0-7,3-5 0 9,4-1-144-9,10-2 192 11,4 0-192-11,10 0 192 3,6 0-192-3,7 0 0 11,4 0 144-11,10 0-144 4,0 0 0-4,0 0 0 8,10-3 0-8,9-1 128 4,3-4-128-4,11 2 0 7,2 0 0-7,10-2 0 8,2-3-288-8,6 3-32 12,1-2 0-12,22-4 0 18,-9 9-2112-18,-5-1-448 0,-7-4-64 1,-20 8-32-1</inkml:trace>
    </iact:actionData>
  </iact:action>
  <iact:action type="add" startTime="18383">
    <iact:property name="dataType"/>
    <iact:actionData xml:id="d9">
      <inkml:trace xmlns:inkml="http://www.w3.org/2003/InkML" xml:id="stk9" contextRef="#ctx0" brushRef="#br0">28331 1239 1839 0,'0'0'0'1,"-2"-8"160"-1,0-4-160 0,2 4 0 4,-2-3 0-4,-2-3 0 9,0 4 2784-9,-4-3 528 6,3 3 96-6,-1-2 32 8,-6 2-2048-8,2 3-416 11,-2-5-80-11,-3 6 0 4,3 2-192-4,-5 2-16 12,-1 2-16-12,1 0 0 4,-7 2-160-4,-3 4-16 6,-2 10-16-6,-14 1 0 9,6 5-48-9,3-1-16 6,-3 3 0-6,6 3 0 8,2 2 64-8,0 0 16 13,1 1 0-13,5 5 0 2,1 4-176-2,7-4-48 13,-3-2 0-13,9 0 0 4,1 2 0-4,2-2 0 10,6-1 0-10,8-5 0 5,0-2 64-5,3-1 16 9,3-1 0-9,0-3 0 5,5-3-48-5,6-1-16 12,5-7 0-12,3 3 0 3,6 0-64-3,0-6-16 11,10-2 0-11,-3-1 0 5,-1 3-64-5,2-4-16 12,0-2 0-12,-6-2 0 3,0-2-128-3,-6-1-224 11,-4-1 48-11,-2 0 16 19,-3-4-2288-19,-3 0-464 1,4-11-96-1,-3 9 0 0</inkml:trace>
    </iact:actionData>
  </iact:action>
  <iact:action type="add" startTime="18799">
    <iact:property name="dataType"/>
    <iact:actionData xml:id="d10">
      <inkml:trace xmlns:inkml="http://www.w3.org/2003/InkML" xml:id="stk10" contextRef="#ctx0" brushRef="#br0">28930 1328 19343 0,'0'0'1728'2,"0"0"-1392"5,13 2-336-7,1-2 0 8,2-2 688-8,1 0 64 12,5 1 16-12,-1-1 0 4,-1 0-64-4,3-2 0 11,2-2 0-11,1-2 0 4,-1 0-448-4,2 4-80 7,1-1-32-7,-3-3 0 8,-2 4-144-8,-5 0 0 11,-1 2 0-11,7 0 128 19,-10 2-832-19,-14 0-160 0,0 0-32 0,0 0-16 1</inkml:trace>
    </iact:actionData>
  </iact:action>
  <iact:action type="add" startTime="18983">
    <iact:property name="dataType"/>
    <iact:actionData xml:id="d11">
      <inkml:trace xmlns:inkml="http://www.w3.org/2003/InkML" xml:id="stk11" contextRef="#ctx0" brushRef="#br0">28789 1742 20271 0,'0'0'896'1,"14"0"192"-1,3 2-880 0,7 2-208 9,1 0 0-9,2-4 0 5,1-2 960-5,-1 0 128 10,4-4 48-10,1 0 0 4,3 0-288-4,2-4-48 11,0-5-16-11,0 3 0 4,4-3-464-4,-2 5-112 11,2-6-16-11,-2 6-8352 18,4-1-1680-17</inkml:trace>
    </iact:actionData>
  </iact:action>
  <iact:action type="add" startTime="19358">
    <iact:property name="dataType"/>
    <iact:actionData xml:id="d12">
      <inkml:trace xmlns:inkml="http://www.w3.org/2003/InkML" xml:id="stk12" contextRef="#ctx0" brushRef="#br0">30459 853 9215 0,'0'0'400'1,"0"0"96"-1,0 0-496 0,0 0 0 9,0 0 0-9,0 0 0 4,0-8 2080-4,0 8 320 11,0 0 64-11,0 0 16 4,0 0-1008-4,0 0-208 12,0 0-48-12,0 0 0 5,0 0-384-5,0 0-96 10,4 11-16-10,0 9 0 4,-2 1 48-4,3 1 16 10,-3 3 0-10,-2 4 0 5,0 3-160-5,0 5-48 10,-2-2 0-10,-1 6 0 5,-1-4-160-5,0 0-32 10,-2 0-16-10,0-2 0 6,4-6-80-6,0 1-16 12,0-5 0-12,2 2 0 2,4-1 16-2,4-3 0 10,0-4 0-10,1-1 0 5,7 2 48-5,0-7 16 11,3 3 0-11,5-5 0 4,1-1-128-4,0-2-32 11,3-4 0-11,1-2 0 5,0-4-32-5,0-2-16 11,3-4 0-10,-3-2 0 2,0 3-144-3,-2 1-192 11,-1-6 32-11,-1 2 16 17,-1 1-592-17,-1-5-112 0,-7 6-32 0,1-7 0 15,1 3-1488-15,-7-2-288 0,5 3-64 0</inkml:trace>
    </iact:actionData>
  </iact:action>
  <iact:action type="add" startTime="19855">
    <iact:property name="dataType"/>
    <iact:actionData xml:id="d13">
      <inkml:trace xmlns:inkml="http://www.w3.org/2003/InkML" xml:id="stk13" contextRef="#ctx0" brushRef="#br0">31179 583 9215 0,'0'0'400'0,"0"0"96"0,0 0-496 0,0 0 0 8,0 0 0-8,0 0 0 5,7-5 2208-5,-7 5 352 11,0 0 64-11,0 0 0 5,0 0-1280-5,0 0-256 11,0 0-48-11,0 0-16 4,0 0-352-4,0 0-80 9,0 0-16-8,0 0 0 4,0 0 0-5,0 0 0 10,6 7 0-10,0 7 0 4,-6 0 144-3,0 7 32 10,0 6 0-11,-6 1 0 4,0 5-80-4,1 6-16 10,-1 2 0-10,-6 12 0 5,0 3-64-5,1 14-16 10,-5 0 0-10,0 7 0 4,-1 3-64-4,-3-2-32 11,3 3 0-11,1-5 0 5,-5 2 32-5,1 2 16 10,5 0 0-10,-3-2 0 5,4-3 48-5,-3-5 16 10,1 0 0-10,3-6 0 5,-3-3-96-5,6-5-32 10,-3 3 0-10,3-10 0 5,0-5-224-5,-2 1-48 11,5-8-16-11,3 0 0 3,0-5-32-3,0-1 0 11,0-8 0-11,4-1 0 5,0-3-16-5,6-7-128 7,-6-12 192-7,0 0-64 24,8 10-1184-24,3-10-240 0,5-2-48 1,-2-10-16272 2</inkml:trace>
    </iact:actionData>
  </iact:action>
  <iact:action type="add" startTime="23336">
    <iact:property name="dataType"/>
    <iact:actionData xml:id="d14">
      <inkml:trace xmlns:inkml="http://www.w3.org/2003/InkML" xml:id="stk14" contextRef="#ctx0" brushRef="#br1">18574 983 5519 0,'0'0'496'1,"0"0"-496"4,0 0 0-5,0 0 0 8,0 0 1392-8,0 0 176 11,-4 12 32-11,4-12 16 5,0 0-512-5,0 0-96 12,-4 16-32-12,4-16 0 4,-5 7-192-4,5-7-32 13,0 0-16-13,0 0 0 2,-8 4 48-2,-2 2 16 6,10-6 0-6,-10 2 0 8,3-2-224-8,-5-4-32 12,2 4-16-12,-2 0 0 4,5-2-128-4,-1 2-16 10,-4 0-16-10,2-2 0 5,4 2-64-5,-5 0-16 12,1 2 0-12,0 2 0 3,-3 0-112-3,3 2-32 11,-2 0 0-11,0-2 0 4,3 3-16-4,-5 3 0 10,4 2 0-10,-3 3 0 5,1-3 32-5,0 6 0 10,0-3 0-10,5 3 0 5,-5 3 64-5,4-3 16 11,4-1 0-11,-2 5 0 4,1-5 64-4,3 3 16 10,2 3 0-10,2-3 0 5,3-3-64-4,1 3-16 8,0 1 0-9,4-1 0 5,2-3-80-5,-1 3-16 10,5-6 0-10,-4 1 0 6,3 5-16-6,5-11-128 11,-5 1 192-11,5 0-64 3,-1-4 112-3,-3 0 16 11,1-4 0-11,-1-2 0 4,0 0 32-4,1-2 16 10,-3-2 0-10,3 2 0 5,-3-2-112-5,4-2 0 11,-5-4-16-11,3 2 0 5,-4 3-176-5,3-3 160 9,-5 0-160-9,4 2 160 5,-5 2-160-5,1-2 0 10,-10 6 0-10,12-7 128 5,-12 7-128-5,6-6 0 11,-6 6 0-11,0 0 0 3,0 0 0-3,0 0 0 11,0 0 0-11,0 0 0 5,0 0 0-5,0 0 0 10,0 0 0-10,0 0 0 5,0 0 0-5,0 0 0 10,0 0 0-10,-8 4 0 5,-4 1 0-5,0 3 0 10,1-2 0-10,-5 2 0 5,4 2 0-5,-5-3 0 10,1-3 0-10,3 2 0 5,-5 0 0-5,4 2 0 12,-5-2 0-12,3-2 0 3,1 0 176-3,-5-1-48 11,5-1-128-11,-3-2 192 4,-1-2 0-4,5-1 0 10,-4-1 0-10,5 0 0 5,-5-4 64-5,4-2 16 10,3 0 0-10,1-3 0 5,-2 1-32-5,3 2-16 11,-3-5 0-11,4 3 0 4,0-6-48-4,4 5-16 10,-5-3 0-10,5-1 0 5,2 3-160-5,2-5 192 10,0 3-192-10,4 0 192 5,0-3-192-5,3 5 0 10,1-3 0-10,4 3 0 6,0-6 0-6,1 3 0 11,1 1 0-11,1-3 0 3,1 3 0-3,2 3 0 12,-5-7 0-12,7 8 0 3,-1-5 0-3,-1 7 0 11,1-4 0-11,-1 5 0 4,-4-5 0-4,5 2 0 10,-5 4 0-10,3-1 0 6,-3 1 0-6,0 4 0 9,-3-4 0-9,3-2 0 4,-6 7 0-4,-8 3 0 11,0 0 0-11,11-4 0 4,-11 4 0-4,0 0 0 11,0 0 0-11,0 0 0 4,0 0 0-4,0 0 0 11,0 0 0-11,0 0 0 5,0 0 0-5,0 0 0 12,0 0 0-12,0 0 0 4,-11-2 0-4,3 2 0 11,-4 2 0-11,1 2 0 4,1-6 0-4,-4 4 0 10,4 1 0-10,-5 5 0 5,3-6 0-5,-5 4 0 10,1 0 0-10,-2 4 0 5,-3 1-128-5,1-1 128 10,3 4 0-10,-3-1 0 4,3 7 0-4,1-1 0 11,-1-1 0-11,3 2 0 4,-4 1 0-4,7 0 0 11,-5-3 0-11,6 3 0 4,-3 3 0-4,5-3 0 11,4-1 128-11,0-1-128 5,2 1 128-5,2-5-128 12,2 3 128-12,4-2-128 2,0-3 128-2,4 3-128 12,3-6 0-12,7 3 128 4,-1-3 16-4,9-4 0 10,7 0 0-10,-2-2 0 5,2-4 16-5,6-2 0 10,0-2 0-10,4 0 0 5,-4 0-160-5,4-2 128 10,-6-2-128-10,2 2 128 4,-8 1-128-4,2 1 0 10,-6-2 0-10,-2 0 0 20,-1 2-928-20,-3 4-224 0,-1 0-32 0,-3 4-14816 5</inkml:trace>
    </iact:actionData>
  </iact:action>
  <iact:action type="add" startTime="25032">
    <iact:property name="dataType"/>
    <iact:actionData xml:id="d15">
      <inkml:trace xmlns:inkml="http://www.w3.org/2003/InkML" xml:id="stk15" contextRef="#ctx0" brushRef="#br1">7842 4726 2751 0,'0'0'256'1,"0"0"-256"10,0 0 0-10,0 0 0 3,0 0 2448-4,0 0 448 11,0 0 96-11,0 0 16 4,0 0-1472-4,0 0-304 7,0 0-48-7,0 0-16 9,0 0-32-9,0 0-16 10,0 0 0-10,0 0 0 6,0 0-192-6,0 0-32 6,0 0-16-6,0 0 0 9,-2-12-64-9,2-6-16 7,2 5 0-7,2-5 0 7,2-3-80-7,-2 1-16 11,0 1 0-11,-2-3 0 4,2-3-144-4,-2 0-48 8,0-5 0-8,2 1 0 4,2-4-128-4,-3-2-48 8,-3 2 0-8,0-2 0 8,2-2-128-8,-2-4-16 6,-2 2-16-6,0-2 0 9,1 4-176-9,-3-4 128 9,2 4-128-9,0 3 128 6,0-3-128-6,0 4 0 6,0 0 0-6,2 4 0 9,0-2 0-9,0 1 0 11,0 1 0-11,0 4 0 4,0 1 0-4,2 3 0 11,0 5 0-11,2-1 0 3,-2-5 0-3,-2 9 0 12,0-5 0-12,0 18 0 4,0-12 0-4,0 12 0 11,0 0 0-11,0 0 0 5,0 0 0-5,0 0 0 7,0-13 0-7,0 13 0 8,0 0 0-8,0 0 0 7,0 0 0-7,0 0 0 9,0 0 0-9,0 0 0 11,0 0 0-11,0 0 0 4,0 0-128-4,0 0 128 11,0 0 0-11,0 0 0 4,0 0 0-4,0 0 0 8,0 0 0-8,4 17 0 8,-4-17 0-8,0 14 0 6,0-14 0-6,-6 16 0 9,6-16 0-9,-6 13 0 10,0 3 128-10,-2-5-128 5,-2 5 192-5,1-2-64 10,-5 1 0-10,0 3 0 5,-3-3 0-5,1 5 0 11,-7-1 0-11,3 1 0 3,-1 1 16-3,3 3 0 11,-5-3 0-11,3-1 0 4,-3 1-16-4,3 3-128 11,-1 1 192-11,-4 0-64 4,-5-1-128-4,3-1 192 12,2-3-192-12,-1-1 192 4,1 3-64-4,2-1-128 11,5-3 192-11,-1 1-64 4,-3-7-128-4,5 3 192 7,1-3-192-7,-2 2 192 7,5-4-192-6,-1 1 128 10,14-11-128-11,0 0 128 4,-12 8-128-4,12-8 128 10,0 0-128-10,0 0 128 5,-13 6-128-5,13-6 128 12,0 0-128-12,0 0 128 3,0 0-128-3,0 0 192 11,0 0-192-11,0 0 192 4,0 0-192-4,0 0 0 10,0 0 144-10,0 0-144 5,0 0 0-5,0 0 0 7,0 0 0-7,0 0 0 4,0 0 0-4,0 0 0 7,0 0 0-7,15 12 0 9,-1-5 0-9,2-1 0 11,5 2 0-11,-5 2 0 4,3-6 0-4,6 0 0 13,3 1 0-13,-1 1 0 3,4 0 240-3,0-2-32 12,1-2 0-12,3 0 0 3,0-2 80-3,2 2 16 12,2-2 0-12,-2 0 0 3,6 0 16-3,-6 0 16 13,0-2 0-13,2-2 0 3,-4-2-48-3,-2-2-16 11,-3 1 0-11,-3 3 0 3,-4-4-112-3,1 0-32 11,-1 0 0-11,-7 6 0 5,-1 2-128-5,-1 2 0 11,-14-2 0-11,16 6 0 20,-5 8-1264-20,-11-14-336 1,4 17-64-1,-8 1-15808 2</inkml:trace>
    </iact:actionData>
  </iact:action>
  <iact:action type="add" startTime="32210">
    <iact:property name="dataType"/>
    <iact:actionData xml:id="d16">
      <inkml:trace xmlns:inkml="http://www.w3.org/2003/InkML" xml:id="stk16" contextRef="#ctx0" brushRef="#br1">16955 2025 9503 0,'0'0'416'0,"0"0"96"0,0 0-512 0,0 0 0 10,0 0 0-10,-11 2 0 4,1 0 912-4,10-2 96 12,-18 3 16-12,18-3 0 4,-11 4-192-4,11-4-48 11,-16 10 0-11,16-10 0 4,-12 8-112-4,12-8-32 12,0 0 0-12,0 0 0 3,-11 6-16-3,11-6-16 10,0 0 0-10,0 0 0 5,0 0-32-5,0 0-16 10,0 0 0-10,17 8 0 5,-3-3 144-5,5 1 16 10,7-6 16-10,1 0 0 4,2 0-272-4,4-2-48 11,-1-4-16-10,5 3 0 3,-2-3-80-4,2 2 0 10,4-2-16-10,-2 0 0 5,8 2-48-5,-1 0-16 10,-1 2 0-10,4-2 0 5,2 1-64-5,1-1-16 11,-1-2 0-11,-6 4 0 4,0 2-160-4,2-2 160 11,-4-2-160-11,-14 2 160 4,0 2-160-4,2 0 128 10,4 0-128-10,-3 0 128 5,1-4-128-5,-2 2 0 10,-2 0 0-10,2 0 0 5,1 0 0-5,-1 0 0 10,-2-2 0-10,2 3 128 6,-1-1-128-6,-1 0 0 9,-4 0 144-9,1 2-144 5,-5 0 128-5,-1-2-128 10,1 0 128-10,-1 2-128 5,-5 0 192-5,-1 0-16 10,-3 0-16-10,-11 0 0 5,14 0 32-5,-14 0 16 10,0 0 0-10,0 0 0 5,0 0-80-5,0 0-128 10,0 0 176-10,0 0-176 5,0 0 176-5,0 0-176 11,0 0 160-11,2 11-160 4,-2-11 176-4,0 14-176 11,-4-4 192-10,-2 2-192 2,-3-7 144-3,-1 3-144 10,-2 2 0-10,0-2 144 5,1-2-144-5,-5 1 0 11,0 3 144-11,1-2-144 4,-7-2 0-4,1 4 128 10,-2-5-128-10,-1 1 0 6,-3 2 128-6,-6 0-128 9,0-2 160-9,-3 0-160 6,1-2 144-6,-19 3-144 9,1 1 128-9,2-2-128 5,-3-4 128-5,1 4-128 10,4 0 128-10,-1-1-128 4,-3-5 128-4,4-1-128 11,0-3 128-11,1 2-128 5,3-2 176-5,4 0-48 11,2 2-128-11,-2-2 192 4,6 0-192-4,-2 0 144 12,5-4-144-12,5 3 128 3,2-1 48-3,7 0 0 12,1 0 0-12,17 6 0 3,-8-8-176-3,8 8 160 10,0 0-160-10,0 0 160 6,0 0-160-6,0 0 0 10,4-13 0-10,-4 13 128 5,10-12-128-5,7 6 0 9,1-4 0-9,1 2 0 6,5 3 0-6,3 1 0 9,0 2 0-9,4 2 0 5,6-2 0-5,0 2 0 10,2-2 0-9,4 2 0 3,6 0 0-4,2 0 0 10,-2 0 0-10,3-2 128 5,1 0-128-5,-10 0 0 12,0-2 0-12,6 2 0 4,1-2 0-4,3 0 0 11,4 0 0-11,-3 3 0 4,1-3 0-4,-1 0 0 10,1-2 0-10,-2 4 0 4,-3 0 0-3,-1 0 192 9,0 0-192-10,-2 0 192 5,1 0-16-5,-7 2 0 11,0-2 0-11,-6 0 0 4,-1 0-48-4,-5 0-128 10,-2 0 192-10,-3-2-64 5,-3 3-128-5,-5 1 128 9,-3 0-128-9,-1 1 128 6,-12-1-128-6,0 0 0 9,0 0 144-9,0 0-144 6,0 0 144-6,0 0-144 10,0 0 192-10,0 0-192 4,0 0 160-4,-14 0-160 12,-9-1 128-12,-2 1-128 4,-3 0 0-4,-5 0 128 10,-6 0-128-10,8 1 0 4,-6 3 0-4,-2 0 128 11,-8 0-128-11,-6-2 0 5,-3 0 0-5,-1 2 0 10,-7 2 0-10,0 2 0 4,-1-4 0-4,-32 1 0 12,5 3 128-12,6 2-128 3,4-4 0-3,2-4 0 11,0 0 0-11,2 0 0 4,4-2 0-4,6 0 0 11,0 0 128-11,5 4-128 5,3-1 0-5,3 3 0 10,3-4 0-10,5 0 0 5,4 0 0-5,6 0 0 10,8 0 0-10,5 0 0 4,9-4 0-4,5 2 0 11,12 0 0-11,0 0 0 4,0 0 0-4,0 0 128 12,0 0-128-12,27-4 0 4,7 0 0-4,8-2 0 10,3-3 0-10,10 3 0 5,3-2 0-5,9 0 0 10,-3 2 0-10,8 2 0 5,-2-1 0-5,3 1 0 10,-1-4 0-10,-8 4 0 4,-3 2-240-4,-5 2-16 12,-3 2-16-12,-6 0 0 18,-12 2-2160-17,-4 2-416-1</inkml:trace>
    </iact:actionData>
  </iact:action>
  <iact:action type="add" startTime="33860">
    <iact:property name="dataType"/>
    <iact:actionData xml:id="d17">
      <inkml:trace xmlns:inkml="http://www.w3.org/2003/InkML" xml:id="stk17" contextRef="#ctx0" brushRef="#br1">8623 2292 5519 0,'0'0'240'1,"0"0"64"-1,0 0-304 0,-18-2 0 6,8-2 0-6,10 4 0 9,-15-4 1120-9,15 4 160 6,-14-4 48-6,-2-2 0 8,16 6-432-8,-15-7-64 11,3 1-32-11,12 6 0 5,-12-4 32-5,-1 2 0 10,13 2 0-9,-14-2 0 3,-1-2 176-4,15 4 32 12,-16-4 16-12,4 2 0 3,12 2-96-3,-11 0 0 11,11 0-16-11,-16-4 0 4,16 4-160-4,0 0-16 10,0 0-16-10,0 0 0 4,0 0-160-4,0 0-16 11,0 0-16-10,0 0 0 3,0 0-112-4,0 0 0 12,-8-8-16-12,8 8 0 3,0 0-160-3,0 0-16 12,6-11-16-12,6-1 0 3,3 4-112-3,5 2-128 11,-5-3 176-11,9 3-176 4,3 0 192-4,2 4-192 10,3-2 192-10,7 2-192 6,-2 0 0-6,6 0 0 10,-2 2 0-10,7 2 0 4,1 4 0-4,0-2 0 11,2-2 128-11,3 2-128 5,3 0 0-5,-3 2 0 10,-1-3 0-10,2 1 0 5,1 0 0-5,3-2 0 10,1 2 0-10,-1 0 0 5,-1-2 128-5,-3-2-128 10,-1 0 0-10,-1 4 0 4,0 2 176-4,-1-6-176 11,-3-2 160-11,0 2-160 4,-2 2 288-4,0-2-32 11,-6 0-16-11,1 0 0 4,-4 0-48-4,2 0-16 11,-2 0 0-11,-7 0 0 5,0 0-48-5,0 0 0 10,-4 0 0-10,-3 0 0 5,-3 2-128-5,1-2 128 10,-9-2-128-10,5 2 128 4,-6 6-128-4,-12-6 0 11,15 0 144-11,-15 0-144 4,0 0 0-4,0 0 128 11,14 7-128-11,-14-7 0 5,0 0 0-5,0 0 144 9,0 0-144-8,0 0 0 3,6 16 208-3,-6-16-64 8,0 0-16-9,0 0 0 5,-10 10 64-5,10-10 0 11,-14 13 0-11,-5-5 0 5,-1-2-64-5,-3 0 0 10,0 0 0-10,-9-6 0 5,1-4-128-5,-4 4 160 10,-2 4-160-10,-6-4 160 5,6 0-160-5,-8 0 128 10,2 0-128-10,-4 0 128 4,-5 4-128-3,1-2 0 9,-4-2 144-10,1-2-144 5,-1-2 0-5,1-4 128 10,-3 4-128-10,2-4 0 5,1-9 0-5,-1 5 144 12,1-2-144-12,3 3 0 3,4-5 128-3,0 4-128 12,-2-3 0-12,3 5 0 3,-1 0 0-3,0-2 128 11,2 5-128-11,6-3 0 4,-2 0 0-4,6 4 0 10,4 0 0-10,2 1 0 5,1-3 0-5,1 4 0 10,0 0 0-10,1 4 0 5,5-4 0-5,3 2 0 10,1 2 0-10,-3 0 0 5,7 0 0-5,-3 0 0 10,6-2 0-10,10 2 0 4,-15 2 0-4,15-2 0 11,0 0 0-11,0 0 0 5,0 0 0-5,0 0 0 10,0 0 0-10,0 0 0 5,0 0 0-5,0 0 0 10,0 0 0-10,21 2 0 4,4 0 0-4,3-2 0 11,5 0 0-11,8 0 0 5,0 0 0-5,10 0 0 10,5-2 0-10,3 0 0 5,1 0 0-5,4 0 0 10,1-4 0-10,5 4 0 5,-2 2 0-5,8 0 0 10,0 0 0-10,-1 0 0 5,-3 0 0-5,2 0 0 10,-6-1 0-10,4-1 0 5,-1 0 0-5,-1 0 0 10,-8 2 0-10,4 2 0 5,-3 0 0-5,-5 1 0 10,1 3 0-10,-4-2 160 5,-5 0-160-5,-1 0 0 10,-8-4 0-10,2 2 0 5,-8 2 176-5,-4-2-48 10,-7-2-128-10,-7 0 192 5,-3 2-192-5,1-2 176 11,-5 0-176-11,4 0 160 4,-14 0-160-4,0 0 0 10,0 0 144-10,0 0-144 5,0 0 128-5,0 0-128 10,0 0 160-10,0 0-160 5,0 0 176-5,-20 2-176 10,1-2 192-10,-3 0-192 5,-3 0 144-5,-6 4-144 10,2-4 0-10,-3 0 144 5,-3 0-144-5,-6 0 0 10,-4 0 0-10,-7 0 0 5,-3 0 0-5,-3 2 0 10,-1 1 0-10,-7 1 0 5,-2 0 0-5,-7 0 0 10,1 0 128-9,2 2-128 3,-2-4 0-4,0-2 0 10,-6 0 0-10,4 2 0 5,-2-2 0-5,4 4 0 11,9 0 0-11,-5-4 128 4,2 2-128-4,-2 0 0 11,7-1 0-11,3 1 0 4,7 2 0-4,2 2 0 11,1-6 0-11,5 0 0 4,6 0 0-4,8 2 0 10,1-2 0-10,7 0 0 6,3 0 0-6,9 0 0 6,11 0 0-6,0 0 0 9,0 0 0-9,0 0 0 6,0 0 0-6,0 0 0 10,11-10 0-10,11 5 0 11,5-1 0-11,6 0 0 4,10-2 0-4,4 2 0 11,6 0 0-11,9 2 0 5,4-1 0-5,11-3 0 9,1 0 0-9,-20 6 0 5,4-2 0-5,13 2 0 11,3 0 0-11,0 0 0 4,2-4 0-4,2 3 0 10,-3-1 0-10,0 2 0 5,-3 0-128-5,-6 0 128 11,0 2 0-11,0 0 0 5,-5 0 0-5,-3 0 0 6,-3 2 0-6,-5 0 0 8,-7 0 0-8,-2 0 0 8,-8-2 0-8,-2 2 0 7,-6-2 0-6,-3 0 0 9,-3 0 0-10,-3 0 0 4,-9 1 0-4,3 1 0 13,-14-2 0-13,0 0 0 3,0 0 0-3,0 0 0 6,0 0 0-6,-10 10 0 8,-4-4 0-8,-3-2 0 11,-3 2 144-11,-3 2-144 4,-4-1 0-4,-8-3 0 10,-6 2 0-10,-4 2 128 5,-6 0-128-5,-4 0 0 10,1 3 0-10,-5-1 0 5,-5-2 0-5,0 5 0 12,-9-3 0-12,3 4 128 3,0-4-128-2,-8-5 0 6,-2 3 0-7,0 4 128 7,2-6-128-7,4 2 0 11,0-1 0-11,7 1 0 4,-1-2 0-4,8 4 0 12,-1-2 0-12,7-3 0 4,5-3 0-4,6 2 0 7,6-4 0-7,8 0 128 3,5 0-128-3,5 0 0 12,7-2 0-12,2 0 0 4,10 2 0-4,0 0 0 12,0 0 0-12,10-5 128 4,2-1-128-4,5-2 0 11,7 0 0-11,15 0 0 18,6-3-1088-18,5 5-176 0,-3 4-32 0,4 0-15056 5</inkml:trace>
    </iact:actionData>
  </iact:action>
  <iact:action type="add" startTime="36805">
    <iact:property name="dataType"/>
    <iact:actionData xml:id="d18">
      <inkml:trace xmlns:inkml="http://www.w3.org/2003/InkML" xml:id="stk18" contextRef="#ctx0" brushRef="#br1">14049 3762 7359 0,'0'0'656'1,"0"0"-528"7,0 0-128-8,10-11 0 5,-10 11 1328-4,6-16 224 8,-1 4 48-9,-5 12 16 5,6-17-416-5,-6 17-96 10,10-16-16-10,-10 16 0 5,4-15-128-5,4-1-48 10,-8 16 0-10,10-10 0 5,-10 10 48-5,0 0 16 10,7-15 0-10,-7 15 0 5,0 0-160-5,0 0-48 10,0 0 0-10,0 0 0 5,0 0-144-5,0 0-48 11,0 0 0-11,0 0 0 4,0 0-144-4,0 0-48 10,0 0 0-10,0 0 0 4,0 0 0-4,-7 17-16 12,-5 1 0-12,4-1 0 4,-4 3-80-4,5 7-16 10,-1 0 0-10,2 3 0 4,-8-1 32-3,4 4 0 10,-5 6 0-11,3-4 0 5,-5 2-16-5,3 4 0 9,-2-4 0-9,5 10 0 5,-5 2-128-5,4-2-32 12,-3-5 0-12,5-5 0 3,-4-1-128-3,7-5 0 10,1-2 144-10,0-2-144 5,0-3 128-5,4-7-128 10,0 3 128-10,2-3-128 5,0-17 128-5,6 16-128 11,4 0 160-11,-10-16-160 4,7 11 176-4,-7-11-176 11,16 14 192-11,-6-6-192 4,-10-8 224-4,17 4-64 11,-17-4-16-11,14 4 0 4,-14-4-16-4,18 1 0 11,-18-1 0-11,13 0 0 5,-13 0-128-5,16-3 160 9,-16 3-160-9,12-4 160 6,-12 4-160-6,0 0 0 9,0 0 144-9,0 0-144 4,0 0 0-4,0 0 0 11,0 0 0-11,0 0 0 5,0 0 0-5,0 0 0 10,0 0 0-10,0 0 128 5,0 0-128-5,0 0 0 11,0 0 0-11,0 0 0 4,0 0-144-4,0 0-48 12,0 0-16-12,0 0 0 18,0 0-544-18,0 0-96 0,0 0-32 0,-6-8-14608 4</inkml:trace>
    </iact:actionData>
  </iact:action>
  <iact:action type="add" startTime="37974">
    <iact:property name="dataType"/>
    <iact:actionData xml:id="d19">
      <inkml:trace xmlns:inkml="http://www.w3.org/2003/InkML" xml:id="stk19" contextRef="#ctx0" brushRef="#br1">4979 7692 10127 0,'-19'-8'448'1,"9"6"96"-1,-6-2-544 0,4 2 0 10,-5-5 0-10,5 5 0 5,12 2 2048-5,-15 0 288 10,3 2 64-10,12-2 16 4,0 0-944-4,0 0-176 11,0 0-32-11,0 0-16 5,0 0-240-5,0 0-48 11,0 0-16-11,0 0 0 4,0 0-144-4,25 5-32 8,5-5 0-8,3-2 0 9,2-3-32-9,12-1-16 12,3 2 0-12,3-2 0 3,0-4-288-3,3 4-64 10,5 1-16-10,-3 3 0 6,3 0-224-6,-3 0-128 11,-3 0 128-11,-4 0-128 4,-1 0 0-4,-3 2 128 11,-14 0-128-11,-4 2 0 18,-5 0-1280-17,-10 0-336-1,-14-2-64 0,0 0-11600 3</inkml:trace>
    </iact:actionData>
  </iact:action>
  <iact:action type="add" startTime="38218">
    <iact:property name="dataType"/>
    <iact:actionData xml:id="d20">
      <inkml:trace xmlns:inkml="http://www.w3.org/2003/InkML" xml:id="stk20" contextRef="#ctx0" brushRef="#br1">4928 8086 13823 0,'-17'2'608'1,"17"-2"128"-1,0 0-592 0,0 0-144 6,0 0 0-6,0 0 0 4,0 0 3312-4,0 0 624 8,21-2 128-8,3-4 32 9,3 0-2816-9,2 0-544 12,0-3-112-12,5-3-32 4,3 6-240-4,2-4-48 7,8-3-16-7,3 3 0 9,5 0-160-9,1 2-128 6,1 2 192-6,-4 3-9648 23,-7-1-1920-21</inkml:trace>
    </iact:actionData>
  </iact:action>
  <iact:action type="add" startTime="38684">
    <iact:property name="dataType"/>
    <iact:actionData xml:id="d21">
      <inkml:trace xmlns:inkml="http://www.w3.org/2003/InkML" xml:id="stk21" contextRef="#ctx0" brushRef="#br1">6785 7321 11967 0,'0'0'1072'0,"4"-11"-864"6,-4 11-208-6,0 0 0 7,2-12 512-6,-2 2 48 10,0-1 16-11,0 11 0 4,0 0 576-4,0 0 112 7,0 0 16-7,0 0 16 4,0 0-256-4,0 0-48 7,-15-2-16-7,15 2 0 9,-12 4-160-9,4 5-48 6,-4 3 0-6,4 7 0 8,-7-1-32-8,3 9-16 11,4 8 0-11,-7 2 0 5,1 2 0-5,-1 4 0 11,5 4 0-11,0-2 0 4,2 2-272-4,6 6-64 13,0-1-16-13,2-3 0 3,0-10-208-3,2 0-32 12,4 2-128-12,6-8 192 3,-2 0-64-3,3-6 0 10,1-5-128-10,3-3 192 5,-3-9 16-5,8 2 0 11,-1-4 0-11,2-6 0 4,5-2 112-4,3-6 0 12,2-4 16-12,0-2 0 3,4-7-144-3,4 1-16 12,-4-5-16-12,4-1 0 3,-4-1-32-3,4 0-128 10,-4-3 192-10,-3-1-64 6,-1-2-128-6,-2-2 0 9,2-2 144-9,-4 2-144 5,-1-1 0-4,-1 1 0 8,-2-6 0-8,-3 4 128 3,-1 2-128-4,1-2 0 10,-1-2 0-10,1 2 0 4,-5 0 0-4,3-4 0 11,-7 4 0-11,1 5 0 4,-8 3 0-4,2 0 0 13,-3 1 0-13,1 3 128 3,-4 2-128-3,2 5 0 11,-4 16 0-11,4-18 0 4,-4 9 0-4,0 9 0 10,0 0 0-10,0 0 0 5,0 0-144-5,0 0 144 10,-8 13-160-10,-5 7 160 5,-1 5 0-5,-4 4-144 10,5 6 144-10,-3 8 0 5,2 6 0-5,-1 2 144 10,3 3 0-10,-3 1 0 5,1 5-16-5,0-3-128 10,4-4 192-10,-1-5-64 5,3 1 0-5,2-2-128 10,0-10 192-10,0 4-64 5,4-2-128-5,2-4 160 10,0-2-160-10,2-3 160 5,4-5-160-5,0-4 0 10,0-1 0-10,8-1 128 5,-5-5-128-5,11 4-144 10,-3-7 144-10,9 1-208 18,3-8-1920-17,2-4-384-1</inkml:trace>
    </iact:actionData>
  </iact:action>
  <iact:action type="add" startTime="39419">
    <iact:property name="dataType"/>
    <iact:actionData xml:id="d22">
      <inkml:trace xmlns:inkml="http://www.w3.org/2003/InkML" xml:id="stk22" contextRef="#ctx0" brushRef="#br1">8123 8199 21823 0,'0'0'960'0,"0"0"208"0,0 0-928 0,0 0-240 9,0 0 0-9,-13 2 0 5,13-2 992-5,-14 4 160 10,2 4 16-10,6 5 16 5,1 3-160-5,-3 3-16 7,0 5-16-7,4-1 0 8,0 1-224-8,0-1-64 7,0 2 0-7,2 3 0 8,0-3-224-8,2-2-48 11,0 1-16-11,0-1 0 5,2-3-128-5,4-3-32 7,-2 1 0-7,0-4 0 4,2 1-16-4,0-3-16 7,-6-12 0-7,12 15 0 8,-3-7-32-8,7 2-16 12,-2-6 0-12,3 0 0 3,-3-6 0-3,3-2 0 12,3-6 0-12,-3 2 0 4,5-1-176-4,1-7-176 13,-3 4 48-13,-7 1 0 16,7-1-1712-15,-1-4-336-1,1 1-64 0,7-11-11600 5</inkml:trace>
    </iact:actionData>
  </iact:action>
  <iact:action type="add" startTime="39687">
    <iact:property name="dataType"/>
    <iact:actionData xml:id="d23">
      <inkml:trace xmlns:inkml="http://www.w3.org/2003/InkML" xml:id="stk23" contextRef="#ctx0" brushRef="#br1">8609 8285 12895 0,'0'0'1152'1,"-2"13"-928"3,-4 5-224-4,2 7 0 8,-5 3 3008-8,1 3 576 11,2 10 96-11,-8-2 32 5,1 6-1792-5,-3 0-336 7,4-1-80-7,-5-1-16 8,1 6-656-8,-3 0-144 12,3 3-32-12,-2-1 0 3,-5 2-416-3,4-2-96 11,3-9-16-10,-6 17 0 16,5-10-1424-17,7-6-304 0,-2-12-48 0,7-6-11984 5</inkml:trace>
    </iact:actionData>
  </iact:action>
  <iact:action type="add" startTime="40078">
    <iact:property name="dataType"/>
    <iact:actionData xml:id="d24">
      <inkml:trace xmlns:inkml="http://www.w3.org/2003/InkML" xml:id="stk24" contextRef="#ctx0" brushRef="#br1">9830 6828 17103 0,'0'0'752'0,"0"0"160"0,0 0-720 0,0 0-192 9,0 0 0-9,0 0 0 5,0 0 1040-5,0 0 176 11,-12 2 48-11,3 4 0 4,-9 4-352-4,4 5-64 12,-5 7-16-12,1 3 0 3,1 6-80-3,-5 2-32 10,-1 10 0-10,-1 0 0 5,1 8 16-5,0 5 0 10,-5 3 0-10,3 11 0 5,2 0-288-5,-1 4-48 10,1 2-16-10,3 1 0 5,5-3-208-5,-1 0-48 10,6-8-128-10,4-2 192 5,1-5-192-5,5-4 144 10,5-7-144-10,1-1 128 4,6-2-128-4,6-8 192 12,5 2-192-12,2-8 192 4,5-7-192-4,1-5 0 11,6 1 0-11,19 1 0 18,-1-7-1344-18,-2-5-208 0,-3-7-48 1,-1-5-11072 3</inkml:trace>
    </iact:actionData>
  </iact:action>
  <iact:action type="add" startTime="40408">
    <iact:property name="dataType"/>
    <iact:actionData xml:id="d25">
      <inkml:trace xmlns:inkml="http://www.w3.org/2003/InkML" xml:id="stk25" contextRef="#ctx0" brushRef="#br1">10669 7002 19343 0,'0'0'848'1,"0"0"192"-1,0 0-832 0,0 0-208 9,0 0 0-9,-6 17 0 4,0 3 1024-4,-6 7 176 10,1 6 16-10,-5 2 16 5,-2 2-64-5,-5 10-16 10,2 0 0-10,-1 4 0 5,3 5-416-5,-3 5-96 10,1-1 0-10,1 4-16 4,5 3-240-4,-3-3-64 12,6 4 0-12,-1-3 0 3,5-3-128-3,4-3-16 11,2-7-16-10,2-5 0 2,4-2-160-3,0-8 128 13,4-4-128-13,5-4 128 4,-1-1 16-4,8-5 0 10,-1-1 0-10,3-9 0 5,3-1-16-5,2-8 0 10,2 0 0-10,1-4 0 5,-3-4-384-5,0-6-64 10,-1-4-32-10,-3 3 0 19,-3-7-2272-18,-1 1-448-1</inkml:trace>
    </iact:actionData>
  </iact:action>
  <iact:action type="add" startTime="40679">
    <iact:property name="dataType"/>
    <iact:actionData xml:id="d26">
      <inkml:trace xmlns:inkml="http://www.w3.org/2003/InkML" xml:id="stk26" contextRef="#ctx0" brushRef="#br1">9879 7866 22111 0,'0'0'1968'1,"0"-12"-1584"6,8 2-384-7,-1-4 0 6,5 5 1184-6,8-1 160 9,3-2 16-9,4 4 16 6,5-3-608-6,3 1-112 9,6-2-16-9,5-1-16 4,5 3 192-4,8-4 32 11,-1 4 16-11,3-1 0 5,3-3-416-5,2 4-96 11,-3-1-16-11,1 3 0 5,4-2-160-5,-3-2-48 11,1 5 0-11,-2-3 0 5,-1 0-288-5,3 4-64 11,-3 0-16-11,-5 1 0 16,-1-3-912-15,-7 4-192 0,-1 0-48-1,-8 2-7616 11,-2-2-1520-11</inkml:trace>
    </iact:actionData>
  </iact:action>
  <iact:action type="add" startTime="41099">
    <iact:property name="dataType"/>
    <iact:actionData xml:id="d27">
      <inkml:trace xmlns:inkml="http://www.w3.org/2003/InkML" xml:id="stk27" contextRef="#ctx0" brushRef="#br1">11215 6610 13823 0,'0'0'1216'1,"0"0"-960"8,0 0-256-9,0 0 0 4,4-12 1056-4,-4 12 160 10,0 0 48-10,13-8 0 5,-7 2-240-5,4 0-64 10,4 1 0-10,-3 3 0 5,7 0-128-5,1 4-16 12,1 0-16-12,3 5 0 3,3-1 32-3,1 2 0 10,6 8 0-10,2-1 0 5,0 5-48-5,6 3 0 10,4 4 0-10,4 5 0 5,-4 3-224-5,4 6-48 10,-3 0-16-10,3 11 0 4,-4 5 48-4,-2 5 16 12,-6-1 0-12,-4 1 0 5,-2 6-16-5,-7-1 0 9,-1 3 0-9,-3-2 0 5,1-4-32-5,-9 3 0 10,2-7 0-10,-9 1 0 4,1-3 32-4,-4-1 0 12,-4-5 0-12,-2 3 0 3,-1 2-96-2,-7-3-32 10,0 1 0-11,-7-1 0 5,1 3-64-5,-3-2-16 11,-3-1 0-11,-5-1 0 4,0-2-336-4,-4-3 128 11,-3 5-128-11,3-6 0 4,0-2 144-4,6-2-144 9,-4-8 192-9,3 2-192 5,3 0 0-5,0-4 0 10,1-4 0-9,3-4 0 18,3-3-1264-19,1-6-144 0,7 1-48 0,-4-9-16208 4</inkml:trace>
    </iact:actionData>
  </iact:action>
  <iact:action type="add" startTime="42465">
    <iact:property name="dataType"/>
    <iact:actionData xml:id="d28">
      <inkml:trace xmlns:inkml="http://www.w3.org/2003/InkML" xml:id="stk28" contextRef="#ctx0" brushRef="#br1">13066 7869 13935 0,'0'0'608'0,"0"0"144"0,0 0-608 0,-12 8-144 9,12-8 0-9,-8 12 0 4,8-12 1472-4,-15 10 256 12,3-6 48-12,12-4 16 5,0 0-240-5,-17 2-32 10,5-4-16-10,12 2 0 3,0 0-160-3,0 0-16 11,-8-14-16-11,4 0 0 5,4-5-480-5,8 3-112 11,-2-3-16-11,4 1 0 4,1 3-320-4,-3-3-80 10,4 2-16-10,0 1 0 5,-5 5-80-5,7-2-16 10,-4 6 0-10,-10 6 0 5,0 0-32-5,17 0-16 10,-17 0 0-10,14 6 0 5,-14-6-144-5,10 22 0 11,-3-1 0-11,-3-1 128 4,-4 3-128-4,0 1 160 11,-2-1-160-11,-3 2 160 4,-7-3-32-4,4-5 0 12,-2-1 0-12,-1-2 0 3,3-1 128-3,0-5 32 10,8-8 0-10,-14 10 0 5,14-10 224-5,-11 0 32 11,11 0 16-11,0 0 0 4,-14-10 16-4,8 2 0 11,0-2 0-11,6 10 0 4,-2-15-256-4,2 15-32 11,0-16-16-11,0 16 0 4,4-13-272-4,-4 13 0 10,4-14 128-10,-4 14-128 4,0 0 0-4,0 0 0 11,0 0 0-11,0 0 0 5,0 0 0-5,0 0 0 10,0 0 0-10,0 0 0 19,0 0-896-19,6 16-224 0,-6-16-48 0,6 21-10672 13,0-5-2144-12</inkml:trace>
    </iact:actionData>
  </iact:action>
  <iact:action type="add" startTime="44971">
    <iact:property name="dataType"/>
    <iact:actionData xml:id="d29">
      <inkml:trace xmlns:inkml="http://www.w3.org/2003/InkML" xml:id="stk29" contextRef="#ctx0" brushRef="#br1">15295 6807 10479 0,'26'-8'448'0,"-16"0"128"0,5 0-576 0,-1 0 0 10,3-3 0-10,-1-1 0 5,0 2 624-5,1-5 16 10,-3 1 0-10,1-4 0 5,-3 5 352-5,2-1 80 13,-5 0 16-13,1 1 0 3,0-1 48-3,-4 2 16 12,2 3 0-12,1-5 0 3,-3 2-176-3,-2-3-16 10,-4 3-16-10,2-4 0 4,0 5-192-4,0-7-48 10,-4 5 0-9,-2-5 0 4,-2 8-16-5,-3-5-16 9,-1 1 0-9,2-2 0 5,-8 7-224-5,5-3-64 10,-7 4 0-10,-1-2 0 4,-1-1-48-4,-3 5-16 11,-1 0 0-11,-1-2 0 5,-4 0-48-5,-1 4-16 12,3-1 0-12,-4 3 0 4,-2 4-64-4,-2 2 0 11,1-3-16-10,3 5 0 2,-2 4 0-3,-2 0 0 11,2 2 0-11,2 5 0 4,-1 5-176-4,3 1 0 11,-4 4 0-11,-2 4 0 4,4 3 0-4,-1 5 0 10,1 3 144-10,2 3-144 5,0 2 224-5,-1 4-32 7,1 2 0-7,0 5 0 8,2 4 0-8,-1 7-16 7,3 3 0-7,2-6 0 9,-5 0-176-9,5 5 0 11,-1-1 0-11,3 0 128 5,3 4-128-5,1-4 0 11,5 1 0-11,-1-7 128 4,5 4 16-4,2-7 0 11,2-1 0-11,0-3 0 4,4-5 0-4,4-1 0 11,0-2 0-11,2-4 0 3,0-2-144-3,5-4 128 10,-1-4-128-10,2-4 128 5,1-2-128-5,-3-2 0 7,2-3 0-7,-2-5 0 9,1 1 0-9,3-3 0 7,-4-9 0-7,5 2-176 21,-15-10-464-21,0 0-112 0,14 0-16 0,-14 0 0 15,12-14-2160-15,-8-3-432 0</inkml:trace>
    </iact:actionData>
  </iact:action>
  <iact:action type="add" startTime="45451">
    <iact:property name="dataType"/>
    <iact:actionData xml:id="d30">
      <inkml:trace xmlns:inkml="http://www.w3.org/2003/InkML" xml:id="stk30" contextRef="#ctx0" brushRef="#br1">13862 7602 26031 0,'0'0'1152'1,"0"0"240"-1,0 0-1120 0,0 0-272 6,0 0 0-6,0 0 0 8,0 0 512-8,11 0 32 7,11-2 16-7,1 0 0 8,7 0 192-8,3 0 32 7,6-1 16-7,8-5 0 8,5 0-240-8,7 0-48 7,7-6-16-7,-2 7 0 8,3-1-272-8,1-2-48 10,-4 0-16-9,-5 5 0 4,-8-5-160-5,-3 4 0 10,1 0 0-10,10-2 0 21,-16-1-640-21,-4 3-144 0,-10 2-48 0,-4-2-13120 3</inkml:trace>
    </iact:actionData>
  </iact:action>
  <iact:action type="add" startTime="45818">
    <iact:property name="dataType"/>
    <iact:actionData xml:id="d31">
      <inkml:trace xmlns:inkml="http://www.w3.org/2003/InkML" xml:id="stk31" contextRef="#ctx0" brushRef="#br1">16585 6282 9215 0,'0'0'816'0,"0"0"-656"7,0 0-160-7,-2-8 0 4,0-5 1840-4,2 13 336 7,0 0 64-7,0 0 0 8,0 0-944-8,-18 7-192 13,5 3-32-13,-5 6-16 2,6 7-208-2,-5 2-32 10,-7 1-16-10,1 5 0 5,-2 10 144-5,-3 2 16 11,-1 4 16-10,-2 3 0 2,0 7 48-3,-3 3 16 7,-6 7 0-7,2 5 0 9,5 6-480-9,-4 2-112 7,2-4 0-7,4 0-16 7,0 2-176-6,1 0-48 10,1 0 0-11,4-8 0 4,1-2-80-4,5-1-128 7,5-1 176-7,1-6-176 6,5-5 160-6,4-4-160 5,2-6 128-5,4-2-128 8,4 1 128-7,0-7-128 9,5 0 128-10,3 1-128 4,7-5 0-4,5-4 128 12,5-2-128-12,2-1 0 3,6-9 0-3,0-1 0 12,6 1-224-12,-4-5 80 19,2 0-2160-19,-6-6-448 0,0-6-64 1</inkml:trace>
    </iact:actionData>
  </iact:action>
  <iact:action type="add" startTime="46218">
    <iact:property name="dataType"/>
    <iact:actionData xml:id="d32">
      <inkml:trace xmlns:inkml="http://www.w3.org/2003/InkML" xml:id="stk32" contextRef="#ctx0" brushRef="#br1">17418 6305 23151 0,'0'0'1024'1,"0"0"208"-1,0 0-976 11,0 0-256-11,0 0 0 0,-8 6 0 3,2 6 128-3,-10 11 0 9,3 7-128-8,-7 7 192 5,3 2 272-6,-1 9 48 8,-3 3 16-8,1 4 0 5,-1 1 112-5,5 5 32 10,-2 1 0-10,5 12 0 5,-3 2-176-5,5 0-48 10,-5 0 0-9,6 0 0 3,0-1-256-4,5-7-48 12,-1 2-16-12,4-8 0 4,2-3-128-4,2-6 128 10,-2-1-128-10,4-7 128 5,1-6 16-5,5 2 0 10,-2-4 0-10,2-4 0 4,3 0-144-4,-5-3 192 11,4-5-192-11,-2-4 192 4,1-1-192-4,3-4 0 11,-4-1 0-11,2-5 0 20,-12-10-1664-20,0 0-272 0,7 14-48 0,-7-14-9776 3</inkml:trace>
    </iact:actionData>
  </iact:action>
  <iact:action type="add" startTime="46503">
    <iact:property name="dataType"/>
    <iact:actionData xml:id="d33">
      <inkml:trace xmlns:inkml="http://www.w3.org/2003/InkML" xml:id="stk33" contextRef="#ctx0" brushRef="#br1">16655 7257 27647 0,'0'0'1216'0,"12"-12"256"0,1-3-1168 0,11 3-304 10,7 6 0-10,8 0 0 4,0-3 224-4,8 3-16 11,2-2 0-11,-1 0 0 4,5 2 80-4,0-1 16 11,-3-3 0-11,3-2 0 5,2 6-128-5,-14 2-32 11,0 4 0-11,3 0 0 5,-3 0-336-5,4 0-80 11,-6 2-16-11,2 0-12768 7</inkml:trace>
    </iact:actionData>
  </iact:action>
  <iact:action type="add" startTime="47330">
    <iact:property name="dataType"/>
    <iact:actionData xml:id="d34">
      <inkml:trace xmlns:inkml="http://www.w3.org/2003/InkML" xml:id="stk34" contextRef="#ctx0" brushRef="#br1">18533 7413 12543 0,'0'0'560'1,"0"0"112"-1,0 0-544 0,0 0-128 9,-15 6 0-9,15-6 0 6,-14 4 1024-6,14-4 160 9,-16 6 32-9,16-6 16 5,0 0-288-5,-11 0-64 7,11 0-16-7,0 0 0 9,-14 2 32-9,14-2 0 7,0 0 0-7,0 0 0 3,0 0 32-3,0 0 16 8,0 0 0-8,0 0 0 8,0 0-240-8,0 0-32 7,0 0-16-7,14-10 0 8,-1-2-144-8,7 4-16 8,3 3-16-8,5 1 0 7,7-2-80-6,6 2-16 10,0 2 0-9,5-6 0 1,7 0-96-3,-14 4-32 9,8-1 0-9,6 3 0 5,-1-2-16-5,5 0-16 12,-1-2 0-12,-1 2 0 4,0 0-64-4,-1 0-16 10,1 0 0-10,-6 0 0 4,-6 1 48-4,1-3 16 11,-7 2 0-11,-1 0 0 4,-5 2 0-4,-4 0 0 11,-5-4 0-11,-1 2 0 4,-1 0-48-4,-7 2-16 11,1 4 0-11,-14-2 0 5,0 0 16-5,0 0 0 11,0 0 0-11,0 0 0 4,0 0 96-4,0 0 0 11,0 0 16-11,-14 0 0 4,1 0-64-4,-7 4-16 7,-1-2 0-7,-5 0 0 9,-3 0-64-9,-2 2-128 7,-6-2 176-7,-8 2-176 8,0 0 176-8,-6 0-176 11,-1 0 160-11,-3-2-160 5,0-1 144-5,-19 1-144 11,12-2 128-11,1 2-128 4,-1 2 0-4,7-2 128 10,8 2-128-10,1-2 0 6,9-2 0-6,0 4 0 6,5-4 128-6,7 0-128 8,7-2 0-8,1 0 0 12,17 2 0-12,0 0 0 3,0 0 0-3,0 0 128 7,0 0-128-7,0 0 0 8,0 0 176-8,25-4-48 12,3 0-128-12,5 0 192 3,4 0-192-3,8 3 128 8,7-1-128-8,-13 4 0 4,6-4 0-4,6 4 128 12,2 1-128-12,1-3 0 3,1-2 0-3,-3 4 0 12,-5 2 0-12,0-2 0 3,0-2 0-3,-8 2 0 10,0-2 128-10,-6 2-128 5,-8 0 0-5,-3 0 0 7,-7 0 0-7,1-2 0 8,-16 0 0-8,0 0 128 11,0 0-128-11,0 0 0 4,0 0 0-4,0 0 0 11,-16 6 0-10,-1-2 0 17,-8 0-1424-17,-3-2-336 0,-1 0-64-1,-16-2-14464 3</inkml:trace>
    </iact:actionData>
  </iact:action>
  <iact:action type="add" startTime="48365">
    <iact:property name="dataType"/>
    <iact:actionData xml:id="d35">
      <inkml:trace xmlns:inkml="http://www.w3.org/2003/InkML" xml:id="stk35" contextRef="#ctx0" brushRef="#br1">21005 6069 10127 0,'0'0'896'0,"0"0"-704"9,0 0-192-9,9-11 0 6,-9 11 1456-5,0 0 256 7,0 0 48-8,14-16 16 5,-14 16-544-5,0 0-96 11,0 0-32-11,0 0 0 3,0 0-288-3,0 0-64 11,0 0-16-11,0 0 0 5,-4 16-16-5,-4-3 0 10,1 5 0-9,1 3 0 3,-4-1 64-4,-2 9 16 12,4 8 0-12,-3 0 0 3,-1-2-96-3,6 4-32 12,-4-2 0-12,3 6 0 3,-1-6-224-3,4 0-64 11,0 2 0-9,0-5 0 1,2-1-32-3,2 0-16 10,0 4 0-10,6-6 0 5,0 0 48-5,0 2 0 10,2 3 0-10,3-3 0 4,1-6 64-4,7-4 0 11,1-5 16-11,3 1 0 5,3-1-96-5,1 0-32 10,2-1 0-10,2-3 0 4,-1-1-128-4,1-5-16 11,0 0-16-11,0 2 0 5,6-4-48-5,-9-1-128 11,1-1 192-11,4-4-64 4,-2-2 0-4,1 0-128 11,1 1 192-11,0-3-64 4,0 0-128-4,-4-4 0 10,1-2 0-10,-3 2 0 19,-6 3-400-18,3-5-112-1,-5 2-32 0,1 2 0 14,-7-2-1504-14,5-1-320 1,-8 1-48-1,-1-2-7184 10,-3-2-1456-10</inkml:trace>
    </iact:actionData>
  </iact:action>
  <iact:action type="add" startTime="48830">
    <iact:property name="dataType"/>
    <iact:actionData xml:id="d36">
      <inkml:trace xmlns:inkml="http://www.w3.org/2003/InkML" xml:id="stk36" contextRef="#ctx0" brushRef="#br1">21984 6229 17103 0,'0'0'752'0,"0"0"160"0,2-9-720 0,0-3-192 10,0 2 0-10,-2-2 0 4,0 3 1296-4,0 9 240 12,0-8 32-12,0 8 16 4,0 0-304-4,0 0-48 11,0 0-16-11,0 0 0 4,0 0-416-4,-6 10-96 11,-4 7 0-11,2 1-16 4,0 5 32-4,-3 4 16 10,3-1 0-10,0 5 0 5,-4 6 32-5,1 0 0 11,1 6 0-11,-6 4 0 4,5 7-112-4,-7 7-16 11,4 7 0-9,-1 0 0 0,-5 6-128-2,5 4-48 10,-5 2 0-10,-3-4 0 5,-1-5-128-5,-1 3-16 11,-2-8-16-11,1 0 0 4,5-5 16-4,-2-7 16 10,-1-1 0-10,-1-4 0 6,1-4-48-6,-7 13-16 9,6-7 0-9,1-6 0 5,5-8-128-5,3-6-16 11,-1-6-128-11,5-1 192 3,-2 1-192-3,7-3 128 11,3-7-128-11,-2 1 0 5,-2-4 0-5,8-12 0 10,-2 15 0-10,2-15 0 20,0 0-960-20,0 0-304 1,0 0-48-1,0 0-10592 10,16-2-2128-9</inkml:trace>
    </iact:actionData>
  </iact:action>
  <iact:action type="add" startTime="49520">
    <iact:property name="dataType"/>
    <iact:actionData xml:id="d37">
      <inkml:trace xmlns:inkml="http://www.w3.org/2003/InkML" xml:id="stk37" contextRef="#ctx0" brushRef="#br1">22768 5553 4607 0,'0'0'192'1,"-10"-6"64"-1,-4 2-256 0,14 4 0 6,-9-8 0-6,9 8 0 10,0 0 2736-10,0 0 496 11,0 0 96-11,0 0 32 4,9-18-1936-4,7 3-384 11,4 7-80-11,-1 4 0 5,3 0-368-5,7 2-64 11,6 4-16-11,0 2 0 4,-4 4 64-3,6 6 16 9,2-3 0-10,0 11 0 4,8 5 0-4,2 6 0 11,-2 8 0-11,1-2 0 3,-1 4-160-3,-4 4-48 11,0 9 0-11,-2 7 0 5,-2-3-80-5,-8 1-32 12,-1-1 0-12,-3 7 0 3,-4-3 16-3,-3 4 0 7,-7-5 0-7,3-1 0 9,-8 6 128-9,0-1 32 8,1-1 0-8,-5 2 0 3,-2-7 16-3,-4 1 16 10,-2 2 0-9,-3-3 0 3,-1-3-32-4,2 3-16 12,-8 1 0-12,3 3 0 3,-5-1-144-3,2 4-32 11,-7-7 0-11,-1-3 0 4,-3 3-32-4,0 1-16 12,-5-2 0-12,11-21 0 4,-4 8 64-4,-5 2 16 12,-1-2 0-12,-4 3 0 3,-2-3-32-3,0 2 0 11,-1-6 0-11,-16 23 0 4,3-9 96-4,4-5 16 12,2-1 0-12,-4-4 0 3,1-4 32-3,3-4 16 7,-2 2 0-7,6-2 0 10,-6-4-144-10,6 0-16 7,-6-4-16-7,18-9 0 8,0-3-96-8,-9 9-16 12,3-3 0-12,14-8 0 3,-5-3 0-3,5 2-128 11,3-7 192-11,1 3-64 4,5-6-128-4,-2 0-144 12,12-6 144-12,0 0-208 13,0 0-2848-13,0 0-560 0,0 0-112 1,0 0-32-1</inkml:trace>
    </iact:actionData>
  </iact:action>
  <iact:action type="add" startTime="50778">
    <iact:property name="dataType"/>
    <iact:actionData xml:id="d38">
      <inkml:trace xmlns:inkml="http://www.w3.org/2003/InkML" xml:id="stk38" contextRef="#ctx0" brushRef="#br1">21202 5900 7359 0,'0'0'320'2,"0"0"80"-2,0 0-400 0,-6-10 0 7,2-2 0-7,4 12 0 8,-8-9 1568-8,8 9 224 11,-12-14 64-11,7 4 0 4,5 10-880-4,0 0-160 12,0 0-48-12,-6-14 0 3,-4 3 80-3,10 11 16 13,-6-12 0-13,6 12 0 4,-4-14-16-4,4 14 0 10,0 0 0-10,0 0 0 5,-2-11-128-5,2 11-16 7,-2-14-16-7,2 14 0 9,0 0-112-9,0 0-32 6,0 0 0-6,0 0 0 9,0 0-128-9,0 0-32 12,0 0 0-12,0 0 0 3,0 0-64-3,0 0-32 13,0 0 0-13,0 0 0 3,0 0 16-3,-6 16 0 10,-1-3 0-10,1 7 0 7,2-1 144-7,0 3 16 5,-4 3 16-5,0 2 0 9,1 1-112-9,1 5-32 12,-8 0 0-12,4 4 0 4,-3 0-16-4,-1 4 0 5,0 6 0-5,1-2 0 4,-5 2-48-4,4 3-16 8,-5-3 0-8,1-2 0 8,3 4-16-8,-5-6-16 11,5-4 0-11,-3 0 0 4,3 2 0-4,1-8 0 11,-6-4 0-11,7 0 0 4,-1-3-32-4,6-3-16 14,-1-2 0-14,-1-5 0 2,2 0 16-2,8-16 16 11,0 0 0-11,0 0 0 4,0 0 16-4,0 0 0 10,0 0 0-10,0 0 0 5,0 0 96-5,0 0 0 10,2-16 16-10,2 2 0 5,2-5-176-4,3-1-32 8,-1 3-128-9,2-7 192 5,4 3-192-4,-5-1 128 8,3 3-128-9,-4-1 0 5,2-1 0-5,1 2 0 10,-1-1 0-10,0-1 0 4,0-3 0-4,-3 3 0 11,3-5 0-11,2 5 0 5,-6-4 0-5,2 1 0 10,1 1 0-9,-3-3 0 3,4-1 0-4,2-2 0 11,-5 0 0-11,-1-1 0 4,2 7 0-4,2 0 0 12,-6-3 0-12,0 3 0 3,1 7 0-3,3-5 0 10,-4 1 0-10,0 5 0 5,0-3 0-5,0 4 0 10,-2-3 0-9,2 5 0 3,2-3 0-4,-6 15 0 10,0 0 0-10,3-10 0 5,-3 10 0-5,0 0-128 10,0 0 128-10,0 0 0 5,0 0 0-5,0 0 0 10,0 0 0-10,0 0 0 5,0 0-128-5,0 0 128 10,6 13 0-10,-6 9 0 5,0-1-144-5,-2 3 144 10,0-1 0-10,0 1-144 5,-5 3 144-5,1 6 0 11,-2 4 0-11,2 0 0 4,-8 6 0-4,5 0 0 10,-7 4 0-10,4 2 0 5,-5-5 0-5,3 3 0 10,-3 2 0-10,3-6 0 5,-4-2 0-5,3 0 0 11,1 0 0-11,-3-6 128 4,5 2-128-4,-2-4 0 11,3-6 0-11,3 1 0 4,-2-3 0-4,2 0 0 10,4-3 0-10,-2-1 0 5,1 1 0-5,1-3 0 11,2-5 0-11,2 1 0 5,-4-7 0-5,4-8 0 9,0 0 0-9,0 0 0 5,0 0 0-5,0 0 128 10,0 0-128-10,0 0 0 4,0 0 0-4,0 0 144 11,0 0-144-11,0 0 0 5,0 0 144-5,15-2-144 10,-1 0 0-10,6-2 144 5,-5-3-144-5,5-1 0 12,1 2 0-12,6 0 0 3,1 2 0-3,1-4 0 12,6 3 0-12,-2 1 0 3,2 2 0-3,-1-2 0 11,5 2 0-11,0-4 0 4,-4 2 0-3,2 0 0 8,2 0 0-9,-4 2 0 6,0 0 0-6,2 0 0 9,-4 1 0-9,0 2 128 6,-1-1-128-6,-3 0 0 9,0 2 144-9,-2 0-144 4,-1-2 0-4,-3 4 128 11,-1-2-128-11,-3 0 0 5,-5 0 0-5,1 0 144 10,-7 0-144-10,-8-2 0 5,0 0 0-5,12 0 0 11,-12 0 0-11,0 0-144 19,0 0-432-18,0 0-64-1,0 0-32 0,0 0 0 13,0 0-1760-13,0 0-336 0,0 0-80 0,12-10-11824 5</inkml:trace>
    </iact:actionData>
  </iact:action>
  <iact:action type="add" startTime="51789">
    <iact:property name="dataType"/>
    <iact:actionData xml:id="d39">
      <inkml:trace xmlns:inkml="http://www.w3.org/2003/InkML" xml:id="stk39" contextRef="#ctx0" brushRef="#br1">22009 6001 17503 0,'2'-25'768'0,"-2"5"176"0,0-3-752 0,0 1-192 8,0 5 0-8,0-3 0 5,0 9 1200-5,0-5 208 11,0 16 32-11,0 0 16 5,-4-12-272-5,4 12-48 11,0 0-16-11,0 0 0 4,0 0-256-4,0 0-48 12,0 0-16-12,0 18 0 3,2 3 16-3,-4 7 0 7,-2 3 0-7,2 8 0 9,-2 0-48-9,1 12-16 11,-1 3 0-11,4 5 0 4,-2 3-48-4,-2 10-16 13,-4 4 0-12,0 12 0 0,0 4-112-1,-5 3-32 12,1-3 0-12,-6 2 0 4,3 3-224-4,-7-5-64 8,1-3 0-8,5-5 0 3,-1-4-32-3,3-6-16 7,-1 2 0-7,1-3 0 8,2-11 112-8,-1 0 32 11,-1 3 0-11,4-7 0 5,-4-1-160-5,5-5-16 10,-5-7-16-10,6 0 0 5,0-6-160-5,-1-2 0 11,1-4 0-11,4-3 128 20,0-9-976-20,2-5-208 1,6-3-32-1,-4-13-11104 11,0 0-2208-11</inkml:trace>
    </iact:actionData>
  </iact:action>
  <iact:action type="add" startTime="52748">
    <iact:property name="dataType"/>
    <iact:actionData xml:id="d40">
      <inkml:trace xmlns:inkml="http://www.w3.org/2003/InkML" xml:id="stk40" contextRef="#ctx0" brushRef="#br1">8082 8096 11343 0,'0'0'496'1,"0"0"112"-1,0 0-480 0,0 0-128 11,0 0 0-11,0 0 0 4,0 0 1024-4,12-10 192 6,-4-6 48-6,-8 16 0 10,0 0-32-10,0 0 0 11,0 0 0-11,8-9 0 4,-8 9-192-4,0 0-32 10,9-14-16-10,-9 14 0 5,0 0-208-5,0 0-32 7,0 0-16-7,0 0 0 9,0 0-160-9,0 0-48 12,0 0 0-12,0 0 0 3,0 0 0-3,2 17 0 7,-4-3 0-7,0 4 0 4,-1 1 48-4,-3-1 0 7,2 5 0-7,-4 4 0 9,2 3-144-9,0 1-32 12,-1 2 0-12,-3 0 0 3,4 0-64-3,-2 0-16 11,0 1 0-11,-1-1 0 4,1-4 0-4,2-2 0 7,-6 1 0-7,4-5 0 8,3-5-128-8,-1 3-48 11,0-3 0-11,2-5 0 4,4-13-144-4,-2 16 128 12,2-16-128-12,0 0 128 4,0 0-128-4,0 0 192 10,0 0-192-10,0 0 192 4,18 4 144-4,-3-4 48 11,5-4 0-11,1-4 0 5,1 0-160-5,-1 2-32 11,2 3 0-11,3-7 0 3,-3 0-192-3,1 4 176 11,3 0-176-11,-4 0 160 4,1 3-160-4,-3 1 0 11,1 0 0-11,-1 2 128 5,2 2-128-5,-7 0 0 10,-16-2 0-10,16 2 0 5,-16-2 0-5,0 0 0 10,19 9 0-10,-7-3 0 5,-12-6-208-5,0 0-80 10,0 0-16-10,16 8 0 19,-16-8-1712-19,0 0-352 0,0 0-64 0,0 0-7552 11,0 0-1504-11</inkml:trace>
    </iact:actionData>
  </iact:action>
  <iact:action type="add" startTime="53229">
    <iact:property name="dataType"/>
    <iact:actionData xml:id="d41">
      <inkml:trace xmlns:inkml="http://www.w3.org/2003/InkML" xml:id="stk41" contextRef="#ctx0" brushRef="#br1">8611 8224 15887 0,'0'0'704'0,"0"0"144"1,0 0-672-1,0 0-176 9,0 0 0-9,-2-13 0 5,2 13 1440-5,0 0 256 10,0 0 48-10,0 0 16 4,0 0-400-4,0 0-80 11,0 0 0-11,0 0-16 5,-8 13-368-5,4 1-80 10,-5 7-16-10,1 1 0 5,2 1 80-5,-6 7 16 10,2 3 0-10,3 2 0 4,-7 6-64-4,2-2-16 11,-1 6 0-11,-1 1 0 4,2 7-112-4,-1 6 0 13,-1 5-16-13,0-6 0 4,3-1-336-4,-5 0-64 10,6-1-16-10,-3-5 0 4,7-2-112-4,0-12-32 11,-2-4 0-11,2-6 0 4,4-5 32-4,0-1 0 10,2-21 0-10,0 12 0 5,0-12 32-5,0 0 16 10,0 0 0-10,0 0 0 5,8-12 96-5,4-7 16 10,0-5 0-10,7-7 0 5,-7-6-128-5,3-8-32 10,5 0 0-10,-5-4 0 4,5-1-160-4,-6-3 0 12,-1-2 0-12,1 3 128 4,0 1-128-4,-5 2 0 11,7 3 0-11,-6-3 0 4,1 6 0-4,-3 6 0 11,2 6 0-11,2 3 0 4,-6 7 0-4,-5 9 0 10,-1 12 0-9,0 0 0 3,0 0 0-4,0 0 0 11,-1 24-128-11,-5 7 128 3,-6 4 0-3,2 2 0 11,-5 6 0-11,-1 2 0 5,-4 1 0-5,-3 5 0 12,-2 4 0-12,-1-1 0 3,3-3-192-3,3 0 192 12,1-2-160-12,1-5 160 17,3 3-1456-17,-1-8-192 0,4 2-32 0,-1-6-9840 12,1-2-1984-12</inkml:trace>
    </iact:actionData>
  </iact:action>
  <iact:action type="add" startTime="63378">
    <iact:property name="dataType"/>
    <iact:actionData xml:id="d42">
      <inkml:trace xmlns:inkml="http://www.w3.org/2003/InkML" xml:id="stk42" contextRef="#ctx0" brushRef="#br2">19682 314 7359 0,'-4'-13'656'1,"4"13"-528"8,0 0-128-9,0-10 0 5,0 2 944-5,0 8 144 11,0 0 48-11,0-6 0 4,0 6-96-4,0 0-16 11,0 0 0-11,0 0 0 4,-6-9-144-4,4 1-48 11,2 8 0-11,0 0 0 4,0 0-240-4,0 0-48 10,-9 2-16-10,1 4 0 5,-6-3-208-5,5 3-64 11,-7-2 0-11,4 6 0 4,-5 4 80-4,3-3 16 11,-4 5 0-11,1 1 0 4,-1-1 112-4,-5 7 32 12,0 1 0-12,-3 1 0 3,3 4-48-3,-3 1-16 11,-1-1 0-10,4 2 0 2,-3 10-128-3,1-4-32 11,-4 4 0-11,1 4 0 4,-1 6-32-4,-2-1-16 11,2 3 0-11,-1 6 0 4,1 3 32-4,4 6 0 11,3-3 0-11,3-1 0 4,-3 4-32-4,9-3 0 10,-1 1 0-10,6-2 0 5,-1-1-32-5,5 3 0 10,2-8 0-10,4 1 0 6,2-1 16-6,5-3 0 6,-1 0 0-6,6-1 0 9,-1-3-16-9,7-2-16 7,-3-2 0-7,5 1 0 9,-1-1-16-9,5-6 0 10,-1 2 0-10,0-6 0 5,3 4-160-5,-1-6 192 11,-2-4-192-11,3 0 192 4,1-1-192-4,0-3 192 10,0-2-192-10,1-1 192 5,-3-3-192-5,0-1 128 12,1-7-128-12,-1 1 128 3,4-4-128-3,2-4 0 11,0-2-192-11,14-4 192 20,-2-6-1520-20,-6 0-176 0,4-6-32 0,-6 0-10896 3</inkml:trace>
    </iact:actionData>
  </iact:action>
  <iact:action type="add" startTime="64009">
    <iact:property name="dataType"/>
    <iact:actionData xml:id="d43">
      <inkml:trace xmlns:inkml="http://www.w3.org/2003/InkML" xml:id="stk43" contextRef="#ctx0" brushRef="#br2">21161 264 11055 0,'0'0'976'0,"0"0"-784"10,0 0-192-10,0 0 0 4,0 0 432-4,0 0 32 11,0 0 16-11,11 5 0 4,3-1-96-4,-2 2 0 11,3 4-16-11,1 2 0 4,3-5 304-4,5 7 64 7,-1-2 16-7,5 5 0 7,3-1 96-6,2 5 32 6,0 7 0-7,6 1 0 7,-2 2-112-7,0 8 0 11,2 0-16-11,-4 12 0 5,-2 0-96-5,1 3-16 13,-1 7 0-13,-4-1 0 2,-2 6-112 0,-1 3-16 3,-5 9-16-5,-1-4 0 8,-3-2 80-8,-7 4 0 7,0-2 16-7,0-2 0 8,-7 4 176-8,-3 0 48 11,0-5 0-11,-9 26 0 4,-5-9-176-4,0-6-48 11,-5-2 0-11,-3-8 0 5,1-10-224-5,1-3-48 5,1-3-16-5,-3-1 0 9,1-2-144-9,2-1-32 11,-5 1 0-11,1-4 0 4,1-4-128-4,7 1 0 10,-3-1 0-10,4-4 0 19,1 2-1968-19,5-6-416 0</inkml:trace>
    </iact:actionData>
  </iact:action>
  <iact:action type="add" startTime="64954">
    <iact:property name="dataType"/>
    <iact:actionData xml:id="d44">
      <inkml:trace xmlns:inkml="http://www.w3.org/2003/InkML" xml:id="stk44" contextRef="#ctx0" brushRef="#br2">9216 2986 3679 0,'0'0'160'1,"-4"-15"32"1,4 15-192-2,-6-10 0 5,6 10 0-5,0 0 0 9,-8-12 1360-9,8 12 240 11,0 0 32-11,-12-8 16 4,12 8-624-4,-13-2-112 8,-3 0-16-8,4 0-16 9,12 2-128-9,-17 2-32 7,3 0 0-7,-1 0 0 4,3 4-192-4,-4 6-32 12,1-2-16-12,-1 5 0 4,-5-1-96-4,1 7 0 9,-1 1-16-9,-7 3 0 6,-3 6 80-6,0-1 0 11,0-1 16-11,1 0 0 4,-1 6 16-4,0 6 0 13,-8-2 0-13,2 12 0 5,0 3 16-5,-4 5 0 4,4 9 0-4,-2 2 0 9,4 8-112-9,4 2 0 7,7 4-16-7,1 4 0 9,3 9-368-9,1-3 144 7,-1 2-144-7,9-5 0 8,-3-5 176-8,4 4-176 11,6-6 160-11,0-2-160 4,2-2 240-4,6 0-48 11,2-1-16-11,0 1 0 4,8-2 80-4,-1-5 32 11,5-7 0-11,-1-2 0 4,7-1-112-4,3-5-32 7,2-5 0-7,6-4 0 8,1 1-144-8,-5-3 160 7,0 0-160-7,0-10 160 8,0 0-160-8,3 0 0 11,-5-4 0-11,-2-5 0 4,0-1-144-4,3-2-112 10,-1-3-32-9,0-7-7824 11,0 1-1552-12</inkml:trace>
    </iact:actionData>
  </iact:action>
  <iact:action type="add" startTime="65601">
    <iact:property name="dataType"/>
    <iact:actionData xml:id="d45">
      <inkml:trace xmlns:inkml="http://www.w3.org/2003/InkML" xml:id="stk45" contextRef="#ctx0" brushRef="#br2">10306 3101 10815 0,'0'0'480'1,"0"0"96"-1,0 0-448 0,0 0-128 9,0 0 0-9,0 0 0 4,0 0 656-4,0 0 112 11,0 0 32-11,0 0 0 4,0 0-208-4,0 0-32 10,10 20-16-10,5-3 0 6,-1 3 32-6,4 1 16 9,3-5 0-9,4 5 0 5,5 3-144-5,-1 3-16 11,2 2-16-11,2 8 0 4,4 4-160-4,-4 8-16 10,-1 8-16-10,-1 5 0 5,-4 2 16-5,0 6 0 10,1 1 0-10,-5 3 0 5,-3 4 64-5,-7 4 16 12,5-2 0-12,-6 4 0 3,-1 3 336-3,-3 7 80 11,-6-4 16-11,0-3 0 4,-2 1-48-4,-2 0 0 11,-2 2 0-11,-2-3 0 4,-3-3-160-4,1-2-32 11,0-6-16-11,-8-4 0 4,3 0 48-4,-7 3 16 12,-5-9 0-12,-1 2 0 3,1-3-128-3,0-1-32 10,-1 0 0-10,-1-3 0 5,-2-3-208-5,-2-3-32 10,-1-1-16-10,3-1 0 5,0-2-144-5,4-6 0 10,3-2 144-10,10-8-9968 17,-1-2-2000-17</inkml:trace>
    </iact:actionData>
  </iact:action>
  <iact:action type="add" startTime="66680">
    <iact:property name="dataType"/>
    <iact:actionData xml:id="d46">
      <inkml:trace xmlns:inkml="http://www.w3.org/2003/InkML" xml:id="stk46" contextRef="#ctx0" brushRef="#br2">893 11037 1839 0,'0'0'160'1,"0"0"-160"8,0 0 0-9,0 0 0 6,-4 11 2608-6,0-1 480 10,-2-2 112-9,2 4 0 4,-2-3-1792-5,2 13-384 9,-3-11-64-9,-3 7 0 4,4 0-192-4,2-1-48 10,2 8 0-10,-2-5 0 5,-4-3-32-5,3 3-16 10,1 5 0-10,0 18 0 5,4-2-32-5,0-8-16 11,0 6 0-11,4 22 0 4,5-5-272-4,1-13-48 11,-2-2-16-11,8 24 0 4,-5-11-128-4,5-5-32 9,-8-6 0-9,3-8 0 7,1-2-128-7,-4-4 128 11,2-7-128-11,1-1 128 4,-1-3 144-4,-2-10 32 11,-8-8 0-11,0 0 0 4,14 0 48-4,9-8 16 10,-2-8 0-10,-9 1 0 5,4-3-128-5,-3-3-32 11,5-3 0-11,1-7 0 3,-3-4-208-3,-4 13 128 11,1-3-128-11,5-4 0 6,-4 2 128-6,1 3-128 9,-7 3 0-9,0 9 0 5,-8 12 0-5,0 0 0 12,0 0 0-12,0 0 0 3,17 8 0-3,-7 11-192 12,2 3 192-12,-4 3-208 3,-4 2 208-3,-1-9 0 10,1 1-160-10,6 13 160 5,-4 1 0-5,-2-2 0 10,2-4 0-10,3-1 0 6,-1-3 0-6,0-1 0 10,8-13 0-10,-9-1 0 4,5-4 0-4,10-2 0 11,1-4 0-11,-3-4 0 4,1-8 240-4,-1 1 64 10,3-7 16-9,16-9 0 3,-4-2-80-4,-6 2-16 10,-1-5 0-10,-1 3 0 6,-4 2-224-6,-3 0 176 9,-3-2-176-9,5 3 160 6,-9 3-160-6,-1 7 128 10,-4 3-128-10,10-13 128 4,-9 3-128-4,1 6-224 10,0 1 48-10,3-9-13488 10</inkml:trace>
    </iact:actionData>
  </iact:action>
  <iact:action type="add" startTime="67210">
    <iact:property name="dataType"/>
    <iact:actionData xml:id="d47">
      <inkml:trace xmlns:inkml="http://www.w3.org/2003/InkML" xml:id="stk47" contextRef="#ctx0" brushRef="#br2">2313 10450 20271 0,'0'0'1792'1,"0"15"-1424"7,2 7-368-8,2 3 0 5,-3 2 1216-5,3-1 160 9,-2 7 32-8,-2 8 16 3,-4 2-784-4,1 29-176 12,-9-8-16-12,2 6-16 4,2-1-64-4,-3-19-16 11,-1 9 0-11,-12 32 0 3,1-9-128-3,2-6-32 8,1-1 0-8,1-7 0 9,1-10-64-9,4-11-128 9,3-6 176-9,1-12-176 5,4-3 160-5,2-13-160 7,4-13 128-7,0 0-128 4,0 0 320-4,0 0 0 11,14-6-16-11,3-3 0 5,-1-11 144-5,3-3 16 12,3-6 16-12,1-3 0 3,-1-1-320-3,1 0-160 12,5-2 160-12,-11 15-160 3,3 1 0-3,7-6 0 7,2 5 0-7,-3 6 0 8,-9 1 0-8,-3 9 0 11,3 4 0-11,3 8-160 4,-1 5 160-4,-7-1 0 11,2 10-144-11,1 11 144 4,-3 0 0-4,-4 2 0 12,-2 0 0-12,-1 4 0 4,-1-2 0-4,-4 0 0 11,-2 2 0-11,0-2 0 4,2 6-336-4,0-6 0 10,0-10 0-10,0-3 0 20,2-1-2032-20,2-7-416 0,-4-16-80 1,12 14-16-1</inkml:trace>
    </iact:actionData>
  </iact:action>
  <iact:action type="add" startTime="67598">
    <iact:property name="dataType"/>
    <iact:actionData xml:id="d48">
      <inkml:trace xmlns:inkml="http://www.w3.org/2003/InkML" xml:id="stk48" contextRef="#ctx0" brushRef="#br2">2906 11382 19583 0,'0'0'864'0,"5"11"176"0,5 9-832 0,-2-2-208 8,6-5 0-8,3 13 0 5,5 1 576-5,3-4 80 10,0 1 16-9,1-9 0 3,1 1-144-4,2-6-16 10,-1 1-16-10,-1-5 0 5,2-2-240-5,-1-2-32 7,-3-4-16-7,-2 0 0 8,-3-4 272-8,-3-5 48 11,1-1 16-11,-8-6 0 4,-1 1 64-4,-1 3 16 11,-2 0 0-11,-2-9 0 4,2 4-192-4,-6-1-48 10,-2 2 0-10,-2-1 0 4,0 1-144-4,-2 9-48 14,6 9 0-14,-13-14 0 3,1 4-64-3,-4 6-128 11,3 4 176-10,-5 4-176 2,0 2 208-3,3 8-64 11,-5 1-16-11,7 7 0 4,-5 1-128-4,6 5 160 10,-3 5-160-10,9 0 160 6,0 2-160-6,2-12 0 9,4 3 0-9,6 17 0 5,0-4-128-4,2 2 128 8,9-6 0-9,-3 4 0 5,4-6-208-5,5-4 16 10,-2-6 16-10,1-1 0 20,-3-1-1872-20,3-3-368 1,-5-6-80-1</inkml:trace>
    </iact:actionData>
  </iact:action>
  <iact:action type="add" startTime="67944">
    <iact:property name="dataType"/>
    <iact:actionData xml:id="d49">
      <inkml:trace xmlns:inkml="http://www.w3.org/2003/InkML" xml:id="stk49" contextRef="#ctx0" brushRef="#br2">3826 11473 20271 0,'-9'24'1792'0,"1"3"-1424"8,4 6-368-8,0 0 0 5,-8 3 512-5,2-1 48 11,1 4 0-11,-1-12 0 4,0 2 352-4,2 6 80 11,-5-2 16-10,-1 12 0 2,-1-8-528-3,7-7-96 10,-2-5-32-10,0-6 0 5,4-9 112-5,6-10 32 11,0 0 0-11,0 0 0 4,0 0 160-4,0-17 48 11,4-1 0-11,2-5 0 4,4-3-224-4,-2 1-32 10,1-4-16-10,7 1 0 5,-2-1-160-5,1-2-16 10,3-4-16-10,-1 4 0 4,3 1 32-3,3 3 16 9,1 2 0-10,-5 3 0 6,3-1-128-6,-1 3-32 11,3 1 0-11,-3 7 0 4,-2-1-128-4,5 5 0 11,-3 4 0-11,3 2 0 3,-7 2 0-3,3 2-176 11,1 0 48-11,-3 2 0 18,-3 0-2592-18,3 0-512 0</inkml:trace>
    </iact:actionData>
  </iact:action>
  <iact:action type="add" startTime="68269">
    <iact:property name="dataType"/>
    <iact:actionData xml:id="d50">
      <inkml:trace xmlns:inkml="http://www.w3.org/2003/InkML" xml:id="stk50" contextRef="#ctx0" brushRef="#br2">4458 11721 24527 0,'0'0'1088'1,"0"0"224"0,0 0-1056-1,0 0-256 11,22 4 0-11,-11-2 0 4,5 0 688-4,5-2 80 11,7-4 0-11,3-2 16 5,0-2-416-5,2-1-96 11,1-3-16-11,-3-4 0 5,-4 1-128-5,0-5-128 11,-1 7 144-11,-3-7-144 3,1-1 192-3,-5 3-64 7,-3-1-128-7,-3-3 192 10,-5 3 368-10,-4 7 64 12,-4 12 16-12,2-16 0 3,-6 5 64-3,4 11 0 11,-16-6 16-11,3 6 0 5,-7 2-144-5,3 4-48 11,-3-1 0-11,-5 11 0 4,-2 2-384-4,-3 7-144 11,3 8 0-11,0 4 144 5,3 2-144-5,7-12 0 6,1-1 0-6,-1 5 0 10,3 2 0-10,-6 10 0 8,9-4 0-8,3-8 0 2,4-3 0-2,8-1 0 11,4 0 0-11,1-7 0 3,5-3-192-3,0-3 48 12,5-2 0-12,16 3 0 19,0-7-1264-19,12-4-240 1,4-4-48-1,-16-2-12288 4</inkml:trace>
    </iact:actionData>
  </iact:action>
  <iact:action type="add" startTime="69024">
    <iact:property name="dataType"/>
    <iact:actionData xml:id="d51">
      <inkml:trace xmlns:inkml="http://www.w3.org/2003/InkML" xml:id="stk51" contextRef="#ctx0" brushRef="#br2">7378 10728 17391 0,'0'0'768'0,"2"-9"160"0,-2 9-736 0,2-16-192 10,2 6 0-10,-4 10 0 5,0 0 960-5,0 0 144 7,0 0 48-7,0 0 0 8,0 0-528-8,0 0-112 7,0 18 0-6,-4 5-16 7,2 3 0-8,0 5 0 12,0 2 0-12,0 8 0 3,2 8 144-3,0 1 48 12,0 5 0-12,0 5 0 3,-2 3-112-3,2 7 0 13,-2 2-16-13,0 2 0 2,2 6-272-1,-3-4-48 5,-1-5-16-4,-4 3 0 4,0 0-96-6,0-10-128 7,-3-5 176-7,-1-7-176 10,2 1 192-10,-2-6-192 6,5-10 192-6,3-4-192 8,-4-6 144-8,4-3-144 12,-2-3 0-12,2-7 144 3,4-14-272-3,0 0-64 7,0 0-16-7,0 0 0 20,0 0-2304-20,0 0-464 0</inkml:trace>
    </iact:actionData>
  </iact:action>
  <iact:action type="add" startTime="69345">
    <iact:property name="dataType"/>
    <iact:actionData xml:id="d52">
      <inkml:trace xmlns:inkml="http://www.w3.org/2003/InkML" xml:id="stk52" contextRef="#ctx0" brushRef="#br2">6994 10783 19343 0,'-4'-21'1728'0,"4"21"-1392"3,6-18-336-3,8 0 0 3,1-1 752-3,9 5 80 8,5-3 0-8,8 3 16 8,0-3-272-8,12-1-64 12,3 4-16-12,7-1 0 3,-3-1-16-3,3-1 0 11,3 1 0-11,3 4 0 4,-5 3-288-4,3-1-48 13,-3 6-16-13,4 2 0 5,-3 0-128-5,-3 4 160 9,-3 0-160-7,-4 2 160 1,-8 4-160-3,-4-3 0 10,-12 3 0-10,-2 6 0 18,-3-4-1600-17,-12 7-288-1</inkml:trace>
    </iact:actionData>
  </iact:action>
  <iact:action type="add" startTime="69582">
    <iact:property name="dataType"/>
    <iact:actionData xml:id="d53">
      <inkml:trace xmlns:inkml="http://www.w3.org/2003/InkML" xml:id="stk53" contextRef="#ctx0" brushRef="#br2">7134 11366 23039 0,'28'0'1024'1,"-11"0"192"-1,11 0-960 0,7-2-256 9,8 0 0-9,0 0 0 5,5 0 704-5,5-2 112 9,3-1 16-9,9-1 0 5,-3-2-304-5,5 0-48 6,5-6-16-6,-2 5 0 9,2-5-288-9,-2 0-176 11,-7-3 192-11,-5 1-8448 17,-1-1-1664-16</inkml:trace>
    </iact:actionData>
  </iact:action>
  <iact:action type="add" startTime="69984">
    <iact:property name="dataType"/>
    <iact:actionData xml:id="d54">
      <inkml:trace xmlns:inkml="http://www.w3.org/2003/InkML" xml:id="stk54" contextRef="#ctx0" brushRef="#br2">9420 10278 14335 0,'0'0'640'0,"0"0"128"0,0 0-624 0,-9 6-144 10,-5 0 0-10,2 1 0 5,1 9 448-5,-5 4 48 10,0-3 16-10,-5 8 0 5,-1 7 240-5,3 9 48 11,-4 0 16-11,-3 9 0 4,-1 7-16-4,-2 3 0 12,-3 7 0-12,-1 5 0 4,4 10 16-4,4 0 0 9,1 1 0-9,1 3 0 5,-1 0-496-5,3-2-112 12,7-2-16-12,1-8 0 4,7-2-192-3,2-2 0 4,2-5 128-5,4-9-128 9,4-3 0-9,2-6 0 7,5-8 0-7,-1-2 0 9,7-4 0-9,1-8-128 10,1-7-16-10,9 1-11184 9</inkml:trace>
    </iact:actionData>
  </iact:action>
  <iact:action type="add" startTime="70319">
    <iact:property name="dataType"/>
    <iact:actionData xml:id="d55">
      <inkml:trace xmlns:inkml="http://www.w3.org/2003/InkML" xml:id="stk55" contextRef="#ctx0" brushRef="#br2">10671 11230 18303 0,'0'0'816'0,"0"0"160"0,-2-10-784 0,2 10-192 9,0 0 0-9,-8-12 0 4,0 0 656-4,-5 7 96 6,-1-1 16-6,-8 6 0 8,1 0 48-7,-6 4 16 9,-5 2 0-10,-3 1 0 5,-6 9-320-5,0-2-64 7,-7 3-16-7,1 1 0 4,6-1 144-4,0 5 16 7,6 1 16-7,6 1 0 8,1-1 0-8,5-6 0 11,9 3 0-11,-1-2 0 4,5-3-240-4,2 3-48 11,6-5-16-11,6 7 0 4,4-3-80-4,0-1-16 7,3 3 0-7,5-1 0 8,5 0 16-8,-1 3 0 11,1 0 0-9,1-1 0 0,1 3 48-1,2 5 16 9,-1-3 0-10,-5 2 0 5,3-1 80-5,-5-3 16 7,-5 2 0-7,0-3 0 8,-4 1-16-8,-4 1 0 11,-4-3 0-11,-2 1 0 5,-4 1 16-5,-8 0 0 10,0-3 0-10,-5-1 0 4,-4 3-80-3,-3-7-16 9,-3 3 0-10,-2 2 0 5,-2-11-112-5,1 3-32 10,-1-2 0-10,-2-6 0 5,0 1-144-5,4-5 0 10,1-3 0-10,-9-7-176 19,10-6-1952-19,10 5-400 0,3-9-80 1</inkml:trace>
    </iact:actionData>
  </iact:action>
  <iact:action type="add" startTime="70929">
    <iact:property name="dataType"/>
    <iact:actionData xml:id="d56">
      <inkml:trace xmlns:inkml="http://www.w3.org/2003/InkML" xml:id="stk56" contextRef="#ctx0" brushRef="#br2">11248 10342 16527 0,'0'0'720'0,"0"0"176"1,0 0-720-1,0 0-176 10,0 0 0-10,-2-8 0 5,-2-3 1056-5,4 5 176 10,0 6 48-10,6-10 0 5,6-2-352-5,-2 7-64 10,3-5-16-10,-3 2 0 4,11 4-240-4,-3 2-48 11,3 0-16-11,3 4 0 4,-1 2-112-4,5 6-32 11,1 2 0-11,4 3 0 4,2-1-80-4,4 9-32 12,-2 5 0-12,4 3 0 4,-6 4-96-4,2 10 0 12,0 7-16-12,-5 5 0 4,-3 1 16-4,0 11 16 11,0-1 0-11,-3 8 0 3,-1-2 32-3,-4 0 0 10,-7 0 0-10,0 0 0 5,-6-7 240-5,-3 3 48 10,-3-2 16-10,-4 0 0 6,-1-3 224-6,-1-3 64 10,-12-1 0-10,2-1 0 5,-5 1-128-5,-1-7 0 9,1-3-16-9,-3 0 0 5,-5-8-192-5,0 1-48 11,-1-1 0-11,1 0 0 3,-2-2-128-3,-4-2-16 11,-6-8-16-11,4 1 0 5,0-3-144-5,1-4-16 10,1-1-128-10,0-5 192 4,2-1-192-4,4-5 0 12,-3-7 0-12,-9 0 0 19,12-4-1136-18,7-4-320-1,1-4-64 0,19 6-9824 10,-2-15-1968-10</inkml:trace>
    </iact:actionData>
  </iact:action>
  <iact:action type="add" startTime="71636">
    <iact:property name="dataType"/>
    <iact:actionData xml:id="d57">
      <inkml:trace xmlns:inkml="http://www.w3.org/2003/InkML" xml:id="stk57" contextRef="#ctx0" brushRef="#br2">13156 11134 14975 0,'0'0'656'0,"0"0"144"0,0 0-640 0,0 0-160 10,0 0 0-10,9-2 0 5,9 0 1296-5,1 0 240 9,1-4 32-9,5 4 16 5,3 0-208-5,5 2-32 11,4 0-16-11,2 2 0 5,8-2-256-5,7 0-48 9,1 0-16-9,0 0 0 6,3 2-240-6,-1-2-32 10,-5-2-16-10,1 2 0 4,-4 2-112-4,-2 0-32 10,-1 2 0-10,1-2 0 5,-8-2-240-5,4 2-48 12,-8 0-16-12,0 2 0 3,-2-2-272-2,-3 2 0 9,-3 2 0-10,-2 0 0 19,-3-5-272-19,-3 3-176 0,-3 0-16 0,-16-4-16 14,0 0-2016-13,0 0-416-1,0 0-80 0</inkml:trace>
    </iact:actionData>
  </iact:action>
  <iact:action type="add" startTime="71892">
    <iact:property name="dataType"/>
    <iact:actionData xml:id="d58">
      <inkml:trace xmlns:inkml="http://www.w3.org/2003/InkML" xml:id="stk58" contextRef="#ctx0" brushRef="#br2">13191 11743 28959 0,'0'0'1280'1,"0"0"272"-1,0 0-1232 0,17 5-320 8,5 1 0-8,5 2 0 4,6-2 1024-3,4-2 128 9,12 4 48-10,2-5 0 4,7 1-64-4,3-4-16 11,7-5 0-11,-4-1 0 4,3 0-432-4,1-2-96 11,-2-4-16-11,3 5 0 5,-9-1-384-5,1-2-64 10,-3 0-128-10,1 4 176 7,-1-3-176-7,-3 3-256 8,-7 0 64-8,1 2 16 21,-2-2-2720-21,-10-2-560 1</inkml:trace>
    </iact:actionData>
  </iact:action>
  <iact:action type="add" startTime="75522">
    <iact:property name="dataType"/>
    <iact:actionData xml:id="d59">
      <inkml:trace xmlns:inkml="http://www.w3.org/2003/InkML" xml:id="stk59" contextRef="#ctx0" brushRef="#br0">17033 1369 2751 0,'0'0'128'1,"0"0"16"-1,0 0-144 0,0-13 0 7,0 13 0-7,4-12 0 8,-4 12 1728-8,0-14 304 10,0 14 64-10,0 0 16 5,0 0-1232-5,0-11-240 11,0 11-64-11,0 0 0 5,-2-16-224-5,2 16-48 6,0 0-16-6,0-12 0 9,0 12-96-9,0 0 0 11,0 0-16-11,0 0 0 4,0 0 80-4,0 0 32 10,0 0 0-10,0 0 0 5,0 0 208-5,0 0 32 10,0 0 16-10,0 0 0 5,0 0 48-5,0 0 16 10,0 0 0-10,0 0 0 4,0 0-176-4,0 0-48 13,-11 6 0-13,-1 6 0 2,2 0-64-1,2 5-32 9,-5-3 0-10,1 9 0 5,0 5 64-5,1 5 16 10,1 6 0-8,-2-2 0 1,2 8-48-3,-3-1 0 11,1 7 0-11,0 4 0 4,-5-1-32-4,-1 7-16 11,3 7 0-11,-5 0 0 4,-3 6-48-4,-1-1-16 11,1 1 0-11,3 0 0 5,-3-8-16-5,-2 0-16 10,1-7 0-10,5-2 0 5,3-3-176-5,-1-3 0 9,3-4 0-9,0-8 0 6,6-2 304-6,5-6-32 10,-1-4 0-10,0-3 0 4,4-5-80-4,0-1 0 10,0-18-16-10,0 0 0 5,8 11 16-5,-8-11 16 10,0 0 0-10,13 6 0 5,-13-6 96-5,24-4 16 11,-1-2 0-11,4-3 0 4,3-5-176-4,3 2-16 10,6-5-128-10,0 5 192 5,6-4-192-5,-1 5 128 11,7-3-128-11,4 6 0 4,3-1 0-4,5 1 0 10,1 2 0-10,-2-2 0 5,7-2 0-5,1 5 0 11,4 1 0-11,6 0 0 5,4-8 0-5,-2 4 0 9,6 4 0-9,-1 0 0 5,-1-3 0-4,4-3 0 9,-2 4 0-10,5 2 0 4,5 2 0-4,-1-2 0 11,5-4 0-11,-1 5 0 4,-5-1 0-4,-1 2 0 10,-7 0 0-10,4 2 0 5,5 2 0-5,-3-2 0 12,6 0 0-12,-13 2 0 3,-5-4 0-3,0 2 0 10,-2 2 0-10,-2 0 0 5,-4 0 0-5,-2 0 0 11,4-1 144-11,1-1-144 5,-9 0 0-5,2 6 0 11,-4-2 0-11,1 0 0 4,-9 0 0-4,1 0 0 10,1 4 0-10,1 1 128 4,1-3-128-4,-1 0 0 10,-3 2 0-10,6 4 0 6,3-5 128-6,-1 7-128 10,4-2 0-10,-7 1 128 6,-5-5-128-6,1-2 0 9,-1 0 0-9,-1 2 0 4,-3 0 0-4,-1-3 0 11,2-1 0-11,-3 6 0 4,1 0 0-4,0-2 128 11,-3 1-128-11,3 1 0 4,-2-4 0-4,-4 2 0 12,3 2 0-12,-3-7 0 4,-8 3 0-4,2 0 0 11,-8 0 0-11,4 0 0 4,4-2 208-4,-8-2-32 12,-1 2-16-12,-1-1 0 3,-4 1-32-3,-2 2 0 10,-3-4 0-10,1 2 0 5,-5-2-128-5,-2 0 160 11,-1 0-160-11,-15-2 160 4,12 0-160-4,-12 0 128 10,15 2-128-10,-15-2 128 4,0 0-128-4,0 0 0 11,14 0 0-11,-14 0 128 4,0 0-128-4,0 0 192 11,0 0-192-11,12-6 192 5,-12 6-192-5,0 0 192 10,6-10-192-10,-6 10 192 5,0 0 0-5,2-15 0 11,-2 5 0-11,0 10 0 4,0-16-64-4,0 5 0 11,0-7 0-11,0 2 0 4,0 3-128-4,0-3 0 10,2-1 144-10,-1-5-144 5,1-5 128-5,2 0-128 10,0-5 160-10,2-3-160 5,-2-4 320-5,0-2-16 11,0-5-16-11,0 8 0 3,-2-6 0-3,0-7 0 11,0-6 0-11,1 1 0 4,-1-7-144-3,4-5-16 9,-4 2-128-10,-2 0 192 4,2 7-192-4,0 6 128 12,-2 7-128-12,2 3 0 4,0 8 128-4,-2 5-128 12,-2 5 0-12,0 4 144 3,0 3-144-3,0 8 0 11,-2 2 0-11,4 8 0 19,-13-7-368-18,13 7-96-1,-16 11-32 0,-5 3-10480 10,1 4-2096-10</inkml:trace>
    </iact:actionData>
  </iact:action>
  <iact:action type="add" startTime="76967">
    <iact:property name="dataType"/>
    <iact:actionData xml:id="d60">
      <inkml:trace xmlns:inkml="http://www.w3.org/2003/InkML" xml:id="stk60" contextRef="#ctx0" brushRef="#br0">16540 1215 7359 0,'0'0'656'1,"2"24"-528"7,-2 3-128-8,2 2 0 5,0 4 1072-5,4 10 176 7,-3 2 32-7,1 2 16 9,2-4-352-9,-2-2-80 6,0 2-16-6,2-4 0 9,-2 4-400-9,-2-4-96 7,-2 2-16-7,2-4 0 8,2 2-176-8,-2 2-32 12,-2-4-128-12,3 0 192 3,1-6-192-3,2-2 0 8,-2 0 128-8,0-1-128 4,4-3 0-4,2-3 0 6,-3-5 0-6,1 5 0 9,4-1-192-9,-4-1-64 11,-3-5-32-11,1 5 0 21,-2 5-272-20,0-6-48 0,-8 3-16-1,0-3 0 0,-2 3 176 0,3-5 48 8,1 3 0-8,-2-1 0 5,0-5 256-5,-2 4 144 10,6-18-160-10,-2 19 160 3,2-5 0-3,0-14-144 12,0 0 144-12,10 19 0 4,-4 1 0-4,3-7 0 10,-9-13 0-10,16 18 0 5,-6-6 0-5,1 1 0 10,-11-13 192-10,10 12-64 6,0 2 160-6,-10-14 32 10,14 9 16-10,-14-9 0 4,11 10 224-4,-11-10 32 11,0 0 16-11,20 10 0 4,-7-4 192-4,5-2 32 11,2-2 16-10,-5-2 0 2,3 0-80-3,3 0 0 11,1 0-16-11,-1-2 0 5,4 0-304-5,3 0-64 11,-1 0-16-11,0 0 0 4,-1-2-112-4,1-4 0 10,0 2-16-10,5 2 0 5,5-3-48-5,-2-3 0 10,2 2 0-10,8-2 0 4,1-1-16-4,3 5-16 11,4-2 0-11,5-2 0 5,5 2-160-5,-1 3 160 11,5-3-160-11,-1-4 160 4,-6 4-160-4,3-3 0 10,-1-1 0-10,-1 4 128 5,-3-2-128-5,-3 4 0 10,1 1 144-10,5 1-144 5,7 0 0-5,-4 2 0 11,1-4 0-11,5-2 0 4,-2-3 0-4,1-3 128 10,-7 6-128-10,4 0 0 4,-1-1 0-3,-1 3 0 9,2 2 0-10,1 0 128 4,7 2-128-4,-2 0 0 11,2-2 0-11,0 0 0 5,-6-2 0-5,3 2 0 10,-7-1 0-10,6-3 0 6,-5 2 0-6,5 2 0 9,-4 0 0-9,6 2 0 5,0 0 0-5,3-2 0 10,-1-2 0-10,-4 1 0 4,0-1 0-4,-4 2 0 11,5-2 0-11,-5 2 0 4,2-2 0-4,-1 6 0 11,3 2 0-11,-4 2 0 5,4-4 0-5,3 2 0 11,1 0 0-11,-4-2 0 4,-10-2 0-4,-1 0 0 11,3 2 0-11,-3 0 0 4,-3 0 0-4,-1 4 0 11,0 0 0-11,-1 0 128 4,1 2-128-4,3 0 0 10,-7-1 0-10,2-1 0 5,-1-2 0-5,1 0 0 10,-4-2 0-10,0 2 0 5,-8-2 0-5,3 2 0 10,-3-2 0-10,2 2 0 5,-4 0 0-5,4 0 0 10,-6 0 0-10,2 0 0 4,-4 0 0-4,-1 2 128 12,-1-2-128-12,4 0 0 4,-2 0 144-4,2 1-144 11,-2 1 192-11,-4-2-192 4,-3-4 0-4,1 2 0 10,0 0 0-10,2 0 0 5,-1 0 240-5,-3 0-64 10,-4 0-16-10,1 0 0 4,-7 2-160-4,1-2 0 12,-1 0 0-11,-5 2 0 2,-12-2 0-3,14 2 208 11,-14-2-48-11,7 2-16 4,-7-2-16-4,0 0-128 11,0 0 192-11,0 0-64 4,0 0 32-3,0 0 0 9,0 0 0-10,0 0 0 4,0 0 16-4,0 0 0 10,0 0 0-10,0 0 0 6,0 0-48-6,0 0-128 10,2 16 192-10,-2-16-64 4,0 0-128-4,0 0 0 11,0 0 144-11,0 0-144 4,0 0 0-4,0 0 144 10,0 0-144-10,0 0 0 5,0 0 176-5,0 0-176 10,0 0 160-10,0 0-160 5,0 0 208-5,0 0-48 10,0 0-16-10,0 0 0 5,0 0 64-5,0 0 16 11,-5-14 0-11,1 0 0 4,-2-5 32-4,2 1 16 11,0-3 0-11,0-2 0 3,4-3 16-3,-2 1 0 11,0-4 0-11,-2-5 0 6,0-7 0-6,-1-1 0 10,1-9 0-10,2 4 0 5,-4-2-96-5,4 4-32 9,-4-1 0-9,0 9 0 4,2 0-32-4,0 5 0 11,2 5 0-11,0 4 0 5,2 3 16-5,0 1 0 12,0 3 0-12,0 16 0 3,0-14-144-3,0 14 0 11,0-15 0-11,0 15 0 4,0 0 0-4,0 0 0 11,0 0 0-10,0 0 0 15,0 0-416-15,0 0-16-1,0 0 0 0,0 0 0 14,0 0-2432-14,12 15-480 0</inkml:trace>
    </iact:actionData>
  </iact:action>
  <iact:action type="add" startTime="78900">
    <iact:property name="dataType"/>
    <iact:actionData xml:id="d61">
      <inkml:trace xmlns:inkml="http://www.w3.org/2003/InkML" xml:id="stk61" contextRef="#ctx0" brushRef="#br0">19618 244 8975 0,'0'0'384'1,"0"0"112"-1,0 0-496 0,0 0 0 11,0 0 0-11,0 0 0 5,0 0 544-5,-6-4 16 6,-2-2 0-6,0 2 0 8,-3 4-176-8,1 0-48 10,-4 4 0-10,1 4 0 5,-3-2 288-5,0 2 48 7,-7 5 16-7,-2 3 0 8,-5 6-192-8,3 7-48 12,-4 4 0-12,-2 8 0 4,-6 0 0-4,6 10 0 10,-5 7 0-10,1 8 0 5,2 1-256-5,4 11-48 10,0 6-16-8,2 3 0 1,3 9-128-3,3-1 0 11,1 1 0-11,9-4 0 5,-1-5 0-5,8-1 160 10,0-4-160-10,4-6 160 4,2 0-160-4,4-11 0 10,2-5 0-10,0-3 0 6,6-5 192-6,-3-3-32 9,5-4-16-9,2-6 0 5,3 2-144-5,1-6 0 10,5-4 0-10,4 0 0 6,8 1 0-6,4-7 128 10,8-4-128-10,29 3-8560 9</inkml:trace>
    </iact:actionData>
  </iact:action>
  <iact:action type="add" startTime="79414">
    <iact:property name="dataType"/>
    <iact:actionData xml:id="d62">
      <inkml:trace xmlns:inkml="http://www.w3.org/2003/InkML" xml:id="stk62" contextRef="#ctx0" brushRef="#br0">21120 108 8287 0,'0'0'736'1,"0"0"-592"6,0 0-144-7,0 0 0 5,0 0 688-5,0 0 96 10,17 2 32-10,-3-2 0 6,3-2-304-6,7 2-64 6,-1 3-16-6,5 3 0 9,1 8 80-9,2 0 32 7,4 5 0-7,6 5 0 9,-2 5-32-9,8 4 0 12,2 8 0-12,-2 6 0 4,-1 5-48-4,3 7-16 11,-8 5 0-11,4 1 0 4,-6-1 0-4,2 10 0 11,-10 4 0-11,-2 4 0 4,-3 6-64-3,-7 1 0 8,-7 3-16-9,-2 0 0 5,-3-1 240-5,-3 1 48 10,-6-6 16-10,0-4 0 4,-5-10 176-4,-1 0 48 11,0-8 0-11,-4 3 0 5,1-7-192-5,1-3-48 12,-8-5 0-12,7 3 0 3,-5-2-416-3,6-3-96 7,-3-3-16-7,-3 21 0 23,-3-7-1632-23,-1-3-336 0</inkml:trace>
    </iact:actionData>
  </iact:action>
  <iact:action type="add" startTime="80237">
    <iact:property name="dataType"/>
    <iact:actionData xml:id="d63">
      <inkml:trace xmlns:inkml="http://www.w3.org/2003/InkML" xml:id="stk63" contextRef="#ctx0" brushRef="#br0">9233 3263 10655 0,'0'0'464'1,"0"0"112"-1,0-12-576 0,0 3 0 9,0-1 0-9,0-2 0 6,0 2 672-6,0-3 32 10,-2 3 0-10,0 0 0 5,0-3-224-5,0 3-32 11,0-4-16-11,2 4 0 3,0-3-48-3,0-1-16 8,-3 2 0-8,3-3 0 8,0 5-144-8,0-4-32 11,0 5 0-11,-2-5 0 4,0 6 112-4,0 0 16 10,0-1 0-9,0 1 0 3,-2 2-64-4,4 6 0 10,0 0 0-10,0 0 0 5,-2-8 112-5,2 8 16 11,0 0 0-11,-8-8 0 4,8 8-208-4,-12-2-48 11,3 2 0-11,-5 2 0 4,2 2-128-4,-3 4 0 11,-1 0 0-11,-5 4 0 6,-1 3 128-6,-1 3 112 10,-1 1 16-10,-3 3 0 6,-2 1-32-6,0 4 0 10,-5-1 0-10,1 3 0 3,-4 0 80-3,-2 6 16 10,2 4 0-10,-4 2 0 4,4 8-128-4,4 4 0 10,-4 1-16-10,6 3 0 5,1 5-48-5,3 7 0 12,2-1 0-12,1 6 0 3,5 2-128-3,-3 4 128 12,5 4-128-12,1 2 128 3,-3-1-128-3,1-1 0 11,4 0 0-11,1-4 0 4,1-6 0-4,4-6 0 11,1 1 0-11,3-5 0 5,0-3 384-5,2 5 0 10,4-2 0-10,4-1 0 5,5-5-96-5,1 3-32 9,6-3 0-9,-5 1 0 5,5-1-96-5,3-3-32 11,-1-1 0-11,3 1 0 5,1-2-128-5,-1-3 0 10,2-5 0-10,-1 0 0 5,1 0 0-5,0-6 0 11,-3 0 0-11,3-4 0 4,3-6-240-4,-1-3-80 11,2-7 0-10,14 6-16 17,2-7-1824-18,-4-10-352 1,17-10-80-1,-9-4-16 0</inkml:trace>
    </iact:actionData>
  </iact:action>
  <iact:action type="add" startTime="80988">
    <iact:property name="dataType"/>
    <iact:actionData xml:id="d64">
      <inkml:trace xmlns:inkml="http://www.w3.org/2003/InkML" xml:id="stk64" contextRef="#ctx0" brushRef="#br0">10251 2836 13823 0,'0'0'1216'1,"0"0"-960"9,0 0-256-10,0 0 0 19,8-12-432-19,-8 12-128 0,0 0-16 0,10-6-16 1,-10 6 1040-1,8-7 192 10,-8 7 64-10,9-4 0 4,-9 4-288-4,16 0-48 11,-16 0-16-11,10 6 0 5,3 1-16-5,-3 1 0 11,6 2 0-11,-4 2 0 5,5-3 32-5,-1 7 0 11,5-4 0-11,3 7 0 3,3-3-48-3,0 5-16 10,2 3 0-10,1 5 0 5,1 0 96-5,2 0 32 11,-4 3 0-11,3-1 0 6,-3 4-176-6,-2-2-16 10,-7 4-16-9,1 2 0 1,0-6-96-2,-3 6-128 10,-2 4 176-10,3 2-176 5,-7-2 192-5,3 4-64 10,-3-6 0-10,4 4-128 5,-6-1 256-5,3-1-48 10,-3 6-16-10,6 2 0 6,-9-6-32-6,1 5-16 9,2 3 0-9,-2 0 0 5,-2-3 32-5,-1 3 0 10,1-4 0-10,2-2 0 5,-4 3 16-5,0-1 16 10,-2 4 0-10,-2-5 0 5,0-3 112-5,0 2 32 11,-2 2 0-11,-2-4 0 4,0 1 48-4,-4 5 16 11,0-6 0-11,1 0 0 4,1 6-256-4,-4-1-160 11,4-1 192-11,-2-2-192 4,-3 2 208-4,1-1-64 11,2-5-16-11,-4-4 0 4,3-2 112-4,1 2 16 10,-4-4 0-10,2 1 0 6,1 1 880-6,-1-4 176 6,0-4 32-6,-7 10 16 25,5-2-1696-25,-4-4-352 1,5-7-64-1,1-7-16 0,0 1 768 0,2 1 160 9,-5 2 32-9,3-1 0 6,2-5 0-6,-4 3 0 10,3-1 0-10,-3-3 0 5,2 2-48-5,2 1 0 10,-1-5 0-10,1 5 0 4,0-7-144-4,2 4 192 11,-2-5-192-11,3 5 192 4,-1-6-192-4,2 1 128 10,0-1-128-10,4-10 128 5,0 0 16-5,0 0 0 11,-10 10 0-11,4 2 0 5,6-12 64-5,-4 5 16 7,4-5 0-7,0 0 0 7,0 0-64-7,0 0-16 12,0 0 0-12,0 0 0 3,0 0 0-3,0 0 0 10,0 0 0-10,0 0 0 5,0 0-144-5,0 0 0 6,0 0 0-6,0 0 0 10,0 0-208-10,0 0-80 7,0 0-16-7,0 0-15520 8</inkml:trace>
    </iact:actionData>
  </iact:action>
  <iact:action type="add" startTime="82730">
    <iact:property name="dataType"/>
    <iact:actionData xml:id="d65">
      <inkml:trace xmlns:inkml="http://www.w3.org/2003/InkML" xml:id="stk65" contextRef="#ctx0" brushRef="#br0">17985 9219 14735 0,'0'0'640'1,"0"0"160"-1,0 0-640 0,0 0-160 9,0 0 0-9,0 0 0 5,0 0 1280-5,0 0 240 11,0 0 32-11,0 0 16 4,0 0-496-4,-15 8-112 11,3-2 0-11,2 7-16 4,-4 5-176-4,7 1-48 11,-7 7 0-11,4 3 0 6,4 8-32-6,-3 0-16 8,5 6 0-8,-2 0 0 6,2 0-96-6,2 2-32 10,-4 5 0-10,0-1 0 5,2 2-192-5,1-1-32 10,1 3-16-10,0-2 0 5,0 0-160-5,2-5-16 10,0-5-128-10,-2 2 192 5,0 0-64-5,2-4 0 9,2 6-128-9,-2-10 192 6,0-6-192-6,2 1 0 11,-2 1 0-11,4-6 0 4,0-1 0-4,-1-5 128 10,-3-19-128-10,8 18 0 20,-2 1-848-20,-2-1-272 0,-4-18-48 0,0 0-12240 4</inkml:trace>
    </iact:actionData>
  </iact:action>
  <iact:action type="add" startTime="83156">
    <iact:property name="dataType"/>
    <iact:actionData xml:id="d66">
      <inkml:trace xmlns:inkml="http://www.w3.org/2003/InkML" xml:id="stk66" contextRef="#ctx0" brushRef="#br0">15549 10740 13823 0,'-21'4'608'1,"21"-4"128"-1,-14 4-592 0,-2 0-144 3,16-4 0-3,0 0 0 4,0 0 992-4,0 0 160 7,0 0 48-6,0 0 0 6,0 0-400-6,0 0-80 10,20 2-16-11,5-2 0 4,4-2 80-4,10-2 16 13,8-4 0-13,10 2 0 3,9 0-176-3,16-3-48 10,12-5 0-10,11 2 0 4,4-3-144-4,2 3-48 11,1-4 0-11,9 3 0 6,5-5-32-6,11-1-16 10,-1 3 0-10,1-5 0 5,-6 7-16-5,7 0-16 9,6-1 0-9,-1 3 0 5,-5-2-32-4,-7 1 0 10,-8 3 0-11,2-2 0 4,3 6 48-4,-3-1 0 11,2-7 0-11,-10 4 0 3,-6-1 96-3,0 3 32 8,-1 4 0-8,-30 0 0 9,9 0-160-9,7-4-32 11,1-2 0-11,36 1 0 4,-18-1-64-4,-15 4-32 7,-11 2 0-7,-5 4 0 8,-2 0-160-8,-27 2 0 11,-3 2 0-11,3 0 0 4,-2-2 0-4,-1 0 0 10,-7 4 0-10,-8 0 0 23,-4-3-512-23,-5 3-16 1,-5 4-16-1,-3 0-9328 3,-11 4-1872-2</inkml:trace>
    </iact:actionData>
  </iact:action>
  <iact:action type="add" startTime="85912">
    <iact:property name="dataType"/>
    <iact:actionData xml:id="d67">
      <inkml:trace xmlns:inkml="http://www.w3.org/2003/InkML" xml:id="stk67" contextRef="#ctx0" brushRef="#br2">17942 9028 1839 0,'0'0'0'1,"0"0"160"0,-6-16-160-1,3 6 0 10,-1 5 0-10,0-7 0 4,-4 0 3136-4,4 2 576 7,-2-5 128-7,2 5 32 9,2-5-2096-9,-2 3-432 7,4 12-64-7,-2-20-32 9,2 20-192-9,0-15-32 11,0-1-16-11,0 16 0 4,0-23-304-3,4 11-48 11,-4 12-16-12,4-18 0 3,-4 18-128-2,6-15-48 6,-6 15 0-7,0 0 0 3,0 0-160-3,0 0-48 12,0 0 0-12,0 0 0 3,0 0-128-3,16 19-128 11,-12 5 192-11,1 3-192 5,-1 4 384-5,-4 12-48 11,0 2 0-10,-4 8 0 2,-1 1-16-3,-3 5 0 12,-4 7 0-12,2-2 0 3,-5 7-32-3,1-7-16 13,-5-5 0-13,3 1 0 3,0 2-32-3,-3-11-16 12,5-8 0-12,-1 0 0 3,5-4 160-3,0-8 16 11,4-4 16-10,2-1 0 3,2-7-64-4,0-5-16 10,2-14 0-10,0 0 0 4,0 0-48-4,0 0-16 7,0 0 0-7,0 0 0 9,0 0 192-9,12-8 48 7,-2-7 0-7,-2-1 0 9,-2-7-144-9,-1-1-32 11,3-3 0-10,-2 0 0 2,4-1-176-3,2-1-32 11,-7-2-128-11,5-6 192 4,2-4-192-4,-4 2 0 11,1-8 128-11,1 2-128 4,-4 2 0-4,-2-4 0 7,0 1 128-7,2 1-128 8,1-2 0-8,-3 4 0 11,-2 2 0-11,2 0 0 4,-2 0 0-4,-2 6 0 7,0 0 0-7,2 8 0 8,-2 5 0-8,0 5 0 11,0 5 0-11,0 12 0 3,0 0 0-3,0 0 0 8,0 0 0-8,0 0 0 5,0 0-176-5,0 0 176 10,-4 19-160-10,2 9 160 5,0 7-128-5,0 4 128 11,-3 0 0-11,-3 8-144 4,2 5 144-4,0 9 0 11,-2-1 0-11,-3 8 0 4,1 1 0-4,-6 3 0 11,4-2 0-11,-3-4-128 5,1-1 128-5,-1 1 0 10,3-5 0-10,-4-5 0 5,5-3 0-5,-3-8 0 10,4-4 0-10,4-6 128 4,-1-2-128-4,1-10 192 12,0-3-64-12,4-3 0 3,2-17 16-3,0 0 16 11,0 0 0-11,0 0 0 5,0 0 32-5,0 0 0 11,0 0 0-11,0-19 0 4,4-5 16-4,0-1 16 11,2-4 0-11,1-4 0 4,-1-2-224-4,-2-12 144 10,4 2-144-10,2 0 128 5,-5-4-128-5,-1 4 0 10,2 6 0-10,2 2 0 5,-2 4 0-5,-2 12 0 12,2 3 0-12,-6 18 0 3,4-15 0-3,-4 15 0 12,0 0 0-12,0 0 0 3,9 17 0-3,-5 7-144 11,0 3 144-11,-4 2-160 4,-2 2 160-4,-2 12 0 10,-4 2 0-10,3 6 0 5,-3 1 0-5,-2 3-128 11,-2-2 128-11,5-1 0 18,-5-5-496-17,4-4-16-1,2 4 0 0,0-12 0 14,-5-4-560-14,3-6-112 0,6-3-32 0,-2-3-10032 12,-2-7-2000-12</inkml:trace>
    </iact:actionData>
  </iact:action>
  <iact:action type="add" startTime="86879">
    <iact:property name="dataType"/>
    <iact:actionData xml:id="d68">
      <inkml:trace xmlns:inkml="http://www.w3.org/2003/InkML" xml:id="stk68" contextRef="#ctx0" brushRef="#br2">15937 10746 12031 0,'0'0'528'0,"0"0"112"0,-10-8-512 0,10 8-128 5,-15-6 0-5,15 6 0 4,-14-4 832-4,0 2 144 11,14 2 32-11,-11-1 0 4,-3-1-16-4,14 2 0 11,-14-2 0-11,14 2 0 5,-13-2-128-5,13 2-32 11,-14 0 0-10,14 0 0 2,0 0 0-3,0 0-16 10,0 0 0-10,0 0 0 5,0 0-48-5,0 0 0 11,0 0 0-11,0 0 0 4,0 0-192-4,0 0-32 12,14 9-16-12,5 1 0 3,5-2 80-3,7-4 16 13,12-4 0-13,2 0 0 3,7-4-80-3,9-2-16 12,5-2 0-12,2 2 0 3,7-3-96-3,5-3-32 7,3 2 0-7,7-1 0 9,8 3-144-9,9 4-16 12,-2-4-16-11,1 0 0 1,3 2 80-2,4-1 16 6,2-9 0-6,4 4 0 11,12-3-112-11,-3 3-16 5,-3-6 0-5,0 9 0 8,-8-5-64-8,4 4-128 13,4 1 176-13,-2-5-176 3,-4 4 384-3,-4-5-48 7,-8 5 0-7,0-4 0 4,-1 4 0-4,-1 1 0 11,2-7 0-11,-33 6 0 4,6-7 0-4,0-1 0 11,-2 1 0-11,-2-3 0 4,1 8-80-4,-1-3-32 11,-2 5 0-11,-10-2 0 5,-3 3 32-5,-5 1 0 6,-1 0 0-6,11-2 0 9,-13 4-64-9,-16 1 0 11,-6-3 0-11,-6 6 0 4,-5 2-192-4,-10 0 176 11,-10 0-176-11,0 0 160 4,0 0-160-4,0 0 0 10,0 0 0-10,0 0 0 19,0 0-1264-19,-14 12-128 0,-4-3-16 0,-3 7-10944 13,-4-6-2192-12</inkml:trace>
    </iact:actionData>
  </iact:action>
  <iact:action type="add" startTime="88017">
    <iact:property name="dataType"/>
    <iact:actionData xml:id="d69">
      <inkml:trace xmlns:inkml="http://www.w3.org/2003/InkML" xml:id="stk69" contextRef="#ctx0" brushRef="#br2">16516 11869 13759 0,'0'0'608'1,"0"0"128"-1,0 0-592 0,0 0-144 5,-3-15 0-5,3 15 0 9,0 0 1248-9,-6-8 224 6,-2-4 32-6,8 12 16 8,-16-11-176-8,7-1-48 11,-7 4 0-11,2 2 0 5,-7-2-176-5,1 1-32 10,3 3-16-10,-5 2 0 5,-3 2-240-5,0 0-32 12,-1 0-16-12,-3 4 0 3,-2 5-144-3,-2-1-48 12,-4 0 0-12,3 6 0 4,3-5-144-4,2 7-48 6,2-4 0-6,1 1 0 9,1-1-112-9,5 6-32 6,9-3 0-6,3 3 0 8,8-18-256-8,2 15 160 11,-2-15-160-11,15 22 128 4,5-1 48-4,5-1 0 12,3-5 0-12,3 5 0 5,4-7-176-5,6 5 160 7,-4 3-160-7,4 1 160 2,-6-3-160-1,2 3 0 6,-2-1 0-7,-2-1 0 8,-1-3 128-8,-5 5-128 11,-6-1 0-11,-3-1 128 5,-3-3 32-5,-1 5 0 11,-2-3 0-11,-8-1 0 4,0 1 224-4,-4 5 64 7,-2-7 0-7,-2-1 0 8,-4 1 32-8,-8-1 16 11,3 4 0-11,-9 1 0 4,-5-3-96-4,-2-1-16 11,-2 3 0-11,-5-5 0 4,3 1-192-4,-4-4-32 11,-10-7-16-11,1 5 0 5,1 0-144-5,-4 0 192 10,2-6-192-10,8-3 192 5,-2-4-192-5,10 3 0 10,4 2 0-10,7-6 0 19,5-8-1168-19,3 0-176 0,8-9-16 1,8 1-16 13,6 1-1760-14,5-7-368 0</inkml:trace>
    </iact:actionData>
  </iact:action>
  <iact:action type="add" startTime="88765">
    <iact:property name="dataType"/>
    <iact:actionData xml:id="d70">
      <inkml:trace xmlns:inkml="http://www.w3.org/2003/InkML" xml:id="stk70" contextRef="#ctx0" brushRef="#br2">17125 11284 2751 0,'0'0'256'1,"0"0"-256"10,0 0 0-11,0 0 0 4,0 0 2448-4,0 0 448 10,0 0 96-10,0 0 16 4,0 0-1520-4,-14 6-288 11,14-6-64-11,0 0-16 5,0 0-96-5,0 0 0 10,0 0-16-10,0 0 0 5,-7 12-48-5,7-12-16 10,0 0 0-10,0 0 0 4,0 0-48-4,0 0 0 11,0 0 0-11,0 0 0 4,0 0-352-4,5-16-80 11,5 4-16-11,6-3 0 5,-3 1-112-5,7-3-16 10,1 1-16-10,7-3 0 5,-5-3-80-5,4 7-16 10,1-1 0-9,1 0 0 3,0 5-16-4,2-1 0 10,1-2 0-10,-1 8 0 4,-2 1 64-4,0-1 0 12,3 4 0-12,-5 2 0 4,-6 2-128-4,1 4 0 10,-1-1-128-10,-7 3 192 5,0 8-192-5,-3-1 0 11,-11-15 128-11,10 20-128 4,-8 3 0-3,-2 3 128 8,-2-1-128-9,-6 0 0 5,-2-3 224-5,-1 1-48 10,-9 1-16-10,-1 1 0 5,-3 2 48-5,-3 1 16 10,2-1 0-10,-1 0 0 5,-1 1 32-5,0-3 0 12,-1 0 0-12,5-3 0 3,2-5 96-3,-1 3 32 12,8-5 0-12,1-3 0 3,13-12 0-3,-6 10 16 10,6-10 0-10,0 0 0 5,0 0-128-5,0 0-16 10,0 0-16-10,14 11 0 5,3-5 0-5,5-6 0 11,-3 0 0-11,8-2 0 4,5 0-96-4,-3 0-16 11,2 2 0-11,0-1 0 4,2-5-128-4,3 4 0 12,-1 0 0-12,-2-2 128 3,0 0-128-3,0 2 0 11,2-2 0-11,-5 2 0 20,-5 0-368-20,-6 2-96 0,1-4-32 1,-1 0 0 10,-5 2-2416-11,4 2-480 0</inkml:trace>
    </iact:actionData>
  </iact:action>
  <iact:action type="add" startTime="89515">
    <iact:property name="dataType"/>
    <iact:actionData xml:id="d71">
      <inkml:trace xmlns:inkml="http://www.w3.org/2003/InkML" xml:id="stk71" contextRef="#ctx0" brushRef="#br2">18087 12148 1839 0,'0'0'160'1,"0"0"-160"10,0 0 0-11,0 0 0 4,0 0 3520-4,0 0 656 11,0 0 144-11,0 0 32 5,0 0-2272-5,0 0-448 10,15-2-96-10,5 2 0 5,-3 2-32-5,3 0 0 10,1-2 0-10,5 0 0 4,1-2-160-4,4 0-16 12,0 0-16-12,6-4 0 4,-1 1-400-4,3 1-80 10,3 2 0-10,-3-2-16 5,6 0-288-5,-4 2-48 10,0-2-16-10,-13 4 0 5,-1-2-240-5,0 2-48 11,-1 0-16-11,-1 0 0 4,-2 0-160-4,-1 2 0 10,-1 2 0-10,1-2 0 19,-1-2-1392-18,-3 0-208-1,-1 0-32 0,7-2-13696 4</inkml:trace>
    </iact:actionData>
  </iact:action>
  <iact:action type="add" startTime="90281">
    <iact:property name="dataType"/>
    <iact:actionData xml:id="d72">
      <inkml:trace xmlns:inkml="http://www.w3.org/2003/InkML" xml:id="stk72" contextRef="#ctx0" brushRef="#br2">19908 11331 4607 0,'0'0'400'1,"0"0"-400"6,-11 6 0-7,-3-2 0 10,14-4 2928-10,-14 4 496 11,-3 2 96-11,17-6 32 4,-12 3-1408-4,12-3-288 7,0 0-48-7,0 0-16 9,0 0-512-9,0 0-128 7,0 0 0-7,12-15-16 3,9 3-496-3,3-2-80 8,1 5-32-8,6 1 0 8,4-2-256-8,2 2-48 7,2 4-16-7,0-1 0 8,10-5 48-8,-8 6 0 12,0 2 0-12,-14 2 0 3,3 0 64-3,-1 4 0 13,0 2 16-13,1 5 0 4,-3-1-176-4,-4 6-32 10,-3-3-128-10,-9 5 192 4,1 4-192-4,-4-3 128 11,-6 4-128-11,-2 1 0 4,-4-1 160-4,-6 5-160 11,-3-3 160-11,-11 12-160 4,-3-2 0-4,2-6 128 11,-1-5-128-11,1-3 0 4,-1 1 0-4,3-1 128 11,0-7-128-11,1 3 0 4,9 1 144-4,5-5-144 10,8-13 128-10,0 20-128 6,6-10 0-6,7 3 0 9,3-5-144-9,3 4 144 4,5 0-160-4,-1-5 160 13,2 3-128-13,7 4 128 3,1-4 0-3,4 7-160 10,2 1 160-10,2-3 0 4,2 11 0-3,-6-1-128 9,0 0 128-10,-2 3 0 6,-4 1 0-6,-1 0 0 11,-3 2 0-11,-4 2 0 4,-3 4 0-4,-9-1 0 11,-3 1 0-11,-2 4 0 4,-12-6 288-4,0 0 64 11,-7-2 16-11,-7-2 0 4,1 4 320-4,-5 0 64 10,-5-3 16-10,-4 1 0 5,0-2 0-5,-8-2 16 7,0 0 0-7,-22 8 0 9,7 1-208-9,1-7-32 6,-1-4-16-6,-3 0 0 10,1-9-208-10,3 1-64 11,0-1 0-11,5-6 0 4,3-1-256-4,0-1 0 11,8-2 0-11,-2 2 0 19,8-3-1536-19,-2 1-400 1,-2 0-96-1</inkml:trace>
    </iact:actionData>
  </iact:action>
  <iact:action type="remove" startTime="98839">
    <iact:property name="style" value="instant"/>
    <iact:actionData xml:id="d73" ref="#d47"/>
  </iact:action>
  <iact:action type="remove" startTime="98872">
    <iact:property name="style" value="instant"/>
    <iact:actionData xml:id="d74" ref="#d46"/>
  </iact:action>
  <iact:action type="remove" startTime="99379">
    <iact:property name="style" value="instant"/>
    <iact:actionData xml:id="d75" ref="#d49"/>
  </iact:action>
  <iact:action type="remove" startTime="99392">
    <iact:property name="style" value="instant"/>
    <iact:actionData xml:id="d76" ref="#d48"/>
  </iact:action>
  <iact:action type="add" startTime="98839">
    <iact:property name="dataType" value="strokeEraser"/>
    <iact:actionData xml:id="d77">
      <inkml:trace xmlns:inkml="http://www.w3.org/2003/InkML" xml:id="stk73" contextRef="#ctx0" brushRef="#br3">11637 18562 40703 0,'-135'0'0'1,"22"2"0"14,-31-2 0-15,17 4 0 1,33-2 0-1,5 0 0 0,-7 0 0 0,-25-2 0 16,-37 0 0 0,26 0 0-16,30-2 0 0,24 0 0 1,16 0-128-1,15 2 128 0,6-2 0 0,6 0 0 12,-2-2 0-11,7-2 0-1,9 2 0 0,2 0-384 13,1-1 48-13,18 5 0 0,0 0 0 0,0 0 528 15,12-8 128-15,1-4 0 0,9 4 16 0,3-1-336 13,2-3 0-13,7 0 0 0,3-7 0 0,35 1 160 14,35-1-32-13,20-1-128-1,11-1 192 0,-21-1-416 16,-21-5-96-15,13-2 0-1,20-3-16 0,23 7 592 13,20 8 112-13,-32-5 16 0,-33-3 16 0,28-6-400 14,31-8 0-13,-4 7-144-1,-18 9 144 0,-23 1 0 15,-25-5 0-15,-5 6 0 0,9 1 0 0,19 7 0 15,29-5 0-15,-27 8 0 0,-27-1 0 0,-22 3 208 35,-20 2 112-34,-7-2 0-1,-14 4 16 0,-7 0-720 0,-9 0-128 0,-15 4-48 0,0 0 0 0,0 0 560 8,0 0 192-8,0 0 0 0,-17 0 0 0,-14 0-192 19,-12-2 0-19,-43 2 128 0,-47 2-128 0,3 0 0 12,7 2 0-12,4 6 0 0,10 2 0 0,-48 7 0 15,-55 5 0-15,27 9 0 0,42 6 0 0,-40 10 0 15,-51-1 144-14,41-3-144-1,48 0 192 0,-19-10-192 14,-34-10-144-14,24-1 144 0,32-1-208 0,28-5 208 16,25-6 0-16,17-3 0 0,3-1 0 0,7-6 0 15,-3-4 0-15,1 0 0 0,4-4 0 0,13 2 160 33,16-1-160-32,17-3 128 0,8-6-128-1,22-2-320 0,15-9-160 0,18-4-32 0,5-6 0 0,1-8 512 10,1-14 0-10,3 5 0 0,1 1 0 0,44 8 480 15,52 6 192-15,-6 6 32 0,-10 5 16 0,-5 7-528 33,-4 3-192-32,37 3 0-1,40 5 144 0,-30 4-528 0,-40-2-128 0,40 0 0 0,42 6-16 0,-33 0 528 11,-46 0 0-11,7 2 128 0,18 6-128 0,0-2 176 14,-6-4-176-14,-30 2 192 0,-40 2-192 0,-14 1 128 15,-17-1-128-15,-5 2 0 0,-3 6 0 1,-14-5 0 15,-6 1 0-16,-11 6 0 0,-14 5 0 0,-14 8 0 13,-12 10 288-13,-5 14-32 0,-8 10-16 1,-4 5-368 14,-14-6-80-14,-27-1-16-1,-35-9 0 0,-28-3 224 26,-26-4-176-26,9-6 176 0,19 2-160 0,-38-2 160 1,-48 6 144 0,36 13-16 17,41 12-128-18</inkml:trace>
    </iact:actionData>
  </iact:action>
  <iact:action type="remove" startTime="99527">
    <iact:property name="style" value="instant"/>
    <iact:actionData xml:id="d78" ref="#d50"/>
  </iact:action>
  <iact:action type="add" startTime="99439">
    <iact:property name="dataType" value="strokeEraser"/>
    <iact:actionData xml:id="d79">
      <inkml:trace xmlns:inkml="http://www.w3.org/2003/InkML" xml:id="stk74" contextRef="#ctx0" brushRef="#br3">10593 19249 39103 0,'-43'5'0'1,"24"-5"0"-1,19 0 0 0,0 0 256 14,31-2 48-13,18-3 16-1,7-5 0 0,3-2-320 13,1-9 0-12,15-9 0-1,5-9 0 0,56-17 0 17,59-16 0-15,-21-6 0-2,-40 0 0 0,50 11 256 12,52 11-64-12,-32 5-16 0,-46 10 0 0,39 6-176 13,53 4 0-13,-45 2 0 0,-51-1 0 0,29-1 0 15,36-2-144-5,-44-2 144-9,-42 2 0-1,-30 0 0 10,-23-8 0-10,-15 6 0 0,-11 3 0 0,-9 3 0 15,-14 0 0-14,-11 7 0-1,-6 17 0 0,-14 5 0 9,-28 5 144-8,1 13-16-1,-8 0 0 0,-10 11-128 13,-10 10-256-13,-52 0 64 0,-63 6 16 0,10-2 176 16,20-1 0-16,-26 1 0 0,-27-8 0 0,4-3-352 14,19 1-32-14,20-4-16 0,27-2 0 0,-27 1 592 16,-28-1 112-16,32-2 16 0,39-1 16 0,25-7-192 14,18-11-144-13,19-8 192-1,6-10-192 0,11-1 384 34,11-9-48-33,3 1 0-1,8-6 0 1,6-1-720-1,4-3-128 0,6-2-48 0,4 0 0 0,7-20 560 9,4-19 0-9,13-26 192 0,14-30-48 0,40 11-144 14,46 19 192-14,-11 18-192 0,-20 16 192 0,-17-4-192 15,-12-3 0-14,4-7 0-1,16-5 0 0,23 1 0 15,19 0 0-15,-21 21 0 0,-29 18 0 0,-24 18 128 14,-11 13-128-14,-9 14 128 0,-10 12-128 0,-7 29 0 15,-4 19 0-14,-1 12-192-1,-11 8 192 0,-1-8 0 16,-8-9 0-16,-4 7 0 0,-2 0 0 0,-4 47 0 13,-8 41 0-12,3-14 0-1,-7-31 0 0,1-19 0 17,-3-10 0-16,-5 13 0-1,-5 24 0 0,-16 0 0 30,-15 2 288-28,-30-26-48-2,-27-23-16 0,13-15-528 0,15-15-96 0,18-12-32 0,18-7 0 0,13-6 432 9,8-9 256-9,7-2-48 0,5-8 0 0,7-4-208 35,2-4 0-34,6-8 0-1,3 1 0 0,1-13-320 0,4-11-96 0,1-19-32 1,5-22 0-1,8-30 448 9,0-24-128-9,5 15 128 1,4 25 0-1,10 6 576 33,10-5 208-32,24-19 48-1,22-22 0 0,-1 13-1024 0,-2 21-192 0,-12 20-32 0,-14 24-16 0,-13 15 432 9,-12 8 0-9,-6 13 0 0,-9 6 0 0,-3 8 0 16,-1 2 0-16,-5 10 144 0,1 10-144 0,-8 15 128 14,0 18-128-13,-2 38 0-1,-2 38 0 0,-4-10 0 15,-4-15 0-15,2-13 0 0,-6-5 0 0</inkml:trace>
    </iact:actionData>
  </iact:action>
  <iact:action type="add" startTime="100042">
    <iact:property name="dataType" value="strokeEraser"/>
    <iact:actionData xml:id="d80">
      <inkml:trace xmlns:inkml="http://www.w3.org/2003/InkML" xml:id="stk75" contextRef="#ctx0" brushRef="#br3">13057 19451 40831 0,'-63'110'0'1,"17"-32"0"-1,-3 9 0 0,-2-5 0 27,2-6 0-27,8-15 0 0,12-11 0 0,6-1-320 0,7-4-96 0,-1 2-32 0,3 2 0 0</inkml:trace>
    </iact:actionData>
  </iact:action>
  <iact:action type="add" startTime="101663">
    <iact:property name="dataType"/>
    <iact:actionData xml:id="d81">
      <inkml:trace xmlns:inkml="http://www.w3.org/2003/InkML" xml:id="stk76" contextRef="#ctx0" brushRef="#br2">702 9079 6447 0,'0'0'272'1,"0"0"80"-1,0 0-352 0,5-14 0 7,-5 14 0-7,0-14 0 8,0 1 2288-8,0 13 384 12,-2-14 80-12,2 14 0 3,0 0-1344-3,0 0-288 11,0 0-48-11,0 0-16 4,0 0-528-4,-5 12-96 12,-1 5-32-12,-2 3 0 4,0-1-48-4,2 7-16 6,0 3 0-6,1 2 0 9,1 6 64-9,2-2 16 6,-2 6 0-6,2-2 0 9,0 4-160-9,2-4-48 12,4 0 0-12,2-2 0 3,3-10-208-2,-1-3 128 5,0-3-128-6,6-5 0 4,-5-2 352-4,5-3-32 7,-14-11 0-7,18 8 0 9,1-4 352-9,5-6 64 11,-5-4 16-11,3-2 0 4,-3-7-80-4,2 3-16 12,-5-4 0-12,0 5 0 3,-5-9-320-3,3 5-64 11,-4 1-16-11,2-2 0 4,-12 16-256-4,7-13 128 7,-1-3-128-7,-6 16 0 7,0 0 0-7,0 0 0 12,0 0 0-12,0 0 0 3,0 0 0-3,14 18 0 11,-6 5-192-10,-3-1 48 3,3-1 144-4,2 6 0 10,-6 1 0-10,0 1-128 5,4-2 128-5,5-3 0 12,-3-7 0-12,8 1 0 4,-5-9 0-4,5-1 0 6,-6 2 0-6,3-10 0 9,3-10 0-9,-3 2 128 10,5-7-128-10,-1-3 128 5,1-9 176-5,3-2 32 10,-1-4 16-10,1-1 0 5,-7-1-192-5,1 2-32 10,-3-6-128-10,0 4 192 5,-1 4-64-5,-1-2 0 10,-6-2-128-10,0 3 192 5,-3 1-192-5,1 0 144 10,-4 2-144-10,2 1 128 19,2 5-432-19,0 5-80 1,-2 5-32-1,-2 13-9584 11,12-8-1920-11</inkml:trace>
    </iact:actionData>
  </iact:action>
  <iact:action type="add" startTime="102187">
    <iact:property name="dataType"/>
    <iact:actionData xml:id="d82">
      <inkml:trace xmlns:inkml="http://www.w3.org/2003/InkML" xml:id="stk77" contextRef="#ctx0" brushRef="#br2">1919 8731 21823 0,'7'22'960'0,"-5"-12"208"0,-4 5-928 0,-1 5-240 11,-1 1 0-11,-2 8 0 5,-2 8 640-5,-6 1 96 11,5 8 16-11,-5 1 0 4,0-2-368-4,-1 4-64 10,3 1 0-10,-4-1-16 5,3 0-160-5,-1 0-16 10,4-1-128-10,6-12 192 5,-1-7-192-5,-1-2 128 10,2-2-128-10,2-3 0 5,2-4 576-5,4-9 32 10,-4-9 0-10,0 0 0 5,13 2 352-5,-1-4 80 10,4-4 16-10,-5-5 0 4,7-1-464-4,-4-4-80 11,3 3-32-11,3-7 0 5,-9 1-304-5,7 3-176 10,-4-1 192-10,1 3-192 6,-3-2 0-6,2 7 0 12,-5-5 0-12,5 6 0 3,-4 10 0-3,3 2 0 11,-13-4 0-11,10 18-144 4,0 3 144-4,0 4-160 10,-3 5 160-10,-3-1-160 5,-2 0 160-5,0 2 0 10,-2 4 0-10,-2 4 0 5,-2-2 0-5,2-1 0 10,2 3 0-10,0-4 0 19,0-6-432-19,0-4-96 0,4-3-32 0,0-7 0 15,4-1-2400-15,-8-14-496 0</inkml:trace>
    </iact:actionData>
  </iact:action>
  <iact:action type="add" startTime="102580">
    <iact:property name="dataType"/>
    <iact:actionData xml:id="d83">
      <inkml:trace xmlns:inkml="http://www.w3.org/2003/InkML" xml:id="stk78" contextRef="#ctx0" brushRef="#br2">2539 9377 7359 0,'0'0'320'0,"0"0"80"0,0 0-400 0,0 10 0 9,0-10 0-9,-2 17 0 4,2-1 2880-4,0 3 480 10,2-7 96-10,0 4 32 4,-2-16-2240-4,10 11-448 12,1 5-96-12,-1-8 0 5,6-4-272-5,-3-2-48 10,5-4-16-10,-2 0 0 5,5-2 144-5,0-2 48 9,1 2 0-9,-5-4 0 5,3-3-16-5,1 1 0 11,-5-4 0-11,0 2 0 4,-1-5-16-4,-3 5 0 11,0-1 0-11,-1 3 0 5,-7-6-80-5,0 4 0 12,-2-3-16-12,-2 5 0 3,-2 0-48-3,-2-1-16 12,-2 3 0-12,-3 2 0 3,-1 4-160-3,0 2-16 10,-5 2-16-10,1 4 0 4,-6 4-176-3,1 9 0 8,-3 3 0-9,3 1 0 5,-3 2 0-4,1 7 0 9,0 3-176-10,3 2 176 4,-2 4 0-4,9-2-128 11,-1 2 128-11,4-2 0 4,6 5 0-4,2-6 0 11,2-5 0-11,4 0 0 4,4-6 0-4,5-5-240 11,7-3 64-11,1-1-9456 17,3-11-1888-17</inkml:trace>
    </iact:actionData>
  </iact:action>
  <iact:action type="add" startTime="102927">
    <iact:property name="dataType"/>
    <iact:actionData xml:id="d84">
      <inkml:trace xmlns:inkml="http://www.w3.org/2003/InkML" xml:id="stk79" contextRef="#ctx0" brushRef="#br2">3557 9340 14735 0,'-4'23'640'0,"0"-9"160"0,-5-4-640 0,-1 7-160 4,-2-1 0-4,-3 5 0 9,-1 5 1648-9,0 1 288 12,-3 4 64-12,3 2 16 3,-3 4-592-2,1-2-112 9,3 1-32-10,-5 3 0 5,2-2-544-5,3-6-112 12,-3-2-32-12,7-4 0 3,-1-1-352-3,2-1-80 13,6-9-16-13,4-14 0 3,0 0 176-3,0 0 16 6,0 0 16-6,4-8 0 8,6-4 576-8,6-7 112 11,-3-8 32-11,7-5 0 4,3-1-432-4,0-2-96 7,1 2-16-7,-1 0 0 5,8-14-144-5,-1 10-16 6,-3 0-16-6,2 2 0 9,1 0-160-9,1 0-48 12,-2-1 0-12,2 5 0 3,2 6-144-3,3 5 0 7,-5 3 0-7,0 1 0 9,-4 7 0-9,1 5 0 11,-1 0 0-11,0 6 0 18,0 0-784-18,-1 2-144 0,1 3-32 1,2 5-9728 10,-3-4-1936-11</inkml:trace>
    </iact:actionData>
  </iact:action>
  <iact:action type="add" startTime="103541">
    <iact:property name="dataType"/>
    <iact:actionData xml:id="d85">
      <inkml:trace xmlns:inkml="http://www.w3.org/2003/InkML" xml:id="stk80" contextRef="#ctx0" brushRef="#br2">4316 9593 11055 0,'-20'-9'976'0,"20"9"-784"8,0 0-192-8,0 0 0 5,0 0 1536-5,0 0 256 11,0 0 48-11,0 0 16 4,0 0-1152-4,0 0-208 10,0 0-48-10,14-4-16 5,0 0 144-5,5 2 48 10,-1 2 0-10,5-4 0 4,3-10 192-4,3 7 32 11,2-3 16-11,6-2 0 5,0 0-224-5,2-5-32 10,2 1-16-10,-6-1 0 5,0-1-144-5,-2 3-48 11,-5-5 0-11,-3 1 0 3,-5 3-16-2,-3-2 0 9,-3 7 0-10,-1-5 0 5,-7 4 16-5,-2-1 0 11,-6 3 0-11,-4 0 0 3,-1 4 48-3,-7 2 16 12,0 3 0-12,-7 4 0 5,-3 9-240-5,-3 2-48 10,-4 5-16-10,0 3 0 5,-2-3-160-5,-3 9 192 10,1 3-192-9,4 4 192 2,4-2 0-2,0 0 0 9,3 10 0-10,7-4 0 5,3 4 0-5,6-2 16 10,-2 6 0-10,8-8 0 5,2 0-80-5,6-4-128 11,6-2 176-11,2-2-176 4,5-2 192-4,6-1-192 11,9-3 192-10,16 4-192 17,3-9-240-18,6-3-144 0,3-5-48 0,-15-6-9904 10,5-4-1984-9</inkml:trace>
    </iact:actionData>
  </iact:action>
  <iact:action type="add" startTime="104352">
    <iact:property name="dataType"/>
    <iact:actionData xml:id="d86">
      <inkml:trace xmlns:inkml="http://www.w3.org/2003/InkML" xml:id="stk81" contextRef="#ctx0" brushRef="#br2">5268 11446 6447 0,'0'0'576'0,"0"0"-576"9,0 0 0-9,0 0 0 4,0 0 2368-4,0 0 352 11,0 0 80-11,0 0 16 4,0 0-800-4,15-12-160 10,5 3-16-10,5-3-16 4,6-6-672-4,6 7-128 12,12-3-16-12,0 2-16 4,0 5-256-4,-8-3-48 12,2 0-16-12,5 2 0 3,-1-5-160-3,4 5-48 13,0 2 0-13,-6-4 0 2,-1 0-288-2,-3 7-176 10,-2 1 192-10,-6-2-192 5,-1 0 0-5,-7 2 0 10,-2 0 0-10,-9 6-9216 18,-2 4-1808-18</inkml:trace>
    </iact:actionData>
  </iact:action>
  <iact:action type="add" startTime="104562">
    <iact:property name="dataType"/>
    <iact:actionData xml:id="d87">
      <inkml:trace xmlns:inkml="http://www.w3.org/2003/InkML" xml:id="stk82" contextRef="#ctx0" brushRef="#br2">5400 11799 3679 0,'0'0'160'0,"0"0"32"0,0 0-192 0,20 8 0 9,1 2 0-9,7-8 0 4,1-4 5056-3,6 0 960 9,4-2 192-10,-6 0 32 4,4-4-4192-4,10 0-848 10,-4-7-176-10,4 3-16 5,3-2-560-5,1 5-96 11,-2-7-32-11,6 4 0 21,-1-5-1216-20,1 7-240 0,3-4-48 1</inkml:trace>
    </iact:actionData>
  </iact:action>
  <iact:action type="add" startTime="105444">
    <iact:property name="dataType"/>
    <iact:actionData xml:id="d88">
      <inkml:trace xmlns:inkml="http://www.w3.org/2003/InkML" xml:id="stk83" contextRef="#ctx0" brushRef="#br2">949 11245 12319 0,'0'0'544'1,"0"0"112"-1,0 0-528 0,-6 10-128 11,6-10 0-11,0 0 0 5,-9 16 704-5,9-16 128 10,0 0 0-10,-2 11 16 4,2-11-112-4,0 0-32 12,4 22 0-12,3-11 0 4,-7-11-128-4,14 14-48 10,6-4 0-10,1-4 0 5,-3-6 32-5,7-2 0 10,4 2 0-10,4-4 0 5,-1-4 16-5,1-8 0 11,-2 5 0-11,2 1 0 4,4-8-224-4,-4 3-32 12,-3 1-16-12,1-7 0 3,-2-1-112-3,-2 1-32 12,-1-3 0-12,-1 3 0 4,2-2-160-4,-3-3 128 9,-7-1-128-9,-1 0 128 5,-4 1-128-5,-1 1 160 10,-5-2-160-10,0 1 160 4,-2 7-160-4,-4-1 0 11,0 1 0-11,-2 5 128 4,-2-5-128-4,-4 3 0 12,-1 2 0-12,-5-1 0 3,2 3 0-3,-7 4 0 13,-1-3 0-13,3 7 0 3,-1 2-176-3,-1 4 176 10,3 2-128-10,-2 7 128 5,7-1-160-5,-5 8 160 11,0-3-192-11,3 7 192 4,-1 3-176-4,2 4 176 10,3 10-160-10,-5 2 160 6,4 4 0-6,-3 0 0 10,1 9-128-10,-2 11 128 5,1 3 0-5,1 10 0 9,-2 0 0-8,-1 2 0 3,1 2 0-4,-4 2 0 11,5-4 0-11,-9-8 0 4,1-2 0-4,-2-4 208 11,1 3-64-11,-5-7-16 4,-4-5 416-4,1-5 80 11,1-5 16-11,-2-6 0 5,-2 2-96-5,3-8-16 11,1-6 0-11,2-1 0 3,-4-3-224-3,-1-2-48 12,-1-7-16-12,4 0 0 3,2-12-96-3,-1-1-16 11,1 1 0-11,4-8 0 4,1-3 32-4,3-11 0 10,-5 1 0-10,13-5 0 5,-1-3 0-5,8-5 0 10,4-5 0-10,8-2 0 5,5 0-160-5,9 4 0 12,3-2 144-12,5 6-144 3,1-1 0-3,4 7 0 11,8 7-160-11,0-1 160 4,3 7-176-4,5 4 176 11,0 4-160-11,0 8 160 5,-1 4-176-5,1 11 176 10,0 5-192-10,-1 1 192 4,-1 0 0-4,-6 3-128 11,-2-3 128-11,-6 6 0 5,-2 2 0-5,-1 2 0 10,-3-4 0-9,-2-1 0 2,-5-3 0-3,-1-2 0 12,-9-5 0-12,3 1 144 4,-5-2-352-4,4-5-80 10,-14-16-16-10,11 16-13472 9</inkml:trace>
    </iact:actionData>
  </iact:action>
  <iact:action type="add" startTime="107503">
    <iact:property name="dataType"/>
    <iact:actionData xml:id="d89">
      <inkml:trace xmlns:inkml="http://www.w3.org/2003/InkML" xml:id="stk84" contextRef="#ctx0" brushRef="#br2">2633 10520 10815 0,'0'0'480'0,"0"0"96"0,0 0-448 0,0 0-128 10,0 0 0-10,0 0 0 4,0 0 944-4,0 0 160 12,0-12 48-12,0 12 0 4,0 0 16-4,0 0 16 11,0 0 0-11,0 0 0 4,-12 0-336-4,-2 0-64 11,1 0-16-11,-1 4 0 4,0 2-256-4,-3 6-64 10,3-3-16-10,-7 5 0 5,-5-4-96-5,1 3-16 10,-2 5 0-10,-3 3 0 5,3-1 0-5,0-1-16 10,-1 7 0-10,1 1 0 5,-2 2 96-5,11-7 32 10,1 3 0-10,-13 12 0 6,-3 6-48-6,6 0 0 9,4 4 0-9,-3 5 0 5,3 7 0-5,-1 7 0 10,5-5 0-10,3 7 0 5,1 12-192-5,9-24-64 10,-2 7 0-10,-2 30 0 5,4-3-128-5,4-4 128 10,4-6-128-10,8-6 128 5,2 0 96-5,2-6 16 11,3 5 0-11,8-9 0 4,3-6 96-4,1-1 32 10,4-4 0-10,2-3 0 5,2-1-96-5,-11-20-16 10,-1-3 0-9,4 3 0 3,1 0-80-4,1-2-32 11,-4-1 0-11,14-1 0 19,0-9-1248-19,-6-3-256 0,-4-1-48 0,-1-12-12480 4</inkml:trace>
    </iact:actionData>
  </iact:action>
  <iact:action type="add" startTime="107997">
    <iact:property name="dataType"/>
    <iact:actionData xml:id="d90">
      <inkml:trace xmlns:inkml="http://www.w3.org/2003/InkML" xml:id="stk85" contextRef="#ctx0" brushRef="#br2">3499 10974 3679 0,'0'0'320'1,"-2"-10"-320"5,0-5 0-6,-2 3 0 8,-2-5 2720-8,2 3 480 12,0 0 80-12,-2-3 32 3,-5 7-1456-3,-1-6-304 11,2 5-48-10,-5-3-16 2,3 2-352-3,-4 3-80 11,5-5-16-11,-9 8 0 6,2-2-400-6,3 0-96 9,-7 5-16-9,3 1 0 5,-1 2-80-4,-3 2-32 10,0 3 0-11,-1 5 0 4,3-2-96-4,-1 8-32 7,3-1 0-7,-3 9 0 9,-1 3 32-9,3 4 16 11,3 8 0-11,-1-2 0 6,7 6-80-5,-3 0 0 4,6 8-16-5,-4 7 0 8,5 3-80-8,1 5-16 7,2-4 0-7,-2 5 0 3,0 1-144-3,2-4 0 13,2 3 0-13,0-7 0 3,0-7 0-3,2-3 160 12,2-3-160-12,-2-2 160 4,0-6-160-4,0-2 160 11,2-6-160-10,0-5 160 2,0-5-384-3,0-5-80 11,0-1-16-11,-2-15-9056 15,0 0-1824-14</inkml:trace>
    </iact:actionData>
  </iact:action>
  <iact:action type="add" startTime="108315">
    <iact:property name="dataType"/>
    <iact:actionData xml:id="d91">
      <inkml:trace xmlns:inkml="http://www.w3.org/2003/InkML" xml:id="stk86" contextRef="#ctx0" brushRef="#br2">2664 11727 20271 0,'0'0'1792'0,"0"0"-1424"9,0 0-368-9,13 0 0 4,7 0 640-4,-4 0 64 11,3 0 16-10,3-2 0 2,1 0-160-3,4 0-48 11,2-2 0-11,5 2 0 5,-1-4-240-5,6-3-48 10,2 1-16-10,4 2 0 4,-4-2-208-4,3-4 0 11,-3 3 0-11,16-11-11328 9</inkml:trace>
    </iact:actionData>
  </iact:action>
  <iact:action type="add" startTime="108569">
    <iact:property name="dataType"/>
    <iact:actionData xml:id="d92">
      <inkml:trace xmlns:inkml="http://www.w3.org/2003/InkML" xml:id="stk87" contextRef="#ctx0" brushRef="#br2">3793 10775 3679 0,'0'0'320'0,"0"0"-320"10,0 0 0-10,0 0 0 4,0 0 3872-4,0 0 704 11,-14-2 144-11,5 6 16 5,-7 2-2992-5,2 6-592 10,-7 5-128-9,0 5-32 3,-3 3-288-4,5 6-64 10,-7 4-16-10,1 10 0 5,0-2 176-5,1 6 32 10,-1 2 16-9,1 3 0 3,3 5-224-4,5 5-48 10,-3 2-16-10,7-3 0 5,0 3-352-5,5 0-64 10,5 1-16-10,-2-1 0 7,2-9-128-7,4-5 160 8,2-1-160-8,2-4 160 6,1-2-160-6,5-6 0 9,-4-2 0-9,5-6 0 20,-3-4-512-20,8-1-64 0,-3-5-32 1,7-7 0 11,3-5-2016-12,-1-3-416 0</inkml:trace>
    </iact:actionData>
  </iact:action>
  <iact:action type="add" startTime="108884">
    <iact:property name="dataType"/>
    <iact:actionData xml:id="d93">
      <inkml:trace xmlns:inkml="http://www.w3.org/2003/InkML" xml:id="stk88" contextRef="#ctx0" brushRef="#br2">4152 10964 21135 0,'-4'-13'928'1,"4"13"208"-1,0 0-912 0,0 0-224 9,-12 6 0-9,5 7 0 5,-1-1 736-5,-6 7 96 10,2 3 32-10,-7 5 0 5,-1 4-144-5,3 1-16 10,-5 7-16-10,1 4 0 4,1 1 16-4,5-1 0 12,-5 8 0-12,9 2 0 4,-3 3-240-4,6-3-32 10,2 0-16-10,2 1 0 6,8-5-240-6,0-4-48 10,0 0-128-10,6-8 192 5,4-4-192-5,-1-2 0 9,7-4 0-9,-1-7 0 5,-1-1-192-5,3-3-64 10,3-8-32-10,1-4 0 21,-2 1-384-19,1-1-80-2,-5-6-16 0,1-3 0 11,-3-1-2048-11,-7-2-400 0</inkml:trace>
    </iact:actionData>
  </iact:action>
  <iact:action type="add" startTime="109125">
    <iact:property name="dataType"/>
    <iact:actionData xml:id="d94">
      <inkml:trace xmlns:inkml="http://www.w3.org/2003/InkML" xml:id="stk89" contextRef="#ctx0" brushRef="#br2">3725 11559 21183 0,'0'0'944'0,"0"0"192"0,0 0-912 0,12-4-224 9,-1 0 0-9,7 4 0 6,-5-2 752-6,9 1 96 10,3 1 32-10,3 0 0 5,-1 0-336-5,2 0-64 9,0 0-16-9,7 0 0 4,3 0-240-4,-4 1-48 12,0-1-16-12,2 0 0 18,-4-3-1152-18,-2 1-224 0,0-2-64 0</inkml:trace>
    </iact:actionData>
  </iact:action>
  <iact:action type="add" startTime="109409">
    <iact:property name="dataType"/>
    <iact:actionData xml:id="d95">
      <inkml:trace xmlns:inkml="http://www.w3.org/2003/InkML" xml:id="stk90" contextRef="#ctx0" brushRef="#br2">4244 10648 15375 0,'0'0'672'1,"0"0"160"-1,0 0-672 0,0 0-160 9,0 0 0-9,0 0 0 5,15 6 768-5,-3 2 128 12,6 0 32-12,-5 2 0 4,5 5 96-4,-3-1 32 11,7 5 0-11,1 7 0 4,3 1-160-4,3 4-16 11,0 8-16-11,2 8 0 3,-1 4 0-3,-1 5 0 11,-4 5 0-11,-1 7 0 4,-1-2-256-4,-5 10-48 10,-9 4-16-10,-3-2 0 6,-6 0-176-6,-4-2-48 10,0 2 0-10,-7-3 0 4,1-11-16-4,-4-4-16 11,-5 1 0-11,-1-7 0 4,3 1 16-4,-5-8 0 11,-1-2 0-10,3 0 0 2,-1-8-160-3,3-2-16 11,-3-4-128-11,3-4 192 20,7-5-1120-20,-3-3-224 1,0-11-64-1,-3-8-12848 3</inkml:trace>
    </iact:actionData>
  </iact:action>
  <iact:action type="add" startTime="109801">
    <iact:property name="dataType"/>
    <iact:actionData xml:id="d96">
      <inkml:trace xmlns:inkml="http://www.w3.org/2003/InkML" xml:id="stk91" contextRef="#ctx0" brushRef="#br2">4597 10212 23951 0,'6'13'2128'0,"1"-3"-1696"10,5 6-432-10,2 1 0 4,5 9 512-4,5 9 32 11,-1 6 0-11,2 5 0 4,-3 9 464-4,3 7 80 10,1 7 32-10,1 5 0 5,2 6-144-5,0 2-16 10,-1 9-16-10,-3 5 0 5,-1 1-288-5,-1 5-48 11,-6 5-16-11,-7-4 0 5,-2 5-288-5,0-7-64 9,-12 0-16-9,0-1 0 5,-4-8-80-5,0-7-16 10,-9-3 0-10,-3-4 0 4,-1-5 0-4,-3-7 0 12,-5-4 0-12,-2 5 0 4,-4-5-128-4,0-4 160 12,-8-3-160-12,-20 21-10992 16,5-10-2288-16</inkml:trace>
    </iact:actionData>
  </iact:action>
  <iact:action type="add" startTime="112443">
    <iact:property name="dataType"/>
    <iact:actionData xml:id="d97">
      <inkml:trace xmlns:inkml="http://www.w3.org/2003/InkML" xml:id="stk92" contextRef="#ctx0" brushRef="#br0">222 10237 10479 0,'0'0'448'0,"0"0"128"0,0 0-576 1,0 0 0 7,0 0 0-8,0 0 0 5,-10-8 944-5,10 8 80 11,0 0 0-11,0 0 16 4,0 0-272-4,0 0-48 10,0 0-16-10,0 0 0 5,-8 16-192-5,2 3-64 10,6-19 0-9,0 24 0 3,2-1-32-4,2 4-16 11,0 3 0-11,2 1 0 4,8-2-160-4,-3 2-48 10,3-3 0-10,2-1 0 5,1-4-64-5,1-1-128 11,-1-9 176-11,5 1-176 4,-1-8 368-4,1-2-48 12,1-2 0-12,2-4 0 4,-1-2-32-4,1-4-16 10,0-4 0-10,3 1 0 4,-5-9-64-4,1 7-16 10,-5-5 0-9,3 0 0 3,-3-1-64-4,-3-6-128 11,-1-5 176-11,-3 7-176 5,-2 3 144-5,-6 1-144 10,-2-4 0-10,-2 3 144 5,0 2-144-5,0 5 0 10,-6-7 144-10,-2 9-144 5,0-5 0-5,8 16 128 9,0 0-128-9,-14-4 0 5,-1 0 0-5,3 8 0 11,-5 2 0-11,5 10 0 4,-6 5 0-4,3 10 0 11,1 2 0-11,-5 4 0 5,3 8 0-5,-4 8 0 11,3 7 0-11,-1 3 128 4,-5 7-128-4,-2 2 0 12,-1 8 0-12,-3-2 128 3,-2 0-128-3,-4-4 0 10,0-4 128-10,-1-1-128 5,-3-11 288-5,2-1-16 10,-2-3 0-10,2-5 0 5,0-12 224-5,4-2 32 10,-4-5 16-10,8-7 0 5,3-5-128-5,5-11-32 10,-1 1 0-10,1-4 0 5,0-12-80-5,5 0-32 10,-4-7 0-10,5-1 0 4,3-7-272-3,6-4 0 9,0-1 0-10,1-3 0 5,5 0-288-5,5 2 32 10,-1-1 16-9,4 3 0 3,4 2 240-4,3 5-192 10,3 1 192-10,-4 5-192 4,3-2 192-3,-1 11-192 9,1 5 192-10,5 3-192 4,-5 7 48-4,-1 2 16 11,3-2 0-11,7 9 0 5,-7 5 128-5,3-1 0 10,-1-2 0-10,1 3 0 5,-5 1 0-5,1-1 0 10,-5-1 0-10,1-2 0 4,-2-3 0-4,1 1 0 11,-5-1 0-11,4-8 0 19,-12-10-832-18,12 10-64-1,-12-10-32 1</inkml:trace>
    </iact:actionData>
  </iact:action>
  <iact:action type="add" startTime="113073">
    <iact:property name="dataType"/>
    <iact:actionData xml:id="d98">
      <inkml:trace xmlns:inkml="http://www.w3.org/2003/InkML" xml:id="stk93" contextRef="#ctx0" brushRef="#br0">651 10559 11967 0,'0'0'1072'1,"0"0"-864"8,0 0-208-9,0 0 0 5,0 0 1728-5,17 0 320 10,-3 2 48-10,-14-2 16 5,16 2-1168-5,-16-2-240 10,13 7-32-10,5 3-16 5,-1-2-416-5,-3-4-96 10,4 0-16-10,-5 2 0 4,3 3-128-4,-16-9 160 11,15 4-160-10,3 0 160 3,2 2-160-4,-7 0 0 10,-13-6 144-10,18 6-144 5,-8 0 0-4,-10-6 0 8,0 0 0-9,15 2 0 18,-15-2-384-18,14 2-128 0,-14-2-48 1,15-2-9040 4</inkml:trace>
    </iact:actionData>
  </iact:action>
  <iact:action type="add" startTime="113328">
    <iact:property name="dataType"/>
    <iact:actionData xml:id="d99">
      <inkml:trace xmlns:inkml="http://www.w3.org/2003/InkML" xml:id="stk94" contextRef="#ctx0" brushRef="#br0">1259 10083 15663 0,'0'0'688'1,"0"0"144"-1,0 0-656 0,14-10-176 9,-14 10 0-9,0 0 0 5,0 0 1616-5,0 0 304 10,0 0 48-10,4 24 16 5,-4 3-832-5,-2 6-144 10,-10 8-48-10,-1-4 0 4,-7 8-208-4,-1 0-48 11,-1 3-16-11,-3 7 0 5,0 2-368-5,-3-3-64 11,-3-1 0-11,4-2-16 5,1-1-240-5,5-7 144 11,-1 0-144-11,9-8-8736 16,-3-2-1824-16</inkml:trace>
    </iact:actionData>
  </iact:action>
  <iact:action type="add" startTime="113959">
    <iact:property name="dataType"/>
    <iact:actionData xml:id="d100">
      <inkml:trace xmlns:inkml="http://www.w3.org/2003/InkML" xml:id="stk95" contextRef="#ctx0" brushRef="#br0">6015 10457 10127 0,'0'0'896'0,"6"16"-704"10,-6-16-192-10,4 10 0 4,-4-10 1216-4,7 17 224 12,3-5 32-12,-2-2 16 3,-8-10-464-3,14 11-80 11,1-7-32-11,-1 0 0 4,1-4-208-4,5-2-32 11,-4-2-16-11,3-3 0 4,4-3-272-4,-1 2-48 11,-1 0-16-11,3-7 0 4,1 3-160-4,-3-4-32 12,-1 3-128-11,-3-7 192 2,-1-1-192-3,3-3 128 12,-7 1-128-12,3 3 0 3,-8-1 128-3,0-1-128 12,-1-1 0-12,-1 6 0 4,0-1 160-4,-2 0-160 6,-4-1 160-6,-2-1-160 11,-2 1 192-11,0 7-48 5,4 12-16-5,0 0 0 9,0 0 16-9,0 0 0 7,-12-8 0-7,12 8 0 8,-11 10-144-8,3 10 0 12,-4-1 0-12,4 10 128 3,5 8-128-3,-1-1 0 10,2 6 0-9,0 5 0 3,-2 16 0-4,2 5 128 11,-2 10 0-11,0 6 0 4,-2 0 144-4,-5 5 32 7,1 7 0-7,0-4 0 8,-6 1 0-8,3-1 0 11,-9-6 0-11,7-4 0 4,3-6-96-4,2-12-16 12,-5-11 0-12,3-3 0 3,-2-9 32-3,1-2 0 12,-5-7 0-12,2-9 0 3,3-6 96-3,-5-1 0 7,5-8 16-7,-5 0 0 8,1-8-48-8,1-8-16 7,0-2 0-7,3-5 0 8,-3 1-96-8,2-10-32 10,-3-5 0-10,3 2 0 6,-1-2-144-6,3-3 0 11,-2-1-192-11,8 0 192 3,2 0-224-3,4 4 80 7,4 3 16-7,2 3 0 8,0 0 128-8,6 5-192 11,-2-1 192-11,5 7-192 4,-3 0 64-4,5 8 0 10,-3 6 0-10,6 4 0 5,3 2 128-5,-2 0-192 11,-1 9 192-11,3 1-192 4,3 3 192-4,-1 1 0 7,0 1 0-7,1 2 0 9,-5-1 0-9,-1-3 0 6,1 1 0-6,1-3 0 8,-1 1 0-8,-1-1 0 13,-3-3 0-13,1-6 0 3,-9-1-240-3,3 1-16 6,-12-10 0-6,18 0-8224 18,1-8-1648-18</inkml:trace>
    </iact:actionData>
  </iact:action>
  <iact:action type="add" startTime="114574">
    <iact:property name="dataType"/>
    <iact:actionData xml:id="d101">
      <inkml:trace xmlns:inkml="http://www.w3.org/2003/InkML" xml:id="stk96" contextRef="#ctx0" brushRef="#br0">6571 10426 17503 0,'0'0'768'1,"2"-8"176"-1,3-3-752 0,1 3-192 9,4 2 0-9,-10 6 0 5,8-8 1312-5,4 4 224 10,-12 4 64-10,13-4 0 4,1-1-944-4,2 1-176 11,1-2-32-11,-3 0-16 4,5 4-272-4,-3-2-160 11,3-2 192-11,-1 4-192 5,-6 0 0-5,3 0 0 11,-5-2 0-11,0-1 0 20,1 1-1504-20,-1 0-256 0,-10 4-48 1</inkml:trace>
    </iact:actionData>
  </iact:action>
  <iact:action type="add" startTime="114800">
    <iact:property name="dataType"/>
    <iact:actionData xml:id="d102">
      <inkml:trace xmlns:inkml="http://www.w3.org/2003/InkML" xml:id="stk97" contextRef="#ctx0" brushRef="#br0">7058 9716 14735 0,'0'0'640'0,"0"0"160"0,0 0-640 0,0 0-160 10,0 0 0-10,0 0 0 4,0 0 2448-4,0 0 464 10,8 16 96-10,-2-1 0 6,-4 11-1712-6,-2 3-336 10,-2 2-80-10,-2 6-16 4,0 0-416-4,-2 6-96 10,-3 0-16-10,1 4 0 5,2-4-176-5,-4 2-32 11,-2 2-128-11,5-5 192 19,-3 5-960-18,2-2-192-1,2-6-32 0</inkml:trace>
    </iact:actionData>
  </iact:action>
  <iact:action type="add" startTime="115417">
    <iact:property name="dataType"/>
    <iact:actionData xml:id="d103">
      <inkml:trace xmlns:inkml="http://www.w3.org/2003/InkML" xml:id="stk98" contextRef="#ctx0" brushRef="#br0">14125 9747 11055 0,'10'12'976'1,"-2"-2"-784"5,-1 0-192-6,9 1 0 5,-2-3 912-5,5 0 144 6,7 0 32-6,1 0 0 9,2-5-256-9,6 1-64 11,4-2 0-11,-2-4 0 4,4-3-352-4,4-1-80 13,4-4-16-13,2 0 0 3,-7 0-128-3,1-3-48 12,2 3 0-12,-8-8 0 4,2 1-144-4,-6-3 0 10,0-1 144-10,-3 1-144 4,-3 3 288-4,-2-5-16 11,-2 1 0-11,-1 0 0 4,-3 1 64-4,1-3 16 10,-7 1 0-10,3 3 0 5,-6 3-160-5,3-5-16 11,-3-3-16-11,0 3 0 5,-6 5-160-5,-1-1 160 10,-1 5-160-10,2 0 160 4,-6 12 16-4,0 0 0 11,0 0 0-11,-4 12 0 5,0 2-176-5,0 7 0 9,-1 4 0-9,1 5 0 6,-2 7 0-6,-4 8 128 11,2 7-128-11,0 13 128 4,-5 11-128-4,1 11 192 11,-5 7-192-11,-1 2 192 4,0 5 16-4,-3 4 16 6,0 6 0-6,-1 3 0 10,5-5 96-10,-5-2 0 10,5-4 16-10,1-1 0 5,-7-7 128-5,3-7 32 6,4-8 0-6,-3-6 0 9,-1-4-80-9,5-3-16 7,-5-1 0-7,9-11 0 8,-7-9-128-8,4-7-16 11,1-5-16-11,-1-1 0 4,0-10-48-4,1-3 0 12,-1-7 0-12,-3-1 0 3,3-6-64-3,-2-2 0 7,-1-8-128-7,-3 0 192 8,3-4-192-8,5-6 0 13,-6 1 0-13,5-5 0 2,-3-1 0-1,4-3 0 9,-1-5 0-10,5 0 0 5,4-1-192-5,4 3 64 6,2 0 128-6,0 3-208 4,8-1 48-4,5 5 16 8,-1 5 0-8,7-3 0 8,5 4 144-8,1 7-192 12,0 1 192-12,1 4-192 3,1 2 192-3,0 5-128 11,2 3 128-11,1 6-128 4,1-1 128-4,-2 5 0 11,-2 3 0-11,1 1 0 5,-3 1 0-5,0 0 0 11,-1 1 128-11,-1-1-128 4,-2-4 0-4,-3 3 144 11,-1-1-144-11,1 1 0 17,-7-9-1040-17,5 1-320 1,-6-4-64-1</inkml:trace>
    </iact:actionData>
  </iact:action>
  <iact:action type="add" startTime="116090">
    <iact:property name="dataType"/>
    <iact:actionData xml:id="d104">
      <inkml:trace xmlns:inkml="http://www.w3.org/2003/InkML" xml:id="stk99" contextRef="#ctx0" brushRef="#br0">15481 9568 13823 0,'0'0'1216'1,"0"0"-960"10,0 0-256-11,0 0 0 3,0 0 2448-3,0 0 448 10,0 0 96-10,0 0 16 5,11-10-1856-5,3 4-352 11,-4 5-80-11,3-1-16 4,1-4-384-4,4 2-96 11,-3 0-16-11,5 4 0 4,1-2-208-4,-3 2 176 12,1-2-176-12,3 2 160 18,-5 0-672-18,3 0-144 1,1 2-32-1,7-2-11168 3</inkml:trace>
    </iact:actionData>
  </iact:action>
  <iact:action type="add" startTime="116288">
    <iact:property name="dataType"/>
    <iact:actionData xml:id="d105">
      <inkml:trace xmlns:inkml="http://www.w3.org/2003/InkML" xml:id="stk100" contextRef="#ctx0" brushRef="#br0">16173 9018 22111 0,'0'0'1968'0,"0"0"-1584"8,-2 14-384-8,-2 7 0 5,-2 3 1248-5,-1 5 160 11,-1 6 48-11,-4 2 0 4,0 4-416-4,1-2-80 10,-5 6 0-10,2 2-16 5,-3-4-512-5,-5 7-112 10,-1 1 0-10,4 2-16 19,-3-5-1152-18,1-1-240-1,1 0-32 0</inkml:trace>
    </iact:actionData>
  </iact:action>
  <iact:action type="add" startTime="118102">
    <iact:property name="dataType"/>
    <iact:actionData xml:id="d106">
      <inkml:trace xmlns:inkml="http://www.w3.org/2003/InkML" xml:id="stk101" contextRef="#ctx0" brushRef="#br0">3083 14722 12031 0,'0'0'528'1,"0"0"112"-1,18-9-512 0,-1 1-128 10,1 0 0-10,-8-2 0 4,-10 10 720-4,15-7 112 11,-5 1 32-11,-10 6 0 3,14-12-48-3,-14 12-16 7,13-10 0-7,-13 10 0 9,4-11 96-9,-4 11 32 9,2-16 0-9,-2 4 0 6,-2-3 32-6,0 3 0 11,0-6 0-10,-4 7 0 2,-3-5-208-3,-1 6-48 6,0-5 0-6,-7 3 0 8,-1-6-208-8,0 7-48 12,-3-5-16-12,-2-1 0 3,1 3-256-3,3-4-48 11,-5 5-128-11,1-7 192 4,-4 1-192-4,-1 1 176 14,1-3-176-14,-4-1 160 3,-1 9-160-3,3-3 0 10,2 8 0-10,0-1 0 4,-5 3 0-4,3 4 0 12,2 4 0-12,1 4 0 3,3 5 0-3,-2 3 0 11,-1 5 0-11,3 7 0 5,-2 1 128-5,3 0-128 10,1 1 128-10,3 3-128 5,-1 6 0-5,7 6 0 10,-2 2 0-10,8 5 0 5,3 11 0-5,3 1 0 10,1 5 0-10,1 3 0 5,2-4 0-5,2 6 208 10,2 2-48-10,0-2-16 4,-2 1 32-4,3 3 0 11,5-2 0-11,0 0 0 5,1 0-16-5,-1-8 0 10,-2 5 0-10,-3-9 0 4,3 2 16-4,-6 1 0 11,2-7 0-11,0-1 0 5,-1-3 16-5,-3-3 0 10,-4-6 0-10,2-2 0 4,2 2-64-4,-4-6 0 11,-2-2 0-11,2-2 0 5,2-8 0-5,-2-7-128 10,0-1 192-10,-2 3-64 5,-2-9-128-5,4-13-256 10,0 0 64-10,0 0 16 19,0 0-2480-18,0 0-496-1</inkml:trace>
    </iact:actionData>
  </iact:action>
  <iact:action type="add" startTime="118583">
    <iact:property name="dataType"/>
    <iact:actionData xml:id="d107">
      <inkml:trace xmlns:inkml="http://www.w3.org/2003/InkML" xml:id="stk102" contextRef="#ctx0" brushRef="#br0">1831 15739 23039 0,'-20'3'1024'0,"20"-3"192"0,-11-2-960 0,11 2-256 10,0 0 0-10,0 0 0 4,21-3 1856-4,3-5 320 11,7 4 64-11,2 2 0 4,4 0-1776-4,6-2-464 11,-2-2 128-11,6-4-128 3,3-1 128-3,3-3 0 12,4 2 0-12,-1 3 0 4,-1-5 32-4,-1 2 0 6,1-3 0-6,-2 3 0 9,-1-4-32-9,-1 5-128 11,-6-5 192-11,0 4-64 19,-6-1-1536-19,0 1-320 0,-4-4-64 1</inkml:trace>
    </iact:actionData>
  </iact:action>
  <iact:action type="add" startTime="118972">
    <iact:property name="dataType"/>
    <iact:actionData xml:id="d108">
      <inkml:trace xmlns:inkml="http://www.w3.org/2003/InkML" xml:id="stk103" contextRef="#ctx0" brushRef="#br0">4144 14274 12895 0,'-11'0'1152'0,"-1"-2"-928"7,12 2-224-7,-18-4 0 8,5 2 2432-8,-1 0 432 10,0 4 80-10,14-2 32 5,-13 8-1632-5,-3 6-320 12,4 3-64-12,-5 7 0 4,-1 5-432-4,-5 10-80 11,-3-4 0-11,-1 14-16 3,0 1 32-3,2 9 16 7,-1 7 0-7,3 6 0 8,-3-1-16-8,3 5 0 11,2 4 0-11,-1 1 0 4,-1-1-272-4,3 4-48 12,3 2-16-12,-3-2 0 5,1-4-128-5,7-2 128 9,-2-2-128-9,6-10 128 4,5 1-128-4,-1-9 0 7,4-5 0-7,4-6 0 8,1-3 0-8,9-9 0 11,-2-3 0-11,9-9-176 20,-3-3-272-20,5-11-64 0,3 1-16 0,3-10-8768 12,2-8-1760-12</inkml:trace>
    </iact:actionData>
  </iact:action>
  <iact:action type="add" startTime="119291">
    <iact:property name="dataType"/>
    <iact:actionData xml:id="d109">
      <inkml:trace xmlns:inkml="http://www.w3.org/2003/InkML" xml:id="stk104" contextRef="#ctx0" brushRef="#br0">4733 14401 30399 0,'-27'-16'2704'0,"11"10"-2160"8,16 6-544-8,-11-4 0 4,11 4 256-4,0 0-48 11,0 0-16-11,0 0 0 4,-12 20-192-3,2 5-192 10,2 6 48-11,-1 4 0 4,1 14 144-4,0 2 0 11,4 7-144-11,-4 3 144 4,-1 1 0-4,1 7 0 10,-4-5 0-10,4 4 0 5,2-2 0-5,4-1 128 10,1 5 32-10,1-6 0 5,0 5-16-5,3-5 0 10,-1 0 0-10,4-1 0 4,4-9-144-3,0-5 128 10,-2-2-128-11,7 0 128 4,-3-6-128-4,5 0 128 10,-3-10-128-10,4-4 128 4,3-3-128-4,-3-7 0 10,3 3 0-10,-1-7 0 20,1-9-1584-20,-5-2-288 1,3-6-64-1</inkml:trace>
    </iact:actionData>
  </iact:action>
  <iact:action type="add" startTime="119546">
    <iact:property name="dataType"/>
    <iact:actionData xml:id="d110">
      <inkml:trace xmlns:inkml="http://www.w3.org/2003/InkML" xml:id="stk105" contextRef="#ctx0" brushRef="#br0">4333 15282 27647 0,'-27'-6'2448'1,"15"4"-1952"6,12 2-496-7,0 0 0 6,0 0 768-6,0 0 64 10,0 0 16-10,0 0 0 4,0 0-576-4,20 2-112 12,1 0-32-12,7-4 0 3,1 2 64-3,6-2 0 10,-2-2 0-10,6 1 0 5,4 1-192-5,4-2 0 10,-2 4 144-10,7-6-144 5,-1-2 0-5,2-6-240 10,1 3 48-10,-3-7 0 20,-2-1-1600-19,-4 1-320-1,2-5-64 1</inkml:trace>
    </iact:actionData>
  </iact:action>
  <iact:action type="add" startTime="119815">
    <iact:property name="dataType"/>
    <iact:actionData xml:id="d111">
      <inkml:trace xmlns:inkml="http://www.w3.org/2003/InkML" xml:id="stk106" contextRef="#ctx0" brushRef="#br0">5024 14003 27695 0,'0'0'1216'1,"0"0"272"-1,0 0-1184 0,0 0-304 9,16-10 0-9,5 8 0 5,-3 2 0-5,9 2 0 9,6 4-128-9,2 8 128 5,4-1 0-5,4 13 128 10,10 7 16-10,1 4 0 5,3 0 256-5,5 12 48 10,1-1 16-10,1 7 0 5,-1 3 224-5,-5 5 32 10,-3 11 16-10,-1 0 0 5,-1 2-224-5,-6 4-32 11,-14 0-16-11,-2 2 0 4,-4 0-144-4,-3 0-16 11,-3 2-16-11,-7-2 0 4,-4 1-32-4,-6-1-16 11,-8-2 0-11,-6-2 0 4,-2-2 64-4,-5-9 16 12,-5-5 0-12,-1 0 0 3,-8-3-32-2,3-1 0 8,-3-5 0-9,0-6 0 5,-4-4-112-5,2 0-32 10,-4-4 0-10,-1 0 0 20,1-2-1760-20,-2-8-368 0,2-7-64 0,4-9-13008 4</inkml:trace>
    </iact:actionData>
  </iact:action>
  <iact:action type="add" startTime="120387">
    <iact:property name="dataType"/>
    <iact:actionData xml:id="d112">
      <inkml:trace xmlns:inkml="http://www.w3.org/2003/InkML" xml:id="stk107" contextRef="#ctx0" brushRef="#br0">6655 15189 26719 0,'-26'-4'1184'0,"26"4"240"0,0 0-1136 0,0 0-288 6,0 0 0-6,0 0 0 8,6-12 1168-8,14 6 176 7,7 0 48-7,8 0 0 5,6-3-928-5,6-1-176 7,7 0-32-7,9 2-16 8,5 4-240-8,6-7 176 12,2-3-176-12,-4 4 160 3,-1-1-160-3,-11 1 0 12,-5-6 0-12,-7 8 0 19,-9 7-1936-19,-5 2-272 0,-7 1-48 1</inkml:trace>
    </iact:actionData>
  </iact:action>
  <iact:action type="add" startTime="120536">
    <iact:property name="dataType"/>
    <iact:actionData xml:id="d113">
      <inkml:trace xmlns:inkml="http://www.w3.org/2003/InkML" xml:id="stk108" contextRef="#ctx0" brushRef="#br0">7080 15557 13823 0,'-14'16'1216'1,"-1"-5"-960"7,5 1-256-8,6 2 0 5,2 3 3296-5,2-17 608 9,4 14 128-9,9 0 32 6,7-5-2624-6,3-1-528 11,5-4-96-11,5-6-32 4,8-2-352-4,4-2-80 11,3-7-16-11,3 1 0 21,0-4-1360-21,3 1-256 0</inkml:trace>
    </iact:actionData>
  </iact:action>
  <iact:action type="add" startTime="121331">
    <iact:property name="dataType"/>
    <iact:actionData xml:id="d114">
      <inkml:trace xmlns:inkml="http://www.w3.org/2003/InkML" xml:id="stk109" contextRef="#ctx0" brushRef="#br0">8925 14385 17503 0,'0'0'1552'0,"-16"0"-1232"9,5 0-320-9,11 0 0 5,0 0 208-5,0 0-16 10,0 0 0-10,0 0 0 4,6 25-192-4,3-1 144 11,9 1-144-11,3 1 128 5,5-3 96-5,5 6 16 10,2 0 0-10,8 1 0 5,4-3 208-5,6 0 32 12,5 1 16-12,8-9 0 4,9-5-64-4,5-1-16 11,0-7 0-10,2-6 0 2,-4-4 64-3,0-7 16 10,0-3 0-10,-2-7 0 5,-8-1-128-4,1-3-32 8,1-3 0-9,-6 1 0 5,1-4-112-5,-5 0-32 9,-9 1 0-8,-2-1 0 3,0 0-64-4,-12-6-128 11,-4-2 176-11,-4 4-176 5,-7 0 128-5,-7 0-128 9,-3 0 0-9,-6-6 0 5,-4 4 0-5,-2 3 0 11,-12-3 0-11,3 6 0 5,-9 0-160-5,5 6 16 9,-5 1 0-9,-1 11 0 5,1-1 144-5,3 10-208 11,-7 6 80-11,3 8 128 4,-5 3-224-4,-1 9 80 11,-2 3 16-11,0 6 0 4,-1 4 0-4,3 12 0 11,0 8 0-11,-1 7 0 5,1 5 128-5,2 13 0 10,-1 9 0-10,1 7 0 5,2 7 0-5,-5 10 0 10,-1 6 0-10,2 8 0 4,1 13 0-4,3-1 0 11,-2-5 0-11,-3-3 0 5,1 0 256-5,-2-12-32 10,-8-8 0-10,0-4 0 5,0-5 288-5,-6-13 64 11,4-7 16-11,-6-2 0 4,-8-8 64-4,2-7 16 11,-1-9 0-11,-1-1 0 4,0-2-240-4,7-7-48 10,-3-5-16-10,2-6 0 5,4-5-112-5,0-7-32 10,8-5 0-10,-2-11 0 5,2-3-48-5,4-8-16 10,1-3 0-10,7-9 0 4,2-4 16-3,7-7 0 9,-2-8 0-9,11 2 0 3,3 2-176-4,7 0 0 11,7-5 0-11,4 3 0 3,9 4 0-2,4 4-144 10,3 1 144-11,3 3-208 5,0-1 208-5,8 7-176 10,5 3 176-10,5 6-160 4,2-4 160-4,3 5-128 10,7 3 128-10,-3 4-128 4,2 1 128-4,3 7 0 11,-7-4 128-11,-3 4-128 5,-3 5 128-5,-5-3-128 10,-8 6 160-10,2-7-160 5,-8 7 144-5,0-2-144 12,0-3 128-12,-3 5-128 3,-5-8-160-3,-4-1-112 11,-3 1-32-10,1-6 0 16,3 2-2176-17,-3-8-432 0</inkml:trace>
    </iact:actionData>
  </iact:action>
  <iact:action type="add" startTime="122081">
    <iact:property name="dataType"/>
    <iact:actionData xml:id="d115">
      <inkml:trace xmlns:inkml="http://www.w3.org/2003/InkML" xml:id="stk110" contextRef="#ctx0" brushRef="#br0">10991 14750 12895 0,'0'0'576'1,"0"0"112"-1,0 0-560 0,0 0-128 9,0 0 0-9,0 0 0 5,0 0 3408-5,19 6 656 10,-5-2 128-10,5-4 32 5,5 0-2672-5,1 0-528 12,4-2-96-12,2-2-32 3,-1-4-528-3,3 2-112 12,6-2-32-12,-2 2 0 3,-2-5-96-2,2 1-128 8,-6 0 176-9,-1-3-176 5,-5 5-192-5,-4-2-160 11,1 2-32-11,-1 2-9008 17,-1-3-1808-17</inkml:trace>
    </iact:actionData>
  </iact:action>
  <iact:action type="add" startTime="122310">
    <iact:property name="dataType"/>
    <iact:actionData xml:id="d116">
      <inkml:trace xmlns:inkml="http://www.w3.org/2003/InkML" xml:id="stk111" contextRef="#ctx0" brushRef="#br0">11872 14188 27583 0,'0'0'1216'0,"0"0"256"0,0 0-1168 0,0 0-304 7,18 2 0-7,-18-2 0 4,15 16 160-4,-5-5-32 10,-10-11 0-10,2 30 0 5,-2 3-128-5,-2 6 192 10,-8-4-192-10,1 4 192 7,-1-2-48-7,-4 2 0 8,3 6 0-8,-3-2 0 5,4-4 48-5,2 2 16 10,1 0 0-10,3-6 0 20,2 2-1552-19,2-8-304-1,0-8-64 1,4-1-16-1</inkml:trace>
    </iact:actionData>
  </iact:action>
  <iact:action type="add" startTime="122669">
    <iact:property name="dataType"/>
    <iact:actionData xml:id="d117">
      <inkml:trace xmlns:inkml="http://www.w3.org/2003/InkML" xml:id="stk112" contextRef="#ctx0" brushRef="#br0">13140 13747 19983 0,'0'0'880'0,"0"0"192"0,0 0-864 0,0 0-208 7,-8-7 0-7,8 7 0 5,0 0 432-5,0 0 32 12,-15-6 16-12,1 8 0 4,2 2-288-4,-1 1-64 11,-1 5-128-11,-5 6 192 3,-7-3 48-3,-1 7 0 11,-4 3 0-11,-3 5 0 4,-5 3 480-4,4 6 112 11,0 4 0-11,-4 8 16 4,4 7 0-4,-4 7 0 11,0 9 0-11,4 10 0 5,-6 9-432-5,4 11-96 12,2-1 0-12,-6 10-16 3,0 6-128-3,0 0-32 11,6 2 0-11,0 6 0 4,-2-6 16-4,5 4 0 11,1-4 0-11,2-2 0 5,2-6 48-5,-1-4 16 6,1-5 0-6,6-1 0 9,1-3 80-9,5-3 16 11,-5-11 0-11,10-2 0 4,4 0-48-4,3-8 0 11,6-2 0-11,3-6 0 5,-2-1-128-5,8-7-16 12,3 3-128-12,7-5 192 3,3-1-192-3,5-6 128 7,3-6-128-7,2-6 0 17,6-4-272-16,0-6-160-1,8-5-16 0,3-9-9584 9,1 1-1904-9</inkml:trace>
    </iact:actionData>
  </iact:action>
  <iact:action type="add" startTime="123301">
    <iact:property name="dataType"/>
    <iact:actionData xml:id="d118">
      <inkml:trace xmlns:inkml="http://www.w3.org/2003/InkML" xml:id="stk113" contextRef="#ctx0" brushRef="#br0">15430 13591 13071 0,'0'0'576'1,"0"0"128"-1,0 0-576 0,0 0-128 5,0 0 0-5,-16 14 0 5,7 0 800-5,-7-1 128 11,4-7 32-11,1 8 0 4,1-1 144-4,2 5 48 10,-2-2 0-10,3 7 0 5,-1 4 64-5,4 6 0 10,0 8 16-10,0 2 0 5,0 6-320-5,2 6-64 10,2 5-16-9,-2 6 0 3,-2 1-256-4,0 9-48 10,1 0-16-10,-5 2 0 5,-2-2-240-5,2 4-48 11,-4-2-16-10,5-4 0 2,1-10-80-3,-2-3 0 11,-2-1-128-11,4-11 192 5,2-8-32-5,1-8-16 9,-1-2 0-9,-2-1 0 5,4-5-144-5,2-4 0 11,0-3 0-11,0-18 128 18,2 14-2064-18,-2-14-432 0</inkml:trace>
    </iact:actionData>
  </iact:action>
  <iact:action type="add" startTime="123644">
    <iact:property name="dataType"/>
    <iact:actionData xml:id="d119">
      <inkml:trace xmlns:inkml="http://www.w3.org/2003/InkML" xml:id="stk114" contextRef="#ctx0" brushRef="#br0">13427 15526 18431 0,'-27'4'816'0,"11"0"160"0,16-4-784 0,0 0-192 7,0 0 0-7,0 0 0 8,0 0 1056-8,27 6 160 8,4 1 48-8,12-3 0 4,6-4-1040-4,8-4-224 7,5-3 0-7,10-1 0 9,2-2 192-9,10-6 80 12,12 3 16-11,13-7 0 1,10-3 368-2,16 3 80 11,9 3 16-10,4-7 0 4,-2-1 144-5,12 0 48 4,10 5 0-4,-2 5 0 9,-4-5-240-9,4 8-64 7,5-3 0-7,-5 5 0 8,-6-2-240-7,-2 5-48 9,-10 1-16-10,3 2 0 5,-7-6-128-5,-6 4-16 11,-5 0-16-11,-16-1 0 4,-6-5-176-4,-9 6 128 10,-11 4-128-10,-5 0 128 19,-4 0-1792-18,-10 2-384 0,-9-4-64-1</inkml:trace>
    </iact:actionData>
  </iact:action>
  <iact:action type="add" startTime="124092">
    <iact:property name="dataType"/>
    <iact:actionData xml:id="d120">
      <inkml:trace xmlns:inkml="http://www.w3.org/2003/InkML" xml:id="stk115" contextRef="#ctx0" brushRef="#br0">14671 16310 20271 0,'0'0'1792'1,"0"0"-1424"8,-4-14-368-9,2-1 0 4,-3 3 1040-4,-3 2 144 7,0 0 32-7,0 3 0 9,-9 3-128-9,-1-2 0 12,-9-2-16-12,-6 4 0 3,-1 0-576-3,-3 4-112 12,-11 0-32-12,3 4 0 3,2 2-96-3,-4 4-32 10,4-2 0-10,2 1 0 5,6 7 16-5,6-4 0 11,3 1 0-11,5-3 0 5,3 2 0-5,7-2 0 11,5 1 0-11,2 3 0 3,4-14-240-3,6 25 176 6,2 3-176-6,11-1 160 9,3 0-160-9,5 2 0 10,4-3 0-8,2 5 0 1,4 0 144-3,4 4-144 11,-4 0 160-11,2 0-160 4,-4 4 128-4,-3 2-128 11,-1-4 0-11,-4 2 0 4,-5-3 144-4,-1 1-144 11,-5 4 128-11,-1-2-128 3,-7 4 368-3,-2-8-16 13,-6-2 0-13,-4 2 0 3,-4-4 128-3,-3 0 32 13,-5-3 0-13,-4-1 0 2,-3 2 48-1,-4-4 16 4,-8 1 0-4,-1-7 0 8,-6-3-192-9,3 0-48 9,-4-5 0-9,2-3 0 5,-4 0-144-5,6-4-48 12,-2-6 0-12,6 0 0 3,0-4-144-3,3-2 0 12,9 0 0-12,2-7 0 18,1-1-1888-18,10-5-304 0,4-5-64 1,3-7-13296 2</inkml:trace>
    </iact:actionData>
  </iact:action>
  <iact:action type="add" startTime="124561">
    <iact:property name="dataType"/>
    <iact:actionData xml:id="d121">
      <inkml:trace xmlns:inkml="http://www.w3.org/2003/InkML" xml:id="stk116" contextRef="#ctx0" brushRef="#br0">15069 15939 22111 0,'-19'-13'976'0,"13"7"208"0,6 6-944 0,0 0-240 8,0 0 0-8,4-14 0 4,4-3 1632-4,7 7 288 10,1-2 48-10,9 4 16 4,8 5-1216-4,2-5-256 12,-2-6-32-12,3 6-16 5,5 6 16-5,-6-2 0 9,2 2 0-9,-2 2 0 5,-8 4-224-5,-5 4-64 10,-3 4 0-10,1 3 0 5,-7-1-192-5,1 6 128 10,-8 3-128-10,-2 2 0 4,-6 3 368-4,-2-1-32 11,-2 2 0-11,-8 1 0 5,1-1 32-5,-5-2 0 11,1-4 0-10,3-1 0 2,-6-8 96-3,9-1 32 7,-3-5 0-7,14-8 0 8,0 0-144-8,0 0-32 10,0 0 0-10,0 0 0 5,0 0-128-5,0 0-16 11,20-2-16-11,3-6 0 5,-2-5-160-5,7 5 0 11,1 0 144-11,0-4-144 3,0 3-256-3,1-3-112 11,1 4-16-11,2 2-16 19,-4 0-2304-18,1-3-464-1,-3 7-96 1</inkml:trace>
    </iact:actionData>
  </iact:action>
  <iact:action type="add" startTime="124963">
    <iact:property name="dataType"/>
    <iact:actionData xml:id="d122">
      <inkml:trace xmlns:inkml="http://www.w3.org/2003/InkML" xml:id="stk117" contextRef="#ctx0" brushRef="#br0">16078 16764 26719 0,'0'0'2368'1,"0"0"-1888"9,0 0-480-10,0 0 0 4,0 0 864-4,0 0 80 10,9 16 16-10,-9-16 0 5,0 0 0-5,16 4 16 11,1-2 0-11,5 0 0 4,-3-4-272-4,5-2-48 11,1-4-16-11,1 0 0 5,-1 4-320-5,0-1-80 11,1-7-16-11,1 2 0 4,-4 0-224-4,3 1 0 11,-1 1 0-10,-3 2 0 17,-1-4-2000-18,0 4-400 0,-1 4-80 0</inkml:trace>
    </iact:actionData>
  </iact:action>
  <iact:action type="add" startTime="125623">
    <iact:property name="dataType"/>
    <iact:actionData xml:id="d123">
      <inkml:trace xmlns:inkml="http://www.w3.org/2003/InkML" xml:id="stk118" contextRef="#ctx0" brushRef="#br0">17072 16070 19343 0,'0'0'1728'1,"-11"-12"-1392"9,5 3-336-10,6-1 0 5,0 10 1408-5,12-14 224 10,3 3 32-10,5-1 16 5,-3 4-1248-5,7 2-256 10,1-2-48-9,4 1-128 2,2 1 256-3,5 0-64 13,-3-2-16-13,2 4 0 3,4 0 208-3,-2 2 64 13,-2 4 0-13,6 4 0 2,-4 8 192-2,0-3 32 12,2 5 16-12,-8-2 0 3,-3 1-288-3,-5 5-48 10,-7-5-16-10,-1 5 0 4,-9 5-144-4,-4 3-16 12,-6 1-16-12,-2 0 0 4,-9 2-16-4,-1 0 0 13,-7-3 0-13,-5-3 0 3,-3-3 80-3,0-1 16 10,-2-9 0-10,5 3 0 4,7 1 80-4,1 0 32 11,1-7 0-11,11 5 0 4,8-14-208-4,-2 12-144 11,4 3 192-11,6-1-192 5,10 5 128-5,5 1-128 10,6 1 0-10,6 5 0 5,8 1 144-5,-2 0-144 10,6 3 0-10,-2 3 144 5,4 0 16-5,-3-2 0 10,-10 2 0-10,-1 6 0 5,-2-6 16-5,-8 1 0 10,-5 3 0-10,-3 0 0 5,-7-2 96-5,-2-2 32 9,-8 0 0-9,-6 2 0 5,-6-2 0-5,-3 0 0 12,-7 1 0-12,-5-3 0 3,-6 4 64-3,-2-6 16 11,-2-2 0-11,-6-1 0 4,0-11-80-4,-4 1-16 11,-6-4 0-11,2-4 0 20,-1-8-944-20,1-4-192 0,2-2-48 0,-1-4-16608 4</inkml:trace>
    </iact:actionData>
  </iact:action>
  <iact:action type="add" startTime="126929">
    <iact:property name="dataType"/>
    <iact:actionData xml:id="d124">
      <inkml:trace xmlns:inkml="http://www.w3.org/2003/InkML" xml:id="stk119" contextRef="#ctx0" brushRef="#br0">18040 13346 11055 0,'0'0'976'1,"0"0"-784"9,-4-14-192-10,0-4 0 5,2 5 1216-5,2 13 192 10,0 0 32-10,4-22 16 5,2 3-448-5,0 5-96 12,1-3-16-12,7 9 0 3,0 0-352-3,3 0-80 12,3 2-16-12,-3 4 0 3,5 0-48-2,1 2-16 9,3 0 0-10,3 2 0 4,2 6 112-4,2 4 16 10,4 0 0-10,-2 9 0 6,4 2 0-6,2 7 0 10,0 3 0-10,6 4 0 5,2 6-240-5,6 4-32 12,-1-1-16-12,1 19 0 4,-3 3-224-4,1 12 144 9,-6 6-144-9,2 7 128 4,-1-1-128-4,3 9 0 11,-2-3 144-11,-2 5-144 5,1 1 0-5,1-1 128 11,2 0-128-11,-4 1 0 4,3-3 192-4,-3-5-16 11,-4-1-16-11,-6 1 0 4,-2 5 288-4,-5-1 48 10,-7-7 16-10,-1-1 0 5,-7 0-64-5,3-3-16 11,-3-5 0-11,-1 0 0 4,-2 0 64-4,-7 0 16 10,-1 4 0-10,-4-5 0 4,-4-1-176-4,1-2-16 11,-5 0-16-11,-2-4 0 5,-6-2 48-5,1 1 16 10,-3 1 0-10,-3 0 0 5,-1-2-32-5,-3-2 0 10,-4 2 0-10,-4-4 0 5,-3-5-80-5,1-5 0 10,0 2-16-10,-4-5 0 5,2-8-48-5,-2 0-16 10,0-10 0-10,6 2 0 4,0-6-48-4,2-6 0 11,1-2 0-11,5-5 0 21,6-5-1488-21,-3-9-304 1,3 0-64-1,1-4-16 0</inkml:trace>
    </iact:actionData>
  </iact:action>
  <iact:action type="add" startTime="127877">
    <iact:property name="dataType"/>
    <iact:actionData xml:id="d125">
      <inkml:trace xmlns:inkml="http://www.w3.org/2003/InkML" xml:id="stk120" contextRef="#ctx0" brushRef="#br0">15186 15935 12783 0,'0'0'560'1,"0"0"128"-1,0 0-560 0,0 0-128 10,0 0 0-10,0 0 0 3,0 0 928-3,-10 8 160 10,10-8 16-10,0 0 16 4,0 0 0-4,0 0 0 12,0 0 0-12,0 0 0 4,0 0 96-4,0 0 0 12,0 0 16-12,0 0 0 3,0 0-400-3,0 0-96 11,14-6-16-11,6-5 0 5,-5 1-256-5,7 0-48 9,-1-5-16-9,4 9 0 5,3 0-112-5,1-4-32 11,0-2 0-11,1 3 0 4,-5-1-128-4,2 2-128 11,-1 4 192-10,-1-4-192 3,-2-3 192-4,-1 7-192 10,-1 2 192-10,-1 2-192 4,1 0 160-4,-5 0-160 11,1 0 128-11,-17 0-128 4,12 10 928-4,0 3 96 12,-12-13 32-12,8 18 0 18,-3 3-1632-18,-1 1-336 1,-4 1-64-1,-4-5-16 0,-1 1 1696 0,1 3 320 10,-4 1 80-10,-4-1 16 18,-1-7-1568-17,-5 7-304-1,4-3-64 1,-3-1-16-1,-1 3 832 0,1 4 320 10,-5-5 0-10,-1-4-16 5,-1 1-16-5,1-3 0 10,-2 1 0-10,-1 3 0 5,-1-4-16-5,4 1 0 10,1-5 0-10,-1 0 0 4,1 1-80-4,3-3 0 10,3 0-16-10,-3 0 0 5,7-2-176-5,12-6 128 11,-16 5-128-11,16-5 128 5,0 0-128-5,0 0 0 10,-8 8 0-10,8-8 0 5,0 0 0-5,0 0 0 10,0 0 128-10,0 0-128 4,0 0 0-4,0 0 128 11,18-2-128-11,0 0 128 5,1 0-128-5,5-1 0 10,-1-1 144-10,-2 0-144 5,5-4 0-5,1 2 0 11,0 0 0-11,1 2 128 4,-1-2-128-4,2-1 0 10,0 1 0-10,5 0 0 5,-5 2 0-5,4 0 0 10,0 0 0-10,2-4 0 5,0 5 0-5,-3-1 0 11,-3-2 0-11,0 2 0 4,0-2 0-4,-1 2 0 11,-3 2 0-11,0 0 0 4,-3 2 0-4,-5 0 0 11,1 0 0-11,0 0 0 4,-18 0 0-4,0 0 0 10,13 4 0-10,-13-4 0 5,0 0 0-5,0 0 0 10,0 0 0-10,18 4 128 5,-18-4-128-5,0 0 0 7,0 0 0-7,10 10 128 9,-10-10-128-9,0 0 0 6,0 0 0-6,0 0 0 9,0 0 0-9,0 0 0 10,0 0 0-10,0 0 0 5,0 0 0-5,0 0 0 12,0 0 0-12,0 0 128 4,0 0-128-4,0 0 0 11,0 0 0-11,0 0 0 4,0 0 0-4,0 0 0 6,0 0 128-6,0 0-128 8,0 0 0-8,0 0 0 11,-12 6 0-11,-4-4 128 5,3 0-128-5,-5-2 0 11,2-4 0-11,3 4 0 4,-3 0 0-4,2 0 128 12,-5 0-128-12,1 2 0 3,1-2 0-3,-7 0 0 11,3 0 0-11,0 2 0 4,1 0 0-4,-1 1 0 10,-3-1 0-10,3 4 0 5,-1 0 0-5,-1-2 0 12,-6 2 0-12,-5 6 0 4,-1-3 0-4,2 3 0 11,-2 2 0-11,-4-5 0 3,0 3 0-3,-2-4-160 11,4 4 160-11,4-1 0 4,0-7 0-4,3 2-128 11,1 0 128-11,4 4 0 5,3-5 0-5,3-1 0 7,1-4 0-7,9 0 0 3,9 0 0-3,0 0-128 7,0 0 128-7,0 0 0 9,0 0 0-9,0 0 0 12,0 0 0-12,0 0 0 3,13-11 0-3,5-3 0 8,3 2-128-8,-1-1 128 7,-5 1 0-7,7-2 0 7,-3 1 0-7,1-5 0 9,1 4 0-9,1-5 0 6,1-1 0-6,-3 5 0 9,3-5 0-9,-1 3 0 11,1 1 0-11,-2-3 0 3,-3-1 0-3,-2 3 0 11,1-5 0-11,-3 3 0 5,1-3 0-5,-5 3 0 10,-2-3 0-10,0-1 0 6,-2 3 0-6,-3 3 0 9,1-5 0-9,-2 1 0 5,0 5 0-5,-2-1 0 12,0 1 0-12,-2 3 0 3,0-3 0-3,0 6 0 12,2 10 0-12,0 0 0 3,-5-19 0-3,-5 7 0 11,2-2 0-11,0 7 0 5,8 7 0-5,-17-2 0 11,3-4 0-11,-4 4 0 3,5 4 0-3,-5 2 0 11,1-4 0-11,1 2 0 5,-5 0 0-5,1 3 0 7,3 5-128-7,-5-2 128 8,-1-4 0-8,-1 4 0 12,1 1 0-12,-1-1 0 4,3 8-144-4,-2-5 144 12,-3-3 0-12,1 6-144 3,3-4 144-3,3 5 0 7,3-3 0-7,-1-2 0 9,1-1 0-9,1-3 0 11,3 2 0-11,0 2 0 4,12-10 0-4,-10 8 0 10,10-8 0-9,0 0 0 2,0 0 0-3,0 0 0 10,0 0 0-10,0 0 0 5,0 0 0-5,0 0 0 11,0 0 0-11,0 0 0 4,14-2 0-4,4-2 176 12,3-4-176-12,1-2 192 3,-1-1-192-3,4-1 0 12,1 4 0-12,1-2 0 3,-4 1 0-3,1 3 0 7,1-4 0-7,2 0 0 8,1 2 0-8,-1 6 0 8,-2 1 0-8,1-3 0 8,-1-2-128-8,-3 6 128 8,1 6 0-8,-2-1 0 3,3-3 0-3,-5 6 0 7,-3 6 0-7,3-2 0 8,-7 5 0-8,2-3 0 12,-14-14 0-12,6 21 0 3,0-1 0-3,-1-1 0 11,3-1 0-10,-6 1 0 2,-6 3 0-3,-4-5 0 12,1 5 0-12,-1-1 0 4,-6 3 0-4,1-3 0 7,-7-1 176-7,1 1-176 7,1 2 224-7,-2-1-48 8,-3-3-16-8,0 3 0 8,3-1 0-8,-1-3 0 11,-5-5 0-11,5 1 0 4,1-4 16-4,5 0 0 7,-3 1 0-7,8-5 0 8,10-6-176-8,0 0 128 10,0 0-128-10,0 0 128 5,0 0-128-4,0 0 160 8,0 0-160-9,0 0 160 5,0 0-160-5,18 0 0 10,3-2 144-9,5-4-144 4,1-3 0-5,2 1 0 10,1 2 0-10,5-4 128 5,0-1-128-5,0 3 0 10,0-2 0-10,2 0 0 5,-4 2 0-5,2-3-192 10,2-1 64-10,-3 4 0 18,-3-2-480-18,2 5-96 0,-2-1 0 1,-3 0-10528 10,-3 0-2096-11</inkml:trace>
    </iact:actionData>
  </iact:action>
  <iact:action type="add" startTime="138792">
    <iact:property name="dataType"/>
    <iact:actionData xml:id="d126">
      <inkml:trace xmlns:inkml="http://www.w3.org/2003/InkML" xml:id="stk121" contextRef="#ctx0" brushRef="#br0">24736 6493 1839 0,'0'0'0'0,"0"0"160"0,-8 0-160 0,-4 0 0 9,1 0 0-9,-1 0 0 5,0 0 1920-5,-3 0 368 11,3 0 64-11,12 0 16 4,-16-4-1344-4,7 4-272 11,1-2-48-11,-4 0-16 4,2 0-176-4,1-2-16 11,-5 0-16-11,4 0 0 4,-3 4-32-4,1 0-16 11,2-2 0-11,-5 0 0 4,3 2 160-4,-2 2 48 7,4 0 0-7,-7 0 0 9,3-4 48-9,14 2 16 6,-11 4 0-6,3-2 0 10,-4 0-128-10,12-2 0 10,0 0-16-10,0 0 0 5,0 0-208-5,0 0-32 12,0 0-16-12,0 0 0 4,0 0 48-4,0 0 16 10,16 2 0-9,7-2 0 2,6-2 112-3,4 2 32 7,12 0 0-7,2 2 0 9,6-2-240-9,31 0-32 10,-6-2-16-10,-2 2 0 4,-2 0-224-4,-29-2 128 11,2-6-128-11,1-2 0 5,3 7 0-5,-4-1 128 7,4 2-128-7,-1 0 0 7,1-2 0-7,2 0 0 9,-5 6 128-9,1-2-128 3,0-2 0-3,-4 2 0 13,4-2 0-13,-10 4 0 4,-4 2 128-4,-2-2-128 10,-4 0 0-10,-4 0 0 5,-7-2 0-5,0 2 128 11,-9-2-128-11,3 2 0 4,-12-2 0-4,0 0 128 7,0 0-128-7,0 0 0 9,0 0 336-9,0 0-16 12,0 0-16-12,0 0 0 3,-14 3-128-3,7-1-32 11,-11-2 0-11,2 2 0 4,-5 4-144-4,-4-2 0 6,7-2 144-5,-7-2-144 8,-8 0 0-9,-3 0 128 12,-5 2-128-12,1 0 0 3,-3-2 0-3,-2 0 0 7,-4-2 0-7,-13 4 128 10,-1 2-128-10,3 0 0 8,-1 0 0-8,-23 2 128 4,14-3-128-4,25-1 128 11,-5 0-128-10,-1 0 128 2,4-2-128-3,-10 2 0 11,16-2 0-11,2 2 128 4,6 2-128-4,16-2 0 7,3-2 0-7,4 0-128 9,10 0 128-9,0 0 0 7,0 0 0-7,0 0 0 4,0 0 0-4,12-6 176 8,8 2-176-8,7-2 192 8,2 1-64-8,6-3-128 11,12 4 192-11,4 0-64 5,3-4-128-5,30-5 160 10,-10 1-160-10,-23 6 160 4,2-2-160-4,3 2 0 12,1-1 0-12,-2 1 0 4,-1 0 0-4,1 2 0 8,-1 2 0-8,-1 0 0 8,-4 0 0-8,-2 2 0 11,-10-2 0-11,0 2 0 5,-2-2 0-5,-4 0 0 7,-8 0 0-7,-3 0 128 8,-4 2-128-8,-7 0 0 6,3 0 144-6,-12 0-144 8,0 0 128-8,0 0-128 8,0 0 128-8,0 0-128 8,0 0 224-8,-14 6-32 7,-1 0 0-7,-7 0 0 5,-3-4-192-5,-6 4 176 11,-8-2-176-11,0-1 160 5,2-1-160-5,-8 0 0 10,2 2 0-10,0 2 0 4,-4 2 0-4,-17-2 0 11,-3-2 128-11,28 2-128 4,-5 3 0-4,1-1 0 13,-6-4 0-13,-15 4 0 3,3 0-208-3,24-5-32 11,4 1 0-10,0 0 0 17,0-4-480-18,5 0-112 1,5 0 0-1,3 0-8384 11,3 4-1680-10</inkml:trace>
    </iact:actionData>
  </iact:action>
  <iact:action type="add" startTime="139668">
    <iact:property name="dataType"/>
    <iact:actionData xml:id="d127">
      <inkml:trace xmlns:inkml="http://www.w3.org/2003/InkML" xml:id="stk122" contextRef="#ctx0" brushRef="#br0">24356 7044 9215 0,'0'0'400'0,"0"0"96"0,0 0-496 0,0 0 0 3,0 0 0-3,0 0 0 8,0 0 2032-8,0 0 304 10,0 0 64-10,13 0 16 5,1-1-816-5,5-3-144 12,1-2-48-12,3 2 0 3,11 0-448-3,20-2-80 11,3-8-32-11,5 7 0 4,10-3-224-4,2 0-48 7,6 2-16-7,4-1 0 8,2-9-176-8,-25 10-48 10,1-1 0-10,4 1 0 5,4 2-144-5,-1 0-48 12,1 0 0-11,-6 2 0 1,1 2-16-2,-9 2-128 10,-7 0 192-10,-2 0-64 5,-6 2 64-5,-6 0 16 7,-8 0 0-6,-3 4 0 3,-11-4 80-4,1 0 16 12,-8 2 0-12,-6-4 0 3,0 0-48-3,-2 8-16 11,-4-1 0-11,-10 5 0 5,-5-2-112-5,-10 4-128 11,-4-9 176-11,-10 5-176 4,0 2 160-3,-4-4-160 10,-5 3 128-11,-1 1-128 3,-4-4 160-3,1 4-160 12,-3-3 192-12,1-3-192 3,-2 0 160-3,-1 2-160 11,-3-4 128-11,1 0-128 4,-3-4 192-4,6 2-64 10,1-1 0-10,7-2 0 5,3 1-128-5,10 0 0 11,4 0 0-11,10 0 128 4,5 0-128-4,7 0 128 11,7 0-128-11,8 0 128 4,0 0-128-4,21-6 0 11,12-6 0-11,8 6 128 4,12 2-128-4,-8 2 0 12,8-4 0-12,7-1 128 4,4-1-128-4,10 2 0 11,-3-4 0-11,1 0 128 4,6 3-128-4,-4 1 0 11,-4-4 0-11,2 4 0 4,-5 0 0-4,-5 4 0 10,-7-1 0-10,-8-1 0 4,-6-2 0-4,-8 2 0 11,-8 0 0-11,-4 2 0 5,-5 0 0-5,-2 2 0 6,-14 0 0-6,0 0 128 10,0 0 0-10,-12 0-128 6,0 0 192-5,-11 0-64 7,-18 2-128-8,-4 2 128 11,-6 0-128-11,-5 4 128 4,1-3-128-4,-5 1 0 12,-5 2 0-12,5 2 0 4,-1-2 0-4,-26 9 0 7,3-5 0-7,33-4 0 5,0 0 0-5,3-3 0 12,-1-1 0-12,6-2 0 3,2 2 0-3,6 2 0 12,6 0 0-12,7-2 0 4,8-2 0-4,3 2 0 11,11-4 0-11,0 0 0 3,0 0 0-3,17 2 0 11,9 1 0-11,7-1 0 4,10 0-256-4,2-2 0 11,5-2 16-11,5-2-10224 18,0-1-2048-18</inkml:trace>
    </iact:actionData>
  </iact:action>
  <iact:action type="add" startTime="140389">
    <iact:property name="dataType"/>
    <iact:actionData xml:id="d128">
      <inkml:trace xmlns:inkml="http://www.w3.org/2003/InkML" xml:id="stk123" contextRef="#ctx0" brushRef="#br0">24617 6576 13823 0,'-27'6'608'1,"11"-4"128"-1,2-4-592 0,-5 2-144 7,-1 2 0-7,3 0 0 1,-1-2 1216-1,-1 2 192 10,3 0 64-10,-1-2 0 5,5 2-320-5,-2-2-64 10,14 0-16-10,0 0 0 5,0 0-240-5,0 0-64 10,0 0 0-10,18-6 0 4,1 2-160-4,15-2-32 10,3-3-16-10,11 3 0 5,5 2-160-5,33-4-16 11,-2-2-16-11,0 5 0 4,-3 1-240-4,-28 0-128 11,4 0 128-10,-3-2-128 3,7 4 0-4,-5-2 128 10,-1-2-128-10,-2 2 0 4,-3 2 0-4,-1 0 0 8,-8 1 0-8,0 1 128 10,-8 0-128-10,-5 0 0 10,-9 1 0-10,-7 1 128 4,-12-2 16-4,0 0 16 7,0 0 0-7,-6 6 0 9,-10-2 128-9,-13 6 32 7,8-2 0-7,-7-2 0 10,-3 3-192-10,-6 5-128 9,-6-2 144-9,0 3-144 2,-8-5 0-2,-1 4 128 11,-1-7-128-11,-15 7 0 4,0 0 0-4,5-3 144 10,1 3-144-10,3-10 128 5,10 0 128-5,3-2 0 10,9-2 16-10,3-2 0 4,9-2 48-4,8 0 0 11,1-2 0-11,8-2 0 5,8 8-192-5,4-11-128 10,10-3 192-10,13-5-192 5,6-3 208-5,-4 7-64 7,12 3-16-7,6-4 0 9,6 5-128-9,3-7 0 12,5 4 0-12,7-3 128 4,2 3-128-4,3-3 0 7,-1 3 0-7,-6 0 0 8,0 8 0-8,-1-1 0 7,-7-3 0-7,-3 4 0 8,-6-4 0-8,-8 1 0 7,-6 3 0-7,-2 2 0 9,-6-2 0-9,-5-2 0 6,-3 2 0-6,-3 2 0 9,-9 2 0-9,-7 2 0 7,0 0 0-7,0 0 0 20,0 0-2016-20,0 0-336 1</inkml:trace>
    </iact:actionData>
  </iact:action>
  <iact:action type="add" startTime="143236">
    <iact:property name="dataType"/>
    <iact:actionData xml:id="d129">
      <inkml:trace xmlns:inkml="http://www.w3.org/2003/InkML" xml:id="stk124" contextRef="#ctx0" brushRef="#br1">24564 6660 6847 0,'0'0'304'1,"-6"-11"64"-1,-3 3-368 0,-3-6 0 9,-4 4 0-9,9 5 0 4,-1-7 896-4,-8-2 128 10,-1-1 0-10,3 3 16 5,-2 4-304-5,9 0-64 7,-3 2-16-7,-4 1 0 10,2 1 192-10,-3-2 48 11,1 0 0-11,-3 2 0 4,-1 0 16-4,3 0 16 7,-7 4 0-7,3-2 0 9,1 2-208-9,-1-2-32 12,3-2-16-12,0 3 0 3,1 4-160-3,15-3-48 10,0 0 0-10,0 0 0 4,0 0 64-4,0 0 16 11,19 2 0-11,3-4 0 5,5-1 0-5,22-7 0 7,-1 2 0-7,-5 4 0 11,6 2-240-11,6-2-48 8,5-4-16-8,3 5 0 2,7 3-64-2,-4 0-16 12,4 0 0-12,-5 0 0 3,-1-4-160-3,1 2 0 11,-7-2 0-11,1 0-176 4,-3-4 176-4,1 2 144 11,-7 0-16-11,-1 4-128 4,-6-1 208-4,0 1-64 7,-10-2-16-7,-4 4 0 10,-1 2-128-10,-9 2 128 6,-5-1-128-6,-14-3 128 9,0 0 0-9,0 0 0 6,-2 8 0-6,-6 2 0 9,-7-2 80-9,-5-2 16 7,-5 1 0-7,-5 5 0 7,-3-4-64-7,-8 6-16 11,0-7 0-11,-19 5 0 4,1 2-16-4,-26-1 0 8,10 1 0-8,25-8 0 3,-11 0 0-3,1 0-128 8,-1 5 192-8,1-7-64 8,3 0-128-8,5 0 192 12,3-2-192-12,-10-4 192 4,9-4-192-4,14 4 160 12,11 0-160-12,11-2 160 3,5 0-160-3,9 4 128 10,0 0-128-9,0 0 128 4,17-9 192-5,18-1 16 12,6-2 16-12,-4 6 0 3,4-1-352-3,12 3 128 12,9-2-128-12,5-2 0 3,-3 2 0-3,6 0 0 10,-1-7 0-10,3 1 0 5,-4 8 0-5,2-2 0 10,-7-4 0-10,-5 3 0 5,-3 1 0-5,-4 2 0 10,-7 6 0-10,-9-4 0 5,-3 0 0-5,-7 2 0 10,-5 2 0-10,-11 0 0 4,-9-2 0-4,0 0 0 11,0 0 0-11,-11 0 128 4,-9 2-128-4,-3 4 0 13,-10-2 0-13,-3 1 0 3,-10 5 0-3,-17 2 0 12,1 5 0-12,23-7-192 3,0-4-160-3,-8 4-32 11,-2-2-16-11,0-3-9600 15,5 7-1920-15</inkml:trace>
    </iact:actionData>
  </iact:action>
  <iact:action type="add" startTime="143915">
    <iact:property name="dataType"/>
    <iact:actionData xml:id="d130">
      <inkml:trace xmlns:inkml="http://www.w3.org/2003/InkML" xml:id="stk125" contextRef="#ctx0" brushRef="#br1">24299 7226 8287 0,'-10'4'736'1,"-1"2"-592"3,3-4-144-4,8-2 0 8,-6 0 1808-8,6 0 336 7,-12-4 64-7,12 4 16 8,0 0-704-8,14-8-144 7,0 2-32-7,7 0 0 10,6-7-448-10,6 3-112 9,8-2-16-9,8-2 0 3,6 5-192-3,7-3-32 6,5 2-16-6,5 2 0 9,6-1-32-9,0-1-16 7,-2 0 0-7,4-2 0 9,-4 5-80-9,-4-5-16 7,-6 2 0-7,3 4 0 8,-7-1 0-7,-5-1 0 8,-3 4 0-9,-3 4 0 6,-10-2-112-6,-2 2-16 10,-8 0-16-10,-6 2 0 5,-9 0-80-5,-2 2-16 6,-14-4 0-6,0 0 0 11,-6 7 48-11,-12 1 16 9,-5-2 0-9,-8 2 0 2,-8 0-208-2,-8-2 144 6,-2 1-144-6,-2 3 128 10,-1-4-128-10,-5 0 0 11,-3 2 0-11,-1 1 0 4,-5-1 0-4,-2-2 128 10,-6 0-128-10,1-4 0 5,-1 4 0-5,6-2 0 8,4 0 0-8,9-3 0 7,8 3 0-7,8 0 0 7,10 0 128-6,0 2-128 6,9-8 0-7,20 2 128 7,0 0-128-7,22-4 128 5,5 2 32-5,14 0 0 10,8-2 0-10,9-1 0 6,10 3-160-6,3-4 160 9,7 0-160-9,-2-2 160 5,4 0-160-5,0 0 0 11,2-1 0-11,0 1 0 4,-2 2 0-4,-6-2 0 11,-2 2 0-11,-8 2 128 5,-7 1-128-5,-10 1 0 12,-8-4 0-12,-16 0 128 3,-9 4-128-3,-14 2 192 10,9-2-192-10,-9 2 192 5,0 0 224-5,-17-2 48 11,-12 0 16-11,-14 2 0 4,-6-4-288-4,-6 2-48 11,-3 2-16-11,-3 0 0 4,3 0-128-4,-7 4-224 13,3 0 48-13,0 6 16 17,-7-2-2016-17,-3 1-384 1,-6 1-96-1</inkml:trace>
    </iact:actionData>
  </iact:action>
  <iact:action type="add" startTime="144991">
    <iact:property name="dataType"/>
    <iact:actionData xml:id="d131">
      <inkml:trace xmlns:inkml="http://www.w3.org/2003/InkML" xml:id="stk126" contextRef="#ctx0" brushRef="#br1">24276 6561 8287 0,'0'0'736'1,"0"0"-592"9,-8 6-144-10,0-4 0 5,-4-2 1184-5,12 0 208 10,-7-2 32-10,7 2 16 4,-8-2-384-4,8 2-80 11,0 0-16-11,0 0 0 4,0 0-176-4,0 0-32 12,0 0-16-12,0 0 0 4,8-6-160-4,15 2-16 11,4-2-16-11,3-2 0 4,5 2-160-4,-4 3-16 7,10 1-16-7,2-2 0 9,5 0-80-9,9-2-16 11,4 0 0-11,7 2 0 5,0 2-64-4,2-2 0 8,2-3-16-9,-5-3 0 6,-3 2-16-6,-1-2 0 9,-3-1 0-8,-3 3 0 3,-3-6 32-4,-1 4 0 8,-4 5 0-8,-3-5 0 7,-1 2-16-7,-6 2 0 9,-2-2 0-9,-3 2 0 2,-7 5-176-2,0-1 0 8,-5 0 144-8,-7 0-144 8,1 2 128-8,-16 0-128 12,0 0 160-12,0 0-160 4,0 0 192-4,0 0-48 12,0 0-16-12,-14-4 0 3,0 2-128-3,-7 0 0 7,3 0 144-7,1 2-144 9,-3 2 0-9,1 0 0 11,1-2 0-11,-3 0-192 20,3 0-480-20,5 2-96 1,-3 0-32-1</inkml:trace>
    </iact:actionData>
  </iact:action>
  <iact:action type="add" startTime="145492">
    <iact:property name="dataType"/>
    <iact:actionData xml:id="d132">
      <inkml:trace xmlns:inkml="http://www.w3.org/2003/InkML" xml:id="stk127" contextRef="#ctx0" brushRef="#br1">24428 7064 16927 0,'0'0'368'1,"0"0"80"-1,-6 10 0 0,6-10 48 0,0 0-496 0,0 0 0 6,0 0 0-6,0 0 0 5,0 0 1088-5,0 0 128 12,12-2 32-12,13 0 0 3,2-4-480-3,10 0-80 11,8 0-32-11,4 0 0 5,6-3-208-5,5-1-64 11,6 4 0-11,5-6 0 4,-3 1-128-4,2 1-48 7,-7-6 0-7,-1 5 0 10,0-5 80-10,-1 6 16 5,-5-3 0-5,-1 5 0 4,-2 2 16-4,-7 2 16 11,-18-6 0-10,3 6 0 2,4 2-112-3,4-1-32 12,0 1 0-12,-8 0 0 4,-3 0-192-4,-3 0 144 12,-5-2-144-12,-1 2 128 4,1 2-128-4,-5 0 0 11,-15 0 0-11,0 0 0 17,0 0-432-16,0 0-112-1,0 0-32 0,0 0-7712 8,0 0-1552-8</inkml:trace>
    </iact:actionData>
  </iact:action>
  <iact:action type="add" startTime="145865">
    <iact:property name="dataType"/>
    <iact:actionData xml:id="d133">
      <inkml:trace xmlns:inkml="http://www.w3.org/2003/InkML" xml:id="stk128" contextRef="#ctx0" brushRef="#br1">24494 6483 11055 0,'0'0'976'1,"0"0"-784"6,0 0-192-7,0 0 0 4,18-2 864-4,1 0 128 12,1 0 32-12,7 0 0 4,6-2-304-4,8 2-48 10,10 0-16-10,5 0 0 4,7-2 16-4,7 0 0 11,-4 3 0-11,7-5 0 5,-9-4-224-5,4-4-32 10,-3 5-16-10,1-3 0 4,0 2-32-4,-3 2-16 11,3-3 0-10,-2 3 0 2,-23 6-144-3,6-2-16 11,4-2-16-11,-8-2 0 4,-2 2-176-4,-6 4 160 11,2 1-160-11,-8-1-10176 9</inkml:trace>
    </iact:actionData>
  </iact:action>
  <iact:action type="add" startTime="160828">
    <iact:property name="dataType"/>
    <iact:actionData xml:id="d134">
      <inkml:trace xmlns:inkml="http://www.w3.org/2003/InkML" xml:id="stk129" contextRef="#ctx0" brushRef="#br4">13760 16000 9215 0,'0'0'816'1,"0"0"-656"6,0 0-160-7,6-10 0 8,0-6 960-8,2 9 176 7,-2-3 16-7,-2-2 16 8,-4 12-400-8,0 0-96 7,0 0-16-7,0 0 0 8,5-11 16-8,-5 11 0 7,0 0 0-7,0 0 0 8,2-16 96-8,-2 16 32 7,-2-10 0-7,2 10 0 8,0 0-96-8,-7-6 0 7,-7 2-16-7,0 4 0 8,-1 6-80-8,1 0-16 8,-3-2 0-8,1 2 0 8,-6 4-272-8,3-1-64 6,-1 3-16-6,3 2 0 8,-8-8-16-8,-1 7 0 7,3-3 0-7,-1 4 0 9,5-1-16-9,-5 5 0 6,-1-4 0-6,0 9 0 8,-1-2-16-8,5 5-16 7,-1 1 0-7,3-2 0 8,-6 3-32-8,3 3 0 7,5 2 0-7,1 2 0 8,-3 4-144-8,7-2 160 7,-2 2-160-7,6 4 160 9,-3-2-160-9,5 2 0 6,4 2 0-6,2 0 128 8,0 3-128-8,4 5 0 8,0 0 0-8,5-1 0 8,-3-1 128-8,6-4 0 6,2 2 0-6,5 1 0 8,-3-3 64-8,5-4 16 7,1 2 0-7,-3-6 0 9,3 0 96-9,1-4 16 6,0-2 0-5,-1 0 0 7,-5 2-176-8,3-1-16 6,-1-5-128-6,-3 2 192 8,0 0-64-8,3 0 0 7,-5-5-128-7,3-3 192 8,-3-1-32-8,4 1-16 7,-7-1 0-7,3-7 0 8,-4-1 48-8,3-4 16 7,-3 7 0-7,0-7 0 9,-10-10-16-9,0 0-16 7,0 0 0-7,0 0 0 9,0 0 32-9,0 0 16 5,0 0 0-5,0 0 0 8,0 0 320-8,0 0 64 7,0 0 16-7,-8-16 0 9,0 1-240-9,-5-5-32 7,1 1-16-7,-4-1 0 7,3-3-144-7,-5-3-16 8,2-3-16-8,-3-2 0 8,1 0-160-8,3-4 0 7,-5-2 0-7,5-1 128 7,1-4-128-7,-4 1 0 7,5-4 0-7,-5 0 0 8,5-2 0-8,-5-2 0 8,2-1 128-8,3-3-128 7,-7-4 0-7,9 5 0 8,-7 1 0-8,8 2 128 8,-3 3-128-8,5-1 0 6,2 8 0-6,0-2 0 9,2 4 0-9,4-2 0 7,6 0 0-7,0 6 0 8,0-5-144-8,4 3 144 6,3 2 0-6,1 0 0 8,3 0 0-8,3 2-128 8,-3 0 128-8,5 1 0 7,-1-1 0-7,3 4-128 7,-3-4 128-7,-3 3 0 8,5 3 0-8,3 5-128 8,-3 3 128-8,2-1 0 7,-3-1 0-6,-5 7 0 6,1 0 0-7,1 3 0 7,-7-1 0-7,4 0-128 8,-5 4 128-8,-11 6 0 8,0 0 0-8,18-2 0 6,-18 2-128-6,0 0 128 8,0 0 0-7,0 0 0 5,10 0 0-6,-10 0 0 8,0 0 0-8,0 0-128 7,0 0 128-7,0 0 0 9,0 0 0-9,0 0 0 6,0 0 0-6,-10 10 0 9,-6 2 0-9,5-4 0 6,-7-1 0-6,6 5 0 9,-5-2 0-9,1 4 0 7,3-5 0-7,-5 3 0 8,2 2 0-8,-5 3 0 7,1-1 0-7,3 5 0 8,-3 3 0-8,-1 3 0 8,-2 2 0-8,-1 2 0 7,5 1-128-7,-3 7 128 7,-1-2 0-7,1 0 0 8,1 8 0-8,5 1-128 7,-1 3 128-7,5 4 0 8,-4 1 0-8,7 5 0 7,1 3-128-7,-2 3 128 7,4 5 0-6,2-8 0 6,2-7-128-7,2-2 128 8,0-1 0-8,2-5 0 7,2-2 0-7,0 0 0 8,0-8 0-8,6 0 0 7,-4 0 0-7,3-6 0 8,5-4 0-8,-2 3 0 7,5-1 0-7,-1 0 0 7,3-4 144-7,5-1-144 8,-3-5 128-8,3-3-128 8,-3 3 128-8,4-5-128 7,-1 4 0-7,3-7 128 8,0 3-128-8,3-6 128 7,-1 0-128-7,4-1 128 8,4-3-368-8,-2-2-80 7,8-2 0-7,-4 0-11136 16,4-4-2240-16</inkml:trace>
    </iact:actionData>
  </iact:action>
  <iact:action type="add" startTime="162181">
    <iact:property name="dataType"/>
    <iact:actionData xml:id="d135">
      <inkml:trace xmlns:inkml="http://www.w3.org/2003/InkML" xml:id="stk130" contextRef="#ctx0" brushRef="#br4">18092 15491 12783 0,'0'0'560'0,"0"0"128"0,0 0-560 0,-7-10-128 6,7 10 0-6,-10-8 0 8,10 8 1168-8,0 0 208 7,-8-8 32-7,8 8 16 8,-6-11-272-8,6 11-48 7,0 0-16-7,0 0 0 8,0 0-336-8,0 0-80 7,0 0-16-7,0 0 0 8,0 0-320-8,0 0-64 7,0 0-16-7,12 19 0 9,4-1 176-9,-1-1 16 6,3 3 16-6,5 7 0 9,3 1-48-9,-1 3-16 7,0 10 0-7,-1-2 0 8,1 0-112-7,-2 6-32 5,3 7 0-6,-5-1 0 7,1 0-48-7,-7 1-16 8,3-1 0-8,-6 7 0 7,1 3 64-7,-5-1 0 7,2-3 0-7,-1 1 0 8,-3 1 80-8,0-1 32 7,-2 1 0-7,-2-4 0 8,-2-5-32-8,-2 1 0 7,-2 0 0-7,-2-1 0 9,0 1-64-9,-3-6-16 6,-1 0 0-6,2 4 0 10,-5-3 16-10,1-5 0 5,-2 0 0-5,1-4 0 8,-1-4-80-8,0 1-32 8,1 1 0-8,-1-4 0 7,-6-4 48-7,5-1 16 7,-5-5 0-7,1 0 0 8,5-1 0-8,-3-6 0 8,-1 1 0-8,4 1 0 7,-1-4-80-7,3-3-16 8,-2 3 0-8,5-6 0 7,3 6-128-7,6-12 128 7,-12 13-128-7,12-13 128 8,0 0-128-8,-10 10 0 7,10-10 0-7,0 0 0 8,0 0 0-8,0 0 0 8,0 0 128-8,0 0-128 8,0 0 0-8,0 0 0 6,0 0 0-6,8-12 0 9,4-3 0-9,-2 1 0 6,5-7 144-6,1-1-144 9,1-3 0-9,5 1 0 6,-7 3 0-6,5-3 128 9,1-7-128-9,-3-2 0 7,-1 2 0-7,5 0 0 7,-6-2 0-7,1-3 0 8,1-4 0-8,-5 1 128 8,7-4-128-8,-5 4 0 7,-1-6 0-7,0 4 0 7,-1 0 0-7,-3-2 0 8,2-4 0-8,-4-4 128 7,-1 3-128-7,1-3 0 8,-8 0 0-8,2 1 0 9,0-1 0-9,-2 0 0 6,-8 0 0-6,1 1 0 8,-1-3 0-8,-6 6 0 6,2 0 0-6,-7 5 0 9,3 1 0-9,-5 6 0 6,-1-3 0-5,-1 3 0 7,0 2 0-8,-3 2-128 7,3 2 128-7,-5 1 0 8,1 5 0-8,0-2-128 7,0-5 128-7,-1 7 0 8,3 4 0-8,1 3-160 6,1-4 160-6,2-1 0 9,-3 5 0-9,3-1-128 7,-1 3 128-7,1 1 0 8,1-1 0-8,7 4 0 7,-3 2 0-7,6-1 0 8,-1 1-144-8,11 8 144 7,-8-8 0-7,8 8-144 8,0 0 144-8,0 0-128 6,0 0 128-6,0 0-128 8,0 0 128-8,0 0-192 8,0 0 192-8,0 0-192 7,19 2 64-7,1 2 0 8,-3 4 0-8,9 3 0 8,5-3 128-8,-2 8 0 7,-1-3 0-7,5 9-128 8,-2 5 128-8,2 6 0 7,2 2 0-7,2 4-128 8,-4-2 128-8,-1 10 0 7,-5 2 0-7,0 0 0 8,1-4 0-8,-1 5 0 7,-2 5 0-7,-3 1 128 9,-5-1-128-9,7-4 0 6,-1-2 128-6,-3-3-128 8,-5 3 128-8,3 0-128 7,-7-6 160-7,5 0-160 8,-4 0 224-8,-1-2-48 7,-5 9-16-7,-2-9 0 8,0 0 32-8,-4-4 0 7,-4 6 0-7,0-2 0 8,-4 6 16-8,-3-2 16 7,1-8 0-7,-6 2 0 8,3 2 0-8,-3-6 0 7,2-4 0-7,-3 4 0 8,-1 0 0-8,1-4 0 7,-7 3 0-7,3-3 0 8,-1-4-224-8,3 0 176 7,-6-1-176-7,1-1 160 10,1-3-160-10,1-1 128 5,5-5-128-5,-3-1 128 8,3-5-128-8,5 0 0 7,12-10 0-7,0 0-176 21,0 0-1376-20,0 0-288-1,0 0-48 0,-2-18-14512 4</inkml:trace>
    </iact:actionData>
  </iact:action>
  <iact:action type="add" startTime="163456">
    <iact:property name="dataType"/>
    <iact:actionData xml:id="d136">
      <inkml:trace xmlns:inkml="http://www.w3.org/2003/InkML" xml:id="stk131" contextRef="#ctx0" brushRef="#br4">13833 15941 7359 0,'0'0'656'1,"0"0"-528"5,0-11-128-6,0-3 0 8,0 14 1248-7,-4-18 224 5,4 5 32-6,0 13 16 8,0 0-752-8,0 0-128 8,-4-20-48-8,4 20 0 8,0 0-128-8,0 0-16 6,0 0-16-6,-10-11 0 9,2-3 256-9,8 14 48 6,0 0 16-6,-17-2 0 8,1 4-80-8,2 4-16 7,-1-4 0-7,1 6 0 8,-2 1-208-8,3 5-64 7,-9-6 0-7,3 3 0 8,3 3 0-8,-5 6 0 8,-1-1 0-8,3 1 0 8,-1-1 80-8,-1 3 16 6,-3 1 0-6,3 8 0 9,2 2 32-9,-5 4 16 7,-1 6 0-7,-1 0 0 7,-1 4-144-7,0 2-16 8,-1-2-16-8,5 5 0 8,0 5-80-8,5 5-16 7,1 1 0-7,7 9 0 8,-2 0-128-8,4 2-128 7,2 4 192-7,1-6-192 7,8-2 192-7,1 1-192 7,-2-13 192-7,2-5-192 9,4 1 1152-9,4-9 112 6,-1-2 16-6,5-6 16 25,-2 2-1584-25,3-6-320 0,-3-3-64 0,3-3-16 0,-5-6 688 0,4-1 352 6,-6 1-32-6,3-1-16 8,-5-10-64-8,2 5-16 6,-10-15 0-6,10 10 0 9,-10-10 0-9,0 0 0 6,0 0 0-6,0 0 0 8,0 0 144-8,0 0 16 8,0 0 16-8,0 0 0 8,3-18 96-8,-1 1 16 7,-4-7 0-7,0-3 0 7,-3-2-256-6,-7-2-32 6,2-8-16-7,-7 2 0 8,5-1-208-8,-2-6 144 7,4-5-144-7,-3-2 128 8,1-1-128-8,4 3 0 7,1-2 0-7,3-5 128 8,0-9-128-8,2 7 0 6,2 3 0-5,2 2 0 7,0-1 0-8,2 5 0 7,3 2 0-7,1 0 0 8,-2 6 0-8,2-3 0 7,2 3 0-7,-5-2 0 8,3 6 0-8,4-2 0 7,-6 4 0-7,2 1 0 8,1 3 0-8,-1 2 0 7,-2-2 0-7,4 3 0 8,1-1 0-8,-3 4 0 7,-2 1 0-7,6 5 0 8,-4-2-128-8,1 3 128 6,-1 4 0-5,-2-1 0 7,-6 15 0-8,0 0 0 7,8-12-144-7,-8 12 144 8,6-16 0-8,-6 16 0 7,0 0 0-7,0 0 0 8,0 0 0-8,0 0 0 7,0 0 0-7,0 0 144 8,0 0-144-8,0 0-176 7,-12 16 48-7,2 5 0 8,-5 7 0-8,3 5 0 7,-6 6 0-7,1 6 0 8,1 4 128-8,-1 3 0 8,1 7 0-8,-2 1 0 7,1 6 0-7,3 7 0 7,-3 1 0-7,7 6 0 8,-4 4 0-8,5-1-208 7,1-3 80-7,0 2 128 8,4 0-160-8,4 0 160 8,0-8 0-8,2-4-144 8,0-9 144-8,6-5 0 6,-2-3 0-6,3-2 0 8,7-4 0-8,-2-6 0 7,3 1 0-7,5-6 0 8,3-3 0-8,2-4 128 7,3-4-128-7,3-1 0 8,2-1 0-8,10-5 0 7,3-7 0-7,9-1-192 21,5-8-1808-20,3-8-368-1,1-4-80 1</inkml:trace>
    </iact:actionData>
  </iact:action>
  <iact:action type="add" startTime="164597">
    <iact:property name="dataType"/>
    <iact:actionData xml:id="d137">
      <inkml:trace xmlns:inkml="http://www.w3.org/2003/InkML" xml:id="stk132" contextRef="#ctx0" brushRef="#br4">17966 15729 10479 0,'0'0'448'1,"0"0"128"-1,-10-8-576 0,10 8 0 6,0 0 0-6,0 0 0 8,-6-12 1152-8,-2 1 112 7,8 11 16-7,0 0 16 8,0-14-272-7,2-2-64 5,4 5-16-6,-6 11 0 8,6-14 16-8,-6 14 0 8,14-12 0-8,-1 1 0 8,-13 11-192-8,14-4-16 6,3 2-16-6,1 2 0 8,-18 0-272-7,18 6-48 5,-1 5-16-5,3-1 0 6,-5 4-96-7,5 3-32 8,1 7 0-8,-3 5 0 7,5 10 96-7,1 0 16 7,-1 0 0-6,0 10 0 6,-5 7 0-7,1 5 0 7,1 5 0-7,-4 0 0 8,1 8-112-8,1-1-16 7,-7-5 0-7,5 0 0 9,-2-4-64-9,-3-5-32 6,-3-3 0-6,-4 3 0 9,2-1 80-9,-2-1 16 7,-2-4 0-7,-2 1 0 8,-2 1 112-8,0-2 16 6,-2-1 16-6,0-3 0 9,0-10 48-9,-2 2 0 6,-2-6 0-6,5-2 0 8,-1 0 0-8,-2-3 0 8,0-9 0-8,-2 2 0 7,2-1-128-7,-1-1 0 8,-1-7-16-8,-4 4 0 7,4-3-144-6,0-3-32 6,-1-2 0-7,9-10 0 8,-10 11 16-8,10-11 0 6,-14 8 0-6,14-8 0 8,-13 4-144-8,13-4 192 7,-12 0-192-7,12 0 192 8,0 0-64-8,0 0 0 8,-10-10 0-8,10 10 0 8,0 0 16-8,0 0 0 6,-4-15 0-6,4 3 0 9,2-6-144-9,4 7 0 7,4-5 0-7,-2 4 0 8,1-5 0-8,3-3 0 7,-2-3 128-7,5-4-128 8,-1-1 0-8,4-3 0 7,-5-2 0-7,5-2 0 8,-3-4 128-8,3-4-128 7,1-2 0-7,-3 0 128 8,4-3-128-8,-1-1 0 7,-7 6 0-7,1-2 0 8,-5-8 0-8,0 3 128 7,0-3-128-7,-8 0 0 8,-6-1 0-8,2 1 0 8,-2-2 128-8,-2 5-128 7,-5-1 0-7,1 0 0 7,-4-1 0-7,3 1 0 8,-9 4 0-8,1 4 0 7,-2 2 0-7,-5 4 0 8,-1 0-160-8,-4-2 160 7,0 4 0-7,-6 2-144 8,-2 4 144-8,0 3-128 7,0 3 128-7,4 0-128 8,-6 9 128-8,8-2-160 7,0 7 160-7,5-3-160 8,3 4 160-8,6 2-160 7,-1 4 160-7,3-4-160 8,1 1 160-8,4 1 0 7,14 4 0-7,0 0-128 8,0 0 128-8,0 0-160 7,0 0 160-7,0 0-160 8,0 0 16-8,14 7 0 7,4 3 0-7,3-2 0 8,6 2 144-8,5 7-192 6,7 3 192-6,2-3-192 9,3 3 192-9,3 7 0 7,4 8 0-7,4 10 0 8,1 2 0-8,-1 8 0 7,-3 5 0-7,1 6 0 7,-2 6 0-7,-4 1 0 7,-6-5 0-7,-4-2-128 9,-4 0 128-9,-10-3 0 7,-5 3 0-7,-1-7 0 8,-11-7 0-8,-2-5 0 7,-8 0 0-7,0 0 0 8,-9-4 128-8,1 2-128 7,-6-6 160-7,1 1-160 9,-9-6 176-9,1-3-176 6,-2-2 192-6,3-4-192 24,1-3-848-24,1-1-288 1,5-3-48-1,-8-4-15008 1</inkml:trace>
    </iact:actionData>
  </iact:action>
  <iact:action type="add" startTime="165801">
    <iact:property name="dataType"/>
    <iact:actionData xml:id="d138">
      <inkml:trace xmlns:inkml="http://www.w3.org/2003/InkML" xml:id="stk133" contextRef="#ctx0" brushRef="#br4">13794 15904 12431 0,'0'0'544'1,"0"0"128"-1,0 0-544 0,-4-15-128 3,2 3 0-3,2 12 0 8,0 0 896-8,0 0 128 7,0 0 48-7,-16-8 0 9,4 2-288-9,12 6-48 6,-15 2-16-6,15-2 0 8,-14-4-208-8,-2 6-64 8,3 2 0-8,-3 4 0 8,3 2-64-8,-3-4 0 6,0-1-16-6,-1 7 0 9,1 2 16-9,1 3 16 6,-7 3 0-6,5-3 0 8,-1 5 64-8,-1 3 16 8,-1 6 0-8,2 5 0 7,-3 5 96-7,0-4 32 9,-1 7 0-9,7 3 0 6,-3 0-176-6,4 4-48 7,-3-1 0-7,7 5 0 8,-2 4-192-8,4 1-32 7,-1 2-16-7,1 3 0 9,4-3-144-9,4 3 0 7,0-7 0-7,2-1 0 8,2-7 352-8,2-3-16 7,2 0 0-7,-1 0 0 9,7-8 208-9,0 2 32 6,3-6 16-6,-1-2 0 8,3 2-144-8,3-2-48 6,-7-4 0-6,3-1 0 9,3-5-144-9,-1 1-16 7,-3 7-16-7,3-10 0 8,-6 1-48-8,-1-1-16 7,1-1 0-7,0-3 0 8,-9 1 32-8,3-7 0 7,-8-11 0-6,12 18 0 5,-12-18 112-6,6 14 16 8,-6-14 16-8,0 0 0 7,0 0-64-7,6 15-16 8,-6-15 0-8,0 0 0 7,0 0-80-7,0 0-32 8,0 0 0-8,0 0 0 8,0 0 48-8,0 0 0 6,0 0 0-6,0 0 0 9,0 0-192-9,0 0 192 6,0 0-192-6,0 0 192 9,0 0-192-9,0 0 128 6,0 0-128-6,0 0 128 9,0 0-128-9,-10-4 0 7,10 4 0-7,0 0 0 23,-12-11-896-23,12 11-272 0,-6-10-48 0,6 10-15328 3</inkml:trace>
    </iact:actionData>
  </iact:action>
  <iact:action type="add" startTime="174402">
    <iact:property name="dataType"/>
    <iact:actionData xml:id="d139">
      <inkml:trace xmlns:inkml="http://www.w3.org/2003/InkML" xml:id="stk134" contextRef="#ctx0" brushRef="#br4">13778 19405 3679 0,'10'-16'320'1,"-4"1"-320"4,-3-1 0-5,7-1 0 8,-4-5 1904-8,-4 7 304 7,0-3 64-7,0 6 16 8,-2 12-784-8,0-15-160 7,-2-3-16-7,2 18-16 8,-2-12-192-8,2 12-32 7,-6-13-16-7,6 13 0 8,-10-12-128-8,3 2-32 8,-1 2 0-8,8 8 0 7,-12-5-176-7,12 5-32 7,-14-4-16-7,1 0 0 8,13 4-112-8,-14 0-32 7,-2 2 0-7,5 0 0 8,-5 2-112-8,4 1-32 7,-3 5 0-7,3-2 0 8,-3 4 48-8,1 3 0 7,-4 5 0-7,5-3 0 8,-5 3-16-8,6 5 0 7,-3 3 0-7,3 1 0 10,-3 4-112-10,5 8-32 6,-4 2 0-6,6 8 0 7,2 3-80-7,-1 7-16 7,3 9 0-7,0-4 0 8,2 6 0-8,0 2-16 7,2 6 0-7,4-4 0 8,0-3-16-8,4 3 0 7,-1-2 0-7,1 4 0 8,6 0 16-8,-4 0 0 8,-1-2 0-8,7-2 0 7,-4 0-32-7,3-4 0 8,-1-7 0-8,0-3 0 7,1-3 32-7,1-5 0 7,-1-3 0-7,-3 0 0 8,4-4 96-8,-5 0 32 7,-3-6 0-7,4 0 0 8,-4-6-16-8,3 0 0 7,1-2 0-7,-2-4 0 9,-4-3-64-9,1-3-16 7,-1-1 0-7,0-5 0 8,-6-15-16-8,4 18-16 7,-4-18 0-7,0 0 0 7,0 0 16-7,0 0 0 8,0 0 0-8,0 0 0 7,0 0 208-7,-10-4 48 8,-3-8 16-8,-1-1 0 7,-2-13-160-7,3-1-48 7,-7-2 0-7,1-4 0 9,-1-10-256-9,-5-6 160 7,-2-8-160-7,-1-1 128 8,1-3 16-8,0-1 0 7,-1-8 0-7,3 0 0 7,-2-7-144-7,5-1 0 7,1 2 0-7,5 2 0 8,1 4 0-8,5 0 0 7,2 6 0-7,-2 3 0 8,4-3 0-8,4-1 0 7,2 1-160-7,2-4 160 9,4-2 0-9,4-5 0 6,0-1-128-6,3 8 128 9,7 2 0-9,1 3 0 6,3 3-160-6,-1 1 160 9,3 5 0-9,1 1 0 7,0 2 0-7,-1 5 0 8,5 1-160-8,-4 0 160 7,-5 10 0-7,5-4-144 8,0 8 144-8,-2 1 0 7,-3 1-144-7,1 2 144 8,-1 1-192-8,-5 9 16 7,-1 3 16-7,-2-3 0 8,-1 3 0-8,-3 0 0 7,-10 14 0-7,0 0 0 7,14-11 32-7,-14 11 0 7,0 0 0-7,0 0 0 8,0 0 128-8,0 0-128 8,9-8 128-8,-9 8-128 7,0 0 128-7,0 0 0 7,0 0-144-7,0 0 144 9,0 0 0-9,0 0-144 6,-3 14 144-6,1 3 0 9,2-17-128-9,-10 16 128 7,-6 1 0-7,5 5 0 8,-5 1-128-8,0 1 128 7,1 3 0-7,-7 6 0 8,-1 2 0-8,-1 6 0 7,3 10 0-7,-2 5 0 8,-3 9 0-8,1 3 0 7,-4 10 0-7,-1 6 0 7,1 2 0-7,0 7 0 8,0 1 0-8,5-1 0 8,3-3 0-8,-1-6 0 7,7-2 0-7,-1-2 0 7,8 2 0-6,0-6 0 6,3 0 0-7,3 0 0 8,4-4 0-8,1-8 176 7,7-1-48-7,0-7-128 8,6-3 192-8,-3-4-64 7,7-4 0-7,-1-4-128 8,-1 2 176-8,1-8-176 7,3-8 160-7,-3 2-160 8,3 0 176-8,-3-1-176 7,1-5 192-7,-7-5-192 9,1-7 192-9,-4-3-192 5,0 4 192-4,-10-12-192 6,0 0 256-7,15 4-64 7,-15-4-16-6,0 0 0 6,14-8 16-7,-1-6 0 8,-5-5 0-8,-2 1 0 8,0-5-48-8,-4-2 0 6,-4-5 0-6,-4-1 0 9,0-4-144-9,-2-2 160 6,-3-2-160-6,-1-4 160 9,4 4-160-9,-3-8 0 7,-1-7 0-7,-4 3 0 8,5 0 0-8,-5-5 0 7,4-7 128-7,-3 3-128 8,3-3 0-8,2 1 0 7,-3 0 0-7,1-9 0 8,-4 5 0-8,6-2 0 7,-3 1 0-7,5 7 0 8,2-8 0-8,-4 9 0 7,5 5 0-7,1 5 0 8,0 4 0-8,0-2 0 7,0 6 0-7,0 0 0 8,2 8 0-8,0 2-176 7,2 2 176-7,0 7-128 8,0 3 128-8,0 5-192 7,0 14 192-7,0-17-192 8,-2 5 192-8,2 12-192 8,0 0 192-8,0 0-192 7,0 0 192-7,0 0-208 7,0 0 80-7,0 0 128 8,0 0-288-8,0 17 64 7,0 5 16-7,0 3 0 8,0 4 16-8,-2 7 16 7,0 5 0-7,-2 3 0 8,1 5 176-8,-3 10-128 6,-4 11 128-6,2-4-128 9,-2 6 128-9,-1 2 0 6,1 1 0-6,-2 3-128 9,0 5 128-9,7 1 0 7,-9 0 0-7,6 4 0 8,-2-2 0-8,3-4 0 7,1-2 0-7,4-4 0 8,2-6 0-8,4-2 0 7,0 2 0-7,5-3 0 8,-1-3-128-8,4-2 128 7,2-1-128-7,-1 5 128 23,5-3-576-23,3-9-48 1,3-1 0-1,5-10 0 13,4-2-2000-13,14-8-416 0,4 0-80 0</inkml:trace>
    </iact:actionData>
  </iact:action>
  <iact:action type="add" startTime="175950">
    <iact:property name="dataType"/>
    <iact:actionData xml:id="d140">
      <inkml:trace xmlns:inkml="http://www.w3.org/2003/InkML" xml:id="stk135" contextRef="#ctx0" brushRef="#br4">17336 19495 11055 0,'-12'-10'480'1,"-2"2"112"-1,-1 2-464 0,-5-5-128 3,3-1 0-3,1-6 0 8,-2 7 1280-8,1-7 256 8,-1 2 32-8,1-1 16 7,3-5-432-7,-1 1-64 8,3 1-32-8,-2-1 0 7,4 0-128-7,3-3-32 7,-5 5 0-7,4-1 0 8,4 3-96-8,0 5-32 7,-3 0 0-7,7 12 0 8,0 0-224-8,0 0-48 7,0 0-16-6,0 0 0 7,0 0-288-8,19 8-48 7,3 2-16-7,1 1 0 8,2 9 0-8,6 9 0 6,3 10 0-6,3 2 0 11,2 6 112-11,-2 6 16 6,4 3 0-6,-2 7 0 7,6 9 0-7,-8 2 0 7,-2 8 0-7,2 0 0 8,-6 0-80-8,-6 1-16 7,-7 5 0-7,0-4 0 7,-3-2 96-6,-5-2 32 6,-2-4 0-7,-4 2 0 7,-6 0 160-6,0-2 16 6,-2-10 16-7,-2 3 0 8,-6-9 64-8,-1-3 16 7,-5-1 0-7,0-3 0 7,-3-2-48-7,-4-7-16 8,1 5 0-8,-1-4 0 8,-2-4-112-8,-1 0-32 7,1-6 0-7,0 0 0 8,-1 4-160-8,1-6-48 7,2 0 0-7,-1-1 0 8,-1-5-144-8,2-2 128 7,1-3-128-7,1-1 128 8,1-7-128-8,1 1 160 7,5-5-160-7,-1 4 160 8,3-8-160-8,14-6 160 7,-14 4-160-7,14-4 160 8,0 0-160-8,0 0 160 7,-13-4-160-7,13 4 160 8,-6-8-160-8,6-6 160 7,0 14-160-7,10-17 160 7,-2-3-160-6,3-3 0 6,5 1 0-7,-3-3 0 8,3-4 0-8,6-2 0 7,-5-5 0-7,5 3 0 8,-1 0 0-8,0 0 0 7,-5-2 0-7,4-2 0 8,1 0 0-8,-3 0 0 7,-1-8 0-7,3 6 0 8,-9-6 0-8,5-2 0 7,-2-2 0-7,1-7 0 8,-7-7 0-8,0-1 128 7,-2-2-128-7,-4-2 0 8,-2 5 0-8,-2-5 0 7,-6 4 0-7,2-1 0 8,0 3 0-8,-2 1 0 7,-5 1-128-7,3 1 128 8,-6-7 0-8,5 8 0 7,-9 3-144-7,3-2 144 8,1 3 0-8,-5 1 0 8,-3-1 0-8,1 11 0 7,-3 4-144-7,3 3 144 7,-8 3 0-7,1 4-144 8,-1 2 144-8,0-1 0 7,0 3 0-7,2 0-128 8,-3 3 128-8,3 1 0 7,2 1 0-7,1 1 0 8,-1-3 0-8,4 3-160 7,-5 3 160-7,9-3 0 8,5 5 0-8,1-1 0 7,3 3 0-7,2-2 0 8,8 14 0-8,0 0-128 7,0 0 128-7,0 0 0 8,0 0-160-8,10-6 160 7,-10 6-128-7,21 0 128 8,-1 0-128-8,3 8 128 7,-1 6-128-7,3-2 128 8,2 7-128-8,6 2 128 7,6 1-128-7,-3 5 128 8,1 6 0-8,2 2-160 8,-2 6 160-8,2 6 0 7,2-2-144-7,-6 6 144 8,2 5 0-8,-4 7-144 7,-2-1 144-7,0 8 0 7,-3 3 0-7,-1 1 0 8,-2 0 0-8,1-6 0 7,-7 2 0-7,-3-3 0 8,-1 1 0-8,-7-6 0 7,0-1 0-7,0 1 0 8,-6-5 0-8,-2-1 144 7,-2 1-16-7,-4-5-128 9,-2-3 320-9,0 2-64 6,-5-2 0-6,1-3 0 8,-5-7-48-8,1 2-16 7,-6-6 0-7,3 4 0 8,-1 2-48-8,1 0-16 7,-4 0 0-7,3-8 0 8,2-3-128-8,-3 1 160 7,-4 6-160-7,3-4 160 8,5-9-160-8,3-3 0 8,-6-2 144-8,7 1-144 7,-3-8 176-7,5 1-48 8,-3-5 0-8,14-8 0 7,0 0-128-7,0 0 0 7,0 0 0-7,0 0 0 8,0 0 0-8,0 0 0 7,-8-12 128-7,4-7-128 8,6-3 0-8,2 1 0 7,2 2 128-7,4-5-128 8,-3-3 0-8,1 0 0 7,4-5 0-7,-2 1 0 9,-4-6 0-9,5 0 128 6,-1-10-128-6,0 4 0 9,3-4 0-9,-5-5 0 6,0-3 0-6,2-11 0 8,-4-8 0-8,-1-4 0 8,-5 0 128-8,2-2-128 8,2-2 0-8,-2 0 0 7,2 0 0-7,-4 0 0 7,0 2 0-7,-4-2 0 8,0-2-176-8,2 5 176 7,0 6-160-7,-3 1 160 8,-3 10-192-8,-8-3 192 7,3 1-176-7,-5 9 176 7,2 3-160-7,1 5 160 8,-9-2-144-8,3 1 144 7,-1 3-128-7,5 6 128 8,-6 0-128-8,3 0 128 7,1 5-128-7,1 3 128 8,-4 4 0-8,5 2-160 8,3 3 160-8,-1 5 0 8,3 1-144-8,4 2 144 6,-4 7 0-6,12 7-144 8,0 0-16-8,0 0 0 7,0 0 0-7,0 0 0 8,-7 21-80-8,5-1-16 7,2-5 0-6,2 7 0 6,2 3 256-7,5 0-192 7,5 3 192-6,5 5-192 6,1 2 192-7,5 10-176 8,3 3 176-8,1 5-160 7,2-2 160-7,4 3 0 8,-4 1-144-8,-1 9 144 8,-1 1 0-8,2 9 0 7,2-2-144-7,0 8 144 7,-5 0 0-7,-3-2 0 7,6-2 0-6,-7-2 0 6,-1 0 0-7,-1 2 0 8,-3 0 0-8,-5-5 0 8,-3 1 0-8,-5 0 0 6,-2-6 0-6,-4 4 0 9,-2-3 304-9,-2-5-48 7,-9-5 0-7,-1 3 0 7,0-5 0-7,-1-5 0 8,-5-1 0-8,1-2 0 7,1-2-128-6,-5-6-128 6,-1 0 144-7,3 2-144 8,1-10 0-8,-3 0 0 7,-2-2 0-7,-1-5 0 20,1-5-1888-19,-2-7-416-1,1-6-96 0</inkml:trace>
    </iact:actionData>
  </iact:action>
  <iact:action type="add" startTime="177541">
    <iact:property name="dataType"/>
    <iact:actionData xml:id="d141">
      <inkml:trace xmlns:inkml="http://www.w3.org/2003/InkML" xml:id="stk136" contextRef="#ctx0" brushRef="#br4">14002 19401 16127 0,'0'0'704'1,"0"0"160"-1,0 0-688 0,0 0-176 4,0-14 0-4,-2-3 0 8,2 5 832-8,0-3 128 6,0 15 16-6,0-18 16 9,0 2-416-9,2-3-96 7,-2-1-16-7,0 5 0 8,-4-7-80-8,-2 5 0 7,1 3-16-7,-1-2 0 8,6 16 0-8,0 0 0 7,-10-9 0-7,10 9 0 8,-16 0 128-8,3 0 16 7,-5 8 16-7,-1 3 0 8,1-1-48-8,-3 11-16 8,-3 5 0-8,-3 1 0 7,-4 0 96-7,-2 3 16 7,-3-1 0-7,-1 4 0 8,-4 10 128-8,1 2 16 7,-1 7 16-7,2 5 0 8,1 5-32-8,1 7-16 7,2 11 0-7,6 2 0 8,4 1-336-8,1-1-64 7,1-6-16-7,9 4 0 8,3 2-272-8,3-2 0 7,0-6 0-7,4 4 0 8,4 2 0-8,4-2 0 7,-4-4 0-7,4-7 0 8,-2-5 0-8,4-3 160 7,3-7-160-7,-1-1 128 8,4-2-128-8,2 0 160 7,-5-7-160-7,7 3 160 8,-2-6-32-8,3 0-128 8,-5-8 192-8,1-1-64 7,-1 3 16-7,2-2 0 8,-6-6 0-8,-1-3 0 7,3-3 32-7,-4-7 0 7,-6-12 0-7,0 0 0 8,0 0 112-8,0 0 32 7,0 0 0-7,0 0 0 8,0 0 64-8,0 0 32 7,-4-25 0-7,-2-6 0 8,-3 1-48-8,-1-1-16 7,-6-6 0-7,4-6 0 9,-5-4-352-9,3 1 0 6,-1-7 0-6,3-2 0 9,-8-1 0-9,5-5 128 6,1-1-128-6,4-4 0 9,1-11 144-9,3 1-144 6,0 2 192-6,0 2-192 8,-2-4 0-8,4 2 0 7,2 4 0-7,1-6 0 8,1-2 0-8,3 0-144 8,3 2 144-8,4 0 0 7,-4 0 0-7,4 5 0 8,5 5 0-8,-1 7 0 7,1 3 0-7,5 1 0 7,-1 3 0-6,7 1-128 6,-1 12 128-7,3-2 0 7,1 6 0-7,2-4-128 8,2 4 128-8,-2 4 0 7,-1 3 0-6,-3 5-128 6,-2 5 128-7,-1 3 0 7,-7-3-144-7,3 8 144 9,-1 5-128-9,-3-1 128 7,3-2-160-7,-5 6 160 7,-14 2-192-7,0 0 48 7,0 0 16-7,16 0 0 8,-16 0 128-8,0 0-160 7,0 0 160-7,0 0-160 9,0 0 160-9,0 0 0 6,-2 21 0-6,-4-3 0 8,-6-2 0-8,2 3 0 8,-7 1 0-8,3-3 0 7,-5 9 0-7,-1 1-128 8,-1 0 128-8,-5 0 0 7,-1 3 0-7,0 7 0 8,-3 2 0-8,1 6 0 8,-2-3 0-8,0 9 0 6,2 8 0-6,1 9 0 9,-1 0 0-9,2 14 0 6,1 8 0-6,3 3 0 9,5 1 0-9,-3 2 0 7,3-3 0-7,5 7 0 8,-5-3 0-8,10 3 0 6,2 3 0-6,4-11 0 9,-3-8 0-8,3-6 0 5,2-12 0-6,2-21 0 8,3 5 0-8,-1-3 144 7,0-4-144-7,4 4 0 9,6 2 160-9,-4-6-160 12,1-1 128-12,11 13-128 3,1-14 0-3,4-8 0 12,3-5 0-12,3-7-176 18,4-2-1568-18,4-9-320 1,8-2-64-1</inkml:trace>
    </iact:actionData>
  </iact:action>
  <iact:action type="add" startTime="178591">
    <iact:property name="dataType"/>
    <iact:actionData xml:id="d142">
      <inkml:trace xmlns:inkml="http://www.w3.org/2003/InkML" xml:id="stk137" contextRef="#ctx0" brushRef="#br4">16751 19473 11055 0,'-20'-12'976'1,"10"5"-784"4,-5-3-192-5,3-2 0 8,-6 2 1360-8,7 3 240 7,-1-5 32-7,2 4 16 8,4-2-704-8,6 10-144 7,-9-13-32-7,5 3 0 8,4 10-192-8,2-16-32 8,-2 16-16-8,7-13 0 7,1-3 112-7,4 6 32 7,4-1 0-7,5 3 0 8,-1 2 32-8,5 2 16 7,4 2 0-7,8 6 0 8,2 2-288-8,4 12-64 7,-2-1-16-7,4 6 0 8,-4 5-48-8,2 3-16 7,-2 8 0-6,0 2 0 6,-6 10 32-7,2 3 16 7,-4 3 0-7,-2 13 0 8,-3 0-144-8,-1 6-16 7,-4 6-16-7,-5-6 0 8,-3-4 160-8,-3 2 16 7,-2 3 16-7,-4-1 0 8,0 2 112-8,-6 0 32 8,-4 0 0-8,0-4 0 8,-4-6 0-8,-2 0 0 6,1-7 0-6,-7-5 0 8,2-5 112-8,-3-2 32 7,3-4 0-7,-5-1 0 8,-1 1-320-8,1-6-48 7,-3-2-16-7,1 2 0 8,1-4-80-8,3-3-32 7,-3-3 0-6,4-2 0 6,3-3-16-7,-5 1 0 8,5 0 0-8,-1-3 0 7,4-7-128-7,-1 3 160 8,-1-8-160-8,12-10 160 7,-12 9-160-7,12-9 128 7,-14 6-128-7,14-6 128 8,0 0-128-8,0 0 192 7,-5-11-192-7,1-3 192 8,2-6-192-8,2 3 160 7,6-3-160-7,-3-5 160 8,3-6-160-8,4 0 0 7,-2-4 144-7,2-1-144 8,3-3 0-8,-1-7 0 7,2-3 0-7,-5-2 0 8,3-5 0-8,2-9 0 7,-4-7 0-7,3-8 0 8,-5-6 0-8,2 0 0 8,-1 5 0-8,-3 1-128 7,0 2 128-7,-2 5 0 8,6-1 0-8,-6 6 0 7,-4-4 0-7,-2 2 0 8,-2 1 0-8,-2 5-128 7,-2 6 128-7,2 7 0 7,-1 0 0-7,-7 2-128 8,2 1 128-8,-5 9 0 7,3-2-144-7,-5 6 144 8,1 1 0-8,0-3 0 7,-5 6 0-7,0 2 0 8,1 2 0-8,1 1 0 7,1 3-144-7,1 5 144 9,3-1 0-9,2 9-128 6,-3 0 128-6,9 3 0 8,8 7-144-7,0 0 144 5,0 0 0-6,0 0-144 9,0 0 144-9,0 0-192 6,2 19 192-6,6-1-192 8,4 3 192-8,1 2-192 7,5 1 192-7,5 3-192 8,4 2 192-8,3 5 0 8,1 5 0-8,-2 3-128 7,2 7 128-7,1 6 0 8,-3 1 0-8,6 9-128 7,0 7 128-7,-4 8 0 8,-1 2 0-8,-5 0 0 7,0-2 0-7,1 0 0 7,-5 0 0-6,-7 0 0 6,-1 1 0-7,-5-1 0 7,-4 0 0-7,-4 2 0 8,-4-2 240-8,-8-6-32 7,1-7 0-7,-5 1 0 9,-3-6-16-9,-5 5 0 6,-3-5 0-6,0-3 0 9,-5-1-192-9,1 2 0 6,2 5 0-6,-2-7 0 22,0-1-2160-22,-1-2-528 0</inkml:trace>
    </iact:actionData>
  </iact:action>
  <iact:action type="add" startTime="187553">
    <iact:property name="dataType"/>
    <iact:actionData xml:id="d143">
      <inkml:trace xmlns:inkml="http://www.w3.org/2003/InkML" xml:id="stk138" contextRef="#ctx0" brushRef="#br4">12553 20302 2751 0,'0'0'256'0,"0"0"-256"7,18 0 0-7,-18 0 0 8,0 0 880-8,17-2 128 7,1 0 16-7,-5 2 16 8,-13 0 432-8,0 0 64 7,0 0 32-7,18-2 0 8,-1 0 224-8,-17 2 64 7,16 2 0-7,-16-2 0 8,18 4-336-8,-18-4-64 7,0 0-16-7,11 4 0 8,-11-4-288-8,0 0-48 7,0 0-16-7,0 0 0 8,0 0-192-8,0 0-64 7,0 0 0-7,0 0 0 8,0 0-96-8,0 0-32 7,0 0 0-7,0 0 0 8,-9 14-96-8,1-7-32 7,8-7 0-7,-18 2 0 8,1 2-64-8,1-2-32 7,-5 0 0-7,-1-2 0 8,-1-2-208-8,-3 4-32 7,-1-2-16-7,-6 0 0 9,-2 0-224-9,-6 0 176 6,-2 2-176-6,-2 0 160 8,-4 0-32-8,-3-2-128 7,-9 0 192-7,-1 0-64 8,-1 4-128-8,-3-4 160 8,2 0-160-8,3-4 160 7,-5 2-160-7,-1 0 0 7,-3 0 144-7,0 2-144 8,-6 0 0-8,-2 0 128 7,-2-2-128-7,-2 0 0 9,0-2 0-9,2 4 0 6,2-4 0-6,-2 3 128 8,0 1-128-8,-2 1 128 8,-4 1-128-8,-3-2 128 7,-3 0-128-7,0 0 144 7,-3-2-144-7,7 2 160 9,4 4-160-9,0-2 160 7,-5 2-160-7,-7 0 160 7,0 4-160-7,-7-4 192 8,-2-4-192-8,3 2 192 7,5 0-192-7,-5 0 192 7,7 4-192-6,-7-3 192 6,-1-3-48-7,-2 2 0 7,1 4 0-7,1-4 0 8,-1-2-144-8,5 2 192 7,3 2-192-7,-3 0 192 9,-1 0-192-9,-3 0 0 6,0-2 0-6,7 4 0 8,1-3 0-7,5 1 0 5,4 2 128-6,0-2-128 9,-2-4 0-9,3-2 0 6,-1-2 0-6,4 2 0 8,4-2 0-8,6 0 0 7,-2-1 0-7,3 3 128 8,1 2-128-8,0 0 0 7,4-2 0-7,1 2 0 8,-3 0 0-8,4 4 0 8,-5 3 0-8,5-3 0 8,2-4 0-8,-1 4 0 7,5 0 0-7,3 2 0 7,2 0 0-7,3-2 0 7,3 2 0-7,-2-3 0 9,2 1 128-9,0 0-128 6,1 2 0-5,-3-2 128 6,0 0-128-7,4-2 0 8,-4-2 144-8,3 0-144 7,7 0 128-7,-2 0-128 8,4-2 128-8,1 4-128 8,1-4 0-8,6 2 0 6,2 0 0-5,-1 4 128 7,9 0-128-8,-2 0 0 6,-3-4 0-5,7 2 0 7,5 3 0-8,-2-3 0 7,1 0 0-7,13-2 0 7,-14-2 0-7,14 2 0 8,0 0 0-8,0 0 0 7,0 0 0-7,0 0 0 8,0 0 0-8,0 0 0 7,0 0 0-7,0 0 0 8,0 0 0-8,0 0 0 7,0 0-128-7,0 0 128 7,0 0-128-7,0 0 128 8,0 0-304-8,0 0 32 8,0 0 0-8,12 10 0 22,-12-10-496-22,0 0-80 0,17 8-32 1,3-4 0 13,-3 0-2048-14,-3-8-400 0</inkml:trace>
    </iact:actionData>
  </iact:action>
  <iact:action type="add" startTime="188441">
    <iact:property name="dataType"/>
    <iact:actionData xml:id="d144">
      <inkml:trace xmlns:inkml="http://www.w3.org/2003/InkML" xml:id="stk139" contextRef="#ctx0" brushRef="#br4">6902 19645 23039 0,'0'0'2048'1,"0"0"-1648"3,0 0-400-4,0 0 0 7,0 0 624-7,0 0 32 8,-9 0 16-8,-3 4 0 7,2 2-192-7,-6 3-32 7,5-1-16-6,-7 2 0 7,-1 0-112-8,-3-3-32 7,-5 9 0-7,-2-6 0 7,-6 1-80-7,-1 5-16 8,3-4 0-8,-12 3 0 8,-5 3 96-8,-5-4 16 7,-1-1 0-7,-3 1 0 8,-3 7 0-8,3-1 0 7,1-7 0-7,-3 9 0 8,5-1-80-8,-3 1-16 9,-1 1 0-9,1 1 0 7,4-5 16-7,-3 5 0 6,-8 3 0-6,-1-2 0 8,3-3 48-8,-2 3 16 7,-1 0 0-7,3 1 0 9,5 3-32-9,7-4 0 7,-3 1 0-7,2-1 0 8,7 0-64-8,-1 3-32 7,4 1 0-7,2-2 0 7,-2-3-160-7,2-1 128 7,4-3-128-7,2-1 128 8,6 2-128-8,5-7 0 7,7 0 144-7,-1-4-144 8,8 1 0-8,10-11 0 7,-11 10 0-7,11-10 0 8,0 18 0-8,0-18 144 7,11 15-144-7,1 1 0 9,8-7 192-9,3 5-192 6,4-4 192-6,6 2-192 8,8 1 208-8,2-5-64 7,4 2-16-7,0 0 0 8,4-1 64-8,-1 7 0 7,1-4 0-7,4 3 0 8,1-1-48-8,7 3 0 7,7 5 0-7,-4-5 0 8,4 3-144-8,-3 1 160 8,5 1-160-8,-6-5 160 7,3 3-160-7,-7-1 0 8,0-3 0-8,1 2 128 7,-3-1-128-7,-1-3 0 7,5 1 144-7,-1-3-144 8,-5 2 0-8,1-5 0 7,-3 1 0-7,1 0 0 23,-3-6-416-23,-1-2-160 0,-2-2-16 0,-4 0-10352 7,1-2-2080-6</inkml:trace>
    </iact:actionData>
  </iact:action>
  <iact:action type="add" startTime="189463">
    <iact:property name="dataType"/>
    <iact:actionData xml:id="d145">
      <inkml:trace xmlns:inkml="http://www.w3.org/2003/InkML" xml:id="stk140" contextRef="#ctx0" brushRef="#br4">13444 20368 16991 0,'0'0'752'0,"0"0"144"0,0 0-704 0,0 0-192 3,0 0 0-2,0 0 0 6,0 0 912-6,-2-11 160 6,2 11 16-7,0 0 16 7,-3-8-464-7,3 8-80 8,-8-12-32-8,8 12 0 7,0 0-272-7,-6-8-48 8,-4 4-16-8,10 4 0 7,-12-3-192-7,-1 1 0 8,-1 0 0-8,0 2 0 8,1 0 0-8,-5 0 128 6,3 0-128-6,-5 2 0 8,1 0 0-8,-1-1 0 8,-3 1 0-8,-1 0-160 8,3 4 160-8,-1-2 0 7,5-2 0-7,-5 0 0 8,1 2 0-8,-1 0 0 8,1 0 160-8,-2-2-160 8,-3 0 400-8,1 2-16 6,0-1 0-6,-1-1 0 8,3 0 64-8,-3-2 0 7,3 0 0-7,4 6 0 8,-3 0-32-8,-1-2 0 7,1-4 0-7,1-2 0 8,1 4-160-8,-1-2-48 7,3 4 0-7,5-4 0 8,-5 0-208-8,6 0 128 8,-5 0-128-8,7 2 0 7,-6 0 0-7,16-2 0 7,-15 0 0-7,-5 0 0 8,7 8 192-8,-1-7-48 7,-2 1-16-7,3 0 0 8,-5 2 1072-8,5 0 208 7,-7-2 32-7,2 2 16 22,-1-2-1456-21,-3 4-480-1,1-4 0 1,0 2 0-1,-5 0 704 0,-1-2 144 6,0-2 16-6,-5 3 16 8,-5 3-32-8,-4 4-16 7,-2-2 0-7,-7-4 0 8,-7 2-176-8,1 1-48 7,-3-3 0-7,-3 0 0 8,-1-2 48-8,1 2 0 7,-3-2 0-7,-3 8 0 8,4-4 0-8,-8-3 0 7,-6-1 0-7,-2-2 0 8,-2 0-48-8,0-2 0 8,0-1 0-8,4 1 0 7,-2 0-128-7,0 4 0 7,-2 0 0-7,-8-4 128 8,-3-8-128-8,1 4 0 7,-4 2 0-7,5 2 0 8,5-6 0-8,-2-1 128 7,-4 3-128-7,3 2 0 8,-3 0 0-8,-5-2 0 7,-3-6 0-7,5 7 0 8,3-3 0-8,-2 0 0 7,6 2 128-7,3 2-128 8,-5-4 0-8,-6 1 0 7,1 1 0-7,-3 0 0 8,5-4 0-8,3-2 0 7,4 5 0-7,4-1 0 8,2 6 0-8,-2-4 0 7,-2 2 0-7,-1-2 0 8,-3 2 0-8,4 1 0 7,4-1 0-7,4-2 0 8,6 2 0-8,-5 2 0 8,9 2 0-8,-2 0 0 7,2 0 0-7,-3 0 0 8,3 0 0-8,-6 2 0 7,4 0 0-7,-3 2 0 7,7 2 0-7,0-4 0 8,5 3 160-8,1 1-160 7,1 0 192-7,0 4-192 8,1-4 208-8,-3 3-64 7,-1 3-16-7,-1-4 0 9,7 0 0-9,-1 1-128 7,1-5 192-7,5 0-64 8,2 0-128-8,0 2 192 6,4-2-192-6,-2 4 192 8,10-2-64-8,-6-3-128 8,2 1 192-8,-2-2-64 7,8 0-128-7,2 4 160 8,2-2-160-8,-2-2 160 7,1-2-160-7,1 0 0 8,2 0 144-8,-3 0-144 7,-1 0 0-7,2-2 128 8,2-6-128-8,1 4 0 7,3 4 0-7,-2-2 128 7,-1-2-128-6,3 3 0 6,-3-5 0-7,3 2 0 7,2-2 0-7,3 2 128 8,-3 0-128-8,1 0 0 8,-1 2 0-8,3-2 0 7,-5 2 0-7,7 0 0 7,2 1 0-7,-1-3 0 9,3 8 0-9,12-4 0 6,-16-4 0-6,16 4 0 9,-9 0 0-9,9 0-160 6,0 0 160-6,0 0-160 8,0 0-112-8,0 0-32 7,0 0 0-6,0 0 0 21,0 0-400-22,0 0-64 0,9-10-32 0,9 2 0 14,2-6-1568-14,5 7-304 0,6 1-64 0</inkml:trace>
    </iact:actionData>
  </iact:action>
  <iact:action type="add" startTime="190467">
    <iact:property name="dataType"/>
    <iact:actionData xml:id="d146">
      <inkml:trace xmlns:inkml="http://www.w3.org/2003/InkML" xml:id="stk141" contextRef="#ctx0" brushRef="#br4">8026 19372 20271 0,'0'0'1792'1,"0"0"-1424"3,0 0-368-4,0 0 0 10,0 0 976-10,0 0 128 5,0 0 32-5,0 0 0 9,0 0-560-9,0 0-128 7,-2 17 0-7,-10-5-16 7,-2 2-176-7,-11-1-16 8,-4 5-16-8,-4-4 0 8,-4 1-224-8,0-1 176 7,-2 1-176-7,-8-3 160 7,4 8-32-7,-2 1-128 8,-6 0 192-8,-1 1-64 8,1 1 240-8,-4 3 32 7,-3 1 16-7,-5-2 0 7,-5-3 0-7,2-3 0 9,-6 1 0-9,3-1 0 7,-1 3-32-7,2-5-16 7,-4 5 0-7,7-1 0 8,-1 5-112-8,0 1 0 7,-8-10-16-7,-1 1 0 8,1 1-48-8,-2-1 0 7,0-2 0-7,6 3 0 8,-2 1 16-8,2-3 0 7,3 5 0-7,3-3 0 8,-4-5-80-8,-1 5-128 7,-5-5 176-7,-6 2-176 8,8 1 192-8,4-1-64 7,5 3 0-7,3-3-128 8,5-3 176-8,7 5-176 7,1-6 160-7,4 3-160 8,2-3 128-8,6 4-128 7,0-5 0-7,5 5 144 8,5-6-144-8,6 1 0 7,-1 3 144-7,2-2-144 8,5 3 0-8,1-3 128 7,12-12-128-7,-6 20 0 8,2-5 0-8,2-1 0 7,0 3 0-7,4-7 0 7,-2-10 0-7,14 18 0 8,2-5 0-8,-1 5 0 8,-1-6 128-8,3 1-128 7,1-3 128-7,5 7-128 8,5-1 160-8,3 2-32 7,0-1-128-7,8-1 192 9,-2 5-192-9,6-1 176 6,0-1-176-6,8 3 160 8,3-3-160-8,5 3 160 7,3-3-160-7,1 5 160 8,-1-3-160-8,6 2 0 7,-7 1 144-7,-3-7-144 8,1 1 0-8,-1-2 144 7,-1-3-144-7,-2 3 0 8,3-6 128-8,3-1-128 8,-3 5 0-8,1-6 0 7,-7 0 0-7,-1 1 0 7,-2-3 0-7,-2 0 0 23,-5-2-1728-23,-6-2-256 0,-3-2-64 0,-6-2-7680 7,-7 0-1536-7</inkml:trace>
    </iact:actionData>
  </iact:action>
  <iact:action type="add" startTime="191144">
    <iact:property name="dataType"/>
    <iact:actionData xml:id="d147">
      <inkml:trace xmlns:inkml="http://www.w3.org/2003/InkML" xml:id="stk142" contextRef="#ctx0" brushRef="#br4">5371 20583 26079 0,'0'0'1152'1,"0"0"256"-1,0 0-1136 0,0 0-272 3,0 0 0-3,0 0 0 8,0 0 128-8,0 0-128 7,6 19 192-7,-6-19-192 10,16 14 0-10,3 0 0 6,3-9 0-6,5 1 0 8,0 0 128-7,6-4-128 6,0-2 0-7,3 0 0 7,5-2 0-7,0-4 0 7,1 2 0-7,-1-1 0 8,2 1 0-8,2-2 208 7,6-2-64-7,3 4-16 7,5-4 256-7,5 6 32 8,3-2 16-7,9 3 0 5,6-7 16-5,2 0 16 5,-3 2 0-6,3-6 0 8,0 3-96-8,2 5-32 7,0-2 0-7,7 0 0 9,1-2-80-9,6 2-32 7,1 2 0-7,-5-3 0 7,-7-5-64-7,1 6-16 7,6 4 0-6,-3-2 0 7,7-2-144-8,3 1 128 7,-1 1-128-7,-1 0 128 7,-5 0-128-6,-5 0 0 6,3-6 0-7,3 6 0 7,-1 2 0-7,7 2 0 7,3-2 0-6,-3-1 0 6,-9 1 0-7,3 0 0 7,-1 0 0-6,5 2 0 7,1 0 0-8,-1 2 0 7,4 0 0-7,-1 0 0 7,-9-2 0-7,1 0 0 8,-1-2 144-8,3 4-144 8,-2-1 320-8,7 3-16 7,2 0 0-7,-1 2 0 7,-9-2-64-6,3 0-16 6,-5 0 0-7,5-2 0 8,-3 2-96-8,5 0-128 7,5 3 176-7,-7-3-176 8,-1-2 0-8,-7-2 0 6,2-2 0-5,-1 2 0 6,-5 4 0-6,0-2 0 6,4 2 0-7,3 0 0 8,-5-4 128-8,-6-2-128 7,-4 0 0-7,-6 0 0 7,0-2 128-7,-1-4-128 8,-5 3 0-8,-2 1 0 8,3-2 128-8,-7 2-128 6,-1-4 192-6,-7 0-192 9,-3 4 0-9,-10-1 0 7,2-1 0-7,-10 2 0 23,-15 2-384-22,-16 2-96-1,0 0-16 0,0 0-14880 2</inkml:trace>
    </iact:actionData>
  </iact:action>
  <iact:action type="add" startTime="193544">
    <iact:property name="dataType"/>
    <iact:actionData xml:id="d148">
      <inkml:trace xmlns:inkml="http://www.w3.org/2003/InkML" xml:id="stk143" contextRef="#ctx0" brushRef="#br4">13881 19315 6447 0,'0'0'576'1,"0"0"-576"4,0 0 0-5,0 0 0 8,0 0 1920-8,0 0 256 7,0 0 64-7,0 0 16 8,0 0-1120-8,-6-11-240 7,1-3-32-7,5 14-16 8,0-10 128-8,-4-4 32 7,0 3 0-7,4 11 0 8,-6-16 16-8,6 16 16 7,-2-8 0-7,0 2 0 9,0-3-144-9,-2 1-48 6,0 2 0-6,2-2 0 8,-4-1-208-8,-1 3-32 7,-5-2-16-7,2-2 0 8,-3 4-192-8,13 6-32 7,-14-4-16-7,-4 2 0 9,3 4-128-9,1 0-32 6,14-2 0-6,-21 6 0 8,3 2-48-8,2 0-16 8,-3 0 0-8,3 3 0 7,-1-1-128-6,-1 2 128 6,-1 3-128-7,-7 7 128 7,-1 5 64-7,0 0 16 8,-1 1 0-8,-1 3 0 7,-4 0 48-7,2 8 16 8,-2 4 0-8,3 4 0 8,3-2-128-8,4 5-16 7,3 5-128-7,5 4 192 8,1 3-192-8,4 2 0 7,4 3 0-7,2 5 0 7,2 2 0-7,2-4 128 8,2 4-128-8,4-6 0 8,2 3 0-8,6 1 0 7,-3-8 128-7,9-3-128 8,-4-1 0-8,3 4 144 7,4-3-144-7,-1-3 128 8,1-1 16-8,-1-2 0 6,3-5 0-6,-1 5 0 10,-3-6 32-10,-1-5 0 5,-5-1 0-5,5 2 0 10,-1-4-48-10,-1 2-128 6,-1-4 192-6,-5-2-64 8,2 2-128-8,-5-6 160 7,3-2-160-7,-4-1 160 7,-2-9-32-7,2 1 0 8,1-7 0-8,-3 1 0 8,2-4 128-8,-8-12 0 7,0 0 16-7,14 13 0 8,-14-13-64-8,0 0-16 6,0 0 0-5,0 0 0 6,0 0 0-7,0 0 0 8,9-11 0-8,1-3 0 8,-4-2 64-8,-8 1 16 7,-6-7 0-7,2 1 0 8,0-5-48-8,-5-1-16 7,-3-2 0-7,0 0 0 8,1-3-48-8,-3-1-16 7,1-10 0-7,-5 0 0 8,3-5-144-8,1-7 128 7,0-7-128-7,5-5 128 8,-5-1-128-8,4-4 0 7,3-2 0-7,-1 6 0 8,2-5 0-8,2 7 0 7,-4-8 0-7,5 12 0 8,-1-1 0-8,4 3 0 7,0 3 0-7,2 1 0 8,4-3 0-8,2 4 0 7,1 5 0-7,5 1 0 8,-2-4 0-8,5 3 0 7,-5-1 0-7,8 4 0 8,-5 4-128-8,5-2 128 7,-2 4 0-7,-3 0 0 8,5 8 0-8,-5 0 0 7,3 0 0-7,-4 2 0 9,1 4 0-9,-1 3 0 6,4 7-144-6,-7-3 144 8,3 6 0-8,0 1 0 7,-4 5 0-7,-8 8 0 8,0 0-144-8,9-12 144 7,-9 12 0-7,0 0-144 8,0 0 144-8,0 0 0 7,0 0-144-7,0 0 144 8,0 0 0-8,0 0-176 7,0 0 176-7,-9 18-128 8,-3 3 128-8,-4 3-128 7,3 3 128-7,-5 2-128 8,-1 2 128-8,1 3 0 7,-5 7 0-7,-1 1-128 8,1 11 128-8,1 8 0 7,-1 7 0-7,2 4-128 8,-3 10 128-8,1 6 0 7,-1-1-144-7,5 1 144 8,5 0 0-8,-1 0 0 7,3-4-144-7,0-3 144 8,4-1 0-8,4 0 0 7,2-4 0-7,6-3 0 8,4-13 0-8,6-3 0 7,-1-5 0-7,7-3 0 8,5-6-288-8,5 0 48 7,3-8 16-7,10-2 0 26,2-2-1888-26,9-7-368 1,12-5-80-1</inkml:trace>
    </iact:actionData>
  </iact:action>
  <iact:action type="add" startTime="194719">
    <iact:property name="dataType"/>
    <iact:actionData xml:id="d149">
      <inkml:trace xmlns:inkml="http://www.w3.org/2003/InkML" xml:id="stk144" contextRef="#ctx0" brushRef="#br4">16823 19239 4607 0,'-12'-8'400'0,"0"2"-400"3,-7-3 0-3,1-1 0 7,3 2 1872-7,-3-4 304 8,6 5 48-8,-3 1 16 7,-1 0-1056-7,1-2-208 7,3 4-32-7,-2 0-16 8,14 4-384-8,-10-2-80 8,10 2-16-8,0 0 0 8,0 0-128-8,0 0-48 7,0 0 0-7,0 0 0 7,0 0 304-7,0 0 64 7,0 0 16-7,0 0 0 8,16 4 128-8,4 2 32 7,-1-4 0-7,1 8 0 8,7-2-144-8,4 9-32 7,-2-1 0-7,3 7 0 8,-1 7-128-7,6 1-16 6,4 6-16-7,-2 0 0 8,4 8 0-8,-4 0 0 6,0 3 0-5,-2 7 0 7,-4 5-160-8,-4 3-16 7,-5-1-16-7,-1 4 0 8,-3 9-96-8,-7 1 0 7,-1-4-16-7,-4 4 0 8,-6 2-48-8,0-2-128 7,-2-2 192-7,-2-2-64 8,-2-2 160-8,-2-3 32 7,-4-1 0-7,-2 2 0 7,-5-1 256-6,-5-3 64 6,-3-6 16-7,2-1 0 8,-3 0-80-8,1-5 0 7,-2-5-16-7,1-2 0 8,-1 0-128-8,2-6-32 7,-3 2 0-7,3-8 0 8,0-6-144-8,3 2-48 7,7-3 0-7,-5-1 0 8,0-3-208-8,3-5 176 7,-3 1-176-7,7-1 160 24,1-7-1024-23,12-10-208-1,-8 8-32 0,8-8-10000 5,0 0-2000-5</inkml:trace>
    </iact:actionData>
  </iact:action>
  <iact:action type="add" startTime="200989">
    <iact:property name="dataType"/>
    <iact:actionData xml:id="d150">
      <inkml:trace xmlns:inkml="http://www.w3.org/2003/InkML" xml:id="stk145" contextRef="#ctx0" brushRef="#br1">16834 20548 6447 0,'0'0'576'1,"0"0"-576"6,0 0 0-7,18-4 0 8,-18 4 2048-8,12-6 288 7,-12 6 64-7,13-12 16 8,-3 4-1104-8,-6-5-224 7,0-1-32-7,0-1-16 8,-4 15-16-8,6-14-16 7,-6-4 0-7,0 5 0 8,-4-3-96-8,2 4-16 7,-2-5 0-7,-2 5 0 9,2-1-224-9,-4 1-48 6,-3-4-16-5,1 6 0 6,-8-7-160-7,5 5-16 8,-7-3-16-8,-3 5 0 7,-3-2-144-7,-1 4-16 7,-2 3-16-7,0-1 0 8,-3-4 16-8,-3 8 16 8,-4 2 0-8,4 4 0 8,-2 6-272-8,-6-1 160 6,-4 7-160-6,4-2 128 8,-3 3-128-8,-3-3 128 7,-4 3-128-7,1 3 128 8,-1-3 0-8,2 3-128 7,-2 1 192-7,3 3-64 9,-1 1 64-9,4-1 0 6,2 1 0-6,2 2 0 9,4 2-192-9,-2 7 160 6,4-1-160-6,-2 0 160 8,4 4-160-8,2-2 0 7,2 8 144-7,-2-2-144 8,-2 5 0-7,7 1 0 5,3 0 0-6,5 0 128 8,-1-1-128-8,3 3 0 8,9-2 0-8,1-4 0 7,0 0 0-7,8-3 0 8,8-3 0-8,0 0 0 7,5 2 0-7,7-6 144 8,3-1-144-8,7 1 160 7,-1-6-160-7,4 0 192 7,4-1-192-7,2-3 192 8,6-6-64-8,0 1 0 7,4-1 0-7,1-7 0 9,5-2 32-9,1-2 0 6,1-2 0-6,2 1 0 9,-3 3-160-9,1-4 128 6,-3-2-128-6,-1 0 128 9,-4-4-128-9,1 0 0 7,-1-4 144-7,-4 0-144 7,0-4 192-7,2-4-48 8,-4 3 0-8,3-7 0 7,1 0 16-7,-2-5 0 7,2-4 0-7,2-1 0 8,-4 1-32-7,-1 0-128 6,1-3 192-7,-4 1-64 7,0-4-128-7,-6-2 0 8,-4-2 144-8,1-3-144 7,-5 7 176-7,-2-2-48 8,-1-4 0-8,-5-2 0 7,-1 2-128-7,-1-4 0 7,1 2 144-7,-4-4-144 8,-1 4 0-8,-3-4 144 8,-6 4-144-8,2-8 0 8,-4 3 144-8,-2-1-144 7,-2 0 0-7,-4 4 144 8,-2-6-144-8,-6 8 0 7,5-2 0-7,-7 4 128 8,4 0-128-8,-7 0 0 7,1 4 144-7,-3 4-144 8,-4-3 176-8,1 3-48 7,-3 0 0-7,-2 4 0 8,-1 1-128-8,-5-1 160 7,-4-1-160-7,4 3 160 8,-6-2-160-8,0 9 0 7,0 0 0-7,0 7 128 8,-2-1-128-8,2 2 0 7,-5 4 0-7,3 0 0 7,0 4 0-7,-2 2 0 8,0 2 0-8,-4 2 0 8,2 0 0-8,3 6 0 6,-5-3 0-5,-2 11 0 6,0 1 0-7,1 3 0 8,1-3 0-8,-2 6 0 8,-2 3-128-8,3 5 128 7,-3 0 0-7,8 0 0 8,2 6 0-8,-3 0 0 7,-1 6 0-7,4 1 0 8,-2 5-144-8,6 2 144 7,-4-1 0-7,6 5 0 8,-2-1 0-8,4 1-128 7,0-1 128-7,4 3 0 7,3-1 0-7,5-1 0 7,1 1-128-7,11-1 128 9,1 3 0-9,6 1 0 7,4-5-128-7,10 1 128 8,1-5 0-8,9 1 0 6,1-4 0-6,7-1 0 9,3-3 0-9,4 0 0 7,6-12 0-7,2 2 0 8,2-4 0-8,0-2 0 7,3-3 0-7,7-3 0 8,4-9 192-8,3-3-64 7,6-1-128-7,6 0 192 8,-1-6-48-8,3-6-16 7,2-4 0-7,0-4 0 8,-6-4-128-8,0 0 192 7,0-5-192-7,-4 3 192 8,3-3-192-8,-5 3 0 7,0 0 0-7,1 1-176 26,-7-1-1632-26,-1-4-336 0,-3 3-64 0,-9-7-13216 0</inkml:trace>
    </iact:actionData>
  </iact:action>
  <iact:action type="add" startTime="202328">
    <iact:property name="dataType"/>
    <iact:actionData xml:id="d151">
      <inkml:trace xmlns:inkml="http://www.w3.org/2003/InkML" xml:id="stk146" contextRef="#ctx0" brushRef="#br1">17076 18301 14735 0,'-25'-6'640'1,"9"2"160"-1,-1 0-640 0,-5-1-160 4,3 1 0-4,3 0 0 8,-3 2 768-7,3 0 112 5,4 0 16-6,-3 2 16 8,3 0-112-8,12 0-32 7,0 0 0-7,0 0 0 9,-14-4 128-9,14 4 0 6,0 0 16-6,0 0 0 9,0 0-208-9,0 0-32 6,18-10-16-6,7 2 0 8,7 3 48-8,8-3 0 7,1-2 0-7,8 2 0 8,2-5-112-8,5 3-16 7,3 4 0-7,5 0 0 10,5 0-304-10,-5 2-64 7,6-1-16-7,-7 1 0 7,-3 4 160-7,-1-2 32 7,-3-4 0-7,-5 0 0 8,-6 4 0-8,-8-2 16 7,-4 2 0-7,-6-2 0 7,-5 2-160-7,-5-2-48 8,-17 4 0-8,0 0 0 8,0 0 192-8,0 0 48 6,0 0 0-6,0 0 0 9,0 0-48-9,-25-1 0 7,-6 1 0-7,-8 1 0 8,-8 3-192-8,-6 0-64 7,-5 0 0-7,-9 0 0 8,1-6-128-8,-4 4 0 7,4 0 144-7,-3 4-144 8,5-4 192-8,5 0-16 7,5 0-16-7,3 0 0 8,8 2-32-8,6-1-128 7,4-3 192-7,8 2-64 7,3 0-128-7,12 0 0 8,10-2 0-8,0 0 128 8,0 0-128-8,0 0 0 7,16 0 0-7,7 0 0 8,7-2-144-8,7 0 144 7,0 2 0-7,4 0 0 8,9 2 0-8,3 4-128 7,2-4 128-7,1 0 0 8,1 0 0-8,-1 2 0 7,1-2 0-7,-8 0 0 8,-4 0 0-8,-10 0 0 7,-6 0 0-7,-8-2 0 8,-5-4 0-8,-16 4 0 7,0 0 0-7,0 0 0 9,-18 0 0-9,-7 0 144 6,-8 0-144-6,-16 2 192 8,-7-2-64-8,-7 4-128 7,-9 2 192-7,4-3-64 8,-4 1-128-8,-1 0 0 7,5 2 0-7,-2 4 0 8,6-2 0-8,-3-3-272 7,7 3 32-7,5 4-11600 16,4-4-2336-16</inkml:trace>
    </iact:actionData>
  </iact:action>
  <iact:action type="add" startTime="203348">
    <iact:property name="dataType"/>
    <iact:actionData xml:id="d152">
      <inkml:trace xmlns:inkml="http://www.w3.org/2003/InkML" xml:id="stk147" contextRef="#ctx0" brushRef="#br1">23408 20277 8287 0,'0'0'736'1,"0"0"-592"4,0 0-144-5,0 0 0 8,0 0 1264-8,-4-10 208 7,4 10 64-7,4-14 0 8,-2 5-384-8,2-3-80 7,-4 12-16-7,1-14 0 8,-2 4 96-8,1-1 0 7,0 11 16-7,0-14 0 8,-2-2 16-8,-2 7 0 7,-4-5 0-7,0 0 0 8,0-3-240-7,-7 5-48 5,1-3-16-6,-5 7 0 9,1 0-256-9,-2 0-48 6,-7 4-16-5,0 2 0 6,-6 4-160-7,1 6-16 8,-1 4-16-8,2 1 0 7,2 5-192-5,0 5-48 4,1 1 0-6,3 1 0 8,0 2 0-8,1 5 0 7,-1 1 0-7,3 2 0 7,5 4 0-7,1-2-128 8,8 6 192-8,6-4-64 8,2-12-128-8,4 0 0 7,8 1 0-7,4-5 0 7,1-9 144-7,-1-1-144 7,3-5 160-7,7-2-160 8,-1-6 320-8,2-2-48 7,3-4 0-7,1-2 0 9,0-9 128-9,6-1 32 6,2 3 0-5,-4-9 0 7,0-3-176-8,0 0-16 7,-3-2-16-7,-5 1 0 8,-2 1-224-8,-5 0 144 6,-1 1-144-6,1 5 128 8,-9 1-128-8,5 3 0 7,-6 1 0-7,2 6 0 8,-12 10 128-8,0 0-128 7,0 0 128-7,0 0-128 8,11 8 0-8,-1 8 0 8,0-1-144-8,-4 9 144 8,1-1 0-8,3 1-128 7,-4 3 128-7,0 0 0 7,0 1 0-7,3-1 0 8,-1-2 0-8,0-3 0 8,4-3 0-8,-4-1 0 7,1-3 0-7,3-5 0 7,-12-10-288-7,16 8 0 8,1-4 0-8,5-6 0 23,-3-6-1536-23,3 0-304 1,1-7-64-1,0-3-11904 2</inkml:trace>
    </iact:actionData>
  </iact:action>
  <iact:action type="add" startTime="203905">
    <iact:property name="dataType"/>
    <iact:actionData xml:id="d153">
      <inkml:trace xmlns:inkml="http://www.w3.org/2003/InkML" xml:id="stk148" contextRef="#ctx0" brushRef="#br1">23761 19185 17503 0,'0'0'768'1,"0"0"176"-1,-14-8-752 0,6-2-192 3,0-4 0-3,8 14 0 9,0-15 1824-8,6-1 336 4,-6 16 64-5,8-19 16 8,4-1-1248-8,3 3-240 8,5-1-48-8,-1 4-16 8,7-3-144-8,3 5-32 7,6-3 0-7,-4 7 0 8,-1 0-128-8,1 0-16 7,-2 4-16-7,-2 6 0 7,-5 4-160-7,-7 6-48 8,1-4 0-8,-6 9 0 8,-6-1-144-8,0 5 0 7,-4 4 0-7,-6 1 0 8,-2-1 160-8,0 2-160 7,-7 1 192-7,1-1-192 9,-6-5 304-9,3 1-48 7,3-4-16-7,-1 1 0 7,5-6 208-7,10-14 32 7,-8 13 16-7,8-13 0 8,0 0-64-8,0 0-16 7,0 0 0-7,14 4 0 8,5-4-160-8,3-4-16 7,5-5-16-7,2-1 0 9,0 4-224-8,5-2 176 5,5-7-176-6,2 3 160 7,-4 0-160-7,4 6 0 9,-4-2 0-9,-2 5 0 22,-2-1-1056-21,-2 4-288-1,0 0-64 0,-3 2-13792 3</inkml:trace>
    </iact:actionData>
  </iact:action>
  <iact:action type="add" startTime="204356">
    <iact:property name="dataType"/>
    <iact:actionData xml:id="d154">
      <inkml:trace xmlns:inkml="http://www.w3.org/2003/InkML" xml:id="stk149" contextRef="#ctx0" brushRef="#br1">24736 19832 15663 0,'0'0'1392'1,"0"0"-1120"7,-10 6-272-8,10-6 0 6,0 0 1792-6,0 0 288 5,0 0 64-5,0 0 16 8,0 0-1024-8,0 0-208 13,16 0-32-13,7 0-16 3,7 0-64-3,3-4-16 9,4-4 0-9,0-2 0 5,10 3-224-5,-3 1-64 12,3-8 0-12,2 4 0 4,-6 1-272-4,-2-1-64 9,-2 6-16-9,0 0 0 5,-8-4-304-5,-2 2-64 12,-3 3-16-12,-7 3 0 17,-19 0-2400-17,0 0-464 0</inkml:trace>
    </iact:actionData>
  </iact:action>
  <iact:action type="add" startTime="204551">
    <iact:property name="dataType"/>
    <iact:actionData xml:id="d155">
      <inkml:trace xmlns:inkml="http://www.w3.org/2003/InkML" xml:id="stk150" contextRef="#ctx0" brushRef="#br1">24744 20138 28799 0,'0'0'1280'0,"0"0"256"0,15 2-1232 0,13-2-304 9,3 0 0-8,8 2 0 2,4-4 880-2,8-2 112 5,1-4 32-6,7-3 0 8,-1 1-448-8,5-6-96 11,3 3-16-11,-4-5 0 4,9 6-288-4,-7-3-176 11,-6 5 192-11,7-2-10368 17,1 5-2048-17</inkml:trace>
    </iact:actionData>
  </iact:action>
  <iact:action type="add" startTime="205109">
    <iact:property name="dataType"/>
    <iact:actionData xml:id="d156">
      <inkml:trace xmlns:inkml="http://www.w3.org/2003/InkML" xml:id="stk151" contextRef="#ctx0" brushRef="#br1">26382 19385 10127 0,'-19'-5'896'1,"7"1"-704"5,-7 2-192-6,3-2 0 5,-4 2 1552-5,3-2 288 10,-1 2 48-9,1 0 16 3,5-4-240-4,12 6-32 10,-16-6-16-10,16 6 0 5,0 0-128-5,-2-11-16 11,2 11-16-11,6-16 0 4,6 6-752-4,4-3-160 10,5 1-32-10,6 2 0 5,7-1-256-5,8 3-48 10,3-2-16-10,6 2 0 5,0 6-32-5,1 2-16 11,3 0 0-11,-2 4 0 4,-5 4 16-4,-7 2 0 12,-3 7 0-12,-3 1 0 4,-6 3-160-4,-6 5 0 9,-7-3 144-9,-4 6-144 5,-10 0 0-5,-6-1 144 10,-6 3-144-10,-4 2 0 5,-5 6 192-4,-5-2-64 8,-1 4 0-9,0-4-128 6,-3-2 176-6,1-2-176 9,0 3 160-9,1-9-160 5,7-2 128-5,1-3-128 10,7-1 0-10,5 1 144 4,4-5-144-4,10-1 0 11,-1 3 0-11,11 1 0 4,-1-5 0-4,7 7 0 8,-1-1 0-8,5 5 0 8,-1-1 0-8,0-4 192 11,-1 1-192-11,-5 1 192 3,-5-1-64-3,1-3-128 12,-3-1 192-12,-4 3-64 3,-8-1 64-3,-4-1 16 11,-4 5 0-11,-6-3 0 5,-7 1 288-5,-1-3 48 12,-7 2 16-11,-8 1 0 2,-4-3 16-3,-2-3 0 10,-2 0 0-10,-6-7 0 4,0 3-256-4,2-6-64 6,-1-2 0-6,-1-4 0 8,4-2-256-8,6-4 0 11,4-8 0-11,4 3 0 18,5-7-1472-17,7 3-320-1,3-3-48 0,10-5-8704 12,6-1-1744-11</inkml:trace>
    </iact:actionData>
  </iact:action>
  <iact:action type="add" startTime="205692">
    <iact:property name="dataType"/>
    <iact:actionData xml:id="d157">
      <inkml:trace xmlns:inkml="http://www.w3.org/2003/InkML" xml:id="stk152" contextRef="#ctx0" brushRef="#br1">27527 19871 16575 0,'0'0'1472'0,"0"0"-1168"9,14-4-304-9,3-2 0 5,5-3 2368-5,3-3 432 11,4 4 80-11,5-4 0 4,-1 1-1808-4,4-1-368 10,2-2-80-10,-2 8-16 4,4-1-400-4,-6-3-80 12,0 2 0-12,0 2-128 19,-4 2-512-19,-1 0-224 1,-5 2-32 0,-7 2-7536 4,-18 0-1488-4</inkml:trace>
    </iact:actionData>
  </iact:action>
  <iact:action type="add" startTime="205843">
    <iact:property name="dataType"/>
    <iact:actionData xml:id="d158">
      <inkml:trace xmlns:inkml="http://www.w3.org/2003/InkML" xml:id="stk153" contextRef="#ctx0" brushRef="#br1">27597 20047 11967 0,'0'0'1072'1,"-11"7"-864"6,11-7-208-7,0 0 0 5,0 0 1632-5,0 0 288 11,0 0 48-11,0 0 16 4,13 8-1184-4,9 0-224 7,5-4-64-7,6-4 0 7,8-4 80-7,0-6 16 7,2 2 0-6,8-1 0 6,0-3-48-7,5 4-16 11,5 0 0-11,1-1 0 4,-2 3-400-4,-5-2-144 7,-4-2 0-7</inkml:trace>
    </iact:actionData>
  </iact:action>
  <iact:action type="add" startTime="206071">
    <iact:property name="dataType"/>
    <iact:actionData xml:id="d159">
      <inkml:trace xmlns:inkml="http://www.w3.org/2003/InkML" xml:id="stk154" contextRef="#ctx0" brushRef="#br1">27806 19434 25279 0,'0'0'1120'1,"18"-6"224"-1,1 0-1072 0,10 1-272 6,9-3 0-6,4 2 0 4,11 2 384-4,6 0 32 10,-1 4 0-10,5 0 0 5,-3 4 176-5,-5 2 48 11,-1 4 0-11,-3-1 0 4,0 7-256-4,-6 0-64 7,-5 5 0-7,-4 1 0 9,-5 3-176-9,-4 2-144 6,-5 2 192-6,-11 3-192 9,-1-1 1008-9,-6 0 80 11,-6 6 32-11,-8 0 0 19,-3-2-1504-19,-9 2-288 0,-3 4-64 1,-3-6-16-1,-1 2 880 1,-4-5 160 5,2-3 32-6,-2 0 16 9,-1-4-32-9,3 1-16 6,2-7 0-6,2 1 0 23,-1-3-1392-23,7-7-288 1,7-4-48-1</inkml:trace>
    </iact:actionData>
  </iact:action>
  <iact:action type="add" startTime="206756">
    <iact:property name="dataType"/>
    <iact:actionData xml:id="d160">
      <inkml:trace xmlns:inkml="http://www.w3.org/2003/InkML" xml:id="stk155" contextRef="#ctx0" brushRef="#br1">29995 19853 4607 0,'-8'-11'400'0,"0"3"-400"7,0 0 0-7,-5-4 0 8,-1 5 3488-8,-4-1 608 7,1-2 128-7,-3 2 32 7,-5 6-2528-7,0 2-496 8,-1 0-96-8,-3 6-32 8,-4 0-432-8,2 8-96 12,-1-1 0-12,-1 5-16 4,2 3 96-4,4 3 32 11,-1 3 0-11,5 0 0 3,3 1-112-3,1-1-32 7,3 4 0-7,5-2 0 8,5-3-288-8,4-3-48 12,2-3-16-12,6-3 0 4,-6-17 0-3,13 8-16 9,3-2 0-10,5-2 0 5,3-4 272-5,-1-8 64 9,8-2 16-9,5-7 0 5,-1-3-96-4,4-1-32 4,-6-3 0-5,-2-1 0 9,-4 2-208-9,-3 5-64 10,-7 0 0-10,-1 1 0 4,-4 5-128-3,-3 1 0 10,-9 11 0-11,0 0 128 4,0 0 48-4,0 0 0 7,0 0 0-7,10 11 0 8,-10-11-176-8,10 24 128 11,-2 3-128-11,-2 4 128 4,-3 0-128-4,3-1 0 11,2 1 0-11,-2-2 0 4,-2 0 0-4,0-3 0 11,4-3 0-10,1-1 0 16,-3-7-336-17,4-1-112 0,2-8 0 0,-3-2-16 14,-9-4-1872-13,24-6-368-1,-3-2-80 1,-1-8-16-1</inkml:trace>
    </iact:actionData>
  </iact:action>
  <iact:action type="add" startTime="207252">
    <iact:property name="dataType"/>
    <iact:actionData xml:id="d161">
      <inkml:trace xmlns:inkml="http://www.w3.org/2003/InkML" xml:id="stk156" contextRef="#ctx0" brushRef="#br1">30350 19807 5519 0,'-14'-2'496'1,"14"2"-496"8,-12 2 0-9,12-2 0 5,0 0 4464-5,0 0 784 10,0 0 176-10,0 0 16 4,0 0-3824-4,0 0-768 7,0 0-144-7,18 0-48 9,3-2-272-9,3-2-64 12,1 4-16-12,4-4 0 3,4-6-144-3,1 4-32 12,-1 2 0-12,-2 1 0 18,-4 1-432-18,-1 2-80 0,-7 0-32 0,-1 2-7952 14,-7 3-1584-14</inkml:trace>
    </iact:actionData>
  </iact:action>
  <iact:action type="add" startTime="207403">
    <iact:property name="dataType"/>
    <iact:actionData xml:id="d162">
      <inkml:trace xmlns:inkml="http://www.w3.org/2003/InkML" xml:id="stk157" contextRef="#ctx0" brushRef="#br1">30340 20006 21135 0,'-18'11'928'0,"18"-11"208"0,0 0-912 0,0 0-224 10,0 0 0-10,0 0 0 5,0 0 1536-5,0 0 272 10,22 0 48-10,5-2 16 5,4-4-896-5,6 1-176 11,12-1-32-11,-2-4-16 3,2-2-432-3,1 3-96 11,1-5-16-11,-2 4 0 18,-10 2-1008-18,-2-1-208 0,-2-1-32 0</inkml:trace>
    </iact:actionData>
  </iact:action>
  <iact:action type="add" startTime="207644">
    <iact:property name="dataType"/>
    <iact:actionData xml:id="d163">
      <inkml:trace xmlns:inkml="http://www.w3.org/2003/InkML" xml:id="stk158" contextRef="#ctx0" brushRef="#br1">30946 20456 22223 0,'0'0'976'0,"-5"14"224"0,-1 7-960 13,4-7-240-12,2-14 0-1,-2 15 0 1,-2 1 704-1,4-16 80 9,-4 12 32-9,4-12 0 5,0 0 144-5,0 0 48 10,0 0 0-10,0 0 0 5,0 0-32-5,0 0 0 10,0 0 0-10,0 0 0 6,0 0-272-6,4-16-48 10,2 1-16-10,-2-5 0 4,4 1-208-4,3-1-48 11,-1-1-16-11,4-5 0 4,-5 1-64-4,1 0-16 11,0-5 0-11,-4 1 0 4,0 0-96-4,3 0 0 11,3 1-16-10,-6 1 0 2,2 5-48-3,0 9-128 11,-3 1 192-11,-5 12-64 5,0 0-128-5,0 0-144 11,0 0 144-11,0 0-208 4,6 20 208-4,-2-5-176 10,-2 3 176-10,-2 5-160 5,0 3 160-5,0 1 0 10,-2 0 0-10,2 0-128 5,-2 3 128-5,2-3 0 10,0 0 0-10,2-3-128 5,0-7 128-5,2 1 0 10,4-5 0-10,-2-3 0 4,-6-10 0-4,0 0 0 11,21 2 0-11,-5-6 0 4,1-4 192-4,3-5-16 11,-5-1-16-11,5-3 0 4,1-5 32-4,-3 1 16 11,-1-5 0-11,5 3 0 5,-1-4-64-5,-5-5-16 10,1-3 0-10,-7 2 0 5,2 2 0-5,-6-6-128 10,-2-2 192-10,-2 0-64 4,-2-6 0-4,0-6-128 11,0-3 192-11,-2-5-64 4,2-1-128-4,-2-8 128 12,0-1-128-12,0-1 128 4,0 8-128-4,0 1 0 11,-4 5 0-11,4 5 0 4,2 0 0-4,-2 12 0 12,-2 0 0-12,0 8 0 3,4 2 0-3,-4 1 0 10,-5 3-128-10,3 8 128 5,4 5 0-5,2 12 0 10,-6-16-144-10,0 6 144 5,6 10 0-5,0 0-192 10,0 0 192-10,0 0-160 4,0 0 160-4,0 0 0 11,0 0 0-11,0 0-128 4,0 0 128-4,0 0-128 12,16-3 128-12,1 1-128 3,3 0 128-3,-3 0 0 11,3-2 0-10,3 0-128 3,1 4 128-4,3 0 0 10,2-4 0-10,1 0 0 5,-1-2 0-5,2 2 0 10,4-1 0-10,2-5 0 5,-4 0 0-5,4-4 0 10,6 3 0-10,-2-5 0 5,4 4 0-5,4 5 0 10,-6-11 0-10,6 6 0 5,3-1 0-5,3 5 144 11,-2-6-144-11,-3 4 0 4,-7 3 0-4,0-1 0 10,-8 2 0-10,-2 0 0 19,-3 2-352-19,-9 2-80 0,-1 2-16 0,-20 0 0 15,13 4-2048-15,-13-4-432 0,0 0-80 0</inkml:trace>
    </iact:actionData>
  </iact:action>
  <iact:action type="add" startTime="208411">
    <iact:property name="dataType"/>
    <iact:actionData xml:id="d164">
      <inkml:trace xmlns:inkml="http://www.w3.org/2003/InkML" xml:id="stk159" contextRef="#ctx0" brushRef="#br1">31645 19616 27583 0,'-22'5'1216'0,"22"-5"256"0,0 0-1168 0,0 0-304 8,0 0 0-8,0 0 0 6,0 0 624-6,0 0 64 9,0 0 16-9,0 0 0 5,14-11-272-5,0-1-48 10,3 2-16-10,-1 0 0 5,5 1 144-5,5 1 48 11,1 2 0-11,2-4 0 4,2 3 208-4,1 3 64 10,-1 2 0-10,2 2 0 5,-2 0-240-5,-2 2-32 10,-1 2-16-10,-3 1 0 5,-2 3-304-5,-5 0-64 11,0-4-16-11,-7 6 0 4,3 3 0-4,-6-3 0 10,0 6 0-10,-1-7 0 5,-7-9-16-5,2 18 0 11,-4-4 0-11,-2 1 0 4,-5-5-144-4,1 4 192 11,8-14-192-11,-8 11 192 5,-2 5-192-5,10-16 160 9,-9 8-160-8,9-8 160 4,-10 9-160-5,10-9 0 9,-8 12 0-9,8-12 0 5,0 0 0-5,0 0 0 10,12 14 0-10,-3 1 0 5,9-7 0-5,0 6 0 12,3-4 0-12,1 5 0 4,1-3 0-4,-2 5 0 11,-1-3 0-11,1 6 0 4,3-1 0-4,-3-1 0 11,-3 3 0-11,-1-1 0 3,-3-3 0-3,-2 3 0 11,-8 3 0-11,-1 2 0 4,-4 5 0-4,-3-3 0 11,-2-6 0-11,-10-1 0 4,1-1 352-3,-5 3-16 9,-1-3 0-10,-5-1 0 4,-5 1 240-4,-2-5 64 11,-10 0 0-11,4-6 0 4,-6 3-112-3,4-3-16 9,-6-4 0-10,1 2 0 4,1 2-192-3,-2-4-32 9,4-1-16-10,2-1 0 5,4-2-272-5,2 0 0 10,4 0 0-10,5 0 0 20,5 0-1024-20,5-2-304 1,-1-1-64-1,5-1-18160 3</inkml:trace>
    </iact:actionData>
  </iact:action>
  <iact:action type="add" startTime="215388">
    <iact:property name="dataType"/>
    <iact:actionData xml:id="d165">
      <inkml:trace xmlns:inkml="http://www.w3.org/2003/InkML" xml:id="stk160" contextRef="#ctx0" brushRef="#br0">20386 15456 8287 0,'0'0'736'1,"0"0"-592"5,0 0-144-6,0 0 0 8,0 0 1792-8,0 0 320 7,0 0 64-7,0 0 0 8,0 0-640-8,0 0-128 9,0 0-16-9,0 0-16 7,0 0-352-7,0 0-80 6,0 0-16-6,22-6 0 9,-1 0-368-9,7 0-80 6,1-4-16-6,2 3 0 9,6 1-256-9,0-6-48 6,8 0-16-6,0 1 0 8,2-5-144-8,3 8 0 7,-5-3 0-7,2 3 0 23,0 4-1664-20,-6 2-256-1</inkml:trace>
    </iact:actionData>
  </iact:action>
  <iact:action type="add" startTime="215616">
    <iact:property name="dataType"/>
    <iact:actionData xml:id="d166">
      <inkml:trace xmlns:inkml="http://www.w3.org/2003/InkML" xml:id="stk161" contextRef="#ctx0" brushRef="#br0">20371 15869 27647 0,'0'0'2448'0,"0"0"-1952"4,0 0-496-4,0 0 0 8,0 0 336-8,25 2-16 7,4-4-16-7,1 2 0 8,3-2-304-8,6-2 0 8,-2-3 0-8,4 1 0 7,4 2-192-7,5-4-112 8,1 6-16-8,0-4-12128 11</inkml:trace>
    </iact:actionData>
  </iact:action>
  <iact:action type="add" startTime="216184">
    <iact:property name="dataType"/>
    <iact:actionData xml:id="d167">
      <inkml:trace xmlns:inkml="http://www.w3.org/2003/InkML" xml:id="stk162" contextRef="#ctx0" brushRef="#br0">22009 14110 9215 0,'-8'20'400'1,"2"-9"96"-1,1 5-496 0,1-2 0 6,4-14 0-6,0 23 0 8,2 2 1040-7,0-1 112 5,3-3 32-6,3-1 0 8,4-3-496-8,0 3-112 7,5-9 0-7,-1 1-16 8,3-6 64-8,3 0 16 7,1-2 0-7,3 2 0 8,1-3-192-8,4 1-48 8,-2-2 0-8,6-2 0 7,6 0-64-7,-2-4-16 7,6-1 0-7,-2-3 0 10,2 2-144-10,0-2-48 5,-4-7 0-5,4-1 0 9,-8-4-128-9,0-1 160 7,0-2-160-7,-4-1 160 7,2-5-160-7,2 0 128 8,-2-4-128-8,-7 1 128 7,-3 5-128-7,-3-2 0 7,-5-1 144-7,1 1-144 8,-5 2 0-8,1 2 128 7,-6-3-128-7,0 3 0 8,-3 3 0-8,-3 7 0 7,-4-1 0-7,2 16 128 8,-5-9-128-8,5 9 0 7,0 0 0-7,-16 3-128 8,-2 3 128-8,3 10 0 8,-5 1-144-8,-1 11 144 8,-7 5 0-8,3 8-176 6,2 10 176-6,1 5-128 8,-3 7 128-8,0 15 0 7,-5 3 0-7,-1 15 0 8,-4 13 0-8,0 10 0 8,2 4 0-8,-4 6 0 7,2-3 0-7,-1 1 0 7,-5 6 0-6,4-1 0 6,4-7 0-7,-2-2 0 7,-2-10 0-7,4-4 0 8,2 3 0-8,0-5 0 7,-5-2 0-7,5-11 0 8,0-6 320-8,0-7 0 7,0-1 0-7,-3-7 0 8,-1-11 256-8,6-2 64 8,2-3 0-8,1-4 0 8,5-5-256-8,-2-1-32 6,-1-14-16-6,3-1 0 9,5-3-144-9,-3-6-48 6,3-3 0-6,4-10 0 8,-1-1 112-8,13-9 0 6,-12-8 16-6,4 1 0 9,-2-11 48-9,4 3 0 7,3-7 0-7,1-7 0 8,2-6-320-8,4-2 0 8,-1 0 0-8,3 1 0 7,6-3-272-7,-2 6 32 8,9 6 16-8,-3 0 0 7,1 3-32-7,5 9 0 7,-1-1 0-7,-1 10 0 8,-1-5 64-8,5 5 16 8,-1 2 0-8,2 4 0 8,1 4 176-8,-1 5-208 6,3 1 80-6,-3-2 128 9,0 2-128-9,1 3 128 6,-1 9 0-6,0-7 0 8,-1 1 0-7,-1 2 0 5,2-9 0-6,-1-1 0 8,-5 4 0-8,1-6 0 7,1-4 0-7,1 0 0 8,-3-2 0-8,5 0-256 7,1-2 48-7</inkml:trace>
    </iact:actionData>
  </iact:action>
  <iact:action type="add" startTime="216941">
    <iact:property name="dataType"/>
    <iact:actionData xml:id="d168">
      <inkml:trace xmlns:inkml="http://www.w3.org/2003/InkML" xml:id="stk163" contextRef="#ctx0" brushRef="#br0">23070 14627 7359 0,'0'0'320'0,"0"0"80"0,-11-2-400 0,11 2 0 1,0 0 0-1,0 0 0 7,0 0 3552-6,0 0 624 5,0 0 128-6,21-6 32 9,-2-9-3104-9,5 7-608 6,1 2-128-6,6-6-32 9,5 0-16-9,1-1-16 7,-4 5 0-7,6 2 0 9,-2-2-96-9,2-1-16 7,2 1 0-7,-8 2 0 9,-2 0-80-9,-2 2-32 5,-1 8 0-5,-5-8 0 8,-1 0-208-8,-3 4 176 7,-3 4-176-7,3 2 160 24,-3 0-496-24,-16-6-112 0,0 0 0 1,0 0-11712 0</inkml:trace>
    </iact:actionData>
  </iact:action>
  <iact:action type="add" startTime="217221">
    <iact:property name="dataType"/>
    <iact:actionData xml:id="d169">
      <inkml:trace xmlns:inkml="http://www.w3.org/2003/InkML" xml:id="stk164" contextRef="#ctx0" brushRef="#br0">24274 13626 19983 0,'0'0'880'1,"0"0"192"-1,4-15-864 0,-4 15-208 5,0 0 0-5,0 0 0 9,0 0 752-9,0 0 96 5,0 0 32-5,0 0 0 9,-4 23-96-9,-4 3-16 6,-4 3 0-6,-1 8 0 9,-5 10 96-9,0 5 16 6,-3 1 0-6,3 0 0 9,3-1-352-9,-7 1-64 6,3-2-16-6,3 1 0 8,-3-5-224-8,3 0-48 7,4-12-16-7,3 0 0 8,-3 4-160-8,6-10 128 7,4-7-128-7,2-1 128 23,2 5-1824-22,6-5-368-1</inkml:trace>
    </iact:actionData>
  </iact:action>
  <iact:action type="add" startTime="218512">
    <iact:property name="dataType"/>
    <iact:actionData xml:id="d170">
      <inkml:trace xmlns:inkml="http://www.w3.org/2003/InkML" xml:id="stk165" contextRef="#ctx0" brushRef="#br0">25877 13576 13583 0,'4'-22'592'1,"-4"22"144"-1,4-15-592 0,2 1-144 5,-6 14 0-5,0 0 0 8,0 0 336-7,0 0 48 5,0 0 0-6,0 0 0 8,0 0 64-8,0 0 32 8,0 0 0-8,0 0 0 7,-16 0-48-7,-1 2-16 7,-3 8 0-7,2 5 0 8,-3 5 64-8,-6-1 16 7,-4 5 0-7,-8 5 0 8,1 8-16-8,-6 6 0 7,3 10 0-7,-4 5 0 8,0 3-112-8,0 9-32 7,-4 12 0-6,2 4 0 7,6 3-192-8,-5 9-144 7,3 3 192-7,-4-1-192 8,4 1 128-8,2 4-128 7,-4 3 0-7,8-1 0 8,-2-2 0-8,2 2 160 6,0 1-160-6,0-3 128 8,4 0 80-8,2-1 16 8,1-3 0-8,1 2 0 8,0 1-224-8,3-3 0 6,-1-3 0-6,8 1 0 8,-3-5 0-8,9 1 192 8,-3-11-16-8,4 2-16 8,-1-2-160-8,5-2 0 6,4-2 0-6,4-6 0 8,4-4 0-8,2 0 0 7,1-7 0-7,3-1 0 9,6-3 0-9,-4-3 0 6,5-3 0-6,1-1 0 8,3-5 0-8,2-2 0 8,1-6 0-8,5 2 128 8,0-4-128-8,10-6-144 6,6-3 144-6,4-3-7424 16,2-7-1344-16</inkml:trace>
    </iact:actionData>
  </iact:action>
  <iact:action type="add" startTime="219503">
    <iact:property name="dataType"/>
    <iact:actionData xml:id="d171">
      <inkml:trace xmlns:inkml="http://www.w3.org/2003/InkML" xml:id="stk166" contextRef="#ctx0" brushRef="#br0">25007 16041 4607 0,'0'0'192'1,"0"0"64"-1,0 0-256 0,0 0 0 5,0 0 0-5,0 0 0 10,0 0 1568-10,0 0 272 5,0 0 48-5,0 0 16 8,0 0-912-8,0 0-176 7,0 0-48-7,0 0 0 8,0 0 0-8,18 2-16 7,-3 0 0-7,5-2 0 8,-5 0-96-8,7-2-16 7,3-2 0-7,3 0 0 8,1-2-128-8,6 0-48 7,4 0 0-7,2-3 0 8,8-1-192-8,3 4-32 7,7-2-16-7,3 0 0 9,5 5 112-9,-1-3 32 7,2-2 0-6,-4-2 0 5,3 4-32-6,-5 2 0 7,-3-5 0-7,-1-1 0 9,-3 2-32-9,1 4-16 6,5 0 0-6,1 2 0 9,3-5-48-9,1 7-16 6,2 7 0-6,-3-7 0 9,1-6 0-9,-4 1 0 6,-5-1 0-6,-1 0 0 9,-3-2-32-9,0 2-16 6,3-2 0-6,-1 5 0 8,0 1-176-8,-3 2 192 8,-1 2-192-8,-2 0 192 7,1-4-192-7,-1 2 0 7,-2 0 0-7,-2 0 0 8,2-2 0-8,-4 0 128 8,-6-2-128-8,0 0 0 7,-2 4 128-7,-6-2-128 8,-2-2 128-8,1 4-128 9,-1 2 160-9,0-2-160 5,-1 0 192-5,-1 0-192 8,-2 0 208-8,3 2-64 7,-1 6-16-7,2-6 0 8,-1-2-128-8,1 0 192 7,-1 2-192-7,1 0 192 9,2-4-64-9,0 2-128 6,3 0 192-6,-3 2-64 9,-2 1 0-9,0 1 0 6,-1-2 0-6,-1 0 0 9,-1 0-128-9,-1 0 160 6,2 4-160-6,1-2 160 9,-3-4-160-9,-3-2 192 6,-1-4-192-6,3 4 192 9,1 2-32-9,-6 0 0 7,-1-2 0-7,2 2 0 8,-5 0-160-8,5 0 192 7,-4-2-192-7,1-2 192 7,-15 4-192-6,16-4 160 6,-1 4-160-7,3 0 160 7,-18 0-160-7,0 0 0 7,10-5 0-7,-10 5 0 8,17-4 0-8,-17 4 0 7,12-8 144-7,-12 8-144 9,0 0 0-9,15-2 144 6,-15 2-144-6,0 0 0 8,0 0 0-8,0 0 0 7,12 2 0-7,-12-2 0 9,12-6 128-9,-12 6-128 6,0 0 0-6,0 0 0 9,0 0 0-9,0 0 0 7,14 0 0-7,-14 0 0 8,13 12 0-8,-3-4 0 7,-10-8 0-7,0 0 0 7,0 0 0-7,0 0 0 7,0 0-144-7,0 0 144 22,0 0-640-22,0 0-32 0,4 9-16 0,-4-9-8464 9,0 0-1680-8</inkml:trace>
    </iact:actionData>
  </iact:action>
  <iact:action type="add" startTime="220523">
    <iact:property name="dataType"/>
    <iact:actionData xml:id="d172">
      <inkml:trace xmlns:inkml="http://www.w3.org/2003/InkML" xml:id="stk167" contextRef="#ctx0" brushRef="#br0">26016 16515 2751 0,'0'0'128'0,"0"0"16"1,0 0-144-1,0 0 0 6,0 0 0-6,0 0 0 8,0 0 3040-8,0 0 576 6,-10-10 112-6,10 10 32 9,0 0-2256-9,-12-4-448 7,-5 2-96-7,3 0 0 8,-4 0-80-8,1 2-16 7,-1 4 0-7,-5 2 0 8,1-2-160-8,1 0-48 7,-3 0 0-7,-1 3 0 9,0 3-208-9,1-2-32 5,-1-2-16-5,0 6 0 9,1-1-96-9,3 1-32 7,3 2 0-7,-1-5 0 8,1 9-112-8,5-4-32 7,-3 5 0-7,6-3 0 8,10-16 16-8,-4 11 0 7,0 7 0-7,4-4 0 8,4 3-144-8,2-3 192 8,-6-14-192-8,20 21 192 7,-3 3-192-7,9 1 0 7,5 2 144-7,4 1-144 8,-4-1 128-8,-2 0-128 7,3 4 128-7,-3 3-128 8,0 1 176-8,-2-2-48 8,-3-4 0-8,-3 2 0 8,-5-1 32-8,-1 1 0 6,-1 0 0-6,-2 0 0 9,-6 4 48-9,-1-4 16 6,-1-3 0-6,0-1 0 8,-8-6 112-8,0 1 32 7,-1 1 0-7,-1-1 0 8,-6-3 80-8,-2-3 32 7,-5 1 0-7,-4 1 0 8,-5-6 144-8,1-3 16 7,0 1 16-7,-1-4 0 8,-1-4-176-8,-2-2-32 8,-4-2-16-8,2-4 0 7,1-5-224-7,1 1-32 7,4-2-16-7,5-4 0 8,1-3-160-8,1-1-192 8,9-1 32-8,1 0 16 23,4-3-1216-23,4 3-240 0,2-5-64 0,6 3-8640 7,4-2-1744-7</inkml:trace>
    </iact:actionData>
  </iact:action>
  <iact:action type="add" startTime="221139">
    <iact:property name="dataType"/>
    <iact:actionData xml:id="d173">
      <inkml:trace xmlns:inkml="http://www.w3.org/2003/InkML" xml:id="stk168" contextRef="#ctx0" brushRef="#br0">26193 16296 15487 0,'0'0'688'0,"0"0"144"0,0 0-672 0,0 0-160 6,0 0 0-6,0 0 0 8,0 0 944-8,0 0 144 7,-6-8 48-7,6 8 0 8,0 0-304-8,12-17-64 7,3 3-16-7,-1-1 0 8,2 3-48-8,3-4 0 8,1 1 0-8,3 3 0 8,3-4-32-8,3 3-16 6,2-7 0-6,2 7 0 9,-2-1-96-9,-1 6-32 7,-1-2 0-7,-2 1 0 8,-3 3-64-8,-5 4-16 7,-1 2 0-7,-1 2 0 9,-17-2-256-9,16 10-48 6,-3 5-16-6,-7-1 0 7,-2 3-128-7,-6 7 0 8,-2-1 0-8,-1 3 0 7,-9 1 0-7,2 0 160 8,-7 0-160-8,1 1 160 8,1-3-32-8,-7-3-128 7,1-1 192-7,1 2-64 8,5-1 144-8,-3-5 32 7,5 1 0-7,1 0 0 9,6-9 128-9,8-9 16 5,0 0 16-5,-6 18 0 9,6-18-128-9,8 10-16 7,-8-10-16-7,16 5 0 8,3 3-80-8,5-6-16 7,-3-2 0-7,2-8 0 8,5-1-208-8,3 3 176 7,-4 0-176-7,3-4 160 8,-1 0-160-8,-2-3 0 7,-3 1 144-7,-5 4-144 8,2-1 0-8,1 3 128 7,-6 0-128-7,1 0 0 22,1 0-384-22,-18 6-128 0,0 0-48 0,13-2-10064 8,-13 2-2032-7</inkml:trace>
    </iact:actionData>
  </iact:action>
  <iact:action type="add" startTime="222144">
    <iact:property name="dataType"/>
    <iact:actionData xml:id="d174">
      <inkml:trace xmlns:inkml="http://www.w3.org/2003/InkML" xml:id="stk169" contextRef="#ctx0" brushRef="#br0">26790 17028 13823 0,'0'0'608'1,"0"0"128"-1,-14 4-592 0,14-4-144 7,0 0 0-7,0 0 0 7,0 0 2432-7,0 0 464 7,0 0 96-7,0 0 16 8,0 0-1584-8,0 0-304 7,18-2-64-7,3 2-16 9,1-2-144-9,-3 0-48 6,1-4 0-5,3 2 0 6,6-2-320-7,-1 4-64 7,-1 0-16-7,0-2 0 9,1 0-192-9,1-3-32 6,0 1-16-6,0 2 0 8,1-2-208-8,-3 2-208 8,-4 4 32-8,1 0 16 25,1-4-2048-24,-3 2-416-1,1 0-64 1,-23 2-32-1</inkml:trace>
    </iact:actionData>
  </iact:action>
  <iact:action type="add" startTime="223332">
    <iact:property name="dataType"/>
    <iact:actionData xml:id="d175">
      <inkml:trace xmlns:inkml="http://www.w3.org/2003/InkML" xml:id="stk170" contextRef="#ctx0" brushRef="#br0">28003 16302 4607 0,'0'0'400'0,"0"0"-400"5,0 0 0-5,0 0 0 8,0 0 1488-8,0 0 224 8,0 0 32-8,0 0 16 8,0 0-672-8,0 0-144 7,0 0-32-7,0 0 0 7,0 0 112-7,0 0 32 7,0 0 0-7,0 0 0 8,0 0-96-8,0 0 0 7,0 0-16-7,0 0 0 8,0 0-208-8,0 0-32 7,0 0-16-7,0 0 0 8,0 0-384-8,-10 8-80 7,-9 2-16-7,7-4 0 9,-3 3 48-9,5 3 0 6,-4-2 0-6,6 3 0 8,-7-1 0-8,3 6 16 7,-4-1 0-7,5 5 0 9,-7 3-16-9,5 2 0 8,-5-1 0-8,2 3 0 7,-1 4-96-7,1 2-32 7,1 0 0-7,-3 2 0 8,6 6 128-8,-3-4 0 7,5 6 16-7,-4-4 0 7,7 2 48-7,1-6 16 8,-8 0 0-8,6 0 0 8,4-4-80-8,0 0-32 7,1 1 0-7,-1-3 0 7,4 4-96-7,4-4-128 8,-1 0 176-8,1 0-176 8,2-1 192-8,2-3-64 7,2-4 0-7,-2-1-128 8,1-3 192-8,3-3-64 7,-2 2 0-7,5-7-128 9,-1 5 224-9,4-8-64 6,-18-8-16-6,19 9 0 9,-1-3-304-9,1-2-64 6,3-4-16-6,-5 0-9280 16,3-2-1856-16</inkml:trace>
    </iact:actionData>
  </iact:action>
  <iact:action type="add" startTime="223889">
    <iact:property name="dataType"/>
    <iact:actionData xml:id="d176">
      <inkml:trace xmlns:inkml="http://www.w3.org/2003/InkML" xml:id="stk171" contextRef="#ctx0" brushRef="#br0">27988 17513 1839 0,'0'0'160'0,"0"0"-160"4,0 0 0-4,0 0 0 8,-14 10 2720-8,14-10 512 7,0 0 96-7,0 0 32 8,0 0-2112-8,0 0-416 7,0 0-96-7,0 0-16 8,0 0 128-8,0 0 32 7,0 0 0-7,0 0 0 8,0 0-64-8,6-16-16 7,-2 5 0-7,3-3 0 8,-1 4-96-8,2-5-32 7,4-3 0-7,-4 1 0 9,1 1-288-9,5 0-64 6,-2-5-16-6,5-1 0 8,-5-1-128-8,6 2-32 7,-7-3 0-7,5 1 0 8,-6 1-16-8,3-1-128 7,-3 5 192-6,4-1-64 7,-5-1-128-8,1 7 0 6,2-1 0-6,-6 4 0 8,-6 10 0-8,0 0 0 7,0 0 0-7,0 0 0 8,0 0 0-8,0 0-144 7,9 10 144-7,1 8 0 9,-6-5-144-9,0 7 144 7,-4 3 0-7,2 4-144 8,-4 7 144-8,2-1 0 7,-4 2 0-7,0-2-128 7,2 0 128-7,-2 0 0 7,2-1 0-7,2-1 0 8,0-10 0-8,6-1 0 7,-2-3 0-7,-4-17 0 8,0 0 208-8,0 0 80 7,16 8 16-7,1-8 0 8,3-4 368-8,-3-9 80 7,3-3 16-7,-1-6 0 8,-3-1-224-8,2 2-32 7,-1-7-16-7,-5-1 0 9,-1-2-288-9,3 0-48 6,-6-3-16-6,4-3 0 9,-6 2-144-9,-5 0 0 7,3-4 0-7,-2 0 128 8,-4 0-128-8,0-4 128 6,0 4-128-6,-1-7 128 8,-5-1-128-8,0 4 0 7,0-2 0-7,-6 10 0 8,3-2 0-8,1 9-144 7,0 7 144-7,1 2-160 8,3-7 160-8,-6 7 0 8,2 3-144-8,0 0 144 7,-1 7 0-7,3-3 0 7,-4 2-144-7,4 1 144 8,8 9 0-8,0 0 0 7,-9-16 0-7,-3 6 0 8,4-2-128-8,8 12 128 7,0 0 0-7,0 0 0 8,0 0 0-8,0 0-128 8,0 0 128-8,0 0 0 8,0 0 0-8,0-11 0 6,0-3 0-6,0 14 0 9,0 0-128-9,0 0 128 6,14-8 0-6,0 2 0 8,3 1 0-8,-3-3 0 7,-14 8 0-7,21-10 0 8,3 2 160-8,-1-3-16 7,2 1 0-7,3-4 0 8,-1 2 48-8,2 1 16 7,0-3 0-7,3 4 0 9,3-5 16-9,6 3 0 7,-2-4 0-7,6 5 0 7,-2-3-224-7,5 6 176 8,3-1-176-8,-2-1 160 7,-12 2-160-7,0 4 0 8,-2 0 144-8,-6 2-144 8,-3 0 0-8,-1 2 0 6,-7 0 0-6,1 2 0 24,-19-2-496-24,14 8-112 0,-14-8-32 0,0 0 0 13,13 12-1984-13,-13-12-416 0</inkml:trace>
    </iact:actionData>
  </iact:action>
  <iact:action type="add" startTime="224867">
    <iact:property name="dataType"/>
    <iact:actionData xml:id="d177">
      <inkml:trace xmlns:inkml="http://www.w3.org/2003/InkML" xml:id="stk172" contextRef="#ctx0" brushRef="#br0">28612 16926 16575 0,'0'0'736'1,"0"0"160"-1,0 0-720 0,0 0-176 1,0 0 0-1,0 0 0 7,0 0 640-7,9-15 80 7,-5 1 32-6,2 0 0 7,-6 14-112-8,18-9 0 6,-7 1-16-6,7 0 0 9,-2 2 16-9,1 2 16 7,5 2 0-7,-3 0 0 8,3 0-16-8,1 0 0 7,0 0 0-7,3 4 0 8,3 2-128-8,-6-2-16 7,-7 4-16-7,2-2 0 8,-1 6-320-8,-17-10-160 8,8 9 160-8,-2 11-160 7,-6-20 0-7,-2 21 128 7,-2 3-128-7,-8-1 0 8,-1-1 0-8,-5 1 0 7,0-3 0-7,-1-5 0 9,3 3 0-9,7-7-160 8,9-11 160-8,-6 14-192 6,6-14 192-6,0 0 0 7,-2 16 0-7,2-16-128 8,6 13 128-8,5-3 0 8,3 4 0-8,6-4 0 8,-1 1 0-8,2 3-160 6,1-4 160-6,3 5 0 8,-3-3-128-8,-3 5 128 7,1-3 0-7,-1 4 0 9,-7 3 0-9,0 1 0 6,-5-5 0-6,-3 3 0 8,-2-1 0-8,-4-1 0 7,0 1 0-7,-7 5 144 8,-7-11 208-8,-1 5 32 7,-3 1 16-7,-5-3 0 8,-1 0 240-8,-3-5 32 7,-8 1 16-7,6-4 0 8,2 1-32-8,3 1 0 7,7-4 0-7,1-4 0 9,1 6-304-9,7-4-64 7,10-4-16-7,0 0 0 7,0 0-272-7,0 0 0 7,0 0 0-7,0 0 0 23,0 0-1584-22,8-14-272-1,5-5-48 1,1 3-16-1</inkml:trace>
    </iact:actionData>
  </iact:action>
  <iact:action type="add" startTime="225420">
    <iact:property name="dataType"/>
    <iact:actionData xml:id="d178">
      <inkml:trace xmlns:inkml="http://www.w3.org/2003/InkML" xml:id="stk173" contextRef="#ctx0" brushRef="#br0">29337 16051 12895 0,'-21'-18'1152'1,"13"10"-928"1,-6 2-224-2,7 1 0 9,7 5 624-9,-16-8 80 7,4 2 0-7,12 6 16 8,0 0 176-8,0 0 16 7,-13 4 16-7,13-4 0 8,0 0-48-8,-8 11-16 7,2-3 0-7,6-8 0 8,0 0-32-8,6 22 0 7,0-7 0-7,5 5 0 8,3 1-64-8,4 3-32 7,-3 1 0-7,7 4 0 8,3 1-208-8,2 1-32 8,1 2-16-8,-1 8 0 8,2-4-160-7,0 8-16 4,3-2-16-3,-1 5 0 5,0-3-144-7,-6-2-16 6,-5 6-128-6,-1 0 192 9,1-3 16-9,-4 3 0 6,-1 0 0-6,-5 0 0 9,-2 1 48-9,-4 1 0 7,-4 0 0-7,-2-4 0 7,0-4 0-7,-4-4 0 8,-2 5 0-8,0-7 0 8,-3-3 112-8,-1-3 16 7,-8-4 16-7,5 0 0 7,-5-1-16-7,1 1 0 7,1-5 0-7,-1 1 0 9,-5 2-128-9,5 1-16 6,-1-9-16-6,1 3 0 9,-3-1-96-9,5-5 0 6,1 3-128-6,-1-7 192 9,1 2-192-9,-2-4 128 6,18-8-128-6,-11 6 0 22,11-6-400-22,0 0-176 0,-12-2-48 0,12 2 0 15,0 0-2256-15,0 0-464 0,0-20-96 0</inkml:trace>
    </iact:actionData>
  </iact:action>
  <iact:action type="add" startTime="225916">
    <iact:property name="dataType"/>
    <iact:actionData xml:id="d179">
      <inkml:trace xmlns:inkml="http://www.w3.org/2003/InkML" xml:id="stk174" contextRef="#ctx0" brushRef="#br0">29644 15896 12895 0,'-18'-7'1152'0,"18"7"-928"4,-8-10-224-4,6-4 0 8,2 14 1312-8,0 0 224 6,0-9 32-6,6 1 16 8,-6 8-816-8,0 0-144 7,0 0-48-7,22-8 0 9,-3 0 192-9,-1 4 16 7,1 0 16-7,4 0 0 8,-5-5 0-8,4 1 0 6,-3 2 0-5,1 4 0 8,-3 4-160-9,1 0-16 6,-1-2-16-6,-17 0 0 9,0 0-336-9,16 8-64 6,1 5-16-6,-9-3 0 8,-8-10-192-8,0 0 128 8,0 0-128-8,6 20 0 7,-6-20 240-7,-2 17-48 7,-2 1-16-7,-2-1 0 8,-5-1 0-8,-1 3 0 7,0-11 0-7,-3 8 0 8,-1-3 144-8,0 3 16 8,1-6 16-8,3-2 0 8,12-8 64-8,0 0 16 6,-6 13 0-6,6-13 0 8,0 0-208-8,0 0-32 7,0 0-16-7,16 8 0 8,3 2 80-8,5-4 32 7,-3-6 0-7,-1 0 0 9,5 0 0-9,0-2 0 6,1-2 0-6,-1-2 0 9,0-2-96-9,-1 4 0 6,-3 0-16-6,-3 1 0 8,1-3-176-8,-5 2 160 7,2 2-160-7,-16 2 160 8,19 0-160-8,-5 0 0 7,5-2 0-6,-19 2-176 20,14-4-1952-21,-14 4-400 0</inkml:trace>
    </iact:actionData>
  </iact:action>
  <iact:action type="add" startTime="226574">
    <iact:property name="dataType"/>
    <iact:actionData xml:id="d180">
      <inkml:trace xmlns:inkml="http://www.w3.org/2003/InkML" xml:id="stk175" contextRef="#ctx0" brushRef="#br0">28356 15875 10127 0,'0'0'448'1,"0"0"96"-1,0 0-544 0,0 0 0 5,-12 4 0-5,12-4 0 9,0 0 1856-9,0 0 272 7,0 0 48-7,0 0 16 8,0 0-1184-8,0 0-240 6,0 0-64-6,0 0 0 8,0 0 0-8,14 2-16 8,4 2 0-8,-5-4 0 7,5-4-48-7,-4 2-16 7,3 0 0-7,5 0 0 8,-5-4-32-8,8 0 0 8,5-1 0-8,3 3 0 8,-4 2-128-8,4-2-16 7,2-2-16-7,6 2 0 7,-2 0 0-7,10 2 0 9,2 2 0-9,-2-2 0 6,-1-4-48-6,3-1-16 7,0-1 0-7,1 2 0 8,-3-8-112-8,-4 3-32 7,0-7 0-7,2 8 0 9,-2 2 32-9,-1 1 0 6,-4-3 0-6,2 4 0 9,-1 0-112-9,2 0-16 6,-4 4 0-6,4 2 0 9,2-5-128-9,-4 1 0 6,-2 4 0-6,-2-2 128 8,-8 0-128-8,1-2 0 8,-3 0 144-8,0-2-144 8,-1 6 0-8,-5-2 128 7,-3 0-128-7,1 2 0 8,1 0 128-8,-5 0-128 7,3 2 160-7,1 0-160 8,1-8 144-8,-1 4-144 7,-19 2 128-7,24-2-128 8,-3 0 0-8,-1-1 0 7,-1-1 128-7,1 2-128 8,-7-2 0-8,5 4 0 6,1-2 0-6,-5 2 0 9,4 2 160-9,-18-2-160 6,13 6 192-6,-13-6-192 9,16-6 128-9,-16 6-128 6,0 0 0-6,0 0 0 9,0 0 144-9,0 0-144 6,12-6 0-6,-12 6 144 9,0 0-144-9,0 0 0 6,0 0 0-6,0 0 128 9,0 0-128-9,0 0 0 6,0 0 0-6,0 0 0 24,0 0-1152-23,0 0-256-1,0 0-48 0</inkml:trace>
    </iact:actionData>
  </iact:action>
  <iact:action type="add" startTime="227908">
    <iact:property name="dataType"/>
    <iact:actionData xml:id="d181">
      <inkml:trace xmlns:inkml="http://www.w3.org/2003/InkML" xml:id="stk176" contextRef="#ctx0" brushRef="#br0">30153 13242 8287 0,'0'0'736'1,"0"0"-592"7,0 0-144-8,0 0 0 8,0 0 1456-8,0 0 256 6,0 0 48-6,0 0 16 9,0 0-816-9,0 0-144 7,0 0-48-7,0 0 0 8,0 0-256-8,17 14-64 6,5 5-16-6,-7 1 0 8,1-3-80-8,5 5-16 8,1 5 0-8,-1 2 0 7,3 1 32-7,3 3 0 8,4 6 0-8,4-2 0 8,0 6 0-8,2 0 0 7,4 6 0-7,-2-3 0 8,0-1-64-8,0 4-16 9,-2 2 0-9,2-1 0 6,-5-7 0-6,1 6 0 8,0 6 0-8,-2-1 0 7,-4-3-32-7,1 4-16 7,-3-1 0-7,2 3 0 8,-4 5-96-8,3 2-16 7,-3 1 0-7,2-5 0 8,-1 1 48-8,-1-1 0 7,-3-1 0-7,1 1 0 8,-2-1 48-8,3 3 16 7,-3 2 0-7,-5-1 0 8,0-3 0-8,-5 3 0 7,3-1 0-7,-6 2 0 8,-2 7-80-8,1-7-16 7,1-6 0-7,-2 3 0 8,2 7 48-8,2-3 0 7,-5-3 0-7,-1 4 0 8,0-7 0-8,-2 1 0 8,-2-3 0-8,0 3 0 8,-4-1-16-8,-2-3 0 6,-7 1 0-6,5-3 0 8,2-1 16-8,0-2 16 7,-9 0 0-7,5-1 0 8,-2 1 16-8,2-2 0 6,1 1 0-6,-3-5 0 9,2 2 32-9,-3-6 0 8,1 0 0-8,-2 6 0 8,1-6-112-8,-5 2-16 12,4-8 0-12,-3 2 0 3,3 2 0-3,-5-2 0 8,-1-4 0-8,3 6 0 8,-3-2 16-8,1 4 0 12,-3-4 0-12,3 4 0 4,-3-4-16-4,3-2-128 9,1 6 192-9,1-2-64 6,-3-2 0-6,4 2 0 11,-1-6 0-11,1 1 0 3,3-1 16-3,-5 2 0 11,4 0 0-11,-5-2 0 5,-3 0 0-5,5 2 0 10,-3-2 0-10,3-1 0 5,1-1-144-5,-3-2 192 11,3 2-192-11,0-3 192 5,3-3-192-5,1 0 128 10,4 1-128-10,-7-3 128 5,1-3 0-5,-2-5 0 8,7 5 0-8,-5-7 0 7,2 5 0-7,-3-1-128 7,5-7 192-7,-2 4-64 8,3-2-128-8,1-1 160 7,-2 3-160-7,4-6 160 8,6-8-160-8,0 0 0 11,-8 13 0-11,8-13 128 4,0 0-128-4,-6 10 0 12,6-10 144-12,0 0-144 3,0 0 0-3,0 0 128 12,-11 10-128-12,11-10 0 3,0 0 0-3,0 0-192 7,0 0 32-7,0 0 0 22,0 0-2160-22,-8-10-432 0</inkml:trace>
    </iact:actionData>
  </iact:action>
  <iact:action type="add" startTime="233794">
    <iact:property name="dataType"/>
    <iact:actionData xml:id="d182">
      <inkml:trace xmlns:inkml="http://www.w3.org/2003/InkML" xml:id="stk177" contextRef="#ctx0" brushRef="#br0">26269 13837 8751 0,'0'0'384'1,"0"0"80"-1,0 0-464 0,0 0 0 7,0 0 0-7,0 0 0 8,0 0 832-8,0 0 64 7,0 0 0-7,0 0 16 8,0 0-80-8,0 0-32 7,0 0 0-7,0 0 0 8,0 0-240-8,0 0-48 7,0 0-16-7,0 0 0 8,0 0-80-8,0 0-16 7,-4 16 0-7,4-16 0 8,-2 15 144-8,0 3 32 7,0 1 0-7,-2-1 0 8,4 3-64-8,-1 3-16 7,-3-1 0-7,0 4 0 8,0 5 0-8,-2 9 0 7,-2 2 0-6,2 1 0 6,-2-1-96-7,3 4-16 8,-7 6 0-8,4-1 0 8,0 3 0-8,-5 2 0 6,1-1 0-6,0-1 0 8,4 1 0-8,3-3-16 7,-3 2 0-7,-4-5 0 9,2-1-112-9,1-8 0 6,1 2-16-6,0-6 0 9,-4-6 336-9,4 2 80 6,1 4 16-6,1-5 0 9,-4-3-256-9,2-2-48 6,4-4-16-6,-1 1 0 9,-3-3-96-9,2-1-32 6,2-1 0-6,4-19 0 8,-4 16-16-8,0 0 0 8,0-7 0-8,4-9 0 7,0 0 0-7,0 0 0 8,0 0 0-8,0 0 0 8,0 0-48-8,0 0-16 6,0 0 0-6,0 0 0 8,0 0-144-8,0 0 0 7,10-13 0-7,0-3 0 23,0 6-1408-22,-5-1-256-1,-5 11-48 0,10-14-12192 2</inkml:trace>
    </iact:actionData>
  </iact:action>
  <iact:action type="add" startTime="235282">
    <iact:property name="dataType"/>
    <iact:actionData xml:id="d183">
      <inkml:trace xmlns:inkml="http://www.w3.org/2003/InkML" xml:id="stk178" contextRef="#ctx0" brushRef="#br0">26620 14580 14223 0,'0'0'624'0,"-17"6"144"0,7-2-624 0,10-4-144 6,-18 2 0-6,9 0 0 9,9-2 784-9,0 0 128 5,-16 2 32-5,16-2 0 9,0 0-176-9,0 0-16 7,0 0-16-7,0 0 0 8,0 0-112-8,0 0-32 7,0 0 0-7,4-16 0 8,4 2-208-8,-1-1-64 8,-7 15 0-8,12-12 0 8,4-2-128-8,-6 7-48 7,-10 7 0-7,15-6 0 8,-3-2-16-8,-12 8-128 6,0 0 192-6,0 0-64 8,0 0-128-8,0 0 128 8,0 0-128-8,0 0 128 7,0 0-128-7,0 0 160 7,0 0-160-7,4 16 160 8,-4-16 80-8,-4 19 16 7,0-1 0-7,0-7 0 8,4-11 144-8,-10 8 48 7,10-8 0-7,0 0 0 8,0 0-64-8,0 0 0 7,0 0 0-7,0 0 0 8,0 0-112-8,0 0-16 7,0 0-16-7,0 0 0 8,0 0-112-8,6-12 0 7,-6 12-128-7,8-13 192 9,0 3-192-9,-8 10 0 6,0 0 128-6,0 0-128 8,0 0 0-8,0 0 0 7,0 0 0-7,0 0 0 8,0 0 0-8,0 0 0 8,0 0 0-8,0 0 0 23,0 0-448-22,0 0 0-1,-8 18 16 0,8-18-8224 5,0 0-1648-4</inkml:trace>
    </iact:actionData>
  </iact:action>
  <iact:action type="add" startTime="236120">
    <iact:property name="dataType"/>
    <iact:actionData xml:id="d184">
      <inkml:trace xmlns:inkml="http://www.w3.org/2003/InkML" xml:id="stk179" contextRef="#ctx0" brushRef="#br0">26782 15311 13471 0,'0'0'592'1,"0"0"128"0,0 0-576-1,0 0-144 7,0 0 0-7,0 0 0 8,0 0 992-8,0 0 160 7,0 0 48-7,0 0 0 8,0 0-96-8,4-17-16 7,2-1 0-7,4-3 0 8,1-1-304-8,-1 1-64 7,4 3-16-7,-5-7 0 8,3-4-256-8,2 0-64 7,-1-1-16-7,1 3 0 8,-2 4-144-8,3-5-32 7,-3-5 0-7,2 0 0 9,-8 4-64-9,1 1-128 6,3-1 176-6,-2 4-176 9,2-1 192-9,1 7-192 6,-5-1 192-6,2 5-192 8,-2 1 0-6,-6 14 0 3,10-13 0-5,-10 13-192 8,0 0 192-8,0 0 0 7,0 0-160-7,0 0 160 8,0 0 0-8,4 19 0 8,-2 3 0-8,0-1 0 7,-6 2 0-6,4 5-144 6,-4 3 0-7,2 2 0 7,-6 0 144-7,4 2 0 7,0 2 0-7,0-2 0 9,0 4 0-9,0-3 0 7,3-11 0-7,-1 0 0 8,2-3 0-8,0-3 0 6,2-1 0-6,-2-18 0 8,0 0 0-8,7 13 0 7,1-1 0-7,-8-12 0 8,0 0 192-8,18-2 64 7,-5-2 0-7,3-2 16 9,-6-1 48-9,3-3 0 7,-3-6 0-7,4 1 0 7,-5 3-176-7,3 2-16 7,2-9-128-7,-4-1 192 8,3-1-192-8,-3 3 176 7,4-3-176-7,-7-1 160 8,3-3-160-7,0-4 0 6,-2-6 144-7,-2 3-144 7,1-1 144-6,3-6-144 7,-4 2 192-8,2-6-192 7,2 0 144-7,-3-5-144 6,-1-1 0-6,0 0 144 9,4 4-144-9,-4-2 0 6,3 1 0-6,3 1 0 8,-4-4 0-8,2 4 0 7,1 2 0-7,-3-2 0 8,4 1 0-8,-2 3 0 8,-4 2 0-8,1 0 0 8,1 11 0-8,-2 1 0 6,-2-2 0-6,2 1 0 9,-2 1 0-9,0 2-144 6,-1 1 144-6,-3 1 0 9,0 0 0-9,2-1-128 6,-2 5 128-6,-2 3 0 8,2 2 0-8,2 3 0 8,-2-5-128-8,2 6 128 8,-2 10 0-8,0-15 0 7,0 3 0-7,2-2 0 8,-2 14-128-8,0 0 128 7,0 0 0-7,8-13 0 7,2-3 0-7,3 10-128 8,-13 6 128-8,14-6 0 8,2-1 0-8,1 3-192 6,-5-2 192-6,6 6-160 9,-3-2 160-9,5-2 0 6,3-2 0-6,0-2 0 9,-1 4 0-9,5 1-128 7,4-1 128-7,-1-4 0 8,-3-2 0-8,2 2 0 6,1 4 0-5,1-5 0 7,0-1 0-8,2 4 0 7,2-2 0-7,2 0 0 8,6 7 128-8,-2 1-128 6,-4-4 160-6,-2 2-160 9,0 2 128-9,-3 2-128 6,1 0 0-5,-2 0 144 7,-6-2-144-8,-1 3 0 7,-3 3 0-7,-1-2 0 8,-5 0 0-8,-15-4 0 7,0 0 0-7,0 0 0 22,18 10-352-22,-12 3-160 0,-6-13-16 0,0 14-11888 4</inkml:trace>
    </iact:actionData>
  </iact:action>
  <iact:action type="add" startTime="237068">
    <iact:property name="dataType"/>
    <iact:actionData xml:id="d185">
      <inkml:trace xmlns:inkml="http://www.w3.org/2003/InkML" xml:id="stk180" contextRef="#ctx0" brushRef="#br0">27638 14293 10127 0,'0'0'896'1,"0"0"-704"5,0 0-192-6,0 0 0 8,0 0 736-8,0 0 112 7,0 0 32-7,0 0 0 8,0 0-384-8,0 0-80 7,0 0-16-7,0 0 0 8,0 0 448-8,0 0 96 7,2-15 16-7,-2 15 0 8,0 0-160-7,0 0-32 5,0 0 0-6,0 0 0 8,10-12-224-8,-10 12-48 7,0 0-16-7,18-10 0 8,-18 10-144-8,9-11-16 7,-9 11-16-7,0 0 0 8,18-6-96-8,-4 0-16 7,1-2 0-7,5 4 0 8,-5 2 32-8,3 2 0 7,-18 0 0-7,15-2 0 8,3 0-16-8,2 0 0 7,-7 2 0-7,5 0 0 9,-5 0-208-9,3 2 128 7,4 0-128-7,-5 2 0 7,3 0 192-7,-5 4-64 7,-13-8-128-7,20 6 192 8,-1 4-192-8,-5 1 0 7,2-1 0-7,-7 4 0 8,3-5 0-8,-2 5 0 7,1 2-192-7,1 1 192 9,-4-5 0-9,0 5 0 7,-8-17 0-7,12 20 0 8,-9-2 0-8,1 3 0 6,-4-2 0-6,-2-3 0 8,0 4 0-8,2-20 0 7,-3 15 0-7,-5 1 0 8,-2 5 0-8,2-5 0 7,2-1 128-7,2-3-128 8,-3 2 0-8,7-14 0 7,-8 10 0-7,8-10 0 8,-4 17 0-8,4-17 0 7,-4 14 0-7,4-14 0 8,-2 19 0-8,2 1 0 7,2-7 0-7,-2 3 0 8,0-16 128-8,0 14-128 7,0 1 0-7,0-15 0 8,0 12 0-8,0-12 0 8,4 18 0-8,-4-18 0 8,6 17 0-8,0-3 0 6,-6-14 0-6,9 23 0 9,-3 2 0-9,2 1 0 6,-2-9 0-6,2 5 0 8,-2 1 0-8,-3 3 0 7,1-5-128-7,0 0 128 8,-4-7 0-8,0 6 0 7,0-5 0-7,0 3 0 8,0-18 0-8,0 0 0 7,0 0 0-7,-8 21 0 8,3-1 432-8,-7-3-16 8,-2-7 0-8,-3 2 0 7,-1-6 240-7,-3-1 48 7,-5 7 16-7,-1-6 0 8,0-4-144-8,-3 2-48 8,1 0 0-7,2-2 0 6,-2-4-304-7,1-2-64 6,3-2-16-6,2 2 0 9,3-2-144-9,6-2 0 6,1-1 0-6,3 1 128 24,10 8-1840-22,-4-12-368-2,4 12-80 1</inkml:trace>
    </iact:actionData>
  </iact:action>
  <iact:action type="add" startTime="237999">
    <iact:property name="dataType"/>
    <iact:actionData xml:id="d186">
      <inkml:trace xmlns:inkml="http://www.w3.org/2003/InkML" xml:id="stk181" contextRef="#ctx0" brushRef="#br0">27695 14299 2751 0,'0'0'128'1,"0"0"16"-1,0 0-144 0,0 0 0 6,0 0 0-6,0 0 0 9,-12-4 1920-9,12 4 336 5,0 0 80-5,0 0 16 9,0 0-992-9,0 0-192 6,-10-2-32-6,10 2-16 9,0 0-304-9,0 0-64 6,0 0-16-6,0 0 0 8,0 0-144-8,0 0-16 7,0 0-16-7,0 0 0 9,0 0 80-9,0 0 32 7,0 0 0-7,0 0 0 7,0 0-224-7,0 0-64 8,20 0 0-8,-6-2 0 8,-14 2-64-8,19-1 0 7,3-1-16-7,-5 0 0 7,-1-4-48-7,3 4 0 8,-3 2 0-8,3 2 0 9,5-8-16-7,-3 4-16 2,-3 0 0-4,1 2 0 8,3 0 48-8,-5 4 16 7,3 0 0-7,1 4 0 8,-1-1-288-8,-3-1 0 7,1 2 0-7,1 4 0 8,-3-6 0-8,2 3 0 7,-9 5 0-7,3-2 0 8,-4 3 0-8,-8-15 0 7,2 18 0-7,0-4 0 8,-2 3 0-8,0-17 0 7,-4 14 160-7,-4 5-160 8,-4-1 240-8,5-3-48 7,-9 1 0-7,2-4 0 8,-3 5 48-8,-3-3 0 8,5 3 0-8,-3-3 0 8,2 2 144-8,-5-7 16 6,1 3 16-6,3-2 0 8,-3 0-160-8,1 1-16 7,-1-5-16-7,5 2 0 8,-5 2-80-8,9-4-16 7,-5-4 0-7,16-2 0 8,-12 3-128-8,-3 1 160 7,3-2-160-7,12-2 160 8,0 0-160-8,0 0 0 7,0 0 0-7,0 0 128 8,0 0-128-8,0 0 0 7,0 0 0-7,0 0 128 8,0 0-128-8,0 0 0 7,0 0 0-7,0 0 0 8,0 0 0-8,16-4 0 8,1 2 0-8,-3 1 0 8,1-1 0-8,5 2 0 6,-6 2 0-6,5-1 0 9,-1 1 0-9,-3 2 0 7,3 2 0-7,-3 0 0 7,3 0 0-7,1 4 0 8,-3-1 0-8,2-1 0 7,1 4 0-7,-3 2 0 7,3-5 0-7,-5 3 0 8,-14-12 0-8,14 14 0 7,-3 3 0-7,1-3 0 8,-6 3 0-8,-2-1 128 7,-4-16-128-7,4 19 128 9,-4 7 64-9,0-5 0 6,-4-1 0-6,0-5 0 9,0 5 128-9,-6-3 16 7,0 1 16-7,-1-2 0 8,-9-9 32-8,3 7 16 6,1-2 0-6,-5 3 0 8,1-5-64-8,1 0-16 7,-5 4 0-7,-1-1 0 8,-1 5 16-8,-1-5 0 8,-2-1 0-8,-2-4 0 7,-4 7-336-7,3-7 144 8,1 0-144-8,2 4 0 8,0-8 144-8,1-2-144 6,3 2 0-6,3-3 144 8,9-1-400-8,-3-1-96 7,5-3-16-7,11 4-10944 16,0 0-2192-16</inkml:trace>
    </iact:actionData>
  </iact:action>
  <iact:action type="add" startTime="239547">
    <iact:property name="dataType"/>
    <iact:actionData xml:id="d187">
      <inkml:trace xmlns:inkml="http://www.w3.org/2003/InkML" xml:id="stk182" contextRef="#ctx0" brushRef="#br0">29253 13248 3679 0,'0'0'160'0,"0"0"32"0,0 0-192 0,0 0 0 5,0 0 0-5,0 0 0 8,0 0 1344-8,0 0 208 7,0 0 48-7,0 0 16 9,0 0-688-9,-11 12-144 6,3 0-16-6,0-5-16 8,8-7 192-8,-14 10 32 7,7 8 16-7,-3-9 0 9,0 3-96-9,2-2-32 6,1 5 0-6,-5 1 0 8,0 5-208-8,-5 1-32 7,3-1-16-7,-6 3 0 8,3 7-64-8,-1 0-16 7,-3 2 0-7,-3 6 0 8,1 4-144-6,-2 6-48 3,-5 4 0-5,3 3 0 9,0 5-128-9,1-3-16 6,1 3-16-6,4 3 0 9,-3 0-176-9,3-5 160 7,3-1-160-7,5-1 160 8,-1-1 16-8,4-1 0 6,0-2 0-6,1-5 0 8,1 3 112-7,4-4 32 5,-2-6 0-6,0 2 0 8,4-4-112-8,0 0-16 7,2 2 0-7,2-6 0 8,2 2 48-8,4-6 0 8,-2-4 0-8,-2 3 0 8,4-1 32-8,3-2 16 6,-1-3 0-6,4-5 0 8,-3 1-80-8,7 3-16 7,-2-1 0-7,3-5 0 8,2 1-64-8,3-1-128 7,3-7 176-7,1 0-176 8,-1-1 0-8,0-3 0 8,-3 0 0-8,1-2 0 23,-2-2-1920-23,1-6-400 1</inkml:trace>
    </iact:actionData>
  </iact:action>
  <iact:action type="add" startTime="240267">
    <iact:property name="dataType"/>
    <iact:actionData xml:id="d188">
      <inkml:trace xmlns:inkml="http://www.w3.org/2003/InkML" xml:id="stk183" contextRef="#ctx0" brushRef="#br0">29891 13127 6447 0,'0'0'576'0,"0"0"-576"5,0 0 0-4,0 0 0 7,0 0 1552-8,0 0 208 7,0 0 32-7,0 0 16 9,0 0-544-9,-6 14-112 5,-3-4-32-5,1 3 0 9,2-1 48-9,0 6 16 7,0-7 0-7,2 9 0 7,-1-1-256-7,-1 5-48 8,2 7-16-7,0-2 0 5,-2 0-208-6,2 3-32 8,-2 1-16-7,2 6 0 6,-1-2-160-7,-3 0-16 7,2-2-16-7,0-2 0 8,0 0-96-8,-4-5-32 7,3-1 0-7,1 0 0 9,2 6 48-9,-6-3 16 6,2-7 0-5,2 0 0 6,3 1-352-7,-3-3 144 7,-2-1-144-7,2-1 0 9,2 1 256-9,2-7-48 6,2-13-16-6,-8 18 0 8,-1-6-192-8,9-12 0 7,-8 15 0-7,8-15 0 21,0 0-624-21,0 0-16 0,-6 10 0 0,6-10-8176 9,0 0-1632-9</inkml:trace>
    </iact:actionData>
  </iact:action>
  <iact:action type="add" startTime="240641">
    <iact:property name="dataType"/>
    <iact:actionData xml:id="d189">
      <inkml:trace xmlns:inkml="http://www.w3.org/2003/InkML" xml:id="stk184" contextRef="#ctx0" brushRef="#br0">29093 14239 6447 0,'0'0'576'1,"-11"0"-576"6,11 0 0-7,0 0 0 8,-12 2 2032-8,12-2 288 6,0 0 64-6,0 0 16 8,0 0-1328-8,0 0-272 6,0 0-48-6,0 0-16 10,0 0 224-10,0 0 32 5,20 2 16-5,-3-2 0 9,1-4-224-9,3 2-32 7,-3 0-16-7,1 0 0 8,3-2-224-8,3-4-64 7,2 2 0-7,1 3 0 8,1 3-48-8,4-4-16 7,8 0 0-7,0-4 0 9,4 4 64-9,0 0 0 6,2 0 0-5,3 2 0 6,5-2-64-7,-3 0 0 8,-3-5 0-8,-4 3 0 8,2 0-144-8,-6-2-48 6,-2-5 0-6,-6 7 0 8,-2 0-192-8,-1-4 144 8,-5 2-144-8,-4 4 128 7,-3-1-128-7,-6-1 0 8,-12 6 0-8,17-2-176 22,-17 2-1552-21,0 0-320-1,0 0-64 0</inkml:trace>
    </iact:actionData>
  </iact:action>
  <iact:action type="add" startTime="241258">
    <iact:property name="dataType"/>
    <iact:actionData xml:id="d190">
      <inkml:trace xmlns:inkml="http://www.w3.org/2003/InkML" xml:id="stk185" contextRef="#ctx0" brushRef="#br0">29251 15155 3679 0,'0'0'160'1,"0"0"32"-1,0 0-192 0,0 0 0 5,0 0 0-5,0 0 0 8,0 0 2704-8,0 0 496 6,0 0 112-6,0 0 16 8,0 0-1616-8,0 0-320 7,0 0-64-7,0 0-16 8,-1-11-272-8,1 11-48 7,0 0-16-7,7-24 0 9,-3 1-256-9,4 1-48 6,2 3-16-6,-2-3 0 9,-3 3-240-9,3 1-48 6,2-9-16-6,-4 4 0 9,2 1-192-9,1 3-32 6,-1 1-128-6,0-1 192 8,4-1-192-8,-5 10 0 8,-7 10 128-8,0 0-128 8,8-15 0-8,-8 15 0 7,0 0 0-7,0 0 0 8,0 0 0-8,0 0-128 7,0 0 128-7,12 21 0 8,-4 5-144-8,-4-3 144 7,0-1 0-7,-2-3-144 8,-4 2 144-8,2 3 0 7,2-1 0-7,-2-1 0 8,0-5 0-8,-2 3 0 7,4 1 0-7,0-5 0 8,-2-16 0-8,3 17 0 6,-3-17 0-6,0 0 0 9,8 20 0-8,-8-20 0 5,0 0 144-6,0 0-144 8,0 0 384-8,0 0-16 7,0 0-16-7,14-2 0 9,-14 2-128-9,14-10-32 6,-14 10 0-6,9-8 0 8,-1-5-192-8,2 1 128 7,-4 0-128-7,-6-3 0 8,4-1 160-8,-1 1-160 7,-3-7 160-7,2 3-160 8,-2 3 128-8,0-5-128 7,0-5 0-7,0-1 0 9,0-4 224-9,0 3-48 6,-2-1-16-6,2 0 0 8,-1-2-160-8,-1 1 128 7,0 3-128-7,0 2 128 8,2-1-128-8,0 3 0 7,0 2 0-7,2 7 0 8,0-2 0-8,1 5 0 8,3-5 0-8,-6 16 0 7,10-8 0-7,-10 8 0 7,0 0 0-7,0 0 0 8,14-4-128-8,-14 4 128 7,17-8 0-7,3 7 0 9,-5-1 0-9,5 2 0 6,-3-2 0-6,1 0 0 8,3 0 0-8,3 0 0 7,3 2 0-7,-1-4-176 8,-1-4 176-8,-4-2 0 7,3 6 0-7,-1 2 0 8,1-5 0-8,3-3 0 7,2 0 0-7,-4 6 0 8,-3-2 0-8,-4 1 0 7,-1-1 0-7,1 2 0 24,-5 2-432-24,-13 2-96 0,18-6-32 0,-18 6-8272 7,12-6-1648-7</inkml:trace>
    </iact:actionData>
  </iact:action>
  <iact:action type="add" startTime="241963">
    <iact:property name="dataType"/>
    <iact:actionData xml:id="d191">
      <inkml:trace xmlns:inkml="http://www.w3.org/2003/InkML" xml:id="stk186" contextRef="#ctx0" brushRef="#br0">29606 14816 16703 0,'-17'-2'736'0,"17"2"160"0,0 0-720 0,-14 2-176 7,14-2 0-7,0 0 0 8,-13 0 512-8,13 0 64 6,0 0 0-6,0 0 16 9,0 0-64-9,0 0-16 7,0 0 0-7,0 0 0 7,0 0 16-7,0 0 0 7,13-8 0-7,3 0 0 8,1 5-16-8,-1-1-16 7,4 2 0-7,3 0 0 8,0 2-32-8,-1 2 0 7,-1 2 0-7,5-4 0 8,-3 0-64-8,2 2-16 7,-3 0 0-7,-5 3 0 8,-1-1-64-8,0 0-32 7,-1-4 0-7,-15 0 0 9,16 8-128-9,-16-8-32 7,10 14 0-7,-10-14 0 8,0 0-128-8,0 0 128 6,5 15-128-6,-3 1 128 8,-2-16 48-8,0 0 0 7,-7 15 0-7,-3 1 0 8,-2-6 16-8,4 1 16 7,-5-3 0-7,13-8 0 8,-14 12-16-8,6 0-16 7,8-12 0-6,-12 7 0 6,12-7-176-7,0 0 0 8,-5 20 0-6,5-4 128 3,0-16-128-5,4 15 0 8,-1 3 0-8,3-5 0 7,4 5 128-7,-2-6-128 7,-8-12 0-7,13 21 128 8,-5 1-128-8,2-3 128 8,0 1-128-8,-4 1 128 8,-2-7 64-8,-4 3 16 6,0 3 0-6,0-5 0 9,0-15 48-9,0 0 16 6,-10 18 0-6,-4-3 0 9,2-7 144-9,-5 0 32 7,-3 4 0-7,3-4 0 8,-5-5-80-7,1-1-16 4,-4 0 0-4,-1 2 0 7,1 0-352-8,5-4 128 7,1-4-128-7,-1-2 0 8,7-1 0-8,1-5-208 7,12 12 16-7,-8-14 16 21,4-3-1920-20,2 1-384-1,2-3-80 0,4-3 0 0</inkml:trace>
    </iact:actionData>
  </iact:action>
  <iact:action type="add" startTime="242728">
    <iact:property name="dataType"/>
    <iact:actionData xml:id="d192">
      <inkml:trace xmlns:inkml="http://www.w3.org/2003/InkML" xml:id="stk187" contextRef="#ctx0" brushRef="#br0">30069 13219 4607 0,'0'0'400'1,"0"0"-400"4,0 0 0-5,0 0 0 9,0-18 1776-9,0 18 272 7,0-13 48-7,6-1 16 8,-6 14-896-8,0 0-192 7,7-12-16-7,-7 12-16 8,10-13-352-8,-10 13-64 7,0 0 0-7,0 0-16 8,0 0-64-8,0 0-16 7,12-8 0-7,-12 8 0 8,0 0 0-8,0 0 0 7,0 0 0-7,0 0 0 8,0 0 32-8,0 0 16 7,14 2 0-7,-14-2 0 9,0 0 16-9,13 17 0 6,-7-5 0-6,4 4 0 8,-10-16-80-8,11 17-16 7,-5 3 0-7,2 1 0 8,4 1-16-8,-4-3-16 7,1 5 0-7,3 3 0 10,-6 0-32-10,2 0 0 6,3 1 0-6,-1 1 0 7,2 4-96-7,2 2-32 7,-1 0 0-7,1 4 0 8,-4 4-32-7,3-4-16 6,-1 4 0-7,2-4 0 7,-7 4-16-7,5-2-16 8,2 2 0-8,-4-4 0 8,3 2 16-8,-1-4 0 6,3 6 0-6,-3-6 0 8,0 4 64-8,0-4 0 7,-1 0 16-7,1 2 0 9,-6-6 96-9,2-2 16 6,-1 1 0-6,-1 1 0 8,-4 0-112-8,0 0-16 7,-4 0 0-7,2 2 0 9,0 0-128-9,-2-2-128 6,-5 1 144-6,-1 1-144 8,6 0 256-8,-2-2-32 7,0-2-16-7,-4-3 0 8,-2 1 32-8,3 0 0 7,1 0 0-7,-6 4 0 8,0 3 0-8,3-7 0 8,-5-6 0-8,6 4 0 8,-6 3-240-8,5-3 128 7,1-5-128-7,-4 1 0 7,4 0 208-7,-1 1-48 7,-3 1-16-7,6-3 0 8,-4-5-16-8,-1 3 0 7,3-1 0-7,0-3 0 8,-2 3 0-8,1 1-128 7,-3-3 192-7,2 1-64 8,2-3-128-8,-1-1 128 7,3 4-128-7,0-7 128 8,6-11-128-8,-8 16 0 7,-2-8 0-7,2 1 128 9,8-9-128-9,0 0 128 6,-5 16-128-6,5-16 128 8,0 0-128-8,0 0 0 8,0 0 144-8,0 0-144 8,0 0 128-8,0 0-128 6,0 0 160-6,0 0-160 8,0 0 160-8,0 0-160 7,0 0 160-7,0 0-160 8,0 0 128-8,0 0-128 8,0 0 0-8,0 0 0 7,0-14 0-7,0 14 0 7,4-11 0-7,-4 11-160 22,0 0-1120-21,7-16-208-1,3 6-48 0,-10 10-15296 3</inkml:trace>
    </iact:actionData>
  </iact:action>
  <iact:action type="add" startTime="252682">
    <iact:property name="dataType"/>
    <iact:actionData xml:id="d193">
      <inkml:trace xmlns:inkml="http://www.w3.org/2003/InkML" xml:id="stk188" contextRef="#ctx0" brushRef="#br1">29261 13004 10815 0,'2'-13'480'1,"-2"13"96"-1,0 0-448 0,0 0-128 6,0 0 0-5,6-14 0 6,-2 0 1008-7,-4 14 176 7,6-13 32-7,-6 13 16 8,2-8-96-8,-2 8-32 7,6-12 0-7,-6 12 0 8,0 0-352-8,0 0-80 7,0 0-16-7,0 0 0 8,0 0-176-8,0 0-32 7,0 0-16-7,0 0 0 8,0 0-112-8,-6 18 0 7,6-18-16-7,-14 13 0 8,6 7 48-8,0 1 16 7,-3-1 0-7,3-3 0 9,-6 7 0-9,1 3 0 6,-1 4 0-6,0 2 0 9,-3 3-48-9,1 3 0 6,-5 9 0-6,-5 5 0 9,1 2-80-9,2 3-32 6,-3-1 0-6,1 1 0 8,-2-3-80-8,1 3-128 8,5 7 176-8,-1-1-176 7,3-2 144-7,3 5-144 7,-3-3 0-7,1-2 144 8,6 5-16-8,-3-5 0 7,5 5 0-7,0-1 0 8,-1-6-128-8,5 5 128 7,2-3-128-7,0-2 128 8,-2-1-128-8,6-4 192 8,0-1-192-8,6-3 192 9,0 0-32-9,-2-5 0 5,2 3 0-5,3 0 0 9,-1-2 80-9,-2-4 16 6,2 5 0-6,2-11 0 9,-5 1-112-9,3-7-16 6,2-2 0-6,-4-2 0 9,-2-3-128-9,2-5 192 6,-3 1-192-6,1-1 192 8,0-5-64-8,-4-14 0 7,0 0 0-7,4 15 0 8,-4-15 80-8,0 0 16 7,0 0 0-7,0 0 0 9,0 0 32-9,0 0 0 6,0 0 0-6,0 0 0 8,0-19-64-8,0 1-16 8,-2-3 0-8,2-1 0 8,0-3-176-8,0 0 192 6,0 1-192-6,-2-5 192 8,-2-2-192-8,4 0 160 7,0 3-160-7,0-5 160 9,0-8-160-9,0 4 0 6,-2 0 0-6,0-6 0 9,1-4 0-9,1 3 0 6,0-5 0-6,0-4 0 9,-2-1 0-9,5-1 0 6,1 4 0-6,4 3 0 9,0-1 0-9,2-2 0 6,-1 0 128-6,-1-1-128 8,4-3 0-8,2 2 0 8,-5-1 0-8,5 1 0 8,-6 2 0-8,4-1 0 7,-1-1 0-7,-1 2 0 8,4-3 0-7,-3 3 0 5,3 2 0-6,0 3 0 8,3 3 0-8,-1 0 0 6,3 4 0-6,-1 0 0 8,-8 2 0-8,5-4 0 8,-1 6 0-8,1 2 0 7,-3 1 0-7,4 1 0 7,-6 2 0-7,3 2 0 9,-5 1 0-9,0 1 0 6,4 0 0-6,-3 1 0 9,-5 5 0-9,2 3 0 6,-2-2 0-6,2 7 0 9,-6-3-128-9,0 14 128 6,0 0 0-5,0 0 0 6,4-10 0-7,-4 10 0 8,0 0 0-8,0 0 0 9,0 0-144-9,0 0 144 6,-10-2 0-6,10 2 0 8,-12 6-128-8,12-6 128 7,-15 8 0-7,1 6 0 8,0-5 0-8,3 7 0 6,1-4 0-5,-6 5 0 6,5-3-128-7,-5 7 128 7,6-1 0-6,-5 5 0 7,-1 3 0-8,-4 5 0 7,-5 2 0-7,4 10 0 8,-1 0 0-8,3 7 0 7,-5 5 144-7,-1 7-144 8,-2-1 176-8,-3 13-48 7,-3 5-128-7,0 5 192 8,4 0-192-8,3-2 0 7,3 0 0-7,4 2 0 9,-1 1 0-9,10 1 0 6,-3-6 0-6,7-2 0 8,2-6 0-8,4 2 0 7,-2 0 0-7,4-6 0 8,0 1 0-8,4-7 0 7,3 4 0-7,-1-9 0 8,-2-9 0-8,4-3 0 7,2-4 0-7,-1 2 0 8,7-8 0-8,1 0 0 7,-1-4 0-7,5-3 0 8,8-3-256-8,8-6 48 7,-3-3 16-7,8-3 0 22,3-5-1952-22,0-6-384 0</inkml:trace>
    </iact:actionData>
  </iact:action>
  <iact:action type="add" startTime="253752">
    <iact:property name="dataType"/>
    <iact:actionData xml:id="d194">
      <inkml:trace xmlns:inkml="http://www.w3.org/2003/InkML" xml:id="stk189" contextRef="#ctx0" brushRef="#br1">30174 12928 12895 0,'-6'-8'1152'1,"6"8"-928"1,-4-13-224-2,4 13 0 9,0-12 1424-9,0 12 240 6,0 0 64-6,0 0 0 8,0 0-912-8,0 0-176 7,0 0-48-7,16 6 0 8,0 8 192-8,1 5 48 7,-3 8 0-7,5 9 0 8,1-1 96-8,-1 13 32 7,5 5 0-7,1 11 0 8,0 9-144-8,1 10-32 7,-1 7 0-7,-3 12 0 8,-5 5-192-8,1 8-32 7,-1 4-16-7,-7 10 0 10,-6 1-160-10,-4 1-48 6,-4 0 0-6,-4-3 0 8,-4-11-176-8,5-2-32 7,-9-4-128-7,4-9 192 7,-3-14 16-7,3-4 0 8,-9-10 0-8,1-6 0 7,1-4 272-7,-3-5 48 7,-1-9 16-7,1-7 0 8,3-4-208-8,-1-5-32 7,-1-5-16-7,3-4 0 8,5-3-288-8,3-9 160 7,-4-1-160-7,14-12 128 23,0 0-1168-23,0 0-240 1,-8-20-64-1,3-7-14224 2</inkml:trace>
    </iact:actionData>
  </iact:action>
  <iact:action type="add" startTime="254378">
    <iact:property name="dataType"/>
    <iact:actionData xml:id="d195">
      <inkml:trace xmlns:inkml="http://www.w3.org/2003/InkML" xml:id="stk190" contextRef="#ctx0" brushRef="#br1">29509 12803 21711 0,'0'0'960'1,"0"0"192"-1,0 0-912 0,0 0-240 6,16 10 0-6,-16-10 0 9,13 6 0-9,-13-6 0 6,18 2 0-6,-5-2 0 9,5-4 128-9,-6 0 0 8,1-4-128-8,-3-3 192 7,4-1 80-7,-6-7 16 6,-1-1 0-6,-1 1 0 8,0-3 16-8,-4-5 0 7,-2-4 0-7,-2-3 0 8,0 1 160-8,-4 0 48 8,0 0 0-8,1 0 0 8,-5 0 96-8,-4-4 32 7,2 0 0-7,-5-4 0 8,1 2-320-8,1-2-64 8,-7 0-16-8,1 4 0 8,-3-4-240-8,3 4 144 6,-6-6-144-6,-3 4 128 7,-3-4-128-7,2 6 192 8,-2-4-192-8,2 2 192 7,-5-2 0-7,1 4 16 8,2 4 0-8,-2-3 0 8,-10-1-48-8,2 4-16 7,-5-2 0-7,-5-2 0 8,-2 4-144-8,1 0 0 7,-1 4 144-7,2-3-144 8,1-1 0-8,-1 2 0 7,2 4 0-7,3 3 128 9,1-1-128-9,-4 3 0 5,2 1 0-4,-5 3 0 7,-7 3 0-8,-3-5 0 7,-12 3 0-7,2 1 128 8,3 1-128-8,-3 3 0 7,2 4 0-7,4-2 0 8,-2 5 0-8,3 1 0 7,-3 4 0-7,0 0 0 8,-10-4 0-8,-4 0 0 7,4 2 0-7,-2 0 0 8,4-4 0-8,4 6 0 7,6 2 0-7,-4 6 0 8,5 0 0-8,-7-1 0 7,0 3 0-7,-2-2 0 8,-4-2 0-8,0 6 0 7,0-1 0-6,6-1 0 7,4 2 0-8,-2-1 0 6,5 7 0-6,-3-2 0 8,4 1 0-8,-8 3 0 7,-8-9 0-7,0 7 0 8,4-1 0-8,4 5 0 7,5 1 0-7,1 1-128 8,4-5 128-8,3 1 0 7,3 1 0-7,-1 3 0 8,-1 3 0-8,-1 0 0 7,3 0 0-7,-1-1 128 8,5-1-128-8,-1-1 0 8,-2-5 0-8,7 6 0 7,-1 3 0-7,4-1 0 7,2 0 0-7,-2 3 0 8,7 5 0-8,-3-4 0 8,4 0 0-8,-2 0 0 8,0 4 0-8,-4 2 0 6,2-1 0-6,0-5 0 8,-4 4 0-8,8-2 0 7,-2-2 0-7,4 2 0 8,0 0 0-8,0 3 0 7,2-3 0-7,4-2 0 8,-2-2 0-8,-1 0 0 7,3 1 0-7,2-3 0 8,-2-2 0-8,1 1 0 7,1-3 0-7,2 2 0 8,0 3 0-8,-1-1 0 7,1 0 0-7,0 1 0 8,-5-1 0-8,3-4 128 7,-2-1-128-7,0 1 0 8,2 3 0-8,-1 1 0 8,1-4 0-8,0 1 0 8,-1-5 0-8,1 1 0 6,0-1 0-6,2-1 128 8,-1 3-128-8,1-1 0 7,0 1 0-7,1-3 0 8,1 5 0-8,0 1 0 7,1-1 0-7,5-2 0 8,-3-1 0-8,1 3 0 7,-3 1 0-7,1-1 0 8,2-3 0-8,-3-3 0 7,1 3 0-7,1 3 0 9,1-1 0-9,3-5 0 6,-3 5 0-6,1 1 0 8,-1 0 0-8,3 1 0 7,-3-5 0-7,-1 3 0 9,-1-1 0-9,5 4 0 7,-1-1 0-7,1-1 0 8,1 1 0-8,-5 1 128 7,3 2-128-7,-1 1 0 7,-1-3 0-6,-1 0 0 6,3-1 0-7,3 3 128 7,-3 0-128-7,-1 5 0 8,-3-1 0-8,5-2 0 7,-3 0 0-7,3 4 0 7,1-1 0-7,-3-3 128 8,3-2-128-8,1 0 0 7,-5 3 0-7,5-1 0 8,0-2 224-8,3 1-32 7,3 5 0-7,0-4 0 9,-5 0-64-9,5-3-128 6,-8-5 176-6,9 2-176 9,-5-1 192-9,4-1-192 7,2-1 192-7,-3 1-192 8,3-3 224-8,-2-1-64 6,-3 1-16-6,5-4 0 8,-4 1 32-8,4-3 0 7,2 4 0-7,-1-7 0 8,-3 3-176-8,10-12 128 7,-8 8-128-7,8-8 128 8,0 0-128-8,0 0 0 7,0 0 144-7,0 0-144 8,0 0 0-8,0 0 0 7,0 0 0-7,0 0 0 23,0 0-608-22,0 0-32 0,10-18-16-1,3 3-14192 1</inkml:trace>
    </iact:actionData>
  </iact:action>
  <iact:action type="add" startTime="255431">
    <iact:property name="dataType"/>
    <iact:actionData xml:id="d196">
      <inkml:trace xmlns:inkml="http://www.w3.org/2003/InkML" xml:id="stk191" contextRef="#ctx0" brushRef="#br1">21681 14059 20271 0,'-41'18'896'1,"20"-1"192"-1,0 1-880 0,3 5-208 4,10 1 0-4,6 3 0 9,6 2 2368-9,0 3 448 6,4 5 64-6,4 0 32 9,-1 4-2304-9,9-2-464 6,-5-8-144-6,7-4 0 9,3-3 128-9,3-1-128 6,-1-5 128-6,4-1-128 8,0-1 160-8,0-5-160 7,3-1 192-7,-1 2-192 8,-2-6 256-8,4-6-64 9,2 0-16-9,-2-2 0 7,2-4 0-7,4-4 0 8,-2 0 0-8,8-5 0 9,2-3 64-9,0-3 16 5,9-3 0-5,-1-1 0 8,1 0-112-8,1-7-16 7,-5-1 0-7,1 4 0 8,0-2-128-8,-5 2 0 7,-3-5 0-7,0 5 0 22,-4 0-1376-21,-6 0-352-1</inkml:trace>
    </iact:actionData>
  </iact:action>
</iact:actions>
</file>

<file path=ppt/ink/inkAction1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3T00:38:39.99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FFFFFF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act:action type="add" startTime="1225">
    <iact:property name="dataType"/>
    <iact:actionData xml:id="d0">
      <inkml:trace xmlns:inkml="http://www.w3.org/2003/InkML" xml:id="stk0" contextRef="#ctx0" brushRef="#br0">17574 20657 13071 0,'0'0'576'1,"0"0"128"-1,0 0-576 0,0 0-128 3,17-2 0-3,-17 2 0 8,12-8 288-8,-12 8 32 7,0 0 0-7,17-4 0 8,-17 4 64-8,0 0 0 7,0 0 16-7,0 0 0 8,12-4 96-8,-12 4 16 7,0 0 0-7,0 0 0 8,10-9 128-8,-10 9 16 7,14-14 16-7,-14 14 0 8,5-14-48-8,-1-5-16 7,-2 1 0-7,0 1 0 8,-2-1-32-7,-2 3 0 5,0-7 0-6,-2-5 0 8,1 0-96-8,-1 1-32 7,-4 1 0-7,-4-1 0 8,4-1 112-7,-3 0 16 5,1-2 0-6,-2-3 0 9,-5 1-32-9,-1 0 0 6,4 2 0-6,-3-2 0 9,1-5-16-9,-3 1 0 6,-1 2 0-6,-1 0 0 8,1-2-160-8,-3 4-48 7,-3-2 0-7,1-3 0 8,0-1-144-8,-1 2-48 7,3 4 0-6,-2-4 0 6,-5-2-128-7,3 2 0 7,0 2 144-7,-2 1-144 8,-1 5 0-8,-3 0 128 8,2-2-128-8,-4-3 0 7,-4 3 0-7,4 2 128 7,0 2-128-7,-4 1 0 9,1-1 176-9,-1 1-48 6,0 1 0-6,2 0 0 8,-4-3-128-8,4 9 192 7,-4-1-192-7,4 1 192 8,4 3-192-8,-8 0 0 7,2 4 144-7,-4 1-144 8,4-3 0-8,-4 6 0 8,4-2 0-8,-5 1 128 7,1-1-128-7,-4 2 0 7,2-2 0-7,2-2 0 8,-6 5 0-8,1 1 0 7,-1-2 0-7,2 4 0 8,-2 2 0-8,4 0 0 8,2 0 0-8,-5 2 0 7,-3 2 0-7,2 2 0 7,4 3 0-7,-3 3 0 8,-5-6 0-8,2 2 0 8,0 1 0-8,1-1 0 7,-1-4 0-7,-2 2 0 7,-1 4 0-7,3-3 0 8,-2 1 0-8,1 8 0 7,3-2 128-7,-2 3-128 8,-1-7 0-8,1 5 0 8,0-3 0-8,0 4 0 7,-3-5 0-7,3 5 0 7,2-2 0-7,2 3 0 9,-3-7 0-9,-1 6 0 7,0-3 0-7,3 3 0 8,1 1 0-8,0-3 0 7,0 6 0-7,4-3 0 7,-4 7 0-7,-1-1 0 7,1 0 0-6,4 1-128 6,-4-1 128-7,4 1 0 8,-2-1 0-8,0 0 0 7,5 1 0-7,-5-1 0 8,2-1 0-8,-2-3 0 8,6 3 0-8,-4-3 0 7,4-1 0-7,0 1 0 7,4 6 0-7,2 3 0 8,0-3 128-8,1 0-128 8,1 3 0-8,2 1 0 6,2 0 0-6,1 1 0 8,-1 1 0-8,3 2 0 8,3-4 0-8,2 4 0 7,-1 2 0-7,6 4 0 8,-1-5 0-8,5-3 0 8,-2 4 0-8,6 2 0 7,3-2 0-7,3 0-128 8,-2 0 128-8,2 2 0 7,2-4 0-7,-1-1 0 8,5-1 0-8,4 2 0 7,0 4 0-7,-2-4 0 8,3 0 0-8,-1 4 0 7,6 0 0-7,-5-3 0 7,1-1 0-7,4 2 0 8,3 0 0-8,-1-4 0 7,-1 2 0-7,7 0 0 8,-1 5 0-8,-1-7 0 8,-1-4 0-8,4 2 0 7,3 1 0-6,-1-1 0 5,2-2 0-6,2-3 0 8,5-1 0-8,-5 2 0 7,2 1 0-7,4-3 128 8,2-5-128-8,-4 3 0 8,4 2 0-8,0-1 128 7,2-3-128-7,2-1 0 8,-2-4 0-8,2-1 128 7,0 5-128-7,0-5 0 8,6 5 0-8,-1-4 0 7,-7-1 0-7,6-5 128 8,4 0-128-8,-1 4 0 7,1-7 0-7,4 1 0 8,3-2 0-8,1 0 144 7,1 2-144-7,3-2 0 8,-3-2 128-8,5-2-128 7,-3-4 0-7,-2 0 0 8,-3-2 144-8,2 2-144 7,1-2 0-7,0 3 144 8,-1-3-144-8,-1-2 0 7,-3 2 0-7,2 2 0 8,1 0 0-8,-1-2 0 7,-1-1 0-7,-1-1 0 8,-2 0 128-8,-1-2-128 7,-1 2 0-7,2 1 128 8,-1-7-128-7,3 4 0 5,-4 4 144-6,-1 0-144 8,1-1 128-8,0 3-128 7,-4 0 128-7,3 0-128 8,-5-4 0-8,0-2 0 7,0 5 0-6,-6 1 128 6,2-4-128-7,-2-2 0 7,4 4 0-7,-6 2 0 8,-4-3 0-8,0-3 0 7,2 2 0-7,-2 4 0 8,-1 0 0-8,3 0 0 7,0-7 0-7,0 7 0 8,-2 0 0-8,0 0 0 7,-2-4 0-7,5 0 128 8,-5-3-128-8,0-3 0 7,0 6 0-7,2-5 128 8,6-1-128-8,-5-6 0 7,-1 5 0-7,-2-3 0 8,-2 1 0-8,4 1 0 7,-1-3 0-7,-1 1 128 8,-2 2-128-8,-2-3 0 7,1 3 0-7,-3-3 128 8,0-3-128-8,1 3 0 7,-1-1 0-7,-4-1 0 8,1-4 0-8,-1 3 128 7,3 1-128-7,-7 1 0 8,-1-5 0-8,2-1 128 7,-3 1-128-7,3 0 0 8,-9 1 0-8,3 3 144 7,-4-1-144-7,0-3 0 8,2-2 192-8,-5-1-192 7,-3 3 192-7,-2 0-192 8,-2-5 208-8,0-1-64 7,0-4-16-7,-3 2 0 8,-1 0-128-8,0-4 160 7,0-2-160-7,-6 6 160 8,1 0-160-8,-5-6 0 6,2 1 0-6,-1 1 0 9,1 0 128-9,-3 2-128 7,1-2 0-7,-4-4 128 8,3 2-128-8,1 0 0 7,-5 6 0-7,1 2 0 8,3-2 0-8,-3 2 0 7,-3-3 0-6,1 5 0 6,1 2 0-6,1 0 0 5,-5-3 0-6,-2 1 0 8,-1 0 0-8,-1 1 0 8,0 1 0-8,-4 2 0 7,-2 1 0-7,0 5 0 7,-1-3 0-7,-3-3 0 8,4 2 0-8,-6-1 0 7,2 1 0-7,2 1 0 8,-6-1 0-8,4 0 0 8,-7-3 0-8,3 5 0 7,2 3 0-7,-6-5 0 8,2 3 0-8,-2-1 0 7,-3 5 0-7,1 1 0 7,-2 3 0-7,-2-2 0 8,-1 7 0-8,-1-1 0 7,-1-2 0-7,-3 4 0 8,3-4 0-8,-3 1 0 7,2 1 0-7,1 2 0 8,-1-6 0-8,3 6 0 7,-1 3 0-7,0 1 0 9,-1 0 0-9,-3 0 0 6,1-2 0-6,-1 2 0 8,5 2-144-8,-3 0 144 7,-3-4 0-7,-1 8 0 8,3 0-160-8,-1 2 160 7,3 1-128-7,-1 5 128 8,-5-2 0-8,3 5-160 7,1-3 160-7,-1 4 0 8,1-5-144-8,-1 1 144 8,-1 4 0-8,3-1-144 7,0 1 144-7,3 3 0 8,-1-5 0-8,6 4 0 7,1 3 0-7,-3-3 0 7,-2 1 0-7,3 5 0 8,-1-1 0-8,2 4 0 7,-4 1 0-7,5-1-128 9,-3-2 128-9,4 1 0 7,2 1 0-7,-3 2-128 7,1 4 128-7,4-2 0 8,-4 1 0-8,4-1-128 8,4 6 128-8,2-2 0 6,4 2 0-6,0 2 0 8,-2-4 0-8,3 8 0 7,3 0-144-7,0 4 144 8,-2-6 0-8,5 4 0 8,-1-6 0-8,2 4 0 7,-3 3-128-7,5-7 128 8,0-2 0-8,1 4 0 7,3 4 0-7,3-6 0 8,-5-2-144-8,7 0 144 7,-2-4 0-7,7 1 0 8,-3 3 0-8,2 0 0 7,4-6 0-7,-4 0-128 7,3 2 128-7,3 2 0 8,-2 1 0-8,0-3 0 7,4 4 0-7,0 2 0 8,0-6 0-8,0 2 0 7,2-4 0-7,2 2 0 9,2-5-128-9,2-1 128 6,0 0 0-6,-2-1 0 9,2-5 0-9,5 4 0 7,-1-1 0-7,4-1 0 7,1 1 0-7,9-5 0 7,3-5 0-6,-2 5 0 6,5-1 0-7,1-1-128 7,2 1 128-6,6-2 0 6,-4 3 0-7,6-5 0 8,2 1 0-8,6 3 0 8,1-6 0-8,7 5 0 7,2-3 0-7,3 3 0 7,6-3-128-7,0 2 128 8,5-3 0-8,-3 3 0 7,2 3 0-7,-2-3 0 8,4 1 0-8,4 1 0 8,2-4 0-8,4 1 0 7,4-3 0-7,2 2 0 8,1-7 0-8,-1-1-128 7,0 2 128-7,2 0 0 8,-3-6 0-8,3 0 0 7,5-2 0-7,-3-2 0 8,4-2 0-8,-5 0 0 7,3 2 0-7,-6-2 0 7,1-4 0-7,5-5 0 8,-7 1 0-8,5-4 0 8,2 3 0-8,-5-5 0 8,3 5 0-8,-6-5 0 7,-2 2 0-7,-6-1 0 7,-4-5 0-7,-8 7 0 8,6-3 0-8,-6 3 128 8,3-1-128-8,-7-2 0 7,-2 5 0-7,-3-5 0 7,-5 3 0-7,-7 1 0 8,-2-4 0-8,-8 7 0 7,-2-3-144-7,-4 4 144 22,-3 5-2272-22,-15-3-352 0</inkml:trace>
    </iact:actionData>
  </iact:action>
  <iact:action type="add" startTime="3626">
    <iact:property name="dataType"/>
    <iact:actionData xml:id="d1">
      <inkml:trace xmlns:inkml="http://www.w3.org/2003/InkML" xml:id="stk1" contextRef="#ctx0" brushRef="#br0">15992 19510 16415 0,'0'0'720'1,"0"0"160"-1,0 0-704 0,0 0-176 4,8-10 0-4,-8 10 0 8,0 0 544-8,0 0 80 7,0 0 16-7,5-13 0 8,-5 13-176-8,0-12-16 7,0 12-16-7,0 0 0 8,-2-17 144-8,-5 5 48 7,-1-2 0-7,-2 4 0 8,-5 3 80-8,3-5 32 7,-4 4 0-6,6-5 0 6,-5 3-64-7,1 4-16 7,-3 0 0-7,3-4 0 8,-7 1-208-8,1 1-32 7,-1-2-16-7,1 0 0 8,-1 2-128-8,-3-1-16 7,1 1-16-7,1 4 0 9,1-2-48-9,-3-2 0 7,1-1 0-7,-4 5 0 7,1-2 0-7,1-2-16 8,-2 2 0-8,-1 2 0 8,-1 2-176-8,0 2 160 6,0 2-160-6,-3 2 160 8,1 0-160-8,-2 4 0 7,2 0 0-7,0 1 0 8,-3 7 0-8,5-4 0 8,-2 5 0-8,2-5 0 7,0 4 0-7,1-3 0 8,1 5 0-8,2 1 0 7,-1-3 0-7,3 3 0 8,5 5 0-7,3-3 0 5,-5-3 192-6,5 1-32 8,3 3-16-8,4-1 0 7,-6-3-144-7,7 3 0 7,-5 1 0-7,2 1 128 8,4 2-128-8,-2-1 0 7,-1-5 0-7,3 3 128 9,2-3-128-9,2-1 0 6,4 3 0-5,-2 1 0 6,0-22 0-7,2 21 0 7,4-1 0-7,2-1 0 9,1 1 0-9,-1-5 0 7,2 3 144-7,4-4-144 8,-1 1 176-8,5 5-48 7,1-7 0-7,3 5 0 7,-1-6 64-7,3 3 0 8,1-3 0-8,2 1 0 7,2-5-192-7,3 0 0 8,1 6 0-8,0-6 0 7,-2-3 0-7,2 3 0 8,1-2 0-8,3-2 128 8,-2 2-128-8,4-2 128 8,2 2-128-8,-4-3 128 8,2-1 0-8,-4-2-128 10,-2 0 192-10,0 0-64 5,2 0-128-5,-2-2 160 6,-3 2-160-6,-1-2 160 9,0-3-160-9,0-1 0 12,-1 0 0-12,-1-4 128 3,0-2-128-3,-3 5 160 11,-1-3-160-8,1-2 160-2,1 2-32-1,-4-3 0 7,1 5 0-7,-1-4 0 9,1-5 0-9,-7 1 0 10,1 6 0-10,-6 3 0 4,3-11 16-4,-3 4 0 11,0-5 0-11,2-1 0 4,-7 7-144-4,3-5 192 12,-4-3-192-12,0 3 192 4,-4-1-64-4,-4-1-128 11,4 5 192-11,-4-5-64 5,-4-5-128-5,3-1 160 10,-5 1-160-10,0 0 160 4,0-1-160-4,-5 1 128 12,3 0-128-12,-4 3 128 3,1 1-128-3,-5-5 0 12,-3 1 0-12,1 0 0 3,-1 1 0-3,2 3 128 12,-3 3-128-12,-1-1 0 4,-2 7 0-4,-1-4 0 11,1 5 0-11,0-3 0 3,-3 4 0-3,3-1 0 11,-2 3 0-11,0 4 0 5,-3 0 0-5,-1 0 0 7,-2 2 0-7,4 0 0 9,-2-2 0-9,-4 8 0 11,2 0 0-11,1 0 0 4,1-2 0-4,0 2 0 10,2 4 0-10,0 3 0 4,-3-1 0-4,3 4 0 8,-2-4 0-8,-4 3 0 8,6 1 0-8,0 3 0 7,1-3 0-7,1 6 0 8,0-3 0-8,2 3-144 10,-1 1 144-10,3 2 0 5,1-5 0-5,3 3-128 11,0 5 128-11,5-3 0 4,-2 1 0-4,5-3 0 12,-3-1-128-12,6 3 128 3,3-2 0-3,-3 3 0 7,4-7 0-7,4 7 0 8,-2 1 0-8,4 2 0 12,2 1 0-12,0-3 0 3,2-3 0-3,2 5-128 12,4 0 128-12,-1 2 0 3,7-1 0-3,-2-1 0 8,5-2 0-8,-1 1 0 8,3-1 0-8,4-3 0 7,3-7 0-6,3 5 0 2,2-5 0-3,6 3 0 7,-4-1 0-7,6-3 0 7,-2 2 0-7,2-9 0 9,-4 3 0-9,2-2 0 6,2-2 0-6,-2-4 0 13,6-2 0-13,-2 0 0 3,0-4 0-3,6-6 0 12,-5-2 128-12,1 3-128 4,0-7 0-4,-4 4 0 6,2-7 128-6,-4 1-128 8,0 3 0-8,-4-7 0 10,0 1 128-10,-2-3-128 5,-3-1 0-5,-3 2 0 11,-2-3 128-10,1 5-128 3,-5-1 0-4,1 1 0 10,-11-2 0-10,3 1 0 5,-4-3 128-5,-2-1-128 5,-1 1 0-5,-5 0 144 8,-2 1-144-8,-2 3 128 7,0 3-128-7,-7-9 128 8,-1-4-128-8,0-2 0 8,-7 3 144-8,-1 3-144 8,1 2 0-8,-5-1 0 7,-3 3 0-7,-3 1 128 8,1 1-128-8,-2 2 0 7,-2 3 128-7,-4-2-128 8,-1 7 0-8,3-3 0 6,2 4 0-6,-6 1 128 9,-2 3-128-9,2 2 0 7,-6 2 0-7,4 0 0 8,-4 2 0-7,2 2 128 8,-4 2-128-9,6 2 0 6,-2 1 0-6,4 1 0 11,-4-2 0-11,4 2 0 4,4 0 0-4,-4-3 0 10,2 5 0-10,4 2 0 4,-3-4 0-4,3 3 0 10,0 3 0-9,4 0 0 3,5 1 0-4,-3 3 0 7,-2-3 0-7,1 7 0 8,1-1 0-8,3 3 0 7,1 1 0-7,5-1 0 8,-3-3-240-8,9 2-16 7,-3 3 0-7,5-3 0 21,6 1-2352-20,2-5-464-1</inkml:trace>
    </iact:actionData>
  </iact:action>
  <iact:action type="add" startTime="5549">
    <iact:property name="dataType"/>
    <iact:actionData xml:id="d2">
      <inkml:trace xmlns:inkml="http://www.w3.org/2003/InkML" xml:id="stk2" contextRef="#ctx0" brushRef="#br0">18254 19592 13759 0,'0'0'608'1,"0"0"128"-1,-9-12-592 0,3 1-144 9,6 11 0-9,-8-8 0 5,0-4 928-4,-2 1 160 7,1 5 16-8,1-2 16 5,-4 0-352-5,2-2-80 10,-3 3-16-10,1-3 0 6,-2 4-128-6,3 0-32 9,-1 2 0-9,12 4 0 6,-16-4-128-6,5 2-16 9,-7 2-16-9,3 4 0 5,1 2-128-5,-2 0-32 10,8 6 0-10,-3-3 0 5,-7 3 64-5,5 6 0 11,3-1 0-11,0 5 0 5,-2 9 112-5,3 0 16 10,3 0 16-10,-2 0 0 5,4-3-208-5,2 1-32 9,0-2-16-9,4-1 0 4,4-3-144-3,2-7 0 11,-8-16 144-12,8 17-144 4,1-1 176-4,-9-16-48 10,16 10 0-10,-16-10 0 3,17 3 208-3,-17-3 48 11,18-1 0-11,2-3 0 5,1-4 128-5,-5-4 48 10,1 2 0-10,-3-7 0 6,1 1-272-6,1-1-48 9,-6-5-16-9,1 7 0 6,1-3-224-6,-4 2 176 9,0 3-176-9,2 1 160 5,-10 12-160-5,7-10 0 11,-7 10 0-11,0 0 0 4,0 0 0-4,0 0 0 10,16 4 0-10,-6 2 0 5,-10-6-176-5,0 0 176 10,11 18-128-10,3 1 128 6,-4-1 0-6,1 1-160 10,-3 1 160-10,4-1 0 5,2-1 0-5,-3 1 0 11,3 3 0-11,-4-7 0 3,3 1 0-3,-1-6 0 11,4 3 0-11,-3-5 144 4,7-4-336-4,-3 0-64 11,3 0 0-11,1 0-16 18,-1-2-2288-18,-1-4-448 0</inkml:trace>
    </iact:actionData>
  </iact:action>
  <iact:action type="add" startTime="6046">
    <iact:property name="dataType"/>
    <iact:actionData xml:id="d3">
      <inkml:trace xmlns:inkml="http://www.w3.org/2003/InkML" xml:id="stk3" contextRef="#ctx0" brushRef="#br0">18691 19543 17503 0,'0'0'768'0,"0"0"176"0,0 0-752 0,0 0-192 10,0 0 0-10,0 0 0 5,0 0 1392-5,0 0 240 9,0 0 48-9,12-9 16 5,4 3-912-5,-3 0-176 7,7-4-32-7,-5 2-16 8,3 1-16-8,3-5 0 10,9 4 0-10,-5 0 0 5,-2-5-224-5,1 5-32 7,-3 0-16-7,1-2 0 9,-1 4-272-9,1 4 128 6,-9 1-128-6,-13 1 0 23,20 0-256-23,-20 0-176 0,0 0-16 0,0 0-7792 12,0 0-1552-11</inkml:trace>
    </iact:actionData>
  </iact:action>
  <iact:action type="add" startTime="6232">
    <iact:property name="dataType"/>
    <iact:actionData xml:id="d4">
      <inkml:trace xmlns:inkml="http://www.w3.org/2003/InkML" xml:id="stk4" contextRef="#ctx0" brushRef="#br0">18711 19754 5519 0,'0'0'496'1,"0"0"-496"4,0 0 0-5,17-6 0 5,5-6 3136-5,-1 3 544 9,-3-1 96-9,5-2 32 4,5 4-2640-4,1 1-528 11,-2-9-96-11,2 4-32 4,1 1-320-4,-1 3-192 10,0-2 192-10,-2 0-6480 14,-3 3-1296-14</inkml:trace>
    </iact:actionData>
  </iact:action>
  <iact:action type="add" startTime="6450">
    <iact:property name="dataType"/>
    <iact:actionData xml:id="d5">
      <inkml:trace xmlns:inkml="http://www.w3.org/2003/InkML" xml:id="stk5" contextRef="#ctx0" brushRef="#br0">19302 19883 21935 0,'0'0'960'1,"0"0"224"-1,0 0-944 0,0 0-240 8,0 0 0-8,0 0 0 6,0 0 320-6,0 0 0 9,0 0 16-9,0 0 0 5,0 0 176-5,0 0 48 10,0 0 0-10,0-14 0 5,0 14 32-5,8-14 16 10,1-3 0-10,1 3 0 6,-4-1-128-6,6 3-32 9,-3-4 0-9,1 7 0 5,2-7-208-5,-4 6-48 10,-8 10-16-10,11-15 0 5,1 5-176-5,-12 10 0 11,0 0 144-11,0 0-144 4,0 0 0-4,0 0 0 11,0 0 0-11,0 0-192 5,6 21 192-5,0-1-128 7,-2-1 128-7,3 3-128 8,-1-5 128-8,-2 5 0 11,2 1 0-11,2 1 0 4,-2-11 0-4,-6-13 0 12,10 16 0-11,-10-16 0 1,13 12 0-2,-13-12 0 12,16 5 0-12,-1-5 0 4,-1-2 224-4,4-5 32 11,-3-3 0-10,1-6 0 2,-1 3 128-3,-1-7 16 10,6 1 16-10,-5 1 0 5,-1-7-176-4,-2-1-48 8,-3 7 0-9,-3 1 0 6,-2-9-48-6,0 0-16 11,-4-6 0-11,-4 3 0 4,2 1 0-4,-4 2-128 7,-5-3 192-7,1-1-64 4,2-2-128-4,-6 0 128 7,5-4-128-7,-5 2 128 8,4 2-128-7,4 0 0 9,-3-1 144-10,3 7-144 4,2 4 0-4,2 3 0 11,0 1 0-11,2 7 0 4,0 12 0-4,0 0-160 10,0 0 160-10,0 0 0 5,0 0-224-4,0 0 64 9,0 0 16-10,0 0 0 4,19 8 144-4,-3-4-192 8,4 1 192-8,-1 5-192 8,1-2 192-8,1-6 0 9,2 0 0-9,5-2 0 6,1 0 0-6,2 0 0 10,0-2 0-10,1-2 0 5,1-6 0-5,2-1 0 6,2 7 0-6,4-8 0 8,-6-4 0-8,2 5 0 12,2-5 0-12,0 4 0 3,2-3 0-3,-4-3 0 12,-2 1 0-12,0 1 0 3,-5 8 0-3,-3 1 0 11,-6-5 0-10,3 6 0 4,-3 0-256-5,1 2-32 5,-1 0 0-5,-5 2 0 23,-1-2-2096-23,-15 4-432 1</inkml:trace>
    </iact:actionData>
  </iact:action>
  <iact:action type="add" startTime="7124">
    <iact:property name="dataType"/>
    <iact:actionData xml:id="d6">
      <inkml:trace xmlns:inkml="http://www.w3.org/2003/InkML" xml:id="stk6" contextRef="#ctx0" brushRef="#br0">19936 19538 6447 0,'0'0'272'1,"-14"-4"80"-1,-3 4-352 0,17 0 0 5,-10-2 0-5,10 2 0 8,-14-6 3920-8,14 6 720 12,0 0 144-12,0 0 16 3,-8-10-3184-3,8 10-640 11,0 0-128-11,0 0-16 4,6-12-320-4,-6 12-64 12,18-9-16-12,-3-3 0 4,5 6 0-4,5-2 0 6,1 0 0-6,3 5 0 8,0-5-48-8,-2 4-16 12,3-2 0-12,-3 0 0 4,-4 4-80-4,1 2-16 10,-5 0 0-10,1 4 0 5,-5 2-272-5,-15-6 128 11,12 8-128-11,-12-8 0 5,8 13 144-5,-2 1-144 10,-10 0 0-10,0-1 144 4,4-13-144-4,-12 18 128 7,-7-4-128-7,5 3 128 8,-2-7-128-8,5 0 128 11,-3-1-128-11,14-9 128 5,-6 10-128-5,6-10 0 10,0 0 0-10,0 0 0 5,0 0 0-5,14 16 0 11,3-5 0-10,7 1 0 2,1-4 0-3,1 0 0 11,-3 7 0-11,2-3 128 4,-1 4-128-4,-1-3 0 10,1 3 0-10,-3-2 0 5,-7 5 128-5,-1 3-128 10,-1-5 128-10,-2 6-128 5,-6 1 192-5,-6 1-32 10,-6 1-16-10,-4-3 0 5,-3-7 240-5,-3 5 32 11,-7 2 16-11,-7-3 0 4,-8-4 368-4,-1 1 80 10,-8-5 16-10,2 3 0 6,0-3-224-6,-4 4-32 9,-1-5-16-9,-1 3 0 6,-1-4-368-6,5 1-64 9,2-3 0-9,6-4-16 18,4-2-1072-18,0-2-224 1,6 0-32-1,5-4-16144 5</inkml:trace>
    </iact:actionData>
  </iact:action>
  <iact:action type="add" startTime="8702">
    <iact:property name="dataType"/>
    <iact:actionData xml:id="d7">
      <inkml:trace xmlns:inkml="http://www.w3.org/2003/InkML" xml:id="stk7" contextRef="#ctx0" brushRef="#br0">18584 9311 4607 0,'0'0'400'1,"0"0"-400"8,-10 2 0-9,1-2 0 5,1 0 1552-5,8 0 240 9,-12 0 32-9,12 0 16 5,-10-6-816-5,2 2-144 10,-3 2-48-10,3 0 0 4,4-4 256-4,-2-2 64 11,-2 2 0-11,8 6 0 5,0 0-256-4,-5-5-64 10,-1-3 0-11,6 8 0 4,-2-12-224-4,2 12-48 11,-2-8-16-11,2-1 0 3,0-1-304-2,0 10-64 6,4-8-16-7,-4 8 0 8,4-10-160-8,-4 10 192 11,3-10-192-11,-3 10 192 5,0 0-192-5,0 0 0 10,0 0 0-10,0 0 0 5,0 0 0-5,0 0 0 7,0 0 0-7,0 0 0 8,0 0 0-8,0 14 0 8,-3-4 144-8,-3 0-16 7,-6-1 128-7,0-3 48 11,3 2 0-11,-7 0 0 4,4-4 144-4,-1 0 48 11,5-2 0-11,8-2 0 5,0 0-80-5,0 0-16 9,0 0 0-9,0 0 0 5,0 0-176-5,0 0-32 10,0 0-16-10,0 0 0 6,8-6-176-6,3-4 0 9,-1 2 144-9,-2 4-144 5,6-2 0-5,-9-3 0 11,5 1 0-11,-10 8 128 5,12-4-416-5,-12 4-80 5,10-4-16-5</inkml:trace>
    </iact:actionData>
  </iact:action>
  <iact:action type="add" startTime="9391">
    <iact:property name="dataType"/>
    <iact:actionData xml:id="d8">
      <inkml:trace xmlns:inkml="http://www.w3.org/2003/InkML" xml:id="stk8" contextRef="#ctx0" brushRef="#br0">18773 9943 10127 0,'0'0'896'2,"0"0"-704"5,0 0-192-7,0 0 0 8,0 0 1168-8,0 0 208 11,0 0 32-11,0 0 16 5,0-10-464-5,0-4-80 7,0 0-32-7,0-1 0 5,2 1-64-5,2-5-16 10,-2 1 0-10,4-3 0 5,0-1-224-5,2-1-48 10,-3 1-16-10,1 1 0 5,-2-6-240-5,6 1-48 11,-2 5-16-11,-1-1 0 5,5 3-48-5,-2 3 0 11,-4-1 0-11,2 7 0 4,-1-2-128-4,-7 12 0 11,0 0 0-11,0 0 128 4,8-6-128-4,-8 6 0 10,0 0 0-10,12 6 0 5,-12-6 0-5,14 14 0 10,-3 0-144-10,3 1 144 5,-4 3 0-5,1 1 0 10,-3 5 0-10,-2 1 0 5,2 2 0-5,2-1 144 10,-3 1-16-10,3-4 0 5,0 1 0-5,-2-5 0 10,1 1 0-10,3-1 0 5,-2-5 0-5,4 1 0 10,-5-3 0-10,3 0 0 6,0-6 192-6,-1-4 16 9,3 0 16-8,-2-4 0 2,5 0 48-3,-1-2 16 12,0-2 0-12,1-4 0 4,-5 2-176-4,3-3-48 10,-3-3 0-10,2 0 0 5,-4-5-32-5,-1-3-16 10,3 3 0-10,-6-1 0 5,0-5-16-5,0-2 0 10,1-8 0-10,-1 2 0 5,-4-3-128-5,-2 1 192 11,0-6-192-11,0 2 192 4,0-9-192-4,0-3 0 10,0 2 144-10,0 0-144 5,0-3 0-5,0-3 0 10,2 1 0-10,2 1 128 5,-2 2-128-5,0 0 0 10,0 5 0-10,0 3 0 4,-2 0 0-4,4 8 0 12,-2 0 0-12,0 2 0 4,-2 5 0-4,2 7 0 12,-1-1 0-12,-1 1 0 3,0-1 0-3,2 7 0 10,-2-3 0-10,2 7 0 6,-2-3 0-6,2 4 0 11,0-2 0-11,0 5-128 3,-2 7 128-3,0 0 0 11,2-8 0-11,-2 8 0 5,0 0 0-5,0 0 0 9,0 0-144-9,12-6 144 6,-4-2 0-6,3 4 0 9,3 0 0-9,-2 2 0 5,3 2-144-5,5-2 144 10,-5-1 0-10,5 1 0 5,3 0 0-5,3-4 0 10,-1 0 0-10,4 2 0 5,3 2 0-5,-1-2-128 10,4 0 128-10,4 0 0 5,-2-3 0-5,8 1 0 10,-2 0 0-10,5 0 0 6,5-2 0-6,2 2 192 10,-3-1-48-10,1-1-16 4,4 0 80-4,-1 0 16 10,1 0 0-10,-3-1 0 5,1 1-48-5,0 4-16 10,-5 0 0-10,-3 2 0 5,-2 2-160-5,-2 0 0 11,-8 2 0-11,2 0 128 5,2 0-128-4,-10-2 0 9,-5 0 0-10,-5 2 128 4,-1 0-128-4,-1 0 0 11,-7 0 0-11,-10-2 128 4,0 0-128-4,0 0 0 7,0 0 0-7,0 0 0 24,0 0-256-24,0 0-144 0,0 0-32 0,-4 13-8768 7,-7-3-1744-6</inkml:trace>
    </iact:actionData>
  </iact:action>
  <iact:action type="add" startTime="10280">
    <iact:property name="dataType"/>
    <iact:actionData xml:id="d9">
      <inkml:trace xmlns:inkml="http://www.w3.org/2003/InkML" xml:id="stk9" contextRef="#ctx0" brushRef="#br0">19836 8967 12255 0,'0'0'544'0,"0"0"112"0,0 0-528 0,0 0-128 8,0 0 0-8,0 0 0 6,0 0 880-6,0 0 144 9,0 0 16-9,0 0 16 5,0 0 144-5,0 0 16 10,0 0 16-10,0 0 0 5,0 0-192-5,0 0-32 10,0 0-16-10,0 0 0 4,0 0-528-4,0 0-96 11,0 0-32-11,14-4 0 4,0-1 48-4,1 3 0 13,7 0 0-13,-5 0 0 3,7 0-80-3,-1 0-16 11,2 2 0-11,3 0 0 4,-3 0-32-4,2 0-16 12,1 0 0-11,-1 0 0 1,2 0 0-2,-3 2 0 10,-1 2 0-10,-2 0 0 6,-3 0-80-6,-1-1-16 9,3 3 0-9,-5 0 0 6,-1 2-144-6,1 0 0 7,-7-2 144-7,4-3-144 8,-14-3 0-8,8 8 0 7,-8-8 0-7,8 14 128 9,-3-6-128-9,-5-8 0 10,0 0 128-10,-2 13-128 5,-3-3 192-5,-3-2-48 11,-6 4 0-11,2-5 0 4,-5 3-16-4,1 2-128 10,-5-4 192-10,1 1-64 5,-1 5-128-5,1-4 0 11,-1 2 144-11,1-3-144 4,5 1 0-4,-5 2 0 11,-1-4 0-11,7 1 128 4,-3 3-128-4,1-4 0 10,2 0 0-10,5 1 0 5,-3-3 0-5,4 2 0 7,2 4 0-7,-2-6 0 8,8-6 0-8,0 0 0 11,-3 13 0-11,3 1-128 4,0-14 128-4,9 14 0 10,-1-1 0-10,6-3 0 6,1 4 0-6,5-5 0 10,-3 5 0-10,5-4 0 5,5 1 0-5,-1 3 0 10,-1-4 0-10,2 3 0 4,0-7 0-4,1 4 0 10,-1 4 0-10,0-5 0 5,-1 5 0-5,-3-6 0 10,-3 2 0-10,5 7 0 5,-5 1 0-5,-1-3 128 11,-9 3-128-11,-2-4 176 4,-8-14 64-4,-4 23 16 12,-6 0 0-12,-2 3 0 3,-3-7 240-3,-11 1 48 7,-3 5 16-7,-4-3 0 8,-10-1-16-8,0-1 0 11,-6-1 0-11,-1 1 0 4,-5-5-16-4,2-1 0 7,-5 1 0-7,3-3 0 5,-1 2-208-5,3-5-64 11,2-1 0-11,2-2 0 4,-1 0-256-4,5-2 128 7,2-4-128-6,8 0 0 20,6 0-2016-21,1 0-512 0</inkml:trace>
    </iact:actionData>
  </iact:action>
  <iact:action type="add" startTime="11842">
    <iact:property name="dataType"/>
    <iact:actionData xml:id="d10">
      <inkml:trace xmlns:inkml="http://www.w3.org/2003/InkML" xml:id="stk10" contextRef="#ctx0" brushRef="#br0">22079 8020 6447 0,'0'0'272'1,"0"0"80"-1,0 0-352 0,0 0 0 8,0 0 0-8,0 0 0 6,0 0 1600-6,0 0 240 6,2-8 48-6,-2 8 16 7,0 0-976-6,0 0-192 9,0 0-32-10,0 0-16 5,0 0-336-5,-9 0-64 10,9 0-16-10,-8 4 0 6,-6 2 48-6,4 3 0 6,-3 1 0-6,1 2 0 8,-6 3 16-8,5 1 16 7,-9-2 0-7,3 7 0 8,-3 1 48-8,1-1 16 11,-4 4 0-11,-1 5 0 5,-1 3-48-5,0 2-16 7,-1 2 0-7,1 4 0 10,0-2-48-10,-3 8-16 9,1 1 0-9,0 1 0 2,-4 0-160-2,3 2-128 7,3 1 192-7,2 3-192 9,1-1 192-9,1 3-64 10,0 0 0-10,-1-3-128 5,5 1 336-5,3-3-32 8,-1-3-16-8,5-2 0 7,-2 0-32-7,4 2-16 12,-1-1 0-12,5-9 0 3,4-4 48-3,2 1 16 11,2-5 0-11,2-2 0 4,4 0 48-4,-1-1 16 11,-1-3 0-11,4 0 0 5,2-1-48-5,1-3-16 7,3 1 0-7,-2-3 0 5,1 1-64-5,3-5-16 10,-5 5 0-10,7-7 0 4,-1 1-96-4,1-6 0 11,-1 9-128-11,5-5 192 5,-5 0-192-5,3-4 128 12,-1 1-128-12,3 1 0 4,1-2-128-4,-2 0-128 9,1-1-32-9,7 1 0 19,-4-4-2256-19,-3-4-448 0</inkml:trace>
    </iact:actionData>
  </iact:action>
  <iact:action type="add" startTime="12455">
    <iact:property name="dataType"/>
    <iact:actionData xml:id="d11">
      <inkml:trace xmlns:inkml="http://www.w3.org/2003/InkML" xml:id="stk11" contextRef="#ctx0" brushRef="#br0">22832 7850 8287 0,'0'0'368'1,"0"0"80"-1,0 0-448 1,0 0 0 7,0 0 0-8,0 0 0 5,0 0 1472-5,0 0 224 9,0 0 32-9,0 0 16 6,0 0-544-6,0 0-112 10,0 0-32-10,0 0 0 4,0 0-208-3,0 0-32 8,2 16-16-9,0-5 0 6,-2 5-48-6,0-1-16 9,-2 7 0-9,0 1 0 6,2 3-96-6,-2-1-32 11,-2 4 0-11,2 4 0 5,1 1-160-5,-1 5-16 10,-2 0-16-10,0-2 0 4,0 4-80-2,-6-4-16 7,2 2 0-9,2-2 0 4,-1-4-48-4,-3 6-16 11,2-4 0-11,2-2 0 5,0 0-48-5,-1-2-16 11,3-3 0-11,0-3 0 5,2-1-192-5,2-3 144 7,0-2-144-7,0-3 128 8,0 2-128-8,0-7 128 7,2 5-128-7,2-8 128 8,-4-8-128-8,0 0-224 11,7 11 48-11,7-3 16 13,-14-8-1744-13,0 0-336 0,18 0-80 0,-18 0-16 3</inkml:trace>
    </iact:actionData>
  </iact:action>
  <iact:action type="add" startTime="12839">
    <iact:property name="dataType"/>
    <iact:actionData xml:id="d12">
      <inkml:trace xmlns:inkml="http://www.w3.org/2003/InkML" xml:id="stk12" contextRef="#ctx0" brushRef="#br0">21997 8958 12895 0,'0'0'1152'1,"0"0"-928"-1,0 0-224 1,0 0 0 2,0 0 832-3,0 0 112 12,0 0 16-12,0 0 16 5,16-2-208-5,-2 0-32 9,5 0-16-9,7-2 0 5,-1 0 224-5,4 0 32 10,2 0 16-10,4-4 0 5,6-1-48-5,2 3-16 10,6 0 0-10,4-4 0 5,1 4-304-4,5-3-64 8,3-7-16-9,5 2 0 5,-5-3-16-5,4 1 0 10,1 4 0-10,3-3 0 4,-6 3-80-3,3-1-32 9,1 1 0-10,-6 4 0 5,-1-4-240-5,-3 5-48 10,1 1-128-10,-10 0 192 6,-5-2-192-6,-3 4 0 9,-2-2 0-9,4 4 0 19,-8 0-320-19,-11 4-176 0,-9 0-16 0,-15-2-16 14,0 0-2160-14,0 0-416 0,0 0-96 2,0 0 0-2</inkml:trace>
    </iact:actionData>
  </iact:action>
  <iact:action type="add" startTime="13294">
    <iact:property name="dataType"/>
    <iact:actionData xml:id="d13">
      <inkml:trace xmlns:inkml="http://www.w3.org/2003/InkML" xml:id="stk13" contextRef="#ctx0" brushRef="#br0">22054 9812 7359 0,'0'0'656'1,"0"0"-528"9,0 0-128-10,0 0 0 5,0 0 1696-5,0 0 304 11,0 0 64-11,0 0 16 4,0 0-560-4,0 0-112 7,0 0-32-7,0 0 0 10,0 0-256-10,12-12-48 10,-6 4-16-10,3-5 0 5,3-1-208-5,-4-4-32 7,0 3-16-7,1-5 0 8,-1-1-320-8,0 1-64 11,4 3-16-11,-5-5 0 4,1 1-160-4,-2 3-48 11,4-1 0-11,-2-1 0 4,1 7-192-4,1-3 0 8,-4 6 0-8,2 1 0 5,2 3 0-5,-10 6 0 10,0 0 0-10,0 0 0 6,0 0 0-6,9 2-128 9,-9-2 128-9,12 11-160 5,0-3 160-5,-4 4 0 10,-8-12-144-10,9 18 144 5,1 7 0-5,-4-2 0 10,0 1 0-10,0 1 0 5,1 2 0-5,-1 1 0 10,0-1 0-10,2-4 0 5,4-1 0-4,-5-1 0 8,7-3 128-9,-4-3-128 5,5-1 208-5,-3-6-32 11,4 0-16-11,-5-1 0 4,5-3 256-4,-4-2 48 11,3-4 16-11,-3-2 0 5,2-3-128-5,-3 1-32 10,1 2 0-10,0-6 0 4,-6-4-144-4,1 5-48 10,-1-5 0-10,0 2 0 6,-4-5-128-6,0 1 192 10,-2-1-192-10,0-5 192 6,-2-1-192-6,-2-3 160 9,-2-5-160-9,2-2 160 5,-1 6-160-5,1-2 0 10,-4-1 144-10,-2-1-144 4,4-2 0-4,2 0 128 12,-1 2-128-12,-3 3 0 4,2-1 0-4,0 2 0 10,0-1 0-10,0 3 0 5,-1 2 0-5,1 1 0 10,2 1 0-10,2 1 0 5,-2 7 0-5,2-3 0 11,-4 8 0-11,6 8 0 4,-2-11 0-4,2 11 0 11,0 0 0-11,0 0 0 4,0 0 0-4,0 0-160 10,0 0 160-10,0 0 0 5,0 0 0-5,14-6-128 10,-6 2 128-10,5 4 0 5,-1-4 0-5,6 0 0 10,-5-2-128-10,7 2 128 6,3 0 0-6,3 0 0 9,1 2 0-9,2 1 0 4,2-7 0-3,2-4 0 9,1 4 0-10,5-5 0 4,0 1 0-4,4 2 0 12,-4-4 0-12,5 1 0 4,-1-5 0-4,2 7 176 11,2-3-176-11,-4 4 160 4,4-4-160-4,-6 7 128 11,0-1-128-11,-4 2 128 4,-2-2-128-4,-4 4 0 8,-2 2 144-8,-3 0-144 8,-7 2 0-8,1 2 0 7,-3 0 0-6,-1 4-192 18,-16-6-592-19,13 16-128 0,-7-3-32 0,-4 1-8336 12,-4-4-1664-12</inkml:trace>
    </iact:actionData>
  </iact:action>
  <iact:action type="add" startTime="14092">
    <iact:property name="dataType"/>
    <iact:actionData xml:id="d14">
      <inkml:trace xmlns:inkml="http://www.w3.org/2003/InkML" xml:id="stk14" contextRef="#ctx0" brushRef="#br0">22916 9328 4607 0,'0'0'400'1,"-12"2"-400"8,3 0 0-9,1-2 0 4,8 0 2304-4,-12-2 368 10,12 2 80-10,0 0 0 5,0 0-1520-5,0 0-304 10,0 0-64-10,0 0-16 5,0 0 128-5,0 0 32 10,0 0 0-10,0 0 0 5,0 0-352-5,0 0-64 10,0 0-16-10,14-6 0 5,-4 0-256-5,1-1-48 10,1 3-16-10,2 0 0 6,-1 2-64-6,3-2-32 9,0 2 0-9,1 2 0 4,-1 2 0-3,1-2 0 10,-3 0 0-11,1 2 0 4,3 0-160-4,-4 4 128 10,3 0-128-10,-5 1 128 5,0-1 0-5,-12-6 0 10,9 8 0-9,-9-8 0 4,0 0-128-5,8 12 0 6,-8-12 0-6,4 11 128 9,-2-1 0-9,-2 2-128 7,0-12 192-7,-4 8-64 9,-4 5-128-9,3-1 0 11,-7-2 0-11,0 0 0 5,2-5 144-5,-5-3 0 6,3 8 0-6,-2 0 0 8,5-4-144-8,-5-4 0 7,4 0 0-7,2 1 0 10,-1 1 0-10,9-4 128 8,0 0-128-8,0 0 192 4,0 0-192-4,0 0 0 7,-6 12 0-7,6-12 0 9,0 0 0-9,0 0 0 10,4 16 0-10,0-3 0 6,-4-13 0-6,0 0 0 9,11 14-192-9,-3 0 192 6,4-3 0-6,-2 5 0 10,-3-6 0-10,1 5 0 5,2-3-128-5,-4 4 128 7,-4-3 0-7,2 3 0 9,-2-4 0-9,0 3 0 9,-2-5 0-9,-2 6 0 3,-2-7 0-3,0 9 0 7,-2-5 0-7,-6 9 0 9,2-10 0-9,3 3 0 11,-7-7 0-11,6 6 0 4,-5-5 0-4,3 3 0 7,2-4 0-7,8-8 0 9,-14 6 0-9,14-6-192 6,-9 6 0-6,9-6-7744 19,-12 0-1568-19</inkml:trace>
    </iact:actionData>
  </iact:action>
  <iact:action type="add" startTime="14947">
    <iact:property name="dataType"/>
    <iact:actionData xml:id="d15">
      <inkml:trace xmlns:inkml="http://www.w3.org/2003/InkML" xml:id="stk15" contextRef="#ctx0" brushRef="#br0">23359 7316 9215 0,'0'0'816'2,"0"0"-656"7,0 0-160-9,0 0 0 4,0 0 672-3,0 0 96 8,0 0 32-9,0 0 0 5,0 0 32-5,0 0 0 10,0 0 0-10,0 0 0 5,0 0-112-5,0 0-16 7,0 11 0-7,2-1 0 9,6 4 16-9,3-3 0 11,1 7 0-11,6-2 0 4,-1 3-208-4,5 4-64 12,-1 3 0-12,4 1 0 4,-1 4-160-4,1 0-32 11,3 1-16-11,-1 3 0 4,0-2-96-4,0 0-16 12,-3 4 0-11,3 2 0 1,0-6 96-2,1 6 16 11,-3 2 0-11,0 0 0 4,-1 0 112-4,-1 0 32 10,3 6 0-10,-3 4 0 6,-3 1-80-6,1-1-16 6,0 0 0-6,1-3 0 5,-6-1-96-5,1 2 0 7,3-2-16-7,-7 0 0 8,3 1 0-8,-6 1 0 11,3-6 0-11,-3 4 0 4,-4 0 16-4,0-4 16 11,2 1 0-11,-5 5 0 5,-3-4 32-5,-2 2 0 11,-1 4 0-11,-3-3 0 3,0-1 32-3,0 2 16 13,2-4 0-13,-4-2 0 3,-3 3-32-3,3 1 0 7,-6-8 0-7,-1 16 0 9,-7-8-16-9,5-1-16 12,1-3 0-11,-4 0 0 2,3-8 160-3,1 6 16 10,-1-2 16-10,3 4 0 5,-5-4-96-5,1-6-32 11,2-1 0-11,-3 1 0 4,1-8-16-4,3 2 0 10,-3-1 0-10,3-3 0 5,-7-3-64-4,3 1-16 9,3-3 0-10,-3-1 0 4,-1-5-192-4,6 2 176 7,-1-9-176-7,3 7 160 8,-2-2-160-8,14-10 128 11,0 0-128-11,-7 6 128 18,-1 7-1408-18,8-13-272 0,0 0-64 0</inkml:trace>
    </iact:actionData>
  </iact:action>
  <iact:action type="add" startTime="20517">
    <iact:property name="dataType"/>
    <iact:actionData xml:id="d16">
      <inkml:trace xmlns:inkml="http://www.w3.org/2003/InkML" xml:id="stk16" contextRef="#ctx0" brushRef="#br1">6900 14311 9215 0,'0'0'400'2,"0"0"96"-2,-15 4-496 0,15-4 0 2,-12 6 0-2,12-6 0 8,-16 0 1904-8,16 0 272 8,0 0 64-8,0 0 16 8,0 0-896-8,0 0-176 7,0 0-32-7,0 0-16 7,0 0-608-7,0 0-112 8,0 0-32-8,20 9 0 7,3 1-64-7,5-4 0 8,3 0-16-8,8-4 0 7,4-4 16-7,2-2 16 8,-1 4 0-8,7 0 0 8,4 2-112-8,-4-4-32 7,-3-4 0-7,-3 2 0 10,-2 0-48-10,2 2-16 5,-4-1 0-5,2 1 0 8,-8 0-128-8,-4 2 160 7,2 4-160-7,-3-1 160 7,-5 3-160-7,-2 0 0 8,-1-2 0-8,-9 4 0 21,-13-8-832-21,0 0-240 0,0 0-48 0,0 0-16 2</inkml:trace>
    </iact:actionData>
  </iact:action>
  <iact:action type="add" startTime="20814">
    <iact:property name="dataType"/>
    <iact:actionData xml:id="d17">
      <inkml:trace xmlns:inkml="http://www.w3.org/2003/InkML" xml:id="stk17" contextRef="#ctx0" brushRef="#br1">6627 15034 22687 0,'0'0'1008'1,"0"0"208"-1,0 0-976 0,0 0-240 7,26 4 0-7,1-6 0 8,2-1 128-8,4-3-128 8,-1 4 176-8,7-2-176 7,-2-2 304-7,0 0-48 7,4 2-16-7,-2 0 0 8,4 2-48-8,-1 0-16 7,5 0 0-7,0-1 0 8,-6 1 0-8,4 0 0 7,4 0 0-7,-4-2 0 9,-3 0-176-9,-1 2 0 6,0 4 0-6,-4-2 128 8</inkml:trace>
    </iact:actionData>
  </iact:action>
  <iact:action type="add" startTime="22978">
    <iact:property name="dataType"/>
    <iact:actionData xml:id="d18">
      <inkml:trace xmlns:inkml="http://www.w3.org/2003/InkML" xml:id="stk18" contextRef="#ctx0" brushRef="#br1">9830 13225 17503 0,'0'0'1552'1,"-10"-8"-1232"4,4-4-320-5,6 12 0 8,0 0 352-8,0 0 16 6,0 0 0-5,0 0 0 7,0 0-112-8,0 0-32 7,0 0 0-7,-7 14 0 8,-3 0-32-8,2 5 0 7,0 2 0-7,0 5 0 8,-1 1 384-8,1 2 64 7,4 5 0-7,-2 1 16 8,-4 8-16-8,3-3-16 7,1 7 0-6,-4 4 0 6,2 2-144-7,2-1-32 7,-3-3 0-7,-1 4 0 8,2-3-96-8,4-1-32 8,-6-2 0-8,5-8 0 7,-1 0-96-7,4-2-32 8,-4-2 0-8,-2 2 0 7,2-6-192-7,2-1 144 7,0-11-144-7,2 5 128 8,-1-3 16-8,-1 2 0 7,0-1 0-7,2-5 0 22,-2-1-1232-21,2 2-256-1,0-7-64 0</inkml:trace>
    </iact:actionData>
  </iact:action>
  <iact:action type="add" startTime="23323">
    <iact:property name="dataType"/>
    <iact:actionData xml:id="d19">
      <inkml:trace xmlns:inkml="http://www.w3.org/2003/InkML" xml:id="stk19" contextRef="#ctx0" brushRef="#br1">8402 14719 18431 0,'0'0'816'1,"0"0"160"10,0 0-784-11,0 0-192 0,8 11 0 0,6-7 0 3,7-2 224-3,8 2 0 7,5-4 0-7,8-2 0 7,9-2 160-7,4 0 48 7,1-4 0-7,11-5 0 8,5 5 368-8,4-8 80 7,-2 5 16-7,6-7 0 9,2 3 32-9,10-1 16 6,-1 6 0-6,7-1 0 9,-5 1-352-9,1-4-64 7,0 4-16-7,-7 6 0 7,-3 1-192-7,-2 3-32 8,-4 1-16-8,-2 3 0 8,-3 2-272-8,-3 4 0 6,-8 0 0-6,-3 1 0 8,-5 7 0-7,-5-4 0 5,-4 3-192-6,-8 5 48 22,-6-7-2096-22,-7 3-432 0</inkml:trace>
    </iact:actionData>
  </iact:action>
  <iact:action type="add" startTime="23793">
    <iact:property name="dataType"/>
    <iact:actionData xml:id="d20">
      <inkml:trace xmlns:inkml="http://www.w3.org/2003/InkML" xml:id="stk20" contextRef="#ctx0" brushRef="#br1">8474 16677 14047 0,'0'0'624'0,"0"0"128"0,0 0-608 0,0 0-144 3,0 0 0-3,0 0 0 7,0 0 1104-7,16-16 192 6,-6 4 48-6,1-5 0 9,-3 1 0-9,2-1 0 6,4-7 0-6,-5 1 0 8,7-3-336-8,-2-1-64 8,1-4-16-8,-1 2 0 8,5-1-288-8,1-1-48 7,-2-2-16-7,3-6 0 8,2 2-192-8,1-2-32 6,-1-2-16-6,-3 8 0 9,1 4-160-9,3 5-48 6,-1 3 0-6,-5 5 0 9,-1 1-128-9,1 9 0 7,-7 2 0-7,-11 4-176 8,20 6 176-7,-7 1-128 4,1 7 128-4,-4 4-128 7,4 7 128-8,-1 6-128 7,-1 8 128-7,-2 4-128 8,1 2 128-8,1 6 0 7,-6-3 0-7,8 3-128 8,-5 2 128-8,-1-2 0 7,6-1 0-7,-4-5 0 8,-3-8 0-8,5-2 0 7,-2-6 0-7,3-5 0 8,-3-5 0-8,0-1 0 7,-10-18 0-7,14 12 0 8,-14-12 0-8,0 0 224 7,15-2-48-7,1 0-16 8,1-6 336-8,-7-8 64 7,6-3 16-7,-7-1 0 9,-1-5-208-9,2-2-48 6,-8-5 0-6,2-1 0 8,0 2-176-8,-6-2-144 7,-2-10 192-7,-4 2-192 8,0-6 256-8,1-3-64 7,-7-7-16-7,2-3 0 8,2-1-176-8,-3-1 0 7,3-3 0-7,0 3 0 8,2-2 0-8,5 1 0 7,-3 7 0-7,-2 7 0 8,4 0 0-8,2 2 0 7,0 6 0-7,2 2 0 8,0 10 0-8,2 4 0 7,2 1 0-6,2 7 0 5,0-3-160-6,-2 3 160 8,-4 5 0-8,0 12-144 8,9-16 144-8,5 7 0 8,-4 1 0-8,7-4 0 7,-3 4 0-6,3 1 0 5,5-5 0-6,-1 4 0 8,7-2-192-8,5-3 64 7,0 3 0-7,6-2 0 8,2 2 128-8,-2 1 0 7,6-3 0-7,-2 4 0 8,6-2 0-8,-1-3 0 7,5 1 0-7,-2 0-192 8,-5 5 192-8,3 3 0 7,0-6 0-7,4 4 0 8,-5 2 0-8,-1 2 128 7,0 2-128-7,2 0 128 8,-6 0-128-8,-2 4 0 8,-4 0 0-8,-2-2-128 7,-4-2 128-7,-4 6 0 7,1 0 0-7,-9-2-128 22,1-2-1472-22,-1 5-304 0,-19-7-48 0,0 0-16 1</inkml:trace>
    </iact:actionData>
  </iact:action>
  <iact:action type="add" startTime="24495">
    <iact:property name="dataType"/>
    <iact:actionData xml:id="d21">
      <inkml:trace xmlns:inkml="http://www.w3.org/2003/InkML" xml:id="stk21" contextRef="#ctx0" brushRef="#br1">9746 15949 23439 0,'-31'8'1024'1,"15"-8"240"-1,-3-8-1008 0,7 6-256 5,12 2 0-5,0 0 0 8,-14-6 880-8,14 6 128 6,-7-6 16-6,7 6 16 8,0 0-544-8,0 0-112 6,0-17-32-6,4 5 0 9,-4 12 176-9,0 0 48 6,15-11 0-5,-1 5 0 7,3-4-128-8,-1 0-32 7,4 6 0-7,1-2 0 8,-2 3-96-8,-1-1 0 7,2 0-16-7,1 2 0 8,-5-2-112-8,1 2 0 7,1 0-16-7,-18 2 0 8,15 4-176-8,3 6 192 7,-18-10-192-7,12 7 192 8,-12-7-192-8,17 16 0 8,-7 0 0-8,4 1 0 8,-14-17 0-8,9 18 0 6,-1-3 0-6,4 5 0 9,-6-5 0-8,1 3 0 4,-7-18 128-5,10 18-128 8,-2-1 0-8,2 5 0 7,-1 1 0-7,-1-2 0 9,2 1 0-9,2-1 0 6,-2 1 0-6,3-1 0 9,-3 3 0-9,-2 1 0 6,1-2 144-6,-1 5-144 8,-2-1 192-8,0-2-16 8,-6-1-16-8,-2 1 0 7,-2 4 144-7,-4 1 16 7,-7-3 16-7,-1 2 0 8,-5 2 112-8,-5 3 32 8,-1-3 0-8,-2-2 0 8,-10-6-96-8,0-3 0 7,2 1-16-6,-6 1 0 5,-2-1 0-5,2-5 0 5,-6-3 0-5,8-7 0 6,-2 4-128-7,4-2-32 7,-2-6 0-7,8-2 0 8,6-4-208-8,2-2 144 7,5 0-144-7,8 0 128 21,-1-7-1632-20,11 3-336-1,2 10-64 0,11-14-14624 4</inkml:trace>
    </iact:actionData>
  </iact:action>
  <iact:action type="add" startTime="25786">
    <iact:property name="dataType"/>
    <iact:actionData xml:id="d22">
      <inkml:trace xmlns:inkml="http://www.w3.org/2003/InkML" xml:id="stk22" contextRef="#ctx0" brushRef="#br1">12508 14009 11967 0,'0'0'528'1,"0"0"112"-1,0 0-512 0,0 0-128 5,0 0 0-5,0 0 0 7,0 0 640-7,0 0 80 8,0 0 32-8,0 15 0 7,0 7-112-7,8-9-32 8,0 3 0-8,3 2 0 8,7-5 96-8,5 5 32 6,5-5 0-6,3 5 0 8,10-8-176-8,6-1-48 7,3-3 0-7,7-2 0 8,5-4-80-8,5-2-32 7,-7-11 0-7,1 3 0 8,-1 4-144-8,-1-6-48 8,-1 1 0-8,-3-7 0 8,-5 4-64-8,-1-5-16 6,-2 3 0-6,-6-3 0 8,0-3-128-8,-10 1 192 7,-2 1-192-7,-1-1 192 8,-7-2-192-8,1-5 192 8,-7 3-192-8,1 0 192 7,-8-1-192-7,-1 1 160 8,1 3-160-8,-6 5 160 8,-2-3-160-8,-2 7 0 7,2 13 144-6,-10-18-144 6,1 8 0-7,3 1 128 7,6 9-128-7,-16 0 0 7,7 4 0-7,-5 3 0 8,2 1 0-8,-5 8 0 8,5 1-144-8,-6 11 144 7,5 3-160-7,-5 10 160 8,3 2-128-8,-1 11 128 7,0 11 0-7,1 1-144 8,-7 6 144-8,1 10 0 6,-1 6 0-6,3 5 0 9,-3 11 0-9,1 1 0 7,5-2 0-7,-5 3 128 8,-3-5-128-8,3 4 0 7,-2 3 128-7,3-5-128 8,-3-9 208-8,-1 1-16 7,-3-9-16-7,0-6 0 8,-1-10 400-8,1 2 96 7,0 0 16-7,-1-7 0 7,-5-9-48-7,-2-5 0 9,2-8 0-9,2 0 0 7,0-6-48-7,1 2-16 7,-1-6 0-7,0-4 0 8,-2-3-96-8,4-7-32 7,1-3 0-7,3-4 0 8,1-5-96-8,1-5-32 7,2-2 0-7,-3-6 0 8,3-7-64-8,5-1-32 7,-3-5 0-7,7-5 0 8,-2-5-80-8,8-2-16 7,1-6 0-7,3-4 0 9,2 4-128-9,4-4-176 6,1 4 48-6,7 2 0 8,4 1-96-8,1 7-16 7,3 6 0-7,5 1 0 7,0 3 16-7,5 5 0 8,1-4 0-8,4 9 0 8,0 5 80-8,6 2 16 7,2-2 0-7,6 0 0 8,1 8 128-8,-3 1-160 7,4 1 160-7,0-2-160 8,1 2 160-8,1 3 0 7,-10 1 0-7,0 0 0 8,2-2 0-8,-8-3 176 7,-4 5-176-7,0 2 192 8,-4-6-192-8,-3 1 0 7,-5-7 0-7,1 4 0 9,-5 2 0-9,-3 4 0 6,-14-12 0-6,19 0 192 8,-5 0-192-8,-14 0-192 7,18-6 32-7,-5 0-9888 15,3-4-1984-14</inkml:trace>
    </iact:actionData>
  </iact:action>
  <iact:action type="add" startTime="26569">
    <iact:property name="dataType"/>
    <iact:actionData xml:id="d23">
      <inkml:trace xmlns:inkml="http://www.w3.org/2003/InkML" xml:id="stk23" contextRef="#ctx0" brushRef="#br1">14131 14461 18431 0,'0'0'1632'1,"0"0"-1312"1,-10-4-320-2,10 4 0 8,0 0 1216-8,0 0 160 7,0 0 32-7,0 0 16 9,0 0-240-9,0 0-48 6,0 0-16-6,16-6 0 8,-1-1-288-8,5 1-64 7,-1 2-16-7,3 2 0 8,3-2-96-8,4 0-16 7,3 0 0-7,-1-4 0 8,0 3-256-8,-2 1-64 7,3-2-16-7,-1-2 0 8,0 0-128-8,0 2-32 8,0-1 0-8,-3-1 0 7,-9 2-144-7,1 0 192 7,-1 2-192-7,-5-2 192 8,3-2-192-8,-17 8-256 7,14-1 64-7,-14 1 16 21,16-6-2448-20,-16 6-512-1</inkml:trace>
    </iact:actionData>
  </iact:action>
  <iact:action type="add" startTime="26850">
    <iact:property name="dataType"/>
    <iact:actionData xml:id="d24">
      <inkml:trace xmlns:inkml="http://www.w3.org/2003/InkML" xml:id="stk24" contextRef="#ctx0" brushRef="#br1">15061 13498 21183 0,'0'0'1888'1,"0"0"-1504"5,18-4-384-5,-1 0 0 6,-5 2 608-6,-12 2 48 5,18 10 16-6,-9 3 0 8,-1 3-208-7,0 7-32 5,-8 5-16-6,0 3 0 8,-6 0 288-8,2 12 64 8,-3-2 16-8,3 8 0 9,-2-1 48-9,-4-3 0 5,0 0 0-5,2 4 0 9,-3-4-368-9,3 4-64 6,2-5-16-6,-2-8 0 9,4-7-176-9,1 0-32 6,-1-2-16-6,2-5 0 8,0-5-160-8,2-17 0 8,0 0 0-8,2 16 0 20,4 0-1648-19,-6-16-400-1</inkml:trace>
    </iact:actionData>
  </iact:action>
  <iact:action type="add" startTime="27286">
    <iact:property name="dataType"/>
    <iact:actionData xml:id="d25">
      <inkml:trace xmlns:inkml="http://www.w3.org/2003/InkML" xml:id="stk25" contextRef="#ctx0" brushRef="#br1">16475 13312 13823 0,'0'0'1216'1,"0"0"-960"4,0 0-256-5,0 0 0 9,0 0 848-9,0 0 128 7,0 0 32-7,-9 8 0 7,-7 0-496-7,1-2-112 8,-1 6-16-8,-6 3 0 7,1 7 192-7,-2-3 48 8,-5 3 0-8,-3 7 0 8,-2 8 144-8,-2 0 48 6,-6 6 0-6,2 4 0 10,4 9-176-10,-4 11-16 6,4-3-16-6,1 10 0 7,-3-2-176-6,6 8-48 6,0 2 0-7,2 2 0 9,-1 8-80-9,1-3-32 6,2 9 0-6,0-5 0 8,-3 1 32-8,5 0 0 7,0-7 0-7,1-1 0 8,-1 2 80-8,1 6 32 7,7-7 0-7,-3-3 0 8,5-2-96-8,1-2 0 7,0-4-16-7,7-6 0 8,3 4-112-8,4-11 0 8,2-5-16-8,4 5 0 7,3-1-48-7,-1-1 0 7,6-1 0-7,1-1 0 8,3-5-128-8,0 1 160 7,3-3-160-7,4-5 160 7,1-2-288-6,5-6-64 6,2 2-16-7,6-4 0 22,-2 0-2320-22,6-8-464 0</inkml:trace>
    </iact:actionData>
  </iact:action>
  <iact:action type="add" startTime="27993">
    <iact:property name="dataType"/>
    <iact:actionData xml:id="d26">
      <inkml:trace xmlns:inkml="http://www.w3.org/2003/InkML" xml:id="stk26" contextRef="#ctx0" brushRef="#br1">17129 14270 8287 0,'0'0'736'0,"0"0"-592"5,0 0-144-5,0 0 0 8,0 0 1216-8,0 0 192 7,0 0 64-7,0 0 0 8,0 0 0-8,0 0 0 7,2-14 0-6,2-3 0 6,-2-1-64-7,4 3-16 7,-1-7 0-7,7 1 0 8,-6-3-416-8,8-3-80 8,-3-2 0-8,7 1-16 7,-1 3-416-7,1 0-80 8,0 1 0-8,-3 1-16 7,5-2-208-7,-5 1-32 7,3 5-128-7,1 5 192 8,-7-2-192-8,6 11 0 8,-18 5 0-8,15-2 0 9,-15 2 0-9,20 2-128 5,-1 9 128-5,-5 7-160 9,1 7 160-9,1 3-192 7,-2-1 192-7,-1 10-192 8,1 6 192-8,4 0 0 6,-5 4 0-6,3 1 0 9,-6-1 0-9,1-4-128 6,3 2 128-6,-4-8 0 9,3-6 0-9,-3-4 0 7,6-7 0-7,-7-3 0 7,-9-17 0-7,18 10 0 8,-18-10 128-8,16 2-128 7,1-2 448-7,-17 0 32 8,18-6 0-8,-5-7 0 7,5-1 0-7,-8-4 0 8,-1 3 0-8,-1-5 0 8,-4-7-288-8,-2 0-48 7,-2-1-16-7,0-1 0 8,-2 0 16-8,-2-10 0 7,-4 0 0-7,3-4 0 7,-3 4 16-7,0 0 0 7,-4-6 0-7,4-4 0 9,3-3-160-9,-3 3 0 7,2 4 0-7,2 0 128 8,2 6-128-8,0 0 0 7,0 2 0-7,0 6 128 7,2 2-128-6,2-1 0 6,-2-1 0-7,2 6 0 8,2 5 0-8,2 5 0 7,2 3-144-7,-4-3 144 7,0 3 0-7,-4 12-128 8,9-8 128-8,5-2 0 8,-4 1-144-8,7 3 144 7,-1 4 0-7,1-4-144 8,3 0 144-8,-1 0 0 8,5 0-144-8,1 0 144 7,1 1 0-7,5-1 0 7,2 0 0-7,4-2 0 7,-4-4-128-6,6 5 128 6,4 1 0-7,-2-4 0 8,6-2 0-8,4 3-144 7,1-5 144-7,3 6 0 8,3-4 0-8,5 3 0 7,3-1 0-7,-2-6 0 8,3 9 0-8,-1-5 0 7,0 2 0-7,3 0 0 8,-5-1 0-8,2 3 0 8,-1 2 0-8,-7-4 0 7,-3 0 0-7,-1 5 0 7,1-3 0-7,-4 0 0 8,-10 2 0-8,0 2 0 7,-10 4 0-7,-4 0 0 8,-3 0 128-8,-9 0-128 7,1 0 0-6,-16 0 144 19,0 0-464-20,0 0-80 0,0 0-32 0,6 14-9040 9,-6-14-1792-9</inkml:trace>
    </iact:actionData>
  </iact:action>
  <iact:action type="add" startTime="28743">
    <iact:property name="dataType"/>
    <iact:actionData xml:id="d27">
      <inkml:trace xmlns:inkml="http://www.w3.org/2003/InkML" xml:id="stk27" contextRef="#ctx0" brushRef="#br1">18697 13720 11055 0,'0'0'480'0,"-15"-2"112"0,3 2-464 0,12 0-128 6,0 0 0-6,0 0 0 9,0 0 2432-9,0 0 480 6,0 0 96-6,0 0 0 8,0 0-2128-8,4-15-432 6,-4 15-96-6,17-8-16 9,-3-2 288-9,5 0 48 7,1 4 16-7,-2 2 0 8,1 3-64-8,6-1-16 7,5-4 0-7,-3 4 0 8,-2 0-192-8,1 2-32 8,-1 0-16-8,0 2 0 8,-3 0-80-8,-1 4-16 7,-1-1 0-7,-1 7 0 7,-19-12-272-7,14 14 160 7,0 1-160-7,-7-1 128 8,-7 6-128-8,0-5 0 7,0-15 0-7,-3 20 0 8,-9-1 128-8,0-3 0 7,-5 1 0-7,3 1 0 10,-6-8 832-10,3 5 144 5,1-3 48-5,-1 0 0 23,1 1-1728-23,0-5-320 0,9 2-80 0,-5-2-16 1,2-1 816 0,10-7 176 5,0 0 0-6,0 0 0 7,-6 12 0-7,6-12 0 8,0 0 0-8,2 12 0 8,-2-12 0-8,10 15 0 6,8-1 0-5,-3 2 0 7,3-5 704-8,3 7 208 6,-1-3 48-6,-3 7 0 22,3 3-1648-22,-1 3-320 0,-5-3-64 0,2 0-16 1,-5 5 896 0,-1-5 192 5,-2 0 0-6,-6 1 0 9,0-1 0-9,-2-4 0 6,-2 3 0-6,-4-3-160 8,-4-1 160-8,-2-3 0 7,-5 3 128-7,1 1-128 9,-3-7 224-9,-5 3-32 6,-1-1 0-6,0 0 0 8,-1 3 48-8,-1-3 0 8,-2-1 0-8,-1 1 0 8,1-6-240-8,0-2-192 6,-2-3 48-6,2 1-14208 11</inkml:trace>
    </iact:actionData>
  </iact:action>
  <iact:action type="add" startTime="29330">
    <iact:property name="dataType"/>
    <iact:actionData xml:id="d28">
      <inkml:trace xmlns:inkml="http://www.w3.org/2003/InkML" xml:id="stk28" contextRef="#ctx0" brushRef="#br1">16277 15397 9215 0,'-22'4'816'1,"3"-2"-656"2,-3-2-160-3,7 4 0 9,-1-8 2048-9,16 4 384 6,0 0 80-6,0 0 16 9,0 0-1840-9,0 0-368 6,0 0-80-6,16-10-16 8,-3 3-96-8,9-5 0 8,1 2-128-8,8 0 192 7,6-7 384-7,10-1 80 7,10 1 16-7,13-7 0 8,10-1 208-8,12 2 32 8,13-1 16-8,6-1 0 7,10-3-208-7,8 3-32 9,5 0-16-9,9 7 0 8,7 1-304-8,-4 7-64 6,0-4-16-6,3 4 0 8,-5 9-160-7,2-1-128 5,1 0 192-6,-9 2-192 8,-5 2 176-8,-6 1-176 7,-3 1 160-7,-7 2-160 8,-5 4 0-8,-5-6 0 7,-14-4 0-7,-3 4 0 8,-12 4 0-8,-4 1 144 7,-11-1-144-7,-11-2 192 8,-7 2-192-8,-8 4 0 7,-7-1 0-7,-9 3-8704 15,-3-6-1824-15</inkml:trace>
    </iact:actionData>
  </iact:action>
  <iact:action type="add" startTime="29958">
    <iact:property name="dataType"/>
    <iact:actionData xml:id="d29">
      <inkml:trace xmlns:inkml="http://www.w3.org/2003/InkML" xml:id="stk29" contextRef="#ctx0" brushRef="#br1">16764 16049 16991 0,'0'0'752'1,"0"0"144"-1,-12 0-704 0,12 0-192 6,-15-10 0-6,5 2 0 8,10 8 960-8,-10 0 144 7,-7-4 48-7,3 0 0 8,-5 2-384-8,1 0-64 7,2 2 0-7,-3 2-16 8,-2 2 0-8,-1 2 0 7,3 2 0-7,-3 2 0 8,5-3-176-8,3 5-48 8,-4-4 0-8,7 4 0 8,-5 1-112-8,8-3-32 6,8-10 0-6,-6 18 0 8,4-5-176-8,6 3-144 7,2-4 192-7,2 1-192 8,-8-13 192-8,18 14-64 7,-3 3 0-7,7-1-128 8,1-4 160-8,6 5-160 7,4-1 128-7,3 3-128 10,-3-3 128-10,0 3-128 5,4 1 128-5,-2-1-128 8,-4 3 0-8,-2 1 0 7,-1 1 0-6,-5-1 0 6,-3 2 0-7,-5-1 0 8,-3 3 0-8,-2-3 0 7,-6-5 0-7,-4 1 240 8,-4-1-64-8,-6 1-16 8,-4 11 336-8,-3-10 64 7,-3-1 16-7,-5 1 0 7,-8-3 0-7,-2 1 16 8,0 3 0-8,-6-5 0 7,2-3-112-7,2 3-32 8,-4-3 0-8,7 4 0 7,3-7-160-7,2 3-32 8,-6-6-16-8,4-2 0 7,1-6-240-7,7 0 176 7,7 0-176-7,1-4 160 9,7-4-352-9,2-4-80 7,6 12-16-7,4-13 0 21,2-7-1616-21,8 4-320 0,-1-3-64 2,9-1-11632 0</inkml:trace>
    </iact:actionData>
  </iact:action>
  <iact:action type="add" startTime="30456">
    <iact:property name="dataType"/>
    <iact:actionData xml:id="d30">
      <inkml:trace xmlns:inkml="http://www.w3.org/2003/InkML" xml:id="stk30" contextRef="#ctx0" brushRef="#br1">17125 15622 22223 0,'0'0'976'0,"0"0"224"0,-14 1-960 0,14-1-240 5,0 0 0-5,0 0 0 8,0 0 960-8,0 0 160 7,0 0 32-7,0 0 0 8,0 0-704-8,0 0-144 6,16 0-32-6,0-3 0 8,5-3 144-8,4 2 32 8,1 0 0-8,-1 0 0 8,2-2 0-8,3 4 0 6,-1 0 0-6,-2 4 0 9,-3 6-112-9,-1 0-16 6,-3 4 0-6,-3 1 0 9,-5-3-320-9,0 9 144 7,-7 3-144-7,-1 1 0 7,-8-3 160-7,-1 3-160 8,-9 1 128-8,-2 3-128 8,-7-2 304-8,-4 3-32 7,-1-3 0-7,1-2 0 8,0-3 48-8,1-1 0 7,3-1 0-7,7-5 0 8,-1 3 80-8,1-6 32 7,6 2 0-7,10-12 0 8,0 0-208-8,0 0-32 7,0 0-16-7,0 0 0 8,0 0-176-8,24 5 192 7,-1-5-192-7,4-2 192 8,7-1-192-8,1-5 0 7,8-2-160-7,-4 4 160 21,4 2-3040-21,-2-4-512 0</inkml:trace>
    </iact:actionData>
  </iact:action>
  <iact:action type="add" startTime="30951">
    <iact:property name="dataType"/>
    <iact:actionData xml:id="d31">
      <inkml:trace xmlns:inkml="http://www.w3.org/2003/InkML" xml:id="stk31" contextRef="#ctx0" brushRef="#br1">17894 16597 11055 0,'0'0'976'0,"0"0"-784"5,0 0-192-5,-16 4 0 9,16-4 1408-9,0 0 256 6,-6 13 32-6,6-13 16 8,0 0-512-8,0 0-112 7,0 0 0-7,0 0-16 9,0 0 240-9,0 0 48 6,12-8 16-6,5 4 0 8,-1 3-304-8,5-1-64 7,7-8-16-7,3 2 0 8,4 4-288-8,0 0-64 7,0 0-16-7,6-2 0 8,-4 3-240-8,4-1-32 7,-4 10-16-7,0-6 0 8,2-2-208-8,-5-2-128 8,-1 4 160-7,-2 4-160 19,-2-1-1520-20,-2 1-400 0</inkml:trace>
    </iact:actionData>
  </iact:action>
  <iact:action type="add" startTime="31504">
    <iact:property name="dataType"/>
    <iact:actionData xml:id="d32">
      <inkml:trace xmlns:inkml="http://www.w3.org/2003/InkML" xml:id="stk32" contextRef="#ctx0" brushRef="#br1">19370 15497 8287 0,'0'0'368'1,"0"0"80"-1,0 0-448 0,0 0 0 7,0 0 0-7,0 0 0 7,0 0 1920-7,-14-6 288 8,14 6 64-8,-15 0 16 7,3 0-1216-7,12 0-240 7,-19 6-64-7,3 0 0 8,-3 1 144-7,-1 5 32 5,-5-4 0-6,1 4 0 9,5 3 96-9,-5 7 32 6,1 1 0-6,1 6 0 8,1 6-224-8,2 4-32 8,-5 4-16-8,5 8 0 8,3 2-240-8,-2 1-48 6,7 7-16-6,-1 3 0 9,6 4-288-9,2-5-48 7,2-3-16-7,2-1 0 7,4 3 48-7,2-5 0 8,4-5 0-8,3-3 0 7,-1-2-192-7,4 2 160 8,3-3-160-8,-3-7 160 7,3-2-32-7,3-1-128 8,-3-5 192-8,9-4-64 22,5-5-1152-22,2-5-224 0,0 3-48 0</inkml:trace>
    </iact:actionData>
  </iact:action>
  <iact:action type="add" startTime="32315">
    <iact:property name="dataType"/>
    <iact:actionData xml:id="d33">
      <inkml:trace xmlns:inkml="http://www.w3.org/2003/InkML" xml:id="stk33" contextRef="#ctx0" brushRef="#br1">19602 16638 13823 0,'-13'11'1216'2,"7"-5"-960"3,-2 4-256-5,2-2 0 8,6-8 960-8,0 0 128 6,-2 7 48-6,2-7 0 9,-4 16-176-9,4-16-16 7,0 0-16-7,0 0 0 8,0 0-160-8,0 0-16 7,0 0-16-7,0 0 0 8,18-16 16-8,-1 1 0 7,-7-1 0-7,6-7 0 8,-7-2-176-8,9-3-16 7,-2 1-16-7,1-4 0 8,-9-6-112-8,4-2-32 7,-3 4 0-7,-3-4 0 8,0-2-144-8,2 5-48 8,-4-1 0-8,0 6 0 9,0 0-208-9,1 6 176 5,3 3-176-5,-2 9 160 9,-6 13-160-9,0 0 0 6,0 0-160-6,0 0 160 8,0 0-176-8,10 13 176 7,2 7-192-7,-3 5 192 8,-1 0-160-7,2 5 160 5,-2 1-128-6,-2 4 128 9,1 0 0-9,3 0 0 6,-2 2 0-6,2 2 0 9,1-6 0-9,-3-5 0 6,6 1 0-6,-4-10-128 8,1-5 128-8,3 2 0 7,-14-16 0-7,14 8 0 8,-14-8 0-8,17 0 0 8,-3-6 128-8,-1-8-128 7,-1 2 320-7,2-7-16 7,-4-3 0-7,1-1 0 8,-5-12-64-8,-2 0-16 7,0 5 0-7,0-3 0 8,0-6-96-8,-4 2 0 7,-2-8-128-7,-2 4 192 8,0-5-192-8,-2 3 144 8,0-4-144-8,-4-2 128 7,1-2-128-7,3 3 0 7,-6 3 144-7,4-4-144 8,4 0 0-8,1 10 0 7,-1 4 0-7,0 2 0 9,8 4 0-9,0 9 0 6,-1 1 0-6,5 3 0 9,0 7-144-9,4 3 144 7,-2-4-160-7,5 4 160 8,-1 2-160-8,1 2 160 6,1 2-160-6,2 0 160 9,3 0-128-9,6 0 128 6,3 0 0-5,1 0-144 7,2 0 144-8,4-2 0 7,-2 2 0-7,6-4-128 8,2-3 128-8,2-1 0 7,-6 0 0-7,6-4 0 8,-2 1 0-8,3 3 0 7,5-4 0-7,-2 2 0 7,-2 2 0-7,0-1 0 8,-3 1 0-8,-5 2 0 8,-2-2 0-8,2 0 144 7,-5 5-144-7,-5-1 0 8,-6 2 0-7,-1 0 0 5,-7-2 0-6,-15 4-144 21,16 0-1520-21,-16 0-288 0,0 0-64 0</inkml:trace>
    </iact:actionData>
  </iact:action>
  <iact:action type="add" startTime="33052">
    <iact:property name="dataType"/>
    <iact:actionData xml:id="d34">
      <inkml:trace xmlns:inkml="http://www.w3.org/2003/InkML" xml:id="stk34" contextRef="#ctx0" brushRef="#br1">20441 16097 13823 0,'0'0'1216'1,"-14"6"-960"4,14-6-256-5,-13 4 0 8,-1-6 1248-8,14 2 208 7,0 0 32-7,0 0 16 8,0 0-32-8,0 0-16 7,-2-17 0-7,8 5 0 8,-6 12-672-8,15-8-128 7,1-4-16-7,4 5-16 8,1-3-80-8,-1 2-16 7,1 4 0-7,2 0 0 8,3 2-128-8,1-2-16 7,-2 2-16-7,3 4 0 8,-1 2-176-8,-4-2-16 8,-1 4-16-8,-5 0 0 7,1 2-160-7,-4-2 0 7,-14-6 144-7,19 9-144 8,-1 3 0-8,-18-12 0 7,11 12 0-7,-1 3 128 8,0-3-128-8,-10-12 0 7,6 16 0-7,-6-16 128 8,8 15-128-8,-8-15 0 7,0 0 0-7,11 16 0 8,-11-16 0-8,10 10 144 7,-10-10-144-7,0 0 0 8,18 11 128-7,-5-1-128 5,5 0 0-6,-3 3 0 8,1 1 0-8,2 4 0 7,-5 1 0-7,5-1 0 8,-8 1 0-8,1 3 0 8,-1-7 0-8,-8 7-144 8,-4 3 144-8,2 2 0 6,-4-1 0-6,-2 1 0 8,-5 2 0-8,3-1 144 7,-4-5-16-7,-2 2-128 8,-3-1 416-8,1 1-32 8,-5 0 0-8,-1-3 0 7,-3-1-16-7,-4 3-16 8,-6-7 0-8,3 3 0 7,-1 1-96-7,2-1 0 7,2-9-16-7,3 5 0 8,7-6-64-8,-1 2-16 7,9-7 0-7,11-5 0 8,0 0-160-8,0 0-144 7,0 0 144-7,0 0-208 23,-6-11-2208-23,8-1-432 0</inkml:trace>
    </iact:actionData>
  </iact:action>
  <iact:action type="add" startTime="33638">
    <iact:property name="dataType"/>
    <iact:actionData xml:id="d35">
      <inkml:trace xmlns:inkml="http://www.w3.org/2003/InkML" xml:id="stk35" contextRef="#ctx0" brushRef="#br1">21381 15267 10127 0,'0'0'448'1,"0"0"96"-1,0 0-544 0,0 0 0 4,0 0 0-4,0 0 0 8,0 0 1984-8,0 0 304 7,0 0 48-7,0 0 16 8,0 0-1392-8,14 3-288 7,-14-3-48-7,19 4-16 8,3 2 304-8,-5 0 64 7,5 8 16-7,3-1 0 8,4 5-160-8,3 3-48 8,3 7 0-8,0 7 0 8,-4 2-336-8,0 8-80 6,-2-4-16-6,1 5 0 8,-1 7-144-8,-2 2-16 7,1-1-16-7,-5 3 0 9,-4-3 16-9,-5-1 0 7,0 2 0-7,-8 1 0 8,-2 1 144-8,-3 1 48 7,-1 1 0-7,-1-3 0 8,-5-3 16-8,2-2 16 8,-4-1 0-8,-6 1 0 6,1-2-16-6,-7-8 0 8,-5 0 0-8,1-2 0 7,1-4-64-7,-2 0-16 7,-1-4 0-7,1-1 0 8,-2-3-128-8,3-4-16 7,1-5-16-6,-1 1 0 6,9-9-32-7,3 2-128 7,12-12 192-7,0 0-64 23,0 0-1184-23,0 0-240 0,0 0-48 0,0 0-13408 4</inkml:trace>
    </iact:actionData>
  </iact:action>
  <iact:action type="add" startTime="34071">
    <iact:property name="dataType"/>
    <iact:actionData xml:id="d36">
      <inkml:trace xmlns:inkml="http://www.w3.org/2003/InkML" xml:id="stk36" contextRef="#ctx0" brushRef="#br1">22048 15218 17503 0,'0'0'1552'1,"0"0"-1232"6,0 0-320-6,8-16 0 6,6 6 1232-7,-1 1 192 7,5 3 48-7,1 0 0 7,-5-2-752-7,5-2-144 8,1 5-16-8,-2 1-16 8,3-4 272-8,2 2 48 7,1 2 16-7,-5 4 0 8,3 4-64-8,-3 4-16 7,1-2 0-7,-7 2 0 8,3 7-496-8,-8-1-112 7,0 3 0-7,-4 5-16 8,-4-5-176-8,-2 9 128 7,-2 3-128-7,-2-2 128 8,0-1 112-8,-6-1 16 7,1-4 0-7,-3 3 0 7,0-5 112-7,6-3 16 9,-3 1 16-9,5-5 0 7,6-12 32-7,-2 16 0 7,2-7 0-7,0-9 0 8,0 0 0-8,14 14 0 8,5-4 0-8,3-6 0 8,1-2-176-8,4 0-48 6,3-2 0-6,-1 0 0 8,2-2-80-8,2 0 0 7,0-2-128-7,2 2 192 8,-1-2-192-8,-1-4 144 7,-4 0-144-7,-2 3 128 22,-3-5-1104-22,-1-2-240 0,-3 4-32 0,-7-5-14624 4</inkml:trace>
    </iact:actionData>
  </iact:action>
  <iact:action type="add" startTime="34672">
    <iact:property name="dataType"/>
    <iact:actionData xml:id="d37">
      <inkml:trace xmlns:inkml="http://www.w3.org/2003/InkML" xml:id="stk37" contextRef="#ctx0" brushRef="#br1">19544 15083 7359 0,'0'0'320'1,"0"0"80"-1,0 0-400 0,0 0 0 6,0 0 0-6,0 0 0 8,-14 6 1792-7,14-6 288 5,0 0 48-6,0 0 16 8,0 0-912-7,0 0-176 6,-10 8-32-7,10-8-16 8,0 0-176-8,0 0-48 6,0 0 0-6,12 10 0 9,-12-10 32-9,23 2 0 6,3-4 0-6,3 2 0 8,0 4-16-8,2-4 0 7,5-4 0-7,-1-2 0 9,6 2-80-9,5 0-16 6,3 2 0-6,6 0 0 9,1-2-192-9,5-2-64 7,-1-1 0-7,7-1 0 9,-7-4-80-9,4-2-32 10,5 9 0-10,-7-1 0 5,-3 0-128-5,1 2-16 11,5-4-16-11,-3 6 0 4,2 2-176-4,3 4 192 7,-5-2-192-7,-1-4 192 7,1-2-192-7,-4 0 160 8,-1 0-160-8,0 2 160 7,-3-7-160-6,-1 1 0 9,-2-2 144-10,-3 2-144 4,3 6 128-3,-2-2-128 5,2-3 128-6,-5 1-128 9,-3 4 0-9,4-4 0 12,-6-2 0-12,2 2 128 3,-4-7-128-3,2 5 192 11,-8 6-64-11,2-4 0 4,2-6-128-4,-4 5 128 10,-3 1-128-10,-3 0 128 6,4-2-128-6,0 0 0 10,-3 2 0-10,-1 1 128 5,0-3-128-5,3 4 0 10,-3 0 0-10,0 0 0 4,0 0 0-4,1 0 0 11,-1 2 0-11,0 2 128 4,-3-4-128-4,-1 3 0 10,3-1 0-10,-5 2 0 5,-5 0 0-5,1 0 192 11,-3-4-64-11,-14 4 0 5,15 0 32-5,-15 0 16 12,20 0 0-12,-20 0 0 3,0 0-176-3,0 0 192 12,0 0-192-12,0 0 192 3,0 0-192-3,0 0 0 10,0 0 0-10,0 0 128 5,0 0-128-5,0 0 0 10,0 0 144-10,0 0-144 18,0 0-256-18,0 0-128 0,0 0-32 0,0 0-10288 12,0 0-2064-12</inkml:trace>
    </iact:actionData>
  </iact:action>
  <iact:action type="add" startTime="35428">
    <iact:property name="dataType"/>
    <iact:actionData xml:id="d38">
      <inkml:trace xmlns:inkml="http://www.w3.org/2003/InkML" xml:id="stk38" contextRef="#ctx0" brushRef="#br1">22622 12868 6447 0,'0'0'576'2,"0"0"-576"3,-2-12 0-5,2 12 0 5,-6-15 512-5,6 15 0 10,0 0 0-10,0 0 0 5,-12-10 576-5,12 10 96 10,0 0 32-10,0 0 0 4,-10-12-144-3,10 12-32 10,-11-6 0-11,11 6 0 5,0 0-208-5,0 0-32 9,0 0-16-9,0 0 0 5,0 0-304-5,0 0-64 10,0 0-16-10,0 0 0 5,0 0 32-5,0 0 0 10,17 2 0-10,3 2 0 7,-5-2-32-7,3-2 0 8,3 0 0-8,1 4 0 5,-3 6-16-5,5-4-16 10,-1-5 0-10,4 5 0 6,3 4-32-6,1 0 0 10,2 5 0-10,4-1 0 4,-2 2-48-4,0 1-16 10,0 5 0-10,1 7 0 5,1-2-96-5,2 6-32 11,-6 8 0-11,0 0 0 5,0 6 0-5,2 8 0 10,-6 7 0-10,1 4 0 5,-3-3-144-5,0 9 128 10,3 2-128-10,-3 8 128 5,0 8-128-5,1-4 0 9,3-1 0-9,-2-3 0 5,0 0 0-5,-1-2 0 11,-3-6 0-11,2 2 0 5,2 8 0-5,-3-4 192 10,-5-2-192-10,-5 0 192 5,1-2 160-5,-5 0 32 10,2 8 16-10,-3-6 0 5,-1-4-32-5,-6 4-16 10,-4 0 0-10,-4-8 0 5,-4 1 176-5,1-9 48 10,-1-2 0-10,-4 5 0 5,2-3-64-5,-3-3 0 10,-3-3 0-10,-3 7 0 5,1 5-208-5,1-2-48 10,-1-1-16-10,2-3 0 4,-1 2-48-4,3 3 0 11,-3-7 0-11,-3-1 0 5,4-3 32-5,-1-1 0 10,1-3 0-10,1-1 0 5,-5 0 80-5,5-10 16 11,-5 0 0-11,3 0 0 4,3 8 48-4,-4-10 16 10,1 1 0-10,1-6 0 5,-3 1-16-5,3 6 0 10,-3-2 0-10,1 4 0 5,2-8-48-4,-5 2-16 8,1 4 0-9,5-6 0 6,-5 4-80-6,3-2-16 6,1-6 0-6,-1 0 0 9,5 0 16-9,-2 5 0 6,5-9 0-6,-3-6 0 9,2 1 0-9,4-1 0 10,0 1 0-10,-1-5 0 5,1-1-48-5,6-16-16 11,-4 15 0-11,4-15 0 5,-4 14-160-5,4-14 128 9,0 0-128-9,0 0 128 5,0 0-128-5,0 0 0 7,0 0 0-7,0 0 0 22,0 0-304-21,0 0-80-1,0 0-32 0,0 0 0 14,0 0-2736-14,-4-17-560 0,-6-17-96 2,12 3-32-1</inkml:trace>
    </iact:actionData>
  </iact:action>
  <iact:action type="add" startTime="36580">
    <iact:property name="dataType"/>
    <iact:actionData xml:id="d39">
      <inkml:trace xmlns:inkml="http://www.w3.org/2003/InkML" xml:id="stk39" contextRef="#ctx0" brushRef="#br1">24516 14962 17503 0,'0'0'1552'2,"0"0"-1232"7,0 0-320-9,0 0 0 5,19 2 1232-4,-5-2 192 8,5-2 48-9,3-2 0 5,-1-1-448-5,6 3-96 10,7-4-16-10,-1-6 0 5,2 0-256-5,10-1-48 10,0 3-16-10,3 2 0 5,1-5-208-5,2 3-32 10,-4-6-16-10,-6 8 0 5,-4 4-336-5,-2 3 0 10,-6-1 0-10,-4 2-8704 18,-5-2-1728-18</inkml:trace>
    </iact:actionData>
  </iact:action>
  <iact:action type="add" startTime="36762">
    <iact:property name="dataType"/>
    <iact:actionData xml:id="d40">
      <inkml:trace xmlns:inkml="http://www.w3.org/2003/InkML" xml:id="stk40" contextRef="#ctx0" brushRef="#br1">24519 15259 25791 0,'-27'2'1152'2,"27"-2"224"-2,0 0-1104 0,0 0-272 7,0 0 0-7,0 0 0 5,18 4 992-5,-1-2 144 10,7-2 16-10,3-2 16 6,2 0-800-6,8-2-176 9,2-2-16-9,8 2-16 5,2-6-32-5,0 2 0 10,5 3 0-10,7-1 0 5,-3-4-128-5,-1 2-272 11,-5-2 64-11</inkml:trace>
    </iact:actionData>
  </iact:action>
  <iact:action type="add" startTime="37288">
    <iact:property name="dataType"/>
    <iact:actionData xml:id="d41">
      <inkml:trace xmlns:inkml="http://www.w3.org/2003/InkML" xml:id="stk41" contextRef="#ctx0" brushRef="#br1">26827 12642 8287 0,'0'0'736'1,"0"0"-592"10,0-16-144-10,0 16 0 2,0-14 2592-3,2-1 480 11,2 5 112-11,-4 10 16 4,0 0-1632-4,0 0-320 6,0 0-64-6,0 0-16 9,0 0-336-9,0 0-64 7,0 0 0-7,0 0-16 8,0 0-176-8,-4 16-48 11,2 1 0-11,0 5 0 4,2-3-80-4,0 8 0 11,-2 7-16-11,2 3 0 4,0 2-128-4,0 13-32 7,0 11 0-7,-2 1 0 9,-2-2 0-9,4 9 0 6,-2-7 0-6,0 2 0 8,-5-3-64-8,3-5-16 11,0-5 0-11,0 0 0 5,0-9 0-5,-2-1-16 8,-4-4 0-8,4-2 0 3,1-3 64-3,1-5 16 7,-4 2 0-7,4-4 0 8,0-3-112-8,2 1-16 11,0-4 0-10,0 3 0 2,0-5-128-3,2 3 192 10,0-1-192-10,0-5 192 19,0-1-1504-19,0-15-288 0,0 18-64 0</inkml:trace>
    </iact:actionData>
  </iact:action>
  <iact:action type="add" startTime="37648">
    <iact:property name="dataType"/>
    <iact:actionData xml:id="d42">
      <inkml:trace xmlns:inkml="http://www.w3.org/2003/InkML" xml:id="stk42" contextRef="#ctx0" brushRef="#br1">25750 14475 19343 0,'0'0'848'2,"0"0"192"-2,0 0-832 0,0 0-208 6,0 0 0-6,0 0 0 5,20 4 1232-5,-1-2 208 11,7-2 32-11,3-2 16 5,4-6-208-5,2 4-64 6,2-2 0-6,8 0 0 8,-2-7-224-8,10 3-48 10,7-2-16-10,4 0 0 5,13 7-288-5,3-3-48 11,5-2-16-11,3 2 0 4,-2-1-240-4,2-5-48 13,-2 4-16-13,-3 0 0 3,-1 5-144-3,0 1-128 12,0 2 144-12,-4 6-144 3,-6 3-128-3,-5 5-128 12,-3-6-32-12,-11 4-10144 14,-12-1-2016-14</inkml:trace>
    </iact:actionData>
  </iact:action>
  <iact:action type="add" startTime="38130">
    <iact:property name="dataType"/>
    <iact:actionData xml:id="d43">
      <inkml:trace xmlns:inkml="http://www.w3.org/2003/InkML" xml:id="stk43" contextRef="#ctx0" brushRef="#br1">25475 16747 18191 0,'0'0'800'0,"0"0"176"0,0 0-784 0,0 0-192 8,0 0 0-8,12-12 0 4,-2-2 1040-4,-3 3 176 11,-7 11 16-11,16-12 16 4,-6-7-32-4,2-3-16 12,-1 3 0-12,1 1 0 3,4-3-64-3,-5-1-16 10,3-3 0-10,-2-3 0 4,5-1-336-4,-3 4-64 11,3 5-16-11,-3 1 0 4,2-3-480-4,-1 9-96 12,-5 1-128-12,-10 12 176 5,14-6-176-5,-14 6 0 10,0 0 0-10,15 6 0 5,-3 8-176-5,2 1 176 10,-7 5-128-10,3 7 128 5,-4 10 0-5,0 2-160 10,0-2 160-9,0 6 0 3,1-8 0-4,-3 2-128 10,-4 4 128-10,2-4 0 5,-2-6 0-5,2-1 0 10,2-3 0-10,0-4 0 5,4-1 0-5,-2-1 0 10,-2-5 0-10,-4-16 0 5,0 0 400-5,0 0-16 10,17 8 0-10,-3-8 0 4,3-8 304-4,-5-2 48 12,2-3 16-12,-3-1 0 4,5-6-368-4,-6-3-64 11,-2 2 0-11,1-3-16 4,-1 1-176-4,-4-8-128 10,0-12 192-10,-2 8-192 5,-4 1 176-5,0-3-176 10,0-6 160-10,-2-7-160 6,2-3 160-6,-2-4-160 9,-2-5 160-9,4-6-160 6,0-4 0-6,1-2 128 10,-3-2-128-10,2 3 0 5,-2 5 0-5,4 4-192 6,0-3 48-6,-2 11 0 9,0 13 16-9,2 4 0 10,0 8 0-10,2 3 0 5,0 3 128-5,0 4-160 10,0 3 160-10,4-1-160 6,-1 3 160-6,7 2-128 11,-2-1 128-11,5 5-128 4,-1-2 128-4,6-1-128 8,3 1 128-8,4-4-128 7,3 3 128-7,1-3 0 11,6-5-144-11,6 5 144 4,4-2 0-4,5 1 0 12,7 5-144-12,-1-3 144 4,-3 1 0-4,1-2 0 11,3 5 0-11,-1-7 0 3,-1 4 0-3,0-3 0 12,-3-3 0-12,-1 9 0 3,-2-3 128-3,-1 4 0 10,-3 1-128-10,-4-1 192 5,2 4-32-5,-6 2-16 12,2 2 0-12,-8 2 0 4,-2-6-144-4,-5 4 0 6,-5 2 0-5,-5 0-176 2,-16 0 176-3,0 0-128 8,0 0 128-8,0 0-128 24,0 0-656-24,0 0-128 0,0 0-32 0,0 0-9808 6,-10 20-1952-5</inkml:trace>
    </iact:actionData>
  </iact:action>
  <iact:action type="add" startTime="38808">
    <iact:property name="dataType"/>
    <iact:actionData xml:id="d44">
      <inkml:trace xmlns:inkml="http://www.w3.org/2003/InkML" xml:id="stk44" contextRef="#ctx0" brushRef="#br1">26515 15861 17503 0,'-25'2'768'1,"9"0"176"-1,2 2-752 0,1 4-192 3,13-8 0-3,-14 4 0 8,14-4 1760-8,0 0 320 7,0 0 64-7,0 0 16 8,0 0-752-8,0 0-160 7,0 0-32-7,0 0 0 8,0 0-240-8,0 0-48 8,12-18-16-8,1 12 0 8,3 6-320-8,0 0-64 6,3 0-16-6,-1 0 0 9,1-3-64-9,3 3-32 6,-5 3 0-6,3-3 0 8,1 0-160-8,2-1-16 12,5-1-16-12,-1 2 0 4,-4 3-96-4,-1-3 0 7,1 0-128-7,1 4 192 5,-3 4-192-5,1 4 176 6,-5-4-176-6,-1 1 160 9,-16-9-160-9,15 14 0 11,-1-2 0-11,-2-1 128 4,-12-11-128-4,0 0 0 10,0 0 144-10,0 0-144 5,0 0 0-5,0 0 128 11,0 0-128-11,0 0 0 4,-6 18 128-4,0-2-128 12,0-1 160-12,-9-5-160 4,-5 0 0-4,3 3 0 6,-7-1 0-6,-1 2 0 8,-3-6 0-8,1 3 0 11,0 3-144-11,2-6 144 4,3-2 0-4,6 1 0 11,-3-3-128-11,9-2 128 5,10-2 0-5,0 0 0 11,0 0-160-11,0 0 160 4,0 0-128-4,0 0 128 11,4 18-160-11,4-5 160 4,9 5-192-4,5-4 192 10,-1 3-208-9,5-1 80 3,3 1 128-4,-2 7-160 10,1-3 160-10,-1 3-160 5,-4-3 160-5,5 4 0 10,-1-1 0-10,-2 1-128 4,-1 0 128-4,-5 3 0 11,-3 3 0-11,1-4 128 5,-7-1 64-5,2 1 32 10,-6-4 0-10,-4 3 0 5,-2-1 32-4,-6 2 16 8,-6-7 0-9,-2 3 0 5,-9-1 320-5,-2 1 64 10,-3-3 16-10,-1-3 0 5,-2 3-32-5,-8-3 0 9,-2-1 0-9,2-1 0 5,-6-7-272-5,-2 2-64 11,4 0-16-11,-2-4 0 4,-1-1-288-4,5-1 0 11,-4-4 128-11,8 4-128 19,-2 4-1168-19,6-2-304 0,1-2-48 0,3 0-16784 5</inkml:trace>
    </iact:actionData>
  </iact:action>
  <iact:action type="add" startTime="42556">
    <iact:property name="dataType"/>
    <iact:actionData xml:id="d45">
      <inkml:trace xmlns:inkml="http://www.w3.org/2003/InkML" xml:id="stk45" contextRef="#ctx0" brushRef="#br0">12621 20522 13823 0,'0'0'1216'1,"0"0"-960"3,0 0-256-4,0 0 0 8,0 0 1024-8,0 0 144 7,12-5 48-7,-12 5 0 8,0 0-528-8,0 0-112 7,0 0 0-7,0 0-16 8,0 0 160-8,0 0 48 8,0 0 0-8,0 0 0 7,0 0-240-7,0 0-32 7,0 0-16-7,0 0 0 8,0 0 160-8,0 0 16 7,0 0 16-7,0 0 0 8,0 0-160-8,-16-4-48 8,3 0 0-8,-5-4 0 7,4 2 96-7,-5 2 16 7,-1-2 0-7,-1-3 0 8,0-1 16-7,-5 2 16 5,3-4 0-6,-5 5 0 9,-1-1-112-9,-2-2-32 7,-6 0 0-7,0 2 0 7,-6 1-144-7,0-1-16 7,-8 0-16-7,-3 0 0 8,-3-2-112-7,1 3-32 6,-5-1 0-7,-1-4 0 8,1 4-144-8,-1 1 128 7,-1-5-128-7,-3 4 128 8,2 2-128-8,-3-4 0 7,-3 1 0-7,-6-1 0 8,0-8 0-8,2 3 128 7,-2 1-128-7,2 4 0 7,7-3 0-7,-5 5 0 8,-2-4 128-8,2 2-128 8,-8 5 192-8,2-1 16 7,-2-2 0-7,0 4 0 8,-4 2-16-8,4-2 0 7,2 4 0-7,4-2 0 7,-2 0-64-7,2-2-128 8,-2 1 176-8,0-3-176 8,-6 0 128-8,0 2-128 7,-4 2 0-7,6-2 0 8,2-2 144-8,2-2-144 7,4 3 0-7,2 1 144 8,-5-4-144-8,1-2 160 7,-2 4-160-7,-2 2 160 8,-2-9-160-8,0 7 192 7,4 2-192-7,6 2 192 8,-2-4-192-8,4 2 128 7,-5 2-128-7,3-2 128 8,2 1-128-8,-6-1 0 6,-2 0 0-5,4-2 0 7,-4 0 128-8,3 0-128 7,7 2 0-7,-2 0 128 7,1 0-128-7,7-1 128 8,1-3-128-8,1 6 128 8,-4 2-128-8,1-2 0 6,1-2 144-6,-3 0-144 8,-1-2 0-8,3-3 0 7,3 5 0-7,-1-2 128 9,5 0-128-9,-1 0 0 6,0 0 0-6,3 2 0 9,3-2 0-9,6 3 0 7,-2 3 0-7,-2 0 128 8,-1 0-128-8,3 0 0 7,-4-2 0-7,2 2 0 8,0 2 0-8,1-2 0 7,5 2 0-7,0-1 0 8,-4 1 0-8,6 2 0 7,-4 4 0-7,4 0 0 8,-2-2 0-8,2 2 0 8,4 1 128-8,-4-1-128 7,2 0 128-7,4 4-128 7,-3-5 160-7,1 1-160 8,0 2 176-8,0 0-176 7,0-2 192-7,6 3-192 8,0-3 128-8,1 0-128 7,1 5 0-7,2-3 0 8,1-2 128-8,5 4-128 7,-3-4 0-7,1-3 0 8,5 3 0-8,-1-2 0 7,1-2 0-7,4 2 0 8,4 0 128-8,8-6-128 6,0 0 0-6,-11 9 0 9,11-9 0-9,0 0 0 6,0 0 0-6,0 0 0 9,0 0-192-9,0 0-80 6,0 0-32-6,0 0 0 23,0 0-1536-23,0 0-304 0,13-17-64 0,3 3-8448 8,5-3-1696-8</inkml:trace>
    </iact:actionData>
  </iact:action>
  <iact:action type="add" startTime="43394">
    <iact:property name="dataType"/>
    <iact:actionData xml:id="d46">
      <inkml:trace xmlns:inkml="http://www.w3.org/2003/InkML" xml:id="stk46" contextRef="#ctx0" brushRef="#br0">6134 19358 22863 0,'0'0'1008'0,"-14"0"208"2,0 0-960-1,14 0-256 4,-13 6 0-5,3 0 0 8,0 2 400-8,-3 3 48 7,-1-3 0-7,-2 8 0 8,3-5-16-8,-7 7 0 7,-1-6 0-7,-3 5 0 8,-3-3-16-8,-2 5 0 7,-2 1 0-7,-3 1 0 8,-3 5 96-8,-4 3 0 7,0 2 16-7,-3-2 0 8,-9 1 80-8,4-3 16 7,-3 0 0-6,5-1 0 6,0-3-48-7,-2 8-16 7,2 2 0-7,6 1 0 8,-2-1-112-7,4 4-32 6,2 0 0-7,0-2 0 7,4-2-96-7,4 0-32 7,2-4 0-6,3 3 0 6,5-1-64-7,5 0-16 8,-2-4 0-8,9 3 0 7,3-7-208-7,4 2 176 8,4-1-176-8,1-3 160 7,7-3-160-7,2 3 0 7,5-1 0-7,5-3 128 8,-1 1-128-8,6-1 0 7,3-5 144-7,1 2-144 8,-2-5 192-8,4-1-48 7,6 2 0-7,-2-2 0 9,4-2 32-9,4 1 0 6,-2 1 0-6,1 0 0 9,3-4 0-9,-2 2 0 6,2-4 0-6,0-2 0 9,-5 0-176-9,-5-2 160 6,2 0-160-6,-2 2 160 8,2 0-160-8,-2 4 0 7,-5 4-192-7,-3-1 192 23,-2 1-2944-23,-2 6-480 0</inkml:trace>
    </iact:actionData>
  </iact:action>
  <iact:action type="add" startTime="45705">
    <iact:property name="dataType"/>
    <iact:actionData xml:id="d47">
      <inkml:trace xmlns:inkml="http://www.w3.org/2003/InkML" xml:id="stk47" contextRef="#ctx0" brushRef="#br0">17697 19935 6447 0,'0'0'576'2,"0"0"-576"5,-14-9 0-7,14 9 0 8,-14-10 3696-8,14 10 624 7,-13-8 128-7,13 8 32 8,-14-14-3568-8,0 7-704 7,-5-7-208-7,3 2 0 8,-3-5 160-8,1 3-160 7,2-3 160-7,-5 5-160 8,2-4 0-8,-3 5 0 7,1-9 0-7,-5 1 0 8,-1-1 288-8,-2-3-32 7,-3-3-16-7,-5 1 0 8,2-4 336-8,-6 1 80 7,0 3 16-6,-3-2 0 6,-3-6 96-7,-6-3 32 9,0 1 0-9,-1 2 0 6,-3-8-256-6,-1 6-48 7,-5 2-16-7,5 2 0 8,1-2-160-8,-3-1-48 8,1 5 0-8,-5 0 0 7,1 0-80-7,-1 3-32 7,-8 3 0-7,-2 0 0 8,-4-5-160-8,0 1 0 7,0 0 144-7,-2 3-144 9,0 3 0-9,2-1 0 6,6 9 0-6,-5 1 128 8,-2 6-128-8,-3 4 0 8,0 2 0-8,0 4 0 7,0 2 0-7,0 8 0 8,-2-3 0-8,2 9 0 8,-2 3 0-8,-2 3 0 7,-9 1 0-7,1 2-128 7,1 2 128-7,1 0 0 8,4 5 0-8,0 5 0 7,-1 1 0-7,1 5-128 8,2 4 128-8,2 4 0 7,0-1 0-7,2 5 0 7,2-3 0-7,4 3-128 8,6 3 128-8,0 1 0 7,7-3 0-7,5 4 0 9,3 3 0-9,3-3 0 7,1 4 0-7,6-1 128 7,2 3-128-7,2-4 0 8,8 0 128-8,4 3-128 8,2-5 0-8,5 4 128 7,5-5-128-6,1-1 0 6,10 1 0-7,0-3 128 7,-2-2-128-7,10 1 0 7,6 3 0-7,0 1 0 8,8-7 0-8,-1 1 0 7,7-1 0-7,9 1 0 8,4-2 0-8,6-5 0 7,-4-3 0-6,10 2 0 6,0 0 0-7,7-3 0 7,7-7 0-7,3 6 0 8,8-4 0-8,8 4 0 8,6-8 0-8,4 4 0 6,5-4 0-6,1-2 0 8,1 0 0-8,1-3 0 8,5-3 0-8,10-2 128 8,10-3-128-8,-4-7 0 7,0 1 0-7,6-13 0 8,-2-3 0-8,6-4 144 7,5-1-144-7,-1-5 0 8,-2-10 272-8,3-3-48 7,-1-5-16-7,5-3 0 7,9 0 0-6,-9-6 0 6,-5-4 0-7,-1-6 0 8,1-8-16-8,0 1-16 7,3 3 0-7,-1-4 0 8,-8-9-48-8,-5-3 0 7,-5-5 0-7,2 4 0 8,-3-6-128-8,-7-2 192 7,-8-2-192-7,-5-4 192 7,-16-4-48-7,-10 0 0 8,-4-6 0-8,-13 1 0 7,-12 1 176-6,-8-2 16 6,-8-2 16-7,-9 5 0 8,-14 1 48-8,-6 6 16 7,-12 2 0-7,-11 6 0 8,-10 0-64-8,-14 1-16 7,-7 5 0-7,-14 6 0 8,-16 3-336-8,-10 4-160 7,-15 1 16-7,-6 3 0 21,-4 8-560-21,-19 0-128 0,-12 8 0 0,-10 6-16 16,-2 1-2000-16,-11 9-400 0,-73 1-80 2,18 6 0-2</inkml:trace>
    </iact:actionData>
  </iact:action>
  <iact:action type="add" startTime="46909">
    <iact:property name="dataType"/>
    <iact:actionData xml:id="d48">
      <inkml:trace xmlns:inkml="http://www.w3.org/2003/InkML" xml:id="stk48" contextRef="#ctx0" brushRef="#br0">1926 21250 3679 0,'0'0'320'1,"0"0"-320"4,0 0 0-5,0 0 0 8,0 0 3072-6,0 0 560 3,0 0 96-4,0 0 32 7,0 0-2304-8,0 0-464 6,0 0-96-5,0 0 0 6,0 0 64-6,0 0 0 5,0 0 16-5,0 0 0 6,-11-16-80-6,7 8-32 5,4 8 0-5,4-15 0 6,-4 15-224-6,8-14-64 6,1-5 0-7,1 5 0 7,4 4-192-6,1 1-32 5,5-3-16-5,7 4 0 6,0 2-80-6,5 0 0 5,7-1-16-5,7 3 0 7,9 0 48-8,8 2 16 6,5-2 0-6,8 2 0 8,6-2 64-7,2 0 16 5,0 2 0-6,-1 4 0 8,1 4-208-7,2 0-48 5,-2-2 0-6,-2 2 0 9,-4-1-128-9,-4 3 0 7,-12-2 0-7,1 0 0 8,-5 0 160-7,-1 4-160 4,-4-3 192-4,-3 3-192 6,-1 2 240-6,0-2-64 6,-10 1-16-7,2-1 0 7,-6 4-16-6,-8-3 0 6,1-5 0-7,-9 0 0 8,-5 2 128-7,-14-8 32 4,0 0 0-4,0 0 0 6,0 0 128-6,0 0 16 6,0 0 16-6,0 0 0 5,0 0-48-5,0 0-16 6,0 0 0-7,-14 0 0 7,-5 0-208-6,-1 0-32 6,-5-4-16-7,-5 0 0 8,-5 0-144-8,-2 0 192 7,-8 2-192-7,-3 0 192 8,-3-4-192-7,-2-1 128 5,-3 3-128-6,-7 0 128 8,-1 0-128-7,-8-2 128 5,-2-2-128-6,-2 4 128 8,-6 1-128-7,-4 1 0 4,2-2 0-5,-2 4 0 9,-4 0 0-8,3 0 0 4,-5 0 128-5,6 0-128 8,4-2 0-7,6-2 0 5,2 0 0-6,4-2 0 8,5 2 0-7,9-2 0 5,3 4 0-6,6 0 0 9,8 0 0-9,0 1 0 7,4-3 0-7,4 0 0 7,4 2 0-6,7 2 0 5,7 0 0-6,13 0 0 9,-14-2 0-9,14 2 0 6,0 0 0-5,0 0 0 6,0 0-176-6,17 0 176 6,5-2-128-6,3 0 128 6,5 2-144-7,7-2 144 6,13-2-160-5,5 4 160 7,7-2-128-8,12 2 128 7,4 0 0-7,6 0-144 8,2 0 144-8,2 2 0 7,0-2-144-7,1 4 144 8,-3 0 0-8,-2 2 0 7,-2 2 0-7,-2-3 0 8,-8 7 0-8,-2 2 0 7,-5-6 0-7,-1 3 0 8,-5 1 0-8,-7-2 0 7,-7-1 0-6,-2-3 0 6,-6-2 0-7,-6 2 0 7,-3 2 0-6,-5-4 0 6,-1-2 0-7,-9 0 0 7,-13-2 0-6,0 0 0 5,0 0 0-6,0 0 0 8,0 0 144-7,0 0-144 6,0 0 0-6,0 0 0 5,-19 2 0-5,-5-2 0 6,1 0-128-7,-4 2-112 7,-3-1-16-7,1 1 0 22,2-4-160-21,-1 1-32-1,-5 1-16 0,4 3-10992 7,2 3-2176-7</inkml:trace>
    </iact:actionData>
  </iact:action>
  <iact:action type="add" startTime="48127">
    <iact:property name="dataType"/>
    <iact:actionData xml:id="d49">
      <inkml:trace xmlns:inkml="http://www.w3.org/2003/InkML" xml:id="stk49" contextRef="#ctx0" brushRef="#br0">1854 20992 8287 0,'0'0'368'1,"0"0"80"-1,0 0-448 0,0 0 0 3,0 0 0-3,0 0 0 8,0 0 3584-7,0 0 624 5,0 0 128-5,0 0 16 6,0 0-3376-5,0 0-672 4,0 0-144-6,0 0-32 7,0 0 128-6,0 0 0 5,0 0 16-5,0 0 0 6,0 0-32-6,0 0-16 6,0 0 0-6,0 0 0 5,18 12 176-5,-3-4 48 5,7-4 0-5,-1 2 0 7,3-2 0-8,3 1 0 6,4-1 0-5,2 0 0 6,3-2 0-6,6-2 0 5,1 2 0-6,8 0 0 8,8 0-64-8,3 0 0 7,0-2 0-6,-3 0 0 6,-1 0-80-7,3 0-32 7,1-2 0-6,-1 2 0 7,-3-4-112-8,-1 2-32 7,3 0 0-7,1 0 0 8,3 0-128-8,-1-2 0 7,1-3 0-7,-2 3 0 8,-5-2 128-8,-6 2-128 7,-8-2 0-7,1-2 128 7,-6 2-128-7,-1 1 160 8,0-3-160-8,-8 0 160 8,-6 4-16-8,-7-2 0 7,0-2 0-7,-16 8 0 7,7-11-16-7,-7 11 0 8,0 0 0-7,0-12 0 5,-6-4 48-5,-3 9 0 6,-9-1 0-7,-7 0 0 7,-4 4-176-6,-3 2 0 6,-7 2 0-7,-2 2 0 7,-7 0 0-6,-7 4 0 6,-7-2 0-7,-9 2 0 8,-3-2 0-8,0 3 0 7,-4 5 0-7,0-4 0 8,0-2 0-8,-2 2 0 7,-2-5 0-7,-4 1 0 8,-7 0 0-7,1 2 0 4,0 4 0-5,8-2 0 9,6-1 0-8,8 3 0 4,0 4 0-5,10-2 0 8,3 3 0-7,6 3 0 6,3-5 0-7,7 5 0 8,0-6 0-8,9-1 0 7,7-1 0-7,11 0 0 8,14-10-144-8,0 0 144 7,0 0-192-7,0 0 192 7,10 13-320-6,12-7 32 6,5-2 16-7,6 0 0 8,8 0 272-8,2-4 0 6,6-2 0-5,5 0 0 6,9 0 192-7,7 0 0 8,2 0 0-8,10 0 0 8,2-2 16-8,8-1 0 7,-1-5 0-7,1 2 0 8,-2 2 48-8,-3-4 0 7,-3 1 0-6,4 1 0 6,2-4-64-7,0 2-16 7,-3 1 0-6,-7-5 0 6,-6 6-176-7,-7-5 0 7,-1 1 144-7,-2 4-144 8,-7-4 0-8,-4 5 128 7,-7-1-128-6,-3-2 0 6,-4 4 0-7,-4 2 0 7,-7-4 0-6,-9 1 0 6,-1 3 0-7,-18 4-288 7,0 0 48-6,0 0 16 6,0 0-96-7,0 0-32 7,-16-4 0-6,-3 2 0 6,-9 2 128-7,-5 2 32 7,-6 6 0-6,0-1 0 6,-10-3-144-7,3 0-32 7,-3 2 0-6,2 0-14928 9</inkml:trace>
    </iact:actionData>
  </iact:action>
  <iact:action type="add" startTime="53096">
    <iact:property name="dataType"/>
    <iact:actionData xml:id="d50">
      <inkml:trace xmlns:inkml="http://www.w3.org/2003/InkML" xml:id="stk50" contextRef="#ctx0" brushRef="#br1">28282 14184 8287 0,'0'0'368'1,"0"0"80"-1,8-17-448 0,-4 5 0 4,-4 12 0-4,4-16 0 8,-4 16 928-8,6-11 96 8,-1-7 32-8,-5 18 0 8,8-12-256-8,-8 12-48 6,4-17-16-6,-4 17 0 8,4-12 144-8,-4 12 16 8,0 0 16-8,0-17 0 7,0 17-144-7,0-12-16 7,0 12-16-7,0 0 0 8,0 0-64-8,-6-16-16 8,-4 8 0-8,1 3 0 7,9 5-96-7,-20-2-32 8,4-2 0-8,-3 2 0 7,1 2-160-7,1 6-48 7,-5-2 0-7,-5-1 0 8,0-1 0-8,-2 0-16 6,-3 4 0-5,-1 4 0 7,4 0-16-8,2-2 0 7,3 1 0-7,-1 3 0 9,5 4 0-9,-3-5 0 6,3 5 0-6,5-4 0 9,-3 5-80-9,7-3-16 6,-3 1 0-5,6-5 0 6,8-10-192-7,-4 20 176 7,0-9-176-7,4 7 160 9,0-18-160-9,8 17 128 6,2 1-128-6,5 2 128 8,1-3 96-8,6 3 16 7,3-3 0-7,6 1 0 8,4 1 16-8,2 3 16 8,4 3 0-8,0-2 0 7,-2 1-96-7,0-1-32 8,-6 4 0-8,1-1 0 7,-5-5-16-7,-2 3 0 8,-2-1 0-8,-3 1 0 8,-3-3 192-8,-5 0 16 6,2 1 16-6,-9 1 0 8,1-3 32-8,-4-1 16 7,0 7 0-7,-8-3 0 9,0 0 32-9,-2 3 0 6,-1 1 0-6,-5-2 0 9,0-7-48-9,-9 1 0 6,-5 3 0-6,-1-5 0 8,-2-3 32-8,-4 2 0 8,-8-7 0-8,0-1 0 7,-4 8-48-7,2-8-16 7,-6 0 0-7,6-3 0 8,2-5-144-8,6 0-16 8,2 2-16-8,4-4 0 7,-2-7-176-7,9 1 0 8,7-2 0-8,7-2 0 21,8 12-832-21,-12-7-192 0,6-13-32 0,6 8-16 14,0 12-1328-14,12-15-272 0,4 3-48 0,3-7-11648 5</inkml:trace>
    </iact:actionData>
  </iact:action>
  <iact:action type="add" startTime="53798">
    <iact:property name="dataType"/>
    <iact:actionData xml:id="d51">
      <inkml:trace xmlns:inkml="http://www.w3.org/2003/InkML" xml:id="stk51" contextRef="#ctx0" brushRef="#br1">28883 13974 17503 0,'0'0'768'1,"0"0"176"1,-12-2-752-2,12 2-192 6,0 0 0-6,0 0 0 7,0 0 1456-7,-15 13 256 8,7-1 48-8,0 4 16 7,-4-5-464-7,2 11-96 8,5 3 0-8,-5 4-16 8,4 1-16-8,2 1 0 6,-2 2 0-6,-4 10 0 9,5-2-256-9,-1 4-48 7,2 3-16-7,-2 1 0 8,0-2-224-8,2 2-32 7,-2-1-16-7,4-8 0 7,-1-1-288-7,1-4-64 8,0-2-16-8,0-2 0 7,-4-6-224-7,4 1 176 8,0-7-176-8,2 1 160 8,0-3-160-8,2 1 160 7,-2-18-160-7,0 0 160 8,4 11-160-8,-4-11-176 6,0 0 48-5,0 0 0 22,0 0-752-23,0 0-144 0,13-5-16 0,-1-1-16 13,2-6-1984-13,-6 0-400 0</inkml:trace>
    </iact:actionData>
  </iact:action>
  <iact:action type="add" startTime="54132">
    <iact:property name="dataType"/>
    <iact:actionData xml:id="d52">
      <inkml:trace xmlns:inkml="http://www.w3.org/2003/InkML" xml:id="stk52" contextRef="#ctx0" brushRef="#br1">29281 13995 16575 0,'0'0'1472'2,"0"0"-1168"0,0 0-304-2,0 0 0 9,0 0 800-9,0 0 96 6,-4-10 32-6,4 10 0 9,0 0 32-9,0 0 16 7,0 0 0-7,0 0 0 8,-12 8-48-8,6 4-16 7,0 3 0-7,-5 5 0 8,1-3-16-8,4 11 0 8,-4 5 0-8,3-2 0 7,1 2-128-7,-2 0-16 7,0 3-16-7,0 4 0 8,-1 1-160-8,-5 6-16 7,4 0-16-7,-4-6 0 8,5 0-160-8,-1-8-48 8,0-4 0-8,4-3 0 8,4-5 112-8,0-7 32 6,2-14 0-6,0 0 0 8,0 0 96-7,0 0 0 5,0 0 16-6,0 0 0 8,20-8-32-7,-4-6-16 5,3-1 0-6,-3-11 0 8,3-1-288-8,3-4-48 7,-5 2-16-7,-1-3 0 8,3-5-192-8,-5 2 0 8,2 4 128-8,-5-2-128 8,3-4 0-8,-2 6 0 6,3-1 0-6,-3 3 0 8,4 4 0-8,-7 3 0 7,5 7 0-7,-6-1 0 8,5 10 0-8,-13 6 0 7,16-2 0-7,2 6 0 8,-7 0-160-8,5 14 160 8,-4-3-128-8,1 7 128 7,-3 1-144-7,0 5 144 8,1 1-160-8,-3 4 160 7,-2 4 0-7,-2 0-144 7,2 2 144-7,-2 6 0 8,0 2 0-8,-2-6 0 7,0 0 0-7,0-6 0 8,-1-4 0-8,-1 0 0 8,0-2 0-8,0-3 0 8,0-5 0-7,-1 1 176 4,-1-5-176-5,0 1 192 9,2-1-192-9,0-17 160 7,0 0-160-7,0 0 160 7,-4 14-160-7,4-14 128 8,0 0-128-8,0 0 128 7,0 0-320-7,0 0-80 7,0 0-16-7,0 0 0 22,0 0-2400-22,0 0-496 0</inkml:trace>
    </iact:actionData>
  </iact:action>
  <iact:action type="add" startTime="55017">
    <iact:property name="dataType"/>
    <iact:actionData xml:id="d53">
      <inkml:trace xmlns:inkml="http://www.w3.org/2003/InkML" xml:id="stk53" contextRef="#ctx0" brushRef="#br1">30190 12761 13823 0,'0'0'1216'1,"0"0"-960"4,-4-10-256-5,4 10 0 8,0 0 512-8,0 0 48 7,0 0 16-7,0-20 0 8,-2 3 384-8,2 17 64 7,0 0 32-7,0 0 0 8,0-16-32-8,0 16-16 7,0 0 0-7,0 0 0 8,0 0-176-8,0 0-16 7,0 0-16-7,0 0 0 8,0 0-416-8,0 0-64 6,6 16-32-6,-2 1 0 9,-1 3 112-9,1 3 32 7,0 10 0-7,2 4 0 8,-2 10 16-8,0 6 0 8,-4 5 0-8,0 3 0 7,0 7-64-7,0 2-16 7,0 8 0-7,-2 2 0 8,-2 2-128-8,2 2-32 8,-6 6 0-8,1-4 0 8,-1-3-32-8,-2-1-16 6,2 0 0-6,0-6 0 8,-5-4 48-8,1-9 16 7,4-5 0-7,-3-5 0 8,1-2 304-8,-2-10 64 7,4 0 16-7,2-6 0 8,2-2-32-8,-5-2 0 7,-1-2 0-7,4-3 0 8,-2-7-256-8,1 1-64 7,-1-7-16-7,4 5 0 8,4-18-48-8,-6 16-16 7,6-16 0-7,0 0 0 9,0 0-48-9,0 0 0 6,0 0 0-6,0 0 0 8,0 0 128-8,0 0 0 8,0 0 16-8,8-20 0 8,-2 1-112-8,5 1-32 7,-1-2 0-7,4 3 0 7,1-1-128-7,3 1 0 7,-2-1 0-7,3 5 0 8,-3-7 0-8,3 6 0 7,1-3 0-7,3 5 0 8,0-3 0-8,-1 3 0 7,1-4 0-7,1 8 0 8,1-3 0-7,0 5 0 5,-1 4 0-6,-3 2 0 8,-1-2 0-8,1 6 0 8,3 6 0-8,-5 3 0 7,-1 1 0-7,-1 5-176 7,1 5 176-7,-6 1-128 8,-3 4 128-8,5 1 0 8,-4 3 0-8,1 4 0 8,-5-4 0-8,0-2 0 6,0 4 0-6,-2 2 0 8,-2-5 0-8,2-1 0 8,-2-2 0-8,-2 2 0 7,-2-1 0-7,-4 1 0 8,2-4 0-8,0-2 0 7,-2-1 0-7,2-1 0 7,0-9 0-7,0 1 128 8,4 3-128-8,0-18 0 7,0 16 0-7,4-1 0 23,-4-15-1008-23,0 0-208 0,0 0-64 0,0 0-10192 7,0 0-2048-7</inkml:trace>
    </iact:actionData>
  </iact:action>
  <iact:action type="add" startTime="55830">
    <iact:property name="dataType"/>
    <iact:actionData xml:id="d54">
      <inkml:trace xmlns:inkml="http://www.w3.org/2003/InkML" xml:id="stk54" contextRef="#ctx0" brushRef="#br1">28588 13429 14735 0,'0'0'1312'1,"0"0"-1056"2,0 0-256-3,0 0 0 8,0 0 2224-7,0 0 384 5,0 0 80-6,0 0 0 7,0 0-1216-7,0 0-256 7,14-5-64-7,3-3 0 8,-3 0 80-8,6-8 16 8,-5-3 0-8,5 5 0 8,1-1-448-8,1 3-96 7,-3-4 0-7,1 7-16 7,-1-3-336-7,-5 2-64 7,-14 10-16-7,17-6 0 8,-17 6-96-8,0 0-32 7,0 0 0-7,0 0 0 9,0 0-16-9,0 0 0 6,0 0 0-6,-9 26 0 8,-7-3-128-7,-2 0 0 5,1-1 144-6,-5 1-144 22,3-3-1920-22,3 3-464 0</inkml:trace>
    </iact:actionData>
  </iact:action>
  <iact:action type="add" startTime="66835">
    <iact:property name="dataType"/>
    <iact:actionData xml:id="d55">
      <inkml:trace xmlns:inkml="http://www.w3.org/2003/InkML" xml:id="stk55" contextRef="#ctx0" brushRef="#br1">31157 12628 11343 0,'0'0'496'1,"0"0"112"-1,0 0-480 0,0 0-128 2,4-12 0-1,-4 12 0 6,0 0 944-7,0 0 160 7,0 0 48-7,0 0 0 8,6-17-128-8,-6 17 0 8,0 0-16-8,0 0 0 7,0-14-112-7,0 14 0 7,0 0-16-7,0 0 0 8,0 0-176-8,0 0-48 7,0 0 0-7,0 0 0 8,0 0-176-8,-12 8-32 7,2-2-16-7,-1 5 0 8,1-1-48-7,-4 2 0 5,1 5 0-6,-1 3 0 8,0-6 0-8,-5 9 0 8,3 4 0-8,-1 4 0 9,1 8-48-9,2 2-16 6,-3 6 0-6,1 2 0 8,-5-2-128-8,3 7-16 6,5 5-16-5,-5 3 0 6,6-3-160-7,-3 1 192 8,5 5-192-8,-4 3 192 7,5-10-192-7,-1 3 0 8,2-1 0-8,0 1 128 7,2-5-128-7,2 1 160 8,-1-1-160-8,1-1 160 8,0-2 48-7,2-1 16 5,2 1 0-6,4-2 0 8,-2-1 32-8,2 1 16 7,0 2 0-7,1-4 0 8,-1-7-64-8,-2 3-16 8,2 2 0-8,2-6 0 8,0 2-48-8,-2-4-16 6,2 4 0-6,-2-4 0 8,-1 4-128-8,1-6 192 7,-2-2-192-7,2 2 192 8,-2-4-192-8,0 0 192 7,2 6-192-7,-2-6 192 8,-2 1-192-8,0-3 0 7,2 0 144-7,0 0-144 7,-2-2 128-7,4 3-128 8,0-3 128-8,1-2-128 7,-1 1 0-7,2-7 128 8,-2 0-128-8,2-1 0 8,4-1 0-8,-2-5 128 7,-3 4-128-7,9-9 0 8,0 3 0-8,-14-12 0 7,21 6 0-7,-3-4 0 22,-18-2-1152-22,17-12-128 0,3 2-48 0,3 3-8400 8,-5-7-1696-8</inkml:trace>
    </iact:actionData>
  </iact:action>
  <iact:action type="add" startTime="67463">
    <iact:property name="dataType"/>
    <iact:actionData xml:id="d56">
      <inkml:trace xmlns:inkml="http://www.w3.org/2003/InkML" xml:id="stk56" contextRef="#ctx0" brushRef="#br1">31093 14171 5519 0,'0'0'496'1,"0"0"-496"4,-4 15 0-5,4-15 0 8,-8 12 1728-8,8-12 240 7,-6 15 48-7,6-15 16 8,0 0-624-8,0 0-128 7,0 0-32-7,0 0 0 8,-2 18-160-8,2-18-48 7,0 0 0-7,0 0 0 9,0 0-80-9,0 0 0 6,0 0-16-6,0 0 0 8,0 0-48-8,0 0 0 8,0 0 0-8,0 0 0 8,18-10-80-8,-8 1-32 6,-1-7 0-6,3 2 0 8,-8-7-144-8,4-1-48 7,-2 1 0-7,1-1 0 8,-3 1-192-8,2-2-32 7,0 1-16-7,-2 3 0 9,2-5-160-9,-2 1-48 6,0 1 0-6,-3 7 0 8,5-3-144-8,-4 3 0 8,2 3 144-8,-4 12-144 7,0 0 0-7,0 0 0 7,0 0 0-7,0 0 0 8,0 0 0-8,6 27 0 7,-6 2 0-7,4 1 0 8,-4-5 0-8,2 6 0 7,0 8 0-7,-2-2 0 9,2 0 0-9,2 4 0 7,0 0 0-7,0 0-128 8,1-4 128-8,1 0 0 7,2-2 0-7,4-3 0 8,-3-7 0-8,-1-4 0 6,8-5 0-6,-4 2 0 8,3-11 0-8,-15-7 0 7,14 6 0-7,1-4 0 8,-1-4 0-8,-14 2 0 7,16-6 0-7,-5 3 0 8,-11 3 144-8,12-18 16 8,-8 2 0-8,0-3 0 7,0-1-16-7,-2 1 0 8,-2-5 0-8,2-1 0 7,-4 0 0-7,0-3 0 8,-4-3 0-8,2-4 0 7,-2-2 0-7,-2 4 0 7,1-4 0-7,1-4 0 8,-2 2-144-7,0-6 128 5,0-8-128-6,2 3 128 9,-3-1-128-9,1 4 0 6,2 0 0-6,0 3 128 9,2-1-128-9,-2 0 0 6,1 6 0-6,3-2 0 9,0 4 0-9,0-2 0 6,0 4 0-6,0 5 0 8,0 3 0-8,-2 2 0 7,0-2 0-7,2 1 0 8,0 5 0-8,2 1 0 7,0 1 0-7,0-3 0 8,0 1 0-8,4-1 0 8,2 1 0-8,-2-3 0 8,-2 3 0-8,0 3 0 7,0 1 0-7,2-3 0 8,-2 7 0-8,-2-5 0 7,0 5 0-7,3 1 0 8,-3 12-128-8,8-8 128 6,-2-6 0-6,-2 3 0 8,-4 11 0-8,10-8 0 7,-10 8-144-7,15-12 144 9,3 4 0-9,-4 1 0 6,3 1-128-6,-1 0 128 9,1-2 0-9,3 2 0 7,-3-3 0-7,3 1 0 8,3 2 0-8,1-2 0 6,-7 0 0-6,3 2 0 8,1 1 0-8,1-1 0 8,-5 4 0-8,3 0 0 8,-1-4 0-8,-1 4 0 7,-1 2 0-7,5 4 0 8,-7 2-128-8,3-2 128 7,-18-4 0-7,18 4 0 7,-18-4-432-7,15 9 32 8,1 3 0-8,-16-12 0 21,9 12-1744-21,-1 5-352 0,-6-3-64 0,-2-14 0 1</inkml:trace>
    </iact:actionData>
  </iact:action>
  <iact:action type="add" startTime="68349">
    <iact:property name="dataType"/>
    <iact:actionData xml:id="d57">
      <inkml:trace xmlns:inkml="http://www.w3.org/2003/InkML" xml:id="stk57" contextRef="#ctx0" brushRef="#br1">31497 13601 13695 0,'0'0'608'1,"0"0"128"-1,0 0-592 0,0 0-144 5,0 0 0-5,0 0 0 8,0 0 1072-8,0 0 176 7,0 0 32-7,0 0 16 7,0 0-80-6,0 0 0 6,0 0-16-7,0 0 0 8,-6-14-48-8,6 14-16 7,0 0 0-7,0 0 0 8,6-11-320-8,-6 11-64 7,9-16-16-7,-1 8 0 8,6-5-176-8,-5 5-48 7,-9 8 0-7,18-8 0 8,-4 0-176-8,1 2-32 7,-15 6-16-7,16-5 0 8,1 1-144-8,-17 4-16 7,16 0-128-7,0 2 192 8,-16-2-192-8,17 4 0 7,-17-4 128-7,16 9-128 8,-3-1 0-8,-13-8 0 8,0 0 0-8,14 14 0 7,-2 1 144-7,-6-3-144 7,-4 4 128-6,0-5-128 7,-2-11 192-8,0 20-32 6,-2-1-16-6,0-3 0 8,2-16-144-8,-6 19 192 7,-2 1-192-7,4-4 192 8,0 1-192-8,4-17 0 7,-4 22 144-7,4-22-144 8,-4 13 0-8,1 7 0 7,1-3 0-7,-2-1 128 8,4-16-128-8,4 21 0 7,-2-3 0-7,-1-3 0 8,1 5 0-8,2-4 0 7,-2 1 0-7,2 3 0 9,0-5 0-9,4 5 0 6,-2-1 0-6,-2-1 128 8,0 1-128-8,-1 5 0 7,-1-1 0-6,-4 0 128 7,-3-3 16-8,-3 3 16 6,-8 3 0-6,1-5 0 8,-9 3 256-8,-3-7 48 7,-4 3 16-7,-4-1 0 8,-3-5-64-8,1-1-16 8,-5-5 0-8,3-2 0 7,-2 0-176-7,5-4-32 7,3-4-16-7,8-4 0 8,3 0-368-8,9 0-64 7,3-3 0-7,8-7-11088 15,8 0-2224-15</inkml:trace>
    </iact:actionData>
  </iact:action>
  <iact:action type="add" startTime="68937">
    <iact:property name="dataType"/>
    <iact:actionData xml:id="d58">
      <inkml:trace xmlns:inkml="http://www.w3.org/2003/InkML" xml:id="stk58" contextRef="#ctx0" brushRef="#br1">32427 13071 5519 0,'0'0'496'1,"-6"-8"-496"2,6 8 0-2,0 0 0 5,0 0 3136-6,0 0 544 7,0 0 96-7,0 0 32 8,-12-4-1920-8,12 4-384 8,-17 0-80-8,5 8-16 7,-3 3-304-7,3-1-64 8,-4 8-16-8,5-1 0 8,-3 3-128-8,4 5-48 6,-6 2 0-6,7 5 0 9,-7 5-256-9,6 6-48 6,1 5-16-6,-5-1 0 8,2 4-144-8,-3 2-48 7,3 3 0-7,-2 1 0 8,5-5-112-8,-5 5-32 8,2-1 0-8,2-1 0 8,-1 0 0-8,5-5 0 6,2-1 0-6,0-4 0 8,-2-8 0-8,4 0-16 7,4 4 0-7,4-10 0 8,-2 0 16-8,0-5 16 8,0-3 0-8,4 1 0 7,5-5-64-7,-3 1-16 8,4-3 0-8,-5-5 0 8,7 1-128-8,-2-3 128 7,1 0-128-7,-1 0 128 7,3-6-128-6,-17-4 0 6,20 0 0-7,-4 2-176 21,1-4-1216-21,-17 2-240 0,16-10-48 0,-3-2-8368 9,-7 0-1680-9</inkml:trace>
    </iact:actionData>
  </iact:action>
  <iact:action type="add" startTime="69280">
    <iact:property name="dataType"/>
    <iact:actionData xml:id="d59">
      <inkml:trace xmlns:inkml="http://www.w3.org/2003/InkML" xml:id="stk59" contextRef="#ctx0" brushRef="#br1">31947 13876 29311 0,'0'0'1296'0,"0"0"272"0,0 0-1248 0,0 0-320 5,10-10 0-5,7 4 0 9,5 3 304-9,-1 1 0 6,3-2 0-6,3 0 0 8,0-2 272-8,3 4 48 7,-1 0 16-7,4 0 0 9,-2 0-64-9,0 0-16 6,-1 0 0-6,-1 0 0 9,-2 4-368-9,1-2-192 7,-1 0 192-7,0-2-192 9,-3 2-192-9,3 0-160 5,0-2-32-5,1 0 0 22,-3-1-2288-21,-4-5-464-1</inkml:trace>
    </iact:actionData>
  </iact:action>
  <iact:action type="add" startTime="69673">
    <iact:property name="dataType"/>
    <iact:actionData xml:id="d60">
      <inkml:trace xmlns:inkml="http://www.w3.org/2003/InkML" xml:id="stk60" contextRef="#ctx0" brushRef="#br1">32417 12257 3679 0,'0'0'320'1,"0"0"-320"1,-4-11 0-1,4 11 0 6,-8-14 2160-7,-1 0 352 7,3 5 80-7,6 9 16 7,-8-8-1104-7,8 8-224 8,-14-12-32-8,14 12-16 8,-9-8-48-8,9 8-16 7,0 0 0-7,0 0 0 8,0 0-272-8,0 0-48 7,0 0-16-7,0 0 0 8,0 0-96-8,0 0-32 7,13-4 0-7,-13 4 0 8,0 0-48-8,18 6-16 7,-1 4 0-7,-5 6 0 8,-2-3-160-8,2 7-32 7,-1 1-16-7,3 9 0 8,-4 5-176-8,7 6-16 8,-7-2-16-8,4 9 0 8,-5-1-16-8,7 2 0 6,-4 4 0-6,5 3 0 8,-5 3 48-8,4 3 0 8,-5 2 0-8,5 3 0 8,-4-7-128-8,5 3-128 6,-3 5 176-6,5-2-176 8,-3 4 224-8,1-3-64 7,1 1-16-7,-6 0 0 8,1 0 32-8,-3 1 0 8,0-7 0-8,0 8 0 7,-6 0-32-7,-3 3 0 7,3 1 0-7,-4-4 0 8,0 4 32-8,-2-8 0 7,-1 5 0-7,-1-9 0 8,-4 0-16-8,0 1 0 7,0-3 0-7,-5-1 0 8,-1-1 80-8,-2 1 16 7,1-1 0-7,-5 3 0 8,1-9 96-8,3-1 32 7,-1 2 0-7,-3-3 0 9,-1-1-160-9,-1-2-32 6,1 2 0-6,1-2 0 8,1-3 96-8,-1-3 16 7,-1 0 0-7,1-2 0 8,1 4-32-8,-3-6 0 7,3 2 0-7,1-4 0 8,-1-3-16-8,-3-5 0 7,5 0 0-7,1-3 0 8,0-1-96-8,3-5-32 8,-5-1 0-8,7-3 0 7,-3-1-128-7,4 1 0 8,0-2 0-8,10-12 128 7,-13 6-128-7,13-6 0 7,0 0 0-7,0 0 0 23,0 0-1488-23,0 0-288 0,0-14-48 1,4-4-15584 1</inkml:trace>
    </iact:actionData>
  </iact:action>
  <iact:action type="add" startTime="76426">
    <iact:property name="dataType"/>
    <iact:actionData xml:id="d61">
      <inkml:trace xmlns:inkml="http://www.w3.org/2003/InkML" xml:id="stk61" contextRef="#ctx0" brushRef="#br2">908 3294 31727 0,'-29'-15'1408'1,"15"11"288"-1,14 4-1360 0,0 0-336 4,-13 0 0-4,13 0 0 8,-4 19 0-7,4-1-192 5,0-18 32-6,-2 27 0 9,0 2 288-9,2 1 48 6,0-1 16-6,-2 2 0 9,-2 6 128-9,0 10 16 7,0 6 16-7,-4-3 0 8,3 3-48-8,1 7-16 7,2 3 0-7,-4 5 0 9,-6-4-128-9,4 3-32 6,3 3 0-6,-7 4 0 8,0-4-128-8,2 6 128 8,-1 2-128-8,5 2 128 8,-2 0-128-8,-2 2 0 6,4 0 0-6,3 4 128 8,-3 0-128-7,-2 1 0 5,4 3 0-6,0 2 0 8,2-3 128-8,2-1-128 7,4 0 128-7,0 4-128 8,2-3 192-8,0-3-32 7,-1 2-16-7,3-2 0 8,4 3-16-8,-4-3 0 7,0-4 0-7,1 2 0 8,-3-4 16-8,-2-2 0 8,6-4 0-8,-2 0 0 7,-4 0 32-7,-1-3 0 7,5 1 0-7,-2-8 0 8,0-2 16-8,-2-1 0 8,0-1 0-8,-2-5 0 8,0 2 0-8,0-5 16 7,-2 1 0-7,0-2 0 8,4-7-48-8,-3 1-16 6,1-6 0-6,-2 4 0 8,-2-2-144-8,1 2 0 7,1-4 0-7,0 0 128 8,-2-6-128-8,2 0 0 7,2-1 144-7,-2-1-144 8,0-4 0-8,3-4 128 7,3-1-128-7,-2-1 0 9,-2 1 128-9,0-5-128 6,-2 1 160-6,0 1-160 8,0-5 160-8,2 2-160 7,2-3 160-6,-4-13-160 6,2 20 128-7,-2-3-128 8,0-5 0-8,0-12 144 8,6 18-144-8,-6-18 0 6,8 13 144-6,-3 5-144 8,-1-8 0-8,-4-10 128 7,10 17-128-7,0-7 0 8,-4 4 0-8,-6-14 0 7,0 0 0-7,11 11 128 8,1 3-128-8,-4-4 0 7,-8-10 0-6,10 17 0 6,-1-7 0-7,-3 2 0 7,2 3 0-7,-8-15 0 8,12 12 0-8,-4 4 0 7,3-5 0-7,-11-11 0 9,12 14 0-9,0-2 0 6,3 3 0-6,-1-5 0 9,3 0 0-9,5-1 0 7,-5-3 0-7,5 6 0 8,-3-2 0-8,7-2 0 6,-1 1 0-5,0-1 0 7,1-4 0-8,3 4 0 6,2-4 0-6,2 2 128 8,5-3-128-8,2 1 0 8,1-4 0-8,2 4 128 8,4 0-128-8,-4-2 0 7,4-2 0-6,-4 2 0 6,2 0 0-7,3-2 0 7,3 0 0-7,2 0 0 7,-4 0 0-7,1 0 0 8,3-4 0-8,4 0 0 7,-1 0 0-7,3 2 0 8,3 2 0-8,-2-2 0 8,3 0 0-8,1 1 0 7,-1-1 0-6,-5 2 128 6,7-2-128-7,-3 2 0 7,-3-4 0-7,-1 4 0 8,4-2 0-8,7 2 0 6,-3 0 0-6,6 0 0 8,-4 2 0-7,1 4 0 6,-5-3 0-7,0 1 128 7,3-4-128-7,-5 2 0 8,1 0 0-8,3-2 0 7,-2 0 0-7,8 0 0 8,-1 0 0-8,1 2 0 8,4 2 0-8,-6-2 0 7,0-2 0-7,-1 0 0 8,-1 0 0-8,0 0 0 7,4 0 0-6,-1 0 0 5,1 0 0-5,4 2 0 6,0 2 0-5,-2-2 0 5,2-2 0-7,0 6 0 11,-6-4 0-10,6 2 0 2,-1-2 0-3,1-1 0 7,-2 3 0-7,6 2 0 8,0-2 0-8,2 0 0 7,0-2 0-7,-2 4 0 8,-2-2 0-8,-4 0 0 11,-2 1 0-11,2 1 0 5,4-2 0-5,0 2 0 10,4 0 0-10,-2 2 0 5,-2-2 0-5,0-3 0 10,-4 5 0-10,2 0 0 4,-6-4 0-4,4 2 0 11,4-4 0-11,0 4 0 4,-1 1 0-4,3-1 0 10,3 0 0-10,-3-2 0 5,-2 0 0-5,0-2 0 11,2-2 0-11,0 8 128 5,2-4-128-5,0-1 0 10,0-1 128-10,4-2-128 4,0 2 0-4,0-2 0 7,-4-2 0-7,-3 2 0 8,1-3 0-8,2-1 0 11,0 0 0-11,2-2 128 4,4 4-128-4,0 0 0 12,-1 2 0-12,-5 0 0 5,-4-2 0-5,0 2 128 10,0-2-128-10,2 0 0 4,2 2 128-4,6-2-128 10,4 0 128-10,-2 2-128 5,-5-2 0-5,1 0 144 10,-6-2-144-10,0-1 0 6,2 3 128-6,2-2-128 11,0 0 0-11,4 2 0 4,-1-2 128-4,5 0-128 9,-6-2 0-9,2 4 0 5,-3-4 0-5,1 3 0 10,-2-1 0-10,6 0 0 5,-2 0 0-5,5-2 0 10,7 2 0-10,-9-2 0 5,1 2 0-5,-2-2 0 11,-2-1 0-11,3 1 0 5,3 0 192-5,0 4-192 6,5-4 192-6,-3-2-192 9,-3 1 0-9,-3 3 0 7,2-2 0-7,3-2 0 9,-5 0 0-9,9 2 0 10,1 4 0-10,-1-5 0 5,1-5 0-5,-5 4 0 11,3-4 0-11,-6 3 0 5,-1 3 0-5,7 0 0 10,-5-2 0-10,5 2 0 5,-1 0 0-5,-1 5 0 9,-6-1 0-9,1-2 0 6,-1-4 0-6,0 2 0 9,5 0 0-9,-1 4 0 5,6-2 0-5,-7 0 0 7,-1 1 0-7,5 1 0 9,-7-2 0-9,6 2 0 7,-5-2 0-7,7 2 0 3,-3 2 0-3,5 0 0 8,-3 0 0-8,1 0 0 8,-6-4 0-8,5 0 0 12,-3 2 0-12,5 0 0 4,3-2 0-4,-1 2 0 7,3-2 0-7,-9-1 0 7,3 3 0-7,-5-4 0 12,5-2 0-12,-3 4 0 4,11-2 0-4,-3 2 0 11,0-3 0-11,-7-3 0 4,2 2 0-4,-3 0 0 7,5-4 0-7,1 7 0 8,2 3 0-8,1-4 0 7,-1-6 0-7,-7 2 0 8,-1 3 0-8,1-3 0 7,1 4 0-7,-1 2 0 8,3 0 0-8,7 0 0 11,-3-4 0-11,-3 1 0 4,-1 1 0-4,3 0 0 12,-7 2 0-12,9-4 0 4,-5 4 0-4,4-2 0 10,5 1 0-10,-5-3 0 4,0 2 128-4,-3 2-128 11,3 0 0-11,5 4 0 4,-1-2 0-4,2-2 0 11,-2-3 0-11,-1 3 0 5,-5 0 0-5,2 0 0 10,3 0 0-10,1 0 0 5,2 2 0-4,1-4 0 9,-3-2 0-10,0 3 0 5,-2 1 0-5,3-2 0 10,-1 0 0-10,6 2 0 4,-2-2 0-4,-1 2 0 7,-7-2 0-7,2 1 0 9,1-1 0-9,3 0 0 11,2 2 0-11,-2 0 0 5,2 0 0-5,1-2 0 7,-5 2 0-7,2 1 0 8,-2-1 0-8,3 2 0 7,1-2 0-7,0 2 0 8,-2-4 0-8,0 4 0 10,-3 0 0-10,-1 0 0 5,-2-2 0-4,9 2 0 5,3 0 0-6,-4 2 0 4,-6 0 0-4,2-2 0 8,1 0 0-8,1 2 0 8,0 0 128-8,0 0-128 11,1-1 0-11,-5-1 0 4,-7 0 0-4,-3-2 0 10,7 2 0-10,1 2 0 5,-2 2 0-5,5-2 0 11,-1-4 128-11,-4 0-128 4,-9 0 128-4,2 2-128 10,3 2 192-10,3 0-192 4,-1-2 160-4,3 0-160 7,3-2 128-7,-9 0-128 9,-1-1 0-9,-3 1 128 10,5 0-128-10,-3 2 0 5,5-2 0-5,-5 0 0 11,-2 0 0-11,-1-2 0 4,-3 4 0-4,-2 0 0 11,-2-2 0-11,0 1 0 4,0 1 0-4,-1 0 0 6,3 2 0-6,4-2 0 9,-4 0 0-9,-4 2 0 10,-2-2 0-10,-8 2 0 5,0 2 0-5,2 0 0 7,-4 0 0-7,5 0 0 8,-3 0 0-8,2-1 0 11,0 1 0-11,2 2 0 4,-8 0 0-4,3 2 0 11,-7-2 0-11,2 2 0 4,-1-4 0-4,-1 4 0 10,4-1 0-10,-3 5 0 5,5-4 0-5,-2 2 0 11,6 2 0-11,-6-1 0 5,3 1 0-5,-11 2 0 11,-1-6 128-11,-3 1-128 4,1 3 0-4,3 0 0 11,-1-4 0-11,1 6 0 4,-1-3 0-4,3-1 128 11,4 8-128-11,-3-9 128 4,1 3-128-4,3 2 0 11,-9-6 0-11,-3 4-176 4,-1 1 176-4,-1-5 0 10,0 2 0-10,-1 0 0 5,-3-1 0-5,2-1 0 10,0 6 0-10,-1-2 0 5,-1-4 0-5,-4 5 0 10,4 1 0-10,-1-4 0 4,-3 4 0-4,-4-5 144 11,2 3-144-11,-6 2 160 5,-2-4-160-4,2 1 0 8,-5 3-160-9,-1-4 160 5,-2 0 0-5,-2 3 0 10,3 1 0-10,-3 0 0 4,-2-4 0-3,3 1 0 9,-3 3 0-10,-2-4 0 5,-1 2 0-5,-1-1 0 10,1-3 0-10,1 0 0 5,-3 0 0-5,-3 2 0 11,3-2 0-11,-1-5 0 4,-3 3 0-4,3 0 0 12,1 0 0-12,-3-2 0 3,1-2 0-3,-1 0 0 10,-3 0 0-10,4 0 0 5,-5-2 0-5,5 0 0 10,-18 2 0-10,14-6 0 5,1 2 0-5,-1-1 0 10,-1-5 0-10,1 0 0 6,0 0 0-6,-3-3 0 9,3 3 0-9,-4-8 0 5,5 1 128-5,-5-5-128 11,4-1 0-11,-4-2 0 4,1-5 0-4,3 1 0 10,-6-2 0-10,5-6 0 5,-5-2 0-5,4 2 0 10,0-6 0-10,-3 0 0 5,5 2 0-5,-4-2 0 10,2-2 0-9,-1-3 0 3,-3-7 0-4,4 0-176 10,-3 1 176-10,3-3-160 4,0-1 160-4,-2-3 0 11,1-3 0-11,-1 0 0 5,0-1 0-5,3-7 0 10,-1 2 0-10,2 2 0 5,-6-9 0-5,3 3 0 10,1 0 128-10,-2-4-128 5,2-2 0-5,-5 2 0 10,-1-2 0-10,0 0-192 4,-2 0 192-4,2 4 0 11,-2-4 0-11,-2 0 0 5,-2-1 0-4,0 1 0 8,0-2 0-9,0 2 0 6,0-2 0-6,-2 6 0 10,0-2 0-10,0 4 0 4,0-6 0-4,-2 2 0 10,0 0-144-10,0 4 144 5,0 3 0-4,0-1-144 8,2 4 144-9,-2-4 0 6,1 5-144-6,-1-5 144 11,4 6 0-11,-2-6-144 4,2 0 144-4,0 3 0 11,0-1-144-11,0 6 144 4,0 3 0-4,0-3 0 11,0 2 0-11,0 3 0 4,0 3-128-4,0-1 128 7,0-2 0-7,0 5 0 9,0 1 0-9,0 3 0 11,0 3 0-11,0 6 0 4,2 0 0-4,-2 4 0 6,0-4 0-5,4 4 0 7,-4 2-128-8,2 3 128 10,-2 3 0-10,0 2 0 5,0 0 0-5,0 1 0 10,0 3 0-10,1-1 0 5,-1 5-144-4,0 5 144 9,0-1 0-10,0 15 0 4,0-10-144-4,0 10 144 11,0 0 0-11,0 0-144 4,0-14 144-4,0 14 0 10,0 0-144-10,0 0 144 6,0 0 0-6,0 0-144 6,0 0 144-6,0 0 0 9,0 0 0-9,0 0-128 11,-15 8 128-11,15-8 0 3,-12 10 0-3,12-10 0 12,-17 12 0-12,5 1 0 3,-4-3 0-3,5 4 0 10,-3-5 0-10,2 5 144 6,-5-4-144-6,3 3 0 11,-4 5 0-11,1-2 0 4,1-5 0-4,-7 5 0 7,-4-6 0-7,-3 5 0 3,-7-3 0-3,-4 0 0 8,-4-1 0-8,-1-5 0 7,-9 0 0-7,-5 4 0 8,-1-2 0-8,-3-1 0 7,-3 3 0-7,-1-2 0 7,-2 0 0-7,-4 3 0 9,-6-5 0-9,-6 0 0 7,-10-2 0-7,1 0 0 8,-9-4 0-8,5 2 0 7,0-2 0-7,-7 0 0 9,-5 0 0-9,-10 0 0 10,-2-6 0-10,-6 2 0 5,5 4 0-5,-5-2 0 11,4 0 0-11,-6-2 0 5,-13-7 0-5,2 3 0 5,1 4 0-4,-1-2 0 6,-1-2 0-7,-7 0 0 12,-2-3 0-12,0 1 0 4,6 4 0-4,-10 2 0 7,-6-6 0-7,2-1 0 8,2 5 0-8,0 2 0 7,-2 2 0-7,-2-6 0 8,-8-3 0-8,6 3 0 11,4-2 0-11,-5 2 0 4,-5 2 0-4,0-1 0 12,3-5 0-12,1 4 0 4,2 0 0-4,-6-1 0 11,-1 1 0-11,1 2 0 4,6 2 0-3,-2-2 0 9,-3 0 0-10,-1 2 0 4,2 2 0-4,2-1 0 10,-1-1 0-10,5-4 0 5,8-2 0-5,-2 6 0 10,-1 0 0-10,3 0 0 5,-4-1 0-5,4 1 0 10,4-2 0-10,4 4 0 6,-4-2 0-6,5 0 0 11,-5-4 0-11,6 0 0 4,1 5 0-4,3 1 0 10,-2 0 0-10,-1 0 0 4,5-2 0-4,5 2 0 7,0-2 0-7,-3 2 0 9,-3 0 0-9,3 0 0 12,1-2 0-12,3 2 0 3,3 2 0-3,2-2 0 10,-6 2 0-10,-1 0 0 6,-5 0 0-6,5 0 0 7,1 0 0-7,-3 2 0 7,-9 2 0-7,7-2 0 8,1-2 0-8,1 4 0 8,3 6 0-8,-5-4 0 7,-7-4 0-7,3-2 0 8,-1 0 0-8,7 0 0 7,3 3 0-7,-11 1 0 8,-4-4 0-8,1 2 0 7,3 4 0-7,4 0 0 8,-1 0 0-8,1-4 0 12,-10 0 0-12,5 2 0 4,3 0 0-4,1 1 0 6,3 1 0-6,-4-2 0 8,-9 0 0-8,5 2 0 12,-2 6 0-12,3-7 0 3,1 3 0-3,0 2 0 11,-6-4 0-11,5 0 0 4,5 1 0-4,-6 1 0 12,-5-4 0-12,3 2 0 3,-2-2 0-3,8 4 0 8,3 1 0-8,-5-1 0 3,-12 0 0-2,5 2 0 5,3-4 0-6,4 0 0 8,-2-3 0-8,-1 1 0 7,-1-2 0-7,-2 4 0 8,7 0 0-8,3 2 0 8,-2 5 0-8,-1-5 0 9,-3-6 0-9,6 4 0 10,1 6 0-10,1-4 0 5,-1 1 0-5,1 1 0 6,-3-8 0-6,5 0 0 8,1 0 0-8,0 2 0 7,-3 0 0-7,1-2 0 8,1-4 0-8,1 2 0 10,5 2 0-10,1 2 0 5,-4 1 0-5,-1-1 0 7,-1-4 0-7,2 0 0 8,5 2 0-8,1 2 0 10,-4-2 0-10,2 0 0 5,-1-2 0-5,1 2 0 7,0 0 0-7,6 0 0 8,1 0 0-8,-1 0 0 11,-8-2 128-11,8 0-128 4,-2-2 0-4,10 2 0 11,0 0 0-11,-6 0 0 5,-2 0 0-5,-2 0 0 10,8-2 0-10,2 2 0 5,2 2 0-5,-2 4 0 10,2 0 0-10,0-5 0 4,-4-2 0-3,4-3 0 8,3 4 0-9,3 0 0 5,2 2 0-5,0 1 0 11,-5-1 0-11,-3-2 0 4,4-2 0-4,4 2 0 7,5 0 0-7,1 2 0 7,7 0 0-7,-4 2 0 8,-1-2 0-8,-5 0 0 7,1-2 0-7,7 0 128 8,-1 0-128-8,5-2 0 8,0 2 0-8,-1 4 0 7,-1 2 128-7,2-4-128 9,-5-2 0-9,5 0 0 7,2 0 0-7,2 0 0 8,5 2 128-8,2 2-128 10,1 0 0-10,2-2 128 5,-4 0-128-5,-2 2 0 10,1-3 144-10,5 1-144 5,-3 4 0-5,3-2 144 12,2 0-144-12,6-2 0 4,-4 2 0-4,6 2 0 11,-5 2 0-11,3-3 0 4,-8-1 0-4,4-2 0 10,4 2 0-10,-3-2 0 4,5 2 128-4,4 4-128 11,-3-2 0-11,3-4 0 4,-1 0 0-4,1 1 128 10,5 3-128-10,-1 2 0 6,-5-2 176-6,5-4-176 9,-1 2 160-9,3-4-160 5,1 0 192-5,5 0-48 11,-1 0-16-11,6 2 0 4,2 0 0-4,0-2 0 11,4 0 0-11,0 0 0 4,4 0-128-4,2 0 0 10,-2-2 0-10,2 0 0 6,3-2 0-6,1 4 0 9,2-2 0-8,-1 0 0 4,-1-2 0-5,4 2 128 9,1-4-128-8,3 4 0 4,1 2 0-5,1 0 0 10,7 0 0-10,-3 0 0 4,3 0 0-4,12 0 0 10,0 0 0-10,0 0 0 6,-10 12-256-6,10-12-16 10,-4 18-16-10,12 3 0 17,2 2-1984-16,4 5-400-1,3 1-80 0</inkml:trace>
    </iact:actionData>
  </iact:action>
  <iact:action type="add" startTime="88787">
    <iact:property name="dataType"/>
    <iact:actionData xml:id="d62">
      <inkml:trace xmlns:inkml="http://www.w3.org/2003/InkML" xml:id="stk62" contextRef="#ctx0" brushRef="#br1">14076 3899 6159 0,'0'0'256'1,"0"0"80"0,-2-18-336-1,2 7 0 3,-2-5 0-3,2 16 0 9,-2-14 368-9,1-1 0 9,-3 3 0-9,4 12 0 6,-4-16 368-6,4 16 80 11,0 0 16-11,0 0 0 3,0-11 16-3,0 11 16 12,0 0 0-12,0 0 0 3,-18-2-288-3,18 2-64 7,-12 6-16-7,-3 3 0 9,3 3-256-9,0 0-48 7,7 5-16-7,-3 5 0 7,0-1 96-7,-2 10 32 11,2-1 0-11,-1 5 0 4,-7 2 16-4,6 10 16 13,-1 3 0-13,1 7 0 3,2 1-176-3,-2 3-32 7,3 5-128-7,3-5 192 7,0-5-192-6,2 1 0 10,4-5 128-11,2-3-128 3,-2-8 0-3,3-6 0 12,3-4 0-12,6-11 0 4,-4-1 144-4,3-7-144 10,-3 0 128-10,-10-12-128 4,20 8 256-4,-5-3-16 7,7 3-16-7,-1-14 0 8,1-3 144-8,-3-3 16 7,2-10 16-7,3 1 0 8,-1 3-80-8,5-3 0 8,-3-8-16-8,0-2 0 8,-1-1-128-8,1-1-32 7,-2 0 0-7,3-6 0 8,-1 0 96-8,1 0 16 7,-5-6 0-7,2 0 0 9,-1 2 96-9,-5-3 32 6,1-1 0-6,-2 8 0 8,-1-2-32-8,1 4 0 12,-6 4 0-12,1 1 0 3,1 3-208-3,-6 2-144 7,2 2 192-7,1 1-192 4,-5 1 128-4,-2 3-128 7,-2 5 0-7,0 15 0 8,0 0 0-8,0 0 0 7,0 0 0-7,0 0 0 8,-15 4 0-8,3 3 0 7,0 11 0-7,1 1-144 9,-1 9 144-9,-2 5 0 11,2 8-144-11,-1 6 144 4,1 1 0-4,-4 3-144 11,5 0 144-11,-5 7 0 4,6 3 0-4,3-5 0 7,-1-5 0-7,6-6 144 8,2 0-144-8,2 0 0 10,2-8 0-10,4 2 0 5,-3 4 0-5,5-8 0 11,2-4-160-11,-2-4 160 5,1-5 0-5,5 1 0 6,1 0 0-6,-1-5 0 22,6-4-880-22,5-5-128 0,4 1-16 2</inkml:trace>
    </iact:actionData>
  </iact:action>
  <iact:action type="add" startTime="89460">
    <iact:property name="dataType"/>
    <iact:actionData xml:id="d63">
      <inkml:trace xmlns:inkml="http://www.w3.org/2003/InkML" xml:id="stk63" contextRef="#ctx0" brushRef="#br1">14880 4478 19807 0,'0'0'880'1,"0"0"176"-1,0 0-848 0,0 0-208 8,0 0 0-8,0 0 0 5,0 0 0-5,0 0 0 11,0 0 0-11,-4 21 0 4,0-1 0-4,0-4 0 10,0 3 0-10,0 1 144 5,1-1-144-5,1 4 0 11,-4 1 144-10,0-1-144 2,2-3 0-3,2-3 0 11,0 3 0-11,4-3 0 5,2-1 0-5,4 2 0 9,-8-18 0-9,8 17 0 5,-5-1 0-5,3-3 128 10,-6-13-128-10,14 16 0 5,-4-4 128-5,-10-12-128 10,19 13 160-10,-5-9-160 5,-14-4 224-5,19 0-48 10,-1-2-16-10,-18 2 0 5,17 0 0-5,3-2 0 10,-1-2 0-10,-3-1 0 4,2-3-160-3,-1 0-144 10,-3 2 144-11,3 0-6448 16,-3-2-1168-16</inkml:trace>
    </iact:actionData>
  </iact:action>
  <iact:action type="add" startTime="89745">
    <iact:property name="dataType"/>
    <iact:actionData xml:id="d64">
      <inkml:trace xmlns:inkml="http://www.w3.org/2003/InkML" xml:id="stk64" contextRef="#ctx0" brushRef="#br1">15309 4538 13823 0,'0'0'1216'1,"0"0"-960"7,0 0-256-8,0 0 0 6,-14 0 1696-6,14 0 288 9,-13 18 64-9,1 3 16 6,2-1-1328-6,-1 5-272 10,1 8-48-10,-4-1-16 4,1-1-80-4,-5 0 0 10,0 4-16-10,1 6 0 6,-3 0-160-6,5 6-16 9,-5 4-128-9,5-3 192 6,3-3-192-6,-2 2 0 9,5-2 0-9,3-6 0 5,-2-2 0-5,0-2 0 11,2-8-128-11,4-3 128 18,0-3-1664-18,2-1-208 0</inkml:trace>
    </iact:actionData>
  </iact:action>
  <iact:action type="add" startTime="90090">
    <iact:property name="dataType"/>
    <iact:actionData xml:id="d65">
      <inkml:trace xmlns:inkml="http://www.w3.org/2003/InkML" xml:id="stk65" contextRef="#ctx0" brushRef="#br1">16401 3499 15663 0,'0'0'688'2,"0"0"144"-2,0 0-656 0,-11 10-176 8,-5-2 0-8,2 7 0 5,-5 1 528-5,-1 5 80 11,3 7 16-11,-9 3 0 4,-1 4-176-4,-2 4-16 11,0-4-16-11,-4 12 0 4,1 3 80-4,1 5 16 10,-2 0 0-10,0 3 0 5,-4 5-32-5,4 3 0 10,1 4 0-10,7 2 0 5,2-4-176-5,1 1-48 10,7-5 0-9,-3-3 0 3,6 1-128-4,1-2-128 10,3-3 144-10,4-2-144 5,2-3 128-5,2-5-128 10,2-2 0-10,4-4 144 5,5 0-144-5,-1-6 0 10,2-4 144-9,3-4-144 3,7-5-144-4,-3-3-112 11,5-5 0-11,5 0-6848 15,8-8-1376-15</inkml:trace>
    </iact:actionData>
  </iact:action>
  <iact:action type="add" startTime="90406">
    <iact:property name="dataType"/>
    <iact:actionData xml:id="d66">
      <inkml:trace xmlns:inkml="http://www.w3.org/2003/InkML" xml:id="stk66" contextRef="#ctx0" brushRef="#br1">17199 3534 21071 0,'-8'-17'928'1,"8"17"208"-1,-4-10-912 0,4 10-224 8,0 0 0-8,0 0 0 5,-15 8 192-5,3 11-16 10,-2 6 0-10,3 7 0 5,-7 5-176-5,5 8 128 10,-7-1-128-10,3 11 128 6,-3 7 64-6,-3-1 16 9,-3-3 0-9,3 5 0 6,1 3-208-6,7-3 176 9,-3 3-176-9,7 0 160 5,-3-5-160-5,6-3 0 10,0-5 0-10,0-1 0 5,5 1 0-5,1-4 128 10,4-4-128-10,1-2 0 5,5-10 0-5,0-2 128 10,0-4-128-10,7-3 0 5,-1-1 0-4,6-3-304 10,5-7 48-11,0 1 16 17,1-4-832-17,-3-8-160 0,-5-2-48 0</inkml:trace>
    </iact:actionData>
  </iact:action>
  <iact:action type="add" startTime="90677">
    <iact:property name="dataType"/>
    <iact:actionData xml:id="d67">
      <inkml:trace xmlns:inkml="http://www.w3.org/2003/InkML" xml:id="stk67" contextRef="#ctx0" brushRef="#br1">16557 4326 21183 0,'-21'-24'944'1,"15"11"192"-1,6 13-912 0,0 0-224 8,0 0 0-8,0 0 0 4,8-12 336-4,9-2 32 10,-1 5 0-10,6 1 0 5,3 2-160-5,6 4-16 10,2 2-16-10,8 0 0 5,4-4 64-5,0 2 16 10,2 0 0-10,5 0 0 5,3 2-256-5,-2-2 176 10,-1 0-176-10,1 1 160 5,-4-5-160-5,1-2-272 10,-1 0 64-10,0 2-10432 9</inkml:trace>
    </iact:actionData>
  </iact:action>
  <iact:action type="add" startTime="90975">
    <iact:property name="dataType"/>
    <iact:actionData xml:id="d68">
      <inkml:trace xmlns:inkml="http://www.w3.org/2003/InkML" xml:id="stk68" contextRef="#ctx0" brushRef="#br1">17851 3171 23039 0,'-4'-17'1024'1,"4"17"192"-1,2-18-960 0,-2 18-256 10,17-6 0-10,-1 6 0 4,3 4 0-4,5 2-160 10,-1 6 32-10,4 3 0 6,3 11 128-6,3 7 0 10,2 6 128-10,0 2-128 5,6 6 192-5,-4 7-16 9,6 5-16-8,-4 9 0 4,2 0-16-5,-6 12 0 9,0 6 0-8,-4 8 0 4,1-5 96-5,-9-1 16 9,-2 0 0-9,-1 2 0 6,0-3 0-6,-7-7 0 10,1-9 0-10,-6 3 0 5,-3 0 0-5,-5-10 16 9,-3-5 0-8,-3-3 0 3,-8 1 176-4,0-3 48 11,-9-3 0-11,-8 4 0 5,-8-1-192-5,-2 1-48 10,-2 0 0-10,-2-3 0 5,-4-1-256-5,-5 4 0 10,-9 3 0-10,-7-3-13024 9</inkml:trace>
    </iact:actionData>
  </iact:action>
  <iact:action type="add" startTime="91771">
    <iact:property name="dataType"/>
    <iact:actionData xml:id="d69">
      <inkml:trace xmlns:inkml="http://www.w3.org/2003/InkML" xml:id="stk69" contextRef="#ctx0" brushRef="#br1">6557 8213 18431 0,'0'0'1632'2,"0"0"-1312"8,0 0-320-10,0 0 0 5,0 0 0-5,0 0-256 10,0 0 32-10,12-10 16 5,-12 10 416-5,9-8 96 12,-9 8 16-12,18-6 0 3,-18 6-176-3,16 4-16 7,1-8-128-7,1 10 192 8,-18-6-32-8,17 6-16 7,1-2 0-7,3 2 0 8,-1 0-144-8,1 1 0 7,1-3 0-7,1 0 0 8,1 2 0-8,-3 0 320 12,4 0-48-12,3-2 0 4,1-2 176-4,4 0 16 7,0-2 16-7,2 1 0 5,6 3-96-5,-4 2 0 6,6 2-16-6,-2-4 0 8,6-6-48-8,-4 2-16 11,0 0 0-11,0 0 0 4,-2 0-80-4,4 2-16 12,-2 0 0-12,5 0 0 4,-3-2-16-4,0 0 0 7,2-2 0-7,4 2 0 8,-1 0-192-8,1 0 0 7,4 0 0-7,3 2 0 8,-1 0 0-8,-1 0 0 10,1-2 0-10,-3 0 0 5,-3 0 0-5,0 0 0 11,3-2 0-11,1 2 144 4,-2 2 0-4,3 0 0 10,1-2 0-9,3 2 0 3,1 0 32-4,-1-2 0 11,5-4 0-11,-1 2 0 5,-5 2-176-5,1 2 192 10,0 2-192-10,-1-2 192 4,-1-4-192-4,-1 2 192 11,0 2-192-11,3-1 192 4,-1 1-192-4,5 2 0 10,2 0 0-10,-1 0 128 6,3-2-128-6,-6-2 0 10,1 2 144-10,-1 2-144 5,1-2 0-5,-5 2 0 10,-1-2 0-10,-3-2 128 4,5 0-128-4,-1 0 0 11,3 0 0-11,1 4 0 5,-1-2 0-5,-3-2 0 9,3 0 0-8,-3 2 128 4,-5-2-128-5,-2 1 0 11,-3 3 0-11,3-2 0 4,-8 0 144-4,2 0-144 11,2 0 192-11,-4 2-192 4,1 2 224-4,1-2-64 10,4-2-16-10,0 2 0 5,0-4-144-5,-5 0 160 10,3 0-160-10,0 0 160 5,-6-2-160-4,2 0 0 8,-4 0 0-9,0 0 0 5,-6-4 0-5,4 2 128 10,2 2-128-10,-6 0 0 5,-1-2 0-5,-1 2 0 10,0-2 128-10,2 1-128 5,-2-3 0-5,2 4 160 10,-1 0-160-10,3 0 160 5,4-2-160-5,-4 2 128 10,-2 0-128-10,4 2 128 5,-4-2-128-5,-2 2 0 9,1 0 0-9,-1 0 0 5,-2 0 0-5,-2 0 128 11,-3-2-128-11,-1 2 0 4,1 0 0-4,-7 2 0 11,1 0 0-11,-1-2 0 5,-5 2 192-5,-12-2-32 11,0 0-16-11,18 2 0 4,-18-2 64-4,15 4 16 11,-15-4 0-11,0 0 0 4,0 0 16-4,0 0 0 10,0 0 0-10,0 0 0 5,0 0-32-5,0 0 0 10,0 0 0-10,0 0 0 5,0 0-48-5,0 0-16 10,0 0 0-10,0 0 0 5,0 0-144-5,0 0 0 10,-8 17 0-10,8-17 0 18,0 0-1664-18,0 0-352 0</inkml:trace>
    </iact:actionData>
  </iact:action>
  <iact:action type="add" startTime="93150">
    <iact:property name="dataType"/>
    <iact:actionData xml:id="d70">
      <inkml:trace xmlns:inkml="http://www.w3.org/2003/InkML" xml:id="stk70" contextRef="#ctx0" brushRef="#br1">19255 4109 10127 0,'0'0'896'2,"0"0"-704"9,0 0-192-11,0 0 0 3,0 0 496-3,0 0 64 10,0 0 16-10,-6 14 0 5,0-2 64-5,6-12 32 7,-11 11 0-7,1 1 0 8,0 0-80-8,-2-6-16 11,3 7 0-11,1-3 0 6,8-10 64-6,-16 10 0 10,5 0 0-10,-5-3 0 4,6-1 80-4,10-6 32 10,-15 8 0-10,15-8 0 4,-14 4-112-3,-2-2-32 10,16-2 0-11,0 0 0 4,-11 0-112-4,11 0-32 7,0 0 0-7,-10-12 0 8,6 1-16-8,4-7-16 10,4 2 0-10,4-1 0 6,-1 3-208-6,1 2-32 9,2 1-16-9,2-5 0 6,-1 4-176-6,5-1 192 9,-2 5-192-8,3 2 192 4,1 0-192-5,-3 4 160 9,3 2-160-9,-2 4 160 5,-5 6-160-5,1-2 0 11,2 2 0-11,-5 3 0 4,3 7 0-3,-2-5 0 9,-4 5 0-10,-2 1 0 4,-2-1 0-4,-2 1 0 11,-2 3 0-11,-2-1 0 5,-2-3 0-5,2-5 128 10,-6 1-128-10,2-7 0 4,8-9 160-4,-13 12-160 11,-5-6 192-11,6-2-192 5,-5-6 240-5,17 2-64 9,-16-6-16-8,7-4 0 4,3 1 16-5,2-7 0 10,-2 2 0-10,6-3 0 6,0 1-176-6,4-1 0 9,-2-3 0-9,4 5 0 7,-2-5 128-7,3 3-128 8,5 1 0-8,-4 0 128 5,-8 16-128-5,15-7 0 10,-5-3 0-10,-10 10 0 4,10-10 0-4,-10 10 0 11,0 0 0-11,0 0 0 5,0 0 0-5,12 14 0 10,-6-3 0-10,-5 7 0 5,-2-2 0-5,-1 1 0 10,-4 5 0-10,-6-1 0 5,0-2 0-5,-5 3 0 11,1-1 144-11,-3-5-144 3,-3-2 176-2,1-7-48 9,1-1 0-10,1 0 0 5,-3-6-128-5,3 0 160 10,3-6-160-10,-1 0 160 5,5-1-160-5,-2-7 0 10,6 0 0-10,5-5 0 5,-3 1 144-4,4-1-144 8,2-5 160-9,4 3-160 5,1-1 128-5,-1 3-128 10,4-2 0-10,4 3 0 6,-4 0 128-6,1 1-128 10,3 7 0-9,-12 10 0 2,0 0 0-3,12-6 0 11,-12 6 0-11,0 0-9344 14,14 14-1952-14</inkml:trace>
    </iact:actionData>
  </iact:action>
  <iact:action type="add" startTime="96738">
    <iact:property name="dataType"/>
    <iact:actionData xml:id="d71">
      <inkml:trace xmlns:inkml="http://www.w3.org/2003/InkML" xml:id="stk71" contextRef="#ctx0" brushRef="#br1">28635 17827 11055 0,'0'0'976'1,"0"0"-784"5,-6-12-192-6,6 12 0 8,-4-7 1296-8,-2 1 224 7,-1-6 32-7,3 4 16 8,4 8-400-8,-4-7-80 8,0-7 0-8,2 4-16 8,2 10 80-8,0 0 32 6,-6-8 0-6,6 8 0 8,0 0-224-8,0 0-64 8,0 0 0-8,0 0 0 7,0 0-160-7,0 0-32 8,0 0-16-8,0 0 0 7,0 0 528-7,2 26 128 7,2-1 0-7,0 2 16 22,2 8-1520-22,2 3-304 0,-3 2-64 0,1-1-16 2,-2 6 544-2,2 0 320 7,0 2-32-7,4 0-16 8,-6-8-144-8,-2 4-128 7,-1-4 192-7,3 2-192 8,-2-6 128-8,0-2-128 8,4-2 0-8,-4-2 0 7,0-5 0-6,0-5 0 5,-2 1 0-6,0-7 0 8,0-13-240-8,2 18-48 7,-2-18-16-7,0 0 0 21,0 0-1968-21,0 0-400 0,0 0-80 0</inkml:trace>
    </iact:actionData>
  </iact:action>
  <iact:action type="add" startTime="97070">
    <iact:property name="dataType"/>
    <iact:actionData xml:id="d72">
      <inkml:trace xmlns:inkml="http://www.w3.org/2003/InkML" xml:id="stk72" contextRef="#ctx0" brushRef="#br1">29097 17677 31327 0,'0'0'2784'14,"0"0"-2224"-13,-2 18-560-1,0 7 0 0,4 2 0 0,0 6 0 6,4 12-192-6,4 0 48 7,-4 2 144-7,0 6 144 8,1 1-16-8,5 5-128 7,-6-1 240-6,-2 3-64 6,2 1-16-7,2-2 0 8,-5-3-160-8,3 4 0 7,-4-1 0-7,4 2 0 7,4-3 0-6,-2-1-256 7,0-7 48-8,3-2 0 20,-1-6-2032-20,4 4-416 0</inkml:trace>
    </iact:actionData>
  </iact:action>
  <iact:action type="add" startTime="97488">
    <iact:property name="dataType"/>
    <iact:actionData xml:id="d73">
      <inkml:trace xmlns:inkml="http://www.w3.org/2003/InkML" xml:id="stk73" contextRef="#ctx0" brushRef="#br1">27878 19972 14735 0,'-13'-9'640'2,"9"-1"160"-2,0 2-640 0,0-2-160 6,4-1 0-6,-2 1 0 8,2 10 1952-8,0-16 352 7,-4 5 80-7,2-5 16 8,-4 4-1472-8,0-3-288 7,1 1-64-7,-9-3-16 8,4 3 144-8,-7-4 48 7,3 1 0-7,-4 1 0 8,5-5-16-8,-7 3 0 8,-1 3 0-8,3-1 0 7,1 8-176-7,-3 0-48 7,1-1 0-7,1 5 0 8,1 8-128-8,1 5-16 7,-4 1-16-7,1 12 0 8,3 1-96-8,-3 8 0 7,-5 6-16-7,3 8 0 8,3 0-80-8,1 4-16 7,-1 5 0-7,7 3 0 9,-3 1-144-9,4 5 160 6,4-1-160-6,2-1 160 9,3-1-160-9,-3 6 0 7,2-3 0-7,0-3 0 7,0-7 0-7,2 0 0 7,2 1 0-7,0-3 0 8,4-6 0-8,-5-6 0 7,-1 0 0-7,0-4 0 8,2-6-192-8,-2-4 16 8,2-5 16-8,0-1 0 22,0-1-400-21,-2-18-80-1,0 0 0 0,0 0-16 12,0 0-2064-12,0 0-416 0</inkml:trace>
    </iact:actionData>
  </iact:action>
  <iact:action type="add" startTime="97835">
    <iact:property name="dataType"/>
    <iact:actionData xml:id="d74">
      <inkml:trace xmlns:inkml="http://www.w3.org/2003/InkML" xml:id="stk74" contextRef="#ctx0" brushRef="#br1">26954 20524 23951 0,'-16'-9'1056'1,"16"9"224"-1,0 0-1024 0,8-16-256 6,2 4 0-6,13-5 0 7,4 1 1536-7,5 1 240 8,7-3 48-8,4 6 16 7,-3-3-1248-7,7 5-240 7,2-6-48-7,2 5-16 8,-8 1-288-8,2-2-144 7,-4 4 16-7,-2 3 0 21,-8-5-640-21,-2 2-112 0,0 2-16 1,-1 0-16 13,-5-3-1872-14,2 1-368 0</inkml:trace>
    </iact:actionData>
  </iact:action>
  <iact:action type="add" startTime="98077">
    <iact:property name="dataType"/>
    <iact:actionData xml:id="d75">
      <inkml:trace xmlns:inkml="http://www.w3.org/2003/InkML" xml:id="stk75" contextRef="#ctx0" brushRef="#br1">28440 19588 13823 0,'0'0'608'1,"-12"-2"128"-1,12 2-592 0,-13 6-144 3,3 2 0-2,-2 6 0 7,2-1 2864-8,1 9 528 7,-7 5 128-7,6 4 0 7,-5 4-2288-7,1 2-464 7,-5 0-80-6,-5 6-32 6,-1-2 80-7,1 6 16 7,1 2 0-6,4 2 0 6,-5 1-144-7,3 3-32 8,1 1 0-8,3 3 0 7,-3-3-336-7,8 3-80 8,-1-3-16-8,7-1 0 7,-2-2-144-7,2-1 0 7,4-5 0-7,4-6 0 10,6 0-256-10,-2-4-48 6,6-4 0-6,3-3 0 22,7-3-432-22,-3-4-96 0,5-1 0 2,7-13-8448 4,2 3-1696-6</inkml:trace>
    </iact:actionData>
  </iact:action>
  <iact:action type="add" startTime="98346">
    <iact:property name="dataType"/>
    <iact:actionData xml:id="d76">
      <inkml:trace xmlns:inkml="http://www.w3.org/2003/InkML" xml:id="stk76" contextRef="#ctx0" brushRef="#br1">29127 19727 30399 0,'-22'-6'1344'1,"10"2"288"-1,-3-4-1312 0,15 8-320 6,-14 2 0-6,3 10 0 7,3 1 512-7,0 7 48 7,-6 3 0-7,3 9 0 8,3 5-208-8,-6 4-32 7,4 3-16-7,-3 1 0 8,1 2 16-8,-4 4 16 7,7 1 0-7,-5 1 0 7,4-2-192-6,4 3-144 6,-3-1 192-7,3 0-192 8,0-1 128-8,2 1-128 7,4-2 0-7,0-1 0 8,0-5 0-8,4-2 0 7,0 0 0-7,2-6 0 8,3-6 0-7,-1-1-144 5,4-1 144-6,2-4-192 8,3-1-64-8,-1-7-32 8,3-7 0-8,5-2 0 21,1 0-416-20,0-8-96-1,-5-6-16 0,-1-2 0 14,3-2-2176-14,-10-7-432 0</inkml:trace>
    </iact:actionData>
  </iact:action>
  <iact:action type="add" startTime="98586">
    <iact:property name="dataType"/>
    <iact:actionData xml:id="d77">
      <inkml:trace xmlns:inkml="http://www.w3.org/2003/InkML" xml:id="stk77" contextRef="#ctx0" brushRef="#br1">28619 20657 28271 0,'-25'-4'1248'1,"25"4"272"-1,-15-6-1216 0,15 6-304 5,0 0 0-5,0 0 0 8,0 0 560-7,0 0 48 5,7-15 16-6,7 7 0 8,2-2-448-8,5 2-176 7,6 0 128-7,5-5-128 8,3 1 192-8,4-5-32 7,4 5-16-7,0-6 0 8,3 5-16-8,5-7-128 7,2 3 192-7,-8 1-64 8,-4-4-272-8,-4 3-64 7,4 1-16-7,-4-3 0 22,2 3-1952-22,0-1-400 0,-10-5-80 0</inkml:trace>
    </iact:actionData>
  </iact:action>
  <iact:action type="add" startTime="98830">
    <iact:property name="dataType"/>
    <iact:actionData xml:id="d78">
      <inkml:trace xmlns:inkml="http://www.w3.org/2003/InkML" xml:id="stk78" contextRef="#ctx0" brushRef="#br1">29780 19348 30111 0,'0'0'1344'1,"0"0"256"-1,0 0-1280 0,0 0-320 2,0 0 0-2,25 0 0 7,-1 6 368-7,1 4 0 7,4 0 0-7,-1 7 0 8,-7-1 160-8,5 5 48 7,-1 7 0-7,-2 1 0 8,1 2 48-8,1 8 16 7,-3 2 0-7,1 6 0 8,-2 5-144-8,-3 1-32 7,-8 2 0-7,1 3 0 8,-5 1-80-8,-2 5 0 8,-6 6-16-8,0-3 0 8,-2 3 16-8,-1-4 0 6,-5 4 0-4,0-5 0 4,-8 1 0-6,5-6 16 7,-7-5 0-7,3-2 0 8,1-3 0-8,-1-3 0 7,-1-4 0-7,-1 2 0 8,-1-6-160-8,4-4-48 7,-5 0 0-7,-1-4 0 8,3-1-192-8,5-3 0 7,-5-4 128-7,7-3-128 9,-3-1 0-9,7-1-192 6,-4-6 48-6,12-12 0 22,-10 9-1168-22,10-9-224 0,0 0-64 0,0 0-10288 9,0 0-2064-9</inkml:trace>
    </iact:actionData>
  </iact:action>
  <iact:action type="add" startTime="102101">
    <iact:property name="dataType"/>
    <iact:actionData xml:id="d79">
      <inkml:trace xmlns:inkml="http://www.w3.org/2003/InkML" xml:id="stk79" contextRef="#ctx0" brushRef="#br1">20564 3240 6447 0,'0'0'272'1,"0"0"80"-1,-16 0-352 0,16 0 0 3,-13 4 0-3,-3-1 0 9,2 1 752-9,-1 4 80 6,5 0 0-6,-6 0 16 8,3 3-464-8,-5-1-80 7,4 2-32-7,-7 3 0 9,0 5 0-9,-3-1 0 6,-1 5 0-6,-1 1 0 8,-3 3 80-8,-2 3 16 7,-2 4 0-7,4 2 0 8,-1 8-48-8,-3-2 0 8,-2 5 0-8,2 3 0 8,-2 0-48-8,2 3-16 6,-6 5 0-6,3-2 0 9,3-5 16-9,-4 5 0 7,2 1 0-7,2 1 0 7,-4-3-112-7,2 1-32 8,4-1 0-8,3-1 0 7,5-6 48-7,5 0 0 8,1-5 0-8,5-1 0 7,0 0 80-7,8-4 0 8,3-6 16-8,2-1 0 7,1-7 96-6,4 0 16 5,8-1 0-5,-2 1 0 7,5-5-32-8,3-5 0 7,-1 5 0-7,9-7 0 8,-1 1-96-8,8-6 0 7,2 1-16-7,2-3 0 9,4-2-240-9,6 2 144 5,-3 2-144-5,1 2-6320 16,0-5-1344-16</inkml:trace>
    </iact:actionData>
  </iact:action>
  <iact:action type="add" startTime="102699">
    <iact:property name="dataType"/>
    <iact:actionData xml:id="d80">
      <inkml:trace xmlns:inkml="http://www.w3.org/2003/InkML" xml:id="stk80" contextRef="#ctx0" brushRef="#br1">21697 3041 3679 0,'-6'-18'160'0,"2"14"32"0,2 0-192 0,2 4 0 7,-2-4 0-7,2 4 0 9,0 0 1728-9,0 0 288 6,-17 14 64-6,5 6 16 8,-2-5-1040-8,5 5-208 7,-5 3-32-7,2 2-16 8,-1-1-224-8,1 3-32 7,2 4-16-7,-3-1 0 8,1 1-208-8,-2-4-64 7,6 2 0-7,1-3 0 8,-3-1-128-8,2 2-128 7,2-1 144-7,0-3-144 8,-3-5 128-8,3 1-128 7,6-19 0-7,-4 24 0 8,0-5 128-8,4-19-128 8,-4 18 0-8,0 1 144 7,4-19-144-7,-2 24 0 9,-2-9 0-9,4-15 128 19,0 22-480-17,0-22-96-2</inkml:trace>
    </iact:actionData>
  </iact:action>
  <iact:action type="add" startTime="103077">
    <iact:property name="dataType"/>
    <iact:actionData xml:id="d81">
      <inkml:trace xmlns:inkml="http://www.w3.org/2003/InkML" xml:id="stk81" contextRef="#ctx0" brushRef="#br1">20457 4088 11919 0,'23'2'512'0,"-4"-2"128"0,-3-2-512 0,7-2-128 6,5-6 0-5,5 4 0 4,6 3 384-5,0-1 32 7,10-4 16-7,3 0 0 8,5 2 16-8,3 2 16 7,7-2 0-7,3-5 0 9,4-3-144-9,-2-5-16 6,4 1-16-6,2 4 0 9,4 3-48-9,0-3-16 7,0 4 0-7,-6-1 0 8,-8 3-96-8,1 2 0 6,-13-6-128-6,-5 6 192 9,-8 2-32-9,-4 4-16 6,-10 4 0-6,-7 0-5392 16,-1 4-1072-16</inkml:trace>
    </iact:actionData>
  </iact:action>
  <iact:action type="add" startTime="103481">
    <iact:property name="dataType"/>
    <iact:actionData xml:id="d82">
      <inkml:trace xmlns:inkml="http://www.w3.org/2003/InkML" xml:id="stk82" contextRef="#ctx0" brushRef="#br1">20419 4858 6447 0,'0'0'576'0,"0"0"-576"6,0 0 0-6,0 0 0 8,0 0 1008-8,6-9 80 8,-6 9 32-8,10-16 0 7,2 8-64-7,-4-7-16 6,3 3 0-6,3-6 0 9,0 3-544-9,1-3-112 6,3-3-32-6,-3 5 0 8,5-1-160-8,-1-3-16 8,-3 6-16-8,3-3 0 7,-3 3-32-7,0-1 0 8,-1 3 0-8,-5 4 0 7,-10 8-128-7,0 0-144 8,0 0 144-8,18 8-208 7,-18-8 208-7,9 14 0 8,-1 3 0-8,-2-1 0 7,0 3-128-7,-2 5 128 8,-2-1 0-8,0 0-144 7,-2-1 144-7,0 3 0 9,-2 1 0-9,0 5 0 7,0 6 0-7,0-4 192 7,0-4-32-7,2-1-16 8,4-5 16-8,2-6 0 7,-2 1 0-7,3-2 0 8,-7-16-32-8,0 0 0 7,16 7 0-7,-2-5 0 8,1-2 416-8,5-5 80 7,-3-7 16-7,1 2 0 8,1 0-256-8,-3-7-32 7,1-1-16-7,3 3 0 8,-6-3-176-8,5 4-32 7,-5-3-128-7,3-3 192 8,-7-5-192-8,4 6 0 7,-4-3 128-7,3 3-128 8,-5 1 0-8,-2-2 0 7,0 1 128-7,0-1-128 9,-6-1 0-9,0-4 0 6,-4-3 128-6,0 3-128 8,-2 2 0-8,2-1 0 6,-2 3 128-6,-2 1-128 9,1-1 0-9,1-1 0 7,0 3 128-7,-2 3-128 8,2 1 0-8,2 3 0 6,0-6 0-6,4 7 0 9,-2-5 0-9,4 6 0 6,-2 10 0-6,4-15 0 9,2 5 0-9,-6 10 0 7,18-12-192-7,-1 4 192 8,1 3-144-8,3-3 144 7,3-2 0-7,1 2-144 8,2 0 144-8,3-3 0 7,1 3 0-6,4-4 128 6,4-1-128-7,0 3 0 8,6-4 0-8,-2 4 0 7,5-5 0-7,3 7 0 8,4 2 0-8,-5 0 0 7,-7-3 0-7,0 7-128 7,-11 4 128-7,-1 0-192 8,-4 0 192-8,0-2 128 7,-1 1-128-7,-3 5 176 8,-5 0-384-8,-5 0-80 7,-13-6-16-7,14 14-8992 11</inkml:trace>
    </iact:actionData>
  </iact:action>
  <iact:action type="add" startTime="104172">
    <iact:property name="dataType"/>
    <iact:actionData xml:id="d83">
      <inkml:trace xmlns:inkml="http://www.w3.org/2003/InkML" xml:id="stk83" contextRef="#ctx0" brushRef="#br1">21371 4511 11343 0,'0'0'496'0,"0"0"112"1,0 0-480-1,0 0-128 5,0 0 0-5,0 0 0 7,0 0 560-7,0 0 80 7,0 0 32-7,0 0 0 8,0 0-208-8,0 0-32 7,0 0-16-7,0 0 0 8,0 0-48-7,0 0-16 5,0 0 0-6,0 0 0 9,18-6-80-9,-3 0-16 6,-15 6 0-6,16-5 0 8,4 3 0-8,-7-2 0 7,-13 4 0-7,18 0 0 8,-1 0-256-8,-17 0 0 7,16 0 0-7,2 4 0 8,-18-4 0-8,19 4 0 7,-5-1 0-7,-14-3 0 8,0 0 0-8,17 4 0 7,-17-4 0-7,0 0 0 8,12 10 0-8,-12-10 0 7,0 0 0-7,0 0 0 9,8 16 0-9,-8-16 160 7,0 0-160-7,0 0 192 7,0 0-192-7,0 0 0 8,-2 17 0-8,2-17 0 9,0 0 0-9,-8 10 0 5,8-10 0-5,-12 12 0 8,-3-1 0-8,3-3 0 7,-6 0 0-7,3 2 0 8,1-4 176-8,-5-2-48 7,1-1-128-7,1 3 192 8,-3 2-192-8,6 0 0 8,-3 0 128-8,5-1-128 7,-3-3 0-7,15-4 0 7,-12 4 0-7,12-4 0 8,-16 6 0-7,16-6 0 5,0 0 0-6,0 0 0 9,0 0 0-9,0 0 0 6,0 0 0-5,0 0 0 6,0 0 0-7,22 8 0 8,-3 2 0-8,3-6 0 8,3-2 0-8,2-1 0 7,5 1 0-7,3 4 0 7,-2 6 0-7,2-4 0 7,4 2 0-7,-6 5 0 8,-4-1 0-8,-1 1 176 7,-5 1-32-6,-3-2 0 6,-1 7-144-7,1-3 0 7,-11 3 0-7,1-1 0 9,-4-3 0-9,-2-1 0 7,-4 5 0-7,-4-3 0 8,-8-1 320-8,0 3 96 7,-1-1 16-7,-3-3 0 8,-5 1 144-8,-5-3 48 6,-5 4 0-6,-2-7 0 8,-6 1-336-8,0-4-64 8,0 4-16-8,-2-3 0 8,4-3-208-8,0 0 144 7,2 0-144-7,4-4 128 8,1 0 0-8,5-2 0 7,4 0 0-7,5 0 0 21,-4-4-832-21,7-4-160 0,13 8-32 0</inkml:trace>
    </iact:actionData>
  </iact:action>
  <iact:action type="add" startTime="105269">
    <iact:property name="dataType"/>
    <iact:actionData xml:id="d84">
      <inkml:trace xmlns:inkml="http://www.w3.org/2003/InkML" xml:id="stk84" contextRef="#ctx0" brushRef="#br1">22261 3103 9951 0,'0'0'448'1,"0"0"80"-1,0 0-528 1,0 0 0 1,0 0 0-2,0 0 0 8,13 0 736-8,5 4 32 7,-18-4 16-7,19 8 0 8,-3 5-192-8,4 1-32 8,1 6-16-8,-1 3 0 8,3 2-32-8,0 5 0 6,1 5 0-6,1 6 0 8,-3-6-80-8,-5 8-32 7,3 4 0-7,1 5 0 8,-3 5-80-8,1-1 0 7,3 1-16-7,-1 9 0 8,-5 4-32-8,1 2 0 8,1-1 0-7,-7-7 0 6,-1-5-16-7,0 1-16 7,-4 0 0-7,-4 3 0 7,0-5 16-7,-2-1 16 7,0-4 0-7,-4-1 0 8,-2 7 160-7,-8-5 16 5,3-1 16-6,-9-2 0 8,-5-4 48-8,-3-1 0 8,-1 3 0-8,-4-6 0 9,-2 0 48-9,-10-4 16 5,0 4 0-5,0-2 0 9,-3-2-256-9,-1-6-64 6,2 0 0-6,4 2 0 9,-4-2-128-9,8-1-128 6,0-3 144-6,4-2-144 8,4 2 0-7,4 3 128 5,-1-1-128-6,7 0 0 8,5-4 0-8,-1-1 0 7,3-3-192-7,4 0 192 23,4 3-1936-22,3 1-288-1,3-4-48 0</inkml:trace>
    </iact:actionData>
  </iact:action>
  <iact:action type="add" startTime="106345">
    <iact:property name="dataType"/>
    <iact:actionData xml:id="d85">
      <inkml:trace xmlns:inkml="http://www.w3.org/2003/InkML" xml:id="stk85" contextRef="#ctx0" brushRef="#br1">24034 3883 9215 0,'0'0'816'2,"0"0"-656"5,-8-13-160-7,0-3 0 9,-5 6 896-9,1-2 128 6,-4-1 48-6,3 5 0 8,-7-2-416-8,-1 6-80 8,-5 0 0-8,-1 6-16 8,-2 2-208-8,-3 6-32 6,-3-2-16-6,2 7 0 8,-6 1-112-8,4 4 0 7,2-1-16-7,2-3 0 8,1 1-176-8,3-3 160 8,0 3-160-8,3-3 160 7,1 2-32-7,5-7-128 8,7 5 192-8,-1-6-64 7,12-8-128-7,0 0 160 7,0 0-160-7,4 17 160 8,2-3 32-8,4 4 16 7,7-7 0-7,-1 3 0 8,3-6 112-8,5 2 32 7,-1 1 0-7,0-3 0 8,-3 0-224-8,3 2-128 8,3-3 160-8,-3 7-160 8,1-4 128-7,-3 2-128 4,-3 1 0-5,-1-5 144 8,-17-8-144-8,14 14 128 7,-14-14-128-7,13 11 128 8,-13-11-128-8,8 20 0 7,-8-20 0-7,2 17-176 8,-6-1 176-8,-2 3 0 8,1-3 160-8,-13 0-160 7,-7-7 272-7,-5 3-32 8,-1-2-16-8,-2-2 0 7,-6 5-16-7,2-3 0 8,-6 0 0-8,4 0 0 7,2-6-64-7,-2-1-16 8,4-1 0-8,6-2 0 7,1 0-128-7,3-2 160 8,2-1-160-8,9-1 160 8,0-2-160-8,14 6 0 6,0 0-160-6,4-16-9952 12</inkml:trace>
    </iact:actionData>
  </iact:action>
  <iact:action type="add" startTime="106860">
    <iact:property name="dataType"/>
    <iact:actionData xml:id="d86">
      <inkml:trace xmlns:inkml="http://www.w3.org/2003/InkML" xml:id="stk86" contextRef="#ctx0" brushRef="#br1">24315 3922 8287 0,'0'0'736'1,"0"0"-592"3,-6 14-144-4,2 3 0 8,-4 7 880-8,2-3 144 7,-3-1 16-7,1 3 16 7,-2 1-432-7,-6 1-96 8,5-4-16-8,-3-1 0 8,2 1-128-8,-1-1-48 6,1-1 0-6,4-5 0 9,-2 4-160-9,5-5-48 6,5-13 0-6,-6 18 0 9,6-18-128-9,0 0 0 6,0 0 0-6,0 0 0 8,0 0 0-8,0 0-176 8,0 0 16-8,0 0-6640 11</inkml:trace>
    </iact:actionData>
  </iact:action>
  <iact:action type="add" startTime="107118">
    <iact:property name="dataType"/>
    <iact:actionData xml:id="d87">
      <inkml:trace xmlns:inkml="http://www.w3.org/2003/InkML" xml:id="stk87" contextRef="#ctx0" brushRef="#br1">24677 3805 4607 0,'0'0'400'2,"0"0"-400"-2,0 0 0 0,4 16 0 8,-2 5 1520-8,-2-3 208 7,-2-3 64-7,0 7 0 9,0-5-544-9,-1 3-96 6,-5 3-32-6,0 3 0 8,0-1-208-8,2 0-32 7,-5 3-16-7,3 1 0 8,4-2-224-8,-2-3-64 7,0-7 0-7,4-1 0 8,2-16-320-8,-2 15-64 7,2-15 0-7,0 0-16 8,0 0 0-8,0 0 0 7,0 0 0-7,0 0 0 8,0 0 352-8,18-11 80 7,-4 1 16-7,3-8 0 9,5-1-352-9,-5-1-64 6,1-1-16-6,1-1 0 8,-3 7-192-8,1-5 128 7,3-5-128-7,-3 6 0 8,5 3 0-8,-1 0 0 7,5 7 0-7,-7-1 0 8,-3-2 0-8,1 6 0 7,-17 6 0-7,14 0 0 8,-14 0 0-8,14 8 0 7,-14-8 0-7,7 23 0 8,1 1 0-8,0-1-128 7,-4-3 128-7,-2 5-160 8,-2 4 160-8,0 3 0 8,-2 1 0-8,0-4 0 7,0 0 0-7,0-1 0 8,-2-1 0-8,2-4 0 8,0-3 0-8,2-1 0 6,0-19 0-5,2 22 0 6,-2-22 0-7,6 15 0 7,-6-15 0-7,0 0 0 8,0 0-224-8,10 16-112 7,-10-16-32-7,19 8 0 22,-3-6-1424-22,1-6-304 0,-5 0-48 0</inkml:trace>
    </iact:actionData>
  </iact:action>
  <iact:action type="add" startTime="107668">
    <iact:property name="dataType"/>
    <iact:actionData xml:id="d88">
      <inkml:trace xmlns:inkml="http://www.w3.org/2003/InkML" xml:id="stk88" contextRef="#ctx0" brushRef="#br1">25719 3275 7359 0,'0'0'656'1,"0"0"-528"5,0 0-128-6,0 0 0 9,0 0 336-9,0 0 48 6,0 0 0-6,0 0 0 9,0 0 512-9,0 0 96 7,0 0 32-7,0 0 0 8,0 0-352-8,0 0-64 6,0 0-16-6,0 0 0 9,0 0-112-9,8 19-32 6,-4 1 0-6,-4 1 0 8,-2 12 192-8,-2 2 16 8,-2 1 16-8,-6 5 0 7,1-4-96-7,1 9-32 7,-6 1 0-7,5 4 0 8,-7 2-128-8,0 3-32 9,3 3 0-9,-7-1 0 6,3-1 0-6,1-3 0 8,-3 1 0-8,3-4 0 7,3-1-112-7,-3-1-16 8,8-4-16-8,-5-8 0 7,5-4-240-7,0-6 176 8,3-3-176-8,1-5 160 9,6-19 16-9,0 0 0 5,0 0 0-5,0 0 0 9,0 0 304-9,0 0 64 7,0 0 16-7,0 0 0 8,0 0 0-8,19-9 0 7,-3-5 0-7,3-6 0 7,5 1-352-7,-1-3-64 8,1 1-16-8,1-4 0 7,2-3-128-7,0 7 0 8,1 5 0-8,-1-1 0 8,-3 5 0-8,-1-2 0 7,0 7 0-7,-1 3 0 7,-5 6 0-7,1 2 0 8,1 5 0-8,-5 7 0 8,2-2 0-8,-5 7 0 8,3 4 0-8,-8 5 0 7,0-1-144-7,0 4 144 7,-3 4 0-7,3 0 0 8,-4 4 0-8,2-4 0 7,-2-4 0-7,2 2 0 8,0 2 0-8,0-5 0 7,4-1 0-7,-3 0 0 8,-1 0-240-8,4 4 64 7,2 2 16-7,-2-3-12704 11</inkml:trace>
    </iact:actionData>
  </iact:action>
  <iact:action type="add" startTime="109696">
    <iact:property name="dataType"/>
    <iact:actionData xml:id="d89">
      <inkml:trace xmlns:inkml="http://www.w3.org/2003/InkML" xml:id="stk89" contextRef="#ctx0" brushRef="#br1">27203 3103 4607 0,'0'0'192'2,"0"0"64"-2,0 0-256 0,0 0 0 5,0 0 0-5,0 0 0 7,0 0 1712-7,0 0 288 8,-13 12 64-8,-1-2 16 7,-2-5-1312-7,1 1-272 8,-5 8-48-8,-1-4-16 7,-1 5-112-7,-3-3 0 9,0 4-16-9,-4-1 0 7,-7 7-16-7,1 5 0 6,2-2 0-6,-6 3 0 8,0-1-32-8,2 2 0 8,-6 4 0-8,6 2 0 8,-6 2 32-8,4-1 0 6,-4 6 0-6,2-1 0 8,-6 4-32-7,5-2-16 5,1 4 0-6,5 4 0 9,-1-3-48-9,8-1 0 6,4 0 0-6,7 0 0 8,1-6 32-8,7 6 0 7,2 3 0-7,6-7 0 8,4-2 32-8,6-4 16 7,0 2 0-7,9-2 0 8,-1-2-16-8,7 2-16 8,1-3 0-8,5-3 0 8,4-2 0-8,2 0 0 7,2-3 0-7,-2 3 0 8,2 2-96-8,2 0-16 7,-3-3 0-7,7-7 0 7,-6-3-128-6,4-7 160 5,-4 5-160-6,0-6 160 9,-6 5-160-9,2-1-192 6,-4 3 32-6</inkml:trace>
    </iact:actionData>
  </iact:action>
  <iact:action type="add" startTime="111122">
    <iact:property name="dataType"/>
    <iact:actionData xml:id="d90">
      <inkml:trace xmlns:inkml="http://www.w3.org/2003/InkML" xml:id="stk90" contextRef="#ctx0" brushRef="#br1">27016 4616 6447 0,'0'0'576'2,"0"0"-576"3,0 0 0-5,0 0 0 7,0 0 640-7,8 20 32 7,-2-4 0-7,-6-16 0 8,0 0-32-8,0 0 0 7,0 0 0-7,0 0 0 9,0 0 128-9,0 0 32 6,0 0 0-6,0 0 0 8,12-4 96-8,-12 4 0 8,17-8 16-7,-7-2 0 6,3-5-288-7,-3 3-64 7,0-6-16-7,4 1 0 8,-7-1-160-8,7-3-16 6,-4-5-16-6,3 5 0 9,1 3-160-9,0-3-48 8,-1-4 0-8,-5 7 0 8,6 2-144-8,-4-3 0 11,-1-1 144-11,5 5-144 5,-4-5 0-5,2 3 0 10,-7 5 0-10,1-2 0 5,0 5 0-5,-6 9 0 10,0 0 0-10,0 0 0 4,0 0 0-4,0 0 0 11,0 0 0-11,0 0 0 5,-8 9 0-5,2 5 0 10,-3-2 0-10,-1 5 0 5,2 5-128-5,-4 1 128 10,3 1-128-10,1 3 128 5,-4-2 0-5,2 3 0 11,3 1 0-11,-3 2-128 5,2 0 128-5,4-2 0 9,2-1 0-9,0-3 0 5,2-2 0-5,4-5 0 10,-2 2 0-10,4-9 0 5,-6-11 0-5,6 14 0 11,4-6 0-11,-1-1 0 4,-9-7 144-4,18 4 16 11,-18-4 0-11,17-4 0 4,1 3 112-4,0-5 32 10,-7-2 0-10,3-4 0 4,-6 0-304-4,1 1 0 11,1-7 0-11,-4-1 0 5,-2 1 160-5,0-3-32 11,0-3 0-11,0 1 0 4,2 1 0-4,-5-1 0 10,1 0 0-10,0-5 0 4,2-5-128-4,-4 0 0 11,2 0 0-11,0 9 0 5,0-1 0-5,2-2 0 10,-2-2 0-10,0-1 0 7,2 1 0-7,0 0 0 8,-2-2 0-8,0-1 0 5,0-3 0-5,1 6 0 11,1 2 0-11,0-1 0 4,-2-1 0-3,4-2 0 8,-2 0 0-9,0 3 0 5,2 3 0-5,2 4 0 10,-1 1 0-10,-1 3 0 5,-2-3 0-5,4 6 0 11,2-1 0-11,-5 3 0 4,3-5 0-4,2 5 0 11,-2-4 0-11,-2 5 0 4,1-5 0-4,1 4 0 10,-2-1 0-10,-2 5 0 5,2-4 0-5,0 4 0 10,2 3 0-10,-8 5 0 5,7-8-144-5,5 0 144 10,2 2 0-10,-3 0 0 5,5 2 0-5,-4-2 0 10,3-1 0-10,-1 3 0 5,2 0 0-5,3 2 0 10,-5-2 0-10,5 0 0 5,-3-2-128-4,3 2 128 8,3 0 0-9,3 3 0 5,1-1 0-5,1 0-128 10,2 2 128-10,4 0 0 5,4-4 0-5,4 0 0 10,-4 0 0-10,4-2 0 5,-4 2 0-5,4 0 0 10,-4 4 0-10,0-2 0 5,0 0 0-5,-3 0 0 11,-5 2 0-11,2 0 0 5,-2 0 0-5,-1 2 0 11,-5 0-128-11,8 0 128 17,-3 2-1536-17,-7 0-256 0</inkml:trace>
    </iact:actionData>
  </iact:action>
  <iact:action type="add" startTime="112087">
    <iact:property name="dataType"/>
    <iact:actionData xml:id="d91">
      <inkml:trace xmlns:inkml="http://www.w3.org/2003/InkML" xml:id="stk91" contextRef="#ctx0" brushRef="#br1">27761 4102 7359 0,'0'0'656'1,"-8"-4"-528"5,3-2-128-6,-5 4 0 7,10 2 960-7,0 0 176 8,0 0 16-8,0 0 16 5,-8-4-224-5,8 4-48 11,0 0-16-11,0 0 0 5,0 0-368-5,8-10-64 9,4 4 0-9,1 1-16 5,3-1-112-5,-3-4-32 10,7 2 0-10,1 2 0 6,5 2-80-6,1 1-16 10,-2 1 0-10,1-2 0 5,-1 2-192-5,1 2 176 10,-5 8-176-10,2-3 160 4,-1 3-160-4,-1 4 128 11,-7-2-128-11,2-1 128 4,-7 7-128-3,3-6 0 8,-12-10 0-9,6 15 0 6,-4-3 144-6,-2 4-144 10,0-5 160-10,-6 7-160 5,-6-8 272-5,1 3-32 10,-7-3-16-10,4 4 0 7,-3-3-64-7,5-1-16 8,-2 2 0-8,14-12 0 4,0 0-144-4,-7 8 0 11,7-8 0-11,0 0 0 5,0 0 0-5,0 0 0 10,0 0 0-10,7 19 0 5,7-7 0-5,2 1 0 10,3-3 0-10,-3 6 0 4,-1-3 0-4,5 7 0 11,-6-6 0-11,3 3 0 5,-7 5 0-5,2-3 0 10,-7 1 0-10,-3 1 0 5,0-3 0-5,0-3 0 10,-6 5 0-10,0-1 0 5,-7 1 0-5,-3 1 0 10,-7 1 192-10,-3-7-64 5,-5 1 352-5,-4-6 64 10,-2 1 16-10,-2-3 0 5,2 6-112-5,3-4-32 10,1-3 0-10,2 3 0 5,4-4-256-5,-1-2-160 10,1-2 192-10,5 0-192 5,7 0 0-5,13-2 0 10,0 0 0-10,0 0-10752 6</inkml:trace>
    </iact:actionData>
  </iact:action>
  <iact:action type="add" startTime="112870">
    <iact:property name="dataType"/>
    <iact:actionData xml:id="d92">
      <inkml:trace xmlns:inkml="http://www.w3.org/2003/InkML" xml:id="stk92" contextRef="#ctx0" brushRef="#br1">29216 3678 6447 0,'0'0'576'1,"0"0"-576"4,0 0 0-5,0 0 0 2,0 0 784-2,0 0 48 8,0 0 16-8,-7 6 0 8,-1 6-96-8,-4-2-32 11,2-4 0-11,1 5 0 5,-7-1 16-5,2 4 0 10,-3 1 0-10,-5 9 0 5,3-1-192-5,1 2-32 10,-5 1-16-10,-1 3 0 4,-1 0-176-4,-2 3-48 13,-4-1 0-13,-1 4 0 3,5 8-16-3,0-2 0 10,-1 5 0-10,-7 21 0 5,2-5-48-5,10-3-16 11,-3-3 0-11,5-1 0 5,-2-2-48-5,7-3-16 10,2-3 0-10,4 0 0 5,-3-4 0-4,7-4-128 7,0-2 192-8,0-2-64 5,4-8-128-5,4-1 160 10,8-5-160-10,-2 0 160 5,2 1 64-5,5-5 16 10,7-5 0-10,5-2 0 6,4-2 48-6,4-2 16 10,6-3 0-10,4 3 0 18,6 0-1680-18,0-2-336 0</inkml:trace>
    </iact:actionData>
  </iact:action>
  <iact:action type="add" startTime="114875">
    <iact:property name="dataType"/>
    <iact:actionData xml:id="d93">
      <inkml:trace xmlns:inkml="http://www.w3.org/2003/InkML" xml:id="stk93" contextRef="#ctx0" brushRef="#br1">15576 8035 6447 0,'0'0'576'2,"0"0"-576"8,0 0 0-10,0 0 0 6,0 0 704-6,6-12 48 9,-6 12 0-9,0 0 0 5,0 0-336-5,16-7-64 10,-16 7-16-10,11-6 0 4,-11 6 336-4,16-8 64 11,-16 8 16-11,18-8 0 5,-9-2-112-5,3 5-32 10,2-5 0-10,-1 6 0 6,3 0-96-6,5 2-32 10,-3 2 0-10,5 0 0 4,3-2-80-4,1 2-16 11,2 0 0-11,10 0 0 4,0 0-192-4,8 0-32 10,-2 0-16-9,8-4 0 3,3-2 112-4,1-3 32 10,-3-1 0-10,3-4 0 5,3 3-32-5,1-5 0 11,-1 2 0-11,5 1 0 4,3 5-48-4,-4 4-16 11,5-2 0-11,-7-2 0 4,2 2-192-4,-1 1 128 11,-5 3-128-11,-3-2 0 4,-8 0 128-4,0 2-128 10,-1 2 0-10,-9 0 0 5,-3 0 128-5,-3 0-128 10,-4 0 0-10,-5 0 0 5,-3 0 0-5,-19 0 128 10,0 0-128-10,0 0 0 6,0 0 192-6,0 0 0 9,0 0 0-9,0 0 0 6,0 0 224-6,0 0 32 9,-19 2 16-9,1 0 0 5,-5 0-224-5,-7 2-48 10,-7-4-16-10,2 4 0 6,0-1-176-6,-6 1 0 9,0 2 144-9,-4-2-144 5,0 2 0-5,-1-2 128 11,-1 0-128-11,4 0 0 5,-4-8 0-5,0 4 0 10,8 0 0-10,-6 4 0 4,3 2 0-4,-3-1 128 11,2-1-128-11,2 4 0 4,-4-2 0-4,6 4 0 11,-4-4 0-11,4 5 0 4,-4 3 0-4,2 3-160 10,-6-3 160-10,1 2-160 6,1-9 160-6,-4 3 0 9,0 0-144-9,4-2 144 6,0-2 0-6,1 1 0 10,3 1-144-10,-2 0 144 5,6-2 0-5,-2 0 0 10,5-2 0-10,3-2 0 5,0-2 0-5,2-2 0 9,1-4 0-9,5 2 0 5,2-2 0-5,5 0 0 11,-4-4 0-11,9-1 0 4,-5-7 0-4,8 3 0 11,-1-7 128-11,3 5-128 5,2 1 160-5,4-2-16 10,0 3 0-10,4-3 0 5,4-1-144-5,3 3 192 10,1-3-192-10,6-1 192 4,5 5-192-4,2-5 0 10,5 3 0-10,1 1 0 6,6-2 0-6,6 7 0 10,-2-5 0-10,5 6 0 5,5-3 0-5,6 5 160 10,3 2-160-10,1 0 160 5,3 0-160-4,-2 2 0 8,3 2-160-9,3 1 160 5,-4-1 0-5,3 4 0 10,-7 1 0-10,1 7 0 5,-1 0 0-5,7-2 0 10,-5 5 0-10,-4-5 160 4,-1 2-160-4,2 0 0 12,1-4-160-12,0-1 160 4,-9 3 0-4,8 2 0 10,-9-4 0-10,3 0 0 4,-4-4 0-4,2 0 0 12,1 3 0-12,-1-1 0 5,0 0 144-5,-3 0-144 6,5-4 0-6,-2 2 144 8,-2 0-144-8,-1-2 0 8,-3 0 0-8,0 0 0 8,-6-2 0-8,2 0 0 11,-6 2 0-11,4-2 0 4,-2 0 0-4,-4 0 0 7,1-2 0-7,1-2 0 9,-4 1 0-9,-2 1 160 11,-4 2-160-11,-1 0 160 4,-5 0-160-4,3 0 0 11,-5 0 0-11,-3 2 128 4,4 2-128-4,-18-2 0 10,15 2 0-10,1 0 0 6,-16-2 0-6,17 2 0 7,-17-2 0-7,16 2 0 3,-16-2 0-3,18 4 0 7,-18-4 0-7,0 0 0 8,0 0 0-8,0 0 0 12,0 0 0-12,0 0 0 3,0 0 0-3,0 0 0 12,-22 9 0-12,1-3 0 5,-3-2 144-5,1-2 0 10,-8 2 0-10,-3 2 0 5,-1 2-144-5,-2-3 0 10,-8-1 0-10,1 0 0 5,-1 0 176-5,-6-4-48 10,-2 0-128-10,-1 2 192 5,-7 2 32-4,-5-4 0 8,-2-2 0-9,-5 0 0 6,3-2-32-6,-6 0 0 9,2 2 0-9,2 0 0 5,-2 2-192-5,-6 0 128 12,-4 2-128-12,0-2 0 3,-2-4 128-3,0 1-128 7,-3-3 0-6,3 4 144 7,2 4-144-8,6 4 0 11,0-1 0-11,2 1 0 5,-4 0 0-5,2 2 0 7,-2-2 0-7,6-2 0 8,7-2 0-8,5 2 0 8,4 1 0-8,9 5 0 7,2-4 0-7,12 0 0 12,4 0 0-12,5 0 0 4,7-3 0-4,1-1 0 7,18-2 0-7,0 0 0 4,0 0 0-4,0 0 0 6,0 0 0-6,0 0 0 9,22-5 0-9,5-5 0 11,6 2 0-11,8 2 0 4,4-2 0-4,8 2 0 11,5 1 0-11,8 1 0 4,1-4 0-3,7-6 0 9,6 3 0-10,4-3 0 5,3 4-144-5,3-2 144 10,2 5 0-10,2 1 0 4,9-2 0-4,4-2 0 7,-1 4 0-7,-5 3 0 8,2-3 0-8,3 2 0 11,1-4 0-11,0 6 0 4,0 0 0-4,1 0 0 12,-7 0 0-12,-1-2 0 4,-5 0 0-4,-3 4 0 6,-10-2 0-6,-2 2 0 8,-6-2 0-8,-6 2 0 12,-3 2 0-12,-7 0 0 3,-3-2 0-3,-7 0 0 10,-3 0 0-10,-10 2 0 6,-3 2 0-6,-7-2 0 9,-4-2 0-9,-21 0 0 5,14 4 0-5,-14-4 0 11,0 0 0-11,0 0 0 3,0 0 192-3,-17 12 0 7,-9-4 0-7,-5-3 0 8,-10 1 64-8,0 2 0 8,-8-2 0-8,-1 0 0 8,-7-4-128-8,-1 4 0 11,-9-3-128-11,1 5 192 5,0-2-64-5,-7 0-128 11,1 2 176-11,-2 2-176 3,-6-5 144-3,-2-3-144 7,0 0 0-7,-2 0 144 8,-5-2-144-8,1 2 0 11,-2 0 0-11,4-2 0 5,1 0 0-5,-5-2 128 6,0-2-128-6,4 0 0 9,2 2 0-9,6-1 0 10,8-1 0-10,6 0 0 6,11 2 0-6,10 2 0 9,-4 0 0-9,12 6 0 5,4-2 0-4,6-1 0 8,3-1 0-9,9 0 0 4,13-2 0-4,0 0 0 11,0 0 0-11,0 0 0 6,0 0-272-6,21 0 16 10,8-2 0-10,10 0 0 4,0-1 32-4,10-5 16 10,10 2 0-10,7 0 0 6,8 2 208-6,8 0-144 10,2-2 144-10,4-1-128 4,3-1 128-4,-3-2 0 11,0 0 0-11,5 4-128 4,-1 4 128-4,0-1 0 11,1-1 0-11,-5 0 0 4,-6-4 0-4,-2 2 0 10,-2 2 0-10,-8 0 0 5,-3 2 0-5,-9 0 0 10,-5 0 0-10,-6 2 0 6,-4 2 0-6,-4 0 0 9,-4-2 0-9,-6 2 0 6,-8 0 0-6,-3 0 0 11,-18-2 0-11,0 0 0 3,0 0 0-2,0 0 0 10,0 0 0-11,0 0 0 4,0 0 128-4,-20 2-128 10,-7-2 128-10,-6 0-128 4,-6 0 0-3,-10 4 144 8,-3 0-144-9,-7 6 0 6,-1-1 128-6,-13 3-128 10,-5 4 0-10,-5-5 0 4,-7 3 0-4,-6-4 0 11,-1 4 0-11,-7-5 0 4,3 7 0-4,-2-2 0 11,-5 3 0-11,1-7 0 4,-2-6 0-4,1-4 0 10,1-2 0-10,8-2 0 6,5 0 0-6,10 2 0 10,0-4 128-10,4-4-128 5,6 1 0-5,6 1 128 9,0-6-128-9,7 6 0 5,7-3 0-5,7 3 0 11,8 2 0-11,6 4 0 5,5-4 128-5,7 2-128 10,5-1 0-10,16 5 0 5,0 0 0-5,0 0 0 9,0 0 0-9,16-6 0 5,9 2-144-5,6 2 144 11,12 0-128-11,6 0 128 4,14-2-160-3,5-2 160 9,10 0-192-10,6 0 192 5,3-1-160-5,9-3 160 10,0 4-128-10,5 2 128 5,8 4 0-5,2 0-128 10,1-2 128-10,1-2 0 4,-2 2 0-4,0 2 0 11,0 0 0-11,-1 0-128 5,-3 0 128-5,-4 0 0 10,-5 0 0-10,-5 2 0 5,-7 0 0-5,-6 0 0 10,-4 0 0-10,-6-2 0 6,1 4 0-6,-9-2 0 9,-5-4 0-9,-7 2 0 5,-3-2 0-4,-8 0 0 8,0 2 0-9,-10-2 0 4,-9 0 0-4,-4 0 0 11,-16 2 0-11,0 0 128 5,0 0-128-5,0 0 0 10,-14-4 128-10,-6-1-128 5,-11 3 160-5,-8 0-32 10,2 0-128-10,-12 0 192 5,-5-2-192-5,-5 4 128 10,1-4-128-10,-11 2 0 4,-1 2 128-3,-6 0-128 9,0 2 0-10,-4 0 144 5,-8-2-144-5,-3 0 0 10,-9-2 0-10,5-2 0 5,-3 0 128-5,4 0-128 10,-7 2 128-10,2 2-128 5,3 0 0-5,-2 0 0 10,5 0 0-10,3 0 0 5,2 0 0-5,8 8 0 10,6 0 0-10,4 0 0 4,6-2 0-4,1 7 0 11,3-1 0-11,11 5 0 5,2-9 0-5,12 6 0 11,2-6 0-11,11 1 0 4,3 1 0-4,19-10 0 10,0 0 0-10,0 0 0 5,0 0-256-5,17 10 80 10,5 4 16-10,17-9 0 5,4-1 0-5,8-4 0 11,3 0 0-11,13-2 0 4,3 0 160-4,6 1-160 11,2-1 160-11,6 2-160 4,2 3 160-4,1-3 0 10,-1-3 0-10,-2-3 0 5,-4 0 0-5,0 0-128 10,-4 2 128-10,0 0 0 5,-8-2 0-5,3 1 0 10,-9 5 0-10,-5-4 0 5,-7-2 0-4,-9-2 0 8,-2-2 0-9,-11 4 0 5,-15 4 0-5,-13 2 0 10,0 0 0-10,0 0 0 4,0 0 0-4,-15 0 176 11,-13 4-176-11,-11 0 192 5,-6 2-48-5,-9-2 0 10,-11 4 0-10,-1-4 0 5,-4 2-144-4,-2 3 160 9,-6-1-160-10,-4 4 160 5,-2 7-160-5,-4 1 160 11,-6-5-160-11,5 1 160 4,1-4-160-4,2 3 0 10,6-1 0-10,4 3 0 4,6-1 0-4,4 0 128 10,5 3-128-10,5-5 0 5,5-1 0-5,8-3-320 10,6 2 48-10,8-4-8736 16,5 1-1744-16</inkml:trace>
    </iact:actionData>
  </iact:action>
  <iact:action type="add" startTime="118360">
    <iact:property name="dataType"/>
    <iact:actionData xml:id="d94">
      <inkml:trace xmlns:inkml="http://www.w3.org/2003/InkML" xml:id="stk94" contextRef="#ctx0" brushRef="#br1">29644 3871 8287 0,'0'0'368'1,"0"0"80"-1,-2-11-448 0,2 11 0 10,-6-12 0-10,6 12 0 4,0 0 1408-4,0 0 192 10,0 0 32-10,0 0 16 5,0 0-896-5,0 0-176 12,0 0-48-12,0 0 0 4,0 0-400-4,-12 14-128 10,4-3 0-10,0 7 0 5,-1-2 144-5,1 5-16 10,0 4-128-10,-2 3 192 5,1-1 32-5,1 2 0 7,-6 8 0-7,6 2 0 8,0-6 32-8,-1 3 0 12,-1 1 0-12,6-2 0 3,0-4-80-3,4 2-16 12,-2-4 0-12,4 1 0 4,2-1-32-4,0-2-128 8,-2-1 192-8,6-3-64 7,1-2 64-6,-1 3 0 7,4-5 0-8,4-1 0 7,-5 1 0-7,5 1 0 7,-2-5 0-7,1 5 0 7,3-3-64-7,-5-5 0 12,5-2 0-12,-4 0 0 3,1-4-128-3,-15-6 128 11,14 5-128-11,1 1 128 4,-15-6-128-4,16 6 160 12,-16-6-160-12,14 6 160 4,-14-6-432-4,0 0-96 7,0 0-16-7</inkml:trace>
    </iact:actionData>
  </iact:action>
  <iact:action type="add" startTime="118737">
    <iact:property name="dataType"/>
    <iact:actionData xml:id="d95">
      <inkml:trace xmlns:inkml="http://www.w3.org/2003/InkML" xml:id="stk95" contextRef="#ctx0" brushRef="#br1">29310 4420 7359 0,'0'0'320'0,"0"0"80"11,0 0-400-11,0 0 0 1,0 0 0-1,0 0 0 1,0 0 928-1,0 0 96 11,14-6 32-11,3-2 0 5,-3 2-480-5,1 2-112 10,5 0-16-10,-2 2 0 4,5-4 128-4,2 1 32 11,5-1 0-11,3 2 0 5,4 0-192-5,0 0-32 10,8 0-16-10,-4 0 0 5,2-2-208-5,-8 4-32 11,-2 0-128-11,-2 0 192 3,-2 1-192-3,-3 1 0 12,-3 0 0-12</inkml:trace>
    </iact:actionData>
  </iact:action>
  <iact:action type="add" startTime="119068">
    <iact:property name="dataType"/>
    <iact:actionData xml:id="d96">
      <inkml:trace xmlns:inkml="http://www.w3.org/2003/InkML" xml:id="stk96" contextRef="#ctx0" brushRef="#br1">30295 4262 9215 0,'0'0'400'0,"0"0"96"0,0 0-496 0,0 0 0 8,0 0 0-8,0 0 0 4,0 0 1376-4,0 0 176 10,0 0 48-10,14-6 0 5,-14 6-1168-5,19-2-240 11,-7-2-32-11,-12 4-16 4,17-4 112-4,-3 2 32 10,-14 2 0-10,18-4 0 5,-18 4-32-5,21-4 0 7,-5-2 0-7,-1 4 0 9,3 0-256-9,-5 2 0 10,5-2 0-10,-4 2-144 5,-14 0 144-4,17 0-208 8,3-1 80-9</inkml:trace>
    </iact:actionData>
  </iact:action>
  <iact:action type="add" startTime="119381">
    <iact:property name="dataType"/>
    <iact:actionData xml:id="d97">
      <inkml:trace xmlns:inkml="http://www.w3.org/2003/InkML" xml:id="stk97" contextRef="#ctx0" brushRef="#br1">30913 3774 8287 0,'0'0'736'0,"0"0"-592"9,0 0-144-9,0 0 0 5,-11 10 1216-5,-3-2 192 11,4 9 64-11,2-1 0 4,-3 3-1072-4,3 5-208 11,2-5-32-11,-4-1-16 4,4 3-16-4,3-3 0 7,1-3 0-7,0 5 0 8,0-5 128-8,0 5 32 10,2 1 0-10,2-7 0 6,-2-14 32-6,4 16 16 6,-4-16 0-6,7 17 0 8,3-5-64-8,-10-12-16 10,12 13 0-10,3-5 0 5,-15-8 48-5,18 2 0 7,0-2 0-7,-3 0 0 8,3 0-144-8,-1 0-32 10,-17 0 0-10,18-2 0 5,-1-2-128-5,-17 4 0 7,0 0 0-7,14-7-5760 20,-14 7-1088-20</inkml:trace>
    </iact:actionData>
  </iact:action>
  <iact:action type="add" startTime="119665">
    <iact:property name="dataType"/>
    <iact:actionData xml:id="d98">
      <inkml:trace xmlns:inkml="http://www.w3.org/2003/InkML" xml:id="stk98" contextRef="#ctx0" brushRef="#br1">31112 3873 4607 0,'0'0'192'1,"0"0"64"-1,-11 10-256 0,3 4 0 6,-4-2 0-6,2 1 0 9,1-3 1904-9,-3 8 336 9,2-1 64-9,-2 3 0 5,5 1-1280-5,1 2-256 11,-2 7-48-11,-2-1-16 5,0 0 48-5,1 2 0 11,-3 1 0-11,6 3 0 3,-2 2-432-3,1-4-64 7,3 2-32-7,2 0 0 8,2-6-224-8,0 1 144 10,-2-3-144-10,0-2 128 6,2-5-128-6,2-3 0 6,0 1 144-6,-2-18-144 8,6 15 0-8,-6-15 144 12,7 18-144-12,-7-18-5712 15,0 0-1216-15</inkml:trace>
    </iact:actionData>
  </iact:action>
  <iact:action type="add" startTime="120147">
    <iact:property name="dataType"/>
    <iact:actionData xml:id="d99">
      <inkml:trace xmlns:inkml="http://www.w3.org/2003/InkML" xml:id="stk99" contextRef="#ctx0" brushRef="#br1">31175 3462 7359 0,'0'0'656'1,"0"0"-528"8,0 0-128-9,0 0 0 5,0 0 432-5,0 0 48 10,2 16 16-10,-2-16 0 5,7 9 384-5,7 3 80 10,-4 4 0-10,7-7 16 5,3 3-224-5,5 2-48 10,1 5-16-10,1 3 0 5,0 5-176-5,1 0-48 10,-1 3 0-10,-2 1 0 6,-1 4-128-6,1 4-16 9,-2-2-16-9,-1 6 0 5,-1-2-96-5,-1 4-16 11,-3-6 0-11,-3 5 0 4,2-3 96-3,-7 4 16 10,-1-4 0-11,2 2 0 3,-4-4 64-3,-4 2 16 11,0-8 0-11,-2 4 0 4,-2 2 48-4,-2-6 16 10,-6 1 0-10,2 5 0 5,-1-6 32-5,-7 0 16 11,0 0 0-11,-5 2 0 4,-3-4-48-4,1-3-16 10,-2-3 0-10,-1-4 0 5,1 1-96-5,-2-1-16 10,-1-3 0-10,-1-4 0 5,-2 1-128-5,2-3-48 10,1 2 0-10,3-5 0 5,0-1-144-5,7 2 128 10,0-6-128-10,18-4 128 6,-15 2-128-6,15-2 0 9,0 0 0-9,0 0-8304 15,0 0-1616-14</inkml:trace>
    </iact:actionData>
  </iact:action>
  <iact:action type="add" startTime="120822">
    <iact:property name="dataType"/>
    <iact:actionData xml:id="d100">
      <inkml:trace xmlns:inkml="http://www.w3.org/2003/InkML" xml:id="stk100" contextRef="#ctx0" brushRef="#br1">31972 3355 8287 0,'0'0'368'1,"0"0"80"-1,0 0-448 0,2-8 0 10,-2 8 0-10,0 0 0 5,2-14 1472-4,2 4 224 7,0 3 32-8,-4 7 16 5,0 0-1040-4,0 0-224 8,12-8-32-9,-4 4-16 5,-8 4-48-5,0 0-16 10,11-2 0-10,3 2 0 5,-4 2-48-5,3 6-16 10,-5 0 0-10,4-3 0 4,2 1-16-4,-5 6 0 12,5 0 0-12,0 9 0 5,1 1-32-5,-3 3 0 10,4 6 0-10,-7-2 0 3,5-3 0-3,-4 5-16 12,3 4 0-11,-3 4 0 2,2-2-32-3,1-2 0 11,-1 2 0-11,2 0 0 5,-6-4 32-5,3 3 0 10,1 1 0-10,-4-4 0 5,0 6-16-5,-1-4 0 10,-3-4 0-10,-2 0 0 4,0 2 80-4,0 1 16 11,0 1 0-10,-2 0 0 2,0 0 0-3,0 4 0 11,0-6 0-11,0 0 0 4,-2 2-144-4,2 2-32 11,0-1 0-11,-2-3 0 5,2 0 112-5,-2 0 0 10,0-2 16-10,-2 2 0 5,-3 4-144-5,1 0-128 10,-2-5 144-10,2-3-144 4,-6 0 208-4,3-2-48 11,1-1-16-11,-4-3 0 4,0-3 112-4,-1-1 32 11,1 3 0-11,-2-1 0 5,1-3 80-5,-7 1 16 10,5 1 0-10,-5-5 0 5,3 3-256-5,3-5-128 10,-4 1 128-10,3-4-128 6,-3 0 160-6,-1-3-32 9,3-1-128-9,-3 2 192 5,3 2-192-5,2-4 144 10,-3-4-144-10,5 2 128 5,12-4-128-5,-15 3 0 10,15-3 144-10,0 0-144 5,0 0 128-5,-12 0-128 10,12 0 128-10,0 0-128 4,0 0 0-4,0 0 144 11,0 0-144-11,0 0 0 5,0 0 192-5,0 0-64 11,0 0 0-11,0-11-128 4,0 11 192-4,4-18-64 11,4 5 0-11,3-3-128 4,-3 2 160-4,4-3-160 10,1-1 128-10,-3 3-128 5,6-7 0-5,-5 3 0 10,5 3 128-10,-2-7-128 5,3-3 0-5,-3 1 0 10,2 0 0-10,3-1 128 5,-1 1-128-5,-1-2 0 10,1-3 0-10,-5-3 0 5,3-2 0-5,-2-4 0 10,1 2 0-10,-5 2 0 4,2-2 0-4,-3 0 0 11,-1 0 0-11,4-2 0 5,-4 4 0-5,1 1 128 10,3-5-128-10,-4 4 0 5,2 6 0-5,0-2 0 10,-5 0 0-10,3-1 0 5,0 1 0-5,0 2 0 11,-4 0 0-11,-4 0 0 4,0-3 0-4,0 1 0 11,-2-6 0-11,-2-2 0 4,-2 4 0-4,0 2 0 10,-2 2-144-10,2-1 144 5,-5 5 0-4,1 0-160 8,0-2 160-9,-1 3-128 5,3 5 128-5,-6 1 0 10,0 1-144-10,1 3 144 5,-1-3 0-5,4 1 0 10,-5 4 0-10,3-1 0 5,-5 3-128-5,3-2 128 10,0 5 0-10,4 1 0 5,-3-6 0-5,5 4 0 11,-2-5 0-11,4 7 0 4,6 8 0-4,0 0 0 11,0 0-144-11,0 0 144 4,-7-6 0-4,7 6 0 10,0 0 0-10,0 0 0 5,0 0 0-5,0 0-128 10,0 0 128-10,0 0 0 5,0 0 0-5,0 0 0 11,0 0-128-11,0 0 128 4,0 0 0-4,0 0 0 10,0 0 0-10,0 0 0 5,11 10-128-5,3 8 128 10,-2-5 0-10,3 5 0 5,-3-5 0-5,6 5-128 10,-5 1 128-10,3-1 0 6,-1 2 0-6,-3 3 0 9,0 2-128-9,1 5 128 5,-3-1 0-5,6 4 0 10,-5-2 0-10,5 8 0 5,-8 0 0-5,6 6 0 10,-5-2 0-10,5 2 0 4,0 2 0-4,-3-3 0 12,1 1 0-12,-4 4 0 5,2-6 0-5,1 4 0 11,-3 1 0-11,4-5 0 3,-4 0 0-3,-1 2 0 11,1-4 0-11,2 4 0 4,-6-6 0-3,2 4 0 9,-2-4 0-10,-2 2 0 4,-2-4 0-4,-2 2 0 10,-2 0 0-10,-2-8 0 6,0 0 0-6,-4-1 0 11,-1-1 0-11,-3 2 0 4,-2 2 0-4,-3-2 128 11,-7-1-128-11,3-3 0 4,-2-2 208-4,3 1-48 10,-1-5-16-10,-3 1 0 4,-1-3 32-4,-2-1 0 10,-4-3 0-10,-2 3 0 6,3-5-48-6,3 3 0 10,0-6 0-10,2 3 0 4,3-5-128-4,3 0 0 10,1-4 0-10,-1 4 0 5,3-1 0-5,5-5 0 10,-5 2 0-10,8-2 128 5,10-2-128-5,0 0 0 11,-17 0 0-11,17 0 128 5,0 0-128-5,0 0 0 10,0 0 0-10,0 0 128 4,0 0-128-4,0 0 0 10,0 0 0-10,0 0 0 19,0 0-736-19,19 2-32 0,1 2 0 0,-7 2-13664 5</inkml:trace>
    </iact:actionData>
  </iact:action>
  <iact:action type="add" startTime="122383">
    <iact:property name="dataType"/>
    <iact:actionData xml:id="d101">
      <inkml:trace xmlns:inkml="http://www.w3.org/2003/InkML" xml:id="stk101" contextRef="#ctx0" brushRef="#br1">26995 3271 1839 0,'0'0'160'1,"11"-6"-160"9,-7-2 0-10,4-2 0 6,-2 3 2240-6,-6 7 432 9,6-6 80-9,-6 6 0 5,4-10-1408-5,-4 10-272 11,0 0-64-11,0-10-16 4,-2 2-272-4,2 8-48 10,-2-9-16-10,2 9 0 5,-8-6-272-5,8 6-48 10,-10-4-16-10,2 4 0 5,-3 4-96-5,1 0-32 10,-8 4 0-10,3-3 0 6,-5-1 0-6,3 6-16 9,1 4 0-9,-5-5 0 6,-1 7 0-6,-1-4 0 9,1 5 0-9,-3-1 0 5,-2 3 48-5,-3 5 16 10,1 1 0-10,-2 1 0 4,4-3-64-4,-3 4-16 11,1 4 0-11,0 3 0 5,0 5 32-5,-1 4 16 10,1-4 0-10,0 3 0 5,2 3 0-4,-1-2 0 9,3 4 0-10,2-4 0 3,-1 2-16-3,7 0 0 12,-3-8 0-12,4 0 0 4,3 2 0-4,3-6-16 10,-2 0 0-10,3 14 0 5,-1-10 64-5,6 0 16 11,4-4 0-11,4-2 0 4,4-3-128-4,-1-1-128 11,5-4 176-11,6 1-176 5,5 1 256-5,2-5-48 9,3-1-16-9,1 4 0 5,2 1 0-4,4 1 0 8,4-3 0-9,-5 1 0 6,-5-1-192-6,0 3 176 10,-4-6-176-10,1-3 160 4,-5 2-160-4,-1-7 0 11,1 1 144-11,-1-6-144 4,-9 0 128-4,-11-6-128 10,0 0 160-10,0 0-160 5,0 0 192-5,16 4-48 11,-16-4-16-11,0 0 0 4,0 0 256-4,0 0 64 11,0 0 0-11,0 0 0 4,0-18-160-4,-2-2-32 10,-6 3 0-10,-2-1 0 5,1-5-256-5,-5 0 160 10,2 1-160-10,-5 1 128 5,3 1 0-5,-3-1 0 10,3-7 0-10,-2 3 0 6,3 0-128-6,-5-3 0 9,3-3 0-9,1 2 0 6,-6-4 0-6,7-4 0 9,-5 0 0-9,6 0-176 5,-3-8 176-4,5 6 0 8,-2-6 128-9,5 8-128 5,5 0 0-4,-2 2 0 8,2 0 0-9,4-6 0 6,2 0 0-6,1-2 0 9,3 6 0-9,4-4 0 5,-2 4 0-5,7-4 0 11,1 0 0-11,3 4-128 3,3-4 128-3,1 4 0 12,2-4 0-12,3 6 0 4,-1 0 0-4,2-2 0 10,4 1 0-9,-11 11 0 4,5-4 0-5,2 0 0 11,-2-1 0-11,3 3 0 3,-3 2 0-3,2 3 0 11,-4 5 128-11,-1-1-128 4,1-1 0-4,-4 5 0 10,-5-4 0-10,1 11 0 4,-1-1 0-4,-6 0 0 11,-1 2 0-11,-11 6 0 5,0 0 0-5,0 0 0 11,0 0 0-11,0 0 0 5,0 0 0-5,0 0-128 11,0 0 0-11,0 0 0 4,0 0 128-4,0 0 0 9,0 0 0-8,-13 8 0 3,1 2 0-4,-5-2 0 11,-1-5 0-11,0 9 0 5,-5 0 0-4,2 3 0 8,-3-3 0-9,-1 2 0 5,-3-1 0-5,1 5 0 10,-2-2 0-10,-2 5 0 5,-2-1 0-5,1-1-128 9,-1 4 128-9,0 1-128 6,2-1 128-6,0 1 0 9,-3-1 0-9,5 4 0 7,0 3 0-7,0 1 0 9,-3 0 0-9,1 2 0 4,4 2 0-4,4 2 0 12,-3 0 0-12,-5 20 0 4,4-2 0-4,5-3 0 10,3-1 0-10,7 3 0 5,-2-3 0-5,8-6 0 9,5-2 0-9,1 2 0 6,1-4 0-6,3 2 0 10,2-6 0-10,4 0 0 5,-2-2 0-5,4-2 0 10,3-4 0-10,-1 1 0 4,3-1 0-4,5-2 0 11,-5-2 0-11,7 1 0 4,1 1 0-4,0-2 0 11,1-3 0-11,-1-3 0 5,1 3 0-5,-3-1 0 10,-2-3 0-10,-1-4 0 5,-1 1 0-5,1-1 128 9,-5 1-128-9,3-7 0 5,-18-8 0-5,18 6 0 11,-18-6 0-11,15 0 0 5,-15 0 128-5,0 0-128 10,18-6 128-10,-18 6-128 5,10-10 128-5,1-5-128 11,-3 1 128-11,-6-1-128 4,2 3 176-4,-4 12-48 11,-2-18 0-11,0-1 0 4,-4 1-128-4,-4-1 0 10,1-3 0-10,-1 5 0 5,-6 1 0-5,7-5 0 10,-7-3 0-10,6-1 0 5,-5 0 0-5,5 1 0 10,-4 3 0-10,2-3 0 4,-1-1 0-4,-1 0 0 11,0-3 0-11,3-1 0 5,-1 0 0-5,-4-2 0 10,1-3 0-10,1-1 0 5,4 2 0-5,-1 2 0 10,3-4 0-10,0 0 0 5,-2 8 0-4,5-3 0 8,1-1 0-9,0 0 0 5,2 5 0-5,2 3 0 10,2 6 0-10,2-3 0 4,1-3 0-4,1 1 0 11,4 3 0-11,0-3 0 5,9-3 0-5,1 0 0 11,1 1 0-11,1 1 0 4,3-1 0-4,-1 3 0 11,-1-4 0-11,4 1 0 4,3 1 0-4,-1 3 0 11,-2 5 0-11,0-5 0 4,1-3 0-4,-3 3 0 10,-3 3-192-10,1-1 192 5,-2 4 0-5,1 1 0 11,-9 5 0-11,1 2 128 4,-4-4-128-4,5 5 0 11,-5-1 0-11,2 2 0 4,-12 4 0-4,0 0 0 11,0 0 0-11,0 0 0 4,0 0 0-4,0 0-176 10,0 0 48-10,0 0 0 6,0 0 128-6,0 0 0 9,0 0 0-9,0 0 0 5,0 0 0-5,0 0 0 7,0 0 0-7,-10 6 0 10,0 3 0-10,-5 7 0 11,-1-4 0-11,-5 5 0 4,-1-3 0-4,1 3 0 10,-1 3 0-10,-19 9-128 5,4 0 128-5,-2 1 0 11,2-1 0-11,2 4-128 5,-4 4 128-5,2 0 0 10,0 0 160-10,-4 6-160 4,4 0 0-4,0 6 0 7,4 2 0-7,2-1 0 8,3-3-128-8,3 0 128 11,2 6 0-11,3-3 0 4,2 1 0-4,3 0 0 8,3-7 0-8,4 1 0 3,-5 4 0-3,7-6 0 7,-2 0 0-7,0 2 0 9,4-4 0-9,4 4 0 11,2-4 0-11,2-1 0 4,4-6 0-4,0-1 0 11,7-2 0-11,1-2 0 4,4-1 0-4,1-1 0 11,0 0 0-11,7-1 0 4,5-3 0-4,0 0 0 11,2-3 0-11,10 1 0 4,0 7-192-4,2-1-48 8,3-4 0-8,-1 1-9088 15,2-3-1808-15</inkml:trace>
    </iact:actionData>
  </iact:action>
  <iact:action type="add" startTime="124245">
    <iact:property name="dataType"/>
    <iact:actionData xml:id="d102">
      <inkml:trace xmlns:inkml="http://www.w3.org/2003/InkML" xml:id="stk102" contextRef="#ctx0" brushRef="#br1">31842 3499 6447 0,'-4'-18'272'0,"2"3"80"0,0 1-352 0,2-1 0 10,0 15 0-10,0-10 0 6,0-6 1472-6,0 6 240 5,-2-1 32-5,2 11 16 8,0-12-1248-8,0 12-240 10,4-12-48-10,-4 12-16 6,0 0 80-6,0 0 16 9,0 0 0-9,0 0 0 5,10-11 176-5,-10 11 32 11,0 0 16-11,0 0 0 6,15-4-16-6,-15 4-16 9,14 4 0-9,2 3 0 4,-16-7-80-4,15 18-16 7,1 5 0-7,3-1 0 8,-3-5-80-8,3 7-32 11,1 3 0-11,-3 2 0 4,7 3 32-3,1 3 0 10,1 0 0-11,-1-2 0 4,2 2 64-4,-1 6 32 6,-1 4 0-6,-4-4 0 8,-3 4-224-8,1-4-64 12,-1 4 0-12,-4-5 0 3,1 5-128-3,-5-4 0 12,0 2 0-12,1 4 128 4,-3 0 48-4,2 0 0 6,0-3 0-6,-4 1 0 8,1 0 16-8,3 4 16 7,-2-6 0-7,-2 4 0 8,0 3-16-8,-2-5 0 7,-4-6 0-7,-2 4 0 8,0-4-48-8,-2 0-16 8,0 0 0-8,0-4 0 8,-8 2 96-8,1 0 16 7,1-5 0-6,-6-3 0 6,3-4 16-7,-5-1 16 11,4-3 0-11,-1-3 0 4,-7 1 112-4,3-5 0 12,1-1 16-12,-5-3 0 3,-3 2-48-3,1-4-16 10,-2-3 0-10,3 1 0 5,3 0-208-5,1-4-128 11,-1 0 160-11,-2-2-160 5,3-2 128-5,3 0-128 10,-3 0 0-10,2-4 144 4,3 0-144-4,-1 3 0 7,5-3 0-7,11 6 128 7,-14-10-128-7,14 10 0 11,-10-12 0-11,6 1 0 5,4 11 944-5,-2-16 96 11,2 4 32-11,0 12 0 17,6-15-1648-17,2-1-320 1,2 4-64-1,-3-3 0 1,3 1 768-1,4 0 192 11,0-1 0-11,3-5 0 3,-3 1 0-3,3-1 0 12,5-5 0-12,-5 0 0 4,3-1 0-4,1 1 0 7,3-2 0-7,-1-1 0 8,-1-1 0-8,-3 0 0 11,1-6 128-11,-7-4-128 4,3 0 0-4,-4-2 0 11,-1 2 0-11,-3-6 0 4,0-6 144-4,-2 6-144 10,-6-3 0-10,0-1 144 5,-6-2-144-5,2 4 0 11,-4-1 0-11,0-1 128 4,-5 4-128-4,-1 4 0 11,-5 6 0-11,-3-8 0 4,1 0 0-4,-1 0 0 7,-1 4 0-7,-1 2 0 8,-1 4 0-8,2 4 0 10,-1-2 0-10,1 1 0 5,1 3 0-5,-3 2 0 7,-2 1 0-7,-1-1 0 8,1 1 0-8,2 9-144 11,-3-1 144-11,1 8 0 4,0-1-144-4,1 1 144 12,1 4 0-12,0 0-144 3,3 2 144-3,7 0 0 10,-1 2 0-10,4 0 0 5,-1-4 0-5,13 4 0 11,0 0 0-11,0 0-128 5,0 0 128-5,-10 6 0 10,10-6 0-10,0 0-128 4,0 0 128-4,-2 16 0 11,2-16 0-11,4 19 0 4,6 3 0-4,3-7-128 12,1 1 128-12,5 3 0 3,1-1 0-3,-1 3 0 11,5 3 0-11,-1 1-128 5,1 2 128-5,1 3 0 6,2-1 0-6,-1 14 0 8,-3-2 0-8,-3 8 0 10,-1-3 0-10,1 1 0 5,-7 2 0-5,1 4 0 11,-8 1 0-11,2 1 0 4,1 3 0-4,-5 1-128 11,-4-1 128-10,-2-1 0 3,0-2 0-4,-2 1 0 10,1 3 0-10,-3-9 0 4,0-3 0-4,-8 0 0 7,0-8 0-7,-5 4 0 8,-1-4 0-8,-3 0 0 10,-10-6 0-10,2-4 0 6,-1 2 0-6,-1-1 0 6,-4-5 0-6,-4 0 0 8,2-1 0-8,-4-3 0 11,2-1 0-11,-5-3 128 18,-1 1-1504-18,-2-5-288 0,0 1-64 0,-5-6-16 2</inkml:trace>
    </iact:actionData>
  </iact:action>
  <iact:action type="add" startTime="125553">
    <iact:property name="dataType"/>
    <iact:actionData xml:id="d103">
      <inkml:trace xmlns:inkml="http://www.w3.org/2003/InkML" xml:id="stk103" contextRef="#ctx0" brushRef="#br1">26833 3322 6447 0,'10'-6'576'1,"-5"-4"-576"7,1 2 0-8,0 2 0 6,4-2 1088-6,-4 1 96 9,-6 7 32-9,8-8 0 6,-5 2-320-6,-3 6-64 9,6-10-16-9,-6 10 0 4,0 0-208-4,0 0-32 11,0 0-16-11,0 0 0 5,-11-4 16-5,1 2 16 10,-2 2 0-10,-2 4 0 5,-1 2-272-5,1 2-48 9,-5 0-16-9,-1 0 0 6,1 1-32-6,-5-1-16 10,1 2 0-10,-1 4 0 5,1 3 112-5,2-1 0 9,-3 5 16-9,1 1 0 5,-3 1 16-4,1 4 0 9,0 3 0-9,-1 3 0 3,1 2-80-4,0 8-16 10,1 0 0-10,3 3 0 5,-1 7 0-5,3-2 0 10,5-4 0-10,1 3 0 6,3 3-96-6,4 0-32 10,-2-1 0-10,6 18 0 4,2-11 0-4,4-6-128 10,2-7 192-10,2 1-64 5,0-2 16-5,7-6 0 10,-3-2 0-10,7 2 0 5,1-6 96-5,-1 0 16 10,1 3 0-10,3-5 0 5,-1 0-32-5,-3 0 0 10,3-4 0-10,-1-3 0 5,1-3-64-5,-5-1-16 10,3 1 0-10,1 1 0 5,-5-7 0-5,1 3 0 10,1 1 0-10,-5-3 0 6,3 0-144-6,-6-5 0 9,-10-11 144-9,12 16-144 5,-12-16 0-5,5 14 144 10,-5-14-144-10,0 0 0 5,0 0 240-5,0 0-64 10,0 0-16-10,0 0 0 5,0 0 128-5,0 0 32 11,0 0 0-11,-15-4 0 5,5-6 0-5,-6 0 0 10,3-5 0-10,-7-3 0 4,3-1-96-4,-1-5-16 10,-5 1 0-10,-1-3 0 5,1 3-32-5,-2-2-16 10,-5-1 0-10,1-3 0 5,0-6-160-5,0 2 128 10,1-4-128-10,3 0 128 6,1 2-128-6,5-6 0 9,-1 2 0-9,3-6 128 5,7 2-128-4,2-4 0 8,-1 2 0-9,5 2 128 5,2-4-128-5,2 6 0 11,4-1 0-11,2 3 0 4,1-4 0-4,1 2 0 11,2-4 0-11,5-2 0 4,1 6 0-3,4 0 0 8,1 4 0-9,4-4 0 6,3 2 0-6,1 4 0 10,2 0 0-10,4 4 0 4,-4 1 0-4,5 1 0 11,-3 0 0-11,2 4 0 4,4-1 0-4,-4 9 0 10,-4-3 0-10,2 1 0 6,1 3-128-6,-3-1 128 9,-4-3 0-9,-4 6 0 5,1-1 0-5,-3 5 0 11,-1-2-144-11,-7 5 144 4,1 1 0-4,-14 6 0 10,0 0 0-10,0 0 0 5,0 0 0-5,0 0 0 10,0 0 0-10,0 0 0 5,0 0 0-5,0 0 0 11,0 0 0-11,0 0 0 4,-14 9 0-4,3 7 0 12,-7-4 0-12,3 5 0 3,-5-1-160-3,-1 3 160 11,-3 3-128-11,-11 7 128 4,4-2 0-4,-4 3-128 11,-4 1 128-11,4 0 0 5,-2 4 0-5,-2 2 0 10,3 2 0-10,-6 4 0 4,1-2 0-4,-4 0 0 10,4 4 0-10,0 0-128 5,6 3 128-5,4 3 0 10,1-2 0-10,3-2 0 6,4 0 0-6,3-3 0 9,8-3 0-9,-1 4-128 7,3-4 128-7,2 4 0 9,0-4 0-9,4 2 0 5,-1-6 0-5,5 2 0 10,3-6 0-10,5-2 0 5,2 2 0-5,-2 5 0 10,4-3 0-10,1-6 0 5,1-6 0-5,1-3 0 9,5-5 0-9,-4 3 0 6,1-8 0-6,3 1 0 10,-7-5 0-10,3-2 0 4,-2-4 0-3,3-2 0 9,-17 2 0-10,18-6 0 4,-3-1 0-4,3 1 144 11,-8 0-144-11,-1-8 0 4,3 1 144-4,-6-7-144 10,2 2 0-10,-4-3 144 6,-4-4-144-6,-2-1 0 11,-2-1 0-11,0 0 0 4,0 1 0-4,0-1 0 11,-8-4 128-11,3-4-128 4,1-4 0-4,-2 0 0 10,2-6 0-10,2-2 128 5,0 0-128-4,-1-1 0 8,3 1 0-9,0 4 0 5,0-2 0-5,2 2 0 10,-2 0 0-10,4 0 0 4,0 4 0-4,2-2 0 11,0 4 0-11,0 4 0 4,2 2 0-3,2 2 0 9,2-1 0-10,-1 11 0 4,-1-3 0-4,4 3 0 12,2 1 0-12,1-3 0 4,1 1 0-4,5 3 0 12,-3-5 0-12,4 1 0 3,-5 1 0-3,3 5 0 12,-1-3 0-12,-3 7 0 3,2-3 0-3,-5 6 0 10,3-2 0-10,-6 1 0 5,1 3-128-5,-9 6 128 10,0 0 0-10,0 0 0 6,12-4 0-6,-12 4 0 9,0 0 0-9,0 0 0 5,0 0 0-5,0 0-144 10,0 0 144-10,0 0 0 5,-6 10 0-5,-2 5 0 10,3-5 0-10,-1 6 0 4,-2-5-128-4,-4 7 128 12,3-3 0-12,-7 3 0 4,4 2 0-4,-7-1-128 11,-1 4 128-11,1 3 0 4,-3 3 0-4,1 0 0 10,-3 1 0-10,1 3 0 5,3 4 0-5,-1 2 0 10,2 4-128-10,-5 17 128 4,7-5 0-4,-1-5 0 11,8-3 0-11,-1-6 0 5,3 2 0-5,6-2 0 11,0 6 0-11,2-6 0 4,0 2 0-4,2-4 0 10,0 2 0-10,4-6 0 6,-1 0 0-6,3 0 0 9,-2-6 0-9,2 0 0 5,-2-1 0-5,4 1 0 10,-3-2 0-10,1 1 0 5,2-3 0-5,-4-4 0 11,-2-5 0-11,1 4 0 4,1-3 0-4,0-3 0 11,-6-14 0-11,6 21 0 4,-2-5 0-4,2-1 0 10,-6-15 0-10,6 18 0 5,-6-18 0-5,0 0 0 10,9 14 0-10,-9-14 0 5,0 0 0-5,0 0 0 10,6 15 0-10,-6-15 0 4,0 0 0-3,0 0 128 9,0 0-128-10,0 0 0 5,12 8 0-5,-12-8 0 10,0 0 0-10,16 6 0 5,-16-6 0-5,0 0 0 10,0 0 0-10,0 0 0 6,0 0 0-6,0 0 0 9,0 0 0-9,0 0 0 5,19 4 0-5,-19-4 0 10,0 0 0-10,0 0 0 5,0 0 0-5,0 0 0 10,0 0 0-10,0 0 0 5,0 0 0-5,0 0 0 10,0 0 0-10,0 0 0 5,0 0 0-5,0 0 0 10,0 0 0-10,0 0 0 5,0 0 128-5,0 0-128 10,0 0 0-10,-12-10 144 5,3 4-144-5,1-4 0 11,-6 1 0-11,2-1 0 4,-3-6 0-4,3 5 0 10,-3-5 0-10,5 2 0 5,-6-3 0-5,4-5 0 10,-5 5 0-10,3-5 0 5,-3-3 0-5,5-2 0 10,-6-1 128-10,7 1-128 4,-3 0 0-4,2-2 0 11,-3-5 0-11,5 1 128 5,-4 2-128-5,7 0 0 10,-3-2 0-10,2-2 0 5,4-1 0-5,2-1 0 11,-2 0 0-11,4-2 0 4,0 4 0-4,4 2 0 11,2-8 128-11,4 6-128 4,-2-2 0-4,-1-6 0 10,5-2 0-10,0 2 128 6,5-2-128-6,-1 4 0 10,1-1 0-10,5 3 0 4,-3-4 0-4,7 6 0 10,-1-2 0-10,2 2 0 5,3 1 0-5,1 3 0 10,4 2 0-10,-2 4 0 5,4-2 0-5,0-1 0 10,-4-3 0-10,-1 6 0 6,3 5 0-6,0 7 0 9,-6-5 0-9,-2 3 0 6,1-1 0-6,-7-1 0 9,3 7 0-9,-3 0 0 5,-1 6 0-5,-7 1 0 11,-13 5 0-11,18-2 0 4,-18 2-128-4,0 0 128 10,0 0 0-10,0 0 0 6,13 7 0-6,-13-7 0 9,12 10-144-9,-12-10 144 6,0 0 0-6,0 18 0 9,0 1 0-9,-4-3 0 5,-5 3 0-4,1-1 0 9,0-3 0-10,-4 5 0 3,1-6 0-3,-7 3 0 12,2 1 0-12,-3-1 0 4,-1 3 0-4,3 3 0 10,-7-1 0-10,1-3 0 6,-2 1 0-6,1 5 0 11,1 0 0-11,-1 1 0 4,5-1 0-4,-3 4 0 10,1 3 0-9,0 1 0 3,-1 0 0-4,3 6-128 9,-3-4 128-9,5 8 0 5,1-2 0-5,4 6 0 10,1-6 0-10,1 3 0 6,-4-3 0-6,6 2 0 9,-3 2 0-9,5 0 0 5,2 4 0-5,0 1 0 10,2-3 0-10,4-4 0 6,2 2 0-6,2-6 0 9,2 2-128-9,-1-4 128 5,3 4 0-5,4-4 0 11,-5 0 0-11,5 0 0 5,-2-4 0-5,0-2 0 10,-1 1 0-10,1-3 0 4,2-2 0-4,-5-3 0 10,5-1 0-10,-4-1 0 5,0-3 0-5,1 1 0 10,-5-3 0-10,-6-17 0 6,10 14 0-6,-10-14 0 9,0 0 0-9,0 0 0 6,0 0 0-6,0 0 0 11,15 9 0-11,-15-9 0 4,0 0 0-4,0 0 0 11,0 0 0-11,0 0 0 3,0 0 0-3,0 0 128 11,4-13-128-11,-4 13 0 5,0 0 0-5,0 0 0 9,0 0 0-9,-2-14 0 6,0-3 0-6,2 1 0 10,0 16 128-10,0 0-128 4,-3-14 0-4,-1-1 0 11,-4 5 0-11,2-6 0 4,0 3 0-4,2-5 0 11,-6 5 0-11,1-3 0 4,-1 6 0-4,-4-3 0 11,3 1 0-11,-3-6 0 5,2-1 0-5,-1-3 0 11,-1-1 0-11,0-4 0 4,1 1 0-4,1 1 0 11,0 0 0-11,4-3 0 4,-3-3 0-4,3 2 0 10,0 2 0-10,-2-3 0 5,5-1 0-5,1 0 0 10,0 2 0-10,2-5 0 5,0 3 0-5,0 2 0 10,2 2 0-10,4-5 0 5,-2-1 0-5,4-4 0 9,1 4 0-9,7 2 0 5,0 0 0-4,3-4 0 9,3-4 0-10,5 3 0 5,4-1 0-5,1 2 0 10,1 2 0-10,-4 2 0 5,0 2 0-5,1-1 0 12,-3-1 0-12,0 4 0 3,-1 0 0-3,-5 3 0 11,1-1 0-11,-1 3 0 4,-5 5 0-4,4-3 0 10,-5 1 0-10,1-3 0 5,-2 3 0-5,1-1 0 10,-3-1 0-10,2 7 0 5,-4-1 0-5,-3 5 0 10,-5 10 0-10,8-14 0 5,2 5 0-5,-10 9 0 10,0 0 0-10,0 0 0 4,0 0 0-3,0 0 0 9,0 0 0-10,0 0 0 4,0 0 0-4,0 0 0 11,0 0 0-11,0 0 0 6,-18 9 0-6,1 7 0 9,1-2 0-9,-5 3 0 5,-3-3 0-5,-1 5-128 10,-4 7 128-10,-2 1 0 4,-3 0 0-4,3 6 0 11,0 8-128-10,-4 0 128 3,-4 6 0-4,-2 4 0 10,0 3 0-10,0 5 0 5,2 1 0-5,2 7 0 10,-2-1 0-10,8 6 0 5,3-7 0-5,5 3 0 10,7 0 0-10,3-6 0 5,7-1 0-5,4-5 0 10,6-5 0-10,6 0 0 19,5-2-832-18,9-1-64-1,1-9-16 0,4 2-8160 10,0 0-1616-10</inkml:trace>
    </iact:actionData>
  </iact:action>
  <iact:action type="add" startTime="128451">
    <iact:property name="dataType"/>
    <iact:actionData xml:id="d104">
      <inkml:trace xmlns:inkml="http://www.w3.org/2003/InkML" xml:id="stk104" contextRef="#ctx0" brushRef="#br1">31647 3481 6447 0,'0'0'272'1,"0"0"80"-1,-2-9-352 0,-2 1 0 7,0 0 0-7,0-4 0 4,4 12 1600-4,0 0 240 7,-2-9 48-7,4 1 16 9,4-6-1072-9,-2 6-192 11,0-1-64-11,4-1 0 4,1 2-16-4,1 4-16 7,0-2 0-7,5-3 0 7,-5 1-128-7,6 4-32 7,-3-2 0-6,5 0 0 7,0 6-96-8,-3 4-32 7,7 2 0-7,-3 0 0 7,-1-4 32-7,3 6 0 12,2 7 0-12,-1-1 0 4,-1 5 48-4,3 5 16 11,1-1 0-11,14 12 0 5,-6 6-80-5,-3-2-16 10,1 4 0-10,-4-2 0 5,-2 2-48-5,1 2-16 10,-7 5 0-10,-3 1 0 4,1-6-64-4,-5-4-128 11,2 0 176-11,-6-2-176 5,1 6 192-5,3-4-192 10,-8 2 192-10,2-6-192 5,-2 4 320-5,0-2-32 11,2-4-16-11,-3 6 0 5,-1-4-32-5,-2 6-16 10,0-8 0-10,0-2 0 4,-4 0-32-4,1 2 0 11,-1 0 0-11,0-3 0 5,-2 1 0-5,0-2-16 6,-2-4 0-6,-2 0 0 9,3-7-48-9,1-1-128 11,-4-7 192-11,2 2-64 4,2-4 64-4,6-10 0 11,-13 13 0-11,13-13 0 4,-14 8 112-4,14-8 16 7,-14 2 16-7,14-2 0 8,-13 2-160-8,-3 0-48 7,16-2 0-7,-11-2 0 8,-5-2 0-8,4-2 0 7,-3-2 0-7,3 3 0 9,2-1-128-9,-4 0 0 10,3 0 0-10,-1-4 128 4,4 0-128-4,-1-3 0 12,-3 3 0-12,12 10 128 4,-8-10-128-4,0-1 0 7,8 11 0-7,-10-14 128 4,5-6-128-4,3 5 0 7,2-1 0-7,2-3 0 8,2-1 0-8,1 1 0 7,3-5 0-7,0 1 128 8,-4 2-128-8,4-5 128 8,3-1-128-8,-3-2 128 8,0-3-128-8,2 1 0 11,-4-4 0-11,1-4 0 4,3 2 0-4,-2-6 0 11,-4 6 0-11,2-6 0 4,0 2 0-4,1-4 0 7,-3 2 0-7,-2 1 0 8,2 5 0-8,0-4 0 10,-2-4 0-10,-2-2 0 5,0 8 0-5,0-2 0 11,-4 4 0-11,0 0 0 5,0 4 0-5,-2 3 0 9,1 7 0-9,1 7 0 5,-2 1 0-5,6 15 0 6,0 0 0-6,0 0 0 8,0 0 0-8,0 0 0 11,0 0 0-11,0 0 0 4,-12 8-192-4,12-8 192 12,-12 15-192-12,7 7 192 4,3-3-192-4,0 7 192 7,2 1-192-7,2 2 192 8,1 6-144-8,5 2 144 11,2 8 0-11,0 0 0 5,7 2-128-4,-5 3 128 8,4-1 0-9,-5 4 0 4,5 3 0-4,-6 3-128 12,3 1 128-12,-3 3 0 4,0 5 0-4,2-6 0 10,-7-1-128-10,3 3 128 4,4-1 0-4,-8-5 0 6,0-5 0-6,-4 1 0 9,-2 1 0-9,-2-2 0 10,-4-3 0-10,0-3 0 5,0 2 0-5,-7 2 0 11,-1 1 0-11,-7-3 0 4,-4-6 0-4,-3 4 0 6,-3 2 0-6,-2-5 0 9,0-1-144-9,2-2 144 11,-6 2-208-11,0 2-8640 14,-4 0-1728-13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8T00:09:39.687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FFFFFF"/>
    </inkml:brush>
  </inkml:definitions>
  <iact:action type="add" startTime="3977">
    <iact:property name="dataType"/>
    <iact:actionData xml:id="d0">
      <inkml:trace xmlns:inkml="http://www.w3.org/2003/InkML" xml:id="stk0" contextRef="#ctx0" brushRef="#br0">5118 3343 8399 0,'0'0'368'1,"0"0"80"-1,0 0-448 0,0 0 0 8,0 0 0-8,9-8 0 3,1-2 512-2,-2 3 16 6,-8 7 0-7,0 0 0 9,4-12 112-9,0 2 0 8,0 0 16-8,-1-1 0 6,-3 11-32-6,6-8-16 7,-4-6 0-7,0 3 0 9,-2 1 96-9,0-2 0 7,0 12 16-7,0-10 0 8,0-7-96-8,0 5-32 10,0 12 0-10,-2-15 0 4,0 3 0-4,0-2 0 11,2 14 0-11,-7-10 0 5,1 1 16-4,0-3 0 5,-2 4 0-6,-4 0 0 4,5 1-176-4,-5 1-48 7,2 2 0-7,2 0 0 8,-3 4-128-8,-3 2-16 11,-2 0-16-11,3 4 0 5,-7 0-224-5,1 3 176 10,-1 1-176-10,-1 4 160 8,-5-3-160-8,1 5 0 10,0-4 0-10,-1 5 0 3,3-1 160-2,3 3-160 5,-3 5 192-6,-2-1-192 9,1-1 160-9,1 1-160 10,-1 2 128-10,1 1-128 5,2 1 128-5,-1 4-128 10,-1 4 0-10,3-3 128 5,5-1 0-5,-3 0-128 11,6-2 192-11,-1 2-64 6,5-1 16-6,0-1 0 9,-2 2 0-9,4 2 0 4,3 0-144-3,3-3 192 5,0-3-192-6,0 0 192 8,3 1-192-8,3-5 0 10,4-2 144-9,-2-1-144 3,2-1 192-4,3 3-48 11,-1-7 0-11,7 3 0 6,-1-8 112-6,2 3 32 4,5-5 0-3,2 2 0 8,0-2 112-9,3-8 32 11,1-4 0-11,6-4 0 4,-2 0-144-3,4 0-32 9,2-5 0-10,-6-1 0 4,4-5 64-4,-4-3 16 6,2-1 0-6,0-4 0 10,-5-3-16-10,-3 1-16 7,0 0 0-7,-2-2 0 4,1-3 32-4,-5 1 16 8,-3-2 0-7,-1 0 0 6,1 2 48-7,-9-2 16 9,3-2 0-8,-8 2 0 4,-2 1-96-4,-4 1 0 9,-2-2-16-10,-2 2 0 4,-4 4-80-3,-5 0-16 9,3 1 0-10,-8 5 0 4,-1 1-208-4,-1 7 0 12,-1-3 128-12,-1 8-128 4,-3 1 0-4,0 5 0 10,-1 2 128-10,1 2-128 5,1 2-208-5,-1 2-96 11,2 7-16-11,-7 3 0 18,7 4-2368-17,7-1-496 1,7-1-80-2,7-1-32 1</inkml:trace>
    </iact:actionData>
  </iact:action>
  <iact:action type="add" startTime="5001">
    <iact:property name="dataType"/>
    <iact:actionData xml:id="d1">
      <inkml:trace xmlns:inkml="http://www.w3.org/2003/InkML" xml:id="stk1" contextRef="#ctx0" brushRef="#br0">4296 5633 7359 0,'0'0'656'1,"-5"11"-528"3,-9-7-128-2,4 0 0-2,-5-2 1552 0,3 2 288 7,4 0 48-7,8-4 16 10,-14 4-688-9,14-4-128 7,-7 0-16-8,7 0-16 5,0 0-48-5,0 0-16 10,0 0 0-10,0 0 0 5,11-6-336-5,11 0-64 12,3 0-16-12,4-6 0 4,6 1-16-3,8-3-16 9,-2 6 0-10,6 2 0 4,4-1-112-4,-2-3-32 11,-3 4 0-11,5 2 0 4,0 4 48-3,0-2 16 8,1 2 0-9,-9 0 0 8,-2 2-176-7,-4 0-32 8,-2 4-16-9,-5 0 0 5,-7 2-112-5,-2-1-128 6,-3-1 176-6,-2 4-176 8,-5-4 192-8,-11-6-192 12,0 0 192-12,0 0-192 4,-2 10 432-4,-4 1-32 12,-5-1 0-12,-1-4 0 4,-9 4 64-3,-1 1 16 4,-3-5 0-4,-4 2 0 2,-7 0-176-2,-5-2-48 10,0-2 0-11,-3-3 0 3,-3-2-96-2,-4-1-32 11,-2 2 0-12,1 0 0 3,1 0 64-3,6 0 0 10,4-2 0-10,6 0 0 5,-2-2 96-5,10 2 32 11,7 2 0-11,3-4 0 6,7 0-112-6,0 0-16 9,10 4 0-9,0 0 0 4,0 0-192-4,0 0 0 11,18-4 0-11,5 2 0 5,2 0 0-4,3 0 0 7,1 0 0-8,4 0 0 5,0 2 0-4,6 2 0 5,0 2 0-6,0-2 0 8,2-2 0-8,-6 0 0 8,4 0 0-8,-3 2 0 7,3-2-336-6,0 0 32 5,-6-2 16-6,-4 2-10560 21,0 2-2112-20</inkml:trace>
    </iact:actionData>
  </iact:action>
  <iact:action type="add" startTime="5914">
    <iact:property name="dataType"/>
    <iact:actionData xml:id="d2">
      <inkml:trace xmlns:inkml="http://www.w3.org/2003/InkML" xml:id="stk2" contextRef="#ctx0" brushRef="#br0">8036 5683 13695 0,'0'0'608'1,"0"0"128"-1,-10 2-592 0,2 0-144 4,-4 0 0-4,4 0 0 8,3 2 928-8,-5 2 160 10,0-4 16-10,10-2 16 6,0 0-208-5,0 0-32 4,-6 4-16-5,6-4 0 10,0 0-80-10,0 0-16 5,0 0 0-5,0 0 0 10,12-2-160-10,7-2-32 6,9-4-16-6,-1 2 0 4,8 0-32-4,4-2 0 7,0-5 0-7,4 5 0 9,-4-2-96-9,4 1-32 9,-6 3 0-9,2-2 0 9,0-2-80-9,-6 4-32 8,0 2 0-8,-1 2 0 4,-3-3-32-3,-2-3 0 9,-3 8 0-10,-3 4 0 5,1-4-80-5,-9 2-32 11,1-2 0-11,-14 0 0 4,0 0-144-4,0 0 0 9,0 0 144-9,0 0-144 5,0 0 128-5,-6 9-128 11,-8 1 160-10,-3 4-160 3,-3-4 304-4,-7 5-48 10,-8-3 0-10,-4 5 0 5,-4-3 16-5,-2 4 0 11,-8-7 0-11,1 5 0 5,-3-4 0-5,2 3 0 6,1-9 0-6,3 2 0 7,4 2 0-7,2-3 0 13,8 3 0-12,4-2 0 4,4-6-128-5,3 0-16 8,9 0-128-7,3 2 192 2,6-4-192-2,6 0 144 8,0 0-144-9,0 0 128 6,10-6-128-6,9-2 0 11,5-2 144-11,5 3-144 4,4-3 0-4,8-2 0 11,4 4 0-11,6-5 0 4,3 3 0-3,1 2 0 8,2-6 0-9,-3 7 0 5,-1-3 0-5,-4 0 0 11,-5 2 0-11,-1 4 0 4,-8 0 0-3,-1 3 128 5,-7-3-128-6,-6 2 0 8,-1 4 128-8,-8-2-128 7,-12 0 160-7,0 0-160 8,0 0 272-8,0 0-32 11,0 0-16-11,-10 0 0 5,-10 0-48-5,-3 0-16 11,-6 0 0-11,-5 0 0 6,-1 9-32-6,-8-5-128 6,-1 2 192-6,-7 0-64 8,-2 0 16-8,-1-2 0 7,-3 0 0-7,4-2 0 7,5-2-16-7,3-2-128 11,2 0 192-11,2 2-64 6,6 2-128-6,6 0 0 6,3-2 0-6,-1 0 128 19,9 0-960-18,18 0-208 1,0 0-48-2</inkml:trace>
    </iact:actionData>
  </iact:action>
  <iact:action type="add" startTime="7943">
    <iact:property name="dataType"/>
    <iact:actionData xml:id="d3">
      <inkml:trace xmlns:inkml="http://www.w3.org/2003/InkML" xml:id="stk3" contextRef="#ctx0" brushRef="#br0">19167 3634 9615 0,'0'0'416'1,"0"0"96"-1,0 0-512 0,0 0 0 4,0 0 0-3,0 0 0 1,0 0 816-1,0 0 48 5,0 0 16-6,0 0 0 8,0 0 128-7,0 0 16 5,0 0 16-6,0 0 0 7,0 0-144-6,0 0-48 7,0 0 0-8,-4 11 0 7,0-1-176-6,-3 4-32 8,1-5-16-9,0 3 0 6,2 2 0-6,-4-1 0 10,-2 7 0-10,3 5 0 4,-1 6-64-4,-4 5-16 12,2 5 0-12,-3 0 0 7,1 9-224-6,2 3-32 6,-3 3-16-7,3 1 0 5,-2-2-112-5,6-5-32 8,0 1 0-8,3-6 0 7,1-4-128-7,2 0 0 12,4-6 0-12,1-4 128 3,5-6-128-2,4 1 0 8,3-7 0-9,3-7 128 7,1-2 144-7,5-1 32 6,1-5 0-6,2-4 0 9,0-7 48-9,1-3 16 8,-1 2 0-8,2-6 0 7,4 1-144-7,-2-7-32 10,-3-1 0-10,-1-1 0 7,-2-3-192-7,1 0 144 9,-3-3-144-9,2-1 128 4,-5-4-128-3,-1 0 128 10,5 3-128-11,-1-1 128 3,-2-2-128-2,-1-4 0 6,-1-4 0-7,-3 4 0 4,1-4 0-3,1 4 0 6,-7-6 0-7,3 6 0 8,-6 2 0-8,1-2 0 11,-5 4 0-11,-2 2 0 3,0 1 0-2,0 5 128 9,-2 4-128-10,-2 3 0 5,0 0 0-5,-2 1 0 10,0 7 0-10,2 10 0 5,0 0 128-5,0 0-128 10,-8 4 0-10,-1 6 128 4,-1 7-128-4,0 7 0 9,-6 1 0-9,7 6 0 8,-5 16 0-8,0 0 0 9,1 8 160-9,-1 7-160 6,0 2 160-6,3 3-160 10,1 1 128-10,0-6-128 5,0 3 160-5,5-7-160 7,1 1 192-7,0-7-192 7,4-5 256-7,6-4-64 12,-2 0-16-12,-1-6 0 4,5-2-32-4,6-2 0 11,-4-2 0-11,5-1 0 4,-3-5-144-3,4-4 0 9,-3 1-160-10,5-1-9760 11,-3-5-1936-11</inkml:trace>
    </iact:actionData>
  </iact:action>
  <iact:action type="add" startTime="8929">
    <iact:property name="dataType"/>
    <iact:actionData xml:id="d4">
      <inkml:trace xmlns:inkml="http://www.w3.org/2003/InkML" xml:id="stk4" contextRef="#ctx0" brushRef="#br0">20252 4757 4607 0,'0'0'400'2,"0"0"-400"6,-14-4 0-8,6 2 0 3,8 2 2432-2,0 0 384 6,-13-2 96-7,5 2 16 8,8 0-1328-8,0 0-272 11,-6-4-48-10,6 4-16 3,0 0-224-3,0 0-32 8,6-13-16-9,6 3 0 4,3-6-304-3,7 3-64 5,-1-5-16-5,0 6 0 9,5 1-144-10,-1 1-16 9,1 2-16-9,3-6 0 5,2 7-64-4,0 3-16 6,-3-2 0-7,-3 6 0 3,0 4-32-2,-1 0 0 5,-3 5 0-6,-3 5 0 8,-5 0-128-7,1 5-16 7,-4 1-16-8,-6 3 0 7,-4 4 96-7,-2 5 32 10,-4 3 0-3,-8-2 0-6,2 2-48-1,-7 2-16 5,3-2 0-5,-7 2 0 7,-4 2 0-7,-1-8 0 8,-1 1 0-8,0-3 0 8,-4 0 0-8,3-2 0 12,3-3 0-12,6-1 0 3,-3-3 128-3,3-5 32 7,3 3 0-7,7-8 0 9,3 1-192-9,2-3-16 12,6-8-16-12,0 0 0 8,0 0 128-7,15 6 32 0,5-2 0-1,1-2 0 9,11-4 64-9,1 0 32 9,-2-2 0-9,6 0 0 5,4-2-192-5,-2-2-32 12,6 1-16-12,-4 1 0 4,4 2-176-4,0-6 160 9,-1 4-160-9,5-2 160 5,-4 3-160-5,-6-7 160 11,0 4-160-11,0 4 160 4,-6 0-160-4,-2 2 0 11,-7 2 0-11,-1 4 0 19,-5 0-2112-18,-5 4-384 1</inkml:trace>
    </iact:actionData>
  </iact:action>
  <iact:action type="add" startTime="11393">
    <iact:property name="dataType"/>
    <iact:actionData xml:id="d5">
      <inkml:trace xmlns:inkml="http://www.w3.org/2003/InkML" xml:id="stk5" contextRef="#ctx0" brushRef="#br0">21910 2931 6447 0,'9'-19'272'2,"-1"13"80"-2,-2-4-352 0,0 3 0 2,-6 7 0-1,10-6 0 6,-1-2 1760-7,-9 8 288 11,8-8 48-10,-8 8 16 3,0 0-960-4,0 0-192 10,0 0-48-9,0 0 0 2,0 0-144-3,0 16-16 7,-2-5-16-7,-2 7 0 9,-3 7-288-9,-5 5-48 11,2 5-16-11,-5 6 0 7,-1-4 160-7,-4 11 32 5,-3 7 0-5,0 4 0 8,-3 5-32-7,1 10 0 6,3 10 0-1,-3 2 0-2,-2 0-176-4,-1 1-48 9,-1-3 0-9,4-2 0 5,1-4 16-5,1 0 0 7,4 0 0-7,5-2 0 3,-2-8-16-2,8-3 0 5,5-5 0-6,1-5 0 8,2-1-320-8,5-5 0 14,1-6 0-14,8 0 0 2,-2-12 160-2,7 0-32 12,5-3-128-12,1-5 192 4,0 0-192-4,10-7 176 7,-1-2-176-7,18-3 160 23,3 1-1392-22,-6-6-288-1,-6-6-48 0,-1-4-10016 3</inkml:trace>
    </iact:actionData>
  </iact:action>
  <iact:action type="add" startTime="11799">
    <iact:property name="dataType"/>
    <iact:actionData xml:id="d6">
      <inkml:trace xmlns:inkml="http://www.w3.org/2003/InkML" xml:id="stk6" contextRef="#ctx0" brushRef="#br0">22799 3236 16527 0,'0'0'720'3,"0"0"176"-3,0 0-720 1,0 0-176-1,0 0 0 0,0 0 0 7,0 0 432-7,6 9 48 11,-6 7 16-10,-6 0 0 3,-2 7 32-3,-1 6 16 8,-7 8 0-9,2 4 0 7,-7 10-32-7,1 6 0 8,-1 1 0-8,1 10 0 5,-3 3-144-5,3 1-48 10,5-4 0-9,-1 2 0 1,7-3-80-1,-3-1-32 9,4-6 0-10,6-3 0 5,0-3 48-5,4-3 0 11,0-2 0-11,6-6 0 10,2-2-64-10,-3-6-16 6,5-4 0-6,4-2 0 5,-5-5-48-4,5-3 0 9,0-5 0-10,1 1 0 5,1-3-128-5,-5 0 128 9,5-3-128-8,3 3 128 18,-5-10-512-18,-4-4-128 1,-12 0 0-2,9-8-10640 0</inkml:trace>
    </iact:actionData>
  </iact:action>
  <iact:action type="add" startTime="12072">
    <iact:property name="dataType"/>
    <iact:actionData xml:id="d7">
      <inkml:trace xmlns:inkml="http://www.w3.org/2003/InkML" xml:id="stk7" contextRef="#ctx0" brushRef="#br0">22126 4102 22111 0,'-17'-12'976'1,"17"12"208"-1,0 0-944 0,0 0-240 5,13-2 0-3,-1 0 0 2,6 0 240-4,-1 0 0 10,5 2 0-10,5 0 0 5,4 2 16-5,8-2 0 10,0-2 0-9,8 0 0 5,2-4 32-5,3 2 16 6,5 1 0-7,-1-1 0 4,3-4-304-4,-1-2 0 10,3 2 128-10,-1 2-7536 16,3-3-1504-16</inkml:trace>
    </iact:actionData>
  </iact:action>
  <iact:action type="add" startTime="12414">
    <iact:property name="dataType"/>
    <iact:actionData xml:id="d8">
      <inkml:trace xmlns:inkml="http://www.w3.org/2003/InkML" xml:id="stk8" contextRef="#ctx0" brushRef="#br0">23285 2553 11055 0,'0'0'976'1,"0"0"-784"6,-6-4-192-6,6 4 0 3,0 0 896-4,0 0 128 6,0 0 16-6,0 0 16 9,0 0-352-8,0 0-64 9,14-4 0-10,3 4-16 7,5 2-16-7,3 4 0 10,4-2 0-10,4 6 0 3,6 5 16-3,4 5 0 11,6 5 0-11,2 8 0 4,1 6-336-4,-1 8-64 11,2 2-16-10,-1 6 0 2,-3 5-80-3,0 6 0 7,-8 5-128-7,2-1 192 7,-10 6 160-4,-2 4 32-1,-5 6 0-2,-5-6 0 9,-1 1 240-9,-7 5 48 6,1 4 16-6,-6-8 0 8,-6-8 64-8,-2 0 16 11,-2 2 0-10,2-6 0 2,-8 3-64-3,-6-9 0 7,3 4 0-7,-9-7 0 9,-3-1-80-9,-5 6-32 12,-1-5 0-12,-2-7 0 3,0 1-176-3,-8 0-32 11,2-5-16-10,-2-1 0 2,-4 2-144-3,0 0-32 10,0-1 0-10,-4-3 0 5,6-4-64-4,-6 2 0 9,0-6-128-10,6 0 192 6,0-4-192-6,8-4 0 10,2-2-192-9,2-1-10560 15,2-5-2112-14</inkml:trace>
    </iact:actionData>
  </iact:action>
  <iact:action type="add" startTime="13707">
    <iact:property name="dataType"/>
    <iact:actionData xml:id="d9">
      <inkml:trace xmlns:inkml="http://www.w3.org/2003/InkML" xml:id="stk9" contextRef="#ctx0" brushRef="#br0">26109 2411 14735 0,'0'0'640'2,"0"0"160"-2,0 0-640 0,10-8-160 3,2 2 0-2,-12 6 0 2,0 0 320-3,0 0 16 8,0 0 16-8,0 0 0 7,4 12 416-7,-4-2 64 7,-2 5 32-7,-2 3 0 8,-2 5 80-7,-4 6 16 9,0 5 0-10,-5 10 0 5,-1 9-208-5,-5 4-48 10,-1 7 0-10,-1 8 0 4,-3 4-224-3,-1 4-48 6,-4 6-16-6,-2 2 0 7,2-1-80-8,-5 7-16 10,-5 0 0-10,-13 34 0 6,5-14 0-6,10-19 0 11,2-5 0-11,6-14 0 4,9-4 224-3,3-4 32 4,5-1 16-5,6-9 0 9,8-3-64-9,2-22-16 12,4 4 0-11,4-4 0 3,-2-2-208-4,7-1-48 5,1-1-16-5,3-4 0 9,5 0-64-9,3-3-16 11,4-5 0-10,-1 1 0 3,3-8-160-4,4 1 0 11,0-5 0-11,-2-4 0 21,2-4-320-21,-4 0-112 0,-3-5-16 0,-1-5 0 12,-4 2-1536-11,-1-4-304 2,-5 1-64-3</inkml:trace>
    </iact:actionData>
  </iact:action>
  <iact:action type="add" startTime="14052">
    <iact:property name="dataType"/>
    <iact:actionData xml:id="d10">
      <inkml:trace xmlns:inkml="http://www.w3.org/2003/InkML" xml:id="stk10" contextRef="#ctx0" brushRef="#br0">24992 3871 29487 0,'0'0'2624'1,"0"0"-2112"5,11-11-512-6,1-1 0 3,9 4 128-2,9-5-128 9,5 3 0-10,27-8 0 4,3 9 128-4,7-3-128 12,10-2 0-12,-16 8 0 3,16-5 160-3,8-1-32 10,5 0 0-10,-3-3 0 6,1 3-128-6,1-4 0 17,-8 5 0-17,0-3 0 1,-2 4-192-1,-2-1-128 7,-3 3-32-7,-2 2-8384 19,-9-6-1680-17</inkml:trace>
    </iact:actionData>
  </iact:action>
  <iact:action type="add" startTime="14355">
    <iact:property name="dataType"/>
    <iact:actionData xml:id="d11">
      <inkml:trace xmlns:inkml="http://www.w3.org/2003/InkML" xml:id="stk11" contextRef="#ctx0" brushRef="#br0">26977 2144 20271 0,'-14'-22'1792'1,"13"14"-1424"3,1-5-368-3,3-1 0 3,7-2 1040-3,-2 3 144 7,2-5 32-7,5 3 0 4,-1-5-720-5,4 1-144 6,-1 7-32-6,1-6 0 9,3 5 32-9,4-5 0 8,5 3 0-8,3 1 0 6,4 0-32-6,-2 1 0 7,4-1 0-7,12 2 0 9,1 6 0-9,-1 3-16 10,-4 3 0-10,-6 7 0 6,2-3-176-6,-10 10-128 10,-2 0 192-9,-5 9-192 2,-5 4 0-3,-9 2 0 11,-4 7 0-10,-8 7 0 2,-4 3 272 3,-8 3-48-1,-8 6-16-5,-3-3 0 5,0-7 48-5,-5-2 0 10,-5 2 0-10,0 4 0 5,0-8-64-5,-2 4 0 10,-4-6 0-10,6 1 0 5,-10 5 128-5,9-6 32 11,7-4 0-11,8-3 0 3,7-5-96-3,8-4 0 7,8-1-16-7,12 1 0 9,5-3 80-9,12-5 32 11,2 5 0-11,14-9 0 4,0 3 64-3,11-6 16 6,3 2 0-7,-1 1 0 4,4-5-96-4,1 2-16 5,9 0 0-4,0-2 0 7,-2-2 112-8,0-4 16 12,-19 0 0-12,-1 2 0 4,1 0-288-4,-4 1-160 11,-3 5 192-11,-7 2-12016 12,-4 2-2384-11</inkml:trace>
    </iact:actionData>
  </iact:action>
  <iact:action type="add" startTime="16498">
    <iact:property name="dataType"/>
    <iact:actionData xml:id="d12">
      <inkml:trace xmlns:inkml="http://www.w3.org/2003/InkML" xml:id="stk12" contextRef="#ctx0" brushRef="#br0">14084 7401 4607 0,'0'0'192'1,"0"0"64"-1,0 0-256 0,0 0 0 4,0 0 0-4,0 0 0 8,-10 14 2960-8,10-14 560 11,-2 20 96-11,2-20 32 5,0 0-1984-5,16 9-384 11,-2 3-64-10,7-4-32 2,5-4-32-3,7 0-16 11,10-4 0-10,5-2 0 3,9-4-304-3,3 2-64 5,5-6-16-6,5 4 0 3,-2 4-336-2,4-2-64 5,3 2-16-5,-11-3 0 6,-2-7-336-7,-1 4 144 11,-3 2-144-5,-3 2 0-4,-6-1 0-2,-3 5 0 10,-3 3 0-9,-9-3 0 16,-7 0-368-15,-6 0-176 2,-5-3-32-4</inkml:trace>
    </iact:actionData>
  </iact:action>
  <iact:action type="add" startTime="16756">
    <iact:property name="dataType"/>
    <iact:actionData xml:id="d13">
      <inkml:trace xmlns:inkml="http://www.w3.org/2003/InkML" xml:id="stk13" contextRef="#ctx0" brushRef="#br0">14061 7938 26207 0,'0'0'1152'1,"0"0"256"-1,13 4-1136 0,5 3-272 3,3-1 0-3,5 0 0 8,3 4 768-8,8-2 112 9,12-4 16-9,5-3 0 2,5-1-176-2,7 0-16 11,6-1-16-10,6-5 0 2,2-4-400-2,0 4-80 9,4 2-16-10,-2 0 0 5,0-2-192-5,-2-1 0 14,-6 3 0-14,-2 0 0 19,-5 2-1360-18,-5 2-368-1,-7 0-80 0</inkml:trace>
    </iact:actionData>
  </iact:action>
  <iact:action type="add" startTime="19048">
    <iact:property name="dataType"/>
    <iact:actionData xml:id="d14">
      <inkml:trace xmlns:inkml="http://www.w3.org/2003/InkML" xml:id="stk14" contextRef="#ctx0" brushRef="#br0">17059 6625 6447 0,'0'0'576'1,"0"0"-576"7,0 0 0-7,0 0 0 3,0 0 1744-4,0 0 240 10,0 0 64-10,0 0 0 4,0 0-768-4,0 0-128 12,0 0-48-11,0 0 0 2,0 0-32-3,0 0-16 11,0 0 0-11,0 0 0 6,0 0-192-6,0 0-32 10,0 0-16-10,-12-2 0 4,-4 0-208-4,5 4-32 6,-5 0-16-6,4 6 0 9,-1 0-112-9,-1-2 0 10,-3 5-16-10,3-3 0 5,-4-2-48-4,3 2-16 8,1 2 0-9,-4-3 0 5,3 3 0-5,-7 4 0 10,3-4 0-10,-3 3 0 6,3-3-112-6,-2 4 0 11,1-3-16-11,2-1 0 4,-1 6 16-4,-3-3 16 11,1 3 0-11,2-1 0 5,-1 1-48-5,-1 6-16 6,3-5 0-6,0 1 0 9,-1 3-64-9,5 4-16 7,-3 1 0-7,-1 1 0 8,3 2-128-8,-5 1 192 7,1-1-192-7,1 2 192 8,-3 2-192-8,1 4 160 11,3-2-160-11,-1 0 160 5,-2 3-160-5,7-1 160 6,-5-2-160-5,10-10 160 4,-3 2-32-5,1 5 0 10,2 3 0-10,-4-2 0 4,3 0-128-3,3 4 192 11,-4-2-192-12,4 0 192 4,0-2-192-4,3 2 0 7,-3 3 144-7,-2-5-144 7,4-4 0-7,2 4 128 12,2-2-128-12,4 2 0 4,6-3 128-4,-3-1-128 11,5-2 128-10,2-1-128 3,-2-5 128-4,5 4-128 5,-3-3 128-4,5 1-128 8,5-1 128-9,-3-5-128 11,-1 1 160-11,3-1-160 5,2-5 144-4,3 2-144 5,-1-5 128-6,2-5-128 8,1 2 256-8,-3-2-16 7,4-4-16-7,2-6 0 7,-2-2-48-7,-1 1-16 12,1-3 0-12,2 0 0 3,0-3-160-3,2-1 192 8,-4-6-192-8,-1 3 192 5,1-5-64-5,-2-1-128 6,0-4 192-6,-1-3-64 8,-3 1 0-8,-1 0 0 11,1 0 0-10,-2-3 0 2,-3-1 48-3,1 2 0 11,1 0 0-11,1 0 0 5,-1 1-176-5,-3 1 160 10,1-4-160-9,1 0 160 4,-7 4-160-5,1-1 0 6,3 5 0-6,-6-4 128 8,-1-2-128-8,3-3 0 12,-6 1 0-12,3-4 128 4,-3 2-128-4,-2 4 0 9,0-4 144-9,2 0-144 6,-4 2 0-6,0 1 0 10,-4 3 0-10,0-16 128 4,-2 6-128-3,-2 2 0 8,-4 0 0-9,0 4 0 5,2 4 0-5,-2-1 0 11,-5 1 0-10,3 2 128 3,-4 0-128-4,5 3 0 9,1 1 0-9,-6 7 0 6,2-1 0-6,-3-1 0 10,1 4 0-10,-3-3 0 6,1 1 0-6,2-1 0 10,-3 1 0-9,3 4 0 1,-5-1 0-1,1 1 0 9,1 2 0-10,-5 1 0 6,3 1 0-5,-1 2 0 7,-3-6 0-8,-1 6 0 4,-3 4 0-3,0 2 0 8,-1 0 0-9,1 4 0 5,0 0 0-4,-3 2 0 10,1 2 0-11,0 0 0 4,0 5 0-4,-1-3 0 7,3 2 0-7,0 1 0 8,0 1 0-8,1 2 0 11,3 3 0-11,-1-5-128 3,1-1 128-3,3 3 0 12,3 4 0-12,-5 5 0 4,-1 0 0-4,0 3 0 6,-1-1-144-6,5 0 144 9,-3 0 0-8,5 3 0 9,1-1 0-10,-3 0 0 4,1 2 0-4,6 1 0 11,-3 3 0-11,3-2 0 4,-2 0 0-3,3 4 0 7,1 2 0-8,-2-6 0 5,2 4-128-4,7-9 128 6,-5 7 0-7,4 0 0 9,0 0 0-9,2 4 0 11,0-2 0-11,4-2 0 5,0 4 0-5,4-2 0 9,2-2 0-9,-3 2 0 5,3 0 0-5,4-5 0 11,-4-3 0-11,0-2 0 5,3-2 0-4,-3 1 0 5,4-1 0-6,1-1 0 7,1-7 0-7,4 1 0 13,-5-1 0-12,3-5 0 1,1 2 0-2,-1-5 0 11,6 1 0-11,1 2 0 5,-4-6 0-4,1 1 0 4,1 3 0-5,3-6 0 4,-1-2 0-3,-3 0 0 5,5-2 0-6,0 0 0 8,3 0 0-8,-1-2 0 12,-4-2 0-12,5 0 0 4,-1-4 0-4,0 1 0 11,1-1 0-11,-3-4 128 4,0 2-128-3,1-5 0 4,1 1 0-5,-2-5 128 10,-1-3-128-9,-3 1 0 5,5-3 0-6,-3 1 128 7,-2-4-128-6,1-3 160 9,-4 1-160-10,-1 0 160 4,3-4-160-4,-5 0 192 12,1-3-192-12,-3-18 192 5,1 7 0-5,-4-4 0 11,0-7 0-11,-7-1 0 3,-3-1 0-3,0-1 0 12,-1-3 0-12,-1 25 0 4,-4-10-64-3,2 1-128 4,-2 3 192-5,-2-20-64 10,-4 15 0-10,3 5-128 10,1 8 192-10,-2 15-64 6,2-1-128-6,3 3 0 6,-7 7 144-6,4-3-144 8,0 6 0-8,-7-5 0 7,3 7 0-7,0 4 0 4,0 0 0-3,1 4-160 9,-7 2 16-10,3 2 0 18,1 0-1648-17,-2 4-320 0,3 1-64 0,-3 1-14912 2</inkml:trace>
    </iact:actionData>
  </iact:action>
  <iact:action type="add" startTime="21829">
    <iact:property name="dataType"/>
    <iact:actionData xml:id="d15">
      <inkml:trace xmlns:inkml="http://www.w3.org/2003/InkML" xml:id="stk15" contextRef="#ctx0" brushRef="#br0">18744 6918 13183 0,'0'0'576'1,"0"0"128"-1,0 0-560 0,0 0-144 5,0 0 0-5,0 0 0 5,0 0 1216-5,0 0 224 11,-10-4 32-11,10 4 16 5,0 0-240-4,0 0-48 4,-10 6-16-5,3 7 0 9,-3-1-224-9,2 8-32 8,2-1-16-8,-4 4 0 8,1 5-64-7,1 3-16 8,-4 4 0-9,2 2 0 6,3 10-160-6,-7 2-32 6,4-1-16-6,-5 3 0 4,3 2-160-4,-4-1-16 6,3 3-16-5,-3-2 0 11,4-7-224-12,-1-1-32 12,3 0-16-11,0-6 0-1,-1 4-160 0,3-8 160 10,0-2-160-10,0 1 160 6,2-11-160-6,2-2 0 10,0-1 0-9,1-3 128 18,1-5-544-18,2-12-112 0,0 0-32-1,0 0 0 12,0 0-2144-9,0 0-432-2</inkml:trace>
    </iact:actionData>
  </iact:action>
  <iact:action type="add" startTime="22097">
    <iact:property name="dataType"/>
    <iact:actionData xml:id="d16">
      <inkml:trace xmlns:inkml="http://www.w3.org/2003/InkML" xml:id="stk16" contextRef="#ctx0" brushRef="#br0">18022 7548 16575 0,'0'0'736'2,"0"0"160"9,0 0-720-10,0 0-176 0,0 0 0-1,0 0 0 0,0 0 2144 0,18 4 400 8,-1-3 80-7,1 1 0 3,7 0-1264-4,5 0-256 11,3 2-48-10,4-2-16 3,0-2-240-4,8 0-48 6,-2 0-16-5,3 2 0 6,5 0-320-7,-2 0-64 8,0 0-16-8,-3 0 0 7,1 2-336-7,-6 2 144 11,-2 3-144-11,-8-3 0 20,-1-2-1088-20,-3 4-336 0,0 2-64 0,5-4-12064 4</inkml:trace>
    </iact:actionData>
  </iact:action>
  <iact:action type="add" startTime="22625">
    <iact:property name="dataType"/>
    <iact:actionData xml:id="d17">
      <inkml:trace xmlns:inkml="http://www.w3.org/2003/InkML" xml:id="stk17" contextRef="#ctx0" brushRef="#br0">19768 6996 2751 0,'2'-18'256'2,"0"12"-256"0,-2 0 0-2,2-5 0 8,0-1 2560-8,0-2 448 6,-2 3 112-5,2 5 16 7,-2-2-1344-7,2-4-272 6,-2 5-48-7,4-7-16 9,-4 14-240-9,0-12-64 6,0 12 0-6,1-15 0 8,-1 5-224-8,0 10-48 7,0 0-16-7,0 0 0 10,0 0-160-10,0 0-48 9,0 0 0-9,0 0 0 3,-13 21-160-3,3 1-48 6,-2-1 0-6,1 10 0 9,1 8-48-9,-6 0-16 7,-3 6 0-6,3 10 0 10,-3 1-48-11,3 11-16 9,1 3 0-8,3-19 0 4,-2-1-192-5,4 3-128 5,-3-4 160-5,5 0-160 4,-2-3 128-3,6-7-128 5,0 0 0-6,4-5 144 8,2-5-16-8,4-2-128 13,4-4 192-13,0 1-64 2,5-14 192-1,3-6 48 7,7-8 0-8,3-2 0 7,-5-8 80-7,4-1 32 11,2-9 0-11,1-3 0 4,1-4-224-4,0-3-32 13,-2-5-16-12,1 4 0 0,-3-4-208-1,-2-2 0 11,-1-5 128-11,1 3-128 5,-1-4 0-5,-5 0 0 12,1 2 0-12,-5-2 0 3,3-1 128-3,-7 1-128 10,3 0 0-9,-6 18 0 3,5 0 0-4,1-12 0 10,-4 9 0-9,2 9 0 4,-8 9 0-5,-4 14 0 7,0 0 0-7,0 0 0 7,0 0 0-7,0 0-128 11,-4 28 128-10,-4 3-160 3,-4 2 160-3,2 6 0 8,-7 4 0-9,5 2-128 6,-5 9 128-6,-1 5 0 6,0 3 0-5,3-21 0 6,1 4 0-6,-1 6 0 10,5-4 0-10,-2-5 0 2,4 1 0-3,2-6 0 11,6 4 0-11,-2-5 0 4,2-7 0-4,2-2 0 10,4-2 0-10,2 1 0 5,4-3-160-5,-2-3-48 11,3-1-16-11,1-3 0 19,5-8-2544-18,9 1-512 1</inkml:trace>
    </iact:actionData>
  </iact:action>
  <iact:action type="add" startTime="23242">
    <iact:property name="dataType"/>
    <iact:actionData xml:id="d18">
      <inkml:trace xmlns:inkml="http://www.w3.org/2003/InkML" xml:id="stk18" contextRef="#ctx0" brushRef="#br0">20421 7821 3679 0,'0'0'160'1,"0"0"32"-1,-11 2-192 0,1 0 0 3,2-2 0-3,8 0 0 3,0 0 3712-3,0 0 704 8,0 0 144-8,0 0 32 9,0 0-2736-9,0 0-528 9,-2-12-112-8,2 12-32 4,8-16-384-5,4 7-80 7,3-3-16-7,-1 2 0 9,2 0-368-8,3-1-80 8,-3 5 0-9,-3 2-16 4,-1 2 144-4,4 0 48 7,-7 2 0-7,5 2 0 10,-14-2-112-10,10 6 0 10,0 0-16-10,-1 7 0 6,-3 1 80-6,-4 7 32 7,-4 3 0-7,-4-1 0 8,-3-1-32-8,-5 15-16 10,-8-6 0-10,1 4 0 5,-4 6-96-5,1-6-16 12,1-2 0-12,-1-2 0 5,1-5-48-5,2-1-16 5,3-1 0-4,2 1 0 2,7-2-48-3,1-1-16 7,4-5 0-7,4-17 0 8,0 0-128-8,0 0 0 7,14 12 144-7,-1-4-144 9,7-4 128-9,9 3-128 11,0-1 128-11,-3-4-128 4,1-2 0-4,0-2 128 12,1-4-128-12,-1 3 0 4,0-3 0-3,0 2-160 8,-1-4 16-9,-3-2 0 19,-3 2-1520-17,-1 1-288-1,1-5-64 0,-7 4-11696 0</inkml:trace>
    </iact:actionData>
  </iact:action>
  <iact:action type="add" startTime="23736">
    <iact:property name="dataType"/>
    <iact:actionData xml:id="d19">
      <inkml:trace xmlns:inkml="http://www.w3.org/2003/InkML" xml:id="stk19" contextRef="#ctx0" brushRef="#br0">21416 6350 16575 0,'0'0'1472'1,"0"0"-1168"7,0 0-304-8,-6 8 0 5,-5-2 1008-5,-1 0 144 6,-2 7 16-6,-1-1 16 9,-3 0-160-9,3 7-48 6,-5 7 0-6,1 3 0 11,1 4-192-11,-2 8-32 8,-1 0-16-8,1 10 0 2,3 5-112-2,-5 5-32 11,5 7 0-11,3-6 0 4,-1 7-240-4,5-7-48 8,2 2-16-8,2-1 0 8,2-7-160-8,4-1-128 10,0 0 192-9,4-7-192 3,2-1 192-4,0-4-192 15,0-6 192-15,2-2-192 2,3 0 176-2,-1-7-176 6,4-7 160-6,-5 0-160 9,7 3 160-9,-4-5-160 8,-1-3 160-6,3 0-160-2,0-9 0 0,1 1 0 7,3 2-128-7,-4-8 128 25,3-2-2368-24,-3-2-352 0</inkml:trace>
    </iact:actionData>
  </iact:action>
  <iact:action type="add" startTime="24080">
    <iact:property name="dataType"/>
    <iact:actionData xml:id="d20">
      <inkml:trace xmlns:inkml="http://www.w3.org/2003/InkML" xml:id="stk20" contextRef="#ctx0" brushRef="#br0">22150 6337 17503 0,'0'0'1552'1,"0"0"-1232"6,0 0-320-6,-12 3 0 3,0 5 576-4,-1 6 48 6,-1-2 16-6,-4 9 0 10,3 4 160-10,-7 5 32 9,-1-1 16-9,-3 8 0 8,1 6 32-8,-2 8 0 8,0 1 0-8,1 7 0 5,1 1-288-5,5 5-48 7,1 5-16-7,1-4 0 8,7 4-272-8,3-3-48 7,0 1-16-7,6-10 0 4,4 1 0 1,2-3-16-3,6 1 0-2,-5-4 0 9,3-3 16-9,4-3 0 11,-2-8 0-11,5 0 0 5,-1-4-64-4,4-2 0 5,-5-3 0-6,5-5 0 9,-5-2-128-9,1-3 160 11,-2-6-160-11,-1 1 160 5,-3-7-160-5,-8-8-272 5,0 0 64-4,0 0-8784 15,0 0-1760-16</inkml:trace>
    </iact:actionData>
  </iact:action>
  <iact:action type="add" startTime="24396">
    <iact:property name="dataType"/>
    <iact:actionData xml:id="d21">
      <inkml:trace xmlns:inkml="http://www.w3.org/2003/InkML" xml:id="stk21" contextRef="#ctx0" brushRef="#br0">21410 7300 15663 0,'0'0'688'1,"0"0"144"-1,0 0-656 0,8 0-176 4,8-6 0-3,-1 2 0 6,5-4 2032-7,5 5 368 10,1 1 80-9,5 0 16 4,2 0-1360-5,6 2-272 12,-2-2-48-12,2-2-16 3,6-6-336-2,2 0-64 7,-4 1-16-8,3-3 0 6,-5 4-208-6,4 2-48 10,0-4-128-9,-6 5 192 17,2-1-1040-17,-6 2-224 0,-6-2-32 5</inkml:trace>
    </iact:actionData>
  </iact:action>
  <iact:action type="add" startTime="24891">
    <iact:property name="dataType"/>
    <iact:actionData xml:id="d22">
      <inkml:trace xmlns:inkml="http://www.w3.org/2003/InkML" xml:id="stk22" contextRef="#ctx0" brushRef="#br0">22546 5978 9215 0,'-8'-14'816'1,"2"6"-656"5,-4-1-160-5,10 9 0 3,-8-16 1488-4,8 16 272 8,0 0 48-8,0 0 16 8,0 0-992-8,0 0-192 5,0 0-32-4,0 0-16 7,12 16-160-8,8 9-48 7,1 4 0-7,8 0 0 9,8 3 224-9,4 3 32 7,-2 8 16-7,6 1 0 9,-4 5-224-9,4 8-48 7,4 5-16-7,-18-11 0 7,2 7-368-6,0 9 0 6,0 1 0-7,-3 8 0 5,-5 4 0-2,-5 0 272 6,-3 0-32-9,-3 0-16 4,-1 4 672-3,-5 2 128 4,-4-5 16-4,-4-1 16 7,-4-4-96-8,-4-1-32 6,-1-3 0-6,-9-6 0 8,-1 2-96-8,-3-7 0 11,1-3-16-11,-16 22 0 5,2-8-240-5,1-13-64 12,-5-8 0-12,0-5 0 4,2 1-96-3,-4-2-32 9,4-10 0-10,10-11 0 3,-2-5-144-3,-1-1-48 14,3 1 0-14,2-1 0 1,1-7-192-1,3-1 144 7,3-2-144-7,7-4 128 9,1-2-128-8,-6-8-192 9,8-6 32-10,8 12 16 14,2-10-2160-14,10-13-416 4,8 0-96-3,7-5 0-1</inkml:trace>
    </iact:actionData>
  </iact:action>
  <iact:action type="add" startTime="25641">
    <iact:property name="dataType"/>
    <iact:actionData xml:id="d23">
      <inkml:trace xmlns:inkml="http://www.w3.org/2003/InkML" xml:id="stk23" contextRef="#ctx0" brushRef="#br0">24919 5993 5519 0,'0'0'496'1,"10"2"-496"3,4 4 0-4,-14-6 0 8,9 2 1056-8,-9-2 112 11,0 0 32-11,0 0 0 5,0 0-32-5,0 0 0 11,0 0 0-10,2 10 0 2,-2-10-224-3,-3 15-48 10,-3-3-16-10,-6 2 0 5,0-4-192-5,-7-5-48 10,-3 3 0-10,-1 2 0 5,0-4 64-5,-5 4 16 7,-3 1 0-7,-2-3 0 8,-2 4-144-8,-2 1-16 11,-8-5-16-11,0 8 0 4,0-5-32-4,-4 7 0 10,-5-2 0-2,1-1 0-8,0-3-80 0,3 0-32 5,-1-6 0-5,4 1 0 8,-2 5-144-8,3-6-48 7,5-2 0-7,0 2 0 5,6 1-208-5,7-3 176 6,1-2-176-6,5 0 160 8,3 4-160-7,3 2 0 10,5 2 144-11,1-5-144 4,10-5 0-3,0 0 0 5,0 0 0-6,0 0 128 7,-4 8-128-7,4 6 0 12,2-2 0-12,4 5 128 4,4-3-128-4,-3 3 0 11,5 5 128-11,4 3-128 4,-5 6 0-3,5 3 0 11,-4 5 0-12,5 1 0 5,-5 5 0-4,4 0 0 4,-7 4 0-5,3 6 0 8,-6 3 0-8,0 3 0 10,-2 3 0-10,-4-2 0 5,-2 3 0-5,-2 3 256 7,0-6-64-7,-6 7-16 8,-4-3 272-8,3-4 64 8,-7-1 16-8,1 1 0 7,1-5-80-7,-5-1 0 13,-1-1-16-13,1-4 0 3,1-5-144-3,-3-3-32 11,-3-4 0-10,3-2 0 2,0 0-16-2,5-2-16 7,-1-1 0-8,3-7 0 6,4-4 0-5,-1-1 0 6,3-1 0-6,4-3 0 5,2-3 0-6,2 1 0 6,2-16 0-6,0 0 0 10,8 8 160-10,6 0 48 7,3-4 0-7,7 1 0 5,1-1-176-5,4-2-48 10,2 0 0-10,6-2 0 5,4-2-208-5,6-2 176 10,0-3-176-10,4 1 160 5,-1 0-160-5,3 2 0 10,2 0 144-10,-1-2-144 4,-7-2 0-4,-6 3 0 7,-4 1 0-7,0 0-128 23,-8 2-1984-21,-1 2-384 0,-5 0-64-2</inkml:trace>
    </iact:actionData>
  </iact:action>
  <iact:action type="add" startTime="26513">
    <iact:property name="dataType"/>
    <iact:actionData xml:id="d24">
      <inkml:trace xmlns:inkml="http://www.w3.org/2003/InkML" xml:id="stk24" contextRef="#ctx0" brushRef="#br0">25592 6264 10127 0,'0'0'896'1,"0"0"-704"5,0 0-192-6,0 0 0 5,0 0 832-5,0 0 128 7,0 0 16-7,0 0 16 7,0 0-224-7,0 0-32 8,0 0-16-7,0 0 0 6,0 0 0-6,0 0 0 8,0 0 0-9,-4 16 0 5,2-4-16-5,-1 7 0 10,-5 7 0-10,-2 3 0 5,2 2 16-5,2 10 0 7,-5 2 0-7,-1 8 0 8,-2 7-80-8,1 3-32 7,1 7 0-7,-4 23 0 8,-1 3-304-2,3-10-64 0,-2-8-16-6,7-2 0 5,1 0-64-5,0-7-16 11,2-7 0-10,6-21 0 3,-2-6 192-3,2 16 48 8,2-8 0-9,2-6 0 5,2-6 0-4,2-13 0 8,0 3 0-9,1-5 0 4,5 2-128-4,-2-5 0 11,5 1-16-11,-1-4 0 4,3 0-240-3,1-1 176 9,1-1-176-10,-3-4 160 5,1-2-384-5,3 0-80 10,-7 0-16-10,3-2 0 18,2-2-1616-16,-9 0-336-2,-11 4-64 2</inkml:trace>
    </iact:actionData>
  </iact:action>
  <iact:action type="add" startTime="26891">
    <iact:property name="dataType"/>
    <iact:actionData xml:id="d25">
      <inkml:trace xmlns:inkml="http://www.w3.org/2003/InkML" xml:id="stk25" contextRef="#ctx0" brushRef="#br0">24685 7179 27647 0,'0'0'2448'1,"20"-4"-1952"2,3-4-496-3,6 3 0 3,5-3-144-3,10-2-128 7,3 0-32-7,10 0 0 9,9-5 496-9,4-3 112 10,6-3 16-9,-17 3 0 4,9-5-64-5,2 1 0 9,8-1 0-8,2 4 0 2,2-1-128-3,-4 2-128 16,-3 1 144-16,-11-3-144 17,-6 3-288-16,-5 5-160-1,-6-3-16 0,-6 3-16 12,0 2-2176-11,-10-2-432 0</inkml:trace>
    </iact:actionData>
  </iact:action>
  <iact:action type="add" startTime="27221">
    <iact:property name="dataType"/>
    <iact:actionData xml:id="d26">
      <inkml:trace xmlns:inkml="http://www.w3.org/2003/InkML" xml:id="stk26" contextRef="#ctx0" brushRef="#br0">26195 5851 17615 0,'0'0'768'1,"-4"-6"192"-1,0-2-768 0,2-1-192 6,-2 1 0-5,4 8 0 2,0 0 960-2,0-8 176 7,-2-10 16-7,2 11 16 4,0 7-304-4,0 0-64 8,8-10-16-9,6 0 0 5,1-7-304-3,3 3-64 4,-2 4-16-6,3-2 0 4,5 5-96-4,-1-1-32 6,0 2 0-6,5 2 0 8,-1 2 48-8,0 2 16 10,1 2 0-10,-3 4 0 5,-4 4-128-4,-1 1-16 8,-8 9-16-8,-3 7 0 3,-5 1 128-3,-6 5 16 9,-7 8 16-9,-5-2 0 8,-10 4 96-9,-1-4 16 9,-6 3 0-8,0-3 0 0,-2 4-320-1,-3-6-128 12,5-5 0-12,2 1 128 4,4-6 288-4,7-2 48 9,0-1 16-9,9-3 0 6,-1-7-176-6,8 0-48 10,2-14 0-9,8 7 0 3,5 1-112-4,11-2-16 7,5-6-128-6,6-2 192 6,14-6-192-7,4 0-128 7,3-1 128-7,1-5-208 23,3 4-2128-22,-1-3-416 2,-5 3-96-2</inkml:trace>
    </iact:actionData>
  </iact:action>
  <iact:action type="add" startTime="28044">
    <iact:property name="dataType"/>
    <iact:actionData xml:id="d27">
      <inkml:trace xmlns:inkml="http://www.w3.org/2003/InkML" xml:id="stk27" contextRef="#ctx0" brushRef="#br0">26802 7138 13183 0,'0'0'576'2,"0"0"128"-2,0 0-560 0,0 0-144 5,0 0 0-4,0 0 0 4,0 0 880-5,0 0 144 10,0 0 16-10,0 0 16 5,0 0-112-5,0 0-32 6,0 0 0-6,0 0 0 10,15-4-16-10,1 2-16 7,3-4 0-7,5 1 0 7,1 1-256-7,4 2-48 12,4 0-16-12,7 0 0 3,-1-2-288-3,7 2-48 10,3 0-16-10,2 2 0 6,3 0-80-6,-1 0-128 6,0 0 176-6,-1-2-176 13,-3 0 128-13,0-4-128 4,-8 2 0-4,2 2 0 5,-8-2 0-5,-2 4 0 6,-2 2 128-6,-3-2-128 24,-7-3-1184-23,-1 1-288 2</inkml:trace>
    </iact:actionData>
  </iact:action>
  <iact:action type="add" startTime="28542">
    <iact:property name="dataType"/>
    <iact:actionData xml:id="d28">
      <inkml:trace xmlns:inkml="http://www.w3.org/2003/InkML" xml:id="stk28" contextRef="#ctx0" brushRef="#br0">29039 6364 11231 0,'0'0'496'2,"0"0"96"-2,0 0-464 0,0 0-128 3,-12-2 0-3,2 2 0 5,1 2 624-4,-7 2 96 4,0-2 32-5,-3 2 0 9,-6 0 32-9,-1 3 16 6,-1-1 0-6,0 0 0 9,-1 4 112-9,1 3 32 7,-2-1 0-7,-1 6 0 9,3-3-48-9,-2 7 0 7,-2 7 0-7,-1 10 0 8,-3 2-192-8,4 6-64 11,0 5 0-11,2 3 0 4,1 2-368-3,5 5-80 6,3 8 0 1,7-4-16-8,7 1-176 0,6-9 0 8,6-7 144-8,6-6-144 3,9 2 256-2,6-8-32 5,5-4 0-6,7-6 0 8,0-4 176-8,7-7 48 12,-1-1 0-11,6-7 0 2,2 0-64-3,-1-6 0 11,1-6 0-10,0 0 0 1,-12-6 0-2,0-2 0 13,-1-5 0-13,1-1 0 4,-2-5 80-4,2-1 16 11,-5 1 0-11,-1-4 0 5,6-14-48-5,-8 5-16 5,-4-1 0-4,-4-4 0 7,-1 0 48-8,-5-4 16 10,-7 2 0-10,-4-3 0 5,-2 1-16-5,-6-2 0 6,-6-2 0-6,-2 4 0 9,-2-4-208-9,-7 4-32 7,-1 2-16-7,-1 4 0 9,-5-4-208-9,-1 8-240 11,1 0 48-11,1 6 16 19,-2 5-384-18,3 3-80-1,-1 5 0 1,-1 1-16 13,-1 7-2496-13,4-4-496 2</inkml:trace>
    </iact:actionData>
  </iact:action>
  <iact:action type="add" startTime="29145">
    <iact:property name="dataType"/>
    <iact:actionData xml:id="d29">
      <inkml:trace xmlns:inkml="http://www.w3.org/2003/InkML" xml:id="stk29" contextRef="#ctx0" brushRef="#br0">29507 5303 11967 0,'-27'-2'1072'1,"13"2"-864"4,0 0-208-5,7 0 0 2,7 0 704-1,0 0 112 6,0 0 16-6,0 0 0 3,0 0-48-3,0 0 0 5,0 0 0-6,0 0 0 7,13 0 80-6,9-2 16 9,7 2 0-10,4-2 0 5,8 2-16-5,4-2 0 10,6 0 0-10,3 0 0 6,1 0-304-6,1 0-64 10,1-5-16-10,0 1 0 5,-5 2-208-4,1 2-32 5,-4-2-16-6,-1 2 0 8,-5 0 32-8,0 4 16 11,-6 2 0-11,2 0 0 6,-6-4 16-6,-3 4 0 11,-5 2 0-11,-3 3 0 5,-7-1-128-5,1 6-32 7,-8 1 0-7,-5 7 0 8,-3 3-128-8,-3 1 192 8,-5 3-192-6,-6 4 192-1,0 0-192-1,-5 12 0 7,-3 6 0-7,3 5 0 8,-4 5 0-7,-1 3 0 10,-1 8 0-11,-1 6 0 5,1 0 0-4,2-2 0 10,5 4 0-11,1 2 0 2,7 2 0-2,2 6 0 12,2-5 0-12,4-1 0 5,2-4 0-5,4 0 0 6,2-6 0-6,4 4 0 9,-1-2 0-9,1-5 0 7,0 1 144-7,-4-4-144 7,4-7 128-7,1-1-128 11,-5-5 128-10,2-3-128 4,2-3 144-5,-4-6-144 6,-3 0 192-5,3-6-192 6,0-2 448-7,4 0-32 8,-6-4 0-8,4-1 0 8,-3-1-32-8,3-4 0 8,-2 0 0-8,0-1 0 4,2-5-64-4,2-3 0 11,-5-4-16-11,3 1 0 4,0-5-16-4,-2 4 0 12,-2-2 0-11,-4-10 0 1,0 0-96-2,0 0 0 9,0 0-16-9,0 9 0 6,-4 1 112-6,-2-2 32 11,-4-2 0-11,2 5 0 3,-7-3 192-2,1-4 32 10,-7 2 16-11,-3 6 0 3,-11-1 32-2,-2 7 16 10,-8-4 0-11,-2 3 0 4,1-3-96-4,-5-1-32 10,-4-3 0-10,-7 4 0 5,-2-6-192-5,1 1-32 10,12 1-16-9,3-2 0 2,-1-4-240-2,4 4 144 5,-2-1-144-6,8-1 128 8,-2-2-128-8,6 2-272 9,6 2 64-9,-8-2-12720 19,13-2-2560-17</inkml:trace>
    </iact:actionData>
  </iact:action>
  <iact:action type="add" startTime="31990">
    <iact:property name="dataType"/>
    <iact:actionData xml:id="d30">
      <inkml:trace xmlns:inkml="http://www.w3.org/2003/InkML" xml:id="stk30" contextRef="#ctx0" brushRef="#br1">14862 2783 13823 0,'2'-13'1216'1,"-2"-7"-960"2,4 3-256-3,4 3 0 7,-2-4 2704-7,0 9 496 8,-6 9 112-8,10-14 16 9,1 4-2368-9,-11 10-448 5,12-4-112-5,-12 4-16 9,0 0-384-7,17 4 0 3,-17-4 128-5,16 14-128 7,-16-14 0-7,12 19 128 9,-4 7-128-9,-3 3 128 7,-3 2-128-7,-4 8 0 6,-1 2 0-5,-5 8 0 7,0 4 240-8,-8 7-48 7,-1 10 0-7,-1 2 0 7,-7 14-16 0,0 4-16-5,-5 2 0-2,3 5 0 8,0-3-16-8,-1 5 0 6,1 1 0-6,0-1 0 8,-1 2 48-8,1-3 0 7,0-1 0-7,-1-5 0 9,-1-2 48-9,2 2 16 6,2-7 0-6,1 1 0 9,1-4 48-9,1-2 16 6,5-8 0-6,-1-7 0 9,5-1-32-9,-1-2 0 6,6-5 0-6,0-8 0 9,-1-5-16-9,3-5 0 6,2-1 0-6,0-7 0 9,2 0-144-9,0-2-128 6,0-2 144-5,-2-5-144 8,2-5 128-9,2-3-128 6,6 6 0-6,-2-9 144 9,-4-11-144-9,0 0 160 4,8 14-160-3,3-4 160 8,3 3 64-9,0-1 16 7,1 0 0-7,5-2 0 7,-3-7 16-7,5 1 16 7,-1 2 0-6,7 2 0 6,-1-6-80-7,4-2 0 7,2-2-16-7,6 2 0 8,-4 0-16-8,6 0 0 7,2 2 0-7,6 0 0 8,-2-2-32-8,4 2 0 7,3 2 0-7,9-2 0 9,1-2-128-9,0 0 0 6,8 0 144-6,-1 4-144 8,-1-1 0-8,2 5 144 7,-6-6-144-7,7 0 0 9,-3 0 0-9,6 2 0 6,2 0 0-5,6 0 0 7,4-2 0-8,-1-2 0 7,3-4 0-7,-6 0 0 8,-2 0 128-8,0 0-128 7,0 4 0-7,0 0 0 8,3-2 128-8,3 2-128 6,2 0 192-6,2 4-192 9,-9 2 0-9,1-2 0 6,-2 4 0-6,0 1-144 9,2-3 144-9,4 6 0 6,4 4 0-5,1-11 0 7,-3 1 0-7,0 2 0 4,-3 0 0-5,5-6 0 9,-2 0 0-9,1 0 0 6,5 0 0-6,0 0 0 10,5 2 0-10,-1-1 0 5,-7-6 0-5,5 3 0 9,-5 3 0-9,5 1 0 7,-7 2 0-7,7-2 128 8,5 2-128-8,-1 2 0 7,-3-4 0-7,-1-2 0 8,3-2 0-8,-3 2 0 7,-1 0 0-7,9-2 0 9,-1 0 0-9,-4 1 0 6,1-2 0-5,-1 1 128 6,-3-2-128-7,3 0 0 7,3 0 0-7,1 0 128 8,2 2-128-8,0-2 128 7,-5-4-128-7,1 2 128 8,1-2-128-8,-3 4 128 6,4-4-128-6,3 4 128 8,1 0-128-8,-2-1 0 7,-3 3 0-7,-3-6 0 9,6-2 0-9,2 2 0 7,3 2 0-7,-1-4 128 8,0-1-128-8,2-1 0 6,-9-2 0-6,1 6 128 10,0 0-128-10,2-1 0 6,5-1 0-6,-3 2 128 9,-2 0-128-9,2 0 0 6,-5 0 0-5,-3 3 0 6,3 1 0-7,3 0 0 6,2 0 0-6,2 0 128 9,-5-2-128-9,3 0 0 7,-2-8 0-7,2 6 0 8,1 6 0-8,3-4 128 7,0-1-128-7,-4-9 0 8,-6 0 0-8,-1 1 0 7,7 7 0-7,-2-4 128 7,3-6-128-7,-1 5 0 8,-4-5 0-8,-1 6 0 8,-9-1 0-8,3 3 0 6,1-2 0-6,1 0 128 8,5 3-128-8,0-3 128 7,1-2-128-7,-7 2 128 8,-1-7-128-8,3 3 0 7,-2-3 0-7,7 1 0 9,3 2 0-9,-2-5 0 6,3 3 0-6,-5-3 0 9,-10-3 0-9,7 7 128 7,3-5-128-7,3-1 0 7,1-3 128-7,-2 1-128 8,-6 2 128-8,3-1-128 8,-7-1 0-8,-1 1 0 7,5 1 0-7,-1 3 128 8,3-3-128-8,-1-1 0 7,-1-1 128-7,-5 1-128 8,-1-1 128-8,-3 2-128 6,-2 3 128-5,3 4-128 6,-1 1 0-7,-4 1 144 7,-1-2-144-7,-7 3 0 9,-5 1 176-9,-3-2-176 6,-6 6 160-5,0-1-160 7,1-5 128-8,-7 4-128 6,-1 2 0-6,1 2 0 9,1 2 128-9,-5-2-128 6,-7 3 0-6,-2-1 0 9,-4 2 128-9,-8 2-128 6,-2-1 0-6,-4-1 0 10,-3-3 176-10,-3 1-176 5,-4 6 192-5,-7-3-192 9,-12-1 192-9,16 8-192 7,-16-8 192-6,0 0-192 6,0 0 144-7,0 0-144 7,0 0 0-7,0 0 144 7,0 0-144-7,0 0 0 7,0 0 144-7,0 0-144 8,4-13 208-8,-2 1-16 8,-2-8-16-7,0 1 0 6,0-3-176-7,-4-5 0 7,0-8 0-7,-2-2 0 7,0-8 0-7,2-6 128 7,0-5-128-7,2-1 0 9,-2-1 0-9,2-3 0 6,-3-9 128-6,1 0-128 9,0-10 0-9,0-2 0 6,0-2 0-6,0-7 0 9,-4-9 128-9,2-3-128 7,3 7 0-7,-3-5 128 9,2-3-128-9,0-1 0 6,-4 2 0-6,2-3 0 7,0-1 0-7,1 4 0 7,-3 5 0-7,4 1 0 8,-2-3 0-8,2 5 0 8,4-3-160-8,0 3 160 7,0-5 0-7,2 7 0 8,4-3 0-8,0 2 0 8,2-5 0-8,-3 7 0 8,3 1-128-8,4-1 128 7,-2 6 0-7,-3 6 0 6,-1 10 0-6,2 0 0 9,-4 5 0-9,0 7 0 7,0 5 0-7,0 1 0 8,-4-3 0-8,0 4 0 6,2 8 0-5,-2 4 0 7,-2 4 0-8,2-2 0 6,0 0-128-5,0 4 128 7,-2 4 0-8,0 0 0 7,0-1 0-7,0 5 0 8,0 0 0-8,-2 3-144 7,0 5 144-7,-2 5 0 8,2-4 0-8,4 16 0 7,-2-9 0-7,2 9-128 7,-9-10 128-6,-3 0 0 6,0 2 0-7,12 8-128 8,-19 2 128-8,1 0-128 7,-3 0 128-7,1 2-128 8,-1-2 128-8,-1 4 0 8,-7-2 0-8,-6 2-128 6,-2-1 128-5,2 7 0 5,-6-4 0-5,2 4 0 7,-6 5 0-8,0 3 0 7,-2-5 0-7,-3 5 0 8,-3-7 0-8,-2 7 0 6,-1 3 0-6,-7 3 0 10,-11-3 0-10,-4 0 0 6,-8 1 0-6,3-3 0 8,-3 1 0-8,2 1 0 6,-6-1 128-6,0-3-128 9,-1 3 0-9,-13-1 0 7,-9-3 0-7,0-1-128 8,-2 7 128-8,0-1 0 7,4-4 0-7,-8-1 0 8,-14 2 0-8,-3 1 0 7,-1-5 0-7,2 5 0 8,1 2 0-8,-7-3 0 7,-7-4 0-7,-4 3 0 7,2-1 0-6,4-1 0 6,-3 3 0-7,3-1 0 7,-14-7 0-7,4 3 0 8,8-5 0-8,-12 8 0 8,-6-5 0-8,0 7 0 7,0-4 0-7,3 1 0 7,-3-1 0-6,0-5 0 6,-6 7 0-7,-1-4 0 8,1 1 0-8,2-3 0 7,-1 2 0-7,1-3 0 8,6 5 0-8,-2-4 0 8,-3 3 0-8,5-5 0 7,4 0 0-7,2 1 0 7,0-1 0-7,-2 2 0 8,0-6 0-8,6-2 0 7,-2-1 0-7,6 3 0 8,0 2 0-8,3-4 0 7,-3 0 0-7,6 0 0 8,-1 4 0-8,-1 1 0 7,-2-1 0-7,6-2 128 8,-3 2-128-7,11 3 0 6,-1-1 0-7,-2 0 0 7,-1-4 0-7,1-2 0 7,3 0 0-7,1 3 0 8,3 9 0-8,-1-6 0 7,0 5 0-7,2-5 0 8,3-4 0-8,5 4 0 7,2-2 0-7,-2 5 128 9,4 1-128-9,-2 1 0 6,-2-5 0-6,6 2 0 8,4-2 0-8,3-1 0 7,3 5 0-7,-2-2 0 8,-3 5 0-8,3-5 0 7,-2 0 0-7,6-1 0 9,-1-1 0-9,5 4 0 6,7-2 0-6,-5 3 0 8,-1-3 0-8,-1 3 0 8,7-3 0-8,0 4 128 7,6-7-128-7,2 5 144 7,3 0-144-7,1 3 160 8,0-3-160-8,2 4 0 8,-2-5 0-8,-2 1 0 7,4 3 0-7,2-3 0 7,3 2 0-7,5-7 0 8,0 1 0-8,5 2 0 8,5-2 128-8,1 3-128 7,3-3 128-7,-1-2 0 8,1 4 0-8,1-5 0 8,2 1-128-8,2 2 0 6,5-4 0-6,-1-2-176 8,8 1 176-8,-2 1 0 7,2 0 0-7,5-2 0 9,1 2 0-9,2-2 0 6,2 0 0-6,1 0 0 8,-1 1 0-7,2-3 0 5,1-2 0-6,5 4 0 9,-1 0 0-9,1-2 0 7,-1 0 0-6,6 0 0 6,-1 0 0-7,5-2 0 6,-4 0 0-6,14 0 128 8,-9 4-128-8,9-4 0 7,-16 6 0-7,16-6 0 7,-12 2 0-6,12-2 0 6,-15 0 0-7,15 0 128 9,0 0-128-9,-10 8 0 6,10-8 0-6,0 0 0 8,-10 3 0-8,10-3 0 7,0 0 0-7,0 0 0 8,0 0 0-8,-9 14 0 8,9-14 0-8,0 0 0 6,0 0 0-6,0 0-128 7,0 0 128-6,0 0 0 7,-2 14 0-7,2-14-128 5,0 0 128-6,3 17 0 8,-3-17 0-8,0 0-128 7,0 0 128-7,10 14 0 9,-2 3-176-9,-8-17 176 6,16 12-208-6,-7 2 80 9,3-4-64-8,4 1-16 5,-5-1 0-6,5-2 0 23,2 4-304-22,-3-5-64 0,5-3-16-1,-1 4 0 13,-3 4-528-12,5-4-96 0,-1-1-32-1,-3 3 0 13,1-4-1424-12,-3 0-272 1,1 5-64-2,0-3-10176 0</inkml:trace>
    </iact:actionData>
  </iact:action>
  <iact:action type="add" startTime="34423">
    <iact:property name="dataType"/>
    <iact:actionData xml:id="d31">
      <inkml:trace xmlns:inkml="http://www.w3.org/2003/InkML" xml:id="stk31" contextRef="#ctx0" brushRef="#br1">15143 1865 22111 0,'0'0'1968'2,"0"0"-1584"-1,0 0-384-1,0 0 0 8,0 0 0-8,0 0 0 7,0 0 0-7,0 0 0 7,-9 9 0-7,5 9 0 8,0-4 0-7,0 5 0 5,-4 7 0-5,2 1 0 6,2 6 0-7,-4 8 0 8,-3 2 0-8,1 10 0 7,-4 3 0-7,3 10 0 8,-7 5 400-8,-1 9 0 7,-5 3 0-7,-1 13 0 8,-2 0 128-8,-1 7 32 7,-1 0 0-7,0 6 0 14,-1 7-368-14,3-3-192 2,2-2 192-2,1 2-192 9,3-6-160-9,7 0-144 7,3-3-16-7</inkml:trace>
    </iact:actionData>
  </iact:action>
  <iact:action type="add" startTime="41691">
    <iact:property name="dataType"/>
    <iact:actionData xml:id="d32">
      <inkml:trace xmlns:inkml="http://www.w3.org/2003/InkML" xml:id="stk32" contextRef="#ctx0" brushRef="#br2">19251 9691 14559 0,'0'0'640'1,"0"0"144"-1,0 0-624 0,0 0-160 7,0 0 0-7,0 0 0 3,0 0 1040-2,0-6 176 10,0 6 48-11,0 0 0 4,-2-10-160-3,2 10-16 9,0 0-16-9,0 0 0 2,0 0-288-3,0 0-48 10,0 0-16-9,0 0 0 4,-6-6-256-4,6 6-48 8,0 0-16-8,-11 2 0 2,11-2-48-3,-8 8-16 10,8-8 0-9,-8 8 0 3,-4 4-16-4,4 3-16 9,3 5 0-9,-3-1 0 6,-2 3 80-6,2 1 32 10,0 4 0-10,-3 3 0 9,-1 3-128-7,-4 4-32-1,3-2 0-1,-7 12 0 9,1 2-32-9,-1 5-16 6,-1-5 0-6,-3 8 0 10,3 1-80-10,3 8 0 11,1-3-128-11,-1 1 192 4,5 0-48-4,-3-3-16 8,6-3 0-8,-1-1 0 9,1-6 32-9,6 1 0 7,0-1 0-7,2-6 0 3,4-2 16-3,2 0 0 7,2-6 0-7,2-4 0 9,1 0 16-9,1 4 0 7,6-8 0-7,-3-1 0 7,7-5 64-7,3-1 32 11,1-1 0-10,3-2 0 2,4-9 48-3,2 4 16 12,4-4 0-12,4-3 0 3,-4 1-112-3,6-4-32 12,-4 0 0-12,4-4 0 5,-4 0-80-4,2-2-128 9,-6 0 176-10,0 0-176 4,-1-2 144-4,1-2-144 6,-4 1 0-5,-2-1 144 9,-3 2-144-9,-3 0 0 8,-5-4 0-8,-1 2 0 16,-5 0-1728-16,-1 1-336 0,-11 5-64-1,0 0-12960 3</inkml:trace>
    </iact:actionData>
  </iact:action>
  <iact:action type="add" startTime="42186">
    <iact:property name="dataType"/>
    <iact:actionData xml:id="d33">
      <inkml:trace xmlns:inkml="http://www.w3.org/2003/InkML" xml:id="stk33" contextRef="#ctx0" brushRef="#br2">18664 10508 12895 0,'0'0'1152'1,"-10"-2"-928"7,0-2-224-7,3 2 0 3,-5 2 1072-3,2 0 160 5,2-2 48-6,8 2 0 9,0 0 320-9,0 0 80 7,0 0 16-7,0 0 0 4,0 0-336-4,10-6-64 7,6-1-16-7,1 3 0 7,5-4-496-7,5-2-96 12,4 0-32-12,6 3 0 4,2-5 96-4,8 2 16 8,0-9 0-8,8 7 0 8,1-2-256-8,9 3-32 7,-1-7-16-6,6 4 0 9,-4-1-256-7,1 3-48 5,-5-2-16-8,-5 5 0 4,-5-3-144-3,-5 4 0 9,-2 4 0-10,-2-2 0 18,-8 1-304-16,-6-3-144-1,-1 0-16-1,-3 6-9792 10,-5 0-1968-8</inkml:trace>
    </iact:actionData>
  </iact:action>
  <iact:action type="add" startTime="42563">
    <iact:property name="dataType"/>
    <iact:actionData xml:id="d34">
      <inkml:trace xmlns:inkml="http://www.w3.org/2003/InkML" xml:id="stk34" contextRef="#ctx0" brushRef="#br2">20025 9469 4607 0,'-23'-4'192'1,"23"4"64"-1,-10-2-256 0,2 0 0 7,-5-2 0-7,3-2 0 4,10 6 4096-4,0 0 768 6,-4-8 144-5,-2 2 48 7,6 6-3024-7,0 0-608 8,6-15-112-9,4 5-32 7,6-6-352-7,-1 5-80 5,7-7-16-5,3 3 0 8,2-5-368-8,6 6-80 8,6-3 0-8,-3 3-16 8,1 1-128-8,4-5-32 7,-4 6 0-7,2 1 0 10,-4 3 96-10,-4 4 16 5,-2 2 0-5,0 2 0 5,-3 2-128-5,-3 4-32 11,-3 5 0-11,-9 1 0 7,1 8 144-6,-4 3 16 7,-8 2 16-8,-4 5 0 5,-6 3 112-5,-1-2 0 9,-13 4 16-9,1 2 0 5,-3-2-208-5,1 0-32 10,0 6-16-10,1-9 0 6,7-7 48-5,-3-2 16 4,7-7 0-5,1 5 0 10,6-1 32-10,4-5 0 7,4 3 0-7,6-8 0 8,7 1-48-8,-1-3-16 12,8-4 0-12,3 0 0 3,4 0 80-1,2-2 32 5,3-2 0-7,3 0 0 4,-4-2-208-4,4 0-144 5,4-2 192-5,-4 0-192 9,4 0 144-9,-4-2-144 10,0 5 0-10,0 1 144 22,-8 1-800-21,-1 5-176 0,-3 2-16-1,-6 8-11248 9,1-5-2240-7</inkml:trace>
    </iact:actionData>
  </iact:action>
  <iact:action type="add" startTime="45130">
    <iact:property name="dataType"/>
    <iact:actionData xml:id="d35">
      <inkml:trace xmlns:inkml="http://www.w3.org/2003/InkML" xml:id="stk35" contextRef="#ctx0" brushRef="#br2">22347 10116 14047 0,'0'0'624'1,"0"0"128"-1,0 0-608 0,3-12-144 3,1 5 0-3,0-1 0 8,-4 8 1504-8,0 0 272 8,8-12 48-8,-8 12 16 8,4-8-384-8,-4 8-80 7,0 0-16-7,0 0 0 9,0 0-336-9,0 0-80 5,0 0-16-5,0 0 0 8,0 0-368-7,0 0-80 10,2 14-16-11,-2 5 0 5,0 5 112-5,-2 3 0 10,0 4 16-9,0 8 0 2,0 0-16-3,-2 4-16 8,0 2 0-8,0 6 0 8,1 5-240 0,1 3-32-8,-2-3-16 0,0 1 0 9,-4-2-64-9,2-1-16 7,0-3 0-4,4 0 0-2,-4-1-64-1,-1-3-128 6,1-4 176-6,0 0-176 9,2-6 176-9,-2-2-176 11,-2 0 160-10,5-4-160 4,-1 1 208-5,2-5-48 6,0-4-16-5,0 1 0 5,2-5-144-6,2 3 0 11,-2-3 144-10,0-5-144 3,0-14-192-3,0 13-128 8,0-13 0-8,0 0-16 16,0 0-1616-16,0 0-320 0,0 0-64-1,-8-3-7072 12,-4-9-1408-10</inkml:trace>
    </iact:actionData>
  </iact:action>
  <iact:action type="add" startTime="45461">
    <iact:property name="dataType"/>
    <iact:actionData xml:id="d36">
      <inkml:trace xmlns:inkml="http://www.w3.org/2003/InkML" xml:id="stk36" contextRef="#ctx0" brushRef="#br2">21717 10840 22111 0,'0'0'1968'1,"0"0"-1584"3,7-8-384-4,7-2 0 9,-2 2 1376-9,7 4 192 9,7-2 32-8,3-1 16 1,6-1-176-2,10 0-32 8,4-6-16-7,9 3 0 3,5-5-304-4,9 2-64 11,0-5-16-11,4 3 0 4,4-1-192-3,-2-1-48 9,-6-1 0-10,-2 3 0 6,-3 10-448-6,-11-1-80 13,-7-3-32-13,-4 4 0 3,-10 4-208-3,-14 2 0 10,3 0 0-10,-7 2 0 3,1-2 0-2,-1 4-208 6,-7 2 16-7,0 3 0 23,-2 1-2832-23,-6 6-560 2,-10 13-128-2,-8 4 0 0</inkml:trace>
    </iact:actionData>
  </iact:action>
  <iact:action type="add" startTime="48313">
    <iact:property name="dataType"/>
    <iact:actionData xml:id="d37">
      <inkml:trace xmlns:inkml="http://www.w3.org/2003/InkML" xml:id="stk37" contextRef="#ctx0" brushRef="#br1">10324 9123 8287 0,'0'0'736'1,"0"0"-592"5,5-9-144-6,-1 1 0 4,2-4 1312-4,-2 2 224 11,-2 3 64-11,2-7 0 5,-4 4-272-5,-4 0-48 6,0-3-16-5,0 5 0 6,-2-6-192-7,0 7-48 10,-5-1 0-10,-1-2 0 5,0 0-64-5,-1 6-32 10,-1-3 0-10,-2-3 0 4,-5 4-192-4,1 4-32 11,3-2-16-11,-5 2 0 5,1 2-128-5,-2 4-32 10,1 0 0-10,-3 2 0 5,-4 4-144-5,-5 1-16 6,1 1-16-6,0 4 0 9,-4 3-96-4,-2-3-32-1,4 3 0-4,-4 5 0 9,4-1-32-9,4-2-16 6,1 7 0-6,3-1 0 8,0 0-176-8,1 6 192 8,3 1-192-8,1 1 192 4,7 10-192-4,-3-1 0 8,5 3 144-8,-3 4-144 7,4 4 0-7,-1-1 0 13,3 3 0-13,-4 3 128 3,3 1-128-2,3 1 0 5,-2-3 0-6,2-1 0 8,4-1 0-8,0-3 128 12,1-1-128-12,3 0 0 3,1-5 0-3,5-3 0 7,0 2 0-7,8-8 128 9,1 2-128-9,9-6 128 6,3-2-128-6,4-4 128 10,3-3 208-10,6-3 48 10,1-1 16-10,4-1 0 6,4-9-400-5,-2-1-272 4,2-3 32-5,-3-6 16 8,-1-2 224-8,-6 0 0 7,0-6 192-7,2-5-192 8,-2-3 192-8,4-5-192 8,-2-3 192-8,2 3-192 5,2-5 400-5,-4-3-16 10,2-2-16-10,-6-6 0 5,0-3 80-5,0 1 32 11,-4-6 0-11,-6 1 0 3,1-5 192-2,-5-2 32 10,-5 0 16-11,-3-3 0 4,-5-3-16-4,-2-3-16 10,-6-5 0-10,-8 3 0 5,-2-7-304-4,-4 7-64 9,-7 3-16-10,-2 3 0 5,-5-1-96-5,-1 4-16 6,-4 7 0-5,-3 1 0 6,1 6-64-7,-6 0 0 11,2 5-128-11,2 5 192 4,-6 4-192-3,4 5 0 10,2 1 0-11,0 9 0 4,2 0-176-4,0 4-80 11,1 4 0-11,-1 8-16 17,0 0-2864-15,2 7-560-1</inkml:trace>
    </iact:actionData>
  </iact:action>
  <iact:action type="add" startTime="49518">
    <iact:property name="dataType"/>
    <iact:actionData xml:id="d38">
      <inkml:trace xmlns:inkml="http://www.w3.org/2003/InkML" xml:id="stk38" contextRef="#ctx0" brushRef="#br1">23919 9790 1839 0,'0'0'0'2,"0"0"160"-2,0 0-160 0,0 0 0 0,6-11 0 0,-6 11 0 7,0 0 2832-7,0 0 544 11,0 0 96-11,0 0 32 4,3-10-1968-4,-3 10-400 10,2-10-80-10,-2 10-16 5,0 0-176-5,0 0-32 10,0 0-16-10,0 0 0 6,-7-10-64-6,7 10-16 6,0 0 0-6,-10 4 0 7,2 4-224-7,-2 2-64 8,3 4 0-7,1 1 0 3,-2 9-128-4,-2 3-16 5,0 2-16-4,3 8 0 7,-5 6-16-8,4 12 0 16,-4-1 0-16,-1 32 0 1,-1-4-112-1,0 0-32 12,1 2 0-12,5-6 0 4,4-12-128-4,2-5 0 7,0-13 144-7,4-3-144 10,4-8 128-10,2-2-128 9,3-11 128-9,-3-9-128 6,6 1 448-5,-4-4 0 5,7-3 16-5,-3 1 0 7,5-6 64-8,1-2 16 6,-1-2 0-5,5-6 0 5,-1-6-48-6,4 3-16 11,3-13 0-11,-1-1 0 4,-2-6-224-4,1-5-32 9,-3-1-16-9,2-4 0 3,1 2-80-3,-3-6-128 7,0 2 176-7,1-5-176 8,-5-3 160-8,-1 0-160 13,-3-4 128-13,1 1-128 4,-5-3 0-4,3 1 128 11,-6 3-128-11,5-10 0 4,-5 11 0-3,-2 7 128 9,-4 12-128-10,-2 5 0 6,-4 9 0-6,0 3 0 5,2 14 0-4,0 0 0 6,0 0 0-7,-12 12 0 8,-3 3 128-8,1 11-128 7,-6 5 0-7,3 8 0 12,1 0 0-12,-5 12 0 4,-1 3 128-3,5 3-128 5,-5 3 128-6,9-13-128 9,-1 2 128-9,0 5-128 10,1 5 0-10,-1-1 128 5,2-1-128-5,5-2 0 6,-3-5 0-6,4-3 128 9,0-4-128-9,4 2 0 12,2-6 0-12,0 2 128 2,2-6-288-2,2-2-64 13,4-6-16-13,3-3 0 15,-1-5-2688-13,6-3-528 0</inkml:trace>
    </iact:actionData>
  </iact:action>
  <iact:action type="add" startTime="50100">
    <iact:property name="dataType"/>
    <iact:actionData xml:id="d39">
      <inkml:trace xmlns:inkml="http://www.w3.org/2003/InkML" xml:id="stk39" contextRef="#ctx0" brushRef="#br1">24492 11052 15663 0,'0'0'1392'1,"0"0"-1120"5,0 0-272-6,0 0 0 4,0 0 1328-4,0 0 208 9,0 0 32-8,0 0 16 3,0 0-480-4,0 0-80 11,18 2-32-11,-7-2 0 4,5 0-96-4,-2 0 0 11,3 0-16-11,-3 0 0 4,3 2 16-3,3 0 0 5,-4 2 0-6,1 4 0 8,1 3-464-8,-7-1-96 10,1 6-16-10,0-3 0 6,-6 5-80-6,-1 1-32 11,-1 1 0-11,0-1 0 4,-8 1 96-3,2-2 16 4,-1 3 0-5,-3 0 0 8,0 3 48-8,0-7 16 9,-6 3 0-7,4-1 0 3,-3-5-64-5,1 2 0 11,4-7 0-11,0 5 0 6,-1-6-96-6,7-8-32 6,-2 10 0-6,2-10 0 9,0 0-192-9,0 0 176 10,7 11-176-10,-7-11 160 5,8 8-32-5,2 4 0 11,2-2 0-10,-5-1 0 2,3 5-128-3,0-2 0 11,-4 5 0-11,-2-1 128 3,-2 1-128-2,-4 5 0 10,-2-1 0-11,-2-1 0 4,-8 3 240-3,3 1-48 6,-9-1 0-7,-1 2 0 8,-5 3 64-8,-1-3 0 12,-4 0 0-11,-2-3 0 1,-1 1-64-2,-3 1-16 11,0-3 0-11,2-3 0 4,-6-7-176-4,6 5 160 7,4-4-160-7,4-7 160 4,-1-1-352-4,9-2-64 10,1-4 0-10,3-3-16 21,7-5-2672-20,4-10-544 2</inkml:trace>
    </iact:actionData>
  </iact:action>
  <iact:action type="add" startTime="50642">
    <iact:property name="dataType"/>
    <iact:actionData xml:id="d40">
      <inkml:trace xmlns:inkml="http://www.w3.org/2003/InkML" xml:id="stk40" contextRef="#ctx0" brushRef="#br1">25501 9476 12895 0,'0'0'576'1,"0"0"112"-1,0 0-560 0,0 0-128 7,0-9 0-7,0 9 0 3,0 0 1344-3,0 0 256 12,0 0 32-12,0 0 16 4,0 0-496-4,0 0-112 6,-8 4-16-6,-4 3 0 11,4 7-96-11,-1 0-32 7,-3 5 0-7,4 7 0 5,-8 5 0-5,7 8-16 7,-5 2 0-7,0 9 0 8,-3 9-176-8,1 5-16 9,-5 4-16-9,1 7 0 6,3 3-336-5,-3 7-64 9,-1 1-16-6,3-4 0-4,3-2-128 0,-1-4-128 12,4-4 192-12,1-5-192 5,3-3 256-5,4-7-48 7,4-5-16-7,2 1 0 9,4-6 32-9,1-4 0 6,1-8 0-6,0-4 0 4,6-2-64-3,-3-2-16 9,7-1 0-10,-2-5 0 4,1 3-144-3,5-7 0 8,-5-7 0-9,3-2 0 21,-1 0-1232-20,-3-8-288 0,1-6-48 0,5-2-7728 9,-7 0-1552-9</inkml:trace>
    </iact:actionData>
  </iact:action>
  <iact:action type="add" startTime="50983">
    <iact:property name="dataType"/>
    <iact:actionData xml:id="d41">
      <inkml:trace xmlns:inkml="http://www.w3.org/2003/InkML" xml:id="stk41" contextRef="#ctx0" brushRef="#br1">26078 9730 18719 0,'0'0'832'1,"0"0"160"-1,-6-10-800 0,6 10-192 7,0 0 0-7,0 0 0 6,-14 2 928-6,5 8 144 6,-7 0 16-6,4 7 16 8,1-1 16-8,-1 5 0 11,2 7 0-11,-3 1 0 4,1 4-96-4,-4 10-32 7,5 0 0-7,-5 6 0 9,4 5-352-8,-3 7-80 5,5 5-16-6,-4 2 0 8,1 28-288-8,-1-9-64 12,6-5-16-12,4-13 0 5,0-3-176-5,4-8 192 6,4 1-192 0,0-4 192-2,2-5-64-3,6-9-128 7,-3-6 192-8,5-5-64 6,-2-5 0-6,5-6 0 6,-1 1 0-6,3-3 0 5,1-5-128-5,-4 0 128 7,3-4-128-7,4-4 128 24,-7-4-1088-23,0-2-240-1,-5-2-32 1,3-4-8192 7,-8-6-1648-7</inkml:trace>
    </iact:actionData>
  </iact:action>
  <iact:action type="add" startTime="51258">
    <iact:property name="dataType"/>
    <iact:actionData xml:id="d42">
      <inkml:trace xmlns:inkml="http://www.w3.org/2003/InkML" xml:id="stk42" contextRef="#ctx0" brushRef="#br1">25508 10619 28559 0,'0'0'1264'1,"2"-8"272"-1,4-5-1232 0,6 3-304 3,-2-2 0-3,7 6 0 6,-1 3 448-5,5-1 48 8,7 0 0-9,1 0 0 2,6-2 80-1,0 2 0 10,0-4 16-11,8 2 0 5,-2-3-144-2,6 1-16 4,0-2-16-7,-2-2 0 3,1 3-256-2,3 3-160 10,-6-4 192-11,2 4-192 21,-6 0-1136-21,2 4-336 1,-6-1-64 0,14-1-12160 0</inkml:trace>
    </iact:actionData>
  </iact:action>
  <iact:action type="add" startTime="51751">
    <iact:property name="dataType"/>
    <iact:actionData xml:id="d43">
      <inkml:trace xmlns:inkml="http://www.w3.org/2003/InkML" xml:id="stk43" contextRef="#ctx0" brushRef="#br1">26300 9215 13583 0,'0'0'592'3,"0"0"144"-3,0 0-592 1,0 0-144 0,0 0 0-1,0 0 0 10,0 0 896-10,0 0 160 4,0 0 32-3,0 0 0 6,10-6-192-7,4 0-48 11,-3 4 0-11,7 4 0 8,1-2-96-8,-1 2-32 6,3 2 0-6,3 0 0 7,1 0-80-7,3 2 0 7,-3 0-16-6,0 3 0 2,3-1 16-3,1 4 16 7,2 4 0-7,2 7 0 9,0 0-96-9,2 5-32 7,-1 1 0-7,-5 4 0 8,0 2-224-8,-2 8-48 16,-1-2-16-16,-1 8 0 1,-1 3-64-1,-7 3-16 6,1 2 0-6,-7 1 0 8,3-1 224-8,-4-1 64 8,2 1 0-8,-5 5 0 9,-1 1 128-9,-2-5 48 7,-2 3 0-7,-2 5 0 8,-2-2-112-8,-2-3 0 8,-2-1-16-8,0-3 0 7,-1 1-16-6,-1-3 0 5,-2-1 0-6,-4 1 0 8,3-4 0-7,-7 1 0 7,1 3 0-7,-3-2 0 0,-3-5-48-1,1 1-16 8,1-4 0-8,-1 2 0 8,-1-2-48-8,-2-4-16 11,-3 3 0-11,1-5 0 3,-2 4-32-3,-1-9 0 13,3 1 0-12,-4 0 0 2,-4-2-96-3,4-4-32 9,-1-2 0-9,1-3 0 5,2-3-64-5,4-3-128 6,-1 1 176-6,5-5-176 8,3 2 128-8,1-7-128 13,5 1 0-13,0-4 0 4,12-6 0-3,0 0-320 5,0 0 32-6,0 0 16 22,0 0-2736-20,0 0-528-2</inkml:trace>
    </iact:actionData>
  </iact:action>
  <iact:action type="add" startTime="54874">
    <iact:property name="dataType"/>
    <iact:actionData xml:id="d44">
      <inkml:trace xmlns:inkml="http://www.w3.org/2003/InkML" xml:id="stk44" contextRef="#ctx0" brushRef="#br2">28337 8923 8287 0,'0'0'368'3,"13"0"80"-3,-3 0-448 0,4-2 0 1,-14 2 0-1,9-2 0 6,3 2 1488-6,2 0 224 8,-14 0 32-8,12 0 16 9,-12 0-352-9,11-2-64 11,-11 2 0-9,0 0-16 2,0 0-176-4,0 0-16 6,0 0-16-6,0 0 0 10,0 0-224-10,0 0-64 9,0 0 0-9,-10 6 0 2,-1-1-96-2,-5 5-32 10,-1-2 0-10,-7 0 0 5,-3 5-96-5,0-3-32 10,-7 4 0-10,-5-4 0 5,-2 1-176-4,-7 3-32 9,-3-2-16-10,0 1 0 6,4-3-32-6,-1 4 0 11,-1-5 0-11,-10 9 0 4,7-6-48-4,5 3-16 12,6-7 0-12,0 4 0 5,4-1-64-5,6-3 0 6,0 0-16-6,1 2 0 9,3-4-176-9,4 1 160 7,-1 3-160-7,9-6 160 4,3 2-160-4,12-6 160 6,-16 8-160-6,16-8 160 7,0 0-160-7,0 0 128 11,-8 15-128-11,8-15 128 6,0 0-128-5,-1 16 0 10,1 2 0-11,1 1 128 4,-1-19-128-3,6 23 0 5,2-1 0-6,0 1 0 7,0-1 0-7,5-3 0 7,-3 1 128-7,2 3-128 10,1 1 0-10,1 5 0 10,0 4 144-10,-1 8-144 6,1 0 0-6,-4 8 0 10,2-1 0-10,-5 11 0 5,1 5 0-5,2 4 0 11,-2-9 0-11,-2 7 0 4,-1 6 0-4,5-1 0 11,-4-9 0-11,0 0 0 5,-2 5 0-5,0-3 0 6,2 1 0-6,-3 5 0 5,-1-4 0-5,-2 4 0 11,-2-5 0-11,-1 3 0 3,-5 0 128-2,4 0-128 9,-4-5 160-10,-4-3-160 6,-3 7 240-6,-1-7-48 10,1 0-16-10,-5-5 0 5,-1 0 80-5,3-5 32 10,-2 1 0-10,1-6 0 5,3-2-48-5,-1-6-16 11,1 6 0-11,1-6 0 2,-7 0-32-1,5-2-16 12,1-2 0-13,-5-4 0 3,-1 1-176-3,5-1 160 10,-5-2-160-10,3-1 160 6,-1-1-160-6,4-4 128 8,-1-5-128-8,3 3 128 7,-1 1-128-7,7-10 160 11,2-2-160-11,-4 5 160 5,10-13-160-5,0 0 160 9,-2 8-160-9,2-8 160 3,0 0-160-3,12 14 128 10,-12-14-128-10,18 7 128 7,5-5-128-7,6 4 128 10,4-4-128-10,6-2 128 5,-2-2-128-5,8 4 0 9,4-2 144-9,-2 0-144 5,2 0 128-5,1-2-128 12,3-2 160-12,-14 2-160 4,4 0 320-4,8 2-16 10,1-2-16-10,1 1 0 4,2-1 80-3,-5 2 16 10,3 0 0-11,-4 0 0 4,-4 0-208-4,-8 0-48 11,-4 0 0-10,-4 0 0 2,-2 0-128-3,-1 0 0 6,-5-2 0-6,-1 0 128 24,-9 2-1168-22,-11 0-240-1,0 0-64-1,0 0-11072 10,0 0-2208-9</inkml:trace>
    </iact:actionData>
  </iact:action>
  <iact:action type="add" startTime="56359">
    <iact:property name="dataType"/>
    <iact:actionData xml:id="d45">
      <inkml:trace xmlns:inkml="http://www.w3.org/2003/InkML" xml:id="stk45" contextRef="#ctx0" brushRef="#br2">5250 10491 5519 0,'0'0'240'1,"0"0"64"-1,-2-18-304 0,0-2 0 3,-2-5 0-3,2 6 0 8,2 19 1888-8,-3-18 320 11,-1-1 64-11,0 1 16 5,4 18-912-5,-6-16-176 9,-4-3-48-9,2 11 0 5,8 8-192-5,-11-12-64 11,-3 3 0-11,6 1 0 5,8 8-160-4,0 0-32 5,-19-10-16-6,-1 4 0 9,1 2 16-9,-3-3 16 10,3-3 0-10,1 6 0 5,-1 4-160-5,-1 2-48 10,3-6 0-9,-3 4 0 4,-3 4-160-5,-1 4-32 6,-3-4-16-6,0 1 0 8,-5-3 0-2,11 2 0 0,-2 2 0-6,-13 8 0 0,3-6-96 0,10-1-16 8,-4 5 0-8,-3 0 0 8,1 5-16-8,2-3-16 7,-1 2 0-7,-1 1 0 8,4 1-32-8,-2 3 0 12,5 4 0-12,1 1 0 3,1 1-128-3,1 2 128 12,-1 5-128-12,4 1 128 5,-3 0-128-5,1 0 0 6,7 0 0-6,-5 8 0 9,4-2 0-9,7 4 0 13,-1 1 128-13,4-1-128 3,0 0 0-3,4 4 0 6,6-2 0-6,-1 0 0 10,5 1 0-10,2-1 0 5,-1 0 0-5,5 0 0 9,-1 1 0-9,1-3 0 12,4 0 0-11,1 0 0 2,4-4 0-3,2 2 0 7,1-8 0-7,1 0 0 4,6 0 0-4,-2-4 160 11,0-3-160-11,6-1 160 4,-2-9 32-4,4-3 0 12,-2-3 0-12,6 0 0 4,-4-10 48-4,4-2 16 10,1-4 0-10,1-4 0 5,-6 0-32-5,2-2 0 11,-4-7 0-11,4 1 0 5,0-3-48-5,-6-7-16 10,4 1 0-10,-4-4 0 4,3-1 48-4,-3-3 16 11,2-6 0-10,-2 4 0 3,-3-10 0-3,-3 4 0 8,0-5 0-9,-2 7 0 4,-4-2-32-3,-1 2-16 9,-5-8 0-10,-1 4 0 5,-1 4-16-5,-5 0 0 12,1-6 0-11,-7 0 0 0,2 2-160-1,-4-4 160 12,-4 5-160-12,-2-1 160 4,-2 4-160-4,-2-6 160 10,-4-2-160-10,-4 6 160 5,3-2-160-5,-7 6 160 10,0-2-160-9,-1 4 160 2,-6-2-160-2,-5 0 0 5,1 6 144-6,-4 1-144 9,-2 1 128-9,-3 4-128 6,1 1 128-6,0 5-128 9,-10-3 0-8,2 1 0 10,-1 5 0-11,-5 3 128 5,2 9-128-5,2 0 0 11,-4 2 0-11,1 8 0 4,-1 2 0-3,2 7 0 5,-4 3 0-6,-1 1 0 3,-1 3 0-3,0 3 0 8,3 4 0-8,-3 2 0 7,0 5 0-7,3 5 0 11,-1 1 0-11,0 5 0 5,0 4 0-4,5-2 0 10,3-2 0-11,-2 1 0 4,6 1 0-4,-2 2 0 12,4-6 0-12,2 1 0 3,-2-1 0-3,5-4 0 11,3 6 0-11,2-2 0 4,2-2 0-4,1 6-160 12,5 3 160-12,1-1 0 19,4 2-944-18,5 1-80 0,3 1 0-1,6 3-10048 4,4 3-1984-1</inkml:trace>
    </iact:actionData>
  </iact:action>
  <iact:action type="add" startTime="57786">
    <iact:property name="dataType"/>
    <iact:actionData xml:id="d46">
      <inkml:trace xmlns:inkml="http://www.w3.org/2003/InkML" xml:id="stk46" contextRef="#ctx0" brushRef="#br2">28789 9260 3679 0,'0'0'320'1,"0"0"-320"8,0 0 0-9,8-6 0 5,-8 6 1792-5,14-8 304 7,-7-5 48-7,-1 3 16 3,0 2-864-3,-6 8-160 11,10-12-48-11,-2 3 0 7,-2 1-32-7,-6 8-16 8,0 0 0-8,5-12 0 5,3 2-80-5,-8 10 0 11,0 0-16-11,0 0 0 5,0 0-208-5,0 0-32 7,-6-7-16-7,6 7 0 7,0 0-96-7,-9-6-16 7,1 4 0-7,-4 2 0 9,0 2-128-9,3 4-16 7,-5-1-16-7,4 3 0 9,-5 4-48-9,3-2-16 11,-6-3 0-10,5 9 0 2,-5-2-48-3,3 7-16 10,1 3 0-10,-6 5 0 6,1 4-64-3,1 6-16 5,-5-2 0-8,-8 25 0 5,0 5-80-5,3-3 0 11,3 8-128-9,1-2 192 1,1 5-192-3,5-9 0 5,5 0 0-4,-1-1 0 6,6-1 144-7,3 0-144 13,3-5 128-13,2-3-128 3,0 3 256-3,2-7-16 12,3-1-16-11,3-2 0 1,4 0-16-2,-6-14 0 11,3-4 0-11,5 0 0 4,0-2 32-3,1-1 0 5,3-1 0-6,0-2 0 8,1-1 16-8,4-3 16 6,-5-7 0-6,3 2 0 9,1-7 48-9,1 1 16 10,1-2 0-10,-1-4 0 5,1-4 16-5,1 0 0 7,2-4 0-7,6-4 0 4,0-2 0-3,-1-1 0 10,1-7 0-11,0-3 0 4,-2-1-96-3,4-1 0 8,-3-5-16-9,1-3 0 5,-2 2-32-5,0-4 0 10,2 2 0-9,-2-1 0 3,-1-1-16-4,-1-4-16 10,-2 2 0-10,3 0 0 6,-3-4-48-6,-2 2-128 11,-3 2 192-10,-5-4-64 0,1 0-128-1,-3-4 128 8,-1 4-128-8,-4-2 128 8,0 2 0-7,-5-6 0 9,-5 0 0-10,0-2 0 5,-2-3 0-5,-3 1-128 11,-7 2 192-11,4-2-64 4,-6 3 0-4,3 7 0 10,-5 0 0-10,1 4 0 5,-7 1 16-5,1 1 0 11,-3 0 0-11,1 6 0 4,-3 7-144-4,-1 1 128 9,-2-1-128-9,-2 7 128 6,-1-1-128-5,3 6 0 8,0 0 0-9,2 1 0 6,-1 5 0-5,1 4 0 9,0 5 0-10,-1 1 0 18,1-4-384-18,2 8-64 1,1 1-16-1,7 5 0 13,-3-4-2160-12,9 5-416 3,-3-5-96-4</inkml:trace>
    </iact:actionData>
  </iact:action>
  <iact:action type="add" startTime="59620">
    <iact:property name="dataType"/>
    <iact:actionData xml:id="d47">
      <inkml:trace xmlns:inkml="http://www.w3.org/2003/InkML" xml:id="stk47" contextRef="#ctx0" brushRef="#br2">30088 10077 4607 0,'0'0'192'1,"0"0"64"-1,0 0-256 0,-6 10 0 4,6-10 0-4,-5 6 0 4,5-6 2880-4,-12 6 544 7,4-1 96-7,2 1 32 7,-4 4-1664-6,5-4-336 5,-1 2-64-5,6-8-16 5,0 0-176-5,0 0-32 9,0 0-16-9,0 0 0 4,0 0-368-5,0 0-80 7,0 0-16-6,0 0 0 6,8 9-112-7,1-1-32 9,-1-2 0-9,4-2 0 6,3 0-144-6,-1-4-48 9,4-4 0-9,3 4 0 6,-3 2-64-6,1 4-32 11,1-4 0-11,3-2 0 6,-3 0-112-6,1 0-32 11,-1 0 0-11,1 2 0 5,-2 0-64-5,1 0-16 8,-1-4 0-8,-5 2 0 5,0 0 0-5,-6 0-128 6,-8 0 192-5,0 0-64 6,0 0 16-7,0 0 0 11,0 0 0-10,0 0 0 3,0 0 0-4,-8-2 0 7,-8 0 0-7,3 2 0 9,-9 0-144-9,1 0 160 11,-3-2-160-11,-3-2 160 4,-2 12-160-3,-3-6 128 5,-1 0-128-6,0-1 128 8,-4 1 0-7,2 4 0 11,2 0 0-12,0 4 0 4,1-6 64-4,7-2 16 10,2 2 0-10,3 0 0 4,10-1-64-3,10-3-16 7,0 0 0-8,0 0 0 6,0 0-128-6,12-3 0 11,10-1 144-10,1 0-144 3,4 0 128-4,4-2-128 11,7-2 160-11,2 4-160 3,-2-2 0-2,6 1 128 6,-3-5-128-7,4 6 0 7,6 0 0-7,-4 2 0 12,0-2 128-12,1 2-128 3,1-2 0-3,-8 2 176 12,-2-3-176-12,-10 3 160 5,-3 0 0-5,-7 0 0 9,-1 0 0-9,-7 0 0 5,-11 2 0-5,0 0 0 6,0 0 0-6,0 0 0 8,0 0 32-8,-11-4 0 7,-7-2 0-7,-1 2 0 9,-9 0-64-9,-5 2-128 10,-2-2 192-10,0 0-64 4,-6 1-128-4,2 3 0 9,-2-2 144-9,4 0-144 3,4 0 0-2,4 0 128 4,1 0-128-5,3 2 0 9,3 0 0-9,9 0 128 12,-1 0-128-12,14 0 0 3,0 0 0-3,0 0 0 10,0 0 0-10,0 0 0 5,16-8 0-5,1 4 0 8,9 0 0-8,3 2 0 7,2-2 0-7,8 2 0 7,2-1 0-7,6-1 0 8,-2 2 0-7,-4 0 0 9,2 0 0-10,-6 0 0 5,-2 0 0-4,0 0 0 8,-4 0 0-9,-4 2 0 5,-5 0 0-4,-6 0 0 9,-1 2 0-10,-5-2-192 18,4 0-1664-17,-14 0-352 0,0 0-64-1,0 0-14688 3</inkml:trace>
    </iact:actionData>
  </iact:action>
  <iact:action type="add" startTime="60350">
    <iact:property name="dataType"/>
    <iact:actionData xml:id="d48">
      <inkml:trace xmlns:inkml="http://www.w3.org/2003/InkML" xml:id="stk48" contextRef="#ctx0" brushRef="#br2">31518 9162 23951 0,'0'0'2128'1,"0"0"-1696"3,6-11-432-4,-6 11 0 8,0 0 672-7,0 0 48 9,0 0 16-9,0 0 0 3,0 0 224-4,0 0 64 8,0 0 0-8,-8 11 0 8,2 1-256-8,0 6-32 11,-7 1-16-11,3 3 0 5,4 5-32-5,-8 8-16 6,1 0 0-5,-5 4 0 7,8 8-176-8,-9 9-48 11,-4 7 0-11,-1 7 0 6,5 8-112-6,-1 0-16 9,-1 0-16-9,3-4 0 5,3 0 0-2,-1-1 0 3,4-9 0-5,1-4 0 5,5 1 16-6,2-1 16 12,2-7 0-12,2-2 0 4,4-5-128-4,2-3-16 6,3-6-16-6,-1-5 0 3,4-3 0-2,1-4 0 6,5-3 0-7,0-7 0 9,5 1 32-8,2-6 16 9,1-5 0-10,1-3 0 4,0 0 0-4,5-4 0 10,-1-7 0-10,0 1 0 5,-2 0-96-5,0-6-128 7,-1 5 176-7,-3-9-176 9,-1 2 0-9,-1-1-192 7,0-3 0-7,-3 7 0 23,-7-3-1360-23,3 4-272 0,-6-5-48 0,0 3-9696 11,-3-1-1936-10</inkml:trace>
    </iact:actionData>
  </iact:action>
  <iact:action type="add" startTime="60713">
    <iact:property name="dataType"/>
    <iact:actionData xml:id="d49">
      <inkml:trace xmlns:inkml="http://www.w3.org/2003/InkML" xml:id="stk49" contextRef="#ctx0" brushRef="#br2">30999 9907 17503 0,'0'0'1552'1,"0"0"-1232"2,-2-7-320-3,6-5 0 8,-4 12 2960-8,12-10 544 11,-4 2 96-10,9 1 32 2,1 1-2048-2,5 0-416 8,4 2-80-9,5-2 0 5,7-2-192-5,2 0-48 10,5 3 0-9,3-7 0 4,-4 0-336-5,2 2-64 6,2-3 0-6,-6 5-16 9,-3 0-272-9,-4-2-160 11,-5 5 192-11,-2-3-192 5,-4-2 0-5,-1 4-144 11,-5 0-16-11,1 2 0 19,-7-1-2112-18,3-1-416-1,-6 2-96 2</inkml:trace>
    </iact:actionData>
  </iact:action>
  <iact:action type="add" startTime="61061">
    <iact:property name="dataType"/>
    <iact:actionData xml:id="d50">
      <inkml:trace xmlns:inkml="http://www.w3.org/2003/InkML" xml:id="stk50" contextRef="#ctx0" brushRef="#br2">31727 8731 19343 0,'-6'-3'1728'1,"6"3"-1392"3,-8-4-336-4,4-4 0 4,2-2 1216-4,2 2 192 5,4 0 16-4,4-1 16 7,0-1-256-8,1 2-48 12,7-7-16-12,-2 7 0 3,5-4-288-2,7 2-64 9,-1 4-16-10,2-1 0 5,2-5-144-5,-1 4-32 8,1 0 0-8,0 1 0 7,3 3-128-7,-1 2-16 11,-4 2-16-11,-2 4 0 5,-1 5-256-5,-3 3-160 10,-9 4 192-10,0-1-192 5,-6 7 128-5,-6 1-128 6,-6 4 0-6,-6 5 0 9,-4 1 160-9,-3 2-160 19,-1 4 128-19,-3-4-128 1,0 2 272-1,-1-2-16 5,1-4-16-4,3-1 0 2,1-5 272-3,3-2 64 9,4-3 16-9,5-1 0 6,3 1-64-5,4-8-16 9,4-1 0-10,7-3 0 3,-3-4-176-3,8 2-32 13,1-4-16-13,7 0 0 5,3-2-128-5,2-2-32 8,0-2 0-8,12-4 0 5,-3 0-128-5,-5-3 192 9,-2 1-192-9,-2-2 192 8,-7 4-192-7,-1 2-272 8,1-1 64-9,-5-1 16 19,1 2-2800-17,-1 2-544 0</inkml:trace>
    </iact:actionData>
  </iact:action>
  <iact:action type="add" startTime="61662">
    <iact:property name="dataType"/>
    <iact:actionData xml:id="d51">
      <inkml:trace xmlns:inkml="http://www.w3.org/2003/InkML" xml:id="stk51" contextRef="#ctx0" brushRef="#br2">31982 7905 13583 0,'0'0'592'1,"0"0"144"-1,-10-2-592 0,10 2-144 7,0 0 0-7,-11-2 0 4,1 0 1280-4,10 2 240 10,0 0 32-10,0 0 16 4,0 0-352-4,0 0-64 10,0 0 0-10,0 0-16 8,0 0-160-8,0 0-16 5,0 0-16-5,16-6 0 3,-1-2-112-3,7 2-32 7,3 2 0-7,2 0 0 9,6 2-160-9,3 2-48 11,-3 0 0-11,-2-2 0 4,0-3-80-3,-2 1-32 6,-1 2 0-7,-1 0 0 8,-2 2-96-8,-1 0 0 11,-5 2-16-3,1 2 0-8,1-4-80 0,-5 2-16 6,1 3 0-6,3 1 0 6,-6 2-112-6,3 6-32 10,-3-3 0-10,-1 9 0 5,-1 1-128-5,0 7 0 11,-2 5 0-11,1 6 0 4,-5 10 0-4,-2 5 0 11,2 3 0-10,-4 5 0 2,-2 6 0-2,-2 5 128 9,-2 5-128-7,0 4 0 0,-2 1 0-3,-3 13 128 10,-1 0-128-10,-6-3 0 4,4-3 128-4,-5 11-128 7,5-27 128-6,-3 6-128 6,1 2 144-7,-6 8-144 6,1 4 160-6,1-3-160 9,-3 5 208-8,1-1-48 3,3 7-16-3,-3-7 0 8,-3 32-144-8,5-18 160 10,5-3-160-10,3-9 160 1,2 1-160-2,4-5 192 11,4-1-192-11,4-6 192 5,4-4-192-4,0-4 192 8,0-4-192-9,5-2 192 6,-1-8 0-6,6 4 0 6,-9-17 0-5,7-4 0 6,-4 4-64-7,3-4-128 7,-5-1 192-7,4-3-64 8,-3 4-128-7,3-2 160 6,0-6-160-7,-5 4 160 4,7-6-160-4,-8 0 0 7,2 4 144-7,1-8-144 8,1 10 192-8,2-8-16 10,-7-4-16-10,1-3 0 5,0-1 32-4,-2-4 0 9,-4-7 0-10,2 1 0 4,-2 1 64-4,0-8 0 6,0-1 16-6,-2 1 0 8,-2-4 112-8,-2 0 0 11,0 2 16-10,0-1 0 2,-8-1 16-3,0-4 0 13,-1 4 0-13,-1-2 0 3,-1 2 16-3,1 0 0 11,-8-2 0-11,1-2 0 4,-4 3 0-3,-5-1 0 9,-3 2 0-9,-2-2 0 3,-18 2-64-4,1 0-16 11,-1-2 0-10,0 0 0 1,1 1-80-2,1-1-16 8,2 0 0-8,1 4 0 8,-3-2-256-8,2 2 128 11,4-4-128-11,0-2 0 4,2 0 0-3,4 1 0 10,-2 1 0-11,6 0 0 5,4 0-176-5,6-2-144 10,1 0-16-10,9 0-16 17,3-4-1632-15,12 2-336-2,0 0-64 1,0 0-10832 6,0 0-2160-7</inkml:trace>
    </iact:actionData>
  </iact:action>
  <iact:action type="add" startTime="64047">
    <iact:property name="dataType"/>
    <iact:actionData xml:id="d52">
      <inkml:trace xmlns:inkml="http://www.w3.org/2003/InkML" xml:id="stk52" contextRef="#ctx0" brushRef="#br2">12748 15120 14735 0,'-21'-7'640'1,"21"7"160"-1,-12 0-640 0,12 0-160 3,0 0 0-3,0 0 0 8,0 0 944-7,0 0 144 9,14 1 48-10,5-2 0 6,4-3-96-6,5-2-16 7,1 2 0-7,10-2 0 7,8-2-160-7,2-2-32 7,-3 3-16-7,1 1 0 7,4 0-368-7,2-4-64 13,3 2 0-13,1 4-16 3,1 1-112-3,5 3-32 7,-3 3 0-6,-1-1 0 3,-5 0-224-4,-1 4 0 6,-8 2 0-6,-4 0-8208 22,-6 0-1584-22</inkml:trace>
    </iact:actionData>
  </iact:action>
  <iact:action type="add" startTime="64255">
    <iact:property name="dataType"/>
    <iact:actionData xml:id="d53">
      <inkml:trace xmlns:inkml="http://www.w3.org/2003/InkML" xml:id="stk53" contextRef="#ctx0" brushRef="#br2">12771 15778 23039 0,'-15'3'2048'1,"15"-3"-1648"3,0 0-400-3,0 0 0 5,23 10 1472-6,6-4 192 7,9-2 64-6,3-2 0 5,9 2-1152-6,5-4-240 8,-2-4-32-8,3-2-16 8,1-6-128-8,3 3-32 11,3-1 0-11,3-6 0 4,-2 5-352-3,6-3-80 9,1 4-16-10</inkml:trace>
    </iact:actionData>
  </iact:action>
  <iact:action type="add" startTime="64647">
    <iact:property name="dataType"/>
    <iact:actionData xml:id="d54">
      <inkml:trace xmlns:inkml="http://www.w3.org/2003/InkML" xml:id="stk54" contextRef="#ctx0" brushRef="#br2">15465 14040 19343 0,'0'0'1728'1,"0"0"-1392"4,0 0-336-5,-4-14 0 4,4 14 240-4,0 0-32 7,0 0 0-7,0 0 0 8,0 0 112-7,0 0 32 11,0 0 0-12,0 0 0 2,-6 22 32-1,-5-3 16 5,1-1 0-6,-6 9 0 8,1 10 96-8,-5 0 16 8,3 6 0-8,-1 2 0 8,-5 8 16-7,-1 3 16 4,1 5 0-5,-1 9 0 9,-3 12-32-9,0 2-16 7,-2 3 0-7,3 5 0 12,3-6-240-12,-1 0-32 12,1-3-16-11,2 1 0-1,7-2 96 0,-2-4 16 12,5-8 0-12,-1 1 0 5,6-9 208-5,4 0 48 9,0 3 16-9,6-13 0 4,-2-7-112-4,4 0-32 10,4 0 0-9,-1-6 0 2,3-2-192-2,4 0-32 5,-5-6-16-6,5-1 0 10,5-3 16-10,-1-2 0 12,5-3 0-11,1-5 0 2,1 3 32-3,2-5 0 6,2-5 0-5,5-6 0 7,-1 0-128-8,4-2 0 7,0-2-128-7,-2-6 192 23,-4-6-1472-22,0-5-320 0,-4 1-48-1,-1 1-8288 8,-9-9-1664-8</inkml:trace>
    </iact:actionData>
  </iact:action>
  <iact:action type="add" startTime="65035">
    <iact:property name="dataType"/>
    <iact:actionData xml:id="d55">
      <inkml:trace xmlns:inkml="http://www.w3.org/2003/InkML" xml:id="stk55" contextRef="#ctx0" brushRef="#br2">14533 15239 31263 0,'0'0'1392'1,"0"0"272"-1,15-13-1328 0,3-3-336 3,9 6 0-3,4 1 0 7,6-7 0-7,1-2 0 8,6 5-160-8,5-7 160 8,0 5 0-8,6-5 0 11,1-5 0-11,8 5 0 6,1 5 0-6,3-3 192 10,-5 6-48-10,-5-1-16 4,1 1-304-4,-7-4-64 11,-3 5-16-11,-8-3 0 17,0 4-2688-12,-8-5-560-5</inkml:trace>
    </iact:actionData>
  </iact:action>
  <iact:action type="add" startTime="65293">
    <iact:property name="dataType"/>
    <iact:actionData xml:id="d56">
      <inkml:trace xmlns:inkml="http://www.w3.org/2003/InkML" xml:id="stk56" contextRef="#ctx0" brushRef="#br2">15699 13662 21183 0,'2'-22'1888'1,"4"3"-1504"5,0-1-384-5,11-1 0 3,1-5 576-3,5 3 32 9,5-1 16-10,3 9 0 4,4-3-192-4,2 7-48 6,10-5 0-6,-4 6 0 12,2-5 48-11,-6 5 0 6,2 0 0-7,-6 2 0 5,-2 3-80-5,-4 3-16 10,-5 0 0-9,-3 6 0 4,-2 1-208-5,-7 7-128 10,-12-12 160-10,12 20-160 6,-8 3 224-6,-4 6-48 8,-8 2-16-7,0 3 0 4,-2-5 16-5,-7 0 0 10,-5 0 0-10,1 1 0 8,-2-1 16-8,-1 0 16 7,5-2 0-7,5-3 0 5,0-7 240-5,7 3 64 11,5 1 0-11,4-1 0 4,1-7-192-4,9 5-48 7,6-4 0-7,5-1 0 8,4-5 16-8,5-2 0 7,3 2 0-7,6-6 0 4,-2-2 64-4,6-6 16 7,-4 0 0-7,3 0 0 8,3 0-176-8,-8 2-48 7,4-5 0-7,-4 3 0 24,2 0-1504-21,-4-2-304-2,2-4-64-1</inkml:trace>
    </iact:actionData>
  </iact:action>
  <iact:action type="add" startTime="66521">
    <iact:property name="dataType"/>
    <iact:actionData xml:id="d57">
      <inkml:trace xmlns:inkml="http://www.w3.org/2003/InkML" xml:id="stk57" contextRef="#ctx0" brushRef="#br2">17176 15386 11967 0,'0'0'1072'1,"0"0"-864"7,0 0-208-8,0 0 0 4,0 0 1248-3,0 0 208 6,0 0 32-7,0 0 16 7,0 0-256-7,0 0-48 11,0 0-16-11,0 0 0 5,0 0 176-4,21-4 48 4,3-4 0-5,-1 2 0 9,4-2-320-8,1-4-48 9,3 1-16-10,4-5 0 6,6 3-160-6,2-1-32 7,6 6-16-7,5-2 0 8,1-5-176-8,3 3-48 10,5-2 0-9,-3 5 0 3,-1-5-16 0,-3 2 0 4,1 1 0-8,-1 1 0 4,-1 6-144-4,-2 0-48 7,-1-2 0-7,-1-4 0 8,0 3-160-8,-6 3-32 6,0 2-16-5,-5-4 0 6,-1-4-176-7,-7 6 192 13,-7 0-192-13,-2 2 192 4,-3 0-192-4,-2-1 160 11,-1-1-160-11,-17 4 160 4,14-6-160-3,-14 6 160 7,0 0-160-8,0 0 160 5,0 0-400-5,0 0-80 7,0 0 0-7,0 0-16 17,-12 2-2192-16,-7 2-432 2</inkml:trace>
    </iact:actionData>
  </iact:action>
  <iact:action type="add" startTime="67365">
    <iact:property name="dataType"/>
    <iact:actionData xml:id="d58">
      <inkml:trace xmlns:inkml="http://www.w3.org/2003/InkML" xml:id="stk58" contextRef="#ctx0" brushRef="#br2">19793 14539 10127 0,'6'-27'448'1,"0"9"96"-1,4 5-544 0,-2-7 0 4,-3 1 0-4,7 1 0 7,-2-1 1984-6,0 1 304 9,1 2 48-10,-3-5 16 4,0 1-944-3,4 7-192 9,-6-1-48-9,1 2 0 5,-1-3-272-6,-6 15-64 9,0 0-16-9,0 0 0 5,0 0-256-5,0 0-48 11,0 0-16-11,0 0 0 4,0 0-272-4,0 17-48 10,-4 9-16-10,-2 3 0 4,-1 2-16-4,-7 14 0 11,2 8 0-11,-3 5 0 11,3 5-16-11,-4 3 0 2,3 2 0-2,-3 8 0 8,6-2-128-8,4 0 128 8,-5 3-128-8,9-7 128 2,2-2-128-1,8-8 160 10,1-5-160-11,1-6 160 4,6-12 144-4,-1-2 16 8,5-12 16-8,5-1 0 7,-1-3 272-7,3-9 48 12,2-4 16-12,0-6 0 3,-1-6-96 0,1-4 0 6,2-9-16-9,2-3 0 4,6 1-240-4,-2-6-32 7,4-7-16-7,-4 1 0 8,-3-2-112-8,1 0-32 7,0-2 0-7,-4 0 0 7,-4 0-128-7,-1-4 128 8,-9 4-128-7,1-4 128 6,-1 4-128-7,-5 0 0 11,-2-2 144-10,0 6-144 1,-7 2 0-2,3 3 144 12,-2 5-144-11,0 1 0 2,0 9 0-3,-4 13 0 7,0 0 0-7,0 0 0 8,0 0 0-8,0 0 0 11,-12 13 0-11,5 9-144 5,-5 5 144-5,0 6-160 11,-3 6 160-11,-1 0-160 5,-6 8 160-4,5 0 0 7,1 6-144-8,-3 3 144 5,3 5 0-5,-3-3 0 6,1 1 0-6,4-1 0 9,1-3 0-9,3-5 0 13,4-11 0-12,4 2 0 1,2-4 0-2,2-3 0 7,2-5 0-7,0-2 0 7,4-2-224-7,4-3 32 13,-3-1 0-13,7-7 0 18,-4-4-1792-17,7-2-368 3,-3-3-64-4</inkml:trace>
    </iact:actionData>
  </iact:action>
  <iact:action type="add" startTime="67890">
    <iact:property name="dataType"/>
    <iact:actionData xml:id="d59">
      <inkml:trace xmlns:inkml="http://www.w3.org/2003/InkML" xml:id="stk59" contextRef="#ctx0" brushRef="#br2">20722 15594 26719 0,'-26'-10'2368'1,"11"9"-1888"4,7-3-480-5,8 4 0 5,0 0 272-4,0 0-32 4,0 0-16-5,0 0 0 8,14-12 16-7,5 2 0 9,3 2 0-10,5-3 0 4,4 3-240-3,2 4 144 9,0-2-144-10,6 0 128 5,-3 2 0-5,-1 4 0 10,-2 0 0-10,-6 8 0 7,-1 0-128-7,-7 0 0 9,-1 5 0-9,-9-1 0 3,1 6 336-3,-6-3-16 11,-4 7 0-10,0 1 0 2,-4-3 192-3,-4-1 16 11,-1 3 16-11,-1-1 0 5,-8-3-64-5,7-5-16 11,-5 1 0-11,8-2 0 4,-2-1-160 1,10-11-48 2,0 0 0-7,0 0 0 4,2 18 16-4,8-1 0 9,-2-5 0-9,7 4 0 6,-1-9 112-6,6 7 0 10,-1 6 16-10,1-1 0 5,-1-5-144-5,1 5-48 12,-7 5 0-12,1-1 0 3,-6 1-64-3,-2 3-16 11,-2 2 0-11,-6 2 0 5,0-1 224-5,-6-1 32 10,-2-2 16-10,-7 4 0 4,-9 0 64-4,-3-1 16 12,-6-3 0-12,-8-2 0 4,-2-3-160-4,2-3-16 7,-4-5-16-7,4-2 0 7,0-5-160-7,6-7-128 12,0 0 192-12,8-5-192 3,4-5-160-2,5-2-144 9,1-7-16-10,9-5-16 18,2-3-2384-17,6-8-480 0,6-4-80-1,8-8-32 0</inkml:trace>
    </iact:actionData>
  </iact:action>
  <iact:action type="add" startTime="68363">
    <iact:property name="dataType"/>
    <iact:actionData xml:id="d60">
      <inkml:trace xmlns:inkml="http://www.w3.org/2003/InkML" xml:id="stk60" contextRef="#ctx0" brushRef="#br2">22128 13917 6447 0,'-2'-27'272'0,"2"13"80"2,-2-2-352-2,2 7 0 6,2-5 0-6,-2 14 0 9,0-10 3136-9,0 10 544 12,0 0 112-12,0 0 32 4,0 0-2352-4,0 0-448 11,-13 10-112-11,1 10-16 6,-2 5-240-6,1 2-48 5,-3 4-16-5,2 10 0 10,-3 2 192-10,1 8 48 10,-5 4 0-10,-1 5 0 4,-1 12-16-4,-1 0 0 11,-3 6 0-10,0 8 0 2,-2 8-304-3,1-3-64 17,7 9-16-17,1-12 0 1,1-8-256-1,7-2-48 9,-2-4-128-9,7-6 192 5,5-8-192-5,2-3 176 10,0-4-176-10,2-3 160 5,5-1-32-4,3-10 0 8,-2-6 0-9,4-3 0 4,3-5-128-4,5-2 0 7,-5-3 144-6,7-7-144 7,5-1 0-8,0-8-128 6,1 0 0-6,1-6 0 25,0-4-2160-24,0-7-416 1</inkml:trace>
    </iact:actionData>
  </iact:action>
  <iact:action type="add" startTime="68699">
    <iact:property name="dataType"/>
    <iact:actionData xml:id="d61">
      <inkml:trace xmlns:inkml="http://www.w3.org/2003/InkML" xml:id="stk61" contextRef="#ctx0" brushRef="#br2">22942 14213 23039 0,'0'0'1024'1,"-12"-3"192"9,0 1-960-8,12 2-256-1,-17 5 0-1,5 7 0 0,-4 6 336 1,3 5 32 7,-7 4 0-7,-5 3 0 2,1 3 80-3,-1 8 0 8,-2-2 16-7,-1 10 0 7,-1-1 272-8,2 7 48 9,3 3 16-9,7 1 0 4,-3-3-208-4,11 5-32 13,-1 3-16-13,6-5 0 4,2-7-256-4,4-1-48 6,2 0-16-5,8-6 0 7,-1-8-80-8,9-6-16 6,1 0 0-6,3-7 0 9,3-5-128-9,0 1 160 14,0-5-160-13,1 1 160 16,-1-10-496-15,-3-1-112-2,-3 1 0 1,0-6-16 11,-7-6-2192-11,-14 6-432 1</inkml:trace>
    </iact:actionData>
  </iact:action>
  <iact:action type="add" startTime="68929">
    <iact:property name="dataType"/>
    <iact:actionData xml:id="d62">
      <inkml:trace xmlns:inkml="http://www.w3.org/2003/InkML" xml:id="stk62" contextRef="#ctx0" brushRef="#br2">22175 14923 25791 0,'-18'-17'2304'1,"14"9"-1856"4,3-8-448-5,4 5 0 4,11 5 896-4,8 0 96 12,5 0 16-12,12 2 0 5,2-2-688-5,11 4-128 7,9-1-16-7,9-3-16 3,0-6-160-3,3 4 0 8,1-5 144-8,-2 3-144 7,2 4 0-7,2-4 128 11,-6 4-128-11,-1 0 0 18,-1 6-2112-16,-4-1-480 5,-7 1-96-7</inkml:trace>
    </iact:actionData>
  </iact:action>
  <iact:action type="add" startTime="69181">
    <iact:property name="dataType"/>
    <iact:actionData xml:id="d63">
      <inkml:trace xmlns:inkml="http://www.w3.org/2003/InkML" xml:id="stk63" contextRef="#ctx0" brushRef="#br2">23035 13580 19343 0,'-4'-14'848'1,"4"14"192"-1,0 0-832 0,0 0-208 7,14-8 0-7,3 6 0 4,5 2 960-4,3 8 128 10,5 8 48-10,5-3 0 3,6 5-544-3,0 7-96 10,5 3-32-10,1 5 0 6,6 6 128-6,1 4 32 10,1 7 0-10,0 7 0 5,-3 5 80-5,3 12 0 7,-2 6 16-7,-5 2 0 7,-3 10-224-7,-8 7-48 6,-5 11-16-6,-9 1 0 12,-9 0 64-12,-7-2 16 5,-9 0 0-5,-9-1 0 8,-3-3-160-8,-9-8-32 6,-3-1 0-6,-3-8 0 9,-6-6-128-9,-6-8-16 7,2-10-16-7,-4-3 0 8,2-5 32-8,-6-5 0 12,2-2 0-12,4-9 0 19,-5-2-864-18,5-9-160 2,-4-8-48-3</inkml:trace>
    </iact:actionData>
  </iact:action>
  <iact:action type="add" startTime="69946">
    <iact:property name="dataType"/>
    <iact:actionData xml:id="d64">
      <inkml:trace xmlns:inkml="http://www.w3.org/2003/InkML" xml:id="stk64" contextRef="#ctx0" brushRef="#br2">24514 14916 21183 0,'-14'1'1888'2,"0"-2"-1504"5,5-5-384-6,9 6 0 2,0 0 768-3,0 0 96 10,-16-2 16-9,16 2 0 3,-10-6 720-3,10 6 160 7,0 0 32-8,-10-8 0 5,5-8-496-5,1 9-80 11,4 7-32-11,0-16 0 6,4 4-448-6,0 3-96 6,1-5 0-6,-5 14-16 8,0 0-352-8,0 0-64 7,10-8-16-7,-10 8 0 8,0 0-192-8,0 0 0 11,0 0 0-10,0 0 0 3,0 0 0-4,0 0 0 11,0 14 0-11,-4 3-160 5,-6-1-32-5,3-4 0 7,7-12 0-7,-10 19 0 21,-4-1-384-21,6-3-96 0,8-15-16 1,0 0-9888 11,0 0-1984-12</inkml:trace>
    </iact:actionData>
  </iact:action>
  <iact:action type="add" startTime="70339">
    <iact:property name="dataType"/>
    <iact:actionData xml:id="d65">
      <inkml:trace xmlns:inkml="http://www.w3.org/2003/InkML" xml:id="stk65" contextRef="#ctx0" brushRef="#br2">25959 13552 13823 0,'2'-23'1216'1,"2"11"-960"3,-2-5-256-4,4 1 0 5,-1-1 1728-5,-1-1 288 8,-4 18 64-8,10-12 16 7,-10 12-944-7,0 0-176 10,2-11-32-9,-2 11-16 3,0 0-256-4,0 0-48 10,0 0-16-10,-17 13 0 5,3 5-288-5,-4 9-64 11,1 8-16-11,1 4 0 4,-5 8 144-4,-1 10 16 7,1 9 16-7,-3 16 0 8,1 11 32-8,-2 5 16 6,-3 7 0-6,-1 8 0 13,0 2-112-13,1 6-32 9,3-2 0-7,4-2 0-1,3-2-16-1,4-15-16 11,7-5 0-10,-3-7 0 2,4-6 160-2,6-8 16 8,2-8 16-9,4-1 0 6,2-3-224-6,-1-9-32 6,7-10-16-6,6 2 0 9,3-8-16-9,2 2 0 10,3-10 0-10,1-2 0 6,0-7 64-6,6-3 0 11,6-11 0-11,-2-6 0 3,6-4-128-2,-2-2-128 10,2-5 176-11,4-1-176 17,-2-9-832-15,-7-1-288-2,3-1-48 0,-8 1-16 15,-3 1-1600-15,-5-1-320 2</inkml:trace>
    </iact:actionData>
  </iact:action>
  <iact:action type="add" startTime="70680">
    <iact:property name="dataType"/>
    <iact:actionData xml:id="d66">
      <inkml:trace xmlns:inkml="http://www.w3.org/2003/InkML" xml:id="stk66" contextRef="#ctx0" brushRef="#br2">25257 15070 35007 0,'-18'-4'3120'1,"5"-4"-2496"3,5-8-496-4,8 16-128 7,0 0 288-7,0 0 32 8,19-8 16-8,9 1 0 8,7-3-336-8,0 4 0 6,0 2 0-5,10-4-128 6,0-3 128-7,7 3 128 7,7 0-128-7,5-2 176 8,1 3-176-8,3-3 0 12,-6-6-160-12,1 8 160 5,-5 1 0-5,-1 1 0 10,-3 4 0-10,-3 4 160 20,-6-2-2080-19,-6 0-432-1,2 8-80 5</inkml:trace>
    </iact:actionData>
  </iact:action>
  <iact:action type="add" startTime="70983">
    <iact:property name="dataType"/>
    <iact:actionData xml:id="d67">
      <inkml:trace xmlns:inkml="http://www.w3.org/2003/InkML" xml:id="stk67" contextRef="#ctx0" brushRef="#br2">26893 13468 26719 0,'-21'-15'1184'3,"9"9"240"-3,2 2-1136 1,10 4-288-1,-5-15 0 0,5 15 0 7,0 0 1024-6,0 0 128 10,7-12 48-11,7 6 0 3,0-8-608-3,5 7-112 12,6 1-32-12,3 2 0 5,-1-2-160-4,4 4-32 7,1 0-16-8,1 4 0 4,4 6 0-4,-2 2 0 11,-6-3 0-11,2 9 0 5,-1 0-240-4,-7 3 0 8,-2 4 0-9,-7 5 0 5,-2-1 0-5,-10 4 0 7,-6 2 0-7,-6 8 0 8,-2-2 0-6,-7 6 0 7,-3-6 0-9,1 2 0 5,-4-6 0-4,-1-2 224 8,1-3-64-9,0-3-16 5,5-4 208-5,6-1 32 7,-1-3 16-7,9-5 0 7,2 2 304-7,4-16 64 13,6 13 16-13,11 3 0 3,3-10-16-2,9 0 0 9,12-3 0-10,6 3 0 5,8-2-208-4,3-2-48 9,3-2-16-10,-1-2 0 5,6-2-272-5,1-4-48 11,7 3-16-11,-4-1 0 2,0-6-32-1,-2 4-128 6,3 4 192-7,-7 0-64 23,2 3-1024-21,-9 1-192-2,-8 0-64 1,-4 0-11376 9,-3 1-2272-8</inkml:trace>
    </iact:actionData>
  </iact:action>
  <iact:action type="add" startTime="72276">
    <iact:property name="dataType"/>
    <iact:actionData xml:id="d68">
      <inkml:trace xmlns:inkml="http://www.w3.org/2003/InkML" xml:id="stk68" contextRef="#ctx0" brushRef="#br2">9159 15251 21135 0,'-8'-25'928'3,"6"7"208"-2,-2 2-912-1,0-5-224 0,-3 0 0 0,1 1 0 7,0 4 832-7,-2-1 128 7,-7 1 32-7,-3-1 0 8,-1 5-160-8,-5 0-16 11,-3 6-16-10,-10 5 0 2,-6-1-496-2,-4 5-112 7,-4 3 0-8,-3 8-16 3,-1-2-176-3,-1 5 160 7,-3 7-160-7,2 3 160 7,3 4-32-7,3 4-128 8,8 4 192-8,2 2-64 8,6-6 64-8,8 2 16 11,3-3 0-11,13-1 0 4,5-4-80-4,14 0-128 18,1 0 176-18,13-5-176 1,5-1 192-1,2-9-192 4,5-6 192-4,7 0-192 7,1-5 240-7,5-3-64 14,4-3-16-13,-4 1 0 0,0-4-32-1,1-2-128 12,-7 0 192-12,0 4-64 3,-6-6-128-2,-3 3 160 5,-7 3-160-6,-4 4 160 9,1 4-160-9,-8 5 0 7,-1 3 0-7,-5 12 128 7,-2 9 160-7,-2 10 32 13,-4 1 0-11,-4 9 0 0,-4 2-80-2,-4 5-16 7,-7 8 0-7,-3-1 0 8,-5 3-64-8,-4-2-16 11,-2 2 0-11,-8-5 0 3,0-7 48-3,-6-5 16 12,-4-6 0-12,1 0 0 4,-3-5 64-4,4 1 16 10,2-8 0-10,4-5 0 6,2-9-128-6,8 1-32 9,4-9 0-9,8-5 0 20,1-14-1152-19,14-4-224-1,4-1-48 1,4-11-8720 6,8-5-1744-6</inkml:trace>
    </iact:actionData>
  </iact:action>
  <iact:action type="add" startTime="72709">
    <iact:property name="dataType"/>
    <iact:actionData xml:id="d69">
      <inkml:trace xmlns:inkml="http://www.w3.org/2003/InkML" xml:id="stk69" contextRef="#ctx0" brushRef="#br2">10056 13927 22111 0,'0'-31'1968'1,"0"17"-1584"5,0-2-384-6,0 16 0 4,0 0 1856-4,0 0 304 11,0 0 48-11,0 0 16 6,0 16-1728-6,-2 9-352 5,-9 5-144-5,-3 10 128 7,-9 7-128-7,-5 8 0 12,-3 3 0-12,-10 15 0 4,-2 3 256-3,-4 9-48 9,-3 7 0-10,3 11 0 4,0 3 48-4,-2 5 16 13,1 4 0-7,5 6 0-5,0 4-112-1,8-6-32 5,5 0 0-4,5-8 0 4,9-12-128-5,5-3 0 12,7-12 0-12,4-10 128 4,4-8-128-3,7-9 0 9,3-7 0-9,7-9 128 2,-1 0-128-2,7-11 0 11,6-11 0-12,3-7-176 17,-1-6-560-16,8-6-112 2,-1-8-32-3</inkml:trace>
    </iact:actionData>
  </iact:action>
  <iact:action type="add" startTime="72999">
    <iact:property name="dataType"/>
    <iact:actionData xml:id="d70">
      <inkml:trace xmlns:inkml="http://www.w3.org/2003/InkML" xml:id="stk70" contextRef="#ctx0" brushRef="#br2">10708 14321 27647 0,'-16'-20'2448'3,"16"20"-1952"-3,-8-8-496 0,8 8 0 3,0 0 496-3,-15 10 0 7,5 10 0-7,-4 11 0 7,1 10-496-7,-7 8 128 8,-1 13-128-8,-1 0 0 7,-5 7 128-7,-2 3-128 9,-2 6 176-9,3 0-176 6,5-6 272-6,-1 2-48 7,3 2-16-7,1 4 0 9,7 2-48-8,1-2-16 14,6 0 0-15,4-6 0 2,4 2-144-2,4-6 0 10,8-5 144-9,-3-9-144 1,5-3-176-2,-2-6-96 7,3-12-32-6,3-4 0 20,-1-4-336-19,5-3-64-2,-1-13 0 0,0 1-12000 4</inkml:trace>
    </iact:actionData>
  </iact:action>
  <iact:action type="add" startTime="73238">
    <iact:property name="dataType"/>
    <iact:actionData xml:id="d71">
      <inkml:trace xmlns:inkml="http://www.w3.org/2003/InkML" xml:id="stk71" contextRef="#ctx0" brushRef="#br2">9873 15438 31327 0,'-16'-13'2784'1,"16"13"-2224"6,0 0-560-7,6-10 0 3,8-2 352-3,9 6-32 10,10 0-16-9,8-1 0 3,-2-7-160-4,12 4-16 6,8-5-128-5,9 3 192 8,-2-2-192-9,6 4 0 8,-5-1 0-8,1-3-160 19,-6 4-1568-19,-3-1-320 0,-8 1-64 0,-3-4-10256 5</inkml:trace>
    </iact:actionData>
  </iact:action>
  <iact:action type="add" startTime="73493">
    <iact:property name="dataType"/>
    <iact:actionData xml:id="d72">
      <inkml:trace xmlns:inkml="http://www.w3.org/2003/InkML" xml:id="stk72" contextRef="#ctx0" brushRef="#br2">10957 13968 29823 0,'0'0'1328'1,"0"0"272"-1,0 0-1280 0,18 9-320 3,7 7 0-3,5 11 0 6,3 7 128-6,2 8-128 6,4 7 192-6,2 2-192 8,-6 5 240-8,6 7-64 11,-2 1-16-11,0 16 0 4,0 4 160-3,-6 8 48 7,0 5 0-8,-3 5 0 9,-9-1-48-8,-3 12 0 7,-11 6 0-8,-3-4 0 4,-8 0-112-3,-7 0-16 4,-11 4-16-4,-7-11 0 7,-8-9-176-8,-4-5 192 8,-10-11-192-8,-1-8 192 7,-7-5-192-7,0-8 192 10,3-7-192-9,-3-5 192 17,3-1-1056-17,1-8-208 2,6 0-32-3</inkml:trace>
    </iact:actionData>
  </iact:action>
  <iact:action type="add" startTime="74163">
    <iact:property name="dataType"/>
    <iact:actionData xml:id="d73">
      <inkml:trace xmlns:inkml="http://www.w3.org/2003/InkML" xml:id="stk73" contextRef="#ctx0" brushRef="#br2">28526 12213 24879 0,'0'0'2208'2,"0"0"-1760"2,0 0-448-3,14 9 0 5,-5 5 272-5,3-6-16 9,0 5-16-10,-1-7 0 6,-11-6-240-6,12 12 176 10,-6 4-176-10,0-7 160 4,-2 5-160-4,-4-2 0 12,-4 3 0-12,-4-3 0 3,-4 6 0-2,-3-3 128 5,-5 1-128-6,-1 5 128 9,-1-7 0-9,-5 5 0 10,-8 1 0-9,-2-3 0 3,-6 1 64-4,-4-1 0 12,-8-1 0-12,-3 4 0 4,-8-5 128-4,1 1 48 10,-3 3 0-10,0-3 0 6,-6 1 272-6,3 7 48 10,-3-7 16-9,-2 5 0 3,-6-1-112-4,-6-3-16 10,-9-4 0-10,-3 3 0 4,-3-7-288-4,2 3-64 10,1 1-16-10,-9 4 0 6,-12-5-208-6,-2 3 144 10,-9-6-144-10,-1 3 128 5,8-3-128-4,-8 2 0 9,-7-2 144-9,-6-3-144 2,-1 3 0-3,1 2 0 9,0-8 0-9,-6 2 128 5,-12-3-128-5,0 5 144 10,2 0-144-10,-2-4 160 5,-9 0-160-5,-3-2 0 12,3 6 0-12,-7-5-176 3,3-3 176-3,-9 0 0 14,-3 2 0-13,0 2 0 0,-4-4 0-1,0 4 0 11,-2 0 0-11,0-2 0 5,1-2 0-5,1 2 0 11,-4 4 0-11,4-4 0 4,2-8 0-3,0 4 0 7,-4 0 0-8,6 0 0 5,3-4 0-5,-1 0 0 12,-6-5 0-12,4 3 0 4,7 2 0-4,-7 0 0 10,-6-2 0-10,6 5 0 5,4-1 0-5,-3 0 0 11,-7 0 0-10,2-2 128 2,4-2-128-3,-2 2 128 7,-6 0-128-6,4 1 128 2,0-5-128-2,2 2 0 5,-1 2 128-5,1-5-128 7,2-1 128-8,4 4-128 11,5-2 160-11,-7 1-160 4,-4-7 192-4,4 4-48 10,9 6-16-10,-5-3 0 4,-3-1-128-4,9 4 192 7,1-2-192-7,-1 0 192 7,-8 1-192-6,5 5 0 6,3-2 0-7,-1 0 128 9,-3-4-128-9,3 4 0 10,-3 2 0-10,7 0 0 6,1 0 0-6,-1 0 0 12,-5-3 0-12,9 3 0 4,8 4 0-3,-8-2 128 4,-5-4-128-5,1 0 0 7,6 10 192-7,3-1-64 7,1 1 0-6,-2 0 0 7,-6-2-128-8,10 6 128 12,10 1-128-12,-4 1 128 4,-8-8-128-4,6 2 128 11,12-2-128-11,2 2 128 5,1 3 16-5,1-5 0 11,-2-4 0-11,7 0 0 3,3 4-144-2,3 0 192 5,8 2-192-6,-2-4 192 10,6-4-192-10,4 2 160 6,6 0-160-5,4 0 160 2,7 0-160-3,8 2 0 7,5 2 144-7,3-4-144 9,0-4 128-9,8 0-128 10,5-4 128-10,5 4-128 4,7-3 0-4,9-1 144 11,1 4-144-11,8 0 0 5,4-4 192-5,3 0-192 10,3 4 192-9,6 1-192 3,3-1 192-3,5-2-64 9,-1 0 0-9,6 2-128 2,10 4 160-3,0 0-160 11,0 0 128-11,0 0-128 5,0 0 0-5,0 0 0 9,0 0 0-9,0 0 0 5,-2 16 0-5,2-16 0 12,2 23 0-12,0-3 0 4,2-3 0-4,0 5 0 7,0 3-144-7,4 4 144 8,-4 10 0-8,-2 4 0 12,0-6-128-12,-2 12 128 4,-2 3 0-4,-6 7 0 10,-2 7 0-10,2 1 0 5,-1 5 0-5,-7 4 0 6,-2 6 0-6,1 9 0 10,-7 3 0-10,-1 9 0 10,-6 3 0-10,-2 5 0 4,-6 2 0-4,0 4 0 11,-6 4 0-11,4 0 0 4,-6 6 0-4,4-5 0 10,2 3 0-10,-4 0 0 6,2 6 0-6,0 1 0 6,6-5 0-6,0 4 0 8,2-4 0-8,4-3 0 7,0 5 0-7,3 4 0 4,-3-9 0-4,4 1 0 7,2-8 0-7,-1 2 0 9,-1-4 0-9,2-2 128 6,1-1-128-5,3-1 0 7,3-4 0-8,1-6 0 6,3-7 0-6,-2-4 0 9,5-6 0-9,-1-8 0 6,4-2 0-6,4-8 0 8,2 0 0-8,2-7 128 8,6-8-128-8,0-7 0 8,8-1 0-8,-1-9 0 12,9-3 0-12,1-2 0 4,4-8 0-4,5 3 0 10,-1-5 0-10,6-1 0 4,4-3 0-4,2-5 0 8,8 2 0-8,7-2 0 10,4 1 0-9,7 1 0 3,7-6 0-3,6 0 0 6,6 5 0-7,1-5 176 12,1-4-176-12,4-2 160 5,11 0-160-5,4 4 160 6,12 4-160-6,4 0 160 9,0-8-160-9,3 0 0 13,5-2 0-11,8 4 0-2,7 4 0 0,2-2 0 11,0-6 128-11,6 2-128 5,4 2 0-5,8-2 0 6,4 0 0-6,5-4 0 8,-1 0 0-8,11-6 0 7,6 2 0-7,4 0 0 9,-2-5 128-9,12 3-128 10,1-4 0-10,7 5 128 5,2 1-128-5,1-6 0 12,0 2 0-12,5-1 0 3,7 3 0-2,-2 2 0 10,-3-5 0-10,9 3 0 3,2-4 0-4,2 2 0 5,-8 3 0-5,6-7 0 8,4 6 0-8,-2-1 0 7,0 3 128-7,3-2-128 9,1-2 0-9,0 7 0 11,6-1 0-11,-6 2 0 3,-6-2 0-2,6 2 0 7,-2 0 0-8,3 2 0 2,-1 0 0 0,0 2 0 3,2-4 0-4,-4 2 0 6,-4 2 0-7,2-2 0 7,-8 1 0-7,8-1 0 8,2 2 0-8,-6-4 0 8,0 2 128-8,-4 0-128 7,4 0 0-6,0 0 0 11,2 0 0-12,-7 0 0 4,-1-2 0-4,0 0 0 7,-4 0 0-7,-3-2 0 7,-3-1 0-7,3 3 0 11,1-4 128-11,-8-2-128 4,-7 2 0-4,2-1 0 11,5-5 0-11,-11 6 128 3,-6-4-128-2,4 1 0 5,-4-7 0-6,-2 3 0 9,-4-7 0-9,-1 5 128 12,1 1-128-12,-6-5 0 3,-11 1 144-3,1 4-144 7,3-3 160-7,-11 1-160 8,-3 3 240-7,-8-5-48 8,-5-3-16-7,1 5 0 2,-2 3-48-3,-6 1 0 8,-9-5 0-8,1-3 0 3,-3 8-128-4,0-1 128 11,1 5-128-11,-11-4 128 3,-6 3-128-3,-12-7 0 12,-1 5 0-12,-3 1 128 4,-7 2-128-3,5-2 0 8,-9 3 0-9,-4 3 0 5,-6-4 0-5,-6 4 0 10,-14 0 128-9,-3 2-128 4,-4-3 0-5,-5 1 0 10,-1 4 0-10,-8 0 0 4,-2-2 0-3,-2 2 0 10,-1 2 0-11,-7 0 0 3,-6 2 128-2,-3 0-128 10,-1 0 128-11,3 0-128 3,-6 2 144-3,-1 0-144 12,-13-4 160-12,12 4-160 4,-12-4 128-4,0 0-128 6,0 0 0-6,0 0 0 9,0 0 128-8,0 0-128 8,0 0 0-9,0 0 0 5,10-10 160-5,-2-2-160 10,-5-4 160-10,-1-1-160 6,0-5 144-6,-2 1-144 10,0-4 128-10,0-5-128 6,2-3 128-6,0-6-128 9,2-4 128-9,-2-3-128 5,0-1 160-5,4-2-160 11,-2-2 192-11,-2-5-192 5,0-3 128-5,0-9-128 9,-2-10 0-9,2 0 0 4,0-4 128-4,1-8-128 11,1-1 0-11,4-7 0 6,-2 1 192-6,-2-9-192 6,2-1 192-6,4-4-192 8,-3-2 0-8,-1-4 0 7,4-2 0-7,2 2 0 5,1 0 0-5,1-2 0 6,-8 2 0-6,0 2 0 9,-2 4 0-9,1 3 0 13,-3 7-128-13,-2 1 128 2,-2-3 0-1,0 4 0 5,-5 5 144-6,1 2-144 8,0-1 144-8,-2 7-144 8,-4 2 128-8,5 2-128 8,-7-2 0-8,0 2 0 11,-1 2 0-11,1 2 0 4,-3 8 0-4,3-2 0 11,-4 2 0-10,5 4 0 3,-5 7 0-4,2 3 0 10,3 3 0-10,-7 2 0 5,5 6 0-5,-3 6 0 11,-3 4 0-11,5 4 0 4,-3 0 0-4,-1 3 0 7,6 5 0-7,-3 2 0 9,-1-1-176-9,5 5 176 11,-3 1-128-11,4 0 128 3,5 9 0-3,7 7 0 11,-14-8 0-11,14 8-128 4,-8-10 128-3,8 10-128 10,0 0 128-10,0 0-128 2,0 0 128-3,0 0 0 11,0 0-144-10,0 0 144 3,0 0 0-4,0 0-176 7,0 0 176-7,0 0-128 8,-10 18 128-8,6-1 0 7,4-17 0-7,2 12-128 8,-2-12 128-8,0 0 0 10,8 17-144-10,-2-7 144 4,-6-10-144-4,0 0 144 9,0 0-192-9,14 12 192 3,-3 2-192-3,-11-14 192 8,14 3-192-8,-14-3 192 8,16 8 0-8,-16-8 0 5,11 10 0-4,-11-10 0 7,0 0 0-8,0 0 0 8,0 0 0-8,0 0 0 8,0 0-128-8,0 0 128 11,0 0 0-11,0 0 0 5,0 0 0-5,0 0 0 9,8-16 0-9,-8 16 0 4,0 0 0-4,-10-11 0 7,1-1 0-7,-5 4 0 8,0 2 0-8,-1-3 0 10,3 1 0-10,-7 2 0 4,-1 2 0-3,-1-2 0 11,-7-2 0-12,-3 4 0 4,-8 3 0-4,0-1 0 10,-10 0 0-10,-3-2 0 4,-7 2 0-4,-1 0 128 7,-5 0-128-7,7-2 0 9,-3 0 0-9,1 4 144 11,-8 2-144-11,3 8 128 4,5-2-128-3,-10 3 0 9,-3 3-192-10,-7-2 192 19,-3 3-2144-17,3 3-304-1</inkml:trace>
    </iact:actionData>
  </iact:action>
</iact:actions>
</file>

<file path=ppt/ink/inkAction2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3T04:31:31.713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FFFF"/>
    </inkml:brush>
    <inkml:brush xml:id="br2">
      <inkml:brushProperty name="width" value="0.05292" units="cm"/>
      <inkml:brushProperty name="height" value="0.05292" units="cm"/>
      <inkml:brushProperty name="color" value="#FFFF00"/>
    </inkml:brush>
    <inkml:brush xml:id="br3">
      <inkml:brushProperty name="width" value="0.05292" units="cm"/>
      <inkml:brushProperty name="height" value="0.05292" units="cm"/>
      <inkml:brushProperty name="color" value="#FF0000"/>
    </inkml:brush>
    <inkml:brush xml:id="br4">
      <inkml:brushProperty name="width" value="0.055" units="cm"/>
      <inkml:brushProperty name="height" value="0.055" units="cm"/>
    </inkml:brush>
    <inkml:brush xml:id="br5">
      <inkml:brushProperty name="width" value="0.05292" units="cm"/>
      <inkml:brushProperty name="height" value="0.05292" units="cm"/>
      <inkml:brushProperty name="color" value="#00B050"/>
    </inkml:brush>
  </inkml:definitions>
  <iact:action type="add" startTime="2604">
    <iact:property name="dataType"/>
    <iact:actionData xml:id="d0">
      <inkml:trace xmlns:inkml="http://www.w3.org/2003/InkML" xml:id="stk0" contextRef="#ctx0" brushRef="#br0">5890 5482 4607 0,'0'0'400'1,"0"0"-400"8,0 0 0-9,0 0 0 6,0 0 1472-6,0 0 192 10,0 0 64-10,0 0 0 3,0 0-656-2,0 0-128 10,0 0-32-11,0 0 0 4,0 0-192-4,0 0-32 10,0 0-16-10,0 0 0 4,0 0-32-4,0 0 0 11,0 0 0-11,0 0 0 5,0 0-32-5,0 0-16 10,0 0 0-10,0 0 0 5,-6 0-64-5,6 0-16 10,0 0 0-10,0 0 0 5,0 0-16-5,0 0-16 10,0 0 0-10,0 0 0 5,0 0 32-5,0 0 16 10,0 0 0-10,0 0 0 5,0 0-128-5,0 0-16 10,0 0-16-10,0 0 0 4,0 0-64-4,0 0-16 11,0 0 0-11,0 0 0 5,0 0 0-5,0 0 0 10,8-9 0-10,2 3 0 5,1 4-80-5,-1 0-16 10,6 0 0-10,-5 0 0 5,3 0-32-5,-2 0-16 10,5 0 0-10,-3 0 0 4,4-2-144-4,1 2 160 12,-1 0-160-12,1 0 160 4,5 0-160-4,-3 1 192 10,-3-1-192-10,3 0 192 5,0 2-64-5,1 0 0 10,-5-2 0-10,7 2 0 5,-1 0 0-5,3 0 0 11,-5 0 0-11,4 0 0 5,-1 0-128-5,1 0 160 10,1 2-160-10,-1-2 160 4,0 0-160-4,-1 0 128 10,1 0-128-10,-4 0 128 5,-1 0 0-5,-1 4 0 10,3-1 0-10,-1-1 0 5,-3-2 0-5,1 2 0 10,3 0 0-10,-1 2 0 4,1-4 0-4,-1 0 0 11,-1 2 0-11,-5-2 0 4,5 0 0-4,-1 0 0 12,-3-2 0-12,2 2 0 4,1 0 0-4,-3 0 0 11,1-4 0-11,3 2 0 4,-7 0-128-4,5 0 0 10,-4 2 0-10,1 0 128 5,-1-2-128-5,0 1 0 10,-5-1 144-9,5 2-144 3,-14 0 0-4,10 0 128 10,3 0-128-10,-13 0 0 4,10 0 0-4,2 0 128 11,-12 0-128-11,0 0 0 5,0 0 0-5,0 0 0 10,13 3 0-10,-13-3 128 5,0 0-128-5,8-1 0 10,-8 1 0-10,0 0 0 4,0 0 0-4,0 0 144 11,0 0-144-11,0 0 0 5,0 0 128-5,0 0-128 10,0 0 0-10,0 0 0 5,0 0 0-5,0 0 160 10,0 0-160-10,0 0 128 4,0 0 64-4,0 0 0 12,0 0 0-12,0 0 0 4,-6-4-192-4,6 4 160 10,-7-6-160-10,-5 2 160 5,4 0-160-5,-2 4 128 10,-5 0-128-10,3 0 128 6,-6 0-128-6,3 0 0 10,-1 4 0-10,-3-2 128 5,-1 0-128-5,1 0 0 11,-5-2 0-11,-1 2 0 3,2 0 0-3,-3-2 128 10,-3 0-128-10,0 2 0 5,3 1 0-5,-1 1 0 10,-2-2 128-10,-2 0-128 5,1 2 0-5,-1-2 0 10,-4 0 0-10,2-2 0 4,0 0 128-4,1-2-128 11,3 0 0-11,-2-2 128 4,-4 2-128-4,2-2 0 12,2-3 0-12,-1 5 0 4,3 0 0-4,0 0 128 11,0 0-128-11,1 0 0 4,3-2 0-4,1 2 0 11,-1 0 128-11,6 0-128 4,1-2 0-4,-1 0 128 11,5 2-128-11,-2 0 128 4,1 2-128-4,3 0 0 10,-2-2 0-10,3 2 0 4,1-1 0-4,10 1 128 12,0 0-128-12,-12-2 0 5,12 2 0-5,0 0 0 11,0 0 0-11,0 0 0 3,-8 0 0-3,8 0 0 12,0 0 0-12,0 0 0 3,0 0 0-3,0 0 0 11,0 0 0-11,0 0 0 4,0 0 0-4,0 0 0 10,0 0 176-10,0 0-176 5,10 3 0-5,6 1 0 11,-5-2-176-11,7 0 176 4,-4-2 0-4,3 0 0 11,5 0 0-11,-1 0 0 4,3 0 0-4,1 0 0 11,2 0 0-11,2-2 0 4,7 2 0-4,-3-2 0 12,6 0 0-12,2 0 0 4,-4 1 0-4,4-1 0 11,-2-4 0-11,2 2 0 4,-4 0 0-4,-4 0 0 11,2 2 0-11,0 0 0 4,-2 0 0-4,-2 0 0 10,5 0 0-10,-1-2 0 4,-4 2 0-4,0 0 0 11,-4 1 0-11,3 1 0 4,-3 0 0-3,-2 0 0 10,3 0 0-11,-5 0 0 4,0 0 0-4,-1 0 0 12,-1 0 0-12,1 0 0 3,-3 0 0-3,-3 0 0 10,1 0 0-10,-3 1 0 4,2 1 0-4,-5-2 0 11,3 0 0-11,-14 0 0 4,0 0 0-4,0 0 0 12,0 0 128-12,0 0-128 4,0 0 0-4,0 0 0 11,0 0 0-11,0 0 128 4,0 0-128-4,0 0 0 10,0 0 144-10,0 0-144 5,0 0 0-5,0 0 0 9,0 0 0-9,-14-2 128 6,3 1-128-6,-5-1 0 10,2 0 0-10,-5 2 0 5,-1 0 0-5,3 0 0 10,-5 0 0-10,1 0 128 4,-4 0-128-4,-1 0 0 11,-1 0 0-11,-2 0 128 5,-2 0-128-5,-1 0 0 10,1 0 0-10,-2 2 0 5,-2 0 0-5,2-1 0 11,0 1 0-11,-1 0 0 4,-5-2 0-4,2 0 0 11,0-2 0-11,-4 2 0 4,6 0 0-4,-4 0 0 10,0 0 0-10,4 2 128 5,2-2-128-5,0 4 0 10,3-4 0-10,5 2 0 5,4 0 0-5,1 0 0 10,1 0 0-10,7 0 0 5,-2-2 0-5,6 0 0 10,8 0 0-10,0 0 0 5,0 0 0-5,0 0-128 10,0 0 128-10,0 0 0 4,0 0 0-4,0 0-128 11,0 0 128-11,0 0 0 5,0 0 0-5,8-4-128 10,6 0 128-10,0-2 0 5,3 2 0-5,3 3-160 10,1-1 160-10,4 0 0 5,5 0 0-5,3 0 0 11,-4 0 0-11,6 0 0 4,0 2 0-4,8 0-128 11,-4 0 128-11,4 0 0 4,-6-2 0-4,4 2 0 10,-2 0 0-10,4 0 0 5,-2 0 0-5,2 2 0 10,-4 0 0-10,4 0 0 5,-6-2 0-5,0 0 0 10,2 2 0-10,-6 0 0 5,0 0 0-5,-3 0 0 10,-3 1 0-10,-4 3 0 5,-1-4 0-5,-7 2 0 11,-1-2 0-11,-2 0 0 4,-12-2 0-4,0 0 0 11,0 0 144-11,0 0-144 4,0 0 0-4,0 0 0 10,0 0 128-10,0 0-128 5,0 0-288-5,0 0-96 10,-12-2 0-10,2 0-11040 16,-3-2-2208-16</inkml:trace>
    </iact:actionData>
  </iact:action>
  <iact:action type="add" startTime="4495">
    <iact:property name="dataType"/>
    <iact:actionData xml:id="d1">
      <inkml:trace xmlns:inkml="http://www.w3.org/2003/InkML" xml:id="stk1" contextRef="#ctx0" brushRef="#br0">8543 3400 4607 0,'0'0'192'0,"0"0"64"0,0 0-256 0,0 0 0 10,0 0 0-10,0 0 0 5,7-4 2320-5,-7 4 432 10,10-6 64-10,-10 6 32 6,0 0-1488-6,12-6-288 10,-12 6-64-10,0 0-16 5,0 0-128-5,0 0-32 9,6-6 0-9,-6 6 0 5,0 0-80-5,0 0-32 10,0 0 0-10,0 0 0 4,0 0-144-4,0 0-48 11,0 0 0-11,0 0 0 5,-8-2-96-5,-4 0-32 11,1 2 0-11,-3 0 0 4,0 0-80-4,-1 0 0 11,-1 0-16-11,-5 4 0 4,-1-4 16-4,-9 2 0 11,0-2 0-10,0 2 0 2,-1 0-48-3,-1 0 0 11,2 0 0-11,2 0 0 5,-3 2-64-5,-1-2-16 10,-2 0 0-10,2 0 0 5,4-2-64-5,1 0-128 10,1 0 176-10,6 0-176 5,-1 0 192-5,-1 0-192 10,1 0 192-10,3 0-192 5,3-2 160-5,-1 2-160 10,7-2 128-10,10 2-128 4,-16 2 0-4,16-2 0 10,-11 2 0-10,11-2 0 5,0 0 0-5,0 0 0 12,0 0 0-12,0 0 0 3,0 0 128-3,0 0-128 12,0 0 128-12,-6 11-128 4,6-11 128-4,-2 18-128 10,2-18 128-10,0 13-128 5,0 5 192-5,0-2-64 10,0-16 0-10,-4 17 0 5,4-17-128-5,0 22 0 12,-2-1 0-12,2-1 0 3,0 1 0-3,0 0 0 12,-2 5 0-12,0-1 0 3,0 4 128-3,2 1 0 10,0 3 0-10,0 6 0 5,0 0-128-5,0 2 0 10,0-2 0-10,0 0 0 5,-2 4 0-5,2 2 0 10,-2-4 0-10,0 3 128 5,0-3-128-5,-2 6 128 10,1 2-128-10,-3-6 128 5,2 0 0-5,0-4 0 10,0 4 0-10,0-4 0 5,-2 2-128-5,-2-4 0 10,3 6 0-10,-1-3 0 5,2 3 128-5,-4-4 0 10,2 2 0-9,0 0 0 3,2 4-128-4,-1-2 0 11,-1 2 0-11,2 4 0 3,-2-3 0-2,2 1 0 10,0-2 128-11,-2-4-128 4,-1 2 128-4,1-4-128 10,2 0 0-10,2-2 128 5,-4 2-128-5,0 2 192 11,2-4-192-11,0 0 192 5,-2-4-64-5,5-2-128 10,-3 7 192-10,0-1-64 4,-2-2-128-4,2 0 160 10,0-2-160-10,0 0 160 5,2-4-32-5,0 3 0 11,2-3 0-11,0-2 0 4,-2 4 0-4,2 1-128 10,2-7 192-10,0-2-64 5,-2 1-128-5,0-3 128 10,0 1-128-10,0-1 128 5,0 0 0-5,0-3-128 11,0-2 192-11,0 1-64 3,0-17-128-3,0 16 0 12,0-1 0-12,0-15 0 4,-2 14 0-4,0 0 0 10,2-14 0-10,-2 17 0 5,2-17 144-5,-2 14-144 10,2-14 160-10,0 0-160 5,0 0 160-5,0 0-160 10,0 0 160-10,0 0-160 5,-7 14 160-5,7-14-160 10,0 0 160-10,0 0-160 5,0 0 192-5,0 0-64 11,0 0-128-11,0 0 192 4,0 0-32-4,0 0-16 10,0 0 0-10,0 0 0 4,0 0-144-4,0 0 0 11,0 0 144-11,0 0-144 5,0 0 0-5,0 0 144 10,0 0-144-10,0 0 0 5,0 0 128-5,0 0-128 10,0 0 0-10,0 0 0 5,0 0 128-5,13-12-128 11,-13 12 0-11,14-8 0 4,2 0 0-4,-3 0 0 11,3 3 0-11,3 1 0 3,-1 2 0-3,3 0 0 11,1 0 0-10,5 0 0 3,0 0 0-4,3 2 0 10,-3-4 0-10,2 8 0 5,4 0 0-4,-1 2 208 8,-3-4-64-9,-2 0-16 5,-3-4-128-5,-1 2 0 10,-2-2 0-10,3 2 0 5,-9 4 0-5,1-2 0 10,-16-2 0-10,16 1 0 5,-16-1 0-5,0 0 0 11,0 0 0-11,0 0 0 4,0 0 0-4,0 0 0 12,0 0 0-12,0 0 0 17,0 0-1920-17,0 0-400 0,0 0-96 0,0 0-16 1</inkml:trace>
    </iact:actionData>
  </iact:action>
  <iact:action type="add" startTime="6418">
    <iact:property name="dataType"/>
    <iact:actionData xml:id="d2">
      <inkml:trace xmlns:inkml="http://www.w3.org/2003/InkML" xml:id="stk2" contextRef="#ctx0" brushRef="#br0">10569 3591 5519 0,'0'0'240'0,"0"0"64"0,0 0-304 0,0 0 0 11,0 0 0-11,0 0 0 4,0 0 1952-4,0 0 336 10,0 0 64-10,0 0 16 4,0 0-1136-4,0 0-208 11,0 0-64-11,0 0 0 4,0 0-128-4,0 0-16 10,6-16-16-10,0 6 0 6,-6 10-64-6,16-15-16 9,-3 7 0-9,5-2 0 5,-3-3-80-5,5 5-32 11,1-4 0-11,-3 4 0 4,1 2-64-4,3 1-16 10,5-3 0-9,-1 2 0 3,-5 0-144-4,-1-4-48 10,1-1 0-10,0 3 0 6,3 0 0-6,-3 0 0 10,-3 6 0-10,1-4 0 5,-1 0-80-5,-6 1 0 11,-12 5-16-11,17-2 0 3,-17 2 16-3,14-6 0 12,-14 6 0-12,17-4 0 3,-17 4-16-3,0 0 0 10,0 0 0-10,14-2 0 6,-14 2-80-6,0 0-16 9,0 0 0-9,18 4 0 5,-18-4-144-5,0 0 160 10,0 0-160-10,0 0 160 6,7 15-160-6,-7-15 192 9,0 0-192-9,6 16 192 5,0 2-192-5,-4 1 128 11,-2-5-128-11,0 5 128 4,-6 5-128-4,2-1 128 12,0-1-128-12,0 9 128 4,1 0-128-4,1 2 160 11,-4-2-160-11,-2 4 160 3,4 4-160-3,-2-2 0 8,2 4 0-8,0-4 0 8,-3 1 0-8,3 3 128 10,-2-8-128-10,2 4 128 5,-2 2-128-5,0-4 0 11,0-2 0-11,1 6 0 3,1-2 0-3,2 4 128 12,-2-4-128-12,2-12 192 4,-4 1-64-4,4 3-128 11,-2 0 192-11,2 1-64 4,0 3-128-4,0-4 160 7,0 0-160-7,2 0 160 10,0 1-16-10,0 1 0 6,0-2 0-6,0-2 0 9,0-1 64-9,0-3 16 11,0 3 0-11,0-1 0 4,0-2-16-4,0 1 0 10,0 3 0-10,0-2 0 5,-2-1-80-5,4-5 0 11,-2 5-128-11,0-1 192 3,0 0-192-3,0 3 176 11,0-3-176-11,0 1 160 4,0-3-160-4,0 1 0 12,0 1 0-12,0 0 128 3,-2-3-128-3,2-1 192 12,0 3-192-12,0 1 192 4,-2-1-192-4,0-3 192 11,1 3-192-11,-1-1 192 3,-2 4-192-3,2 1 128 11,-2-5-128-11,0 1 128 5,0 3-128-5,2 2 128 10,-2-3-128-10,0-1 128 5,-2 1-128-5,4-3 0 11,-1 2 0-11,1-3 128 4,-2 1-128-4,4 3 128 7,-2-3-128-6,0 10 128 2,-2-3-128-3,2-3 0 7,-2-5 0-7,2 5 128 9,0-8-128-9,2 5 128 11,0-5-128-11,-2 3 128 4,0 1-128-4,2-3 0 11,0-2 0-11,0 1 0 4,0-17 0-4,0 16 0 11,0 1 128-11,0-1-128 5,2-4 0-5,0 5 0 6,0-5 0-6,4 3 0 9,-4-1 0-9,-2-14 0 10,2 20 128-10,4-9-128 5,-6-11 0-5,2 18 0 10,0-5 0-10,-2-13 0 5,0 0 0-5,2 16 0 10,-2-16 144-10,2 14-144 5,-2-14 128-5,0 13-128 11,0-13 160-11,0 0-160 4,0 12 192-4,0-12-48 11,0 14-16-11,0-14 0 4,0 0-128-4,0 0 160 10,0 0-160-10,0 0 160 4,0 0-160-4,0 0 128 11,0 0-128-11,0 0 128 5,0 0-128-5,0 0 128 10,0 0-128-10,0 0 128 4,0 0 0-4,0 0-128 11,0 0 192-11,0 0-64 5,0 0 48-5,0 0 0 11,0 0 0-11,0 0 0 3,0 0-48-3,0 0-128 6,0 0 192-6,0 0-64 8,-14 2-128-8,14-2 192 6,-16 0-192-6,16 0 192 9,-11 0-192-9,11 0 192 7,-20 0-192-7,4 0 192 8,-1-2-16-8,-5 2 0 7,3 0 0-7,1 0 0 8,-1-2-176-8,-3 2 128 7,1-2-128-7,0 2 128 8,-5 0-128-8,-1 2 192 7,-2 0-192-7,-5 0 192 8,1 4-192-8,2-1 0 7,0 1 144-7,0 0-144 8,-6-2 0-8,1 4 144 8,3 2-144-8,0-3 0 7,-4-3 0-7,4 2 0 7,2 4 0-7,1-2 0 8,3-1 0-8,2 5-144 7,1-4-16-7,3 0 0 22,1 5-1472-21,1-5-288-1,3 0-64 0</inkml:trace>
    </iact:actionData>
  </iact:action>
  <iact:action type="add" startTime="10397">
    <iact:property name="dataType"/>
    <iact:actionData xml:id="d3">
      <inkml:trace xmlns:inkml="http://www.w3.org/2003/InkML" xml:id="stk3" contextRef="#ctx0" brushRef="#br0">16782 2122 3679 0,'0'0'320'1,"0"0"-320"9,0 0 0-10,0 0 0 5,0 0 1584-5,0 0 240 11,0 0 48-11,0 0 16 3,0 0-800-3,0 0-144 11,0 0-48-11,-2 14 0 4,2-14-16-4,0 0-16 12,0 0 0-12,0 0 0 4,0 0-112-4,0 0-32 7,0 0 0-7,0 0 0 4,0 0-128-4,0 0-16 12,0 0-16-12,0 0 0 4,0 0 96-4,10 8 32 12,1-4 0-12,-1-1 0 3,6-1-304-3,-5 0-64 7,7-2-16-7,-3 4 0 8,5-4 32-8,3 0 16 7,5 0 0-7,-1 0 0 9,0-4-96-9,3 4-32 11,1-2 0-11,2 2 0 4,2 0-64-4,0 0-16 6,0 2 0-6,6-2 0 8,-4 0-16-8,2 0 0 7,2-2 0-7,0 2 0 8,0-2-128-8,-2 0 192 11,4 1-192-11,-2-1 192 4,2 0-64-4,-4 2-128 12,4 0 192-12,-4 0-64 3,2 0 0-3,-4 0 0 8,-2 0 0-8,2 0 0 7,-8-2-128-7,6 0 192 8,-3 0-192-8,-1 4 192 8,0-4-64-8,-2 0-128 6,-1 0 192-6,-1 2-64 8,-2 0 0-8,-1 0-128 13,-1 0 192-13,2 0-64 2,-3 0-128-2,1 0 192 13,-1 0-192-13,-3 0 192 4,5 0-192-4,-3 0 160 9,1-2-160-9,-3 2 160 6,3 0-160-6,-3 0 128 9,-1-4-128-9,-5 4 128 5,5-2-128-5,-3 2 128 11,1-2-128-11,-4 2 128 4,1 0-128-4,-3 0 128 10,2 0-128-10,-2 0 128 5,-10 0-128-5,9 0 0 11,5-2 144-11,-14 2-144 5,0 0 128-5,8-2-128 11,-8 2 128-11,0 0-128 3,0 0 0-3,0 0 144 7,0 0-144-7,0 0 0 9,0 0 272-9,0 0-48 12,0 0-16-12,0 0 0 4,0 0-80-4,-10 0 0 7,-4 0-128-7,1 2 192 9,-7 0-192-9,1 0 144 6,1 0-144-6,-5 4 128 8,-3-2-128-8,-1 0 0 11,-4-2 0-11,-4-2 0 4,2 2 0-4,-2 1 128 9,-1-1-128-9,-5 0 0 3,1 4 0-3,-7-2 128 7,0 0-128-7,2 0 0 8,-6 0 176-8,-3 2-48 12,-5 0-128-12,-1-3 192 3,-1 1-192-3,5 0 0 12,-1-4 128-12,2 0-128 3,1 4 0-3,1-2 0 8,2-2-192-8,5 0 192 8,-3 0 0-8,2 0 0 11,6 0 0-11,-2 0 0 4,4 0 0-4,-4 0 0 11,4-2 0-11,-2 0 0 4,6 0 0-4,4 0 0 11,0 0 0-11,4 0 0 5,1 0 0-5,3 0 0 10,1 1 0-10,9-3 0 5,-3 2 0-5,8 0 0 10,8 2 0-10,0 0 0 4,0 0 0-4,0 0 0 10,0 0 0-10,0 0 0 5,14-2-160-5,5 0 160 11,5 0-128-11,3 0 128 4,2 2 0-4,6-2 0 11,6 0 0-11,-2 0 0 5,6 0 0-5,-2 0 0 10,4 0 0-10,4-2 0 4,-1 0 0-4,3 1 0 11,0-1 0-11,3 4 0 4,5-4 0-4,-1 0 0 11,1 0 0-11,3-2 0 5,0 2 0-5,1 0 0 10,-1 0 0-10,-3 0 0 5,-3 1 0-5,3-3 0 10,-5 6 0-10,1-2 0 5,-1 0 128-5,-1 2-128 10,-2 0 128-10,-3 0-128 4,1 0 0-4,-2 2 0 11,-4 0 0-11,-2 2 128 5,-6-2-128-5,0 0 0 10,-6-1 128-10,-4 1-128 5,-3 0 0-5,-7 0 0 11,3 0 0-11,-7 0 128 4,-13-2-128-4,0 0 128 11,0 0-128-11,0 0 128 3,0 0-128-2,0 0 128 9,0 0-128-10,0 0 128 4,-9 8 128-4,-3 2 16 11,-6-4 16-11,-1-2 0 5,-5-1-128-5,-3 1-32 10,-2 2 0-10,-2-2 0 4,-4-2-128-4,1 0 0 11,-7 0-160-11,4-2 160 4,-7 0 0-4,1 0 0 11,-6 0 0-11,0 0 0 5,-2 0 128-5,-1-2-128 10,-3 2 0-10,0 2 0 5,-1-2 0-5,-1 0 128 10,-1 0-128-10,-1 0 0 6,1 0 0-6,-1-2 0 9,1-2 0-9,1 0 0 5,3-2 128-5,3 2-128 10,0 1 0-10,0-1 0 4,3 4 0-4,5-2 0 12,-2 0 0-12,6 2 0 4,-2 0 0-4,6 0 0 10,-4-2 0-10,4 2 0 4,2 0 0-4,3 0 0 12,5-2 0-12,3 2 0 3,5 0 0-3,-1 0 0 11,5 0 0-11,3 0 0 4,10 0 0-4,0 0 0 11,0 0 0-11,0 0 0 5,0 0 0-5,0 0 0 10,0 0 0-10,18-4-144 5,-1-2 144-5,8 4 0 10,5-2 0-10,7 2-128 4,-2 0 128-4,6 2 0 11,2-4 0-11,7 2 0 4,1 1 0-4,2-1-128 12,1 0 128-12,5-2 0 4,1 2 0-4,5 0 0 10,-3 2 0-10,3-2 0 4,-3 0 0-4,4 0 0 13,-5 0 0-13,-3 2 0 3,3-4 0-3,-3 0 0 10,-3 0 0-10,-2-2 0 5,-1 5 0-5,1-1 0 10,0-2 0-10,-3 2 0 5,-5 0 0-5,0 2 0 10,-2-2 0-10,-2 0 0 5,0 0 0-5,-6 0 0 11,-6 0 0-11,-2-2 0 4,-1 2 0-4,-1 0 0 10,-7 2 0-10,-1 0 0 5,-1 0 0-5,-6 0 0 10,-10 0 0-10,0 0 0 5,0 0 0-5,0 0 0 10,0 0 0-10,0 0 128 5,0 0-128-5,0 0 0 10,-8 8 128-10,-8-2-128 5,1-2 0-5,-7-2 128 10,-3 2-128-10,-2 0 0 5,-5-1 0-5,1 3 128 10,-4-2-128-10,0 0 0 5,-2-2 0-5,-4 0 0 10,2 4 0-10,-4-2 0 4,2 2 0-4,-4-3 0 11,-2-1 0-11,4 2 0 4,-3-2 0-4,3 2 0 12,-2 0 0-12,0 2 128 3,4-4-128-3,-2 0 0 13,4 0 0-13,-2 2 0 3,6-2 0-3,4-2 0 12,3 2 0-12,5 0 0 3,2-1 0-3,5 1 0 11,0 0 0-10,9 0 0 2,7-2 0-3,0 0 0 10,0 0 0-10,0 0 0 5,11 0 0-5,9-2-128 10,5 0 128-10,6 0-128 5,6-1 128-5,4 1 0 10,6-4 0-10,0 0-128 5,4-2 128-5,1 2 0 11,1 0 0-11,2 1 0 4,-1-3 0-4,3 0 0 10,-1 2 0-10,1-2 0 5,-2-1 0-5,-1 1 0 10,1 2 0-10,-2-6 0 5,-5 4 0-5,-5 5 0 11,-2-3 0-11,-6-2 0 4,-4 4 0-4,-3 0 0 11,-5 0 0-11,-1 4 0 17,-9-2-1152-16,1 2-320-1,-14 0-48 0,0 0-13248 5</inkml:trace>
    </iact:actionData>
  </iact:action>
  <iact:action type="add" startTime="13252">
    <iact:property name="dataType"/>
    <iact:actionData xml:id="d4">
      <inkml:trace xmlns:inkml="http://www.w3.org/2003/InkML" xml:id="stk4" contextRef="#ctx0" brushRef="#br0">8710 2389 6447 0,'0'0'272'0,"-11"0"80"0,1 0-352 0,2-2 0 7,-4 0 0-7,5 0 0 4,1-1 1344-4,-2-1 208 9,8 4 48-9,-10-4 0 5,2 0-640-5,8 4-112 10,0 0-16-10,0 0-16 5,-5-6-80-5,5 6-16 7,0 0 0-7,0 0 0 9,0 0-48-9,0 0-16 10,-2-8 0-10,2 8 0 4,0 0 16-3,0 0 0 11,6-11 0-12,-6 11 0 3,5-8-208-3,-5 8-32 10,14-2-16-10,-2-2 0 5,5 0-48-5,-1 0-16 12,3 0 0-12,1 2 0 3,-1 2 0-3,7-2 0 12,-1 0 0-11,4 2 0 3,5 0-96-4,3-2 0 5,-2 0-16-5,6-1 0 9,-2-1-16-9,7-2 0 10,1 0 0-10,6 0 0 5,2 2 32-5,5-2 0 10,0 0 0-10,1 1 0 5,3 3 16-5,5-2 16 10,-3 2 0-10,2-2 0 5,-5 2-96-5,1 0-32 10,0 0 0-10,-1 0 0 4,-5 2-160-4,3 0 160 11,-5 0-160-11,3 2 160 4,1 0-160-4,-3 0 0 11,-4-2 0-11,-5 2 128 5,3 2-128-5,-4-4 0 11,-2 0 144-11,-6 0-144 4,0 0 0-4,-2 2 144 12,-8 2-144-12,0 0 0 3,1-2 160-3,-3 3-160 10,-2-1 128-10,1 2-128 5,-5-6 192-5,-1 2-32 10,-3 2-16-10,1-2 0 5,-7 0 32-5,3-2 0 10,-14 0 0-10,10 2 0 5,-10-2 0-5,0 0 0 11,0 0 0-11,0 0 0 4,0 0 16-4,0 0 0 10,0 0 0-10,0 0 0 5,0 0 16-5,0 0 16 11,0 0 0-11,0 0 0 4,0 0-96-4,-8-6 0 11,-2 0-128-11,0 2 192 4,3 0-192-4,-9-2 128 11,2 5-128-11,-3-1 0 4,-5-2 128-4,1 2-128 10,1 0 0-9,-1 0 144 3,-4 2-144-4,-3 0 0 10,-1 0 0-10,-2 0 0 5,-8 0 0-5,0 0 128 10,-6 0-128-10,0 0 0 5,-4 2 0-5,-1-2 0 10,-1 0 0-10,0 2 0 5,0 2 0-5,-3 1 0 10,1 1 128-10,-1 2-128 5,-1-4 0-5,-4 2 0 10,3-2 0-10,-3 2 0 5,1-2 0-5,-3-3 0 11,1-2 0-11,-3 1 0 4,7 1 0-4,-1-1 0 11,3-1 0-11,1 1 0 4,4 0 0-4,2 3 0 10,-3-1 0-10,3 2 0 5,4 0 0-5,-4 4 0 11,0-2 0-11,5-2 0 4,-3-4 0-4,6 2 0 11,-2-2 0-11,4 2 0 4,0 0 0-4,-1 0 0 10,5-1 0-10,2-1 0 5,4-1 0-5,1 1 0 10,5 0 0-10,5 1 0 5,-1 1 0-5,7-2 0 10,-2 2 0-10,12-2 0 5,0 0 0-5,0 0 0 10,0 0 0-10,0 0 0 5,0 0 0-5,14-5 0 10,-2 1-128-10,9 2 128 4,5 0 0-4,5 2-144 11,2-2 144-11,8 0 0 5,0-2 0-5,8-2 0 10,1 0 0-10,3 0 0 5,0 2 0-5,1-1-128 11,5-3 128-11,1 2 0 4,1 2 0-4,7 2 0 11,-2-2 0-11,5 2 0 4,-5 2 0-4,6 0 0 11,-4 0 0-11,2-4 0 4,-9-1 0-4,1 1 0 10,1 0 0-10,-3 2 0 5,-3 0 0-5,-3 2 0 10,-3 0 0-10,-4 0 0 5,2 0 0-5,-1 2 0 10,-7-2 0-10,2 2 0 5,-6 2 0-5,0 0 0 10,-3-3 0-10,-5 3 0 5,-2-4 0-5,-1 0 0 10,-5 0 0-10,-3 0 0 5,-3 0 0-5,-5 2 0 10,-10-2 0-10,0 0 0 5,0 0 128-5,0 0-128 10,0 0 0-10,0 0 0 5,0 0 192-5,0 0-64 10,-10 2-128-10,-5 0 192 5,-3 2-192-5,-3-4 176 11,-3 0-176-11,-3 0 160 4,0 0-160-4,-7-2 0 11,-5 0 144-11,2-2-144 4,0-2 0-4,-6 5 0 10,-2-1 0-10,3 0 128 4,-7 0-128-4,0 0 0 11,-2 0 0-11,3 0 0 4,-7 0 0-4,-2-2 128 12,-3 0-128-12,-2-2 0 5,-1-2 0-5,1 3 0 11,-3-3 0-11,3-2 0 3,3 4 0-3,1 4 0 12,1-2 0-12,3 2 0 3,1 0 0-3,4 2 0 10,0 0 0-10,7 2 0 5,-5-2 0-5,2 2 0 10,8 0 0-10,2 0 0 5,0-2 0-5,3 2 0 11,5-2 0-11,4-2 0 4,3 2 0-4,3 0 0 11,7 0 0-11,0 2 0 4,10-2 0-4,0 0 0 10,0 0 0-10,0 0-128 5,14 2 0-5,1 0 0 11,7-2 0-11,5 0 0 4,6-2 128-4,8 0-208 10,-2 0 80-10,6 2 128 6,-2-4 0-6,8 2 0 10,3 0 0-10,5 0 0 5,1 1 0-5,3-3 0 10,1 2-144-10,8 0 144 4,-1 2 0-4,1-2 0 10,2 0 0-10,-4 0 0 6,0 0 0-6,-5-2 0 9,1 2 0-9,-6 0 0 5,-3 0 0-5,0 0 0 11,-3-4 0-11,-1 2 0 4,-1 3 0-4,-1-1 0 10,-8 0 0-10,2 0 0 5,-8-2 0-5,0 2 0 11,-4 0 0-11,-5-4 0 4,-5 2 0-3,-5 2 0 9,-1 0 0-10,-7 0 0 5,-10 2 128-5,0 0-128 9,0 0 0-9,0 0 0 5,0 0 0-5,0 0-240 10,0 0 32-10,0 0 0 20,-10 4-1840-20,-2-2-384 0,-1 0-64 0</inkml:trace>
    </iact:actionData>
  </iact:action>
  <iact:action type="add" startTime="16164">
    <iact:property name="dataType"/>
    <iact:actionData xml:id="d5">
      <inkml:trace xmlns:inkml="http://www.w3.org/2003/InkML" xml:id="stk5" contextRef="#ctx0" brushRef="#br0">7068 3873 3679 0,'0'0'320'1,"0"0"-320"8,0 0 0-9,0 0 0 4,-6 6 1984-4,-4 2 336 7,10-8 64-7,0 0 16 8,-7 8-1264-8,7-8-256 7,0 0-48-7,0 0-16 8,0 0 0-8,0 0 0 7,0 0 0-7,0 0 0 8,0 0-48-8,0 0 0 12,-2-12 0-12,2 12 0 3,6-10-160-3,3 3-32 7,-1-5-16-7,0 2 0 4,6 0-112-4,-3-3-32 7,5 3 0-7,-2-6 0 9,3 5-96-9,-3-5 0 11,1 4-16-11,5-5 0 4,-5 3 0-4,5-5 0 10,-4 3 0-10,1 4 0 5,1-5-144-5,-5 5-32 12,5-3 0-12,-6 5 0 5,1-4 0-5,-3 6-128 6,2 3 192-6,-3-1-64 7,-9 6-128-7,0 0 0 12,0 0 0-12,0 0 0 3,0 0 0-3,0 0 0 11,0 0 0-11,0 0 0 4,0 0 160-4,0 0-160 12,6 7 192-12,0 3-192 5,0 4 176-5,-2-2-176 10,-2 3 160-10,-2 1-160 4,0 1 176-4,0 3-176 11,0-3 192-11,-2 5-192 5,0-1 192-5,0 7-64 9,-2-1 0-9,0 4-128 5,-2 2 192-5,2 2-192 11,-1-1 192-11,-3-1-192 5,0 2 320-5,0 0-64 10,-3-4 0-10,1 0 0 4,0-1 0-4,-4 1 0 11,5-4 0-11,1 2 0 4,-6 2-80-4,4 1-32 10,-3-1 0-10,3-2 0 4,-4-2-16-4,3-3-128 12,1-1 192-12,-2-1-64 5,4-1 16-5,1-1 0 11,-5-5 0-11,4 3 0 3,2-5-144-3,-4 3 160 12,3-4-160-12,3 1 160 3,-2-5-160-3,6-8 0 11,-8 10 144-11,2 2-144 5,0-5 0-5,6-7 0 10,0 0 0-10,0 0 128 5,0 0-128-5,0 0 0 9,0 0 0-9,0 0 0 5,0 0-224-5,0 0-64 10,0 0-16-10,0 0 0 19,0 0-1456-19,0 0-288 0,0 0-64 0,0 0-6096 12,0 0-1216-12</inkml:trace>
    </iact:actionData>
  </iact:action>
  <iact:action type="add" startTime="16788">
    <iact:property name="dataType"/>
    <iact:actionData xml:id="d6">
      <inkml:trace xmlns:inkml="http://www.w3.org/2003/InkML" xml:id="stk6" contextRef="#ctx0" brushRef="#br0">6813 4741 16415 0,'0'0'720'0,"0"0"160"2,0 0-704-2,0 0-176 7,0 0 0-7,0 0 0 8,0 0 880-8,0 0 144 12,0 0 16-12,0 0 16 4,0 0 32-4,11 2 16 12,5-2 0-12,-2 0 0 3,5-2-64-3,-3 0-16 7,3 0 0-7,3-2 0 8,-1 3-112-8,2-1-16 12,1-2-16-12,3 0 0 3,0 2-224-3,1-2-32 10,3 2-16-10,-4 0 0 4,-1-6-128-4,1 4-32 13,0 0 0-13,1 2 0 3,-1 1-256-3,-2-1-48 11,-1-2-16-10,-5 2 0 2,1 2-128-3,-5 0 0 11,3 0 0-11,-5 2-10448 16,3-4-2096-16</inkml:trace>
    </iact:actionData>
  </iact:action>
  <iact:action type="add" startTime="18546">
    <iact:property name="dataType"/>
    <iact:actionData xml:id="d7">
      <inkml:trace xmlns:inkml="http://www.w3.org/2003/InkML" xml:id="stk7" contextRef="#ctx0" brushRef="#br0">26962 1063 4607 0,'0'0'400'2,"1"-10"-400"8,1 3 0-10,-2-1 0 4,0-2 1872-4,-2 2 304 11,2 8 48-10,-3-8 16 2,-1-3-1024-3,2 3-208 11,-4 2-48-11,-4-4 0 4,2 3-192-4,2 1-32 14,-5 0-16-14,1 4 0 3,-2 0-144-3,-3 2-16 10,-1 2-16-10,1 2 0 4,-7 0-160-3,-1 4-16 9,-5 3-16-10,-3-3 0 4,-2 4-48-4,0 1-16 11,-4-1 0-11,0 6 0 5,-2-1 176-5,-2 1 48 10,6 5 0-10,-2 1 0 5,3 3-96-5,3 0-16 9,2 0 0-9,2 1 0 5,3-1-96-5,7 0-32 10,-3 1 0-10,3-1 0 5,7 0-112-5,2 3-32 10,2-3 0-10,6 0 0 5,6-2-128-5,0-1 128 10,2-5-128-10,7 5 128 5,1-3-128-5,5 1 192 11,5-7-192-11,1 3 192 4,8-1-64-4,8-5 0 11,0 4 0-11,4-7 0 4,3 5 0-4,-1-6-128 11,-4-4 192-11,2-4-64 4,-2 0-128-3,-4 0 160 9,6-2-160-10,-6 0 160 5,3-2-160-5,-5 0 0 10,2 0-192-10,-6 0 192 18,-1 0-2048-16,-1 1-304-2</inkml:trace>
    </iact:actionData>
  </iact:action>
  <iact:action type="add" startTime="19059">
    <iact:property name="dataType"/>
    <iact:actionData xml:id="d8">
      <inkml:trace xmlns:inkml="http://www.w3.org/2003/InkML" xml:id="stk8" contextRef="#ctx0" brushRef="#br0">27833 1098 7359 0,'0'0'320'0,"0"0"80"0,0 0-400 0,0 0 0 10,0 0 0-10,0 0 0 5,0 0 2448-5,0 0 416 10,0 0 80-10,0 0 0 6,0 0-1664-6,10 6-352 9,6-2-64-9,-3-2-16 5,7-4-176-5,3 0-32 10,1-2-16-10,3 2 0 5,2-4-176-5,4-1-16 10,6 1-16-10,2 0 0 4,-2 2-256-4,4-2-160 11,6-2 192-10,-8 2-192 3,4 1 128-4,-10 3-128 10,-2-2 0-10,-4 0 0 19,-3 0-272-18,-5 2-176-1,-1 2-16 0</inkml:trace>
    </iact:actionData>
  </iact:action>
  <iact:action type="add" startTime="19302">
    <iact:property name="dataType"/>
    <iact:actionData xml:id="d9">
      <inkml:trace xmlns:inkml="http://www.w3.org/2003/InkML" xml:id="stk9" contextRef="#ctx0" brushRef="#br0">27833 1375 20671 0,'24'0'912'0,"-12"0"192"0,7 0-880 0,4 0-224 8,3 0 0-8,5 0 0 5,2-2 768-5,6 0 96 11,2-4 32-11,6-1 0 5,-2 1-480-5,4 0-96 10,1-2 0-10,1-2-16 4,-2 3-304-4,-4-3-144 12,1-2 16-12,13 0-10864 8</inkml:trace>
    </iact:actionData>
  </iact:action>
  <iact:action type="add" startTime="19793">
    <iact:property name="dataType"/>
    <iact:actionData xml:id="d10">
      <inkml:trace xmlns:inkml="http://www.w3.org/2003/InkML" xml:id="stk10" contextRef="#ctx0" brushRef="#br0">29363 899 11455 0,'0'0'512'1,"0"0"96"-1,0 0-480 0,0 0-128 10,0 0 0-10,0 0 0 5,0 0 544-5,0 0 96 6,0 0 0-5,0 0 16 7,0 0 48-8,0 0 16 10,0 0 0-10,0 0 0 4,0 0-96-4,0 0-32 13,0 0 0-13,0 0 0 4,0 0-80-4,0 0-32 12,0 0 0-12,0 0 0 3,0 0 160-3,0 0 16 10,0 0 16-10,0 0 0 4,0 0-160-4,4-11-48 11,-1 3 0-11,5-2 0 4,2-2-160-4,-2 3-48 10,4-3 0-10,3 2 0 5,-3-5-96-5,3 3-32 10,-1-6 0-10,2 5 0 5,1-5-128-5,-3 3 160 10,5-5-160-10,-3 3 160 6,0 1-160-6,3-4 0 11,-3 3 144-11,3 3-144 3,-5-1 0-3,3 3 0 11,3-4 0-11,-6 7 128 5,3-5-128-5,-3 4 0 10,-1 2 0-10,1 1 0 4,0-1 0-4,-4 2 0 11,1 4 0-11,-11 2 0 4,0 0 0-4,0 0 0 10,0 0 0-9,10 0 0 4,-10 0 0-5,0 0 0 9,0 0 0-9,10 6-128 6,-10-6 128-6,8 13 0 11,-5-1 0-11,-1 4 0 4,-2-3 0-4,0 9 0 11,-2-1 0-11,0 7 0 4,-1 5 160-4,-3 2-32 10,0 2-128-10,0 2 192 4,2 0 32-3,-2 4 0 9,-3-4 0-10,1 4 0 5,6-4 96-5,-4 4 0 10,-2-2 16-10,2 2 0 4,0-1 0-4,4-5 0 11,-3-1 0-11,1-3 0 4,-2-2-144-4,2-2-16 11,0 0-16-11,2 1 0 5,0-1-160-5,2-4 0 10,-4-1 144-10,2-5-144 5,0-1 0-5,0-1 144 10,-3-1-144-10,3 0 0 5,0-9 0-5,2-7-224 9,-6 10 16-9,2 2 0 19,-2-2-1968-19,-4 1-400 0,1-5-80 0</inkml:trace>
    </iact:actionData>
  </iact:action>
  <iact:action type="add" startTime="20304">
    <iact:property name="dataType"/>
    <iact:actionData xml:id="d11">
      <inkml:trace xmlns:inkml="http://www.w3.org/2003/InkML" xml:id="stk11" contextRef="#ctx0" brushRef="#br0">29230 1711 18431 0,'0'0'1632'15,"12"6"-1312"-15,5-3-320 0,3 1 0 1,-1-2 1360-1,7 2 208 10,3-2 32-10,6 0 16 5,0 0-208-5,4 2-64 10,4 4 0-10,-2-4 0 4,6-2-576-4,4 0-128 12,-1-2-32-12,-3 0 0 4,2-2-288-4,-2-2-64 10,-1-4-16-10,-5 2 0 5,-2 2-240-5,-3-2 176 10,-7 2-176-10,-4 2 160 5,-3-1-336-5,-5 3-64 11,-1 5-16-11,-5 3-13888 8</inkml:trace>
    </iact:actionData>
  </iact:action>
  <iact:action type="add" startTime="22858">
    <iact:property name="dataType"/>
    <iact:actionData xml:id="d12">
      <inkml:trace xmlns:inkml="http://www.w3.org/2003/InkML" xml:id="stk12" contextRef="#ctx0" brushRef="#br0">1893 8679 911 0,'0'0'0'0,"0"0"0"10,-9 2 0-10,9-2 0 4,-6 8 2864-4,-6-5 480 10,2-1 112-10,4 0 0 5,-5 0-1824-5,11-2-368 10,-10 4-80-10,10-4-16 5,-10 4 48-5,10-4 0 10,-12 2 0-10,12-2 0 5,0 0-48-5,0 0 0 12,0 0 0-12,0 0 0 3,0 0-400-3,0 0-96 10,0 0-16-10,12-4 0 5,-2-2-176-5,9 2-32 11,1-1-16-11,3-5 0 4,3 2-16-4,1 0 0 11,2-4 0-11,3 5 0 4,3-3-144-3,-2 0-16 9,-2 2-16-10,2 4 0 4,6-1-48-4,-2-3-16 11,2 2 0-11,2 2 0 4,-6 2-48-4,4-2-128 10,-4 0 192-10,-5 2-64 6,-3-2-128-6,-2 3 0 6,-3-1 0-6,-1 0 0 23,-3 2-1584-23,-18 0-288 0,0 0-64 0,0 0-10992 6</inkml:trace>
    </iact:actionData>
  </iact:action>
  <iact:action type="add" startTime="23205">
    <iact:property name="dataType"/>
    <iact:actionData xml:id="d13">
      <inkml:trace xmlns:inkml="http://www.w3.org/2003/InkML" xml:id="stk13" contextRef="#ctx0" brushRef="#br0">1759 9110 25919 0,'0'0'1152'1,"0"0"224"-1,0 0-1104 0,13 0-272 8,7 2 0-8,-5-2 0 6,5 2 656-6,5-2 80 11,1 0 16-11,1 0 0 3,-2-2 208-3,5 2 32 7,1 0 16-7,2 0 0 8,4 0-496-8,2 2-80 8,2 0-32-8,0 0 0 8,0 1-160-8,2 3-48 7,2-4 0-7,-6 2 0 7,4-2-192-7,-6 0 0 12,-2 0 0-12,-2 2-10112 12,-4 0-2112-12</inkml:trace>
    </iact:actionData>
  </iact:action>
  <iact:action type="add" startTime="24463">
    <iact:property name="dataType"/>
    <iact:actionData xml:id="d14">
      <inkml:trace xmlns:inkml="http://www.w3.org/2003/InkML" xml:id="stk14" contextRef="#ctx0" brushRef="#br0">3606 8365 8287 0,'0'0'368'0,"0"0"80"0,0 0-448 0,0 0 0 11,0 0 0-11,0 0 0 4,0 0 1920-4,4-10 320 11,-4 10 48-11,0 0 16 4,4-12-912-4,-4 12-176 11,4-7-48-11,-2-5 0 5,-1 2-176-5,-1 10-32 11,0 0-16-11,0-8 0 4,0-3-128-4,0 11-32 12,0 0 0-12,0 0 0 3,0 0-160-3,0 0-48 10,0 0 0-10,0 0 0 5,0 0-256-5,0 0-48 11,0 0-16-11,-7 9 0 4,-1 1-64-4,-4 2-32 10,2 5 0-10,5 7 0 4,-5 3 112-4,2 2 32 11,0 2 0-11,-3 12 0 5,1 0 16-5,4 10 0 10,-2 2 0-10,-2 5 0 5,3 6-192-5,3 1-128 10,-2 5 144-10,-2-4-144 5,2 0 128-5,2-7-128 10,2-5 0-10,0-1 0 5,2-2 128-5,0-7-128 10,0-5 0-10,0-2 0 5,2-4 240-5,2-5-48 10,2-3-16-10,4-6 0 5,-2-5-16-5,-1 0 0 10,5-7 0-10,-2-1 0 5,2-2 32-5,1-4 16 10,-1-2 0-10,4-4 0 5,-5-6 48-5,7 3 0 10,-1-7 0-10,-1 0 0 5,3-9-112-5,-3-1-16 10,4-1 0-9,1-2 0 2,-1-2-128-3,-3-3 0 11,3 1 0-11,1 2 128 5,-1-6-128-5,1 0 0 10,2 2 0-10,3-3 128 4,-3-6-128-4,4 3 0 11,-3-2 0-11,-1 2 0 4,-1 0-160-4,-3-4 160 11,1 4-208-11,-5-6 80 4,1 4 128-4,-2 0-128 12,-1-4 128-12,-3 6-128 4,2 4 128-4,-4 2 0 12,-1 4 0-12,3 3-128 3,-2 7 128-3,-4-1 0 12,2 3 0-12,-2 5-128 4,1 2 128-4,-5 10 0 9,0 0-144-9,0 0 144 5,0 0 0-5,0 0-176 10,0 0 176-10,0 0-128 5,-4 18 128-5,3 5-128 7,-1 6 128-7,-2 6-128 10,0 6 128-10,0 6 0 7,4 2 128-7,-4 6-128 8,2 5 176-8,0 2-48 10,0 1 0-10,-2-1 0 5,2 1 16-5,2-7 0 7,0-5 0-7,2-4 0 9,2 0 112-9,0-1 32 8,2-3 0-8,-2-2 0 3,2-8-112-3,3-1-32 7,1-5 0-7,2 0 0 8,2-3-144-8,1-5 0 10,1-3 0-10,9 3 0 19,0-7-1792-18,3-6-352-1,-1-12-64 0</inkml:trace>
    </iact:actionData>
  </iact:action>
  <iact:action type="add" startTime="25544">
    <iact:property name="dataType"/>
    <iact:actionData xml:id="d15">
      <inkml:trace xmlns:inkml="http://www.w3.org/2003/InkML" xml:id="stk15" contextRef="#ctx0" brushRef="#br0">4659 9609 5519 0,'0'0'240'1,"0"0"64"-1,0 0-304 0,0 0 0 9,0 0 0-9,-2 14 0 5,2-14 2304-5,-4 9 416 10,2 1 80-10,2-10 16 6,0 0-1216-6,0 0-224 12,0 0-48-12,0 0-16 2,0 0-128-2,0 0-32 12,0 0 0-12,0 0 0 3,0 0-128-3,0 0-48 10,0 0 0-10,12-10 0 5,4 1-256-5,-3-7-48 10,3 2-16-10,3-3 0 6,-5-7-192-6,4-1-32 7,-5 0-16-7,5-1 0 9,-1 1-160-9,-1 2-48 10,2-1 0-10,-5 3 0 6,5-1-64-6,-7 7-16 11,3-3 0-11,-4 1 0 3,2 5-128-3,-3-2 192 11,-1 8-192-11,-8 6 192 5,10-5-192-5,-10 5 0 7,0 0 0-7,0 0 0 7,0 0 0-7,8 7 0 8,-4 7 0-8,0 0 0 8,-1 9 128-8,-1 4 0 10,2 5 0-10,-4 5 0 5,0 0 16-5,2 4 0 11,-4 7 0-11,-2 3 0 5,0 2-144-5,1 1 192 9,-3 3-192-9,4 1 192 5,-4 1-64-5,-2-1 0 10,0-3 0-10,4 2 0 4,-3 1 160-3,-5-3 32 9,4-8 0-10,-2-1 0 5,-1-3-112-5,5-2-16 11,-4-4 0-11,-2 0 0 4,5-7-192-4,-5-3 144 7,4-2-144-7,2-5 128 8,-2-1-128-8,-1-1 0 7,3-8 0-7,6-10 0 22,0 0-432-22,0 0-64 1,0 0-16-1,0 0 0 13,0 0-1840-12,0 0-368-1,0 0-80 0,0 0-10128 5</inkml:trace>
    </iact:actionData>
  </iact:action>
  <iact:action type="add" startTime="25967">
    <iact:property name="dataType"/>
    <iact:actionData xml:id="d16">
      <inkml:trace xmlns:inkml="http://www.w3.org/2003/InkML" xml:id="stk16" contextRef="#ctx0" brushRef="#br0">4454 10399 15663 0,'0'0'1392'1,"0"0"-1120"8,0 0-272-9,6 8 0 4,2 3 1680-4,4-3 288 11,-3 2 48-11,9 2 16 5,-2-7-352-5,3 3-64 10,6-2-16-10,3 2 0 5,1-4-656-5,4-2-144 11,-2-2-32-11,6 0 0 4,1 0-384-4,3-4-96 10,-2-2-16-10,-4-2 0 5,0 2-80-5,0 2-32 11,-4-3 0-11,-2-5 0 5,-1 2-160-5,-3-1 0 6,0 3-192-6,7-4 192 24,-5-4-2512-23,-6 5-384 1</inkml:trace>
    </iact:actionData>
  </iact:action>
  <iact:action type="add" startTime="26415">
    <iact:property name="dataType"/>
    <iact:actionData xml:id="d17">
      <inkml:trace xmlns:inkml="http://www.w3.org/2003/InkML" xml:id="stk17" contextRef="#ctx0" brushRef="#br0">5831 8226 11055 0,'0'0'480'0,"0"0"112"0,0 0-464 1,0 0-128 10,0 0 0-11,0 0 0 3,0 0 896-3,0 0 144 11,0 0 48-11,0 0 0 4,0 0-128-4,0 0-32 10,-9 8 0-10,-7 4 0 6,4 1 0-6,-3 5 0 9,-1 2 0-9,3 1 0 5,-7 4 96-5,4 5 32 10,-3 1 0-10,-1 8 0 4,-5-2-32-4,6 10 0 12,-3 7 0-12,1 5 0 3,1 5-192-3,5 4-64 13,-3-1 0-12,6 3 0 2,-3-2-336-3,7 2-80 11,-2-1-16-11,6-7 0 3,-2-2-80-2,2-3-32 10,2-2 0-11,6-5 0 3,2-11-80-3,4 0-16 11,-2 2 0-11,0-8 0 4,3-1-128-4,-1-3 0 11,2-2 144-11,1-3-144 5,1-3 0-5,2-1 0 7,3-9 0-7,1 3-128 24,3-10-528-24,2-2-112 0,1-2 0 0,-1-4-8944 11,-1-6-1776-11</inkml:trace>
    </iact:actionData>
  </iact:action>
  <iact:action type="add" startTime="26765">
    <iact:property name="dataType"/>
    <iact:actionData xml:id="d18">
      <inkml:trace xmlns:inkml="http://www.w3.org/2003/InkML" xml:id="stk18" contextRef="#ctx0" brushRef="#br0">6288 8532 16575 0,'0'0'1472'0,"0"0"-1168"4,0 0-304-4,8-15 0 5,-6 3 1216-5,-2 12 192 7,0 0 48-7,0 0 0 8,0 0-576-8,0 0-112 12,0 0-32-12,0 0 0 3,0 0-16-3,0 0 0 7,-18 12 0-7,4 7 0 8,-3 7-144-8,5 5-48 12,-5 8 0-12,5 0 0 3,-4 0 176-3,5 6 48 12,-5 7 0-12,6 3 0 3,0 4-240-3,3 3-32 13,1 2-16-13,0-1 0 4,0 1-208-3,2-1-64 8,0-7 0-9,4 1 0 5,0-7-48-5,2-5-16 11,0-4 0-11,6-4 0 4,-4-4-128-4,2-1 0 7,-2-3 0-7,3-6 0 9,1-5 0-9,0 1 192 11,-2-7-192-11,-6-12 192 5,12 14-192-5,-12-14 0 10,0 0-192-10,13-4 192 20,-13 4-1920-18,18-8-272-2,-18 8-48 1,8-16-10848 0</inkml:trace>
    </iact:actionData>
  </iact:action>
  <iact:action type="add" startTime="27060">
    <iact:property name="dataType"/>
    <iact:actionData xml:id="d19">
      <inkml:trace xmlns:inkml="http://www.w3.org/2003/InkML" xml:id="stk19" contextRef="#ctx0" brushRef="#br0">5839 9159 18431 0,'0'0'816'0,"0"0"160"0,0 0-784 0,0 0-192 10,0 0 0-10,18-2 0 5,-3 0 1408-5,7 2 224 10,3 0 48-10,4-4 16 4,3-2-608-4,3 2-112 11,0 0-16-11,6 0-16 5,2-2-272-5,4-1-48 11,1-1-16-11,1 4 0 4,2-4-336-4,0-2-64 7,-5 2-16-7,-1 3 0 8,0-5-192-8,-10 4-192 11,-4 0 48-11,-3-2-8896 15,-3-1-1776-13</inkml:trace>
    </iact:actionData>
  </iact:action>
  <iact:action type="add" startTime="27468">
    <iact:property name="dataType"/>
    <iact:actionData xml:id="d20">
      <inkml:trace xmlns:inkml="http://www.w3.org/2003/InkML" xml:id="stk20" contextRef="#ctx0" brushRef="#br0">6721 7750 11055 0,'0'0'480'0,"0"0"112"0,0 0-464 0,0 0-128 8,0 0 0-8,0 0 0 5,0 0 1648-5,0 0 304 11,0 0 64-11,0 0 16 4,15-5-1344-4,1 3-272 11,2 0-48-11,1 4-16 4,-3 4 48-4,3 3 16 10,3-1 0-10,5 10 0 6,2-1 176-6,4 10 48 9,3-1 0-9,5 9 0 5,7 6-64-5,-3 6-16 11,0-1 0-11,2 9 0 4,-4 0-112-4,2 5 0 11,-10 6-16-11,-2 1 0 5,-6 3-144-5,-1 4-32 10,-5-4 0-9,0 4 0 3,-5-5 128-4,0 1 32 10,-5-2 0-10,1 2 0 4,-8-5 256-4,0-1 48 11,-4-3 16-11,2-5 0 4,-6-1-96-4,0 1 0 11,-6 3-16-11,-3-7 0 4,-1 1-128-4,-4-4-32 11,3 2 0-11,-3-7 0 5,-5 3-16-5,-3 0 0 10,-3-12 0-10,0-2 0 5,0 0-240-5,-1 4-48 10,1-1-16-10,-2-7 0 4,4-6-144-4,3-3 0 11,5-5 0-11,-1-1 0 19,7-6-1344-19,13-8-368 1,-16-2-64-1</inkml:trace>
    </iact:actionData>
  </iact:action>
  <iact:action type="add" startTime="28127">
    <iact:property name="dataType"/>
    <iact:actionData xml:id="d21">
      <inkml:trace xmlns:inkml="http://www.w3.org/2003/InkML" xml:id="stk21" contextRef="#ctx0" brushRef="#br0">9541 8158 15263 0,'0'0'672'0,"16"-6"144"0,-16 6-656 0,10-8-160 12,-10 8 0-12,13-11 0 3,-5 1 800-3,-8 10 128 11,4-12 32-11,2-3 0 4,-6 15-320-4,4-18-48 11,-2 2-16-11,2-1 0 4,-4 5 128-4,-4-3 32 10,2 3 0-10,0-4 0 5,2 16-112-5,-6-15-32 7,2-5 0-7,-2 3 0 9,-5 7 48-9,1-6 16 6,-6 1 0-6,5-1 0 10,-5 8-256-10,2-3-48 10,-3-1-16-10,1 0 0 4,-5-3-16-4,1 5 0 11,1 0 0-11,-1 4 0 5,-3 2-32-5,-1 2-16 11,-1 2 0-10,0 2 0 2,-1 0-112-3,1 4-32 12,0 6 0-12,1 0 0 3,-3 7-128-3,1-1 160 10,3 3-160-10,0 1 160 5,-3 1-32-5,5 2 0 11,3 3 0-11,-1 3 0 5,-1 2 128-5,5 6 0 6,-5 0 16-6,1 4 0 8,3 4 48-8,0 7 0 11,5 5 0-11,-3 5 0 4,8-3-80-4,-2 7-16 10,1 4 0-10,3 4 0 5,-2-8-96-5,2 4-128 10,0-5 176-10,0 3-176 5,0-6 192-5,4 5-64 11,0-9 0-11,4-3-128 4,0-5 160-4,-2-17-160 7,0 2 128-6,0 0-128 6,2 1 128-7,0-1-128 11,0-4 0-11,0-4 128 5,3 0-128-5,-3-5 0 7,-4-3 0-7,4-3 128 4,2 1-352-4,0-7-80 6,2 2-16-5,-8-14 0 21,0 0-2112-22,0 0-448 0,0 0-64 0</inkml:trace>
    </iact:actionData>
  </iact:action>
  <iact:action type="add" startTime="28563">
    <iact:property name="dataType"/>
    <iact:actionData xml:id="d22">
      <inkml:trace xmlns:inkml="http://www.w3.org/2003/InkML" xml:id="stk22" contextRef="#ctx0" brushRef="#br0">8400 8983 17503 0,'0'0'1552'0,"0"0"-1232"9,0 0-320-9,0 0 0 6,0 0 2304-6,18-8 384 9,1 0 96-9,5 3 16 6,5-3-1792-6,4 2-368 10,6 0-64-10,8-2 0 5,4-3-16-5,5 3 0 11,3-6 0-11,1 2 0 3,5-5-304-3,-7 3-64 7,1-3-16-7,-3 5 0 10,-3-4-176-10,0 9 0 11,-5-11 0-11,-3 10 0 19,0 2-2016-19,-4-1-432 2</inkml:trace>
    </iact:actionData>
  </iact:action>
  <iact:action type="add" startTime="28968">
    <iact:property name="dataType"/>
    <iact:actionData xml:id="d23">
      <inkml:trace xmlns:inkml="http://www.w3.org/2003/InkML" xml:id="stk23" contextRef="#ctx0" brushRef="#br0">10757 7659 17503 0,'0'0'768'0,"0"0"176"0,5-12-752 0,-5 12-192 10,6-15 0-10,-6 15 0 4,0 0 816-4,4-12 128 11,-4 12 16-11,0 0 16 5,0 0 160-5,0 0 16 10,0 0 16-10,0 0 0 6,0 0-384-6,0 0-80 9,-10 8 0-9,-5 1-16 5,-3 7-144-5,3 0-32 10,-5 5 0-10,1 4 0 5,-1 5 128-5,-5 9 0 10,-3 4 16-10,-1 7 0 4,-2 5-16-4,-2 5 0 11,4 1 0-11,-1 5 0 5,-1 4-208-5,2 6-48 11,-2 4-16-11,3-2 0 4,1-2-240-4,6-3-128 10,1 3 160-10,4-2-160 5,3-8 128-5,1 0-128 11,4-5 0-11,0-5 144 4,7-1-144-4,1-2 128 10,7-11-128-10,-1 1 128 5,0-9-128-5,4-1 0 11,3 0 0-11,1-12 0 4,6-1 0-4,1 1 0 10,4-5 128-10,3-1-128 4,-1-11 0-4,4 4-192 11,0 2 32-11,7-6 16 18,2-8-1712-17,-2-2-352-1,1-8-64 0,-4 1-16 4</inkml:trace>
    </iact:actionData>
  </iact:action>
  <iact:action type="add" startTime="29389">
    <iact:property name="dataType"/>
    <iact:actionData xml:id="d24">
      <inkml:trace xmlns:inkml="http://www.w3.org/2003/InkML" xml:id="stk24" contextRef="#ctx0" brushRef="#br0">11521 7827 12895 0,'0'0'576'1,"4"-12"112"-1,2-4-560 0,-6 16-128 8,0 0 0-8,0 0 0 5,6-10 1600-4,-6 10 272 8,0 0 64-9,0 0 16 5,0 0-800-5,0 0-176 10,0 0-16-10,-6 18-16 5,-4 5-80-5,-2 3-16 11,-1-1 0-11,-1 4 0 4,-3 5 96-4,3 6 16 10,-6 1 0-9,3 8 0 3,-3 2-96-4,-1 9-16 10,3 9 0-9,3-1 0 3,-3 6-320-4,5 2-64 10,-3-2-16-9,4 6 0 3,-1-2-192-4,3-2-64 10,0-8 0-10,2-3 0 5,4-11 0-5,0-1-16 10,3-6 0-10,1-2 0 5,0 0 16-5,3-10 16 10,-1-4 0-10,4-2 0 5,2-5-208-5,4-3 128 10,-4-3-128-10,5-3 0 5,1 1 0-5,5-5 0 11,3-5 0-11,-5-2 0 17,1-4-320-17,3 0-128 1,-3-6 0-1,1-1-16 15,3-7-1712-15,-5 2-320 0,1-5-80 1,0 1-10400 3</inkml:trace>
    </iact:actionData>
  </iact:action>
  <iact:action type="add" startTime="29733">
    <iact:property name="dataType"/>
    <iact:actionData xml:id="d25">
      <inkml:trace xmlns:inkml="http://www.w3.org/2003/InkML" xml:id="stk25" contextRef="#ctx0" brushRef="#br0">10842 8722 23039 0,'0'0'1024'1,"0"0"192"-1,0 0-960 0,0 0-256 10,0 0 0-10,12 2 0 4,8-2 1232-4,-1 2 208 10,6 0 32-10,5-1 16 5,3-1-960-5,2 0-192 11,8-3-32-11,4 3-16 4,1-4-32-4,7-2-16 12,0-4 0-12,-3 2 0 4,-1 2-240-4,-4-3 0 10,-2 1-144-10,2 2-8800 17,-7-6-1744-17</inkml:trace>
    </iact:actionData>
  </iact:action>
  <iact:action type="add" startTime="30155">
    <iact:property name="dataType"/>
    <iact:actionData xml:id="d26">
      <inkml:trace xmlns:inkml="http://www.w3.org/2003/InkML" xml:id="stk26" contextRef="#ctx0" brushRef="#br0">12284 8845 12895 0,'0'0'1152'1,"0"0"-928"10,0 0-224-11,0 0 0 5,0 0 3200-5,0 0 576 9,10 3 128-9,1 1 32 4,-1-2-2432-4,8-2-480 13,1-2-112-13,3 2-16 3,3-6-80-3,6 5-32 6,2-5 0-6,0 2 0 9,-1 2-272-9,3-2-48 12,2 0-16-12,-2-2 0 3,4 2-16-3,4 2-16 11,-4 0 0-11,4 0 0 4,-4 0-144-4,4-1-16 12,-4-1-16-11,0-2 0 2,-6 0-240-3,-4 2 144 6,0 0-144-6,-1 2 128 5,-5-2-352-5,2 2-80 7,-3 0-16-6,-3-1-10544 17,1 1-2112-17</inkml:trace>
    </iact:actionData>
  </iact:action>
  <iact:action type="add" startTime="30679">
    <iact:property name="dataType"/>
    <iact:actionData xml:id="d27">
      <inkml:trace xmlns:inkml="http://www.w3.org/2003/InkML" xml:id="stk27" contextRef="#ctx0" brushRef="#br0">14254 8006 21711 0,'0'0'960'1,"0"0"192"-1,0 0-912 0,0 0-240 9,0 0 0-9,0 0 0 6,0 0 704-6,0 0 80 9,0 0 32-9,4 12 0 5,0 3 256-5,-2 1 48 10,-2 1 16-10,-2 11 0 5,-2 1-448-5,0 0-96 10,2 4-16-10,-2 6 0 5,-4 2 0-5,2 8 0 12,0-2 0-12,5 2 0 3,-5 3-48-3,-2 9-16 12,4-1 0-12,-2 1 0 4,2 3-64-4,-2 2 0 11,-3-3-16-10,1 1 0 2,2 2-192-3,-2-7-48 11,-2-3 0-11,7-3 0 4,-1-2-32-4,-2-6-16 7,-2-2 0-7,2-2 0 9,2 1-144-9,0-3 160 11,2-2-160-11,0-5 160 4,2-3-160-4,0 0 0 12,2-1 0-12,0-3 128 3,2-4-128-3,0-5-256 8,2 1 64-8,2-5 16 16,-8-12-2064-15,0 0-400-1,0 0-96 0</inkml:trace>
    </iact:actionData>
  </iact:action>
  <iact:action type="add" startTime="31262">
    <iact:property name="dataType"/>
    <iact:actionData xml:id="d28">
      <inkml:trace xmlns:inkml="http://www.w3.org/2003/InkML" xml:id="stk28" contextRef="#ctx0" brushRef="#br0">14533 7429 13823 0,'0'0'1216'15,"0"0"-960"-15,0 0-256 0,0 0 0 1,0 0 640-1,0 0 96 5,0 0 16-5,0 0 0 9,0 0-368-9,0 0-64 7,17 4 0-7,-1-2-16 8,5-1 336-8,1-1 64 7,-3 0 0-7,1 0 16 8,1 4-112-8,3 2-32 7,3 4 0-7,0-2 0 8,1-2 176-8,1 7 16 8,6 1 16-8,4 3 0 7,-4-3-80-7,4 8-32 7,2 3 0-7,0 2 0 8,4 3-64-8,6 3-16 8,-3 4 0-8,-3 0 0 8,2 12-160-8,0-7-48 7,-4 1 0-7,2-4 0 8,-8 6-112-8,2 0-16 7,-4 0-16-7,-4 4 0 8,-2-3-112-8,1 1-128 7,-3 2 176-7,0 0-176 9,-1 1 192-9,-1 1-192 6,-4-4 192-6,-3 4-192 8,-1 3 256-8,1 3-64 7,-6-4-16-7,1 3 0 8,-5 3 32-8,2 5 16 7,-2-6 0-7,0 1 0 8,-7-3 80-8,1 3 16 7,-2 0 0-7,0-3 0 8,-2 1 16-8,1 1 16 8,-5 3 0-8,-4-5 0 6,0-3-32-6,0 3 0 8,-5 3 0-8,3-5 0 8,-5-1 64-8,-1 2 0 7,0-1 0-7,-3-1 0 8,-4-8 0-8,1 0 0 7,3 2 0-7,-5-10 0 8,-1 4-32-8,0-6 0 7,3-4 0-7,-3 0 0 8,-4-2-112-8,0-1-32 7,-1-1 0-7,1-6 0 8,2 1-80-8,0-9 0 7,1 3-128-7,1-6 192 8,0-4-48-8,-1-1-16 7,3-3 0-7,6 0 0 8,3 0-128-8,2-2 0 7,5-4 0-7,9 4 0 8,0 0 0-8,0 0-192 7,-8-17 64-7,2-1 128 21,6 1-1728-21,8-5-208 1,0-3-48-1,1-2-15040 4</inkml:trace>
    </iact:actionData>
  </iact:action>
  <iact:action type="add" startTime="36380">
    <iact:property name="dataType"/>
    <iact:actionData xml:id="d29">
      <inkml:trace xmlns:inkml="http://www.w3.org/2003/InkML" xml:id="stk29" contextRef="#ctx0" brushRef="#br0">16846 2054 6447 0,'0'0'272'1,"0"0"80"0,0 0-352-1,0 0 0 7,0 0 0-7,0 0 0 7,0 0 1168-6,0 0 176 6,0 0 16-7,0 0 16 8,0 0-928-8,0 0-176 7,0 0-32-7,0 0-16 8,0 0 272-8,0 0 48 7,0 0 16-7,0 0 0 8,0 0 80-8,0 0 0 7,0 0 16-7,0 0 0 8,0 0-160-8,0 0-48 7,0 0 0-7,16-4 0 7,3-2-112-7,-3 2-16 8,3 2-16-8,7 0 0 7,-1 0-144-6,2 0-32 5,3 2 0-6,-3-1 0 10,0-1 64-10,2 0 16 6,3 0 0-6,1 0 0 8,2 2 48-8,2 0 0 6,-2-4 0-5,6 4 0 8,-4-2 32-9,6 2 16 6,-2 2 0-6,8 4 0 8,0-4-144-8,-3 0-32 8,3-2 0-8,2 0 0 7,1 0-128-7,-1 0 192 7,-6 0-192-7,-2 0 192 8,-2 0-192-8,-2 0 128 7,-4 0-128-7,0 0 128 8,2 0-128-8,-6 0 0 8,1-2 144-8,-1 2-144 7,-2 0 208-7,-2 0-16 8,-3 2-16-8,-1 0 0 7,3-1-48-7,-3 3 0 7,-4-2 0-7,1 0 0 8,-2 0-128-8,-5 0 192 7,-13-2-192-7,16 0 192 8,-16 0-32-8,0 0 0 7,0 0 0-7,15 0 0 8,-15 0 160-8,0 0 48 7,0 0 0-7,0 0 0 8,0 0-160-8,0 0-16 7,0 0-16-7,0 0 0 8,0 0-48-8,0 0-128 7,-15-4 192-7,-3 2-64 8,3 0-128-8,-5 2 160 7,1 0-160-7,1 0 160 8,-5 0-160-8,-3 0 0 7,-1 0 0-7,-2 0 0 9,-8 0 144-9,0 4-144 6,-2 2 160-6,-4 4-160 8,2-6 128-8,-6 2-128 7,-2-1 0-7,-2 3 144 9,-5-4-144-9,-3 2 0 6,1-4 144-6,-3 4-144 8,-3 2 0-8,7-3 0 8,3-1 0-8,7 0 128 8,0 0-128-8,2 2 0 6,8 0 0-6,2-2 0 9,2 0 0-9,6-2 0 6,7 0 0-6,1 1 128 9,7 1-128-9,12-4 0 6,0 0 0-6,0 0 0 8,0 0 0-8,0 0 0 7,0 0 0-7,0 0 0 8,0 0 0-8,21 0 0 8,5-2 0-8,5 0 0 7,8 1 0-7,-2-1 0 8,6 0 0-8,0 2 0 8,4-2 0-8,3 0 0 7,1 0 0-7,2-2 0 8,1-2 0-8,3 4 0 8,0 0 0-8,-1-2 0 7,-3 0 0-7,-2-2 0 6,-5 1 0-5,3-1 0 7,2 0 0-8,-4 2 0 7,-8 2 0-7,4 0 0 7,-6 0 0-7,-2 0 0 8,-4 0 0-8,-2 2 0 8,-2 0 0-8,-5 0 0 7,-3 0 0-7,-1 0 0 8,-18 0 0-8,0 0 128 6,0 0-128-6,0 0 0 9,0 0 176-9,0 0-48 6,0 0 0-6,0 0 0 8,-18 4-128-8,-1 0 0 8,-4-2-160-8,-3 2 160 8,-1-2 0-8,0 2 0 7,1-2 0-7,-5 4 0 8,2-3 0-8,-4 1 0 7,-4-2 0-7,-6 2 0 8,4 0 0-8,-6 0 128 7,-2 2-128-7,-2-2 0 7,-5-2 144-7,-3 0-144 8,0-2 0-8,-1 0 144 8,1 2-144-8,9-2 0 7,-1 0 144-7,4 0-144 7,8 0 0-7,6 0 0 8,3 0 0-8,3 2 0 8,2-2 0-8,3 0 0 7,8 2 0-7,12-2 0 8,0 0 0-8,0 0 0 6,0 0 0-6,0 0 0 8,0 0 0-8,18 0 0 8,3-2 0-8,5 0 0 8,3 2 0-7,4-2 0 5,6 0 0-6,-2-2 128 8,6-4-128-8,0 0 0 7,4 4 0-7,0-2 0 8,-6-3 0-8,5 1 0 7,1 2 0-7,-6 0 0 7,-4 2-176-7,-2-3-96 9,-5 3-32-9,-7 2-8528 14,-5 0-1696-13</inkml:trace>
    </iact:actionData>
  </iact:action>
  <iact:action type="add" startTime="37914">
    <iact:property name="dataType"/>
    <iact:actionData xml:id="d30">
      <inkml:trace xmlns:inkml="http://www.w3.org/2003/InkML" xml:id="stk30" contextRef="#ctx0" brushRef="#br0">19353 2159 11807 0,'0'0'512'1,"0"0"128"-1,0 0-512 0,0 0-128 5,0 0 0-5,0 0 0 8,0 0 576-8,15 2 112 8,-15-2 16-8,20 0 0 7,-1 0-288-7,-5 0-48 8,-14 0-16-8,19-2 0 8,1-2-16-8,-5 4 0 7,3 0 0-7,-2 0 0 7,1-2 96-7,5 0 16 7,3 0 0-7,2 2 0 8,1 0 0-8,3 0 16 8,6 0 0-8,6 0 0 8,-4 2-176-8,6 0-32 6,3 0-16-6,3 4 0 9,6-2 32-9,1 0 16 7,1-2 0-6,3-2 0 6,1-2 0-7,-1 0 0 7,-4 0 0-7,1 2 0 8,1 0-64-8,-1 0-16 7,-4 0 0-7,-3 2 0 8,-1 0-80-8,0 0 0 6,1 0-128-5,-3 2 192 7,-8-2-192-8,2-2 0 7,-6 0 0-7,-2 2 0 8,0-2 144-8,-6 0-144 7,-7 0 128-7,-1 0-128 8,-1 0 0-8,-20 0 0 7,0 0 128-7,0 0-128 8,0 0 176-8,0 0 0 6,0 0 0-5,0 0 0 7,0 0 128-8,0 0 16 6,-16 7 16-6,-1 1 0 8,-9-6-176-8,-3 2-32 7,-2-2-128-7,0 0 192 9,-4 0-192-9,-1 0 144 7,-6-4-144-7,3 2 128 8,-4 0-128-8,4 2 0 7,-6-2 0-7,4 0 0 8,-6 0 128-8,0 4-128 7,0-2 0-7,-3 0 128 8,-5 0-128-8,-3 2 160 7,-9-2-160-7,1-1 160 8,-8-1-160-8,6-1 0 7,-5 1 144-7,5 0-144 9,-2 0 0-9,5 1 144 6,-1 1-144-6,6 0 0 8,3-2 0-8,4 2 0 7,3 2 0-7,5 0 0 7,4-4 128-7,8-4-128 8,4 8 0-8,5-2 0 7,7 0 0-7,5 0 0 7,12-2 0-6,0 0 0 6,0 0 0-7,0 0 0 8,0 0 0-8,0 0 0 8,19 4 0-8,13-2 0 7,7-2 128-7,9-2-128 8,7-2 192-8,2 0-32 7,3 2 0-7,8-4 0 8,2 0-160-8,7 3 192 7,3 1-192-7,1-2 192 8,3-2-192-8,4-2 0 7,-2 0 144-7,0 0-144 9,-2-3 0-9,-2 5 128 6,-2 4-128-6,1-2 0 8,1 0 0-8,0 2 0 7,-4 2 0-7,-2-2 0 8,-3-2 0-8,-11 2 0 7,-7 0 0-7,-5 2 128 8,-5 0-128-8,-4 0 0 7,-10 0 0-7,-3 2 128 8,-7 0-128-8,-7 4 0 7,-14-6 0-7,0 0 0 8,0 0 0-8,0 0 0 7,0 0 0-7,0 0 0 8,-12 6 256-8,-11-2-32 8,-3-2 0-8,-3 2 0 8,-4 0-224-8,-6 2 176 6,0-5-176-6,-8 3 160 9,-2 0-160-9,2-2 0 6,-1 2 0-6,-5-4 128 8,2 0 32-8,3 0 0 7,3 0 0-7,2 0 0 8,6 0-160-8,2 0 0 7,1-2-160-7,7 0 160 8,6 2 0-8,1 0 0 7,1 0 0-7,7-2 0 8,12 2 0-8,0 0 0 7,0 0 0-7,0 0-144 22,0 0-368-22,0 0-64 0,0 0 0 0,18-2-16 16,3-2-560-16,2 1-96 0,3-3-32 0,1 2-10240 3</inkml:trace>
    </iact:actionData>
  </iact:action>
  <iact:action type="add" startTime="39731">
    <iact:property name="dataType"/>
    <iact:actionData xml:id="d31">
      <inkml:trace xmlns:inkml="http://www.w3.org/2003/InkML" xml:id="stk31" contextRef="#ctx0" brushRef="#br0">8523 2261 4607 0,'0'0'400'1,"0"0"-400"4,0 0 0-5,0 0 0 8,-10-4 1440-8,10 4 208 7,-11-4 32-7,11 4 16 7,0 0-672-7,0 0-128 8,-10-4-16-8,10 4-16 8,0 0-128-8,0 0-32 7,-14-6 0-7,14 6 0 7,0 0-64-7,0 0 0 9,0 0-16-9,0 0 0 8,0 0-64-8,0 0-16 6,-4-14 0-6,4 14 0 8,0 0-224-8,0 0-32 7,18-7-16-7,-2-1 0 8,1 0 0-8,5 4 0 7,5 2 0-7,0 0 0 8,4 2-144-8,6 0-128 8,6 0 192-8,2 0-192 8,2 0 304-8,6 0-48 6,3-4-16-6,1 2 0 8,-3-2-112-8,3-1-128 7,0-1 176-7,3 2-176 8,1 2 176-8,-1 2-176 8,4-2 160-8,3 4-160 7,-5-2 128-7,2 0-128 9,1 2 0-9,-7 2 144 7,-3 0-144-7,-4 2 0 6,-6-5 0-6,1 3 128 8,1 0-128-8,-6-2 0 8,2 2 0-8,-6 0 0 7,0 0 0-7,-6 2 0 7,-3-2 0-7,-3 0 0 8,-4-2 128-8,1 1-128 7,-3-1 128-7,-5 0-128 9,-14-2 128-9,0 0-128 6,0 0 128-6,0 0-128 8,0 0 272-8,0 0-16 7,0 0-16-7,0 0 0 8,0 0 144-8,-16 4 16 8,-7 0 16-8,0-2 0 7,-3 0-288-7,-1 0-128 8,0-2 128-8,-4 2-128 8,-3-2 128-8,-5 2-128 7,2-2 0-7,-2 2 128 8,-8-2 0-8,-1 2 0 7,-7 0 0-7,-1-2 0 7,-1 0-128-7,-4 0 128 7,-11-2-128-7,4 0 128 8,0-4-128-8,3 2 0 7,-5-4 144-7,8 6-144 8,3-2 128-8,5 1-128 7,-1-1 160-7,-2 0-160 8,3 2 176-8,3 0-176 8,6-4 192-8,4 2-192 8,4 0 128-8,0 2-128 6,6 0 0-6,6 0 0 9,5 0 128-9,6 0-128 7,14 2 144-7,0 0-144 8,0 0 0-8,0 0 0 7,0 0 0-7,0 0 0 7,0 0 0-7,0 0-160 8,18-2 160-8,3 2-192 8,9 0 192-8,7 0-192 7,0 0 192-7,12 0-192 7,3 0 192-7,5 0 0 9,-3-1-144-9,7-3 144 7,-1 2 0-7,7 2 0 7,-5 0 0-7,4 2 0 7,5 3 0-7,3-1 0 8,-2 0 0-8,2-2 0 8,4-2 0-8,-8 0 0 7,-1 0 0-7,-5 0 0 7,-4 0 0-7,1-2 0 9,-5 0 0-9,-3 0 0 7,-4 0 0-7,0 0 0 7,-3 1 0-7,-3-3 0 8,-4 2 0-8,-7 0 0 7,-5-2 0-7,-2 0 0 8,-7 4 0-8,-18 0 0 7,0 0 0-7,0 0 0 7,0 0 0-6,0 0 0 6,0 0 160-7,0 0-160 7,-18 0 256-7,-7 2-64 8,-4 2-16-8,-8 0 0 7,-6 2-48-7,0-3 0 9,0-1 0-9,-4 2 0 7,-4 0-128-7,-1 2 0 7,-5 4 0-7,-3-2 0 7,-3-3 0-7,-5 3 0 9,-4 2 0-9,-6-4 0 7,-4-4 0-7,2 4 0 7,0 3 0-7,2-1 0 8,0-2 0-8,8 4 0 7,-1 1 128-7,7-3-128 8,-6 4 0-8,11-4 0 7,9-4 0-7,7 0 0 8,2-1 0-8,8-1 0 7,3-2 0-7,9 2 0 8,7-2 0-8,14 0 0 6,0 0 0-6,0 0 0 8,0 0 0-8,0 0 0 8,24 0 0-8,5-2 0 8,4-1 0-8,8-1 0 6,10 0 0-6,3-4 0 9,5-4 0-9,7 4 0 7,-2-1 0-7,7-3 0 9,-5 4 0-9,10 0 0 5,0 1 0-5,0 3 0 9,2 0-128-9,-2 0 128 6,2-4 0-6,-7 0 0 9,-5 4 0-9,-4 0 0 7,1 3-144-7,-3 1 144 8,-5-2 0-8,-8 0 0 7,-4 2 0-7,-4 0 0 8,-2 0 0-8,-6 0 0 7,-6 0 0-7,-7 0 144 8,-3 0-144-8,-15 0 0 7,0 0 0-7,0 0 0 8,0 0 0-8,0 0 0 7,-13 2 0-7,-5 0 0 8,-7-1 176-8,-3 3-48 7,-1 0-128-6,-8 4 192 7,0-2-192-8,-2-2 0 6,-8 2-144-6,0 1 144 8,-3 5 0-8,-5-4 0 8,-1 4 0-8,-7-3 0 7,1 1 0-7,-7 0 0 7,3-4 0-7,4-4 0 8,-3 2 0-8,7 0 0 7,3-1 0-7,3 3 0 8,-1-4 0-8,8 2 0 7,2 0 0-7,8-4 0 8,0 0 0-8,4 2 0 6,3 0 0-6,7 0 0 9,-1 0 0-9,5-2 0 6,5-2 0-6,12 2 0 9,0 0 0-9,0 0 0 7,0 0 0-7,0 0 0 9,0 0-272-9,16-6 32 6,3-2 16-6,7-2 0 8,3 3 0-8,6 1 0 7,8-4 0-7,4 4 0 8,2 2 224-8,9 0-192 7,1 2 192-7,5 1-192 8,8 1 192-8,-4 0-144 8,3-2 144-8,-7 0-128 7,-2 0 128-7,-5-4 0 7,-6 0 0-7,-3 2-128 8,3 2 128-8,-8 0 0 7,-2-2 0-7,-4 4 0 8,-2 4 0-8,-8-2 0 7,-7-2 0-7,-2 0 0 8,-18 0 0-8,0 0 0 8,0 0 0-8,0 0 0 8,0 0 0-8,0 0 0 6,0 0 0-6,0 0 0 8,-20 4 0-8,-3 0 0 7,-5 2 0-7,-3 2 0 8,-6-3 0-8,-4 1 0 7,2 0 0-7,-6 2 0 8,-2 0 0-8,-7-2 0 7,-9-1 0-7,-1 3 0 8,-6-4 0-8,2 0 144 8,-5-2-144-8,7 2 0 7,4 0 128-7,-5 0-128 8,5 2 0-8,3 1 0 7,5-1 0-7,3 0 0 7,-4 0 128-7,9-2-128 8,9 0 0-8,1-2 0 8,7 2 0-8,6-1 0 8,1-1 0-8,7 0 0 6,15-2 0-6,0 0 0 8,0 0 0-8,0 0 0 7,0 0-176-7,0 0 176 8,17 6-400-8,7-4 16 7,1-4 16-7,6-4 0 9,2 0 48-9,2 1 16 6,1-1 0-6,-3-4 0 8,-4 2 0-8,2 2 0 7,0 1 0-7,1-3 0 8,1 0 96-8,-4 4 16 7,-7-2 0-7,1-2 0 9,-2 3 192-9,3-1-144 7,-5 2 144-7,-5 0-128 23,-14 4-256-23,0 0-32 0,0 0-16 1,0 0-6352 4,0 0-1280-4</inkml:trace>
    </iact:actionData>
  </iact:action>
  <iact:action type="add" startTime="42823">
    <iact:property name="dataType"/>
    <iact:actionData xml:id="d32">
      <inkml:trace xmlns:inkml="http://www.w3.org/2003/InkML" xml:id="stk32" contextRef="#ctx0" brushRef="#br0">11016 2448 4607 0,'0'0'192'0,"0"0"64"0,0 0-256 0,0 0 0 7,0 0 0-7,0 0 0 8,0 0 1344-8,0 0 240 7,0 0 32-7,0 0 16 8,0 0-944-8,0 0-192 7,0 0-48-7,0 0 0 8,0 0 128-8,16-4 0 7,-1-2 16-7,5 2 0 7,-5 4-96-7,7 0-32 8,-1 0 0-8,6 0 0 8,3-4-32-8,-1 4-16 7,4 0 0-7,8 0 0 7,-2-2-64-6,4 0-16 7,-6 0 0-8,6 0 0 8,-2-1-80-7,4 1-32 4,-4 2 0-5,6-2 0 8,-6-2-224-8,1 2 176 7,1 0-176-7,-6-2 160 8,-1 2-160-8,-3 0 160 8,-4 0-160-8,-2 2 160 7,-5-2-160-7,-5 0 0 7,-17 2 0-7,0 0 128 8,0 0 0-8,0 0 0 7,0 0 0-7,0 0 0 8,-23-2 256-8,-4 0 32 7,-5 2 16-7,1 0 0 9,-8 0-160-9,2 0-16 6,-2 0-16-6,-6 2 0 8,0 2 80-8,2-2 0 8,1-2 16-8,3 4 0 8,-4 2 48-8,4-2 0 6,-8 0 0-6,10-2 0 8,-2 2-208-8,8-1-48 8,3 1 0-8,5 2 0 8,5-6-128-8,1 0 0 6,17 0 144-6,0 0-144 8,0 0 0-8,0 0 0 7,0 0 0-7,0 0 0 8,0 0 0-8,17 2 0 7,1-4 0-7,5-2 0 8,6 2 0-8,5-2 0 7,3 1 0-7,-2-1 0 9,2-4 0-9,0-2 0 6,-4 2 0-6,4 2 0 9,6 1 0-9,-8-5 0 7,-4 2 0-7,-3 2 128 8,-3-2-128-8,-4 3 192 6,-3 1-64-6,-18 4 0 8,0 0 0-8,0 0 0 7,0 0 0-7,0 0 0 8,0 0-128-8,0 0 0 7,-21 5 128-7,-5 3-128 8,-3-4 0-8,-4 2 0 8,-6 4 0-8,2 5 0 21,2-1-528-21,-2 4-80 0,0-1-16 1,1-1-10832 2</inkml:trace>
    </iact:actionData>
  </iact:action>
  <iact:action type="add" startTime="44955">
    <iact:property name="dataType"/>
    <iact:actionData xml:id="d33">
      <inkml:trace xmlns:inkml="http://www.w3.org/2003/InkML" xml:id="stk33" contextRef="#ctx0" brushRef="#br0">12028 1873 3679 0,'0'0'160'0,"0"0"32"0,0 0-192 0,0 0 0 7,0 0 0-7,0 0 0 7,0 0 1200-7,0 0 192 7,0 0 32-7,0 0 16 9,0 0-480-9,0 0-80 7,0 0-32-7,0 0 0 7,0 0-64-7,0 0-16 8,-2-12 0-8,2 12 0 7,0 0-224-7,0 0-48 8,0 0-16-8,0 0 0 8,0 0 16-8,0 0 0 7,0 0 0-7,0 0 0 8,0 0-224-8,0 0-32 7,0 0-16-7,0 0 0 8,0 0-64-8,0 0-16 7,0 0 0-7,0 0 0 7,8 10-16-6,0 7 0 6,0-3 0-7,-2 5 0 8,-1-5 0-8,3 2-128 7,-8-16 192-7,10 23-64 8,-2-6-128-8,0 3 160 7,1 1-160-7,1-1 160 8,-2-2-160-8,4 1 0 7,-3-1 0-7,3-7 128 8,2 5-128-8,-5-4 0 7,5 3 144-7,-2-5-144 8,5 2 128-8,-3 1-128 7,2-3 160-7,-1 4-160 8,1-7 192-8,3 3-64 8,-3-2-128-8,2-2 192 7,1-4 48-7,-1 0 0 8,3-4 0-8,0 2 0 7,5-2 80-7,-5 0 32 8,1-2 0-8,1-4 0 8,1 0-192-8,-1 3-32 6,2-3-128-6,-1-2 192 8,-1 2-192-8,-1 2 176 7,-1-5-176-7,1 1 160 9,3 4-160-9,-4 0 0 6,-1-4 144-6,-1 5-144 9,3-3 0-9,-7 0 0 6,3 2 0-6,1 0 128 8,-5-1-128-8,6-3 0 7,-1 2 0-7,-1 2 0 8,1 0 0-8,3-2 0 7,-5 3 0-7,3 1 0 8,-3 2 0-8,-3 0 0 8,3 0 0-8,-17 2 0 7,18 2 0-7,-2 0 0 8,1-2 0-8,-3 6 0 8,3-4 0-8,-17-2 0 6,16 5 0-6,0 5 0 8,-16-10 0-8,17 10 0 7,-7 2 0-7,2-1-128 8,-1-3 128-8,-11-8 0 7,0 0 0-7,12 18 0 8,0-5 0-8,-12-13 0 7,0 0 0-7,4 18 0 8,-4-18 0-8,0 0 0 6,5 17 0-5,-5-17 0 7,0 0 176-8,0 0-48 6,0 0 0-6,0 0 0 9,0 0 48-9,0 0 0 6,0 0 0-6,0 0 0 9,0 0-32-9,0 0 0 7,0 0 0-7,0 0 0 9,0 0-144-9,0 0 160 6,0 0-160-6,4-15 160 8,-4 15-160-8,10-14 0 8,-2-1 144-8,0 3-144 7,5-2 0-7,1 4 0 8,4-5 0-8,-3 9 128 7,3-2-128-7,1 0 0 7,-1 3 0-7,1-1 0 8,5 4 0-8,-3 0 0 7,3 2 0-7,-3 4 0 8,4 0 0-8,5 0 0 7,-3-1-144-7,0 5 144 8,-1 0 0-8,1-2 0 7,0 4 0-7,2-3 0 9,1-1 0-9,3 4 0 7,-4 0 0-7,2-4 0 8,1-1 0-8,-3-1 0 6,2 2 0-5,4-2 0 7,6-2 0-8,-2-2 0 6,4-4 0-6,-4-2 0 8,2 2 0-8,-2-1 0 7,4-1 0-7,-2-2 0 8,4-6 0-8,0 3 160 8,-6-7-32-8,5-5-128 7,-6-3 320-7,1 1-64 8,0 0 0-8,-8-1 0 7,-2-1 64-7,-2 0 0 7,-1-1 0-7,-5 1 0 9,-7 6-96-9,3 1-16 7,-7-1 0-7,0 5 0 7,-4-2-80-7,-2 1-128 8,-2 5 176-8,-2 12-176 7,0 0 128-7,0 0-128 7,0 0 0-7,0 0 0 9,0 0-192-9,0 0-128 6,0 0-48-6,-12 18-8384 16,-4-1-1680-16</inkml:trace>
    </iact:actionData>
  </iact:action>
  <iact:action type="add" startTime="46983">
    <iact:property name="dataType"/>
    <iact:actionData xml:id="d34">
      <inkml:trace xmlns:inkml="http://www.w3.org/2003/InkML" xml:id="stk34" contextRef="#ctx0" brushRef="#br0">10803 9662 8399 0,'0'0'368'0,"0"0"80"0,0 0-448 0,0 0 0 6,0 0 0-6,0 0 0 7,0 0 496-7,0 0 0 8,0 0 0-8,0 0 0 8,0 0-288-8,0 0-48 6,0 0-16-6,0 0 0 9,0 0-16-9,16 9 0 7,-16-9 0-7,12 14 0 8,-12-14 0-8,15 12-128 6,-5 3 192-6,4-1-64 9,-5 0-128-9,1 3 128 7,4 1-128-7,-2 3 128 8,3-5-128-8,-1 1 0 6,3 1 0-6,1 1 128 9,-3-1-128-9,7 3 160 7,3 1-160-7,5-6 160 9,-1 1-32-9,2-3 0 6,-2-1 0-6,3-1 0 8,-1 2 16-8,4-6 0 8,-2-1 0-8,-2 3 0 8,0-4-16-8,1 2-128 6,-3-4 192-6,0 0-64 8,-2-4-128-8,1-4 192 7,-3 0-192-7,2-2 192 8,3 2 0-8,1-4 0 7,-2-4 0-7,0 5 0 8,1-7-48-8,1 2 0 7,-4 5 0-7,2-7 0 8,3 4-144-8,1-4 128 7,6 3-128-7,-4 1 128 8,-2-6-128-8,4 7 0 7,-2-5 0-7,0 6 0 9,4-5 0-9,-4 3 160 6,-3 8-160-6,-1-4 160 8,-2 0 16-8,0 0 0 8,-1 6 0-8,-3 2 0 8,-2 2-176-8,5 2 0 6,1 0 0-6,-4 2 128 8,-1 3-128-8,-3-1 0 7,-1 4 0-7,-1-1 0 8,3 7 0-8,-7-4 0 7,1 1 0-7,1 1 0 8,-5-3 0-8,2 5 0 7,-4-5 0-7,-3 5 0 8,3 1 0-8,-2 3 0 7,-4-7 0-7,0 5 0 8,-2 3 144-8,0-2 0 7,0 1 0-7,-2-5 0 8,0-19-16-8,0 18 0 7,0 1 0-7,0-19 0 8,0 0 0-8,0 0-128 7,-4 18 192-7,4-18-64 9,0 0 16-9,0 0 0 6,0 0 0-6,0 0 0 8,0 0 0-8,0 0 0 7,0 0 0-7,0 0 0 8,0 0-16-8,0 0 0 7,0 0 0-7,0 0 0 8,6-14-128-8,3 5 0 8,-3-7 0-8,6 6 128 7,2-3-128-7,1 1 0 8,3-6 0-8,3 7 0 7,1 1 0-7,-3 2 0 7,1 0 0-7,1 0 0 8,1 1 0-8,-3 1 0 7,4 2 0-7,7 2 0 8,-5-2 0-8,0 0 0 8,1-2 0-8,-1 4 0 8,0 6-144-8,1 0 144 6,-1-8 0-6,-1 8 0 9,-3 0 0-9,6 2 0 6,6-2 0-6,1 4 0 9,-3 1 0-9,6 1 0 6,2 8 0-6,-2-5 0 8,6 3 0-8,0-4 0 7,6 1 0-7,1-3 0 8,-1 0 0-8,0-2 0 7,5-5 0-7,-1-1 0 8,-2-2 0-8,-2-2 0 8,3-1 0-8,1-5 0 7,3-2 0-7,1 2 0 7,2-5 0-6,5-1 0 6,4-8 0-7,-1 1 224 8,3-4-64-8,-6 1-16 8,-1 5-144-8,-3-5 0 6,-5-1 0-6,-3-2 0 8,-5-1 208-8,0 1 16 7,-6 0 0-7,-2-1 0 8,-2 1 160-8,-6 2 16 7,-4 3 16-7,-3 5 0 9,-3-5-416-9,-1 3 0 6,-7 5 0-6,1 1 0 9,-6 3-176-9,-8 10-16 6,10-12 0-6,-10 12-9360 11</inkml:trace>
    </iact:actionData>
  </iact:action>
  <iact:action type="add" startTime="50573">
    <iact:property name="dataType"/>
    <iact:actionData xml:id="d35">
      <inkml:trace xmlns:inkml="http://www.w3.org/2003/InkML" xml:id="stk35" contextRef="#ctx0" brushRef="#br1">1088 12298 8639 0,'0'0'384'0,"0"0"64"0,-6-9-448 0,6 9 0 4,0 0 0-4,-4-14 0 8,-4 2 672-8,8 12 32 7,0 0 16-7,0 0 0 8,0 0-416-8,-10-4-96 7,10 4-16-7,0 0 0 8,0 0-64-8,-11 4 0 7,11-4-128-7,-16 14 192 8,4 2 112-8,1 5 16 7,3 0 0-7,0 3 0 8,-4 1 224-8,7 4 48 7,-1 7 16-7,-2 1 0 8,2 11-256-8,2-3-48 7,0 0-16-7,4 4 0 10,-2 2-288-10,0-5 0 6,2-3 128-5,0-4-128 7,0-6 0-8,2-1 0 5,0-3 128-5,2-4-128 8,0-7 128-8,2-3-128 7,-6-15 144-7,12 14-144 8,-12-14 544-8,0 0 16 7,13 8 0-7,5-8 0 8,1-8 224-8,-1-6 48 7,3-5 16-7,1-7 0 8,1-5-480-8,1 0-112 8,1 2 0-8,-2-4-16 7,3-6-240-7,-1 4 128 7,-3 5-128-7,1 1 0 8,0 10 0-8,-3 1 0 7,-5-2 0-7,5 5 0 8,-4 7 0-8,3 6 0 8,1-2 0-8,-5 6 0 8,3 0 0-8,-8 6 0 6,1 6 0-6,-1-5-160 9,4 7 160-9,-5 0 0 6,3 3-144-6,0 4 144 9,-6-5 0-9,3 3 0 6,3 1 0-6,-2-1 0 8,3-5 0-7,-1 0 0 5,6-7 0-5,-3 1 0 6,3-6 0-7,3 0 0 8,-5-6 0-8,3-4 0 7,3-6 0-7,-3 1 0 8,3-7 192-8,-1 3-64 8,1-7 48-8,-5-1 0 7,3-5 0-7,1 1 0 7,5 6-176-7,-5-1 192 7,-5 3-192-7,3-7 192 9,-5-3-192-9,1 0 128 6,3-2-128-6,-4 3 128 8,1-1-128-8,-3 0-272 7,2 0 64-7,-7-3-10480 12</inkml:trace>
    </iact:actionData>
  </iact:action>
  <iact:action type="add" startTime="51125">
    <iact:property name="dataType"/>
    <iact:actionData xml:id="d36">
      <inkml:trace xmlns:inkml="http://www.w3.org/2003/InkML" xml:id="stk36" contextRef="#ctx0" brushRef="#br1">2414 11407 19583 0,'0'0'864'1,"0"0"176"-1,0 0-832 0,0 0-208 6,-8 16 0-6,4 5 0 8,-3 6 0-8,-3 3 0 7,2-1-144-7,2 2 144 8,-4 4 0-8,5 6 0 8,-3 12-128-8,2 1 128 8,-4 3 0-8,-2 5 0 6,3 7 0-6,-7-1 0 9,4 2 0-9,-1-4 128 7,5 5-128-7,-2-13 160 8,2-5-160-8,3-12 128 8,5-2-128-8,-2-8 128 7,0-4 256-7,2-5 64 7,0-9 0-7,0-13 0 7,2 16 192-7,-2-16 32 7,0 0 16-7,0 0 0 9,11-10 176-9,7-1 32 7,-1 1 16-7,-3-10 0 8,2 1-560-8,-3-1-112 7,5-3-32-7,-3 0 0 8,3-1-208-8,4-1 128 8,-5 1-128-8,5 7 0 8,1-1 0-8,0 9 0 6,-3 1 0-6,-5 4 0 8,3 2 0-8,-4 6 0 7,1 7-144-7,1 5 144 8,-4 9-176-8,-1 3 176 7,1-1-192-7,-6 6 192 8,0 6-144-8,0 0 144 7,-1 4 0-7,-3-4-144 8,0 4 144-8,0-6 0 7,-2-6 0-7,0-3 0 8,0-5 0-8,2 0 0 7,0-1 0-7,0-7 128 7,-2-15-128-7,0 0 0 7,12 14 0-6,-12-14-8192 14,17 6-1536-14</inkml:trace>
    </iact:actionData>
  </iact:action>
  <iact:action type="add" startTime="51532">
    <iact:property name="dataType"/>
    <iact:actionData xml:id="d37">
      <inkml:trace xmlns:inkml="http://www.w3.org/2003/InkML" xml:id="stk37" contextRef="#ctx0" brushRef="#br1">3153 12374 17503 0,'0'0'1552'0,"0"0"-1232"6,0 0-320-6,4 18 0 8,-4-18 928-8,0 0 128 6,12 14 32-6,0-3 0 9,5-7-768-9,3-4-128 7,-5-2-48-7,5 0 0 8,-7-5-16-8,5-1 0 6,2 0 0-6,-5-4 0 9,3 2-128-9,1-3 0 7,-5-3 144-7,3-3-144 8,-5 3 0-8,2-1 128 7,-6-1-128-7,1 4 0 8,1-3 128-8,-4 5-128 7,2-2 160-7,-8 14-160 8,2-13 192-8,-2-3-48 8,-2 1-16-8,-2 3 0 8,4 12 96-8,0 0 16 6,-12-4 0-6,-3 4 0 8,3 4-80-8,-6 8-16 7,3-3 0-7,-1 11 0 8,-1-3-144-8,1 7 192 7,-6 5-192-7,5 2 192 8,3 2 64-8,-1-3 32 7,3-1 0-7,2 4 0 8,6 2-144-8,6 4-16 7,0-2-128-7,4-6 192 8,0-1-192-8,0-1 128 7,7-2-128-7,-1-1 0 8,6-5 144-8,-3 2-144 7,5-5 128-7,-5 2-128 8,3-1 0-8,3-7 0 8,3-1-224-8,1-5 80 23,2-4-1632-23,1-2-320 0,7-6-64 0,-4-7-16 0</inkml:trace>
    </iact:actionData>
  </iact:action>
  <iact:action type="add" startTime="51892">
    <iact:property name="dataType"/>
    <iact:actionData xml:id="d38">
      <inkml:trace xmlns:inkml="http://www.w3.org/2003/InkML" xml:id="stk38" contextRef="#ctx0" brushRef="#br1">4015 12484 15663 0,'-13'25'1392'1,"3"0"-1120"4,-4 3-272-5,5-1 0 9,1 0 704-9,-4 2 96 6,2 1 16-6,3 3 0 8,-3-4-304-8,2 0-48 7,0 8-16-7,-3-5 0 8,1-3 32-8,4-4 0 7,-4-1 0-7,6-5 0 8,2 3 48-8,2-3 16 7,0-19 0-7,0 0 0 9,0 0 304-9,0 0 64 6,0 0 16-6,16-10 0 8,-4-3-128-8,5-9-32 7,-3-1 0-7,1-4 0 8,-5-3-400-8,8-3-96 8,-8-2-16-8,5-4 0 8,-1 4-256-7,1 2 128 4,-3-6-128-5,4 2 0 9,-5 2 128-9,7 3-128 6,-4 5 0-6,3 0 0 8,3 1 0-8,-5 5 0 7,3 5 0-6,1 5 0 7,-3-1 0-8,3 0 0 7,1 6 0-7,-4 5-144 21,1 1-752-21,-3 1-160 0,3 1-32 0,-17-2-11568 4</inkml:trace>
    </iact:actionData>
  </iact:action>
  <iact:action type="add" startTime="52224">
    <iact:property name="dataType"/>
    <iact:actionData xml:id="d39">
      <inkml:trace xmlns:inkml="http://www.w3.org/2003/InkML" xml:id="stk39" contextRef="#ctx0" brushRef="#br1">4702 12661 13823 0,'0'0'608'1,"0"0"128"-1,0 0-592 0,10 14-144 3,11-3 0-3,1 1 0 8,-1-8 1152-7,5-4 208 6,-3 0 48-7,4 0 0 8,-1 2-1040-8,-3-2-208 7,2-4-32-7,-1 0-128 8,-1 0 320-8,-3-4-64 6,1 5 0-6,1-3 0 8,-9-8 192-8,3 2 48 8,1 1 0-8,-5-3 0 7,-2 4 16-7,2-3 16 7,-7 1 0-7,-1-2 0 8,-6 5-48-8,-1-5-16 7,-3 0 0-7,-6 6 0 8,-2 1 0-8,-7 3 0 7,-3 0 0-7,-1 2 0 9,0 0-96-9,-5 4-32 6,-1 6 0-6,-2 5 0 11,0-1 176-11,-4 8 16 5,4-1 16-4,2 2 0 6,1 5-160-7,1-1-48 7,2-3 0-7,1 5 0 8,5 4-16-8,7 0-16 7,3-1 0-7,7 1 0 8,4-8-112-8,5 3-32 7,7 1 0-7,2 0 0 8,5-3-32-8,7-3-128 7,1 2 192-7,10-7-64 8,8 0-128-8,4-3-144 7,3-3 144-7,3-6-208 22,0 0-2048-21,1-6-416-1</inkml:trace>
    </iact:actionData>
  </iact:action>
  <iact:action type="add" startTime="52867">
    <iact:property name="dataType"/>
    <iact:actionData xml:id="d40">
      <inkml:trace xmlns:inkml="http://www.w3.org/2003/InkML" xml:id="stk40" contextRef="#ctx0" brushRef="#br1">7690 11690 5519 0,'0'0'496'1,"0"0"-496"5,-2-16 0-6,-4 3 0 8,1-5 1440-8,-1 6 192 7,0-5 32-7,-6 3 16 8,1-3-560-8,-5 1-112 7,4-3-32-7,-7-1 0 8,-3 4-32-8,3 1-16 7,-5-3 0-7,-1 7 0 9,0 1-32-9,1-2 0 6,-1 6 0-6,0 2 0 8,-1 2-240-8,-1 4-48 7,-2 2-16-7,-1 2 0 8,1 6-240-8,0 1-48 8,0 11-16-8,1 1 0 8,1 3-96-8,0 3 0 6,1 2-16-6,3 12 0 9,5 5 112-9,-1 5 32 7,5 0 0-7,2 5 0 7,3 4-144-7,-1 9-32 8,2-1 0-8,4 6 0 7,-2 0-144-7,1 0 0 7,1-4 0-7,4-4 0 8,0 0 0-8,0-9 192 7,-2-5-64-7,2-1 0 8,2 2-128-8,-2-3 0 7,0-5 0-7,0-8 0 8,2 2 0-8,-2-8 0 7,0-4 0-7,2-2 192 9,-2-1-192-9,3-5 192 7,-1-4-192-7,2-1 192 8,-4-18-192-8,4 12-176 6,-4-12 48-6,0 0-8112 15,0 0-1616-14</inkml:trace>
    </iact:actionData>
  </iact:action>
  <iact:action type="add" startTime="53228">
    <iact:property name="dataType"/>
    <iact:actionData xml:id="d41">
      <inkml:trace xmlns:inkml="http://www.w3.org/2003/InkML" xml:id="stk41" contextRef="#ctx0" brushRef="#br1">6469 12640 26431 0,'0'0'1168'0,"0"0"240"0,0 0-1120 0,26-6-288 6,3-4 0-6,6 6 0 9,6 0 0-9,0 0 0 6,6-3 0-6,5-1 0 8,5-2 128-8,3 0-128 7,3 4 192-7,1 1-192 8,8-3 128-8,-5 0-128 7,-1 2 0-7,-2 0 0 8,-5 2 0-8,-4-2 0 8,-7-3 0-8,-5 3-7936 16,2 4-1600-16</inkml:trace>
    </iact:actionData>
  </iact:action>
  <iact:action type="add" startTime="53544">
    <iact:property name="dataType"/>
    <iact:actionData xml:id="d42">
      <inkml:trace xmlns:inkml="http://www.w3.org/2003/InkML" xml:id="stk42" contextRef="#ctx0" brushRef="#br1">8430 11444 14047 0,'0'0'624'0,"-16"6"128"0,16-6-608 0,-18 14-144 5,3-3 0-5,-7 9 0 9,3-1 592-9,-3 1 96 7,-3 3 16-7,2 1 0 8,-3-1 240-8,1 4 48 6,-4 3 16-6,-3 9 0 9,-3 7-16-9,2 5 0 7,0-2 0-7,4 6 0 7,3 3-224-7,3 2-32 8,2 5-16-8,5 5 0 8,-4 2-352-8,7-2-80 7,-3 1-16-7,8-5 0 9,3 2-272-9,-1-7 128 6,4-5-128-5,2-1 0 6,2-3 144-7,4-3-144 7,-1-8 0-7,3 2 144 8,10-4-144-8,-1 4 0 7,3-6 0-7,3-4 0 8,-1-6-416-8,5-3 32 7,6-5 16-7,2-11-7568 16,4-4-1504-16</inkml:trace>
    </iact:actionData>
  </iact:action>
  <iact:action type="add" startTime="53843">
    <iact:property name="dataType"/>
    <iact:actionData xml:id="d43">
      <inkml:trace xmlns:inkml="http://www.w3.org/2003/InkML" xml:id="stk43" contextRef="#ctx0" brushRef="#br1">8868 11865 23775 0,'-15'-17'1056'1,"15"17"224"-1,0 0-1024 0,0 0-256 6,0 0 0-6,0 0 0 8,0 0 0-8,0 0 0 7,-18 6 0-7,5 5 0 8,-3 3 0-8,2 0 0 7,-7 5 0-7,-3 7 0 8,-3 5 384-8,4 2 16 7,3 4 16-7,1 2 0 8,-1 10 64-8,9 1 16 7,-1 3 0-7,6 0 0 8,0-1-304-8,4 7-48 7,2 1-16-7,0-3 0 8,2-4-128-8,2-5 0 7,0-3 0-7,6 0 0 9,-2-4 144-9,-3-6-144 7,1-8 160-7,8-3-160 7,0-5 0-7,3 1 0 7,3-3 0-7,-3-7 0 8,3-6 0-8,1 0 0 7,-5-4 0-7,-1-2-160 23,3-4-1056-23,-18 6-224 0,15-4-32 0</inkml:trace>
    </iact:actionData>
  </iact:action>
  <iact:action type="add" startTime="54099">
    <iact:property name="dataType"/>
    <iact:actionData xml:id="d44">
      <inkml:trace xmlns:inkml="http://www.w3.org/2003/InkML" xml:id="stk44" contextRef="#ctx0" brushRef="#br1">8428 12530 23039 0,'0'0'2048'0,"0"0"-1648"5,0 0-400-5,0 0 0 9,0 0 784-9,17-5 80 6,5 3 16-6,3 2 0 9,2-2-608-9,1-2-112 8,3-2-32-8,4 4 0 7,6 0-128-7,-4 0 0 7,2-2 0-7,-2-2 0 8,2 0 0-8,2 3-176 8,-6 1 176-8,0 2-192 24,-2-6-1712-23,-5-4-336-1,5-4-80 0,-8 1-16 0</inkml:trace>
    </iact:actionData>
  </iact:action>
  <iact:action type="add" startTime="54340">
    <iact:property name="dataType"/>
    <iact:actionData xml:id="d45">
      <inkml:trace xmlns:inkml="http://www.w3.org/2003/InkML" xml:id="stk45" contextRef="#ctx0" brushRef="#br1">9060 11323 17503 0,'0'0'1552'1,"0"0"-1232"3,0 0-320-4,11-8 0 8,-11 8 208-8,20-5-16 7,-7 5 0-7,5 5 0 8,-8 7 80-8,9 2 16 8,-1 5 0-8,1 7 0 8,1 1 240-8,5 6 48 6,1 8 16-6,1-2 0 8,2 6 224-8,0 4 32 8,3 11 16-8,-1 1 0 8,0-3-208-7,4 8-32 4,-2 5-16-5,-3 7 0 9,-7 0-400-9,-2 2-80 6,-7 2 0-6,2-1-128 8,-7 5 384-6,-1-10-48 3,-4-4 0-4,0-1 0 7,-8-9 240-8,-2-1 64 7,-2-5 0-7,-1-5 0 8,-9-2-128-8,1-7-32 7,-7 1 0-7,1-2 0 8,-5 0-176-8,3-10-48 7,-2-1 0-7,3-5 0 8,-1-2-64-8,4-5-32 7,1-6 0-7,2 3 0 8,-1-3-288-8,3-4-64 7,5 4-16-7,11-12 0 21,0 0-2400-21,0 0-464 0,0 0-112 2,-2-26-16-2</inkml:trace>
    </iact:actionData>
  </iact:action>
  <iact:action type="add" startTime="54940">
    <iact:property name="dataType"/>
    <iact:actionData xml:id="d46">
      <inkml:trace xmlns:inkml="http://www.w3.org/2003/InkML" xml:id="stk46" contextRef="#ctx0" brushRef="#br1">10392 12222 17503 0,'0'0'1552'0,"0"0"-1232"6,0 0-320-6,21-4 0 9,-1-1 912-9,5 1 128 6,4 4 32-6,3-2 0 8,-1-2-560-8,2-4-128 8,0 0 0-8,2 2-16 8,-2-7-224-8,1 1-144 7,3 2 192-7,2-1-192 8,-8 3 0-8,0 2 0 11,-2 2 0-11,-3-6-10160 9</inkml:trace>
    </iact:actionData>
  </iact:action>
  <iact:action type="add" startTime="55105">
    <iact:property name="dataType"/>
    <iact:actionData xml:id="d47">
      <inkml:trace xmlns:inkml="http://www.w3.org/2003/InkML" xml:id="stk47" contextRef="#ctx0" brushRef="#br1">10573 12378 24527 0,'-25'18'1088'1,"9"-8"224"0,8 3-1056-1,8-13-256 9,-2 16 0-9,4 3 0 5,8 1 544-5,6-5 48 10,-1 3 16-10,3-4 0 5,3-1-304-5,3-3-64 10,1 4-16-10,4-6 0 4,1-5-224-4,3 1 0 11,10 0-144-11,-2-4-12032 9</inkml:trace>
    </iact:actionData>
  </iact:action>
  <iact:action type="add" startTime="55750">
    <iact:property name="dataType"/>
    <iact:actionData xml:id="d48">
      <inkml:trace xmlns:inkml="http://www.w3.org/2003/InkML" xml:id="stk48" contextRef="#ctx0" brushRef="#br1">11866 11606 10127 0,'0'0'896'1,"0"0"-704"10,0 0-192-11,0 0 0 5,0 0 768-5,0 0 128 10,0 0 32-10,0 0 0 5,0 0-272-5,0 0-48 11,0 0-16-11,10 21 0 4,8-5-16-4,1 0-16 11,-1-5 0-11,7 1 0 4,4-6-32-4,5-4 0 10,5 2 0-10,-2-6 0 5,6-2-64-5,-3-4-16 10,3-6 0-10,-4 5 0 5,6-5-256-5,-4 4-48 10,2-5-16-10,4 3 0 4,-4-6 112-3,4 5 16 10,-2-7 0-11,-1 1 0 4,3-1-16-4,-6 1 0 10,2 1 0-10,-4 3 0 5,-4-3-240-5,-2 4 0 11,-1-5 0-11,-3 3 0 4,-6 5 0-4,-3-3 0 12,-7 2 144-12,-1 1-144 3,-6-5 160-3,-2 4-160 12,-4 12 192-12,-2-17-192 3,-6 3 208-3,-4 4-64 10,1 4-16-10,-7-1 0 6,1-1-128-6,1 4 0 9,-5 0 0-9,1 2 0 6,2 4 0-6,-3 2-176 9,0 0 48-9,-1 6 0 5,1-3 128-5,-3 5-160 10,1 4 160-10,-3 3-160 5,3-1 160-5,2 7 0 10,3 6 0-10,-1 4 0 4,3 1 0-4,2 1-128 11,5 7 128-11,-5 9 0 5,4 6 0-5,-5 1 0 10,1 6 0-10,-4 1 0 5,3 7 0-5,1 0 0 11,-2 8 0-11,1-2-128 4,-7-2 128-4,1 0 0 11,3 0 0-11,-1-6 0 4,1-6 0-4,3-5 0 10,-5-3 0-9,3-1 0 3,1-6 128-4,-3-3 0 10,-1-9 0-10,2 0 0 5,-5-6 256-5,0-3 64 10,-1 1 16-10,1 0 0 5,3-4-32-5,-3-1-16 10,-2-7 0-10,1 1 0 5,1-7-160-5,1 1-48 10,-3-6 0-10,5-4 0 5,-1 0-80-5,0-4 0 12,3-2-128-12,2-2 192 3,1-2-64-3,3-8-128 12,4 1 176-12,-3-7-176 3,3-1 144-3,4 1-144 11,-2-3 0-11,0-5 144 4,4-3-144-4,4-2 0 11,4 2 0-11,2 2 0 5,0 1 0-5,7-1-176 6,1-2 48-6,9 6 0 9,6 5 128-9,1 6-192 7,1-1 192-7,0 5-192 9,6-4 192-9,4 9-192 10,-2 3 192-10,2 2-192 5,2 0 192-5,-4 3 0 7,1 7-144-7,-3 2 144 9,4 7 0-9,-6-1 0 6,-1 0 0-6,-5 7 0 9,-2 0 0-9,-2-1 0 6,-3-1 0-6,-3-1 0 8,1-1 0-8,-7 0 0 11,1-9 0-11,-4 4 0 4,-12-16 0-4,13 11 0 7,-13-11 0-7,0 0 0 22,18 8-1392-22,-18-8-304 0</inkml:trace>
    </iact:actionData>
  </iact:action>
  <iact:action type="add" startTime="56532">
    <iact:property name="dataType"/>
    <iact:actionData xml:id="d49">
      <inkml:trace xmlns:inkml="http://www.w3.org/2003/InkML" xml:id="stk49" contextRef="#ctx0" brushRef="#br1">13206 11856 3679 0,'0'0'320'1,"0"0"-320"8,0 0 0-9,0 0 0 6,0 0 3888-6,0 0 704 11,16 4 144-11,0-4 16 5,-16 0-2944-5,21-4-592 10,-3 0-112-10,3-2-16 3,2 2-176-3,5-4-16 12,-1 0-16-12,2 5 0 3,3-3-400-3,1-2-80 12,4 2-16-12,-2 0 0 3,-2-4-256-3,-2 1-128 12,-1 3 0-12,-1 2 128 17,-2-2-1520-16,0-4-304-1,1 4-64 0</inkml:trace>
    </iact:actionData>
  </iact:action>
  <iact:action type="add" startTime="56792">
    <iact:property name="dataType"/>
    <iact:actionData xml:id="d50">
      <inkml:trace xmlns:inkml="http://www.w3.org/2003/InkML" xml:id="stk50" contextRef="#ctx0" brushRef="#br1">14186 11216 11967 0,'0'0'528'0,"0"0"112"0,0 0-512 0,0 0-128 4,0 0 0-4,0 0 0 9,-6 14 1344-9,0 5 256 7,0 6 32-7,-4 5 16 7,2 1-208-7,3 4-32 12,-1 4-16-12,-2-4 0 3,0 6-352-2,0-2-64 10,2-2-16-11,-3 8 0 3,-1-4-464-3,2 6-112 7,-2 2 0-7,3-1-16 9,1-11-224-9,0-2-144 6,0-5 192-6,0-3-192 9,0-6 0-9,4-1 0 7,2-20 0-7,0 0-8272 16,2 14-1648-15</inkml:trace>
    </iact:actionData>
  </iact:action>
  <iact:action type="add" startTime="57387">
    <iact:property name="dataType"/>
    <iact:actionData xml:id="d51">
      <inkml:trace xmlns:inkml="http://www.w3.org/2003/InkML" xml:id="stk51" contextRef="#ctx0" brushRef="#br1">15451 11163 2751 0,'0'0'256'1,"0"0"-256"9,0 0 0-10,-15-6 0 5,3-1 2304-5,-3 3 432 11,-1 2 80-11,2 2 0 4,1 0-1776-4,-3 4-352 10,-2 4-80-10,3 3-16 5,-7 5-64-5,1-3-16 11,-2 5 0-11,-3 0 0 5,-3 3 272-5,2 6 48 10,-3 5 16-10,3 9 0 4,-2-1-32-4,0 11-16 10,-1 6 0-10,1 5 0 5,0 8-224-5,1 4-64 11,3-1 0-11,-2 5 0 4,-2 4-208-3,3-1-48 9,1 1-16-10,3-2 0 5,5 0-48-5,-1 0 0 9,3-4 0-8,3-6 0 3,6-3 128-4,0-7 32 11,-2-1 0-11,7-1 0 4,-1-3-96-4,5-1 0 11,7-1-16-11,-2-6 0 4,4-6-64-4,1 0-16 11,-1-6 0-11,6-8 0 5,-1-1-160-5,1-7 192 10,3-5-192-10,5 3 192 5,1-9-320-5,4-2-64 10,2-4-16-10,0-6-12624 8</inkml:trace>
    </iact:actionData>
  </iact:action>
  <iact:action type="add" startTime="57855">
    <iact:property name="dataType"/>
    <iact:actionData xml:id="d52">
      <inkml:trace xmlns:inkml="http://www.w3.org/2003/InkML" xml:id="stk52" contextRef="#ctx0" brushRef="#br1">15826 11341 12895 0,'0'0'576'0,"0"0"112"0,-8 19-560 0,0 3-128 9,-5-5 0-9,3 7 0 5,-6-1 752-5,5 8 112 10,-7 6 32-10,6 0 0 5,-3 8 416-5,3 4 96 10,-2 8 0-10,5 7 16 5,3 0-464-5,-4 8-112 10,-2-3-16-10,5 5 0 5,-1 6-400-5,0-2-96 11,4-6-16-11,-2 0 0 5,-2 2-176-5,3-7-144 9,-1-9 192-9,4-5-192 5,-2-7 192-5,0-5-192 10,2 4 192-10,-2-10-192 4,2-5 256-4,2-5-64 11,0-5-16-11,0 1 0 5,0-7-176-5,0-14 192 10,0 0-192-10,0 0 192 5,0 0-448-5,0 0-64 11,0 0-32-11</inkml:trace>
    </iact:actionData>
  </iact:action>
  <iact:action type="add" startTime="58153">
    <iact:property name="dataType"/>
    <iact:actionData xml:id="d53">
      <inkml:trace xmlns:inkml="http://www.w3.org/2003/InkML" xml:id="stk53" contextRef="#ctx0" brushRef="#br1">15643 11594 20271 0,'0'0'1792'1,"9"-17"-1424"9,-1-3-368-10,12 5 0 5,7-5 384-5,2 1 0 10,8 3 0-10,6-1 0 5,0-5-16-5,8 1 0 10,3 1 0-10,1 1 0 5,0 1-96-5,-1 6-16 10,-3-3 0-9,-2 5 0 3,-10 2-128-4,2 0-128 10,-6 4 144-10,-2 3-7248 17,-2 1-1472-16</inkml:trace>
    </iact:actionData>
  </iact:action>
  <iact:action type="add" startTime="58349">
    <iact:property name="dataType"/>
    <iact:actionData xml:id="d54">
      <inkml:trace xmlns:inkml="http://www.w3.org/2003/InkML" xml:id="stk54" contextRef="#ctx0" brushRef="#br1">15594 12105 22687 0,'0'0'1008'1,"0"0"208"-1,14 0-976 0,7 0-240 9,2 0 0-9,7-4 0 5,1-1 0-5,6-7 0 10,2 2 0-10,10 0 0 4,-1-5 0-4,11 3 0 11,3-4 0-11,1 3 0 5,5-7 0-5,-6-3 0 10,-1-1 128-10,-3 7-10240 10</inkml:trace>
    </iact:actionData>
  </iact:action>
  <iact:action type="add" startTime="58695">
    <iact:property name="dataType"/>
    <iact:actionData xml:id="d55">
      <inkml:trace xmlns:inkml="http://www.w3.org/2003/InkML" xml:id="stk55" contextRef="#ctx0" brushRef="#br1">17189 11035 4607 0,'0'0'192'1,"-15"7"64"-1,3 1-256 0,-4 0 0 8,5 0 0-8,-3 7 0 6,-1 5 2496-6,-1-1 448 9,-2 3 80-9,-5 3 32 5,-4 6-1360-5,-5 3-272 11,-3 3-48-11,2 2-16 4,0 11-208-4,0 7-32 10,-6 7-16-9,2 6 0 3,4-1-560-4,-1 5-112 11,1 4-32-11,4 0 0 5,4 2-208-5,3-6-32 10,3 2-16-10,1-2 0 5,6-8-144-5,3-1 160 10,3-9-160-10,2-1 160 4,4 0-32-4,4-7-128 11,6 1 192-11,1 0-64 5,9-6-128-5,-1-6 0 10,7-2 0-10,3 2 0 18,8-4-1472-17,0-10-320-1</inkml:trace>
    </iact:actionData>
  </iact:action>
  <iact:action type="add" startTime="59025">
    <iact:property name="dataType"/>
    <iact:actionData xml:id="d56">
      <inkml:trace xmlns:inkml="http://www.w3.org/2003/InkML" xml:id="stk56" contextRef="#ctx0" brushRef="#br1">17472 11881 20271 0,'-31'-6'896'0,"11"4"192"0,-1 4-880 0,-2 4-208 10,-1 2 0-10,3 4 0 5,-1-5 432-5,3 9 32 10,-5 0 16-10,3 3 0 5,5-5 32-5,5 3 16 11,3-1 0-10,0-3 0 2,8-13-80-3,-2 22-32 7,4-5 0-7,6 3 0 8,0-1-32-8,11 3-16 7,1-1 0-7,3 5 0 9,-1-1-144-9,1 0-32 11,0-1 0-11,-1 1 0 4,-3 3-192-4,1-3 128 12,1 0-128-12,-5-1 0 4,-1-5 128-4,-1 3-128 7,-2-1 0-7,-6 2 144 10,1 3-144-10,-3-7 192 5,-4 1-192-4,-2 1 192 6,-3-1 144-7,-3-3 48 10,-8 1 0-10,1-1 0 5,-9-7 192-5,-1-2 32 11,-4 2 16-11,-1-1 0 4,-3-1-336-4,-2-2-64 7,0-8-16-7,2 2 0 8,-2 6-208-8,0-4 0 8,3-4 0-8,-1-4 0 22,2-2-2448-22,-2-3-544 1</inkml:trace>
    </iact:actionData>
  </iact:action>
  <iact:action type="add" startTime="59460">
    <iact:property name="dataType"/>
    <iact:actionData xml:id="d57">
      <inkml:trace xmlns:inkml="http://www.w3.org/2003/InkML" xml:id="stk57" contextRef="#ctx0" brushRef="#br1">17712 11138 15663 0,'0'0'1392'1,"0"0"-1120"8,0 0-272-9,8 10 0 5,-8-10 528-5,10 15 48 10,-3-1 16-10,3 4 0 4,8-1 272-4,-1 1 48 12,-1 1 16-12,5 8 0 4,-1 5 0-4,-3 5 0 13,5 4 0-13,1 11 0 3,-1 1-224-3,-1 4-64 11,3 1 0-11,-3 1 0 3,1 9-320-3,-1-4-80 12,0 4-16-12,-3 3 0 4,-4-5-224-4,-7 4 128 11,-3 4-128-11,0-6 0 4,-4 3 128-4,0-7-128 11,-2-3 0-11,-2-1 144 4,1 0-16-4,-9-3 0 9,0-10 0-9,2-2 0 6,-3-4 64-6,5-4 0 9,-6-4 0-9,6-4 0 5,3-6-48-5,-7 1 0 10,2-5 0-10,2-5 0 4,-3 2-144-4,11-16-192 13,0 0 32-13,0 0-8528 14,-12 5-1696-13</inkml:trace>
    </iact:actionData>
  </iact:action>
  <iact:action type="add" startTime="59898">
    <iact:property name="dataType"/>
    <iact:actionData xml:id="d58">
      <inkml:trace xmlns:inkml="http://www.w3.org/2003/InkML" xml:id="stk58" contextRef="#ctx0" brushRef="#br1">18100 10781 13823 0,'0'0'608'0,"0"0"128"0,-6-19-592 0,3 7-144 7,3 12 0-7,0 0 0 4,3-16 944-4,-3 16 144 7,0 0 48-7,0 0 0 8,0 0-640-8,18-4-128 7,-2 4-32-7,3 6 0 8,1 6 256-8,1 0 48 11,4 7 16-11,5 5 0 4,1 3-128-4,8 8-16 7,0 14-16-7,6 1 0 8,2-1-192-8,-3 12-48 12,3 1 0-12,0 6 0 3,-6 4-128-3,-2 10-128 11,-6 2 144-11,-4 2-144 5,-1 4 0-5,-7 3 128 11,-9-7-128-11,-4 0 0 5,0-4 128-5,-5 2 0 10,-5 2-128-10,-5-5 192 4,-3-3 32-4,2 2 0 7,-7-4 0-7,1-3 0 9,-6-7 16-9,3-8 0 10,-3-3 0-10,-5-2 0 5,-4-10 128-5,-1 0 16 10,1-8 16-10,2 4 0 5,0-8-80-5,-1-2 0 7,-3-6-16-7,4-3 0 9,-1-2-112-9,9-1 0 7,-4-7-16-7,3 0 0 8,4-3-176-8,-1-5 0 11,3-4 0-11,14 2 128 19,0 0-1632-19,-12-13-336 0,7 3-64 0,1-10-16 1</inkml:trace>
    </iact:actionData>
  </iact:action>
  <iact:action type="add" startTime="60440">
    <iact:property name="dataType"/>
    <iact:actionData xml:id="d59">
      <inkml:trace xmlns:inkml="http://www.w3.org/2003/InkML" xml:id="stk59" contextRef="#ctx0" brushRef="#br1">19308 11854 19343 0,'0'0'1728'0,"0"0"-1392"5,0 0-336-5,0 0 0 8,13-12 496-8,3-2 16 10,3 3 16-10,9-1 0 5,-1 4-320-5,0 0-64 12,5-7-16-12,-1 5 0 3,2 0-128-3,0 0 160 7,-2 3-160-7,2-3 160 9,5 4-160-9,1 2 0 11,-6 2 0-11,-2 0-6432 15,-2 0-1392-15</inkml:trace>
    </iact:actionData>
  </iact:action>
  <iact:action type="add" startTime="60601">
    <iact:property name="dataType"/>
    <iact:actionData xml:id="d60">
      <inkml:trace xmlns:inkml="http://www.w3.org/2003/InkML" xml:id="stk60" contextRef="#ctx0" brushRef="#br1">19468 12080 22111 0,'-26'2'1968'1,"26"-2"-1584"3,0 0-384-4,0 0 0 9,0 0 1360-9,0 0 192 11,20 2 48-11,1-2 0 4,-1-4-1168-4,3 0-240 10,4 0-32-10,3-2-16 5,-1-3-144-5,4 3 0 11,8 0 144-11,-4 0-8560 16,4 0-1712-16</inkml:trace>
    </iact:actionData>
  </iact:action>
  <iact:action type="add" startTime="61039">
    <iact:property name="dataType"/>
    <iact:actionData xml:id="d61">
      <inkml:trace xmlns:inkml="http://www.w3.org/2003/InkML" xml:id="stk61" contextRef="#ctx0" brushRef="#br1">20546 11241 15599 0,'0'0'688'1,"-13"-6"144"-1,-5 5-656 0,6 2-176 10,12-1 0-10,0 0 0 4,-11 10 704-4,3 2 96 9,4 2 32-9,2-5 0 6,2-9-176-6,0 0-16 10,0 0-16-10,6 22 0 5,2-7 48-5,3-1 16 7,-11-14 0-7,16 10 0 8,1 2-144-8,5-7-32 6,1 3 0-6,5-4 0 8,3-6-64-8,2 2-32 11,2 0 0-11,8-4 0 4,2-4-144-4,4-5-16 9,1 1-16-9,3 2 0 4,2-5-80-4,-1-1-16 7,-5 0 0-7,-4-5 0 9,-2 0-144-9,0 3 0 5,-4-1 144-4,-2-3-144 7,-4 5 0-8,2-3 0 11,-6 1 0-11,-1 7 128 4,-3-6-128-4,-5 1 128 11,-3 3-128-11,1-3 128 4,-9 5-128-4,1-4 0 7,0 3 0-7,-6-3 0 8,-4 16 0-8,0 0-192 11,0 0 64-11,0 0 0 4,0 0-64-4,-20 12 0 7,7-1 0-7,-7 7 0 8,1-2-16-8,1 7-16 7,-1 6 0-7,1 8 0 8,2 2 224-8,-3 10 0 12,1 8 0-12,3 3 0 3,-7 10 0-3,1 2 0 12,-3 8 0-12,3 4 0 4,-2 4 0-4,-3 4 0 12,-3-3 0-12,0 1 0 3,-3 2 0-3,-3-3 0 12,-2-5-128-12,4 0 128 3,-4-2 0-3,2-4 0 10,0-10 0-10,-4 1 0 5,0-7 0-5,4 0 160 10,-2-5-32-10,2-2 0 5,3-1 160-5,-1-7 32 10,-2-4 0-10,4-8 0 5,2-4-64-5,-1-2-16 11,3-5 0-11,0-7 0 5,-1-5 16-5,5-2 16 10,0-4 0-10,3-4 0 4,-3-6-96-4,3-6-32 12,3-2 0-12,-1-9 0 3,4-5-16-3,3-1 0 7,1-2 0-7,0 0 0 9,6-3-128-9,4 1 0 12,6-2 0-12,6 4 0 3,-4 0-192-3,9-3 16 11,1-1 16-11,3 6 0 4,5 7-32-4,3 5-16 12,4-5 0-12,6 11 0 4,-2-1 208-4,8 8-176 11,0 6 176-11,4 4-160 4,-1-1 160-4,7 3 0 7,2 10 0-7,-3-1 0 8,-1-1 0-8,-4 1 0 7,-5-1 0-7,-1-1 0 8,-11 3 0-8,-3 5 0 12,-4 0 0-12,-1-3 0 3,-9-6 0-3,1 3 0 11,-3 4 0-11,1-9 0 4,-14-14-144-4,0 0-112 7,0 0 0-7,18 4-12480 12</inkml:trace>
    </iact:actionData>
  </iact:action>
  <iact:action type="add" startTime="61791">
    <iact:property name="dataType"/>
    <iact:actionData xml:id="d62">
      <inkml:trace xmlns:inkml="http://www.w3.org/2003/InkML" xml:id="stk62" contextRef="#ctx0" brushRef="#br1">21861 11505 21183 0,'0'0'1888'1,"0"0"-1504"7,0 0-384-8,19-2 0 4,3 2 944-4,-3 0 112 11,5 0 32-11,1 0 0 4,0-4-128-4,9 2-32 7,7 2 0-7,-4-4 0 8,4-2-336-8,-2-2-64 7,4 2-16-7,-4 3 0 8,2 1-288-8,-4-2-64 7,2 0-16-7,2-2 0 8,-6 2-144-8,0 0-192 7,0 0 32-7,-4 0-8880 16,-2-2-1776-16</inkml:trace>
    </iact:actionData>
  </iact:action>
  <iact:action type="add" startTime="62075">
    <iact:property name="dataType"/>
    <iact:actionData xml:id="d63">
      <inkml:trace xmlns:inkml="http://www.w3.org/2003/InkML" xml:id="stk63" contextRef="#ctx0" brushRef="#br1">23002 10847 19295 0,'0'0'848'0,"0"0"176"0,-4 18-816 0,-2 3-208 11,2 7 0-11,2 3 0 4,-2 0 1008-4,1 2 144 6,1 4 48-6,-2 0 0 9,0-2-128-9,-2 4-32 6,4-1 0-6,-2-1 0 8,-4 5-320-8,4-1-64 11,-3 2-16-11,1-2 0 5,-2 0-320-5,4-6-80 10,0 2-16-10,2-1 0 5,-2-9-224-5,2-4 144 7,2-5-144-7,6-1 128 18,-2 1-1312-18,-4-18-272 0,12 14-48 2,-12-14-16-2</inkml:trace>
    </iact:actionData>
  </iact:action>
  <iact:action type="add" startTime="62958">
    <iact:property name="dataType"/>
    <iact:actionData xml:id="d64">
      <inkml:trace xmlns:inkml="http://www.w3.org/2003/InkML" xml:id="stk64" contextRef="#ctx0" brushRef="#br1">24705 10682 13071 0,'0'0'576'0,"0"0"128"0,-18 7-576 0,7 1-128 11,-5 0 0-11,2 6 0 4,-7-1 288-4,-1 9 32 11,-1-3 0-11,-4 1 0 4,-5 3 800-4,-3 10 160 10,2 10 48-10,-6 8 0 6,0 4-48-6,-6 5 0 10,0 4 0-10,-1 9 0 4,-1 6-576-4,4 5-128 11,-4 4-32-11,2 6 0 5,6-1-224-5,0-5-32 10,8-4-16-10,4 0 0 5,1 0 16-5,5 1 0 11,1 1 0-11,3-8 0 4,5-4 160-4,0 4 16 11,5 0 16-11,1-7 0 4,4-3-144-4,2-8-16 10,2 1-16-10,0 1 0 4,4-1-80-4,5-5-16 11,-3-1 0-11,6-3 0 5,-1 3 0-5,3-8 0 10,0-2 0-10,5 0 0 4,-3-2-32-4,3-1-16 12,4-5 0-12,3 4 0 3,3-9 0-3,4-5 0 11,-2 0 0-11,0-3 0 4,0-7-352-4,6 1-80 11,1-10-16-11,-3-3-14112 8</inkml:trace>
    </iact:actionData>
  </iact:action>
  <iact:action type="add" startTime="66664">
    <iact:property name="dataType"/>
    <iact:actionData xml:id="d65">
      <inkml:trace xmlns:inkml="http://www.w3.org/2003/InkML" xml:id="stk65" contextRef="#ctx0" brushRef="#br0">8911 3164 11967 0,'0'0'528'1,"0"0"112"-1,0 0-512 0,0 0-128 7,0 0 0-7,0 0 0 7,0 0 896-7,0 0 160 7,0 0 32-7,0 0 0 8,0 0-192-8,0 0-16 7,0 0-16-7,0 0 0 8,0 0-96-8,0 0 0 7,0 0-16-7,0 0 0 8,-19 0-160-8,1 3-16 7,-5 5-16-7,-2-2 0 8,-3-2-240-8,-3 2-32 8,-6 0-16-8,-4 0 0 8,4-6 16-8,-4-4 0 6,4 2 0-6,-6 2 0 9,4 0 128-8,-4 0 32 5,2-2 0-6,-4 2 0 8,6 2-64-8,-2 4 0 7,4-3 0-7,-6-1 0 8,0-2-128-8,-7 0-48 6,3-3 0-5,4 3 0 7,-2 1-80-8,6-1 0 7,-6-1-128-7,8-1 192 7,2-2-192-7,6 4 0 7,1 0 0-7,9 0-160 9,-1 0 160-9,5 0 176 6,15 0-48-6,-12 4 0 9,12-4-128-9,0 0 0 6,0 0 144-6,0 0-144 9,0 0 0-9,0 0 0 6,0 0 0-6,0 0 128 8,0 15-128-8,0-15 0 7,0 22 0-6,6 3 0 7,2-4 0-8,2 9 0 7,-5 1 0-7,3 4 0 8,2 8 0-8,-2 2 0 7,-4 5-144-7,2 7 144 8,-3 3 0-8,-1 9 0 7,-4 7 0-7,-1 6 128 8,-3 4-128-8,-2 5 0 7,-6 11 0-7,3-1 0 8,-7-5 0-8,6 3 0 7,-5-1 0-7,5 1 0 8,-8-7 0-8,5 3 0 8,1-3 0-8,-7 1 0 8,-3 1 0-8,5-4 0 6,-1 0 0-6,-1 1 0 8,3-5 0-8,5 0 0 7,-5 2 0-7,6-1 0 8,-3 3 0-8,3-6 0 7,-3-2 0-7,5-8 0 8,6 0 0-8,-2-2 0 7,-2-6 0-7,2-5 0 9,2-5 0-9,1-3 0 6,-1-4 144-6,-4-4-144 8,0-10 144-8,4-4-144 7,0-4 192-7,2 3-192 8,-2-7 288-8,1-3-48 7,3-20-16-7,0 0 0 8,0 0 48-8,0 0 16 7,0 0 0-7,0 0 0 8,0 0 48-8,0 0 16 7,0 0 0-7,0 0 0 8,0 0-176-8,0 0-48 7,13-12 0-7,-13 12 0 8,0 0-128-8,14-8 0 7,-14 8 0-7,21-4 128 8,-1-10-128-8,3 5 0 7,-1 1 0-7,5-2 0 8,4 2-240-8,4 2 80 7,4-7 16-7,6 5 0 8,8 2-48-8,7 4-16 7,10-4 0-7,3-1 0 8,7-1-144-8,0 2-32 7,0-6 0-7,0 1 0 23,0-1-352-22,-1-4-80-1,0 6-16 0,-3-3-12432 2</inkml:trace>
    </iact:actionData>
  </iact:action>
  <iact:action type="add" startTime="67538">
    <iact:property name="dataType"/>
    <iact:actionData xml:id="d66">
      <inkml:trace xmlns:inkml="http://www.w3.org/2003/InkML" xml:id="stk66" contextRef="#ctx0" brushRef="#br0">10181 3741 14735 0,'-14'-10'1312'0,"14"10"-1056"4,-5-12-256-4,5 12 0 8,-4-11 1248-8,4 11 192 7,6-16 32-7,1 2 16 9,3 1-672-9,6-1-144 6,3-5-32-6,1 3 0 9,3-3-416-9,4 1-96 7,3 0 0-7,3-1-128 8,-4-6 128-8,2 7-128 6,1 4 0-6,3-5 0 8,4-3 160-8,-4 5-32 7,-2-5 0-7,0 5 0 8,-2 1 160-8,4 1 32 7,-3 3 0-7,-3-2 0 8,-2 5-64-8,0-1 0 7,-3-2 0-7,-7 6 0 9,1 4-64-8,-18 2 0 4,18 0-16-5,-18 0 0 8,0 0-16-8,0 0 0 7,11 8 0-7,-11-8 0 8,0 0 96-8,4 20 0 8,-4-20 16-8,-4 21 0 7,-2-3-80-7,1 5 0 7,-7 4-16-7,2 5 0 9,-5-1-176-9,1 6 128 6,-6-2-128-6,5 8 128 9,-3 0-128-9,3 5 0 6,1 3 0-6,-4 8 0 8,7 3 0-8,-5 10 0 8,6 0-128-8,-1 6 128 7,3 0 0-7,2 2 0 8,2 0-144-8,2 2 144 8,0-6 0-8,8-2 0 6,-2 4 0-6,2 2 0 9,0 0 0-9,1 2 0 7,-1 0 0-7,2 2 0 8,4 0 0-8,-4-4 0 7,1-2 0-7,3-2 0 8,-2-6 0-8,3 4 0 7,-1-4 0-7,8-3 0 9,-7-3 0-9,3 2 128 6,-6-3-128-6,5-5 0 8,-5-3 160-8,6-4-160 7,-5-3 160-7,5-3-160 8,-4 0 160-8,3 0-160 7,-3-4 160-7,4 0-160 8,-7-6 256-8,3 0-64 7,0-2 0-7,-6 0 0 8,-1-13-48-8,-3 3-16 7,-2-1 0-7,-2 1 0 8,-3-1-128-8,-1-3 192 7,-6-1-192-7,-2-1 192 8,-3-3 256-8,-1-1 64 7,-5-3 16-7,-3 2 0 8,1 2 32-8,-2-7 0 7,-4 1 0-7,-1 2 0 9,-3-4-176-9,0 2-48 6,2-1 0-6,-6-3 0 9,-2-4-176-9,2 0-32 6,-2 0-128-6,8-2 192 8,4-4-192-8,3 3 0 7,3-3-144-7,7 0 144 22,5-8-2624-22,9-1-416 0</inkml:trace>
    </iact:actionData>
  </iact:action>
  <iact:action type="add" startTime="68569">
    <iact:property name="dataType"/>
    <iact:actionData xml:id="d67">
      <inkml:trace xmlns:inkml="http://www.w3.org/2003/InkML" xml:id="stk67" contextRef="#ctx0" brushRef="#br0">19692 621 15663 0,'0'0'1392'2,"0"0"-1120"5,4-10-272-7,-4 10 0 8,0 0 384-8,0 0 0 7,0 0 16-7,0 0 0 8,0 0-48-8,0 0-16 7,-6-10 0-7,-2 0 0 8,-7 2-16-8,-1 5-16 7,-5-3 0-7,-1-2 0 8,1 4 0-8,-5-2 0 8,-3 2 0-8,-2-2 0 7,-2 2 16-7,3-3 16 7,1 1 0-7,2 2 0 8,1-2 112-8,-1 2 32 7,4-2 0-7,1 4 0 8,3 0-256-8,-1 0-48 7,1 1-16-7,5-1 0 8,-3 0-160-8,17 2 192 7,-16 0-192-7,16 0 192 8,0 0-192-8,-12 4 0 7,12-4 144-6,0 0-144 6,0 0 0-7,-6 15 128 7,2-3-128-7,3 5 0 9,1-1 0-9,1 5 144 6,1 5-144-6,2 5 0 8,-4 2 144-8,0 8-144 8,0-2 0-8,0 6 144 8,-4-4-144-8,1 8 0 6,-5 1 0-6,2 9 0 8,-2 3 0-8,-6 7 0 8,3-5 0-8,3 4 128 7,-2-5-128-6,2 1 0 6,1 2 0-7,-3-1 0 7,4 3 0-7,0-4 0 8,2 1 128-8,0 1-128 8,-4-6 192-8,3-1-64 6,-1-7 0-5,4 1 0 6,-2 0 96-7,0-4 16 8,-4-5 0-8,2 3 0 8,1-2-240-8,-3-6 0 6,-2-2 128-6,4 2-128 9,2-4 128-9,0 2-128 7,-3 2 176-7,3-7-176 8,0-1 208-8,0-2-64 6,2 0-16-5,-4-1 0 6,-2-1 16-7,2 0 0 8,2-3 0-8,1-3 0 8,-7-7-16-8,-2 1-128 7,4-7 192-7,-3 6-64 7,11-14-128-7,-12 7 192 8,12-7-192-8,-12 10 192 7,0 0-192-7,12-10 192 8,0 0-192-8,0 0 192 7,0 0-192-7,0 0 0 7,0 0 144-6,0 0-144 6,0 0 320-7,0 0-16 7,0 0 0-7,18-2 0 8,0-4 80-8,3 0 0 8,1-1 16-8,3 1 0 8,-2-4-224-8,5 2-48 7,1 0-128-7,0-5 192 8,4 1-192-8,4-2 0 7,2 3 0-7,2 3 0 9,0-2 128-9,2 0-128 6,4 6 0-6,2-3 0 8,-4-3 0-8,-4 4 0 7,1-2 0-7,-4-2-160 22,-1 3-1472-22,4 3-288 0,-4-4-64 1,2-2-16-1</inkml:trace>
    </iact:actionData>
  </iact:action>
  <iact:action type="add" startTime="69369">
    <iact:property name="dataType"/>
    <iact:actionData xml:id="d68">
      <inkml:trace xmlns:inkml="http://www.w3.org/2003/InkML" xml:id="stk68" contextRef="#ctx0" brushRef="#br0">21660 730 4607 0,'-25'-30'400'1,"9"15"-400"2,-2-7 0-3,-1 7 0 8,7 1 2864-8,-3 1 480 8,3 1 112-8,-2 4 0 8,7-4-1904-8,1 3-384 7,6 9-80-7,-2-14 0 8,-2 4-352-8,8 2-64 7,0-5-16-7,1 3 0 7,5-6-112-7,8 5-32 7,1-9 0-7,7 6 0 8,3-3-256-8,4 3-64 8,2-3-16-8,2 1 0 8,2 1-176-8,2-5 160 6,2 1-160-6,-6 5 160 9,2 4-160-9,-6 0 0 7,-1 3 0-7,-1 1 0 9,0-6 128-9,-2 2-128 6,0 4 192-6,-1-1-64 8,-5 1-128-8,-1 2 160 7,-1 0-160-7,1 2 160 8,-9 2-32-8,-13 0-128 7,0 0 192-7,18 4-64 8,-18-4-128-8,10 16 0 8,-5-3 0-8,-5 5 0 7,-2-3 144-7,-3 9-144 8,-3 3 160-8,-6 4-160 7,2 6 0-7,-5 0 128 7,1 0-128-7,-3 8 0 8,-1 6 0-8,3 6 0 7,-3-1 0-7,1 5 0 8,7-1 0-8,-2 8 0 7,7-1 0-7,5 7 0 8,0 0 0-8,4-4-128 7,-2 0 128-7,2-2 0 8,5 5 0-7,7-7 0 5,-2 0 0-6,5-3 0 9,-1-1 0-9,3 4 0 6,3-3 0-6,-3-5 0 8,1 1 0-8,1-3 0 7,1 1 0-7,-3-6 144 8,-1-3 112-8,1-1 0 7,3-4 16-7,-7 4 0 8,3 0 80-8,1-6 16 7,-5-2 0-7,2-2 0 8,-9-2-144-8,1 2-32 7,0-6 0-6,-4-4 0 6,-4-3 128-7,-2-5 32 7,-6 1 0-7,0-3 0 8,1-7 304-8,-7 2 64 7,0-1 16-7,-5-3 0 8,-3 0-16-8,-1 2 0 7,-4-6 0-7,-5-2 0 9,-1 0-256-9,-2 0-48 6,-12-2-16-6,6 3 0 9,-3 1-208-9,-3 2-32 6,-4 2-16-6,-6-4 0 8,-1 2-144-8,-5 3 0 7,1-1 144-7,-2 2-144 8,1 6-240-8,3-3-112 7,-3 5-32-7,1 3-11008 16,2-3-2192-16</inkml:trace>
    </iact:actionData>
  </iact:action>
  <iact:action type="add" startTime="72444">
    <iact:property name="dataType"/>
    <iact:actionData xml:id="d69">
      <inkml:trace xmlns:inkml="http://www.w3.org/2003/InkML" xml:id="stk69" contextRef="#ctx0" brushRef="#br0">27082 10231 10127 0,'0'0'896'0,"0"0"-704"8,14-6-192-8,-14 6 0 8,18-8 1104-8,-18 8 192 7,0 0 48-7,0 0 0 8,9-9 352-8,-9 9 80 7,8-12 16-7,-8 12 0 8,0 0-192-8,0 0-16 7,0 0-16-7,-10-10 0 8,1 6-512-8,-7 2-96 7,-1-1-32-7,-1 1 0 7,-5 2-368-7,-1 2-80 8,-1 1-16-8,-1 1 0 7,3-2-48-6,2 0-16 6,-5 0 0-7,1 4 0 8,-4 0 0-8,-1-2 0 7,-3-2 0-7,-2 4 0 8,0 3-80-7,-4-5-32 5,0-4 0-6,2 0 0 8,-2 2-16-8,4 0 0 7,0 0 0-7,2 0 0 8,3-2-32-8,9 0-16 7,-1 0 0-7,1 0 0 8,3 2-96-8,3 0 0 7,-3-2-128-7,5 4 192 8,-5 4-192-7,6-4 128 5,-3-1-128-6,15-3 0 9,-12 4 0-9,12-4 0 6,-16 4 0-6,16-4 0 8,0 0 128-8,0 0-128 7,0 0 0-7,0 0 0 8,0 0 224-8,0 0-48 7,0 0-16-7,0 0 0 8,0 0-160-8,0 0 128 7,0 0-128-7,0 0 128 8,0 0-128-8,0 0 0 7,-2 18 0-7,2-18 0 8,0 0 0-8,0 13 0 7,0 7 0-7,-2-3 0 8,2-17 0-8,0 0 0 7,-1 18 0-7,1-18 0 8,-4 21 0-8,-4 1 0 7,4-6 0-7,0 1 0 8,-2 3 0-8,0-5 0 7,-9 3 0-7,3 3 0 9,-6-3 0-9,5 5 0 7,-5 1 0-7,3-1 0 8,-1 0 0-8,-2-1 0 6,7-5 0-6,-5 3 0 8,6-8 0-8,1 3 0 7,1-3 0-7,2 3 0 8,6-15 0-8,-2 12 0 7,2-12 128-7,0 0-128 8,0 18 0-8,0-18 0 7,0 0 0-7,20 9 0 8,-5 1 0-8,7-4 0 8,3-4 0-8,4 0 0 7,1-2-144-7,7 2 144 7,4 2 0-7,-2 0 0 8,5 2 0-8,-3-1-128 7,2 1 128-7,6 2 0 8,-4 6 0-8,0-5 0 8,-2 7 0-8,-4-4 0 8,0 5 0-8,-2-1-128 6,-6 3 128-6,-4 5 0 9,-3 1 0-9,-9-1 0 6,1-1-128-6,-4 4 128 9,-3-5 0-9,-3 1 0 6,-6 1 0-6,0-1 0 9,-6-4 0-9,-5 1 0 6,-1 1 0-6,-8 3 0 8,-1-7 0-8,-6-1 0 7,-5 2 0-7,-1-5 144 8,0 3 48-8,-6-6 0 8,0 1 0-8,-6-3 0 7,2 0-16-7,-2 2 0 8,5-5 0-8,-3-1 0 8,4 0-176-8,0 0 0 7,3 0 144-7,9 2-144 8,0-2 0-8,7 0 0 6,5-2 0-6,1-2 0 22,14 0-1472-22,0 0-272 1,0 0-48-1,0 0-14384 3</inkml:trace>
    </iact:actionData>
  </iact:action>
  <iact:action type="add" startTime="73331">
    <iact:property name="dataType"/>
    <iact:actionData xml:id="d70">
      <inkml:trace xmlns:inkml="http://www.w3.org/2003/InkML" xml:id="stk70" contextRef="#ctx0" brushRef="#br0">24732 11936 16575 0,'0'0'1472'0,"0"0"-1168"6,0 0-304-6,0 0 0 8,20-6 1120-8,-1 2 160 7,6-2 48-7,7 2 0 8,5-2-160-8,2 0-16 7,8-1-16-7,3-3 0 9,7-2-48-9,1-3-16 7,5 1 0-7,11-2 0 8,8 3 496-8,6-5 96 6,13 2 32-6,0 3 0 9,7-5-1696-8,-5 5-256 5,-3-11-80-6,-3 9-32 8,5 1 720-8,3-2 144 7,2 7 16-7,-5-5 16 8,-3 2-128-8,-3 4-16 8,-9-3-16-8,-5 3 0 7,-2 0-176-7,-8 2-48 7,-1 0 0-7,-11 3 0 8,-3 1-144-8,-7 2 128 7,-1 0-128-7,-10 0 128 8,-6 2-128-8,-5 1-224 7,-9 5 48-7,-19-8 16 23,0 0-1888-23,0 0-384 1,-4 14-80-1</inkml:trace>
    </iact:actionData>
  </iact:action>
  <iact:action type="add" startTime="73901">
    <iact:property name="dataType"/>
    <iact:actionData xml:id="d71">
      <inkml:trace xmlns:inkml="http://www.w3.org/2003/InkML" xml:id="stk71" contextRef="#ctx0" brushRef="#br0">25487 12550 14735 0,'0'0'1312'0,"0"0"-1056"7,0 0-256-7,0 0 0 8,-14 2 720-7,-5 2 96 5,1 0 16-6,-5 2 0 8,-4-3 80-8,-3 3 32 7,-3-2 0-7,2 6 0 8,0-2 272-8,-1 5 64 7,3-5 16-7,0 0 0 8,-2 6-96-8,0-5-32 7,-3 3 0-7,5 2 0 8,2-1-464-8,1 3-80 8,3 4-32-8,5-9 0 9,1 3-224-9,7-2-48 5,4 5-16-5,2-3 0 8,6 3-96-8,6-1-16 7,0 0 0-7,11 3 0 8,5-1 0-8,3 1-16 7,1 3 0-7,3-1 0 8,2-2-176-7,2 7 160 5,-2-1-160-6,-2 1 160 8,1-3-160-8,-3 4 0 8,2-3 0-8,0-1 128 7,-3 2-128-7,-3-3 0 7,-4-5 0-7,3 7 0 8,-9-3 128-8,1-3-128 7,-4 1 128-7,-1 1-128 8,-5-5 128-8,-2 5-128 8,-4-3 128-8,-2-3-128 8,-2 0 240-8,-4-4-48 6,-3 3 0-6,1 1 0 9,-8-6 256-9,3 1 64 6,-5-3 0-6,-1 0 0 9,-4 2-176-9,-1 4-16 6,3-9-16-6,1 1 0 8,1 2-176-8,-4 0-128 7,-1 0 192-7,3 0-192 8,-1-4 0-8,1-2 0 8,1-2 0-8,1 0 0 24,2 0-256-24,7-2-176 1,0-6-16-1,12 10-16 10,0 0-2112-10,0-13-432 1,10-9-64-1</inkml:trace>
    </iact:actionData>
  </iact:action>
  <iact:action type="add" startTime="74518">
    <iact:property name="dataType"/>
    <iact:actionData xml:id="d72">
      <inkml:trace xmlns:inkml="http://www.w3.org/2003/InkML" xml:id="stk72" contextRef="#ctx0" brushRef="#br0">25978 12956 17503 0,'0'0'1552'0,"0"0"-1232"6,0 0-320-6,0 0 0 7,0 0 1680-7,0 0 288 7,0 0 48-7,0 0 16 8,0 0-560-8,0 0-128 7,0 0 0-7,0 0-16 8,0 0-64-8,20 0-16 7,1 0 0-7,-3 0 0 9,0 0-448-9,5 0-96 7,2 2 0-7,3-2-16 8,-3-2-224-7,2 0-32 4,1 2-16-5,-1-2 0 9,2 0-192-9,-2 2-32 6,-3-4-16-6,-3 2 0 8,1-2-176-8,-1-2 128 7,3 2-128-7,-3 0 128 9,-3 6-384-9,-1-2-96 7,1 0-16-7,-5 0 0 21,-13 0-2768-21,18-2-576 0</inkml:trace>
    </iact:actionData>
  </iact:action>
  <iact:action type="add" startTime="75056">
    <iact:property name="dataType"/>
    <iact:actionData xml:id="d73">
      <inkml:trace xmlns:inkml="http://www.w3.org/2003/InkML" xml:id="stk73" contextRef="#ctx0" brushRef="#br0">26821 12462 3679 0,'0'0'320'15,"0"0"-320"-15,0 0 0 0,0 0 0 2,0 0 3584-2,0 0 656 6,0 0 128-6,0 0 32 8,0 0-2512-8,0 0-496 7,16-6-112-7,-3 0 0 8,7-3-32-8,1 1 0 7,9 2 0-7,1 0 0 8,0 2-416-8,4-2-64 7,6 1-32-7,-4 1 0 8,6 4-112-8,-2 0-32 7,6 2 0-7,-8 4 0 9,2 1-48-9,-8 3-16 6,-4 0 0-6,-1 5 0 8,-5-1-304-8,-7 4-64 7,-3-5-16-7,-5 7 0 8,-2 1-16-8,-6 5 0 8,-8-1 0-8,-2 2 0 9,-7-1 0-9,-3-1-128 6,-3-6 192-6,-8 1-64 7,-1-1-128-7,-1-5 0 7,0 6 0-7,6-5 128 8,-1-3 0-8,1-2 0 8,6 3 0-8,5-3 0 7,-1 2-128-7,7-2 0 7,10-10 0-7,0 0 0 8,-4 15 0-8,10-1 0 8,2 3 0-8,5-3 0 7,3 4 0-7,7-3 0 7,3 5 0-6,3 3 128 6,2 4-128-7,2 1 0 7,-2-3 0-7,-1 4 0 8,-1-1 0-8,-4 1 0 8,-3-2 0-8,-1 0 0 8,-1 1 0-8,-7-5 0 6,5 1 0-6,-12-5 0 9,-2-1 0-9,-4 1 0 6,-2-1 160-6,-2-1-160 9,-6-1 368-9,-6-6-48 6,-1-1 0-6,-1 1 0 9,-5-2 64-9,-2-2 16 6,-3 0 0-6,1-5 0 9,0-1-224-9,1-1-48 6,-1-1-128-6,4 0 192 8,3-4-336-8,4 0-80 7,5-8-16-7,1 3 0 23,4-7-1936-22,0 4-384-1,2-5-64 1</inkml:trace>
    </iact:actionData>
  </iact:action>
  <iact:action type="add" startTime="75794">
    <iact:property name="dataType"/>
    <iact:actionData xml:id="d74">
      <inkml:trace xmlns:inkml="http://www.w3.org/2003/InkML" xml:id="stk74" contextRef="#ctx0" brushRef="#br0">27578 12086 14623 0,'0'0'640'1,"0"0"144"-1,0 0-624 0,0 0-160 5,0 0 0-5,0 0 0 8,0 0 1184-8,0 0 208 6,14 0 32-6,3-2 16 8,-17 2-64-8,20 0-16 8,-1-2 0-8,1 4 0 7,1 4-192-6,1-2-32 6,5-1-16-7,4 3 0 8,-4 4-176-8,1 4-48 7,1 5 0-7,2-1 0 8,0 1-192-8,-1 5-64 7,1 1 0-7,2 6 0 8,2 4-192-8,-4 6-32 6,1 0-16-6,-3 6 0 9,-4-4-96-9,0 4-32 8,-9 2 0-8,0 3 0 7,-3-1-80-7,-1 2 0 7,-6-5-16-7,-2 3 0 8,-4-2 32-8,-2 3 16 7,-2 3 0-7,0 0 0 8,-2-1 16-8,-4 1 0 7,1-6 0-7,-5-5 0 8,2 1 16-7,1 0 0 5,-7-4 0-6,2 2 0 8,3-8 16-8,-9-4 16 7,-1 2 0-7,1 3 0 8,3-3-32-8,-2-4-16 7,-1-2 0-7,6-1 0 8,-3-3-112-8,-4-3 0 8,1 1-128-8,3 2 192 7,-1-11-64-7,-1 4 0 8,3-3-128-8,2-3 192 8,-1-6-48-8,5 4-16 6,-3-6 0-6,15-2 0 8,0 0-336-8,-12-6-80 7,-2 2-16-7,8-12 0 22,3 3-2608-22,3-7-528 0</inkml:trace>
    </iact:actionData>
  </iact:action>
  <iact:action type="add" startTime="76949">
    <iact:property name="dataType"/>
    <iact:actionData xml:id="d75">
      <inkml:trace xmlns:inkml="http://www.w3.org/2003/InkML" xml:id="stk75" contextRef="#ctx0" brushRef="#br0">25116 12283 4607 0,'-19'-2'400'0,"-8"-4"-400"7,-3 2 0-7,1 2 0 8,0 4 3456-8,-1 2 624 6,-5 6 112-6,-2-2 32 9,0 3-2672-9,2 7-528 7,-6 5-96-7,6-1-32 8,-4 1 256-8,2 4 64 7,2 3 0-7,0 7 0 8,-2 7-192-8,6 3-48 7,3 0 0-7,5 6 0 8,1 3-288-8,7 5-64 7,-1-1-16-7,6 7 0 8,6-5-112-8,1 6-32 7,3-3 0-7,5-3 0 8,1 4-224-7,4-5-48 5,2-3-16-6,1-5 0 8,5-2-176-8,5-5 0 7,-1-3 144-7,3 0-144 8,2-4 0-8,3-4 0 7,5-5 0-7,2-7 0 8,8-4-256-8,2-5-64 7,9 2 0-7,5-12-16 22,-3-4-2048-22,3-4-416 0</inkml:trace>
    </iact:actionData>
  </iact:action>
  <iact:action type="add" startTime="77413">
    <iact:property name="dataType"/>
    <iact:actionData xml:id="d76">
      <inkml:trace xmlns:inkml="http://www.w3.org/2003/InkML" xml:id="stk76" contextRef="#ctx0" brushRef="#br0">28705 11809 11967 0,'0'0'1072'15,"0"-10"-864"-14,2 2-208-1,-2 8 0 0,0 0 2144 0,0 0 384 7,4-11 80-7,-4 11 16 8,0 0-704-8,0 0-128 7,0 0-16-7,0 0-16 9,0 0-320-9,0 0-64 6,0 0-16-5,0 0 0 7,-15 17-464-8,3-3-112 6,2 3-16-6,-2 5 0 8,5-3-144-8,-5 1-48 7,4 3 0-7,2 3 0 8,0 1-176-8,2-2-32 7,1 1-16-6,3-5 0 6,3 0-64-7,1 1-16 8,2-1 0-8,0 1 0 7,2-5-16-7,6 1 0 7,-5 1 0-5,9-7 0 4,-4-2-32-6,3-2-16 7,3-6 0-7,-3 3 0 8,3-1-16-8,1-2-16 7,2-6 0-7,1 2 0 8,1-1-176-7,-1 1 0 6,1 2 144-7,-2-4-144 24,1-6-272-23,-1 4-128-1,-1 2-32 0,-5 0 0 11,1 0-1696-11,1-1-352 0,-7-5-64 0,2 2-12960 5</inkml:trace>
    </iact:actionData>
  </iact:action>
  <iact:action type="add" startTime="77730">
    <iact:property name="dataType"/>
    <iact:actionData xml:id="d77">
      <inkml:trace xmlns:inkml="http://www.w3.org/2003/InkML" xml:id="stk77" contextRef="#ctx0" brushRef="#br0">29218 11756 24879 0,'0'0'2208'0,"0"0"-1760"6,0 0-448-6,-11 20 0 9,1 3 1312-9,-2 8 176 6,2 1 48-6,-3 5 0 9,1 0-320-9,-4 0-48 6,5 6-16-6,-5-2 0 8,2 3 0-8,-1 5-16 7,5-4 0-7,0 4 0 8,1 3-464-8,1-1-96 8,2 0 0-8,-2 0-16 7,2-3-400-7,2 1-160 8,1-2 128-8,1 4-128 7,2-3 0-7,2-1 0 9,1 0 0-9,1-4 0 20,2-4-560-19,4 0-80-1,-2 4-32 0,5 2-11008 8,-1-4-2208-7</inkml:trace>
    </iact:actionData>
  </iact:action>
  <iact:action type="add" startTime="79770">
    <iact:property name="dataType"/>
    <iact:actionData xml:id="d78">
      <inkml:trace xmlns:inkml="http://www.w3.org/2003/InkML" xml:id="stk78" contextRef="#ctx0" brushRef="#br1">29450 10200 4607 0,'0'0'192'1,"0"0"64"-1,0 0-256 0,0 0 0 8,0 0 0-8,0 0 0 7,0 0 2096-7,0 0 368 7,0 0 80-7,0 0 16 8,0 0-1728-8,12-12-352 7,-2 2-64-7,-10 10-16 8,0 0-224-8,0 0-48 7,0 0-128-7,10-7 192 8,-10 7-192-8,0 0 144 7,0 0-144-7,0 0 128 9,11-10 144-9,-11 10 32 6,0 0 0-6,0 0 0 8,10-8 160-8,-10 8 48 8,0 0 0-8,0 0 0 8,0 0-32-8,0 0 0 6,0 0 0-6,0 0 0 8,0 0 32-8,0 0 16 7,0 0 0-7,0 0 0 8,0 0-96-8,0 0-32 8,0 0 0-8,14-2 0 7,-14 2 64-7,17 0 16 8,-17 0 0-8,18 2 0 7,-3 4 160-7,7 0 16 7,-3 0 16-7,7 0 0 8,5 3 64-8,2 7 16 8,0-2 0-8,2 3 0 8,1 1-304-7,-3 1-64 5,2 3-16-6,4 1 0 8,-2-2-176-8,0 7-48 7,2 3 0-7,-4 2 0 8,0 6-16-8,4 6 0 7,-4 4 0-7,4-1 0 8,2 1-128-8,0 4 160 7,0 3-160-7,-2 5 160 8,4-1-32-8,-4 1-128 7,4 1 192-7,-8 3-64 8,-2-1 80-8,-3-2 16 7,-3 3 0-7,-2 1 0 8,-3 8 16-8,-1 0 0 7,-5 0 0-7,-1 4 0 8,3-2-48-8,-8-3-16 7,1-1 0-7,1-2 0 8,-8-4 16-8,0 2 16 7,0 3 0-7,-2 5 0 8,-2 0-16-8,0-2 0 7,-2 2 0-7,0 0 0 8,-2-4-16-8,0 2-16 7,-2 0 0-7,-6-7 0 8,1 1 16-8,-3-2 0 7,0 8 0-7,-1-5 0 8,-1 1 48-8,-5-2 16 7,1 4 0-7,-1-5 0 8,-3-1-32-8,-1-6 0 7,-2 3 0-7,-3-1 0 8,-3-5 0-8,4 1 0 7,-2 1 0-7,2-3 0 8,-1 3-48-8,-1-1-16 7,2-1 0-7,-2-1 0 8,-4-3-16-8,1 0-128 7,-1 1 192-7,4-3-64 8,0 2-128-8,2-3 160 8,-5-7-160-8,3 2 160 8,0-2-32-8,0-4 0 6,0 2 0-6,-1-2 0 8,3-2 16-8,2-2 0 7,0-6 0-7,-1-3 0 8,-1-7-144-8,4 1 0 7,-1 1 0-7,3-5 0 8,-3-4 0-8,5-7 0 7,3 3 0-7,-1 2 128 8,-2-2-128-8,1-4 128 7,2 0-128-7,-1-1 128 8,1-1-128-8,5 2-272 7,-5-8 64-7,6 2 16 21,12 2-1392-21,-17-3-272 0,5-3-48 1,-1-2-15248 4</inkml:trace>
    </iact:actionData>
  </iact:action>
  <iact:action type="add" startTime="82219">
    <iact:property name="dataType"/>
    <iact:actionData xml:id="d79">
      <inkml:trace xmlns:inkml="http://www.w3.org/2003/InkML" xml:id="stk79" contextRef="#ctx0" brushRef="#br1">24716 10282 6447 0,'0'0'272'0,"0"0"80"0,0 0-352 0,0 0 0 6,0 0 0-6,0 0 0 9,0 0 2256-9,0 0 384 6,0 0 80-6,0 0 16 9,0 0-944-9,0 0-176 6,0 0-32-6,-7-8-16 9,7 8-432-9,0 0-96 6,-12 4-16-6,-4 0 0 8,7 2-160-8,9-6-32 8,-18 6-16-8,6 1 0 8,-3 3 0-8,3-4 0 6,-4 4 0-6,3 3 0 9,-5-1-256-9,3 6-48 7,3-7-16-7,-6 7 0 8,1 11-112-8,-3-2-32 7,-1-1 0-7,1 3 0 8,3 4-96-8,-5 8 0 7,3-4-16-7,1 10 0 8,-3-2-64-8,-1 4-16 7,1-1 0-7,-2 5 0 8,1 0 0-8,-1-3 0 7,-3 3 0-7,5-4 0 8,-3 0-160-8,7-1 192 7,-3-1-192-7,-1-4 192 8,-2 2-192-8,5-4 192 7,-2 2-192-7,1-4 192 9,3 4-48-9,-1-4 0 6,1 4 0-6,3-4 0 9,-3 1 0-9,4-4 0 6,-1 6 0-6,5-3 0 8,0 8-144-8,4-8 0 7,-4 2 144-7,6-2-144 8,0 4 0-8,2-4 144 7,2 2-144-7,4 0 0 8,-2 2 176-7,0-4-176 5,0 4 160-6,4-4-160 8,-1 4 128-8,1-4-128 7,-2-2 0-7,2 2 144 8,0-4-16-8,-2 2 0 7,-4 0 0-7,3-2 0 8,3 4-128-8,0 0 0 8,-2-4 0-8,-2 4-176 7,4-6 176-7,1 5 0 7,-3 2 0-7,2-2 0 9,2-5 0-9,-1 6 0 6,-3-2 0-6,2 0 0 9,0 2 0-9,-2-4 0 6,2 2 0-6,3 0 0 9,-3-4 0-9,-2-4 144 6,2 5-144-6,3-3 0 8,-3-2 128-8,6 0-128 7,-4-1 0-7,1 3 0 8,3-8 160-8,0 1-160 7,1-3 128-7,3 2-128 8,-5 1 128-8,7-3-128 8,-2-1 0-8,-1 1 128 7,1 1-128-7,-5-1 0 8,3-1 144-8,-4 1-144 8,1 3 0-8,-3-3 0 6,4-3 0-6,-5 3 0 8,1 0 0-8,2-3 128 7,-6-6-128-7,2 5 0 8,-5-3 0-8,-3-14 128 7,6 15-128-7,-6-15 0 8,0 0 128-8,0 0-128 7,2 10 128-7,-2-10-128 8,0 0 160-8,0 0-32 7,0 0-128-7,0 0 192 8,0 0-192-8,0 0 144 7,-15 6-144-7,15-6 128 8,-12-2-128-8,12 2 128 7,-14-4-128-7,14 4 128 8,-11-6-128-8,11 6 0 7,-16-7 0-7,16 7 128 9,-12-10-128-9,-1 2 0 6,3-6 0-6,10 14 0 8,-12-13 0-8,2-3 0 8,3 2 128-8,-3 1-128 7,0-1 0-7,4-3 0 7,-5 1 0-7,3-3 0 8,0-5 0-8,0 1 0 7,0-3 0-7,2-1 0 9,-1-4 0-9,-3 0 0 6,2-1 144-6,0-5-144 8,2-4 128-8,-5 2-128 7,1-7 160-7,4-1-160 9,-4 0 0-9,3-4 0 6,-1-1 0-6,-2 1 0 8,2-4 0-8,2 3 0 8,1-3 0-8,-3-1 0 8,2-1 0-8,0-5 0 6,0-5 0-6,2 1 0 8,-2-6 0-8,3-4 0 7,-1-2 0-7,2 2 0 8,2 2-160-8,4 1 160 7,-2 3-128-7,1-2 128 8,3 2 0-8,0 4 0 8,0 3 0-8,0 7-128 7,6-1 128-7,-3 2 0 7,7 3 0-7,-2-1-128 8,5 0 128-8,-3 5 0 7,1 3 0-7,5-4-128 8,-5 0 128-8,3 2 0 7,-1 5 0-7,-3-5 0 9,1 8 0-9,5-4 0 7,-3 4 0-7,-1-2 0 8,1 4 0-8,1 4-160 6,-1-2 160-6,3 1 0 9,-3 3-192-9,3 2 64 6,-3 0 128-6,3 1-208 8,-1 1 208-8,1 4-176 7,-5-1 176-7,1 5-160 8,-1-1 160-8,-3 1-160 7,2-1 160-7,-7 7-160 9,-1-3 160-9,4 4-160 7,-12 12 160-7,8-9-160 7,-1-3 160-7,-7 12-160 7,8-10 160-7,-8 10-160 8,0 0 160-8,0 0-128 7,0 0 128-7,0 0-128 8,0 0 128-8,0 0 0 8,0 0-144-8,0 0 144 8,0 0 0-8,0 0 0 6,0 0-144-6,0 0 144 9,-15-2 0-9,5 2-128 6,10 0 128-6,-18 6 0 9,3-4-128-9,1 2 128 6,-1 4 0-6,1 3 0 9,-4-1 0-9,3 6-128 6,-5-3 128-6,3 7 0 9,3 5 0-9,-6 3 0 6,-1-1-128-6,0 4 128 8,-3 10 0-8,-1 0 0 8,-1 8 0-8,1 7 0 8,-2 5 0-8,-1 9-128 7,-1 0 128-7,-4 6 0 8,-2 4 0-8,4 4 0 8,-2 4 0-8,1 2 0 7,-5 1 0-7,0-3 0 6,2 4 0-5,6-1 0 7,2-5 0-8,-1 2 0 7,1 0 0-7,4-1 0 8,3-3 0-8,6 2 0 7,1-8 0-7,3-2 0 8,4 0-128-8,2-2 128 7,0 0 0-7,8 2 0 8,-2-1 0-8,2-5 0 6,0 0 0-6,4-6 0 9,-2-1 0-9,3-3 0 6,-5 1 160-6,4-5-32 9,-2-3-128-9,6-1 144 7,-8-3-144-7,3-4 160 8,3 2-160-8,-4-4 0 7,0-4 144-7,2 0-144 8,1-2 128-8,-3-6-128 7,2-2 128-7,-2-3-128 8,2-1 0-8,-2-2 128 7,-3-5-128-7,3 1 0 8,-2-1 0-8,4-6 0 7,-8-12 0-7,0 0 0 21,10 13-880-21,-10-13-240 0,0 0-48 0,17-4-15312 5</inkml:trace>
    </iact:actionData>
  </iact:action>
  <iact:action type="add" startTime="86421">
    <iact:property name="dataType"/>
    <iact:actionData xml:id="d80">
      <inkml:trace xmlns:inkml="http://www.w3.org/2003/InkML" xml:id="stk80" contextRef="#ctx0" brushRef="#br0">16942 8314 5519 0,'0'0'496'1,"0"0"-496"6,-16 6 0-7,4-2 0 8,12-4 1408-8,-15 4 192 7,3 2 48-7,12-6 0 8,-16 5-592-8,5-1-112 7,11-4-32-7,-10 4 0 8,10-4 192-8,0 0 48 7,-16 6 0-6,16-6 0 6,0 0-432-7,-7 10-80 8,7-10 0-8,0 0-16 8,-10 10-304-8,10-10-64 7,0 0-16-7,0 0 0 7,0 0 224-7,15 9 48 8,-1 1 16-8,6-6 0 7,3 0 112-7,8 0 0 8,10-4 16-8,0 0 0 8,6-2-144-8,-2-2-48 7,4 2 0-6,1-2 0 6,3-2-208-7,0 0-64 7,1 2 0-7,-1 3 0 7,2-3-48-7,-1 2-16 7,-1-2 0-7,-1 0 0 9,1-4 64-9,-2 2 16 7,1 0 0-7,1 1 0 7,0-5 0-7,-2 2 0 8,-3 2 0-8,-5 0 0 9,0-2-16-9,-4 5 0 6,-4-1 0-6,-5 0 0 8,-5 2-192-8,-6-2 0 6,1 0 0-6,-20 4 0 8,17 0 0-8,-17 0 144 7,0 0-144-6,0 0 128 6,0 0-128-6,0 0 0 5,0 0 144-6,0 0-144 9,0 0 240-9,-19 4-32 7,-1 0 0-7,-5-2 0 8,-4-2-16-8,-2 0-16 7,-1 2 0-7,-1 0 0 8,-8-2-48-8,0 4 0 7,-6-1 0-7,-1-1 0 8,-7 2-128-8,2-2 192 7,3 0-192-7,-9 2 192 9,-1 0-192-9,-1 4 0 6,3 2 0-6,-3-3 128 8,-3-3-128-8,5 2 192 7,1 2-192-7,1 0 192 8,3-4-192-8,3 0 0 7,4-1 0-7,6 1 0 8,8 0 0-8,4 0 0 7,3-2 0-7,5-2 0 8,5 0 0-8,16 0 0 6,0 0 0-6,0 0 192 8,0 0-192-7,0 0 0 5,0 0 0-6,0 0 0 9,26-4 0-9,11-2 0 7,6 0 0-7,9 1 0 8,7 1 0-8,5-2 0 8,-1-2 0-8,1 2 0 8,4 0 128-8,1-1-128 6,5-5 0-6,0 4 128 8,-8 2-128-8,8-4 128 7,-2 3-128-7,-1-1 128 8,-5-6-128-8,2 4 0 7,-5 3 0-7,-3-1 0 8,-7 2 128-8,-4 4-128 7,-3 2 0-7,-9 0 128 8,-5 0-272-8,-3 2-64 7,-6 4-16-7,-1 4 0 22,-5-3-2176-21,-7 5-432-1,-10-12-96 1</inkml:trace>
    </iact:actionData>
  </iact:action>
  <iact:action type="add" startTime="87173">
    <iact:property name="dataType"/>
    <iact:actionData xml:id="d81">
      <inkml:trace xmlns:inkml="http://www.w3.org/2003/InkML" xml:id="stk81" contextRef="#ctx0" brushRef="#br0">16885 9040 18431 0,'0'0'1632'1,"0"0"-1312"5,-16 7-320-6,16-7 0 8,0 0 768-8,0 0 96 7,0 0 16-7,0 0 0 8,0 0-400-8,0 0-80 7,18 4-16-7,7-6 0 9,7-2 208-9,9-1 48 6,5-1 0-6,7 2 0 9,6 0 0-9,7-2 0 6,0-2 0-6,8 2 0 8,0-1 0-8,4-3 0 7,0-2 0-7,1 4 0 8,0-3-192-8,-2 3-48 7,-5 4 0-7,0-4 0 8,-6-7 48-7,-3 5 16 5,-9 4 0-6,-5 0 0 8,-2-2-240-8,-4 2-48 8,-10 1-16-8,-6 3 0 7,-3-2-160-7,-9 4 0 7,-15 0 0-7,0 0 128 8,0 0-128-8,0 0 0 7,0 0 144-7,0 0-144 9,-23 8 128-9,-6-1-128 7,-9-1 160-7,-4 6-160 8,-3-2 144-8,-8-1-144 6,-5 3 128-6,-9-2-128 9,-1 5 128-9,-6-3-128 7,-4 2 128-7,-4-3-128 8,-6 3 128-8,0-2-128 6,3 5 128-6,1-3-128 9,4 2 0-9,4-5 128 6,11 3-128-6,7-4 0 8,7 0 0-8,8 1 0 7,12-3 128-7,11 0-128 9,9 0 0-9,11-8 0 7,0 0 0-7,15 4 0 8,16-3 0-8,8-2 0 7,14-3 0-7,10-2 0 8,9 0 128-8,6 0-128 6,6-4 0-6,3-1 128 8,5 3-128-8,6-4 0 7,-3 0 0-7,3 1 0 8,-3-7 128-8,3 6-128 7,-7-1 0-7,1 1 128 8,-8-4-128-8,-10 9 128 7,-4 1-128-7,-9 0 128 9,-3 6-128-9,-7 8-256 6,-10 2 64-5,-14-1-15504 9</inkml:trace>
    </iact:actionData>
  </iact:action>
  <iact:action type="add" startTime="93074">
    <iact:property name="dataType"/>
    <iact:actionData xml:id="d82">
      <inkml:trace xmlns:inkml="http://www.w3.org/2003/InkML" xml:id="stk82" contextRef="#ctx0" brushRef="#br0">29333 19561 10127 0,'0'0'896'1,"0"0"-704"4,0 0-192-5,0 0 0 9,-15 2 2608-9,3 2 480 6,12-4 112-6,-17 10 0 8,-3-5-1792-8,1 1-352 7,-3-2-80-7,-3 4-16 8,-3 2 0-8,-3-4-16 8,-6 1 0-8,0 3 0 7,-2-4-80-7,-6 0-16 7,-2 0 0-7,3 5 0 8,-5-5 64-8,-2 0 16 7,0 2 0-7,1 4 0 8,-5-5-128-8,0 9-32 8,1-2 0-8,-3 3 0 7,-1-3-192-7,-7 3-64 9,-9-5 0-9,-2 4 0 7,-4 1-208-7,0-1-48 6,2 1-16-6,0-3 0 8,2 2-16-8,6-3 0 7,4 5 0-7,-5-3 0 9,-1-3 32-9,-8 0 16 6,-2 1 0-6,0-5 0 9,4 4 0-9,2-2 0 6,4 1 0-6,0 5 0 9,11-4-96-9,3 1-32 6,1-5 0-6,3 6 0 8,-1-6 48-8,4 3 16 8,-1 1 0-8,3-2 0 8,6 1-80-8,2-1 0 7,8 2-128-7,2 2 192 8,1-7-192-8,5 1 128 7,0 0-128-7,-1-2 0 7,7-2 128-7,3 0-128 8,-1 0 0-8,5 1 0 8,-4-5 0-8,16 0 128 6,0 0-128-6,0 0 0 8,-7 0 0-8,7 0 0 7,0 0 0-7,0 0 0 8,0 0-192-8,0 0-16 7,7-13-16-7,9 3 0 25,-4-6-384-25,7 5-80 0,-3-7-16 0,1 6 0 13,5-1-1328-12,-5 3-272-1,1-6-48 0,1 5-13856 3</inkml:trace>
    </iact:actionData>
  </iact:action>
  <iact:action type="add" startTime="93571">
    <iact:property name="dataType"/>
    <iact:actionData xml:id="d83">
      <inkml:trace xmlns:inkml="http://www.w3.org/2003/InkML" xml:id="stk83" contextRef="#ctx0" brushRef="#br0">26850 19463 25567 0,'-2'-21'1136'0,"2"21"224"0,0-20-1088 0,4 5-272 4,-4 15 0-4,4-18 0 8,-2-1 608-8,-2 3 64 8,0 3 16-8,0 13 0 7,-4-16 416-7,4 16 96 8,-6-14 16-8,3 1 0 7,3 13 64-7,0 0 0 7,-18-10 16-7,18 10 0 9,-14-2-448-9,-3 2-80 6,-1 2-32-6,5 4 0 9,-5 4-272-9,0-1-48 6,-3 3-16-6,0 6 0 8,-1 3-80-8,1 4 0 8,-5 3-16-8,1 3 0 7,0 0-80-7,-1 6-16 7,1 2 0-6,-2-2 0 8,1 4-32-9,1-2-16 6,1 6 0-6,3-2 0 8,1-2-16-8,-3-2 0 6,0 4 0-6,1-4 0 9,3 6-144-9,-1-6 0 7,-1 2 0-7,3-6 0 8,4 2 0-8,-1 0 0 7,3-4 0-7,4 0 0 8,-1-2 0-8,1-1 0 8,2-7 144-8,0 0-144 7,2 3 192-7,4-3-48 7,4-1 0-7,2-5 0 8,0 3-144-8,2-7 160 7,1 3-160-7,1-4 160 8,10 3-160-8,-3-7 0 7,7 4 0-7,3-5 128 8,4 1-128-8,4 4 0 7,0-2 0-7,6-1 128 8,2 1-128-8,6-4 0 7,-2 6 0-7,2-1 0 8,-1-7 0-7,5 4 0 5,-2 2 128-6,1-2-128 8,1-2 0-8,6 1 0 6,-3 5 0-6,3-2 0 9,3 3 0-9,4-1 0 7,-3 4 0-7,1-5 0 8,-3-3 0-8,1 2 0 6,-5-4 0-6,-5 2 0 9,-5-2 0-9,-2 1 0 7,-2-1 0-7,-6-6 0 9,2 2 128-9,0 2-128 6,-8-2 0-5,0 0 128 6,-3 0-128-7,-5 4 0 7,0-4 0-7,-7-2 128 8,-16 0-128-8,0 0 0 7,0 0 0-7,0 0-176 22,0 0-1392-22,0 0-288 0,-16 0-48 0</inkml:trace>
    </iact:actionData>
  </iact:action>
  <iact:action type="add" startTime="98900">
    <iact:property name="dataType"/>
    <iact:actionData xml:id="d84">
      <inkml:trace xmlns:inkml="http://www.w3.org/2003/InkML" xml:id="stk84" contextRef="#ctx0" brushRef="#br1">3278 15912 15487 0,'0'0'688'1,"0"0"144"-1,0 0-672 0,0 0-160 5,-12-8 0-5,12 8 0 8,0 0 1088-8,0 0 176 6,0 0 32-6,0 0 16 9,0 0-192-9,0 0-32 6,0 0-16-6,0 0 0 9,0 0-192-9,0 0-48 6,16 10 0-6,6 0 0 9,-9-8-176-9,9 2-32 6,1-2-16-6,4 0 0 9,3-1-256-9,3-1-48 6,2-3-16-6,4 1 0 8,-6-2-288-8,4 2 160 8,2 2-160-8,-2 0 128 8,4-2-368-8,-4 4-80 7,-2 4 0-7,4-4-12928 11</inkml:trace>
    </iact:actionData>
  </iact:action>
  <iact:action type="add" startTime="99155">
    <iact:property name="dataType"/>
    <iact:actionData xml:id="d85">
      <inkml:trace xmlns:inkml="http://www.w3.org/2003/InkML" xml:id="stk85" contextRef="#ctx0" brushRef="#br1">3085 16661 9215 0,'-31'-8'400'0,"31"8"96"0,0 0-496 0,0 0 0 6,0 0 0-6,25-4 0 9,6 2 5104-9,3 4 912 6,3-4 192-6,6-2 48 7,-4-1-5056-7,2-1-1008 8,-8 0-192-8,4-2 0 7,0-2 0-7,0 4 0 8,2 1 0-8,2-1 0 7,-6 2 0-7,6-2-224 8,-8 2 48-8,4 2 16 24,0-2-1456-23,-4 4-304 0,-3 0-48-1</inkml:trace>
    </iact:actionData>
  </iact:action>
  <iact:action type="add" startTime="99726">
    <iact:property name="dataType"/>
    <iact:actionData xml:id="d86">
      <inkml:trace xmlns:inkml="http://www.w3.org/2003/InkML" xml:id="stk86" contextRef="#ctx0" brushRef="#br1">6711 14541 23039 0,'0'0'1024'1,"0"0"192"-1,0 0-960 10,0 0-256-10,0 0 0 0,0 0 0 3,-17 0 304-3,1 4 16 7,-5 2 0-7,1 2 0 8,-3-4-160-8,-7 1-32 6,-5 3 0-6,0 2 0 8,-6-2 128-8,2-4 0 8,-4 2 16-8,4-1 0 7,-6 5 176-7,4-6 16 7,-3 2 16-7,5 0 0 8,-6 2-32-8,6-3-16 7,-2-1 0-7,4 0 0 8,-6 0-32-8,6 0 0 7,-2 0 0-7,4-2 0 8,1 0-96-8,5 0-32 8,0-2 0-8,2 2 0 8,-1-2-48-8,5 0-16 7,3 0 0-7,7 2 0 8,13-2-32-8,0 0-16 7,0 0 0-7,0 0 0 8,0 0-160-8,0 0 160 6,0 0-160-6,0 0 160 9,0 0-160-9,0 0 160 7,0 0-160-7,0 0 160 7,0 0-32-7,15 0-128 8,-15 0 192-8,0 0-64 7,18 0-128-7,-18 0 0 8,0 0 0-8,17 2 128 8,-17-2-128-8,0 0 0 7,0 0 0-7,0 0 128 7,0 0-128-7,0 0 128 8,0 0-128-8,0 0 128 7,6 17-128-7,-6-17 160 7,-2 14-160-7,-2-1 160 9,-3-3-160-9,1 2 128 7,0 2-128-7,-4-5 128 8,-5 7-128-8,-1-2 0 7,2 3 0-7,-5 6 128 8,-3 3-128-8,1 3 0 7,-3 2 0-7,-1 2 0 8,0 4 0-8,-3 2 0 7,1 10 0-7,0-4 0 8,-2 2 0-8,1 4 0 7,3-1 0-7,3-1 0 8,5-4 0-8,-1 0 0 7,5-8 0-7,1 2 0 8,6-6 0-8,2-2 0 7,2-3 0-7,4-1 0 8,2 0 0-8,2-2 0 7,4-5 0-7,5-4 0 8,5 3 0-8,1-3 0 8,7 3 0-8,9-3 128 7,2-8-128-7,6-3 128 7,-1 5-128-7,5-2 128 8,8-2-128-8,1 0 0 7,-3-2 144-7,-4 1-144 8,-5 5 0-8,5-2 0 7,0 4 0-7,-2-3 128 8,-5 7-128-8,5-2 0 7,-2 9 0-7,-2-1 0 8,-4-5 0-8,-2 6 128 7,4 5-128-7,-6 3 128 8,0 2-128-8,-2 2 0 7,-8 0 128-7,-1 6-128 8,-9-2 0-8,3 4 0 6,-7-2 0-6,-1 6 0 9,-6-4 0-9,-2 2 128 7,-4 2-128-7,-4-5 0 9,0-1 240-9,-6-4-32 5,-7 2 0-5,-3-1 0 8,-1-3 320-8,-3 4 64 8,-9-4 16-8,-6-4 0 8,-2 0 48-8,-4 0 16 7,-5 1 0-7,-5 1 0 8,-2-4-112-8,-7 0-32 7,-10-1 0-7,-6 1 0 8,-4-2-256-8,-4-4-48 7,-11-5-16-7,5 0 0 8,-3-7-208-8,5 5-128 7,-4-6 128-7,3 5-13024 16,-1-3-2480-16</inkml:trace>
    </iact:actionData>
  </iact:action>
  <iact:action type="add" startTime="106076">
    <iact:property name="dataType"/>
    <iact:actionData xml:id="d87">
      <inkml:trace xmlns:inkml="http://www.w3.org/2003/InkML" xml:id="stk87" contextRef="#ctx0" brushRef="#br1">19405 19448 9215 0,'0'0'816'1,"0"0"-656"4,0 0-160-5,0 0 0 8,6-14 1424-7,-6 14 256 6,6-12 48-7,-6 12 16 7,0 0-976-7,12-17-192 7,-7 5-32-7,-3-1-16 8,0 1 144-8,-2 12 32 7,4-18 0-7,-4 18 0 8,2-15 240-8,-2-1 48 7,0 16 16-7,2-15 0 8,-4-3-112-8,2 18 0 7,-2-16-16-7,2 16 0 8,-4-13-288-8,2-5-48 7,-3 4-16-7,-7-1 0 8,4 1-112-8,-6-1-32 7,1 1 0-7,-3-4 0 8,2 3-64-8,-5 1-32 7,-1-1 0-7,1 1 0 8,-4-4 32-8,-1 5 0 8,1-5 0-8,-3 5 0 7,1-5-160-7,2-2-32 8,1 3 0-8,-5-1 0 7,2 5 0-7,-3-1 0 8,1-5 0-8,0 5 0 7,-1-4-128-7,-1 5 192 7,-2-5-192-6,-2 1 192 6,1 3-192-7,1-2 0 8,-2 1 0-8,2-1 0 7,-8 4 128-7,2-3-128 8,2 3 0-8,-6-2 128 7,2 3-128-7,-6-1 128 7,2 2-128-7,0 6 128 9,6-1-128-9,-2-3 128 6,2 6-128-6,2 2 128 8,-4 2-128-8,4 4 128 7,2-1-128-7,-7 1 128 9,5 6-128-9,2 4 0 6,-4-5-160-6,4 5 160 8,2-4 0-8,0 3-144 8,1 5 144-8,-1-5 0 7,0 5 0-7,-2-3 0 8,2 3 0-8,-1 1 0 7,1 3 0-7,2 1 0 8,-2 0 0-8,1 3 0 7,3-3 0-7,0 2 0 8,1 3 0-8,1 1 0 7,4-2 0-7,-1 2 0 7,3 2 0-7,-1-3 0 8,3 1 0-8,5-4 0 7,-2-1 0-7,4 1 0 8,3-2 128-8,-1 1-128 7,2-3 128-7,4 0-128 9,0 1 160-9,4-1-32 6,0 1-128-6,8-3 192 9,-2 1-192-9,1 1 176 6,7 0-176-6,-2-1 160 8,3-5-160-8,7 7 128 7,1 1-128-7,2 0 128 8,2-3-128-8,5-3 160 8,7 3-160-8,0-1 160 8,0 5-160-8,1-7 128 7,3-5-128-7,-4 5 128 7,4 3-128-7,-4-5 0 8,2 1 144-8,-2 3-144 7,4-7 0-7,2 4 0 8,-6-7 0-8,3 7 0 7,-3-7 0-7,4 5 0 8,-4-6 0-8,2 2 128 8,2-5-128-8,-4 1 0 6,6 2 128-6,-4-4-128 8,0-2 144-8,-2 0-144 8,-2-4 192-8,-4 0-192 8,0 0 256-8,2 1-64 6,-2-2-16-5,2-3 0 7,0 0-48-8,-4-4-128 6,2-4 192-6,2 4-64 8,-3 1 32-8,-3-5 0 8,-2 2 0-8,2-3 0 8,0 3 16-8,1-4 0 6,1 2 0-6,-2 3 0 8,0-7 64-8,-1 6 16 7,-3-5 0-7,2 5 0 8,0-8 0-8,-1 7 0 7,-5-5 0-7,0 4 0 9,-5-5-48-9,2 3 0 6,-1-3 0-6,-3-3 0 8,-3 5-16-8,-1-5 0 8,2 1 0-8,-7 3 0 7,-1-4-32-7,2-1-16 8,-2 0 0-8,-2 1 0 8,0-5-16-8,-2 1 0 7,-2-1 0-7,2-2 0 8,0-1 0-8,-2 1-128 7,-4 2 192-7,0-3-64 8,0-1 0-8,-2 2-128 7,-2 0 192-7,2 1-64 8,1 3-128-8,1-1 128 7,-6 3-128-7,2-3 128 8,0 1-128-8,2 0 0 7,-5 3 0-7,1 5 0 8,2-5 0-8,-2 6 0 7,3-1 0-7,-1 3 0 7,-6-2-144-7,6 7 144 9,1-7-192-9,-3 4 192 7,10 10-432-7,0 0 32 6,0 0 0-6,-10-2 0 22,-4-2-1776-22,14 4-336 1,0 0-80-1</inkml:trace>
    </iact:actionData>
  </iact:action>
  <iact:action type="add" startTime="108281">
    <iact:property name="dataType"/>
    <iact:actionData xml:id="d88">
      <inkml:trace xmlns:inkml="http://www.w3.org/2003/InkML" xml:id="stk88" contextRef="#ctx0" brushRef="#br2">18841 18609 19231 0,'0'0'848'1,"0"0"176"-1,4-15-816 0,0-3-208 7,0 4 0-7,-2-1 0 8,-2 15 896-8,0-16 128 7,-8 3 16-7,2-5 16 8,1 6-144-8,-5-3-16 7,-4 3-16-7,3-2 0 8,-9 3-64-8,2 1-16 7,-1-6 0-7,-4 9 0 8,-3-5 80-8,-3 4 16 7,-10 2 0-7,2 2 0 8,0 0-192-8,-8 0-16 7,-2 4-16-7,4 4 0 8,-4 2-320-8,3 0-64 7,1 4-16-7,-4 3 0 8,4-1-144-7,-4 8-128 5,-4-7 144-6,5 5-144 8,1 1 160-8,-2-1-160 7,2-1 160-7,2 5-160 8,-6-6 304-8,4 7-48 7,5-2 0-7,-3 5 0 9,4-1 0-9,4 2-16 5,-1-1 0-4,9 1 0 8,2 0-32-9,5 5 0 6,-1 5 0-6,5 4 0 8,3-2-208-8,-1 5 144 7,2-3-144-7,6 4 128 8,-3 2-128-8,5-2 0 7,2 2 0-7,4 1 0 8,2-1 0-8,3-2 0 8,1 0 0-8,2-4 0 7,7 4 0-7,3-6 0 8,3 4 0-8,5-6 0 7,7 0 0-7,0-2 0 7,8-2 0-7,0 4 0 8,5-4 0-8,-1-3 0 7,-4-5 0-7,4 2 0 8,-4-5 0-8,4 1 0 7,2 2 0-7,1-5 0 8,-5 1 0-8,2-5 0 7,2 3 0-7,3-1 0 9,-3-4 0-9,2 1 0 6,3-7 0-6,5 0 0 8,-8 0 0-8,1-4 0 7,-1-3 0-7,-2-2 0 8,-2-7 0-8,-3-2 0 7,5 0 0-7,0-7 0 8,-6 3 0-8,0-4 0 7,2 1 0-7,-6-3 0 8,2-3 0-8,-4 0 128 8,2-3-128-8,0 1 0 7,-4-2 0-7,0-3 0 8,-4-1 128-8,0 2-128 7,-7 2 0-7,-3-1 0 8,-1-1 0-8,-1 0 128 7,-5 0-128-7,-2-5 128 8,-7-1-128-8,-1 0 128 7,-4-4-128-7,-4 0 192 8,-1-2-192-8,-5 0 192 7,0-2-64-7,-6 0 0 7,5-5 0-7,-7-1 0 8,-3 4 0-8,1-4-128 7,-3-1 192-7,-4 3-64 9,-1 2-128-9,1 2 128 6,0 6-128-6,-3-2 128 8,-1 2-128-8,-4 2 192 7,2 0-192-7,-4 4 192 8,-4 1-192-8,0 1 0 8,-8 0 144-8,2 3-144 8,2 1 0-8,-3 2 0 7,-5 3 0-7,0-1 128 7,-3-3-128-7,-3 7 0 8,-1 1 0-8,-3-3 0 7,5 7 0-7,1-2 144 8,1 8-144-8,-1 4 0 7,-1 1 0-7,1 1 0 8,3 3 0-8,-3 3-144 7,2 8 144-7,-3 0 0 7,-7 5 0-7,3 1 0 9,0-1 0-9,3 8-160 7,3 1 160-7,3 1 0 8,2 6 0-8,6 0 0 7,8-2 0-7,0 6 0 8,-2 0-144-8,10-2 144 7,5 8 0-7,7 4-144 8,-1 2 144-8,3-1 0 7,3 1 0-7,6 4 0 8,2 3 0-8,6 3 0 7,0-3 0-7,4 3-128 8,2-5 128-8,11 3 0 7,3-3 0-7,5-3 0 8,2-2 0-8,8-3 0 7,8-3 0-7,0 2 0 7,4 2 0-7,4-6 0 8,5-2 0-8,7-2 0 8,-5 2 0-8,-2-8 0 7,1 0 0-7,0-2 0 7,-3-6 0-7,3 1 0 8,5-3 0-8,-4 1 0 8,-1-9 0-8,3-1 0 7,3 1 0-7,-1-3 0 8,6-2 0-8,-3-2 0 7,3-8 0-7,-6 0 0 8,-5-8 0-8,1 0 0 7,-1-2 0-7,1-5 0 8,-3 1 0-8,-1-7 128 7,-5-3-128-7,-2 3 0 8,0 1 0-8,-1-3 0 7,1-4 0-7,-4-1 0 8,0-3 0-8,-6-4 128 7,4-2-128-7,-8 0 0 8,-4-6 160-8,-4 0-32 7,-3 2-128-7,-5-6 192 8,1-3-64-8,-7-7-128 7,3 1 176-7,-6-5-176 8,0-1 144-8,-1-7-144 7,-5 1 0-7,-4 0 144 8,-2 4-144-8,-2 1 0 7,-3-3 0-7,-3 5 128 8,2 3-128-8,-8 3 128 7,3 3-128-7,-9 3 128 8,1 2-128-8,-5 0 0 7,-3 4 144-7,-4 6-144 8,-2 4 0-8,-6-6 144 7,0 2-144-7,-6 6 0 8,0-4 144-8,3 2-144 7,-3 3 0-7,-4 5 144 8,0 5-144-8,-1 1 0 7,-5 1 0-7,2 7 0 8,1 3 0-8,-5 2 0 7,-3 6 0-7,-6 2 0 8,1 4-144-8,-1-2 144 8,0 2 0-8,3 5 0 7,-3 3-128-7,6 4 128 7,-5-3 0-7,5 7 0 8,3 1 0-8,5 0-128 7,-1-1 128-7,-1 3 0 8,-1 1 0-8,-3-1 0 7,-5 0 0-7,7 5 0 8,-1-3 0-8,5 0-128 7,-1 6 128-7,2 6 0 8,1-2 0-8,7 6 0 7,-2 0 0-7,4 4 0 8,4 6 0-8,4 1 0 7,2 3 0-7,6 5 0 8,-1 4 0-8,9-1 0 7,1 1-208-7,10 4 64 8,6-3 144-8,6 1 0 7,10-4 0-7,5 3-128 8,5-9 128-8,7-1-128 7,6-5 128-6,6 1-128 6,8-6 128-7,5 3 0 8,7 3 0-8,9-4 0 7,0-2 0-7,10-6 0 7,8 3 0-7,-3-6 0 8,-1 1 0-8,6-6 0 7,4-6 0-7,-3-2 128 8,5-5-128-8,1-3 0 7,7-1 0-7,-3-6 0 8,-4-6 0-8,-7-6 128 7,0-2-128-7,-3-8 0 9,-5-2 0-9,-2 1 0 6,0-3 0-6,-2-5 0 8,-6-1 0-8,-2 3-192 7,-7-3 32-7,-7-3 0 22,-7-4-1824-22,-6-2-384 0,11-16-64 1,-9 0 0 0</inkml:trace>
    </iact:actionData>
  </iact:action>
  <iact:action type="add" startTime="111058">
    <iact:property name="dataType"/>
    <iact:actionData xml:id="d89">
      <inkml:trace xmlns:inkml="http://www.w3.org/2003/InkML" xml:id="stk89" contextRef="#ctx0" brushRef="#br2">20950 20361 3679 0,'0'0'160'1,"0"0"32"-1,0 0-192 0,0 0 0 8,0 0 0-8,0 0 0 7,-6-6 3072-7,6 6 576 7,0 0 128-7,-10-10 0 8,10 10-2512-8,-7-12-512 7,1 2-112-7,6 10 0 8,-6-11 48-8,-4 3 16 7,2 2 0-7,8 6 0 8,-6-12 64-8,1 3 32 7,-5 1 0-7,10 8 0 8,-12-16-144-7,-1 7-16 5,-1-5-16-6,0 4 0 9,1 0-48-9,-3-1-16 6,4 3 0-5,-3-6 0 6,-1 1-112-7,-3 5 0 7,1-2-16-7,0 2 0 8,-3-2-144-8,0-1-32 8,-5 3 0-7,1 2 0 6,-2-4 32-7,-3 3 0 7,-3-3 0-7,0 0 0 7,4 6-32-7,-4 0 0 8,-6 0 0-8,3 4 0 8,-5-2-80-8,-1 0-32 7,-9 0 0-7,2 2 0 7,-4 0 16-6,1 0 0 6,-3-1 0-7,6 2 0 8,-1 3-32-8,-1-2 0 7,2 0 0-7,2 4 0 8,2-4-128-8,-1 4 192 7,5-2-192-7,-6 2 192 8,2-2-192-8,-2 3 0 7,-4 5 144-7,3-4-144 8,-1 2 0-8,2 1 0 7,2-3 0-7,-2 8 0 8,3-5 0-8,3 7 0 7,4-2 0-7,-2 3 0 8,3 3 0-8,3-5 0 7,2 3 0-7,-2 1 0 8,0 2 0-8,4-1 0 7,1-1 0-7,3 5 0 8,1-1 0-8,7 4 0 8,-5 1 0-8,5-1 0 7,3-2 0-7,-1 2 0 7,7 5 0-7,0-1 0 8,0-4 0-8,6 0 0 7,2 4 0-7,4 1 0 8,6 1 0-8,-2-2 0 7,3 2 0-7,7-2 0 8,2 0 0-8,1 0 128 7,2 0-128-7,9 1 128 8,1-5-128-8,0-2 0 7,0-1 0-7,8-1 0 8,-2 0 128-8,8-1-128 7,0-5 128-7,3-1-128 8,7 3 128-8,5 1-128 7,1-9 128-7,1 3-128 8,0-4 128-8,-1-1-128 7,1-5 128-7,1 4-128 8,-7-2 0-8,1-2 128 7,-1-1-128-7,3 1 0 8,1-2 0-8,-1-4 144 7,-5-2-144-7,1 0 0 8,-1-2 128-8,-1 0-128 7,-4-3 0-7,-3-5 0 8,-5 4 176-8,4-7-176 7,-2 1 160-7,2-4-160 8,0-1 128-8,-1-1-128 7,-3-3 0-7,4 1 144 8,-6-1-144-8,2 2 128 7,4-3-128-7,-6 3 128 8,0-5-128-8,-4-1 160 7,0 0-160-7,-2 1 160 8,-4 3-160-8,-4 0 0 7,-1-5 0-7,-7 5 0 8,1 1 0-8,-1 1 0 7,-7-4 0-7,2 1 0 8,-8 1 0-8,-1 1 0 7,-1-1 0-7,-2 0 0 8,-2-7 128-8,-2 3-128 7,-2 0 0-7,-1-1 128 8,1 3-128-8,-6-2 0 7,2-1 144-7,2-1-144 8,-4 0 0-8,-3 2 0 7,1-1 0-7,-5 3 128 8,-1 0 0-8,0-3 0 7,-7 3 0-7,0 0 0 8,-1-3-128-8,-3 5 144 7,0-2-144-7,0 1 160 8,-1 1-160-8,-3 1 160 7,2 1-160-7,0 1 160 8,-2-1-160-8,3 3 0 7,-3 1 0-7,-2 3 128 9,0-3-128-9,2 3 0 6,-2-4 0-6,-2 7 0 8,0-5 0-8,1 8 0 7,-3-1 0-7,2 1 0 8,0 4 0-8,-8 0 0 7,-1 2 0-7,-3 2 0 9,0 4 0-9,-2-2 0 7,-1 4 0-7,-3 2 0 7,1 1 0-7,-1 1 0 8,0 6 0-8,3-5 0 7,-1 7 0-7,2-1 0 7,2 3-144-7,-1 3 144 8,-5 5 0-8,1-3 0 7,-1 0 0-7,0 1 0 8,1 1 0-8,3 0-128 7,0 3 128-7,4-3 0 8,3 0 0-8,-1 2 0 7,6 1 0-7,0 3 144 9,6 0-144-9,3 4 0 7,3-2-160-7,2 0 160 8,7 6-128-8,6-2 128 6,7 8 0-6,-1 0-144 9,6-2 144-9,6 3 0 6,-1 7 0-6,11-4-128 8,3-3 128-8,5-1-192 7,1 0 192-7,5 0-192 8,5-6 0-8,6 2-16 8,0-8 0-8,5 2 0 7,9 2 208-7,3-8-192 8,3-4 192-8,5-1-192 7,1-9 192-7,5-3-144 7,-6-4 144-7,8-1-128 8,4-3-144-8,2-4-32 7,0 2 0-7,4-4-10576 16,0 0-2112-16</inkml:trace>
    </iact:actionData>
  </iact:action>
  <iact:action type="add" startTime="114950">
    <iact:property name="dataType"/>
    <iact:actionData xml:id="d90">
      <inkml:trace xmlns:inkml="http://www.w3.org/2003/InkML" xml:id="stk90" contextRef="#ctx0" brushRef="#br2">27699 18582 13759 0,'0'0'608'0,"0"0"128"0,0 0-592 0,0 0-144 5,0 0 0-5,0 0 0 8,0 0 976-8,0 0 176 7,0 0 16-7,0 0 16 8,0 0-256-8,0 0-48 7,0 0-16-7,0 0 0 8,0 0-80-8,0 0-16 7,0 0 0-7,0 0 0 8,0 0 256-8,0 0 32 7,12-10 16-7,-1 0 0 8,3-7-240-8,0 1-32 6,1 3-16-6,1-5 0 9,3-5-304-9,-3 3-64 7,3-1-16-7,5-5 0 8,-3-1-112-8,-1 0-32 6,3-1 0-6,1 1 0 9,-1 4-48-8,-2 1-16 5,-3-3 0-6,3 9 0 8,1-1-192-8,-1 9 0 7,-7-2 128-7,4 2-128 8,-7 3 0-8,-11 5 0 7,0 0 0-7,14 9 0 9,-14-9 0-9,4 24 0 6,-4 3 0-6,-6 8 0 8,-6 0 0-8,3 2 0 8,-5 6 0-8,0-4 0 7,-5 8 0-7,3-4 0 7,-3 4 0-7,-1-2 0 8,4-6 0-8,-3-2 0 7,3-8 0-7,3-4 0 8,-3-7 0-8,6 1 0 7,3-7 144-7,7-12-144 8,0 0 512-7,0 0 32 5,0 0 0-6,0 0 0 8,0 0-32-8,9-16 0 7,9-7 0-7,-3-4 0 8,5-5-336-8,3-5-176 7,3-2 160-7,1 4-160 9,2-2 0-9,1 4 128 6,-1 0-128-5,-2 4 0 6,0-2 0-7,-1 3 0 8,-5-3 0-8,-1 6 0 7,1 5 0-7,1 5 0 8,-7 3 0-8,1 2 0 8,-16 10 0-8,0 0 0 6,17 2 0-6,-17-2-160 8,8 16 160-8,0 7 0 7,-2 6 0-7,-2 3 0 8,-4 3 0-8,0 2 0 8,-4 2 0-8,2 4 0 7,0-2 0-7,-2-1 0 7,0 7 0-7,2-8 0 9,-2-2 0-9,0-2 0 6,-1-5 0-6,1-3 0 9,0-4 0-9,2-3 0 6,0-1 0-6,0-1 0 8,2-18 0-8,0 14 0 7,0-14 0-7,0 0 0 8,0 0-224-8,0 0-64 7,0 0-16-7,0 0 0 24,12-6-848-24,1-4-192 0,-5-6-16 1,6 1-13616 1</inkml:trace>
    </iact:actionData>
  </iact:action>
  <iact:action type="add" startTime="115623">
    <iact:property name="dataType"/>
    <iact:actionData xml:id="d91">
      <inkml:trace xmlns:inkml="http://www.w3.org/2003/InkML" xml:id="stk91" contextRef="#ctx0" brushRef="#br2">29201 18085 13823 0,'0'0'608'1,"0"0"128"-1,0 0-592 0,0 0-144 6,0 0 0-6,-6 19 0 9,0 3 2976-9,2-1 560 7,-2 6 112-7,0 5 32 8,-3-3-2144-8,-1 4-416 6,2-2-96-6,-6 6 0 9,3 2-192-9,-3-4-48 7,2 0 0-7,5 2 0 7,-5-1-240-7,4-1-48 8,4 2-16-8,0-4 0 7,-2-2-320-7,3-4-160 8,1-1 160-8,4-5-160 7,-2-3 0-6,-2 1 0 6,2-19 0-7,0 18 0 22,0-18-512-22,0 0-112 1,0 13-16-1,0-13-9472 7,0 0-1888-7</inkml:trace>
    </iact:actionData>
  </iact:action>
  <iact:action type="add" startTime="115850">
    <iact:property name="dataType"/>
    <iact:actionData xml:id="d92">
      <inkml:trace xmlns:inkml="http://www.w3.org/2003/InkML" xml:id="stk92" contextRef="#ctx0" brushRef="#br2">28602 18518 30399 0,'0'0'1344'1,"0"0"288"-1,0 0-1312 0,25-2-320 5,1-4 0-5,3-2 0 8,2 2 352-8,8 0 0 7,4 2 0-7,10-5 0 8,1-1 128-8,5 2 32 7,-1-2 0-7,-3 3 0 7,-4-3-208-7,-3-4-48 8,-9 6 0-8,2 2 0 8,-7-1-256-8,-1-3-304 6,-2 4 64-6,-2 0 16 25,-3 2-1680-24,-5-2-336-1,0 3-64 0,-7-3-10320 1</inkml:trace>
    </iact:actionData>
  </iact:action>
  <iact:action type="add" startTime="116076">
    <iact:property name="dataType"/>
    <iact:actionData xml:id="d93">
      <inkml:trace xmlns:inkml="http://www.w3.org/2003/InkML" xml:id="stk93" contextRef="#ctx0" brushRef="#br2">29735 17788 24703 0,'0'0'1088'1,"0"0"240"-1,-4 20-1072 0,0 5-256 4,2 2 0-4,-1 5 0 8,-7 9 688-8,2-2 80 7,0 5 0-7,-5 3 16 8,1 8 256-8,-2-3 48 6,1-1 16-6,-1 2 0 9,0-1 48-9,-1-1 16 7,3 2 0-7,-4-2 0 8,5-7-592-8,3 1-128 6,-2-8-32-6,6 0 0 9,-2-4-240-9,4-1-48 7,0-9-128-7,2-5 192 9,0-3-192-9,0-15-240 7,0 0 48-7,0 0 16 22,12 8-1952-22,6-4-400 0,-5-8-80 1</inkml:trace>
    </iact:actionData>
  </iact:action>
  <iact:action type="add" startTime="116437">
    <iact:property name="dataType"/>
    <iact:actionData xml:id="d94">
      <inkml:trace xmlns:inkml="http://www.w3.org/2003/InkML" xml:id="stk94" contextRef="#ctx0" brushRef="#br2">30051 18280 15663 0,'0'0'1392'10,"0"0"-1120"-10,0 0-272 0,0 0 0 2,0 0 3136-1,0 0 560 5,16-10 112-6,-1-4 32 8,5 4-2816-8,-1 1-544 8,5-9-112-8,5 8-32 7,4-3-96-7,6 5-32 7,-4 0 0-7,6-2 0 9,-4 3-208-9,6 3 0 6,-6 2 0-6,0 0 0 23,-1 2-576-23,-9 0-224 0,-10 2-32 0,1-2-12336 3</inkml:trace>
    </iact:actionData>
  </iact:action>
  <iact:action type="add" startTime="116618">
    <iact:property name="dataType"/>
    <iact:actionData xml:id="d95">
      <inkml:trace xmlns:inkml="http://www.w3.org/2003/InkML" xml:id="stk95" contextRef="#ctx0" brushRef="#br2">30055 18459 20271 0,'0'0'1792'1,"0"0"-1424"1,0 0-368-2,18 0 0 8,-3-4 2624-8,9-2 448 8,5 2 80-8,2 1 32 8,0-3-2480-8,4 4-480 6,1-6-96-6,5-6-128 8,1 5 272-8,9-3-32 7,0 4-16-7,-2 4 0 9,1-2-224-9,1-2 144 6,-2 3-144-6,-10-1 128 25,-4 4-1632-25,-8-2-336 0,-5 0-64 1</inkml:trace>
    </iact:actionData>
  </iact:action>
  <iact:action type="add" startTime="116991">
    <iact:property name="dataType"/>
    <iact:actionData xml:id="d96">
      <inkml:trace xmlns:inkml="http://www.w3.org/2003/InkML" xml:id="stk96" contextRef="#ctx0" brushRef="#br2">31192 17642 11055 0,'0'0'480'0,"0"0"112"0,0 0-464 0,0 0-128 6,0 0 0-6,0 0 0 8,0 0 1840-8,0 0 336 7,0 0 80-7,0 0 16 8,0 0-816-8,16-6-176 7,-16 6-16-7,12-6-16 8,-12 6-192-8,13-10-32 8,-13 10-16-8,0 0 0 6,16-3-224-6,-16 3-32 8,0 0-16-7,0 0 0 8,15-6-160-9,-15 6-48 5,0 0 0-5,0 0 0 8,0 0-96-8,0 0-32 7,0 0 0-7,0 0 0 8,18 2-64-8,-18-2-16 7,0 0 0-7,0 0 0 8,0 0-64-8,0 0-32 7,2 11 0-7,-2 5 0 8,0-16 32-8,-4 21 0 7,-2-1 0-7,0 1 0 8,0-1-80-8,3 1-16 7,-7 5 0-7,4 1 0 10,-2-2 32-10,4 3 16 6,-2-1 0-6,-1-4 0 7,1 1-32-7,2-1-16 7,2 1 0-7,0-1 0 8,-4-2 16-8,0-1 0 7,2-3 0-7,2 5 0 8,-2-6 0-8,3 1 0 7,1-17 0-7,0 18 0 8,1-7 0-8,-1-11 0 7,0 0 0-7,8 10 0 8,-8-10 80-8,0 0 32 7,16 12 0-7,-4-8 0 8,-12-4-96-8,21-2-32 7,2-2 0-7,1 0 0 8,-1-2-160-8,-1 2 0 7,1-2 0-7,1 2 128 9,-3-1-128-9,2-3 0 6,-3 4 0-6,3-2 0 8,1 0 0-8,-3 0 0 7,1 0 0-7,-5 5 0 8,1-3 0-8,-1 0-192 7,-17 4 64-7,16-2 128 23,3-2-1456-23,-5 0-160 1,-14 4-48-1,16-6-9568 7,-16 6-1920-7</inkml:trace>
    </iact:actionData>
  </iact:action>
  <iact:action type="add" startTime="117679">
    <iact:property name="dataType"/>
    <iact:actionData xml:id="d97">
      <inkml:trace xmlns:inkml="http://www.w3.org/2003/InkML" xml:id="stk97" contextRef="#ctx0" brushRef="#br2">31916 17476 11967 0,'0'0'1072'2,"0"0"-864"5,0-6-208-7,0 6 0 7,0 0 1328-7,0 0 208 7,0 0 64-7,0 0 0 8,0 0-240-8,0 0-32 7,0 0-16-7,0 0 0 8,0 0-160-8,0 0-48 7,0 0 0-7,0 0 0 8,0 0-320-8,0 0-64 7,0 0-16-7,0 0 0 9,0 0-80-9,0 0-32 6,0 0 0-6,0 0 0 8,0 0-32-8,0 0-16 7,4 10 0-7,-4-10 0 8,0 0-144-8,0 22-16 7,0-5-16-7,0-3 0 9,-2 3-144-9,0-1-32 7,-2 3 0-7,-2 5 0 7,2-1-32-7,0 4-16 9,0 5 0-9,2-1 0 7,-3 6 64-7,-1 4 16 7,0-2 0-6,0 4 0 6,2-6-64-7,-2 6-16 7,-1-4 0-7,1 4 0 8,0-4-144-8,2 4 160 7,-4-6-160-7,-2 2 160 8,3 0-160-8,3-4 0 7,-2 6 144-7,-2-6-144 8,2-4 144-8,2 0-144 7,0 4 192-7,0-7-192 8,-1-3 208-8,3 0-64 7,0-1-16-7,0-1 0 8,-2-1-128-8,2-5 160 7,2-17-160-7,-2 20 160 8,2-3-16-8,0-5 0 7,0-12 0-7,0 0 0 8,0 0 32-8,-2 15 0 7,2-15 0-7,0 0 0 8,0 0-48-8,0 0-128 7,0 0 192-7,0 0-64 7,0 0-128-7,0 0 192 8,0 0-192-8,0 0 192 8,0 0-192-8,0 0 160 7,0 0-160-7,0 0 160 8,0 0-32-8,0 0-128 7,0 0 192-7,0 0-64 7,0 0 0-6,0 0 0 5,0 0 0-6,0 0 0 9,0 0-128-9,0 0 160 7,0 0-160-7,0 0 160 8,0 0-160-8,0 0 0 6,0 0 0-6,0 0 0 9,0 0 0-9,0 0 128 6,0 0-128-6,0 0 0 9,0 0 0-9,0 0 0 6,0 0 0-6,0 0 0 8,0 0 0-7,0 0 0 5,0 0 0-6,0 0 0 9,0 0-176-9,0 0-16 7,0 0 0-7,0 0 0 21,0 0-1792-21,2-13-352 1,-2 13-80-1</inkml:trace>
    </iact:actionData>
  </iact:action>
  <iact:action type="add" startTime="122186">
    <iact:property name="dataType"/>
    <iact:actionData xml:id="d98">
      <inkml:trace xmlns:inkml="http://www.w3.org/2003/InkML" xml:id="stk98" contextRef="#ctx0" brushRef="#br2">28524 20273 3679 0,'0'0'320'0,"0"0"-320"6,0 0 0-6,0 0 0 8,0 0 2848-8,0 0 496 6,0 0 112-6,0 0 0 8,0 0-1792-8,0 0-352 7,8-10-80-7,5-2-16 8,-1 6 64-8,4-3 0 7,-1-7 0-7,5 6 0 8,1 1-528-7,3 1-112 5,-1 2 0-6,2-4-16 9,-1 2-208-9,3 3-32 7,-2 1-16-7,3 0 0 8,-1-2 32-8,0 6 16 7,1 6 0-7,-5-2 0 8,-1 0-256-8,-1 1-160 7,-21-5 192-7,14 12-192 7,-14-12 0-7,11 16 0 8,-11-16 0-8,-2 21 0 8,-5 1 128-8,-5-7-128 7,-6 3 0-7,3-5 0 7,-5 1 192-7,3-4-192 8,-1 0 192-8,1-3-192 7,5-1 304-6,12-6-48 6,-16 8-16-7,16-8 0 8,0 0-16-8,0 0 0 6,0 0 0-6,0 0 0 8,0 0-16-8,0 0 0 8,0 0 0-8,16 14 0 8,0-7-16-8,3 5-16 7,4-2 0-7,1-2 0 8,-1 3-176-8,3-1 128 7,-5 6-128-7,1-3 128 9,-1 5-128-9,-7-2 0 6,1 1 0-6,-7 3 0 8,0-7 0-8,0 7 0 7,-6-5 0-7,-2 1 0 8,-2 2 240-8,-4-5 16 7,-2 5 0-7,0-7 0 8,-5 1 192-8,-1-2 32 8,-4 6 16-8,1-7 0 7,-7-1-16-7,1 2 0 8,-4-2 0-8,1-3 0 7,-1-1-112-7,2 0-32 7,1 2 0-7,7-6 0 8,-3 0-192-8,-1 0-144 7,1-4 192-7,7 2-192 8,-5-2 0-8,18 4 0 7,-12-5 0-7,12 5 0 8,-15-8-176-8,7-2-144 7,8 10-16-7,0 0-16 22,-6-14-1600-22,6-1-320 0,2 3-64 1,4-6-12672 2</inkml:trace>
    </iact:actionData>
  </iact:action>
  <iact:action type="add" startTime="122805">
    <iact:property name="dataType"/>
    <iact:actionData xml:id="d99">
      <inkml:trace xmlns:inkml="http://www.w3.org/2003/InkML" xml:id="stk99" contextRef="#ctx0" brushRef="#br2">29723 19717 24015 0,'0'0'1056'0,"0"0"224"0,0 0-1024 0,0 0-256 2,-11 8 0-2,11-8 0 8,-12 17 752-8,4-1 80 7,-3 0 32-7,3 1 0 8,2 5 432-8,-4 3 96 7,4 2 16-7,0 2 0 8,3 1-384-8,-1 1-80 7,0 2-16-7,0 0 0 8,4 0-176-8,-2 4-48 7,0 0 0-7,2-3 0 8,0-5-336-8,0 0-80 7,0-2-16-7,2 1 0 8,0-3-272-8,2-2 160 7,-4-5-160-7,0 2 128 9,0-1-128-9,0-3 0 6,0-1 0-6,0 1 128 9,0-16-128-9,-4 13-144 6,4-13 144-6,0 0-208 23,0 0-2000-23,0 0-400 1,0 0-80-1</inkml:trace>
    </iact:actionData>
  </iact:action>
  <iact:action type="add" startTime="123086">
    <iact:property name="dataType"/>
    <iact:actionData xml:id="d100">
      <inkml:trace xmlns:inkml="http://www.w3.org/2003/InkML" xml:id="stk100" contextRef="#ctx0" brushRef="#br2">29571 20813 12895 0,'0'0'1152'0,"0"0"-928"6,0 0-224-6,-9 10 0 9,9-10 2256-9,0 0 416 5,0 0 80-5,0 0 0 9,0 0-1280-9,0 0-256 7,0 0-48-7,0 0-16 9,0 0 304-9,0 0 48 6,0 0 16-6,0 0 0 9,0 0-496-9,4-18-112 6,3 6-16-6,3-3 0 8,-4 3-352-8,4-1-80 7,1 1-16-7,-3 0 0 9,4-3-256-9,0 7-48 6,-12 8-16-6,7-10 0 9,-7 10-128-9,0 0 0 7,0 0 0-7,0 0 0 8,0 0 0-8,0 0 0 7,0 0 0-7,0 14 0 7,0-14 128-7,-5 13-128 8,-5 3 0-8,0-2 128 7,2-1-128-7,8-13 0 8,-15 10 0-8,3 4 0 7,4-7 0-7,8-7 0 8,0 0 144-8,0 0-144 7,0 0 384-7,0 0 16 7,0 0 0-7,0 0 0 8,0 0-48-8,0 0-16 7,0 0 0-7,0 0 0 8,0 0-208-8,6-9-128 7,-6 9 128-7,8-14-128 21,-8 14-992-21,8-12-272 0,-8 12-48 0,9-17-15616 6</inkml:trace>
    </iact:actionData>
  </iact:action>
  <iact:action type="add" startTime="125246">
    <iact:property name="dataType"/>
    <iact:actionData xml:id="d101">
      <inkml:trace xmlns:inkml="http://www.w3.org/2003/InkML" xml:id="stk101" contextRef="#ctx0" brushRef="#br2">28229 17461 2751 0,'0'0'128'2,"0"0"16"-2,0 0-144 0,0 0 0 6,0 0 0-6,0 0 0 8,0 0 2048-8,0 0 368 7,0 0 80-7,0 0 0 8,0 0-1088-8,18 7-208 7,-18-7-48-7,19 2-16 8,-19-2-176-8,0 0-16 7,14-2-16-7,-14 2 0 9,0 0-144-9,20-7-16 7,-7-1-16-7,1 2 0 7,-14 6-48-7,14-10 0 8,-1-5 0-8,-1 5 0 7,2-2-192-7,-3 2-64 9,5-3 0-9,-2 1 0 8,1-8-240-8,1 5-48 6,-1-5-16-6,3 1 0 7,-4 3-144-7,3-1 0 7,-5 1 0-7,1 4 128 8,-3 3-128-7,-10 9 0 5,14-10 0-6,-14 10 0 8,0 0 0-8,0 0 0 7,0 0 0-7,8 17 0 9,-8 3 0-9,2-1-176 7,-2 5 176-7,-2 1-128 8,-2-1 128-8,0 1 0 7,0 2 0-7,0 1-128 8,-4-1 128-8,2-2 0 6,1-3 0-6,-1-3 0 9,2-1 0-9,0-1 272 7,4-17-32-7,0 0-16 8,0 0 368-8,0 0 80 6,0 0 16-6,0 0 0 9,0 0 192-9,0 0 32 7,0 0 16-7,17-17 0 8,-3 1-304-8,4 1-64 7,-5-7-16-7,3 3 0 7,3 1-368-7,-5-1-176 8,4-3 160-8,-5 1-160 7,5-1 128-7,-4 1-128 8,3-3 0-8,3 7 144 7,-7-1-144-7,5-3 0 8,-8-1 0-8,5 11 0 8,-3 3 0-8,-12 8 0 7,13-8 0-7,-13 8 0 8,0 0 0-8,12 12-176 8,0-1 176-8,-6 9-192 8,-4-3 192-8,2 7 0 6,-2 3 0-6,-2 2-128 8,-2 1 128-8,2 3 0 7,-4-2 0-7,2 0 0 8,-2 0 0-8,2-3 0 7,0-5 0-7,2-1 0 8,0-7 0-8,2 3 0 7,-2-18 0-7,2 15 0 8,-2-15 0-8,6 16 0 7,-6-16 0-7,6 12 0 8,-6-12 0-8,0 0-160 7,17 9 16-7,-3-5 0 22,3-6-1584-21,3-2-320-1,-7-1-64 1</inkml:trace>
    </iact:actionData>
  </iact:action>
  <iact:action type="add" startTime="125880">
    <iact:property name="dataType"/>
    <iact:actionData xml:id="d102">
      <inkml:trace xmlns:inkml="http://www.w3.org/2003/InkML" xml:id="stk102" contextRef="#ctx0" brushRef="#br2">29355 17131 11055 0,'0'0'976'0,"0"0"-784"5,0 0-192-5,0 0 0 8,-14 4 3184-8,14-4 592 7,0 0 112-7,0 0 16 7,0 0-2336-7,0 0-480 8,24-8-80-8,-7 4-32 8,3 0-576-8,1-2-112 7,4 1-32-7,1-3 0 8,1 4-128-8,0 2-128 8,-1 0 144-8,-1 0-144 8,-3 0 0-8,1 4-160 6,-3 0 0-6,-1 2 0 22,-19-4-1920-20,0 0-384-2</inkml:trace>
    </iact:actionData>
  </iact:action>
  <iact:action type="add" startTime="126060">
    <iact:property name="dataType"/>
    <iact:actionData xml:id="d103">
      <inkml:trace xmlns:inkml="http://www.w3.org/2003/InkML" xml:id="stk103" contextRef="#ctx0" brushRef="#br2">29273 17359 23039 0,'0'0'1024'0,"0"0"192"13,0 0-960-13,0 0-256 0,17-12 0 0,5 5 0 1,3 1 1056 0,5-4 160 4,-1 0 48-5,2 2 0 8,6-5-944-8,4 3-176 8,0 0-144-8,6-1 192 7,4 3-192-7,1-4 160 8,-3 0-160-8,-2 7 160 21,-2-1-1568-21,-4-2-320 0</inkml:trace>
    </iact:actionData>
  </iact:action>
  <iact:action type="add" startTime="126378">
    <iact:property name="dataType"/>
    <iact:actionData xml:id="d104">
      <inkml:trace xmlns:inkml="http://www.w3.org/2003/InkML" xml:id="stk104" contextRef="#ctx0" brushRef="#br2">30472 16780 17327 0,'-19'-6'768'1,"19"6"160"-1,0 0-736 0,-12-6-192 2,1 0 0-2,-1 2 0 7,12 4 1056-7,-6-9 176 7,6 9 48-7,0 0 0 8,-10-12 0-7,1 4 16 5,3-5 0-5,4 5 0 7,2 8-352-8,0 0-80 7,4-10-16-7,1 0 0 8,-5 10-400-8,16-8-64 6,-2 7-32-6,1-3 0 8,3 0-224-7,-1 4-128 5,5 4 128-6,1 0-128 8,-1-8 0-8,-1 4 128 7,1 2-128-7,-3 1 0 10,3 3 0-10,-7-2 0 6,-15-4 0-6,18 10 128 7,-3 0-128-6,-3 7 0 5,-4-5 0-5,-2 6 0 7,-6-18 0-8,-2 15 0 7,-4 7 0-7,0-1 0 8,-6-1 0-8,1-3 0 7,-1 3 0-7,-4-3 0 7,5-3 0-7,-3 3 0 8,14-17 0-8,-8 14 0 8,2 4 0-8,6-18 0 7,0 0 0-7,4 15 0 8,-4-15 0-8,8 20 0 7,0-1 0-7,6-5 0 7,-3 3 0-7,5-1 0 8,-6-2 0-8,3 3-128 7,-3-5 128-7,0 3 0 8,-10-15 0-8,8 16 0 8,-5 4 0-8,-3-20 0 6,-1 17 0-6,-3-3 0 9,4-14 256-9,-14 17 96 7,2-5 16-7,-7 2 0 8,-3-7 176-8,-3-1 32 7,-2-2 16-7,-3 4 0 7,-3 0-160-6,6-6-48 6,0-2 0-7,3 0 0 8,3 0-240-7,3 2-144 5,-1-2 160-6,3 2-160 22,2-2-608-22,14 0-224 0,-15 7-32 0,15-7-14384 4</inkml:trace>
    </iact:actionData>
  </iact:action>
  <iact:action type="add" startTime="127984">
    <iact:property name="dataType"/>
    <iact:actionData xml:id="d105">
      <inkml:trace xmlns:inkml="http://www.w3.org/2003/InkML" xml:id="stk105" contextRef="#ctx0" brushRef="#br2">31350 16700 14623 0,'0'0'640'0,"0"0"144"0,12-16-624 0,-4 9-160 12,-8 7 0-12,8-16 0 3,3 4 784-3,-3 1 128 7,-4 1 32-7,0 2 0 8,-4 8-192-8,4-16-48 11,-2 5 0-11,-2-5 0 4,0 4 64-4,-2-1 0 12,2 13 0-12,-6-12 0 3,2-4 32-3,-6 7 16 12,-5-1 0-12,-3-2 0 3,-1 4-368-3,-5-3-80 7,-1-1-16-7,-1 8 0 8,-1 0-112-8,-4-4-32 7,-8 1 0-7,2 1 0 7,0 0-64-7,-4 2-16 12,2 0 0-12,-6 0 0 4,-2-2 0-3,-2 2-128 8,-5 4 192-8,-9-1-64 3,-3-1-128-4,-6 0 192 11,-2 0-192-11,-2 0 192 4,-2 6-192-4,2 0 0 11,-2-3 144-11,2 1-144 4,-3 4 0-4,-2 4 0 11,-7 0 0-11,0-4 0 4,2-2 0-4,6 5 144 12,6 1-144-12,2 6 0 4,8-3 192-4,-1 7-192 11,5-3 192-11,-1 5-192 4,-3 1 192-4,-2-1-64 6,1-7 0-6,-3 5-128 8,2 1 192-8,3 1-192 8,-1 1 192-8,-1-1-192 8,7 3 192-8,3 0-192 7,3 4 192-7,5 1-192 3,0-3 0-3,2 4 0 8,-6 4 0-8,5-3 0 8,3-1 144-8,-2-2-144 7,6 4 0-7,-2-2 144 8,4 3-144-8,0-5 0 12,8 0 0-12,-1 2 0 3,3-2 0-3,6 1 0 7,-3-1 0-7,3 0 0 9,1-3 0-9,5 1 0 6,-3 0 0-6,8 1 0 8,-1-1 0-7,3-2 0 9,4-1 0-10,2-1 0 4,2 0 0-4,6-3 0 10,0 1 0-10,7-1 0 5,1-5 0-5,7 3 0 7,7 1 0-7,1-3 0 8,4 2 0-8,10-3 0 7,4 5 144-7,4-1-144 8,5-5 128-8,1 1-128 12,1-1 160-12,-1 2-160 3,-1 1 128-3,3-3-128 11,-1 5 0-11,7-5 144 4,3 2-144-4,4-5 0 11,6 3 0-11,2-4 0 4,-2 0 0-3,0-5 128 9,-8-1-128-10,6-2 0 4,-1-2 0-4,3-4 0 7,2-1 128-7,7-3-128 9,5-2 208-9,6 0 16 10,-5-7 0-10,-3 1 0 5,-8 0-48-5,0-5-16 11,0 7 0-11,0-5 0 4,0-7 0-4,1 3 0 11,7 0 0-11,-6-1 0 3,-2 3 0-3,-8-5 0 12,-4-9 0-12,-3 4 0 3,-3-2 176-3,-4 2 48 11,3-4 0-11,-5-4 0 4,-1-2-80-4,-2-6-16 12,-1-2 0-12,-5-2 0 4,-2-1 112-4,-10-3 32 6,-6-1 0-6,-4-1 0 8,-1 1-160-8,-9 3-16 11,-7 4-16-11,-2 4 0 4,-4 2-112-4,-6 6-128 12,-8 8 176-11,-2 2-176 2,-9 1 0-3,-7 3 0 7,-5 0-192-7,-10 5 48 22,-3-3-1456-22,-5-1-304 0,-4 9-48 0,-1 1-13664 5</inkml:trace>
    </iact:actionData>
  </iact:action>
  <iact:action type="add" startTime="130055">
    <iact:property name="dataType"/>
    <iact:actionData xml:id="d106">
      <inkml:trace xmlns:inkml="http://www.w3.org/2003/InkML" xml:id="stk106" contextRef="#ctx0" brushRef="#br2">30145 20518 14735 0,'0'0'1312'0,"0"0"-1056"9,0 0-256-9,0 0 0 5,6-9 1472-5,5-1 224 10,3 4 48-10,4 2 16 5,3-2-1520-5,-1-1-240 10,3-3-192-10,4 4 48 5,3-4 272-5,5 2 48 10,0 5 16-9,2-3 0 3,4-4 0-4,-4 4 0 11,6 0 0-11,-6 4 0 4,2-2-192-4,-2 0 0 10,-6-3 0-10,-2 1-6464 17,-5 2-1344-17</inkml:trace>
    </iact:actionData>
  </iact:action>
  <iact:action type="add" startTime="130264">
    <iact:property name="dataType"/>
    <iact:actionData xml:id="d107">
      <inkml:trace xmlns:inkml="http://www.w3.org/2003/InkML" xml:id="stk107" contextRef="#ctx0" brushRef="#br2">30281 20651 19343 0,'0'0'1728'1,"0"0"-1392"8,0 0-336-9,0 0 0 5,24 0 1424-5,1 0 224 10,2 0 32-10,3 0 16 5,-1-2-1424-5,4 2-272 10,4 0 0-10,-2 2-128 5,0-6 128-5,4-2 0 10,-2 2 0-10,1 1 0 5,-3-1 0-5,-6 2 0 11,-2-2 0-11,-1-4 0 18,-7 8-256-17,3-2-128-1,1-2-32 0</inkml:trace>
    </iact:actionData>
  </iact:action>
  <iact:action type="add" startTime="130729">
    <iact:property name="dataType"/>
    <iact:actionData xml:id="d108">
      <inkml:trace xmlns:inkml="http://www.w3.org/2003/InkML" xml:id="stk108" contextRef="#ctx0" brushRef="#br2">31775 19902 17503 0,'0'0'768'1,"0"0"176"-1,0 0-752 13,0 0-192-13,0 0 0 0,0 0 0 2,0 0 672-2,0 0 96 11,0 0 32-11,0 0 0 3,0 0 0-3,0 0 0 11,0 0 0-11,0 0 0 4,-17-4-288-4,17 4-64 10,-16 2-16-10,3 0 0 5,-5 4-48-4,4 0 0 9,-1-2 0-10,5 4 0 4,-7 3 48-4,3-3 0 11,-6 4 0-11,1 1 0 4,-1-1 80-4,-3 6 0 11,-2 3 16-11,-1 3 0 4,-1 1-176-4,0 4-32 10,-1 2-16-10,1 4 0 7,0 8-176-7,-1-4-128 9,1 4 144-9,4-2-144 5,5 6 0-5,4-2 0 10,-1 0 0-10,3 0 0 5,6-6 128-5,2 4-128 10,-1-8 0-10,5 0 144 4,5-4-144-4,1 2 0 12,0 0 0-12,10-3 0 5,-1-5 192-5,9 0-64 9,3 1 0-9,2-5 0 5,1-1 32-5,1-1 0 10,-2-5 0-10,0-1 0 5,-1-5 16-5,1-2 0 10,2-4 0-10,-4-2 0 5,-3-4 64-5,1 0 16 11,-1 0 0-11,1-2 0 4,0-5-48-4,-1 1 0 11,-1-8 0-11,0 3 0 4,-3-5-80-4,-1 1-128 10,1 1 176-10,-6-1-176 5,-1-3 176-5,-3 5-176 10,-2-5 160-10,0 3-160 5,-6-3 176-5,-2 5-176 10,-2-5 192-10,-4 3-192 6,0-1 368-6,-2 3-48 9,0-5 0-9,-7 7 0 5,-1 1 64-5,-1 4 16 10,-3-3 0-10,3 7 0 5,-3 0-64-5,-1 2-16 10,-1 4 0-10,3 6 0 5,-3 0-160-5,-1 2-32 10,-5 5-128-10,3-1 192 5,0 3-192-5,-3 1 0 10,1 6 0-10,0-1 0 5,-1-5 0-5,1 3 0 10,-2 3 0-10,2-1 0 5,1-3 0-5,5 1-208 10,3 1 64-10,1-5 16 20,7 3-2240-20,-2-1-432 0,4-5-80 1</inkml:trace>
    </iact:actionData>
  </iact:action>
  <iact:action type="add" startTime="132922">
    <iact:property name="dataType"/>
    <iact:actionData xml:id="d109">
      <inkml:trace xmlns:inkml="http://www.w3.org/2003/InkML" xml:id="stk109" contextRef="#ctx0" brushRef="#br2">28019 9668 6447 0,'0'0'576'1,"0"0"-576"8,-16 0 0-9,16 0 0 5,-14 0 1328-5,-3 1 144 9,-1 5 48-9,3-2 0 6,-5 2-320-6,3 0-64 11,-1 8-16-11,-3-1 0 4,-1 5-96-4,1-1-32 12,1 5 0-12,-3 3 0 3,-2 0-176-3,1 7-48 10,5 5 0-10,-1 2 0 4,-3-2-272-4,-3 8-64 11,3 7-16-11,0 5 0 5,-3 7-176-5,1 4-48 9,-3-7 0-8,1 3 0 4,0 3-64-5,0-5-128 10,1 8 176-10,5-5-176 5,-1-7 256-5,1 3-64 10,-1-3-16-10,5-1 0 5,-3 1 16-5,5-7 16 10,1-8 0-10,2 2 0 5,5-3 16-5,1 1 0 11,2-9 0-11,0-3 0 4,2 2-48-4,4-4-16 10,0-2 0-10,2-3 0 4,4-5-160-4,3 5 0 11,-1-3 0-11,10-5 128 4,-3 1 0-4,5-5-128 12,1 4 192-12,0-7-64 18,7 5-512-17,-1-6-128-1,6-4 0 0</inkml:trace>
    </iact:actionData>
  </iact:action>
  <iact:action type="add" startTime="133581">
    <iact:property name="dataType"/>
    <iact:actionData xml:id="d110">
      <inkml:trace xmlns:inkml="http://www.w3.org/2003/InkML" xml:id="stk110" contextRef="#ctx0" brushRef="#br2">28740 9354 10191 0,'0'0'448'1,"0"0"96"-1,0 0-544 1,0 0 0 8,0 0 0-9,-9 5 0 5,9-5 464-5,-18 8-16 10,6 6 0-10,-3-2 0 5,3 3-16-5,-3-3-16 10,3 0 0-10,-4-1 0 5,1 9 384-5,-1-5 80 12,-4 5 16-12,5 3 0 3,-5 5-64-3,3-1 0 10,1 4 0-10,-3 2 0 5,1 2-272-5,5 0-64 11,-7 1-16-11,4 3 0 4,-1 0-256-4,1-2-48 11,5 4-16-11,-5-6 0 5,4-4-160-4,-1 0 160 8,5-2-160-9,2 3 160 5,2-5 160-5,2 2 48 10,2-2 0-10,6-1 0 4,-2-7-64-4,4 1-16 11,3 1 0-11,-1-7 0 5,4-1 48-5,-1-5 16 10,7-2 0-10,-1 2 0 4,-1-2 48-4,3-2 16 11,3-4 0-11,1 0 0 4,4-2-144-4,-1 0-16 11,-1 0-16-11,0-2 0 4,-1-4-96-4,1 2-16 12,0 2 0-12,1-5 0 4,-1-7-128-4,0 4 128 11,-1-3-128-11,1 3 128 4,-2-4 0-4,-3 1 0 11,-1-1 0-11,1-1 0 4,-9 5 16-4,1-4 0 11,-8 3 0-11,-6 13 0 3,4-20 112-3,-4 9 32 11,0 11 0-11,-6-16 0 5,0 8-112-5,-10-2-32 10,-5 3 0-10,-1 5 0 4,-5 2-144-4,0 2 0 11,-4-2 144-11,-3 3-144 4,3 3 0-4,2 2 0 11,0-2 0-11,0-2 0 4,1 2 0-4,3 3 0 11,-1-1 0-11,7-2 0 5,3 2 0-5,-1 2 0 11,3-4 0-11,-1 3 0 4,3 5-192-4,0-6-96 11,12-8-32-11,0 0 0 18,-8 19-1792-18,4-5-352 0</inkml:trace>
    </iact:actionData>
  </iact:action>
  <iact:action type="add" startTime="134244">
    <iact:property name="dataType"/>
    <iact:actionData xml:id="d111">
      <inkml:trace xmlns:inkml="http://www.w3.org/2003/InkML" xml:id="stk111" contextRef="#ctx0" brushRef="#br2">27855 10635 11055 0,'0'0'976'1,"0"0"-784"9,0 0-192-10,14-4 0 5,-14 4 976-5,19 0 160 8,3-2 16-8,-5-2 16 3,3-2 16-3,3 4 0 7,4-2 0-7,6 0 0 9,10-1 0-9,0-1 0 11,4 0 0-10,6 2 0 2,3-4-400-3,-1 0-80 12,0 3 0-12,1 1-16 3,1-4-80-3,1-4-16 7,1 4 0-7,7-1 0 8,-6-3-112-8,7 6-32 8,1 0 0-8,-6-2 0 8,-1 1-144-8,-3 1-48 11,-3-2 0-11,-6 0 0 3,-6 4-80-3,-8 0-32 8,-4 2 0-8,-2 0 0 8,-5 2-144-8,-3 0 0 11,-5 4 144-11,-3 0-144 4,-13-4-128-4,0 0-112 10,0 0-16-10,0 0 0 19,0 0-1984-18,-5 16-384-1</inkml:trace>
    </iact:actionData>
  </iact:action>
  <iact:action type="add" startTime="134706">
    <iact:property name="dataType"/>
    <iact:actionData xml:id="d112">
      <inkml:trace xmlns:inkml="http://www.w3.org/2003/InkML" xml:id="stk112" contextRef="#ctx0" brushRef="#br2">28612 10988 10127 0,'0'0'896'1,"0"0"-704"10,7-10-192-11,-7 10 0 4,0 0 1408-4,0 0 240 7,0-8 48-7,0 8 16 8,0 0-304-8,-7-9-48 12,7 9-16-12,0 0 0 3,-14 0-576-3,-4 5-112 12,3-1-16-12,-3 2-16 4,5 2-240-4,-1 4-32 11,0-5-16-11,1 5 0 4,-3 6 96-4,2 1 16 10,-3-7 0-9,5 9 0 3,-5 3-112-4,5 3-16 10,-4 0 0-10,7 3 0 5,-5-3-320-5,4 0 144 10,2 2-144-10,1-3 0 5,5-3 0-4,2 1 0 9,0-5 0-10,5 3 0 4,1-1 160-4,0-5-160 10,4 1 128-10,2 1-128 6,-3-7 288-6,7 3-32 10,-2-4 0-10,5 2 0 4,-3-1 16-4,1-5 0 11,1 2 0-11,-3 2 0 3,3-5-16-3,3-3 0 12,-1-2 0-12,-1-2 0 4,1-1-48-4,-4-1-16 11,1-4 0-11,3 2 0 5,-7-2 64-5,5 0 0 11,-6-3 0-11,1 5 0 4,-13 6-128-4,12-10 0 11,0-2-128-11,-12 12 192 4,5-9-32-4,-5 9-16 10,0 0 0-10,-1-16 0 5,-3 4 64-5,-6 3 16 10,-2 3 0-10,-1 2 0 5,-1 0-80-5,-8 4-16 10,1 2 0-10,1 2 0 4,-1-2-128-4,-2 2 192 10,-1 2-192-10,5-1 192 5,3 1-192-5,-3 2 0 11,-1 2 0-11,4-2 0 4,16-8 0-4,-15 7 0 11,3 7 128-11,2-6-128 5,10-8-160-5,0 0-64 11,0 0-16-11,-4 17 0 18,4-17-2320-18,0 0-448 0</inkml:trace>
    </iact:actionData>
  </iact:action>
  <iact:action type="add" startTime="135683">
    <iact:property name="dataType"/>
    <iact:actionData xml:id="d113">
      <inkml:trace xmlns:inkml="http://www.w3.org/2003/InkML" xml:id="stk113" contextRef="#ctx0" brushRef="#br2">29345 9244 10127 0,'0'0'896'1,"-4"-13"-704"9,0 1-192-10,0 4 0 5,4 8 992-5,0 0 160 11,-4-17 48-11,4 17 0 4,-3-10-240-4,3 10-32 11,0 0-16-10,0 0 0 2,0 0-272-3,0 0-48 10,0 0-16-10,0 0 0 5,0 0-160-5,0 0-32 10,15 8-16-10,5 1 0 5,-5 9 208-5,5 0 64 11,-7-1 0-11,5 8 0 4,2 11-128-4,-3 6-32 12,3 1 0-12,1 4 0 3,-1 6-96-2,-3 7 0 10,3 10-16-11,-7 5 0 4,1 1-160-4,0 4-16 9,-3 0-16-9,-3 3 0 6,0 7-48-6,0-4-128 10,-4-4 192-10,-2-2-64 5,-1 2 128-5,-1-6 32 10,-1 2 0-10,-1-2 0 4,-2-6 160-4,-4 0 48 10,0 4 0-10,0-9 0 4,-7-5-16-4,3 1 0 12,-6-5 0-12,1 5 0 5,-5-5 0-5,-1 1 0 10,-4-3 0-10,-3-3 0 4,1-8-160-4,-2 4-16 11,-2-2-16-11,2-8 0 4,-3-2-32-4,1 4-16 11,0-6 0-11,-4 0 0 4,2-2-96-4,2 0-16 11,-6-5 0-11,4-1 0 5,2-1-128-5,3-1 0 10,-3 0 0-10,0 1 0 18,2-5-1984-18,1 1-416 0</inkml:trace>
    </iact:actionData>
  </iact:action>
  <iact:action type="add" startTime="141776">
    <iact:property name="dataType"/>
    <iact:actionData xml:id="d114">
      <inkml:trace xmlns:inkml="http://www.w3.org/2003/InkML" xml:id="stk114" contextRef="#ctx0" brushRef="#br3">27174 10147 11055 0,'4'-11'976'2,"2"3"-784"4,4 0-192-6,-10 8 0 8,11-4 720-8,1-2 112 7,-12 6 0-7,12-4 16 8,-12 4-272-8,11-2-64 7,-11 2-16-7,0 0 0 9,16-4 624-9,-16 4 128 6,0 0 32-6,0 0 0 8,0 0-240-8,0 0-32 8,0 0-16-8,0 0 0 8,0 0-224-8,0 0-64 7,0 0 0-7,0 0 0 7,0 0-64-7,-12 18-32 7,-1-8 0-7,-3 5 0 8,-1-5-192-8,-7 6-32 8,-1-3-16-8,-3 3 0 8,-1-8-96-8,0 0-16 7,-4 3 0-7,-2-1 0 8,0-2-48-8,3 4-16 7,-1-7 0-7,-2-1 0 7,0 6 16-7,0 2 0 8,-4-6 0-8,0 1 0 8,2 1-32-8,-2-2-16 7,2-2 0-7,2-4 0 8,-6 0-160-8,8 0 160 7,1-2-160-7,5 0 160 9,2 0-160-9,1-4 128 6,3-2-128-6,3 5 128 8,-1-1-128-8,3 4 128 7,4 0-128-7,12 0 128 8,-13-2-128-8,13 2 128 6,0 0-128-6,0 0 128 9,0 0 0-9,0 0 0 6,0 0 0-5,0 0 0 7,0 0-128-8,0 0 128 7,-4-8-128-7,4 8 128 8,0 0-128-8,0 0 0 7,0 0 0-7,0 0 128 7,0 0-128-7,0 0 0 7,0 0 0-7,0 0 0 8,0 0 0-8,0 0 0 8,0 0 0-8,0 0 128 8,0 0-128-8,0 0 0 7,0 0 0-7,0 0 0 8,4 15 0-8,-4-15 0 7,0 0 0-7,-6 20 0 8,-2-2 0-8,2-5 0 7,-3 5 0-7,-1-5 0 8,2 1 0-8,-4 0 0 7,2 5 0-7,-5-3 0 8,1-1 128-8,-1 3-128 7,3-4 0-7,-4 7 128 8,3-1-128-8,-3-5 128 7,6 5-128-7,3-3 128 8,-3-1-128-8,4 1 0 7,2-3 144-7,2 2-144 8,2-16 128-8,0 15-128 8,2 1 128-8,-2-16-128 8,8 19 128-8,5-7-128 6,-1 2 128-6,6-8-128 8,-5-1 160-8,7 1-32 7,-3 2-128-7,3-4 192 8,3 4-192-8,5-4 176 7,-1 1-176-7,0 3 160 8,1-2-160-8,1-2 0 7,0 2 0-7,2 0 0 8,2 3 0-8,-1-3 128 7,-3 0-128-7,-2 2 0 8,-3 4 0-8,-7-3 0 7,1 3 0-7,-1-2 0 8,-7 9 0-8,2-5 0 7,1 6 0-7,-7-1 0 8,0-1 0-8,-2 1 0 7,0 5 0-7,-4-3 0 9,0-2 0-9,-6 3 0 6,-2-3 0-6,4 1 0 8,-3-1 0-8,-3 5 0 8,0-5 160-8,-6-3-160 7,5 1 416-7,-7 3-32 7,1-6 0-7,-5 1 0 8,-5-9 64-8,0 4 16 7,-5 2 0-7,1-3 0 8,-4 3-32-8,0-2-16 7,0-2 0-7,-2 1 0 8,0-5-96-8,4 2-32 7,-3-2 0-7,1 0 0 8,4-6-48-8,2 0-16 7,0 0 0-7,3 0 0 9,3-2-224-9,1-2 176 7,3-2-176-7,-1 5 160 8,5-1-160-8,3 2 0 6,2-4-192-6,10 6 192 21,0 0-1984-20,0 0-256-1,0 0-64 0,18-10-14688 4</inkml:trace>
    </iact:actionData>
  </iact:action>
  <iact:action type="add" startTime="143084">
    <iact:property name="dataType"/>
    <iact:actionData xml:id="d115">
      <inkml:trace xmlns:inkml="http://www.w3.org/2003/InkML" xml:id="stk115" contextRef="#ctx0" brushRef="#br3">28698 10797 3679 0,'0'0'160'1,"0"0"32"-1,0 0-192 0,0 0 0 6,0 0 0-6,0 0 0 7,0 0 1680-7,0 0 304 8,0 0 48-8,0 0 16 7,0 0-832-7,0 0-144 7,0 0-48-7,0 0 0 8,0 0-128-8,0 0-16 7,0 0-16-7,0 0 0 9,0 0-192-9,0 0-32 6,0 0-16-6,0 0 0 8,0 0 16-8,0 0 0 7,0 0 0-7,-14 0 0 9,14 0-128-9,-14 0 0 6,1 0-16-6,13 0 0 8,-14 4-96-8,14-4-16 7,0 0 0-7,-12 5 0 8,12-5 96-8,-12 4 16 8,-3 0 0-8,15-4 0 7,-12 8 64-7,-3 2 16 7,3-4 0-6,-2-2 0 7,14-4 0-8,-11 15 0 7,-5-3 0-7,4 5 0 8,-5-3-80-8,5 6-16 8,-2-9 0-8,3 9 0 7,-7 3-96-7,6 1 0 7,-3-7-16-7,3 7 0 8,-4 1-48-8,3 2 0 8,-5 0 0-8,3 1 0 7,3-1-64-7,-2 0-32 7,5 1 0-7,3-5 0 9,0 0-48-9,-2-1-16 6,4-3 0-6,2 3 0 8,0-1 32-8,2 1 0 7,2 3 0-7,2 1 0 9,0-7-16-9,4 4 0 6,-2 1 0-6,3 1 0 8,5-1-32-8,-2-3 0 7,5-5 0-7,-3 1 0 8,0-3-16-8,-1 1-128 7,3-7 192-7,1 6-64 8,-7-2 0-8,6-1-128 7,-1 1 192-7,3-4-64 8,-6 3-128-8,3-3 160 8,-1-4-160-8,5 0 160 8,-3-4-160-8,3 2 192 6,1-2-192-6,-1-2 192 8,1-2-192-8,1 2 192 7,3-4-192-7,1-3 192 8,-3 1-192-8,-3 2 0 7,3-6 0-7,-1 4 128 8,1 3-128-8,-5-3 128 7,3-2-128-7,-3 2 128 8,-3 0-128-8,3-3 0 7,-5 1 0-7,2 2 0 8,-6-3 0-8,-8 11 128 7,7-14-128-7,3 0 0 8,-10 14 128-8,4-13-128 7,-4-3 0-7,-2 6 128 8,2 10-128-8,-8-15 0 8,-2 5 0-8,3 2 0 8,-5-2 0-8,2 3 0 6,-1-1 0-6,-5-2 0 9,2 4 0-9,-3 2 0 7,1-2 0-7,0 1 0 7,-3-3 0-7,1 2 0 7,1 2 0-7,-5 0 0 8,3 0 0-8,1 2 0 7,-1 2 0-7,-5 0 0 8,3-4-128-8,1 8 128 7,-1 0 0-7,-2 0 0 8,1-2 0-8,3 4 0 7,1 2 0-7,-3 1 0 8,1-3-128-8,5 0 128 7,-7 4 0-7,5-2 0 9,1-4 0-9,-2 1 0 7,3 1-144-7,-3 4 144 8,5-4 0-8,1 2 0 6,2 1 0-6,-2-1 0 9,12-8 0-9,-9 10 0 6,9-10 0-6,-8 14 0 8,8-14 0-8,0 0 0 7,0 0 0-7,0 0 0 8,-4 11 0-8,4-11 0 8,0 0 0-8,0 0 0 7,0 0 0-7,16 10 0 7,1-4 0-7,-17-6 0 8,16 0 0-8,3-2 0 7,-5-2 0-7,1-4 0 8,1 0 0-8,-2 3 0 7,3-7 0-7,-1 2 0 8,1 2 0-8,-1-5 0 8,4 3 0-8,-1-4 0 8,1 6 0-8,-1 1 0 6,4-5 0-6,-1 2 0 9,-1 0 0-9,-1-1 0 6,-1 3 0-6,3 0 0 8,-1 0 0-8,-3 1 0 7,-1 1 0-7,3 0 0 8,-6 4 0-8,-14 2-128 7,19-4 128-7,-19 4 0 8,14 4 0-8,-14-4 0 8,15 4 0-8,-15-4 0 7,0 0-128-7,10 13 128 8,-4 5 0-8,-6-18 0 7,0 16-144-7,-4-1 144 7,0 3 0-7,-2-5-144 8,2 5 144-8,-3-4 0 8,-3 5 0-8,0 1-128 8,4-5 128-8,-5 5 0 6,-1-1 0-6,-4-5 0 9,3 1 0-9,-5-3 0 6,4 4 0-6,-5-5 0 9,1 5 0-9,3-4 0 7,-5-1 0-7,3-1 0 8,-1 4 0-8,-1 0 0 6,1-9 160-6,4 3-160 9,-5 2 192-9,5-4-48 6,-3 0-16-6,1 3 0 9,0-7 0-9,3-2-128 6,-1-2 192-6,0-2-64 9,1 1-128-9,-3-3 128 7,3 0-128-7,-5-2 128 8,4-2-128-8,-1 3 128 7,3-3-128-7,-4-4 128 8,5 4-128-8,-1-5 128 7,2 1-128-7,4-3 128 8,-1-3-128-8,3 1 0 7,0-7 144-7,0-1-144 7,2-4 0-7,0-4 144 8,0 0-144-8,4 1 0 8,0 3 128-8,0-2-128 7,0 4 0-7,4 1 0 8,3 1 0-8,1 0 0 7,6-2 0-7,-2-1 0 8,3 1 0-8,-1 2 0 7,1-1 0-7,5 3 0 8,-7 0 0-8,5-1 0 6,3 3-128-5,-1-2 128 7,-3 3 0-8,3 1 0 7,-1 3 0-7,2 5-144 8,1-5 144-8,-3 8 0 7,-1 2 0-7,1-1-128 8,-1 1 128-8,-5 4 0 7,3 0 0-7,-18 4 0 7,16-2 0-6,-16 2 0 5,15-6 0-6,-15 6-128 8,0 0 128-8,0 0 0 7,0 0-144-6,12 14 144 7,-12-14 0-8,6 19 0 7,-10-5 0-7,4-14 0 8,0 0-128-8,-8 18 128 7,2-9 0-7,-2 3 0 8,8-12-384-8,-13 10-16 7,13-10 0-7,-14 6 0 23,-3 5-1856-22,5-3-368-1,12-8-80 1</inkml:trace>
    </iact:actionData>
  </iact:action>
  <iact:action type="remove" startTime="146541">
    <iact:property name="style" value="instant"/>
    <iact:actionData xml:id="d116" ref="#d86"/>
  </iact:action>
  <iact:action type="add" startTime="146560">
    <iact:property name="dataType" value="strokeEraser"/>
    <iact:actionData xml:id="d117">
      <inkml:trace xmlns:inkml="http://www.w3.org/2003/InkML" xml:id="stk116" contextRef="#ctx0" brushRef="#br4">14426 21524 39103 0,'39'-44'0'20,"-8"9"0"-20,4-16 0 0,-1-12 320 1,3-17 64-1,-2 8 0 0,-8 14 16 0</inkml:trace>
    </iact:actionData>
  </iact:action>
  <iact:action type="add" startTime="146794">
    <iact:property name="dataType" value="strokeEraser"/>
    <iact:actionData xml:id="d118">
      <inkml:trace xmlns:inkml="http://www.w3.org/2003/InkML" xml:id="stk117" contextRef="#ctx0" brushRef="#br4">14079 24118 39103 0,'12'-64'0'0,"-5"9"0"0,-1-17 0 1,8-49 288 11,-4-48 64-12,5 18 16 0,-3 36 0 0,8-27-368 14,-3-39 144-14,6 13-144 0,5 20 0 0,19 11 128 14,13 8-128-14,14-21 0 0,4-33 0 0,-10 31 0 35,-1 39 0-34,-17 23 0-1,-7 16-16272 0</inkml:trace>
    </iact:actionData>
  </iact:action>
  <iact:action type="add" startTime="146898">
    <iact:property name="dataType" value="strokeEraser"/>
    <iact:actionData xml:id="d119">
      <inkml:trace xmlns:inkml="http://www.w3.org/2003/InkML" xml:id="stk118" contextRef="#ctx0" brushRef="#br4">14849 21384 40703 0,'-5'55'0'1,"1"-18"0"-1,0 10 0 0,-8 1-320 12,0 11-64-11,-3 32-16-1,-5 42 0 0</inkml:trace>
    </iact:actionData>
  </iact:action>
  <iact:action type="add" startTime="148623">
    <iact:property name="dataType"/>
    <iact:actionData xml:id="d120">
      <inkml:trace xmlns:inkml="http://www.w3.org/2003/InkML" xml:id="stk119" contextRef="#ctx0" brushRef="#br3">5564 14623 8287 0,'0'0'368'1,"0"0"80"-1,-8-6-448 0,8 6 0 6,0 0 0-6,-15-4 0 8,15 4 1840-8,-10-8 272 7,10 8 64-7,-10-3 16 8,10 3-848-8,0 0-192 7,-15 3-16-7,15-3-16 9,-12 0 192-9,12 0 32 7,0 0 16-7,0 0 0 7,0 0-240-7,0 0-48 7,0 0-16-7,0 0 0 9,16 8-192-9,5-6-32 6,4-2-16-6,7-2 0 8,5-4-48-7,6 3-16 5,1-3 0-6,1 0 0 9,2-8-224-8,4 4-32 5,-4 1-16-6,5-7 0 8,1 2-48-8,2-1-16 7,-1-3 0-7,3 5 0 8,3-5-48-8,-1 6-16 7,-3-3 0-7,-1 3 0 8,0-4-112-8,-9 7-32 7,-5-5 0-7,-2 6 0 8,-4 0-208-8,-5-1 176 7,-11 3-176-7,1 2 160 8,-1 0-160-8,-19 4 0 7,0 0-192-7,0 0 192 21,0 0-848-20,0 0-48-1,0 0-16 0,0 0 0 14,-15 23-1968-13,-3-5-384-1</inkml:trace>
    </iact:actionData>
  </iact:action>
  <iact:action type="add" startTime="149030">
    <iact:property name="dataType"/>
    <iact:actionData xml:id="d121">
      <inkml:trace xmlns:inkml="http://www.w3.org/2003/InkML" xml:id="stk120" contextRef="#ctx0" brushRef="#br3">5689 14607 14735 0,'-31'6'640'1,"13"-2"160"-1,3 0-640 0,1-2-160 5,14-2 0-5,-14 8 0 8,1 2 1904-8,5-1 336 7,-4-1 80-7,4 4 16 9,-5 0-1152-9,1 1-224 6,-2-3-64-6,5 2 0 8,1 3 48-8,-2-1 0 7,2 0 0-7,0 3 0 8,3-3-208-8,-3 7-32 7,2 1-16-6,2-3 0 6,2-1-240-7,0 1-64 7,2-5 0-7,0 5 0 8,0 1 0-8,2-7-16 7,-2-13 0-7,8 20 0 8,2-6-128-8,-1 3-32 7,5-5 0-7,4 0 0 8,3-5 0-8,4 7 0 7,3-4 0-7,1 2 0 9,4-5 0-9,8 1 0 7,-2-2 0-7,6 0 0 8,0 0-80-8,2 1-128 6,3 1 176-6,-5 8-176 9,-2-4 144-9,2 5-144 6,-6-3 0-6,4 3 144 8,-6 3-144-8,2-5 0 7,2 5 0-7,-10-1 0 8,-2-1 0-7,-3 1 0 5,-3-1 128-6,-7 0-128 9,-3 3 0-9,-1 2 128 6,-2-3-128-6,-8-3 128 8,-4 3 112-8,-8-2 16 7,-3-3 0-6,-5 5 0 6,-5-5 80-7,-7 3 32 8,-5 3 0-8,0-7 0 7,-8 0-48-7,0-3-16 8,-4 5 0-8,1-4 0 8,-3-1-304-8,2-3 128 6,-2 0-128-6,4-4 0 9,6 4 0-9,-2-6 0 6,2-2 0-6,10-2 0 22,2 0-1152-22,9 0-320 0,7-2-80 0,11 4-9840 8,-12-6-1952-7</inkml:trace>
    </iact:actionData>
  </iact:action>
  <iact:action type="add" startTime="149571">
    <iact:property name="dataType"/>
    <iact:actionData xml:id="d122">
      <inkml:trace xmlns:inkml="http://www.w3.org/2003/InkML" xml:id="stk121" contextRef="#ctx0" brushRef="#br3">4952 16144 3679 0,'0'0'320'1,"0"0"-320"4,0 0 0-5,0 0 0 7,0 0 4400-7,0 0 800 7,11-8 176-7,9 3 16 8,5-3-3792-8,3-2-768 7,3 0-160-7,8-5-32 8,8 1 224-8,5-2 32 7,7 1 16-7,11-3 0 8,6 5 64-8,2-5 16 7,4 2 0-7,2-1 0 8,4-5-128-8,-6 1-32 8,0 9 0-8,-4-3 0 9,2 5-240-9,0 0-48 6,-2 8-16-5,-2 2 0 6,-2-2-288-7,-8 2-64 6,-4 0-16-6,-5 4 0 9,-6 4-160-9,-2-2 0 7,-7 2 0-7,-5 5 0 22,-9 1-1312-21,-1 3-240-1,-5-1-48 0,-7 2-13568 3</inkml:trace>
    </iact:actionData>
  </iact:action>
  <iact:action type="add" startTime="150261">
    <iact:property name="dataType"/>
    <iact:actionData xml:id="d123">
      <inkml:trace xmlns:inkml="http://www.w3.org/2003/InkML" xml:id="stk122" contextRef="#ctx0" brushRef="#br3">5886 16575 8287 0,'0'0'736'1,"0"0"-592"3,0 0-144-4,0 0 0 9,0 0 1584-9,8-10 272 7,0-3 64-7,-8 13 16 8,0 0-544-8,0 0-112 7,9-14-32-7,-9 14 0 8,0 0-48-8,0 0-16 7,0 0 0-7,0 0 0 8,0-14-112-8,0 14-32 7,0 0 0-7,0 0 0 8,0 0-256-8,0 0-48 7,-9-9-16-7,9 9 0 8,-16 0-272-8,2 4-48 7,1 0-16-7,-1 1 0 8,0 5-96-8,-1 2-32 7,-1 3 0-6,-5-1 0 6,-1 2-96-7,-3 3-32 7,-4-3 0-7,-1 7 0 10,-1 4 16-10,0 1 0 6,-4 3 0-6,-4 4 0 7,2 2 48-7,-4 2 16 7,4 8 0-7,4-4 0 8,0 2 48-8,-1 5 0 7,5 1 0-7,4 2 0 8,5-6-64-8,3 1 0 8,7 1 0-8,-2-2 0 7,4-6-48-7,5 6-16 8,1-10 0-8,5 2 0 7,1-4-128-7,6-4 160 8,4-2-160-8,-1-1 160 7,5-5 16-7,5-2 0 8,1-3 0-8,3-2 0 8,0-5 64-8,5-1 16 6,-1-4 0-6,8-4 0 8,4-4-96-8,2 0-16 7,-6-4 0-7,4-4 0 8,-1 1-16-8,3-7-128 7,-8 4 192-6,-2-7-64 7,1 1-128-8,-5 1 0 7,-2-7 144-7,-2 1-144 7,-1-2 0-7,-3 3 144 7,-5 3-144-7,1-5 0 8,-1 3 128-8,-9 3-128 7,1-1 0-7,-2-1 0 8,-4 5 128-8,-2-3-128 7,-2-2 0-7,-2 7 0 8,-4-5 128-8,-4 9-128 8,10 9 192-8,-15-12-192 8,-5 0 320-8,1-2-32 7,-3 11-16-7,-1-1 0 8,-4 2-48-8,-1 0-16 7,-1 6 0-7,-2 2 0 7,-2 3 48-7,-1-1 0 8,1 4 0-8,-4 3 0 7,2 7 0-7,2-5 0 8,0 1 0-8,-2 3 0 7,2-3-48-7,1 3 0 8,1 1 0-8,2 5 0 8,2 0-32-8,-1-1-16 7,3-1 0-7,3-1 0 8,5-5-160-8,-1 3 0 6,3 1 0-6,3 2 0 8,4-3 0-8,-2 1 0 8,3-5 0-8,5 1 0 22,0-1-1200-21,2-18-208-1,2 15-64 0,-2-15-17024 2</inkml:trace>
    </iact:actionData>
  </iact:action>
  <iact:action type="add" startTime="152723">
    <iact:property name="dataType"/>
    <iact:actionData xml:id="d124">
      <inkml:trace xmlns:inkml="http://www.w3.org/2003/InkML" xml:id="stk123" contextRef="#ctx0" brushRef="#br1">8410 14485 13823 0,'0'0'608'1,"0"0"128"-1,0 0-592 0,0 0-144 6,0 0 0-6,0 0 0 7,0 0 1216-7,0 0 192 7,0 0 64-7,0 0 0 8,0 0-736-8,0 0-144 7,0 0-16-7,-4 13-16 8,2 3-112-8,4 1 0 8,2 3-16-8,6 1 0 8,7 3 16-8,-1 1 0 6,3 4 0-6,7 3 0 9,3-1-176-9,4 0-16 6,6-2-16-6,-4 2 0 9,8-11 0-9,-4 1 0 6,2 5 0-6,0-11 0 9,2-9 96-9,-6-2 32 7,0-2 0-7,2-2 0 7,-4-8 64-7,2-5 16 8,0-1 0-8,-3-4 0 8,-1-1-64-8,2-3 0 8,0-5 0-8,-2-4 0 7,-4 2-192-7,1-1-64 7,-5-1 0-7,-2 0 0 8,-5 2-128-8,0-3 128 7,-3 3-128-7,-5 2 128 8,-2 0-128-8,0 1 0 6,-7 3 0-5,1 1 0 7,-2 5 0-8,-2-1 0 7,-5 9 0-7,7 9 0 7,-10-8 0-7,10 8 0 7,-16 2 0-7,1 7 0 9,-1-1 0-9,2 12 0 7,-5-1 0-7,-1 12-176 8,1 5 176-8,-3 3-160 7,3 5 160-7,-2 7-160 8,3 8 160-8,-5 5-128 7,-5 10 128-7,1 8-128 8,-2 4 128-8,-1 6 0 7,1 7 0-7,-6 6 0 8,0 3 0-8,0 1 0 7,0 2 160-7,-4 0-160 8,4-8 256-8,-6-1-64 7,-2-1 0-7,-2-1 0 8,4-5 112-8,-6 1 16 7,0-5 0-7,4-3 0 7,-1-6 16-7,-3-2 16 8,0-2 0-8,-2-4 0 7,2-9 64-6,4-3 16 6,-3-3 0-7,1-9 0 7,6-5 48-7,6-8 16 8,-1-6 0-8,7-3 0 8,6-7-176-8,-1-1-48 7,3-11 0-7,5-1 0 8,-2-4-112-8,16-4-32 7,-13-12 0-7,-3 1 0 7,6-11 0-7,-1-5 0 8,3-4 0-8,6-10 0 8,0 2-128-8,2-6 0 7,2 4 0-7,4-2 0 8,6 8-192-8,1 2 48 7,7 5 0-7,1 3 0 8,-1 2 0-8,3 1 0 7,2 9 0-7,5 1 0 7,3 6 144-7,4 4-208 7,-2 0 80-7,4 6 128 9,2 8-192-9,-2 5 192 6,6 5-160-6,-4 3 160 9,-2 6 0-9,-2 0 0 7,6 1-128-7,-6-1 128 8,8-2 0-8,-6 4 0 7,4 0 0-7,-4-3 0 8,5-5 176-8,-5-2-176 7,4-3 160-7,-6-2-160 9,1-3 128-9,1-5-128 6,-8-6 0-6,0 0 0 8,-2-4 0-8,2-4 0 7,3-2 0-7,-5-8-160 22,0 1-2688-22,-2-9-544 0</inkml:trace>
    </iact:actionData>
  </iact:action>
  <iact:action type="add" startTime="153549">
    <iact:property name="dataType"/>
    <iact:actionData xml:id="d125">
      <inkml:trace xmlns:inkml="http://www.w3.org/2003/InkML" xml:id="stk124" contextRef="#ctx0" brushRef="#br1">9789 15062 23151 0,'0'0'1024'0,"0"0"208"0,-12 0-976 0,12 0-256 6,0 0 0-6,0 0 0 8,0 0 1104-8,0 0 176 7,0 0 48-7,0 0 0 8,0 0-368-8,12-8-64 7,6-2 0-7,-3 2-16 8,5 5-112-8,1-3-32 8,5-4 0-8,1 2 0 7,4 2-400-7,-2-2-80 8,-1 1 0-8,1-1-16 8,2 2-112-8,0-4-128 6,-1 1 176-6,-3 5-176 8,0 2 128-8,-3-2-128 7,-5-4 0-7,3 4 0 23,-7 6-944-23,1 4-288 1,-16-6-64-1,15 4-12976 2</inkml:trace>
    </iact:actionData>
  </iact:action>
  <iact:action type="add" startTime="153819">
    <iact:property name="dataType"/>
    <iact:actionData xml:id="d126">
      <inkml:trace xmlns:inkml="http://www.w3.org/2003/InkML" xml:id="stk125" contextRef="#ctx0" brushRef="#br1">10708 14243 21183 0,'0'0'1888'0,"0"0"-1504"6,0 0-384-6,0 0 0 8,0 0 1200-8,11 8 160 7,-1 5 48-7,-2 7 0 9,-4 7-176-9,-6 6-16 7,-4 2-16-7,-4 10 0 8,3 0-224-8,-1 6-32 6,-6-1-16-6,4 3 0 9,-5-2-272-9,5-1-48 6,-2-5-16-6,6 2 0 8,1 4-352-8,3-10-80 8,0-2-16-8,2-8 0 7,2-4-144-7,2 1 0 8,-1-5 0-8,3-5 0 23,-6-18-1664-23,14 15-352 0,0-3-80 0</inkml:trace>
    </iact:actionData>
  </iact:action>
  <iact:action type="add" startTime="154360">
    <iact:property name="dataType"/>
    <iact:actionData xml:id="d127">
      <inkml:trace xmlns:inkml="http://www.w3.org/2003/InkML" xml:id="stk126" contextRef="#ctx0" brushRef="#br1">11956 14198 6447 0,'0'0'576'0,"0"0"-576"6,4-12 0-6,-4 12 0 8,0 0 1776-8,0 0 240 7,0 0 48-7,0 0 16 7,0 0-928-7,0 0-192 8,0 0-48-8,0 0 0 7,0 0-112-7,-16 2-32 7,-1 2 0-7,3 8 0 8,-5-4 0-8,1-3-16 8,-3-1 0-8,1 6 0 7,-3-2 48-6,1 4 16 5,1 5 0-6,-1 5 0 9,-3-1-112-9,0 2 0 7,-1 5-16-7,-1 5 0 9,0 2-96-9,-1 4-16 5,1 10 0-4,-2 3 0 7,0 3-128-8,-7 2-48 7,3-3 0-7,0 10 0 8,0 11-144-8,0 1-16 7,-2-8-16-7,4 4 0 8,-1 2-32-8,3 0 0 7,-2 6 0-7,2 0 0 8,1 2 176-8,3 0 16 7,0 2 16-7,-1 0 0 8,3-4 0-8,1 2 0 7,3 3 0-7,-1-1 0 8,3-2-112-8,3-2-32 7,-3 0 0-7,5 0 0 8,-2-4-96-8,4 2-32 8,-1-6 0-8,3 2 0 8,2-1 16-8,6-3 0 6,-2 2 0-6,4-4 0 9,0 2 80-9,4-5 16 6,4 1 0-6,1-6 0 8,7 1-64-8,-1-5-16 7,5-1 0-7,3-4 0 8,3 0-160-8,5-7 128 7,8-5-128-7,2 0 128 8,3 0-128-8,9-7-224 7,4 1 48-7,-1-6 16 23,1-2-2272-22,-1-1-448-1,28 1-80 0,-10-5-32 0</inkml:trace>
    </iact:actionData>
  </iact:action>
  <iact:action type="add" startTime="155320">
    <iact:property name="dataType"/>
    <iact:actionData xml:id="d128">
      <inkml:trace xmlns:inkml="http://www.w3.org/2003/InkML" xml:id="stk127" contextRef="#ctx0" brushRef="#br1">11948 15996 11967 0,'0'0'528'1,"0"0"112"-1,0 0-512 0,0 0-128 6,0 0 0-6,0 0 0 8,0 0 1056-8,0 0 176 6,12-4 48-6,4 0 0 9,-16 4-592-9,21-4-112 7,1-6-32-7,3 5 0 8,4 1 96-8,6-2 32 6,0-2 0-6,4 0 0 9,4-1-48-9,8-5-16 7,4 6 0-7,1-6 0 8,1 3-96-8,7 1 0 7,8-4-16-7,6 5 0 7,6 5-48-7,2-8 0 8,6-4 0-7,-1 1 0 6,-3 11-128-7,2 2-16 7,2-2-16-7,5 4 0 8,8 0-112-8,-1 2-32 7,-5 2 0-7,3 0 0 7,-3-2-144-7,3 2 160 8,1 1-160-8,4 1 160 8,2 0-160-8,3-6 192 7,-3-2-192-7,0-2 192 8,-7 0 48-8,-3 2 16 7,0 2 0-7,5-3 0 8,-3 3-48-8,3-4 0 7,-5-2 0-7,-3 2 0 8,1-4 64-8,-3 0 16 7,3 6 0-7,-1 0 0 8,5 0-80-8,-1-1-16 7,-5-7 0-7,-1-2 0 9,0 6-48-9,-8 2-16 6,-1 0 0-6,1-3 0 8,8-1-128-8,-3 4 128 7,3 0-128-7,2-2 128 8,-11-11-128-8,-1 7 0 8,0-2 0-8,-2 4 0 7,-2 5 128-7,0-3-128 7,0-2 128-7,-2 6-128 8,-8 6 0-8,1 2 0 7,-13-4 0-7,-3 2 0 22,-7-1-1728-21,-9 5-384-1,10 6-80 0,-18-6-16 0</inkml:trace>
    </iact:actionData>
  </iact:action>
  <iact:action type="add" startTime="156657">
    <iact:property name="dataType"/>
    <iact:actionData xml:id="d129">
      <inkml:trace xmlns:inkml="http://www.w3.org/2003/InkML" xml:id="stk128" contextRef="#ctx0" brushRef="#br1">13027 16132 8287 0,'0'0'736'0,"0"0"-592"6,0 0-144-6,0 0 0 8,0 0 1440-8,0 0 256 7,16-11 48-7,-16 11 16 8,9-12-704-8,-9 12-144 7,0 0-16-7,0 0-16 8,0 0-128-8,0 0-32 7,0 0 0-7,0 0 0 8,0 0 64-8,0 0 16 7,0 0 0-7,0 0 0 8,0 0-224-8,-6 12-64 7,-3-1 0-7,-7 5 0 8,-1-4-80-8,-1 7-32 7,-7-3 0-7,-3 5 0 8,-1 5-48-8,-8 1-16 7,0 2 0-7,0-1 0 9,-8 1-16-9,0 6 0 7,2 6 0-7,-2 0 0 7,4 0 16-7,0 0 0 7,6 4 0-7,0 3 0 8,-2 1 48-8,8-4 0 7,4 4 0-6,7 1 0 6,0 1-64-7,11-2-16 7,-1 0 0-7,8-1 0 8,6-9-112-8,0 4 0 7,5-2-16-7,5 0 0 8,3-10 64-8,-1 3 16 7,-1 1 0-7,5-4 0 9,-3-4-112-9,3-2-16 7,1-5 0-7,3 3 0 8,-1 3 0-8,0-3-128 6,1 1 192-6,1-3-64 9,0-3-128-9,1 1-256 6,-1-5 64-6,0-1 16 22,-1-1-1488-21,-3 2-288-1,2-5-64 0,-3 1-11232 3</inkml:trace>
    </iact:actionData>
  </iact:action>
  <iact:action type="add" startTime="157258">
    <iact:property name="dataType"/>
    <iact:actionData xml:id="d130">
      <inkml:trace xmlns:inkml="http://www.w3.org/2003/InkML" xml:id="stk129" contextRef="#ctx0" brushRef="#br1">13946 16579 12895 0,'-10'-19'576'0,"6"5"112"0,-4 6-560 0,4-2-128 5,-2 6 0-5,-3 3 0 8,1-5 1328-8,-6 4 224 7,1 4 48-7,-9 4 16 8,-1-3-768-8,-8 9-144 7,-3-2-48-7,-1 5 0 8,-2 1 80-8,-2 2 16 7,-8-7 0-7,8 5 0 9,0-2 80-9,8 5 32 6,2 4 0-6,5 3 0 8,9-7-224-8,-1 1-64 7,10-1 0-7,4 5 0 8,2-3-144-8,2-3-48 8,-2-18 0-8,18 27 0 8,-4 2-48-8,5-1-16 6,3-3 0-5,1-4 0 7,4 3-160-7,1-3-32 5,-1 5-128-6,0-5 192 7,-1 1-192-7,-1-1 144 8,0 2-144-8,-1-1 128 7,1-3-128-7,-4 1 0 8,-5 1 0-8,2 1 128 7,-9 1-128-7,5 1 0 8,-6-3 0-8,-2 2 0 8,-2-1 0-8,0-3 192 7,-4 3-192-7,-6-3 192 8,0-7 128-8,0 6 16 7,-8-1 16-7,1-3 0 8,-9-3 224-8,1 1 64 7,-1-4 0-7,-1 4 0 9,-2-5-272-9,-1-1-48 6,-1 0-16-6,0 0 0 8,-1-2-176-8,1 0-128 7,4-2 192-7,1-2-192 7,5-4 0-7,-1-4-304 8,8 0 48-8,10 8 0 22,-8-11-2336-22,8-7-464 1,8-9-80-1,4 9-32 0</inkml:trace>
    </iact:actionData>
  </iact:action>
  <iact:action type="add" startTime="157692">
    <iact:property name="dataType"/>
    <iact:actionData xml:id="d131">
      <inkml:trace xmlns:inkml="http://www.w3.org/2003/InkML" xml:id="stk130" contextRef="#ctx0" brushRef="#br1">14180 17063 21183 0,'0'0'944'1,"0"0"192"-1,0 0-912 0,0 0-224 6,0 0 0-6,21-2 0 7,3-2 1616-7,-3 0 288 8,-1-2 48-8,5 2 16 8,2 0-960-8,2 2-192 6,-1-3-48-6,3 1 0 9,2-2-368-9,0 2-80 7,-1 0 0-7,1 0-16 8,-2 4-144-8,-2 0-32 6,-5-4 0-6,-3 2 0 8,0 2-128-8,-1 0 0 8,-4 0 0-8,1 0 0 22,-17 0-1296-22,16 0-304 0,-16 0-48 0,15 0-16 0</inkml:trace>
    </iact:actionData>
  </iact:action>
  <iact:action type="add" startTime="158099">
    <iact:property name="dataType"/>
    <iact:actionData xml:id="d132">
      <inkml:trace xmlns:inkml="http://www.w3.org/2003/InkML" xml:id="stk131" contextRef="#ctx0" brushRef="#br1">15288 16634 13823 0,'-16'-2'1216'1,"6"-4"-960"3,-1-2-256-4,11 8 0 8,0 0 1888-8,0 0 336 8,0 0 64-8,0 0 16 7,0 0-1392-7,17-8-272 7,3 6-48-7,-3-2-16 8,5-1-352-8,3 3-80 8,4-2-16-8,1 4 0 7,-1 0 192-7,2 0 16 7,4 0 16-7,-2 4 0 8,-2-2 80-8,3 5 16 7,1 5 0-7,0-2 0 8,-4-2-272-8,-4 7-48 7,-3 7-128-7,-5-5 192 8,-1 1-192-8,-3-1 0 6,-7-1 128-6,0 5-128 10,-2 1 0-10,-4-5 128 5,-4 1-128-5,-2 1 0 10,-2-3 224-10,-2 2-48 6,-7-1-16-6,3-3 0 8,-4 1-32-8,5-5 0 7,-5 2 0-7,8 2 0 8,8-14-128-8,-6 9 0 7,6-9 0-7,0 0 0 8,6 18 0-8,0-1 0 7,8-5 0-7,1 8 0 8,9-5 304-8,3 5-32 7,2 3 0-7,1-1 0 8,-1-5-112-8,2 5-32 7,4 3 0-7,-4 2 0 9,-3-3-128-9,-5 1 0 6,-7 2 144-6,1 1-144 8,-7 1 128-8,-2-6-128 7,-2-3 128-7,-6 1-128 9,-2 1 576-9,-8-3 64 6,-2-3 0-6,-9 3 0 8,-3-5 128-8,-3 1 16 7,-4 1 16-7,0-4 0 9,-2-2-384-9,-5-1-80 6,3-3-16-6,4-2 0 8,2 2-128-8,0-2-48 7,3-6 0-7,-1 4 0 8,2-2-144-8,3 0 0 7,5-2 144-7,1-2-144 23,8-2-464-23,8 6-176 0,0 0-16 0,-2-17-10256 8,4-3-2048-8</inkml:trace>
    </iact:actionData>
  </iact:action>
  <iact:action type="add" startTime="158654">
    <iact:property name="dataType"/>
    <iact:actionData xml:id="d133">
      <inkml:trace xmlns:inkml="http://www.w3.org/2003/InkML" xml:id="stk132" contextRef="#ctx0" brushRef="#br1">16119 16021 22111 0,'0'0'1968'1,"0"0"-1584"3,0 0-384-4,0 0 0 9,0 0 720-9,15 2 64 7,1 4 16-7,5 6 0 8,-3-2-224-8,3 9-32 6,1 1-16-6,1 5 0 9,2 0-16-9,1 6 0 7,1 5 0-7,-2 1 0 7,-5 7 208-7,5-1 48 9,3 6 0-9,-3 6 0 6,-2 5-208-6,1 7-48 7,-5-3 0-7,-5 6 0 8,4 2-176-8,-9 4-32 8,-1 4-16-8,0-6 0 8,-4-3 16-7,-2 1 0 4,-2-10 0-5,0-1 0 9,-2-7 0-9,-4-1 0 6,-4-2 0-6,0-9 0 8,-1-3 48-8,-3 0 16 8,2 2 0-8,-3-7 0 8,3-3-128-8,-6-2-32 7,1-2 0-7,1-5 0 8,-1-1-208-8,5-7 176 7,-5 1-176-7,5-5 160 8,-4 0-160-8,16-10 0 7,-15 6 144-7,15-6-144 21,-14 0-1024-20,14 0-288-1,0 0-48 0,-6-14-9392 8,-2 1-1888-8</inkml:trace>
    </iact:actionData>
  </iact:action>
  <iact:action type="add" startTime="159075">
    <iact:property name="dataType"/>
    <iact:actionData xml:id="d134">
      <inkml:trace xmlns:inkml="http://www.w3.org/2003/InkML" xml:id="stk133" contextRef="#ctx0" brushRef="#br1">16938 16019 13823 0,'0'0'1216'0,"0"-17"-960"4,-2 1-256-4,2-1 0 9,2 5 2048-9,-2 12 352 7,4-18 80-7,-4 18 16 8,6-13-800-8,-6 13-160 7,0 0-16-7,0 0-16 8,0 0-480-8,0 0-112 7,0 0-16-7,-4 17 0 8,0 5-320-8,0-1-64 7,-4-1 0-7,4 3-16 8,0 2-48-8,2 5 0 7,2-1 0-7,0 0 0 9,0-3-64-9,2-1 0 6,2 2-16-6,0-1 0 9,4-3-112-9,-2 0-32 6,0-7 0-6,1 0 0 8,5-3-48-8,-2 1-16 8,-10-14 0-8,19 10 0 7,1-1-16-7,-5-3 0 8,3-4 0-8,-4-2 0 7,1 0-144-7,5-2 128 7,-5 2-128-7,3-4 128 25,-4-3-816-25,3-1-160 1,-3 0-48-1,-1-4 0 10,-5 2-2176-9,6 1-448-1,-4-7-96 0,-3 1-16 1</inkml:trace>
    </iact:actionData>
  </iact:action>
  <iact:action type="add" startTime="159345">
    <iact:property name="dataType"/>
    <iact:actionData xml:id="d135">
      <inkml:trace xmlns:inkml="http://www.w3.org/2003/InkML" xml:id="stk134" contextRef="#ctx0" brushRef="#br1">17326 15974 21183 0,'0'0'1888'0,"0"0"-1504"5,-8 16-384-5,8-16 0 8,-6 14 1280-8,6 9 192 7,0 8 48-7,-2 4 0 8,-2 1-448-8,1 1-96 7,-1 4-16-7,-2 0 0 8,-6 5 112-8,2 3 16 8,1 4 0-8,-3-3 0 8,4 3-448-8,0 2-64 6,0-1-32-6,3 3 0 9,1-3-352-9,0 3-64 6,0 2 0-6,2-5-128 23,2-5-928-20,2 2-288-3,0-3-64 0</inkml:trace>
    </iact:actionData>
  </iact:action>
  <iact:action type="add" startTime="163261">
    <iact:property name="dataType"/>
    <iact:actionData xml:id="d136">
      <inkml:trace xmlns:inkml="http://www.w3.org/2003/InkML" xml:id="stk135" contextRef="#ctx0" brushRef="#br1">28928 9016 10127 0,'0'0'896'1,"0"0"-704"7,0 0-192-8,0 0 0 7,0 0 1200-7,0 0 208 7,0 0 32-7,0 0 16 8,0 0-464-8,0 0-96 6,0 0 0-6,0 0-16 9,0 0-192-9,0 0-48 6,0 0 0-5,0 0 0 7,0 0-128-8,-18 0-48 7,4 2 0-7,-1 2 0 8,3 2-64-8,-3 0-16 7,3 5 0-7,-2-1 0 8,6-2-128-8,-1 6-16 7,-5-3-16-7,4 7 0 8,-5-6 32-8,3 5 0 7,-4-1 0-7,3 3 0 8,-5 1 16-8,6-5 16 7,-5 3 0-7,1 3 0 9,1-1-144-9,-5-1-16 6,3 1-128-6,-1 5 192 8,-7 2 48-8,5 1 0 7,5-3 0-7,-5 0 0 8,1-1-16-8,3-3 0 6,-2 7 0-6,5-1 0 9,-1-2-16-9,4 1 0 6,-3-1 0-6,5-2 0 9,-4 1-16-9,4-1 0 6,3 1 0-6,-1 3 0 9,-2-4 0-9,4 5 0 7,2 3 0-7,0-4 0 9,0-3 64-9,2-1 16 6,4 2 0-6,0-1 0 8,2-1 0-8,-2 1 0 8,2-9 0-8,-3 5 0 8,3-3-112-8,4-1-32 6,-2 3 0-6,2-1 0 9,-1-5 0-9,-1 7 0 7,4-12 0-7,2 7 0 7,-5-3 32-7,5 4 0 8,-6-7 0-8,3 1 0 7,3 0 32-7,2-2 0 8,-3-4 0-8,1 1 0 7,-14-5-32-7,19 2 0 7,-19-2 0-7,20 0 0 9,-1 4-32-9,-3-4 0 6,2-6 0-6,-18 6 0 8,17-1-128-8,1-1 128 7,1 4-128-7,-5-4 128 8,3-2-128-8,-3 2 0 8,-14 2 144-8,20-2-144 8,-1-2 0-8,-3-2 0 6,-1-4 0-6,3 4 128 9,-2 4-128-9,1-3 0 6,-7-5 0-6,7 4 0 8,-3 2 0-8,2 0 128 7,-16 4-128-7,11-11 0 8,3 1 0-8,-14 10 128 7,0 0-128-7,10-12 0 9,3-5 0-9,-5 5 128 7,-2-4-128-7,-6 16 0 7,0 0 0-7,4-15 0 7,0 1 0-7,0-2 128 8,-4 16-128-8,-4-15 0 8,2-3 0-8,-2 7 0 7,0-9 0-7,0 4 0 8,2 3 0-8,-4-3 128 8,-3 4-128-8,-1-3 0 6,0 1 0-6,-4-1 0 9,7 3 0-9,-5-2 0 6,0 6 0-6,3 3 0 9,-7-1 0-9,4 2 0 6,-5-2 0-6,5 2 0 9,-4 0 0-9,16 4-160 6,-17 0 160-6,3 0 0 9,-1 0-128-9,1 4 128 6,-4 0 0-6,7 2 0 8,-5-2-128-8,4 4 128 8,-3-3 0-8,3 9 0 8,-6-2-128-8,7 3 128 7,-3 1 0-7,4 1 0 7,-5-3 0-7,3 2 0 8,-4 1 0-8,5-3 0 8,-3 4 0-8,4-9 0 6,3 5 0-6,7-14 0 8,-14 14 0-8,6-1 0 7,8-13 0-7,0 0 0 8,-16 10 0-8,16-10 0 7,-9 10 0-7,9-10 0 8,0 0 144-8,0 0-144 7,0 0 128-7,0 0-128 9,0 0 144-9,0 0-144 6,0 0 160-6,0 0-160 8,0 0 176-8,0 0-176 7,0 0 192-7,0 0-192 8,0 0 160-8,0 0-160 7,0 0 128-7,0 0-128 9,0 0 0-9,0 0 0 7,0 0 128-7,0 0-128 8,0 0 0-8,0 0 0 7,0 0 0-7,11-10 0 8,-11 10 0-8,12-8 128 7,-4-5-128-7,2 5 0 8,-10 8 0-8,13-16 128 7,-1 6-128-7,2-5 0 8,-3 5 128-8,3 2-128 7,-6-5 0-7,2 5 128 8,3-6-128-8,-1 4 0 7,4 3 0-7,-5-5 0 7,5 2 0-7,-4 2 0 8,3-1 0-8,-1 1 0 8,3 0 0-8,3 0 0 7,-5 0 0-7,3 4 0 8,3 1 0-8,-3-1 0 7,2 0 0-7,1 2 0 9,-5-4-128-9,3 6 128 6,1 4 0-6,-5-2 0 8,1-2 0-8,1 4 0 7,-17-4 0-7,16 9 0 8,-2 7-160-8,-5-4 160 7,1 1 0-7,0 1-144 8,-6 4 144-8,0-3 0 7,0 7 0-6,-2-1-128 6,-2-5 128-7,-2 3 0 7,-2 1 0-7,0-1-128 8,0-3 128-8,-6 3 0 7,2-3 0-7,1 3 0 8,-7 3 0-8,0 1 0 7,-1-7 0-7,-1 1 0 8,-5 5 0-8,1-5 0 7,-1-1 0-7,1-4 0 9,-3-1 0-9,-1-3 0 6,3 4 128-6,1-4-128 8,-1-4 128-8,-3 3-128 7,-1 3 160-7,2 0-160 8,-3-2 176-8,5 1-176 7,1-5 192-7,-3-2-192 8,0 0 176-8,3 2-176 7,3 2 160-7,-3-2-160 8,2-10 160-8,3 2-160 7,-5 2 160-7,3-2-160 8,1 0 144-8,-3-5-144 7,3-1 128-7,-3 0-128 8,-3-2 144-8,3 3-144 7,1-11 160-7,1 5-160 8,5-7 128-8,-2-1-128 7,4-3 0-7,1-1 144 8,5-2-144-7,2-4 160 5,2-2-160-6,2-4 160 8,6-6-32-8,-1 0-128 7,3-6 192-7,6 0-64 8,-3 1-128-8,5 1 160 7,3 2-160-7,-3-2 160 8,3 9-160-8,3 4 0 7,1 7 0-7,1 2 0 8,1 0 0-8,0 1 0 7,0 5 0-7,1 3 0 8,-3-3 0-8,2 3 0 7,1 5 0-7,-3 1 0 8,-3 6-144-8,-1 2 144 8,-2 2 0-8,1 4 0 23,-6 4-464-23,-1 8 16 0,-5 1 0 0,-6 5-11264 7,-4 1-2256-7</inkml:trace>
    </iact:actionData>
  </iact:action>
  <iact:action type="add" startTime="165154">
    <iact:property name="dataType"/>
    <iact:actionData xml:id="d137">
      <inkml:trace xmlns:inkml="http://www.w3.org/2003/InkML" xml:id="stk136" contextRef="#ctx0" brushRef="#br1">13950 14091 12895 0,'0'0'576'0,"-16"-8"112"0,16 8-560 0,-10-6-128 7,10 6 0-7,0 0 0 7,0 0 1088-7,0 0 176 7,-8-8 32-7,8 8 16 8,0 0-352-8,-5-15-64 8,3 1 0-8,7-2-16 8,1 5 192-8,2-3 32 7,8 4 16-7,-1-5 0 8,9 3-256-8,1-6-48 7,0 5-16-7,3-5 0 8,1 4-288-8,4-1-64 6,2 5-16-6,6-4 0 8,-4 1-64-8,8-1-16 7,4 8 0-7,-2 2 0 9,0-5-64-9,-1 5-16 7,-5 2 0-7,0 2 0 8,-6 2-128-8,-3 2-16 7,-5 3-128-7,-4 1 192 8,-1 2-192-7,-11 4 0 5,1-3 128-6,-6 7-128 8,-2 1 0-8,-6-1 0 7,-4 3 0-7,-9 3 0 9,-1-3 128-9,-9 7 0 6,-11 1-128-6,-1 0 192 8,-2-2-64-8,-5 3 0 7,1-1-128-7,2-4 192 8,-2-9-192-8,4 3 0 7,4 1 128-7,3-6-128 8,1 1 0-8,8 5 128 7,-1-7-128-7,5 5 0 8,7-5 0-8,2 5 0 7,5-6 0-7,5-12 0 7,0 0 0-7,7 15 0 8,5-1 0-8,2 0 0 8,5-1 0-8,7 3 0 7,1 1 0-7,4-1 0 8,4 5 0-8,0 1 0 7,-3-1 0-7,-3 1 0 9,-4 1 0-9,-5 3 0 5,-3-3 0-5,-1 4 0 10,-8-1 0-10,-1-1 0 5,-5-2 0-5,-6-3 0 9,-3-1 176-9,-9 5-176 6,0-5 192-6,-7-1-192 9,-8 3 512-9,-8 1-16 7,0-7 0-7,-6 3 0 8,4 3-64-8,-6-5-16 7,4 0 0-7,2-5 0 8,0-1-192-8,2-4-32 7,6 2-16-7,0-1 0 8,0-10-176-8,9-1 192 7,5-2-192-7,3 0 192 8,7-6-480-8,3 1-96 8,4-9 0-8,8 3-10560 14,3-7-2096-13</inkml:trace>
    </iact:actionData>
  </iact:action>
  <iact:action type="add" startTime="165742">
    <iact:property name="dataType"/>
    <iact:actionData xml:id="d138">
      <inkml:trace xmlns:inkml="http://www.w3.org/2003/InkML" xml:id="stk137" contextRef="#ctx0" brushRef="#br1">15375 13820 16575 0,'0'0'1472'0,"0"0"-1168"4,6-14-304-4,-6 14 0 8,0 0 1616-8,0 0 272 7,0 0 48-7,0 0 16 8,0 0-608-8,0 0-128 7,-2 21-32-7,0 3 0 8,-5 5-240-8,-5 0-48 7,0-1-16-7,-2-1 0 9,3 2-256-9,-3 4-48 6,2 6-16-6,1-2 0 8,-1-2-304-8,0 6-64 7,-3 0-16-7,5 4 0 8,-4-6-176-8,5 4 0 7,-3-6 144-7,4 2-144 8,2-6-256-8,4 0-112 7,0 4-16-6,4 1-9408 14,0-5-1888-15</inkml:trace>
    </iact:actionData>
  </iact:action>
  <iact:action type="add" startTime="165952">
    <iact:property name="dataType"/>
    <iact:actionData xml:id="d139">
      <inkml:trace xmlns:inkml="http://www.w3.org/2003/InkML" xml:id="stk138" contextRef="#ctx0" brushRef="#br1">15251 14990 21183 0,'-18'-12'1888'0,"18"12"-1504"4,-12-8-384-4,12 8 0 8,-6-14 2912-8,4 5 512 7,1-7 96-7,1 16 32 8,0 0-2288-8,0-12-464 7,1-7-96-7,-1 5 0 8,0 14-496-8,4-15-80 7,0-1-128-7,2 4 176 8,4 3-368-8,-2-3-80 7,-8 12-16-7,19-8-15776 11</inkml:trace>
    </iact:actionData>
  </iact:action>
  <iact:action type="add" startTime="166713">
    <iact:property name="dataType"/>
    <iact:actionData xml:id="d140">
      <inkml:trace xmlns:inkml="http://www.w3.org/2003/InkML" xml:id="stk139" contextRef="#ctx0" brushRef="#br1">17905 13896 13823 0,'0'0'608'1,"0"0"128"0,4-12-592-1,-4 12-144 7,6-12 0-7,-6 12 0 8,10-15 0-8,-4 7 0 7,-6 8 0-7,11-10 0 8,3 0 896-8,-14 10 208 7,14-2 48-7,-14 2 0 8,17 0-416-8,1-2-80 7,-18 2-16-7,17-2 0 8,3 4-96-8,-1 0-32 7,-5 6 0-7,3 4 0 8,-1-4 0-8,4 5 0 7,1 5 0-7,2 5 0 8,1-1 0-8,-3 3 0 7,9 4 0-7,3 6 0 8,-2 2-112-8,2 8-16 8,6 0-16-8,-2 2 0 8,-4 6-192-8,0 1-48 6,1 1 0-5,1 3 0 6,-2 3-128-7,-6 1 128 8,1 3-128-8,-1 3 128 7,-4-6 64-7,-3 3 0 8,-3 5 0-8,3-6 0 8,-7 0 64-8,3 1 32 6,-4-1 0-6,-1 8 0 8,-5 2-32-8,0-1 0 7,-2-1 0-7,-2-4 0 8,-4 4-80-8,2 2-32 7,0-3 0-7,0 1 0 8,-2-6-16-8,0 8-128 8,0 4 192-8,0-2-64 8,2-4 16-8,-4 2 0 6,2-7 0-6,-3 5 0 9,-5 4 32-9,4-8 0 6,0 0 0-6,-4-3 0 9,-1 5 48-9,-1-2 16 6,-6 6 0-6,1-3 0 8,-1 1 32-8,-3-2 16 8,-1-4 0-8,1 3 0 8,5-1-48-8,-3-4-16 6,-1-1 0-5,5-3 0 6,-5-1-32-7,3-3-16 8,-1-1 0-8,-1-3 0 7,1 1 0-7,0 0 0 7,-5-1 0-7,2-7 0 8,-1-2-48-8,3-6 0 7,-5 2 0-7,-1-2 0 8,0-8 0-8,-1-1-128 7,-1-3 192-7,2-5-64 8,-1-7 0-8,3 3 0 7,3-8 0-7,-1 1 0 22,-1-3-432-22,5-2-80 0,1-2-32 0,1-2-10528 9,15 0-2112-9</inkml:trace>
    </iact:actionData>
  </iact:action>
  <iact:action type="add" startTime="167631">
    <iact:property name="dataType"/>
    <iact:actionData xml:id="d141">
      <inkml:trace xmlns:inkml="http://www.w3.org/2003/InkML" xml:id="stk140" contextRef="#ctx0" brushRef="#br1">19516 15672 13823 0,'0'0'608'0,"0"0"128"0,0 0-592 0,0 0-144 7,0 0 0-7,0 0 0 8,0 0 2208-8,0 0 416 7,0 0 64-7,10 12 32 8,-10-12-1520-8,22 0-304 7,1 0-64-7,2-2-16 7,3-6-208-7,3 2-32 8,0 2-16-8,4-1 0 8,6 1-320-8,-4 0-64 7,4 2-16-7,-4 0 0 8,4 0-160-8,0 2 0 7,-6 2-192-7,-2 0 192 24,1-2-2336-24,-13 2-352 0,2 2-64 0,-23-4 0 0</inkml:trace>
    </iact:actionData>
  </iact:action>
  <iact:action type="add" startTime="167813">
    <iact:property name="dataType"/>
    <iact:actionData xml:id="d142">
      <inkml:trace xmlns:inkml="http://www.w3.org/2003/InkML" xml:id="stk141" contextRef="#ctx0" brushRef="#br1">19659 16049 22111 0,'-22'0'1968'1,"22"0"-1584"3,0 0-384-4,0 0 0 8,0 0 960-8,0 0 96 7,0 0 32-7,22 4 0 9,1-4-448-9,1-4-64 6,3 4-32-6,2-4 0 8,0-2-320-8,3-4-64 7,3 2-16-7,8 2 0 8,-2 3-144-8,3-5 0 7,3 0 0-7,-4 4-8464 15,4-4-1648-14</inkml:trace>
    </iact:actionData>
  </iact:action>
  <iact:action type="add" startTime="168262">
    <iact:property name="dataType"/>
    <iact:actionData xml:id="d143">
      <inkml:trace xmlns:inkml="http://www.w3.org/2003/InkML" xml:id="stk142" contextRef="#ctx0" brushRef="#br1">21233 14953 16575 0,'0'0'1472'0,"0"0"-1168"6,0 0-304-6,0 0 0 8,0 0 1200-7,13-12 176 5,3 0 32-6,6 6 16 8,3 0-352-8,2-5-80 7,4-3-16-7,6 0 0 9,2 7-352-9,8-3-80 7,0-4-16-7,4 5 0 8,1-7-96-8,5 6-32 6,-2-2 0-6,1 1 0 8,-1-1 0-8,-2-4 0 8,-5 5 0-8,3-3 0 7,-6 4-192-7,-2-1-32 8,-4 3-16-8,-2 4 0 7,-8-2-160-7,-2 0-176 8,-7 0 48-8,-6 3-8864 15,-14 3-1760-13</inkml:trace>
    </iact:actionData>
  </iact:action>
  <iact:action type="add" startTime="168532">
    <iact:property name="dataType"/>
    <iact:actionData xml:id="d144">
      <inkml:trace xmlns:inkml="http://www.w3.org/2003/InkML" xml:id="stk143" contextRef="#ctx0" brushRef="#br1">21483 14910 10127 0,'-14'6'896'1,"-4"-1"-704"4,3-1-192-5,-5 2 0 9,1 8 2256-9,-1-4 432 7,-3 3 64-7,-3 1 32 8,-3 3-1760-7,2 1-336 4,0 3-80-5,1-1-16 9,1-8 160-9,5 7 16 7,3 3 16-7,-1-3 0 7,5-1-144-7,3 1-48 8,4-5 0-8,6-14 0 8,-2 21-64-8,4 1-16 6,2-7 0-6,6 3 0 9,5 1 80-9,3-3 16 6,3 1 0-6,7-1 0 9,1-2-144-9,6 5-16 7,-2-3-16-7,4 1 0 8,4-5-176-8,-4 4-48 8,-2 3 0-8,4-1 0 7,-4 1-64-7,-1 3-16 8,-3-5 0-8,0 1 0 7,-6-1-128-7,1-1 0 7,-5 2-192-7,-1-5 192 8,-5 1 0-8,-1 3 0 7,-4-1 0-7,-1 2 0 8,-3-5 0-8,-2 5 0 7,-4-18 160-7,-2 19-160 8,-2-1 384-8,-5-3-48 7,-5-9 0-7,0 2 0 8,-1 2 96-8,-5-2 16 7,-5-1 0-7,-1-3 0 9,-1 0-144-9,-2-4-32 6,-2 0 0-6,-1-4 0 8,3 0-96-8,-2 0-32 7,-2 1 0-7,-2 3 0 8,3-2-144-8,3-2 128 7,0 0-128-7,6-2 128 9,3 2-400-9,4 2-96 7,16 2-16-7,0 0 0 20,-11-6-2368-19,11 6-496-1</inkml:trace>
    </iact:actionData>
  </iact:action>
  <iact:action type="add" startTime="169058">
    <iact:property name="dataType"/>
    <iact:actionData xml:id="d145">
      <inkml:trace xmlns:inkml="http://www.w3.org/2003/InkML" xml:id="stk144" contextRef="#ctx0" brushRef="#br1">20895 16419 18431 0,'0'0'1632'0,"0"0"-1312"6,0 0-320-6,0 0 0 8,22 0 1520-8,-1-2 224 7,3 0 48-7,7-2 16 8,2-2-784-8,2-1-144 8,2-3-48-8,4 2 0 7,6 2-48-7,2-3-16 7,5-1 0-7,7 2 0 8,-3-2-128-8,5 2-16 7,7 3-16-7,-2-5 0 8,3-4-48-8,-3 4-16 7,6-5 0-7,-8 5 0 9,1-2-192-9,-5 7-32 8,-5 3-16-8,-3-2 0 7,-3 2-160-7,-10 2-16 6,-2 2-128-6,-6 0 192 22,-6 3-720-22,-3 5-160 0,-7-4-16 0,-1 4-9632 10,-16-10-1920-10</inkml:trace>
    </iact:actionData>
  </iact:action>
  <iact:action type="add" startTime="169510">
    <iact:property name="dataType"/>
    <iact:actionData xml:id="d146">
      <inkml:trace xmlns:inkml="http://www.w3.org/2003/InkML" xml:id="stk145" contextRef="#ctx0" brushRef="#br1">21453 16965 11967 0,'0'0'528'1,"0"0"112"-1,0 0-512 0,0 0-128 4,12-8 0-4,-12 8 0 8,6-9 1616-8,-6 9 304 6,0 0 48-6,0 0 16 8,0 0-928-8,0 0-176 8,0 0-48-8,0 0 0 7,2-16 64-7,-2 16 16 7,0 0 0-7,0 0 0 8,0 0-208-8,0 0-32 8,0 0-16-8,0 0 0 7,-12 4-144-7,12-4-48 7,-16 10 0-7,5-2 0 9,-5-3-64-9,6 3-16 6,-5 0 0-6,3 0 0 8,-5 2-112-8,3 5-16 7,-4-3-16-7,-1 5 0 9,-3 3-32-9,5-3 0 7,-3 1 0-7,3 3 0 10,1-3 48-10,-1 3 0 6,3 3 0-6,-2 1 0 7,5 2-80-7,-3 5-16 7,4 1 0-7,2 4 0 7,-1-8-160-6,3 2 192 6,2 1-192-7,0 3 192 8,2 0-192-8,0-2 0 7,2-2 0-7,2-2 0 8,0 1 144-8,2-3-144 7,0 0 160-7,4-1-160 7,3 3 336-7,-3-4-16 8,0-3-16-8,4-5 0 8,-3 3-64-8,9-1-16 7,-4-5 0-7,3 5 0 7,3-3-48-7,-3-4-16 8,5-5 0-8,1 5 0 7,-3-4 16-7,-1-4 0 8,3 0 0-8,1-2 0 8,-4-2-48-8,1 0-128 6,1 0 192-6,1-2-64 9,-1-4-128-9,-1 0 0 6,1-6 0-6,1 3 0 9,-1-3 192-9,1-4-64 6,-3-1 0-6,1 1 0 9,1-3 0-9,-5 3 0 6,-1-3 0-6,1-3 0 9,-2 1-128-9,-3 3 0 7,-1-1 0-7,-4 1 0 8,0 2 0-8,-2-1 0 7,-2 3 0-7,-2-3 0 7,-2 3 0-7,-2 0 0 9,-4-1 0-9,2-1 0 8,-6-1 0-8,3 5 0 6,-7-4 0-6,2 9 0 8,-3-1 128-8,3 2 0 7,-5 4 0-7,-1 2 0 7,1 0-128-7,-3 8 192 8,-1 1-192-8,-1 3 192 7,1 2-48-7,-2-1 0 8,-1 5 0-8,1 2 0 8,1-1 64-8,1 6 16 7,0 3 0-7,-1-3 0 8,1 0 64-8,1-3 16 7,7-1 0-7,-3-3 0 8,5-1-48-8,-1 1-16 7,6-6 0-7,0 1 0 8,1-3-80-8,7-10-16 7,-2 16 0-7,2-16 0 8,0 0-144-8,5 13 0 7,-5-13-160-7,16 10 160 21,2-2-1440-21,-3-6-192 0,7 0-32 0,1-6-15968 5</inkml:trace>
    </iact:actionData>
  </iact:action>
  <iact:action type="add" startTime="175169">
    <iact:property name="dataType"/>
    <iact:actionData xml:id="d147">
      <inkml:trace xmlns:inkml="http://www.w3.org/2003/InkML" xml:id="stk146" contextRef="#ctx0" brushRef="#br5">4823 19286 3679 0,'0'0'320'1,"0"0"-320"3,0 0 0-4,0 0 0 8,0 0 3200-8,0 0 560 7,0 0 112-7,0 0 32 8,0 0-2640-8,0 0-528 7,0 0-96-7,0 0-32 9,0 0 320-9,0 0 64 6,0 0 16-6,0 0 0 8,0 0 112-8,0 0 32 7,0 0 0-7,0 0 0 8,0 0-160-8,0 0-32 7,-14 0 0-7,-1 4 0 8,1 0-144-8,-5 2-48 9,-1 1 0-9,-1-1 0 6,-7 4-240-6,-1 2-48 8,-2-4-16-8,0 1 0 8,-3 3-96-7,-5-4-32 5,0 2 0-6,0 3 0 7,-5-7-32-6,-1 2-16 6,0 2 0-7,-6-5 0 7,-1 3-48-7,-7 0-16 8,-7-4 0-8,-1 0 0 8,-5-2-96-8,4 0-128 7,-4-2 176-7,5 0-176 8,-1 0 128-8,0 0-128 7,-8 0 0-7,2 0 0 8,3-2 0-8,-5 0 128 6,-2-2-128-6,-2-6 0 9,2 4 128-9,4 0-128 7,-2 1 0-7,6-5 0 8,4 0 128-8,5 0-128 7,3-3 0-7,-1 3 0 8,3-4 192-8,3 5-192 7,6-9 192-7,-2 6-192 8,6-3 176-8,4 5-176 7,2-2 160-7,2 1-160 8,6 3 144-8,0 0-144 8,3-2 128-8,1 4-128 7,4 2 0-7,-1-1 0 7,1-3 128-7,3 2-128 8,3 2 0-8,-5-4 0 7,6 0 0-7,1 3 128 8,3-1-128-8,-2 0 128 7,12 6-128-7,-11-10 128 8,11 10-128-8,-8-8 0 7,-4 4 144-7,12 4-144 8,-12-5 0-8,12 5 0 7,0 0 0-7,-13-2 0 8,13 2 0-8,0 0 0 7,-10 0 0-7,10 0 0 8,-14 0 0-8,14 0 0 7,0 0 0-7,0 0 0 7,0 0 0-7,0 0 0 8,-9 7 0-8,9-7 0 8,-6 12 0-8,-2 4 0 7,0-5 0-7,4 5 0 8,2 4 0-8,2-3 0 7,0 5 0-7,2 1-128 8,0 2 128-8,2 1 0 7,-2-1 0-7,2 4-128 8,-2 2 128-8,-2 1 0 7,2 1 0-7,0 8 0 8,-4 0 0-8,0 6 0 7,0-1 0-7,-2-1 0 8,2 4 0-8,0 4 0 6,-2 3 0-6,0 3 0 9,0-1 0-9,-1-1 0 7,-3-5 0-7,2 1 0 8,0-2 0-8,2-2 0 7,-6-9 0-7,3 5 0 8,1 2 0-8,-2-8 0 7,-6 2 0-7,6-4 128 8,5 0-128-8,-5 0 0 7,0-2 0-7,2-3 128 8,2 1-128-8,-2-2 0 7,-1 2 0-7,1-2 128 8,0-3-128-8,2-1 0 7,-4 0 0-6,2-3 128 6,2-5-128-7,0-1 0 7,1-1 0-7,3-17 128 8,-4 14-128-8,4-14 0 7,-6 19 128-7,4-5-128 8,2-14 0-8,0 0 144 7,0 18-144-7,0-18 0 8,0 0 128-8,0 0-128 7,0 0 0-7,12 13 0 8,-12-13 0-7,9 12 0 5,-9-12 0-6,0 0 0 8,22 2 0-8,-1-2 0 7,-1-2 0-7,1 0 0 8,-1-2 128-8,5-2-128 7,4 2 0-7,-1 0 0 8,-1 0 0-8,4 1 0 7,2-5 0-7,8 2 0 8,-2 2 0-8,8-2 0 8,2 2 0-8,4-2 0 8,1-1 0-8,7 1 0 6,1 0 0-6,2-2 0 8,3-4 0-8,-5 5 0 7,1 1 0-7,3 0 0 8,-8-6 0-8,5 4 0 7,3-7 0-7,-2 7 0 8,5 4 0-8,-1-2 0 7,-2-2 0-7,1 3 0 8,-7 1 0-8,-1 0 0 7,-1 0 0-7,-1 2 0 8,-1 0 0-8,1 2 0 7,1 2 0-7,-3 0 0 9,-4 0 0-9,3 2 0 6,3-2 0-6,-4 2 0 8,-5-2 0-8,1 3 0 7,0 3 0-7,-10-2 0 8,0-2 0-8,-4 4 0 7,-4 2 0-7,0-3 0 8,-1-1 0-8,-3 4 0 8,0-2 0-8,1 0 0 7,-5-1 0-7,0 3 0 8,-1-4 0-8,-3 0 0 7,3-2 0-7,-1 3 0 7,-3-1 0-7,-3-2 0 8,5-2 0-8,-6 4 0 7,-14-6 0-7,15 10 0 8,-1-2 0-8,-14-8 0 7,15 7 0-7,-15-7 0 8,0 0 0-8,0 0 0 7,0 0 0-7,0 0 0 8,12 8 0-8,-12-8 0 7,0 0 0-7,0 0 0 9,0 0 0-9,0 0 0 6,0 0 0-6,0 0 0 8,0 0 0-8,0 0 128 7,0 0-128-7,0 0 0 8,-4-13 160-8,0-3-160 8,-2 4 128-8,1 1-128 7,-3-7 0-7,2-5 128 8,0-1-128-8,2-1 0 7,-2-2 0-7,-1-3 128 8,1-1-128-8,0-4 0 7,4-12 0-7,-4 2 0 8,0 2 128-8,4-5-128 7,0-9 0-7,2 1 0 7,0-7 0-7,0-5 0 8,2 5 0-8,4-5 128 8,-4 0-128-8,4 2 0 8,-2-3 0-8,2 11 0 6,-2-1 0-6,3 3 0 8,-1-1 160-7,0 7-160 6,0-1 192-7,2 6-192 8,-2 8 272-8,-3 0-48 7,1 0-16-7,0 8 0 8,-2-1-32-8,0 9-16 6,-2 7 0-6,0-1 0 9,0 3-160-9,0 12 0 6,-2-14 0-6,2 14 128 8,-4-11-128-8,4 11 0 8,0 0 0-8,0 0 0 7,-13 0-176-7,13 0-16 8,-18 3 0-8,6 11 0 23,1 0-1904-23,3 7-384 0,-4 3-80 1</inkml:trace>
    </iact:actionData>
  </iact:action>
  <iact:action type="add" startTime="180258">
    <iact:property name="dataType"/>
    <iact:actionData xml:id="d148">
      <inkml:trace xmlns:inkml="http://www.w3.org/2003/InkML" xml:id="stk147" contextRef="#ctx0" brushRef="#br5">31438 16628 9215 0,'0'0'816'1,"0"0"-656"4,8-8-160-5,-8 8 0 8,0 0 720-8,0 0 112 7,10-14 32-7,-1 7 0 8,-9 7-192-8,0 0-32 7,0 0-16-7,0 0 0 8,0 0 208-8,0 0 64 7,16 0 0-7,-16 0 0 9,0 0 64-9,0 0 32 6,10-8 0-6,-10 8 0 8,0 0-128-8,0 0-32 7,0 0 0-7,0 0 0 8,0 0-128-8,0 0-16 7,0 0-16-7,0 0 0 8,0 0 96-8,0 0 0 7,0 0 16-7,0 0 0 8,-10-12-240-8,-2 4-48 7,-1-3-16-7,-3 1 0 8,0 4-32-8,-5-4-16 8,-2-7 0-8,-5 5 0 7,-1-2-176-7,0 8-16 8,-1 1-16-8,1-7 0 7,-6-2-48-7,-2 1-16 8,0 5 0-8,0 2 0 8,-4-6-32-8,4 2 0 7,-6 5 0-7,4-5 0 8,-6 2-128-8,2 4 128 7,-4-2-128-7,-5 2 128 8,-5-1-128-8,1-1 0 6,-7 0 0-6,-1 2 128 9,1-2-128-9,7-2 0 7,-1 4 0-7,-1 2 128 8,-5 2-128-8,5 0 0 6,1-1 0-6,-1 1 128 8,-1 1-128-8,-3 1 0 7,-5-2 144-7,5 2-144 8,2-2 128-8,-1 4-128 7,1 2 160-7,5 0-160 8,0-4 0-8,3 2 128 8,3 6-128-8,-2 1 0 8,-1 1 0-8,-1 2 0 7,-4-3 0-7,3 7 0 8,-1-1 0-8,-1 1 0 7,-3 0 0-7,4-1 0 7,3 8 0-7,1-1 0 8,2-3 0-8,4-1 0 8,-1-5 0-8,1 7 0 7,8 3 0-7,-4-1 0 8,2-1 0-8,4 0 0 7,-4 1 0-7,2-1 0 8,-4-1 0-8,2-1 128 6,1 3-128-5,-4-7 0 7,6 3 128-8,-3 3-128 6,2-2 0-6,6-1 144 9,2 1-144-9,2 3 128 7,1-5-128-7,3-3 128 9,3 3-128-9,5 1 160 5,-1-3-160-5,6 3 160 9,-3-2 0-9,5-3 0 7,4 5 0-7,2-1 0 7,2 1-160-7,2 1 0 7,4 2 0-7,2-1 0 8,3 1 0-8,-1 1 192 8,4-1-192-8,-1 1 192 7,7-1-192-7,-2 2 0 8,-3-3 0-8,7 1 0 7,-3-3 0-7,4 1 0 8,5 3 0-8,-1-3 0 8,4-2 0-8,-1 1 0 7,-1-1 0-7,4-3 0 8,4 0 0-8,2 1 0 7,-6-3 0-7,4 3 0 9,2-3 0-9,0 4 0 6,4-5 0-6,0 5 0 8,2-1 0-8,4-3 0 6,-6 2 0-5,3-7 128 7,5-1-128-8,2 2 0 7,3-2 0-7,1 1 0 8,-4 1 0-8,-1-2 0 8,1-6 0-8,2 4 0 7,-5-2 0-7,5 0 0 7,1-4 0-7,5-4 0 7,-3 2 0-7,1 0 0 7,1 2 128-7,7-4-128 9,-1 2 0-9,0 0 0 6,1 2 0-6,-9 0 0 9,-1 0 0-9,-5 0 128 7,1-2-128-7,-2 2 0 8,-2 0 0-8,3 0 0 7,-1-2 0-7,2 0 0 8,-1-2 0-8,5-2 0 7,1 3 0-7,-1-3 0 8,0-2 0-8,-1-2 0 7,3 4 128-7,-9-2-128 8,1-1 0-8,0-5 0 7,-1 6 0-7,1-7 0 8,-2-1 0-8,-2-3 0 7,2 1 128-7,-1 2-128 8,3-3 0-8,0-1 0 7,-1 1 144-6,-1-3-144 6,-2 1 0-7,-6-2 128 7,0-5-128-7,-4-1 0 8,2 0 128-8,-10 0-128 7,-3 1 128-7,-5-5-128 8,1-10 0-8,-3 4 128 7,1-2-128-7,-7 4 0 8,3-6 128-8,-8 4-128 7,-3 2 128-7,-1-4-128 8,-4 6 128-8,-2-6-128 7,-3 2 160-7,-1-2-160 8,-6 2 224-8,-2 2-48 7,-3-4-16-7,-1 4 0 8,-3-4 16-8,-5 4 0 7,-3 2 0-7,-4-4 0 8,-6 0 16-8,0 0 16 7,-8 4 0-7,-2 4 0 8,-3 3-80-8,1 3 0 7,-4 0-128-7,3-1 192 8,1 9-192-8,-2-1 0 8,-1-1 0-8,-1 7 0 20,1 4-384-19,-1 0-64-1,-2 5 0 0,1 3-11616 8,-1 2-2320-7</inkml:trace>
    </iact:actionData>
  </iact:action>
  <iact:action type="add" startTime="182929">
    <iact:property name="dataType"/>
    <iact:actionData xml:id="d149">
      <inkml:trace xmlns:inkml="http://www.w3.org/2003/InkML" xml:id="stk148" contextRef="#ctx0" brushRef="#br5">23435 15362 12895 0,'0'0'1152'1,"0"0"-928"6,0 0-224-7,2-14 0 8,-2 14 944-8,0 0 144 7,4-11 16-7,-4 11 16 8,0 0 96-8,2-8 32 7,-2 8 0-7,0 0 0 7,0 0 112-7,0 0 32 7,0 0 0-7,0 0 0 8,0 0-400-8,0 0-80 7,0 0-16-7,0 0 0 8,0 0-160-8,0 0-32 7,-4 16-16-7,-4 3 0 9,2 1-64-9,0-1-16 6,1 4 0-6,-5 5 0 9,0 1-160-9,4 6-48 6,-6 2 0-6,1-2 0 10,-1 4-96-10,-2 0-32 7,7 12 0-7,-5-6 0 7,0-4 16-7,4 8 0 7,-3-5 0-7,3 5 0 9,0 0 0-9,-4 2 0 6,3-1 0-6,3 1 0 8,-4-4-48-8,2 2-16 7,0 1 0-7,-1-3 0 8,3-4-96-8,0 4-128 7,2-6 176-7,2 2-176 8,0-2 144-7,2 2-144 5,0-10 0-6,4 0 144 8,0 2-144-8,2-4 192 7,-2-2-192-7,5 1 192 8,1-3-64-8,6-2-128 7,-3-3 192-7,5-5-64 8,-4 3-128-8,3-1 192 7,5-5-192-7,-5 2 192 9,3-7-192-9,3 3 0 7,1-6 0-7,3-2 128 8,0-2-128-8,-1-2 0 6,-1 0 0-6,-4-4 0 8,1-4 0-8,-1-4 0 7,1 5 0-7,-7-1 0 22,3 0-384-22,1 0-64 0,-5-4-16 0,4-1 0 14,-9 3-1408-14,3-4-288 0,-4 3-48 0,-8 11-8192 10,2-16-1632-10</inkml:trace>
    </iact:actionData>
  </iact:action>
  <iact:action type="add" startTime="183425">
    <iact:property name="dataType"/>
    <iact:actionData xml:id="d150">
      <inkml:trace xmlns:inkml="http://www.w3.org/2003/InkML" xml:id="stk149" contextRef="#ctx0" brushRef="#br5">22996 16409 2751 0,'0'0'128'0,"0"0"16"0,-15-4-144 0,15 4 0 7,0 0 0-7,0 0 0 9,0 0 6080-9,0 0 1200 6,7-19 224-6,5 7 48 8,-2 1-5136-8,7 1-1040 7,-1 4-208-7,7-6-32 8,1 3-192-8,3 1-48 7,2-8 0-7,8 6 0 8,6-1-272-8,2 1-64 7,-6 0-16-7,6-2 0 8,-4 5-304-8,2 1-64 7,-8-4-16-6,0 4 0 6,-4 0-160-7,-3 2 0 7,-3-1 0-7,0-1 0 23,-3 2-608-23,1 2-96 0,1-2-32 0,-3 2 0 17,-3-4-2208-17,1 0-448 0</inkml:trace>
    </iact:actionData>
  </iact:action>
  <iact:action type="add" startTime="183966">
    <iact:property name="dataType"/>
    <iact:actionData xml:id="d151">
      <inkml:trace xmlns:inkml="http://www.w3.org/2003/InkML" xml:id="stk150" contextRef="#ctx0" brushRef="#br5">24203 14643 18255 0,'0'0'800'1,"-19"0"176"-1,1 1-784 0,5 1-192 5,-5 0 0-5,7 0 0 9,-7 2 1088-9,6 0 192 7,-3-2 16-7,15-2 16 7,-10 4 96-7,10-4 0 8,0 0 16-8,0 0 0 7,0 0-144-7,0 0-16 8,0 0-16-8,0 0 0 7,0 0-512-7,16-2-96 8,1-2-32-8,5 0 0 8,-5 0-160-8,5 2-48 6,1-2 0-6,4 3 0 8,3-1-160-8,-1-4-48 7,-2 2 0-7,-2 0 0 8,-1 0-192-8,1-2 128 7,-7 8-128-7,-1-2 0 10,3 2 128-10,-20-2-128 6,15 6 0-5,1 0 144 6,-16-6-144-7,0 0 0 6,0 0 0-6,10 17 0 9,-2 1 0-9,-8-4 128 6,-6 3-128-6,-2-3 128 9,-2 3 0-9,-5-3-128 6,3 2 192-6,-4-5-64 8,3 3-128-8,-3-4 160 8,6 3-160-8,-1-3 160 9,11-10-160-9,-10 10 0 6,10-10 0-6,0 0 128 8,-4 15-128-8,4 3 0 6,0-18 0-6,6 14 0 9,3 3 0-9,5-3 0 6,0-1 0-6,3 1 0 9,3 4 0-9,-3-1 0 6,3 1 0-6,3 1 0 9,-1-5 0-9,-5 3 0 6,1 5 0-6,1-1 0 10,-7-1 0-10,2 1 0 6,-6 3 0-6,-5 1 0 8,-1-2 0-8,-4-3 128 7,-1-2-128-7,-3 1 128 8,-8-5 320-8,-2 3 64 7,-3-3 16-7,-8 3 0 9,-1 1 32-9,-1-6 0 6,-4 1 0-6,-6-5 0 9,0-4-48-9,-4-2 0 6,2-2 0-6,-2-2 0 8,6 0-192-8,-4 0-32 7,2-2-16-7,4 0 0 8,0-2-272-8,6 5 160 7,1-1-160-7,5 0 128 8,3-2-128-8,1 2-272 7,3 2 64-7,16 0 16 23,-15 0-1408-22,15 0-256-1,0 0-64 0,0 0-16064 2</inkml:trace>
    </iact:actionData>
  </iact:action>
  <iact:action type="add" startTime="185408">
    <iact:property name="dataType"/>
    <iact:actionData xml:id="d152">
      <inkml:trace xmlns:inkml="http://www.w3.org/2003/InkML" xml:id="stk151" contextRef="#ctx0" brushRef="#br5">3298 19596 2751 0,'0'0'256'1,"0"0"-256"4,0 0 0-5,0 0 0 7,-4-10 1920-7,4 10 320 7,-4-17 80-7,4 17 16 9,-6-12-1072-9,6 12-224 7,-4-14-32-7,4 14-16 8,-8-9-160-8,-1-1-16 6,3 0-16-6,6 10 0 9,-6-8-48-9,6 8-16 7,-14-6 0-7,14 6 0 7,-11-5-224-7,-3 1-32 8,14 4-16-8,0 0 0 8,-14 4-176-8,4-2-32 7,10-2-16-7,-17 5 0 7,1-3-240-7,5 2 144 8,11-4-144-8,-10 2 128 7,10-2 0-7,0 0-128 8,-16 4 192-8,16-4-64 8,-11 2 112-8,-3 0 16 7,2 2 0-7,12-4 0 7,0 0-112-7,-13 0-16 8,3 0 0-8,10 0 0 8,0 0 0-8,0 0 0 7,-12-4 0-7,12 4 0 8,0 0-128-8,0 0-176 7,-10-4 48-7,10 4 0 22,0 0-1696-22,0 0-336 0</inkml:trace>
    </iact:actionData>
  </iact:action>
  <iact:action type="add" startTime="185843">
    <iact:property name="dataType"/>
    <iact:actionData xml:id="d153">
      <inkml:trace xmlns:inkml="http://www.w3.org/2003/InkML" xml:id="stk152" contextRef="#ctx0" brushRef="#br5">2348 19967 15663 0,'0'0'688'0,"0"0"144"0,0 0-656 0,0 0-176 6,0 0 0-6,0 0 0 8,0 0 640-8,0 0 112 7,10-12 16-7,3 2 0 8,-3 2-624-8,6-3-144 7,-5 1 0-7,7 2 0 8,-6-4 0-8,5 1 160 7,-3-7-160-7,1 6 160 8,1-3 208-8,0 1 32 7,1-3 16-7,-5 1 0 8,1-2 48-8,-1-1 16 8,4 1 0-8,-3 3 0 7,3-9-160-7,-4 5-16 7,1 3-16-7,-3-3 0 8,4 5-96-8,-1-1-32 8,-1-3 0-8,2 8 0 7,-4 0-16-7,1-1 0 8,-3 3 0-8,-8 8 0 8,10-10-16-8,-10 10 0 6,12-11 0-6,-12 11 0 8,9-8 0-7,5 0 0 5,-14 8 0-6,10-10 0 8,-10 10 48-8,11-6 0 7,-11 6 0-7,0 0 0 8,16-2-48-8,-16 2 0 7,0 0 0-7,18-5 0 9,-18 5 32-9,0 0 0 6,11-4 0-6,-11 4 0 9,0 0-160-9,0 0 160 6,0 0-160-6,16-8 160 8,-16 8-160-8,0 0 128 7,0 0-128-7,0 0 128 8,0 0 48-8,0 0 0 7,0 0 0-7,10-6 0 8,-10 6-176-8,0 0 128 8,0 0-128-8,0 0 128 7,11-6 32-7,-11 6 0 7,0 0 0-7,14-6 0 8,-14 6-160-8,0 0 160 7,0 0-160-7,10-8 160 8,-10 8-160-8,0 0 128 7,0 0-128-7,0 0 128 8,0 0-128-8,0 0 0 7,17 6 144-7,-17-6-144 9,0 0 0-9,18 8 128 7,-3 2-128-7,-15-10 0 7,12 17 0-7,-12-17 0 7,12 16 0-7,-12-16 128 8,6 21-128-7,-2 1 0 5,-4-5 128-6,-4-1-128 9,0 4 192-9,0-1-48 7,-6-1 0-7,0 1 0 8,3 1 48-8,-9-5 16 7,4 5 0-7,-3-3 0 8,1-3 64-8,-4 0 16 7,5-5 0-7,-7 1 0 8,3 6-80-8,3-5-16 7,-3 1 0-7,5-4 0 8,-4 4-192-8,6 1 144 7,1-7-144-7,9-6 128 7,-14 6-128-7,14-6 0 7,0 0 144-7,0 0-144 9,0 0 0-9,0 0 0 7,0 0 0-7,0 0 128 7,0 0-128-7,0 0 0 7,0 0 0-7,10-12 0 9,3 4 0-9,-1-1 0 6,8 3 0-6,-1 2 0 9,-1-4 0-9,3 2 0 7,3 4 0-7,-1 2 0 8,0 6 0-8,-1-2-128 7,1-2 128-7,3 2 0 8,-3 4 0-8,0 3 0 7,3-1 0-7,-5 2-128 8,-3 2 128-8,1 3 0 7,-1-3 0-7,-6 3 0 8,-3-5 0-8,1 6 0 7,-6-5 160-7,-2 5-160 8,-2-18 336-8,-2 19-16 7,-4-1-16-7,-4 1 0 7,1-1 144-7,-9-3 48 7,-1 7 0-7,-3-3 0 9,-3-3 80-9,1 4 0 7,-1-7 16-7,-2 3 0 8,-1 1-128-8,-1-5-16 7,0 4-16-7,0-7 0 8,1 1-192-8,-1 2-48 7,2-4 0-7,-3-1 0 8,-1 1-192-8,-2 0 176 7,4-4-176-7,2 4 160 8,5 0-160-8,1-3-192 6,-3-1 32-6,3 4 16 22,1 2-2448-22,3-2-480 0</inkml:trace>
    </iact:actionData>
  </iact:action>
  <iact:action type="add" startTime="193815">
    <iact:property name="dataType"/>
    <iact:actionData xml:id="d154">
      <inkml:trace xmlns:inkml="http://www.w3.org/2003/InkML" xml:id="stk153" contextRef="#ctx0" brushRef="#br3">15104 16649 10943 0,'0'0'480'0,"0"0"96"0,0 0-448 0,0 0-128 6,0 0 0-6,0 0 0 9,-13 6 896-9,13-6 144 6,0 0 48-6,0 0 0 8,0 0 128-8,0 0 48 7,-10 8 0-7,10-8 0 8,0 0-48-8,0 0 0 7,0 0 0-7,0 0 0 9,0 0-224-9,0 0-48 6,0 0-16-6,0 0 0 8,0 0-304-7,0 0-64 6,0 0-16-7,0 0 0 8,0 0-80-8,0 0-16 6,0 0 0-6,0 0 0 8,0 0-64-7,0 0 0 6,17 6-16-7,-5-2 0 7,-12-4-16-7,0 0 0 7,18-4 0-7,-5 0 0 8,5 4-32-8,-1-2-16 7,-5-4 0-7,6 2 0 8,-3 0 16-8,5 4 16 7,-1-4 0-7,1 0 0 9,1-3-64-9,3 1-16 8,1 2 0-8,2 0 0 7,1-6-80-7,-1 2-32 7,-4 5 0-7,3-3 0 8,-1 0 48-8,-3-2 0 8,1 2 0-8,0 4 0 8,1 2-192-8,1 0 160 6,-3-2-160-6,-3 2 160 8,1 2-160-8,1-2 0 7,-3 0 0-7,1 2 0 7,1 2 0-6,-7 2 0 5,-13-6 0-6,20 8 0 9,-3-2 0-9,-17-6 0 7,0 0 0-7,0 0 0 7,16 11 128-7,-2 5-128 8,-9-4 128-8,-5-12-128 8,0 0 160-8,8 21-160 7,-4 2 192-7,2-3-192 8,-6-20 192-8,0 16-64 7,0-16 0-7,-2 19-128 8,2-19 128-8,-4 20-128 7,4-20 0-7,-4 17 0 8,0 1 0-8,4-18 160 6,-6 13-160-6,6-13 128 9,-5 18 0-9,-5-1 0 7,2-7 0-7,8-10 0 8,-12 14 32-8,-1-4 0 6,3 3 0-6,-4-1 0 9,14-12-16-9,-13 8 0 7,-5 3 0-7,4-1 0 8,-3-6-144-8,1 4 192 7,3 2-192-7,-3-4 192 8,-2-1-192-8,-3 1 0 7,3 0 144-7,3 0-144 8,-5 0 0-8,3-4 144 7,1 0-144-6,-3 0 0 6,5 0 128-7,-2 0-128 8,7-1 0-8,9-1 0 7,-16 6 0-7,16-6 0 7,0 0 0-7,0 0 0 8,0 0 0-8,0 0 0 7,0 0 0-7,0 0 0 7,0 0 0-7,0 0 0 8,0 0 0-8,0 0 0 8,0 0 128-8,22 0-128 7,1 0 0-7,-2 0 0 9,-3-2 0-9,5 2 0 6,3 0 0-6,-1 0 0 8,0 0 0-8,1 2 0 7,-1 0 0-7,2 2 0 8,-1-2 0-8,1 0 0 7,-3-2 0-7,1 4 0 8,0 0 144-8,-1 4-144 8,-1-1 0-8,0-3 144 8,-1 6-144-8,-3 4 0 7,3-4 0-7,-1 3 0 7,-7-3 0-7,2 4 0 7,-1-3 0-7,-5-1 0 8,-10-10 0-8,12 18 0 7,-1-1 0-7,-5-1 0 8,0 1 0-8,0-1 0 7,-6-16 128-7,6 19-128 8,-4 1 0-8,0-3 0 7,-2 3 0-7,0 1 0 8,-2-7 0-8,0 4 0 7,2 1 0-7,-4-5 0 8,4-14 0-8,-8 19 0 7,0 1 128-7,0-7-128 8,-3 3 0-8,1-4 0 8,-6 1 0-8,5-1 128 8,-9 6-128-8,5-7 160 6,-3 1-160-6,0-2 160 8,3-2-160-8,-5 5 128 8,3-1-128-8,1 0 128 7,-5-8-128-7,1 1 0 8,1 5 0-8,-1 4 0 7,-3-8 0-7,1 1 128 7,-1 3-128-7,1-4 0 8,1-2 0-8,-2 4 128 7,-1 1-128-7,-1-1 0 8,-2-4 0-8,3 0 0 8,-3 0 128-8,1 2-128 7,3-4 0-7,0-2 0 7,-3 0 0-7,3 0 0 8,-2-2 0-8,3-2 0 8,1 2 128-8,3 0-128 9,-3-2 0-9,3 2 0 5,4 0 0-5,-3 0 0 8,5 0 0-8,12 2 0 7,-15-4 0-7,15 4 0 8,0 0 0-8,0 0 0 7,0 0 0-7,0 0 0 8,0 0 0-8,0 0 0 7,0 0 0-7,0 0 0 8,0 0 0-8,0 0 0 7,0 0 0-6,13-11 0 6,-13 11 0-7,16-6 0 7,-1 4-128-7,1 0 128 8,0 2 0-8,3-2 0 7,-3 2 0-7,3 0 0 8,3-2 0-8,-1 0 0 8,-3 0 0-8,3 0 0 8,1 2 0-8,-1-4 0 6,1 2 0-6,1 0 0 9,-2 0 0-9,5-1 0 6,-1-1 0-6,-1 2 0 9,-3 0 0-9,2-2 0 6,-1 2 0-6,1-6 0 9,1 0 0-9,-3 2 0 6,-3-3 0-6,1-1 0 8,1 0 0-8,-5-3 0 7,5 1 0-7,-7-4 0 8,1 5 0-8,-2-1 0 8,-12 12 0-8,15-12 0 7,-5-5 0-7,2 3 0 8,-6-4 0-8,-6 18 0 7,2-17 0-7,-2-1 0 8,0 1 128-7,-2 3-128 6,0-3 0-7,-4 3 0 6,-6-6 0-6,2 1 0 8,-3 5 0-8,1-3 0 8,-4-1 0-8,3 3 0 7,-5-5 0-7,3 6 0 7,-5-5-128-7,3 3 128 9,-1 3 0-9,-3-5 0 6,1 4 0-6,1-1 0 9,3 5 0-9,-5-2 0 6,-3 1 0-5,7 5-176 6,-5 0 176-7,1 0 0 7,1 4 0-7,3 2-128 9,-5 2 128-9,3 4 0 6,1-2 0-6,-1 2-128 8,-1-2 128-8,4 1 0 8,-1 3 0-8,-1-2 0 8,7-2 0-8,-5-2 0 7,16-2 0-7,-12 2-128 8,12-2 128-8,0 0 0 6,0 0 0-6,0 0 0 8,0 0 0-8,0 0 0 8,0 0 0-8,0 0 0 7,0 0 0-7,0 0 0 7,0 0 0-6,0 0 0 6,0 0 0-7,0 0 0 7,16-2 0-7,0 2 0 9,-16 0 0-9,19-2 0 7,-5-4 0-7,3-2 0 8,-3 1 0-8,2 1 0 7,3 0 0-7,-3-6 0 7,3 4 0-6,-1-3 0 6,-3-3 0-7,7 4 0 8,1-7 0-8,-1 5 0 7,-5-6 0-7,5 3 0 8,1 1 0-8,-2-5 0 7,-3-3 0-7,2 7 0 7,1-3 0-6,-5 6 0 6,-1-3 0-7,1 3 0 8,-4-4 0-8,-1 5 0 7,-11 11 0-7,16-14 0 8,-8 0 0-8,-3-3 0 6,1 1 0-6,-6 1 0 9,0 3 0-9,-4 0 0 7,4 12 0-7,-7-11 0 8,-1-7 0-8,-6 6 0 7,2 1 0-7,-1 3 0 8,-3-2 0-8,-1-2 0 7,-1 7 0-7,-1-3 0 9,-5-2 0-9,3 2 0 6,3 2-144-6,-5 2 144 8,-5 3 0-8,3-1 0 7,0-8-144-7,1 6 144 8,-3 6 0-8,2 4 0 7,-1 2-128-7,-1-3 128 8,-2-3 0-8,-2 2-128 7,-1 6 128-7,3 2 0 8,-2-6-160-8,2 1 160 7,-3 1-128-7,3-4 128 8,-2 2 0-8,2 2 0 7,1 1 0-7,5-1-128 8,5-4 128-8,-1 4 0 7,3 2 0-7,3-4 0 8,3-5 0-8,10-1 0 7,-12 8 0-7,12-8 0 8,0 0 0-8,0 0 0 7,0 0 0-7,0 0 0 8,0 0 0-8,0 0 0 7,0 0 0-7,0 0-128 8,0 0 128-8,0 0 0 7,0 0 0-7,0 0 0 7,18 0 0-7,-3-2 0 8,1-2 0-8,2 2 0 8,-5-1 0-8,7 1 0 7,-3-2 0-7,5-2 0 8,1 2 0-8,0 2 0 7,3-2 0-7,-1 0 0 8,1-4 0-8,1 1 0 8,2-1 0-8,2 2 0 7,-1-6 0-7,3 4 0 8,-2 5 0-8,4-3 0 7,0-4 0-7,-2 4 0 7,4 0 0-7,-1 6 0 8,-9 0 0-8,0 0 0 7,-2-2 0-7,-3 4 0 8,-1 4 0-8,-1 4 0 7,-1 0 0-7,-3-1 0 8,-16-9 0-8,20 14 0 7,-7 0 0-7,1 1 0 9,-14-15 0-9,6 16 0 6,-6-16 0-6,6 21-128 8,-3 1 128-8,-3-1 0 7,-2-5 0-7,-1 1 0 8,-1 3 0-8,0-5 0 7,-4 5 0-7,-4-2 0 8,3-3 0-8,-3 5 0 8,-2-1 160-8,1 1-160 8,-3-1 0-8,0 1 0 6,3-7 0-6,-5 5 0 8,2-3 0-8,-1 5 0 7,3-4 0-7,-1-3 0 8,-7 5 0-8,1-3 0 7,1 1 0-7,-1 0 0 8,-3-5 0-8,5-1 0 7,-1 2 0-7,1-4 0 8,-3 1 0-8,5 1 0 7,3-6 0-7,-5-2 0 8,3 4 0-8,-1-2 0 6,5-4 0-6,-2 2 0 10,2 0 0-10,12-2 128 5,-15 5-128-5,15-5 0 9,0 0 0-9,0 0 0 7,0 0 0-7,0 0 0 9,0 0 0-9,0 0 0 5,0 0 128-5,0 0-128 9,0 0 0-9,14-13 0 7,-3 7 0-7,7 0 0 8,-3-2 0-8,5 4 0 8,1-2 0-8,-1 3 0 7,1-3 0-7,3 2 0 7,-1-2 0-7,4 2 0 8,3-2 0-8,-1 4 0 7,-2-2 0-7,1 2 0 8,-1 0 0-8,0 2 0 7,0 0 0-7,-1 4 0 8,-1 0 0-8,-1 0 0 7,-5 0 0-7,3 4 0 8,-3 0 0-8,1-2 0 8,-7 5 0-8,3 3 0 8,-4-4 0-8,1 5 0 6,-5-3 0-6,-2 5 0 8,2 1 0-7,-2-2 0 5,-5 5 0-6,1-1 0 8,-2-3 0-8,0 3 0 7,0 1 0-7,-3-3 0 8,-5-1 0-8,2 3 0 8,0-5 0-8,-2 3 0 7,-2 1 0-7,1-1 0 7,1-1 0-7,-4 5 0 8,4-6 0-8,-5 1 0 7,-1 1 0-7,0-7 0 8,1 5 0-8,-5-2 0 7,5 1 0-7,-5 1 0 8,2 1 0-8,-3-3 128 8,-1 0-128-8,1-5 0 8,-1 3 128-8,-3-2-128 7,0 2 0-7,-3-1 144 7,-1-3-144-7,0 0 128 7,-1 2-128-7,-1-7 128 9,0 3-128-9,0 0 0 7,-3 2 0-7,1-2 0 7,-2-4 0-7,4 0 0 7,1-2 128-7,3 0-128 8,4 0 0-8,-1 0 0 7,3 0 0-7,3-2 128 8,-4 2-128-8,5-2 0 8,3-2 0-8,12 4 0 7,0 0 0-7,0 0 0 8,0 0 0-8,0 0 0 7,0 0 0-7,0 0 0 8,0 0 0-8,8-18 0 8,6 7 0-8,-3-3 0 7,7 6 0-7,-2 0 0 8,1-1 0-8,5 1-144 7,-5 0 144-7,5-2-160 7,3 3 160-7,2 1 0 8,1-4 0-8,-1 2 0 8,-2 2 0-8,1-3 0 7,1-3 0-7,0 2 0 8,-2-6 0-8,5 5 0 7,-1-5 0-7,0 4 0 8,-1-7 0-8,1 3 0 6,0-1 0-6,0-3 0 9,-1 5 0-9,-1-3 0 7,0 3 0-7,-3 1 176 7,-1-4-176-7,-1 7 0 8,-3-3 0-8,1 4 0 8,-1-7 0-8,-5 5 0 7,-1-4 0-7,-3 5 0 8,0-7 0-8,-4 4 0 7,-4-5 0-7,-2 5 0 7,0 14 0-7,-6-17 0 8,-6-3 0-8,2 5 0 7,-5-1 0-7,1 4-144 8,-5-1 144-8,1 1 0 7,0-4-144-7,-3 5 144 8,0-5 0-8,-1 4-144 8,-1-1 144-8,-3 3 0 7,1-4 0-7,0 3-128 8,-3 5 128-8,3 0 0 7,-2-2 0-7,-1 4 0 7,3 2 0-7,0 0-160 8,-1 2 160-8,3 0 0 8,-1 2-128-8,5 0 128 7,-2 2 0-7,-1 0 0 8,3 0-128-8,3-4 128 7,-4 2 0-7,7-2 0 8,13 0 0-8,-16 0 0 8,16 0 0-8,0 0 0 6,0 0 0-6,0 0 0 8,0 0 0-8,0 0 0 7,0 0-128-7,0 0 128 8,0 0 0-8,0 0 0 7,10-16-144-7,2 9 144 8,-1-3 0-8,5 2-144 8,-4 2 144-8,5-2 0 7,-3 1 0-7,1-3 0 8,1 2 0-8,-2-4 0 7,3 3 0-7,-3 1 0 9,3-4 0-9,-3 2 0 6,2-3 0-6,3-1 0 8,-1-6 0-8,-1 9 0 7,-3-5 0-7,0 6 0 7,-1-5 0-7,1 3 0 8,-2-5 0-8,1 5 0 8,-13 12 0-8,12-14 0 7,2 2 0-7,-14 12 0 8,7-15 0-8,-7 15 0 6,0 0 0-6,6-14 0 9,-4-1 0-9,-2 5 0 7,0 10 0-7,-4-16 0 7,-3 3 0-7,1-3 0 7,-4 6 0-7,0-1 0 9,0 3 0-9,-3 2 0 7,3 0 0-7,-7-4 0 8,-1 3 0-8,2 3 0 6,-1 0 0-6,5 2-128 9,-9-6 128-9,3 2 0 6,1 4 0-6,-7 2-128 9,3 0 128-8,-1 0 0 5,3 0-144-6,-5 2 144 8,-3 4 0-8,-2 2 0 7,-1-4-144-7,3 0 144 8,2-2 0-8,-1 5 0 7,1 5 0-7,-2-6 0 8,-2-6 0-8,1 2-128 7,1 2 128-7,2 2 0 8,-3 3 0-8,7-5 0 7,-1-6 0-7,5 6 0 8,-3 0 0-8,5 4 0 8,1 2 0-8,0-5 0 7,14-5 0-7,-13 6 0 7,5 4 0-7,8-10 0 8,-14 4 0-8,14-4 0 7,0 0 0-7,0 0 0 8,0 0-128-8,0 0 128 7,0 0 0-7,0 0 0 8,0 0 0-8,0 0-128 7,0 0 128-7,0 0 0 8,0 0 0-8,0 0 0 7,0 0 0-7,0 0 0 7,0 0 0-6,20 0-128 6,-7-2 128-7,3 0 0 8,-16 2 0-8,21-8 0 7,-1 0 0-7,1 3 0 8,3 1-128-8,3 2 128 7,2-2 0-7,1 0 0 9,1-2 0-9,2 4-128 7,0 2 128-7,0-2 0 8,4-4 0-8,2-3 0 7,-3-1 0-7,1 2 0 7,4 4 0-7,-6-4 0 7,-2 1 0-6,2 1 0 6,0 4 0-7,-4 4 0 7,0-2 0-7,1 2 0 8,-3 0 0-8,-2 2 0 7,-1 3 0-7,-3 5 0 8,-2-4 0-8,1 2 0 7,-6 3 0-7,1 1 0 9,-5 3 0-9,-1 3 0 6,-11-20 0-6,8 23 0 9,0-1 0-9,0-1 0 7,-4 1 0-7,-4-3 0 8,0-1 0-8,-2 3 0 6,-6 3 0-6,2 1 0 8,-2-6 0-8,3-1 0 7,-7 2 0-7,2 1 0 8,-6-5 0-8,3 3 0 8,-7 3 0-8,5-5 0 7,-5 1 0-7,3-1 0 8,-1-5 0-8,-1 3 0 7,-5-3 0-7,5 4 128 7,-1-6-128-5,1 1 0 4,-5-1 0-6,5-4 0 7,-1 2 128-7,-1 1-128 8,-3-1 0-8,5-4 0 7,1 0 0-7,-1 0 0 9,1 4 128-9,5-4-128 6,-3-2 0-5,4-2 0 7,12 0 0-8,-15 1 128 6,15-1-128-6,0 0 0 8,-12 0 0-8,12 0 0 7,0 0 0-7,0 0 0 8,0 0 0-8,0 0 0 7,0 0 0-7,0 0 0 8,0 0 0-8,0 0 0 7,14-1 0-7,3-3 0 8,-3 2 0-8,1 2 0 8,5-2 0-8,-2-2 0 7,5 0 0-7,2 0 0 8,3 4 0-8,-1 0 0 7,0-2 0-7,2 0 0 7,1 0 0-6,1 2 0 6,2 2 0-7,-2 0 0 8,-1-2 0-8,1 4 0 8,-4 2 0-8,2 4 0 7,-1-5 0-7,-3 3 0 8,-2 2 0-8,-5-2 0 6,1 3 0-6,-1 5 0 9,-6-6 0-9,1 3 0 6,-5-1 0-6,0 6 0 8,-2-3 0-8,0 1 0 7,-6-16 0-7,0 21 0 8,0-3 0-8,-2 1 0 7,-2 3 0-7,0-3 0 9,-4-5 0-9,0 6 0 7,-5-1 0-7,1-1 0 8,-6 1 0-8,1-3 0 7,-7 1 0-7,3 3 0 7,-4-7 128-7,1 7-128 9,-1 1 0-9,1-3 144 7,-1-2-16-7,4 3 0 7,-5-1 0-7,-1-3 0 8,0 3-128-8,-3-7 160 6,1-1-160-6,-2 2 160 8,0-6-16-8,0 2 0 8,-1 1 0-8,1-1 0 8,-2-2-144-8,-4 2 0 6,0 0 144-6,4-5-144 9,-4-1 0-9,5 0 0 6,3-2 0-6,6 0 128 9,1 0-128-9,3 0 0 6,-3-2 0-6,9 0 128 8,-5 0-128-8,18 2 0 7,-12-1 0-7,12 1-128 22,0 0-976-22,0 0-192 0,0 0-48 0,0 0-16144 5</inkml:trace>
    </iact:actionData>
  </iact:action>
  <iact:action type="add" startTime="199806">
    <iact:property name="dataType"/>
    <iact:actionData xml:id="d155">
      <inkml:trace xmlns:inkml="http://www.w3.org/2003/InkML" xml:id="stk154" contextRef="#ctx0" brushRef="#br3">3426 19567 8287 0,'0'0'368'0,"0"0"80"0,-9 6-448 0,9-6 0 6,0 0 0-6,-14 9 0 8,14-9 2192-8,-10 6 368 7,10-6 64-7,0 0 0 7,0 0-1296-7,0 0-272 8,0 0-48-8,0 0-16 7,0 0 0-6,0 0 0 6,0 0 0-7,0 0 0 8,0 0-208-8,20-6-32 6,-7-3-16-5,5 1 0 7,-2 2-176-8,3-2-48 7,3-2 0-7,-3 3 0 8,-5 3-144-8,-14 4-48 7,21-6 0-7,-3 0 0 8,-3 2-16-8,3 2-16 7,-18 2 0-7,17 2 0 8,-17-2-112-8,20 2-32 7,-20-2 0-7,21 10 0 8,-21-10-144-8,18 10 192 7,-18-10-192-7,10 19 192 9,-4-3-32-9,-3 1 0 6,-3 1 0-6,0-5 0 8,0 5 48-8,-3-2 16 6,-3 1 0-6,2 1 0 8,-2-5-16-7,-4 1 0 5,2-4 0-6,8-10 0 9,-5 17-16-9,-5-5-16 6,0 0 0-6,4 1 0 9,-6-1-176-9,5 4 192 7,-1-5-192-7,-2 3 192 8,2-4-192-8,2 3 128 7,-1-5-128-7,7-8 128 8,-12 12-128-8,12-12 0 7,0 0 0-7,0 0 128 8,0 0-128-8,0 0 0 7,0 0 0-7,0 0 0 8,0 0 0-8,0 0 0 7,0 0 0-7,0 0 0 8,0 0 0-8,12 14 0 8,-3-7 128-8,7-1-128 7,-16-6 0-7,16 6 0 8,3-2 0-8,-3 0 128 7,-16-4-128-7,21 10 0 7,-1-1 0-7,1 1 0 8,-3 2-128-8,1 3 128 7,1-3 0-7,-7 4 0 8,1 1 0-8,-2-1 0 8,3 3 0-8,-3 1 0 7,2-3 0-7,-6 3 0 7,-1-4 128-7,-1-3-128 9,-6 5 272-9,4-5-16 6,-4 5-16-6,-4-4 0 9,-2 3 176-9,-1-3 32 6,-1-1 16-6,-6 1 0 9,2 0-16-9,-3-6-16 6,1 1 0-6,-3 1 0 8,-5-4-224-8,5 2-32 7,-3 0-16-7,-1-3 0 8,1-3-160-8,3 0 0 8,-3-2 144-8,6 0-144 7,-3-2-224-7,3 0-112 8,2-3-32-8,12 5 0 21,-3-18-2496-21,-3 0-496 0</inkml:trace>
    </iact:actionData>
  </iact:action>
  <iact:action type="add" startTime="200556">
    <iact:property name="dataType"/>
    <iact:actionData xml:id="d156">
      <inkml:trace xmlns:inkml="http://www.w3.org/2003/InkML" xml:id="stk155" contextRef="#ctx0" brushRef="#br3">3596 19530 12895 0,'0'0'1152'0,"0"0"-928"12,0 0-224-12,0 0 0 4,-12 4 1264-4,12-4 208 6,0 0 32-6,0 0 16 9,0 0-448-9,0 0-96 11,0 0-16-11,-11-8 0 4,11 8 0-4,-8-18 0 10,4 1 0-10,4 1 0 4,2-5-256-4,2 1-64 12,2 5-16-12,0-5 0 4,-1 1-176-4,5 1-48 6,4-3 0-6,-2-3 0 9,3-1-64-9,-1 1-16 11,3 5 0-11,3-3 0 4,-5-1-80-4,7 2-32 10,1 3 0-10,5 0 0 4,-1-1-64-4,0 3-16 8,3-1 0-8,-1-3 0 9,0 9 80-9,4-5 16 10,2 4 0-10,2-3 0 4,-3 1-16-4,-1-2 0 11,2 9 0-11,-2-7 0 4,-2 2-16-4,8 3-16 10,2-5 0-10,-4 8 0 5,0 4-48-5,0-4 0 12,-2-3 0-12,6 5 0 3,0 2 16-2,4 2 0 9,-6-2 0-10,6 2 0 4,-6 0-16-4,4 0 0 11,-4 0 0-11,6 4 0 4,2 0 32-4,-6-3 0 11,0 5 0-11,-4-2 0 4,0 0-32-4,4-2-128 11,-4 2 192-11,4 2-64 5,-6 2-128-5,4-1 160 6,2-1-160-6,0 4 160 8,2 4-160-7,3-3 0 10,-3 5 144-11,4-2-144 3,4 1 128-3,-4 1-128 10,1-6 160-10,1-1-160 5,4 5 176-5,-2-6-176 10,-3 0 192-10,1 1-192 5,2-1 256-5,0-2-48 10,-1 6-16-10,5-3 0 5,0-1-192-5,1 6 176 7,3-4-176-7,-1 3 160 8,1-3-160-8,3-2 0 11,0 4 0-11,-3-5 0 4,-1 1 0-4,1 6 0 12,3-2 0-12,-3 1 0 4,-1-5 0-4,1-2 0 6,3 2 0-6,3 1 128 9,-3-5-128-9,-1 6 0 6,1 4 144-6,0-7-144 8,-3 1 144-8,-2 2-144 10,-3-2 192-10,3 2-192 5,-1 1 0-5,1-3 0 12,-1 0 0-12,3 4 0 4,1-5 128-4,5 3-128 6,-3 2 0-6,3-6 0 8,1 1 144-8,-6 1-144 10,-1-2 0-10,1-2 144 5,-1 0-144-5,3 0 0 12,-3-2 0-12,-3 4 128 3,5-2-128-3,3-1 0 8,4-1 144-8,-3 0-144 8,1 2 0-8,-1-2 128 11,-1 0-128-11,2 2 0 3,-5 2 0-3,-1-2 0 12,4 0 0-12,1-2 128 4,-3 2-128-4,8-1 0 10,-1 1 0-10,5 0 0 6,-8-4 0-6,4 2 0 11,-1 0 0-11,-1-2 0 4,-4 0 0-4,3 0 0 10,-3 2 0-10,6-2 0 4,-5 0 0-4,3 2 128 10,0 2-128-10,2-2 0 4,-1-2 0-4,3-2 0 11,-4 4 0-11,-2-2 128 4,1 0-128-4,-3-2 0 11,2 2 0-11,-3-2 0 5,1 2 0-5,4 0 0 10,-1 0 0-10,3 0 0 4,-6-2 0-4,7 2 0 13,-3 0 0-13,0-2 128 3,-5 0-128-3,-1 0 0 11,4-4 128-11,-1 4-128 4,-3 0 0-4,8 0 0 11,-5-3 0-11,3 3 128 5,-4-4-128-5,5-2 0 10,-1 0 0-10,-4 2 0 5,-1-7 0-5,-1 1 0 10,-3 0 0-10,5-1 128 5,-2 3-128-5,1-4 0 10,-3 5 0-10,8-5 128 4,-3 2-128-4,5 4 0 11,2-3 0-11,0 3 128 5,-9-8-128-5,1 5 0 6,4-3 0-6,-9 0 128 9,-1-9-128-9,1 7 0 7,-1 1 0-7,5 3 0 9,-1-4 128-9,1 5-128 10,-5-5 128-10,5 0-128 5,-3 3 0-5,-3-5 128 10,-3-1-128-10,1 1 0 5,-2 1 128-5,-1 3-128 6,-5-7 128-6,4 1-128 9,-2 8 144-9,-1-3-144 7,-3 3 192-7,4-2-192 8,0 3 0-8,1-3 0 11,-1 0 0-11,-6-3 0 4,2 3 0-4,-4-3 0 7,0-3 0-7,-6 5 0 9,-2-3 0-9,-2 4 0 7,3-3 0-7,-3 3 0 4,0-3 0-4,-2 5 0 7,-3-4 0-7,1 1 0 8,-4-1 144-8,-3-2-16 7,1 5-128-7,-1-7 192 8,1 1-48-8,-3 3-16 7,-3-1 0-7,3 3 0 8,-6-4 32-8,-1 3 0 7,3-1 0-7,-6-3 0 8,2-1-32-8,-3 3 0 7,-1-5 0-6,2 5 0 7,0 1-128-8,-2-3 0 12,-2-1 0-12,-1 6 0 3,-1-3 0-3,0 3 0 11,0-5 0-11,4 7 128 4,-2-4-128-4,0 5 0 7,-2-5 0-7,0 4 0 8,0-3 0-8,-2 15 0 7,2-12 0-7,-2 12 0 8,8-15 0-8,-1-1 0 7,-7 16 0-7,0 0 0 8,4-12 0-8,-4 12 0 7,0 0 0-7,0 0 0 8,0 0 0-8,0 0 0 7,0-11 0-7,0 11 0 8,0 0-144-8,0 0-16 12,0 0 0-12,0 0 0 20,0 0-1008-20,0 0-208 0,-15-10-32 0,15 10-16 12,-12-4-608-11,12 4-112-1,-16 0-32 0,16 0-7664 12,-15 4-1536-12</inkml:trace>
    </iact:actionData>
  </iact:action>
  <iact:action type="add" startTime="201821">
    <iact:property name="dataType"/>
    <iact:actionData xml:id="d157">
      <inkml:trace xmlns:inkml="http://www.w3.org/2003/InkML" xml:id="stk156" contextRef="#ctx0" brushRef="#br3">14406 18403 23327 0,'0'0'1024'1,"0"0"224"-1,0 0-992 0,0 0-256 9,14-4 0-9,3-2 0 5,-3 2 448-5,5-2 32 11,-1 0 16-11,3-7 0 4,3-1 208-4,3-6 64 11,0 1 0-11,1 1 0 4,-3-5 176-4,2-2 32 12,1 1 16-12,-1 3 0 3,-2-5-240-3,5 5-48 7,1-3-16-7,0 1 0 8,-4 0-160-8,1 1-16 6,-1 3-16-6,0 1 0 8,1 1-32-8,-1 5 0 14,-4-2 0-14,3 5 0 3,-1 3-80-3,0 2 0 11,-1 2-16-10,-1 2 0 2,-3 0-144-3,-1 4-32 6,1 2 0-5,-7 1 0 7,3 5-64-8,-6 0-128 6,-1 5 176-6,3 7-176 8,-6 5 208-8,0 0-64 13,-2 2-16-13,-4 1 0 3,0 3 32-3,-4 6 0 6,-2 0 0-6,0 3 0 5,-8-3-32-5,1 2-128 6,-3 4 192-6,3-4-64 8,-7 2-128-8,4-6 192 7,-1 4-192-7,-1-6 192 8,7 0-192-8,-3-6 0 11,2-2 0-11,6 1 128 4,-3-3-128-4,3 2 0 7,0-3 0-7,6-3 0 23,-2-5-1088-22,2 3-256-1,2-2-64 0,4-5-15680 3</inkml:trace>
    </iact:actionData>
  </iact:action>
  <iact:action type="add" startTime="205887">
    <iact:property name="dataType"/>
    <iact:actionData xml:id="d158">
      <inkml:trace xmlns:inkml="http://www.w3.org/2003/InkML" xml:id="stk157" contextRef="#ctx0" brushRef="#br3">24970 16181 4607 0,'0'0'400'1,"0"0"-400"4,-16 6 0-5,16-6 0 8,-5 8 2976-8,5-8 512 6,-6 12 96-6,6-12 32 9,-6 13-2144-9,6-13-448 6,6 16-64-6,-6-16-32 8,6 13 16-8,1 3 0 8,7-6 0-8,0 2 0 7,5-7 32-7,3-1 16 7,3 4 0-7,6-2 0 8,0 0-16-8,3-2 0 7,3-4 0-7,6 0 0 8,7 0-272-8,1-2-64 7,-2 0-16-6,3 0 0 6,1-4-240-7,4 2-64 8,1 0 0-8,3 0 0 7,-7-5-112-7,-3-3-16 8,-2 2-16-8,-2-4 0 8,-6 5-176-8,-2-1 160 7,-8-2-160-7,0 1 160 8,-4-9-160-8,-1 6 128 7,-3-1-128-7,-3-1 128 8,-9 3-128-8,5-5 128 7,-6 4-128-7,-3-1 128 8,-7 15-128-8,2-14 160 7,-4-3-160-7,-2 5 160 8,-3-4-32-8,-7 5-128 7,2-7 192-7,-3 8-64 8,-1-3-128-8,-7 5 160 7,-3-6-160-7,1 4 160 8,-2 3-160-8,-3-7 0 7,-1 4 0-7,-4 4 0 8,-2 4 0-8,2 2 128 8,-8 2-128-8,4 2 0 7,-4 0 0-7,4 6 0 7,2 7 0-7,-2-3 0 8,4 2 128-8,2 3-128 7,-2 1 128-7,1 5-128 7,1 2 0-7,4 1 0 8,0 7 0-8,1-4 0 7,3-4 0-7,0 6 208 7,5 2-48-7,5 4-16 9,-5-3-144-9,8 3 0 6,-1 2 0-6,7-2 0 9,0 5 0-9,4-5 0 7,2 2 0-7,6-6 128 8,-2 1 16-8,4-1 0 6,-2-4 0-5,5 0 0 7,3-4 96-8,2 3 16 8,-3-5 0-8,5 0 0 7,1-3-48-7,-1-3 0 7,7 1 0-7,-1-1 0 8,-1-5 16-8,2 2 0 7,3-7 0-7,1 1 0 7,2-6-48-7,2 2-16 8,4-8 0-8,2 0 0 8,10-4-160-8,-2-4 192 7,-6 1-192-7,8-3 192 8,-1 2-192-8,-3 0 0 7,-2-3 0-7,-2 5 0 8,0-2-240-8,-2-4-128 7,-4 3-16-7,-2-1-16 21,-1 4-2592-21,-1 0-512 0</inkml:trace>
    </iact:actionData>
  </iact:action>
  <iact:action type="add" startTime="206817">
    <iact:property name="dataType"/>
    <iact:actionData xml:id="d159">
      <inkml:trace xmlns:inkml="http://www.w3.org/2003/InkML" xml:id="stk158" contextRef="#ctx0" brushRef="#br3">26466 14900 14559 0,'0'0'640'0,"0"0"144"0,0 0-624 0,0 0-160 6,0 0 0-6,0 0 0 9,0-10 1088-9,0 10 176 6,6-13 32-6,4 5 16 8,-1-2-384-8,7 0-80 8,-4 4-16-8,5 1 0 8,-3-5-176-8,5 2-32 6,1 2-16-6,-1-2 0 8,3-1-48-8,1 3-16 7,3 2 0-7,-3 2 0 8,2-2 16-8,-3-4 0 7,1 6 0-7,-1 0 0 8,-1 2-176-7,-5 2-48 5,1-4 0-6,1 6 0 8,-18-4-112-8,12 10-32 7,-12-10 0-7,0 0 0 8,13 10-192-8,-13-10 128 7,2 17-128-7,-2-3 0 8,0-14 240-8,-8 17-48 7,8-17-16-7,-11 18 0 8,1-4-16-7,-2 1 0 6,5-5 0-7,7-10 0 8,-14 16-160-8,6-3 160 6,8-13-160-6,-6 14 160 8,6-14-160-8,0 12 0 8,0-12 0-8,6 17 0 8,-6-17 0-7,16 14 0 5,-3-1 128-6,5-1-128 7,-4 0 0-7,1 1 0 8,1-1 0-8,-1 4 0 7,5 3 0-7,-5 1 0 8,3-1 0-8,-8 5 128 7,3 1-128-7,-7-2 0 8,0-3 144-8,-2 1-144 7,-4 1 208-7,-2 1-16 8,-4-1-16-8,-2-3 0 8,-5 1 384-8,-1 1 80 7,-9-5 0-7,-1 1 16 9,-1-3 80-9,-2-2 16 5,-3-5 0-4,-1 5 0 7,2-4-176-8,-4 2-48 6,-4 1 0-5,5-5 0 7,3-2-272-8,2 0-48 7,2-2-16-7,3-2 0 8,5 0-192-8,-3-2 0 7,2 0 0-7,18 2 0 7,-11-6 0-7,11 6 0 8,-6-8-176-8,6 8 176 22,4-15-1680-20,2 3-224-2,5-3-32 0</inkml:trace>
    </iact:actionData>
  </iact:action>
  <iact:action type="add" startTime="207387">
    <iact:property name="dataType"/>
    <iact:actionData xml:id="d160">
      <inkml:trace xmlns:inkml="http://www.w3.org/2003/InkML" xml:id="stk159" contextRef="#ctx0" brushRef="#br3">27648 14449 23039 0,'0'0'2048'14,"0"0"-1648"-13,0 0-400-1,0 0 0 0,0 0 560 0,0 0 16 6,0 0 16-6,0 0 0 9,0 0 176-9,-10 10 48 7,-5 0 0-7,5 6 0 8,-4-3 96-8,1 5 32 7,-1 5 0-7,0 1 0 8,-1 3-240-8,3 6-32 8,-2 4-16-8,3 6 0 7,3-4-144-7,0 4-48 7,2-4 0-7,0 8 0 8,3 3-32-8,1-7-16 7,0 0 0-7,2-4 0 7,0 0-80-7,2-4-16 8,1 2 0-8,3-3 0 8,0-7-16-8,4 0-16 6,-2-2 0-6,3 3 0 9,3-5-48-9,-2 1-16 6,3-3 0-6,-1-1 0 9,2-7-80-9,1 5-16 6,-5-9 0-6,5 7 0 9,-1-6-128-9,2 2 192 7,-7-7-192-7,5-1 192 8,-16-4-192-8,14 4 0 8,-14-4 0-8,0 0 0 21,17 0-336-21,-17 0-160 1,0 0-16-1,0 0-16 14,0 0-2096-14,8-10-400 0,-8 10-96 0</inkml:trace>
    </iact:actionData>
  </iact:action>
  <iact:action type="add" startTime="207720">
    <iact:property name="dataType"/>
    <iact:actionData xml:id="d161">
      <inkml:trace xmlns:inkml="http://www.w3.org/2003/InkML" xml:id="stk160" contextRef="#ctx0" brushRef="#br3">27120 15062 24879 0,'0'0'1088'0,"0"0"256"0,0-18-1088 0,0 18-256 3,23-10 0-3,8 5 0 9,6-3 1984-9,10 4 320 6,6 4 80-6,1-2 16 8,1-2-1328-8,-2 0-272 8,-1-4-48-8,-1 1-16 8,-4 3-32-8,3 2-16 7,3-4 0-7,0 6 0 8,1 0-352-8,-5 0-64 7,-4-2-16-7,-2 2 0 8,-8 2-256-8,-2 6 0 7,-4 1 0-7,-5-3 0 26,-7-2-1600-26,-17-4-448 0</inkml:trace>
    </iact:actionData>
  </iact:action>
  <iact:action type="add" startTime="211500">
    <iact:property name="dataType"/>
    <iact:actionData xml:id="d162">
      <inkml:trace xmlns:inkml="http://www.w3.org/2003/InkML" xml:id="stk161" contextRef="#ctx0" brushRef="#br1">23973 15633 7359 0,'0'0'656'0,"0"0"-528"7,0 0-128-7,-11 4 0 8,11-4 1040-8,-16 6 176 8,16-6 48-8,-8 6 0 7,8-6-384-7,0 0-80 8,-15 6-16-8,15-6 0 8,0 0 368-8,0 0 80 6,0 0 16-6,0 0 0 8,0 0 144-8,0 0 16 7,0 0 16-7,0 0 0 8,0 0-352-8,0 0-80 8,0 0-16-8,15 4 0 8,-15-4-224-8,22 3-48 6,-3 1-16-6,3 0 0 9,-3 0-224-9,5 0-32 6,-1 0-16-6,-2 0 0 8,3 0-160-8,1 0-48 9,1-4 0-9,-1 4 0 7,0-1-208-7,1 1 144 6,-1 4-144-6,-2-6 128 9,-1-6-128-9,1 2 0 7,-1 2 0-7,-1 2 0 23,-1-4-1328-22,-3-2-336-1,3 0-80 1</inkml:trace>
    </iact:actionData>
  </iact:action>
  <iact:action type="add" startTime="212313">
    <iact:property name="dataType"/>
    <iact:actionData xml:id="d163">
      <inkml:trace xmlns:inkml="http://www.w3.org/2003/InkML" xml:id="stk162" contextRef="#ctx0" brushRef="#br1">26626 15857 11967 0,'-18'-1'528'1,"18"1"112"-1,0 0-512 0,0 0-128 4,0 0 0-4,0 0 0 8,0 0 1760-8,0 0 320 7,0 0 64-7,0 0 16 8,22 0-816-8,1-4-144 7,5-6-48-7,-1 4 0 8,0 0-16-7,3 2-16 5,1 0 0-6,4-3 0 8,4-1-352-8,-2 4-80 7,8 0-16-7,-2-2 0 8,0-2-448-8,5 2-96 7,-5 3 0-7,4 1-128 8,4 0 0-8,-6 2-224 7,-2 4 16-7</inkml:trace>
    </iact:actionData>
  </iact:action>
  <iact:action type="add" startTime="218181">
    <iact:property name="dataType"/>
    <iact:actionData xml:id="d164">
      <inkml:trace xmlns:inkml="http://www.w3.org/2003/InkML" xml:id="stk163" contextRef="#ctx0" brushRef="#br1">28629 15694 6447 0,'0'0'576'1,"0"0"-576"5,-8 9 0-6,8-9 0 8,0 0 1840-8,0 0 256 8,0 0 48-8,0 0 16 8,0 0-432-8,0 0-64 6,0 0-32-6,0 0 0 9,0 0-160-9,0 0-16 6,0 0-16-6,16 0 0 9,4-3-224-9,1-1-64 7,6 0 0-7,1-2 0 7,1-4-352-7,2 2-80 7,8 2-16-7,4-1 0 9,0-1-304-9,0 4-64 8,2 0-16-8,-4 2 0 7,2-4-176-7,-6-2-144 7,-2 3 192-6,0-1-192 6,-4 4 128-7,-2 0-128 7,-5 0 0-7,-5 2 0 24,3-2-1440-23,-3 4-400-1,-19-2-80 0</inkml:trace>
    </iact:actionData>
  </iact:action>
  <iact:action type="add" startTime="218425">
    <iact:property name="dataType"/>
    <iact:actionData xml:id="d165">
      <inkml:trace xmlns:inkml="http://www.w3.org/2003/InkML" xml:id="stk164" contextRef="#ctx0" brushRef="#br1">28873 15957 24879 0,'0'0'2208'0,"-16"-4"-1760"4,16 4-448-4,0 0 0 7,0 0 896-7,0 0 112 8,18 0 16-8,-2 4 0 8,3-2-640-8,3-2-112 7,1-2-16-7,0 2-16 8,5 0 480-8,1-4 112 7,2-4 0-7,0 2 16 7,3-1-160-7,5-3-48 8,-4 2 0-8,4 2 0 8,-2-7-416-8,0 3-96 7,6 4 0-7,-2-4-128 22,0 2-1088-22,-4 3-320 0,-2-3-64 0,4 0-12672 4</inkml:trace>
    </iact:actionData>
  </iact:action>
  <iact:action type="add" startTime="218709">
    <iact:property name="dataType"/>
    <iact:actionData xml:id="d166">
      <inkml:trace xmlns:inkml="http://www.w3.org/2003/InkML" xml:id="stk165" contextRef="#ctx0" brushRef="#br1">31036 15130 11967 0,'0'0'528'1,"0"-12"112"-1,0-3-512 0,2 1-128 4,0 0 0-4,-2 14 0 8,0-13 2352-8,0-5 432 7,-2 5 96-7,-2-5 0 8,-4 4-1072-8,1-3-208 7,1 3-64-7,-6-1 0 8,-2 3-336-8,-1-4-80 7,3 5-16-7,-5-1 0 8,-1 8-432-8,-1 2-96 6,-3-2 0-6,1 4-16 9,1 4-304-9,-5 2-64 6,-3 6-16-6,-1-1 0 9,-4 1 16-9,4 7 0 7,0 9 0-7,-3 1 0 9,-3 2 64-9,-2 6 32 6,0-2 0-5,4 4 0 7,4 6-144-8,-1 8-16 6,3 2-128-6,2-1 192 9,1 1-192-9,5-1 0 6,3 1 0-6,-1-2 0 8,5-5 0-8,-2-1 0 7,5 2 0-7,5 0 0 8,-4-8 0-8,4 0 0 7,2-8 0-7,0 2 0 8,2 0 0-8,0-6 0 8,0-7 0-8,4 1 0 7,0-1-192-7,2-3-96 8,-2-9-16-8,-4-10 0 22,0 0-1616-22,0 0-336 1,0 0-64 0</inkml:trace>
    </iact:actionData>
  </iact:action>
  <iact:action type="add" startTime="219023">
    <iact:property name="dataType"/>
    <iact:actionData xml:id="d167">
      <inkml:trace xmlns:inkml="http://www.w3.org/2003/InkML" xml:id="stk166" contextRef="#ctx0" brushRef="#br1">30032 15733 2751 0,'0'0'256'0,"0"0"-256"6,0 0 0-6,19 0 0 8,3-2 5888-8,-1 4 1152 8,4 4 208-8,5-3 48 8,5-5-5824-8,0 2-1152 6,-2-1-320-5,8 1 0 6,-2 1 128-7,4-2-128 7,-4-5 0-7,10 4 128 8,0 8-128-8,-3-6 0 7,-1-4-192-7,-2 0-12768 11</inkml:trace>
    </iact:actionData>
  </iact:action>
  <iact:action type="add" startTime="219233">
    <iact:property name="dataType"/>
    <iact:actionData xml:id="d168">
      <inkml:trace xmlns:inkml="http://www.w3.org/2003/InkML" xml:id="stk167" contextRef="#ctx0" brushRef="#br1">31518 14956 27647 0,'-2'-15'2448'1,"2"15"-1952"4,0-12-496-5,0 12 0 8,0 0 448-8,0 0 0 7,0 0 0-7,0 0 0 8,-8 24 144-8,-5 3 32 7,-5 2 0-7,-5 0 0 9,-1 3 336-9,1 5 80 7,-3 0 16-7,1 4 0 8,-2 0-160-8,1 5-48 7,3 1 0-7,0 2 0 8,1 2-352-8,1-1-80 6,1 1-16-6,5-4 0 8,-3 2-272-8,6-1-128 8,-1-7 128-8,3 2-128 7,4-6 0-7,2 0 0 8,0-5 0-7,4-1 0 6,6-6 0-7,0-1 0 7,-2-7-144-7,4 1 144 23,5-1-592-23,-3-9-16 0,-10-8 0 0,22 6 0 12,-3-4-1872-11,-1-4-368-1,-1-4-80 0</inkml:trace>
    </iact:actionData>
  </iact:action>
  <iact:action type="add" startTime="219535">
    <iact:property name="dataType"/>
    <iact:actionData xml:id="d169">
      <inkml:trace xmlns:inkml="http://www.w3.org/2003/InkML" xml:id="stk168" contextRef="#ctx0" brushRef="#br1">31678 15099 19343 0,'0'0'1728'1,"0"0"-1392"3,0 0-336-4,0 0 0 8,0 0 848-8,0 0 112 6,0 0 0-6,0 0 16 8,2 21-32-8,-4 5-16 7,-2 1 0-7,0 2 0 9,-6 2 96-9,1 8 0 6,-1-2 16-6,-4 8 0 9,4-2 48-9,-3 6 0 7,3 0 0-7,2-2 0 8,-3 1-336-8,3-1-64 6,2-2-16-5,-4-6 0 7,2 6-384-8,2-8-80 7,5-6-16-7,1-2 0 8,0-5-64-8,3-1 0 7,3-1-128-7,4-5 192 8,-2-3-32-8,-8-14-16 7,19 10 0-7,-3-3 0 10,3-1-144-10,-3-6 0 6,2-6 0-6,1 0 0 21,-5 1-736-20,3-1-80-1,-3-10-16 0,0 3 0 13,-3-7-2240-13,1 2-464 0</inkml:trace>
    </iact:actionData>
  </iact:action>
  <iact:action type="add" startTime="219789">
    <iact:property name="dataType"/>
    <iact:actionData xml:id="d170">
      <inkml:trace xmlns:inkml="http://www.w3.org/2003/InkML" xml:id="stk169" contextRef="#ctx0" brushRef="#br1">31419 15645 6447 0,'0'0'576'1,"0"0"-576"4,0 0 0-5,15-8 0 8,7 2 4736-8,5-2 832 7,4 3 160-7,0 1 32 8,1 2-4352-8,1 0-864 7,-2 2-176-7,0 0-48 8,-2-6 96-8,4 2 16 7,1 0 0-7,1 4 0 8,-4-2-256-8,0-2-48 7,-2-2-128-7,1 3 192 21,-5 3-1136-21,-2-2-224 0,-7-2-48 0</inkml:trace>
    </iact:actionData>
  </iact:action>
  <iact:action type="add" startTime="220014">
    <iact:property name="dataType"/>
    <iact:actionData xml:id="d171">
      <inkml:trace xmlns:inkml="http://www.w3.org/2003/InkML" xml:id="stk170" contextRef="#ctx0" brushRef="#br1">32070 14865 21183 0,'0'0'1888'1,"0"0"-1504"4,0 0-384-5,0 0 0 9,0 0 1984-9,14 21 320 6,-5 3 64-6,9 9 0 8,-2 4-1072-8,1 0-208 7,1 6-64-7,-5 0 0 8,5 6 32-8,-6 1 0 7,1 1 0-7,-3 5 0 8,2-1-192-8,-3 4-32 8,-3 1-16-8,0-1 0 7,-4-1-368-7,-4-1-64 7,-4-1 0-7,0-3-16 8,-7-1-224-7,1-5-144 6,-5 0 192-7,-1-6-192 7,-5 2 144-7,-3-4-144 8,1-2 0-8,1-8 144 8,-1-1-144-8,2-3-176 6,3 0 48-6,-1-7 0 24,-1-3-1520-24,3-7-288 0,1 2-64 0,-5-10-14464 2</inkml:trace>
    </iact:actionData>
  </iact:action>
  <iact:action type="add" startTime="220451">
    <iact:property name="dataType"/>
    <iact:actionData xml:id="d172">
      <inkml:trace xmlns:inkml="http://www.w3.org/2003/InkML" xml:id="stk171" contextRef="#ctx0" brushRef="#br1">32665 14048 10127 0,'0'0'448'1,"0"0"96"-1,0 0-544 0,0 0 0 3,0 0 0-3,0 0 0 9,0 0 3072-9,0 0 496 6,0 0 96-6,0 0 32 9,-12 9-2096-9,-3 3-400 7,1-4-96-7,-4 2-16 8,-1 1-368-8,3-3-80 6,-3 4 0-6,-1-2-16 9,-1-3-32-9,1 5 0 6,-1-2 0-6,-3-2 0 8,-1 5-112-8,-2-3-32 8,-4-4 0-8,-3 6 0 8,-5-5-128-8,0 1-16 7,-4 0-16-7,1-2 0 8,-5-2-144-8,4 0-16 7,-2 4-128-7,-2-3 192 8,2-3-64-8,-2 2 0 7,-3 0-128-7,1 0 192 8,-2 4-16-8,3 2-16 7,-3-5 0-7,-6 3 0 8,-7-2-32-8,-2 0-128 8,-5-4 192-8,3 0-64 7,0 0-128-7,1 0 0 7,5 4 0-7,-2-3 128 8,5-3-128-8,3 2 0 7,1 0 0-7,-2-2 128 8,-3-2-128-8,0-1 0 6,-7-5 144-6,1 4-144 8,-2 0 128-8,1-4-128 7,3 0 128-7,-2 4-128 9,3-1 128-9,5 1-128 6,-1 4 160-6,-5-4-160 9,-1-2 128-9,-1 2-128 7,-8 2 0-7,-4 0 144 8,2-4-144-8,4-2 160 7,-2 1-160-7,3 1 160 8,3 4-160-8,6-2 0 8,-5 0 0-8,5-2 0 8,-8 2 0-8,0 2 0 6,-8-2 0-6,3 3 0 8,3-5 0-8,-2-2 0 7,6 6 0-7,2 2 0 8,3-6 0-8,-1 4 0 7,3 2 0-7,-1 0 0 9,-1 2 0-9,-5-4 128 6,-2-2-128-6,-2 0 0 8,3 0 0-8,3 2 128 7,4-1-128-7,-5 1 0 8,3-2 0-8,6 2 0 7,3 2 0-7,-6 0 0 8,-3-2 0-8,0 0 0 7,-6 0 0-7,1 2 128 8,1-2 96-8,2 2 16 8,1-2 0-8,-1 2 0 8,2 0-240-8,-1 0 176 6,1 2-176-6,3 0 160 8,3-2-160-8,-5 0 0 7,-3-2 0-7,2 2 0 8,-8-4 0-8,7 0 128 7,-1-2-128-7,5 4 0 8,3-2 0-8,-1 3 128 7,5-3-128-7,-1 4 0 8,1-2 0-8,-3 2 128 7,-1 0-128-7,-5 0 0 8,-3-2 0-8,1 0 128 7,-3 2-128-7,4 0 0 9,1 0 0-9,-1 0 0 6,2 2 128-6,3 0-128 9,2 0 0-9,1 0 0 7,-3 1 0-7,-3 1 0 8,2 2 0-8,-3-2 0 6,-1-2 0-6,-3 2 0 8,7-2 0-8,-1 2 0 7,-1 4 0-7,4-1 0 8,-1 1 0-8,1-2 0 8,1 8 0-8,-2-6 0 7,-3 3 0-7,-2 1 0 8,-1-6 0-8,5 2 0 7,-6-1 0-7,5-1 0 7,3-2 0-6,1-2 0 6,2 2 0-7,1 2 0 7,1 2 0-6,2-1 0 6,1-3 0-7,3 2 0 7,-2-2 128-7,-2 2-128 8,1-2 0-8,-3-2 0 8,0-2 0-8,3-2 0 8,3 0 0-8,0 0 0 6,2-4 0-6,4 4 0 9,-4-2 0-9,6 2 0 6,-6 0 0-6,6 0 0 8,-2 0 0-8,4-1 0 7,4-1 0-7,-2-2 0 8,4 4 0-8,-2-4 128 8,-4 2-128-8,0 2 0 7,3-2 0-7,1 0 0 7,0 2 128-7,-6-3-128 8,2-1 0-8,4 0 0 8,0 4 0-8,-2-2 0 7,3 0 0-7,1-4 0 7,0 2 0-6,-2 3 0 6,4-3 0-7,-5-2 0 8,3 2 0-8,2 0 0 8,0 2 0-8,1 0 0 6,1 0 0-6,0 1 0 9,1-1 0-9,-1 4 0 6,-4 0 0-6,2 0 0 9,-1 0 0-9,-3 0 0 6,-2 0 0-6,4 2 0 9,2-2 0-9,-3 0 0 6,-1-2 0-6,6 0 0 8,0 4 0-8,1-2 0 7,3-4 0-7,1 0 0 8,5 0 0-8,-5 2 0 7,1 0 0-7,0 0 0 8,1-2 0-8,1 0 0 8,-1 2 0-8,4-2 0 7,-3 1 0-7,3 1 0 8,3-2 0-8,-5 0 0 8,3 2 0-8,-3 0 0 6,0-2 0-5,5 2 0 7,-5-2 0-8,5 2 0 6,-3 0 0-6,4 0 0 8,-3-2 0-8,3 0 0 7,-6-3 0-7,7 3 0 9,-7-2 0-9,6 2 0 6,-5-2 0-6,-1 2 0 9,5-2 0-9,-3 3 0 6,2-1 0-6,-3 2 0 9,3-2 0-9,-3-2 0 6,5 0 128-6,-4 2-128 9,7 2 0-9,-3 0 0 6,2-2 0-6,10 4 0 8,0 0 0-8,-14 0 0 8,5-2 0-8,9 2 0 8,0 0 0-8,0 0 0 7,-10 0 0-7,10 0 0 8,0 0 0-8,0 0 0 7,-14 2 0-7,14-2 0 7,0 0 0-7,0 0 0 7,0 0 0-7,-8 10 0 9,8-10 0-9,-7 14 0 7,7-14 0-7,-10 15 0 8,4 5 0-8,0 3 0 6,0 1 0-6,-3 3 0 9,1 2 0-9,2 1 0 7,-4 3 0-7,4 0 0 8,1 4 0-8,-1-2 0 7,-4 8 0-7,2-2 0 8,0 6 0-8,-3 3 0 7,-1 7 0-7,2 1 0 8,-3 1 0-8,3 1 0 6,-4-1 0-6,4 3 0 9,-3 3 0-9,1-3 0 7,0 6 0-7,-3-1 0 8,-1-3 0-8,2 4 0 7,1-3 0-7,-1 1 0 7,-1-4 0-7,3-1 0 8,-4 1 0-8,4 3 0 8,-7-5 0-8,5 4 0 7,-7-1 0-7,3-1 0 8,3 1 0-8,-3 3 0 7,5-2 0-7,-5 1 128 8,2-1-128-8,3-4 128 7,-5-1-128-7,4-1 128 7,-3 3-128-6,5 1 0 6,-5-1 0-7,3-1 0 8,-4-1 0-7,-1-1 0 5,3-1 128-6,-3 1-128 8,1 5 0-8,5-5 0 7,-3 1 0-7,4-5 0 8,-5-3 0-8,7 0 0 7,-4 1 0-7,3-3 128 7,3 0-128-6,-4 0 0 6,4-3 0-7,-3-3 0 7,1 2 0-7,2-4 0 8,-6 4 128-8,7-6-128 7,1 2 0-7,0 0 0 8,-2 4 0-8,2-2 0 8,2-4 0-8,2-6 0 7,-3 0 128-7,-1 0-128 7,2-2 0-7,0-1 0 8,0-1 0-8,2-2 0 7,0 0 0-7,2-3 128 8,0-5-128-8,0 1 0 8,2-1 0-8,2-3 0 7,0 1 128-7,2 3-128 8,2-6 0-8,-8-14 0 6,7 17 0-6,5-5 0 9,0 2 0-9,1-7 0 7,-13-7 0-7,20 14 0 8,-1-4 0-8,-3 0 0 7,2-1 0-7,1-3 0 7,-3-2 0-6,5 2 0 6,1 2 0-7,-1-4 0 8,-1-1 0-8,1 1 0 7,2 0 0-7,3-2 0 8,-5-2 0-8,3 2 0 7,-1-2 0-7,4 0 0 8,-1 0 0-8,1 0 0 7,4-2 128-7,4 2-128 8,-2-2 0-8,-1 2 0 7,1 0 0-7,6 0 0 8,-4-2 0-8,4 2 0 7,2 0 128-7,2 2-128 8,4-4 0-8,-1 2 0 6,-3-2 0-6,4 0 0 9,2-1 0-9,-4-1 0 7,-4-4 0-7,8 0 0 8,-5 4 0-8,5-6 0 7,0-1 144-7,2 3-144 8,3-4 128-8,-1 4-128 7,2 4 128-7,3-3-128 8,-1-5 0-8,3 4 128 7,1 0-128-7,-1-3 0 8,-9 1 0-8,1-4 128 7,-1 3-128-7,0 3 0 8,2-4 0-8,1 4 0 8,1 2 0-8,1-3 128 7,1-1-128-7,3 2 0 7,5-2 0-7,-3 1 0 8,1-1 0-8,-3-4 0 7,0 4 0-7,-3-1 0 8,-2 1 0-8,1 2 0 7,3-5 0-7,-3 5 0 8,3 4 0-8,1-4 0 7,1 0 0-7,5 2 0 9,-2 2 0-9,3-5 0 6,-7-1 0-6,-3 2 0 8,-1 0 0-8,1-1 0 7,-1 1 0-7,1 2 128 8,0 0-128-8,1-2 0 7,-1 2 0-7,3 3 0 8,-1-3 0-8,1 0 0 7,-3-2 0-7,3 0 0 8,1 4 0-8,-5-1 0 8,-1-5 0-8,-1 4 0 7,1-2 0-7,0-2 0 8,-1 3 0-8,5 3 0 7,-3-4 0-7,1 0 0 7,-1 0 0-7,5 4 0 8,-1-3 0-8,1-1 0 7,-1 0 0-7,-7 2 0 8,-2-2 0-8,-1 0 0 7,3 3 0-7,0-1 0 8,-1 2 0-8,3-6 0 8,0 2 0-8,-1 2 0 8,3-3 0-8,1-1 0 6,3 2 0-6,-3 0 0 9,1-1 0-9,-5 3 0 6,-5 2 0-6,2-2 0 8,-2-4 0-8,1 4 0 7,-1 1 0-7,-4-1 0 8,2-4 0-8,4 4 0 7,-3 0 0-7,1 4 0 8,2-4 0-8,3-1 0 8,1 1 0-8,0 0 0 7,-3 2 0-7,-1-2 0 8,0-2 0-8,-6 3 128 7,-2-1-128-7,1-2 0 7,-1-2 0-7,4 2 0 8,0 3 0-8,-2-7 0 8,2 2 0-8,1 4 0 8,-3 0 0-8,2-1 0 6,4-1 0-5,-1 4 0 6,1 0 0-7,-2-4 0 7,0 0 0-7,-1 3 0 9,-7-3 0-9,0-2 0 6,2 2 0-6,-2 2 0 9,0-7 0-9,2 5 0 6,2 0 0-6,-4 0 0 8,4 2 0-8,0 1 0 7,2 1 0-7,1-2 0 9,5 0 0-9,-2 2 0 6,-5-2 0-6,1 0 0 8,2-1 0-8,-2-3 128 8,-6 2-128-8,2 2 0 7,-8-6 128-7,4 3-128 9,4 1 128-9,-2-2-128 7,2 0 0-7,-2 3 128 6,2-5-128-6,-1 4 0 8,3 2 0-8,2-4 0 8,2 1 0-8,-4 3 128 7,2-4-128-7,1 2 0 7,-5 2 0-7,0-1 0 8,-2-7 0-8,0 6 0 8,-6 0 0-8,4-1 0 8,-4 1 0-8,4 0 0 7,4-4 0-7,-4 5 0 8,4-1 0-8,-4-2 0 6,6 2 0-6,0 2 128 9,-2-5-128-9,6 3 128 6,-1 2-128-6,-1-2 128 8,0-2-128-8,0 3 0 8,-6-1 0-8,2-2 128 8,-6 2-128-8,4 4 0 7,-4 1 0-7,0-7 0 8,0 2 0-8,-2 2 0 7,2 0 0-7,4-2 0 7,-4 1 0-7,4 1 0 8,-4-8 0-8,6 6 128 7,-6 3-128-7,8 3 0 8,0-4 0-8,0 0 0 8,-6-4 0-8,2 4 0 7,-4-2 0-7,4 3 128 8,-8 3-128-8,0-4 0 7,-2-2 0-7,-2 2 0 8,1-2 0-8,3 2 0 7,0 3 0-7,-2-3 128 8,0 2 0-8,3-2 0 7,-1 4 0-7,2-2 0 8,-4-2-128-8,2 0 0 7,0 3-176-7,6-3 176 8,-4 2 0-8,2-2 0 7,2 2 0-7,-3 0 0 8,-3 0 0-8,6 0 0 7,-4 2 0-7,-2-2 0 7,-2 1 0-7,0-1 0 8,-3 2 0-8,3-2 0 7,-4 0 0-7,1-2 0 8,-5 0 0-8,4 0 0 7,5 2 0-7,-1 1 0 8,-4-5 0-8,0 6 0 8,-1 2 0-8,1 4 0 6,-4-4 0-6,3 4 0 9,-1-4 0-9,0 2 0 7,-1 1 0-7,-1 1 0 8,1-4 0-8,1 2 0 6,-2-2 0-6,-1 4 0 9,-1 0 0-9,1 0 0 6,-3 2 0-6,-1-4 0 9,1 4 0-9,1-2 0 6,-5 3 0-6,3 1 0 9,4-2 128-9,-5-2-128 7,1 0 0-7,1 2 0 8,-3 1 0-8,1-5 0 7,-3 2 0-7,2-2 0 8,1 4 0-8,-3 0 0 7,3 2 0-7,-17-8 0 8,18 8 0-8,-3-3 0 7,-3 3 0-7,-12-8 0 7,16 10 0-7,-16-10 0 8,19 6 0-8,-7 0 0 8,-12-6 0-8,18 9 0 7,-18-9 0-7,13 8 0 8,-13-8 0-8,0 0 0 7,0 0 0-7,18 8 0 8,-18-8 0-8,0 0 0 7,0 0 0-7,11 0 0 8,-11 0 128-8,0 0-128 6,0 0 0-6,16 0 0 9,-16 0 0-9,0 0 0 7,0 0 128-7,10-6-128 8,-10 6 0-8,10-13 0 7,-5 1 128-7,-1 4-128 8,-4 8 0-8,4-18 128 7,-2 1-128-7,0 1 0 8,0-3 0-8,0 3 0 7,-2-3 0-7,4-3 0 8,0-1 128-8,-2-2-128 6,0-5 0-6,-2-1 0 9,0 0 128-9,0-6-128 6,-2-6 0-6,2 2 0 9,0-8 0-9,0-2 128 7,0-5-128-7,0-5 0 8,2-7 0-8,2 0 0 7,-2-6 0-7,3 2 0 9,-3-2 128-9,0-4-128 6,2 0 0-6,2-2 0 9,-4 6 0-9,-2 3 0 6,0-5 0-6,0 8 0 8,-4-2 0-8,-2 3 0 7,2-3 0-7,-1 6 0 8,1-4 160-8,-4 7-160 8,-2-1 128-8,2 3-128 8,-1-3 0-8,-1 7 0 6,2 8 0-6,-2-1 0 8,-5-3 0-8,5 2 128 7,0 6-128-7,0 2 0 8,1 4 0-8,-3-2 0 7,4 4 0-7,4 6 0 8,-2 4 0-8,-1 3 0 7,-1 5 0-7,4-1 0 8,-2 8 0-8,6 10 0 7,0 0 0-7,0 0 0 8,-12-9-320-8,12 9 48 7,0 0 16-7,0 0 0 21,-8 13-1648-21,3 1-320 0,1 5-64 1</inkml:trace>
    </iact:actionData>
  </iact:action>
  <iact:action type="add" startTime="224879">
    <iact:property name="dataType"/>
    <iact:actionData xml:id="d173">
      <inkml:trace xmlns:inkml="http://www.w3.org/2003/InkML" xml:id="stk172" contextRef="#ctx0" brushRef="#br1">11063 9757 9951 0,'0'0'448'1,"0"0"80"-1,0 0-528 0,0 0 0 4,-6-15 0-4,2 3 0 9,0-4 848-9,0 5 64 6,4 11 16-6,-2-14 0 8,-2 0-304-8,0 1-64 8,4 13-16-8,-7-12 0 7,3-4-48-7,0 7-16 8,4 9 0-8,-4-10 0 8,4 10-128-8,0 0-32 7,-12-12 0-7,4 4 0 7,1-3-96-7,7 11-32 8,0 0 0-8,-14 0 0 8,2-6-48-8,12 6-16 6,-15-2 0-6,15 2 0 8,-14-8 112-8,-2-2 16 7,7 3 0-7,1 3 0 9,8 4 80-9,0 0 32 6,0 0 0-6,-16-6 0 9,16 6-16-9,0 0 0 7,0 0 0-7,0 0 0 7,-9-12-160-7,9 12-48 8,0 0 0-8,0 0 0 8,0 0 80-8,0 0 16 7,-10-8 0-7,10 8 0 8,0 0-96-8,0 0-16 7,0 0 0-7,0 0 0 8,0 0-128-8,0 0 160 7,-6 12-160-7,4 4 160 7,2-16 16-7,0 17 0 7,2 1 0-7,4 1 0 8,0-1 80-8,-1-1 32 8,1 5 0-8,2 3 0 8,4 2-64-8,-2 1-16 7,3-5 0-7,1 4 0 8,3 1 0-8,-1-3 0 7,2-2 0-7,5 1 0 8,0 1 48-8,3 1 16 7,-3-1 0-7,3-2 0 8,-1-3-48-7,0-7-16 5,1 3 0-6,1-4 0 9,0 1 32-9,1-5 0 6,1 2 0-6,0 0 0 8,0-4 96-8,4-4 32 7,-3 1 0-7,1 1 0 8,0-4-112-8,-2 0-32 7,6-2 0-7,-3 0 0 8,-3-1-64-8,4-1-16 8,-2-4 0-8,1-2 0 7,-3 2-16-7,4-5 0 7,0 1 0-7,4 2 0 8,-4-3 64-8,4 3 0 7,0-6 0-7,-3 4 0 8,-3-9-192-8,2 3 0 7,6 1 0-7,-4-5 128 8,0 3-128-8,-2 3 128 8,2-1-128-8,-1 3 128 8,-3-1-128-8,0 3 0 6,-2-4 0-6,-1 8 128 9,-3-1-128-9,0 3 0 6,1 2 0-6,-1 0 0 8,0 0 0-8,-1 4 0 7,-5 4 0-7,1 0 0 8,1-2 0-8,-1 6 0 7,-5 3 0-7,5 1 0 8,-6 6 0-8,1 1 0 7,1 1 0-6,-5 5 0 6,1 6 0-7,2-2 0 8,-1-3 0-8,1-3 0 7,0-1 0-7,-1 3 0 7,-5 0 0-7,4-3 0 8,-4-5 0-8,0 3 0 8,-3 3 0-8,1-1 0 8,0 1 0-8,-4-3 0 6,-2-20 0-6,4 19 0 8,-4-19 0-8,4 14 0 7,-4-14 0-7,0 0 0 8,0 0 192-8,0 0-32 7,0 15-16-7,0-15 0 8,0 0 48-8,0 0 0 7,0 0 0-7,0 0 0 8,0 0-48-8,0 0 0 7,0 0 0-7,0 0 0 8,0 0-144-8,0 0 0 7,12-19 144-7,-5 7-144 8,-1-3 0-8,4 5 0 8,2-6 0-8,-3 5 128 7,11-9-128-7,-3 6 0 8,-1-1 0-8,4 5 0 8,-1-4 0-8,1 7 0 6,1-3 0-6,2 0 0 8,-1 4 0-8,1 2 0 7,-3 0 0-7,3 2 0 8,3 1 0-8,-1 1 0 7,0 1 0-7,5 5 0 8,-3-4 0-8,2 0 0 7,0 2 0-7,5 4-128 9,1 2 128-9,0-4 0 6,0-1 0-6,8 5 0 9,-2 0 0-9,4 0 0 6,-6 1 0-6,5-3 0 8,5 2 0-8,-2 2 0 7,4-7 0-7,-2-5 0 8,1-2 0-8,1-1 0 8,2-3 0-8,-3 0 0 8,1 4 0-8,0-4 0 7,-1-2 0-7,3-3 0 8,2 3 0-8,-3 2 0 7,-3-8 0-7,0 3 128 7,2-7-128-7,-3 6 128 7,1-5-128-7,-4 1 128 8,-2-3 32-8,0-5 16 7,-6 1 0-7,0-1 0 8,-4 3 112-8,-2-2 32 7,-7-1 0-7,-1-1 0 8,-1-2-32-8,-1-1 0 7,-7-1 0-7,-1 2 0 9,-7 1-112-9,0 5-32 6,2 3 0-6,-4 1 0 9,-4-7-144-9,0 11 128 7,-2-3-128-7,2 16 128 8,-6-15-128-8,2 5 0 6,4 10 0-6,0 0 0 8,0 0 0-8,0 0-272 7,0 0 32-7,-14 8 16 22,-3 3-2016-22,7 3-416 0,-4 7-80 0</inkml:trace>
    </iact:actionData>
  </iact:action>
  <iact:action type="add" startTime="228844">
    <iact:property name="dataType"/>
    <iact:actionData xml:id="d174">
      <inkml:trace xmlns:inkml="http://www.w3.org/2003/InkML" xml:id="stk173" contextRef="#ctx0" brushRef="#br1">19567 7832 3679 0,'0'0'320'0,"0"0"-320"4,0 0 0-4,0 0 0 8,-12 14 1728-8,12-14 288 7,-7 10 48-7,-5 3 16 8,12-13-928-8,-12 12-192 7,4 4-48-7,-1-3 0 9,-1 7-112-9,4 1-32 6,-2 3 0-6,-3 5 0 8,1 4-208-8,-2 2-48 7,2 6-16-7,2 2 0 8,-5 6-112-8,3 5-32 7,-2 1 0-7,5-4 0 8,1-6-160-8,0 5-16 7,2 5-16-7,0-4 0 8,2-6 0-8,0-6 0 8,2 1 0-8,2-6 0 7,0-5 176-6,4-2 48 5,-2-3 0-6,0-3 0 9,4-1 32-9,1-3 16 7,1-7 0-7,0 2 0 7,-10-12 64-7,17 5 16 8,1-3 0-8,-4-2 0 8,1-4 48-8,-1-7 16 6,5-3 0-6,-1 0 0 8,3-1-176-7,3-9-16 6,-1-3-16-7,3 0 0 8,1 0-176-8,2-3-16 6,-2 3-16-6,3-4 0 8,-1-4-160-8,0-2 0 7,0 3 144-7,1 1-144 9,-3 0 0-9,-2-4 128 6,-1 0-128-6,1-2 0 9,2 0 0-9,-1 4 0 6,-3-2 0-6,-5 6 128 9,1-1-128-9,1 7 0 6,-9 2 0-6,3 5 0 9,-6 1 0-9,4 7 0 7,-12 10 0-7,0 0 0 9,0 0 0-9,0 0 0 6,0 0 0-6,0 0-128 7,0 0 128-7,-4 17-192 8,0 5 192-8,-2 1-192 7,-4 7 192-7,-2 3 0 8,3 8 0-8,-5 0-128 8,2 5 128-8,-3 3-128 7,1-6 128-7,0 4-128 8,3-2 128-8,3-4 0 7,-6 0 0-7,6-4 0 8,-1-6 0-8,3 2 0 7,0 2 128-7,2-4-128 8,-2-3 0-8,0-3 0 6,4-4 0-6,1-1 0 9,-1-3 0-9,2-17-128 6,3 16 0-6,-3-16 0 22,0 0-2160-22,0 0-416 0</inkml:trace>
    </iact:actionData>
  </iact:action>
  <iact:action type="add" startTime="229398">
    <iact:property name="dataType"/>
    <iact:actionData xml:id="d175">
      <inkml:trace xmlns:inkml="http://www.w3.org/2003/InkML" xml:id="stk174" contextRef="#ctx0" brushRef="#br1">20297 8792 19231 0,'0'0'848'0,"0"0"176"0,-4 21-816 0,2 1-208 6,0-1 0-6,2-3 0 7,-4 1 496-7,2 5 48 8,0-1 16-8,0 0 0 7,-4-5-112-7,2 5 0 8,0 5-16-8,0-5 0 7,3-1-208-7,-3-3-32 8,2 1-16-8,0 1 0 8,2-3-176-8,0-5 0 6,0-13 144-6,0 0-144 9,6 20 0-9,-6-20 144 8,5 10-144-8,-5-10 0 8,0 0 0-8,18 3-304 6,-18-3 48-6</inkml:trace>
    </iact:actionData>
  </iact:action>
  <iact:action type="add" startTime="229789">
    <iact:property name="dataType"/>
    <iact:actionData xml:id="d176">
      <inkml:trace xmlns:inkml="http://www.w3.org/2003/InkML" xml:id="stk175" contextRef="#ctx0" brushRef="#br1">21237 7489 10127 0,'0'0'896'1,"0"0"-704"3,-14 8-192-4,4 6 0 8,-5-1 832-8,3 9 128 7,-6 1 16-7,1 6 16 8,-1 1-96-8,-3 3-32 7,-6 8 0-7,-1 4 0 8,-1 9 0-8,0 5 0 7,1 7 0-7,1 0 0 9,-2 6-272-9,0 6-48 6,-1 8-16-6,7-4 0 8,2-6-256-8,5-6-48 8,2 3-16-8,8-11 0 8,-3-5-80-8,3-7 0 7,2-1-128-7,2-8 192 7,2 2-48-7,4-8-16 8,2-4 0-8,3-4 0 7,-1-3 48-7,4-3 0 7,6-9 0-7,5 2 0 8,0-7 0-8,-1 1 0 7,3 0 0-7,2-6 0 22,3-4-592-22,3-6-112 1,0-1-32 0</inkml:trace>
    </iact:actionData>
  </iact:action>
  <iact:action type="add" startTime="230118">
    <iact:property name="dataType"/>
    <iact:actionData xml:id="d177">
      <inkml:trace xmlns:inkml="http://www.w3.org/2003/InkML" xml:id="stk176" contextRef="#ctx0" brushRef="#br1">21771 7700 17391 0,'0'0'768'1,"-6"11"160"-1,-5 7-736 0,-1 0-192 5,-2 5 0-5,1 6 0 9,-1 6 288-9,0 4 32 6,-7-4 0-6,3 6 0 8,3 0 256-8,-7 10 48 8,1 2 16-8,1 5 0 7,-1 9-48-7,-1 1 0 7,5-6 0-7,3-1 0 9,4-3-288-9,1-7-64 7,3-2-16-7,4-3 0 7,0-7-224-6,4 0 144 7,-2-9-144-8,4-3 128 7,2-2-128-7,3 1 192 6,-1-9-192-6,2 1 192 10,2-7-192-10,-12-11 192 6,13 12-192-6,-13-12 192 9,18 6-192-9,-18-6-144 5,15 4 144-5,-15-4-7360 17,16-4-1344-17</inkml:trace>
    </iact:actionData>
  </iact:action>
  <iact:action type="add" startTime="230356">
    <iact:property name="dataType"/>
    <iact:actionData xml:id="d178">
      <inkml:trace xmlns:inkml="http://www.w3.org/2003/InkML" xml:id="stk177" contextRef="#ctx0" brushRef="#br1">21344 8495 16575 0,'0'0'736'0,"0"0"160"2,-6-11-720-2,6 11-176 6,0 0 0-6,14-8 0 8,-1 4 1168-8,7 0 208 7,1-2 32-7,1 2 16 8,3 0-1008-8,3 3-208 7,1-1-32-6,4 2-16 6,-2-4 208-7,2 0 32 7,6 2 16-7,2-2 0 9,-4 0-240-9,6 0-48 6,0 0-128-6,0 2 192 8,-4-4-192-8,0-1 0 7,-6 3 0-7,-2-2-7168 17,-3 0-1408-17</inkml:trace>
    </iact:actionData>
  </iact:action>
  <iact:action type="add" startTime="230659">
    <iact:property name="dataType"/>
    <iact:actionData xml:id="d179">
      <inkml:trace xmlns:inkml="http://www.w3.org/2003/InkML" xml:id="stk178" contextRef="#ctx0" brushRef="#br1">22222 7411 21183 0,'0'0'1888'1,"0"0"-1504"4,0 0-384-5,15 10 0 23,5 4-592-23,-1-1-192 0,5 7-48 1,1 3 0-1,2 4 1008 0,3 5 192 6,-1 3 32-6,0 6 16 8,-1-2 352-8,-1 9 80 7,-4 7 16-7,-1 4 0 8,-1-1-48-8,-5 8-16 7,-1-1 0-7,-1 11 0 8,-4 6-320-8,-4 0-64 7,1 1-16-7,-3 1 0 9,-4-2-16-9,0-6-16 6,0-11 0-5,-2-3 0 6,-3-5-176-7,-1-5-48 7,-8-3 0-7,0 2 0 8,-3-5 112-8,-5-1 32 7,1 4 0-7,-8-2 0 8,-10-6-96-8,4 0-32 8,-6-6 0-8,0 4-9152 15,-4 4-1824-15</inkml:trace>
    </iact:actionData>
  </iact:action>
  <iact:action type="add" startTime="236410">
    <iact:property name="dataType"/>
    <iact:actionData xml:id="d180">
      <inkml:trace xmlns:inkml="http://www.w3.org/2003/InkML" xml:id="stk179" contextRef="#ctx0" brushRef="#br1">23614 7039 4607 0,'0'0'192'1,"-5"-6"64"-1,5 6-256 0,-4-8 0 11,0 2 0-11,4 6 0 3,0 0 2528-3,0 0 464 7,0 0 80-7,0 0 32 10,8-10-2096-10,3 3-432 6,5 1-64-6,1 0-32 10,-1-4 80-10,6 2 16 6,5 2 0-6,8-5 0 8,-2 1-128-8,2 4-32 12,-4-4 0-12,3 5 0 4,1 1-256-4,4 0-160 6,-4-2 192-6,-10 4-192 5,4 0 160-5,1 0-160 13,-1 2 128-13,-2 0-6496 14,1-4-1312-13</inkml:trace>
    </iact:actionData>
  </iact:action>
  <iact:action type="add" startTime="236647">
    <iact:property name="dataType"/>
    <iact:actionData xml:id="d181">
      <inkml:trace xmlns:inkml="http://www.w3.org/2003/InkML" xml:id="stk180" contextRef="#ctx0" brushRef="#br1">23839 6996 21183 0,'-10'4'1888'2,"0"1"-1504"5,-5 1-384-7,-5 8 0 22,5 5-448-21,-7-3-176-1,1 2-16 0,9-7-16 1,-4 7 496-1,3-4 160 11,-7 5 0-11,-5 3 0 3,3-1 0-3,3-3 0 12,-1 3 0-12,1 2 0 3,3-5 0-3,1-2 0 13,3 1 0-13,0-3 0 3,4 3 144-3,3 1 48 12,-1-3 0-12,6 3 0 3,0-18 0-3,9 18 0 10,-1 1 0-10,6 2 0 5,-2-1 0-5,5-4 16 7,-1 1 0-7,5-5 0 9,5 1 112-9,1-3 32 10,0 4 0-10,2-4 0 6,3 5-16-6,-1-5 0 9,-2 2 0-9,2 1 0 5,1-3-128-5,-3 4-16 12,-2-4-16-12,-2 3 0 3,-5-3-176-3,1 0 160 11,1 1-160-11,-8-3 160 4,1 2-160-4,-15-10 0 8,0 0 0-8,6 17 128 9,-4-5-128-9,-2-12 128 11,-10 16-128-11,-7-5 128 3,-1 3 64-3,-3-2 16 12,-7 1 0-12,-3-3 0 3,-8 2-80-3,2-2-128 13,-6-3 176-13,4 5-176 3,-6-4 176-3,6 0-176 7,-2 2 160-7,4-3-160 5,2-3 0-5,-2 2-192 5,0 0 16-5,6 2 0 25,2-2-1744-25,3-4-336 1</inkml:trace>
    </iact:actionData>
  </iact:action>
  <iact:action type="add" startTime="237113">
    <iact:property name="dataType"/>
    <iact:actionData xml:id="d182">
      <inkml:trace xmlns:inkml="http://www.w3.org/2003/InkML" xml:id="stk181" contextRef="#ctx0" brushRef="#br1">23287 8168 6447 0,'-28'8'272'1,"15"-3"80"-1,-3 3-352 0,16-8 0 7,-12 16 0-7,12-16 0 7,0 0 1472-7,0 0 240 7,0 0 32-7,0 0 16 8,10 12-800-8,8-3-176 7,-1-11-16-7,7 0-16 9,-1-3 80-9,6 1 32 7,3-2 0-7,5 2 0 8,2-2-96-8,4-2-32 7,-4 0 0-7,4 1 0 8,-3-7-272-8,7 4-48 6,-2 1-16-6,4-3 0 9,-2 4-48-9,1 0-16 6,-5 0 0-6,4 5 0 10,-2 1-336-10,-8 2 128 6,-2 0-128-5,-4 2 0 6,-3 1-144-7,-5 3-112 7,-1 0 0-7,-3 0-6704 16,-5-2-1328-16</inkml:trace>
    </iact:actionData>
  </iact:action>
  <iact:action type="add" startTime="237518">
    <iact:property name="dataType"/>
    <iact:actionData xml:id="d183">
      <inkml:trace xmlns:inkml="http://www.w3.org/2003/InkML" xml:id="stk182" contextRef="#ctx0" brushRef="#br1">23589 8644 10815 0,'0'0'480'0,"0"0"96"1,0 0-448 0,0 0-128 5,0 0 0-6,0 0 0 8,0 0 656-8,0 0 112 7,0 0 32-7,0 0 0 9,0 0-208-9,0 0-32 6,0 0-16-6,0 0 0 8,0 0 0-8,0 0 0 7,2-8 0-7,-2 8 0 8,0 0-160-8,0 0-16 7,0 0-16-7,0 0 0 8,0 0-128-8,0 0-32 7,0 0 0-7,0 0 0 8,-12 12 0-8,-1 5 0 7,1-3 0-7,-4 3 0 8,1-5 48-8,-7 6 0 7,1 3 0-7,-3 4 0 8,3 3 16-8,0 3 16 8,-5-2 0-8,5 2 0 9,-1-3-112-8,3 5-32 3,-3 6 0-4,3-4 0 9,5 2-128-9,0 4 0 6,5-6 0-6,3-2 128 8,0-4-128-8,6 1 0 7,8-5 0-7,0-2 128 8,3 1-128-8,3-3 128 7,-2-9-128-7,5 4 128 8,5-7 160-8,-3 3 32 8,3-8 0-8,3-4 0 7,2-8 48-7,5 0 16 7,-1-1 0-7,-2-7 0 8,-2 2-64-8,1-3-16 7,-3-1 0-7,-4 5 0 8,1-5-304-8,-8 6 0 8,-1-5 0-8,-3 5 0 8,2-2 128-8,-12 14-128 6,0 0 192-6,4-11-192 9,-4 11 128-9,0 0-128 6,-6-12 0-6,6 12 0 8,-16-6 208-8,4 4-64 7,-5 6-16-7,-1 0 0 8,3 4-128-7,-5-2 0 5,3-2 0-6,-1 3 128 9,-5 5-128-9,1-4 0 6,-1-2 0-6,3 2 0 24,1-5-384-24,1 1-128 1,7-2 0-1,11-2-11280 1</inkml:trace>
    </iact:actionData>
  </iact:action>
  <iact:action type="add" startTime="238105">
    <iact:property name="dataType"/>
    <iact:actionData xml:id="d184">
      <inkml:trace xmlns:inkml="http://www.w3.org/2003/InkML" xml:id="stk183" contextRef="#ctx0" brushRef="#br1">23538 6405 14559 0,'0'0'640'1,"0"0"144"-1,0 0-624 0,-13 0-160 5,-5 2 0-5,6 6 0 9,12-8 0-9,-19 9 0 7,-1 7 0-7,3-2 0 8,-5 3 0-8,3-3 0 6,-3 1 0-6,1-1 0 8,-2 4 224-8,-3-1-32 8,-1 1-16-8,0 3 0 8,-1 4 80-8,1 1 32 7,0-1 0-7,1 3 0 7,-1 3 64-7,0 0 16 7,-3 4 0-7,1 6 0 8,2 6-96-8,-6 3-16 7,-6 11 0-7,4 3 0 10,3 1-48-10,-3 9-16 6,-2 2 0-5,0 6 0 6,-6 5-192-7,6-1 0 7,0 0 0-7,2 2 0 8,4 2 144-8,2-3-144 8,-1-3 128-8,5 2-128 8,2 0 192-8,7-2-64 6,0 0 0-6,11-1 0 8,5 5 192-8,1-6 16 7,11-4 16-7,4 2 0 8,1-4-112-8,3 2-32 7,3-2 0-7,5 2 0 8,1-4-80-8,10 0 0 7,0-11-128-7,6 1 192 8,-2-1-192-8,3-7 176 7,7-7-176-7,2-6 160 8,1 4-160-8,7-8 0 7,3 0 0-7,4-8 0 8,10-4-288-8,2-5-96 7,2-3 0-7</inkml:trace>
    </iact:actionData>
  </iact:action>
  <iact:action type="add" startTime="238660">
    <iact:property name="dataType"/>
    <iact:actionData xml:id="d185">
      <inkml:trace xmlns:inkml="http://www.w3.org/2003/InkML" xml:id="stk184" contextRef="#ctx0" brushRef="#br1">24623 6101 11967 0,'0'0'1072'1,"0"0"-864"5,6 19-208-6,3 3 0 8,3 1 240-8,0 4 0 7,3 3 0-7,1 1 0 9,2 0 112-9,3 8 32 6,4 6 0-6,5 2 0 8,1 3-144-8,4 3-32 7,2 5 0-7,-2 7 0 8,-4 7-208-8,5-2 128 7,1 4-128-7,-4 2 0 9,-6 6 128-9,0 0-128 7,-5 0 0-7,-3 0 0 7,-1 4 144-7,-1-2-144 7,-7-1 128-7,0 1-128 8,0-2 496-8,-6 2 16 8,-2-2 0-8,-4 2 0 7,-4 2 80-7,-6 3 32 7,2 3 0-6,-5-2 0 6,-3-2 32-7,-3-3 16 7,-7 1 0-7,-3 2 0 8,-4-6-192-8,0-4-32 8,-4-6-16-8,-6 0 0 7,-4-8 112-7,4 1 32 7,-3 1 0-7,-1-11 0 9,-2-12-48-9,0 0 0 7,1 1 0-7,1-5 0 8,2-2-256-8,6 2-48 6,-2-5-16-6,6-5 0 9,-4 0-208-9,4-3 128 6,4-1-128-6,4-4-8368 15,7-3-1728-14</inkml:trace>
    </iact:actionData>
  </iact:action>
  <iact:action type="add" startTime="240162">
    <iact:property name="dataType"/>
    <iact:actionData xml:id="d186">
      <inkml:trace xmlns:inkml="http://www.w3.org/2003/InkML" xml:id="stk185" contextRef="#ctx0" brushRef="#br1">26166 6582 6447 0,'0'0'272'0,"0"0"80"0,0 0-352 0,0 0 0 7,0 0 0-7,0 0 0 8,0 0 944-8,0 0 112 6,0 0 32-6,-10 4 0 9,10-4-448-9,-18 6-64 6,7-2-32-6,11-4 0 9,0 0 80-9,-16 10 16 6,4-3 0-6,-1 1 0 8,5 4-192-8,-6-2-16 7,1 7-16-7,-1-3 0 8,-2 4-96-8,1-1 0 8,-1 8-16-8,-3 5 0 7,1 5 0-7,1 0 0 8,-7 4 0-8,-1 8 0 8,1 7-96-8,1 1-16 7,0-2 0-7,1 1 0 7,-3 3-32-7,-1 3-16 8,-3 3 0-8,0-1 0 8,0 2 80-8,1-1 16 7,3-3 0-7,2-1 0 8,-3-1 16-8,7-1 16 7,3-5 0-7,-3-3 0 8,3-4 112-8,4 0 32 7,-1 0 0-7,7-6 0 8,2 0 0-8,4 4 0 7,2-6 0-7,4 6 0 8,5-10-96-8,1 2-32 7,6 0 0-7,-1-4 0 8,5-2-96-8,3 1 0 7,2-3-16-7,5 0 0 8,3 1-32-8,0-5 0 6,-4-2 0-5,4-1 0 7,4 1-144-8,-4 1 192 8,4-7-192-8,2 3 192 8,-8-2-192-8,0-5 160 6,3 3-160-6,-3-4 160 8,-4-6-432-8,-2 1-96 7,-5-1-16-7,-3-2-11312 11</inkml:trace>
    </iact:actionData>
  </iact:action>
  <iact:action type="add" startTime="241078">
    <iact:property name="dataType"/>
    <iact:actionData xml:id="d187">
      <inkml:trace xmlns:inkml="http://www.w3.org/2003/InkML" xml:id="stk186" contextRef="#ctx0" brushRef="#br1">26653 7023 9215 0,'0'0'816'1,"0"0"-656"4,12-8-160-5,-12 8 0 9,0 0 464-9,12-11 64 6,-12 11 16-6,0 0 0 9,0 0-32-9,0 0-16 5,0 0 0-5,0 0 0 9,0 0 16-9,-10 17 16 7,2-5 0-7,0 7 0 9,-3 1 48-9,1 1 16 6,-2 7 0-6,-1-1 0 8,1 4-80-8,-4 2-32 7,5 2 0-7,-7 10 0 8,0-6-96-7,-1 12-32 6,-4 0 0-7,-3 3 0 7,5 1-96-6,-1-1 0 6,3-3-16-7,-3-2 0 7,5 0 16-6,3-1 16 5,-3-7 0-6,5 0 0 8,-2-11 128-8,6 3 32 8,1-2 0-8,-1-4 0 8,2-3-208-8,4-1-32 7,0 2-16-7,4-5 0 8,2-5 16-8,2 3 0 7,-6-18 0-7,13 14 0 9,5-1-32-9,-4-5 0 5,5 2 0-5,-1-2 0 9,3-4-32-9,3-1 0 6,1-1 0-6,2 0 0 9,1-2-128-9,-1 0 0 7,-6 0-160-7,3 0 160 21,-5 0-880-21,3 0-80 1,-3 0 0 0</inkml:trace>
    </iact:actionData>
  </iact:action>
  <iact:action type="add" startTime="241456">
    <iact:property name="dataType"/>
    <iact:actionData xml:id="d188">
      <inkml:trace xmlns:inkml="http://www.w3.org/2003/InkML" xml:id="stk187" contextRef="#ctx0" brushRef="#br1">26156 7821 17503 0,'0'0'1552'1,"0"0"-1232"1,-2-10-320-2,2 10 0 8,6-18 176-8,-6 18-32 8,12-7 0-8,3-3 0 7,5 4 64-7,-1 2 16 8,5 0 0-8,3-2 0 8,0-1 80-8,4 1 16 7,1 2 0-7,7-2 0 8,0 0 16-8,6-4 16 6,-5 4 0-6,5 1 0 9,2-1-112-9,-6 0-32 6,0 4 0-6,-8 2 0 9,-2 2-208-9,-1-2 0 6,-3 0 0-6,-4 0 0 25,-1 0-624-24,-5 0-160-1</inkml:trace>
    </iact:actionData>
  </iact:action>
  <iact:action type="add" startTime="241725">
    <iact:property name="dataType"/>
    <iact:actionData xml:id="d189">
      <inkml:trace xmlns:inkml="http://www.w3.org/2003/InkML" xml:id="stk188" contextRef="#ctx0" brushRef="#br1">26967 7745 16063 0,'0'0'704'1,"0"0"160"-1,0 0-688 0,0 0-176 3,14-4 0-3,-4 2 0 10,5 0 720-10,1-2 112 5,0 0 32-5,1 2 0 9,-1-4-352-9,5 2-80 7,-1 2-16-7,1-2 0 8,1 3-240-8,-1-1-48 7,4 0-128-7,1 0 192 8,1 0-192-8,-2 2 0 7,-1 2 0-7,-3-2 0 8,1 0 0-8,-1 0 0 6,-1 0-128-6,-7 0-6080 17,3 2-1216-16</inkml:trace>
    </iact:actionData>
  </iact:action>
  <iact:action type="add" startTime="242009">
    <iact:property name="dataType"/>
    <iact:actionData xml:id="d190">
      <inkml:trace xmlns:inkml="http://www.w3.org/2003/InkML" xml:id="stk189" contextRef="#ctx0" brushRef="#br1">27802 7099 7359 0,'0'0'656'0,"0"0"-528"5,-11 10-128-5,1 2 0 9,2-1 1552-9,-4 5 288 7,1 3 48-7,3 5 16 8,-4 3-816-8,4 0-176 6,2 3-16-6,1 7-16 9,1 6-176-9,2-2-16 6,-2 3-16-6,0 7 0 9,0-2-192-9,-2-2-32 7,0 1-16-7,2 5 0 8,-1 4-240-8,1-7-64 8,2-1 0-8,0-6 0 8,0 0-128-8,2-6 0 6,2-2 144-6,2-6-144 8,-4-3 0-8,4-5 128 7,-3-1-128-7,3-1 0 8,0-5 0-8,-4-14 128 7,0 0-128-7,0 0 0 25,0 0-688-24,0 0-208-1</inkml:trace>
    </iact:actionData>
  </iact:action>
  <iact:action type="add" startTime="242385">
    <iact:property name="dataType"/>
    <iact:actionData xml:id="d191">
      <inkml:trace xmlns:inkml="http://www.w3.org/2003/InkML" xml:id="stk190" contextRef="#ctx0" brushRef="#br1">27880 6729 13295 0,'0'0'576'0,"0"0"144"0,0 0-576 0,0 0-144 5,14-4 0-5,3 4 0 8,-3 0 256-8,4 4 32 7,1-1 0-7,1 7 0 8,7 0 176-8,2 2 48 7,6 3 0-7,-1 5 0 8,-3-3 80-8,2 5 32 7,0 1 0-7,4 4 0 9,-6 1-160-9,2 7-16 7,-1 8-16-7,-5 0 0 8,-4 0-160-8,1 7-16 6,-1 3-16-6,-7 4 0 9,-1 1-80-9,-3 2-16 6,0 3 0-5,-6 3 0 7,-2-7 16-8,-2 1 0 7,-4-1 0-7,-2-1 0 7,0 3 96-7,-2-7 32 8,-10-3 0-8,3 0 0 7,-5-3 160-7,1 3 16 8,-3-12 16-8,-3 0 0 8,-1-8 32-8,-3-1 16 7,0-1 0-7,-1-2 0 8,1-2-240-8,0-3-48 7,-1-6-16-7,1 1 0 8,0-3-80-8,1-3-16 7,3-5 0-7,3-2 0 8,5-2-128-8,1-4 0 7,14 2 0-7,-10-8 0 22,7-7-1616-22,1-1-416 1</inkml:trace>
    </iact:actionData>
  </iact:action>
  <iact:action type="add" startTime="242892">
    <iact:property name="dataType"/>
    <iact:actionData xml:id="d192">
      <inkml:trace xmlns:inkml="http://www.w3.org/2003/InkML" xml:id="stk191" contextRef="#ctx0" brushRef="#br1">28657 6026 6447 0,'0'0'272'1,"0"0"80"15,0 0-352-16,0-15 0 0,-2 3 0 0,2 12 0 0,0 0 1600 0,5-15 240 6,5 7 48-6,-10 8 16 8,16-12-1328-7,1 4-256 6,-5 4-48-7,6-1-16 8,-5-1 320-8,7 2 48 7,-1 2 16-7,3 0 0 8,5 0-112-8,0 2-16 7,3 2 0-7,-3 0 0 8,-2 2-304-8,-1 4-64 7,-3-1-16-7,1 3 0 8,-7 4-128-8,1-1 0 7,1 3 0-7,-7-6 0 8,0 3 176-8,0-3-48 7,-10-10-128-7,7 18 192 8,-7-18-192-8,2 13 0 7,-2-13 0-7,0 0 0 8,0 20 0-8,0-20 176 7,-2 15-176-7,2-1 160 8,0-14 48-8,0 0 16 7,-5 20 0-7,5-20 0 9,0 0-96-9,0 0 0 6,0 0-128-6,-2 15 192 9,2 5-192-9,4-7 0 6,-4-13 0-6,9 18 0 8,5 1 0-8,-4-3 0 7,1 2 0-7,3-1 0 8,-4-5 0-8,1 5 0 7,-3-1 0-7,0 2 0 8,-8-18 0-8,8 17 0 7,-6-3 0-7,-2 3 0 8,-6-3 464-8,6-14 0 7,-10 14 0-7,-3-5 0 8,-7 5 288-7,-5-2 48 5,-3-5 16-6,1 5 0 8,-2-6-288-8,-6-2-48 8,-4 4-16-8,4 0 0 8,1-3-272-8,5-1-64 6,4 2-128-6,3 0 192 22,5 2-1408-22,17-8-304 1</inkml:trace>
    </iact:actionData>
  </iact:action>
  <iact:action type="add" startTime="244022">
    <iact:property name="dataType"/>
    <iact:actionData xml:id="d193">
      <inkml:trace xmlns:inkml="http://www.w3.org/2003/InkML" xml:id="stk192" contextRef="#ctx0" brushRef="#br1">29478 7450 12543 0,'0'0'560'1,"0"0"112"-1,0 0-544 0,0 0-128 4,-16 4 0-4,16-4 0 8,-12 0 864-8,12 0 144 7,0 0 16-7,0 0 16 8,-13 8-160-8,13-8-48 7,0 0 0-7,0 0 0 8,-2 15-256-8,6 1-48 7,5 0-16-7,1-7 0 8,6 3 128-8,-1 0 32 7,9-4 0-7,1 1 0 8,3 1-80-8,1-4-16 7,4 2 0-7,6 1 0 8,-2-3-112-8,0-2-16 7,-2-4-16-7,-2 0 0 8,4 0-144-7,2-4-32 5,-5-2 0-6,1-1 0 9,-2-3-96-9,2 2-32 6,-2-4 0-6,-4 3 0 8,-1 1-128-8,-1-4 128 8,0 4-128-8,-1-1 128 7,-7-5-128-7,-3 4 0 7,1-3 0-7,-5 3 128 8,0-4-128-8,-12 14 0 6,6-12 0-6,-4-5 0 9,-4 3 0-9,0-1 0 7,-4 3 0-7,-6-4 0 8,2 7-192-8,-7-1 16 7,-5-4 16-7,3 6 0 8,-5-1 16-8,-1 3 0 7,-2 2 0-7,-3 2 0 9,-1 2 144-9,2 0-160 7,0 4 160-7,-4 2-160 8,-5 3 160-8,3 1 0 6,-4 6 0-6,0-3 0 8,-4 5 0-8,1 0-128 7,-5 5 0-7,6 2 0 8,-2 1 128-8,10 1 192 7,3-2-32-7,5 3-16 8,2 1-144-8,5 2 0 7,6 2 0-7,5 2 128 8,1-1 64-8,6 1 0 8,8 0 0-8,1 0 0 7,7-6 176-7,0-2 32 8,5 3 16-8,6-3 0 7,5-2-32-7,3 1 0 7,6-1 0-7,0 0 0 8,3-1-32-8,3-1-16 8,-6-1 0-8,4-1 0 8,0-5-16-8,2-1-16 6,1 1 0-6,1-4 0 9,-2-5-176-9,4 3-128 6,-1-4 192-6,1-2-192 9,2-4 128-9,-2 0-128 6,-5 0 0-6,1 0 0 9,0-6 0-9,-8 2-256 6,0-2 32-6,-6 2-9728 16,-6 0-1952-15</inkml:trace>
    </iact:actionData>
  </iact:action>
  <iact:action type="add" startTime="245462">
    <iact:property name="dataType"/>
    <iact:actionData xml:id="d194">
      <inkml:trace xmlns:inkml="http://www.w3.org/2003/InkML" xml:id="stk193" contextRef="#ctx0" brushRef="#br1">30285 6200 18431 0,'0'0'1632'1,"0"0"-1312"4,0 0-320-5,0 0 0 22,0 0-1600-22,0 0-384 0,0 0-64 0,0 0-32 1,8-16 2080-1,-8 16 192 7,12-7 160-7,5-1 32 8,-3-8 112-8,7 6 16 7,-1-1 16-7,1 3 0 8,7 4-16-8,3-2-16 7,0-4 0-7,0 5 0 8,-1 3-192-8,-1 0-48 7,0 2 0-7,-2 0 0 8,1-2-64-8,-3 4-32 7,0 2 0-7,-9 1 0 8,-16-5-32-8,16 12-128 8,-5-4 192-8,-11-8-64 8,12 19-128-8,-10-5 128 6,0 4-128-6,-4 1 128 8,-4-1 64-8,-6 3 0 7,-1 3 0-7,-7-7 0 9,1-3 0-9,1 3 0 6,-3-1 0-6,1 0 0 9,-1-7-192-9,5 3 160 6,-3-4-160-6,5-2 160 9,-4 5-160-9,9-3 0 7,9-8 0-7,0 0 128 7,0 0-128-7,-8 12 0 8,8-12 0-8,8 17 0 8,-8-17 0-8,8 20 128 7,3-4-128-7,3 1 0 8,1-5 0-8,1 3 128 8,0-5-128-8,-5 10 0 7,1-1 0-7,0 1 0 7,-2 1 128-7,-1 2-128 8,-3 1 0-8,-4-3 0 6,0-1 0-6,-4 1 0 8,0 3 0-7,-4-3 0 6,-5 3 0-7,3-7 0 7,0 3 128-6,-8-7-128 6,-1 1 192-7,1-4-64 8,-5 3 192-8,-5-5 48 7,-3-2 0-7,0 2 0 8,0-2-80-8,1-1-16 7,3-3 0-7,4 2 0 8,-1-4-272-8,5-2 0 6,-3 0 0-6,6 0 0 23,-1-1-1472-23,15 3-336 0,-18-18-80 2,18 18-16-2</inkml:trace>
    </iact:actionData>
  </iact:action>
  <iact:action type="add" startTime="246065">
    <iact:property name="dataType"/>
    <iact:actionData xml:id="d195">
      <inkml:trace xmlns:inkml="http://www.w3.org/2003/InkML" xml:id="stk194" contextRef="#ctx0" brushRef="#br1">31136 5898 6447 0,'0'0'576'0,"0"0"-576"3,0 0 0-3,0 0 0 9,-8 10 976-9,2 3 96 7,-4-1 16-7,2 2 0 8,1-5-16-8,-5 9 0 7,0-5 0-7,3 7 0 8,-7-4-240-8,8 3-64 7,-4 4 0-7,1 1 0 8,-5 3-224-8,2 2-48 7,1 1-16-7,-1 5 0 8,0 4-160-8,1-2-48 7,3 6 0-7,-4-6 0 8,5-4-128-8,-3 2-16 7,4 2-128-7,6-6 192 8,-2-1-192-8,2-3 176 7,2-2-176-7,4-1 160 9,0-5-32-9,4 3 0 6,4-3 0-6,-5-5 0 8,3-1 32-8,4-3 0 7,-4 2 0-7,3-4 0 8,-3 1 16-8,4 1 0 7,-3-4 0-7,-11-6 0 8,18 2-176-8,-18-2 0 7,18 4 0-7,-1 0 0 22,-17-4-656-21,16 0-112 0,-1-2-32-1</inkml:trace>
    </iact:actionData>
  </iact:action>
  <iact:action type="add" startTime="246423">
    <iact:property name="dataType"/>
    <iact:actionData xml:id="d196">
      <inkml:trace xmlns:inkml="http://www.w3.org/2003/InkML" xml:id="stk195" contextRef="#ctx0" brushRef="#br1">31417 6120 6447 0,'0'0'576'1,"0"0"-576"4,0 0 0-5,0 0 0 8,-6 12 1200-8,2 3 128 7,-4-3 16-7,2 6 16 8,-2 5-320-8,1-1-64 7,-1-1-16-7,-4-2 0 8,4 1-192-8,2 1-64 7,-1 1 0-7,-3 3 0 8,4-5-208-8,2 3-48 7,0 1-16-7,0-1 0 8,4-4-176-8,0 1-16 7,2-1-16-7,4-3 0 8,-2 2-64-8,2-1-16 7,2-3 0-7,-1 1 0 8,1-5-16-8,-8-10 0 7,12 12 0-7,-2 1 0 9,-10-13-128-9,9 10 0 6,-9-10 0-6,16 10 0 8,-16-10 0-8,0 0-272 7,0 0 64-7,0 0-8800 11</inkml:trace>
    </iact:actionData>
  </iact:action>
  <iact:action type="add" startTime="246679">
    <iact:property name="dataType"/>
    <iact:actionData xml:id="d197">
      <inkml:trace xmlns:inkml="http://www.w3.org/2003/InkML" xml:id="stk196" contextRef="#ctx0" brushRef="#br1">31079 6571 8287 0,'0'0'736'1,"2"-12"-592"3,-2 12-144-4,14-14 0 8,-1 6 2480-8,5 3 464 7,3-3 80-7,3 0 32 8,-1 2-2336-8,8 2-464 7,3 2-80-7,-1 0-32 8,4-4-144-8,2-1 0 7,-4 1 0-7,2 0 128 8,2 2-128-8,-4 0 0 7,0-4 0-7,-2 6 0 8,-3 0 0-7,-5 2 0 4,-6-1-192-5,1 1-8592 12</inkml:trace>
    </iact:actionData>
  </iact:action>
  <iact:action type="add" startTime="246919">
    <iact:property name="dataType"/>
    <iact:actionData xml:id="d198">
      <inkml:trace xmlns:inkml="http://www.w3.org/2003/InkML" xml:id="stk197" contextRef="#ctx0" brushRef="#br1">31764 6440 15775 0,'0'0'704'0,"0"0"128"0,17-8-656 0,-3 4-176 5,2-2 0-5,3 4 0 8,-3 0 288-8,3 1 32 7,5-3 0-7,-7 2 0 8,5-2-320-8,-1 4 0 7,2 4 0-7,-1-4 0 9,-3-6 0-9,1 4 0 6,-1 2 0-6,-3 2-7552 13</inkml:trace>
    </iact:actionData>
  </iact:action>
  <iact:action type="add" startTime="247190">
    <iact:property name="dataType"/>
    <iact:actionData xml:id="d199">
      <inkml:trace xmlns:inkml="http://www.w3.org/2003/InkML" xml:id="stk198" contextRef="#ctx0" brushRef="#br1">32232 6149 9215 0,'-10'18'816'1,"6"-6"-656"3,-2 7-160-4,-1-1 0 8,3 3 1248-8,2 3 224 7,-2 5 32-7,2-4 16 9,-2-1-896-9,-4-1-176 6,0 0-48-6,3 3 0 9,-1 1-272-9,-2 0-128 6,0-5 0-6,2 1 128 9,2-1-128-9,0-3 128 6,-1-1-128-6,3 1 128 9,0 1 0-9,2-9 0 6,0-11 0-6,4 16 0 8,-4-16-128-8,0 0 0 7,9 12 0-7,-9-12-4992 15,0 0-1040-14</inkml:trace>
    </iact:actionData>
  </iact:action>
  <iact:action type="add" startTime="247534">
    <iact:property name="dataType"/>
    <iact:actionData xml:id="d200">
      <inkml:trace xmlns:inkml="http://www.w3.org/2003/InkML" xml:id="stk199" contextRef="#ctx0" brushRef="#br1">32402 5746 11055 0,'0'0'480'0,"0"0"112"0,11 17-464 0,-3 1-128 6,6-5 0-6,-5 9 0 8,9-1 896-8,-6 5 144 7,3-5 48-7,-1 6 0 8,4 7-464-8,-5-1-96 7,3 2-16-7,-6 6 0 8,-1-2 112-8,-1 10 16 7,-4 1 0-7,0 1 0 8,-2 2-112-8,0 7-16 7,-2-1 0-7,-2 1 0 8,-4 2-128-7,2 1-16 6,-2-1-16-7,-2-3 0 9,1-5-96-9,-1-3-32 7,-6-4 0-7,4 0 0 6,-5-2 48-6,1-8 16 8,-5 0 0-8,-1 0 0 7,-1-8 0-7,-9-4 0 7,-9-1 0-7,-1 3 0 8,-9 2-48-8,-6-1-16 7,-7-3 0-7,-7 0-11616 12</inkml:trace>
    </iact:actionData>
  </iact:action>
  <iact:action type="add" startTime="250656">
    <iact:property name="dataType"/>
    <iact:actionData xml:id="d201">
      <inkml:trace xmlns:inkml="http://www.w3.org/2003/InkML" xml:id="stk200" contextRef="#ctx0" brushRef="#br1">14223 3780 5519 0,'0'0'496'0,"0"0"-496"7,0 0 0-7,7-10 0 8,-7 10 1008-8,10-10 96 6,-10 10 32-5,10-13 0 7,-10 13-112-8,0 0-32 7,0 0 0-7,8-14 0 8,-8 14-224-8,0 0-32 7,0 0-16-7,0 0 0 8,0 0-160-8,0 0-48 7,0 0 0-7,0 0 0 8,0 0-272-8,0 0-64 7,0 0-16-7,-6 12 0 8,-6 5-32-8,0 7-128 7,1-1 192-7,-5 6-64 8,4 4 48-8,-5 5 0 7,-1 4 0-7,3 5 0 8,-5 4-48-8,5 7 0 8,-1 1 0-8,0-1 0 8,1 1-128-8,-1-4 0 7,6-1 0-7,5-9 128 8,-1-8-128-8,4-6 0 6,4-3 0-6,4-5 128 8,-2-9-128-8,-4-14 160 7,7 13-160-7,-7-13 160 8,0 0 160-8,20 0 48 7,-7-6 0-7,5-5 0 8,3-3 352-8,-3-5 80 7,2-1 16-7,3-1 0 8,-2-5-512-8,1-1-112 7,-1-6 0-7,1 4-16 8,3-3-176-8,-1 1 0 7,-1 0 0-7,2 0 0 8,-3 0 0-8,1-1 128 8,-1 1-128-8,1 2 0 8,-2-2 0-8,1 1 0 6,-3 1 0-6,3 4 0 8,1-2 0-8,-5 1 0 7,-1 1 0-7,1 5 0 8,-4 1 0-8,1-3 0 8,-7 3 0-8,2 5 0 7,-10 14 0-7,11-10 0 6,-11 10 0-6,0 0 0 9,0 0 0-9,0 0 0 7,0 0 0-7,0 18-176 8,-3 3 176-8,-5 5 0 7,2-3-144-7,0 5 144 8,0 1 0-8,-4 2 0 7,1 6-144-7,-1 4 144 8,-6-6 0-8,7 6 0 8,-5-2 0-8,4 0 0 8,-1-4 0-8,1 0 0 6,2 2 0-6,-2 0 0 9,2-5 0-9,3-3 0 6,3-4 0-6,2-1 0 8,-2-7 0-8,2 1 0 7,2 1 0-7,2-5 144 22,-4-14-512-21,0 0-96-1,0 0-32 1</inkml:trace>
    </iact:actionData>
  </iact:action>
  <iact:action type="add" startTime="251243">
    <iact:property name="dataType"/>
    <iact:actionData xml:id="d202">
      <inkml:trace xmlns:inkml="http://www.w3.org/2003/InkML" xml:id="stk201" contextRef="#ctx0" brushRef="#br1">14853 4406 4607 0,'0'0'192'1,"0"0"64"-1,0 0-256 0,0 0 0 5,-4 19 0-5,0 1 0 7,2-5 3392-7,2 5 624 8,0-2 128-8,-2 3 16 8,-4 0-3216-8,2 3-656 6,2-3-128-6,-4 3-32 8,-3-1 16-8,3 0 0 7,0-1 0-7,4-1 0 8,-6 1-144-8,-2-3 0 7,3-1 144-7,3 1-144 8,-2-3 0-8,6-16 0 7,-10 14 0-7,10-14 0 23,-4 19-768-23,4-19-128 0,0 0-32 0,0 0 0 0</inkml:trace>
    </iact:actionData>
  </iact:action>
  <iact:action type="add" startTime="251527">
    <iact:property name="dataType"/>
    <iact:actionData xml:id="d203">
      <inkml:trace xmlns:inkml="http://www.w3.org/2003/InkML" xml:id="stk202" contextRef="#ctx0" brushRef="#br1">15740 3351 13823 0,'0'0'1216'0,"0"0"-960"6,0 0-256-6,10-12 0 8,-10 12 0-8,0 0 144 7,0 0-144-7,0 0 128 8,0 0 16-8,0 0 0 7,-14 18 0-7,-1 5 0 8,-1 2-144-8,-5 5 160 7,-5 1-160-7,3 6 160 8,-3 2-16-8,1 0 0 7,-4 8 0-7,-2 5 0 8,-1 5 304-7,1 7 48 5,-6 5 16-6,-2-3 0 9,6 6-64-9,2-4 0 7,2 2 0-7,-1 3 0 9,3-5-192-8,4 0-64 4,3-11 0-5,6-5 0 8,1-5-64-8,7 2 0 6,-2 0-128-6,0-8 192 9,4-2-192-9,4-4 176 7,2 0-176-7,2-2 160 8,4-10-160-8,0-1 160 7,4-1-160-7,1-3 160 8,5-4-160-8,-1-1 0 8,5-7-160-8,3-2-5888 15,2-4-1184-15</inkml:trace>
    </iact:actionData>
  </iact:action>
  <iact:action type="add" startTime="251873">
    <iact:property name="dataType"/>
    <iact:actionData xml:id="d204">
      <inkml:trace xmlns:inkml="http://www.w3.org/2003/InkML" xml:id="stk203" contextRef="#ctx0" brushRef="#br1">16091 3651 21183 0,'-2'-19'1888'1,"2"19"-1504"3,0 0-384-4,0 0 0 22,0 0-368-21,0 0-144-1,0 0-16 0,6 19-16 1,-4 3 384-1,-4 1 160 7,-4 0-128-7,-2 11 128 8,-5 1 0-8,-1 2 0 7,-7 6 0-7,-3 0 176 8,-3 3-176-8,4 7 160 7,-1 4-160-7,3 1 160 8,1 6-160-8,-1-1 0 6,3-3 0-6,7-1 128 9,-1-9-128-9,6 1 0 7,0-8 0-7,4 0 0 8,0-4 0-8,2 0 128 7,2-8-128-6,2-4 128 7,0 1-128-8,2-1 0 6,4-9 0-6,-3-1 0 8,7 3 128-8,0 1-128 7,3-7 128-7,-1 1-128 22,3-7-400-22,5-2-176 1</inkml:trace>
    </iact:actionData>
  </iact:action>
  <iact:action type="add" startTime="252158">
    <iact:property name="dataType"/>
    <iact:actionData xml:id="d205">
      <inkml:trace xmlns:inkml="http://www.w3.org/2003/InkML" xml:id="stk204" contextRef="#ctx0" brushRef="#br1">15633 4332 23039 0,'-2'-22'1024'1,"2"22"192"-1,17-15-960 0,-1 5-256 5,4 4 0-5,3 0 0 8,6-2 208-8,6 5 0 7,6-1 0-7,2 2 0 8,8 2-208-8,0 0 0 7,1 0 128-7,3 0-128 8,-4 4 0-8,-1-2 0 7,-3-2 0-7,-2 1 0 26,-6 1-720-26,-2 0-96 0,-6 2-16 1</inkml:trace>
    </iact:actionData>
  </iact:action>
  <iact:action type="add" startTime="252412">
    <iact:property name="dataType"/>
    <iact:actionData xml:id="d206">
      <inkml:trace xmlns:inkml="http://www.w3.org/2003/InkML" xml:id="stk205" contextRef="#ctx0" brushRef="#br1">16643 3339 17503 0,'0'0'768'1,"16"-10"176"-1,-4 3-752 0,7 7-192 6,-1 1 0-6,5 7 0 8,2 6 672-8,3 3 96 8,1 9 32-8,0 1 0 7,0 0-544-7,1 7-128 8,-3 3 0-8,0 2-128 7,1 7 368-7,-3 5-48 8,-2 0 0-8,-3 3 0 8,-1 5 112-8,-7 1 16 6,-4 5 0-6,-4 5 0 9,-4 6-208-9,-4 4-48 6,-6 0 0-6,0-4 0 9,-5 0-64-9,-1 2 0 8,-1-6-128-8,-7-7 192 7,3-9-192-7,-1-3 128 7,-1-2-128-7,-4-9 0 8,-5 1 160-8,-1-6-160 7,-2 0 160-7,2-5-160 8,-6-5 192-8,4 0-48 7,4 1-16-7,-1-5 0 22,5-5-1216-21,0-1-240-1</inkml:trace>
    </iact:actionData>
  </iact:action>
  <iact:action type="add" startTime="253405">
    <iact:property name="dataType"/>
    <iact:actionData xml:id="d207">
      <inkml:trace xmlns:inkml="http://www.w3.org/2003/InkML" xml:id="stk206" contextRef="#ctx0" brushRef="#br1">18254 3294 8287 0,'14'-21'736'1,"-2"13"-592"-1,-4-4-144 0,1 3 0 0,5 3 784 0,-14 6 128 4,8-14 32-4,-8 14 0 8,8-12-304-7,-8 12-48 6,0 0-16-7,0 0 0 8,0 0-96-8,0 0-32 6,0 0 0-6,0 0 0 9,-14 6-288-9,0 6-160 6,1-2 160-6,-7 1-160 8,4 3 192-8,-3 2-48 7,-4 5-16-7,-1 6 0 8,-3 3 304-8,0 9 48 8,-5-2 16-8,1 11 0 7,0 5-128-7,-2 4-32 9,-2 1 0-9,1 5 0 8,3 7-80-8,2-4-32 6,0 2 0-6,1-3 0 8,1 1-96-8,2 2-128 7,5 0 176-7,7 3-176 8,-3-5 160-8,6-2-160 8,-1-9 128-8,5-2-128 7,4-1 144-7,4-3-144 7,2 0 160-7,5-2-160 8,-1-12 192-8,6-2-48 7,-1-4-16-7,9 0 0 8,1-1 32-8,3-3 0 6,5-5 0-5,0-3 0 7,-2-7-160-8,3 0 0 7,1-3 0-7,6-7-9712 11</inkml:trace>
    </iact:actionData>
  </iact:action>
  <iact:action type="add" startTime="253931">
    <iact:property name="dataType"/>
    <iact:actionData xml:id="d208">
      <inkml:trace xmlns:inkml="http://www.w3.org/2003/InkML" xml:id="stk207" contextRef="#ctx0" brushRef="#br1">18754 3366 10127 0,'0'0'896'0,"0"0"-704"4,0 0-192-4,0 0 0 8,0 0 704-8,0 0 128 8,0 0 0-8,0 0 16 8,0 0-256-8,19 2-48 7,-3-2-16-7,1-2 0 7,3-3 112-7,-1 1 0 7,5-2 16-7,1 4 0 8,1-2-240-7,-1 0-48 5,2-2-16-6,0 0 0 9,3-1-160-9,-1 3-16 6,0-2-16-6,1 0 0 9,1 4-160-9,0 0 128 7,2 2-128-7,-4 0 128 9,-1 0-128-9,-5 2 0 6,-3 0-160-6,-1-4 160 8</inkml:trace>
    </iact:actionData>
  </iact:action>
  <iact:action type="add" startTime="254187">
    <iact:property name="dataType"/>
    <iact:actionData xml:id="d209">
      <inkml:trace xmlns:inkml="http://www.w3.org/2003/InkML" xml:id="stk208" contextRef="#ctx0" brushRef="#br1">18986 3306 10127 0,'-14'-12'448'1,"14"12"96"-1,-15-4-544 0,15 4 0 3,-12 0 0-3,12 0 0 8,0 0 1632-8,-18 8 224 7,3 6 32-7,-3-3 16 8,4 7-1472-8,-1-4-304 7,5 3-128-7,-2-3 128 8,5 1-128-8,-3-3 0 6,0 8 0-6,2-9 128 9,2 5-128-9,6-16 0 7,-7 20 0-7,3-5 0 8,4-15 0-8,0 20 0 7,2-1 0-7,4-5 0 9,-1 1 0-9,1-1 0 5,2 2 0-5,6-5 0 9,-3 5 0-9,7-4 0 7,-2 5 0-7,1-3 0 8,1 1 224-8,-5-3-32 7,3 2-16-7,-2-3 0 8,1 5-48-7,-3-4-128 6,0 5 192-7,-5-3-64 8,3 2-128-8,0-1 0 6,-4-3 144-6,-6-12-144 9,0 0 224-9,0 12-32 6,0-12 0-6,0 0 0 8,0 0 480-8,-6 13 96 8,6-13 0-8,-16 12 16 7,1-2-256-7,-3-4-48 8,-1-5-16-8,1 1 0 8,-7 4-272-8,-1-2-48 7,3-4-16-7,-2 0 0 8,1 0-128-8,3 0 160 7,3 0-160-7,1 0 160 7,5 4-336-7,12-4-64 7,0 0-16-7,-16 0-10384 12</inkml:trace>
    </iact:actionData>
  </iact:action>
  <iact:action type="add" startTime="254635">
    <iact:property name="dataType"/>
    <iact:actionData xml:id="d210">
      <inkml:trace xmlns:inkml="http://www.w3.org/2003/InkML" xml:id="stk209" contextRef="#ctx0" brushRef="#br1">18377 4211 7359 0,'0'0'320'0,"0"0"80"0,20 2-400 0,-1-2 0 6,-5 0 0-6,5-2 0 9,3 0 1408-8,-3-2 192 4,5-2 32-5,3 0 16 8,4-3-816-8,4 1-144 7,-1 0-48-7,-3-4 0 9,0 4-208-9,2 1-48 8,2-7-16-8,-2 4 0 6,-1 4-192-6,3-3-48 8,-2 1 0-8,2 2 0 8,-4-2 16-8,-2 0 0 7,-3 4 0-7,-3 3 0 7,-3 1-144-7,-1 1-272 7,1 1 64-7</inkml:trace>
    </iact:actionData>
  </iact:action>
  <iact:action type="add" startTime="254891">
    <iact:property name="dataType"/>
    <iact:actionData xml:id="d211">
      <inkml:trace xmlns:inkml="http://www.w3.org/2003/InkML" xml:id="stk210" contextRef="#ctx0" brushRef="#br1">18859 4420 12895 0,'0'0'1152'1,"0"0"-928"3,0 0-224-4,0 0 0 8,0 0 448-8,-6 13 64 7,-2 3 0-7,3 1 0 9,-3-1-96-9,-4 1-16 7,2-5 0-7,1 6 0 8,-7 3-144-8,4-1-16 7,-1 1-16-7,5 1 0 8,-4 1-64-7,4 0-16 5,2-3 0-6,4 1 0 8,1 1-144-8,2-5 128 7,1-1-128-7,4 1 128 8,-6-17 64-8,16 14 0 7,-4 2 0-7,5-6 0 8,-3 3 368-8,1-5 80 7,-15-8 0-7,26 10 16 8,-3-1-96-8,-5-3-32 7,-1-6 0-7,1 0 0 7,-18 0-208-7,15 0-64 8,-15 0 0-8,18-4 0 8,-18 4-64-8,0 0 0 8,8-13-16-8,-8 13 0 7,4-12-48-7,-4 12 0 7,-6-16 0-7,0 7 0 8,-8-1 224-8,-1-2 32 7,-9 2 16-7,1-1 0 8,1 3-208-8,1 4-32 7,-2 4-16-7,1-2 0 8,-1-2-144-8,1 4 192 7,1 0-192-7,1 4 192 9,-1 0-192-9,-3 2-144 6,3-2 144-6,3 4-208 22,-1-3-432-22,5 1-96 0,14-6-16 0,0 0-10320 4</inkml:trace>
    </iact:actionData>
  </iact:action>
  <iact:action type="add" startTime="255448">
    <iact:property name="dataType"/>
    <iact:actionData xml:id="d212">
      <inkml:trace xmlns:inkml="http://www.w3.org/2003/InkML" xml:id="stk211" contextRef="#ctx0" brushRef="#br1">19507 3154 12671 0,'0'0'560'1,"0"0"112"-1,0 0-544 0,0 0-128 3,0 0 0-3,0 0 0 8,15 0 240-8,-15 0 16 8,20 4 0-8,-5 4 0 8,3 3-128-8,1-1 0 6,-5 8-128-6,6-3 192 8,-5 5 96-8,7 7 16 7,3 2 0-7,-2 8 0 8,-1 6 80-8,-3 4 0 7,3 0 16-7,-1 7 0 8,1 9-16-8,-7-1 0 7,3 1 0-7,-1 5 0 9,-3-2 0-9,2 4 0 6,-9-3 0-5,3 5 0 7,-2-2 48-8,-2 2 0 6,-2-7 0-6,0 3 0 9,-2-6 160-9,-2-3 48 6,-4-3 0-6,2 1 0 9,-4-5-64-9,-6-1-16 7,1-6 0-7,-9-4 0 8,2 2-176-8,-5-4-48 7,-4 4 0-7,-3-4 0 8,-5 2-48-8,0-4-16 7,-2-4 0-7,-2-2 0 7,2-4-96-7,2-1-32 7,-4-5 0-7,4 1 0 8,4-7-144-8,1 3-176 7,5-10 48-7</inkml:trace>
    </iact:actionData>
  </iact:action>
  <iact:action type="add" startTime="256179">
    <iact:property name="dataType"/>
    <iact:actionData xml:id="d213">
      <inkml:trace xmlns:inkml="http://www.w3.org/2003/InkML" xml:id="stk212" contextRef="#ctx0" brushRef="#br1">21295 3203 4607 0,'0'0'400'16,"0"0"-400"-16,0 0 0 0,0 0 0 1,-15 2 832-1,5 3 64 7,-4-1 32-7,3 4 0 8,-7 0-480-8,4 0-112 7,-3-4-16-7,-1 7 0 7,1 5 224-7,-5 3 32 8,1-3 16-8,-5 5 0 8,-3 5 192-8,0 1 48 7,-2 6 0-7,1 8 0 8,-3 2-128-8,-2 8 0 7,2 9-16-7,0 5 0 8,4-3-144-8,-1 0-32 7,1 7 0-7,4-1 0 9,1 8-128-9,5-4-48 6,3-2 0-6,-1 3 0 9,7-7-64-9,0 2-16 7,4-5 0-7,2-5 0 8,2 1-96-8,2-5-32 6,2-1 0-6,4-8 0 8,4-10-128-8,0-2 160 7,-2-2-160-7,9 2 160 8,-1-3-160-8,5-9 0 7,5-3 0-7,5-3-6336 17,2-7-1280-17</inkml:trace>
    </iact:actionData>
  </iact:action>
  <iact:action type="add" startTime="256662">
    <iact:property name="dataType"/>
    <iact:actionData xml:id="d214">
      <inkml:trace xmlns:inkml="http://www.w3.org/2003/InkML" xml:id="stk213" contextRef="#ctx0" brushRef="#br1">22017 3210 11055 0,'0'0'976'1,"0"0"-784"5,0 0-192-6,0 0 0 7,0 0 256-7,-8 16 16 7,-4 3 0-7,5 3 0 8,-1 1-48-8,-4 1-16 7,0 3 0-7,-5 2 0 8,-3 4 240-8,1 5 64 7,-6 8 0-7,-1 5 0 8,-1 6 96-8,0-1 32 8,-1 7 0-8,1 5 0 8,0-2-144-8,-1 6-32 6,1-3 0-6,0 5 0 8,1-2-192-8,3-2-32 8,1 2-16-8,7-8 0 9,-3-1-96-9,9-7 0 5,-3-5-128-5,6-4 192 8,2-4 0-8,4-6 0 8,2-8 0-8,4-2 0 9,4-7 144-9,-3-2 32 6,1 3 0-6,6-5 0 8,0-9 16-8,5 1 16 7,1-4 0-7,-1 2 0 7,4-2-272-7,1-2-128 8,-1-2 0-8,1-2 128 21,-5-2-1776-21,3-4-352 0</inkml:trace>
    </iact:actionData>
  </iact:action>
  <iact:action type="add" startTime="257008">
    <iact:property name="dataType"/>
    <iact:actionData xml:id="d215">
      <inkml:trace xmlns:inkml="http://www.w3.org/2003/InkML" xml:id="stk214" contextRef="#ctx0" brushRef="#br1">21274 4316 22111 0,'-10'-21'976'1,"10"21"208"-1,4-12-944 0,4 2-240 4,13 0 0-4,-1 5 0 9,1 1 144-9,5-2-16 7,3-4 0-7,4 4 0 8,6 2-128-8,0 2 0 6,6-3 0-6,2-3 128 9,-1 2-352-9,7 0-80 7,2 2-16-7,-1-2-6208 16,1-3-1232-16</inkml:trace>
    </iact:actionData>
  </iact:action>
  <iact:action type="add" startTime="257264">
    <iact:property name="dataType"/>
    <iact:actionData xml:id="d216">
      <inkml:trace xmlns:inkml="http://www.w3.org/2003/InkML" xml:id="stk215" contextRef="#ctx0" brushRef="#br1">22323 4158 20271 0,'0'0'896'1,"0"0"192"-1,14-12-880 0,-4 7-208 5,-10 5 0-5,21-4 0 7,-3 2 192-7,3 4 0 7,1 0 0-7,-1 0 0 8,-3 0-192-8,-1-2 176 7,1 0-176-7,-5 0 160 8,5 0-160-8,-5 0 0 7,-13 0 0-7,20 2 128 7,0-1-384-7,-5 1-64 8,3-2-32-8,-5 0-5776 16,3 0-1152-16</inkml:trace>
    </iact:actionData>
  </iact:action>
  <iact:action type="add" startTime="257565">
    <iact:property name="dataType"/>
    <iact:actionData xml:id="d217">
      <inkml:trace xmlns:inkml="http://www.w3.org/2003/InkML" xml:id="stk216" contextRef="#ctx0" brushRef="#br1">23306 3519 11967 0,'0'0'528'1,"0"0"112"-1,0 0-512 0,0 0-128 3,0 21 0-3,-2-5 0 8,0 3 720-8,0 4 112 7,-5 3 32-7,1 1 0 8,0 0-192-8,0 3-32 7,-6 3-16-7,3 8 0 8,1 0-48-8,-4 4 0 7,2-4 0-7,3 3 0 8,-7 5-64-8,4 2-32 7,-2-4 0-7,5 3 0 9,1 3-208-9,0 0-32 6,-4-5-16-6,6 1 0 9,-2-2-224-9,4 0 0 6,-1-8 0-6,1 0 0 9,0-8 0-9,2-4 0 6,4-1 0-6,1-3 0 8,-1-5 0-8,4-1-192 7,-8-17 16-7,0 0-6224 16,16 10-1264-15</inkml:trace>
    </iact:actionData>
  </iact:action>
  <iact:action type="add" startTime="257896">
    <iact:property name="dataType"/>
    <iact:actionData xml:id="d218">
      <inkml:trace xmlns:inkml="http://www.w3.org/2003/InkML" xml:id="stk217" contextRef="#ctx0" brushRef="#br1">23523 3292 10127 0,'-2'-25'448'1,"2"25"96"-1,0 0-544 0,0 0 0 2,0 0 0-2,13-6 0 8,5-4 1136-8,-4 4 112 7,3 8 32-7,3 4 0 8,-5 4-1008-8,3 0-272 7,1 7 0-7,-1 1 128 8,5 5-128-7,3 5 0 5,1 3 0-6,0 6 0 8,-1-2 288-8,-1 8 32 7,2 0 0-7,-3 6 0 9,-1-1 304-9,-3 7 64 6,-1 5 16-6,1-1 0 8,-9 3-128-8,3 3-32 8,-6-3 0-7,-4 0 0 6,-2 9-144-7,-4-7-16 7,-2 2-16-7,-4-1 0 8,-4-3-128-8,3-3-32 7,-7-5 0-7,2-3 0 8,-7-2-32-8,1-5-16 7,1-8 0-7,-5-5 0 7,-1-2 16-7,-2-2 0 8,-2-3 0-8,-1-3 0 8,1-3 16-8,2-1 0 7,-1 1 0-7,3-8 0 8,4-1-192-8,-1 1 0 7,3-2 0-7,3-6-7280 16,-2-2-1408-16</inkml:trace>
    </iact:actionData>
  </iact:action>
  <iact:action type="add" startTime="258732">
    <iact:property name="dataType"/>
    <iact:actionData xml:id="d219">
      <inkml:trace xmlns:inkml="http://www.w3.org/2003/InkML" xml:id="stk218" contextRef="#ctx0" brushRef="#br1">24180 3251 6447 0,'0'0'576'1,"0"0"-576"7,0 0 0-8,0 0 0 7,0 0 1360-7,0 0 176 7,0 0 16-7,0 0 16 8,0 0-704-8,6-11-144 8,2-5-16-8,-8 16-16 7,13-12-256-7,-1 3-48 7,6-3-16-7,-1 4 0 8,5-4-48-8,-1 3-16 7,3 3 0-7,-3-2 0 8,-3-2-112-8,3 4 0 7,2 2-16-7,-3 1 0 8,-4-1-176-8,3 0 160 8,1 4-160-8,-3 0 160 8,1 0-160-8,1 6 128 6,-3-1-128-6,-16-5 128 9,13 8-128-9,-13-8 128 6,0 0-128-6,8 20 128 8,-2-7-128-8,-6 3 0 7,0-16 0-7,-6 18 0 8,-2-9 0-8,-3 3 240 7,1 0-64-7,0-6-16 8,10-6 16-8,-15 7 0 8,15-7 0-8,-10 12 0 7,10-12-176-7,-12 8 160 8,12-8-160-8,0 0 160 7,-8 15-160-7,8-15 0 8,0 14 144-8,0-14-144 7,0 0 0-7,12 18 0 8,4-5 0-8,3 3 0 8,-3-8 0-8,3 5 0 6,3-1 0-6,-7 0 0 9,3 3 0-9,-3-3 144 6,1 2-144-6,-4-3 0 9,-1 3 0-9,-11-14 0 6,8 12 0-6,-8-12 0 9,0 17 128-9,-2-3-128 6,-4 0 0-6,-7-5 0 8,-1 1 496-8,-5-2-16 7,-7-2 0-7,-3 0 0 8,-4-2-32-8,2 1-16 7,-2-1 0-7,-3-2 0 9,5-2-128-9,0 0-32 7,0 2 0-7,2-2 0 8,1 0-128-8,3 0-16 8,7 2-128-8,7 2 192 8,11-4-192-8,0 0 0 5,0 0 0-5,0 0-7440 16,0 0-1392-15</inkml:trace>
    </iact:actionData>
  </iact:action>
  <iact:action type="add" startTime="260101">
    <iact:property name="dataType"/>
    <iact:actionData xml:id="d220">
      <inkml:trace xmlns:inkml="http://www.w3.org/2003/InkML" xml:id="stk219" contextRef="#ctx0" brushRef="#br1">25163 4035 3679 0,'0'0'160'1,"0"0"32"-1,8 12-192 0,4 2 0 4,1-3 0-4,-3 1 0 8,-10-12 1680-8,18 8 304 8,-18-8 48-8,17 10 16 7,3 1-896-7,1-5-160 7,-1 0-32-7,1 0-16 8,4 2-304-8,5-2-48 8,1-5-16-8,2 1 0 8,0-4-256-8,4 1-48 7,4 1-16-7,2-2 0 8,6-2-64-8,0-4-32 6,-1-2 0-6,-1 0 0 8,2-5-16-8,0 1 0 7,-2-5 0-7,-6 1 0 10,0 2-144-10,-6-3 160 6,-2-1-160-5,-2 5 160 6,-2-3-160-7,-3 5 0 7,-3-5 144-7,-2 1-144 8,-1 1 0-8,-8-4 128 7,-3 3-128-7,-1 3 0 8,-6-3 0-8,-4 3 144 7,-7-4-144-7,-1 7 0 8,-6-5 208-8,1 8-64 7,-7-3-16-7,1 5 0 8,-7 2-128-7,-1 0-176 5,-2 6 48-6,-2 2 0 8,-2 4 128-8,-8 1 0 7,0 5-144-7,0 2 144 8,-6-5 0-8,0 7 0 7,-3-4-144-7,3 5 144 8,0 3 0-8,0-3 0 7,3-1-128-7,5 3 128 8,-2 4 0-8,4 1 272 7,2 1-48-7,0 2-16 9,9-1 32-9,3 1 0 6,0 4 0-6,7 4 0 8,-2 2-64-8,9-2-16 7,-3 2 0-7,8-4 0 8,6 6-160-8,4-2 0 7,4-6 144-7,10 1-144 9,1-5 176-9,8-2-48 6,6 0 0-6,3-1 0 8,5-3 224-8,0 1 32 7,7-1 16-7,7-4 0 8,1-3 16-8,5 0 0 6,-1-9 0-6,5 3 0 8,-5-2-160-8,5-4-16 7,-1-4-16-7,-2 0 0 8,-3-2-48-8,5 0-16 7,5 0 0-7,-5-4 0 8,2 0-160-8,-3 2 0 8,-7 2 0-8,-1 2-7792 15,-3-5-1424-14</inkml:trace>
    </iact:actionData>
  </iact:action>
  <iact:action type="add" startTime="260924">
    <iact:property name="dataType"/>
    <iact:actionData xml:id="d221">
      <inkml:trace xmlns:inkml="http://www.w3.org/2003/InkML" xml:id="stk220" contextRef="#ctx0" brushRef="#br1">26667 3132 5519 0,'0'0'496'1,"0"0"-496"6,0 0 0-7,0 0 0 8,0 0 1520-8,14-5 208 7,3-7 32-7,-1 6 16 8,3 0-1200-8,-1 2-224 7,1-4-48-7,3-1-16 8,3 3-64-8,-1-2-16 7,-5-2 0-7,3 2 0 8,-1 5-48-8,4-1-16 7,-1 2 0-7,-3 4 0 9,-3 2 48-9,1-2 16 6,-1 3 0-6,-4 5 0 8,1 0-80-8,-5 0 0 7,-2 3-128-7,1-1 192 8,-9-12-64-8,4 16-128 7,-4-16 176-7,0 17-176 8,-4 1 176-8,-1-1-176 7,5-17 160-7,-8 14-160 8,2 3 160-8,-2-7-160 7,8-10 160-7,-10 16-160 8,10-16 256-8,0 0-64 7,-9 10 0-7,9-10 0 8,0 0-192-8,0 17 0 7,0-17 0-7,5 18 0 9,7-1 0-9,-2 1 0 6,2-9 0-6,3 3 0 9,3 2 0-9,-3-2 0 6,3 1 0-6,-4-3 0 8,3 2 0-8,-5-3 0 7,3 7 0-7,-5-4 0 8,-10-12 0-8,12 9 0 7,-12-9 0-7,0 0 0 9,2 18 0-9,-2-18 304 7,-12 16-48-7,0-5 0 7,-5-3 240-7,-3 2 32 8,-5-2 16-8,-2-4 0 7,-3-1-16-7,-5 1 0 8,0 0 0-8,4 2 0 7,-2-4-208-7,-2 0-64 7,2 2 0-6,1-4 0 6,3 0-128-7,2 0-128 9,3 0 144-9,5 0-144 7,5 0 0-7,14 0 128 6,0 0-128-6,0 0 0 23,0 0-1552-22,0 0-368-1</inkml:trace>
    </iact:actionData>
  </iact:action>
  <iact:action type="add" startTime="261527">
    <iact:property name="dataType"/>
    <iact:actionData xml:id="d222">
      <inkml:trace xmlns:inkml="http://www.w3.org/2003/InkML" xml:id="stk221" contextRef="#ctx0" brushRef="#br1">27913 2781 4607 0,'0'0'400'1,"0"0"-400"3,0 0 0-3,0 0 0 7,0 0 1744-8,0 0 272 6,0 0 48-6,0 0 16 9,0 0-1360-9,0 0-272 7,-17 0-48-7,5 2-16 8,-3 0-128-8,3 6-48 6,-6-2 0-6,5 0 0 8,-3 3 256-8,-2 5 48 8,1 6 16-8,-5-3 0 8,3 5 32-8,1 3 0 7,-3 2 0-7,-2 8 0 8,1 8-176-8,5-2-16 7,-1 4-16-7,2-6 0 7,3 4-224-7,5-4-128 9,0 4 160-9,2-4-160 7,2-4 128-7,2 0-128 7,4-4 0-7,0 3 0 8,0-3 0-8,2 0 0 7,4-6 0-7,2 3 0 8,-2-3 128-8,5-2-128 7,1-3 0-7,3-1 144 8,-3-5-144-8,4 2 128 7,3-9-128-7,-3 1 128 24,3 2-512-23,1-6-128 0,1-4 0-1</inkml:trace>
    </iact:actionData>
  </iact:action>
  <iact:action type="add" startTime="261874">
    <iact:property name="dataType"/>
    <iact:actionData xml:id="d223">
      <inkml:trace xmlns:inkml="http://www.w3.org/2003/InkML" xml:id="stk222" contextRef="#ctx0" brushRef="#br1">28276 3002 10127 0,'16'-8'896'1,"-1"-4"-704"2,5-1-192-3,1 5 0 8,-5-6 496-8,2 6 64 7,-5 4 16-7,-13 4 0 8,16-5-368-8,-16 5-64 7,0 0-16-7,0 0 0 8,0 0-128-8,0 0 0 7,0 0 0-7,4 15 0 8,-6 5 432-8,-2 1 48 7,-6-1 16-7,-2 5 0 8,1 2 272-8,-5 6 64 7,2-1 16-7,-5 1 0 8,1-2-80-8,3 2 0 7,-3 0-16-7,6 2 0 9,-1-3-304-9,3-3-64 5,-4 0-16-5,7-2 0 10,3-5-176-10,0 1-16 6,-4-1-16-6,6-1 0 8,0 1-160-8,4-5 160 6,-2-17-160-6,8 16 160 9,-2-1-160-9,-6-15 160 7,9 10-160-7,7-2 160 8,-4 0 0-8,7-4 0 7,1-4 0-7,-1 0 0 8,3-2-160-8,1 2 192 8,1-4-192-8,-3 0 192 8,-1 0-400-8,1 2-80 7,0-2-16-7,-5 0-6512 15,0 0-1312-15</inkml:trace>
    </iact:actionData>
  </iact:action>
  <iact:action type="add" startTime="262217">
    <iact:property name="dataType"/>
    <iact:actionData xml:id="d224">
      <inkml:trace xmlns:inkml="http://www.w3.org/2003/InkML" xml:id="stk223" contextRef="#ctx0" brushRef="#br1">27962 3343 18431 0,'0'0'1632'1,"0"0"-1312"4,8-16-320-5,4 11 0 9,3-1 416-9,3 4 16 6,1 4 0-6,7-2 0 8,3-2-288-8,2 2-144 7,2 0 160-7,-1-2-160 8,-3-2 144-8,2 2-144 7,-2 0 128-7,2 0-128 8,1 0 0-8,-1 0 0 7,2-2 128-7,-4 4-128 9,1 0-192-9,-1 2-64 6,-2 0 0-6,0 0-8624 12</inkml:trace>
    </iact:actionData>
  </iact:action>
  <iact:action type="add" startTime="262517">
    <iact:property name="dataType"/>
    <iact:actionData xml:id="d225">
      <inkml:trace xmlns:inkml="http://www.w3.org/2003/InkML" xml:id="stk224" contextRef="#ctx0" brushRef="#br1">28758 3384 5519 0,'0'0'496'0,"0"0"-496"6,0 0 0-6,0 0 0 9,0 0 2544-9,0 0 400 7,14 2 96-7,3 0 16 7,-3 0-1904-7,3-2-368 8,-3-4-80-8,4 0 0 8,3 0-304-8,1 4-48 6,-3-2-16-6,4 0 0 8,-1-2-160-8,1 2-48 7,-1 0 0-7,-1-2 0 9,3 3 0-9,-1 1 0 7,2 0 0-7,1 0 0 7,1-2-128-7,-4 0 0 8,1 0-192-8,-5 2-6032 15,1 0-1200-14</inkml:trace>
    </iact:actionData>
  </iact:action>
  <iact:action type="add" startTime="262878">
    <iact:property name="dataType"/>
    <iact:actionData xml:id="d226">
      <inkml:trace xmlns:inkml="http://www.w3.org/2003/InkML" xml:id="stk225" contextRef="#ctx0" brushRef="#br1">29809 2986 13583 0,'0'0'592'1,"0"0"144"-1,0 0-592 0,0 0-144 5,0 0 0-5,0 14 0 8,-2 3 512-8,-3-1 80 7,-5 1 16-7,0 5 0 8,0-3-96-8,-3-1-32 7,3 3 0-7,-4 3 0 9,2 1 32-9,-1 2 16 6,1 1 0-6,-3-1 0 8,3 2-80-7,-2 3 0 5,2 1-16-6,3 6 0 8,-3-4-224-8,4-2-32 7,4 0-16-7,2-2 0 8,2-1-160-8,2-5 0 7,0-2 0-7,2-1 128 8,4-1-128-8,4-5 0 7,-1-1 144-7,11-5-144 24,3 4-288-24,4-6-128 2</inkml:trace>
    </iact:actionData>
  </iact:action>
  <iact:action type="add" startTime="263599">
    <iact:property name="dataType"/>
    <iact:actionData xml:id="d227">
      <inkml:trace xmlns:inkml="http://www.w3.org/2003/InkML" xml:id="stk226" contextRef="#ctx0" brushRef="#br1">30139 2715 10367 0,'0'0'448'0,"0"0"112"0,0 0-560 0,0 0 0 5,0 0 0-5,0 0 0 8,0 0 768-8,19 0 32 7,-19 0 16-7,18 0 0 8,-2 0-80-8,-16 0-16 8,15 2 0-8,3 0 0 8,1 2-128-8,-3 0-16 6,5 5-16-6,-1-3 0 9,1-2-48-9,-3 4-16 7,3 4 0-7,3-4 0 7,-3 3-96-7,-1 5-16 7,3 1 0-7,-1 1 0 8,-1 1-128-8,-5 5-48 7,-1-7 0-7,3 7 0 8,-7 1-80-8,3 2 0 8,-4 3-128-8,0 1 192 9,-1 4 0-9,-1-4-16 7,-4-2 0-7,0 1 0 7,-2-3 64-7,-2 4 16 8,-2 0 0-8,0 1 0 6,0 1 16-6,-2 0 16 8,2 0 0-8,-4-2 0 8,-5 2 80-8,1 1 16 7,-4-3 0-7,3 0 0 8,-7 2 0-8,4-2 0 7,-5 1 0-7,1-5 0 8,-1-4-16-8,-3 1 0 7,-3-1 0-7,4-1 0 8,-1-3 80-8,5 2 0 7,-7-1 16-7,3-1 0 8,-5-1-32-8,5 2-16 7,1-9 0-7,-3 3 0 8,0-4-96-8,1 1-32 7,5-3 0-7,-3-2 0 8,-3 2-96-8,3 2-32 7,4-5 0-7,-1-1 0 8,5 4-160-8,-1 0 0 8,13-8 0-8,0 0 0 7,-12 8 0-7,12-8 0 7,0 0 0-7,0 0 0 22,-2 13-1328-21,2-13-240-1,6 18-48 1,2-2-16-1</inkml:trace>
    </iact:actionData>
  </iact:action>
</iact:actions>
</file>

<file path=ppt/ink/inkAction2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3T04:40:08.448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act:action type="add" startTime="2375">
    <iact:property name="dataType"/>
    <iact:actionData xml:id="d0">
      <inkml:trace xmlns:inkml="http://www.w3.org/2003/InkML" xml:id="stk0" contextRef="#ctx0" brushRef="#br0">22553 19481 13823 0,'0'0'1216'1,"0"0"-960"6,0 0-256-7,0 0 0 9,0 0 160-9,0 0-16 5,0 0 0-5,0 0 0 9,0 0 176-9,0 0 48 8,0 0 0-8,0 0 0 7,0 0 0-7,0 0 0 7,0 0 0-7,0 0 0 9,0 0 80-9,0 0 32 6,-9-6 0-6,1-2 0 8,-4-3 96-8,2 3 0 7,1-4 16-7,-3 0 0 8,2 3 80-8,-4-5 16 7,3 4 0-7,3-5 0 8,-6 1-112-8,3-4-32 6,-5 5 0-6,4-5 0 9,-3 1 0-9,7-1 0 6,-2-1 0-5,-2-1 0 7,3 1-48-8,-3-5-16 7,2-3 0-7,2 0 0 9,-3-1-128-8,3 3-32 5,-2-4 0-6,-3 1 0 7,3 1-64-6,-4 0-32 6,2-2 0-7,-3-1 0 8,1-1-48-8,-3 8-16 6,1-3 0-6,-4 3 0 8,1-2-32-8,-2 1-128 7,-1 3 192-6,1 3-64 6,-5-3 0-7,3-1-128 7,-1-1 192-7,1 5-64 8,-2 1 16-8,-3-5 0 8,-1 3 0-8,0 3 0 7,-2-3-16-7,-3-1-128 7,1 5 192-7,-4-3-64 8,2 6 0-8,2-3-128 7,-2 3 192-7,0-2-64 8,4 5-128-8,-1-7 160 7,-1 4-160-7,-2 5 160 8,-4-5-160-8,4 4 0 7,-6 2 0-7,2-4 128 9,2 5-128-9,-4 1 160 7,6 4-160-7,-10 0 160 8,0 0-160-8,-4 0 0 7,-1-2 0-7,-5 4 0 8,-2 0 128-8,3-2-128 7,3 0 0-7,0 4 128 8,1-1-128-8,1 5 0 7,-2-2 0-7,1 0 0 7,-5 8 0-7,4-5 128 8,2-3-128-8,-3 8 0 7,-5-2 128-7,-1-3-128 8,-1 3 128-8,-1-2-128 7,1 3 0-7,3-3 0 7,3-2 128-7,2 8-128 8,-1-3 0-8,3 3 0 8,0 1 0-8,6-1 0 8,-2 3 0-8,6-1 0 7,-4 0 0-7,4 3 0 7,-7 2 0-7,5-3 0 8,-2-3 0-8,0 5 0 8,0 1 0-8,-4 3 0 6,6-1 0-6,-2 0 0 9,6-1 0-9,-2 3 0 7,2 4 0-7,4-3 0 8,0-5 128-8,0 4-128 6,3 1 0-6,3 5 128 9,-2 2-128-9,3-4 128 7,1 0-128-7,6 2 128 7,-5 3-128-7,1-1 0 8,1 2 0-8,3 4 0 7,-1-4 0-7,1 4 128 8,1-4-128-8,5 0 0 8,-5 2 0-8,6-4 0 7,-1 6 0-7,3-2 0 7,0 0 0-7,2 4 0 8,1-4 0-8,3 4 0 7,-2 2 0-7,-2-5 192 7,2 1-192-7,2-2 192 9,0 4-192-9,2-4 0 6,0 6 0-6,2-4 128 9,0 6-128-9,4-6 0 6,0 0 144-6,0-2-144 9,2 2 128-9,4-4-128 7,-2 4 128-7,5-2-128 8,-3 6 0-8,4-4 0 7,-1-4 0-7,-1 4 128 8,4-4-128-8,-5 6 0 7,5-8 0-7,-1 4 0 8,-1-2 0-8,4-2 128 7,-3 4-128-7,5 0 0 8,-7-2 0-8,5 2 0 7,3-6 0-7,1 0 0 8,-1 0 0-8,5 3 0 6,-3-3 0-6,2-2 128 9,1 0-128-9,1 0 0 6,2 2 0-6,1-1 0 9,-5-5 0-9,4-2 128 6,4 5-128-6,6-5 0 9,-2-2 0-9,6-1 0 7,-4-3 0-7,8 3 128 8,-4-5-128-8,2 1 0 6,0 1 0-6,-4-5 0 9,4 4 0-9,-2-5 0 7,3 5 0-7,7-1 0 8,-8-5 0-8,0 6 0 7,2-5 0-7,3 7 0 8,3-7 0-8,2 3 0 7,-1 1 0-7,1-3 0 8,1 6 0-8,-3-7 0 7,-4 1 0-7,-2-2 0 8,1 1 0-8,5-5 0 7,0 2 0-7,-1 0 0 8,3-5 0-8,0-3 0 7,-1 0 0-7,5 0 0 8,-1-4 0-8,5 0 0 6,5 0 0-5,-6 0 0 7,-1-5 0-8,-1-3 0 6,1 2 0-5,-3-6 128 7,1 3-128-8,-3 1 0 7,1-6 0-7,1 5 128 8,1-5-128-8,1 4 0 6,3-3 0-5,-3 1 0 7,1-3 0-8,-1-5 0 7,-1 1 0-7,-5 5 0 8,-1-5 0-8,2-1 0 7,-3 3 0-7,3-5 0 8,1-3 0-8,-3 0 0 7,-2-1 0-7,2-1 0 8,1-4 0-8,1 0 0 8,-3 0 0-8,1 0 0 7,-4-8 0-7,-6 4 0 8,-2-8 0-8,-6 6 128 7,0 2-128-7,2-4 0 7,-6 0 0-7,0-4 0 8,-1-4 0-8,1 4 128 7,-4-2-128-7,-1-1 0 8,-1-3 0-8,-2 2 0 7,-5 2 0-7,3-3 0 8,-1-9 0-8,-7 3 0 7,3-3 0-7,-4 1 0 8,1 3 0-8,-3 0 0 7,2-1 0-7,-4-1 0 9,-6 10 0-9,2-1 0 6,-4-3 0-6,-2-2 128 8,-2 3-128-8,0-1 144 7,-6 2-144-7,0-1 160 8,-1-5-160-8,-5 4 192 7,2 2-192-7,-3 1 192 8,-5 1-192-8,1 0 0 7,-1-2 0-7,-3 3 128 8,-2 7-128-8,-2 1 0 7,-5-2 0-7,-1 4 0 8,2-1 0-8,-4 0-144 7,-2 4 144-7,-2 0 0 8,-6-6-144-8,-5 2 144 7,-3 0 0-7,0-6-144 8,-3 6 144-8,3-4 0 7,1 2 0-7,-1-4-128 8,-2 4 128-8,1-2 0 7,-1 2 0-7,3 6 0 8,-1-6 0-8,-2 8 0 7,-5 3 0-7,0 3 0 9,-1 2 0-9,-3 3 0 6,0-3 0-6,3 1-128 8,-3 9 128-8,1-3 0 7,1 4 0-7,-2 1 0 8,1 7 0-8,3 0 0 7,-8 2 0-7,-2 0 0 9,-1-2 0-9,-5 0 0 7,2 4 0-7,4 0-128 7,-2 0 128-7,0 6 0 8,4 2 0-8,-4 0-128 7,1 5 128-7,1 1 0 7,-8 2 0-7,0-3 0 8,-2 7 0-8,2-7 0 7,4 3 0-7,2 0-128 8,2-1 128-8,0 5 0 7,8-1 0-7,-7-1 0 8,3 1 0-8,-4 1 0 7,2-5 0-7,-1 5 0 8,9 1 0-8,0-1 0 7,3-1 0-7,1 3 0 9,-1-1 0-9,3 3 0 6,1-3 0-6,2 4 0 9,3 3 0-9,-3 3-128 6,-2-2 128-6,3 6 0 8,1-2 0-8,0-3 0 7,2-1 0-7,3 2-128 8,7 0 128-8,0 6 0 8,5-2 0-8,5-1 0 7,0 3 0-7,2 2 0 8,1 6 0-8,3-3 128 7,3 5-128-7,1 0 0 7,-3-2-128-7,5 4 128 8,3 1 0-8,-1 5 0 7,3 1 0-7,2 1 0 8,-2-2 0-8,7 1 0 7,-1 3 0-7,2-3 0 8,0 1 0-8,4-1 0 7,6 3 0-7,0 1 0 9,-3-5 0-9,5 2 0 6,4 1 0-6,0-1 0 9,5-5 0-9,-3 1 0 7,3 1 0-7,1-1 0 8,0-6 0-8,1 2 0 6,-1-1 0-6,1-1 0 9,5-4 0-9,1 4 0 7,2-6 0-7,2 2 0 8,1-6 0-8,3 4 0 7,6 0 0-7,-2-2 0 8,4-6 0-8,0-4 0 6,6 2 0-6,-4 1 128 8,-1-3-128-8,3-2 0 7,-6-3 0-7,8 1 0 8,-2 2 0-8,4-3 0 8,0-1 0-8,-1-2 0 8,3-3 0-8,4 2 0 6,-3 1 0-6,9-5 0 9,-1 1 0-9,3 1 0 7,5-9 0-7,-6 3 0 8,-5 0 0-8,3-2 0 7,3 3 0-7,3-3 0 8,-3-4 0-8,5 4 0 6,-4-5 0-6,8 1 0 9,-1 0 0-9,3 0 0 7,2 2 0-7,-10-2 0 8,-2-8 0-8,1 4 0 7,-1-2 0-7,4 2 0 8,-3-2 0-8,-3 0 0 7,5 0 0-7,-1 0 0 8,8-2 0-8,-4-2 0 7,2-2 0-7,-5-2 0 8,-3 0 0-8,-2 2 0 6,3-3 0-6,1-3 0 8,-1 0 0-8,-1-3 0 8,2 3 0-8,-3-4 0 7,3 5 0-6,-2-7 0 6,-1-1 0-7,-3-3 0 8,-5 3 0-8,-1-5 0 6,-1-3 0-6,0 0 0 9,-3 1 0-9,1-1 0 6,2-2 0-6,0-2 0 9,-7-3 0-9,5-3 0 6,0 4 0-6,-1 0 0 9,3 0 0-9,-4-4 0 6,-4 4 0-6,0 0 128 9,-6-5-128-9,0 3 0 7,-8 0 0-7,0-2 0 8,-2-2 0-8,3 4 0 7,-5-4 0-7,-2 2 0 8,-3-2 0-8,1-4 0 7,-5 6 0-6,-1-8 0 6,1 0 0-7,-7 2 0 7,3-1 0-7,-6 5 0 8,2-4 0-8,-1 2 128 6,-3-8-128-6,-4 0 0 9,0 1 0-9,-2 5 0 6,0 0 0-6,0 0 0 9,-2-6 0-9,0 4 0 7,-6 2 0-7,-1-2 128 8,-1 3-128-8,-2-3 0 7,1-2 128-7,-1 4-128 9,-4-2 0-9,1 6 128 6,-3-2-128-6,-5 2 0 8,-1-6 0-7,1-2 0 5,-1 5 0-6,1-1 128 8,-4 4-128-8,-5-2 0 7,-1 4 0-7,-2 2 0 8,-6-6 0-8,-2 5 0 7,-2-4 0-7,1 1-128 8,-5 3 128-8,-2-3 0 7,4 2-144-7,2 0 144 8,-3-2 0-8,-5 6 0 7,0 2 0-7,3-2 0 8,-1-2 0-8,-4 2-144 7,1 1 144-7,-3-1 0 8,-3 2-128-8,-1 2 128 7,-7-4 0-7,4 3 0 8,1 5 0-8,-1 4-128 7,-1-3 128-7,1 3 0 8,-6-1 0-8,4 9-128 7,-1-3 128-7,-3 8 0 8,-10-5-128-8,-2 5 128 7,0 2 0-7,2 0 0 8,2 0-144-8,0 4 144 7,4 2 0-7,0 2-144 8,4 6 144-8,-1-2 0 7,-5-2 0-7,-2 2 0 8,-2 1 0-8,4 1-128 7,6 0 128-7,-4 6 0 8,6-3 0-8,-2 9 0 7,5-7 0-7,-3 7 0 8,4-1 0-8,-3 3 0 7,-5 1 0-7,0 5-192 8,6 1 192-8,-1 4 0 7,7-2 0-7,3 2 0 8,3-1 0-8,1 1 0 7,0 4 0-7,6-2 0 8,1 0 0-8,1 8 0 7,6 0 0-7,-6 2 0 8,2 1 0-8,-2-3-128 7,8 6 128-7,-4-2 0 9,4-2 0-9,-2 6 0 6,4 1 0-6,4 5-128 8,3 1 128-8,3-1 0 7,2-1 0-7,5 3 0 8,1-3 0-8,7-1 0 7,-2 0 0-7,4-5 0 8,4 3 0-8,4-2 0 7,0-1 0-7,2 3 0 8,0 2 0-8,4-3 0 7,-2 1 0-7,6 0 0 9,-2-1 0-9,-1 1 0 6,5 2 0-6,0 1 0 8,5 3 0-8,-1-5 0 7,3 1 0-7,7-4 0 8,3-5 0-8,-2 3 0 7,3 0 0-7,5 0 0 8,2-3 0-8,-2 5 0 7,4-2 0-7,2 2 0 9,-4-7 0-9,6 3 0 6,-2 2 0-6,6-4 0 9,3-4 0-9,3 6 0 6,2-10 0-6,3 6 0 8,3-4 0-8,5 1 0 7,4-4 0-7,6-3 0 8,2-2 0-8,-6 2 0 7,1 0 0-7,3 0 0 9,-2-1 0-9,6-3 0 7,0 2 0-7,4-4 0 7,3-1 0-7,5-3 0 8,-2-1 0-8,-2-7 0 7,-1 3 0-7,5-1 0 7,-4-7 0-7,9 0 0 8,1 0 0-7,5-7 0 5,1-5 0-6,-3-1 0 8,-2-7 0-8,5 0 0 7,-7-6 0-7,9-1 0 8,1-6 0-7,0-7 0 5,-1-9 0-6,-3 0 128 9,-7-9-128-9,3-3 0 6,-5-2 0-6,5-1 0 9,-1 1 0-9,1-8 0 6,-9-1 0-6,-4 0 128 9,-10-1-128-9,-2 3-128 7,-6-1 128-7,-2 1-192 22,-5-5-256-22,-6 5-64 0,-5 7-16 0,-5 5 0 14,-2 3-1920-14,-12 0-384 0</inkml:trace>
    </iact:actionData>
  </iact:action>
  <iact:action type="add" startTime="8204">
    <iact:property name="dataType"/>
    <iact:actionData xml:id="d1">
      <inkml:trace xmlns:inkml="http://www.w3.org/2003/InkML" xml:id="stk1" contextRef="#ctx0" brushRef="#br0">2110 7719 6447 0,'0'0'272'0,"0"0"80"0,0 0-352 0,0 0 0 12,0 0 0-12,0 0 0 3,0 0 1632-3,0 0 256 12,0 0 48-12,6 20 16 3,3 3-1072-3,-3-5-224 11,2 3-32-11,4 3-16 4,-4 3-16-4,3 0 0 9,5 2 0-9,3 1 0 5,-1-1-208-5,5 2-32 12,3 0-16-12,1 2 0 4,2-1-112-4,1-5-32 11,-1-2 0-11,4-3 0 4,0-5-32-4,-2 3-16 11,-3-1 0-11,1-3 0 4,0 3 48-4,2-7 16 12,3 0 0-12,1-6 0 4,-6-4 96-4,2-4 16 11,-2-2 0-11,-3-2 0 3,-1-4 0-3,2 0 16 8,-1-5 0-8,1-1 0 9,0-5-112-9,3-1-32 11,-1-3 0-11,2-4 0 4,-2-4-192-4,1-1 144 10,-5-5-144-10,0 0 128 5,1 0-128-5,-7-3 0 12,-1-1 0-12,-3 2 128 3,-7-4-128-3,0 2 0 7,0-6 144-7,-4 4-144 10,-2 2 0-10,-2 0 128 8,0 8-128-8,0 4 0 3,-4 4 0-3,2 3 0 10,0 7 0-10,-2 5 0 4,0 1 0-4,4 11 0 10,0 0 160-10,-10 3-160 5,2 3 128-5,-5 6-128 7,-1 7 0-7,-3 9 144 8,1 1-144-8,2 8 0 10,-5 6 144-10,3 10-144 5,-5 5 176-5,-5 8-48 7,1 9 0-7,-2 6 0 8,-1 9 80-8,-1 8 16 12,-2 5 0-12,-2 6 0 3,-2 8-16-3,2-2 0 11,-5 4 0-11,-1 2 0 5,4-8 112-5,4-2 0 10,2-7 16-10,-2-9 0 5,-1 1 352-5,-1-8 64 11,-2-2 16-11,2-8 0 4,0-12-288-4,-2 0-48 9,2-5-16-9,-3-5 0 6,3-1-176-6,-4-3-48 10,2-13 0-10,2 4 0 5,2-8-64-5,0-1 0 11,-1-3-128-11,3-8 192 3,0-3-64-3,4-1 0 8,5-7-128-8,-3 2 192 7,-3-11-192-7,-1-4 176 11,4-3-176-11,3-6 160 4,-1-2-160-4,-1-3 160 10,-1-3-160-10,3-3 160 6,5-5-160-6,-3 1 0 11,6-4 0-11,-1 1 0 3,5-1 0-3,2 4 0 12,2 3 0-11,4-1 0 1,6-4 0-2,0 9-176 11,0 0 176-11,7 5-128 4,1-5 128-4,5 8 0 11,-1-1-144-11,7 7 144 5,9 2 0-4,-1 6 0 8,0 8-144-9,4-1 144 6,6 5 0-6,-2-3 0 9,6 9-128-9,3 3 128 4,3 6 0-4,4 1 0 11,-3 3 0-11,1 6 0 5,-1-6 160-5,-3 2-16 10,0 0 0-10,-6-4 0 6,0 2 64-6,-3 0 16 9,-1-5 0-9,-7-1 0 5,-1-2-96-5,0-2-128 10,-6-3 176-10,-3 3-176 5,-3-3 144-5,-1-1-144 11,-1-7 0-11,3 3 144 18,-3-5-1296-18,1-4-272 0,-20-8-48 0</inkml:trace>
    </iact:actionData>
  </iact:action>
  <iact:action type="add" startTime="9406">
    <iact:property name="dataType"/>
    <iact:actionData xml:id="d2">
      <inkml:trace xmlns:inkml="http://www.w3.org/2003/InkML" xml:id="stk2" contextRef="#ctx0" brushRef="#br0">3692 7942 14735 0,'0'0'1312'0,"0"0"-1056"9,-10 0-256-9,10 0 0 5,0 0 1040-5,0 0 160 10,0 0 16-10,0 0 16 5,0 0-144-5,0 0-16 11,0 0-16-10,14 2 0 2,3-4-352-3,1 2-80 11,5-2-16-11,4 2 0 4,5-2-176-4,3 0-48 10,0 0 0-10,-2 0 0 5,4 0-192-5,2 0-32 11,-2-2-16-10,4 0 0 2,-8-2-144-3,-2 2 0 10,1 0 144-10,-3 1-8176 17,0 1-1632-17</inkml:trace>
    </iact:actionData>
  </iact:action>
  <iact:action type="add" startTime="9663">
    <iact:property name="dataType"/>
    <iact:actionData xml:id="d3">
      <inkml:trace xmlns:inkml="http://www.w3.org/2003/InkML" xml:id="stk3" contextRef="#ctx0" brushRef="#br0">4743 7189 23951 0,'0'0'2128'1,"0"0"-1696"5,0 10-432-6,0 9 0 5,0 3 1072-5,0 3 128 10,0 4 16-10,0 4 16 4,-2 12-208-4,-2 0-32 11,0 6-16-11,-2 1 0 5,-1 1-400-5,-1 4-96 10,2-1-16-10,-6 3 0 5,-1-1-304-5,-1-3-160 10,0-3 160-10,7-3-160 5,-5-2 0-5,6-8 0 10,2 0 0-10,0 4 0 20,2-10-1744-17,4-6-400-3,2-5-80 0,4-12-16 0</inkml:trace>
    </iact:actionData>
  </iact:action>
  <iact:action type="add" startTime="10006">
    <iact:property name="dataType"/>
    <iact:actionData xml:id="d4">
      <inkml:trace xmlns:inkml="http://www.w3.org/2003/InkML" xml:id="stk4" contextRef="#ctx0" brushRef="#br0">6192 6832 17503 0,'0'0'768'1,"0"0"176"-1,0 0-752 0,0 0-192 9,0 0 0-9,0 0 0 4,-9 2 608-4,-7 4 96 11,4 3 0-11,-7 1 16 5,-3 0-240-5,-1 9-48 10,-2-1-16-10,-3 3 0 5,-3 13 48-5,-2-1 16 10,0 2 0-10,0 8 0 4,-5 4 352-4,-1 5 64 10,-3 11 0-10,-19 30 16 5,5 9-96-5,-1 1-32 11,4 10 0-11,3 6 0 5,-1 4-400-5,6 10-96 13,-2 3-16-13,8 3 0 3,0-1-144-3,6 1-128 10,4-3 144-10,1-1-144 3,3-1 320-2,4-5-48 9,5-12 0-10,0-2 0 4,7-6 48-4,1-2 16 10,4-1 0-10,6 1 0 5,6-8-144-5,0-5-16 12,5-2-16-12,3-3 0 4,1-1-160-4,3-6 0 11,5-4 144-11,10-6-144 4,0 2 0-4,6-7 144 10,6-5-144-10,6-7 0 18,7-9-352-17,7-1-176-1,-1-6-48 0,4-5-13872 5</inkml:trace>
    </iact:actionData>
  </iact:action>
  <iact:action type="add" startTime="10667">
    <iact:property name="dataType"/>
    <iact:actionData xml:id="d5">
      <inkml:trace xmlns:inkml="http://www.w3.org/2003/InkML" xml:id="stk5" contextRef="#ctx0" brushRef="#br0">7066 7413 2751 0,'0'0'128'0,"0"0"16"0,-6 14-144 0,2-5 0 10,0 5 0-10,3 0 0 5,-3-1 3392-5,2 1 656 10,2 6 128-10,4-5 32 4,3 5-2560-4,3-1-512 12,-2-3-112-12,8 3 0 4,-3-5-240-4,5 2-32 11,5-7-16-11,3 5 0 3,1-2-160-3,2-1-48 12,2-3 0-11,0-2 0 1,1 0-160-2,1 2-48 10,0-6 0-10,0-2 0 5,-2 0-64-5,3-2-32 11,-1 0 0-11,0-4 0 4,-2-2 96-4,0 2 32 11,-1-2 0-11,1-3 0 5,-2 1-96-5,0-6-32 11,1 5 0-11,-3-7 0 4,0 2-224-4,0-3 144 9,-1 3-144-9,-3 1 128 5,-1-9-128-4,-5 3 0 9,1 1 0-10,-1 3 0 5,-7-5 128-5,-2 3-128 9,-2 1 0-9,-6-1 128 6,-4-6-128-6,-2 3 0 11,-2 3 0-11,-5-3 0 4,1 1 0-4,-4-1 0 11,-1 7 0-11,-7-3 0 3,1 6 0-3,-3 1 0 8,-1 7-128-8,-2 2 128 9,-2 4 0-9,0 4-176 7,-3 7 176-7,-3 1-128 8,2 5 128-8,2 3 0 8,-6 3-144-8,4 3 144 7,2 1 0-7,-2 4 0 12,-4 0 0-12,4 10 0 3,-6 0 0-3,3 4 0 12,5 1 160-12,-4 3-160 3,2 0 304-3,2 3-48 12,4 1-16-12,1 0 0 3,5-1 96-3,4-1 32 10,5-2 0-10,2-1 0 6,6-3-16-6,4-2 0 9,4 0 0-8,8-6 0 4,0 2-32-5,9-6-16 10,1 0 0-10,7 2 0 5,8-8-48-5,6-3-16 11,8-5 0-11,2-5 0 4,1 1-48-4,5-3 0 6,1-2 0-6,5-7 0 8,5-3-64-8,0-2-128 12,8 0 176-12,2-3-176 3,4-5 128-3,-4-4-128 11,-3 2 0-11,1-7 0 21,0 1-272-21,-6-3-112 0,0-3-32 0,-6 1-15520 2</inkml:trace>
    </iact:actionData>
  </iact:action>
  <iact:action type="add" startTime="11511">
    <iact:property name="dataType"/>
    <iact:actionData xml:id="d6">
      <inkml:trace xmlns:inkml="http://www.w3.org/2003/InkML" xml:id="stk6" contextRef="#ctx0" brushRef="#br0">8886 7023 10127 0,'0'0'448'0,"-8"2"96"0,8-2-544 0,0 0 0 9,0 0 0-9,0 0 0 3,0 0 2640-3,0 0 432 11,2 10 64-11,-2-10 32 4,0 0-1696-4,18 4-352 13,-1 1-64-13,5-3-16 3,-1 0-176-3,6-2-32 7,1 0-16-7,1-2 0 9,0 0-352-9,2 1-64 9,3-3-16-9,1 2 0 2,-2-2-224-2,0 0-160 11,0 0 192-11,0 0-192 4,2 2 128-4,-5-2-128 10,-3-2 0-10,0 2 0 4,1 3 0-4,-3-3 0 8,-2-2 0-8,-3 4-8944 19,-2 2-1680-18</inkml:trace>
    </iact:actionData>
  </iact:action>
  <iact:action type="add" startTime="11808">
    <iact:property name="dataType"/>
    <iact:actionData xml:id="d7">
      <inkml:trace xmlns:inkml="http://www.w3.org/2003/InkML" xml:id="stk7" contextRef="#ctx0" brushRef="#br0">10415 6530 13823 0,'0'0'1216'0,"0"0"-960"8,0 0-256-8,0 0 0 4,-2-8 1040-4,0-2 176 7,2 10 16-7,-8-6 16 9,-5 2-112-9,1 0-32 10,-7-1 0-10,-1 1 0 5,-1 4-240-5,-1 0-48 6,-3 4-16-6,-2-2 0 9,-1 1 0-9,-1 3 0 12,-4-2 0-12,2 6 0 3,-3 4-48-3,1-3-16 7,2 5 0-7,0 1 0 8,-2-3-304-8,3 4-64 10,3-5-16-10,2 7 0 5,5 1-224-5,-1-1-128 7,3-3 128-7,7 5-128 8,-3-3 0-8,8-1 0 12,2 3 0-11,4-1 128 1,2-3-128-2,4 5 192 11,6-1-64-11,-3-1 0 4,9-3-128-4,-2 7 0 11,3 1 0-11,4 0 0 4,-1 3 0-4,-1-3 144 7,5-2-144-7,-1 3 0 8,-1 3 0-8,-1 2 0 12,0-1 0-12,-1 1 0 3,-5-4 160-3,1 2-160 7,-1-1 128-7,-3-1-128 8,2 0 160-8,-7-1-160 12,1-1 192-12,0-4-192 4,-4-3 496-4,-4 1-16 10,-2 3 0-10,-2-7 0 5,0-1 128-5,-8 0 32 11,0-1 0-11,-1-3 0 4,-7 2-96-4,1-6-16 7,-3 3 0-7,-1 3 0 8,-7-4-160-8,-1 0-48 10,-2 0 0-10,0-3 0 5,-4-1-128-5,1-2-16 10,1 0-16-10,0-2 0 6,-2 0-160-6,2 2 0 10,2-6 0-10,-7 4 0 18,3 0-1200-17,8 0-272-1,8 2-48 0,-3 4-15216 5</inkml:trace>
    </iact:actionData>
  </iact:action>
  <iact:action type="add" startTime="12649">
    <iact:property name="dataType"/>
    <iact:actionData xml:id="d8">
      <inkml:trace xmlns:inkml="http://www.w3.org/2003/InkML" xml:id="stk8" contextRef="#ctx0" brushRef="#br0">6715 9355 8287 0,'-12'2'368'0,"12"-2"80"0,-7 4-448 0,7-4 0 10,0 0 0-10,0 0 0 4,0 0 1792-4,0 0 288 11,0 0 48-11,0 0 16 4,0 0-1312-4,0 0-272 10,0 0-48-10,0 0-16 4,17 2 80-4,5 0 0 10,1-2 16-9,6-2 0 4,4-2-16-5,6 2 0 10,10-1 0-10,8-1 0 4,9 0-64-3,4-2 0 9,10 0-16-10,6 2 0 4,2-4 32-4,7 1 16 12,7 1 0-12,7 0 0 4,8 0 0-4,-2 0 0 10,0-2 0-10,0 4 0 5,2 1-160-5,-2 1-16 10,-1 2-16-10,3-4 0 5,0 4-128-5,-6 2-32 10,-6-4 0-10,-1 2 0 5,-7 0-192-5,-1 2 176 10,3 0-176-10,36 1 160 5,-22-3-160-5,-14 0 0 10,-19 0 0-10,-6 0 0 5,-7 0 0-5,-11 0 128 11,-7-1-128-11,-4 1 0 4,-4 0-192-4,-8 1-112 11,-4 3-16-11,-7-4-12736 8</inkml:trace>
    </iact:actionData>
  </iact:action>
  <iact:action type="add" startTime="13426">
    <iact:property name="dataType"/>
    <iact:actionData xml:id="d9">
      <inkml:trace xmlns:inkml="http://www.w3.org/2003/InkML" xml:id="stk9" contextRef="#ctx0" brushRef="#br0">9282 10089 4607 0,'0'0'192'1,"0"0"64"-1,0 0-256 0,0 0 0 7,4-16 0-7,-4 16 0 7,0 0 2688-7,2-12 512 7,-4-3 80-7,2 15 32 8,-6-12-2016-8,-2-1-400 7,-2 5-64-7,3-4-32 8,-5 0-64-8,-2 6-16 7,-7-5 0-7,1 5 0 8,3 0-64-8,-3 4-16 6,-3-2 0-6,1 2 0 9,-1-4-80-9,2 6-32 7,-3 6 0-7,-1 0 0 9,-3-4 0-9,1 4 0 6,0 2 0-6,0 5 0 8,-3-5-240-8,3 6-48 7,2-4-16-7,-1 5 0 9,5-3-224-9,3 3 144 7,1-5-144-7,-1 8 128 7,6-3-128-7,1 5 0 8,3-6 0-8,4 5 0 7,2 4 0-7,6 5 0 8,0-1 0-8,8 0 0 7,-5-1 0-6,5 1 160 6,6 2-160-7,3 0 160 8,1 3-160-8,-1 1 128 6,2 2-128-6,5-2 128 8,1-4-128-8,2 1 192 8,2 5-192-8,-1 0 192 8,-1-4 16-8,-2 2 16 7,2 0 0-7,-2 0 0 8,3-1-32-8,-5-1 0 7,0 0 0-7,1 0 0 8,-3-1 96-8,-2-1 16 6,-1-2 0-6,-5 2 0 9,1-3 0-9,-2 1 0 6,-7-4 0-6,-1 1 0 9,2-1 16-9,-6-1 0 6,-2 1 0-6,-4 0 0 9,-4-1 112-9,-6-5 16 7,0 1 16-7,-7 0 0 8,-1-7 192-8,-1 5 48 7,-6-2 0-7,-6 1 0 8,-3-7-144-8,-1 0-32 7,-6 2 0-7,-3-5 0 8,-5-5-112-8,-8 2-32 7,1-2 0-7,-3 0 0 8,-1-2-176-8,0-2-32 7,-1-1-16-7,9-5 0 8,-1 0-160-8,8-6 128 7,0 5-128-7,1-5 128 8,10 4-272-8,1-5-64 7,2 1-16-7,10-1 0 21,1-1-2256-20,1 5-448-1,5-5-80 0</inkml:trace>
    </iact:actionData>
  </iact:action>
  <iact:action type="add" startTime="14748">
    <iact:property name="dataType"/>
    <iact:actionData xml:id="d10">
      <inkml:trace xmlns:inkml="http://www.w3.org/2003/InkML" xml:id="stk10" contextRef="#ctx0" brushRef="#br0">6261 7711 6447 0,'0'0'272'1,"0"0"80"0,0 0-352-1,0-9 0 9,0-3 0-9,0 4 0 5,0-2 1920-5,0-1 304 12,-4 5 64-12,4 6 16 3,0-10-896-3,0-2-192 10,0 5-16-10,0 7-16 5,0 0-96-5,0 0 0 10,-2-12-16-10,2 12 0 6,0 0-256-6,0 0-48 10,0 0-16-10,0 0 0 5,0 0-208-5,0 0-32 10,0 0-16-10,-8 10 0 4,2-2-80-4,-2 7-16 11,0 1 0-11,3 5 0 4,1 6 208-4,2 3 32 11,-2 7 16-11,2 6 0 7,0-4-96-7,-2 4-32 8,2 5 0-8,0-1 0 5,0 4-192-5,2 0-32 10,-2 1-16-10,0-1 0 4,-2-8-32-4,4 0-16 11,-4 2 0-11,1-8 0 5,-5 0-80-5,2 0-16 10,0-2 0-10,2-6 0 5,-2 0-144-5,0-1 160 11,1-3-160-11,1 0 160 4,2-3-160-4,0-5 0 10,0-1 0-10,2 5 0 18,0-21-1088-18,2 16-288 0,-2-16-64 0,0 0-8288 12,6 16-1664-12</inkml:trace>
    </iact:actionData>
  </iact:action>
  <iact:action type="add" startTime="15246">
    <iact:property name="dataType"/>
    <iact:actionData xml:id="d11">
      <inkml:trace xmlns:inkml="http://www.w3.org/2003/InkML" xml:id="stk11" contextRef="#ctx0" brushRef="#br0">5430 9708 11967 0,'0'0'1072'1,"-12"-5"-864"2,0-1-208-3,12 6 0 8,0 0 1952-8,0 0 352 7,0 0 64-7,0 0 0 8,0 0-1520-8,0 0-304 7,14-8-64-7,5 4-16 8,-1-2-96-8,5-2-32 7,5 3 0-7,1-3 0 8,2 0 48-8,8-2 0 7,0 0 0-7,6 5 0 8,-8-5 208-8,6 0 48 7,-2 2 16-7,6-3 0 8,7 3 64-8,-1 4 16 7,2-4 0-7,1 0 0 8,1 4-160-8,1 4-48 8,7 2 0-8,1-4 0 8,-8-1-336-7,-1 1-64 4,-6 2 0-5,-8 0-128 8,-2 0 0-8,-6-4 0 8,-4-2 0-8,-2 2 0 7,-1 4 0-7,-3 6-192 8,-2-4 0-8,-3 0 0 21,-5 0-2352-21,-15-2-464 0</inkml:trace>
    </iact:actionData>
  </iact:action>
  <iact:action type="add" startTime="15619">
    <iact:property name="dataType"/>
    <iact:actionData xml:id="d12">
      <inkml:trace xmlns:inkml="http://www.w3.org/2003/InkML" xml:id="stk12" contextRef="#ctx0" brushRef="#br0">6161 9829 24351 0,'0'0'1088'0,"0"0"208"0,0 0-1040 0,0 0-256 6,0 0 0-6,0 0 0 9,0 0 352-9,0 0 16 6,0 0 0-6,0 20 0 8,0-20 112-8,-2 17 32 7,-4-5 0-7,-2 4 0 8,3-3 64-8,-1 7 0 7,-2-3 16-7,-4 5 0 8,4-1 160-8,1 5 16 7,-5-5 16-7,4 1 0 9,4 5-224-9,0 0-48 7,-1-1-16-7,3 1 0 7,2 6-176-7,5-4-48 8,1-1 0-8,0-1 0 8,4-6-144-8,2 3-128 7,-5 1 192-7,9 0-192 7,-4 3 176-7,3-5-176 7,-3-1 160-7,6-5-160 8,-3 3 144-8,5-1-144 8,-1-7 128-8,1 2-128 8,3-5 0-8,0-1 0 7,1 0 0-7,3-4-176 8,2-2 176-8,-1-2-208 6,-1-2 80-6,0 0 128 25,-1-2-704-25,-3-2 0 1,2 0-16-1,-5 0 0 11,-1 1-1776-11,3-5-336 0,-4-2-80 0</inkml:trace>
    </iact:actionData>
  </iact:action>
  <iact:action type="add" startTime="15950">
    <iact:property name="dataType"/>
    <iact:actionData xml:id="d13">
      <inkml:trace xmlns:inkml="http://www.w3.org/2003/InkML" xml:id="stk13" contextRef="#ctx0" brushRef="#br0">6727 10169 9215 0,'0'0'400'0,"-8"15"96"0,-2 3-496 0,6-1 0 6,-2 3 0-6,3 3 0 8,1 3 4096-8,0 3 736 7,-2 0 144-7,2 4 16 7,2 6-3120-6,0-2-624 6,0 6-128-7,0 0-32 7,-2 8-336-7,0-2-80 8,-2 1-16-8,0-1 0 8,-2 2-144-8,2 0-16 6,-2 3-16-6,3-3 0 8,-1 2-112-8,-2-5-32 7,-2-5 0-7,2 6 0 9,2-6-128-9,-2-4-16 7,3 0-16-7,-5-2 0 8,2-6-176-8,2 0 0 7,0 4 144-7,2-3-144 8,0-5 0-8,2 0 0 7,0-1 0-7,2-5-128 23,4-1-2000-23,-2-7-400 1,-4-13-80-1</inkml:trace>
    </iact:actionData>
  </iact:action>
  <iact:action type="add" startTime="16702">
    <iact:property name="dataType"/>
    <iact:actionData xml:id="d14">
      <inkml:trace xmlns:inkml="http://www.w3.org/2003/InkML" xml:id="stk14" contextRef="#ctx0" brushRef="#br0">11151 6471 5519 0,'-10'-15'496'0,"10"15"-496"0,0 0 0 0,-8-8 0 0,2-6 896 0,2 6 96 4,-6 2 16-4,10 6 0 8,0 0-224-8,0 0-32 7,0 0-16-7,0 0 0 8,-3-13-160-8,3 13-16 7,0 0-16-7,0 0 0 8,0 0-128-8,0 0-32 7,0 0 0-7,0 0 0 8,0 0-48-8,0 0-16 7,0 0 0-7,15 13 0 8,-1-3 112-8,-1 4 16 7,-3-4 0-7,6 5 0 8,-2 3 144-8,3 1 48 8,3 5 0-8,-1-5 0 8,3 1-192-8,3 3-48 6,2 4 0-5,2 3 0 7,1 3-80-8,1 4-32 6,4 6 0-5,-2 4 0 7,-4 1-128-8,5 7-32 6,1 3 0-6,0 3 0 9,-4 5-128-9,-2 0 0 6,1 11 144-6,-3-5-144 9,0 4 0-9,0 2 128 6,1 0-128-6,-5 2 0 8,1 0 176-8,-5 2-48 8,-1-6 0-8,3 2 0 7,-1-2-128-7,-1 2 0 8,1-2 0-8,-7 0 0 7,1 0 0-7,-2 0 0 8,-1 2 0-8,-5 2 0 8,-4-2 0-8,0 0 192 6,0 8-192-6,-6-8 192 9,-2 0 256-9,-7 2 48 6,-3 0 16-6,-5-2 0 9,1 0-80-9,3 0-16 7,-7 4 0-7,1-4 0 8,-5-2 32-8,1 4 16 7,-2 3 0-7,0-1 0 8,-1-4-48-8,-1 2-16 6,-4 2 0-5,0 0 0 7,2-4-112-8,-6 2-32 6,0 0 0-5,2-2 0 7,-6 2 16-8,0 0 0 7,0-2 0-7,0 0 0 8,4-4 32-8,-4 0 0 8,2-2 0-8,2-1 0 7,2-9-112-7,4-3 0 7,0-5-16-7,3 3 0 8,3-5 16-8,4-3 0 7,-1-8 0-7,5 2 0 8,5-6-64-8,-3-4 0 7,5-4 0-7,0-1 0 7,4-5-128-6,3-1 0 6,1-3 0-7,-2-5 128 8,6-14-256-8,0 0-64 6,6 17-16-6,-6-17 0 23,0 0-2400-23,13-4-464 0</inkml:trace>
    </iact:actionData>
  </iact:action>
  <iact:action type="add" startTime="17558">
    <iact:property name="dataType"/>
    <iact:actionData xml:id="d15">
      <inkml:trace xmlns:inkml="http://www.w3.org/2003/InkML" xml:id="stk15" contextRef="#ctx0" brushRef="#br0">12775 8862 7359 0,'0'0'656'1,"0"0"-528"7,0 0-128-8,0 0 0 5,0 0 2256-4,0 0 432 8,12 2 64-9,0 0 32 5,1-2-1264-5,5 0-256 10,3-2-48-10,3 0-16 4,5-2-240-4,2-2-32 13,-1-1-16-13,3 1 0 4,2 2-336-4,4-6-64 11,0-2 0-11,6 6-16 4,-2 1-112-4,5-3 0 11,-1 0-16-11,2 2 0 3,-2 4-192-3,2 0-48 10,-1 0 0-9,1 0 0 3,-6 0-128-4,0 2 0 12,-4 0 0-12,0 0 0 4,-6 0-160-4,-6 0-112 11,-3 2-32-11</inkml:trace>
    </iact:actionData>
  </iact:action>
  <iact:action type="add" startTime="17829">
    <iact:property name="dataType"/>
    <iact:actionData xml:id="d16">
      <inkml:trace xmlns:inkml="http://www.w3.org/2003/InkML" xml:id="stk16" contextRef="#ctx0" brushRef="#br0">13156 9531 27647 0,'0'0'2448'0,"21"0"-1952"0,8-4-496 1,-1 2 0-1,3 2 736 0,10 0 48 8,8 0 16-8,7-2 0 5,11 0 32-5,1-4 16 10,8-3 0-10,-2-1 0 4,-4-4-512-4,4-1-96 10,-3-1-32-9,24-2 0 18,-13 1-1792-18,-18 7-352 0</inkml:trace>
    </iact:actionData>
  </iact:action>
  <iact:action type="add" startTime="19463">
    <iact:property name="dataType"/>
    <iact:actionData xml:id="d17">
      <inkml:trace xmlns:inkml="http://www.w3.org/2003/InkML" xml:id="stk17" contextRef="#ctx0" brushRef="#br0">17055 6719 15663 0,'2'-10'1392'1,"2"2"-1120"10,-2 2-272-11,2-3 0 4,-1-5 800-4,1 6 96 11,-2-2 32-11,-2 10 0 4,0 0-80-4,0 0-16 10,0-11 0-10,0 11 0 5,0 0-512-5,0 0-96 10,0 0-32-10,0 0 0 5,-2 21-192-5,-2 1 0 10,-1-3 0-10,1 10 0 5,-2 7 208-5,2 1 0 11,-2 0 0-11,-2 7 0 4,0 9 208-4,3 4 32 10,3 5 16-10,-2 8 0 5,-4 2 64-4,4 3 16 8,-2 1 0-9,2-2 0 5,2 0-32-5,-2 0 0 11,-1 0 0-10,1-4 0 2,0 0-48-3,-2-7-16 11,2-3 0-10,-2 3 0 2,-2-7-96-3,3-1-32 10,-1-6 0-10,0-1 0 5,-2-1-160-5,4-4-32 10,-2-2-128-10,2-2 192 5,4-4-192-5,-2-4 144 11,-1-1-144-11,1-5 128 4,0-4-128-4,2-3 0 11,-4 1-160-11,4-5 160 18,-4 0-2512-18,4-14-416 0</inkml:trace>
    </iact:actionData>
  </iact:action>
  <iact:action type="add" startTime="19884">
    <iact:property name="dataType"/>
    <iact:actionData xml:id="d18">
      <inkml:trace xmlns:inkml="http://www.w3.org/2003/InkML" xml:id="stk18" contextRef="#ctx0" brushRef="#br0">15652 8919 20271 0,'0'0'896'1,"0"0"192"-1,0 0-880 0,0 0-208 4,0 0 0-4,20 4 0 8,-1-4 2048-8,11 3 384 7,7-1 64-7,2 4 0 8,9-6-1920-8,11 0-384 8,11-4-64-8,2 2-128 8,6-2 208-8,-2 1-48 6,1-5-16-6,-1-4 0 8,6 2-16-8,5 8-128 7,-5-2 192-7,6-1-64 9,2-7 144-9,5 4 32 7,-3-4 0-7,-4 3 0 8,0-1 16-8,1-2 0 6,-3 2 0-6,2 3 0 9,-2-1-96-9,1 2-16 6,1 0 0-6,-8 4 0 8,-10 0-208-8,-5-2 0 7,-9-1-192-7,-3 3 192 10,-4 2 272-10,-6 2 176 6,-8 3 16-6,-6 1-15712 10</inkml:trace>
    </iact:actionData>
  </iact:action>
  <iact:action type="add" startTime="20289">
    <iact:property name="dataType"/>
    <iact:actionData xml:id="d19">
      <inkml:trace xmlns:inkml="http://www.w3.org/2003/InkML" xml:id="stk19" contextRef="#ctx0" brushRef="#br0">16577 9662 26719 0,'0'0'1184'1,"0"0"240"-1,0 0-1136 0,0 0-288 4,0 0 0-4,0 0 0 8,0 0 160-8,10 17-32 8,-1-5 0-8,1 4 0 7,-4-5 96-7,0 9 16 8,2-1 0-8,-2 1 0 7,-5 1-48-7,1 5 0 8,0 1 0-8,0 0 0 7,0 6 48-7,0-1 0 8,0-1 0-8,2 2 0 7,2-2 128-6,2-2 16 5,-4 1 16-6,1-1 0 8,3 6 32-8,4 0 0 7,-4-4 0-7,5-2 0 8,-3-3-32-8,8-3 0 9,-5 1 0-9,9-1 0 8,-1-2-48-7,-1 3-16 4,3-8 0-5,1 1 0 8,1 3-208-8,2-7-128 7,3 1 128-7,1-6-128 8,0 1 0-8,-2-1 0 7,4-4 0-7,-3-2 128 8,-1-2-368-8,0 0-64 7,-3-2-16-7,1 0 0 21,0 0-1888-20,-1-2-384-1,-7-2-80 0</inkml:trace>
    </iact:actionData>
  </iact:action>
  <iact:action type="add" startTime="20634">
    <iact:property name="dataType"/>
    <iact:actionData xml:id="d20">
      <inkml:trace xmlns:inkml="http://www.w3.org/2003/InkML" xml:id="stk20" contextRef="#ctx0" brushRef="#br0">17462 9905 28223 0,'0'0'1248'0,"0"0"256"0,-7 14-1200 0,-1 6-304 7,6 5 0-7,0 4 0 8,2 2 528-8,0 8 48 6,0-2 16-6,0 10 0 8,0 4 128-8,0-2 32 7,0-1 0-7,0 7 0 8,-2 6-320-8,-2 5-64 7,-2 0-16-7,-4 4 0 8,3-1-112-8,-1 5-32 7,-6 0 0-7,4-6 0 9,-1 6-16-9,-5-7-16 7,4 3 0-7,-3-4 0 7,5 2 80-7,-5-3 32 7,-3-1 0-7,2 2 0 9,-3-3-32-9,3-1-16 6,-1-5 0-6,-1 1 0 8,4 1-80-8,-1-7-16 8,7-5 0-8,-2 0 0 8,1-4-144-8,5-6 0 6,2 0 0-6,2-2 0 25,2-4-992-25,4-5-288 0,3-7-48 0,-1-3-14288 1</inkml:trace>
    </iact:actionData>
  </iact:action>
  <iact:action type="add" startTime="21547">
    <iact:property name="dataType"/>
    <iact:actionData xml:id="d21">
      <inkml:trace xmlns:inkml="http://www.w3.org/2003/InkML" xml:id="stk21" contextRef="#ctx0" brushRef="#br0">19298 7778 13823 0,'0'0'1216'1,"0"0"-960"7,0 0-256-8,0 0 0 7,0 0 736-7,0 0 96 8,0 0 32-8,0 0 0 7,-2 23-416-7,4 3-96 7,2 1-16-7,8 2 0 8,3 0 80-8,9 3 16 8,3 3 0-8,4-2 0 8,0 2-32-8,6 2 0 6,2-2 0-6,2-2 0 9,8 2-80-9,0 0 0 6,3-5-16-5,3-5 0 7,2-7 16-8,1 1 16 7,8 1 0-7,3-9 0 8,-1-1-144-7,4-2-16 5,-2-8-16-6,-3-2 0 8,-1-6-160-8,2-2 192 7,1-1-192-7,-1-7 192 8,-4 1 0-8,6-7 16 8,-1-3 0-8,3-4 0 7,-6-1-48-7,1-1-16 7,-11 0 0-7,-5-4 0 8,-8 2-16-8,-2 2-128 8,-8-2 192-8,-2-2-64 8,0 0-128-8,-5-4 0 6,-5-2 144-6,-7-2-144 8,-1 4 0-8,-7-2 144 7,0 4-144-7,-2 2 0 8,-4 6 0-8,0 3 0 7,-2 9 0-7,-2 1 0 8,-4 1 128-8,2 7-128 7,6 10 0-7,-17 0 0 8,-3 6 0-8,3 6 0 7,-7-1-160-7,-1 11 160 8,0 5-192-8,-3 2 192 7,1 3-160-7,-2 7 160 8,0 9-128-8,-3 7 128 7,-5 3 0-7,2 11-144 8,0 1 144-8,-8 12 0 8,0 8 0-8,-4 1 0 8,7 11 0-8,-5 1 0 7,2 6 0-7,4 8 0 7,-6 0 0-7,6 2 0 7,-4 2 0-7,4-4 128 8,6-2-128-8,-4-2 192 7,2-4-64-7,1 3 0 8,-5-1 112-8,0 4 16 7,2-2 16-7,-4-4 0 8,6-2 16-8,-8-7 0 7,4-3 0-7,-4-7 0 8,4-2-32-8,4-4 0 7,-2-4 0-7,4-4 0 8,2-2 0-7,0-10 0 5,-2-7 0-6,-1-3 0 8,7-1-96-8,0-4-32 8,1-8 0-8,5-2 0 8,-2-8 32-8,-1-4 0 6,5-5 0-6,3-7 0 8,-3-1-16-8,3-8 0 7,2-4 0-7,1-4 0 8,-1-6-16-8,0-6-128 7,1 1 192-7,-1-9-64 8,0-9-128-8,5-8 0 7,-3 0 0-7,6-10 128 8,6-3-128-8,0-3 0 7,6 0 0-7,6 5 0 8,-1 5 0-8,7 2-176 7,-3 6 176-7,5 4-192 8,3 5 192-8,3 9-208 7,-1 1 80-7,4 9 128 8,5 1-176-8,-1 2 176 8,4 4-128-8,4 10 128 8,5 2 0-8,-1 1-160 6,2 7 160-6,6 5 0 9,-1 5-160-9,3 1 160 6,-2 0-128-6,1 4 128 8,-3 6 0-8,-6 0-128 7,-2 0 128-7,-6 2 0 8,0-4 0-8,2 2 0 7,-6-4 0-7,2-5 0 8,0-1 0-8,-1-2 0 7,-3-2 0-7,4 1 0 8,0-7 0-8,-2-5 0 7,0 2 128-7,4-11-128 8,4-1 0-8,-4 0-192 7,4-4 32-7,-4-2-8896 16,0-4-1776-16</inkml:trace>
    </iact:actionData>
  </iact:action>
  <iact:action type="add" startTime="22496">
    <iact:property name="dataType"/>
    <iact:actionData xml:id="d22">
      <inkml:trace xmlns:inkml="http://www.w3.org/2003/InkML" xml:id="stk22" contextRef="#ctx0" brushRef="#br0">21662 8217 20671 0,'0'0'912'0,"0"0"192"0,0 0-880 0,0 0-224 5,0 0 0-5,0 0 0 8,0 0 1072-8,0 0 160 7,21 2 48-7,-3-2 0 8,3-4-416-7,7 2-80 5,5-2-16-6,4 0 0 9,-4 0-304-9,4-2-64 6,2-2-16-6,-2-1 0 8,-2-1-384-8,6-2 0 8,-2 6 0-8,6-3 0 8,-6-5 192-8,4 10-64 7,-6-2 0-7,4 0 0 8,-8-3-128-8,4 5 0 6,4 4 0-6,-8 0-176 8,-1 0-96-8,-1 2-32 9,-2-2 0-9,-2 2-8304 15,-1-1-1664-15</inkml:trace>
    </iact:actionData>
  </iact:action>
  <iact:action type="add" startTime="22811">
    <iact:property name="dataType"/>
    <iact:actionData xml:id="d23">
      <inkml:trace xmlns:inkml="http://www.w3.org/2003/InkML" xml:id="stk23" contextRef="#ctx0" brushRef="#br0">23330 7154 14735 0,'0'0'1312'0,"0"0"-1056"6,0 0-256-6,0 0 0 8,0 0 1856-8,0 0 320 6,0 0 64-6,7 11 16 9,-7-11-1472-9,2 26-288 7,-4 1-64-7,-1 2-16 8,-1 4 80-8,-6 8 16 7,2-2 0-7,-2 10 0 7,-7 0-64-7,3 2-16 8,-3 3 0-8,-1 3 0 8,-1-3-80-8,-1 3-16 7,2 1 0-7,7-1 0 8,-5-10-208-8,6-6-128 7,3 0 160-7,-3-4-160 8,2-6 128-8,2 0-128 8,0-3 0-8,0-5 144 8,5 0-144-8,1-3 0 6,1-7 0-5,-1-13 0 20,0 0-1504-21,0 0-224 0,14 14-64 0</inkml:trace>
    </iact:actionData>
  </iact:action>
  <iact:action type="add" startTime="23245">
    <iact:property name="dataType"/>
    <iact:actionData xml:id="d24">
      <inkml:trace xmlns:inkml="http://www.w3.org/2003/InkML" xml:id="stk24" contextRef="#ctx0" brushRef="#br0">25019 6645 10127 0,'-14'6'896'1,"-5"3"-704"5,-1-1-192-6,3 2 0 8,-5 5 1408-8,-1 1 240 7,-5 2 48-7,1 7 16 8,0 0-720-7,-2 3-144 5,-1-1-16-6,-1 2-16 9,-4 6-208-9,-2 10-32 6,2 4-16-6,-2 5 0 8,-8 5-96-8,6 5-16 7,-2 12 0-7,0 6 0 8,-8 8-192-8,-3 9-64 7,-1-1 0-7,-2 9 0 8,-1 6-192-8,1 6 128 7,0-2-128-7,3 0 0 8,7-2 160-8,4 4-160 7,-2-4 160-7,4 2-160 8,0-3 384-8,4 1-32 8,2-2 0-8,4-4 0 7,3-10 16-7,3 3 0 7,1-1 0-7,3-1 0 8,-1 3-48-8,-1 2-16 8,1-1 0-8,7-3 0 8,-5 3-112-8,6-1-32 6,-1-4 0-6,5-5 0 9,4-6-160-9,2 7 0 6,2 1 144-6,4 3-144 9,6-9 0-9,3 0 0 6,-3-1 0-6,6-3 0 9,-5-6 0-9,9-8 0 6,-1-1 0-6,3-9 0 9,3 2 176-9,3-3-48 6,-1-9 0-6,8-9 0 9,0-4-128-9,8-6 0 6,2-3 0-6,4-7 0 22,-1-5-528-22,1-3 16 1,6-9 0-1</inkml:trace>
    </iact:actionData>
  </iact:action>
  <iact:action type="add" startTime="24025">
    <iact:property name="dataType"/>
    <iact:actionData xml:id="d25">
      <inkml:trace xmlns:inkml="http://www.w3.org/2003/InkML" xml:id="stk25" contextRef="#ctx0" brushRef="#br0">24845 8043 15599 0,'-17'10'688'1,"17"-10"144"-1,-12 15-656 0,8 3-176 7,0-4 0-7,4-14 0 8,4 21 752-8,0-1 112 7,6-3 32-7,7 1 0 8,7-11-192-8,1 5-16 7,2-2-16-7,5-6 0 8,1-2-224-8,8-2-32 7,-4-2-16-7,2-2 0 8,0 4-208-8,-4-6-64 7,2-4 0-7,4 1 0 8,-2 1-128-8,2-6 0 7,-4 0 144-7,4-3-144 8,-4 3 0-8,0-3 128 8,2-1-128-8,-6 2 0 8,0-3 0-8,0 1 128 6,1 3-128-6,-3-3 0 8,-4 5 0-8,-7-5 0 7,-5 6 0-7,-5-5 128 8,-2-1-128-8,-4 1 0 7,0-5 128-7,-6 3-128 8,-4 1 176-8,-4-1-48 7,-2-1 0-7,-5 9 0 9,-1-5 0-9,-5 10 0 6,-4 0 0-6,-1 4 0 8,1 6-128-8,-2 2 0 7,-4 10 0-7,-1-1 0 8,-1 7 0-8,0-1 0 7,-6-1 0-7,4 7 0 8,-4 4 192-8,2 4 16 8,-2 4 0-8,-2 8 0 8,-2-2 16-8,1 2 0 6,-3 3 0-6,0 11 0 9,4 7 0-9,-2-7 0 7,8-1 0-7,2 2 0 7,8-1 32-7,7-3 16 7,3-3 0-7,7 0 0 8,0-5 32-8,6 1 0 7,2-6 0-7,6 2 0 8,6-8-64-8,0 2-16 7,3-6 0-7,9-2 0 8,7-4 64-8,2-2 16 7,2-1 0-7,2-7 0 8,5-3-112-7,4-6 0 5,7-3-16-6,2-1 0 9,-3-6-176-9,1 0 128 7,8-2-128-7,-3-2 128 8,3-1-384-8,-1-3-96 6,-1-6-16-6,3 2 0 23,3-3-1872-22,-3-1-368-1</inkml:trace>
    </iact:actionData>
  </iact:action>
  <iact:action type="add" startTime="24629">
    <iact:property name="dataType"/>
    <iact:actionData xml:id="d26">
      <inkml:trace xmlns:inkml="http://www.w3.org/2003/InkML" xml:id="stk26" contextRef="#ctx0" brushRef="#br0">26107 7516 9215 0,'0'0'816'0,"0"0"-656"4,0 0-160-4,0 0 0 8,0 0 1008-8,0 0 160 7,0 0 48-7,0 0 0 9,0 0-416-9,0 0-80 6,0 0-16-6,0 0 0 8,0 0 64-8,0 0 0 7,0 0 0-7,0 0 0 8,0 0 128-8,0 0 48 7,20 4 0-7,-5 0 0 8,5-2-240-8,1-2-32 8,3-2-16-8,-3 0 0 7,6 0-208-7,1 0-64 8,3-3 0-8,0-3 0 8,0 2-208-8,4-2-48 6,6 0-128-6,-3-3 192 9,1 1-192-9,1 2 128 7,-4-2-128-7,3 2 0 7,-2 3 0-7,-6-3-160 7,-4 4 0-7,-3 0-7632 16,-3-2-1520-16</inkml:trace>
    </iact:actionData>
  </iact:action>
  <iact:action type="add" startTime="25031">
    <iact:property name="dataType"/>
    <iact:actionData xml:id="d27">
      <inkml:trace xmlns:inkml="http://www.w3.org/2003/InkML" xml:id="stk27" contextRef="#ctx0" brushRef="#br0">27810 6567 13759 0,'0'0'608'1,"8"-10"128"-1,-8 10-592 0,8-14-144 7,-8 14 0-7,4-9 0 8,-4 9 752-8,0 0 112 6,0 0 32-6,-16-2 0 9,-2 2-320-9,-3 2-48 6,-4 1-16-6,-5 3 0 9,-1 4-208-9,-4-2-48 7,0 4-16-7,0 1 0 9,-6-1 256-9,2 3 48 6,4-1 16-6,-4 6 0 8,0 1 64-8,-4 3 16 7,6-7 0-7,2 6 0 8,1-1-336-8,7 1-64 6,6-3-16-6,1-1 0 9,3 1-80-9,7 1-16 7,0-5 0-7,2 3 0 8,4 3 0-8,4-1-128 7,4-1 192-7,6 3-64 8,-2 4-128-8,9-1 128 7,-1-3-128-6,7 3 128 6,7 1 48-7,3 0 0 7,6 2 0-7,-4-1 0 8,4-1 16-8,-2 0 0 8,-4 1 0-8,0-3 0 8,2-4 0-8,-1 5 0 6,-5-3 0-6,-4 5 0 8,-7-3-16-8,-1 0 0 7,-7-3 0-7,2-1 0 8,-8-5 16-8,-4 1 0 7,-4 1 0-7,-6-5 0 9,-2 5 192-9,-5-4 32 6,-5-1 16-6,-7-3 0 8,-10 4-48-8,-4-6 0 7,0 1 0-7,-9 1 0 8,-5-4-192-8,0-4-64 7,3 2 0-7,1 0 0 9,-1 0 464-9,-1 5 96 6,0-5 16-5,1 0-10816 14,5 2-2144-14</inkml:trace>
    </iact:actionData>
  </iact:action>
  <iact:action type="add" startTime="25710">
    <iact:property name="dataType"/>
    <iact:actionData xml:id="d28">
      <inkml:trace xmlns:inkml="http://www.w3.org/2003/InkML" xml:id="stk28" contextRef="#ctx0" brushRef="#br0">24621 10034 22399 0,'0'0'992'0,"21"-2"208"0,7-2-960 0,3 2-240 4,0 0 0-4,12-1 0 8,12-1 576-8,3 2 80 8,1 0 16-8,1-2 0 7,4-6-432-7,5 0-96 8,-5 3-16-8,8-9 0 7,0 6 0-7,8-3 0 7,0 3 0-7,6 2 0 9,6-4 0-9,-4 4 0 8,-4-1 0-8,-4-1 0 6,-8 4-128-6,0 2 0 7,-2-2 0-7,-8 2 0 9,-1 1 0-9,-1 1 0 7,-1 0-224-7,-1 2-7504 15,-9 0-1488-15</inkml:trace>
    </iact:actionData>
  </iact:action>
  <iact:action type="add" startTime="26128">
    <iact:property name="dataType"/>
    <iact:actionData xml:id="d29">
      <inkml:trace xmlns:inkml="http://www.w3.org/2003/InkML" xml:id="stk29" contextRef="#ctx0" brushRef="#br0">25865 10861 2751 0,'-17'0'256'0,"17"0"-256"7,-16 0 0-7,6 0 0 8,10 0 3584-8,-17 0 688 6,1 0 128-6,3 0 16 9,-5 0-2624-9,4 0-512 7,-5 0-128-6,-3 0 0 6,-3-2-512-7,0 2-80 7,1-2-32-7,-1 2 0 8,-2 2-112-8,-3 0-32 7,-3-2 0-7,2 2 0 8,0 4 0-8,2 2 0 7,-3 1 0-7,5-1 0 8,-2 2-80-8,1 6-32 7,3 1 0-7,6-3 0 8,3 1-48-8,0-3-16 7,7 4 0-7,1-5 0 8,2 7-208-8,2-4 0 7,4-14 0-7,4 19 0 7,2 3 128-7,6-3-128 9,-1 1 0-9,9 1 0 8,1 0 144-8,8 3-144 6,3-1 128-6,7 3-128 9,0-3 144-9,0 2-144 6,6 3 160-6,-2-1-160 9,5 0 144-9,1 3-144 6,2-3 128-6,-2 4-128 8,-5 4 128-8,1 0-128 7,-4-4 128-7,0 1-128 8,-6-1 208-8,-2 2-32 7,1 6-16-7,-5-6 0 8,-4 2 48-8,3 2 16 8,-1-5 0-8,-4-1 0 7,-3 0 112-7,-1 0 32 8,-5 0 0-8,0-3 0 7,-9 5-16-7,1-4 0 7,-4-4 0-7,-4-5 0 8,-4 5 160-8,1-3 16 8,-7 1 16-8,-4-1 0 8,-9-5-48-8,-2 1-16 6,-1-5 0-6,-5 1 0 8,-6-2-208-8,0-1-32 7,-8-5-16-7,-1 0 0 8,-3-2-64-8,-8-4-16 7,-1-4 0-7,1-2 0 8,5 0-144-8,5-7 0 7,4 1 0-7,2-9 0 22,6-5-1088-21,4-3-320-1,2-2-48 0,9-6-9328 7,3-8-1872-6</inkml:trace>
    </iact:actionData>
  </iact:action>
  <iact:action type="add" startTime="26908">
    <iact:property name="dataType"/>
    <iact:actionData xml:id="d30">
      <inkml:trace xmlns:inkml="http://www.w3.org/2003/InkML" xml:id="stk30" contextRef="#ctx0" brushRef="#br0">27853 6208 7359 0,'0'0'656'1,"0"0"-528"5,0 0-128-6,0 0 0 8,0 0 848-8,0 0 144 7,16 4 32-7,-16-4 0 8,19 8-432-8,3-1-80 8,-5-1 0-8,5 2-16 7,-1 2 96-7,6 0 32 7,6 7 0-7,4-1 0 8,3-5 0-8,-3-1 0 7,2 0 0-7,-2 7 0 8,6 9-64-8,-4-1-16 7,3 2 0-6,-4 3 0 7,-1 5-32-8,2 8-16 7,-2 5 0-7,2 9 0 9,0 2-128-9,0 3-32 6,2 6 0-6,-6 2 0 9,0 8-48-9,0 4-16 6,-4-2 0-6,0 0 0 8,-1 0-96-8,1 6-32 7,0 0 0-7,-4-4 0 8,-1-4-16-8,-3 2-128 7,1 4 192-7,-9-1-64 8,1 1-128-8,1-2 0 7,-7 0 144-7,2 2-144 8,-2 2 240-8,-5 3-32 7,1 7 0-7,-2-2 0 8,-4 3 16-8,0-3 0 7,-4 1 0-7,-2 3 0 8,-1 7-64-8,-5 4-16 8,2 1 0-8,-5-1 0 7,1-6 48-7,-2-1 16 7,1-1 0-7,-3 4 0 8,1 1 0-8,1-3 0 7,-2-2 0-7,1 1 0 8,-5-5 128-8,-1-3 32 7,2 1 0-7,-1 3 0 8,3-6 0-8,-3 5 0 7,-3-5 0-7,1-1 0 8,-1-5-96-8,0 2-16 7,-3 2 0-7,-1-3 0 8,-2 1-16-8,4-4-16 7,1-4 0-7,3 4 0 8,-3-6-48-8,5 2-16 7,-2-2 0-7,-1-2 0 8,-1-10-160-8,-1 6 128 7,-1 2-128-7,0-7 128 9,-2-1-128-9,1-3 0 6,1-3 144-6,4-3-144 8,-5-7 0-8,-1 1 144 7,0-8-144-7,-2-2 0 8,1-8 336-8,1 2-32 7,2 0-16-7,-1-4 0 8,3 1-64-8,0-3-16 7,-3-2 0-7,5 0 0 8,0-1-48-8,5-3-16 7,-2-3 0-7,1-1 0 8,3-1-144-8,-1-7 0 7,1 3 144-7,3-6-144 8,-3-2 0-8,4 0 0 7,12-6 0-7,-13 7 128 8,-1-3-128-8,14-4 0 7,-14 0-176-7,14 0 176 25,0 0-2304-25,-9-11-352 0</inkml:trace>
    </iact:actionData>
  </iact:action>
  <iact:action type="add" startTime="29010">
    <iact:property name="dataType"/>
    <iact:actionData xml:id="d31">
      <inkml:trace xmlns:inkml="http://www.w3.org/2003/InkML" xml:id="stk31" contextRef="#ctx0" brushRef="#br0">17057 20306 2751 0,'0'0'256'0,"0"0"-256"7,17-6 0-7,-5 2 0 8,-12 4 2992-8,18-10 544 7,-7 3 112-7,-11 7 32 8,16-6-2464-8,-16 6-480 8,12-10-96-8,1-2-32 7,-13 12-32-7,10-9-16 7,0-3 0-7,-10 12 0 8,0 0 80-8,11-12 0 7,-11 12 16-7,0 0 0 8,0 0 160-8,0 0 16 7,0 0 16-7,0 0 0 8,0 0-80-8,0 0-32 7,0 0 0-7,0 0 0 8,0 0-128-8,0 0-32 7,-17 0 0-7,5 0 0 8,-3 0 48-8,3 0 0 7,-6 2 0-7,5 4 0 9,-9-2-32-9,3 2 0 6,-7-2 0-5,-1 1 0 7,-4-1-192-8,-2 2-32 6,0 4-16-6,-7-2 0 9,1-2-80-9,-3 1-16 7,1 3 0-7,-4-4 0 8,2 4-96-8,-4 0-32 6,-4-3 0-6,3 1 0 8,-7 2-128-7,0-2 192 6,-1-1-192-7,-7 3 192 8,-7 0-64-8,0-4-128 7,-10 2 192-7,4 3-64 7,0-3 48-7,0 0 0 8,-2 2 0-8,-2-3 0 7,0 3 80-7,-4 4 0 7,-10-4 16-7,1-1 0 9,-1-5 0-9,-2 2 0 6,5 4 0-6,-5 2 0 8,3-7-96-8,-9 3-32 8,-1 4 0-8,1-4 0 8,-3 0 0-8,2-3 0 7,1 3 0-7,3-2 0 8,-3 8-144-8,1-1 160 7,-4-5-160-7,-3 2 160 7,1-4-160-7,2-2 0 8,-3 0 144-8,7 5-144 8,3 5 0-8,-7-8 0 7,-6-2 0-7,2-2 128 8,1-2-128-8,7 2 0 7,1 3 0-7,3-1 0 8,5 0 0-8,-7-2 0 7,-7 0 0-7,1 0 0 8,4-2 128-8,-3 0-128 7,5 4 160-7,5 0-160 8,5 0 128-8,-7-2-128 6,-2-2 0-6,-3-2 0 9,2-2 176-9,5 2-176 7,-2 0 192-7,7 2-192 7,1 0 144-7,0 0-144 7,-4 0 0-7,-1 0 144 9,-1 0-144-9,0 0 0 7,5-4 0-7,3 2 0 8,0 0 0-8,4 2 0 7,4 0 0-7,-6 0 0 8,-5 0 0-8,1-2 0 7,0 0 0-7,2 0 0 8,4 0 128-8,4 0-128 7,2-3 128-7,8 3-128 8,0 0 0-8,1 0 0 7,3 0 0-7,-6-2 0 8,-2 0 0-8,5-2 0 7,5-6 0-7,-3 5 0 8,7-1 0-8,3-2 0 7,1 0 0-7,3 6 128 8,0 1-128-8,4-3 0 7,1 2 0-7,5 0 128 8,-6-2-128-8,2 2 192 7,0-2-192-7,0-2 192 8,6 1-192-8,-4 1 0 7,-1-2 0-7,5 0 128 8,5 2-128-8,1 2 0 7,0-1 0-7,4-5 0 9,1 6 128-9,3-2-128 6,-2 2 128-6,5-2-128 8,-1-1 0-8,0 3 0 7,1-2 0-7,1 4 0 8,3-2 0-8,-3 0 0 7,3-2 0-7,1 2 0 8,-1 0 0-8,2 1 0 7,3 1 0-7,-5-2 0 8,4 2-128-8,-1 2 128 7,3 0 0-7,-1 0 0 8,1 0 0-8,-4 0 0 7,5 0 0-7,11 0 0 8,-16 0 0-8,16 0 0 7,-12 2 0-7,12-2 0 8,0 0-176-8,-13 0 176 7,13 0-128-7,0 0 128 8,0 0-320-8,0 0 32 7,0 0 0-7,0 0 0 22,0 0-368-22,0 0-80 0,17 0-16 0,3 0 0 14,-3-4-1760-13,5-2-368-1,1 0-64 0,2 0-11936 4</inkml:trace>
    </iact:actionData>
  </iact:action>
  <iact:action type="add" startTime="30016">
    <iact:property name="dataType"/>
    <iact:actionData xml:id="d32">
      <inkml:trace xmlns:inkml="http://www.w3.org/2003/InkML" xml:id="stk32" contextRef="#ctx0" brushRef="#br0">8796 19772 21183 0,'-8'-6'1888'1,"-3"2"-1504"5,11 4-384-6,0 0 0 9,0 0 2224-9,0 0 368 6,0 0 80-6,-12 10 16 8,-2-5-1872-8,14-5-368 7,-13 8-80-7,-3 0-16 8,4 0-96-8,-5-2 0 7,1-2-16-7,-3-1 0 8,-3 1-240-8,1 4 0 7,-1-2 128-7,-3 0-128 8,0 2 0-8,-3 1 144 7,-1-3-144-7,-4 4 128 8,0 4 128-8,0-3 32 7,1 9 0-7,-3-6 0 8,-2 1 128-8,0 1 32 7,0-3 0-7,-8 7 0 9,-3-6-80-9,-5 5-16 7,-2-1 0-7,-1-5 0 7,1 7-112-7,0 3-32 7,1 2 0-7,-3-1 0 8,1-1-80-8,-1 5 0 7,1-1-128-7,-1 0 192 8,2 1-64-8,-1-3-128 7,-7 0 176-7,-1 3-176 8,0-3 144-8,3 0-144 8,3 1 0-8,3-3 144 8,2 0-144-8,5-1 0 6,-1-3 0-5,4 3 128 7,4-3-128-8,8-1 0 6,0 1 144-6,5-1-144 8,1-6 176-8,4 5-48 7,1-1 0-7,7-1 0 8,1-7 0-8,0 2 0 8,5 2 0-8,9-12 0 7,0 0-128-7,0 13 160 8,0-13-160-8,5 18 160 7,5-3-160-7,0-3 0 8,2 0 0-8,5 1 128 8,5-5-128-8,1 4 0 7,4-2 0-7,3-2 128 7,1 3-128-7,0-3 160 8,6 2-160-8,4 1 160 7,-2-5-160-7,4 4 192 8,-2 0-192-8,6-2 192 8,2 3-192-8,1 1 128 7,-1-6-128-7,0 2 128 8,0-1-128-8,-1-1 0 6,-5-2 0-6,2-4 128 9,0 2-128-9,0 0 0 7,2-2 0-7,1-4 0 22,-5 2-1040-21,2 0-240-1,-6 0-64 0,4 0-15808 3</inkml:trace>
    </iact:actionData>
  </iact:action>
  <iact:action type="add" startTime="31968">
    <iact:property name="dataType"/>
    <iact:actionData xml:id="d33">
      <inkml:trace xmlns:inkml="http://www.w3.org/2003/InkML" xml:id="stk33" contextRef="#ctx0" brushRef="#br0">13232 15538 22111 0,'0'0'1968'0,"0"0"-1584"6,0 0-384-6,0 0 0 9,0 0 1088-9,13 0 128 7,7 0 16-7,5 0 16 8,3 0-288-8,3-2-64 7,10-2-16-7,6 0 0 9,5-4-80-9,7-2-16 6,11 3 0-6,-6 1 0 8,-1-6-368-8,3 4-80 7,-4 2-16-7,1-1 0 8,-1-5-320-8,-1 6 144 7,-3 0-144-7,1 2 0 8,-1 2 0-7,-3-2 0 6,-2 4 0-7,-5 0 0 21,-1 4-1968-21,-10 4-288 0,-4-4-64 1</inkml:trace>
    </iact:actionData>
  </iact:action>
  <iact:action type="add" startTime="32194">
    <iact:property name="dataType"/>
    <iact:actionData xml:id="d34">
      <inkml:trace xmlns:inkml="http://www.w3.org/2003/InkML" xml:id="stk34" contextRef="#ctx0" brushRef="#br0">13630 16187 26719 0,'-10'6'2368'0,"10"-6"-1888"6,0 0-480-6,0 0 0 8,14 14 864-8,7-7 80 7,8 1 16-7,4 2 0 8,6-6-336-8,-1-2-64 7,4-4-16-7,3-2 0 8,8-4-176-8,4 2-48 8,1-2 0-8,8-3 0 9,-1-1-320-9,9 0 144 5,0 3-144-5,0 1 0 21,0-6-448-20,0 2-208-1,-11 1-48 0,1-5-13456 4</inkml:trace>
    </iact:actionData>
  </iact:action>
  <iact:action type="add" startTime="32585">
    <iact:property name="dataType"/>
    <iact:actionData xml:id="d35">
      <inkml:trace xmlns:inkml="http://www.w3.org/2003/InkML" xml:id="stk35" contextRef="#ctx0" brushRef="#br0">17098 14266 9215 0,'0'0'816'0,"0"0"-656"5,-6-19-160-5,4 5 0 9,2 0 1408-9,0 14 240 7,8-15 48-7,-2-5 16 8,-3 5-704-8,3 3-144 6,2 0-32-6,2-1 0 9,-4 3 112-9,2-6 16 6,-1 6 0-6,-7 10 0 8,0 0 176-8,10-11 32 7,-10 11 16-7,0 0 0 8,0 0-208-8,0 0-32 8,0 0-16-8,0 0 0 7,0 0-240-7,8 21-48 8,-4 3-16-8,-4 3 0 8,-4 2-64-8,-2 6-16 7,2 6 0-7,-4 2 0 9,-3 6-112-9,5 0-32 7,-4-1 0-7,0 3 0 7,1 4-128-7,1-3-16 7,-2 1-16-7,2-4 0 8,2-2-96-8,-3-1-16 7,1-1 0-7,2 0 0 8,-6-10-128-8,2 4 192 7,1 0-192-7,1-8 192 8,0-3-192-8,2-1 0 7,2 0 144-7,0-3-144 8,2-3 0-8,2-5 0 7,0-1 0-7,0-15 0 23,0 0-384-22,0 0-160-1,8 10-32 0,-8-10 0 13,14 12-2496-13,-14-12-496 0</inkml:trace>
    </iact:actionData>
  </iact:action>
  <iact:action type="add" startTime="32974">
    <iact:property name="dataType"/>
    <iact:actionData xml:id="d36">
      <inkml:trace xmlns:inkml="http://www.w3.org/2003/InkML" xml:id="stk36" contextRef="#ctx0" brushRef="#br0">16058 15700 14735 0,'0'0'1312'1,"0"0"-1056"5,0 0-256-6,0 0 0 8,0 0 2640-8,23 3 480 7,9 3 80-7,1-6 32 8,2-4-2096-8,8 0-432 7,-2-3-64-7,8-1-32 9,3-4-64-9,7 2-16 6,3-5 0-6,6 3 0 8,1 2 112-8,7-5 32 7,6-1 0-7,0 3 0 8,-2-5-48-8,-2 4-16 7,-6-7 0-7,-2 3 0 10,-4 5-288-10,1-3-48 5,-9 4-16-5,1 1 0 8,-5 1-256-8,-3 4 128 7,0 0-128-7,-8 2 0 9,-2-2-192-9,-6 6-160 6,-4 6-32-6,-4-2 0 23,-3 2-1904-23,-5 0-384 1,-9 4-80-1</inkml:trace>
    </iact:actionData>
  </iact:action>
  <iact:action type="add" startTime="33336">
    <iact:property name="dataType"/>
    <iact:actionData xml:id="d37">
      <inkml:trace xmlns:inkml="http://www.w3.org/2003/InkML" xml:id="stk37" contextRef="#ctx0" brushRef="#br0">16663 16210 13823 0,'0'0'608'0,"0"0"128"0,0 0-592 0,-16 2-144 5,16-2 0-5,0 0 0 8,0 0 2496-8,0 0 480 7,-8 10 96-7,2 4 0 8,6-14-1792-8,-7 15-384 7,1 3-64-7,2 0 0 9,0-1 128-9,4 5 16 6,0 1 16-6,0 2 0 8,0 3-224-8,2 1-64 7,2 2 0-7,0 2 0 8,6 4-176-8,-3-4-32 7,-1 1-16-7,4-1 0 8,2 4-48-8,-1-2-16 7,5-4 0-7,-2-2 0 9,3-3-32-9,7-1-16 8,1-4 0-8,0-3 0 7,3 0-16-7,-1-1 0 6,0-5 0-6,4-4 0 9,1-1-96-9,3-3 0 6,-2-6-16-6,2-3 0 8,-4 1-112-8,0-4 0 7,3-2-128-7,-1-6 192 24,0 3-560-23,-2-5-112-1,0 1-32 0,-3 1 0 12,1-5-1792-12,-2-5-352 0,0 3-80 0,-1 3-11936 5</inkml:trace>
    </iact:actionData>
  </iact:action>
  <iact:action type="add" startTime="33635">
    <iact:property name="dataType"/>
    <iact:actionData xml:id="d38">
      <inkml:trace xmlns:inkml="http://www.w3.org/2003/InkML" xml:id="stk38" contextRef="#ctx0" brushRef="#br0">17554 16411 28559 0,'-29'12'1264'1,"13"0"272"-1,-1 11-1232 0,3 4-304 5,2 3 0-5,3 5 0 9,-5 8 1984-9,6 2 352 6,-4 7 64-6,5-1 16 8,-1 0-1120-8,-4 1-208 7,2 5-64-7,5-1 0 9,-3 1-224-9,-2-2-48 7,2-3-16-7,2 1 0 8,0 1-416-8,-1-3-96 6,1 2-16-6,2-8 0 9,2 0-208-9,2-3 0 7,-2-3 0-7,4-3 0 8,0-5 0-8,2 2-208 7,2 0 16-7,3-4 0 23,-1-3-2304-23,-2-3-448 1</inkml:trace>
    </iact:actionData>
  </iact:action>
  <iact:action type="add" startTime="35451">
    <iact:property name="dataType"/>
    <iact:actionData xml:id="d39">
      <inkml:trace xmlns:inkml="http://www.w3.org/2003/InkML" xml:id="stk39" contextRef="#ctx0" brushRef="#br0">25151 6202 6447 0,'0'0'576'1,"-7"-14"-576"5,1 5 0-6,6 9 0 9,-10-6 1952-9,10 6 288 6,0 0 48-6,-10-8 16 8,10 8-944-8,-9-6-176 8,9 6-32-8,-16 2-16 8,0 4-560-8,3 0-128 6,-1 0 0-6,0 3-16 8,3 11-32-8,-5 1 0 8,0 5 0-8,1-3 0 7,-5 2 112-7,1 3 0 7,-5-1 16-7,-3 6 0 8,-4 2-96-8,2 8-32 8,-3-2 0-8,-1 10 0 7,-2 5-128-7,-4 3-16 9,0 1-16-9,-6 5 0 6,2-1-80-6,-1 8-16 7,3 2 0-7,-4 2 0 8,0 0 80-8,2 1 16 7,-4-7 0-7,8 8 0 8,-2 4 144-8,8-2 48 8,0-4 0-8,2 0 0 8,-3 2-144-8,7-2-32 6,2 0 0-6,3 2 0 9,-1-2-96-9,0 6-32 6,1 2 0-5,3-2 0 6,3-2 16-7,-4-2 0 7,5 7 0-7,-3-1 0 8,3 2-16-7,1 2 0 5,0 1 0-6,5 3 0 9,1-6 0-9,0-2-128 7,2 0 192-7,2 1-64 8,4-1 0-8,2 2-128 7,4 6 192-7,2-1-64 8,-2-3 64-8,2-6 16 7,3 0 0-7,-1 4 0 7,2-2-64-7,1 2-16 8,-3 3 0-8,4-1 0 8,-6-6-128-8,1 0 0 6,3 0 0-6,-2 0 0 9,3-6 0-9,-3 4 128 7,2-2-128-7,2 2 128 8,-1-4-128-8,1-4 160 7,5-6-160-7,-1 8 160 8,3-2-16-8,5 4 0 6,-1 1 0-5,2-5 0 7,1 4-144-8,3-4 192 7,4-10-192-7,2 7 192 8,-4-5-192-8,0-2 128 6,2-5-128-5,3-1 128 7,-5-1-128-8,4 0 0 7,4-1 0-7,0-3 0 8,4-6 0-8,-4-6 0 8,3 8 0-8,5-8-176 20,-4 0-1168-20,6-6-256 0,3-4-32 0,3 0-12160 5</inkml:trace>
    </iact:actionData>
  </iact:action>
  <iact:action type="add" startTime="36279">
    <iact:property name="dataType"/>
    <iact:actionData xml:id="d40">
      <inkml:trace xmlns:inkml="http://www.w3.org/2003/InkML" xml:id="stk40" contextRef="#ctx0" brushRef="#br0">27785 6286 18719 0,'0'0'832'1,"0"0"160"-1,0 0-800 0,0 0-192 4,0 0 0-4,0 0 0 8,0 0 256-8,0 0 16 7,17 0 0-7,-3 4 0 8,1 4 48-7,-1 1 0 5,4-3 0-6,1 2 0 8,-1 4 112-8,3-3 16 7,1 9 16-7,3-2 0 9,-2 3-32-9,5 1-16 6,-1-1 0-6,4 4 0 8,0 1 32-8,3-1 0 7,-1 5 0-7,4-1 0 9,-4 0-128-9,4 6-32 6,0 8 0-6,-2-2 0 9,-2 8-32-9,2 2 0 6,-1-4 0-6,1 7 0 8,2 5-16-8,2 3-16 7,-6 5 0-7,-2-1 0 8,0 8-96-8,1 0 0 7,-5 3-128-7,0 4 192 8,-3 1-192-8,-1 0 128 7,2 2-128-7,-1-2 0 8,1-4 128-8,1 0-128 8,-5 0 0-8,2 0 144 8,-1-3-144-8,1 3 0 7,-1 4 0-7,-5 2 0 7,3-4 0-7,-1-2 0 8,-3 4 144-8,1-2-144 7,-7 4 128-7,4-1-128 7,-6-3 160-7,-1 4-160 8,-1 4 256-8,-4 4-64 7,-4-2 0-7,-2-3 0 9,0-3 128-9,1 0 0 6,-3 0 16-6,2 2 0 9,-2 4-48-9,-4 0-16 6,2-1 0-6,-1 3 0 8,-3 2-48-8,4-1-16 7,-5-9 0-7,-1-4 0 8,-2 2-16-8,3 2-16 8,-7 0 0-8,1 0 0 8,-3 0 16-8,1-2 0 6,-5 0 0-6,-1 0 0 9,2-2 0-9,-1-4 16 7,1-2 0-7,0 2 0 7,-3-8 0-7,3 5 0 8,-2-7 0-8,1 4 0 7,-1-3-16-7,0-3-16 7,-3 0 0-6,3-1 0 6,0-7 32-7,-1-1 16 7,1-2 0-7,0-6 0 8,-2 1 48-8,-3-3 16 7,-1 2 0-7,-2-2 0 9,-4-6 16-9,4 2 0 6,2-2 0-6,-6-4 0 9,0-5-48-9,6 1 0 7,-4-4 0-7,7-3 0 9,3-5-64-9,2 1 0 5,3 1-16-5,3-5 0 9,-5 0-48-9,7-7 0 7,1 1 0-7,-1 2 0 7,3-4-128-7,-2-4 192 8,16-2-192-8,-11 4 192 8,-3 0-192-8,14-4 0 7,-10 5 144-7,10-5-144 7,0 0 0-7,0 0 144 7,-15-5-144-7,15 5 0 8,-8-10 0-8,8 10 0 7,0 0 0-7,-4-16 0 8,4 16 0-8,-2-13-352 7,0-5 48-7,0 4 16 24,2-3-2160-23,-4-1-432-1</inkml:trace>
    </iact:actionData>
  </iact:action>
  <iact:action type="add" startTime="38649">
    <iact:property name="dataType"/>
    <iact:actionData xml:id="d41">
      <inkml:trace xmlns:inkml="http://www.w3.org/2003/InkML" xml:id="stk41" contextRef="#ctx0" brushRef="#br0">19901 15034 13823 0,'-4'-9'1216'1,"-2"-3"-960"5,6 12-256-6,0-14 0 8,4-3 1104-8,-2 3 176 7,0-3 48-7,2 1 0 8,-4 16-224-8,2-12-32 7,-2-5-16-7,0 5 0 8,0 12-144-8,0 0-16 7,0 0-16-7,0 0 0 8,0-14-112-8,0 14 0 7,0 0-16-7,0 0 0 8,0 0-304-8,0 0-64 7,-10 20-16-7,-2 5 0 9,4 6-112-9,-5 3-32 6,1 3 0-6,2 2 0 8,-3 9 160-8,5 7 16 8,-6 2 16-8,4 5 0 8,-3 2-128-8,3 1-32 6,2-3 0-6,-2 4 0 9,3-1-128-9,1-3-128 6,6-3 144-6,-2-3-144 9,0 3 128-9,2-10-128 6,4-7 0-6,0-10 144 8,3-1 96-8,5-4 16 7,-4-1 0-7,6-5 0 8,-3-5 128-8,7-5 48 7,-1-5 0-6,3-6 0 6,5-4 192-7,1-6 32 8,1-7 16-8,2-3 0 9,8 3-352-9,4-10-64 6,-6-9 0-6,0 3-16 7,4 2-240-7,-7-2 176 7,-3 2-176-7,-2-8 160 8,-1-2-160-8,-5-2 128 7,-5 4-128-7,3-6 128 8,-1 0-128-8,-3-2 0 7,3-5 0-7,-6-3 128 8,1-3-128-8,-3 3 0 8,2 2 0-8,-1 3 0 8,-5 5 0-8,0 8 0 6,2 4 0-6,-4 5 0 9,0 5 0-9,-4 3 0 6,0 20 0-6,0 0 0 8,0-13 0-8,0 13 0 8,0 0 0-8,0 0-176 8,0 0 176-8,-6 17-128 7,-6 9 128-7,2 5-128 8,-1 8 128-8,1 2-208 7,2 6 80-7,-2 7 128 7,1 1-144-7,1 5 144 8,-4 3 0-8,2 5 0 7,2-8 0-7,3 1 0 8,-3-5 0-8,4 5 0 7,0-3 0-7,2-1 0 8,2-8 0-8,0-6 144 7,0-1-144-7,4-4 192 7,0 2-192-7,6-6 192 9,-3-3-192-9,1-4 128 6,2-5-128-6,2-5 128 9,3 1-128-9,3-1 0 7,3-7 0-7,1 2 0 21,3-1-1696-21,4-7-416 0,1-4-96 0,1 0-16 2</inkml:trace>
    </iact:actionData>
  </iact:action>
  <iact:action type="add" startTime="41397">
    <iact:property name="dataType"/>
    <iact:actionData xml:id="d42">
      <inkml:trace xmlns:inkml="http://www.w3.org/2003/InkML" xml:id="stk42" contextRef="#ctx0" brushRef="#br0">26527 6705 8287 0,'0'0'736'0,"0"0"-592"7,0 0-144-7,0 0 0 8,0 0 1008-8,0 0 160 7,0 0 48-7,0 0 0 7,0 0-208-7,0 0-48 7,0 0 0-7,0 0 0 8,0 0-96-8,15-8-32 7,-1-1 0-7,1-5 0 8,-5 4-128-8,6-3-16 7,-5 1-16-7,7-6 0 9,-4 3-144-9,3-5-16 6,5-3-16-6,-3 3 0 9,-1 3-48-9,1-3 0 6,1 1 0-5,-5 1 0 7,5-3-96-8,-4 1-32 7,-1 9 0-7,3-5 0 8,-5 2-320-8,3-1 144 6,-6 1-144-5,3 2 0 7,-13 12 144-8,0 0-144 7,12-6 0-7,-12 6 144 8,0 0-144-8,0 0 128 7,0 0-128-7,0 0 128 8,0 0-128-8,12 8 0 8,-1 6-160-8,-11-14 160 7,0 0 0-7,0 14 0 7,0-14 0-7,0 21 0 8,-2 4 0-8,2 1 0 7,-1-3 0-7,1 1 0 8,-2-3 0-8,0 6 0 7,-2 1 0-7,4 5 0 8,0-2 0-8,0 2 160 7,0 0-160-7,0 6 128 9,-2 0 0-9,0-2-128 6,0 4 192-6,2-4-64 8,0 4-128-7,0-2 128 5,2 2-128-6,0-4 128 8,0 0-128-8,4 2 192 7,-1-4-192-7,-3 3 192 8,-2 1 32-8,2-2 16 7,2 7 0-7,2-7 0 8,-4 1 0-8,4 1 0 7,0-6 0-7,-2 0 0 8,0-2-48-8,1 2 0 7,3-2 0-7,-2-1 0 8,-2 1-32-8,0-4-16 7,0 0 0-7,0-1 0 8,3-3-144-8,-1 3 192 8,-4-1-192-8,4-4 192 8,-2-1-192-8,4 1 128 6,-4-5-128-6,0 0 128 8,-4-16-128-8,2 17 192 7,-2-17-192-7,0 0 192 8,5 16-64-8,-5-16 0 7,0 0 0-7,0 0 0 8,0 0-128-8,12 17 0 7,-4-7 0-7,-8-10 0 24,0 0-1664-24,0 0-224 0,0 0-32 0,0 0-6384 6,0 0-1264-6</inkml:trace>
    </iact:actionData>
  </iact:action>
  <iact:action type="add" startTime="42029">
    <iact:property name="dataType"/>
    <iact:actionData xml:id="d43">
      <inkml:trace xmlns:inkml="http://www.w3.org/2003/InkML" xml:id="stk43" contextRef="#ctx0" brushRef="#br0">26550 8172 16815 0,'0'0'736'0,"0"0"160"0,0 0-704 0,0 0-192 5,0 0 0-5,0 0 0 8,0 0 1104-8,19 6 192 7,-3-3 48-7,-16-3 0 8,20-1-320-8,1-1-48 7,1 2-16-7,1-4 0 8,-4 0-208-8,5 2-48 7,3-4-16-7,0 0 0 8,1-2-208-8,1-1-32 7,2-3-16-7,4 6 0 8,2 2-48-8,0 0 0 8,4-4 0-8,-2 3 0 8,4 1-128-8,-4-2-48 6,4 2 0-6,-2 2 0 9,4 4-208-8,-8 0 144 5,-6 0-144-6,-1 2 128 8,1-2-272-8,-10 4-64 7,-1 3-16-7,-3-1-13552 11</inkml:trace>
    </iact:actionData>
  </iact:action>
  <iact:action type="add" startTime="44729">
    <iact:property name="dataType"/>
    <iact:actionData xml:id="d44">
      <inkml:trace xmlns:inkml="http://www.w3.org/2003/InkML" xml:id="stk44" contextRef="#ctx0" brushRef="#br0">20823 16515 12895 0,'0'0'1152'1,"0"0"-928"5,0 0-224-6,0 0 0 9,0 0 848-9,0 0 128 7,0 0 32-7,0 0 0 8,0 0-144-8,0 0-32 6,0 0 0-6,0 0 0 8,14-10 192-8,-4-4 16 7,3 3 16-7,1-7 0 9,3 0-272-9,-1 3-48 6,2-5-16-5,3-1 0 7,3-2-144-8,-1 1-16 6,-2-1-16-6,1-1 0 9,-1-1-160-9,3 5-16 6,-7 3-16-6,1-3 0 8,-1-1-128-8,-3 5-32 8,0-1 0-8,-5 5 0 7,5-4-32-7,-4 9-16 8,-10 7 0-8,0 0 0 8,10-16 0-8,-10 16 0 7,0 0 0-7,0 0 0 8,0 0-144-8,0 0 0 7,0 0 0-7,0 0 0 8,11 14 0-8,-5-3 0 6,-6 5 0-6,0 0 0 8,0 5 0-8,0 1 160 7,0 1-160-6,-2 8 160 6,-2 0-32-7,4 2 0 8,-2 5 0-8,-2 4 0 8,1 7 80-7,1-4 16 5,-2-2 0-6,0 6 0 8,2 1 64-8,-2-1 16 7,0 0 0-7,-2 0 0 8,2-3 32-8,0-5 16 7,-1 0 0-7,3-5 0 7,-2 1-16-6,0-2 0 6,-2-2 0-7,2-4 0 8,0-2-112-8,2-3-32 7,0-5 0-7,2 1 0 8,0-1-192-8,0-5 176 7,-2 3-176-7,2-17 160 7,0 0-160-7,0 0 192 8,2 10-192-8,-2-10 192 7,0 0-192-7,0 0-144 8,0 0 144-8,0 0-208 22,0 0-1296-21,6-11-256-1,0-3-48 0,0 2-8048 7,-6-5-1600-6</inkml:trace>
    </iact:actionData>
  </iact:action>
  <iact:action type="add" startTime="45195">
    <iact:property name="dataType"/>
    <iact:actionData xml:id="d45">
      <inkml:trace xmlns:inkml="http://www.w3.org/2003/InkML" xml:id="stk45" contextRef="#ctx0" brushRef="#br0">20819 17174 24527 0,'0'0'1088'0,"0"0"224"0,0 0-1056 0,0 0-256 7,0 0 0-7,18 0 0 8,-3 0 656-8,3-2 80 7,3 2 16-7,3-4 0 7,-1-4 240-7,7 0 48 8,1 5 16-8,0-1 0 9,2-4-96-9,6-4-32 6,-2 2 0-6,8-3 0 8,-4 3-176-8,4-2-48 7,-4 1 0-7,2 5 0 8,-6 0-416-8,0-2-96 7,2 0 0-7,-6 4-16 8,0 0-176-8,-2 1-176 7,3-1 48-7,-5-2 0 22,-4 0-2128-22,-5 4-432 1</inkml:trace>
    </iact:actionData>
  </iact:action>
  <iact:action type="add" startTime="46605">
    <iact:property name="dataType"/>
    <iact:actionData xml:id="d46">
      <inkml:trace xmlns:inkml="http://www.w3.org/2003/InkML" xml:id="stk46" contextRef="#ctx0" brushRef="#br0">22635 14235 13407 0,'0'0'592'1,"0"0"128"-1,0 0-576 0,0 0-144 7,0 0 0-7,0 0 0 8,0 0 848-8,0 0 144 7,0 0 32-7,0 0 0 8,0 0-256-8,0 0-32 8,0 0-16-8,0 0 0 7,-15 8 0-7,-3 1 0 7,6 1 0-7,-3 0 0 8,1 8 112-8,-3-3 32 8,3 5 0-8,-4 3 0 8,1 0-16-8,1 7 0 6,-3 1 0-6,1 4 0 8,1 6-176-8,-5 4-32 7,1 7-16-7,5 5 0 9,-3 0-272-9,5 3-48 7,-2 0-16-6,-1-1 0 5,3 1-112-6,-1 1-32 8,3 3 0-8,-2-3 0 8,6-3 64-8,1 3 16 7,-3-3 0-7,6 3 0 8,0-5 96-8,2-3 0 7,2-2 16-7,2-1 0 8,0 1-64-8,2-2-16 6,2-4 0-6,3-4 0 9,-3 1-112-9,4-5-16 7,2 2-128-7,-2-1 192 8,3-7-64-8,-3-2-128 7,6 2 176-7,-5-3-176 8,5-3 160-8,-6 0-160 7,3-1 128-7,3-7-128 7,1 7 0-7,1-5 128 8,1-7-128-8,5 1 0 21,-1-7-288-20,-1 0-144-1,3 2-16 0,2-8-10032 8,1-2-2000-8</inkml:trace>
    </iact:actionData>
  </iact:action>
  <iact:action type="add" startTime="47045">
    <iact:property name="dataType"/>
    <iact:actionData xml:id="d47">
      <inkml:trace xmlns:inkml="http://www.w3.org/2003/InkML" xml:id="stk47" contextRef="#ctx0" brushRef="#br0">23497 14525 23327 0,'0'0'1024'0,"-5"-11"224"0,-3-1-992 0,8 12-256 3,0 0 0-3,0 0 0 9,0 0 144-9,0 0-16 6,-12-8 0-6,12 8 0 9,-16 4 192-9,3 6 48 7,-5-2 0-7,5 11 0 8,-7 5 288-8,4 5 64 7,1 4 16-7,-3 2 0 8,5 6 0-8,-5 2 0 7,6 8 0-7,-5 3 0 7,3 3-96-7,-3 1 0 8,1 3-16-8,4 1 0 7,-3-1-176-7,5-1-48 8,4-1 0-7,2-1 0 6,2-3-160-7,2-5-48 7,2-3 0-7,2-2 0 9,0-8-64-9,0-2 0 6,6-3-128-6,3-3 192 8,-3-2-64-8,8-2-128 7,-1-3 176-7,1-1-176 8,1-3 192-8,5-4-64 7,-5-7 0-7,3 1-128 9,-3-2 0-9,5-2 0 6,-3-4-160-6,-3-2 160 21,-1-4-2144-21,-1-2-304 0,-16 8-64 0,13-11-10752 6</inkml:trace>
    </iact:actionData>
  </iact:action>
  <iact:action type="add" startTime="47357">
    <iact:property name="dataType"/>
    <iact:actionData xml:id="d48">
      <inkml:trace xmlns:inkml="http://www.w3.org/2003/InkML" xml:id="stk48" contextRef="#ctx0" brushRef="#br0">22826 15251 29487 0,'0'0'1296'1,"0"0"288"-1,-3-14-1264 0,3 14-320 6,11-9 0-6,5 1 0 8,7-2 528-8,6 4 48 7,7 0 16-7,3 0 0 8,2 3-336-8,3-3-80 7,5 4-16-7,2 0 0 8,5-4 64-8,3 2 16 7,-2-2 0-7,1-4 0 8,3 1-16-8,-3 1 0 7,-1-2 0-7,1 4 0 8,-7 4-224-8,-2 0 0 7,-5 0 0-7,-6 2 0 26,1 0-2176-26,-8 2-464 0,-8-2-112 0</inkml:trace>
    </iact:actionData>
  </iact:action>
  <iact:action type="add" startTime="47627">
    <iact:property name="dataType"/>
    <iact:actionData xml:id="d49">
      <inkml:trace xmlns:inkml="http://www.w3.org/2003/InkML" xml:id="stk49" contextRef="#ctx0" brushRef="#br0">24270 13956 21183 0,'0'0'1888'1,"0"0"-1504"6,21-6-384-7,3 6 0 8,1 6 1216-8,2 2 192 6,3 5 16-6,1 3 16 8,0 4-864-8,0 5-160 7,6 6-32-7,4 4-16 8,-4 6 16-8,2-2 16 7,-6 6 0-7,3 2 0 8,-1 9 256-8,0 11 48 8,-2 1 16-8,-4 8 0 7,-1 6-144-7,-3 4-16 7,-11 0-16-7,-1-1 0 8,-7 3-80-7,-2-2-16 5,-6 2 0-6,-2-2 0 8,-2-1 80-8,-5-5 16 7,3-4 0-7,-4-7 0 8,-7 1 80-8,-3-10 16 7,-1-3 0-6,1-3 0 7,-3-1 16-8,-2 0 16 6,-1-3 0-6,-5-1 0 8,0-6-256-8,-2 4-48 7,0 0-16-7,-6-8 0 8,2-4-224-8,-6 2-128 7,4-2 128-6,-6-4-128 7,-2-2 0-8,1 1 128 6,1-7-128-5,-2 0 0 22,2-5-1152-22,2-4-288-1,-1 3-64 0,-3-11-10496 6,2-2-2096-6</inkml:trace>
    </iact:actionData>
  </iact:action>
  <iact:action type="add" startTime="50002">
    <iact:property name="dataType"/>
    <iact:actionData xml:id="d50">
      <inkml:trace xmlns:inkml="http://www.w3.org/2003/InkML" xml:id="stk50" contextRef="#ctx0" brushRef="#br0">13462 3269 7359 0,'0'0'320'0,"0"0"80"1,0 0-400-1,0 0 0 3,0 0 0-3,0 0 0 8,0 0 1696-8,0 0 256 7,0 0 48-7,0 0 16 9,-6 15-992-9,-2-1-192 6,2 4-32-6,1-3-16 8,-1 3-32-8,0 1-16 7,-2 1 0-7,2 3 0 8,0 1-32-8,4 1-16 7,-3 2 0-7,1-1 0 8,-2-3-128-8,2-3-32 7,0 1 0-7,0-1 0 8,2 1-160-8,0-5-48 8,0 3 0-8,0-1 0 7,0-5-144-7,-2 3-48 8,4-16 0-8,-2 14 0 7,2 3-128-7,0-17 160 8,-1 14-160-8,1-14 160 7,-2 15-336-7,2-15-64 8,0 14-16-8,0-14-7408 15,0 0-1488-14</inkml:trace>
    </iact:actionData>
  </iact:action>
  <iact:action type="add" startTime="50344">
    <iact:property name="dataType"/>
    <iact:actionData xml:id="d51">
      <inkml:trace xmlns:inkml="http://www.w3.org/2003/InkML" xml:id="stk51" contextRef="#ctx0" brushRef="#br0">12805 4059 7359 0,'0'0'320'1,"0"0"80"-1,0 0-400 0,0 0 0 7,0 0 0-7,0 0 0 7,0 0 1712-7,13 9 256 7,-13-9 48-7,22 4 16 9,1-6-1328-9,6 0-272 7,6-1-48-7,1-1-16 8,-3-8 112-7,2 2 32 5,2 2 0-6,-2-1 0 8,2 3-96-8,4-2-16 7,-4-8 0-7,6 9 0 7,-4 3 32-6,4 2 0 6,-4-2 0-7,4 2 0 7,-2 2-192-6,4 0-48 6,-6-2 0-7,2 2 0 8,-10 4-192-8,0 0 176 7,-4 0-176-7,-1 0 160 8,-1-2-288-8,-3-1-64 7,-7 1-16-7,-15-2-9296 11</inkml:trace>
    </iact:actionData>
  </iact:action>
  <iact:action type="add" startTime="50675">
    <iact:property name="dataType"/>
    <iact:actionData xml:id="d52">
      <inkml:trace xmlns:inkml="http://www.w3.org/2003/InkML" xml:id="stk52" contextRef="#ctx0" brushRef="#br0">13240 4232 2751 0,'0'0'128'1,"0"0"16"-1,0 0-144 0,0 0 0 5,0 0 0-5,0 0 0 10,0 0 2608-10,0 0 480 6,0 0 112-5,0 0 0 6,0 0-2176-7,-2 20-448 7,2-20-96-7,-6 11-16 8,-4 3 144-8,4-2 32 7,0 3 0-7,4-1 0 8,-4 4 48-8,1-1 16 8,-1-1 0-8,2 3 0 8,0-1-160-8,0-1-32 6,2 3 0-6,2-3 0 8,0 1-176-8,4 0-32 7,-4-18-16-7,4 15 0 8,2 3-64-8,2-1-16 7,-8-17 0-7,11 14 0 8,1 2-16-8,2-7 0 7,-5 1 0-7,7 2 0 8,-4-4-48-8,7-1-16 7,-3-1 0-7,3-2 0 9,1-4 0-9,-1 2 0 7,-3-2 0-7,5 0 0 20,-1 0-448-19,-3-2-112 0,1 0-16-1,2 0-10688 4</inkml:trace>
    </iact:actionData>
  </iact:action>
  <iact:action type="add" startTime="50976">
    <iact:property name="dataType"/>
    <iact:actionData xml:id="d53">
      <inkml:trace xmlns:inkml="http://www.w3.org/2003/InkML" xml:id="stk53" contextRef="#ctx0" brushRef="#br0">13630 4427 2751 0,'0'0'256'0,"0"0"-256"7,0 0 0-7,-8 16 0 8,2-4 3936-8,-4 7 736 6,2-1 160-6,3-1 32 8,-1 5-3264-8,-2 3-640 8,2 2-128-8,0 1-16 7,2 1-144-7,-3-2-32 8,-1 0 0-8,2 1 0 7,0 1-256-7,-4 0-48 7,2 3-16-7,3-1 0 8,-1-2-128-8,-2 2-48 7,4-4 0-7,0-5 0 8,0-3-16-8,2 3 0 6,2-7 0-6,0-15 0 24,0 18-752-24,0-18-144 0,0 0-48 1,18 8-10640 2</inkml:trace>
    </iact:actionData>
  </iact:action>
  <iact:action type="add" startTime="51516">
    <iact:property name="dataType"/>
    <iact:actionData xml:id="d54">
      <inkml:trace xmlns:inkml="http://www.w3.org/2003/InkML" xml:id="stk54" contextRef="#ctx0" brushRef="#br0">14935 3618 3679 0,'0'0'320'0,"0"0"-320"7,0 0 0-7,9-12 0 7,-9 12 1600-7,16-8 256 7,-16 8 64-7,0 0 0 8,0 0-832-7,0 0-144 5,0 0-48-6,0 0 0 9,0 0-224-9,0 0-48 7,0 0-16-7,0 0 0 8,0 0-96-8,0 0-32 7,0 0 0-7,-12 16 0 8,2-4 80-7,-3 5 16 5,-1-3 0-6,-1 5 0 8,1-3 48-8,-4 7 16 7,5 3 0-7,-5 5 0 8,3 4-144-8,1 2-32 7,2 2 0-6,-3 6 0 6,5 0-272-7,-4-4-48 8,6 0-16-7,1-6 0 5,-1 2-128-6,4-6 0 7,2 0 0-7,2-7 128 8,4-3-128-8,2-1 192 7,-6-20-192-7,9 9 192 8,-9-9-64-8,0 0 0 7,16 8 0-7,0-8 0 8,1-4 224-8,-1-1 32 8,7-1 16-8,1-6 0 8,-3-4-224-8,-1 5-48 6,1-5-128-6,2 4 192 8,3-5-192-8,-5 1 128 7,-1 5-128-7,1-7 0 8,3 4 0-8,1-3 128 7,-4 1-128-7,3-1 0 8,-5-1 0-8,3 2 0 7,1-3 128-7,-3 1-128 8,-3 1 0-8,1-5 0 7,-6 3 0-7,1-4 0 8,-3-1 128-8,4-1-128 8,-9 1 0-8,3-1 0 7,-2-2 0-7,2 1 0 7,-2 7 0-7,-4 3 0 8,2-3 0-8,-1 3 0 8,1 4 0-8,-4 12 0 7,6-13 0-7,-6 13 0 7,0 0 0-7,0 0 0 8,0 0 0-8,0 0 0 7,0 0-160-7,0 0 160 8,0 0-176-8,-6 19 176 7,2 3-208-7,1 1 80 9,-1 4 128-9,2 3 0 6,0 1-144-6,0 4 144 8,0 6 0-8,0-4 0 7,-2 4 0-7,4-4 0 8,0 0 0-8,0 0 0 7,0-2 0-7,4-4 0 8,-2 3 128-8,2 1-128 7,0 0 128-7,2-4-128 8,-1-6 128-8,3-1-128 8,-2-3 128-8,2-1-128 8,4-1 144-8,-5 1-144 6,5-7 160-6,4 1-160 8,-3-6-160-8,3-4-128 7,1 0-32-7,-1-2-11584 11</inkml:trace>
    </iact:actionData>
  </iact:action>
  <iact:action type="add" startTime="52267">
    <iact:property name="dataType"/>
    <iact:actionData xml:id="d55">
      <inkml:trace xmlns:inkml="http://www.w3.org/2003/InkML" xml:id="stk55" contextRef="#ctx0" brushRef="#br0">15838 4310 10127 0,'0'0'896'1,"0"0"-704"4,0 0-192-5,0 0 0 8,0 0 1408-8,0 0 240 7,0 0 48-7,0 20 16 8,0-20-656-8,-2 15-128 8,-4 5-32-8,4-3 0 8,0-1-288-8,0 6-64 6,0-1-16-6,2-2 0 9,0 3-32-9,0-1-16 6,-2 5 0-6,0-3 0 8,2 1 16-8,0 1 0 7,0-2 0-7,0 3 0 8,0-7-240-8,0 3-64 7,0-22 0-7,0 19 0 8,-2-3-192-8,2 1 176 7,0-17-176-6,0 16 160 6,0-16-160-7,0 0 0 8,4 17 144-8,-4-17-7824 16,0 0-1584-16</inkml:trace>
    </iact:actionData>
  </iact:action>
  <iact:action type="add" startTime="52718">
    <iact:property name="dataType"/>
    <iact:actionData xml:id="d56">
      <inkml:trace xmlns:inkml="http://www.w3.org/2003/InkML" xml:id="stk56" contextRef="#ctx0" brushRef="#br0">17057 3205 8287 0,'0'0'736'1,"0"0"-592"3,2-14-144-4,-2 14 0 8,0 0 1376-8,0 0 240 7,0 0 48-7,0 0 16 9,0 0-928-9,0 0-192 6,0 0-48-6,-16 2 0 9,-3 0-144-9,1 8-48 6,0 1 0-6,-1 5 0 9,1-6 128-9,1 7 0 7,-3 3 16-7,-5 5 0 9,2 6 176-9,-3 8 16 6,-1-2 16-6,-2 12 0 8,-1 6 16-8,1 3 0 7,-2 5 0-7,4 3 0 8,-3-2-176-7,5 4-48 5,0-5 0-6,5-5 0 8,5-5-128-8,-1 2-16 7,8-5-16-7,2 1 0 8,-5-2-176-8,3-2-128 7,4-5 192-7,0-3-192 8,2-3 224-8,4-3-64 7,2-6-16-7,0-5 0 8,2-3-144-8,5 1 0 7,1-7 144-7,8 1-144 23,-3-6-576-23,7-3-176 0,1-1-32 1,4 0-10736 1</inkml:trace>
    </iact:actionData>
  </iact:action>
  <iact:action type="add" startTime="53092">
    <iact:property name="dataType"/>
    <iact:actionData xml:id="d57">
      <inkml:trace xmlns:inkml="http://www.w3.org/2003/InkML" xml:id="stk57" contextRef="#ctx0" brushRef="#br0">17667 3458 19343 0,'0'0'1728'1,"0"0"-1392"4,16-4-336-5,-16 4 0 9,14-2 240-9,-14 2-32 7,0 0 0-7,0 0 0 8,0 0-80-8,9 16 0 7,-5 5-128-7,-4 5 192 8,-8-3 64-8,-3 6 0 8,1 2 0-8,-6 3 0 8,-1 3 208-8,-3 0 48 6,-3-2 16-6,1 10 0 8,-1 3 96-8,2-1 16 7,-3 0 0-7,-1 6 0 8,1 1-208-8,3 3-48 7,3-4 0-7,1 1 0 8,3-5-192-8,4-8-32 8,5 0-16-8,1-6 0 8,2-6-144-8,2-2 192 6,4-1-192-6,-2-5 192 8,3-3-64-8,5-3-128 7,2-1 192-7,1 0-64 8,3-5 16-8,4 3 0 7,-3-6 0-7,5 0 0 8,1-4-144-8,4-2-192 8,5 0 32-8,-1-2 16 20,-2-4-2256-20,-2 0-448 0</inkml:trace>
    </iact:actionData>
  </iact:action>
  <iact:action type="add" startTime="53407">
    <iact:property name="dataType"/>
    <iact:actionData xml:id="d58">
      <inkml:trace xmlns:inkml="http://www.w3.org/2003/InkML" xml:id="stk58" contextRef="#ctx0" brushRef="#br0">17207 4162 24879 0,'0'0'2208'1,"0"0"-1760"5,0 0-448-6,0 0 0 9,0 0 256-9,12-12-48 6,9 7 0-6,-3 3 0 8,5 2-32-8,4 0-16 7,3 0 0-7,5 0 0 8,-2 0-160-8,2 0 192 7,2-2-192-7,4 4 192 8,8 0-192-8,-4-1 0 7,-2-1 144-7,5 0-144 8,3-1 0-8,-4 1-192 7,0-2 32-7,-1-2 0 23,-7-6-1008-23,6 4-208 0,-4 0-32 0,2 2-16 1</inkml:trace>
    </iact:actionData>
  </iact:action>
  <iact:action type="add" startTime="53815">
    <iact:property name="dataType"/>
    <iact:actionData xml:id="d59">
      <inkml:trace xmlns:inkml="http://www.w3.org/2003/InkML" xml:id="stk59" contextRef="#ctx0" brushRef="#br0">18393 3177 13823 0,'0'0'608'1,"0"0"128"-1,0 0-592 0,0 0-144 3,0 0 0-2,0 0 0 7,0 0 1040-8,0 0 176 6,0 0 48-6,14 0 0 9,3 4-752-9,1 2-160 6,-3 6-32-5,7 1 0 7,-3-5 128-8,3 10 32 8,5 3 0-8,4 1 0 7,0 1 0-7,1 6 0 7,-3 6 0-7,2 2 0 8,0 8 48-8,0 0 16 7,1 2 0-7,1 4 0 7,-2-7-96-7,-6 5 0 7,-5 2-16-7,-1 2 0 10,1 1-176-10,-6 1-48 6,1-3 0-5,-7-1 0 6,2 0 96-7,-2 0 16 6,-7 1 0-5,3-1 0 7,-2-2 176-8,-2 1 32 7,-2-11 16-7,-2 4 0 8,1-8 32-8,-7 2 0 7,-2-1 0-7,0-3 0 9,-5-2-192-9,-7 2-16 7,-3 4-16-7,0-2 0 8,0-6-80-8,-5 1-16 6,-1 1 0-6,-6 2 0 8,-2 2-64-8,-2-2-32 7,4-1 0-7,-2 1 0 8,2 4-160-8,2-2 0 7,-6-2-192-7,6 8-15376 11</inkml:trace>
    </iact:actionData>
  </iact:action>
</iact:actions>
</file>

<file path=ppt/ink/inkAction2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3T07:15:07.174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act:action type="add" startTime="1113">
    <iact:property name="dataType"/>
    <iact:actionData xml:id="d0">
      <inkml:trace xmlns:inkml="http://www.w3.org/2003/InkML" xml:id="stk0" contextRef="#ctx0" brushRef="#br0">20324 20076 10479 0,'0'0'448'3,"0"0"128"-3,0 0-576 0,0 0 0 0,15-10 0 0,-15 10 0 28,10-10 992-26,-10 10 96-2,14-8 0 0,-14 8 16 0,0 0-112 0,8-11-32 0,-8 11 0 0,0 0 0 9,0 0-240-7,0 0-48 3,0 0-16-5,0 0 0 7,0 0-16-7,0 0-16 7,0 0 0-7,0 0 0 7,0 0 16-7,0 0 0 8,0 0 0-8,0 0 0 8,0 0-192-8,0 0-48 7,-14 10 0-7,0-3 0 8,-1-1-64-8,1 8-16 6,-5-1 0-6,-3 5 0 9,-3-4-32-9,-2 5-16 6,-1 3 0-5,-1-1 0 12,-6 3-48-13,2-1-16 4,-2 0 0-4,-2 1 0 6,-1-1-64-6,5-1-16 7,-6-3 0-7,4 4 0 9,2 3-128-8,0-3 0 4,-2-3 0-5,5-1 0 8,3 3 0-8,2-1 128 8,-1-3-128-8,7-3 0 7,-2 5 0-7,3-5 0 7,6 1 128-7,1 0-128 10,1-7 0-10,6 3 0 5,4-12 0-5,0 16 0 7,0-16 0-6,0 0 0 6,8 11 0-7,5 5 0 9,-3-6 0-9,10 3 240 7,-1-7-64-7,5 2-16 7,-3 0-16-7,6-2 0 7,3-2 0-7,1-1 0 10,4 1-144-10,0 2 0 5,0 2 144-5,6-2-144 8,-2-2 0-8,6 2 128 8,-6 1-128-8,6-1 0 8,-2-2 0-8,2 2 128 7,-4 0-128-7,-1 2 0 7,-4-2 128-7,1-3-128 7,-4 3 128-7,-2 0-128 10,2 2 0-10,-2-2 128 5,-1 0-128-5,-1-1 0 8,0 5 0-8,-2-2 0 8,-1 0 0-8,-3 2 128 8,-1-5-128-8,-1 1 0 6,-7 2-128-6,3 2 128 23,1-2-992-23,-18-8-112 1,14 7-32-1,-14-7-7504 7,0 0-1488-6</inkml:trace>
    </iact:actionData>
  </iact:action>
  <iact:action type="add" startTime="1773">
    <iact:property name="dataType"/>
    <iact:actionData xml:id="d1">
      <inkml:trace xmlns:inkml="http://www.w3.org/2003/InkML" xml:id="stk1" contextRef="#ctx0" brushRef="#br0">19772 20518 6447 0,'0'0'272'2,"-14"2"80"-2,-1 2-352 1,15-4 0 0,0 0 0-1,0 0 0 7,0 0 2464-7,0 0 416 7,0 0 96-7,0 0 16 8,0 0-1648-8,0 0-336 8,0 0-64-8,19 6-16 9,-1 0 32-9,7-4 0 6,2-2 0-6,10 0 0 8,0 0-96-8,10 0-16 6,2-2 0-6,6-4 0 9,5 0-64-9,1 2-16 6,-3-1 0-6,5-5 0 8,5 0-64-8,-4 4-32 7,4-5 0-1,3 3 0-2,5 2-160-4,0 0-16 7,-2 2-16-7,4-2 0 7,-2 0-144-7,0 3-16 7,-10 1-16-7,3-2 0 8,-5-2-144-8,-2-2-32 7,1 4 0-7,-3 0 0 7,-3 2-128-6,-2-2 160 6,-3-1-160-6,-1-1 160 6,-4 4-160-7,0-2 192 8,-1 0-192-8,-7 0 192 7,0 2-192-7,-4-2 0 7,-3-2 0-7,-1 2 128 7,-4 1-128-7,2 1 128 8,-1-2-128-8,-1 4 128 7,-7-4-128-6,-1 2 0 7,-5-2 144-8,-14 4-144 7,17-6 0-7,-17 6 128 6,12-4-128-6,-12 4 0 8,0 0 0-7,0 0-160 6,0 0 16-7,0 0 0 25,0 0-1200-24,0 0-256 0,0 0-32-1,0 0-12848 0</inkml:trace>
    </iact:actionData>
  </iact:action>
  <iact:action type="add" startTime="3199">
    <iact:property name="dataType"/>
    <iact:actionData xml:id="d2">
      <inkml:trace xmlns:inkml="http://www.w3.org/2003/InkML" xml:id="stk2" contextRef="#ctx0" brushRef="#br0">23626 788 12783 0,'0'0'560'1,"0"0"128"-1,0 0-560 0,0 0-128 4,0 0 0-4,-15 10 0 6,15-10 896-6,-16 8 160 8,4 2 32-8,1-3 0 7,-7-3-368-7,2 2-64 7,1 0-16-7,-7 4 0 8,-3-4-192-8,-2 1-64 7,-1 7 0-7,-1-6 0 8,-2 2-208-8,-6 1-48 7,-4-1-128-7,2 6 192 8,-4-5-192-7,4 5 128 6,-4-4-128-7,4 5 0 7,-6-3 160-6,0 3-160 6,2 3 160-7,0-5-160 7,4 5 192-3,-2-1-48 1,2-3-16-5,-7 6 0 7,1-1 80-7,-2 0 16 8,6-3 0-8,0 3 0 7,2 3-80-7,0-5-16 7,4-3 0-6,2 3 0 6,2-3-128-7,7 0 0 7,1 1 144-7,1-5-144 8,5 2 0-7,5-3 128 6,-2-3-128-7,7 6 0 7,7-14 144-7,-4 13-144 7,4-13 192-7,-2 20-192 9,4-7 352-8,-2-13-32 4,4 18-16-5,5 2 0 8,5-5-48-8,0 3 0 7,5-3 0-7,5 1 0 8,5 0-64-8,6-3-32 7,6 5 0-7,-2-7 0 8,4 3-160-8,2-4 128 7,3 3-128-7,1-3 128 8,0-4-128-8,0 4 160 8,-2-4-160-8,1 0 160 7,3 3-160-7,2 3 0 8,-3-4 144-8,3 5-144 7,-2-1 128-7,1-4-128 8,1 4 128-8,0-5-128 7,-3 1 0-7,1 0 0 8,0-2 0-8,-8 0 0 8,0-2 0-8,-8 1-192 7,-2 3 64-7,0 0 0 24,-6-4-1680-24,1 2-336 2</inkml:trace>
    </iact:actionData>
  </iact:action>
  <iact:action type="add" startTime="3772">
    <iact:property name="dataType"/>
    <iact:actionData xml:id="d3">
      <inkml:trace xmlns:inkml="http://www.w3.org/2003/InkML" xml:id="stk3" contextRef="#ctx0" brushRef="#br0">22575 1498 12895 0,'-16'-4'576'2,"16"4"112"-1,-17 2-560-1,5 4-128 0,12-6 0 0,0 0 0 6,-12 10 992-5,12-10 160 7,-8 11 48-8,8-11 0 6,0 0-656-6,6 18-128 8,2-2-32-8,-8-16 0 7,18 9-96-7,5-5-32 7,2-2 0-7,5 2 0 8,3-2-48-8,4 4-16 7,4-6 0-7,0-4 0 8,6 0 0-8,7 2-16 6,5 0 0-6,7 0 0 9,0 2 16-9,12 0 0 8,4 0 0-4,8-4 0 2,4 0 64-5,-3-5 0 4,5-1 16-5,1 2 0 8,5 2 224-8,5-2 32 7,6 3 16-7,2-1 0 7,-1-6 64-7,3 4 16 8,5 2 0-7,1 3 0 7,4-7-208-8,2 2-32 6,-8 2-16-6,2-2 0 7,0 2-208-7,-3 5-32 7,5 1-128-6,-6 1 192 6,2 5-192-6,-17-2-288 6,-9-2 64-7</inkml:trace>
    </iact:actionData>
  </iact:action>
  <iact:action type="add" startTime="6220">
    <iact:property name="dataType"/>
    <iact:actionData xml:id="d4">
      <inkml:trace xmlns:inkml="http://www.w3.org/2003/InkML" xml:id="stk4" contextRef="#ctx0" brushRef="#br0">3255 7043 11055 0,'0'0'976'1,"0"0"-784"5,0 0-192-6,0 0 0 4,0 0 2688-3,0 0 512 9,0 0 80-10,-10 3 32 5,10-3-1824-4,0 0-352 8,-12 6-80-9,5 4-16 5,-1 6-576-5,-2-3-112 10,4 5-32-10,0 5 0 4,-9 3-80-3,5 5-32 6,-4 2 0-7,5 6 0 8,-3-4 176-8,-2 4 16 11,6 8 16-11,-3 4 0 4,1-3-32-4,2 1-16 10,-6 6 0-10,3 1 0 5,-1 5-80-5,0-7-16 13,3-3 0-13,-3 2 0 3,4-3 32-2,2-1 0 8,-4-2 0-9,5-8 0 6,-1 0-48-6,2-6 0 7,-2 0 0-6,0-5 0 1,4-3-112-2,0-4-16 7,2-5-128-7,2 2 192 9,-2-18-192-9,0 0 0 7,0 0 0-7,0 0-160 22,12 11-1248-20,-12-11-256-2,0 0-64 1,0 0-7488 7,10-10-1488-8</inkml:trace>
    </iact:actionData>
  </iact:action>
  <iact:action type="add" startTime="6611">
    <iact:property name="dataType"/>
    <iact:actionData xml:id="d5">
      <inkml:trace xmlns:inkml="http://www.w3.org/2003/InkML" xml:id="stk5" contextRef="#ctx0" brushRef="#br0">2129 8648 20783 0,'0'0'912'1,"0"0"208"-1,0 0-896 0,18 3-224 0,-3-3 0 0,9 2 0 7,3 0 608-7,6-2 80 7,6-2 16-7,2-1 0 8,8-3 80-7,2 0 32 6,-4-4 0-7,7 0 0 8,1 1-224-8,3-5-32 5,-1 4-16-5,1 2 0 10,1-7-192-10,3 7-32 7,1-6-16-7,1 8 0 7,-5 1-112-7,1 1 0 10,-1-4-16-10,-7 2 0 7,-5 2-176-7,-6 0 0 5,0 0 144-4,-6 0-144 22,-2-1-1376-21,-3 3-352 2,-3 0-64-3</inkml:trace>
    </iact:actionData>
  </iact:action>
  <iact:action type="add" startTime="6924">
    <iact:property name="dataType"/>
    <iact:actionData xml:id="d6">
      <inkml:trace xmlns:inkml="http://www.w3.org/2003/InkML" xml:id="stk6" contextRef="#ctx0" brushRef="#br0">2832 8981 29887 0,'0'0'1328'1,"0"0"272"-1,0 0-1280 9,-10 20-320-9,6-3 0 1,0 1 0-1,4 1 0 0,-4 3 0 7,0-3 0-7,-2 3 0 8,2-1 0-8,1 4 0 7,-1 3 0-7,2-1 160 8,-2-2-160-8,0 3 0 6,-2 1 0-6,2 0 0 8,-2 2 0-8,2 1 0 8,2-1 0-8,0 2 128 8,1-2-128-8,2 2 0 5,3-2 0-4,2 1 0 8,0-5 0-9,4-2 0 6,-2-1 0-6,3-1 0 8,3-3 0-8,0-3 128 7,1 5-128-7,7-7 128 9,-1-3-128-4,1 0 128-1,3-1-128-4,2-7 128 7,3-6-416-7,-1-2-96 5,6 0 0-5,2-3-16 25,0-1-1648-24,-2-2-336 2</inkml:trace>
    </iact:actionData>
  </iact:action>
  <iact:action type="add" startTime="7226">
    <iact:property name="dataType"/>
    <iact:actionData xml:id="d7">
      <inkml:trace xmlns:inkml="http://www.w3.org/2003/InkML" xml:id="stk7" contextRef="#ctx0" brushRef="#br0">3368 9258 24879 0,'-23'19'1088'1,"11"3"256"-1,-4 3-1088 0,6 6-256 4,-3 5 0-4,1 8 0 4,4 3 1392-4,-5 4 208 8,1 6 64-8,-4 1 0 7,3-1-704-7,-5 1-144 8,4 3-32-8,-3-1 0 7,1 6-336-7,3-3-64 8,-9-7 0-8,3 5-16 6,-3-3-240-6,3-1-128 11,-3-7 160-11,9-1-160 6,-3 2 128-6,4-10-128 6,-1-2 0-5,7-6 0 22,-2 0-336-22,2-5-176 1,4-5-16-2,4-6-9648 6,-2-17-1920-5</inkml:trace>
    </iact:actionData>
  </iact:action>
  <iact:action type="add" startTime="7781">
    <iact:property name="dataType"/>
    <iact:actionData xml:id="d8">
      <inkml:trace xmlns:inkml="http://www.w3.org/2003/InkML" xml:id="stk8" contextRef="#ctx0" brushRef="#br0">4739 7591 13823 0,'0'0'608'2,"0"0"128"-2,0 0-592 0,0 0-144 1,0 0 0-1,0 0 0 6,0 0 784-6,0 0 128 7,0 0 32-6,0 0 0 6,0 0-304-6,0 0-48 5,0 0-16-6,8 11 0 8,2 5-112-8,-6-4-16 7,1 5-16-7,1-1 0 8,2 3-64-8,2 3-16 7,0 1 0-7,7 4 0 8,5 5-96-8,1 3 0 8,0 2-16-8,5 2 0 7,-1-10-240-7,4 0 176 6,0-1-176-6,3-5 160 10,-3-6-160-10,6 5 160 9,4-3-160-9,-4-7 160 7,4-2 80-7,-4-4 16 6,4-2 0-6,-2-4 0 9,4 0 0-9,0 0 16 7,4-4 0-7,-6-4 0 7,-1-8-80-6,-4-3-32 5,1 1 0-6,0-1 0 10,-8 3-160-10,-4 1 192 6,-3-9-192-6,-5 3 192 8,3-1-192-8,-8 5 0 7,-1-5 0-7,-5 1 0 7,-2-3 128-7,-2-1-128 7,-4-2 0-6,0 3 128 6,-2 1-128-7,0 0 0 7,-7-3 144-7,1 1-144 8,2 1 128-8,-4 5-128 7,3 5 128-6,-5 1-128 6,0 5 0-7,-1 2 0 7,1 6 0-7,-4 2 0 9,3 6 0-9,-5 5 0 7,1 1 0-7,1 6-128 8,-3-1 128-8,-3 1 0 6,3 3 0-6,-1 6 0 10,3 6 0-10,-3 2-160 5,7 10 160-4,-1 6 0 6,-3 5-128-7,1 5 128 8,3 7 0-8,-7 2 0 8,3 6 0-8,3 2 0 6,-7 2 0-6,1 2 0 8,-3-2 0-8,1 4 0 7,3 1 0-7,-4-1 0 9,-3 0 0-8,1-4 0 4,0-10 0-4,1 0 0 7,1-9 224-8,0-1 48 5,1 4 16-5,3-5 0 9,-5-9 192-9,1-1 32 6,-2-4 16-6,-1 0 0 9,-1 0-192-9,0-8-32 7,0 0-16-7,-1-4 0 8,1-2-160-8,0 0-128 6,0 0 192-6,-1-4-192 9,1-3 160-9,0-5-160 6,2-1 128-6,3-1-128 10,1-5 160-10,3-1-160 6,3-9 192-6,-3-4-192 8,5 0 176-8,1 0-176 7,6-5 160-7,-4-9-160 8,5 0 128-8,1-5-128 7,-2-3 0-7,2-3 144 7,2-10-144-7,2 2 0 9,2-2 0-9,2-3-176 7,2 3 48-7,2 2 0 7,6-2 0-7,-3 8 0 8,9 7 128-8,-2 1-208 7,1 1 80-7,5 7 128 8,-1-5-192-8,0 8 192 6,3 4-160-6,1 0 160 9,1 0-144-8,5 6 144 5,6 4-128-6,-2 2 128 8,4 6 0-8,2-1-160 7,-4 7 160-6,4 3 0 6,-6 5-144-7,2-1 144 6,-2 0 0-6,-4 0-144 9,-1 1 144-9,1 1 0 6,0 0 0-6,2-1 0 9,-3-7 0-9,-3-3 0 6,-2-1 0-5,1-1 128 7,-1-7-128-8,-2-3-128 7,-1 0 128-7,-3-6-8960 16,3-4-1664-16</inkml:trace>
    </iact:actionData>
  </iact:action>
  <iact:action type="add" startTime="8665">
    <iact:property name="dataType"/>
    <iact:actionData xml:id="d9">
      <inkml:trace xmlns:inkml="http://www.w3.org/2003/InkML" xml:id="stk9" contextRef="#ctx0" brushRef="#br0">6202 8043 21423 0,'0'0'944'1,"0"0"208"-1,0 0-928 0,0 0-224 3,0 0 0-3,0 0 0 7,8 19 528-7,-2-5 64 9,-6-14 16-9,21 12 0 7,-1-8-16-7,3 0 0 6,4-4 0-6,1 0 0 8,3-4-144-8,2 0-48 8,-2 0 0-8,0-2 0 7,-1 0-208-7,-1 0-32 7,0-3-16-7,-1-1 0 8,-1 6-144-8,-2 0 192 7,1-2-192-7,-3-4 192 8,0 1-192-8,3 1 0 7,-5-6 0-7,1 6 0 23,-3 5-2096-22,-5-3-288 3</inkml:trace>
    </iact:actionData>
  </iact:action>
  <iact:action type="add" startTime="8963">
    <iact:property name="dataType"/>
    <iact:actionData xml:id="d10">
      <inkml:trace xmlns:inkml="http://www.w3.org/2003/InkML" xml:id="stk10" contextRef="#ctx0" brushRef="#br0">7376 7290 14735 0,'0'0'1312'1,"0"0"-1056"5,0 0-256-6,0 0 0 7,0 0 1760-7,0 0 288 6,12 12 64-6,-4 7 16 9,-8 3-1264-9,0 1-256 6,-4 5-48-6,-2 7-16 8,-4 0 16-8,1 6 0 6,-7 4 0-6,2 3 0 10,-3-1 48-10,3 0 16 7,-4 4 0-6,7-1 0 5,-7-1-192-6,5-4-48 8,1 0 0-8,2-2 0 8,-2-6-240-7,5-6-144 4,1-4 160-5,-2-1-160 23,4-7-240-22,6-5-144-1,-2-14-16 2,12 13-12656-1</inkml:trace>
    </iact:actionData>
  </iact:action>
  <iact:action type="add" startTime="9434">
    <iact:property name="dataType"/>
    <iact:actionData xml:id="d11">
      <inkml:trace xmlns:inkml="http://www.w3.org/2003/InkML" xml:id="stk11" contextRef="#ctx0" brushRef="#br0">9038 7085 14735 0,'0'0'1312'0,"-19"6"-1056"1,5 4-256-1,-6-2 0 7,3 2 1008-7,-1 3 144 7,-3 1 16-7,-4 3 16 7,-3 5-448-7,1 3-96 8,0 3 0-8,-5 1-16 9,-5-2-112-9,4 6-32 5,-2 2 0-5,4 12 0 8,-6 8-144-8,4 5-16 6,-2 12-16-5,1 8 0 7,-3 4-112-8,0 6 0 6,0 11-16-5,-2 1 0 10,4 7-176-11,6 0 160 6,0-4-160-5,3 5 160 7,1 3 80-8,3 0 16 5,5-6 0-5,-3-2 0 9,7-1-64-9,3-3 0 6,4-7 0-6,2 1 0 8,-2-5-64-8,4-4 0 7,4-2-128-7,4-4 192 8,0-6-64-8,2-6-128 7,7 0 176-7,-1-7-176 10,6-3 0-10,1-7 0 5,4-6 0-4,5-4 0 21,-1-4-496-21,4-2-96 0,6-14-32-1,4-1-10864 0</inkml:trace>
    </iact:actionData>
  </iact:action>
  <iact:action type="add" startTime="9915">
    <iact:property name="dataType"/>
    <iact:actionData xml:id="d12">
      <inkml:trace xmlns:inkml="http://www.w3.org/2003/InkML" xml:id="stk12" contextRef="#ctx0" brushRef="#br0">9143 8852 20959 0,'0'0'928'1,"-9"14"192"-1,3 0-896 0,4-1-224 0,2-13 0 0,6 24 0 6,3-7 240-5,3-3 0 7,8 0 0-8,-1-3 0 7,5-3-32-6,5 4 0 5,6-6 0-6,0-4 0 7,6-2 0-7,4-2 0 8,6 0 0-8,-1-2 0 6,1 0-208-6,0-2 0 7,-1 2 0-7,1-2 0 8,-2-5 0-8,-8-5 0 9,0-6 0-9,-2 9 0 7,-2-3 0-7,-2 3 144 6,-2-7-144-6,-4 3 128 9,-1-1 0-9,-5-2 0 10,-1 5 0-10,-9 3 0 8,1 2-128-8,-14 10 0 4,0 0 144-4,4-17-144 8,-4 3 128-8,-4 1-128 8,-4 3 160-8,-7 0-160 7,-3 4 128-7,-2 4-128 8,-7 0 0-7,-6 0 144 7,-2 0-144-8,2 2 0 7,-4 4 0-7,-4 2 0 7,0 4 0-7,-6 6 0 6,0 5 144-6,-4-3-144 8,-3 1 256-8,-1 6-32 7,6 3 0-7,3 3 0 9,-1 6 160-9,8 2 48 6,0 8 0-6,8-4 0 9,5 2 16-8,7 1 0 5,1 1 0-6,3 2 0 9,3 2-208-9,8-3-48 5,4 3 0-5,4-4 0 9,4 0-48-9,3-1-16 6,-3-1 0-6,10-2 0 9,-3-12 0-8,9-1-128 5,3 1 192-6,4-2-64 9,4-4 64-9,6-3 0 5,8-5 0-4,0-5 0 7,4-2-16-8,3-2 0 7,5-8 0-7,-5-2 0 8,-3-6-176-8,3-2 0 7,3 0 144-7,-3-7-144 22,1-1-1728-20,-2-1-432 0</inkml:trace>
    </iact:actionData>
  </iact:action>
  <iact:action type="add" startTime="10571">
    <iact:property name="dataType"/>
    <iact:actionData xml:id="d13">
      <inkml:trace xmlns:inkml="http://www.w3.org/2003/InkML" xml:id="stk13" contextRef="#ctx0" brushRef="#br0">10766 7784 20383 0,'0'0'896'1,"0"0"192"-1,0 0-864 11,0 0-224-10,0 0 0-1,0 0 0 1,14 9 496-1,3-3 48 5,3-6 16-5,-4 0 0 9,3 2-48-9,1 0 0 6,-1-2 0-6,5-2 0 8,-1-4-96-7,4 2-32 6,1 1 0-7,3-1 0 7,2-2-48-7,6 2-16 6,-4-4 0-6,2 6 0 8,2-2-80-8,-4-2-32 7,6-3 0-7,-4 3 0 8,0 4-80-8,0-2 0 7,-5-2-128-7,-3-2 192 7,0 0-192-6,-2 5 0 10,-1-1-192-11,-3 0-12144 10</inkml:trace>
    </iact:actionData>
  </iact:action>
  <iact:action type="add" startTime="10932">
    <iact:property name="dataType"/>
    <iact:actionData xml:id="d14">
      <inkml:trace xmlns:inkml="http://www.w3.org/2003/InkML" xml:id="stk14" contextRef="#ctx0" brushRef="#br0">12649 6978 6447 0,'0'0'272'1,"0"0"80"-1,0 0-352 3,-6-8 0-3,-2 1 0 0,8 7 0 7,-18 0 1776-7,5-2 272 8,-5-2 64-8,3 2 16 8,-5 2-1392-8,-1 0-288 5,-1 0-48-4,-1 6-16 7,-5-2 64-8,1 1 0 7,0 3 0-7,3 2 0 7,-1-2 320-7,0-4 64 8,-1 1 0-8,1 5 16 8,3 4-176-8,1 1-32 9,2-5-16-9,-1 2 0 6,4 0-208-6,5-5-32 7,-3 5-16-7,4 0 0 9,4 5-224-9,3-3-144 6,1 6 192-6,4-9-192 10,-2-11 272-10,7 20-48 5,11-5-16-5,-1 1 0 9,5 7-16 0,1-1-16-8,-1-1 0-1,-1-1 0 6,1 1-16-6,1 5 0 7,1-1 0-6,1 6 0 6,-4 0 16-7,-1 2 0 7,1-3 0-7,1 5 0 6,-9-6-48-5,1 2 0 7,0-1 0-8,-3-1 0 8,-5 2-128-8,0-4 128 7,-2-1-128-7,-4 1 128 9,-2 0 112-9,-2-1 16 6,-2-1 0-6,0-6 0 7,-7-7 304-6,-1 2 64 5,-9-4 16-6,1 1 0 8,1 5 96-7,-5-8 32 5,3 3 0-6,-4-5 0 10,-1-4-160-10,1-2-32 6,0-4 0-6,-2-2 0 8,-7-1-320-8,5-3-64 5,2-4 0-5,2 1-16 9,-1-9-176-9,3 3 0 7,0-1 144-7,7-1-144 24,-1 1-416-23,7 5-160 0,2-5-16-1,6 8-16 13,6-1-1952-13,-2 13-400 3,16-8-80-3</inkml:trace>
    </iact:actionData>
  </iact:action>
  <iact:action type="add" startTime="11728">
    <iact:property name="dataType"/>
    <iact:actionData xml:id="d15">
      <inkml:trace xmlns:inkml="http://www.w3.org/2003/InkML" xml:id="stk15" contextRef="#ctx0" brushRef="#br0">13267 9135 23951 0,'-16'2'2128'2,"3"-2"-1696"-1,-1 0-432-1,14 0 0 8,0 0 912-8,0 0 112 8,-14-4 0-8,14 4 16 7,-11-10-368-7,11 10-80 6,0 0-16-5,-6-15 0 7,2-9-336-8,4 5-80 6,2 5-16-6,0-1 0 8,0 3-144-7,-2 12 0 5,0 0 0-6,0 0 0 10,4-16 0-10,-4 16 0 6,0 0 0-6,0 0 128 8,0 0 16-8,0 0 0 7,0 0 0-7,-4 20 0 7,0-5-144-7,0-1 0 8,0 6 0-8,2-5 128 8,-4 3 0-8,-2-7 0 8,3 5 0-8,5-16 0 7,-4 18 112-7,4-18 16 8,-2 15 0-8,0 1 0 6,2-16-112-6,0 0-16 8,0 0 0-8,0 0 0 8,0 0-128-8,0 0 0 8,0 0-160-8,0 0-9552 14,15-10-1904-13</inkml:trace>
    </iact:actionData>
  </iact:action>
  <iact:action type="add" startTime="12211">
    <iact:property name="dataType"/>
    <iact:actionData xml:id="d16">
      <inkml:trace xmlns:inkml="http://www.w3.org/2003/InkML" xml:id="stk16" contextRef="#ctx0" brushRef="#br0">15272 7004 17791 0,'4'-16'784'2,"0"4"176"-2,-4 12-768 0,4-13-192 0,2-5 0 0,-3 2 0 6,-1 3 1248-6,2-3 224 8,0 4 32-8,-4 12 16 7,0 0-368-7,0 0-80 7,0 0-16-7,0 0 0 9,0 0-464-9,0 0-80 7,0 0-32-7,0 0 0 7,0 0-208-6,0 0-32 6,-6 16-16-7,2 4 0 8,-1 7 96-8,-1 12 32 6,2 6 0-6,2 3 0 9,0 5-112-9,2 4-32 7,0 1 0-7,0 9 0 11,-2-3-80-11,0 8 0 4,0-2-128-4,2 4 192 7,-2-7-192-7,2 3 176 7,0-4-176-7,2 0 160 8,0-13-160-8,2-4 192 9,0-2-192-9,0-2 192 6,2-10-192-6,-1-2 160 8,-1-2-160-8,2 2 160 7,-2-7-160-7,0 1 160 7,4 0-160-7,-4-3 160 9,4-5-160-9,-1 1 0 6,5-5 0-6,-4 3 128 24,-8-18-1888-22,13 17-384 1,-13-17-80-3</inkml:trace>
    </iact:actionData>
  </iact:action>
  <iact:action type="add" startTime="12603">
    <iact:property name="dataType"/>
    <iact:actionData xml:id="d17">
      <inkml:trace xmlns:inkml="http://www.w3.org/2003/InkML" xml:id="stk17" contextRef="#ctx0" brushRef="#br0">14611 8848 25791 0,'0'0'1152'1,"0"0"224"-1,17-7-1104 0,5 1-272 0,11 2 0 0,4-2 0 7,8-4 880-7,2 2 112 7,7 3 32-7,5-7 0 7,3 2-640-7,3-3-128 7,11 1-32-7,-4 2 0 9,4-4-224-9,-2 3 0 6,-6-9 0-6,3 3 0 7,-7-3 0-7,4 1 0 11,-3-1 0-11,3 7 0 7,-6-1 0-7,3 6 0 6,-1 0 0-6,-4-1 0 8,-3-1 0-8,-4 6-128 6,-7-2-16-6,-3 4 0 25,-6-2-1536-24,-3 4-304 2,-5 4-64-2</inkml:trace>
    </iact:actionData>
  </iact:action>
  <iact:action type="add" startTime="13066">
    <iact:property name="dataType"/>
    <iact:actionData xml:id="d18">
      <inkml:trace xmlns:inkml="http://www.w3.org/2003/InkML" xml:id="stk18" contextRef="#ctx0" brushRef="#br0">15707 9638 18431 0,'0'0'816'2,"0"0"160"-2,2-13-784 0,-2 13-192 1,6-16 0-1,-6 16 0 7,6-14 1408-7,-6 14 224 7,0-19 48-7,0 1 16 8,0 18-1120-8,-6-11-240 6,-2-3-32-6,-4 4-16 8,-3 2-288-8,-3-1 0 8,3 3 0-8,-7 2 0 7,1 2 128-7,-3 2-128 6,-1 0 0-6,-2 6 0 9,-3 2 256-9,-1 3-64 6,-2 1-16-6,-8 4 0 10,-2-5-32-10,2 7 0 5,0 5 0-4,0-1 0 11,4-7 48-12,6 5 0 5,4-5 0-5,3 3 0 7,5 0-16-7,5-5 0 7,0 5 0-7,7-7 0 9,3 7 16-9,4-18 0 5,4 18 0-5,-4-18 0 9,17 15-48-9,1 3 0 6,3-7 0-6,8 7 0 9,5-4 16-9,5 1 0 7,-4-1 0-7,6 1 0 7,0 5 0-7,3-4 0 7,-5 3 0-7,2 3 0 8,-5-7 32-8,-1 3 0 7,-2 1 0-7,4-3 0 8,-4 3 112-8,0 1 16 7,-4-5 16-7,-1 7 0 8,-3-1-16-8,-3-3-16 8,-1 3 0-8,-7 1 0 8,-1-1-144-8,-7-3-32 7,0-3 0-6,-6 5 0 7,-2-3-128-8,-4 3 192 5,-9-1-192-5,-1-3 192 10,-7 2 64-10,-7 3 32 6,-7-5 0-6,0 1 0 9,0 3 96-9,-8-7 32 5,-2 3 0-5,-1-6 0 9,-9-1-144-9,-3 1-16 6,-3-6-16-6,3-2 0 8,3-4-112-8,1 2-128 8,3-4 176-8,2 0-176 8,4-4-128-8,7 1-144 7,-1-1-32-7,9-8 0 21,7 1-1440-20,9-7-304 0,5-3-48-1,7-2-12240 2</inkml:trace>
    </iact:actionData>
  </iact:action>
  <iact:action type="add" startTime="13757">
    <iact:property name="dataType"/>
    <iact:actionData xml:id="d19">
      <inkml:trace xmlns:inkml="http://www.w3.org/2003/InkML" xml:id="stk19" contextRef="#ctx0" brushRef="#br0">16119 6346 19983 0,'-20'-6'880'2,"20"6"192"-2,0 0-864 0,0 0-208 0,-12 6 0 0,12-6 0 6,0 0 0-6,0 0 176 7,0 0-176-6,0 0 160 7,4 20-160-8,2-7 160 7,8 1-160-7,-1-4 160 8,7 4-16-8,1-5 0 7,3 5 0-7,3 2 0 7,4 5 80-7,-1 0 16 8,1-1 0-8,0 5 0 7,2 3 80-7,2 5 0 7,4 4 16-7,-4 4 0 9,6 0-16-9,-6 7-16 6,4-1 0-6,4 8 0 13,0 5-16-13,2 3 0 5,2 1 0-4,-4 0 0 4,0-1-48-5,-4-5-16 8,4-3 0-8,-8 5 0 6,4 7 32-6,-6-3 0 8,-4-3 0-8,-1 1 0 8,-3 2 16-8,-2 3 16 7,-3 3 0-7,-3-4 0 9,-1 2-32-9,-4-1-16 5,-3 5 0-5,3-4 0 10,-6 6-64-10,0-4-16 5,-4 3 0-5,-2 3 0 9,-2-2-160-9,0-2 192 7,-2 0-192-7,2-4 192 8,0 4-192-8,-2 3 192 7,2-3-192-7,-4-2 192 8,0-8 32-8,1 3 16 8,1-1 0-8,-2 0 0 7,-4 3 16-7,0-3 16 7,1-3 0-7,-7 3 0 9,4 0-32-9,-3-5-16 6,-3-1 0-5,1 3 0 6,-7 1-64-7,-3 1-16 6,0-5 0-5,-5-1 0 8,1 1 16-9,-4 1 0 6,-2-3 0-6,0 1 0 8,-8-5 96-8,6 1 32 7,0-4 0-7,2 3 0 9,-4 3 64-8,2 0 16 3,-2-7 0-4,2-1 0 10,4 0-80-10,-2 0-16 5,2-8 0-5,4 2 0 9,3-6-96-8,-1 0-32 5,2-4 0-6,1 2 0 8,-1-7-144-7,2-5 128 4,-1 1-128-5,7-3 128 10,3-7-128-10,1 3 0 7,5-7 144-7,10-8-144 7,0 0 0-7,0 0 0 7,0 0 0-7,0 0 0 23,0 0-496-22,0 0-112 0,15-15-32 0,7-9-10272 5,5-7-2064-5</inkml:trace>
    </iact:actionData>
  </iact:action>
  <iact:action type="add" startTime="14626">
    <iact:property name="dataType"/>
    <iact:actionData xml:id="d20">
      <inkml:trace xmlns:inkml="http://www.w3.org/2003/InkML" xml:id="stk20" contextRef="#ctx0" brushRef="#br0">18328 8772 21935 0,'0'0'960'2,"0"0"224"-2,0 0-944 1,0 0-240-1,18 6 0 0,4-4 0 9,5-2 560-9,2 0 64 5,2 0 16-5,6 0 0 9,6-2-128-9,4 0 0 9,-2-2-16-9,4-3 0 6,-1-3-288-6,3 2-48 7,2-4-16-7,-4 5 0 8,-1 3-144-8,1-2 0 7,0-2 0-7,-4 2 128 7,-2 2-256-7,-2 2-64 8,-2 2-16-8,-4 0-7568 15,-4-6-1504-14</inkml:trace>
    </iact:actionData>
  </iact:action>
  <iact:action type="add" startTime="14837">
    <iact:property name="dataType"/>
    <iact:actionData xml:id="d21">
      <inkml:trace xmlns:inkml="http://www.w3.org/2003/InkML" xml:id="stk21" contextRef="#ctx0" brushRef="#br0">18116 9281 30399 0,'0'0'2704'3,"0"0"-2160"-2,17 10-544-1,11-4 0 6,7-2 816-5,2-4 48 4,10 0 16-4,7-4 0 7,9 0-320-8,13-4-64 7,4-3-16-7,2-3 0 8,-4-2-480-8,2-3 0 6,2-1 0-6,-2 5-10384 16,-4-5-2144-16</inkml:trace>
    </iact:actionData>
  </iact:action>
  <iact:action type="add" startTime="16247">
    <iact:property name="dataType"/>
    <iact:actionData xml:id="d22">
      <inkml:trace xmlns:inkml="http://www.w3.org/2003/InkML" xml:id="stk22" contextRef="#ctx0" brushRef="#br0">21176 6924 17727 0,'0'0'784'1,"0"0"176"-1,2-12-768 0,4-4-192 4,-6 16 0-4,0 0 0 6,6-13 768-5,-6 13 112 5,4-14 16-5,-4 14 16 6,0 0-128-6,0 0-16 5,0 0-16-5,0 0 0 6,0 0-256-7,0 0-48 7,0 0-16-7,0 0 0 8,0 19-208-7,0 5-32 6,0 5-16-7,-4 6 0 7,0 14 112-7,4 2 32 7,-8 1 0-7,4 7 0 8,-2-1-48-8,3 9 0 8,-5 3 0-3,-2 6 0 0,2-4-64-5,0 2-16 5,-5 2 0-4,5-7 0 6,-4 1-64-6,2-6-128 6,3 2 176-7,-5-7-176 8,0-6 144-8,4-7-144 6,-5 1 0-6,5 2 144 8,0-6-144-8,2 0 0 6,2 0-192-6,3-8 192 24,1-6-1920-22,0-2-256 0</inkml:trace>
    </iact:actionData>
  </iact:action>
  <iact:action type="add" startTime="16576">
    <iact:property name="dataType"/>
    <iact:actionData xml:id="d23">
      <inkml:trace xmlns:inkml="http://www.w3.org/2003/InkML" xml:id="stk23" contextRef="#ctx0" brushRef="#br0">20269 8963 29487 0,'0'0'2624'1,"0"0"-2112"3,20-1-512-3,1-3 0 5,7 2 128-6,5 0-128 7,6-2 0-7,9 0 0 8,9-6 192-7,9 0-64 5,1 3 0-6,11 3-128 10,6-4 176-10,1-4-176 6,5 4 160-6,2-5-160 6,-6 1 0-6,-4 4 128 11,-2-3-128-11,-4 7 0 6,0 4-192-6,-2 4-64 7,0-1-32-7,-8 3-8544 16,-1-10-1696-15</inkml:trace>
    </iact:actionData>
  </iact:action>
  <iact:action type="add" startTime="16863">
    <iact:property name="dataType"/>
    <iact:actionData xml:id="d24">
      <inkml:trace xmlns:inkml="http://www.w3.org/2003/InkML" xml:id="stk24" contextRef="#ctx0" brushRef="#br0">20788 9675 32831 0,'-21'8'1456'3,"21"-8"288"-3,0 0-1392 0,-10 16-352 0,2 1 0 0,-2 7 0 8,3-3 0-8,3 10 0 7,-4 2 0-7,-2 3-128 8,2-3 128-8,2 0 0 7,-3 2 0-7,1 0-128 7,2 0 128-7,0-2 0 7,2-1 0-7,0 3 0 8,2 2 0-8,4-6 0 6,6-4 0-5,-2-1 0 7,2-1 0-8,5-4-128 8,-3-1 0-8,10-1 0 8,-3-5 128-8,7-2-128 7,5-6 128-7,2-3-128 8,6 3 128-8,-4-6 0 9,4-4-144-9,4 1 144 7,-2-1-128-7,2-8 128 7,-6 0-160-7,3-3 160 8,-1 3-336-8,-2 0 16 6,2-3 16-6,-2-5 0 10,-4 1-64-10,-2-3-16 6,1-1 0-6,-3-3 0 7,0 5 160-7,-5 3 32 6,-5 1 0-5,1 1 0 8,-3 5 192-9,-3 3 0 5,0-2 0-5,-12 10 0 8,0 0 560-8,0 0 0 9,0 0 0-9,0 0 0 6,8 20-80-6,-6 5-16 9,-4 6 0-9,-2 4 0 7,-4 4-16-7,0 2-16 7,0 8 0-7,-5 4 0 8,3-1 80-8,-6 5 32 7,3 3 0-7,-3 1 0 8,6-5 32-8,-3 3 0 6,1-1 0-6,4-3 0 10,-4-6-112-10,5 1-16 5,3-3 0-5,0 2 0 10,2-10-208-10,6 4-48 5,0-6-16-5,0 2 0 10,3-8-176-9,5-2 0 4,-4-3 0-5,4-9-11904 16,1 1-2272-16</inkml:trace>
    </iact:actionData>
  </iact:action>
  <iact:action type="add" startTime="17957">
    <iact:property name="dataType"/>
    <iact:actionData xml:id="d25">
      <inkml:trace xmlns:inkml="http://www.w3.org/2003/InkML" xml:id="stk25" contextRef="#ctx0" brushRef="#br0">28651 931 16575 0,'-16'-4'1472'2,"4"-2"-1168"1,-1 2-304-3,1 2 0 7,-7 4 560-7,1 2 48 7,0 4 16-7,-7-1 0 8,-2 3-128-8,-2 6-32 7,-5-5 0-6,-5 5 0 5,0 0-32-6,-6 3-16 8,3 3 0-8,-5 5 0 8,-8 0-48-8,2 1-16 6,1 5 0-6,1 2 0 9,2 6-96-9,6-6-32 7,2 4 0-7,4-2 0 10,2 6-80-10,8-4-16 6,7 0 0-6,11 2 0 6,-1-6 208-5,8 0 48 7,6 0 0-5,6-4 0 2,-3-1 16-4,11-5 16 5,2 0 0-6,5 1 0 8,4-1-192-8,8-6-32 8,0-1-16-8,10-4 0 7,4-1-48-7,5-5-128 7,1 2 192-7,3-4-64 23,3-2-592-21,1-2-128 2,-7-2-32-4</inkml:trace>
    </iact:actionData>
  </iact:action>
  <iact:action type="add" startTime="18352">
    <iact:property name="dataType"/>
    <iact:actionData xml:id="d26">
      <inkml:trace xmlns:inkml="http://www.w3.org/2003/InkML" xml:id="stk26" contextRef="#ctx0" brushRef="#br0">29037 1342 20271 0,'0'0'896'1,"0"0"192"-1,0 0-880 1,0 0-208-1,0 0 0 0,0 0 0 6,0 0 320-5,0 0 32 5,0 0 0-6,14 6 0 8,5-4-32-8,6-2 0 6,5-2 0-6,1 2 0 8,2-2-144-8,6-2-48 9,-4-6 0-9,8 4 0 6,-2 1-128-6,6-3 0 8,-6-4-192-8,4 6 192 21,-4 4-656-21,0 0-16 1,0 2 0-1,0-2-8800 4</inkml:trace>
    </iact:actionData>
  </iact:action>
  <iact:action type="add" startTime="18562">
    <iact:property name="dataType"/>
    <iact:actionData xml:id="d27">
      <inkml:trace xmlns:inkml="http://www.w3.org/2003/InkML" xml:id="stk27" contextRef="#ctx0" brushRef="#br0">28869 1695 20271 0,'0'0'1792'1,"0"0"-1424"0,0 0-368-1,14 10 0 5,5-2 512-4,9 1 48 6,-1-5 0-7,10 2 0 8,8-4 112-8,6-2 32 7,3-2 0-7,3-4 0 8,1 0-352-7,3-3-64 5,7 1-16-6,-2-2 0 7,5-2-272-7,1 5 0 7,4-5 0-7,0 4-7616 16,-6 2-1536-6</inkml:trace>
    </iact:actionData>
  </iact:action>
  <iact:action type="add" startTime="18889">
    <iact:property name="dataType"/>
    <iact:actionData xml:id="d28">
      <inkml:trace xmlns:inkml="http://www.w3.org/2003/InkML" xml:id="stk28" contextRef="#ctx0" brushRef="#br0">30937 621 19519 0,'0'0'864'4,"0"0"176"-4,0 0-832 0,0 0-208 0,0 0 0 0,0 0 0 7,0 0 528-7,0 0 64 7,-8 11 16-7,-2-1 0 8,0 6-96-8,5 1-32 7,-3 5 0-7,-2 5 0 8,2 2-96-8,2 6-32 6,-1 2 0-6,1 8 0 8,-2 4-48-8,2 7-16 8,-4 11 0-8,1-1 0 8,-1 8 80-8,-4-2 16 6,2-1 0-6,-3 1 0 8,3-4-224-8,-3 0-32 8,5-5-128-5,-4-3 192 4,2-3-192-7,5-5 144 7,-3-3-144-7,2 2 128 6,2-3-128-6,-4-7 160 8,3 2-160-8,1-6 160 8,4-1-32-8,0 1-128 8,0-4 192-8,2-2-12752 9</inkml:trace>
    </iact:actionData>
  </iact:action>
  <iact:action type="add" startTime="20105">
    <iact:property name="dataType"/>
    <iact:actionData xml:id="d29">
      <inkml:trace xmlns:inkml="http://www.w3.org/2003/InkML" xml:id="stk29" contextRef="#ctx0" brushRef="#br0">16743 1759 11967 0,'0'0'528'4,"0"0"112"-4,0 0-512 0,0 0-128 0,0 0 0 1,0 0 0 5,0 0 960-5,0 0 176 5,0 0 16-6,0 0 16 8,0 0-656-8,0 0-144 8,-6-9-32-8,6 9 0 7,0 0-176-7,0 0-32 7,0 0-128-7,0 0 192 7,0 0 80-7,0 0 16 8,0 0 0-8,0 0 0 8,0 0 80-8,8 13 16 7,-8-13 0-7,2 22 0 7,-2-5-64-6,0 1 0 5,0 1 0-6,0 3 0 9,-2-3-48-9,0 5-16 7,0 1 0-7,-2-2 0 7,0 1-48-3,0-1-16 2,0 1 0-6,2-5 0 7,-2 1-16-7,0-1-16 6,-1-5 0-6,1 3 0 9,4-17 32-8,-6 12 0 4,6-12 0-5,0 0 0 9,-4 18 64-9,4-18 32 6,0 0 0-6,0 0 0 9,0 0 32-9,0 0 16 7,0 0 0-7,10 9 0 8,-10-9-32-8,19 10-16 6,3-4 0-6,1-4 0 8,2-4-288-8,3 0 128 8,-1-2-128-8,2-2 0 9,1 4 144-9,3-2-144 7,0 1 0-7,4 1 144 7,2-4-144-7,-2 0 0 8,6 0 0-8,-4 0 0 6,4 2 0-6,0 2 128 8,4 0-128-8,3 0 0 8,-1 1 0-8,4 2 0 7,5 3 0-7,3-2 0 7,-3 2 0-6,7-2 0 6,1 0 0-7,-4 2 0 8,-1 4 0-8,5-2 0 7,0-2 0-7,5 1 0 9,-7-1 0-9,6 4 0 6,-2-2 0-6,7-2 0 8,-5 2 0-8,4 2 0 7,4-5 0-7,-4 3 0 8,-6 0 160-8,4 2-160 7,-3 2 192-7,3-3-192 7,-4 1 240-7,4 2-64 8,2-2-16-8,-1 0 0 8,3 3-16-8,0-3 0 7,-6-4 0-7,2 0 0 9,0-2-144-9,-3-2 192 7,1 0-192-6,-4 4 192 5,4 4-192-6,-3-3 160 8,5-3-160-8,-6 2 160 7,6-4-160-7,-9 2 0 7,-5 0 0-7,1 2 0 8,-3-4 128-8,1 4-128 7,1 0 0-7,-1 0 128 8,0 0-128-8,-5 2 0 6,1-3 144-5,-2 3-144 6,1-2 0-7,-1 0 0 8,-4-2 0-8,2 0 128 9,-5 2-128-9,1-2 0 6,-8-2 128-6,0 0-128 9,-3 0 0-9,-3 0 128 6,0 0-128-6,-2 4 0 8,-1 2 0-8,-1-1 0 7,-4-1 0-7,1-2 0 8,-5 0 0-8,-3-2 144 7,1 0-144-7,-3 4 0 7,2 2 128-7,-7 4-128 8,-9-10 0-8,18 4 0 8,-18-4 0-8,0 0 128 7,0 0-128-7,12 5 0 7,-12-5 144-7,0 0-144 8,0 0 0-8,0 0 144 7,0 0 16-7,0 0 0 7,0 0 0-7,0 0 0 8,0 0 160-8,0 0 48 8,0 0 0-8,0 0 0 8,0 0-144-8,0 0-32 6,0 0 0-6,2-11 0 9,-4-5-48-9,0 4-16 7,0-5 0-7,0 3 0 9,4-3 16-9,-2-1 0 6,0 1 0-6,0-5 0 9,0-3 48-9,2-2 0 6,0 3 0-5,0-1 0 6,-2-3-32-7,2-1 0 7,1-2 0-7,-3 2 0 8,0-2-32-8,2-1 0 8,0-1 0-8,0 2 0 8,0 0-128-7,0 0 160 4,-2 1-160-5,4 3 160 8,0 4-160-8,0 3 0 7,-2 3 144-7,2-5-144 8,-4 3 0-8,2 3 0 7,0 0 0-7,-2 16 0 8,0-11 0-8,0 11 0 6,0-14 0-6,0 14 0 9,0 0 0-9,0 0 0 7,0 0 0-7,0 0 0 8,0 0 0-8,0 0-128 6,0 0 128-6,0 0 0 24,0 0-496-22,0 0-16-2,0 0 0 1,0 0 0 11,0 0-2272-10,0 0-464 0,0 0-80-2,0 0-32 0</inkml:trace>
    </iact:actionData>
  </iact:action>
  <iact:action type="add" startTime="22357">
    <iact:property name="dataType"/>
    <iact:actionData xml:id="d30">
      <inkml:trace xmlns:inkml="http://www.w3.org/2003/InkML" xml:id="stk30" contextRef="#ctx0" brushRef="#br0">8588 2218 4607 0,'0'0'400'1,"0"0"-400"1,0 0 0-2,0 0 0 8,0 0 2224-8,0 0 352 8,0 0 80-8,0 0 16 8,0 0-1344-8,0 0-272 7,0 0-48-7,0 0-16 8,0 0-288-7,0 0-48 6,15 2-16-7,-15-2 0 7,22 0-128-7,-5 0-16 7,3-2-16-7,1 2 0 7,1 2 80-7,-1 0 16 8,2 2 0-8,5-3 0 7,-1-2-192-7,2 1-48 9,6 0 0-9,1 1 0 6,-1 3-16-6,4 0 0 8,-2-2 0-4,2 2 0 1,4-4-112-5,-2 2-16 6,0-2-16-6,5 2 0 9,1 2 0-9,2 0 0 5,2 2 0-5,1-2 0 9,5-1-32-9,-1 3 0 8,1-4 0-8,0 0 0 8,-3 2-144-7,-1-2 192 5,0 0-192-6,-1 2 192 8,3 2-192-8,-3 0 128 7,-3-4-128-7,0 0 128 8,2-1-128-8,1 1 0 7,3 2 144-7,0 2-144 8,-1-2 176-8,3 2-48 7,-1-2 0-7,-1-2 0 6,-2-2 32-6,-1 0 0 8,-1 0 0-8,4 0 0 8,-5 0-160-8,3 2 192 8,-4 0-192-7,3 2 192 6,1 1-192-7,0 3 0 7,-1-2 144-7,1-2-144 7,0-2 0-7,1 0 0 7,3-2 0-7,-4 0 128 8,1 0-128-8,-5 0 0 7,-2 0 0-6,3 0 128 6,1-2-128-7,2 2 128 7,0 0-128-7,1 0 128 7,-1 0-128-7,-1 4 192 7,1 0-64-7,0-2 0 8,-4-2-128-8,3-2 144 8,1-2-144-8,0 2 160 8,-3 0-160-8,3 0 0 7,-4 0 144-7,-1 0-144 9,1-2 896-9,0 2 128 5,2 0 0-4,-3 2 16 22,-1 0-1632-22,4 0-336 2,2 0-64-3,-1 0-16 0,1-6 832 0,2 3 176 4,-1-5 0-4,-3 4 0 8,2 0 0-8,-7 2 0 7,3-4 0-7,-2 2 0 7,0 0 0-7,-4 0 0 7,4 4 0-7,-5-2 0 7,1 2 0-7,4 2 0 8,-4 4 0-8,2-4 0 8,-4 0 0-7,2-2 0 5,-2-2 0-6,0 2 0 9,0-2 0-9,-2 2 0 6,-8 0 0-5,0 2 0 7,-4-2 128-7,-1 0-128 5,-3-2 0-6,1 0 0 8,-5 0 128-8,1 2-128 7,-1 0 0-7,3 0 144 7,-22 0-144-7,17-2 128 7,1 2-128-6,-1-2 128 6,-17 2-128-7,16-1 160 7,3-1-160-7,-5 0 160 8,-14 2-160-8,18-2 0 8,-1 2 144-8,-17 0-144 6,14-6 0-6,-14 6 144 8,17-4-144-8,-3 2 0 8,2 0 128-8,-16 2-128 6,13-2 0-6,3 0 0 9,-16 2 0-8,21 0 0 5,-7-2 0-6,3 2 0 7,-17 0-192-7,16 4-80 8,0 2-32-8,1 0-9328 17,-17-6-1872-16</inkml:trace>
    </iact:actionData>
  </iact:action>
  <iact:action type="add" startTime="23800">
    <iact:property name="dataType"/>
    <iact:actionData xml:id="d31">
      <inkml:trace xmlns:inkml="http://www.w3.org/2003/InkML" xml:id="stk31" contextRef="#ctx0" brushRef="#br0">22579 8406 8287 0,'0'0'736'2,"-2"-12"-592"-2,2-4-144 0,0 16 0 8,8-15 1792-7,-1-1 320 5,-3 5 64-6,-4 11 0 9,8-16-1088-9,4 6-208 6,-4-3-48-6,1 3-16 10,1-6-208-10,-6 6-32 5,-4 10-16-5,0 0 0 8,4-9-64-8,-4 9-16 8,0 0 0-8,0 0 0 7,0 0 16-7,0 0 0 6,0 0 0-6,0 0 0 9,-6 9-240-9,0 11-32 8,-2-3-16-8,3 11 0 6,-1 7 64-6,0 4 16 8,0 6 0-8,2 2 0 11,4 5-32-11,-4 3 0 5,-4-1 0-4,4 5 0 5,-3 5-256-6,3-5 160 8,0-7-160-8,2-3 128 8,4-10-128-8,2-2 0 7,4 0 144-7,-1-9-144 7,1-5 144-7,4-7-144 7,-2-3 192-7,7-5-192 9,-1-6 384-8,5-4-48 4,1-4 0-4,1-9 0 7,0-1 272-8,9-9 48 6,3-5 16-5,0-7 0 6,4 0-384-7,-4-8-80 7,-2 4-16-7,0-3 0 9,-1 3-192-9,-3-2 144 6,-2 6-144-5,-2-10 128 7,-1-2 0-8,-3 4 0 7,1 0 0-7,-5 1 0 8,3 5-128-8,-1 2 0 7,-3-2-160-7,-2 9 160 8,-5 5 0-7,1 5 0 5,-4 7 0-6,-6 13 0 8,0 0 0-8,0 0 0 6,0 0 0-6,0 0 0 9,0 0 0-9,-6 27 0 6,-4 2 0-6,1 6 0 9,-5 4 0-9,0 0 0 6,1 8 0-6,-1 4 160 10,-2 2-160-10,3 1 0 6,-5 3 0-6,8-3-176 7,-3-1 304-7,3-2 48 8,4-1 16-8,0-3 0 9,0-4-192-9,5-6 128 6,1-4-128-6,3-1 128 9,5-1-128-9,-2-6 128 7,0-3-128-7,6-3 128 7,-3-7-128-7,5-1 0 8,0-3 0-8,7-4 0 22,-1 0-2736-21,3-4-464 2</inkml:trace>
    </iact:actionData>
  </iact:action>
  <iact:action type="add" startTime="24355">
    <iact:property name="dataType"/>
    <iact:actionData xml:id="d32">
      <inkml:trace xmlns:inkml="http://www.w3.org/2003/InkML" xml:id="stk32" contextRef="#ctx0" brushRef="#br0">23776 9081 22111 0,'0'0'1968'3,"0"0"-1584"-3,0 0-384 0,10 15 0 7,2 3 960-7,-4 5 128 8,1 2 0-8,1 1 16 8,-6 1-288-8,2 2-64 7,0 1-16-7,0-3 0 8,-6 2-352-8,-4 4-64 6,0-2 0-6,0-1-16 8,-4-3-80-8,2 0-16 6,-4 1 0-6,1-5 0 10,1-1-80-9,-2 1-128 4,2-4 176-5,4-3-176 9,4-16 160-8,0 0-160 5,-3 20 128-6,3-20-128 27,0 0-1024-25,0 0-304 0,0 0-48-1</inkml:trace>
    </iact:actionData>
  </iact:action>
  <iact:action type="add" startTime="24673">
    <iact:property name="dataType"/>
    <iact:actionData xml:id="d33">
      <inkml:trace xmlns:inkml="http://www.w3.org/2003/InkML" xml:id="stk33" contextRef="#ctx0" brushRef="#br0">25112 7657 23151 0,'0'0'1024'2,"0"0"208"-2,0 0-976 0,0 0-256 0,0 0 0 0,0 0 0 6,0 0 0-5,0 0 176 5,-2 15-176-5,-7 5 160 6,-5 9 144-7,-5 8 16 7,-5 2 16-7,1 8 0 8,1-4 128-7,-3 6 32 4,-2 5 0-5,-5 7 0 9,-3 7 160-9,2 2 48 6,2 8 0-6,2 0 0 9,-3 0-320-9,1 2-48 7,0-2-16-7,8-4 0 14,-1 2-176-14,3-3-144 2,5-9 192-2,5-6-192 7,5-3 160-7,2-6-160 7,2-4 128-7,4-8-128 7,2-2 960-7,2-6 96 9,3-7 32-9,7-1 0 22,5-7-1648-19,1-1-320-2,5-5-64-1,6 2-16 12,0-8 272-11,3-4 48 0,6-6 16-1,-3 0-8224 6,4-2-1648-4</inkml:trace>
    </iact:actionData>
  </iact:action>
  <iact:action type="add" startTime="25000">
    <iact:property name="dataType"/>
    <iact:actionData xml:id="d34">
      <inkml:trace xmlns:inkml="http://www.w3.org/2003/InkML" xml:id="stk34" contextRef="#ctx0" brushRef="#br0">25918 7992 20271 0,'0'0'1792'3,"0"0"-1424"-3,0 0-368 0,0 0 0 11,0 0 448-10,-6 18 32 3,-7-3 0-4,-1 7 0 8,-4-1 16-8,3 7 0 6,-7 1 0-5,3 4 0 6,-3 6 16-7,1 2 16 6,-5 8 0-6,-1 3 0 9,-4-1 0-8,0 8 0 5,1 1 0-6,3 4 0 8,0 5-160-8,2-5-48 7,5 2 0-7,0-7 0 8,5-5-160-8,3-3-32 7,6-4-128-7,2-2 192 7,2-10-192-7,4-4 176 8,2-2-176-3,0-3 160 0,4-3-160-5,6-1 128 7,-5-3-128-7,9-5 128 8,-4 1-128-8,5-5 128 6,3-2-128-6,-3 0 128 24,3-2-512-23,1-3-96 0,0-3-32-1,1-1-8032 6,-9-3-1616-4</inkml:trace>
    </iact:actionData>
  </iact:action>
  <iact:action type="add" startTime="25299">
    <iact:property name="dataType"/>
    <iact:actionData xml:id="d35">
      <inkml:trace xmlns:inkml="http://www.w3.org/2003/InkML" xml:id="stk35" contextRef="#ctx0" brushRef="#br0">25157 8673 25791 0,'0'0'2304'1,"0"0"-1856"3,0 0-448-4,16-2 0 7,1 0 272-7,-1-2-32 7,4 2-16-7,1-4 0 8,0 2-16-7,11 1 0 5,1-1 0-6,0-2 0 7,4-8-48-7,4 4-16 7,-4-5 0-7,8 3 0 8,-4 6-144-8,8-5 192 8,1 1-192-8,3 0 192 7,-2-2-192-6,-1 4 0 7,-3-5 144-8,0 3-144 24,-6 4-1008-23,-2 0-272-1,-2-1-48 6</inkml:trace>
    </iact:actionData>
  </iact:action>
  <iact:action type="add" startTime="25724">
    <iact:property name="dataType"/>
    <iact:actionData xml:id="d36">
      <inkml:trace xmlns:inkml="http://www.w3.org/2003/InkML" xml:id="stk36" contextRef="#ctx0" brushRef="#br0">26339 7304 8287 0,'0'0'736'1,"0"0"-592"-1,0 0-144 0,0 0 0 7,0 0 1776-7,0 0 320 7,16 19 64-7,1-7 16 8,-3 2-1216-8,6 1-224 7,5 7-48-7,2 7-16 8,5 6 0-8,-1 4 0 5,4-2 0-5,2 8 0 10,-4 2-128-10,4 4-32 5,0 11 0-5,-4 0 0 9,-3 1-128-9,-3 9-16 8,-2 2-16-8,-7 8 0 8,-5 6-32-8,-5 1-16 11,-6-1 0-11,-4 4 0 6,-4-1-48-6,-1 1 0 6,-9 2 0-6,0-10 0 7,-5-6 16-7,-4-4 0 7,-3-4 0-7,-1-10 0 9,-2-5 192-9,0-2 48 6,-5-5 0-6,3-7 0 8,0 0-112-8,-6-4-16 7,0-2 0-7,4-1 0 25,-4-7-1344-24,4-6-288 2,2-1-48-3</inkml:trace>
    </iact:actionData>
  </iact:action>
  <iact:action type="add" startTime="26456">
    <iact:property name="dataType"/>
    <iact:actionData xml:id="d37">
      <inkml:trace xmlns:inkml="http://www.w3.org/2003/InkML" xml:id="stk37" contextRef="#ctx0" brushRef="#br0">23888 9043 2751 0,'0'0'256'1,"0"0"-256"3,0 0 0-4,0 0 0 6,0 0 1520-6,-4-15 256 7,2-1 48-6,2 16 16 8,0 0-1376-9,0 0-272 6,-4-11-48-6,4 11-16 7,0 0 256-7,0 0 64 6,0 0 0-5,0 0 0 7,0 0 352-8,0 0 80 7,0 0 16-7,0 0 0 9,-4-12-32-9,4 12 0 5,0 0 0-5,0 0 0 9,0 0-240-9,0 0-48 6,0 0-16-6,-8 13 0 9,2 5 96-9,2-2 32 8,2 3 0-8,0 3 0 7,-2 1-48-7,3 4-16 8,-3 6 0-8,2-1 0 11,-2 1-32-11,0 8 0 4,0-2 0-3,2 8 0 5,0-3 64-6,-2 3 16 7,-2-4 0-7,2-2 0 8,1 4-128-8,1-4-32 7,-2 4 0-7,4-8 0 8,-2 4-192-8,-2-6-32 7,0-2-16-7,-2-4 0 8,2-7-80-8,2-1-32 7,-2-3 0-7,4-18 0 8,-2 13-32-8,2-13-128 7,0 0 192-7,0 0-64 8,0 0 0-8,14 6 0 7,2-8 0-7,5-2-9936 17,1-5-2000-17</inkml:trace>
    </iact:actionData>
  </iact:action>
  <iact:action type="add" startTime="27226">
    <iact:property name="dataType"/>
    <iact:actionData xml:id="d38">
      <inkml:trace xmlns:inkml="http://www.w3.org/2003/InkML" xml:id="stk38" contextRef="#ctx0" brushRef="#br0">28719 8022 1839 0,'0'0'160'1,"12"-10"-160"-1,-3-4 0 0,-9 14 0 6,16-12 3632-6,-6 7 688 7,-10 5 144-7,0 0 16 8,11-18-2896-8,1 8-592 7,-8-5-112-6,-4 15-32 6,0 0-352-7,6-14-80 8,-6 14-16-8,0-21 0 8,-2-1 192-8,-2 1 48 5,2 1 0-5,-6 1 0 9,-3 1-16-9,1 3 0 6,-8-5 0-6,5 2 0 9,-7 1-128-9,3-1-32 7,-1 7 0-6,-1-1 0 6,-3 4-176-7,1 4-32 7,-1-2-16-7,-1 4 0 9,-1 2-240-9,-3 4 144 6,0 0-144-1,-1 2 128-1,1 4-128-3,0 5 0 5,-4 7 0-6,1-1 0 7,1 1 128-7,2 5 0 8,-2 2 0-8,1 10 0 7,3 2 64-7,1 8 16 7,-1 4 0-7,2 1 0 8,-1 1-208-8,1 5 128 7,-1 9-128-7,7-5 0 9,-3 2 0-9,9-1 0 7,-3-5 0-7,6-3 0 6,4-1 0-6,-1-3 128 9,-3-2-128-9,4-3 0 8,2-3 0-8,0 0 128 6,0-6-128-6,0 0 0 10,0-8 0-10,2-1 0 5,0 1-208-5,4-4 64 25,-2-4-464-24,2-5-96 0,-4-18 0-1,4 14-8048 6,-4-14-1600-5</inkml:trace>
    </iact:actionData>
  </iact:action>
  <iact:action type="add" startTime="27598">
    <iact:property name="dataType"/>
    <iact:actionData xml:id="d39">
      <inkml:trace xmlns:inkml="http://www.w3.org/2003/InkML" xml:id="stk39" contextRef="#ctx0" brushRef="#br0">27720 8780 13823 0,'0'0'608'3,"0"0"128"-3,0 0-592 0,0 0-144 1,12-6 0-1,6 2 0 7,3 1 3168-7,0-1 608 7,5-2 112-7,7 2 16 7,4 2-2944-6,2 2-576 5,8-2-128-6,4-2-32 8,3-6-224-8,1 1 0 8,-1 1 0-8,-3-2 0 23,-4 4-1648-22,0-2-368 0,-4-7-80-1</inkml:trace>
    </iact:actionData>
  </iact:action>
  <iact:action type="add" startTime="27839">
    <iact:property name="dataType"/>
    <iact:actionData xml:id="d40">
      <inkml:trace xmlns:inkml="http://www.w3.org/2003/InkML" xml:id="stk40" contextRef="#ctx0" brushRef="#br0">29805 7573 18431 0,'-11'-14'1632'2,"11"14"-1312"-1,0 0-320-1,0 0 0 7,0 0 704-7,-14 0 64 7,-7 8 0-6,-3 0 16 7,-3 4-144-8,-2 5-16 6,-1 5-16-6,1 3 0 8,-2 2 96-8,0 6 32 5,-6 6 0-5,2 6 0 9,-1 4-80-9,1 8-16 7,0 5 0-7,4 6 0 9,0-1-48-9,2 5-16 7,1-2 0-7,3 4 0 7,3 4-352-7,3-2-80 6,-1-2-16-6,1-4 0 9,7-11-128-2,0-2 192-5,7-1-192-2,1-7 192 6,4-14-192-6,4-4 128 9,3-6-128-9,7-1 128 7,-2-1-128-7,5-3 0 6,1-7 0-6,-1 3 128 9,3-8-128-9,3 2-192 6,-1-3 32-6,-3-5-9120 17,7-6-1840-16</inkml:trace>
    </iact:actionData>
  </iact:action>
  <iact:action type="add" startTime="28168">
    <iact:property name="dataType"/>
    <iact:actionData xml:id="d41">
      <inkml:trace xmlns:inkml="http://www.w3.org/2003/InkML" xml:id="stk41" contextRef="#ctx0" brushRef="#br0">30276 7682 21183 0,'0'0'944'4,"0"0"192"-4,0 0-912 0,0 0-224 0,0 0 0 0,0 0 0 7,0 0 256-6,0 0 0 4,-10 14 0-4,-4 7 0 8,4 7 384-9,-5 5 64 6,-1 6 32-6,-3-4 0 8,3 6-160-8,2-2-48 6,-5 8 0-5,3 3 0 7,-5 5-16-8,-3 3-16 8,3 3 0-8,-1-1 0 6,3 5-48-6,-2-1-16 8,-5-5 0-8,7-3 0 8,3-1-224-8,-2-6-32 6,7-10-16-6,-1 1 0 13,6-4-160-13,4-5 192 5,-2-2-192-5,4-2 192 5,4-3-192-5,0-5 128 8,-4-19-128-8,16 14 128 9,-3 0-128-9,9-5 192 5,-3-1-192-5,1 2 192 9,3-10-192-9,1-2 0 7,-1 0 0-7,1-2 0 23,-1 4-1664-21,-4-2-272 0,3-4-48-2,-1 0-16 0</inkml:trace>
    </iact:actionData>
  </iact:action>
  <iact:action type="add" startTime="28467">
    <iact:property name="dataType"/>
    <iact:actionData xml:id="d42">
      <inkml:trace xmlns:inkml="http://www.w3.org/2003/InkML" xml:id="stk42" contextRef="#ctx0" brushRef="#br0">29718 8499 27647 0,'0'0'2448'1,"0"0"-1952"3,11-4-496-4,7-1 0 8,-4-3 0-8,5 6 0 6,4-2 0-6,3 2 0 10,1-2 0-10,4-2 0 5,4 2 0-5,3-2 0 8,-1 3 0-8,-2-5 0 8,2-2 0-8,4 4 0 21,-4 2-336-21,4 2-64 1,-8-4-16 0,2-1-11408 1</inkml:trace>
    </iact:actionData>
  </iact:action>
  <iact:action type="add" startTime="28742">
    <iact:property name="dataType"/>
    <iact:actionData xml:id="d43">
      <inkml:trace xmlns:inkml="http://www.w3.org/2003/InkML" xml:id="stk43" contextRef="#ctx0" brushRef="#br0">30855 8495 27359 0,'0'0'1216'1,"0"0"240"-1,0 0-1168 0,0 0-288 0,23-3 0 0,-3 1 0 6,-5 0 448-6,5-2 48 8,-7 0 0-8,9 2 0 8,1-4-288-8,1 2-48 6,-1-2-16-5,-3 0 0 6,1-1-432-6,1-1-96 5,-1-4 0-6,-3 6-8176 15,1-2-1616-14</inkml:trace>
    </iact:actionData>
  </iact:action>
  <iact:action type="add" startTime="29009">
    <iact:property name="dataType"/>
    <iact:actionData xml:id="d44">
      <inkml:trace xmlns:inkml="http://www.w3.org/2003/InkML" xml:id="stk44" contextRef="#ctx0" brushRef="#br0">31651 7924 20271 0,'0'0'896'3,"0"0"192"-3,0 0-880 0,-6 14-208 0,-2 5 0 0,-2 1 0 7,2-3 848-6,3 7 128 5,-5 3 32-5,2 4 0 6,2 4-304-7,-2 2-48 7,-5 2-16-7,5 6 0 9,-2 0-128-9,2-2-48 6,1 2 0-6,1-2 0 8,-4 0-240-8,2 5-48 7,2 3-16-7,-3-8 0 10,1 0-160-10,0-8 192 6,2-2-192-6,-4 0 192 9,3 2-192-9,3-1 0 5,-2-5 144-5,4-2-144 9,-2-5 0-9,8-7 0 6,-4-15 0-6,8 20 0 31,-3-1-848-31,5-7-192 0,-10-12-48 0,18 6 0 0</inkml:trace>
    </iact:actionData>
  </iact:action>
  <iact:action type="add" startTime="29399">
    <iact:property name="dataType"/>
    <iact:actionData xml:id="d45">
      <inkml:trace xmlns:inkml="http://www.w3.org/2003/InkML" xml:id="stk45" contextRef="#ctx0" brushRef="#br0">31846 7080 21183 0,'-16'-16'944'3,"16"16"192"-3,0 0-912 1,0 0-224-1,-12-6 0 0,12 6 0 6,0 0 336-6,0 0 32 8,0 0 0-8,10 14 0 8,-10-14-160-8,12 13-16 7,1 5-16-7,3 3 0 7,6 3 144-6,-1 7 48 6,2-2 0-7,9 8 0 8,-3 0 80-8,4 10 32 6,0 6 0-6,4 3 0 9,4 3-80-9,-8 1-16 7,-3 1 0-7,-3 3 0 8,0 4-384-8,1 5 0 7,-3 1 0-3,0-6 0 1,1 4 160-4,-3 2-160 5,-7-4 192-6,-3 5-192 8,-3-7 176-8,2 2-176 6,-6-6 160-5,-3 5-160 7,3-7 384-8,-2-5 0 7,-2 1-16-6,-2-3 0 7,-2-1 192-8,0-1 32 6,0 0 16-6,-2-3 0 7,-1 3-224-7,-3 0-32 7,-8-5-16-6,1 1 0 7,-1 0 48-7,-5 2 0 5,-5-5 0-6,1-1 0 7,-3 4 0-7,-5-4 16 8,-2 0 0-7,-4 2 0 6,0-6 0-7,-2-1 0 7,2 1 0-7,4 0 0 8,-4 0-176-8,4 2-32 7,2-10-16-7,0 1 0 8,1-1-16-7,7-6 0 5,0 0 0-5,1-5 0 6,3-5 16-7,5 1 0 6,3-6 0-6,-3 3 0 9,4-7-32-9,12-8 0 7,-13 4 0-7,13-4 0 8,0 0-144-8,0 0 0 6,0 0 0-6,0 0 128 23,0 0-448-21,-8-8-80-1,8 8-32-1,-2-19 0 12,4 1-1424-10,2 4-272 0,4-7-64-2,-1 5-12544 0</inkml:trace>
    </iact:actionData>
  </iact:action>
  <iact:action type="add" startTime="32041">
    <iact:property name="dataType"/>
    <iact:actionData xml:id="d46">
      <inkml:trace xmlns:inkml="http://www.w3.org/2003/InkML" xml:id="stk46" contextRef="#ctx0" brushRef="#br0">2198 12852 10127 0,'0'0'448'2,"0"0"96"-1,0 0-544-1,0 0 0 1,7-11 0-1,-7 11 0 7,0 0 1408-7,8-10 192 7,-8 10 16-7,0 0 16 8,0 0-992-8,0 0-208 8,0 0-48-8,0 0 0 7,0 0-128-7,0 0-16 7,0 0-16-5,0 0 0 4,0 0 272-6,0 11 48 7,-2 5 16-7,0 2 0 9,0 5 32-8,-2 4 16 4,-1 6 0-5,3 6 0 8,0 2-32-8,-2 43 0 8,-2-4 0-2,4-4 0-2,-2 0 16-4,-4 2 0 5,0 0 0-4,3 4 0 6,1 0-208-6,-2 2-64 6,-4-2 0-7,2-2 0 9,2-4-64-9,-3 0-32 6,-1-8 0-6,2 3 0 7,-2-9 32-7,1-4 0 7,-1-3 0-7,-2-2 0 8,2-5 64-8,5-3 0 8,-7-8 16-8,4-3 0 6,2-5-128-6,0-4-16 8,1-5-16-8,3-1 0 7,2-19-176-7,0 0 192 7,0 0-192-6,0 0 192 21,0 0-1648-20,17-14-320 1,3-5-64-3</inkml:trace>
    </iact:actionData>
  </iact:action>
  <iact:action type="add" startTime="32511">
    <iact:property name="dataType"/>
    <iact:actionData xml:id="d47">
      <inkml:trace xmlns:inkml="http://www.w3.org/2003/InkML" xml:id="stk47" contextRef="#ctx0" brushRef="#br0">2088 12681 18879 0,'0'0'832'1,"0"0"192"-1,0 0-832 0,0 0-192 0,12-8 0 0,0 2 0 6,5 4 912-5,5-6 144 4,-3 0 32-5,9 4 0 9,5 1-224-8,4 1-32 5,2 0-16-6,6-4 0 8,5-4-320-8,1 4-64 6,-4-4-16-6,2 5 0 9,-2-1-96-9,3 2-32 7,-1-4 0-7,0 0 0 7,1 4-80-7,5 0-16 7,-2 3 0-7,-1 1 0 9,1-2-192-9,-2 0 128 6,-6 2-128-6,0 0 0 13,1 0 0-13,-9 2 0 4,-2 0 0-4,-3-1 0 23,-7 5-1488-21,-3 0-400 3,-5 0-80-4</inkml:trace>
    </iact:actionData>
  </iact:action>
  <iact:action type="add" startTime="32857">
    <iact:property name="dataType"/>
    <iact:actionData xml:id="d48">
      <inkml:trace xmlns:inkml="http://www.w3.org/2003/InkML" xml:id="stk48" contextRef="#ctx0" brushRef="#br0">2067 13560 16575 0,'0'0'1472'2,"-16"10"-1168"-2,16-10-304 0,0 0 0 4,0 0 512-4,0 0 32 7,0 0 16-7,0 0 0 9,0 0 112-9,20 6 32 6,-5-4 0-6,7-4 0 9,5-2 256-9,4-2 48 7,5 4 16-7,3-2 0 7,5-2-368-7,1 2-64 6,4-3-16-6,2-1 0 9,-4 6-192-9,-3-4-64 7,3 0 0-7,6-4 0 7,-4 3-64-7,-3 1 0 9,3 4-16-9,0-2 0 7,-2 2-240-7,-4 2 176 12,2 0-176-12,-4 0-8528 13,-1 0-1808-13</inkml:trace>
    </iact:actionData>
  </iact:action>
  <iact:action type="add" startTime="33798">
    <iact:property name="dataType"/>
    <iact:actionData xml:id="d49">
      <inkml:trace xmlns:inkml="http://www.w3.org/2003/InkML" xml:id="stk49" contextRef="#ctx0" brushRef="#br0">5096 12343 13823 0,'0'0'1216'3,"0"0"-960"-2,0 0-256-1,0 0 0 9,0 0 1072-9,0 0 160 6,0 0 48-6,0 0 0 7,0 0-528-6,0 0-112 5,0 0 0-6,-14 4-16 8,-5 0-224-8,3 2-32 7,1 4-16-6,-5-3 0 6,1 3 96-7,-1 4 0 8,-5-2 16-8,-2 5 0 6,-5 1 0-6,-1-1 0 8,0 7 0-7,0 1 0 7,-10 4-16-8,2 2 0 6,-4 3 0-6,4 3 0 8,-4-2-128-8,2 10-16 8,-3-1-16-3,-3 9 0-2,4 6 0-3,0 5 0 6,0-2 0-6,6 10 0 10,0 1-16-10,4 5 0 7,2 2 0-7,2 2 0 6,1-1-144-6,7 1-128 7,0-10 192-7,9 1-192 9,4 3 160-9,6-2-160 6,4-8 128-6,6 6-128 8,8-3 128-8,1 1-128 7,7-12 0-7,1 1 128 8,-1-3-128-8,-1-1 0 7,7-2 0-7,-1-5 0 8,2-5 0-8,8 0 0 10,0-8 0-9,6 0 0 19,-6-1-624-18,6-5-48-1,0-2-16-1,4-4-12224 0</inkml:trace>
    </iact:actionData>
  </iact:action>
  <iact:action type="add" startTime="34760">
    <iact:property name="dataType"/>
    <iact:actionData xml:id="d50">
      <inkml:trace xmlns:inkml="http://www.w3.org/2003/InkML" xml:id="stk50" contextRef="#ctx0" brushRef="#br0">6296 13272 7359 0,'0'0'656'2,"0"0"-528"-2,0 0-128 0,0 0 0 8,0 0 1344-8,11-10 256 7,-11 10 32-6,0 0 16 7,0 0-608-8,14-8-112 7,-14 8-32-7,0 0 0 7,4-12 176-7,-4 12 16 7,0 0 16-7,0-15 0 8,0 15-320-7,0 0-64 6,-6-10-16-7,-8 0 0 6,5 4-288-6,-7 4-64 8,6 0-16-8,-7 2 0 8,1 0-80-8,-5 2 0 7,-1 0-16-7,1 2 0 9,-5 0 16-9,-1 4 16 5,4 0 0-5,-3 0 0 9,1 5-144-9,-2 1-128 11,-3 3 192-11,1 1-192 5,-4 1 144-5,4 3-144 7,0 3 0-7,1-1 144 8,1-1-144-8,2 4 0 7,3-1 144-7,5-5-144 8,-5 1 176-7,10-1-48 5,1 2 0-6,5-1 0 8,2-3-128-8,6 3 160 7,4-1-160-7,5-1 160 9,5-3-160-9,5 5 0 7,3 1 0-7,3 1 0 9,2 1 0-9,10-2 0 5,4-1 0-4,0-1 0 5,-2 3 144-6,4-1-144 8,-6 2 160-8,6 1-160 8,-4-5 224-7,6 3-48 4,0-3-16-5,-6 4 0 10,1-1 160-10,-1-1 48 6,0-3 0-5,-6 5 0 6,-3-1-48-7,-7-1-16 6,-4 2 0-6,-5 1 0 10,0-1-144-10,-7-6-32 6,-5-1 0-6,-6 5 0 9,-3 1 112-9,-3-1 16 6,-10-3 0-5,-5 3 0 6,-6 1 144-6,-9 1 48 4,-6-4 0-4,-5 1 0 7,-2-7-128-8,-3 9 0 7,-3-5-16-7,2-1 0 8,1-1-112-8,1 1-32 7,0-8 0-7,3-1 0 8,1 1-160-8,10-6 0 7,0-8 0-6,8-6 0 22,3 1-1536-21,9-9-400 1,5 3-80-2</inkml:trace>
    </iact:actionData>
  </iact:action>
  <iact:action type="add" startTime="35810">
    <iact:property name="dataType"/>
    <iact:actionData xml:id="d51">
      <inkml:trace xmlns:inkml="http://www.w3.org/2003/InkML" xml:id="stk51" contextRef="#ctx0" brushRef="#br0">7004 12218 14559 0,'0'0'640'3,"0"0"144"-3,0 0-624 0,0 0-160 0,0 0 0 1,0 0 0 6,0 0 656-7,0 0 112 8,0 0 0-8,0 0 16 7,8-11-304-7,-8 11-64 6,0 0-16-5,19-4 0 7,-3 0 48-8,3 4 0 7,-1 4 0-7,1 4 0 8,5 1 112-8,3 3 16 6,2-4 16-6,4 7 0 8,8-1-144-8,0 6-16 7,2 1-16-7,2 1 0 8,0-1-96-8,4 4-32 6,3 3 0-6,1 5 0 13,-2 8-16-13,1-2 0 6,-5 8 0-6,8 1 0 7,-3-3-272-6,-3 4 0 5,-2 2 0-6,-8-3 0 9,-4-3 0-9,0 6 0 6,-5 2 0-6,-5 1 0 7,-8-1 176-7,-1-1-32 9,0 1 0-9,-5 0 0 7,-5 1 32-7,2-1 0 6,-2 0 0-5,0-5 0 6,-4 5 176-7,-2 0 32 8,-2-4 16-8,0 1 0 8,-2-1-80-8,-4 2 0 7,0-1-16-7,4 3 0 7,-9 0-32-6,-1 1 0 5,-4-3 0-6,1 2 0 9,-5 1-16-9,-1-1 0 6,4 0 0-6,-3-5 0 8,-1-1 16-8,-3 0 0 7,-1 2 0-7,0-8 0 10,-3 2-16-10,1-2-16 6,-2 3 0-6,2-5 0 8,-1 2 80-7,1-6 32 5,-2-1 0-6,2-1 0 8,-2-4-16-8,-1-2 0 6,-5 3 0-6,4-5 0 9,0-4-48-9,4 3-16 7,-3-1 0-7,1 1 0 7,-4-5-32-7,4-3-16 8,0 1 0-8,1-5 0 7,3 4-96-7,2-7-128 8,3 3 176-8,7-4-176 8,-1-6 160-8,16-2-160 6,0 0 128-6,0 0-128 23,0 0-1120-22,0 0-304 1,12-20-64-1,3 1-14064-1</inkml:trace>
    </iact:actionData>
  </iact:action>
  <iact:action type="add" startTime="36546">
    <iact:property name="dataType"/>
    <iact:actionData xml:id="d52">
      <inkml:trace xmlns:inkml="http://www.w3.org/2003/InkML" xml:id="stk52" contextRef="#ctx0" brushRef="#br0">9227 13634 7359 0,'0'0'656'3,"0"0"-528"-3,0 0-128 1,0 0 0 5,0 0 2752-5,0 0 512 5,0 0 96-6,0 0 32 8,0 0-2064-7,0 0-416 5,16 4-80-6,5-4 0 8,7-2 16-7,5-4 16 5,8-3 0-6,4-1 0 8,9 2-112-8,7-6-32 7,1 5 0-7,1-5 0 7,1 2-336-7,2-3-80 7,-5 1-16-7,3 0 0 9,4 1-144-9,-1 3-16 6,1-2-128-6,-4 6 192 12,5 1-192-12,-9 3 128 5,-3-6-128-5,-5 6 0 9,-3 2-192-9,-8 4-128 5,-6 0-16-5,-8 2-12576 12</inkml:trace>
    </iact:actionData>
  </iact:action>
  <iact:action type="add" startTime="36816">
    <iact:property name="dataType"/>
    <iact:actionData xml:id="d53">
      <inkml:trace xmlns:inkml="http://www.w3.org/2003/InkML" xml:id="stk53" contextRef="#ctx0" brushRef="#br0">9629 14091 27583 0,'0'0'1216'3,"20"0"256"-3,7-6-1168 0,6 4-304 1,8-2 0-1,2 0 0 7,6-2 464-7,3-4 48 7,3-1 0-7,4 1 0 8,3-4-224-8,6 5-32 6,-1-5-16-6,3 6 0 9,0-2-240-9,-2-3 0 6,-1 3 128-5,-3-4-9104 14,-8 3-1824-5</inkml:trace>
    </iact:actionData>
  </iact:action>
  <iact:action type="add" startTime="37747">
    <iact:property name="dataType"/>
    <iact:actionData xml:id="d54">
      <inkml:trace xmlns:inkml="http://www.w3.org/2003/InkML" xml:id="stk54" contextRef="#ctx0" brushRef="#br0">14246 10535 20207 0,'0'0'896'3,"0"0"192"-3,0 0-880 1,0 0-208 0,0 0 0-1,0 0 0 5,-14 6 464-5,14-6 48 7,-5 14 16-6,-1-4 0 8,6-10-80-9,-8 19-32 6,8-19 0-6,-6 18 0 8,0 1-32-8,4 5-16 6,-2-3 0-5,2 6 0 6,-2 3-144-7,-1 1-32 6,1-2 0-5,0 6 0 6,0 6-16-7,2 2-16 8,-2 2 0-8,0 0 0 7,-2-6-32-7,4 6-128 7,-2-4 192-7,1 1-64 10,1-6-128-3,2-1 0-6,0-6 144-1,0-6-144 7,2-3 240-7,3-5-32 7,1 5 0-7,4-3 0 9,-10-17 192-9,14 10 48 5,3-2 0-5,5-2 0 11,1-6 0-11,6-6 0 5,6 0 0-5,4-2 0 8,8 3-176-8,4-7-16 7,-2 2-16-7,-2 2 0 8,1-5-240-8,1 3 0 6,-2-2 128-5,-2 2-128 7,4 5 0-8,1-5 0 7,-1 2 128-7,-2 2-128 8,4 0 0-8,1 2 0 9,7 0 0-9,-1 3 0 7,3-3 0-7,1 2 0 6,-1 2 0-6,-1 0 0 8,-3-4 0-8,-1 4 0 8,3 0 0-8,-5 6 0 7,-3-2 704-7,2 3 256 7,-5-1 64-7,1 0 0 24,0 2-1648-23,-6 4-320 2,4-5-64-3,-8 7-16 0,0-4 832 0,-8 3 192 2,2 1 0-1,-2-2 0 7,-1 1 0-8,-5-3 0 6,-4 4 0-6,1-1 0 8,-7 5 0-7,3-4 0 4,0 3 0-5,-7-5 0 9,-1 2 0-9,0-7 0 6,-10-7 0-6,0 0 0 9,0 0 0-9,8 14 0 7,-8-14 128-7,0 0-128 7,0 0 256-7,0 0 0 8,0 0 0-8,0 0 0 8,0 0 224-8,0 0 32 6,0 0 16-6,9-18 0 8,1 5-128-8,-4-9-16 8,-2-1-16-8,2-4 0 8,0-1-80-8,-1 1-16 7,-1-6 0-7,0-8 0 10,2-2 48-9,2-4 0 3,-4-3 0-3,2-3 0 6,-3-6-16-7,3 1 0 6,-2-1 0-6,2-5 0 11,-2 0-48-11,0 3-16 5,-2-1 0-5,0 1 0 8,0 15-64-8,2 3-16 6,0 9 0-6,3 7 0 9,-3 2-160-9,-2 7 0 7,-2 18 0-7,0 0 0 8,6-11 0-8,-6 11 0 7,0 0 0-6,0 0-176 19,8-10-768-19,-8 10-144 0,0 0-48-1,0 0-10176 8,0 0-2032-7</inkml:trace>
    </iact:actionData>
  </iact:action>
  <iact:action type="add" startTime="38782">
    <iact:property name="dataType"/>
    <iact:actionData xml:id="d55">
      <inkml:trace xmlns:inkml="http://www.w3.org/2003/InkML" xml:id="stk55" contextRef="#ctx0" brushRef="#br0">12822 12043 18431 0,'0'0'1632'1,"0"0"-1312"3,0 0-320-4,0 0 0 7,0 0 592-7,0 0 48 6,0 0 16-5,0 0 0 7,0 0-64-8,-8 15-16 8,2 5 0-8,-1 1 0 6,1 5 192-6,-4 3 48 9,2 10 0-9,2 6 0 6,-1 6-144-6,-1 1-32 7,2 5 0-7,2 1 0 8,-2 9 0-8,-2 1-16 7,1-4 0-7,1 6 0 8,2-3-208-8,-2 3-32 8,-2-4-16-8,4 4 0 8,-2-5-224-4,5-3-144-1,-3-1 192-3,2-11-192 9,-2-1 176-9,-2-4-176 6,4-6 160-6,0-2-160 8,0-6 176-8,0-3-176 7,2-5 192-7,0-4-192 9,2-1 0-9,0 3-144 6,2-9-16-5,-4-12-9424 13,0 0-1872-12</inkml:trace>
    </iact:actionData>
  </iact:action>
  <iact:action type="add" startTime="39128">
    <iact:property name="dataType"/>
    <iact:actionData xml:id="d56">
      <inkml:trace xmlns:inkml="http://www.w3.org/2003/InkML" xml:id="stk56" contextRef="#ctx0" brushRef="#br0">11829 13989 28047 0,'0'0'1232'4,"0"0"272"-4,16-2-1200 0,11 2-304 1,8-2 0-1,4 0 0 7,-4-4 320-7,10 1 16 7,2-1 0-7,4-2 0 7,2-6-64-7,3 3-16 6,5-5 0-6,5 4 0 9,-2-3-64-9,6 3-32 7,1-2 0-7,5 5 0 7,4-1-160-7,2-2 160 10,0 0-160-10,-1 3 160 8,-4 3-160-8,-7 0 0 5,0 0 0-5,-8-6 128 9,1 7-384-9,-3-1-96 5,-5-6-16-5,-2 6-8640 18,-5 4-1728-17</inkml:trace>
    </iact:actionData>
  </iact:action>
  <iact:action type="add" startTime="39532">
    <iact:property name="dataType"/>
    <iact:actionData xml:id="d57">
      <inkml:trace xmlns:inkml="http://www.w3.org/2003/InkML" xml:id="stk57" contextRef="#ctx0" brushRef="#br0">13128 14752 20271 0,'0'0'1792'1,"0"0"-1424"3,-5-12-368-3,-3 4 0 5,0-5 1024-6,2 5 128 8,6 8 16-8,-14-6 16 9,1 2-384-9,-5 0-80 6,1-2-16-6,-9 4 0 7,-3 2-400-7,-6 6-96 7,-2 0-16-7,-2 0 0 7,-4 2-48-7,6 7-16 9,-6-3 0-9,8 6 0 7,0-7 144-7,4 5 32 7,7 5 0-7,3-5 0 7,1 1-112-7,8-3 0 9,-3 2-16-9,11 1 0 7,2 1-176-7,4 1 0 6,0 1 0-6,8-3 0 10,5 3 0-10,3 3 0 6,1 1 0-6,7-5 0 12,5 3 176-12,6 1-48 5,0 2-128-4,6 1 192 5,-2-5-48-6,6 3-16 6,-4-3 0-6,0 2 0 10,-4-1-128-10,0 3 128 7,-6-1-128-7,0 3 128 7,-2 2-128-7,0 0 128 7,0-3-128-7,-3 3 128 9,-5-2 96-9,-1 1 16 7,-3-1 0-7,-1 0 0 7,-9 1 64-7,-1-1 16 7,-4-4 0-7,-4 3 0 8,-2 3 48-8,-4-2 16 8,-3 0 0-8,-9-1 0 8,-1-5 96-8,-7 5 32 6,-3 1 0-6,-4-4 0 8,-2-1-16-8,-6 1 0 6,-2-5 0-6,-8 5 0 9,-5-1-128-9,-3-3-32 6,-9-9 0-6,3 2 0 8,3-3-176-8,-4-1-32 7,3 2-128-7,5-4 192 9,-1-2-192-9,8-2 0 6,3 0 0-6,11-4 0 24,-2-2-448-22,11-4-96 0,9-2-16-2,3 0 0 11,8-5-2128-10,5 3-448 3,4-6-64-3</inkml:trace>
    </iact:actionData>
  </iact:action>
  <iact:action type="add" startTime="40509">
    <iact:property name="dataType"/>
    <iact:actionData xml:id="d58">
      <inkml:trace xmlns:inkml="http://www.w3.org/2003/InkML" xml:id="stk58" contextRef="#ctx0" brushRef="#br0">15516 14139 16575 0,'-10'8'1472'3,"10"-8"-1168"-3,-16-2-304 1,16 2 0 7,0 0 1312-8,0 0 208 6,0 0 32-6,0 0 16 8,0 0-784-7,22 10-144 5,3-8-48-6,6-2 0 8,7-4-64-8,8 0-16 7,7-4 0-7,7 1 0 8,11 1 48-8,11-2 0 8,7-4 0-8,5 4 0 8,4-5-16-8,-1 1 0 6,4 2 0-5,7 0 0 11,1 5-192-12,6 3-32 3,2 2-16-3,-6-2 0 9,-5 0-304-9,-3 0 0 6,0 4 128-5,-7 2-128 5,1 5 0-5,-7 3 0 6,-4-4 0-6,-10 8 0 22,-6-3-672-23,-9 7-96 2,-11-5 0-2,-7 5-16 12,-2 3-1712-12,-7 1-352 2,-7-3-64-2,-6-5-16 0</inkml:trace>
    </iact:actionData>
  </iact:action>
  <iact:action type="add" startTime="40854">
    <iact:property name="dataType"/>
    <iact:actionData xml:id="d59">
      <inkml:trace xmlns:inkml="http://www.w3.org/2003/InkML" xml:id="stk59" contextRef="#ctx0" brushRef="#br0">15444 15075 23903 0,'0'0'1056'1,"0"0"224"-1,0 0-1024 0,19 0-256 2,5-1 0-2,5-3 0 8,4-2 432-8,12 2 32 7,4-8 16-6,9 6 0 6,6 0 128-7,16 3 32 7,10-5 0-7,10-2 0 8,-3 0-256-8,5-3-32 7,3 1-16-7,0 2 0 12,3-5-144-12,7 3-48 4,4-4 0-4,-4 5 0 8,-6-5-144-8,-2 4 0 7,0-5 0-7,-1 7 128 9,-1 0-128-9,-1 4 0 6,-3 2 0-6,-5-3 0 24,-13-5-864-23,-3 4-96-1,-4 4-32 0,-5-2-7200 6,-5-1-1456-4</inkml:trace>
    </iact:actionData>
  </iact:action>
  <iact:action type="add" startTime="41200">
    <iact:property name="dataType"/>
    <iact:actionData xml:id="d60">
      <inkml:trace xmlns:inkml="http://www.w3.org/2003/InkML" xml:id="stk60" contextRef="#ctx0" brushRef="#br0">16727 13769 17503 0,'0'0'1552'3,"0"0"-1232"-3,18 0-320 0,9 0 0 9,6 2 2224-9,18 0 384 6,7 2 80-6,11 1 0 8,5 3-2064-8,8-2-432 7,5-2-64-7,13-2-128 9,9 2 192-9,6 2-48 6,4 2-16-6,0-1 0 11,-6 3-128-11,-1 4 0 6,-1-5 0-6,4 9 0 6,0 0 0-6,2 1 0 7,-2 4 0-7,-6 1 0 7,-5-1 0-7,-7 3 0 8,3 1 0-8,-5 6 0 8,7 4 0-8,-3 4 0 7,-7-6 0-7,-6 0 0 7,-8 4 0-7,-10 0 0 7,-2 2 144-7,-7-2-144 10,-11 4 128-10,-9-4-128 5,-7 0 160-5,-7 2-160 9,-5-2 160-9,-11 4-160 8,-7-4 160-8,-8 6-160 8,-7 0 384-8,-11-2 0 5,-15 5-16-4,-9 3 0 8,-17-6 144-9,-3 6 48 6,-10 3 0-6,-18-1 0 9,-15-4-96-9,-6 1-16 6,0-1 0-5,-14 0 0 6,-5 2-128-7,-10 1-48 7,-16 3 0-6,-2-2 0 6,4-3-272-7,-4 1-192 7,-4 4 16-7,2-5 16 25,1-5-1856-24,-1 4-368-1</inkml:trace>
    </iact:actionData>
  </iact:action>
  <iact:action type="add" startTime="45283">
    <iact:property name="dataType"/>
    <iact:actionData xml:id="d61">
      <inkml:trace xmlns:inkml="http://www.w3.org/2003/InkML" xml:id="stk61" contextRef="#ctx0" brushRef="#br0">22659 13090 13823 0,'0'0'1216'4,"0"0"-960"-4,-2-14-256 1,-2-1 0 6,-2 3 704-7,2-1 112 6,-4 3 16-5,2-6 0 6,-1 3 16-6,1-5 16 6,-6 2 0-6,0 3 0 5,-3-5-208-5,1 5-32 6,-5-3-16-7,-1 2 0 7,1-5-112-7,-5 1-32 6,-3 3 0-6,2-3 0 9,1 6-96-9,3 1-32 6,1 5 0-6,-1 2 0 9,-3 0-160-9,3 6-48 7,-3 4 0-7,1 6 0 7,0-1-128-7,-3 5 0 9,3-1 0-9,-3 9 0 6,-1 3 0-6,4 4 0 9,1 4 0-5,5 6 128 1,-3 0 64-4,5 6 0 4,3 6 0-4,-2 1 0 6,3 11-192-6,5 1 0 5,0-2 144-6,-2 7-144 9,4-5 0-9,0 10 128 5,2 0-128-5,-2-2 0 9,-1 2 0-9,-1-2 144 7,2-7-144-7,2 3 0 8,-2-6 128-8,2 4-128 6,0-7 0-6,0-5 0 9,2-3 0-9,0-8 160 6,-2-2-160-6,2 0 128 10,0-4-128-10,0-4 0 5,-2 0 144-5,2-4-144 10,0-2 128-10,0-1-128 5,-2-1 128-5,-2-7-128 10,2-3-240-10,2-17-112 5,-2 16-32-4,2-16-11408 8</inkml:trace>
    </iact:actionData>
  </iact:action>
  <iact:action type="add" startTime="45674">
    <iact:property name="dataType"/>
    <iact:actionData xml:id="d62">
      <inkml:trace xmlns:inkml="http://www.w3.org/2003/InkML" xml:id="stk62" contextRef="#ctx0" brushRef="#br0">21516 14293 28559 0,'0'0'2544'2,"0"0"-2032"-1,13-3-512-1,11-7 0 9,9-2 288-9,8 2-32 6,0-3-16-6,6 1 0 8,5-6-240-8,-1-1 0 7,-2-1 0-7,3 1 0 7,1-4 0-7,2 3 0 7,1 2 0-7,-1-1 0 8,-2 1 0-8,-3 1 0 7,1-1-128-7,-2 5-8576 15,-2-3-1696-14</inkml:trace>
    </iact:actionData>
  </iact:action>
  <iact:action type="add" startTime="45990">
    <iact:property name="dataType"/>
    <iact:actionData xml:id="d63">
      <inkml:trace xmlns:inkml="http://www.w3.org/2003/InkML" xml:id="stk63" contextRef="#ctx0" brushRef="#br0">23663 12435 12895 0,'-23'6'1152'2,"11"2"-928"-1,-7-1-224-1,-1 11 0 7,-1-1 1456-6,-3 11 240 6,-7 3 48-7,-2 8 16 9,-2-2-496-9,2 8-112 4,-6-2 0-4,0 6-16 9,-2 1-272-9,4 9-48 7,1 5-16-7,-1 8 0 8,0 6-160-8,4 2-16 6,-2 4-16-6,2 2 0 8,2 0-224-4,5-2-32 0,3-1-16-4,5 1 0 8,-1-6-192-8,9-2-144 8,2-2 192-8,4-3-192 7,4-3 192-7,4-6-192 7,6-5 192-7,-2-1-192 8,7-3 176-8,-1-2-176 6,6-12 160-6,1 2-160 10,4-8 144-9,5-6-144 3,1 0 128-3,4-5-128 7,8-8 0-8,-2 1 0 7,4-5 0-7,-2 2 0 25,2-8-2000-23,-1-4-288 0</inkml:trace>
    </iact:actionData>
  </iact:action>
  <iact:action type="add" startTime="46380">
    <iact:property name="dataType"/>
    <iact:actionData xml:id="d64">
      <inkml:trace xmlns:inkml="http://www.w3.org/2003/InkML" xml:id="stk64" contextRef="#ctx0" brushRef="#br0">24262 12823 22287 0,'0'0'976'3,"0"0"224"-3,0 0-960 0,0 0-240 1,0 0 0-1,0 0 0 6,-10 14 256-5,1-1 16 5,-3 5 0-6,-6 1 0 8,1 3 336-8,1 11 64 8,-5 2 16-7,1 10 0 6,3 0-64-6,-3 5-16 4,-5 3 0-5,3 6 0 8,1 3 0-8,1 6 0 6,-1-3 0-6,-1 5 0 9,1-2-288-9,3 6-48 7,-3 2-16-6,3-6 0 11,5 1-256-12,-3-7 160 3,6-4-160-3,6 3 128 9,2-10-128-9,2-9 0 7,4-1 144-7,0-8-144 7,6-3 128-7,4-5-128 8,-1-6 128-8,7-1-128 7,3-8 0-7,5-1 0 8,1-3 0-8,4-6 0 23,2-2-432-20,4-4-144-3,-4-2-48 0,0-3-12832 0</inkml:trace>
    </iact:actionData>
  </iact:action>
  <iact:action type="add" startTime="46680">
    <iact:property name="dataType"/>
    <iact:actionData xml:id="d65">
      <inkml:trace xmlns:inkml="http://www.w3.org/2003/InkML" xml:id="stk65" contextRef="#ctx0" brushRef="#br0">23566 13718 29775 0,'0'0'1312'3,"0"0"288"-2,0 0-1280-1,0 0-320 0,13-12 0 0,7 3 0 8,1 5 0-8,12 2-224 6,5-2 32-6,1 0 16 8,3-4 176-7,11 2 0 5,-2 1 0-5,7-1 0 5,7 0 0-6,5-2 0 8,-2 2 0-8,2-2 0 7,-5-5-272-7,-3 3-32 8,-1-4 0-8,-7 5-12352 10</inkml:trace>
    </iact:actionData>
  </iact:action>
  <iact:action type="add" startTime="46949">
    <iact:property name="dataType"/>
    <iact:actionData xml:id="d66">
      <inkml:trace xmlns:inkml="http://www.w3.org/2003/InkML" xml:id="stk66" contextRef="#ctx0" brushRef="#br0">24759 12400 15663 0,'0'0'1392'2,"0"0"-1120"2,0 0-272-4,0 0 0 6,0 0 1488-6,0 0 240 8,0 0 64-8,20 6 0 7,-4 1-1168-7,5 7-240 7,0-2-32-6,5 7-16 6,1 7 0-6,4 3 0 5,0 6 0-6,3 6 0 7,5-4 144-6,-2 8 32 5,-2-4 0-6,0 6 0 9,2 3 64-9,-6 7 32 6,2 5 0-6,-3 5 0 9,-1-3-336-9,-2 0-64 6,-3 7-16-6,-3-3 0 9,-9 8-64-5,-1 0-128 0,-7 0 176-4,-4 0-176 9,-2 2 192-9,-9-2-192 6,-3-4 192-6,-7-5-192 8,-3 1 352-8,-1-2-32 7,-2 0-16-7,-3-1 0 9,-1-9 144-9,-2-1 48 5,0-6 0-5,-4-4 0 9,-2-3-96-9,0-6-16 6,-6-3 0-6,2-4 0 8,0-2-192-8,0-3-32 6,8-3-16-6,2 1 0 25,4-9-1056-25,7 1-224 2,5-12-32-2,7-8-16 0</inkml:trace>
    </iact:actionData>
  </iact:action>
  <iact:action type="add" startTime="47656">
    <iact:property name="dataType"/>
    <iact:actionData xml:id="d67">
      <inkml:trace xmlns:inkml="http://www.w3.org/2003/InkML" xml:id="stk67" contextRef="#ctx0" brushRef="#br0">26355 13470 13823 0,'0'0'1216'2,"0"0"-960"0,0 0-256-2,0 0 0 7,0 0 1984-7,0 0 336 8,0 0 80-8,0 0 16 7,17 4-1008-7,-1 0-208 7,7 0-48-6,7-2 0 6,3-2-176-7,6-2-32 5,-4 0-16-5,10-2 0 8,0 0-416-8,4 0-96 7,1-3-16-6,3-3 0 8,-2 2-224-8,3 0-48 3,5-1-128-4,-1 1 192 10,3 4-192-10,-1 0 0 7,3 4 0-7,-5-2 0 22,-3 0-256-22,-5 2-128 10,-3 0-48-10,-4-4-8768 0,-10 10-1744 1</inkml:trace>
    </iact:actionData>
  </iact:action>
  <iact:action type="add" startTime="47911">
    <iact:property name="dataType"/>
    <iact:actionData xml:id="d68">
      <inkml:trace xmlns:inkml="http://www.w3.org/2003/InkML" xml:id="stk68" contextRef="#ctx0" brushRef="#br0">26486 13802 21183 0,'0'0'1888'3,"0"0"-1504"-3,11 8-384 1,9 2 0 5,1-3 800-6,7-3 96 8,3-2 0-7,4-2 16 7,8-2-112-8,2 0-32 5,5 0 0-5,7 0 0 8,0-5-240-8,7-7-48 7,0 4-16-7,8-5 0 8,1 3-208-8,3-4-32 7,4 7-16-6,0 1 0 6,-10-2-208-4,-4 2-256 2,-9-5 48-4,-3 1-12784 8</inkml:trace>
    </iact:actionData>
  </iact:action>
  <iact:action type="add" startTime="48289">
    <iact:property name="dataType"/>
    <iact:actionData xml:id="d69">
      <inkml:trace xmlns:inkml="http://www.w3.org/2003/InkML" xml:id="stk69" contextRef="#ctx0" brushRef="#br0">28729 12987 21999 0,'0'0'960'1,"-16"2"224"0,16-2-944-1,0 0-240 0,0 0 0 0,0 0 0 6,0 0 704-6,0 0 112 7,0 0 16-6,6-10 0 5,6-2-64-5,-1-5-16 6,7-1 0-6,-1 5 0 7,5-7-288-7,3 4-48 3,3-5-16-4,3-2 0 10,0-5-128-10,6 1-16 5,-4 2-16-5,2-7 0 8,0-1 0-8,3-6 0 7,-5 2 0-7,-2-4 0 8,0 2 48-8,0 2 16 8,2-6 0-8,-3 2 0 8,-3-4-80-4,0-1-16 0,1 3 0-4,-1-4 0 8,0 0-80-8,-5 6 0 6,-1 0-128-6,-1 6 192 8,-1 4-48-7,-5 4-16 6,-1 3 0-7,-3 5 0 7,0 7 0-7,-10 12 0 8,10-14 0-8,-10 14 0 7,0 0-128-7,0 0 0 7,0 0 0-7,0 0 0 8,0 0-144-8,0 0 144 7,0 0-192-7,2 24 192 8,-4 1-208-8,0 4 64 7,-4 1 16-7,2 9 0 9,0 2 128-9,2 7-128 5,0 5 128-5,0 4-128 10,-2 1 128-10,0 12 0 6,-3 4 0-6,1 0 128 10,0-1-128-10,2-3-160 6,-2 8 160-6,-2 0-208 8,3-4 208-8,1-2 0 5,-2 2 0-5,-2-2 0 10,0-3 0-10,0 1 128 7,3-6 0-7,-5-1-128 9,2-3 0-9,2 1 0 5,-6-7 0-5,3 3 0 9,3-3 0-8,-4-7 192 5,-2-2-64-6,5 2-128 7,-3-4 256-7,4 2-64 7,0-6-16-7,2 3 0 8,0-3-176-8,-2 6 0 7,1-2 0-7,-1-4 128 8,2-6-128-8,2 2 0 7,-2 4 0-7,4-7 0 25,-2-1-800-24,-2-2-32 0,4-4-16 0,0-1 0 10,0-3-1760-9,0-7-336-1,0-14-80-1,0 0-16 0</inkml:trace>
    </iact:actionData>
  </iact:action>
  <iact:action type="add" startTime="48855">
    <iact:property name="dataType"/>
    <iact:actionData xml:id="d70">
      <inkml:trace xmlns:inkml="http://www.w3.org/2003/InkML" xml:id="stk70" contextRef="#ctx0" brushRef="#br0">28465 14543 22111 0,'0'0'1968'2,"26"-6"-1584"1,1-7-384-2,10 3 0 6,10-6 1552-7,8 4 240 7,-1 5 32-7,12-3 16 8,11 0-960-8,4 2-192 6,3-3-48-5,-4 1 0 7,-2-4-256-8,2 3-64 6,2 5-16-6,2 0 0 13,0-4 16-13,6 6 16 3,5 4 0-3,-7-2 0 9,-6 0-176-9,-6 2-32 6,-14-2-128-6,-1 2 192 25,-3 2-976-21,-5 4-208-2,-6 2-32-2,-10 2-12944 0</inkml:trace>
    </iact:actionData>
  </iact:action>
  <iact:action type="add" startTime="51019">
    <iact:property name="dataType"/>
    <iact:actionData xml:id="d71">
      <inkml:trace xmlns:inkml="http://www.w3.org/2003/InkML" xml:id="stk71" contextRef="#ctx0" brushRef="#br0">22272 16684 20959 0,'0'0'928'3,"0"0"192"-3,6-11-896 0,0-7-224 0,0 4 0 1,-2-3 0 6,0-3 1184-7,0 3 192 6,-4-3 32-6,0-1 16 8,-4-1-496-8,0 3-96 8,-2-6-32-8,-4 3 0 9,1 1-160-9,-1 1-16 6,-6 1-16-6,3-3 0 7,-5-1-160-7,0 3-16 8,3 3-16-8,-5-3 0 6,1 3-176-6,-1 7-48 8,-3 6 0-8,0 0 0 8,1 4-192-8,1 4 0 8,-1 2 0-7,-3 11 0 4,-3 1 0-4,-1 5 0 6,-4 5 0-7,0 3 0 12,0 8 0-12,2 2-128 5,1 6 128-4,1 0 0 6,-2-5 0-7,0 7 0 5,3 0 0-5,9-2 0 9,-3 1 0-9,7 5 0 7,3 0 0-7,6-2 0 9,-4-1 0-9,7-7 0 6,1 2 0-6,2 0 0 9,3-8 0-9,5 2 0 6,-2 0 0-6,2-4 0 7,6 0 0-7,-3 0 0 8,7-4 0-8,-5-5 0 8,7-9-208-8,-4 3 64 6,3-1 16-5,1-7 0 23,1 2-1344-23,-3-7-272 0,-1-5-48 0</inkml:trace>
    </iact:actionData>
  </iact:action>
  <iact:action type="add" startTime="51378">
    <iact:property name="dataType"/>
    <iact:actionData xml:id="d72">
      <inkml:trace xmlns:inkml="http://www.w3.org/2003/InkML" xml:id="stk72" contextRef="#ctx0" brushRef="#br0">21202 17108 24879 0,'0'0'1088'4,"0"0"256"-3,0 0-1088-1,15-10-256 1,3 4 0-1,9-2 0 6,8-2 608-6,2 3 64 7,10 1 16-7,4-6 0 8,0 0-432-8,11 1-64 8,2-5-32-8,8-1 0 7,-1 3-160-5,-1-2 0 2,-10 1 0-4,-1-1 128 24,-3 2-1248-22,-1 1-256-2,-6-1-48 5</inkml:trace>
    </iact:actionData>
  </iact:action>
  <iact:action type="add" startTime="51634">
    <iact:property name="dataType"/>
    <iact:actionData xml:id="d73">
      <inkml:trace xmlns:inkml="http://www.w3.org/2003/InkML" xml:id="stk73" contextRef="#ctx0" brushRef="#br0">23265 15939 22511 0,'-15'-2'992'1,"-1"4"224"-1,2 2-976 0,-5 4-240 2,-1 6 0-2,1-1 0 8,-6 5 624-7,-3 5 80 5,-3 3 0-6,-2 5 16 8,0 2 80-8,0 8 16 6,-1-2 0-6,-3 12 0 9,2 1-48-9,2 5 0 7,2-1 0-7,2 5 0 8,3 1-272-8,3 3-64 7,1-5-16-7,11-1 0 8,-1-1-192-8,6-1-32 7,2-5-16-7,6 1 0 12,4-2-176-12,4-1 0 5,0-3 144-5,1-8-144 6,7-2 0-6,3 0 0 7,3-3 0-7,1-3 0 23,2-4-256-23,5-2-128 1,1 1-32-1,0-7 0 14,2-7-1776-12,2-4-368 0</inkml:trace>
    </iact:actionData>
  </iact:action>
  <iact:action type="add" startTime="51934">
    <iact:property name="dataType"/>
    <iact:actionData xml:id="d74">
      <inkml:trace xmlns:inkml="http://www.w3.org/2003/InkML" xml:id="stk74" contextRef="#ctx0" brushRef="#br0">23593 16029 21183 0,'0'0'1888'4,"0"0"-1504"-4,0 0-384 0,0 0 0 7,0 0 816-7,0 0 80 7,0 0 32-7,0 0 0 9,0 0-32-9,12 18-16 6,-8-5 0-5,-4 9 0 6,-4 7-384-7,-2 4-80 8,-4 8-16-8,2 4 0 7,-7 2-144-7,3 3-16 7,-4 1-16-7,1 4 0 9,-7 3 32-9,1 5 16 6,-1-1 0-5,5-1 0 6,-3-5-80-7,7-1-32 7,-3-5 0-7,8 1 0 8,-1-4-160-8,5 0 0 10,2-2 0-10,2-8 128 6,4-4-128-6,3-4 128 7,1-4-128-7,2-3 128 7,6-5-128-7,-1-7 160 7,3 0-160-7,5 0 160 9,1-6-160-9,-1-6 0 6,-4-2 0-6,3-6 128 23,1 2-2256-20,-1-5-464-1</inkml:trace>
    </iact:actionData>
  </iact:action>
  <iact:action type="add" startTime="52219">
    <iact:property name="dataType"/>
    <iact:actionData xml:id="d75">
      <inkml:trace xmlns:inkml="http://www.w3.org/2003/InkML" xml:id="stk75" contextRef="#ctx0" brushRef="#br0">23170 16766 25791 0,'0'0'1152'2,"0"0"224"0,0 0-1104-2,0 0-272 1,21-6 0-1,3-1 0 7,5-1 560-6,2 4 48 4,0 0 16-4,8 0 0 7,4-10-448-7,-2 5-176 4,2 1 128-5,2-4-128 10,-6 2 0-9,8-1 0 5,-2-5-192-6,-1 4 192 22,-1 1-1536-21,-4 5-192-1</inkml:trace>
    </iact:actionData>
  </iact:action>
  <iact:action type="add" startTime="52445">
    <iact:property name="dataType"/>
    <iact:actionData xml:id="d76">
      <inkml:trace xmlns:inkml="http://www.w3.org/2003/InkML" xml:id="stk76" contextRef="#ctx0" brushRef="#br0">24266 16663 26719 0,'0'0'1184'3,"0"0"240"-2,0 0-1136-1,10-6-288 1,7 0 0-1,-1-2 0 6,3 3 1280-6,3-1 208 6,3-2 48-6,2-2 0 8,3-3-1056-8,-1 5-208 7,6-6-32-7,0 6-16 8,-6-1-384-8,-1-3-80 7,-1 2-16-7,-4-2 0 23,1 1-2432-22,-1 3-480-1</inkml:trace>
    </iact:actionData>
  </iact:action>
  <iact:action type="add" startTime="52703">
    <iact:property name="dataType"/>
    <iact:actionData xml:id="d77">
      <inkml:trace xmlns:inkml="http://www.w3.org/2003/InkML" xml:id="stk77" contextRef="#ctx0" brushRef="#br0">25319 16035 21183 0,'0'0'1888'1,"0"0"-1504"-1,0 0-384 0,-2 19 0 7,0 3 1344-7,2 3 192 7,0 6 32-6,-2 3 16 8,-2 3-816-9,2 2-176 6,-1 6-16-6,-5-1-16 7,0 5-368-6,2 4-64 5,-4-2 0-6,-1-1-128 8,3-1 192-8,-4 0-192 6,0-1 192-6,7 3-192 9,-1-8 224-9,-2 2-64 7,2-2-16-7,2-4 0 8,2 0-144-8,2 0 0 6,0-8 144-6,2 0-144 9,2-1-208-9,4-5-112 7,2-4-32-7,-3-7-8432 14,3-2-1696-13</inkml:trace>
    </iact:actionData>
  </iact:action>
  <iact:action type="add" startTime="53075">
    <iact:property name="dataType"/>
    <iact:actionData xml:id="d78">
      <inkml:trace xmlns:inkml="http://www.w3.org/2003/InkML" xml:id="stk78" contextRef="#ctx0" brushRef="#br0">25417 15547 21183 0,'0'0'1888'1,"0"0"-1504"2,0 0-384-3,0 0 0 8,0 0 800-8,9 14 96 6,7 4 0-6,0-3 16 8,5 7-160-7,6-1-48 5,3 4 0-6,9 3 0 8,4 1 0-8,5 4-16 7,5 6 0-7,-2 0 0 8,-4-4-240-8,1 4-32 6,-1-4-16-6,2 4 0 11,-6 0-112-11,2 0-32 5,-6 8 0-5,0 4 0 8,-6-6-64-8,-6 5-32 7,0 3 0-6,-5 4 0 6,-6 1-160-7,-3 5 128 10,-7-5-128-10,-4 3 128 7,-4-3-128-7,-2 3 128 5,-9 3-128-5,-1-4 128 9,-8 1-128-9,1-3 192 7,-4-3-192-7,-5-4 192 7,-1-3-64-6,0-5-128 6,0 0 192-7,3-2-64 7,-1-2-128-7,2-6 160 7,0 2-160-6,1-5 160 6,1-5-160-7,3-5-256 7,5-3 64-7,1-7-9744 18,10 0-1968-18</inkml:trace>
    </iact:actionData>
  </iact:action>
  <iact:action type="add" startTime="53571">
    <iact:property name="dataType"/>
    <iact:actionData xml:id="d79">
      <inkml:trace xmlns:inkml="http://www.w3.org/2003/InkML" xml:id="stk79" contextRef="#ctx0" brushRef="#br0">27252 16425 24879 0,'0'0'2208'2,"0"0"-1760"-1,18-6-448-1,9 2 0 8,10 0 976-8,-2 0 112 6,8 2 32-6,-6-1 0 9,2-1-624-8,2-4-128 4,-4 2-32-4,4 0 0 6,-4 0-336-7,2-3 0 8,2 1 0-8,-2 2 0 25,-2 0-320-25,-4-2-128 0,-1 4-16 0,-3-1-8176 8,-4 1-1616-5</inkml:trace>
    </iact:actionData>
  </iact:action>
  <iact:action type="add" startTime="53766">
    <iact:property name="dataType"/>
    <iact:actionData xml:id="d80">
      <inkml:trace xmlns:inkml="http://www.w3.org/2003/InkML" xml:id="stk80" contextRef="#ctx0" brushRef="#br0">27289 16821 26719 0,'0'0'2368'3,"24"8"-1888"-2,7 1-480-1,12-3 0 7,0-6 1552-6,5 4 224 5,5-2 32-6,-2-2 16 8,-4-4-1248-8,5 0-256 7,5-7-64-7,3 5 0 21,-1 0-1920-19,-1 4-400-1,-3-4-80 5</inkml:trace>
    </iact:actionData>
  </iact:action>
  <iact:action type="add" startTime="54457">
    <iact:property name="dataType"/>
    <iact:actionData xml:id="d81">
      <inkml:trace xmlns:inkml="http://www.w3.org/2003/InkML" xml:id="stk81" contextRef="#ctx0" brushRef="#br0">29347 16380 15087 0,'-10'8'656'3,"2"2"160"-3,7-8-656 0,-3 2-160 0,4-4 0 0,0 0 0 7,0 0 880-7,0 0 144 8,0 0 16-8,0 0 16 8,0 0 208-7,0 0 32 5,0 0 16-6,17-20 0 8,-1 4 96-8,1-3 0 7,1-6 16-7,-1-1 0 7,3 1-528-6,1 1-96 6,1-1-32-7,-1 0 0 7,1-4-384-7,3 1-96 7,-1 1-16-7,1 0 0 8,0 1-80-8,5 3 0 7,-3-4-16-7,8-5 0 9,0-1 64-9,2 2 16 12,-6 4 0-12,6-3 0 4,2 1 16-4,-5-4 16 6,-1-4 0-5,-4 8 0 7,2 3-128-8,-2 5-32 6,-3-4 0-6,-5 3 0 8,-1 5-128-8,-7 5 0 7,5 0 144-7,-4 6-144 7,-14 6 0-7,0 0 0 7,0 0 0-7,0 0 0 9,0 0-192-8,0 0 64 4,0 0 0-5,4 20 0 10,-10-1 128-10,0 3-160 6,2 3 160-6,0 4-160 9,-4 6 160-9,-2 1-128 6,1 6 128-6,1-1-128 8,-4 10 128-7,4 2 0 4,1-1-144-5,-5 5 144 9,2 0 0-9,-2 1 0 7,3 3 0-7,3-1 0 9,-2 4 0-9,-2-3 0 6,2-5 0-5,5 1 0 7,-3-1 0-8,-2-1 0 7,2 0 0-7,2-5 128 7,-2 1-128-7,-1-2 128 7,3-4-128-7,-2 0 128 9,2-6-128-9,0 3 128 7,0-3-128-7,-2 0 128 8,2-5-128-8,2-5 0 6,0-2 0-6,2 0 128 8,4-5-128-8,6-5-224 7,-4 3 48-7,-2-1 16 24,-4-19-2048-23,12 12-416 3,-12-12-64-3</inkml:trace>
    </iact:actionData>
  </iact:action>
  <iact:action type="add" startTime="54982">
    <iact:property name="dataType"/>
    <iact:actionData xml:id="d82">
      <inkml:trace xmlns:inkml="http://www.w3.org/2003/InkML" xml:id="stk82" contextRef="#ctx0" brushRef="#br0">29014 17605 26719 0,'0'0'2368'3,"0"0"-1888"-2,0 0-480-1,0 0 0 7,23-8 896-7,4 2 64 7,4 0 32-7,1 1 0 8,3-5-576-7,8 2-112 6,2 0-32-7,5-5 0 7,13-1 16-7,3-2 0 7,8 7 0-7,6-1 0 8,4-2-16-8,2 2 0 6,0-5 0-5,-5 3 0 8,-2-2-80-5,-1 5 0-1,2-5-16-3,-4 8 0 8,0 4-176-7,2 2 0 5,0 0 0-6,-8 4 128 23,-2 0-2352-22,-9 2-464 2</inkml:trace>
    </iact:actionData>
  </iact:action>
  <iact:action type="add" startTime="57383">
    <iact:property name="dataType"/>
    <iact:actionData xml:id="d83">
      <inkml:trace xmlns:inkml="http://www.w3.org/2003/InkML" xml:id="stk83" contextRef="#ctx0" brushRef="#br0">13019 3294 12895 0,'0'-17'1152'3,"0"5"-928"0,0 12-224-3,4-18 0 7,0 7 1280-7,0-3 192 6,2 4 64-5,-6 10 0 8,0 0-640-9,0 0-112 6,0 0-16-6,0 0-16 8,0 0-352-8,0 0-64 6,0 0-16-6,0 0 0 9,0 0-128-9,0 0-48 6,-4 20 0-5,2-3 0 7,0 5 64-8,0 1 16 7,2 1 0-7,0 3 0 7,-2 4 48-7,0 2 16 8,0 6 0-8,2-2 0 7,-2-2-16-7,2 6 0 11,0-4 0-11,0 1 0 7,0-3-112-7,2-4-32 6,-2 0 0-6,2-2 0 7,0 1 32-7,0-3 0 7,0-2 0-7,2-1 0 9,2-3-160-9,0-3 0 7,-3-1 0-7,-3-17 0 8,12 14 0-8,-12-14-192 6,14 15 32-6,-3-5-7648 16,-11-10-1536-15</inkml:trace>
    </iact:actionData>
  </iact:action>
  <iact:action type="add" startTime="57762">
    <iact:property name="dataType"/>
    <iact:actionData xml:id="d84">
      <inkml:trace xmlns:inkml="http://www.w3.org/2003/InkML" xml:id="stk84" contextRef="#ctx0" brushRef="#br0">12414 4137 5519 0,'0'0'496'1,"0"0"-496"-1,14 0 0 0,-14 0 0 8,20 0 2544-8,1-2 400 7,3-2 96-7,1 0 16 9,0-2-1728-9,4 2-352 5,3-2-64-5,1-1-16 9,4-3-320-9,4 6-80 7,0-2-16-7,2-2 0 7,-2-1-208-6,4-1-32 5,7-8-16-6,-5 7 0 9,-4-3-64-9,4 4-16 6,-6-7 0-6,2 7 0 9,1-2-144-9,-6 4 0 5,-3 4 0-4,-2 1 0 8,-2-1 0-9,-10 4-304 5,-3 2 48-4,-18-2-9664 9</inkml:trace>
    </iact:actionData>
  </iact:action>
  <iact:action type="add" startTime="58090">
    <iact:property name="dataType"/>
    <iact:actionData xml:id="d85">
      <inkml:trace xmlns:inkml="http://www.w3.org/2003/InkML" xml:id="stk85" contextRef="#ctx0" brushRef="#br0">12939 4250 10127 0,'0'0'896'3,"0"0"-704"-3,0 0-192 0,-4 10 0 7,-4 5 1344-6,-1-5 224 6,1 0 48-7,2 5 16 8,-6 3-672-8,5-1-128 6,1 3-16-6,-4 5-16 9,2-3-272-9,2-3-48 8,4 3-16-8,-2-1 0 8,3 1-256-8,1-5-48 5,0 3-16-5,1-1 0 10,3-5 80-10,0 1 16 5,-4-15 0-5,10 14 0 8,4 2 208-7,-14-16 64 5,15 5 0-6,7 1 0 9,-3 0-192-9,5-6-16 6,-1-4-16-6,-3 0 0 9,1-1-288-9,0 1 0 8,-1-4 128-6,-2-4-128 19,1 4-1888-19,1-7-432 1</inkml:trace>
    </iact:actionData>
  </iact:action>
  <iact:action type="add" startTime="58334">
    <iact:property name="dataType"/>
    <iact:actionData xml:id="d86">
      <inkml:trace xmlns:inkml="http://www.w3.org/2003/InkML" xml:id="stk86" contextRef="#ctx0" brushRef="#br0">13261 4404 18367 0,'-16'16'816'2,"9"-3"160"-2,1 5-784 0,-4 5-192 0,0 1 0 0,4 3 0 7,-3 4 720-7,3 0 112 5,-2 4 0-4,2 2 16 6,-4-3-224-7,3 1-48 8,-3 6-16-8,0-4 0 6,2 0-208-6,0 4-32 9,-3-6-16-9,1 4 0 7,4-2-160-7,0-6-16 7,-1 0-128-7,3-2 192 23,0-1-512-22,2-3-96 4,2-1-32-3</inkml:trace>
    </iact:actionData>
  </iact:action>
  <iact:action type="add" startTime="59635">
    <iact:property name="dataType"/>
    <iact:actionData xml:id="d87">
      <inkml:trace xmlns:inkml="http://www.w3.org/2003/InkML" xml:id="stk87" contextRef="#ctx0" brushRef="#br0">14445 3676 6447 0,'0'0'272'2,"0"0"80"-2,0 0-352 0,0 0 0 3,0 0 0-3,0 0 0 8,0 0 1520-8,0 0 224 7,0 0 48-7,0 0 16 7,0 0-1280-6,-14 6-256 6,1 2-48-7,-1 6-16 7,0-4 208-7,-1 9 32 8,3 2 16-8,4 7 0 7,-3 3-16-6,3 0 0 6,4 2 0-7,0 6 0 7,-2-2-208-7,4-1-48 7,2 3-16-7,2-4 0 8,4-4-32-8,0 0 0 7,2-2 0-7,5-3 0 8,-1-5 288-8,4-1 48 7,-5-7 16-7,7 1 0 12,-5-6 48-12,5-1 16 5,-2-3 0-5,3 2 0 7,3-4-16-7,5-4 0 7,0-8 0-7,-1 3 0 9,-1-3-224-9,-2-4-64 6,-1 3 0-6,1-5 0 8,-1-5-128-8,1 1-128 7,-1 1 192-6,-5-3-192 6,1 3 176-7,-1 3-176 7,-3-4 160-7,3 1-160 8,-7 1 128-8,2-3-128 6,0 0 0-6,-9 3 0 10,-1-2 128-10,2-1-128 7,0 2 0-7,2 1 144 8,-4-4-144-8,0 3 0 5,-2 1 0-4,0 3 0 7,0 15 0-7,0 0 0 4,0 0 0-5,0 0 0 9,0 0 0-9,0 0 0 6,0 0 0-6,0 0 0 9,-4 17 0-9,4 1-192 7,2 5 64-7,-2 3 128 8,-6-3 0-8,4 4 0 6,2 5 0-6,0 1 0 8,0 2-144-8,0 2 144 7,2 0 0-6,2 2 0 7,-2-4 0-8,2-4 0 6,-2 2 0-6,4 1 0 9,0-5 0-9,1-2 0 7,-1-5 0-7,0 1 0 7,2-2 0-7,4 1 0 7,-5-6 0-7,5-1 144 9,2-1-336-9,-1-1-64 6,1-5 0-6,4 2-7120 17,-3-6-1424-16</inkml:trace>
    </iact:actionData>
  </iact:action>
  <iact:action type="add" startTime="60150">
    <iact:property name="dataType"/>
    <iact:actionData xml:id="d88">
      <inkml:trace xmlns:inkml="http://www.w3.org/2003/InkML" xml:id="stk88" contextRef="#ctx0" brushRef="#br0">15270 4316 18431 0,'0'0'1632'0,"0"0"-1312"1,0 0-320-1,-8 20 0 7,-1-7 528-7,5 7 48 7,2 3 0-6,0 1 0 6,0-3 16-7,0-1 16 7,2-1 0-7,0 4 0 8,0-1-320-8,-2-1-64 6,0 3-16-6,-2-1 0 8,-2 1-208-8,2 1 176 7,-2-4-176-7,2-3 160 9,3-1-160-9,1-17 0 5,0 0 144-5,-4 16-144 11,4-16-240-11,0 0-112 4,0 0-32-4,0 0-6464 17,5 14-1280-14</inkml:trace>
    </iact:actionData>
  </iact:action>
  <iact:action type="add" startTime="60507">
    <iact:property name="dataType"/>
    <iact:actionData xml:id="d89">
      <inkml:trace xmlns:inkml="http://www.w3.org/2003/InkML" xml:id="stk89" contextRef="#ctx0" brushRef="#br0">16070 3573 6447 0,'0'0'576'3,"0"0"-576"-3,0 0 0 1,0 0 0 6,0 0 1200-6,0 0 128 6,0 0 16-7,0 0 16 7,-14 4-512-6,-5 6-96 6,-1-2-32-7,5 3 0 8,-5 5 128-7,1-2 32 4,3 3 0-5,-4 5 0 7,-1-5-64-7,1 6-16 7,3 5 0-7,-5 7 0 8,5 2-208-8,1 0-32 8,-1 4-16-8,5-2 0 7,-4 8-224-6,7 0-32 6,-1-5-16-7,4 5 0 8,0-4-272-8,2 0 0 9,4 0 0-7,0-4 0 3,0-2 0-5,2-2 208 8,2-4-64-8,2 1-16 7,4-3 0-7,-1-6 0 6,3-5 0-6,4 1 0 8,3 3-128-8,-1-5 0 7,3-7 0-7,3 0 0 23,3 1-352-21,6-3-48-1,8 0-16-1,-4-6-9712 0</inkml:trace>
    </iact:actionData>
  </iact:action>
  <iact:action type="add" startTime="60853">
    <iact:property name="dataType"/>
    <iact:actionData xml:id="d90">
      <inkml:trace xmlns:inkml="http://www.w3.org/2003/InkML" xml:id="stk90" contextRef="#ctx0" brushRef="#br0">16817 3624 9215 0,'-10'-18'400'2,"10"18"96"-1,0 0-496-1,0 0 0 1,0 0 0-1,0 0 0 8,0 0 2320-8,-2 20 368 5,-2 1 80-4,-6 3 16 6,1 3-2160-7,-1 4-432 8,-6 2-192-7,5 6 160 6,-5 4-160-7,4 2 0 7,-5-6 0-7,5 6 0 8,-4 0 192-8,5 2-32 6,-5 3-16-6,4 1 0 9,-1 2 48-9,5-7 0 6,0 1 0-6,0-4 0 9,3-8-192-9,3-5 160 5,0-1-160-4,2-4 160 6,4-1-160-6,1-7 160 5,5-1-160-6,-2-1 160 13,4-5-32-13,3 0 0 3,3 1 0-2,-3-7 0 23,5-4-512-23,-1-2-96 1</inkml:trace>
    </iact:actionData>
  </iact:action>
  <iact:action type="add" startTime="61136">
    <iact:property name="dataType"/>
    <iact:actionData xml:id="d91">
      <inkml:trace xmlns:inkml="http://www.w3.org/2003/InkML" xml:id="stk91" contextRef="#ctx0" brushRef="#br0">16323 4252 27231 0,'0'0'1216'1,"0"0"240"-1,0 0-1168 13,18-2-288-11,5 0 0-2,5 2 0 0,1-2 0 0,6 2 0 5,4-2 128-5,-2 2-128 6,4-4 128-6,4 2-128 8,4-4 192-8,3 2-192 9,1 2 144-8,0-1-144 4,-5-3 0-4,3-2 144 21,2 0-592-22,-4 2-112 0,-1-4-16 0,-7 3-16 14,0 1-1472-13,-6-4-304 0,18-7-48 0,-16 3-16 1</inkml:trace>
    </iact:actionData>
  </iact:action>
  <iact:action type="add" startTime="61408">
    <iact:property name="dataType"/>
    <iact:actionData xml:id="d92">
      <inkml:trace xmlns:inkml="http://www.w3.org/2003/InkML" xml:id="stk92" contextRef="#ctx0" brushRef="#br0">17326 3362 18831 0,'0'0'832'1,"0"0"176"1,21-3-816-2,-1 3-192 2,-1 7 0-2,3 1 0 6,-1-2 416-6,-1 12 32 7,-1-1 16-7,3 9 0 8,1 1-48-7,-3 2-16 5,-1 2 0-6,3 8 0 8,1 0-80-7,-5 4-32 5,-1-4 0-6,1 10 0 8,-5 4 96-8,-1-1 32 7,-4-1 0-7,-6 4 0 7,-4 1-112-7,0 3-32 9,-6-3 0-9,-7 5 0 6,-5-1-48-6,1-1-16 11,-3-3 0-8,-1-11 0 0,-5-2-80-3,1-8 0 8,-2 2-128-8,1-2 192 8,-5-4 16-8,0-1 0 7,2-5 0-7,0-2 0 7,-4 1-208-6,7-7-208 6,3 1 32-7</inkml:trace>
    </iact:actionData>
  </iact:action>
  <iact:action type="add" startTime="65626">
    <iact:property name="dataType"/>
    <iact:actionData xml:id="d93">
      <inkml:trace xmlns:inkml="http://www.w3.org/2003/InkML" xml:id="stk93" contextRef="#ctx0" brushRef="#br1">1823 19861 13823 0,'0'0'608'3,"0"0"128"-3,0 0-592 1,0 0-144-1,0 0 0 0,0 0 0 7,0 0 1216-6,0 0 192 6,0 0 64-6,0 0 0 5,0 0-736-5,0 0-144 5,-2-17-16-6,2 17-16 9,-8-14 32-9,2-2 16 6,-1 5 0-6,1-5 0 7,-6 4-176-6,0-1-48 6,-1 1 0-7,-1-3 0 8,-1 1 48-8,1-2 0 7,-8 5 0-6,1-5 0 6,-4 4-32-7,-3-3 0 7,1 3 0-5,-4-2 0 4,-4 5-16-6,0-3 0 8,-8-4 0-1,6 6 0-7,-2-1-32 0,0 3-16 8,-2-6 0-8,0 7 0 9,-2-1-96-9,2 2-32 6,-6-4 0-6,6 4 0 8,-2 2-208-8,4 4 176 8,-4-2-176-8,4 2 160 7,-8 0-160-7,4 2 0 7,2 2 0-7,-3 2 128 7,-1 4-128-6,-2-2 0 7,6 1 0-8,0 7 0 7,4-4 0-7,-4 7-144 7,4 3 144-7,-2-1 0 8,4-3 0-8,4 7 0 6,1 0 0-5,1 3 0 7,0 1 0-8,2-2 0 7,-1 1 0-7,3 3 0 8,-1 0 0-8,1 4 0 7,2 0 0-7,3-4 144 8,-1 3-144-8,1 5 160 6,1 1-160-6,5 5 160 9,-3-4-160-8,7 2 0 5,-2-2 0-6,4 6 128 9,4 2-128-9,0-2 0 6,3-3 0-6,2 5 0 8,3-4 0-8,2 0 0 7,2 2 0-7,6-6 0 8,-3 2 0-8,7-1 0 7,3-5 0-6,-1 4 0 6,1 2 0-7,5 0 0 7,1-4 0-6,2-2 0 5,1-2 0-6,1-1 0 8,8-5 0-8,0-2 0 8,6-2 0-8,0 1 0 7,3-3 0-7,3-5 0 8,2-1 0-8,3-7 0 8,3 2 128-8,1-4-128 7,3-5 144-7,-5 1-144 7,-3-6 160-7,-3 0-160 8,1 1 160-8,0-5-160 8,-4-6 160-8,3 2-160 7,3-5 160-7,-1-1-160 8,-3-7 160-8,4 1-160 6,3 1 192-5,-1-3-48 6,-3-9-16-6,1 0 0 5,-4-2 32-6,-2-6 0 8,-3 0 0-8,-5-4 0 8,4 0 64-8,-10-3 16 8,-2-5 0-8,-3-2 0 7,-1 3 48-7,-4-1 16 7,-7 0 0-7,-1 1 0 7,-7-3-48-7,-2 0 0 8,-4 1 0-8,-6-1 0 8,-2 3-32-7,-4-3-16 5,-7-2 0-6,-1 3 0 9,-5-1 0-9,-7 6 0 6,-5-5 0-6,-6 1 0 9,0 2 64-9,-8 3 16 5,-2 3 0-4,-5 6 0 7,-5 6 32-8,-1 1 0 7,-1 7 0-7,-1 2 0 8,-2-1-160-8,1 5-32 7,5 7 0-7,-1-2 0 9,-3 7-304-9,3 3-64 7,1 4-16-7,-3 0 0 21,-7 6-2016-19,2 1-416 1,-1 5-64-3</inkml:trace>
    </iact:actionData>
  </iact:action>
</iact:actions>
</file>

<file path=ppt/ink/inkAction2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3T04:44:40.541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FFFFFF"/>
    </inkml:brush>
    <inkml:brush xml:id="br3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539">
    <iact:property name="dataType"/>
    <iact:actionData xml:id="d0">
      <inkml:trace xmlns:inkml="http://www.w3.org/2003/InkML" xml:id="stk0" contextRef="#ctx0" brushRef="#br0">6440 5545 7359 0,'0'0'656'2,"0"0"-528"4,0 0-128-5,0 0 0 7,0 0 1104-8,-10-4 192 6,-5-8 48-6,7 8 0 8,8 4-384-8,0 0-64 8,-18 0 0-8,18 0-16 7,-11-4-208-7,11 4-32 8,0 0-16-8,-16 2 0 7,16-2-144-7,-10-2-32 8,-1-2 0-8,11 4 0 8,0 0-64-8,0 0-32 7,0 0 0-7,0 0 0 8,0 0-48-8,0 0-16 6,0 0 0-5,0 0 0 7,19 0 96-8,1 0 32 6,3-3 0-6,2 1 0 9,5 0-32-9,1-2-16 6,-2-4 0-6,2 2 0 10,0 0-128-10,7-2-32 6,-1-1 0-5,2 1 0 6,0-2-80-7,2 0-128 7,3 3 176-7,5 1-176 8,-4-6 192-8,2 4-192 7,4 4 192-7,-3-3-192 8,-1-5 208-8,2 6-64 7,0-2-16-7,-1-2 0 8,-5 3 0-8,2 3 0 7,-6-4 0-7,2 0 0 8,-8 4-128-8,2 0 0 7,3 0 144-7,-5 1-144 7,-4-5 144-7,2 4-144 7,-2 2 192-7,-1 0-192 8,-3 0 224-7,-2 0-64 6,-3 0-16-7,-2 2 0 8,1 0-16-8,-5 0 0 7,-14 0 0-7,15 0 0 8,-15 0 0-8,0 0-128 7,0 0 192-7,0 0-64 8,0 0 80-8,0 0 16 7,0 0 0-7,0 0 0 8,0 0 208-8,0 0 32 6,0 0 16-6,0 0 0 8,-15 6-160-8,1 0-48 8,-5 0 0-8,1-2 0 9,-3-2-144-9,-5 1-128 6,1-1 192-6,-1 2-192 8,1-2 144-8,-2 2-144 7,-4 2 0-7,-1-2 144 8,-3 2-144-8,0-2 0 7,0 0 144-7,-2 5-144 8,-8 1 0-8,-2-2 0 7,0 2 0-7,-5-3 128 8,-5-3-128-8,3 0 0 7,-1 0 128-7,0 0-128 8,-1 4 0-8,3-2 0 7,2 3 0-7,1 3 128 8,-1-6 0-8,4 0 0 7,4 7 0-7,0-3 0 8,4-4-128-8,0 0 0 8,2 0-176-8,6-2 176 9,4 0 0-9,5-1 0 5,7 3 0-5,-3-4 0 8,3-4 0-8,15 2 0 7,0 0 0-7,0 0 0 7,-12-2 0-6,12 2 0 6,0 0-128-7,0 0 128 8,0 0 0-8,0 0 0 7,17 2-160-7,1-4 160 8,3-2 0-8,9 2 0 7,5-1 0-7,6-9 0 8,-2 0 0-8,6-3 0 7,1 1 0-7,3 4 128 8,6-5-128-8,-1 5 0 7,7-6 0-7,-3 6 0 8,3-1 0-8,-3 1 0 7,3 2 0-7,1-2 0 9,-1 5 0-9,-5 1 0 6,-3 0 0-6,-2-2 0 8,-6-4 0-8,1 2 0 7,3 3 0-7,-8 1 0 8,-2-2 0-8,-4 4 0 7,-4 0 0-7,-1 2 0 8,-3 2 0-8,-4-2 0 8,-1 0 0-8,-8 2 0 7,-14-2 0-7,17 2 0 7,-17-2 0-6,0 0 0 6,0 0 176-7,0 0-48 7,0 0-128-7,0 0 192 8,0 0 224-8,-17 10 32 8,-1-5 16-8,-3 1 0 7,-7 0-272-7,-1 4-64 8,-2-2-128-8,-6 1 192 8,0 1-192-8,-4-2 144 6,0 2-144-6,-2 1 128 9,-2-3-128-9,-4 8 0 6,-4-3 144-6,1-1-144 8,-5-6 0-8,1 0 0 7,-1 2 0-7,4 1 128 9,3-3-128-9,1 0 0 6,6 0 0-6,0 2 128 9,6 0-128-9,6-3 0 6,0 1 0-6,3 0 0 8,5-4 0-8,2 0 0 7,5-2 0-7,16 0 0 8,-14 4 0-8,14-4 0 7,0 0 0-7,0 0 0 8,0 0-192-8,0 0 32 7,0 0 16-7,22-2 0 9,-3-2-96-9,9-4-16 6,7 0 0-6,4 3 0 8,9-3 256-8,3-4 0 8,2 0 0-8,3-1-144 7,3 5 144-7,1 0 0 7,5-4 0-7,1 5-128 8,-6-3 128-8,1-6 0 7,-6 5 0-7,-1-5 0 9,-1 10 0-9,-2 0 0 6,-1-3 0-5,-5 3 0 7,2 2 0-8,-6-2 0 6,-6 0 0-6,-6 4 0 9,1 2 0-9,-7 0 0 6,-4 0 0-6,-19 0 0 8,0 0 0-8,0 0 0 8,0 0 0-8,0 0 0 8,0 0 0-8,0 0 224 6,-21 12-48-6,-8-4-16 9,-10 1-32-9,-2 3-128 7,-4-2 192-7,0 5-64 8,-10-3-128-8,-1 6 0 7,-3-3 0-7,-5 5 128 7,-8-3-128-7,-4-5 0 8,-6 2 0-8,-2-5 0 7,-4 9 0-7,2-4 0 8,4 3 128-8,8-3-128 7,2 1 0-7,10-3 0 8,3 4 0-8,7-8 128 8,3-3-128-8,6 3 0 7,8-2 0-7,9-2 0 8,13 2 0-8,13-6 0 7,-14 2 0-7,14-2 0 9,0 0-128-9,0 0 128 5,22 4-160-5,7-4 160 9,6-6-208-9,8-2 48 7,2-8 16-7,5 5 0 8,7-5 144-8,7 4 0 7,1-7 0-7,5 7 0 7,-4-3 0-7,8 1 0 8,-1-6 0-8,3 7 0 8,0-1 0-8,-6 2 0 7,-6-5 0-7,-5 1 0 8,-3 3 0-8,-3 3 0 7,0-4 0-7,-8 6 0 8,-5-3 0-8,-4 3 0 7,-7 4 0-7,-6 0 0 8,-3 0 0-8,-20 4 0 7,0 0 0-7,0 0 0 8,0 0 0-8,0 0 192 7,-16 2-64-7,-1 2 0 8,-13 0 16-8,-7 6 16 7,-2 1 0-7,-8 1 0 8,-5 4-160-8,-5-1 0 7,-3 5 0-7,-8-1 128 8,-3-7-128-8,-1 0 0 7,4-4 0-7,0-1 128 8,5 5-128-8,9-2 0 7,3-4 0-7,8 3 0 8,0-3 0-8,10 0 0 7,4-4 0-7,5 4 128 22,7 2-448-22,17-8-80 0,0 0-32 0,0 0 0 16,0 0-2832-16,0 0-560 0</inkml:trace>
    </iact:actionData>
  </iact:action>
  <iact:action type="add" startTime="4854">
    <iact:property name="dataType"/>
    <iact:actionData xml:id="d1">
      <inkml:trace xmlns:inkml="http://www.w3.org/2003/InkML" xml:id="stk1" contextRef="#ctx0" brushRef="#br0">16690 1867 3679 0,'0'0'320'0,"0"0"-320"6,-10-12 0-6,10 12 0 7,-8-10 1792-7,8 10 304 7,-5-10 48-7,5 10 16 8,-4-13-1136-8,4 13-208 8,0 0-48-8,-8-12-16 7,8 12-192-7,0 0-48 8,0 0 0-8,-2-15 0 7,2 15 16-7,0 0 0 8,-2-12 0-8,2 12 0 7,0 0 48-6,0 0 0 6,0 0 0-7,0 0 0 8,0 0-64-8,0 0 0 7,0 0 0-7,0 0 0 7,0 0-144-7,0 0-48 7,0 0 0-6,0 0 0 6,0 0 80-7,0 0 16 8,0 0 0-8,0 19 0 8,0-3-16-8,0 3 0 7,-2-1 0-7,2 3 0 8,0 5-80-8,0 1 0 6,0 0-16-6,0-1 0 9,0-1-112-9,0 0-32 8,-2-5 0-8,2-1 0 7,0 1-160-7,0-1 160 7,0-5-160-7,0-14 160 8,2 20-160-8,0-3 0 7,-2-17 144-7,2 14-144 8,-2-14 192-8,0 17-48 7,0-17 0-7,0 0 0 8,2 16 64-8,-2-16 16 7,0 0 0-7,0 0 0 8,8 18-224-8,-8-18 176 7,0 0-176-7,8 11 160 8,-8-11 32-8,15 12 0 7,-5-6 0-7,-10-6 0 8,19 6 48-8,-3-4 16 7,4 0 0-7,1-2 0 8,2-2-64-8,-1 0-16 8,3-2 0-8,2 2 0 8,1 0-48-8,1-2-128 6,0 0 192-5,1 2-64 6,1 0-128-7,0-2 0 7,-2 2 144-7,1 0-144 8,-1-2 0-8,4 2 128 7,6 1-128-7,-2 1 0 8,-2-4 0-8,4 2 0 7,-2 0 0-7,4 0 128 8,2-4-128-8,4 4 0 7,0 2 0-7,1 2 128 8,1-2-128-8,2 0 176 7,-2 4-176-7,-3-2 192 9,1-2-192-9,0 0 0 6,-6 0 0-6,6 0-176 8,4 0 176-8,-7 2 0 8,3-2 0-8,2 4 0 8,0 0 0-8,-2-4 0 6,1 0 0-6,3 1 0 8,0 3 0-8,1-2 0 8,1 0 0-8,-2-2 128 7,-2 0-128-7,1 0 128 8,-1-2-128-8,2 2 128 7,0 0-128-7,-3 0 128 7,-1-2-128-7,2 0 128 8,2 0-128-8,-1 2 192 7,1 0-64-7,2 0 0 8,-1 0-128-8,3 2 0 7,2 0 0-7,-3-2-128 8,-1-4 128-8,-1 3 0 7,-3 1 0-7,4 0 0 8,-2 0 0-8,-1 0 144 8,-1 0-144-8,2 1 0 8,0 3 192-8,-1 0-192 6,5-2 192-6,-3 4-192 8,1-2 0-8,0 2 0 7,1-4 0-7,-5 2 0 8,0-4 0-8,-2 2 0 7,0-2 0-7,-4 2 0 8,3 0 0-8,3 3 0 8,-8-1 0-8,4-2 0 7,-4-2 128-7,2 0-128 8,-4 0 0-8,4 4 0 7,-2 0 0-7,2 2 128 7,-2-2-128-7,-1 2 0 8,0-4 144-8,0-2-144 7,-2 0 0-7,1 3 144 8,-6-1-144-8,-2-2 0 8,0 2 0-8,0-2 0 8,-3 0 0-8,3-2 0 6,0 2 0-6,0 0 0 8,-3 4 0-8,-1 0 128 7,-4 0-128-7,3-2 0 9,-3-4 0-9,0 0 0 6,1 2 0-6,1 0 0 8,-1 2 0-8,-1 4 0 7,-3-2 128-7,1 0-128 8,0-4 0-8,-1 0 0 7,-4 0 0-7,3 2 0 9,-5 0 0-9,3 2 0 7,1-2 0-7,-18-2 0 7,13 0 0-7,-13 0 128 7,18-2-128-6,-18 2 0 6,0 0 0-7,16 2 128 8,-16-2-128-8,15 1 0 8,-15-1 0-8,0 0 128 6,0 0-128-6,16-3 0 8,-16 3 128-8,0 0-128 7,0 0 0-7,0 0 128 8,12-6 0-8,-12 6 0 7,7-16 0-7,-7 16 0 8,6-12 64-8,-6 12 0 7,6-13 0-7,-4-1 0 9,-2-1-32-9,0 1 0 6,0-6 0-6,-2 5 0 8,-2-3-16-8,4-3 0 8,0-1 0-8,0 1 0 8,-2-6-16-8,2-3 0 6,0-7 0-6,0 2 0 8,0 2 0-8,0-2-128 8,0 6 192-8,0-1-64 7,0 3-128-7,0 0 192 8,-2-2-192-8,2 1 192 8,2 1-192-8,0 0 192 7,-4 1-192-7,2 9 192 7,0-3-192-7,-2 1 0 8,-2 5 0-8,4 14 0 7,-4-21 0-7,2 3 0 8,1 4 0-8,1 14 0 7,0 0 0-7,0 0-144 7,0 0 144-7,0 0-208 24,0 0-544-24,0 0-96 0,0 0-32 0,-16 6-10144 7,6 12-2032-7</inkml:trace>
    </iact:actionData>
  </iact:action>
  <iact:action type="add" startTime="9896">
    <iact:property name="dataType"/>
    <iact:actionData xml:id="d2">
      <inkml:trace xmlns:inkml="http://www.w3.org/2003/InkML" xml:id="stk2" contextRef="#ctx0" brushRef="#br0">1470 7269 7359 0,'0'0'656'1,"0"0"-528"6,18 8-128-7,-18-8 0 8,13 5 752-8,5 3 112 7,-5 2 32-7,5-2 0 8,-4 2-368-8,3-1-64 7,7 7-16-7,-3-2 0 8,-1 5-192-8,1-1-32 7,1 1-16-7,-1 4 0 8,-3 7 0-8,1 1 0 7,2-2 0-7,-3-3 0 8,2-5-48-8,1 0-16 8,2-5 0-8,1 0 0 7,-3-9 368-7,3-1 80 8,-3 0 16-8,3-6 0 8,-5-6 208-8,1 0 32 6,1-1 16-6,2-11 0 8,3-3-224-8,-1-3-32 8,2-9-16-8,-1 0 0 8,-3-2-272-8,-1 0-64 7,1-4-16-7,-1 2 0 8,-1-6-240-8,-5 6 0 6,-1 0 0-6,-3-2 0 9,-2 2 0-9,-5-6 0 6,1 2 0-6,0 0 0 9,0 6 0-9,-2 7 0 6,-2 1 0-6,-2 8 0 8,-2 7 128-8,2 12-128 7,0 0 0-7,0 0 0 8,0 0 224-8,-20 6-48 8,1 11-16-7,3 11 0 6,-5 5-160-7,-1 2 0 7,-3 0 0-7,0 10 0 8,-1 11 208-8,1 7-32 7,-2 7-16-7,-3 6 0 8,1 10-160-8,0 0 192 7,0 3-192-7,-1 7 192 7,-1-2 32-7,2 9 16 8,2 4 0-8,-3-2 0 8,-1-7-16-8,2-2 0 7,-4-9 0-7,2-5 0 8,-1-8 112-8,-1-3 32 7,2-9 0-7,-4-2 0 8,-4-3 112-8,2-6 32 6,-4-8 0-6,4-1 0 9,0-6-64-9,0-9 0 7,2 0 0-7,5-7 0 8,1-7-32-8,4-1-16 7,-3-4 0-7,5-6 0 8,1-6-96-8,3-2-32 7,-1-4 0-7,-1 1 0 7,2-9-80-6,1 2-32 6,-4-7 0-7,1 0 0 8,5-7-160-8,-1 3 0 7,3-2 0-7,3 1 0 8,5-1 0-8,0 2 0 7,2 0 0-7,4 1-176 7,6 1 176-7,2 5-192 8,-1 5 192-8,9 1-192 8,-2 10 64-8,7 2 0 7,2-2 0-7,5 2 0 8,1 2 128-8,4 6-208 7,8 0 80-7,0 6 128 9,6-2-160-9,2 7 160 6,3 1 0-6,3 9-144 8,-4 4 144-8,3 4 0 7,-1-2-144-7,-2 1 144 8,-4 1 0-8,-1 2 0 7,-7-2 0-7,4-4 0 8,-4-4 0-8,-2-1 0 8,-2-1 0-8,-5-2 0 7,-1-1 0-7,-4-6 0 8,-5-1 0-8,-1-3 0 7,1 1 0-7,-7-3 0 7,-13-10 0-7,18 8 128 8,-18-8-128-8,20 4 0 7,-7-4 0-7,3-6 0 24,-6-6-2304-24,3-9-432 0,1-14-80 0,11-6-32 1</inkml:trace>
    </iact:actionData>
  </iact:action>
  <iact:action type="add" startTime="10710">
    <iact:property name="dataType"/>
    <iact:actionData xml:id="d3">
      <inkml:trace xmlns:inkml="http://www.w3.org/2003/InkML" xml:id="stk3" contextRef="#ctx0" brushRef="#br0">2707 7460 19343 0,'0'0'848'1,"0"0"192"-1,-10 4-832 0,10-4-208 4,0 0 0-4,0 0 0 8,0 0 624-8,0 0 80 7,4 17 0-7,-4-17 16 8,10 8-80-8,3-4 0 7,-13-4-16-7,18 0 0 8,1 0 48-8,5 0 16 7,-1 0 0-7,1-2 0 8,-3-2-352-8,4-2-64 7,1-3-16-7,-1 1 0 8,0 2-256-8,3-2 0 7,3 4 0-7,0 0 0 8,-2-2 0-8,1-3 128 7,-3-3-128-7,0 6 0 8,1 2 0-8,-1 0-320 7,0-1 32-6,-1-1-7776 14,-5-2-1568-15</inkml:trace>
    </iact:actionData>
  </iact:action>
  <iact:action type="add" startTime="10993">
    <iact:property name="dataType"/>
    <iact:actionData xml:id="d4">
      <inkml:trace xmlns:inkml="http://www.w3.org/2003/InkML" xml:id="stk4" contextRef="#ctx0" brushRef="#br0">3661 6727 27007 0,'0'0'1200'1,"0"0"240"-1,0 0-1152 0,0 0-288 6,0 0 0-6,5 19 0 9,1-1 176-9,0 7-32 7,2 4 0-7,-4 8 0 7,-2 2 112-7,-2 10 32 7,-2 2 0-7,-2 1 0 8,-4 1 32-8,0 6 16 7,-3 1 0-7,-5 4 0 8,4 9-144-8,-3-7-16 7,3-2-16-7,-2-9 0 9,6-8-160-9,3-4 192 7,-3-4-192-7,2 0 192 9,-2-8-192-9,4-4-192 6,4-4 32-6,0-5-8864 16,2-4-1760-16</inkml:trace>
    </iact:actionData>
  </iact:action>
  <iact:action type="add" startTime="11776">
    <iact:property name="dataType"/>
    <iact:actionData xml:id="d5">
      <inkml:trace xmlns:inkml="http://www.w3.org/2003/InkML" xml:id="stk5" contextRef="#ctx0" brushRef="#br0">5615 6740 11807 0,'0'0'512'1,"0"0"128"-1,0 0-512 0,-8 10-128 4,8-10 0-4,-17 10 0 8,-1 3 496-8,2-1 80 7,3 2 0-7,-5-1 16 8,-7 3-208-8,-2-4-32 7,1 5-16-7,1-1 0 8,1 1 48-8,-1 7 0 6,-4-1 0-6,-2 8 0 9,1 5 192-9,-1 6 64 6,0-3 0-6,-6 10 0 9,-2 4-80-8,0 1-16 5,0 5 0-6,0 3 0 8,-4 11-96-8,2-3-32 7,-2 2 0-7,4 8 0 8,-4 4-160-8,6 0-48 7,-4-3 0-7,6 1 0 8,6 0 112-8,1 2 0 7,3 2 16-7,6-2 0 8,3-4 32-8,0 0 0 8,5 2 0-8,-1-2 0 8,6 0-64-8,4-2-16 7,2 0 0-7,0-2 0 8,4 0-112-8,4 0-32 6,4-8 0-6,-1 0 0 8,9-1-16-8,-1-5 0 7,3-5 0-7,5-1 0 8,8-1 96-8,0-5 16 7,4-3 0-7,4-4 0 8,2-10-240-8,0 0 176 7,2 3-176-7,5-5 160 22,3-8-544-21,2-5-96-1,-3 1-32 0,5-11-11744 3</inkml:trace>
    </iact:actionData>
  </iact:action>
  <iact:action type="add" startTime="12436">
    <iact:property name="dataType"/>
    <iact:actionData xml:id="d6">
      <inkml:trace xmlns:inkml="http://www.w3.org/2003/InkML" xml:id="stk6" contextRef="#ctx0" brushRef="#br0">5896 8156 3679 0,'0'0'320'0,"0"0"-320"5,0 0 0-4,0 0 0 7,0 0 2016-8,0 0 336 6,-10 16 64-6,10-16 16 9,-6 9-1504-9,6-9-288 6,-6 18-64-6,6-18-16 8,-2 16 16-8,2 1 16 7,6 3 0-7,-2-7 0 8,2 3 0-8,2-4 0 7,4 3 0-7,1-3 0 9,7 4-32-9,-1-7-16 7,-1 5 0-7,3-4 0 8,3 1-80-8,3 1-16 7,0-4 0-7,2 0 0 8,5 1-192-8,1-3-64 7,2-2 0-7,-2 0 0 9,2-2-48-9,2-2-16 7,-4-2 0-7,6 0 0 7,-2-2-128-7,4 2 192 7,-6-4-192-7,-2-5 192 8,-4-1-192-8,3-6 160 7,-7 7-160-7,0-7 160 8,-3 5-160-8,1-5 0 7,0 2 144-7,-3 3-144 8,-5-7 128-8,-5 5-128 7,2-5 128-7,-7 3-128 8,1-1 0-8,-2-1 0 7,0 1 0-7,-6 6 128 8,-6-3-128-8,2 5 0 7,4 10 128-7,-10-16-128 8,-5 3 224-8,1-3-32 7,-7 4 0-7,1 5 0 8,3 1 32-8,-5 6 0 7,-5 0 0-7,0 6 0 8,-1-3-224-8,-1 1 144 7,-6 0-144-7,-4 6 128 8,0 6-128-8,-4 3 0 7,6-3 0-7,-8 3 0 8,2 3 0-8,-4-1 0 7,6 3 0-7,2 5 0 8,6 2 0-8,-4 0 160 7,4 2-160-7,2-1 160 8,1 1 32-8,1 4 0 8,0-2 0-8,2 2 0 8,-1 6 64-8,5-2 32 6,2 4 0-6,5-8 0 8,-2 2-96-8,9-4 0 7,-3 2-16-7,4 0 0 8,4-4-32-8,0-2 0 7,2 0 0-7,2 1 0 8,4-3 96-8,2 2 16 7,2-2 0-7,6 1 0 8,-3-5 32-8,9-5 16 8,-1-3 0-8,5-3 0 7,1 3 32-7,2-1 16 7,1-8 0-7,1 3 0 8,2-3-80-8,4 0-16 7,0-6 0-7,6 2 0 8,0-4-256-8,6 0 0 8,0-4 128-8,0 0-128 8,3-2-240-8,3-7-96 6,2 1-32-6,-3-4 0 21,-1 5-2224-21,-2-7-448 0</inkml:trace>
    </iact:actionData>
  </iact:action>
  <iact:action type="add" startTime="13306">
    <iact:property name="dataType"/>
    <iact:actionData xml:id="d7">
      <inkml:trace xmlns:inkml="http://www.w3.org/2003/InkML" xml:id="stk7" contextRef="#ctx0" brushRef="#br0">7294 7394 3679 0,'0'0'320'1,"-11"9"-320"4,-7-5 0-5,18-4 0 8,-12 4 2400-8,12-4 416 7,-13 6 64-7,13-6 32 8,0 0-1568-8,0 0-320 7,0 0-64-7,0 0-16 9,0 0 96-9,0 0 32 7,0 0 0-7,0 0 0 8,0 0-176-8,19-2-16 6,-1 0-16-6,-1-2 0 8,5 2-352-8,1-2-64 8,-1-3 0-8,-3 1-16 7,1 2-224-7,3 0-32 7,-3-2-16-7,-3-2 0 8,3 0-32-8,1 3 0 7,-3 3 0-7,3-2 0 8,-1-6-128-8,1 4 0 8,-5 0 0-7,1 4 0 19,3-2-1408-19,-5 1-304-1</inkml:trace>
    </iact:actionData>
  </iact:action>
  <iact:action type="add" startTime="13668">
    <iact:property name="dataType"/>
    <iact:actionData xml:id="d8">
      <inkml:trace xmlns:inkml="http://www.w3.org/2003/InkML" xml:id="stk8" contextRef="#ctx0" brushRef="#br0">8338 6840 4607 0,'0'0'192'0,"0"0"64"0,0 0-256 0,0 0 0 4,0 0 0-3,0 0 0 8,0 0 2496-9,0 0 448 6,12-12 80-6,-12 12 32 7,5-18-1744-7,1 7-352 8,0-3-64-8,4 4 0 8,-4-3-304-8,0 3-48 7,1 2-16-7,3-7 0 8,-6 3-32-8,4-6-16 7,4 7 0-7,-5-7 0 8,5 0-32-8,4 3 0 6,-3-5 0-5,3 1 0 6,1-6-48-7,-3 5-16 7,4-1 0-7,-3 5 0 8,3 6-48-8,1 2-16 8,-3-3 0-8,2 1 0 8,-9 4-176-8,5 0-144 6,-14 6 192-6,14-4-192 9,-14 4 128-9,0 0-128 6,15 12 0-5,-15-12 0 7,0 0 192-8,4 16-192 6,-4 1 192-6,-2 9-192 9,-4 1 240-9,-3 8-64 7,-1 6-16-7,0 0 0 8,-6 6-160-8,5 0 192 7,-7-1-192-7,4 9 192 8,-1 1-16-8,-1-1 0 7,1-4 0-7,-3 1 0 8,1-1 16-8,1 0 16 7,2-8 0-7,1 0 0 8,-1 0-64-8,6-4-16 7,2-6 0-7,2 0 0 8,-5 2-128-8,3-6 128 7,0-5-128-7,2-7 128 8,-2 3-128-8,0-1 128 7,1-3-128-7,1 1 128 8,4-17-128-8,-2 14 0 7,2-14 0-7,0 0 0 23,-2 16-1344-23,2-16-320 0,0 0-48 0,0 0-10144 3</inkml:trace>
    </iact:actionData>
  </iact:action>
  <iact:action type="add" startTime="14132">
    <iact:property name="dataType"/>
    <iact:actionData xml:id="d9">
      <inkml:trace xmlns:inkml="http://www.w3.org/2003/InkML" xml:id="stk9" contextRef="#ctx0" brushRef="#br0">7965 7706 23039 0,'0'0'1024'1,"0"0"192"-1,0 0-960 0,0 0-256 5,18 0 0-5,3-2 0 8,3 0 0-8,1 0 0 7,0-2 128-7,3 2-128 8,1 0 208-8,-2-2 0 7,1 0 0-7,-1 0 0 8,0-2-80-8,1-1-128 7,-1 1 176-7,0 2-176 8,0 0 128-8,1-2-128 8,-5-2 0-8,3 2 0 8,-5 3 128-8,2-3-128 6,1 0 0-6,-3 0 0 8,1 2 0-8,-5 2 0 7,1 0 0-7,1 0-7200 16,-19 2-1472-15</inkml:trace>
    </iact:actionData>
  </iact:action>
  <iact:action type="add" startTime="14538">
    <iact:property name="dataType"/>
    <iact:actionData xml:id="d10">
      <inkml:trace xmlns:inkml="http://www.w3.org/2003/InkML" xml:id="stk10" contextRef="#ctx0" brushRef="#br0">9440 7089 13823 0,'-4'-7'1216'0,"4"7"-960"5,0 0-256-5,-10-4 0 9,2 0 1088-9,-5 2 192 7,1 2 16-7,-3-2 16 8,-1-2-480-8,-4 4-80 6,-3 0-32-6,2 6 0 9,-3 2-96-9,1-1-32 6,-8 7 0-6,1-6 0 9,5 0 48-9,3 3 16 7,-1-1 0-7,2 4 0 7,3-3-80-7,4 1-32 7,-1 0 0-7,5-2 0 8,10-10-288-8,-4 17-48 8,4-17-16-8,-2 22 0 7,2-7 96-7,6 5 16 8,0-3 0-8,6-3 0 7,-3 3 16-7,5-1 16 7,2 6 0-7,1 1 0 9,-5-4-80-7,7-1-32 3,3 3 0-5,-5 5 0 8,-1-5-96-8,-4-3-128 7,1-1 176-7,-3 1-176 8,-2-4 192-8,-8-14-192 7,8 17 192-7,-4-5-192 8,-4-12 448-8,-4 17-32 7,-6-7 0-7,0 4 0 8,0-6 160-8,-7-1 16 7,-3 1 16-7,-3-2 0 8,-2 0-288-8,1-2-48 7,-1-6-16-7,-1 2 0 8,1 0-128-8,0 0-128 7,-3-2 192-7,9-4-192 21,3-4-880-21,1 1-272 1,7 1-64-1,0-4-14016 4</inkml:trace>
    </iact:actionData>
  </iact:action>
  <iact:action type="add" startTime="15257">
    <iact:property name="dataType"/>
    <iact:actionData xml:id="d11">
      <inkml:trace xmlns:inkml="http://www.w3.org/2003/InkML" xml:id="stk11" contextRef="#ctx0" brushRef="#br0">10029 8729 21183 0,'0'0'1888'1,"0"0"-1504"5,-14-1-384-6,14 1 0 8,0 0 0-8,0 0-160 7,0 0 16-6,-13 3 0 7,-1-1 720-8,14-2 160 5,0 0 32-5,0 0 0 9,0 0 64-9,0 0 32 6,0 0 0-6,-8-7 0 9,4-1-160-9,4 8-48 7,0 0 0-7,2-18 0 8,-2 18-256-8,10-15-48 7,4 1-16-7,-5 6 0 8,1-5-112-8,-10 13-32 7,10-6 0-7,-10 6 0 8,0 0-64-8,17 4-128 7,-17-4 176-7,10 9-176 8,-10-9 0-8,8 16 0 7,-4 5 0-7,-4-3 0 8,-4 1 288-8,-2 3-48 8,0-5-16-8,-5-1 0 8,1 4-32-8,-2-9-16 6,-5 1 0-6,1-4 0 9,2 1 144-9,1 1 48 6,13-10 0-6,-14 2 0 8,-2-6-16-8,5-2 0 7,11 6 0-7,-8-13 0 9,-2-5 16-9,4 3 0 6,4-7 0-6,4 3 0 9,2 1-128-9,6 1-32 6,0-5 0-6,0 8 0 9,3-1-384-9,1 3-80 6,3-1 0-6,3 5-16 23,-5 0-1824-23,5 2-352 1,-2 6-80-1,-3 0-16 0</inkml:trace>
    </iact:actionData>
  </iact:action>
  <iact:action type="add" startTime="15861">
    <iact:property name="dataType"/>
    <iact:actionData xml:id="d12">
      <inkml:trace xmlns:inkml="http://www.w3.org/2003/InkML" xml:id="stk12" contextRef="#ctx0" brushRef="#br0">11562 7610 11055 0,'0'0'976'0,"0"-12"-784"3,0 12-192-2,6-13 0 7,6 1 1872-8,1-2 336 7,5 1 64-7,-4-3 16 8,1 2-1504-8,-1-5-288 6,3-3-64-6,-1 1-16 9,1-2-192-9,5-3-32 7,-4-1-16-7,3 2 0 8,2-1 208-8,1 3 32 7,3-1 16-7,0-1 0 8,1-2-64-8,3 0-16 6,0-3 0-6,-2 3 0 9,-1 4 48-9,-3 1 16 7,-2-1 0-7,3-3 0 7,-3-3-96-7,-1 2-32 8,-5-1 0-8,3 5 0 8,-1 2-16-8,-3 3 0 8,-1-1 0-8,-5-1 0 7,4 4-16-7,-4-1-16 8,-1-1 0-8,1 7 0 7,-4-1-80-7,-6 12-16 7,0 0 0-7,8-8 0 8,-8 8-144-8,0 0 0 7,0 0 144-7,0 0-144 8,0 0 0-8,0 0 0 7,0 18 0-7,-2-3 0 8,0 5 0-8,-2 5 0 7,0 2 0-7,-4 7-128 8,2 9 128-8,-1 1 0 7,-1 7 0-7,-6 8 0 8,2 9 0-8,-5 6 0 7,-3 4 0-7,3 10 128 8,-7 1-128-8,3 3 192 7,-1 6-64-7,5-7 0 8,-3-1 0-8,3-2 16 8,-1-10 0-8,-1 2 0 8,-1-6 128-8,7-2 32 7,-5-8 0-7,4-1 0 7,-1-7 160-7,3 1 48 7,0-6 0-7,3-1 0 8,-5 1-240-8,4-2-32 7,4-2-16-7,1-1 0 8,-3-3-224-8,4-6 144 7,0 6-144-7,2-4 128 8,2 6-128-8,0-4 0 7,2 2 144-7,2-6-144 8,0-2 0-8,6 0 128 7,-5-2-128-7,5-1 0 9,2 1-144-9,-4 4-112 6,1-4 0-6,5-4-16 25,-2-4-2032-24,1-1-416-1,-5 1-80 0</inkml:trace>
    </iact:actionData>
  </iact:action>
  <iact:action type="add" startTime="16443">
    <iact:property name="dataType"/>
    <iact:actionData xml:id="d13">
      <inkml:trace xmlns:inkml="http://www.w3.org/2003/InkML" xml:id="stk13" contextRef="#ctx0" brushRef="#br0">11063 9441 23039 0,'0'0'2048'1,"0"0"-1648"5,0 0-400-6,0 0 0 8,11 8 448-8,7 0 0 7,-4-4 0-7,7-2 0 8,4 0-48-8,5-2 0 7,1-2 0-7,6-2 0 9,4-4-32-9,4 0-16 7,-4 2 0-7,6-1 0 8,-4-1-96-8,7 0 0 6,7-2-16-6,1-3 0 9,5 3 224-9,1 2 48 6,6-2 16-6,-1 2 0 8,3-1-32-8,-4-1-16 9,2 6 0-9,-5-2 0 7,-3-7-160-7,0 3-48 6,-7 4 0-6,-4 0 0 8,-2-2-144-8,-3 4-128 8,-7 1 144-8,2 1-144 21,-6 2-1472-20,-1-2-400-1,-1 2-80 0</inkml:trace>
    </iact:actionData>
  </iact:action>
  <iact:action type="add" startTime="17029">
    <iact:property name="dataType"/>
    <iact:actionData xml:id="d14">
      <inkml:trace xmlns:inkml="http://www.w3.org/2003/InkML" xml:id="stk14" contextRef="#ctx0" brushRef="#br0">13169 6329 9951 0,'0'0'448'0,"0"0"80"0,0 0-528 0,0 0 0 7,0 0 0-7,-2-14 0 7,2 14 752-7,0 0 32 8,-4-14 16-8,4 14 0 8,0 0-32-8,0 0 0 7,0 0 0-7,0 0 0 7,0 0-256-7,0 0-48 8,0 0-16-8,0 0 0 8,20 2 256-8,1 2 64 7,-1 0 0-7,5 0 0 8,5 4-80-8,3 2-16 6,-2-3 0-6,2 1 0 9,-2 10-224-9,6-1-64 7,4 3 0-7,4 1 0 8,-2 5-48-7,6 1-16 5,-6 2 0-6,4 2 0 8,1 3-64-8,-3 7 0 7,-6-1-16-7,4 5 0 8,-6 4-64-8,2 2-16 7,4-4 0-7,-6 5 0 8,0 5-16-8,-2-1 0 7,-3-1 0-7,1 5 0 8,0 1 32-8,0 1 0 8,-4 9 0-8,2-7 0 8,-1 0-32-8,-1 4 0 6,-2-3 0-6,1 7 0 8,-1-2 80-8,-2 0 16 7,-1-5 0-7,-5 5 0 8,1-2-240-8,-1 4 144 7,-5-3-144-7,1 1 128 8,-1 2-128-8,-2-8 0 7,-8 1 144-7,2 5-144 8,-3 0 192-8,-1 0-48 7,-4-3 0-7,1 1 0 8,-3-2 96-7,0 4 16 5,-4-3 0-6,-6 5 0 8,3-4 0-8,-5 2 16 7,2-7 0-7,-5 5 0 8,1-4 48-8,1 1 16 7,-7-3 0-7,-1 1 0 9,-2-7-32-9,-3 3-16 6,1-1 0-6,0 5 0 8,0-3-48-8,-1-2-16 8,-5-1 0-8,4-2 0 7,0-1-32-7,2 1 0 7,-3-8 0-7,-1-2 0 8,-4 1-16-8,2 1-16 7,2-4 0-7,0 2 0 8,-2-8-16-8,-1 0 0 7,-3-6 0-7,-1-2 0 8,2-1 32-8,-3-1 0 7,2 0 0-7,0-3 0 8,0-9 0-8,4 3 0 7,-2-6 0-7,4 3 0 9,2-5 64-9,2 0 16 7,-1-4 0-7,3-1 0 8,2-1-32-8,3 0 0 6,5 0 0-6,-1-4 0 8,-3 0-96-8,7-2 0 7,-2-2-128-7,7 0 192 8,9 4-192-8,-12-4 144 7,12 4-144-7,-8-9 128 8,4-5-128-8,4 14-144 7,0 0 144-7,6-14-208 22,4-1-1440-22,2-3-272 1,3 5-64-1</inkml:trace>
    </iact:actionData>
  </iact:action>
  <iact:action type="add" startTime="18201">
    <iact:property name="dataType"/>
    <iact:actionData xml:id="d15">
      <inkml:trace xmlns:inkml="http://www.w3.org/2003/InkML" xml:id="stk15" contextRef="#ctx0" brushRef="#br0">15572 8410 10127 0,'0'0'896'1,"0"0"-704"4,0 0-192-5,0 0 0 7,0 0 1664-6,0 0 320 6,20-4 48-7,-3 0 16 8,5-2-704-8,1 2-144 7,5 0-32-7,-1-4 0 7,4 3-320-7,4-1-64 8,6 0-16-8,10-2 0 7,5 0-48-7,3 2-16 8,3-1 0-8,7-1 0 8,-3 2-192-8,4 2-64 7,-5 2 0-7,5 0 0 8,-6-6-16-8,3 1-16 6,-1 3 0-6,0-2 0 9,8-8-80-8,-5 6-16 5,-1 2 0-6,-4 5 0 8,2 1-192-8,-5-2-128 7,-6-2 128-7,-5 2-128 8,-3-2 0-8,-2 2 144 7,-6 0-144-7,0 2 0 8,-8 2 0-8,-2 0-176 7,-5-2 0-7,-3 0 0 24,-7 0-1648-23,-14 0-336-1,0 0-64 0,0 0-16 0</inkml:trace>
    </iact:actionData>
  </iact:action>
  <iact:action type="add" startTime="18534">
    <iact:property name="dataType"/>
    <iact:actionData xml:id="d16">
      <inkml:trace xmlns:inkml="http://www.w3.org/2003/InkML" xml:id="stk16" contextRef="#ctx0" brushRef="#br0">16083 8880 24879 0,'0'0'2208'0,"0"0"-1760"3,16 5-448-3,11-3 0 8,12-4 592-8,2 1 48 7,4 1 0-7,0 0 0 8,2 0 16-8,4 0 16 8,7 0 0-8,1-2 0 7,-5 0-224-7,9-2-32 7,3 0-16-7,2 2 0 8,2 0-256-8,-1-2-144 7,1 0 160-7,-2-8-160 10,-5-5 160-10,-3-1-160 6,-5 9 160-5,-1-1-160 6,-1 2 128-7,-4 4-128 6,-8 2 0-6,4-2 0 25,-4 0-240-24,-1 4-144-1,-2 4-16 0,-1-4-13296 0</inkml:trace>
    </iact:actionData>
  </iact:action>
  <iact:action type="add" startTime="19537">
    <iact:property name="dataType"/>
    <iact:actionData xml:id="d17">
      <inkml:trace xmlns:inkml="http://www.w3.org/2003/InkML" xml:id="stk17" contextRef="#ctx0" brushRef="#br0">8943 2456 6447 0,'0'0'576'0,"0"0"-576"6,0 0 0-6,0 0 0 8,0 0 1136-8,0 0 112 7,0 0 32-7,0 0 0 8,0 0-448-8,0 0-64 7,0 0-32-7,0 0 0 9,0 0-288-9,0 0-48 7,0 0-16-7,0 0 0 7,0 0-208-7,0 0-48 8,0 0-128-8,0 0 192 7,0 0 0-7,0 0 0 7,0 0 0-7,0 0 0 8,0 0 448-8,17 2 96 7,3-2 16-7,-5-2 0 8,3-2-112-8,3 0 0 7,-1 0-16-7,3 4 0 8,2-4-192-8,5 0-48 7,7-4 0-7,0 4 0 8,8 4-16-8,0 0-16 7,3-2 0-7,9 1 0 8,5-1-32-8,5 0 0 6,-5 2 0-6,4-4 0 9,3-8-64-9,-5 4 0 7,4 2-16-7,-1 1 0 8,5-3-48-8,-2 4-16 8,4 2 0-8,4 0 0 8,2-2 0-8,2 4 0 7,2-4 0-7,0-2 0 7,-2-3-32-7,0 5 0 8,3 0 0-8,3 4 0 7,-2-2 0-7,4 2 0 7,-1 2 0-7,-1-4 0 8,0-4-144-8,0 0 192 7,0 2-192-7,-3 2 192 8,-1 2-192-8,0 4 0 7,2-2 144-7,-2 4-144 8,0-2 128-8,-2 0-128 7,-2-4 160-7,-2 0-160 9,-2 0 128-9,-4 0-128 6,4 0 0-6,0 4 144 8,-2 1-144-8,0 3 192 8,0-4-192-8,4-2 192 9,0-2-64-9,-7 0-128 5,-1-2 192-5,-4 2-64 8,4 0-128-8,-3 2 160 7,1 2-160-7,-4-4 160 8,7 0-160-8,-7 0 0 7,-2 0 144-7,1 0-144 8,1 0 0-8,-5 0 0 7,1-2 0-7,-1-2 128 8,-5 0-128-8,3-2 0 7,-3 3 0-7,1 1 0 8,-2 2 144-8,-1 0-144 7,-1 0 192-7,2 0-192 8,-6-2 0-8,-5 0 0 7,1 0 0-7,-4 0 0 8,2 0 0-8,-6 4 0 8,-3-6 0-8,-3 2 0 8,-2 0 0-8,1 2 0 6,-7 0 0-6,0 0 0 9,-7 0 0-9,-14 0 0 6,16 2 0-6,-16-2 0 8,0 0 0-8,0 0 0 7,0 0 0-7,0 0 0 8,0 0 0-8,0 0 0 7,0 0 0-7,0 0 0 8,0 0 176-8,-12 16-176 8,0-3 160-8,-5-7-160 7,-1 2 144-7,-3 2-144 9,-7-3 128-9,-1-1-128 6,-4 2 128-6,-6 2-128 8,2-6 0-8,-8-2 128 7,-2 2-128-7,0-1 0 8,-3-1 144-8,-5 0-144 8,1-2 0-8,-3 0 0 7,-9 0 0-7,1 2 128 8,3 2-128-8,-8 4 0 6,-3-2 0-6,-5-2 0 9,-2-6 0-9,-1 0 128 6,-3 0-128-5,-4 2 0 6,-4 2 0-7,3 2 144 7,-3-2-144-6,-10 2 0 6,-3-1 160-6,-2 1-160 6,0-2 128-7,-1-4-128 8,3-2 128-8,-2 1-128 7,-5 8 128-7,-3-3-128 8,-2-2 128-8,0 0-128 7,2-2 128-7,-4 2-128 7,2 0 0-7,-2 0 128 9,-8-2-128-9,7-1 0 7,1 3 0-7,1 0 0 7,3 0 128-7,2 3-128 8,-8-1 0-8,2 0 0 7,2-2 0-7,2 2 0 7,-2 2 0-7,6 0 0 8,4 4 0-8,-2 0 0 8,-1-4 0-8,1-2 128 7,0-2-128-7,5 2 0 8,3 0 0-8,9 3 0 7,-1 1 0-7,5 2 0 8,2-2 0-8,4-4 0 7,2 0 0-7,6-4 0 8,6 0 0-8,3 0 0 7,9 0 0-7,1 2 128 8,5 2-128-8,3 0 0 7,2 0 0-7,10-2 0 8,4 0 0-8,5 0 0 7,3 0 0-7,5 0 0 8,7-2 0-8,11 2 0 7,0 0 0-7,0 0 0 7,0 0 0-7,0 0 0 8,0 0 0-8,0 0 0 7,0 0 0-7,21-10 0 8,6 0 0-8,3 5 0 7,-1 3-128-7,6-2 128 8,12-6 0-8,2 6 0 7,1 2 0-7,11 2 0 8,-1 0 0-8,3 0 0 8,11 0 0-8,2 0-144 7,2-4 144-7,8 0 0 8,-1 4 0-8,3-2 0 7,0-2 0-7,10 2 0 9,3 0 0-9,4-3-128 6,3-1 128-6,1 0 0 8,-2 0 0-8,2-2 0 7,3 2 0-7,1 4 0 8,2 1 0-8,6-1 0 7,-2 2 0-7,4-2 0 8,-6-6 0-8,2 0 0 7,5 6 0-7,-3 0 0 8,2 0 0-8,-4 0 0 7,-2 0 0-7,4 2 0 7,-4 2 0-7,0 2 0 8,0-2 0-8,0-2 0 8,-6-4 0-8,1 2 0 7,-5 0 0-7,2 4 0 8,-2 4 0-8,-1-2 0 8,1 0 0-8,-2-4 0 8,-3-4 0-8,-5 4 0 6,-3 6 0-6,-4-2 0 8,3 0 0-7,-3-2 128 5,-4 0-128-6,-4-2 0 8,-2-2 0-8,-4 0 0 7,-6 2 0-7,-2 0 0 8,-7-2 128-8,-5 0-128 7,-1 0 0-7,-6 2 0 8,-4 0 128-8,-3-2-128 8,-1 0 0-8,-2 2 144 7,-9 2-144-7,-1 0 0 8,-4-2 0-8,3 0 128 7,-5 0-128-7,-3-2 160 7,-3 0-160-7,3-2 160 7,-20 4-160-6,15 0 0 7,-15 0 0-8,0 0 128 7,16-2-128-7,-16 2 0 7,0 0 144-7,0 0-144 8,0 0 0-8,0 0 144 7,0 0-144-7,0 0 0 8,0 0 128-8,0 0-128 7,0 0 0-7,-20 0 0 8,5 0 0-8,-3 0 0 7,1 0 0-7,-1 2 0 24,-5 4-576-24,1 0-112 0,-3 0-16 0,-4 1-13744 2</inkml:trace>
    </iact:actionData>
  </iact:action>
  <iact:action type="add" startTime="24852">
    <iact:property name="dataType"/>
    <iact:actionData xml:id="d18">
      <inkml:trace xmlns:inkml="http://www.w3.org/2003/InkML" xml:id="stk18" contextRef="#ctx0" brushRef="#br0">18763 7639 11967 0,'0'0'1072'0,"2"-11"-864"6,-2 11-208-6,6-16 0 8,-2 2 512-8,-4 14 64 7,4-15 16-7,-4 15 0 8,2-12 16-8,-2 12 0 7,0 0 0-7,0 0 0 7,0 0-32-6,0 0 0 6,0-16 0-7,0 16 0 9,0 0-64-9,0 0-32 6,0 0 0-6,0 0 0 8,0 0-80-8,0 0-16 7,0 0 0-7,0 0 0 8,-8 14 0-8,-3 0 0 7,3 5 0-7,2 1 0 8,-2-1 224-8,2 9 32 7,0 5 16-7,2 4 0 8,-1 2-192-7,-1 6-32 5,0 3-16-6,4 5 0 8,-2 6-112-8,0-1-32 7,0 1 0-7,-4 1 0 8,3 2-272-8,1-1 160 8,2-3-160-8,2-3 128 7,0-2-128-7,0-5 0 8,2-5 0-8,0 2 128 8,0-6-128-8,1 2 0 6,3-8 144-6,0-3-144 8,-2-7 256-8,2-4 0 7,2-3-16-7,3 4 0 8,-1-7 80-8,4 1 0 7,-4-4 16-7,3 1 0 8,-3-3-96-8,4-2-32 7,-3 0 0-7,5 0 0 8,0-2-208-7,1-3 176 5,-1-1-176-6,1-1 160 8,-17 1-160-8,20-12 160 7,-5 2-160-7,5-4 160 8,-4 5-160-8,3-1 160 7,1-6-160-7,-1 1 160 8,-3-5-160-8,3-5 0 8,-3-2 0-8,1 1 128 8,1 1-128-8,-4 0 0 7,5-1 0-7,-3-1 128 7,1-2-128-7,3-1 0 7,-5 1 0-6,3-2 128 6,-1-10-128-7,-3 2 0 7,4 0 0-7,-7-4 0 8,5 0 0-8,-4 4 128 7,1 4-128-7,-3-6 0 8,4 0 0-8,-5-2 0 7,-1 4 128-7,4-2-128 9,-4 4 0-9,1 4 0 6,3-2 0-6,-6 4 0 8,2 0 0-8,2 3 0 7,-3 3 0-7,-1 7 0 9,0 1 0-9,-2 5 0 7,-4 12 0-7,0 0 0 8,0 0-128-8,0 0 128 6,0 0 0-6,0 0 0 8,0 0 0-8,0 0-176 7,-8 18 176-7,2 7-128 8,0 6 128-8,-3 6 0 8,-1 0 0-8,4 2 0 7,0 4 0-7,-2 6 144 7,3 2-16-7,1-1-128 8,2 5 192-7,-2 7-64 5,2 1 0-6,0-1-128 9,2-3 256-9,4-3-48 6,2-1-16-6,-2-2 0 8,0-1 32-8,1-5 0 7,5-6 0-7,-4-2 0 9,2-6-64-9,2-2-16 7,-5-1 0-7,1-5 0 8,4-4-144-8,2 1 192 6,-4-7-192-6,5 3 192 9,-1-8-192-9,5 3 0 6,-3-5 0-6,6-2 128 23,-1 0-2288-23,-1-6-464 0</inkml:trace>
    </iact:actionData>
  </iact:action>
  <iact:action type="add" startTime="25890">
    <iact:property name="dataType"/>
    <iact:actionData xml:id="d19">
      <inkml:trace xmlns:inkml="http://www.w3.org/2003/InkML" xml:id="stk19" contextRef="#ctx0" brushRef="#br0">19932 9018 16703 0,'0'0'736'0,"0"0"160"0,0 0-720 0,0 0-176 9,0 0 0-9,0 0 0 4,0 0 512-4,0 0 80 7,0 0 16-7,0 0 0 8,0 0 0-8,0 0 0 7,0 0 0-7,0 0 0 8,0 0 64-8,6-14 16 12,-6 14 0-12,13-9 0 3,-5-5 16-3,4 4 0 13,1-3 0-13,1 1 0 3,4-6-128-3,1 5 0 12,-1-9-16-12,1 5 0 4,3-1-144-4,-5-3-32 11,1-1 0-11,3 1 0 4,-1 5-32-4,-3-5-16 6,3 3 0-6,3 1 0 9,-7-7-128-8,1 5-16 9,1 5-16-10,-6-3 0 5,1 7-176-5,-3-2 192 7,0 2-192-7,-10 10 192 8,13-5-192-8,-13 5 0 10,8-10 0-10,-8 10 0 5,0 0 0-5,0 0 0 7,8 13 0-7,0-3 0 8,-8-10 0-8,2 20 0 7,-2-3 0-7,-2 3 0 9,-2 7 160-9,0 2-160 7,0 6 192-7,0 0-192 8,0 4 240-8,-1 4-64 7,1-4-16-7,-4 8 0 3,2 6 16-3,2 1 0 8,-2 1 0-8,2-2 0 8,0-6-16-8,2-3 0 12,-1 5 0-12,-1-2 0 4,0-8-16-4,2 4 0 11,0-4 0-11,0-2 0 4,2-4-16-4,-2-4-128 6,-4 1 192-6,4-3-64 9,0-4-128-9,0-1 128 9,2-1-128-9,0-1 128 5,0-20-128-5,0 17 0 12,0-17 0-12,0 0 0 17,6 14-1712-17,-6-14-320 0,10 15-64 0</inkml:trace>
    </iact:actionData>
  </iact:action>
  <iact:action type="add" startTime="26385">
    <iact:property name="dataType"/>
    <iact:actionData xml:id="d20">
      <inkml:trace xmlns:inkml="http://www.w3.org/2003/InkML" xml:id="stk20" contextRef="#ctx0" brushRef="#br0">19805 9824 30287 0,'0'0'1344'0,"0"0"272"0,0 0-1296 12,0 0-320-12,25 0 0 0,3 0 0 2,-3 1 0-2,2-1-128 11,5 0 0-10,5-1 0 2,0-5 128-3,8-4 0 10,-4 2 0-10,7-2 0 5,-7 1 0-5,2 1 0 11,-8 2 0-11,2-4 128 4,-4-3-128-3,-1 5 0 9,-5-4 0-10,4 4 128 4,0 2-128-4,-1-1 0 11,-5-3 0-11,-2 4 0 4,1 4 0-4,-3-2 0 10,-3 0 0-10,-1 2 0 21,3-4-1344-21,-6 5-176 0,-14 1-32 0,0 0-10224 3</inkml:trace>
    </iact:actionData>
  </iact:action>
  <iact:action type="add" startTime="26910">
    <iact:property name="dataType"/>
    <iact:actionData xml:id="d21">
      <inkml:trace xmlns:inkml="http://www.w3.org/2003/InkML" xml:id="stk21" contextRef="#ctx0" brushRef="#br0">21949 7097 8287 0,'0'0'736'1,"0"0"-592"8,0 0-144-9,0 0 0 5,0 0 816-5,0 0 128 10,0 0 16-10,0 0 16 5,0 0-240-5,0 0-48 10,0 0-16-10,0 0 0 5,-10 12 304-5,2 5 64 10,-4-3 16-10,1 2 0 5,-3-3 32-5,0 9 16 10,-7 1 0-10,1 6 0 5,1 5-192-5,-4 7-32 11,-5-1-16-11,1 11 0 4,-4 4-224-4,0 5-32 12,-5 7-16-12,5 1 0 3,0 6-256-2,4-2-48 9,1-4-16-10,3-1 0 4,3 3-272-4,1-6 160 11,-1 3-160-11,9-7 128 5,-3-3 0-5,6-3 0 9,4 1 0-9,0-7 0 5,2-7 64-5,2 2 16 10,2-8 0-10,4 1 0 5,0-5 16-5,4 0 0 10,4-12 0-10,-3 3 0 5,5-1-80-5,3-3-16 10,-3-1 0-10,3 3 0 5,7-12-128-5,1 2 192 11,2-1-192-10,1-5 192 17,3 2-1520-18,0-2-288 0,2-4-64 0,-4-2-10528 4</inkml:trace>
    </iact:actionData>
  </iact:action>
  <iact:action type="add" startTime="27302">
    <iact:property name="dataType"/>
    <iact:actionData xml:id="d22">
      <inkml:trace xmlns:inkml="http://www.w3.org/2003/InkML" xml:id="stk22" contextRef="#ctx0" brushRef="#br0">22534 7362 15663 0,'4'-19'1392'0,"-2"7"-1120"9,-2 12-272-9,9-10 0 4,1-1 1280-4,-10 11 192 11,8-8 32-11,-8 8 16 4,0 0-1024-3,0 0-208 8,0 0-32-9,0 0-16 6,-4 19 0-6,-8-3 0 9,-1 2 0-9,-3 5 0 5,1 6 160-5,-7 6 48 11,3 8 0-11,-1 2 0 4,-3 4 96-4,1 4 32 11,-1 1 0-11,3 5 0 4,5 7-176-4,-5-2-16 11,3-5-16-11,3 3 0 5,0 3-144-3,7-7-32 6,1 1 0-8,4-5 0 4,0-5 16-4,4-4 0 12,0-2 0-12,4-2 0 4,5-2-48-4,-1-8-16 10,0 0 0-10,5-2 0 4,-1-3-16-4,4-3 0 11,3-3 0-11,2-5 0 4,3 3-128-4,1-5 160 11,0 1-160-11,-3-10 160 18,1-4-1488-18,-1 0-288 0,-3 2-64 1,2-4-10224 3</inkml:trace>
    </iact:actionData>
  </iact:action>
  <iact:action type="add" startTime="27646">
    <iact:property name="dataType"/>
    <iact:actionData xml:id="d23">
      <inkml:trace xmlns:inkml="http://www.w3.org/2003/InkML" xml:id="stk23" contextRef="#ctx0" brushRef="#br0">21873 8150 26431 0,'0'0'1168'0,"0"0"240"0,0 0-1120 0,0 0-288 9,17-2 0-9,7-4 0 6,-1-3 304-6,4 5 0 9,4 0 0-9,9 2 0 6,-1-2 0-6,5 0 0 9,-1-4 0-9,4 4 0 5,2 1-144-5,-2-1-32 11,1 2 0-11,1-2 0 5,2-2-128-5,0-2 0 9,-3 2 0-8,3 0 0 3,-6-5 0-4,-4 1 128 13,-2 2-128-13,-8-2 0 18,0 7-416-18,1-1-160 0,-3 0-48 0,-2 2 0 12,-2-4-2112-12,-1 2-416 0</inkml:trace>
    </iact:actionData>
  </iact:action>
  <iact:action type="add" startTime="28052">
    <iact:property name="dataType"/>
    <iact:actionData xml:id="d24">
      <inkml:trace xmlns:inkml="http://www.w3.org/2003/InkML" xml:id="stk24" contextRef="#ctx0" brushRef="#br0">23025 6543 18431 0,'0'0'1632'0,"0"0"-1312"9,-7-11-320-9,7 11 0 5,0 0 464-5,0 0 32 10,0 0 0-10,0 0 0 5,0 0-256-5,0 0-48 10,0 0-16-10,15 7 0 4,3 5-48-4,-3 0-128 11,7 5 192-11,3-1-64 5,2 1 256-5,3 5 64 11,1 3 0-10,4 7 0 2,4 3-64-3,-4 6-16 11,0-2 0-10,4 11 0 2,-2-1-112-3,0 8-32 11,-1 5 0-11,-7 4 0 4,-2 5-48-3,-2 3-16 8,-1-4 0-9,-5 6 0 5,-1 6-160-5,1 0 192 10,-3 0-192-10,0-2 192 5,-5-2 32-5,3 3 16 11,-4 1 0-11,-2 2 0 4,-1 2 160-4,-3-2 48 10,-2 0 0-10,-2-4 0 5,-2-4-160-5,-2 0-32 11,-7 0 0-11,3 0 0 3,-6-4 16-3,1-8 0 11,-3 1 0-11,0-1 0 5,-7-3 48-5,-2-3 16 10,-3-1 0-10,-1-7 0 5,-2-9-80-5,-2 0-32 10,-4-4 0-10,3-5 0 5,3-7-32-5,2-2 0 10,-4-3 0-10,0-8 0 5,3-3-16-5,5-3-16 10,5-6 0-10,1-2 0 19,7-10-2464-18,1-3-512-1</inkml:trace>
    </iact:actionData>
  </iact:action>
  <iact:action type="add" startTime="28682">
    <iact:property name="dataType"/>
    <iact:actionData xml:id="d25">
      <inkml:trace xmlns:inkml="http://www.w3.org/2003/InkML" xml:id="stk25" contextRef="#ctx0" brushRef="#br0">26127 7224 2751 0,'6'-27'128'0,"-1"15"16"0,3-4-144 0,2 5 0 10,-4-7 0-10,2 2 0 5,-1-1 3824-5,-1-3 720 10,-2 3 160-10,-2-3 32 4,2-3-3312-4,-6 1-656 11,-2 1-128-11,-4 3-16 5,-1-3 48-5,1 3 16 11,-2 1 0-11,-4-1 0 4,5 7 80-4,-7-5 32 10,4 6 0-10,-3-1 0 4,1 3-208-4,-3 2-32 11,3 4-16-11,-6 2 0 4,1 2-288-4,-1 2-48 12,3-2-16-12,-7 2 0 4,1 5 0-4,0 1 0 12,-3 0 0-12,1 6 0 3,1-3 64-2,-3 5 16 9,-6 3 0-10,2 7 0 3,-4 5 16-3,3 8 0 11,3 5 0-11,0 3 0 4,0 6-96-4,-2 1 0 12,3 3-16-12,1 9 0 4,2 2-176-4,1 6 0 11,1-2 0-11,-1 1 0 4,3-1 0-4,5 2 0 11,-1-6 0-11,7 0 128 4,-4-4-128-4,8-1 0 10,1-7 0-10,1 1 0 5,-2-5 128-5,4 1-128 10,2-2 0-10,2-6 128 5,0-10-128-5,4 0 0 10,-2 0 0-10,-1-2 0 20,3-4-448-20,2 0-64 1,2-3 0-1,-4-5-16 13,2-6-1616-13,1-5-320 0,-3-2-64 0,-6-10-9040 4</inkml:trace>
    </iact:actionData>
  </iact:action>
  <iact:action type="add" startTime="29072">
    <iact:property name="dataType"/>
    <iact:actionData xml:id="d26">
      <inkml:trace xmlns:inkml="http://www.w3.org/2003/InkML" xml:id="stk26" contextRef="#ctx0" brushRef="#br0">24970 8117 27647 0,'0'0'1216'0,"0"0"256"0,0 0-1168 0,10-14-304 11,9 5 0-11,3 5 0 4,5 4 528-4,0 4 48 11,1-2 16-11,1 0 0 4,6-2-288-4,2 0-64 11,4-2-16-11,0 2 0 4,6 4-224-4,-2-1 128 11,3 1-128-11,3 0 0 4,0-2 144-4,2-2-144 10,1 0 128-10,-1 0-128 6,-2 0 0-6,-3 2-304 11,1-2 48-11,-2-2 16 17,-10-4-1872-17,2 1-384 0</inkml:trace>
    </iact:actionData>
  </iact:action>
  <iact:action type="add" startTime="29343">
    <iact:property name="dataType"/>
    <iact:actionData xml:id="d27">
      <inkml:trace xmlns:inkml="http://www.w3.org/2003/InkML" xml:id="stk27" contextRef="#ctx0" brushRef="#br0">27350 6610 18431 0,'0'0'1632'1,"17"-16"-1312"7,3 4-320-8,-7 1 0 5,7 3 2144-5,-6 4 352 10,-14 4 80-10,0 0 16 5,0 0-2000-5,0 0-400 10,0 0-64-10,0 0-128 5,-2 17 128-5,-6-1-128 10,-4 5 0-10,-7 5 0 5,-9 3 144-5,1 6-144 11,-6 6 128-11,-4 2-128 4,2 8 336-4,2 9-16 10,-8 10 0-10,3 1 0 4,3 3 864-4,-4 4 160 11,2 4 48-11,6 3 0 20,2 3-1808-18,3-2-352-2,1-6-80 0,6 2-16 0,5-6 864 0,0-2 0 9,7-8 0-9,3-5 128 4,2-9-128-4,2-1 160 10,2 2-160-10,2-8 160 6,1-10-160-6,5 0 160 10,2 2-160-10,1-6 160 5,3 0-160-5,6-5 128 6,-3-5-128-6,4-3 128 9,1-1-256-9,3-5-64 7,2 0-16-7,3-8 0 25,3-4-1520-25,0 0-288 0,-2-4-64 0,4-8-10016 3</inkml:trace>
    </iact:actionData>
  </iact:action>
  <iact:action type="add" startTime="29702">
    <iact:property name="dataType"/>
    <iact:actionData xml:id="d28">
      <inkml:trace xmlns:inkml="http://www.w3.org/2003/InkML" xml:id="stk28" contextRef="#ctx0" brushRef="#br0">28050 6943 26719 0,'0'0'2368'1,"0"0"-1888"9,0 0-480-10,0 0 0 4,0 0 176-4,0 0-176 7,0 0 192-7,0 0-192 8,-12 20 320-8,2-1-32 10,1 6-16-10,-7 5 0 6,4 3-16-6,-5 2 0 10,3-2 0-10,-3 10 0 4,-1 4 0-4,4 5 0 12,-3 5 0-12,3 2 0 4,-3 3 32-4,1 0 0 10,2 3 0-10,1 3 0 5,1-2-128-5,2-1-32 11,-1-7 0-10,3-1 0 2,4-7-128-3,0-5 192 12,2 0-192-12,2-6 192 3,4 0-64-3,2-6-128 7,0-5 192-7,1-1-64 10,5-6 0-10,-2-1 0 10,4-5 0-10,-1 1 0 5,5-6-256-5,-5-2-64 7,3-5-16-7,2-3 0 18,-5-5-2192-17,5-1-432-1</inkml:trace>
    </iact:actionData>
  </iact:action>
  <iact:action type="add" startTime="30002">
    <iact:property name="dataType"/>
    <iact:actionData xml:id="d29">
      <inkml:trace xmlns:inkml="http://www.w3.org/2003/InkML" xml:id="stk29" contextRef="#ctx0" brushRef="#br0">27629 7784 24879 0,'0'0'2208'1,"0"0"-1760"8,0 0-448-9,0 0 0 4,0 0 1856-4,17-6 304 12,1 6 48-12,-3-2 16 4,7 0-1776-4,5 0-448 11,4 0 0-11,6-2 0 4,0 0 0-4,0-2 0 7,4-1 0-7,0 1-176 25,8 0-624-25,2-2-128 0,2-6-32 0,-1 7 0 14,1-1-1584-12,-6-2-320-2</inkml:trace>
    </iact:actionData>
  </iact:action>
  <iact:action type="add" startTime="30288">
    <iact:property name="dataType"/>
    <iact:actionData xml:id="d30">
      <inkml:trace xmlns:inkml="http://www.w3.org/2003/InkML" xml:id="stk30" contextRef="#ctx0" brushRef="#br0">28779 7655 28735 0,'0'0'1280'0,"0"0"256"0,20 0-1232 0,1 0-304 10,5-2 0-10,-1 2 0 5,-1 2 0-5,-1-2 0 10,2-2 0-10,1-2 0 4,-1 0 0-4,-2-2 0 11,1 0 0-11,-1 3 0 5,-5-1 0-5,1 0-144 12,3 0-16-12,-5-2 0 17,-1 2-288-17,3 0-48 0,-3 2-16 0,0 2-7536 13,-16 0-1504-13</inkml:trace>
    </iact:actionData>
  </iact:action>
  <iact:action type="add" startTime="31368">
    <iact:property name="dataType"/>
    <iact:actionData xml:id="d31">
      <inkml:trace xmlns:inkml="http://www.w3.org/2003/InkML" xml:id="stk31" contextRef="#ctx0" brushRef="#br0">30523 6654 21183 0,'0'0'1888'1,"0"0"-1504"11,0 0-384-12,0 0 0 4,0 0 336-4,0 0 0 10,0 0 0-10,0 0 0 4,0 0 48-4,0 0 0 11,0 22 0-11,-2-1 0 5,0 5 96-5,-2 3 32 10,2 8 0-10,-3 8 0 5,1 0 128-5,-2 3 48 10,0 13 0-10,-2 1 0 5,-2 3-16-5,3 5 0 7,-7 0 0-7,2 4 0 9,1 4-112-9,-5 0-32 11,4-4 0-11,-1 0 0 3,3 3-240 0,-2-11-48 5,4-2-16-8,3-5 0 5,-1-11 96-5,0-5 32 12,2 0 0-12,2-4 0 3,0 0 144-3,0-4 16 11,0-3 16-11,2-5 0 4,0-2-176-4,0-3-32 8,0-3-16-8,2-1 0 8,0-1-176-8,-2-17-128 6,4 12 192-6,-4-12-192 8,0 0 0-8,0 0 0 11,0 0 0-11,0 0 0 13,0 0-560-13,19 2-208 0,-19-2-64 0,18-6 0 17,-6-10-2496-17,3 1-512 0</inkml:trace>
    </iact:actionData>
  </iact:action>
  <iact:action type="add" startTime="31879">
    <iact:property name="dataType"/>
    <iact:actionData xml:id="d32">
      <inkml:trace xmlns:inkml="http://www.w3.org/2003/InkML" xml:id="stk32" contextRef="#ctx0" brushRef="#br0">30909 5872 17855 0,'0'0'784'1,"0"0"176"-1,0 0-768 0,0 0-192 9,0 0 0-9,0 0 0 5,-3-15 256-5,3 15 32 10,0 0 0-10,0 0 0 4,0 0-96-4,0 0 0 11,0 0-16-11,0 0 0 5,0 0 144-5,0 0 48 12,17-6 0-12,-3 6 0 4,3 4 112-4,-1 4 32 11,3 1 0-11,5 1 0 4,-7 2 32-4,5 2 16 11,-1 7 0-10,3 0 0 2,-3 5-64-3,-1 1-16 10,3 6 0-10,-2 0 0 4,1 8-96-4,-6 0-32 12,1 10 0-12,3 2 0 4,-5-7-112-4,3 1-32 10,1 2 0-10,-1 4 0 4,-1 1 48-4,3 3 0 12,-3-1 0-12,3 1 0 4,-1 0 64-4,-1-3 0 10,0 3 16-10,1-1 0 5,-3 3-32-5,1 1-16 10,3-1 0-10,-5-1 0 5,3-5 96-5,-4 1 32 10,1-1 0-10,-3 4 0 4,-2 1-48-4,-3 1-16 12,-1-1 0-12,0 1 0 4,0-3-32-4,-4 5 0 10,-2 3 0-10,0-5 0 5,0-1-16-5,-6 1-16 10,-2 3 0-10,-1 0 0 5,-9-5 32-5,2 1 0 10,-5 3 0-10,-3-3 0 4,1 1 48-4,2-8 16 11,-3-5 0-11,3 3 0 5,-5-4 80-5,1 0 32 10,-2 0 0-10,-1-8 0 5,-1 2-80-5,-2-8-16 10,-2 0 0-10,2-2 0 5,-3 5-16-5,3-3-16 10,2-6 0-10,2-3 0 5,-1-1-224-5,1-3-144 10,0-1 192-10,5 1-192 5,1-9 176-5,5 1-176 10,-1-4 160-10,7 0-160 4,10-6 0-4,-12 6 0 11,12-6 0-11,0 0 0 18,0 0-432-17,0 0-128-1,-8-6-16 0,8 6-16 14,0 0-2656-14,4-16-528 0</inkml:trace>
    </iact:actionData>
  </iact:action>
  <iact:action type="add" startTime="33230">
    <iact:property name="dataType"/>
    <iact:actionData xml:id="d33">
      <inkml:trace xmlns:inkml="http://www.w3.org/2003/InkML" xml:id="stk33" contextRef="#ctx0" brushRef="#br0">1388 12275 13823 0,'0'0'608'1,"-6"-10"128"-1,6 10-592 0,0 0-144 9,0 0 0-9,0 0 0 5,-2-11 1536-5,2 11 256 10,0 0 64-10,0 0 16 5,0 0-1424-5,0 0-304 11,-11 9-144-11,1 13 160 4,2 3 192-4,-4 6 32 10,1-1 16-9,-3 3 0 4,4 15 112-5,-1-3 32 10,-1 2 0-10,6 4 0 4,-4 5-160-4,4 3-48 11,-1 1 0-11,5 3 0 4,-2-3-144-4,4-7-16 11,0-10-16-10,4-2 0 3,-2-10-160-4,5-2 192 12,5-5-192-12,-2-5 192 3,2-9 192-3,3-6 32 12,5-4 16-12,-3-4 0 3,5-8 112-3,3-5 32 11,0-5 0-11,3-1 0 4,-1-5-224-4,2 1-32 10,-1 0-16-10,1-2 0 5,0 1-304-5,0 3 160 10,-1 3-160-10,-3 3 128 5,-2-1-128-5,-1 7 0 10,-7-5 0-10,1 10 0 5,-16 8 0-5,20 0 0 11,-7 8 0-11,1 0 0 4,-14-8 0-4,12 20-176 11,1 5 176-11,-3 2-192 4,-4 2 192-4,2-1 0 10,1-1 0-10,1 0 0 5,8-5 0-5,-5-5 0 11,3-1 0-11,-2-6 0 4,3-1 0-4,5-7 0 11,-5-6 0-11,5-5 0 4,1-1 128-4,2-8-128 11,3 1 128-11,-1-8-128 4,0-9 208-4,3 1-16 10,-1 2-16-10,-2 0 0 5,2-2-176-5,-3-4 128 11,-3 0-128-11,-3 3 128 4,-5-1-128-4,5 0 0 10,1 4 144-10,-7-2-144 4,0-8-192-4,-7 2-128 11,3 2 0-11,2-2-9056 17,-6 4-1808-16</inkml:trace>
    </iact:actionData>
  </iact:action>
  <iact:action type="add" startTime="33726">
    <iact:property name="dataType"/>
    <iact:actionData xml:id="d34">
      <inkml:trace xmlns:inkml="http://www.w3.org/2003/InkML" xml:id="stk34" contextRef="#ctx0" brushRef="#br0">3066 11358 25791 0,'0'0'2304'1,"0"0"-1856"8,0 0-448-9,0 20 0 5,-4 1 192-5,0 7-64 10,-2-1-128-10,-4 10 192 4,0 4-192-4,3 8 0 12,-3 3-144-12,0 3 144 4,-2 9 0-4,-3 8 0 10,-5 3 0-10,-1 5 0 4,1 7 128-4,-1 1 0 13,-3 4 16-13,5-1 0 3,5-5 16-3,-3-12 0 10,5-5 0-10,0-15 0 5,5-13 112-5,3-4 32 10,0-6 0-10,0-9 0 6,4-22 384-6,0 0 80 9,0 0 0-9,0 0 16 5,0 0-192-5,0 0-32 10,17-18-16-10,3-1 0 5,1-7-224-5,3-1-64 10,-3-2 0-10,5-2 0 4,1-3-256-4,0 3 0 11,1-2 0-11,-1 4 0 5,-2 2 0-5,1 3 0 10,-1 1 0-10,0 3 0 5,1 9-144-5,-3 1 144 10,-2 6-128-10,-3 4 128 5,2 8-128-5,-7 3 128 11,3 9-128-11,1-3 128 4,-3 7-128-4,2 3 128 11,-7 4-128-11,1 6 128 5,2 0 0-5,-8 1 0 10,0-1 0-10,-2 0 0 4,1 8 0-4,1-5 0 11,2 1 0-11,-2-7 0 4,-2-5-272-4,4-6-32 10,0-1 0-10,4-7 0 19,-10-15-496-18,0 0-96-1,19 4-32 0,1-6-12384 5</inkml:trace>
    </iact:actionData>
  </iact:action>
  <iact:action type="add" startTime="34132">
    <iact:property name="dataType"/>
    <iact:actionData xml:id="d35">
      <inkml:trace xmlns:inkml="http://www.w3.org/2003/InkML" xml:id="stk35" contextRef="#ctx0" brushRef="#br0">3729 12439 16575 0,'0'0'736'0,"0"0"160"0,-6 17-720 0,4 1-176 10,2-18 0-10,8 17 0 5,3 3 2288-5,1-1 416 9,4-7 96-9,1 2 16 5,11-4-1984-5,1-7-400 10,0-3-80-10,6-3-16 5,-2 1-160-5,3-6-48 10,3-6 0-10,-2 0 0 6,-4-3-128-6,0-8 128 6,0 1-128-6,-4 1 128 9,-1 1-128-9,-1-3 160 7,0-2-160-7,-1 1 160 9,-9 1-32-9,1 2 0 10,-3-1 0-10,-1 1 0 5,-6-3-128-5,-2 3 160 11,-2 3-160-11,-8-1 160 5,-2 3 864-5,-2 5 192 11,0-1 16-11,-7 8 16 17,-5 4-1664-16,3 6-336-1,-7 8-64 0,-1 0-16 1,-3 5 672-1,1 5 160 10,0 9 0-10,-2 4 0 5,-1 0 160-5,1 8 64 11,4-4 16-11,-1 4 0 4,1-4 16-4,7 6 0 11,5 0 0-11,-1-1 0 4,8-5-128-4,2-1 0 11,2-7-128-11,2 0 192 3,4-2-192-3,2-1 0 11,6-3 128-11,0-2-128 5,7-5 0-5,3-6 128 11,-1-1-128-11,6-1 0 4,5-6 0-4,-1-4-240 8,2-6 32-8,-2-4 0 18,4 2-2224-17,4-1-448-1</inkml:trace>
    </iact:actionData>
  </iact:action>
  <iact:action type="add" startTime="34538">
    <iact:property name="dataType"/>
    <iact:actionData xml:id="d36">
      <inkml:trace xmlns:inkml="http://www.w3.org/2003/InkML" xml:id="stk36" contextRef="#ctx0" brushRef="#br0">5133 12037 29423 0,'-17'8'1296'0,"5"2"288"0,4 3-1264 0,2 1-320 10,2 3 0-10,0 11 0 5,-3 1 192-5,3 4-32 11,-2 0 0-11,4 6 0 4,-2 0 112-4,0 4 32 6,-2-4 0-6,2 8 0 9,-1 0-304-9,1 2 128 11,-2-3-128-11,-2 1 0 5,4-6 144-5,0 2-144 7,2-2 0-7,0-6 144 9,2-10-144-9,0-7 0 6,0 2 144-6,0-20-144 8,0 0 256-8,0 0 0 11,0 0-16-11,0 0 0 4,0 0 528-4,12-12 128 7,2-6 0-7,-3-9 16 4,5-8-288-4,-4-2-64 7,3 4-16-7,1-6 0 9,-1-8-304-9,3-2-64 13,-4 0-16-13,3 3 0 2,-3-5-160-2,3 2 0 11,3 8 0-11,-3-2 128 4,3 4-128-4,3 2 0 12,1 6 0-12,-1 4 0 4,-3 1 0-4,5 7 0 10,-2 5-128-9,5-1 128 3,-1 5-128-4,0 8 128 7,-3 2-160-7,-1 4 160 22,-3 2-1296-22,1 5-176 0,3-1-16 1,-1 0-8832 11,2 3-1776-12</inkml:trace>
    </iact:actionData>
  </iact:action>
  <iact:action type="add" startTime="34913">
    <iact:property name="dataType"/>
    <iact:actionData xml:id="d37">
      <inkml:trace xmlns:inkml="http://www.w3.org/2003/InkML" xml:id="stk37" contextRef="#ctx0" brushRef="#br0">6212 12254 11055 0,'0'0'480'1,"0"0"112"-1,-16 5-464 0,16-5-128 9,0 0 0-9,-8 12 0 3,8-12 3264-3,2 22 640 10,0-5 128-10,2-3 32 5,2 1-3088-5,2-5-608 11,-2 4-128-11,3-5-32 5,7-1-208-5,0 2 176 10,3 0-176-10,1-6 160 5,-7 0-160-5,5-1 0 10,-1-3 144-10,1-1-144 4,3 1 288-4,3-6-16 11,-1 0 0-11,-5-6 0 5,1 2 416-5,1 1 80 10,-5-9 0-10,1 6 16 5,-4-5-304-5,1 1-64 10,-7 3-16-10,0-3 0 4,-6 16-144-4,4-16-48 12,-4-5 0-12,-4 3 0 4,-4 3-16-4,0-1-16 10,-9 8 0-9,-1 1 0 2,-1-3 0-3,-6 8 0 12,-3 2 0-11,-1 4 0 3,-6 4 80-4,0-1 32 11,0 11 0-11,1-1 0 4,-1 5 32-4,2 7 16 11,2 4 0-11,0 4 0 4,3-2 48-4,1 3 16 10,2 1 0-10,5 0 0 5,9 5-32-5,-3-7-16 11,6-1 0-11,6-1 0 4,2-2-144-4,4 2-16 10,4 0-16-10,6-4 0 4,5-9-176-4,1 1 0 11,3 2 144-11,4-1-144 4,4-5 128-4,10-3-128 11,2 0 160-11,8-5-160 4,4 1 0-4,5-4 0 11,6 0 0-11,-3 1-11872 17,3-1-2400-16</inkml:trace>
    </iact:actionData>
  </iact:action>
  <iact:action type="add" startTime="37630">
    <iact:property name="dataType"/>
    <iact:actionData xml:id="d38">
      <inkml:trace xmlns:inkml="http://www.w3.org/2003/InkML" xml:id="stk38" contextRef="#ctx0" brushRef="#br1">19719 234 9215 0,'0'0'816'1,"0"0"-656"8,0 0-160-9,0 0 0 4,-6-11 832-4,6 11 128 10,0 0 16-10,0 0 16 5,-9-6-288-5,9 6-48 11,0 0-16-11,0 0 0 4,-16-10-80-4,16 10-32 11,0 0 0-11,-12 0 0 4,-3 8-32-4,15-8-16 11,-8 8 0-11,-6-1 0 4,3 3-64-4,-3 0-16 11,2 8 0-11,-1-3 0 5,-1 5 0-5,0 1 0 10,1 6 0-10,-7 3 0 5,4 3-80-5,-3 2 0 10,-2 8-16-10,-1 0 0 6,3 3 128-6,-3 7 16 9,-1 4 16-9,3 1 0 5,3 1-128-5,-3 3-16 10,3 2-16-10,3 3 0 5,-6 5 16-5,3 0 0 10,1 0 0-10,3 0 0 5,-1-7-128-5,2-3-32 10,2-1 0-10,5-7 0 4,-3-1-160-4,0-6 192 11,6 1-192-11,0-3 192 5,0-8 0-5,4 4 0 10,2-6 0-10,4 1 0 5,-2 6 64-5,0-6 32 12,5-3 0-12,5-2 0 3,3 0-96-3,-1 0-32 12,3-7 0-12,3-1 0 3,1-3-32-3,6 3-128 10,10-3 192-10,-4-3-64 5,0 3-128-4,6-3 192 8,-4-1-192-9,6-1 192 21,-2-5-576-20,4 6-96-1,0-7-32 1,-6-1-8240 6,2 4-1648-6</inkml:trace>
    </iact:actionData>
  </iact:action>
  <iact:action type="add" startTime="38408">
    <iact:property name="dataType"/>
    <iact:actionData xml:id="d39">
      <inkml:trace xmlns:inkml="http://www.w3.org/2003/InkML" xml:id="stk39" contextRef="#ctx0" brushRef="#br1">21282 271 2751 0,'0'0'256'2,"0"0"-256"8,0 0 0-10,0 0 0 5,0 0 2560-5,0 0 480 10,0 0 96-10,0 0 0 5,15-15-1856-5,-3 7-384 12,4-4-80-12,-3 5-16 4,7 1-96-4,-5 4-32 11,3-2 0-11,3 2 0 3,-1-4-160-3,-3 4-16 10,3-2-16-10,1 2 0 5,-1 2 32-5,1 4 0 10,1 0 0-10,1 4 0 6,1-2-192-6,-1 5-16 10,-2 5-16-10,1 3 0 4,-1-1-48-4,-5 9-16 11,1 5 0-11,1 10 0 4,-4 3-32-3,-1 2-16 8,-3 4 0-9,0 5 0 4,-2 3 16-4,-3 3 16 13,3 1 0-13,-2-1 0 4,2 6-80-4,-2 1 0 11,-2 7-128-11,4-2 192 3,1-4-48-3,-1-2-16 11,2-5 0-11,0 1 0 4,-5 2 80-4,3-5 16 11,-2-5 0-11,0 1 0 3,-6-3 144-3,0 1 16 12,-2 0 16-12,-6 3 0 5,-2 3 176-5,1 1 16 10,-5-3 16-10,2-7 0 4,-5-5 48-4,1 0 16 11,1 0 0-11,-1-6 0 5,2 1-112-5,-3-3-32 10,3 0 0-10,-3-5 0 5,-1-5-208-5,0 0-32 10,-5-2-16-10,0 1 0 5,-1-1-80-5,1 0-32 10,1 1 0-10,1-3 0 4,-3-4 16-4,3-5 0 11,0 2 0-11,5 1 0 5,-4-1-176-5,7-1 0 10,-3-7 0-10,8 2 0 18,8-12-1504-18,-11 7-224 0,11-7-64 0,0 0-13248 5</inkml:trace>
    </iact:actionData>
  </iact:action>
  <iact:action type="add" startTime="39492">
    <iact:property name="dataType"/>
    <iact:actionData xml:id="d40">
      <inkml:trace xmlns:inkml="http://www.w3.org/2003/InkML" xml:id="stk40" contextRef="#ctx0" brushRef="#br1">11515 6151 7359 0,'0'0'656'1,"0"0"-528"7,0 0-128-7,0 0 0 2,0 0 848-3,0 0 144 12,0 0 32-12,0 0 0 5,-13 10-320-5,-5 4-64 6,8 3-16-6,-7-1 0 9,1 1 16-9,1 1 16 7,-7 3 0-7,-1 5 0 9,-3-1-64-9,-1 4-16 10,-2 3 0-10,-2 7 0 5,-1 0-48-5,-1 7-16 11,-2-1 0-11,2 8 0 5,-2 9-192-5,4 3-32 6,-3 5-16-6,1 0 0 8,0 6-80-7,0 2-32 5,2 2 0-6,2 6 0 8,-1 2 64-8,3 1 16 11,0 3 0-11,3-4 0 4,1-4 128-4,5 0 16 12,5-1 16-12,-3-1 0 4,6 2-32-4,4 0-16 10,-3 2 0-10,3-2 0 4,0-2-160-4,4-1-16 12,2 1-16-12,0-2 0 3,0-4-160-3,4 0 0 11,0-1 144-11,0 1-144 4,4 2 128-4,-1-2-128 12,3-8 160-12,6 2-160 4,-1-7 160-4,7 1-160 6,3 4 160-6,2-7-160 9,1-5 0-9,3 1 128 6,6-1-128-6,0-3 0 9,0-2 0-9,8-3 0 10,6-5 0-10,3 0 0 19,3-4-448-19,1-2 0 0,5-4 16 1,1-5-6992 10,-5-5-1392-10</inkml:trace>
    </iact:actionData>
  </iact:action>
  <iact:action type="add" startTime="40093">
    <iact:property name="dataType"/>
    <iact:actionData xml:id="d41">
      <inkml:trace xmlns:inkml="http://www.w3.org/2003/InkML" xml:id="stk41" contextRef="#ctx0" brushRef="#br1">13021 5796 17503 0,'-16'-2'1552'1,"3"0"-1232"9,-5 2-320-9,7 0 0 3,-3 4 0-4,14-4 0 10,-10 12 128-10,10-12-128 4,0 0 0-4,-2 16 0 11,4 7 0-11,6 0 0 4,4-3 0-3,-3-1 0 10,11 5 144-11,-3 5-144 4,3 4 272-4,1 6-32 11,7-4-16-10,-3 10 0 2,0 6-64-3,5 4-16 7,1-1 0-7,2 7 0 8,-2 1-144-8,4 10 160 12,-1 0-160-12,-3 6 160 3,2 2-160-1,0 4 160 6,0 2-160-8,-2-2 160 5,1-2 64-5,-3 0 16 12,-2 0 0-11,1-1 0 1,-1-1 208-2,-4 0 64 8,-3-2 0-8,1 4 0 7,-1-2 192-7,-1 2 32 11,-3 0 16-11,-3 0 0 4,-7-4-240-4,-4 2-32 12,-4 2-16-12,-7 2 0 3,-7 0-80-3,-4 3 0 12,-3 3-16-12,-8 6 0 3,-8-5 16-3,-4 1 0 7,-2 2 0-7,-4-5 0 9,-5 3-128-9,-1 0 0 6,0-3-16-6,-3-5 0 8,-3 0-48-8,-3-2 0 11,-2 0 0-11,-8 0 0 5,-2-4-48-5,0-4-16 8,-1 0 0-8,1-2 0 17,4-9-960-17,4-1-208 0,-2 0-48 1,7-3-11824 3</inkml:trace>
    </iact:actionData>
  </iact:action>
  <iact:action type="add" startTime="40962">
    <iact:property name="dataType"/>
    <iact:actionData xml:id="d42">
      <inkml:trace xmlns:inkml="http://www.w3.org/2003/InkML" xml:id="stk42" contextRef="#ctx0" brushRef="#br1">8102 11641 13823 0,'0'0'1216'0,"0"0"-960"10,-6-14-256-10,6 14 0 4,0 0 832-3,0 0 112 9,0 0 16-10,0 0 16 5,0 0-80-5,0 0 0 12,-14 2-16-12,5 4 0 4,-3 10-256-4,4 3-48 12,2 9-16-12,-4 7 0 3,3 2 128-3,3 8 16 12,-2-4 16-12,0 9 0 3,6 5-96-3,-2 3-32 11,0 7 0-11,0 5 0 4,-2 10-160-4,0 2-48 12,2 0 0-12,-3 0 0 4,-3-6-144-3,0-6-48 8,0 0 0-9,0-7 0 4,-3-7-32-4,3-1-16 7,-6-3 0-7,3-1 0 9,-5-8 0-9,4 0 0 10,4-10 0-10,-1-2 0 5,1-7-16-5,4-3-128 7,-2-3 192-7,6-18-64 8,0 0 16-8,0 0 0 7,0 0 0-7,0 0 0 23,0 0-784-23,0 0-176 0,0 0-16 0,8-16-12224 5</inkml:trace>
    </iact:actionData>
  </iact:action>
  <iact:action type="add" startTime="41297">
    <iact:property name="dataType"/>
    <iact:actionData xml:id="d43">
      <inkml:trace xmlns:inkml="http://www.w3.org/2003/InkML" xml:id="stk43" contextRef="#ctx0" brushRef="#br1">7934 11899 21183 0,'-27'-18'1888'1,"9"14"-1504"3,5 0-384-4,13 4 0 8,-6-11 0-8,6 11-240 7,0 0 48-7,0 0 0 7,15-10 608-7,3 0 128 12,-1-2 32-12,9 6 0 4,3 3-96-4,8-3-16 12,6-4 0-12,6 4 0 3,2 2-64-3,3-2-16 7,5-1 0-7,-1-1 0 8,-1 0-176-8,5-2-32 12,4 4-16-12,-1 4 0 3,1 2-160-3,0 0 128 11,-7 0-128-11,0 4 128 4,-5 8-128-4,-3-6-272 13,-10 2 64-13,-2-3-11360 7</inkml:trace>
    </iact:actionData>
  </iact:action>
  <iact:action type="add" startTime="41540">
    <iact:property name="dataType"/>
    <iact:actionData xml:id="d44">
      <inkml:trace xmlns:inkml="http://www.w3.org/2003/InkML" xml:id="stk44" contextRef="#ctx0" brushRef="#br1">7866 12468 23327 0,'0'0'1024'0,"0"0"224"0,0 0-992 0,0 0-256 2,23 8 0-2,7-6 0 8,3-4 0-8,8-4 144 7,2 0-144-7,5-2 128 8,5 2 80-8,4-7 16 12,1-1 0-12,3-1 0 4,-1 3 16-4,0-2 0 11,-1 4 0-11,3 1 0 3,5-3-240-3,-7 6 0 7,-3-4-144-7,-1-1-7296 16,-1 1-1456-15</inkml:trace>
    </iact:actionData>
  </iact:action>
  <iact:action type="add" startTime="41778">
    <iact:property name="dataType"/>
    <iact:actionData xml:id="d45">
      <inkml:trace xmlns:inkml="http://www.w3.org/2003/InkML" xml:id="stk45" contextRef="#ctx0" brushRef="#br1">9961 11536 5519 0,'-2'-18'240'0,"2"18"64"0,-2-13-304 0,2 13 0 4,0 0 0-4,0 0 0 9,0 0 2720-9,-14 7 480 6,-5 5 112-6,-3 10 16 8,-5-1-1984-8,-4 2-400 11,-4 5-80-11,-4 9-16 4,-4 2 432-4,0 8 96 12,2-1 16-12,-6 5 0 4,0 8-208-4,4 3-32 6,-2 2-16-6,4 9 0 9,-1 3-480-9,4 0-80 12,1 6-32-12,8-6 0 2,10-2-272-2,-1-10-48 11,8-3-16-9,1-1 0 1,5-3-208-3,6-3 144 11,0-7-144-11,4 2 128 4,0-1-128-4,7-9 160 7,3-3-160-7,7-7 160 8,7-4-160-8,1-5 128 11,8-3-128-11,8-3 128 19,8-2-640-19,3-9-128 0,3-3-16 0,3-1-13392 4</inkml:trace>
    </iact:actionData>
  </iact:action>
  <iact:action type="add" startTime="42060">
    <iact:property name="dataType"/>
    <iact:actionData xml:id="d46">
      <inkml:trace xmlns:inkml="http://www.w3.org/2003/InkML" xml:id="stk46" contextRef="#ctx0" brushRef="#br1">10788 12411 20271 0,'-20'-7'1792'1,"7"3"-1424"7,1-6-368-8,-4 2 0 5,3 4 880-5,-1 4 96 9,0 2 32-9,-1 2 0 5,-3 4-752-5,-5 2-128 11,-5-1-128-11,1 5 144 5,-2-6 384-5,2 8 80 9,1-1 16-9,5 5 0 6,7 3 128-6,0-5 16 10,9 1 16-10,3 3 0 5,4 5-400-5,3-4-64 10,5 1-32-10,8-3 0 4,5 4-160-4,3 1-128 11,1 5 144-11,2-4-144 4,-2-1 224-4,1-1-48 11,-1 2-16-11,0 1 0 5,-5 1 32-4,-5 0 0 8,1 0 0-9,-6-1 0 5,1-3 16-5,-7 0 16 7,-2 1 0-7,-2-1 0 8,-4 0 128-8,-4-1 32 7,-2-5 0-7,-5-3 0 9,-1 2 128-9,-9-5 16 12,-3 5 16-12,-3-3 0 3,0-3-96-3,-10-2 0 12,-2-4-16-12,-4-2 0 4,6-3-112-4,-6 1-32 11,2-5 0-11,0-7 0 4,4 0-288-4,0-2 0 10,6-3 0-10,6-1 0 19,1 1-800-18,7-7-272-1,5-1-48 0,4-3-9648 12,3-3-1936-12</inkml:trace>
    </iact:actionData>
  </iact:action>
  <iact:action type="add" startTime="42483">
    <iact:property name="dataType"/>
    <iact:actionData xml:id="d47">
      <inkml:trace xmlns:inkml="http://www.w3.org/2003/InkML" xml:id="stk47" contextRef="#ctx0" brushRef="#br1">10942 11569 11055 0,'0'0'976'0,"0"0"-784"6,15-12-192-6,-1 6 0 4,6 1 1936-4,5 3 352 6,2 2 64-6,3 5 16 9,3 3-1232-9,0 10-240 12,4-3-64-12,-2 7 0 3,4 3-32-3,2 6-16 12,6 8 0-12,-2 2 0 3,0 6-64-3,-3 2-16 12,3 4 0-12,0 7 0 3,-6 4-176-3,-4 11-32 13,-2-5-16-13,-7 6 0 2,-7 4-80-2,-3 4-16 7,-10-1 0-7,-4 1 0 9,-6-4 64-9,-4 2 0 6,-10 2 0-6,1-2 0 8,-3-6-48-8,-7-10 0 7,-8-1 0-7,4-5 0 9,0-3-112-9,1 1-32 7,-3-7 0-7,0-2 0 7,-4-8-80-7,2 0-32 13,2-8 0-13,-1-4 0 3,5-4-144-3,8-3 0 11,-1-9 0-11,11 1 0 18,11-14-2464-18,0 0-480 0</inkml:trace>
    </iact:actionData>
  </iact:action>
  <iact:action type="add" startTime="42974">
    <iact:property name="dataType"/>
    <iact:actionData xml:id="d48">
      <inkml:trace xmlns:inkml="http://www.w3.org/2003/InkML" xml:id="stk48" contextRef="#ctx0" brushRef="#br1">12959 12374 22687 0,'-26'0'1008'1,"26"0"208"-1,0 0-976 0,0 0-240 10,0 0 0-10,0 0 0 4,0 0 448-4,0 0 64 10,22-2 0-10,-1 2 0 5,5-3-272-5,3-3-48 11,4 0-16-11,4 2 0 5,2-2 192-5,8 4 32 11,2-4 16-11,3 2 0 3,3 1-128-3,3 1-32 11,3 0 0-11,1 2 0 4,3-2-256-4,-3 2 0 10,2 0 128-10,-5 0-128 5,-8 2 0-5,-6 2 0 10,-4 3-128-10,-6-1-8048 17,-4-2-1600-15</inkml:trace>
    </iact:actionData>
  </iact:action>
  <iact:action type="add" startTime="43185">
    <iact:property name="dataType"/>
    <iact:actionData xml:id="d49">
      <inkml:trace xmlns:inkml="http://www.w3.org/2003/InkML" xml:id="stk49" contextRef="#ctx0" brushRef="#br1">13154 12821 24879 0,'-18'-4'2208'1,"18"4"-1760"7,0 0-448-8,0 0 0 5,0 0 720-5,22-4 64 12,3 4 16-12,6 0 0 3,4 0-416-3,8-2-64 13,0-4-32-13,10 3 0 3,3-1-48-3,9 2-16 10,-3-2 0-10,8-2 0 4,-1-4-96-4,3-3-128 11,-8 3 176-11,4 0-176 5,-3-2 0-5,-1 5 0 10,-3-3 0-10,-3 4-8896 15,-7 2-1680-15</inkml:trace>
    </iact:actionData>
  </iact:action>
  <iact:action type="add" startTime="43652">
    <iact:property name="dataType"/>
    <iact:actionData xml:id="d50">
      <inkml:trace xmlns:inkml="http://www.w3.org/2003/InkML" xml:id="stk50" contextRef="#ctx0" brushRef="#br1">15364 11912 13823 0,'0'0'1216'0,"0"0"-960"11,0 0-256-11,0 0 0 4,0 0 1376-4,0 0 224 7,17-4 64-6,-1-5 0 2,-6-7-192-3,1 2-48 7,3-3 0-7,-2 1 0 9,3 1-352-9,-1-9-80 12,2-5-16-12,1 4 0 3,-1-3-272-3,3 5-64 13,1-1-16-13,-1 1 0 2,5 2-208-2,1-5-32 7,0 1-16-7,1 0 0 9,1-1 0-9,-2 1 0 6,1-1 0-6,-1 3 0 8,-3-4-160-8,1 1-16 12,-4 1-16-12,3 0 0 4,-5 3-16-4,3 3 0 10,-3-3 0-9,-3 3 0 4,4 3-160-5,-5-3 160 9,3 5-160-9,0-4 160 5,-7 5-160-5,-3-1 0 10,-6 14 0-10,0 0 128 4,8-10-128-4,-8 10 0 11,0 0 0-11,0 0 0 5,0 0 0-5,0 0 0 10,0 0 0-10,0 0 0 5,0 0-176-5,0 0 176 11,0 20-128-11,0-3 128 3,0-17 0-3,-4 26-128 12,2-5 128-12,0 7 0 4,-2-1 0-4,2 6-128 11,-4 4 128-11,3 8 0 4,-3 2 0-4,4 2-128 11,0 1 128-11,-2 9 0 5,0 7 0-5,0-2 0 10,-2 7 0-10,-2-7 0 5,3 0 0-5,1 5 192 10,-4-3-64-10,-2 6 0 4,2-4 16-4,2 1 16 11,-3-9 0-11,1 6 0 5,2-1 160-5,0-9 16 7,-5-7 16-7,1-2 0 9,2 5 80-9,-4-1 16 11,3-4 0-11,-3-8 0 4,2 0-192-4,4-4-48 7,-5 2 0-7,1 0 0 8,2-8-80-8,-2-1-128 12,2-3 176-12,3-2-176 3,1-3 144-3,0-1-144 12,-2-1 0-12,2-6 144 3,4-12-400-3,-2 17-96 7,0-5-16-7,2-12 0 22,0 0-1344-22,0 0-272 0,0 16-48 0,0-16-16 16,0 0-848-16,0 0-176 0,0 0-48 1,0 0 0-1</inkml:trace>
    </iact:actionData>
  </iact:action>
  <iact:action type="add" startTime="44370">
    <iact:property name="dataType"/>
    <iact:actionData xml:id="d51">
      <inkml:trace xmlns:inkml="http://www.w3.org/2003/InkML" xml:id="stk51" contextRef="#ctx0" brushRef="#br1">14716 13603 14687 0,'0'0'640'0,"0"0"144"0,0 0-624 0,0 0-160 11,0 0 0-11,0 0 0 4,0 0 544-4,0 0 80 10,0 0 16-9,16 0 0 2,-1-2 192-3,5 2 32 7,-3 0 16-7,5 0 0 9,1-4-112-9,5-2 0 10,-1 2-16-10,6 2 0 4,4 1 0-4,4-1 0 12,4 2 0-12,4-2 0 4,13-2-48-4,0 0-16 11,3-2 0-11,3 2 0 4,-2-4 16-4,5 4 0 12,-3 0 0-11,6 1 0 1,2-3-112-2,-4 4-16 10,4 4 0-10,2 0 0 5,-2 2-112-5,-1-2-16 11,1-4-16-11,-4-4 0 5,-10 6 0-5,-1 0 0 11,1 2 0-11,-5-2 0 4,-5 0-32-4,-7 6 0 6,2-1 0-6,0-3 0 9,-6 0-192-9,0 0-32 10,-6-2-16-10,-6 2 0 5,-2 2 0-5,-1 0 0 10,-5 2 0-10,-5-2 0 5,1-2-32-5,-17-2 0 11,0 0 0-11,0 0 0 4,0 0-128-4,0 0 160 10,10 4-160-10,-10-4 160 4,0 0-160-4,0 0 0 12,0 0 0-12,-10 7 0 19,-7 3-560-19,1-2-144 1,-7-4-16-1,-6 2-10416 10,-8 3-2096-9</inkml:trace>
    </iact:actionData>
  </iact:action>
  <iact:action type="add" startTime="53901">
    <iact:property name="dataType"/>
    <iact:actionData xml:id="d52">
      <inkml:trace xmlns:inkml="http://www.w3.org/2003/InkML" xml:id="stk52" contextRef="#ctx0" brushRef="#br2">3261 15352 10127 0,'0'0'896'1,"0"0"-704"6,0 0-192-7,0 0 0 8,-8 12 736-8,8-12 112 7,-2 16 32-7,2-3 0 8,0 5-80-8,2-3-16 7,6 7 0-7,3 3 0 8,1 3 128-8,6-1 32 7,-3 6 0-7,9 6 0 8,-1 2-160-8,2 8-16 8,3 1-16-8,5 5 0 8,4 2-304-8,4-1-48 6,-4-1-16-6,8-3 0 9,2-5-208-9,-3-2-48 6,5-2-128-6,2-10 192 8,2-7-192-8,-3-3 144 8,-3-7-144-8,2-1 128 7,0-9 112-7,-8-2 16 7,0-6 0-7,-4-2 0 8,2-6 128-8,-2-5 48 8,6-3 0-8,-8-3 0 7,-2-7-160-7,-2-5-16 7,-2-4-16-7,3 0 0 8,-1 0-240-8,-8 4 176 7,1-6-176-7,-3 0 160 8,2 4-160-8,-5-2 128 8,-8-6-128-8,0-2 128 8,-5 2-128-8,-1-4 0 6,-4 0 144-6,-6 3-144 9,1-7 128-9,-3 4-128 6,2 0 160-6,-6 4-160 9,2 6 0-9,3 4 128 6,-3 6-128-6,2 9 0 9,4 3 0-9,-2 7 0 6,6 8 0-6,0 0 0 8,-13 8 176-8,3 9-16 8,-6 5 0-8,5 7 0 7,-5 6-160-7,4 4 0 8,-5 6 0-8,7 8 0 7,-4 3 0-7,5 14 0 8,-7-1 0-8,4 11 0 7,-1 7 176-7,-3 9-48 8,-5-4-128-7,-1 7 192 6,3-1-48-7,-7 5-16 6,1 0 0-6,-4-3 0 8,-1 1 128-8,-7-1 0 7,-2-9 16-7,-6 1 0 8,3 2 96-8,-5-9 16 8,-2-3 0-8,0-8 0 8,2-9 16-8,-1-5 16 6,-5 3 0-6,8-9 0 9,0-5-96-9,-4 0 0 6,-3-4-16-6,3-8 0 8,0-6-80-8,2-4-16 7,-3-2 0-7,3-3 0 9,4-8 48-9,0-3 0 6,6-7 0-6,-2-6 0 9,2-4-96-9,8-3-16 7,1-1 0-7,5-10 0 8,2-5-144-8,7-6 0 7,0-2 0-7,8-2 0 8,4-1 0-8,4 3 0 7,2 2-192-7,8-2 192 7,2 4-208-7,7-1 80 8,6 3 128-8,1 2-208 7,1-1 208-7,2 3-192 8,4 3 192-8,6 3-192 7,0-5 192-7,2 5-144 8,4 7 144-8,-2 4-128 8,6-1 128-8,-1 7-128 7,5 0 128-7,-1 9-128 8,5 1 128-8,0 10 0 7,-1-3 128-7,1 6-128 7,-1 3 176-7,-3-1-48 9,-7 1 0-9,-1 1 0 7,-2 0-128-7,-6 0 192 7,-6 1-192-7,-3-1 192 8,-5 0-192-8,-2-1 0 7,-3-3 144-7,-1 1-144 7,-5-3 0-7,2 0 128 8,-7 1-128-8,1-8 0 8,2-1-176-8,-12-13-96 6,10 12-32-5,3-2 0 20,-13-10-2640-21,0 0-512 0</inkml:trace>
    </iact:actionData>
  </iact:action>
  <iact:action type="add" startTime="54743">
    <iact:property name="dataType"/>
    <iact:actionData xml:id="d53">
      <inkml:trace xmlns:inkml="http://www.w3.org/2003/InkML" xml:id="stk53" contextRef="#ctx0" brushRef="#br2">4911 16090 22111 0,'0'0'1968'1,"0"0"-1584"5,0 0-384-6,0 0 0 9,0 0 1472-9,19-6 224 6,1 0 32-6,-5 4 16 7,5-2-704-7,3-2-144 8,1-2-16-8,-1 1-16 7,1 1-352-7,1 2-64 8,0-8 0-8,3 6-16 8,-1 0-208-8,2 1-32 8,0-5-16-8,3 4 0 7,-3 4-176-7,0 0 0 7,2 0 144-7,-1 0-144 8,-3 0-144-8,0 0-112 7,0-4 0-7,1 2-16 22,-5 1-1952-22,-3-1-384 0</inkml:trace>
    </iact:actionData>
  </iact:action>
  <iact:action type="add" startTime="55044">
    <iact:property name="dataType"/>
    <iact:actionData xml:id="d54">
      <inkml:trace xmlns:inkml="http://www.w3.org/2003/InkML" xml:id="stk54" contextRef="#ctx0" brushRef="#br2">6276 14992 17503 0,'0'0'768'1,"4"-12"176"-1,-4 12-752 0,0 0-192 5,14-8 0-5,-14 8 0 9,0 0 800-9,0 0 128 6,0 0 32-6,4 12 0 8,-4 7 256-8,-4 5 48 7,0 3 16-7,-4 6 0 8,-2 4-48-8,1 4 0 7,-5-4 0-7,4 8 0 8,-4 2-208-8,5 2-64 7,-1 1 0-7,-2 1 0 8,4-2-432-8,-3-2-80 6,3 3-32-6,2-1 0 9,-2-10-288-9,0 0-128 7,3-8 128-7,1 0-128 8,2-3 0-8,0-5-224 8,2 1 32-8,2-7 0 23,4 1-1856-22,5-5-384-1,-11-13-64 1</inkml:trace>
    </iact:actionData>
  </iact:action>
  <iact:action type="add" startTime="55391">
    <iact:property name="dataType"/>
    <iact:actionData xml:id="d55">
      <inkml:trace xmlns:inkml="http://www.w3.org/2003/InkML" xml:id="stk55" contextRef="#ctx0" brushRef="#br2">7852 14641 19343 0,'0'0'1728'1,"-17"9"-1392"2,-3 1-336-3,6 8 0 8,-3 1 880-8,3 1 96 8,-5 1 32-8,-7 8 0 8,-1 8-368-8,0 2-64 6,-1 6 0-6,-3 2-16 8,-8 2 112-8,-2 7 32 7,0 13 0-7,2 3 0 8,2 10 16-8,-6 7 16 7,-1 5 0-7,3 9 0 9,0 7-176-8,-2 3-48 5,0 0 0-6,4 6 0 8,4 4-176-8,1-6-32 7,5 0-16-7,4-4 0 8,1-4 0-8,3 0 0 7,0 0 0-7,5-3 0 8,2-3-32-8,8-5 0 7,-1-5 0-7,7-5 0 7,4 0-32-7,1-6-16 8,3-4 0-8,8-2 0 8,-3-10-208-8,9 4 144 7,-1-5-144-7,5-3 128 8,1-7-320-8,4-9-80 7,6 1-16-7,4-6 0 21,-6 0-1584-20,6-14-320-1,6-1-64 1</inkml:trace>
    </iact:actionData>
  </iact:action>
  <iact:action type="add" startTime="55854">
    <iact:property name="dataType"/>
    <iact:actionData xml:id="d56">
      <inkml:trace xmlns:inkml="http://www.w3.org/2003/InkML" xml:id="stk56" contextRef="#ctx0" brushRef="#br2">8785 16207 21183 0,'0'0'944'0,"0"0"192"0,-14-2-912 0,14 2-224 8,0 0 0-8,0 0 0 8,6-18 1136-8,5 1 176 6,-1-3 32-6,8-1 16 7,-1-5-944-7,9-1-192 9,-1-8-32-9,2-4-16 8,3 0-176-8,-3-6 160 6,0 2-160-6,1-4 160 8,-1-5-160-8,-2 5 0 7,1 4 0-7,-1-4 0 8,2-2 0-8,1 4 0 7,-5-1 144-7,-2 3-144 8,-3 4 336-8,1 2 0 7,1 0 0-7,-4 7 0 8,1 3-32-8,-3 8-16 6,-1 5 0-5,-5 6 0 7,-8 8-112-8,0 0-32 7,0 0 0-7,0 0 0 8,0 0-144-8,8 18 0 8,-2 5 0-8,-4 6 0 7,-2 10 0-7,-2 0 0 8,0 10 0-8,-4 2 0 8,2 3 128-8,0 9-128 6,-2 5 192-6,2 8-64 8,-3 4 16-8,1 6 0 7,-2 6 0-7,2-1 0 8,-6 3 48-8,3 3 16 7,1 1 0-7,0 1 0 8,0 1 48-8,2-5 16 7,-1 5 0-7,-1-9 0 8,0 3-48-8,4-8-16 7,0-4 0-7,0-8 0 8,2 2-208-8,-1-2 128 7,1-8-128-7,0 3 0 8,2-11 0-8,0-1 0 7,2-3 0-7,-2-1 0 21,0-12-1024-20,0 2-112-1,-2-6-16 0,0-2-12480 4</inkml:trace>
    </iact:actionData>
  </iact:action>
  <iact:action type="add" startTime="56279">
    <iact:property name="dataType"/>
    <iact:actionData xml:id="d57">
      <inkml:trace xmlns:inkml="http://www.w3.org/2003/InkML" xml:id="stk57" contextRef="#ctx0" brushRef="#br2">8379 17726 11967 0,'0'0'528'0,"0"0"112"0,0 0-512 0,21-10-128 3,9-2 0-3,5 3 0 7,11-5 4464-7,11 6 848 7,5 2 192-7,7-2 16 8,-1-1-4256-8,0 1-864 7,1-2-160-7,-1-2-48 8,2 3-192-8,-4-3 0 7,5 2 128-7,-3 6-128 8,2-1 0-8,6 1 128 8,-2-2-128-8,2 0 0 8,-2 0 0-7,-5-2-160 4,-5-5 0-5,-5 3 0 24,-1-6-816-24,-1 5-176 1,-3-5-16-1,-1 6-12016 2</inkml:trace>
    </iact:actionData>
  </iact:action>
  <iact:action type="add" startTime="56608">
    <iact:property name="dataType"/>
    <iact:actionData xml:id="d58">
      <inkml:trace xmlns:inkml="http://www.w3.org/2003/InkML" xml:id="stk58" contextRef="#ctx0" brushRef="#br2">10872 14806 27647 0,'0'0'2448'0,"0"0"-1952"4,0 0-496-4,0 0 0 8,0 0 0-8,7 14 128 6,3 5-128-6,8 5 0 9,1 5 0-9,1 4 0 6,3 4 0-6,4 6 0 8,3-2 0-8,3 8 0 7,6 8 0-7,0 3 0 9,4 6 0-9,0 3 0 6,4 7 176-6,1 4-176 9,1 1 224-9,-2 5-64 7,2 2-16-6,1 6 0 6,3-3-144-7,0 9 160 7,-7-7-160-7,-3 5 160 8,0-5 32-8,-10 5 0 7,-1-6 0-7,-5-3 0 8,-4 3 400-8,-3-4 96 7,-8-2 16-7,-1-1 0 8,1-1-192-7,-12-2-16 5,-6-4-16-6,-8 0 0 8,1-2-128-8,-9-6-32 7,-5 1 0-7,-4-9 0 7,-6 2-176-7,0 1-144 8,-2-7 192-8,-4 1-192 7,-2-5 176-7,2-1-176 8,-6-4 160-8,1-4-160 7,-7 3 0-7,2-3-320 8,4-10 64-8,3-7 0 23,-3-3-1744-23,10-4-352 0,-2-9-64 1</inkml:trace>
    </iact:actionData>
  </iact:action>
  <iact:action type="add" startTime="57161">
    <iact:property name="dataType"/>
    <iact:actionData xml:id="d59">
      <inkml:trace xmlns:inkml="http://www.w3.org/2003/InkML" xml:id="stk59" contextRef="#ctx0" brushRef="#br2">13154 16361 25631 0,'0'0'1136'1,"0"0"224"-1,0 0-1088 0,21-10-272 4,6 2 0-4,5-2 0 8,-1 4 224-8,8 3-16 7,4 1 0-7,4-2 0 9,-1 2 0-9,7 0 0 7,4-4 0-7,3 4 0 8,3-2-208-8,-3 0 0 8,-3 2 0-8,-3-4 0 8,-1 1 0-8,2-3 128 6,-1 4-128-6,-3 0 0 22,-4 2-1152-22,-4 0-288 2,-4 2-48-2</inkml:trace>
    </iact:actionData>
  </iact:action>
  <iact:action type="add" startTime="57370">
    <iact:property name="dataType"/>
    <iact:actionData xml:id="d60">
      <inkml:trace xmlns:inkml="http://www.w3.org/2003/InkML" xml:id="stk60" contextRef="#ctx0" brushRef="#br2">13435 16874 27647 0,'0'0'2448'1,"0"0"-1952"4,0 0-496-4,27 1 0 7,4-2 1104-8,12 4 128 7,4 3 32-7,7-6 0 8,7-6-784-8,-1 1-160 7,1-1-16-7,3-8-16 8,3 2-112-8,-3-3-32 7,6 3 0-7,-2-4 0 8,7 5-144-8,1-3 0 7,4 2 144-7,-2-3-144 25,-2 3-256-25,-2-5-128 0,-10 1-32 0,4-4 0 11,-3 5-2000-11,-1 1-400 1,-1-1-64-1</inkml:trace>
    </iact:actionData>
  </iact:action>
  <iact:action type="add" startTime="57777">
    <iact:property name="dataType"/>
    <iact:actionData xml:id="d61">
      <inkml:trace xmlns:inkml="http://www.w3.org/2003/InkML" xml:id="stk61" contextRef="#ctx0" brushRef="#br2">16351 15153 13823 0,'-30'-3'1216'1,"13"-3"-960"3,-3-2-256-4,-3-4 0 8,3 4 1632-8,3 1 288 8,-3-7 48-8,5 2 16 7,1-5-640-7,6 3-112 8,1-4-16-8,3 1-16 8,2-8-384-8,6 1-80 6,7 1-16-6,-1-1 0 8,6 1-336-8,1-2-80 8,7-3-16-8,1 3 0 8,4 0-144-8,4-1-16 8,6-1-128-8,0 2 192 7,8-1-192-7,-2 5 128 7,-4 1-128-7,10-3 0 8,-1 0 208-8,5 3-48 7,4 4-16-7,-3 1 0 9,3 7 144-9,-1 6 32 6,3 2 0-6,-1 4 0 8,-9 0-48-8,0 8 0 7,-3-1 0-7,1 9 0 8,-10-1-272-8,0 5 128 7,-8 7-128-7,-3 2 0 8,-7-2 0-8,-3 4 0 7,-1 6 0-7,-9 0 0 8,0 8 128-8,-4-2-128 7,-8-6 0-7,-4 9 0 8,-2 7 144-8,-7 3-144 7,-5 3 0-7,1-1 144 8,-7 1-144-8,-5 3 0 7,0-2 0-7,-2-1 128 8,-2-1-128-8,-2 4 192 7,4-7-192-7,-4 1 192 8,-2-1-192-8,4-3 160 7,-2-1-160-7,4-6 160 9,3-4-160-9,3-2 192 6,2 1-192-6,3 5 192 8,1-4-192-8,6-2 0 7,1-4 0-7,2 2 0 9,5-4 0-9,7 2 0 6,0-2-192-6,6 0 192 22,1 2-1808-22,7-6-240 1,0 0-64-1,7 1 0 0</inkml:trace>
    </iact:actionData>
  </iact:action>
  <iact:action type="add" startTime="58226">
    <iact:property name="dataType"/>
    <iact:actionData xml:id="d62">
      <inkml:trace xmlns:inkml="http://www.w3.org/2003/InkML" xml:id="stk62" contextRef="#ctx0" brushRef="#br2">16955 17776 35583 0,'-13'10'1584'1,"13"-10"320"-1,0 0-1520 0,0 0-384 6,-2 18 0-6,2-18 0 7,0 0 640-7,8 17 48 8,5-5 16-8,-13-12 0 8,14 6-320-8,3-2-48 7,-1-6-16-7,0 0 0 8,-16 2-320-8,15-6 0 7,3-4 0-7,-1-3 0 24,-3 1-816-24,4-6-80 1,-3-1 0-1,5 3-16 13,1-7-2000-13,1 1-400 0,-5-1-80 0</inkml:trace>
    </iact:actionData>
  </iact:action>
  <iact:action type="add" startTime="58546">
    <iact:property name="dataType"/>
    <iact:actionData xml:id="d63">
      <inkml:trace xmlns:inkml="http://www.w3.org/2003/InkML" xml:id="stk63" contextRef="#ctx0" brushRef="#br2">18130 14243 28383 0,'-8'-35'1264'1,"6"7"256"-1,4-1-1216 0,2-2-304 1,5-4 0 0,7 4 0 7,4 1 480-8,-3 3 32 6,3 0 16-6,5-1 0 8,2 3-256-8,2 4-48 7,3 3-16-7,3-1 0 8,4 1-80-8,2 2 0 7,2-1-128-7,-2 7 192 8,4 4-48-8,1 6-16 6,-5 6 0-6,0 2 0 9,-6 6 0-9,0-1-128 6,3 9 192-5,-5 5-64 7,-4 0-128-8,2 8 192 6,0-2-192-6,-3 10 192 9,-3 12-64-8,-2-2 0 5,1-3 0-6,-9 7 0 9,-1-2-128-9,-4-1 128 6,-2-1-128-6,-4-1 128 9,-2 1-128-9,-4-2 128 6,-6 1-128-6,0-3 128 8,-2 2-128-8,-7-4 192 8,1-6-192-8,-3 5 192 7,-7 1-64-7,-1-2-128 8,0 4 192-8,-3 2-64 8,1-3-128-8,-2 1 128 7,-2 2-128-7,0 0 128 7,-1 1-128-7,1 1 0 8,-6 1 0-8,4 3 0 21,2-2-688-21,6-1-64 1,-1-3-16-1,1 5-8960 8,6 3-1808-7</inkml:trace>
    </iact:actionData>
  </iact:action>
  <iact:action type="add" startTime="58918">
    <iact:property name="dataType"/>
    <iact:actionData xml:id="d64">
      <inkml:trace xmlns:inkml="http://www.w3.org/2003/InkML" xml:id="stk64" contextRef="#ctx0" brushRef="#br2">18726 17453 32255 0,'-19'13'2864'1,"9"-3"-2288"3,-2 6-576-4,12-16 0 9,0 21 1280-9,6 3 160 7,-2-3 32-7,0 1 0 7,4-5-1072-7,2-1-208 7,-10-16-32-7,9 13-16 8,-9-13-144-8,18 12 160 8,-8-4-160-8,-10-8 160 7,17 8-160-7,-3-3 0 8,3-3-192-8,-1-2 192 21,2-2-640-21,3-3 0 0,-1-1 0 0,3-2 0 16,0-2-1360-15,5-3-288-1,-1 3-48 0,0-8-16 0</inkml:trace>
    </iact:actionData>
  </iact:action>
  <iact:action type="add" startTime="59265">
    <iact:property name="dataType"/>
    <iact:actionData xml:id="d65">
      <inkml:trace xmlns:inkml="http://www.w3.org/2003/InkML" xml:id="stk65" contextRef="#ctx0" brushRef="#br2">19686 13884 29487 0,'8'-16'2624'1,"11"-1"-2112"1,5-5-512-2,5-1 0 9,6-2 352-9,8 3-32 7,-2 6-16-7,8-1 0 8,5 3-144-8,1-3-32 7,0 3 0-7,1-2 0 8,-1 7 64-8,-3-5 0 7,-1 4 0-7,-4-1 0 8,0 5 96-8,0 2 32 7,1 4 0-7,-3 2 0 8,0 2-80-8,-6 5-16 7,2 3 0-6,-2 8 0 6,4-3-80-7,-4 7-16 7,2 1 0-7,-6 6 0 8,-4 6-128-8,-1 2 128 8,-3 8-128-8,-2 2 128 8,-3 1-128-8,-5 9 0 6,-5 1 0-6,-4 1 0 9,0 5 0-9,-14 2 0 6,-4 1 144-6,-2 5-144 9,-7 6 0-9,-7-2 144 6,-3 2-144-6,-2 2 0 8,-6 2 128-8,0-1-128 7,2-5 0-7,-4-5 0 8,2-1 0-8,3 2 0 8,-3-6 0-8,4 4 0 7,0-9 0-7,2-3 0 8,-2-3 0-8,3-1 0 7,-1 7 0-7,10-9 0 7,-1-5 0-7,3 2 0 23,3-1-1664-22,1 1-352-1,5-2-64 0,0-8-16 0</inkml:trace>
    </iact:actionData>
  </iact:action>
  <iact:action type="add" startTime="59655">
    <iact:property name="dataType"/>
    <iact:actionData xml:id="d66">
      <inkml:trace xmlns:inkml="http://www.w3.org/2003/InkML" xml:id="stk66" contextRef="#ctx0" brushRef="#br2">20663 17634 41695 0,'0'0'1856'0,"8"14"368"0,0 1-1776 0,7-5-448 4,1 8 0-4,4-5 0 8,3 5 496-8,0-1 16 7,-1-1 0-7,3-2 0 8,3-7-384-8,-1-1-128 7,0 6 0-7,-3-4 144 25,-3-4-1840-23,2 2-368-1,-3-3-80-1</inkml:trace>
    </iact:actionData>
  </iact:action>
  <iact:action type="add" startTime="60435">
    <iact:property name="dataType"/>
    <iact:actionData xml:id="d67">
      <inkml:trace xmlns:inkml="http://www.w3.org/2003/InkML" xml:id="stk67" contextRef="#ctx0" brushRef="#br2">23187 15501 18431 0,'4'-22'816'0,"0"10"160"0,-2-5-784 0,2 3-192 5,2-3 0-5,2-1 0 8,-1 3 1440-8,-1-1 240 7,0 6 48-7,-6 10 16 8,0 0-592-8,0 0-128 7,4-12-32-7,-4 12 0 9,0-7-96-9,-4 5 0 6,-4 4-16-6,0 4 0 8,-9 3-352-8,3 3-64 7,-9 11-16-7,-1 5 0 8,-5-1-160-8,-2 4-32 7,-6 6-16-7,-2 4 0 8,-4 6 0-8,4 0 0 7,-4 0 0-7,4 5 0 9,-2 3-48-9,4-1-16 7,2 3 0-7,-6-4 0 7,2-8-176-7,6-6 0 7,-2 0 144-7,5 2-144 8,3-8 240-8,10 2-32 8,-1 0 0-8,6-6 0 8,5 0-208-8,8-3 144 6,9-7-144-6,4 1 128 9,5-1-128-9,7-5 192 6,7 1-192-6,8-7 192 8,0 2-192-8,8-2 128 7,1-6-128-7,7 0 128 8,5-2-128-8,10-2 192 7,3-4-192-7,8-4 192 8,11 0-192-8,-4 1 0 8,0-7 0-8,-7 4 128 7,-3-3-128-7,-2 1-144 8,-2-3 144-8,-1 3-208 20,-9 0-2000-19,-2-1-400-1,-3 3-80 0</inkml:trace>
    </iact:actionData>
  </iact:action>
  <iact:action type="add" startTime="60810">
    <iact:property name="dataType"/>
    <iact:actionData xml:id="d68">
      <inkml:trace xmlns:inkml="http://www.w3.org/2003/InkML" xml:id="stk68" contextRef="#ctx0" brushRef="#br2">23135 16242 34095 0,'0'0'3024'12,"9"-8"-2416"-12,15-8-480 0,11 3-128 2,14-7 400-2,9-1 64 6,8-1 16-6,3 1 0 8,5-5 0-8,2-3 0 8,12-4 0-8,1-2 0 8,7 0-336-8,5-4-144 6,5 0 128-6,-3 4-128 9,-9-6 0-9,1 4 0 7,-5-2 0-7,-2 7-176 22,2 3-1952-21,1 2-400-1,-1 2-80 0</inkml:trace>
    </iact:actionData>
  </iact:action>
  <iact:action type="add" startTime="61064">
    <iact:property name="dataType"/>
    <iact:actionData xml:id="d69">
      <inkml:trace xmlns:inkml="http://www.w3.org/2003/InkML" xml:id="stk69" contextRef="#ctx0" brushRef="#br2">25959 16396 28095 0,'-4'47'1248'0,"8"-16"256"0,0 4-1200 0,0-2-304 6,4-2 0-6,-1 2 0 8,3-1 288-8,-4-1 0 8,0-4 0-8,0-7 0 7,1-3-32-7,-7-17-16 8,4 8 0-8,-4-8 0 7,0 0 320-7,10-10 64 8,2-9 16-8,-4-5 0 7,-1-3 128-7,5-8 48 7,-4-12 0-6,0 2 0 7,7-7-304-8,-3-5-64 6,2-5-16-6,-5-5 0 9,5-5 16-9,-4-2 16 7,2-8 0-6,1-8 0 6,-3-3-48-7,4-7-16 7,-5 1 0-7,5-10 0 9,-4-8-224-9,3-4-48 6,1-2-128-6,-2 0 192 8,1 6-192-7,-1 2 0 5,4 8 0-6,-5 11 0 8,5 14 0-8,-2 12 0 7,1 4 0-7,1 13 0 8,0 10 0-8,1 4 0 7,-5 8 0-7,3 8 0 8,-7 9 0-8,6 0-128 7,0 8 128-7,-14 6 0 8,0 0-352-8,17 14 32 8,-3 4 16-8,3 7 0 20,-5 6-288-20,4 10-64 0,-7 2-16 1,1 6 0 15,2 1-1120-16,-2 7-208 0,5 0-48 0,-1-1-16 15,3-3 528-15,3-4 128 0,-3-9 0 0,3 3 16 14,-1-6 384-14,-1 0 80 0,1-5 16 0,5-3-8880 4</inkml:trace>
    </iact:actionData>
  </iact:action>
  <iact:action type="add" startTime="61696">
    <iact:property name="dataType"/>
    <iact:actionData xml:id="d70">
      <inkml:trace xmlns:inkml="http://www.w3.org/2003/InkML" xml:id="stk70" contextRef="#ctx0" brushRef="#br2">26804 14629 22399 0,'0'0'992'1,"0"0"208"-1,0 0-960 0,0 0-240 4,0 0 0-4,0 0 0 8,0 0 656-8,0 0 96 7,0 0 16-7,0 0 0 8,15 15-192-8,3 1-48 7,-7 4 0-7,7 5 0 8,-2 6-32-8,1 4-16 7,5 6 0-7,-3 6 0 8,1 2-128-8,3 11-32 7,-2-1 0-7,3 1 0 9,-5 3-16-9,5 3-16 7,-1-4 0-7,3 1 0 8,-1 3-80-8,0-6-16 7,-1-3 0-6,-1 0 0 6,4-5 64-7,5-1 16 6,1-4 0-6,-4-2 0 8,0-6 64-8,-1-2 16 7,-1-4 0-7,-2-8 0 8,1-3 96-8,-3-9 0 7,-4 3 16-7,1-8 0 8,0-1 16-8,-7-5 0 7,3-7 0-7,-5-1 0 8,7-2 144-8,-6-12 16 7,1-7 16-7,-3-2 0 8,2-8-16-8,-4-6 0 7,1-4 0-7,1-4 0 8,-4 3-144-8,-4-9-48 7,2-7 0-7,-2-3 0 9,-2-9-80-9,0-6-32 6,-4-3 0-6,2-11 0 8,2 0-160-8,-4-5-48 7,-4 0 0-7,0-1 0 9,1-1-128-9,3 11 0 6,-4 6 0-6,6 10 0 9,2 4 0-9,0 10 0 6,2 7 0-6,4 6 0 9,-2 8-176-9,-2 4 176 6,3 8-128-6,1 6 128 23,2 3-1072-22,-4 3-128-1,-2 5-16 0,-2 12-16 12,0 0-1840-11,0 0-384-1</inkml:trace>
    </iact:actionData>
  </iact:action>
  <iact:action type="add" startTime="62161">
    <iact:property name="dataType"/>
    <iact:actionData xml:id="d71">
      <inkml:trace xmlns:inkml="http://www.w3.org/2003/InkML" xml:id="stk71" contextRef="#ctx0" brushRef="#br2">28518 14576 27647 0,'-17'20'2448'1,"9"-3"-1952"4,2 3-496-5,-4 9 0 7,2 8 384-7,2 0 0 9,1 4-16-9,-5 6 0 8,0 6-368-8,2 3 0 6,-5 3 0-6,5-3 0 8,2-1 208-8,2 3-16 6,0-7-16-6,4 2 0 9,4-3-176-9,2-1 192 7,2-4-192-7,7-6 192 8,-1-4 80-8,7-6 32 7,-1-5 0-7,7-7 0 9,6-9 480-9,1 0 112 6,1-2 0-6,4-12 16 9,-2-6 240-9,6-5 32 6,-6-5 16-6,6-9 0 8,-4-4-352-8,0-2-64 7,-2-8-16-7,-10 4 0 8,-7-4-160-8,-5-2-32 7,-5-1-16-7,-4-5 0 8,-12-4-240-8,-8-3-64 7,-9-1 0-7,-4 3 0 8,-7 1-256-8,-5 7 128 7,-2 3-128-7,4 6 0 8,-6 8 0-8,8 4 0 7,-2 3 0-7,4 5 0 21,2 3-320-20,4 8-80-1,1 6-16 1,7 1 0 14,3 3-2016-15,1 3-416 0,15-3-80 1,0 0-13200 1</inkml:trace>
    </iact:actionData>
  </iact:action>
  <iact:action type="add" startTime="62491">
    <iact:property name="dataType"/>
    <iact:actionData xml:id="d72">
      <inkml:trace xmlns:inkml="http://www.w3.org/2003/InkML" xml:id="stk72" contextRef="#ctx0" brushRef="#br2">29540 14038 26719 0,'-14'-18'2368'1,"14"18"-1888"4,0 0-480-5,0 0 0 8,0 0 2384-8,0 0 384 6,0 0 80-6,-1 24 16 9,-7 5-2096-9,2 6-432 7,2 12-80-7,0 6 0 8,-2-1 16-8,0 9 16 7,1 3 0-7,1 10 0 8,2 4-160-8,-2 4-128 7,0 0 144-7,-2 4-144 8,2 0-160-8,0-1-128 7,-2-1-32-6,4-2 0 20,0-8-1072-21,4-7-208 0,-2-3-64 0,0-13 0 14,4-12 496-14,0-6 80 0,2-4 32 0,2-7 0 17,-2-5-176-17,-6-17-48 0,27 10 0 1,-27-10 0-1</inkml:trace>
    </iact:actionData>
  </iact:action>
  <iact:action type="add" startTime="62702">
    <iact:property name="dataType"/>
    <iact:actionData xml:id="d73">
      <inkml:trace xmlns:inkml="http://www.w3.org/2003/InkML" xml:id="stk73" contextRef="#ctx0" brushRef="#br2">29177 14449 18431 0,'2'-29'1632'1,"6"8"-1312"3,6-9-320-4,3 1 0 8,15 0 4656-8,5 4 848 7,11-1 192-7,7 3 16 8,3-2-3984-8,9-1-784 8,9 5-176-8,6 1-16 8,4-1-496-8,-4-1-112 6,-4 5-16-6,-4 5 0 23,-10-4-1200-23,-2 7-240 1,-3 3-48-1,-4 2-16 12,-7 2-1984-12,-3 2-400 0,6 2-80 2,-8 15 0-2</inkml:trace>
    </iact:actionData>
  </iact:action>
  <iact:action type="add" startTime="63107">
    <iact:property name="dataType"/>
    <iact:actionData xml:id="d74">
      <inkml:trace xmlns:inkml="http://www.w3.org/2003/InkML" xml:id="stk74" contextRef="#ctx0" brushRef="#br2">25171 18053 35007 0,'-27'4'1552'1,"9"4"320"-1,4 2-1488 0,3 0-384 4,3 7 0-4,4 1 0 9,4 5 752-9,-2 6 80 6,2 5 0-6,-2 1 16 8,0 0-608-8,2 4-240 7,2-6 176-7,2 0-176 8,-4 0 0-8,0 2 0 7,2-2 0-7,2-1 0 24,2-1-304-24,-2-4-144 0,3-3-48 0,-1-3 0 17,2-5-944-17,-8-16-192 0,0 0-32 1,16 15-8176 3,-16-15-1616-3</inkml:trace>
    </iact:actionData>
  </iact:action>
  <iact:action type="add" startTime="63332">
    <iact:property name="dataType"/>
    <iact:actionData xml:id="d75">
      <inkml:trace xmlns:inkml="http://www.w3.org/2003/InkML" xml:id="stk75" contextRef="#ctx0" brushRef="#br2">25996 17876 24879 0,'-14'23'2208'0,"1"5"-1760"5,-1 3-448-5,4 2 0 8,4 0 1984-8,-1 2 320 8,-1 8 64-8,0-6 16 7,-2-6-1680-7,-1-1-352 8,3-3-64-8,0-4-16 8,-6-3-80-8,7-8 0 6,7-12-16-6,-10 11 0 8,10-11 192-8,0 0 32 7,0 0 16-6,0 0 0 6,11-21 96-7,7-3 32 7,0-5 0-7,3-4 0 8,2-10-112-8,3 2-32 7,1-4 0-7,-2 4 0 9,3 0-160-9,3 4-48 7,0-2 0-6,2 4 0 6,-1 8-32-7,1 5-16 7,-2 9 0-7,-2-1 0 9,0 6 80-9,-1 8 16 6,-3 10 0-6,0 8 0 8,1 1-240-8,-5 8 144 7,-3 7-144-7,3-1 128 8,-3 6-128-8,-1 0 0 8,-1 6-160-8,-4 0 160 20,3 1-672-19,-5 5-32-1,-2-8-16 0,0 4 0 15,-2 0-2448-15,-3-6-480 1,3-4-112-1</inkml:trace>
    </iact:actionData>
  </iact:action>
  <iact:action type="add" startTime="63754">
    <iact:property name="dataType"/>
    <iact:actionData xml:id="d76">
      <inkml:trace xmlns:inkml="http://www.w3.org/2003/InkML" xml:id="stk76" contextRef="#ctx0" brushRef="#br2">28025 16870 27647 0,'0'0'2448'1,"0"0"-1952"2,0 0-496-3,-10 2 0 8,10-2 608-8,-14 17 32 7,6 5 0-7,-3 13 0 7,1 4 0-7,4 9 16 8,-4 5 0-8,3 6 0 8,1-1-16-8,0 5-16 7,2 3 0-7,-4 2 0 7,2 6-128-7,2-2-32 9,0-1 0-9,1 5 0 7,-5-2-336-7,2-6-128 7,2 2 0-7,0-5 144 22,0-5-592-22,0 0-112 0,0-7-16 0,8-8-16 14,-4-12-512-13,2-4-112-1,-2-3 0 0,0-7-12800 4</inkml:trace>
    </iact:actionData>
  </iact:action>
  <iact:action type="add" startTime="64008">
    <iact:property name="dataType"/>
    <iact:actionData xml:id="d77">
      <inkml:trace xmlns:inkml="http://www.w3.org/2003/InkML" xml:id="stk77" contextRef="#ctx0" brushRef="#br2">27699 17687 35007 0,'17'-12'3120'0,"5"-2"-2496"5,11-5-496-5,6 1-128 8,12 5 320-8,3-5 64 7,3 5 0-7,3-5 0 8,1 2-192-8,-1 1-16 7,-5-3-16-7,-8 8 0 8,-2-5-160-8,-6 3 0 8,-4-5-160-8,-6 7 160 8,-4 2-160-8,-5 0 160 7,-3 6-160-7,-17 2 160 7,0 0 0-7,14 8 0 7,-4 2 0-7,-8 5 0 8,-2 1 0-8,-4 7 0 7,-6 7 192-7,-4 3-192 8,-1 6 224-8,-1-2-64 8,-3 6-16-8,-1-2 0 9,3 8-16-9,-5-7-128 7,3 1 192-7,5-4-64 6,-2-4-128-6,11-3 0 7,-1-5 144-7,4-4-144 8,4-9 208-8,-2-14-16 7,8 14-16-7,7-7 0 8,-1-7 32-8,7-1 16 7,-1-11 0-7,1-2 0 9,5-3 48-9,1-1 16 6,0-5 0-6,2-3 0 9,3-1-160-9,-1 0-128 6,-8 1 192-6,1 1-192 8,-3 2 128-8,-1 5-128 7,-7 0 0-7,1 3 0 8,-14 15 0-8,0 0 128 7,0 0-128-7,0 0 0 8,0 0 288-8,0 0-48 7,4 19-16-7,0 5 0 8,-4 1-224-8,0 0 0 8,0 1 0-8,2-1 0 8,0-3 0-8,4-1-240 7,3 1 32-7,-1-5 0 21,6-5-576-21,-3-4-112 0,-11-8-32 1,24 4 0 13,-1-6-1520-14,5-6-304 0</inkml:trace>
    </iact:actionData>
  </iact:action>
  <iact:action type="add" startTime="64460">
    <iact:property name="dataType"/>
    <iact:actionData xml:id="d78">
      <inkml:trace xmlns:inkml="http://www.w3.org/2003/InkML" xml:id="stk78" contextRef="#ctx0" brushRef="#br2">29526 16101 35935 0,'-21'12'1600'0,"7"2"320"9,5 1-1536-8,3 13-384-1,0 7 0 0,0 6 0 2,2 9 288-2,0 5-16 6,0-1 0-6,2 11 0 9,-1 5-80-9,-1 4-32 6,-2 2 0-6,0 8 0 9,0 4 0-9,2 0 0 6,-2-1 0-6,-1 1 0 10,-1-2-160-10,2-2 128 6,-4-2-128-6,4-10 128 7,4-12-128-7,0-7 0 8,2-4 0-8,2-14 128 8,2-6 128-8,6-7 0 7,-10-22 16-7,12 15 0 8,5-9 272-8,-1-4 48 7,5-8 16-6,5-6 0 6,3-5-304-7,2-7-64 7,6-1-16-7,-2-2 0 7,-2-6-224-6,4-1 0 6,2 5 0-7,-5 4 0 7,1 7-256-7,0 1 64 8,-6 7 16-8,-2 4 0 7,-7 2 176-7,-1 10-160 8,-1 4 160-8,-6 5-160 8,-1 5 160-8,-5 7 0 7,-4 8 0-7,-4 0-128 8,-2-3 128-8,-9 3 0 7,-7-2 0-7,1 4 0 9,-7-2 0-9,-5 0 0 6,-8 2 0-6,0-4 128 8,-8-3-128-8,8-3 144 7,-4-6-144-7,8-7 160 8,-4-2-160-8,6-6 0 7,2-6 144-7,4-2-144 8,1-4-176-8,7-8-96 7,5-1-32-7,6-9 0 22,-1 1-2256-22,5-7-448 0</inkml:trace>
    </iact:actionData>
  </iact:action>
  <iact:action type="add" startTime="64881">
    <iact:property name="dataType"/>
    <iact:actionData xml:id="d79">
      <inkml:trace xmlns:inkml="http://www.w3.org/2003/InkML" xml:id="stk79" contextRef="#ctx0" brushRef="#br2">30439 15850 37263 0,'0'0'1648'1,"0"0"336"-1,0 0-1584 0,0 0-400 2,-6 11 0-2,-3 11 0 10,-1 5 384-10,-2 4 0 5,-3 14 0-5,5 8 0 8,-4 7 64-8,6 5 16 7,-3 3 0-7,5 4 0 8,2 6-160-8,0 6-48 7,2 6 0-7,0 3 0 8,-2-1-256-8,-2 5 0 8,3-1-128-8,-1 2 128 22,-2-7-1792-21,4-1-256-1,-2-2-48 0,4-6-16 13,2-10-960-13,2-8-208 0,6-15-48 1,5-6 0-1</inkml:trace>
    </iact:actionData>
  </iact:action>
  <iact:action type="add" startTime="65119">
    <iact:property name="dataType"/>
    <iact:actionData xml:id="d80">
      <inkml:trace xmlns:inkml="http://www.w3.org/2003/InkML" xml:id="stk80" contextRef="#ctx0" brushRef="#br2">30876 17267 35007 0,'0'0'3120'0,"0"0"-2496"4,0 0-496-4,24-5-128 9,3-1 128-9,4-2 16 7,2-2 0-7,6 0 0 8,2-3-144-8,0-1-224 7,0-9 48-7,4-1 16 8,-2-1 160-8,0-2-128 7,-8-1 128-7,-2 1-128 8,-4-4 256-8,-1 2 48 7,-7 1 16-7,-3 3 0 8,-10-2 432-8,-5-1 80 7,-4 5 32-7,-5 3 0 8,-10 1 80-8,-1 1 16 7,-11 9 0-7,-5 5 0 8,-4 6-128-8,-2 7-32 7,-6 9 0-7,0 5 0 9,2 7-176-9,0 5-48 7,6 6 0-6,8 0 0 5,0 6-64-6,5-3 0 8,5 1-16-8,9 4 0 8,2-6-160-8,4 0-16 6,8 2-16-6,4-6 0 8,4 0-176-7,5 0 0 5,5-6 0-6,3-2 0 23,5-2-976-22,1-1-128-1,0-3-32 0,4-4-12096 7,-2-1-2416-6</inkml:trace>
    </iact:actionData>
  </iact:action>
  <iact:action type="add" startTime="65614">
    <iact:property name="dataType"/>
    <iact:actionData xml:id="d81">
      <inkml:trace xmlns:inkml="http://www.w3.org/2003/InkML" xml:id="stk81" contextRef="#ctx0" brushRef="#br2">28222 17620 28559 0,'0'0'2544'0,"0"0"-2032"6,21-7-512-6,-1-1 0 7,-1-2 512-7,6 2 16 8,1 2 0-8,-1-3 0 22,-1 3-1392-22,3-2-288 0,-4 0-48 0,1-1-11120 4</inkml:trace>
    </iact:actionData>
  </iact:action>
  <iact:action type="add" startTime="66633">
    <iact:property name="dataType"/>
    <iact:actionData xml:id="d82">
      <inkml:trace xmlns:inkml="http://www.w3.org/2003/InkML" xml:id="stk82" contextRef="#ctx0" brushRef="#br2">8059 18494 9215 0,'0'0'816'1,"0"0"-656"6,0 0-160-7,0 0 0 8,0 0 1264-8,0 0 208 7,-10 6 64-7,10-6 0 7,0 0-512-7,-15 2-80 7,15-2-32-6,-12-2 0 7,12 2 176-8,0 0 48 7,0 0 0-7,0 0 0 7,0 0-48-7,0 0 0 7,-16 0 0-7,16 0 0 8,0 0-224-8,0 0-48 7,0 0-16-6,0 0 0 6,0 0-240-7,22-6-48 7,3 2-16-7,2 2 0 8,7-4-192-8,8-1-48 7,-4-1 0-7,12 2 0 9,5-6-64-9,3 3 0 7,5 3-16-7,9-8 0 8,10 4 16-8,4 3 0 7,7-5 0-7,1 2 0 8,-8-2-192-8,0-1 160 7,-4 5-160-7,-1 2 160 8,1 0-160-8,2 6 0 6,0-2 0-6,-2 2 128 8,-2 4-128-7,-6 2 0 6,-11-2 0-7,-5 2 0 8,-5-4 0-8,-1 2 0 7,-1 0 0-7,-10 1 128 8,-2-1-128-8,-8 2 0 7,-3-4 0-7,-5 2 128 7,-7 0-128-7,-1 0 0 8,-15-4 144-8,0 0-144 7,0 0 224-7,0 0-32 8,0 0 0-8,0 0 0 8,0 0 208-8,-19 11 48 7,-5-5 0-7,-3 2 0 8,-4 2-224-8,-4-4-32 6,-2-4-16-6,-8 2 0 9,-2-1-176-9,-4 1 160 7,-11-2-160-7,-5 2 160 8,-9-4-32-8,-2 0-128 7,-2 0 192-7,0 2-64 8,-1-2-128-8,1 0 192 7,0 0-192-7,-4 2 192 8,-6-2-192-8,2-2 0 7,-7 2 0-7,3 0 128 8,6 0-128-8,8 0 0 7,4 0 144-7,6 0-144 8,5 2 0-8,-1-2 144 7,5-2-144-7,9 0 0 8,7-2 208-8,4 4-64 7,8-2-16-7,7 2 0 8,9 0-128-8,1-2 0 7,14 2 0-7,0 0 0 8,0 0 0-8,19-3 0 7,9 1 0-7,11-2 0 8,10 2 0-8,7-2 0 7,10 2 0-7,5-6 0 8,7 4 0-8,9 2 0 7,13 2 0-7,5 2 0 8,4-2 0-8,-1-2 0 7,-9-2 0-7,3 2 0 8,-3 2 0-8,1 0 0 7,1 0 0-7,0 0 0 8,-7 2 0-8,-10 0 0 7,-8 0 0-7,-10 0 0 8,1 2 0-8,-11 4 0 7,-5 0 0-7,-10-4 0 8,-4-1 0-8,-4 1 0 7,-6 2 0-7,-7-2 0 8,-20-4 0-8,16 4 128 7,-16-4-128-7,0 0 0 8,0 0 144-8,0 0-144 7,-24 6 160-7,-5 2-160 8,-4 1 224-8,-14-3-48 7,-6 0-16-7,-5 2 0 9,-7-2-32-9,-11 2-128 6,-12 3 192-6,-7 3-64 8,-5-4-128-8,-1 5 192 7,-6-3-192-7,1 7 192 8,-1 1-192-8,0-4 0 7,-2 3 0-7,11-7 0 8,6 1 288-8,16-3-32 7,8 2 0-6,15-4 0 6,14-4-64-7,10 1-32 8,6-1 0-8,9 2 0 7,14-6-160-7,0 0 0 7,0 0 0-7,18-2 0 8,5-2 0-8,10 2 0 7,10-2 0-7,6-1-176 8,11 1-144-8,7-2-16 7,11-6-16-7,4 4-11808 16,0-1-2368-16</inkml:trace>
    </iact:actionData>
  </iact:action>
  <iact:action type="add" startTime="72728">
    <iact:property name="dataType"/>
    <iact:actionData xml:id="d83">
      <inkml:trace xmlns:inkml="http://www.w3.org/2003/InkML" xml:id="stk83" contextRef="#ctx0" brushRef="#br3">2044 5898 21183 0,'0'0'1888'1,"0"0"-1504"6,0 0-384-7,0 0 0 8,0 0-192-8,9-8-128 7,-9 8 0-7,20-8-16 8,-20 8 336-8,15-2 0 8,-15 2 128-8,20 4-128 8,-1 2 208-8,1 0-32 6,-20-6-16-6,17 10 0 8,3 3-32-8,-1-3-128 7,-5 2 192-7,6 3-64 8,-1 1-128-8,-1-2 160 7,1 3-160-7,3-1 160 8,-3 1 64-8,6 1 16 7,-1-3 0-7,-1 7 0 8,1-1 80-8,1-1 0 7,-2-1 16-7,3 5 0 8,-5-1 48-8,5 2 0 8,1 3 0-8,-2-3 0 8,1 0 0-8,1-1 0 6,4 1 0-6,0 8 0 8,3-1 0-8,-3-1 0 8,2-2 0-8,2 0 0 7,2 2 0-7,0-1 0 7,2-1 0-7,2 2 0 8,2 4-48-8,0-2 0 7,0-1 0-7,0 3 0 9,6 2-80-9,-1-2-32 6,-9 0 0-6,4 4 0 8,-2-4-16-8,6-2 0 7,-4 2 0-7,2 4 0 8,4-2-48-8,-3 4-16 7,-1-5 0-7,4 3 0 8,4 1 48-8,1-1 0 7,1 0 0-7,1-3 0 8,1-5-192-8,0 4 0 8,-1 4 0-8,-3-2 0 7,-2 2 144-7,3-2 0 9,-1 2 0-9,1 0 0 7,3-6 0-7,0 2 0 6,1 2 0-6,4 0 0 8,5 4 32-8,-3 0 0 7,4-6 0-7,-3 6 0 8,-7-8-48-7,5 5-128 5,1-1 192-6,-3 0-64 9,-1-2-128-9,0 4 160 6,5-4-160-6,-1 0 160 9,8 6-160-9,-1-2 160 6,3 4-160-6,-4-4 160 9,-2 0-160-9,-3-2 0 6,3-2 144-5,-4 8-144 7,4-2 0-8,1 6 128 6,5-1-128-6,2 3 0 8,-2-2 0-8,4 0 144 8,0-6-144-8,-2 4 0 8,-8 1 160-8,5-3-160 6,-3 4 128-6,2 2-128 9,2-6 160-9,0 2-160 7,6 0 192-7,0-5-192 7,-2 5 224-7,-2-2-64 8,-2 4-16-8,-1-2 0 7,1-6-16-7,0 6 0 8,0-2 0-8,4 3 0 8,2 1 0-8,2-4-128 7,0 2 192-7,0-4-64 8,-2 4 0-8,2 4 0 7,-4-3 0-7,2 1 0 8,0 0-128-8,1-4 160 7,7 6-160-7,0-1 160 8,2 3-160-8,-2 0 0 7,-3-4 144-7,-1 1-144 9,2 1 144-9,0 0-144 6,2-2 192-6,3 3-192 8,5 3 160-8,-2 2-160 7,1-1 128-7,-5-3-128 8,-2 0 0-8,1-3 128 7,1-3-128-7,-2 6 0 8,5 2 128-8,3-1-128 7,5-9 128-7,-7 0-128 8,-4 6 128-8,5 0-128 7,-1-8 0-7,4 7 128 8,-5-1-128-8,9 0 128 7,1 2-128-7,-4 1 128 8,-1-3-128-8,-4 0 160 7,3 6-160-7,-1-5 160 8,3 3-160-8,6 0 0 7,-3 0 0-7,-3-3 0 9,-3-1 0-9,-2 4 0 6,5-2 128-6,-5 1-128 9,3-1 0-9,1 4 0 6,7 1 0-6,0-1 0 8,-5 0 0-8,-1-1 0 7,3 3 0-7,-3-2 0 8,7-3 0-8,3 3 128 7,4 0-128-7,-4-1 128 8,-7-7-128-8,3 4 160 7,-2 2-160-7,3-1 160 8,3 3-160-8,4-2 128 7,0 3-128-7,-6 1 128 8,-3-1-128-8,1 1 0 7,2-2 144-7,3 1-144 8,1 1 0-8,0-2 128 7,2-7-128-7,-4 7 0 8,1-4 0-8,-1-2 128 7,2 1-128-7,6 3 0 8,0 2 0-8,-2-1 0 7,-6-1 0-7,1 2 0 8,-1-5 0-8,0 5 0 7,4 2 0-7,2 1 128 9,2-7-128-9,-4 2 0 6,-1-3 0-6,-3 3 0 8,-2-2 0-8,4 2 0 7,4 1 0-7,-3-1 0 8,-3 2 0-8,-2-5 0 7,-4-3 0-7,-1 6 0 8,1 2 0-8,5 1 0 7,3 3 0-6,-2-3 0 6,-2-3 0-7,-3 0 0 8,-5 1 0-8,3 1 0 7,1-4 0-7,-2 2 0 7,5-3 0-7,-3 5 128 8,-2-2-128-8,-5-3 0 7,4-5 0-7,-5 6 0 8,3 0 0-8,-3-2 0 7,7 3 0-7,-3-3 0 8,-5-6 0-8,1 2 0 7,-5 4 0-7,0-6 0 8,-2 2 0-8,5-4 0 6,-5 4 0-6,4-4 0 9,1 5 0-9,-5-5 0 6,-4 4 0-6,2-6 0 9,-2 2 0-9,-1-2 0 7,-3-1 0-7,4-3 0 8,4 0 0-8,0 0 0 8,-4 0 0-8,-4-2 128 8,-6-3-128-8,2 1 0 7,0 2 0-7,-4 2 0 7,0-1 0-7,6-3 0 8,-2-4 0-8,-2 2 0 7,3-1 0-7,-3 3 0 7,-8-4 0-7,6 3 0 8,-7-3 0-8,3-2 0 7,-6 3 0-7,1-1 0 8,-1 1 0-8,0 1 0 7,-1 0 0-7,1-3 0 8,1 1 128-8,-3 0-128 7,-3 1 160-7,-3-1-160 9,-1-2 0-9,-2 1 0 6,-4 1 0-6,-1-2 0 8,-1-1 0-8,-4 1 0 8,2-3 0-8,-4-5 0 8,-4 3 0-8,0-8 0 6,-5 1 0-6,-3-3 0 8,-2-2 0-8,-5-2 0 7,-3 0 0-7,-17-4 0 23,14 2-448-23,-14-2 32 0,0 0 0 0,0 0 0 13,-19-8-1968-13,-15 0-400 0,-12-5-80 0</inkml:trace>
    </iact:actionData>
  </iact:action>
  <iact:action type="add" startTime="74532">
    <iact:property name="dataType"/>
    <iact:actionData xml:id="d84">
      <inkml:trace xmlns:inkml="http://www.w3.org/2003/InkML" xml:id="stk84" contextRef="#ctx0" brushRef="#br3">2808 17831 22751 0,'0'0'1008'0,"0"0"208"0,0 0-976 0,0 0-240 6,0 0 0-6,0 0 0 8,14 4 0-8,5 0 0 6,1-4-192-6,-1-2 192 9,3-2 0-9,3-4 0 7,2-2 0-7,5 3 144 8,7-3-144-8,-2-6 192 7,8 3-192-7,-1-5 192 8,7 1-192-8,0-3 128 7,-4-3-128-7,-1-3 128 7,5-1-128-7,6-2 0 8,-1-4 144-8,7-2-144 8,1-1 240-8,4-1-32 7,8-6 0-6,6 1 0 6,2-5 80-7,-2-2 16 7,-2 2 0-7,4 0 0 8,2-5 80-8,5-3 0 7,5-1 16-7,11 1 0 8,10 0-80-8,4-7-32 7,-10-6 0-7,5-1 0 8,3 1-112-8,7 2-32 8,11-6 0-8,-3 0 0 8,1-3-144-8,2-3 0 6,1 0 0-6,8-3 128 8,10-1-128-8,-7-6 0 7,-5-4 0-7,6 2 0 9,8 5 0-9,-2-3 0 6,2-10 0-6,2 9 0 9,2-3 0-9,4 0 128 6,7 3-128-6,-3-3 0 8,-10-7 128-8,6 3-128 7,7-3 0-7,-3-1 128 8,-2 4-128-8,0-3 0 7,1 3 144-7,7-3-144 8,-1 0 0-8,-1 1 144 7,-2-9-144-6,1 1 0 6,15 11 128-7,-13-6-128 8,-5-5 0-8,5 1 0 8,3 3 0-8,1-3 0 6,-5 2 0-6,-1 1 0 8,3 5 0-8,-4-6 0 7,1-3 0-7,-1-1 0 8,-4 4 0-8,3 3 0 7,9-3 128-7,-7 3-128 8,-9 3 0-8,0-3 0 7,4 5 0-7,-4-5 0 9,-6-1 0-9,-2 3 0 6,2-3 0-6,4 5 0 8,5 1 0-8,-3 1 128 7,-6-7-128-7,-2 7 0 8,-2-1 208-8,4 3-64 7,-2-6-16-7,-2 5 0 8,2 3 0-8,4-3 0 8,6 3 0-8,-6-2 0 8,-12-1 16-8,5 3 0 6,-7 2 0-5,10 2 0 6,-2-1-16-7,2 3-128 7,-10 0 192-7,6 0-64 8,1-2-128-8,1 2 128 7,-6 0-128-7,0 3 128 8,-5-3 0-8,1 6-128 7,8 2 192-7,-6 1-64 8,-1-3 16-8,-5 2 0 7,-5 6 0-7,9 2 0 9,0-6-16-9,1 6 0 6,-7-5 0-6,1 5 0 9,-1-4-128-9,3 2 192 6,5 2-192-6,-6 5 192 9,-7-5-48-9,2 5 0 7,-5 1 0-7,13-2 0 8,1-1 32-8,-4 7 0 6,-3-3 0-6,1-1 0 8,1 0-16-8,3 3 0 7,7 3 0-7,-7-1 0 8,-2 0-160-8,5 5 0 8,5 1 0-8,-6-4 0 7,1-1 0-7,-1-1 0 8,2 1 128-8,-3 3-128 7,1 0 0-7,2 1 0 7,-7 1 0-7,-3 0 0 8,-5-1 0-8,7 5 0 7,-1-2 0-7,-2 2 0 8,-5-3 0-8,1 1 0 7,-4-2 0-7,1 2 0 9,3-1 0-9,-8 1 0 7,-2 2 0-7,-6-4 0 8,-4-1 0-8,-2-1 0 6,-1 2 0-6,1 5 128 9,-2 3 0-9,-7 0-128 6,-5 4 192-6,-11-4-64 9,-4 0 64-9,-10 0 0 7,-1 6 0-7,-9 10 0 7,-5 3-64-7,-7 9-128 7,-11 3 192-7,-7 2-64 9,-7 1-400-9,-5 9-96 7,-18 0-16-7,-10 13-10240 15,-10 5-2064-15</inkml:trace>
    </iact:actionData>
  </iact:action>
  <iact:action type="add" startTime="76182">
    <iact:property name="dataType"/>
    <iact:actionData xml:id="d85">
      <inkml:trace xmlns:inkml="http://www.w3.org/2003/InkML" xml:id="stk85" contextRef="#ctx0" brushRef="#br3">17927 20509 11967 0,'0'0'528'0,"0"0"112"0,0 0-512 0,0 0-128 6,0 0 0-6,0 0 0 9,0 0 1552-9,0 0 288 6,13 2 48-6,-13-2 16 9,0 0-928-9,0 0-176 7,0 0-32-7,0 0-16 8,0 0 0-8,0 0 0 7,0 0 0-7,0 0 0 8,0 0-304-8,0 0-64 8,-4-16-16-8,-1 8 0 7,5 8-112-7,-10-11-32 8,-6 1 0-8,5 2 0 7,-7-6 160-7,2 7 48 8,3-3 0-8,-3-2 0 7,-1-2 32-7,-5 1 16 7,1 5 0-7,-1-4 0 8,1 3-64-8,-5 1-16 8,1-6 0-8,-2 6 0 8,-3 2-48-8,1-3-16 6,-2 1 0-6,2 2 0 8,-1-2-32-8,1-1-16 7,-2-1 0-7,0 2 0 8,0-6-64-8,-3 7-16 7,-3-7 0-7,2 2 0 8,0 2-16-8,-4-1 0 8,2 3 0-8,0-8 0 8,-8 7 0-8,0-5 0 7,-2 0 0-7,-1 4 0 8,-3-3-32-8,2 3-16 6,0-4 0-5,3 5 0 6,-5-1 0-7,2 0 0 8,0 4 0-8,3 4 0 7,-3-5 0-7,-2-1 0 8,2 2 0-8,1 2 0 7,-3-2-16-7,-4-4 0 8,-5 3 0-8,-3 1 0 7,1-2 16-6,0-2 0 6,-1 4 0-7,3-1 0 7,-1-5 0-7,3 4 0 7,-7 2 0-7,5 2 0 8,1 0-16-8,-1-3 0 8,-10-1 0-8,3 0 0 7,-5-4-128-7,6 3 128 7,-4-5-128-7,5 2 128 9,-3 4-128-9,2-3 0 7,1 1 0-7,-3 0 0 8,4 0 0-8,-10 3 128 7,-3-1-128-7,3-6 0 8,-4 4 128-8,2-3-128 6,2 3 128-6,4 0-128 8,-6-1 144-7,4 5-144 6,1-4 160-7,-5 0-160 8,-2 4 144-8,-2 2-144 6,-2-5 128-6,3-3-128 9,2 4 0-9,1-3 0 7,0 3 128-7,2 0-128 7,0-4 0-7,-2 4 0 8,-4 3 0-8,-2-5 128 7,-2-2-128-7,0 6 0 8,2-2 0-8,1-3 0 8,2 5 0-8,1 2 0 7,2 0 0-7,4 0 0 7,-4-4 0-7,-2 5 128 8,-2-1-128-8,0 2 0 7,0-4 128-7,4-2-128 8,0 0 0-8,-2 2 128 8,4 2-128-8,4-1 0 7,-2-3 0-7,1 2 0 8,-7 2 0-8,0-4 0 7,-2 0 128-7,4 1-128 8,4 1 0-8,-2 0 0 7,-4-2 0-7,4 2 0 8,4 0 0-8,-5-1 0 7,1-1 0-7,2 2 0 7,-6 0 0-7,0 0 0 8,0-1 0-8,6 1 0 8,-2-2 0-8,2 4 128 7,1-2-128-7,-1-2 0 7,4 4 128-7,-6 1-128 8,-8 1 128-8,2-2-128 8,-2-2 0-8,2-2 0 7,0 6 128-7,2-2-128 8,-2 0 0-8,6 0 0 7,0 0 0-7,-4-1 0 8,-6 1 0-8,-2 2 0 7,2-2 0-7,2 2 0 8,-1 0 0-8,1 2 0 7,2 0 0-7,2-2 0 8,0-2 0-8,-4 0 0 7,-8 2 0-7,4-2 0 8,-2 0 0-8,3 1 0 7,-3-1 0-7,6 4 0 8,0-2 0-8,0 0 0 7,-2-2 0-7,-2 2 0 8,0-4 0-8,1 2 0 7,1-2 0-7,4 4 0 8,0-2 0-8,2 2 0 7,-2 1 0-7,4 1 0 8,-4 0 0-8,-2-2 0 7,-6 0 0-7,4-4 0 8,8 0 0-8,-2 2 0 7,0-2 0-7,2 2 0 8,2 2 0-8,4-2 0 7,-2 2 128-7,-1 1-128 8,-7-1 0-8,-2-2 0 7,1-2 0-7,2 0 0 8,1 0 0-8,4 4 0 7,4 0 0-7,0 0 0 8,6 0 0-8,-5 2 0 6,3 0 0-6,-4 0 0 9,-2-2 0-9,-4 0 0 6,5-3 0-6,3 1 0 9,2 4 0-9,-3 0 0 7,7-2 0-7,-2 2 0 8,3 2 0-8,1 2 0 7,-3-1 0-7,-3-1 0 8,0 2 0-8,3-4 0 8,-3 2 0-8,5 2 0 7,5 2 0-7,-1-2 0 7,3 0 0-7,-1 0 0 8,2 0 0-8,3 0 0 7,-1 3 0-7,4-1 0 8,-2 0 0-8,-1-2 0 7,-5 2 0-7,0 2 0 8,1-5-128-8,1 3 128 7,2-6 0-7,3 6 0 8,-1 0 0-8,0 2 0 7,2-2 0-7,3-2 0 8,-3 1 0-8,2 5 0 7,6-2 0-7,-4 0 0 8,0 0 0-8,-2 3 0 7,0-3 0-7,0 8 0 8,-5-5 0-8,1 3 0 7,-2-4 0-7,8 0 0 8,-2 5 0-8,6-3 0 7,-5 3 0-6,5-1 0 6,-6 2 0-7,10 1 0 8,-4-5 0-8,2 4 0 7,-1-5 0-7,-1 5 0 7,6-4 0-7,0 3 0 8,2-3 0-8,-6 3 0 7,0-1 0-7,2 4 0 8,-6-7 0-8,4 7 0 7,-4-4 0-7,4 3 0 8,-4-1 0-8,6-3 0 7,1 5 0-7,1-2 0 8,-2 3-144-8,0-1 144 7,2-5 0-7,4 7 0 9,-3-3 0-9,1 5 0 6,-2-3 0-6,2 5 0 8,2-1 0-8,-1-1-128 7,3 1 128-7,0-2 0 8,-1 3 0-8,1-3 0 7,0-1 0-7,0 3 0 8,-3 2 0-8,5 1 0 7,0-3 0-7,1 3 0 8,5-1 0-8,-3 0 0 7,1 1 0-7,-1-1 0 8,1-7 0-8,-3 5 0 7,3 2 0-7,3 1 0 8,1-5 0-8,-1 3 0 7,3-3 0-7,1 2 0 8,4-1 0-8,-1 1 0 7,3-7 0-7,0 3 0 8,-2 5 0-8,2-5 0 7,4-3 0-7,1 3 0 9,1-1 0-9,-2-3 0 6,4 3 0-6,4-2 0 9,-2 1 0-9,1 3 0 6,1-9 0-6,4 9 0 8,-8-20 0-8,12 19 0 7,-2-1 0-7,5 1 0 9,-1 1 0-9,5-6-128 6,-1 3 128-6,1-1 0 8,5 1 0-8,1 3 0 8,3-7 0-8,-1 5 0 7,2-4 0-7,2 3 0 8,2-1 0-8,3-4 0 7,-7 1 0-7,4 1 0 7,-2-1 0-6,4 1 0 6,2-6 0-7,0 4 0 7,2-5 0-7,4 3 0 9,2 2 0-9,-2-4 0 6,0 0 0-6,4 3 0 8,6-3 0-8,3 2 0 8,3 0 0-8,-1-5 0 8,3 5 0-8,-5 0 0 6,-3-2 0-6,3-1 0 9,3 5 0-9,-3-4 0 6,1 0 0-6,0 2 0 8,-1-1 0-8,7-1 0 7,-3 4 0-7,4-4 0 8,7-3 0-8,-5 1 0 8,4 0 0-8,-5-2 0 7,-3-2 0-7,4 0 0 8,-3 2 0-8,3-2 0 8,2 2 0-8,-1 0 0 6,3 1 0-6,0-1 0 8,6 2 0-8,-2-4 0 7,-2 0 0-7,-5 4 0 8,-1-2 0-8,2 2 0 7,3 0 0-7,1-3 0 8,2 3 0-8,0 0 0 7,8 2 0-7,0-2 0 8,-2-4 0-8,-2 2 0 7,-4 0 0-7,2-1 0 9,-2 7 0-9,2-4 0 7,0 2 0-7,6 4 0 8,0-5 0-8,4 1 0 7,2 2 0-7,-6-4 0 8,-6-2 0-8,4 0 0 6,0-1 0-6,2 3 0 9,-1 2 0-9,5-2 0 7,4 2 0-7,-2-2 0 8,0-1 0-8,-3 1 0 7,-5-4 0-7,2 2 0 7,0-2 0-7,2 2 0 8,-2 4 0-8,6-2 0 7,1-2 0-7,1-1 0 8,-2-1 0-8,-4 0 0 8,-2-2 0-8,2 4 0 7,0 2 0-7,1-2 0 7,5 2 0-7,6-4 0 8,-3-2 0-8,1 0 0 7,-6-2 0-7,-1 2 0 8,-1-4 0-8,2 2 0 8,-2 2 0-8,7 0 0 6,1 0 0-6,2-2 0 9,-7-4 0-9,-3 2 0 6,0 2 0-6,2 0 0 9,0-2 0-9,-1 3 0 6,1 1 0-6,6 0 0 9,1 0 0-9,-5-4 0 7,-6-2 0-7,2-2 0 7,0 2 0-7,3 2 0 8,-1 4 0-8,2-2 0 8,9 0 0-8,-5 0 0 7,0-7 0-7,-5 3 0 8,-3 0 0-8,-2 2 0 6,0 0 0-6,4-2 0 9,3 4 0-9,-1 0 0 6,2 0 0-6,-1-1 0 9,-7-3 0-9,0 0 0 6,-2 0 0-6,2 6 0 9,-2 0 0-9,4 4 0 7,7-2 0-7,1-2 0 8,-6-2 0-8,-3-2 0 6,-3 2 0-6,0-2 0 9,0 0 0-9,2 2 0 7,0 2 0-7,0 0 0 8,2-2 0-8,0 2 0 7,-1-7 0-7,-7-3 0 8,-4 2 0-8,3 4 0 7,-3 0 0-7,-2 2 0 8,2 2 0-8,4 0 0 7,-4-2 0-7,4 0 0 8,0-4 0-8,-2 5 0 8,-4-3 0-8,-3 2 0 7,5 0 0-7,-6 0 0 7,2 0 0-7,-1 2 0 8,3 0 0-8,0 0 0 7,-2 0 0-7,4 0 0 8,-6 2 0-8,1 0 0 7,-9-2 0-7,5 0 0 8,1 0 0-8,-4 2 0 7,1 2 0-7,3-4 0 8,-4 0 0-8,5 2 0 7,1-1 0-7,2-1 0 8,1-1 0-7,1-1 0 5,-10-2 0-6,1 2 0 8,1 2 128-8,0 0-128 7,-3 2 0-7,1 0 0 8,1 2 0-8,-1-1 0 7,6 5 0-7,4-2 0 8,-1-6 0-8,-7 0 0 7,-5 0 0-7,-1 2 0 8,1-2 0-8,1 0 0 8,-1 4 0-8,-1 0 0 7,-1 2 0-7,-1 1 0 7,5-1 0-7,-1-2 0 8,4 0 0-8,-3 0 0 7,-3 2 0-7,-1-4 0 8,-2-4 0-8,-3 2 0 7,1 0 0-7,0 0 0 8,-5 0 0-8,1 4 128 7,-2 0-128-7,2-2 0 8,1 2 0-8,1-1 0 7,0 1 0-7,2 2 0 8,1-6 0-8,-1 0 0 7,1 2 0-7,-3-4 0 8,-2-4 0-8,-2 2 0 7,-4 1 0-7,3-1 0 8,-3 2 0-8,2-2 0 7,2-4 0-7,-6 4 0 8,4 0 0-8,-2 0 128 7,0 2-128-7,3-2 0 8,-1-1 0-8,2-3 0 8,2 2 0-8,0 2 0 7,-6-8 0-7,1-1 0 7,-5 3 0-7,2-6 0 8,-4 7 0-8,1-5 0 7,1 4 0-7,-4-3 0 8,-2 1 0-8,2 2 0 7,-4-4 0-7,-2 5 0 8,1-5 0-8,-5 4 0 7,-2-3 0-7,3 3 0 8,-5-2 0-8,1-3 128 7,-1 3-128-7,3-4 0 8,-7 7 0-8,3-5 0 7,-1 4 0-7,-5-5 0 8,1 3 128-8,-5-4-128 7,4 4 0-7,-8-3 144 8,-1 1-144-8,-1-3 0 7,-2 1 144-7,2-1-144 8,-2 1 0-8,-2 0 128 8,-2-3-128-8,-2 3 0 7,0-1 0-7,2-3 128 8,-5 5-128-8,1-3 0 7,-6-1 0-7,2 3 0 8,-3-6 0-8,-1 3 0 7,-3-2 0-7,-1 1 0 7,-3-3 0-7,3-3 0 8,-4-1 0-8,3 4 0 7,-4-1 0-7,-5 3 128 8,1-3-128-8,0 1 0 7,-3-1 0-7,-1-1 0 9,-6 6 0-9,2 3 0 6,4-3 0-6,-6 3-128 9,-2 4 128-9,2-3 0 6,-6 1 0-6,2-2 0 8,-8 5 0-8,0 3 0 7,-1-2 0-7,1 2 0 8,-4 4 0-8,2-1 0 7,-1-3 0-7,-3 4 0 8,1 2-144-8,-3 0 144 7,0 2-160-6,3 0 160 20,-3 2-480-21,-1 0 0 0,-7 0 0 1,-1 2 0 13,-8 2-2448-14,4-3-480 0</inkml:trace>
    </iact:actionData>
  </iact:action>
  <iact:action type="add" startTime="82083">
    <iact:property name="dataType"/>
    <iact:actionData xml:id="d86">
      <inkml:trace xmlns:inkml="http://www.w3.org/2003/InkML" xml:id="stk86" contextRef="#ctx0" brushRef="#br3">7398 4035 6447 0,'0'0'576'1,"0"0"-576"4,0 0 0-5,0 0 0 10,0 0 912-10,0 0 80 5,0 0 16-5,0 0 0 9,0 0-64-9,0 0-16 6,0 0 0-6,0 0 0 8,0 0-224-8,0 0-32 8,19-2-16-8,-5-3 0 8,0-5-208-8,-5 2-32 7,5 0-16-7,0-4 0 8,3 3 48-8,-3-1 0 7,1-6 0-7,-1 3 0 8,4-3-256-8,-5 1-64 7,3-3 0-7,1-4 0 8,-3 3 80-8,4 1 16 6,-5 1 0-5,5-3 0 7,-5 5-80-8,3-3-16 6,-4 5 0-6,1-5 0 9,-1 8 0-9,2-1-128 7,-6 3 192-7,-8 8-64 8,13-12-128-8,-13 12 0 6,0 0 144-6,0 0-144 9,0 0 0-9,0 0 128 7,0 0-128-7,0 0 0 8,0 0 192-8,0 0-16 7,0 0-16-7,0 0 0 8,0 0 32-8,-8 16 0 7,3 3 0-7,-1-3 0 9,2 1-64-9,-4 5-128 7,0-5 192-7,2 7-64 7,3 3-128-7,-3 0 0 7,-2 1 0-7,4 1 0 8,0 0 0-8,0 2 0 7,2 3 0-7,-2 1 0 8,2-2-128-8,-2 6 128 7,2-4 0-7,2-2 0 8,0 4 0-8,0 2 0 7,0-4 0-7,0 0 0 8,-1 0 192-8,1-1-64 7,-2-3 0-7,0 2 0 8,0 0 32-8,0 0 0 7,-2-2 0-7,4 1 0 9,-2-3 0-9,-2-2 0 6,-2 0 0-6,2-3 0 9,2-3-32-9,0-1 0 6,-2 1 0-6,2 1 0 8,1-3-128-8,1-5 0 7,-2 7 144-7,2-5-144 8,-2 0 0-8,2-16 144 7,-2 19-144-7,0-5 0 8,2-14 144-8,0 0-144 7,0 0 0-7,0 0 144 22,0 17-656-21,0-17-144-1,0 0-32 0,0 0 0 0</inkml:trace>
    </iact:actionData>
  </iact:action>
  <iact:action type="add" startTime="82727">
    <iact:property name="dataType"/>
    <iact:actionData xml:id="d87">
      <inkml:trace xmlns:inkml="http://www.w3.org/2003/InkML" xml:id="stk87" contextRef="#ctx0" brushRef="#br3">7216 4946 5519 0,'0'0'240'1,"0"0"64"0,0 0-304-1,0 0 0 6,0 0 0-6,0 0 0 8,18 0 2064-8,-18 0 368 7,19 0 64-7,-5 0 0 8,-14 0-1408-8,21-2-272 8,1 0-64-8,-4 2-16 8,1-2-128-8,2 2-32 6,1-4 0-6,-5 2 0 8,3 0-128-8,3 2-16 7,1-2-16-7,1-1 0 8,-1-1-160-8,3 2-48 7,0 0 0-7,2 0 0 9,-1 2-208-9,-1 0 176 6,-6 0-176-6,3 4 160 8,-3 0-160-8,3 5 0 8,-9-3 0-8,1 4 0 9</inkml:trace>
    </iact:actionData>
  </iact:action>
  <iact:action type="add" startTime="83840">
    <iact:property name="dataType"/>
    <iact:actionData xml:id="d88">
      <inkml:trace xmlns:inkml="http://www.w3.org/2003/InkML" xml:id="stk88" contextRef="#ctx0" brushRef="#br3">20862 20495 7359 0,'0'0'656'0,"0"0"-528"6,0 0-128-6,0 0 0 8,0 0 1840-8,0 0 336 7,0 0 64-7,0 0 0 8,0 0-1024-8,0 0-224 7,0 0-32-7,0 0-16 8,0 0 80-8,0 0 32 7,0 0 0-7,-17-2 0 8,3 0-240-8,-2 0-48 7,5 0-16-7,-7 0 0 8,1 0-80-8,1 0-16 7,-3 2 0-7,-1 2 0 8,-1 2-64-8,-5 0-16 7,-3-2 0-7,0 6 0 8,-4 8-64-8,-3-3 0 7,1 3-16-7,-6-3 0 9,2 5-80-9,4 5-16 8,-4 3 0-8,2-1 0 6,-6 0-16-6,6 3 0 8,-4 1 0-8,4 0 0 7,2-1-112-7,4-1-16 7,4 0-16-7,3 2 0 8,1 1-240-8,9-1 176 7,6 2-176-7,6-2 160 8,4 1-160-8,10-3 128 7,0-4-128-7,9 1 128 9,1-3 32-9,5-3 0 6,4-1 0-6,6 1 0 9,6-4 48-9,-2 1 16 6,2-7 0-6,-2 2 0 9,4 1-64-9,4-5-16 6,-3-2 0-6,3-2 0 8,0 0-144-8,-6-2 0 7,0-2 144-7,0 0-144 8,-4-2 0-8,5 0 0 7,-1-2-192-7,2-3 64 22,-8 1-2224-22,4 2-432 0,-6-8-96 0</inkml:trace>
    </iact:actionData>
  </iact:action>
  <iact:action type="add" startTime="84367">
    <iact:property name="dataType"/>
    <iact:actionData xml:id="d89">
      <inkml:trace xmlns:inkml="http://www.w3.org/2003/InkML" xml:id="stk89" contextRef="#ctx0" brushRef="#br3">21520 20753 20783 0,'0'0'912'1,"0"0"208"-1,0 0-896 0,0 0-224 3,0 0 0-3,0 0 0 8,0 0 736-8,11-4 96 7,9-2 32-7,-3 2 0 8,1 2-16-8,5-2 0 8,5-4 0-8,1 4 0 7,4 0 0-7,4 1 0 8,-2-1 0-8,4-2 0 8,2 0-144-8,-4 0-16 7,2 0-16-7,-4 2 0 7,2-2-352-7,2 1-64 7,-5 1 0-6,-3 0-16 6,-4 0-240-7,-4 2 0 8,-1 2 0-8,-8 0 0 26,-14 0-1104-26,0 0-320 0,0 0-64 0,0 0-11824 0</inkml:trace>
    </iact:actionData>
  </iact:action>
  <iact:action type="add" startTime="84577">
    <iact:property name="dataType"/>
    <iact:actionData xml:id="d90">
      <inkml:trace xmlns:inkml="http://www.w3.org/2003/InkML" xml:id="stk90" contextRef="#ctx0" brushRef="#br3">21642 21078 17503 0,'0'0'1552'1,"0"0"-1232"3,0 0-320-4,0 0 0 8,0 0 2560-8,26 4 448 6,5 0 80-6,0-2 32 8,4-2-1968-8,-2 0-384 8,5-2-64-8,1-4-32 8,-6 2-112-8,2-2-32 6,6 1 0-6,-4-5 0 8,6 2-272-7,-4 0-64 6,-2-4-16-7,2 5 0 8,-6 1-176-8,0 2 0 7,-2-6-192-7,3 2 192 22,-5 4-2512-21,-2 3-384-1,8-7-80 0,-6 0-16 0</inkml:trace>
    </iact:actionData>
  </iact:action>
  <iact:action type="add" startTime="85070">
    <iact:property name="dataType"/>
    <iact:actionData xml:id="d91">
      <inkml:trace xmlns:inkml="http://www.w3.org/2003/InkML" xml:id="stk91" contextRef="#ctx0" brushRef="#br3">23300 20622 13823 0,'0'0'1216'1,"0"0"-960"4,-15 4-256-5,15-4 0 9,-10 4 1504-9,10-4 256 7,0 0 48-7,0 0 16 8,0 0-608-8,0 0-112 7,0 0-16-7,0 0-16 8,0 0 64-8,0 0 16 8,0 0 0-8,14-10 0 7,3-6-144-7,-3 1-32 7,3-1 0-7,5-5 0 8,-1-3-240-8,1 1-48 8,1-4-16-8,1-1 0 7,-3-1-224-7,3 4-32 7,-5-3-16-7,2 1 0 8,-1-4-64-8,1 2-16 8,-1-3 0-8,1 1 0 7,-1 4-96-6,3-4-32 5,-5 1 0-6,3 3 0 8,-1 2-192-8,-1 1 176 7,-5-3-176-7,2 8 160 8,-7 3-160-8,1 0 0 7,2 7 144-7,-12 9-144 8,0 0 0-8,0 0 0 6,0 0 0-6,0 0 0 9,0 0 0-9,0 0 0 7,0 0 0-7,4 13 0 9,-4-13 0-9,2 29 0 6,-2 5 0-6,-2 1-128 8,0-2 128-8,0 10 0 7,-4 2 0-7,-2 7 0 8,0 3 0-8,-1 5 0 8,-5 7 0-8,2-7 0 8,-5-1 0-8,5-1 0 7,-4 1 0-7,7-3 0 7,-5-5 0-7,6 0 0 8,2-1 0-8,0-5 128 7,-3-2-128-7,3 0 192 7,4-8-64-7,0-2 0 8,0 0-128-8,0-1 176 8,2-5-176-8,2-6 192 7,0-1-192-7,0 1 0 7,-2-5 144-7,4 0-144 9,-4-16 0-9,0 0-128 6,0 0 0-6,8 11 0 23,-8-11-1872-23,0 0-368 0,0 0-80 1,0 0-7472 6,0 0-1504-7</inkml:trace>
    </iact:actionData>
  </iact:action>
  <iact:action type="add" startTime="85552">
    <iact:property name="dataType"/>
    <iact:actionData xml:id="d92">
      <inkml:trace xmlns:inkml="http://www.w3.org/2003/InkML" xml:id="stk92" contextRef="#ctx0" brushRef="#br3">22932 21351 11967 0,'0'0'1072'1,"0"0"-864"3,0 0-208-4,0 0 0 10,19-6 4144-10,7 4 784 5,-1-1 144-5,4 1 48 8,0 0-3712-8,5 0-720 8,1-4-160-8,6 2-16 7,4 0 96-7,-1 0 32 8,5 0 0-8,4-2 0 7,-4-3 16-7,-5 3 16 8,-1 2 0-8,0-4 0 7,-2-2-80-7,-2 3-16 8,-2 3 0-8,-3-2 0 7,-5-4-384-7,-2 4-64 8,-4 2-128-8,-5-2 176 21,-2 3-1552-20,-16 3-304-1,0 0-64 0,0 0-13984 4</inkml:trace>
    </iact:actionData>
  </iact:action>
  <iact:action type="add" startTime="87143">
    <iact:property name="dataType"/>
    <iact:actionData xml:id="d93">
      <inkml:trace xmlns:inkml="http://www.w3.org/2003/InkML" xml:id="stk93" contextRef="#ctx0" brushRef="#br3">13686 3698 7359 0,'0'0'656'0,"0"0"-528"5,18-14-128-4,-3 5 0 7,-1-7 1632-8,4 4 288 7,-5-3 64-7,5 3 16 8,-8-4-880-8,3 5-176 7,-3-5-48-7,-4 6 0 8,2-5-128-8,-1 5-48 8,-7 10 0-8,4-18 0 7,-2 5 48-7,-2-5 0 7,0 18 0-7,0 0 0 8,-6-13-80-8,-3-1-16 8,-1 8 0-8,-2 0 0 8,-5-4-288-8,-1 5-48 6,2-1-16-6,-5 6 0 8,0-2-128-8,-3 4-48 7,-1 0 0-7,-4 2 0 8,-3-2 112-8,-1-1 0 9,0 9 16-9,-4 0 0 7,0 8 32-7,0-5 0 7,-4 5 0-7,6-3 0 7,-2 5-128-7,-4 3-32 7,6-1 0-7,-4 1 0 8,2-3-144-8,5 1 160 8,1 2-160-8,2 5 160 7,0-1-160-7,1-2 0 7,1 3 0-7,2-1 0 9,1 2 0-9,3 0 0 7,3-1 0-7,7-1 0 8,5 2 0-8,2-1 0 6,2-3 0-6,6 4 0 9,2 4 0-9,1 1 128 6,11-1-128-6,-4-2 0 10,5-4 128-10,5 1-128 5,1-1 128-5,0 2-128 8,1 0 128-8,1 1-128 7,4-3 128-7,-2 4-128 8,-1 0 160-8,1 1-160 8,2-3 192-8,-2 4-192 7,1 0 144-7,-3 2-144 8,-2 8 0-8,1-8 144 7,-3-2-144-7,1 6 0 8,-7-2 0-8,3-5 0 7,-1-3 0-7,-3 0 128 8,-3 2-128-8,-1 2 0 8,0-1 0-8,-6-3 0 7,-1 2 128-7,-1-2-128 7,-4 3 0-7,-2-1 0 8,-2 0 144-8,-1 0-144 8,-3-2 128-8,-6-1-128 7,2-5 128-7,-3 1-128 8,1-3 192-8,-5 2-16 6,-3-1-16-5,-1 1 0 7,-3 1 16-8,1 1 0 6,2-4 0-5,-10 1 0 7,-3-3 0-8,5-5 0 6,2 6 0-5,-2-9 0 7,-6 5-48-8,0-4-128 7,2 5 192-7,-6-9-64 8,2-2 0-8,-2 0-128 8,2-4 192-8,5-4-64 7,-5-4-128-7,6 0 160 7,0-2-160-7,6-2 160 8,0 1-160-8,-1-3 192 7,5-10-192-7,3 1 192 8,3-4-192-8,-3-1 160 7,5-3-160-7,1-2 160 7,4-2-160-7,-1 2 128 8,5-7-128-8,6 5 128 8,0 0-128-8,2 2 0 7,3-2 0-7,7 2 0 8,-2-3 0-8,7 5 0 7,-1 0 0-7,4 2 0 8,5 1 0-8,2 3 0 7,3 5 0-7,-1-1 0 8,6-1-176-8,2 9 176 7,-4 3-128-7,2-2 128 8,8 0 0-8,-4 4 0 7,2-3 0-7,-4 7-128 8,0 6 128-8,-2 5 0 7,-3-3 0-7,-1 2 0 8,0 4 0-8,0-2-128 7,-4 5 128-7,-1-1 0 8,-1 5 0-8,-3-3 0 7,-5 1 0-7,1 1 0 8,1-4 0-8,-5 1 0 7,2-5 0-7,-16-10 0 8,11 14-208-8,-11-14 32 7,16 11 16-7,-16-11 0 22,0 0-512-22,10 14-96 0,-10-14-32 0,0 0-8944 9,0 0-1792-9</inkml:trace>
    </iact:actionData>
  </iact:action>
  <iact:action type="add" startTime="88253">
    <iact:property name="dataType"/>
    <iact:actionData xml:id="d94">
      <inkml:trace xmlns:inkml="http://www.w3.org/2003/InkML" xml:id="stk94" contextRef="#ctx0" brushRef="#br3">15190 2939 7359 0,'0'0'320'1,"0"0"80"-1,0 0-400 0,0 0 0 6,0 0 0-6,0 0 0 8,0 0 1680-8,0 0 256 7,0 0 48-7,0 0 16 8,0 0-976-8,-12 8-192 7,-5 2-32-7,5-2-16 8,-5-2-208-8,1 5-64 8,0-1 0-8,-3-2 0 8,1 3 112-8,1 1 16 6,-7 6 0-6,1 1 0 9,0 7 80-9,-1 1 32 6,-1 0 0-6,-4 8 0 8,-3 2-112-8,1 8-32 7,0 4 0-7,2 7 0 9,-6 11-192-9,-1-1-32 7,3 8-16-7,2-6 0 7,2 1-144-7,1-7-32 7,3 4 0-7,4-1 0 8,-1-1 32-8,7-1 0 7,1-7 0-7,2 1 0 9,2-3-32-9,3 1 0 6,3-1 0-6,4-1 0 9,2-2-64-9,2 2-128 7,5-1 176-7,-1-3-176 8,8 0 160-8,-1-6-160 6,5-1 128-6,5 1-128 9,1-2 128-9,3 4-128 6,-4-6 128-6,1 2-128 8,-1-6 0-8,-2 0 128 8,3 0-128-8,-1 1 0 7,-3-5 0-7,3-4 0 8,2-2 0-8,-1-3-176 22,-5-5-1296-21,-3 1-272-1,-1-8-48 0</inkml:trace>
    </iact:actionData>
  </iact:action>
  <iact:action type="add" startTime="88841">
    <iact:property name="dataType"/>
    <iact:actionData xml:id="d95">
      <inkml:trace xmlns:inkml="http://www.w3.org/2003/InkML" xml:id="stk95" contextRef="#ctx0" brushRef="#br3">16160 3140 14847 0,'0'0'656'1,"0"0"144"-1,0 0-640 0,0 0-160 3,0 0 0-3,0 0 0 9,0 0 704-9,-10 16 128 6,2-3 0-6,-4 5 16 9,1 3 48-9,-1 3 0 7,-2 3 0-7,-1 6 0 8,-1 2-208-8,-5 10-48 6,-3-2 0-6,1 14 0 9,1 9-16-9,-1-2-16 7,-1 7 0-7,1-5 0 8,4 6-48-8,3-10-16 7,-2-1 0-7,7-1 0 9,-5 5-176-9,4-7-48 7,-1-1 0-6,5-3 0 5,0-1 0-6,0-4 0 8,2-4 0-8,3 0 0 7,1-8-16-7,2 4-16 7,3-4 0-7,3 5 0 8,0-6-64-8,4 1-16 7,-2-2 0-7,5-6 0 8,-3-6-16-8,4-1-16 7,1 1 0-7,5 1 0 8,-3-1-176-8,5-1 160 7,1-5-160-7,5 1 160 8,3-1-160-8,0-5 0 8,-2-2 0-8,4-1 0 8,-1-3-240-8,1-4 32 6,0 0 0-6,0-2 0 22,-2-2-688-22,-3 0-144 1,-5-4-32-1,-1-1-11968 3</inkml:trace>
    </iact:actionData>
  </iact:action>
  <iact:action type="add" startTime="89231">
    <iact:property name="dataType"/>
    <iact:actionData xml:id="d96">
      <inkml:trace xmlns:inkml="http://www.w3.org/2003/InkML" xml:id="stk96" contextRef="#ctx0" brushRef="#br3">15465 4172 23951 0,'-12'-14'2128'0,"12"14"-1696"4,0 0-432-4,0 0 0 9,8-13 544-9,4 3 32 7,4-2 0-7,1 6 0 8,3 2-16-8,3 0 0 7,4 2 0-7,5-3 0 9,3-1-192-9,0 2-48 6,-2 2 0-6,2 2 0 8,0-4-192-8,-2 0-128 7,-2-4 128-7,5 4-128 8,3 2 0-8,-2 2 0 8,2-1 0-8,2 1 128 7,-6-2-128-7,6 0 0 7,-2 0 128-7,2 0-128 8,-8 0 0-8,-4 0 0 7,0 0-160-6,1-2 160 21,-3 2-2112-20,0 0-320-2</inkml:trace>
    </iact:actionData>
  </iact:action>
  <iact:action type="add" startTime="89768">
    <iact:property name="dataType"/>
    <iact:actionData xml:id="d97">
      <inkml:trace xmlns:inkml="http://www.w3.org/2003/InkML" xml:id="stk97" contextRef="#ctx0" brushRef="#br3">17242 4244 14735 0,'0'0'1312'1,"0"0"-1056"6,0 0-256-7,0 0 0 8,0 0 1136-8,0 0 160 8,0 0 48-8,-14 12 0 7,14-12-480-7,-4 9-96 8,4-9 0-8,0 0-16 7,0 0 96-7,16 10 32 8,-2-2 0-8,3-6 0 7,3-2-288-7,-1 0-48 8,7-2-16-8,-1 2 0 7,2 0-80-7,3-2 0 8,3-2-16-8,6 0 0 7,-4-4 16-7,8 5 16 8,2-3 0-8,0 4 0 8,-1-2-80-8,-1 2 0 7,4 2-16-7,0-2 0 9,-8-4-48-9,0 2 0 6,0 4 0-6,-2-2 0 8,8 0-80-8,-10 0-32 7,-2 0 0-7,-4 2 0 8,-1-4-208-8,-3 1 144 7,-3-1-144-7,-1 0 128 8,-7 8-128-8,-1-2 192 7,-13-2-192-7,0 0 192 22,0 0-496-22,0 0-80 1,0 0-32-1,0 0 0 14,0 0-1904-14,0 0-384 0,0 0-80 1</inkml:trace>
    </iact:actionData>
  </iact:action>
  <iact:action type="add" startTime="90493">
    <iact:property name="dataType"/>
    <iact:actionData xml:id="d98">
      <inkml:trace xmlns:inkml="http://www.w3.org/2003/InkML" xml:id="stk98" contextRef="#ctx0" brushRef="#br3">19276 3907 6447 0,'0'0'272'1,"0"0"80"-1,0 0-352 0,0 0 0 3,0 0 0-3,0 0 0 8,0 0 2624-8,0 0 448 7,6-14 80-7,4-2 32 9,-2 3-1808-9,-2-5-352 6,3 1-80-6,3 1-16 8,-2-4-192-8,7 5-32 7,-3-3-16-7,4-1 0 8,3 1-176-8,-3-3-48 7,3-5 0-7,1 1 0 8,-1-6-32-8,-3 0-16 7,1-6 0-7,3 5 0 8,-1 3 16-8,-1 2 0 8,-1-4 0-8,3 3 0 7,-1-3-128-6,-2 2-32 5,1-2 0-6,1 5 0 8,-5 5-64-8,0-1-16 7,-1 3 0-7,-3 3 0 8,0-3-192-8,-1 7 0 7,-11 12 0-7,6-12 0 8,-6 12 0-8,0 0 144 7,0 0-144-7,0 0 128 8,0 0-128-8,0 0-176 7,0 0 48-7,0 0 0 8,0 0 128-8,0 0 0 7,4 20 0-7,-4 3 0 9,-4-1 0-9,0 3-160 6,2 6 160-6,-4 3-160 9,-1-1 160-9,1 10 0 7,0 0 0-7,-2 5-128 8,-4 3 128-8,5 0 0 7,1 1 0-7,-4 5 0 8,0 3 0-8,3-1 0 7,-5-3 0-7,4 1 0 8,4 0 144-8,0-3-144 7,0 1 192-7,0-1-192 7,1-5 320-7,-1 2-32 7,-2-2-16-7,4-5 0 8,-2 3-48-8,2-2-16 8,0-8 0-8,-2 0 0 7,2 6-208-7,0-6 144 7,2 4-144-7,-2-6 128 9,0-6-128-9,0 3 0 6,2 1 144-6,-2 2-144 9,0-2 0-9,1-4 0 7,1 3 0-7,0-1 128 9,0 2-128-9,0 2 0 5,-2-4 0-5,2-4 0 23,0 1-688-23,0-5-48 1,-2-3-16-1,0 1-8272 7,2 1-1664-7</inkml:trace>
    </iact:actionData>
  </iact:action>
  <iact:action type="add" startTime="91049">
    <iact:property name="dataType"/>
    <iact:actionData xml:id="d99">
      <inkml:trace xmlns:inkml="http://www.w3.org/2003/InkML" xml:id="stk99" contextRef="#ctx0" brushRef="#br3">18828 5016 22111 0,'0'0'1968'0,"0"0"-1584"4,0 0-384-4,0 0 0 7,0-15 784-7,0 15 80 8,8-6 16-8,9 0 0 8,-1 4-448-7,5 0-96 4,5 2-16-5,3-4 0 9,-2 0-16-9,6 2-16 6,0 0 0-6,8 0 0 9,-2-1-288-9,6 1 160 7,2 0-160-7,2-2 128 8,4-4-128-8,1 2 192 7,3 0-192-7,-5 2 192 8,-1-7 48-8,2 1 16 6,-1 2 0-6,1-2 0 9,-4 4 48-9,-2 5 16 8,0 1 0-8,1 0 0 7,-1-2-160-7,0 0-32 7,2 2 0-7,-1 0 0 8,-9 2-128-8,8 0 0 8,-6-4 0-8,0 5 128 22,-10 3-1632-22,1 2-336 1,-5-4-64-1</inkml:trace>
    </iact:actionData>
  </iact:action>
  <iact:action type="add" startTime="91573">
    <iact:property name="dataType"/>
    <iact:actionData xml:id="d100">
      <inkml:trace xmlns:inkml="http://www.w3.org/2003/InkML" xml:id="stk100" contextRef="#ctx0" brushRef="#br3">20529 2891 16927 0,'0'0'752'0,"0"0"144"0,0 0-704 11,0 0-192-11,0 0 0 0,0 0 0 3,0 0 560-3,13-8 80 6,1 0 0-6,-4 0 16 8,-10 8-304-8,19-6-64 7,-3 0-16-7,3 3 0 8,3-1-96-8,-5-2-32 7,1 2 0-7,3 4 0 8,1 0-144-8,3 4 192 7,-1 2-192-7,5-1 192 8,2-1 80-8,-2 6 32 7,1 4 0-6,-1-1 0 6,-2 5-48-7,2 5 0 7,1 5 0-7,-1 3 0 9,-2 4-128-9,-1 4-128 6,-1-4 144-5,-4 6-144 6,-3 8 160-7,1 5-160 8,1 3 160-8,-4 1-160 8,1 3 272-8,-3-1-32 6,1-1-16-6,3 1 0 9,-2-1 96-9,3 5 0 6,-5 1 16-6,1-1 0 9,-3-2-16-9,0 3 0 6,-4 1 0-6,-1 4 0 8,-1 6 48-7,-2-7 0 5,-4 3 0-6,0-4 0 9,-2 2 80-9,-4-2 32 6,0 3 0-6,-1-3 0 8,-3 0 96-8,-6-3 32 8,-1 5 0-8,1 0 0 8,-5 4 48-8,-1 0 16 7,1-4 0-7,-1 1 0 8,-3-7-112-8,-4 2-32 6,-3-3 0-5,-5-3 0 6,-2 2-128-7,-4 1-16 7,6-7-16-7,-5-1 0 8,-1 2-96-8,-4-1-16 7,4 1 0-7,0-3 0 8,0-7-128-8,4-8-128 7,-6-2 192-7,6 2-192 9,-6-2 0-9,8 2 0 6,2-4 0-6,-2-5-11584 16,4-1-2240-16</inkml:trace>
    </iact:actionData>
  </iact:action>
  <iact:action type="add" startTime="94650">
    <iact:property name="dataType"/>
    <iact:actionData xml:id="d101">
      <inkml:trace xmlns:inkml="http://www.w3.org/2003/InkML" xml:id="stk101" contextRef="#ctx0" brushRef="#br3">32780 20335 8287 0,'0'0'736'1,"0"0"-592"4,0 0-144-5,0 0 0 7,0 0 1696-7,0 0 304 8,0 0 64-8,0 0 16 8,0 0-640-8,0 0-128 7,0 0-32-7,0 0 0 7,0 0-176-7,0 0-32 8,0 0-16-8,0 0 0 8,0 0-240-8,2-12-48 7,0-3-16-7,0 3 0 8,4-3-112-8,-4 3 0 7,-2-8-16-7,0 3 0 8,2 1-160-8,-2-5-16 7,-2 3-16-7,0 3 0 8,0-5-80-8,-4 4-16 7,0-1 0-7,-2-5 0 8,0 5 48-8,-3-5 0 7,1 3 0-7,-6-1 0 8,3 3-64-7,-5-3-16 5,-1 3 0-6,1 1 0 8,-5-3-48-8,-1 1-16 7,-1 1 0-6,0-1 0 6,-3 8-96-7,-1-3-16 7,0 3 0-7,-2-4 0 8,-1 3-128-8,-7 3 160 7,0-4-160-7,2 2 160 8,-6-5-160-8,2-1 128 7,-7-7-128-7,-1 3 128 8,4 7-128-8,2-7 128 7,-6-1-128-7,3 3 128 8,1 1-128-8,-4 5 0 7,2-4 0-7,2 5 0 8,-2-3 0-7,-3 8 0 5,-5-2 0-6,0-2 0 8,1 3 0-8,-5-7 0 6,-1 6 0-5,-3 2 0 7,5-1 0-8,1-1 0 7,1 2 0-7,-1 2 0 8,-1 4 0-8,1 2 0 7,1 0 0-7,-1 2 0 8,-2 4 0-8,-1-3 0 8,0-1 0-8,-3 0 0 7,-1 2 0-7,-3 2 0 7,5-6 0-7,2 4 0 8,1 0 0-8,4 3 0 7,3 3 0-7,1-2 0 8,-2 5-128-8,3-1 128 7,-1 4 0-7,0-7 0 8,2 1 0-8,-1-2 0 7,-1 5 0-7,-2-5 0 8,-1 0 0-8,3 2 0 7,2-3 0-7,4 5 0 9,1-4 0-9,5 1 0 6,-8 3 0-6,10 4 0 8,-4-3 0-8,6 7 0 7,1-5 0-7,1 1 0 9,0 1-160-9,2 5 160 6,0-3 0-6,1-1-144 8,1-1 144-8,0 1 0 8,0-1 0-8,-4 5 0 7,3 1 0-7,3 2 0 8,0 0 0-8,5-1 0 7,1-1 0-7,1 2-128 7,5 3 128-6,-3-3 0 6,4 0 0-7,5 1 0 7,3 1 0-7,-2 0-128 8,2 0 128-8,4 3 0 7,2 1 0-7,4-2 0 9,2-2 0-9,0 2 0 6,0-1 0-5,3 1 0 6,5 0 0-6,0 4 0 5,3-4 0-6,7 1 128 9,3-3-128-9,4-2 176 7,0 4-176-7,5 1 192 8,1-1-64-8,0 2 0 6,9 0 0-6,-3 0 0 8,2-4-128-8,4 1 128 8,0-5-128-8,5 0 128 8,3 3-128-8,3-3 160 7,1 0-160-7,11-1 160 7,2-5-160-7,0 5 128 8,0-3-128-8,-7 1 128 7,3-7-128-7,-6 3 160 8,3-3-160-8,-3 1 160 7,-2 0-160-7,5-5 0 7,-3 3 0-7,2-4 128 8,5 7-128-8,3-5 0 7,-6-4 0-7,2 2 128 8,-5-7-128-8,1 1 0 8,2-4 0-8,4 0 128 8,1-2-128-8,5 0 128 6,3 4-128-6,3-2 128 9,0 0-128-9,0-4 0 7,0-3 0-7,-2 3 128 8,-4 0-128-8,2 0 0 6,0 2 0-6,2 0 0 8,0 2 0-7,0 0 128 6,-6 2-128-7,-4-4 0 8,0-4 0-8,-8-2 0 7,-3 3 128-7,-1-1-128 8,-1-2 0-8,-3-6 0 7,1 5 0-7,-2-5 0 7,-3 6 128-7,1-2-128 8,0-5 0-8,-7 1 128 7,-3-5-128-7,-6-5 0 7,2 3 144-6,-5-3-144 7,-5-3 128-8,0 0-128 7,-4-1 160-7,-3 1-160 7,-8-4 160-6,1 0-160 6,-5-1 160-7,2 1-160 7,-7-6 144-7,-3 0-144 7,2 4 128-6,-2-2-128 6,-4-2 0-7,-2 0 0 8,1 2 128-8,-5-4-128 8,0 4 0-8,0-1 0 7,-6-3 0-7,1 2 0 8,-5 0-128-8,1-2 128 7,-7 4 0-7,1 2 0 7,-4 2 0-6,1-2 0 6,1-2 0-7,-6 2 0 8,-3-1 0-8,-6 1 0 7,2 4 0-7,-3 0 0 8,4-3 0-8,0 3 0 7,-4 2 0-7,2 2 0 8,-5 1 0-8,5 3 0 7,-4-5 0-7,4 3 0 8,-4 0 0-8,0 1 0 7,-6 1 0-7,-4 1 0 8,1-1 0-8,-5-3 0 7,-3 5 0-7,1-1 0 8,-3-5-144-8,3 3 144 7,1 3 0-7,-1 3 0 8,-1-1-128-8,-3-1 128 7,3 7 0-7,-3-3 0 8,1 4 0-8,-6 4-128 7,-1-5 128-7,-3 3 0 8,0 4 0-8,4-2 0 7,0 2-128-7,1-2 128 8,1 4 0-8,0 2-128 7,3 2 128-7,1-2 0 8,-8 0 0-8,1 0-128 7,-5 0 128-7,4 0 0 8,4 8 0-8,-3-2 0 7,7-2 0-7,0 4 0 8,1 5 0-8,1-1-128 7,1 8 128-7,1-1 0 8,-3-3 0-8,1 3 0 7,-9 1-128-7,3-5 128 8,-2 3 0-8,1-5 0 7,5 3 0-7,0 4 0 8,3-1 0-8,5 4-128 7,3 5 128-7,4-1 0 8,-2 0 0-8,4 3 0 7,2-3 0-7,-1 2 0 8,5-2-144-8,0 7 144 7,3 3 0-7,7-2-144 8,2 4 144-8,2-4 0 7,-1 2 0-7,7 4-128 8,5-4 128-8,-2 4 0 7,7-4-144-7,3 2 144 8,2 4 0-8,4-2 0 8,4 0-144-8,2-2 144 7,3 2 0-7,7-4-128 6,5 2 128-5,-1-2 0 7,3-2-128-8,5 4 128 7,1-2 0-7,2-2 0 8,6 2 0-8,0 0-128 7,6-4 128-7,-4 1 0 8,6-5 0-8,0 4 0 7,4-2 0-7,3 0 0 8,5-1 0-8,5 1 0 7,7 2 0-7,-1 2 0 8,6-8 0-8,2-1 0 7,-2-7 0-7,-4 1 0 8,1-1 0-8,-1-3 128 7,2 3-128-7,6-1 0 8,2-4 0-8,6 5 128 7,2-5-128-7,-1 1 0 8,-3-9 0-8,-4 2 0 7,-4 0 0-7,0 0 0 8,-2-8 0-8,6 3 0 8,0 1 0-8,2 0 0 7,2 2 0-7,-2-6 0 7,-2-6 0-7,-6 2 0 8,-5-2 128-8,1 3-128 7,-4-5 0-7,4-6 144 8,-3 2-144-8,3-3 0 7,-2 3 0-7,2-3 128 8,2 3-128-8,-5-6 0 7,-1 1 0-7,-3 1 0 8,-9-7 0-8,-5 1 0 7,-2-1 128-7,0 3-128 9,-7 1 0-9,3-3 0 6,-8-1 144-6,5 4-144 8,-7-5 0-8,-4 3 128 7,2-3-128-7,-6 3 0 8,1 1 0-8,-5-1 144 7,-3-3-144-7,-1-3 0 8,1 0 128-8,-6 0-128 8,-1 1 0-8,1-1 0 7,-6-2 128-7,0 1-128 8,-4 1 0-8,-2 0 0 7,-4-1 160-7,-2 3-160 8,0 0 128-8,-6-1-128 7,1-7 192-7,-7 4-64 7,3-2 0-7,-5 0 0 8,2-3-128-8,3 1 0 7,-10-2 144-7,-1-2-144 8,-1-2 128-8,0 6-128 7,-1 0 160-7,-1 0-160 8,-4-1 0-8,-4 3 0 7,2-2 0-7,2 4 0 9,-6-2 0-9,-2 1 0 6,-6 3 0-6,-2 0 0 8,0-1 0-8,-5 1 0 7,-9 2 0-7,5 1 0 8,1-1 0-8,-1 2 0 7,-3-1 0-7,1 7 0 8,-3-3 0-7,3 5 0 5,-1 3-192-6,1 2 192 8,-8-2-144-8,1 5 144 8,-5-7 0-8,0 4-144 7,-4 6 144-7,0-3-128 8,4-1 128-8,1 4-128 7,1 10 128-7,4 2-160 7,-2-3 160-7,-1 3-160 8,-5 2 160-8,2 0-160 8,-6-1 160-8,0 3-160 7,4-6 160-7,4 6 0 7,-3 3-144-7,11 5 144 9,4-5 0-9,1 5-144 7,-2-3 144-7,3-3 0 8,-1 6-128-8,1-5 128 6,-5 3 0-6,3 1 0 8,1-1 0-8,3 3 0 8,1 5 0-8,2-1 0 8,4 2-128-8,4 1 128 6,-3 1 0-6,7 2 0 8,-2 0 0-8,6 0 0 8,1 3 0-8,5 1 0 7,0 0 0-7,2 6-160 8,1-4 160-8,3 0-192 7,1 2 192-7,5-2 0 8,3 4 0-8,1-4-128 8,5 6 128-8,4-6 0 6,2 0-144-6,4 4 144 8,4-2 0-8,5 6-144 8,3-4 144-8,7 4 0 7,1-8-160-7,3 4 160 7,3-6-128-7,3 2 128 9,2 2 0-9,8-6-160 7,6 0 160-7,7-2 0 8,5-3 0-8,11-1 0 6,6 4 0-5,6-8 0 6,8-1 0-6,0-3 0 6,-1-7 0-7,5 4 0 8,-2-5 0-8,11 5 0 6,10-4 0-6,6 1 0 8,6-5 0-8,-6-2 144 8,0-2-144-8,2 2 128 8,11-4-128-8,5 2 0 7,3-2 0-7,-5-2 0 7,-10-4 0-7,0 0 0 8,-2-4 0-8,-1 6 0 22,7 0-464-22,-12-4-32 1,-11-4 0-1,-13-5-10352 7,-5 1-2080-6</inkml:trace>
    </iact:actionData>
  </iact:action>
  <iact:action type="add" startTime="100009">
    <iact:property name="dataType"/>
    <iact:actionData xml:id="d102">
      <inkml:trace xmlns:inkml="http://www.w3.org/2003/InkML" xml:id="stk102" contextRef="#ctx0" brushRef="#br3">26296 574 16575 0,'4'-22'1472'1,"-4"22"-1168"4,8-10-304-4,2-3 0 7,-2 1 352-8,1-3 16 7,5 5 0-7,-4-6 0 7,3 3-80-6,-3-1-16 6,2 6 0-7,0-6 0 8,1 1 16-8,1-3 0 7,-6 6 0-7,0-1 0 7,-1-1-32-7,-7 12 0 8,0 0 0-8,0 0 0 8,0 0 176-8,0 0 16 6,-11-6 16-6,1 4 0 10,-4 4-288-10,-1 4-176 6,-9 8 192-6,1-3-192 7,-4 5 128-6,-3 0-128 6,-3 5 0-7,-4 6 0 8,-4 1 176-8,2-1-176 7,-4 0 160-7,2 1-160 8,-4 3 240-8,-3 4-48 7,-9 4-16-7,-3 0 0 8,-9 0 128-8,1-2 16 7,-6-2 16-7,4 4 0 8,-6-2-48-8,3 4-16 7,5-2 0-7,-2-4 0 8,6-2-16-8,-9 2 0 7,1-1 0-7,-4-5 0 8,-4-2 0-8,6-2-16 7,4 3 0-7,-2-3 0 8,5 0-32-8,3-3 0 7,5-5 0-6,5 5 0 6,3-5-64-7,6-1-16 7,-3 4 0-7,7-7 0 8,5 3-128-8,7-3 0 7,2-1 144-7,7-4-144 8,7 0 0-8,-1 2 0 7,14-10 0-7,0 0 0 8,0 0 0-8,6 11 144 7,-6-11-144-7,16 16 0 8,5-6 0-8,8 1 0 7,6-1 0-7,6-4 0 8,0-2 256-8,8 0-48 7,6-4-16-7,5 4 0 8,6 0 0-8,3-1-16 7,7-1 0-7,4 2 0 8,2-4-32-8,2 0 0 7,-3 0 0-7,1 0 0 8,-4-2-16-8,2 2-128 8,2 0 192-8,2 4-64 7,0 2-128-7,2 2 0 8,0-2 0-8,-4-4 0 7,-4 0 0-7,-8 2 0 7,-2-1 0-7,-4 1 0 8,3 0-192-8,-3 0-112 7,-5 0-16-7,1 0-16 22,-1 6-1520-21,1 1-288-1,-1-5-64 0,-7 0-16 0</inkml:trace>
    </iact:actionData>
  </iact:action>
  <iact:action type="add" startTime="100670">
    <iact:property name="dataType"/>
    <iact:actionData xml:id="d103">
      <inkml:trace xmlns:inkml="http://www.w3.org/2003/InkML" xml:id="stk103" contextRef="#ctx0" brushRef="#br3">24925 1305 16575 0,'0'0'1472'1,"0"0"-1168"4,0 0-304-5,0 0 0 8,0 0 576-8,0 0 48 7,0 0 16-7,0 0 0 8,20 12-128-8,1-6 0 7,6-1-16-7,9 5 0 8,-1-4 16-8,10-2 0 7,-1 0 0-7,11 0 0 8,4 0-112-8,11 1-16 7,4-1 0-7,10 0 0 8,5-2-96-8,7-2-32 7,4 0 0-7,1 0 0 10,-5-4 0-10,7 0 0 6,6-3 0-6,10 1 0 8,10-2 192-8,3-2 48 6,-3-5 0-6,6 3 0 9,9-6 32-9,6-1 16 7,8 3 0-7,2-1 0 7,-11-3 96-7,9 5 0 8,7-7 16-8,-3 3 0 8,-4 1-96-8,-6 1-32 7,2-3 0-7,6 6 0 7,8-1-144-7,-14 3-16 7,-6-4-16-7,-3 9 0 8,1-1-192-8,0 2-32 8,-7 4-128-8,-14 2 192 8,-8 0-192-8,-12 4 0 6,-2 8 0-5,-3-1-10496 15,-6 7-2080-16</inkml:trace>
    </iact:actionData>
  </iact:action>
  <iact:action type="add" startTime="102965">
    <iact:property name="dataType"/>
    <iact:actionData xml:id="d104">
      <inkml:trace xmlns:inkml="http://www.w3.org/2003/InkML" xml:id="stk104" contextRef="#ctx0" brushRef="#br3">7285 12860 11807 0,'0'0'512'1,"0"0"128"-1,0 0-512 1,0 0-128 5,-4-14 0-6,4 14 0 8,0 0 240-8,0 0 16 7,0 0 16-7,0 0 0 8,-10-9 224-8,10 9 32 8,0 0 16-8,0 0 0 8,0 0 320-8,0 0 64 6,0 0 16-6,0 0 0 9,0 0-320-9,0 0-64 7,0 0-16-7,0 0 0 8,14 9-112-8,-14-9-32 8,0 0 0-8,5 16 0 7,-5-16 304-7,10 16 64 7,2 1 16-7,-8 3 0 9,-4-20-240-9,2 25-48 6,-2 2-16-6,0 3 0 7,-4-1-64-7,2 2-16 9,0 0 0-9,-2 4 0 7,-4 0-48-7,2-1-16 7,1-1 0-7,3 0 0 8,-4-2-32-8,0 0-16 7,2 4 0-7,0-5 0 8,0-5 32-8,0 0 0 7,0-3 0-7,-3 3 0 8,1-1-48-8,0-1 0 7,2 0 0-7,-2-1 0 8,0 1-64-8,0-3-16 7,1-1 0-7,1 3 0 9,-2-5-64-9,-2 1-128 6,2-1 176-6,2-3-176 8,4-14 176-8,0 19-176 7,0-3 160-7,0-16-160 7,0 0 256-7,6 18-32 8,-6-18-16-8,14 17 0 8,-1-9 160-8,7 0 16 7,3-6 16-7,1-2 0 8,1 0-64-8,2-2-16 7,1-2 0-7,1 0 0 8,2 2-128-8,0-2-48 7,3 0 0-7,1 2 0 8,2-4-144-8,0 3 0 7,4-1 144-7,0 0-144 8,7 0 0-8,1 2 128 7,-4 0-128-7,8 2 0 9,5 0 144-9,3 4-144 6,-3 0 192-6,3-2-192 8,-5 2 128-8,5 1-128 7,1 1 0-7,1 0 0 8,-5-2 128-8,1 4-128 7,3-2 0-7,4 1 0 8,1-1 0-8,7-2 128 7,-6 2-128-7,2 2 0 8,-5 0 176-8,5-4-176 7,-6 1 160-7,8 1-160 8,-1 2 176-8,3-2-176 7,4-2 192-6,0 2-192 6,2 1 128-7,-2-1-128 7,-2-2 0-7,0 2 0 7,0 0 128-6,-2 2-128 6,4-4 0-7,2 0 0 8,2-1 128-8,4 3-128 6,4-2 0-6,-3 2 0 9,-1-4 128-9,4 0-128 6,-4-2 0-6,3 0 0 9,1 2 0-9,2-2 0 6,5 0 128-6,-1 0-128 9,3 0 0-9,-5-2 0 7,0-2 0-7,-5 2 0 8,3-2 0-8,4 2 0 7,-1 0 0-7,5 2 0 8,-7 0 128-8,3 0-128 7,-8 2 0-7,-1-2 0 8,1 0 0-8,2 6 0 7,-2-2 0-7,-1 0 0 8,3-2 0-8,2 0 0 8,-2 0 0-8,-3 2 0 8,-5-2 128-8,0 1-128 6,-2 1 0-6,0-2 0 8,0 0 0-8,0 0 0 7,-2 0 128-7,0 2-128 8,0-2 0-8,-6-2 0 7,-5 0 0-7,3 0 0 8,-2 0 0-8,0 2 0 7,1-2 0-7,1 0 0 9,2 0 0-9,-4 0 0 6,5 0 0-6,-7-2 0 9,2 0 128-9,-4 2-128 5,-3-2 0-5,1 2 0 9,3-2 0-9,-5 0 0 6,3-2 0-6,-3-2 0 9,2 3 0-9,-1-3 0 7,3 2 0-7,3 2 0 9,-7-2 176-9,-1 0-176 6,-3-4 160-6,-3 4-160 8,0-1 0-8,1-3 0 8,1-2 0-8,-1 4 0 7,1 2 0-7,-2-2 0 8,-3-1 0-8,3 1 0 7,2 0 0-7,-5 4 0 7,-1-4 0-7,0 2 0 8,2-2 0-8,-8 6 0 7,-3-2 0-7,-1 0 0 8,2 0 0-8,-4 2 0 7,3 0 0-7,-3 0 0 9,-4 0 0-9,0 0 0 6,2 0 0-6,-4 0 0 9,0-1 0-9,-1 1 0 7,-1 0 0-7,0 3 0 8,0-1 0-8,1 2 0 6,-3 2 0-6,0-2 0 8,-3 0 0-8,3 0 0 7,0 2 0-7,-3 3 0 9,-1-5 0-9,-1 0 0 7,-5-2 0-7,5 4 0 7,-1-2 0-7,-3 2 128 8,-1-2-128-8,1 0 0 7,-18-4 0-7,13 2 0 8,3 1 0-8,-16-3 0 7,12 2 0-7,-12-2 128 7,15 2-128-7,-15-2 0 8,0 0 0-8,14 0 128 7,-14 0-128-7,0 0 0 8,16-4 192-8,-16 4-64 8,0 0-128-8,9-5 192 8,-9 5 48-8,12-16 0 6,-4 2 0-6,-6-3 0 9,0 3 64-9,0-5 16 6,-2-9 0-6,2 1 0 8,0 0 0-8,0-1 16 7,-2-5 0-7,1-4 0 8,-1-2-128-8,2 0-16 7,-2-6-16-7,0 8 0 8,-2-2-176-8,2 4 192 7,0-8-192-7,0 4 192 9,0-6-192-9,0 8 128 7,2-4-128-7,2 4 128 7,-2 4-128-7,0 4 0 8,-2 2 144-8,0 1-144 8,-2-3 0-8,0 6 0 7,-2 1 0-7,2 9 0 8,-1-1-144-7,3 14-112 4,-4-8 0-5,4 8-16 22,-10-2-2800-22,-6 6-544 0</inkml:trace>
    </iact:actionData>
  </iact:action>
  <iact:action type="add" startTime="105204">
    <iact:property name="dataType"/>
    <iact:actionData xml:id="d105">
      <inkml:trace xmlns:inkml="http://www.w3.org/2003/InkML" xml:id="stk105" contextRef="#ctx0" brushRef="#br3">8406 16039 9951 0,'0'0'448'0,"0"0"80"0,0 0-528 0,0 0 0 7,0 0 0-7,0 0 0 8,0 0 704-8,0 12 48 6,0-12 0-6,0 0 0 9,4 15 48-9,-4-15 16 7,0 0 0-7,0 0 0 7,0 0 48-7,2 14 16 7,0 3 0-7,-2-17 0 9,0 0-48-9,0 0-16 7,0 0 0-7,0 0 0 8,0 0 64-8,0 0 16 6,0 0 0-5,18 4 0 6,-7-10 0-7,5-3 16 7,-4-1 0-7,5-6 0 9,-1 3-256-9,3-7-48 7,3-1-16-7,-5-5 0 7,7 3-128-7,-1-4-16 9,0-1-16-9,3-3 0 7,1-2-96-7,0-4-16 7,1-10 0-7,-1 6 0 8,0 0-64-8,3 0 0 7,1-6-16-7,0 3 0 8,2-3-16-8,2 0 0 7,-4 0 0-7,1 4 0 8,-1-4-224-8,2 5 176 7,2 3-176-7,-4 3 160 8,-5-3-160-8,-7 6 0 7,3 4 144-7,-1 4-144 8,1 1 0-8,-7 7 0 7,1-1 0-7,-5 1 128 8,3 5-128-8,-6 2 144 7,-8 10-144-7,0 0 160 7,10-12 16-7,-10 12 0 8,0 0 0-8,0 0 0 8,0 0-176-8,0 0 160 7,0 0-160-7,0 0 160 8,0 0-160-8,0 0 0 7,0 0 0-7,0 22 0 8,0-1 0-8,-2-1 0 7,-2 3 0-7,0 3 0 8,-2-1 0-8,4 6 0 7,-4 2 0-7,0 8 0 8,3 0 0-8,1 6 0 7,0 4 0-7,2 1 128 8,0 5-128-8,2 0 0 7,0 1 0-7,1 3 0 8,3 7 0-8,-4-4 0 7,0 4 144-7,0-1-144 8,0 5 0-8,-2-4 0 7,2 2 0-7,-2-3 128 9,0 1-128-9,0-6 192 6,0-5-64-6,-2 1 0 8,2-1 160-8,-4-2 32 7,-4-3 16-7,3-1 0 8,-1 2-32-8,2-1-16 7,-4 3 0-7,-2 1 0 8,2-1-96-8,3-2-32 7,-1-3 0-7,-4-1 0 8,2-2-160-8,2 0 160 7,-3-4-160-7,3-1 160 8,0 3-160-8,2-8 0 7,-6-3 0-7,4-1 128 8,2 2-128-8,1 0 0 7,1-6 0-7,-4 0 128 8,-4-3-128-8,4-1 128 8,2-1-128-8,-2-7 128 8,-1-1-128-8,3-3 0 6,0 1 0-6,4-14 0 8,-4 14 0-8,4-14-256 7,0 15 48-7,0-15 0 23,0 0-688-22,0 0-144-1,0 18-32 0,0-18 0 13,0 0-2080-13,0 0-432 0</inkml:trace>
    </iact:actionData>
  </iact:action>
  <iact:action type="add" startTime="105925">
    <iact:property name="dataType"/>
    <iact:actionData xml:id="d106">
      <inkml:trace xmlns:inkml="http://www.w3.org/2003/InkML" xml:id="stk106" contextRef="#ctx0" brushRef="#br3">8209 17923 5519 0,'0'0'496'1,"0"0"-496"5,0 0 0-6,0 0 0 7,0 0 2640-7,0 0 432 7,0 0 96-7,0 0 16 8,0 0-1776-8,12-6-336 7,0-2-80-7,5-6-16 9,5 5-48-9,3-7-16 6,4 2 0-6,2-5 0 9,8-1 112-9,10 1 32 6,6-4 0-6,7-3 0 8,6-1-64-8,9 0-16 7,2 1 0-7,0 3 0 8,-1-6-208-8,2 1-32 7,-1 3-16-7,3 0 0 9,0 7-288-8,0 0-64 4,-4 9-16-5,-2-3 0 8,-5 6-176-8,-5 0-48 8,-8 4 0-8,-7 0 0 8,-8 0-384-8,0 6-64 6,-4 2-32-6,-2 2-15040 12</inkml:trace>
    </iact:actionData>
  </iact:action>
  <iact:action type="add" startTime="107668">
    <iact:property name="dataType"/>
    <iact:actionData xml:id="d107">
      <inkml:trace xmlns:inkml="http://www.w3.org/2003/InkML" xml:id="stk107" contextRef="#ctx0" brushRef="#br3">18167 20815 23439 0,'0'0'1024'1,"0"0"240"-1,0 0-1008 0,0 0-256 3,0 0 0-3,13 16 0 9,-13-16 0-9,18 15 0 6,-18-15 0-6,12 10 0 8,-12-10 0-8,17 10 0 8,-17-10 0-8,16 5 0 8,-16-5 0-8,0 0 0 7,17 0 128-7,-17 0-128 7,0 0 240-6,0 0-48 6,18-3-16-7,-18 3 0 8,0 0 224-8,8-12 48 7,-8 12 16-7,5-12 0 8,-5-1 304-8,0 13 48 6,0 0 16-6,-2-12 0 8,-1-4-144-8,-1 6-32 8,-4 1 0-8,2-3 0 7,-2 2-208-7,0-3-64 8,-7 3 0-8,3-4 0 8,-3 3-48-8,1-1-16 6,-6-4 0-5,1 6 0 7,-3-3-128-8,-1 1-48 7,-4 0 0-7,-5 3 0 8,1-7-144-8,-2 4 0 7,0-1 0-7,-6 1 0 8,-2 2 0-8,-6-3 0 7,-6 1 0-7,-3-6 0 8,-5 7 128-8,3-3-128 7,-4 2 0-7,-3-3 128 8,3 3 0-8,-1-6-128 8,-3 5 192-8,2-3-64 7,-1 4 0-7,-11-3 0 7,-6-3 0-7,-4 5 0 8,1-3 32-8,1 2 0 7,-2-3 0-7,0 1 0 8,2-1 32-8,-5 1 0 6,-1 2 0-6,-12-3 0 9,-3 5-192-9,0-7 192 7,5 5-192-7,-1-5 192 8,1-3-192-8,1 6 0 7,-6-1 144-7,-5-3-144 9,1 3 0-9,2-5 0 6,3-1 0-6,5 4 128 8,-2-1-128-8,-3 1 0 7,-5-5 0-7,-2 1 128 8,-2-5-128-8,3 3 176 7,3 2-176-7,2 5 192 8,5-5-192-8,-7-1 0 7,-12-1 144-7,4 4-144 8,0 1 0-8,4-1 144 7,-1-3-144-6,3 5 0 6,-2 7 160-7,-2-8-160 7,-10 5 128-7,10-1-128 8,4 5 160-8,3-5-160 7,3 4 192-7,-4-3-192 8,-3-1 0-8,-3 2 0 7,-2-3 0-7,0 5 0 8,6-5 0-8,2 5 0 7,5-4 144-7,-5 7-144 8,-6-5 128-8,0 4-128 7,3 2 0-7,5-3 144 8,0 1-144-8,1 6 0 7,5-8 0-7,-1 6 0 8,-7 1 0-7,0-1 0 5,6-2 0-6,1 2 0 8,3 2 0-8,5 0 0 7,0 4 0-7,-3-2 0 9,-7-2 0-9,5 2 0 6,-5 1 0-6,7-3 0 8,-1 2 0-8,8 0 0 8,4 0 0-8,-5 0 0 7,-5 0 0-7,2 0 0 8,-5 0 0-8,5 0 0 7,0 0 0-7,7 0 0 7,-1 0 0-7,2 0 0 8,2 0 0-8,-4 2 0 7,-3-4 128-7,-3 4-128 8,4 0 0-8,0 0 0 7,6 0 0-7,2 0-176 8,0-2 176-8,0 0 0 7,0 2 0-7,-1 0 0 9,-5-1 0-9,0 1 0 6,4-2 0-6,2 2 0 9,2-2 0-9,4 0 0 6,-6 2 0-6,2-2-128 8,-4 0 128-8,2 2 0 7,-2 0 0-7,0-2 0 8,2 0 0-8,4 0 0 7,6 0 0-7,-4-2 0 8,0 2 0-7,3 4 0 5,-3-4 0-6,0 0 0 8,-4-2 0-8,-2 2-128 7,2 0 128-7,2-2 0 8,2 1-128-8,4 1 128 7,-4 2-128-7,7 2 128 8,-1-2 0-8,-2 0 0 7,-4 0 0-7,0 0 0 8,-2-2 0-8,3 2 0 7,-1-2 0-7,4 2 0 9,-2 0 0-9,2 2 0 6,5 0 0-6,5 1 0 9,-5 1 0-9,1-4 0 7,-2 0 0-7,-4 0 0 8,1 0 0-8,-1-2 0 6,6-2 0-6,-5 3 0 9,5-1 0-9,4 2 0 6,-5-2 0-6,7 2 0 8,1 4 0-8,-1-1 0 6,-3-1 0-5,-1 0 0 7,-5-2 0-8,3 4 0 7,-2-2 0-7,1 2 0 8,1 2 0-8,0 0 0 8,3 0 0-8,1-2 0 7,-1 3 0-7,3 3 0 7,-1-4 0-7,1 4 0 8,-7 1 0-8,3-1 0 7,-8 4 0-7,7-2 0 8,3-1 0-8,-1 3 0 7,3 0 0-7,-1-1 0 8,5 5 0-8,1-5 0 7,2 5 0-7,4-2 0 9,-1 1 0-9,-1 1 0 6,-4-5 0-6,3 5 0 9,3-5 0-9,-2 5 0 7,-4-6 0-7,5 5 0 7,5-3 0-7,-2 2 0 7,2-1 0-7,4-1 0 9,0 1 0-9,0-1 0 6,6 2 0-6,1-3 0 8,-3 5 0-8,0-4 0 8,4 3 0-8,2 1 0 8,0-3 0-8,1 5 0 6,-1-5 0-6,0 3 0 8,-1 3 0-8,-1-5 0 7,-4 1 0-7,4 5 0 8,0-1 0-8,-1-3 0 7,3 1 0-7,0 3 0 9,2-7 0-9,-1 5 0 6,1 1 0-6,2-1 0 9,-5-4 0-9,7 7 0 7,0 2 0-7,-1 1 0 8,-1-9 0-8,5 7 0 6,-1 1 0-6,3-2 0 9,5 1 0-9,-7 3 0 7,7-4 0-7,-5 3 0 7,2-1 0-7,5 2 0 8,1-1 0-8,-2 1 0 8,6 2 0-8,1 3 0 7,-3-5 0-7,4 0 0 8,-2 0 0-8,4 3 0 7,0-1 0-7,2 0 0 8,2 1 0-8,2 1 0 7,0 2 0-7,4 0 0 8,-3-2 0-8,1 2 0 7,6-1 0-7,2 1 0 7,-3-2 0-7,5 2 0 8,2-2 0-8,-1 0 0 7,3-3 0-6,7 1 0 6,0 0 0-7,2 1 0 8,3-3 0-8,1 2 0 7,4 2 0-7,0-1 0 8,8-3 0-8,2-2 0 7,1 1 0-7,3-1 128 8,2 0-128-8,-4-1 0 7,-5-5 0-7,7-1 128 8,2 1-128-8,3 1 0 7,3-5 0-7,3 5 0 7,1-3 0-7,-1-3 0 7,8 0 0-7,1-5 128 9,5 1-128-9,0 0 0 7,-8-2 0-7,4 0 0 8,2 1 0-8,0-1 0 7,2-4 0-7,2 2 0 8,6 0 0-8,6 0 0 7,6-4 0-7,-7-1 0 8,-3-1 0-8,2 0 0 7,2 0 0-7,1 0 0 8,-1 0 0-8,8 0 128 7,-3 0-128-7,5 0 0 8,-9-1 0-8,5 2 0 7,-4-1 0-7,7 0 0 8,-1-5 0-8,5 1 0 7,4 8 0-7,-1-4 0 9,-5 0 0-9,0 0 0 6,1 0 0-6,-3 0 0 8,5 0 0-8,5 2 0 7,6 1 0-7,-4-1 0 8,-7-4 0-8,1 2 0 7,2 0 0-7,4 0 128 8,3 0-128-8,1 2 0 7,4 0 0-7,-4 0 0 8,-8-2 0-8,4 0 0 8,0 2 0-8,6 0 0 7,6-2 0-7,-4 2 0 8,-4-2 0-8,0 0 0 8,2 0 0-8,0 2 0 12,2-2 0-12,4 2 0 4,-4-2 0-4,0 0 0 6,-2-2 0-6,0 2 0 8,0 0 0-8,6 2 0 11,6 0 0-11,-4 2 0 4,-8-8 0-4,4 4 0 10,-2 4 0-10,6-4 0 5,3 0 0-5,1-4 0 7,-8 2 0-7,4 0 128 9,-4 0-128-9,7 2 0 11,3 0 0-11,-6 0 0 3,2-2 0-3,-6 2 0 12,0-2 0-12,-2 4 0 3,5-2 0-3,1 0 0 11,4 0 0-11,-10 0 128 4,-6 0-128-4,0 0 0 12,4 0 0-12,0 2 0 4,6 0 0-4,2 0 0 11,-14-2 0-11,0 2 0 4,-1 2 0-4,1 0 0 11,0 4 0-11,2-4 0 3,0-1 0-3,-5 1 0 12,-9 0 0-12,-3-4 0 3,1-4 0-3,5 4 0 12,-5 4 0-12,5-2 0 5,1-2 0-5,-8 0 0 10,-5 0 0-10,-2 0 0 4,-2 0 0-4,0 0 0 11,-3 0 0-11,-1 2 0 5,4-2 0-5,-2 2 0 10,2 0 0-10,-8 2 128 4,-6-4-128-4,-4 2 0 10,5 2 0-10,-3-4 0 5,2 2 0-4,2-2 0 9,-4-2 0-10,4 2 0 4,6 0 0-4,-6 2 0 11,-3 0 0-11,-1 0 0 4,-8-2 0-4,3-2 0 11,3 4 0-11,-4-2 0 4,-1 0 0-4,3 0 0 11,-7-2 0-11,5 0 0 4,4 0 0-4,-5 2 0 12,-1 0 0-12,0 2 0 3,-5 0 0-3,-2 0 0 11,-3 2 0-11,1-3 0 4,-2 1 0-4,1-2 0 11,3 0 0-11,-4 2 0 5,-3-2 0-5,5 0 0 9,0 0 0-9,-1 0 0 6,-1 0 0-6,-2 0 0 10,0-2 0-10,-2 0 0 4,-8 1 0-3,3 1 0 9,-5 1 0-10,4-2 0 5,-3-7 0-5,4 2 0 10,-5 0 0-10,-1-2 0 5,-3-2 0-5,4 5 0 10,-4-1 0-10,0-4 0 5,0-2 0-5,6 6 144 10,-4-5-144-10,2 3 0 5,2 0 144-5,-5-4-144 10,-1 3 0-10,2 1 144 4,2-6-144-3,-6 6 0 9,0-5 144-10,-1-1-144 4,-1-3 0-4,0 3 0 11,4-2 0-11,-1 3 128 5,-1-9-128-5,-2 3 0 10,2 3 0-10,0-1 0 5,3 1 0-5,-1 2 0 10,-4-3 0-10,0 3 0 5,1-3 0-5,-1 3 0 10,2-6 0-10,2 1 0 5,-2 3 0-5,3-3 0 10,-3 1 0-10,-2 1 0 5,-2-1 0-5,1 1 0 10,-1-3 0-10,-4-1 0 5,-3 3 0-5,-1 3 0 10,3-7 0-10,-5-1 128 4,1-1-128-4,1-1 0 11,-5 1 0-11,0-3 128 5,-7-2-128-5,1 0 128 10,0 1-128-10,-4 1 128 5,-2 0-128-5,-2-1 176 12,0-1-176-12,-6 0 192 3,-4 0-48-3,-1-1 0 12,-1 1 0-12,-4 0 0 3,-5 2 80-3,-4-5 16 10,-7-5 0-10,-5 4 0 5,-10 0-112-5,-1 4 0 10,-7-4-128-10,-3 3 192 5,-3 3-192-5,-7 0 0 10,-2 1-192-10,-6 3 192 19,-3 0-1504-19,-8 1-192 0,-13 7-32 0</inkml:trace>
    </iact:actionData>
  </iact:action>
  <iact:action type="add" startTime="112637">
    <iact:property name="dataType"/>
    <iact:actionData xml:id="d108">
      <inkml:trace xmlns:inkml="http://www.w3.org/2003/InkML" xml:id="stk108" contextRef="#ctx0" brushRef="#br3">15457 20807 9375 0,'0'0'416'0,"0"0"96"0,0 0-512 0,0 0 0 4,0 0 0-4,0 0 0 9,0 0 688-9,0 0 32 7,0 0 16-7,0 0 0 8,0 0 96-8,0 0 32 7,0 0 0-7,0 0 0 8,0 0-32-8,0 0 0 7,0 0 0-7,0 0 0 8,0 0-256-8,0 0-64 7,0 0-16-7,0 0 0 8,0 0-160-7,0 0-16 5,0 0-16-6,0 0 0 8,0 0 0-8,10 14 0 7,-10-14 0-7,0 0 0 8,18 8 144-8,-18-8 48 7,0 0 0-7,15 5 0 8,3 1-32-8,-18-6 0 7,19 4 0-7,-3 0 0 8,3-2-48-8,5-2-16 7,-1 0 0-7,1 0 0 10,-5-2-48-10,5-2-16 5,3 2 0-5,2 0 0 9,2-4-32-9,6 3-16 6,-3-1 0-6,5 0 0 8,3-2 16-8,-1 2 0 7,2-2 0-7,2 2 0 8,-4 0-112-8,4 0-32 7,-8 1 0-6,2-1 0 6,0 0-32-7,-6-2-128 8,-2 0 192-8,7 2-64 7,-1 2-128-7,-6 2 192 8,-2-2-192-8,2 0 192 7,4 0-192-7,-3 0 128 7,-1 0-128-7,-2 2 128 8,2 0-128-8,0 2 0 7,-1 0 144-6,1 2-144 6,-2-2 0-7,2-2 144 7,-7 0-144-7,-1 0 0 9,-1 0 208-9,1 0-64 6,-5 2-16-6,-3 0 0 9,3-2 16-9,-5 0 0 6,-13 0 0-6,0 0 0 8,0 0-16-8,18 2-128 7,-18-2 192-7,0 0-64 8,0 0-128-8,0 0 128 7,0 0-128-7,0 0 128 8,0 0-128-8,0 0 128 7,0 0-128-7,0 0 128 8,0 0-128-8,0 0 160 8,0 0-160-8,0 0 160 7,0 0-160-7,0 0 0 8,0 0 0-8,-16 4 0 7,16-4 128-7,0 0-128 7,-11 4 128-7,11-4-128 8,0 0 0-8,0 0 0 7,-16 6 0-7,16-6 0 8,0 0 0-8,0 0 0 7,0 0-176-7,0 0 176 23,0 0-448-23,0 0 0 0,0 0 0 0,0 0 0 15,0 0-1664-15,0 0-320 2,0 0-80-2</inkml:trace>
    </iact:actionData>
  </iact:action>
  <iact:action type="add" startTime="114197">
    <iact:property name="dataType"/>
    <iact:actionData xml:id="d109">
      <inkml:trace xmlns:inkml="http://www.w3.org/2003/InkML" xml:id="stk109" contextRef="#ctx0" brushRef="#br3">1864 21412 8287 0,'0'0'736'13,"0"0"-592"-12,0 0-144-1,0 0 0 0,0 0 832 0,0 0 144 7,-10-4 32-6,10 4 0 6,0 0-480-7,0 0-80 7,-13-6-32-7,13 6 0 8,-10-6 32-7,10 6 16 6,-10-8 0-7,10 8 0 8,0 0 240-8,-15-2 32 8,5-4 16-8,10 6 0 6,0 0 208-5,-16 0 32 6,16 0 16-7,0 0 0 7,-12-1-48-6,12 1-16 6,0 0 0-7,0 0 0 9,0 0-112-9,0 0-32 6,0 0 0-6,0 0 0 8,0 0-336-7,0 0-64 4,0 0-16-4,0 0 0 8,0 0-176-9,0 0-32 6,0 0-16-6,18-2 0 8,0 2 80-7,3 0 16 4,1 0 0-5,-1 0 0 10,4 0-80-10,5 0-16 7,3 0 0-7,0 0 0 7,0 2-16-7,4-2 0 7,4 1 0-7,2 5 0 8,4-2 16-8,2 0 0 7,5-2 0-7,3 0 0 8,1-2 64-8,-1 0 16 7,-3 0 0-7,1 2 0 7,2 0-16-7,1 0 0 8,3 0 0-8,1 2 0 8,-2 2-64-8,5-4-16 7,3-1 0-7,-5 1 0 8,3 2 16-8,-6-6 0 7,-1-2 0-7,-3-3 0 8,1 1-16-8,0 0 0 7,1 2 0-7,-1-2 0 8,1-4 32-8,3 5 0 6,-3 1 0-6,1 0 0 9,1-2-16-9,1-2 0 7,1 0 0-7,-4 4 0 8,-1 3-32-8,0-3 0 7,-5-4 0-7,-1 2 0 8,-2 0-128-8,1 6 0 7,1 0 0-7,0-2 128 8,-4-2-128-8,-2 2 0 7,1 2 0-7,3 0 0 8,-4 0 0-8,2 0 128 7,-4-2-128-7,-6 4 0 8,0 0 0-8,0-2 0 7,-6 0 128-7,-2 2-128 8,-5-2 0-8,1 2 0 7,-5 0 0-7,-1 0 0 8,3-2 128-8,-7 2-128 6,3 2 0-5,-1 4 128 6,-17-8-128-6,16 2 0 5,2-2 0-5,-18 0 128 6,0 0-128-7,0 0 160 8,17 6-160-8,-17-6 160 8,0 0-160-8,0 0 192 7,14 9-192-7,-14-9 192 7,0 0-192-6,0 0 160 6,9 12-160-7,-9-12 160 8,0 0-160-8,0 0 128 7,0 0-128-7,0 0 128 8,0 0 0-8,0 0-128 7,0 0 192-7,0 0-64 8,0 0 16-8,0 0 0 7,0 0 0-7,0 0 0 8,0 0-144-8,0 0 192 7,-15 4-192-7,-3-2 192 8,5-2-192-8,-5-2 0 7,4 2 0-7,-3 0 128 8,-1 0-128-8,3-2 0 7,-7 0 0-7,3 2 0 8,-5 0 128-8,-3 4-128 7,-4-4 0-7,2 0 128 8,-7-2-128-8,1 0 0 7,-8 0 0-7,4-4 0 8,-7 0 0-8,1 2 0 7,2 2 128-7,-6-1-128 8,0 1 0-8,1 0 0 7,1-4 0-7,-4 4 0 8,0 0 0-8,1 2 0 7,-5 0 0-7,-2-2 0 9,-3 0 0-9,-1 0 0 6,-5 0 0-6,2 2 0 8,1-6 0-8,-1 0 0 7,0-3 128-7,3 5-128 8,-3 2 0-8,5 2 0 7,3 0 0-7,1-2 0 8,-1 0 0-8,1 0 0 7,0-2 0-7,-1 2 0 8,-1-6 0-8,3 4 0 7,3 2 0-7,2 1 0 8,2 1 0-7,0 0 0 5,7 0 0-6,-1 0 0 8,5 0 0-8,-1 1 0 7,4-1 0-7,4 4 0 8,2 0 0-8,1 2 0 7,3-4 0-7,3-2 0 8,1 0 0-8,1 0 0 7,1 2 0-7,-3-4 0 9,5 0 0-9,15 2 0 6,-14-6 0-6,14 6 0 8,-18-2 0-8,18 2 0 8,-9-6 0-8,9 6 0 7,0 0 0-7,0 0 0 7,0 0 0-6,0 0 0 6,0 0 0-7,0 0 0 7,13-7 0-7,3-5 0 8,2 2-128-7,-3 2 128 5,5-1 0-6,5 3 0 8,2 0 0-8,3 0 0 7,3-4-144-6,2 5 144 6,4-1 0-7,0 2 0 7,6-6 0-7,2 4 0 8,-3 0 0-8,7 4 0 8,4 0 0-8,-1 0 0 7,1 1 0-7,2 1 0 7,1 0 0-7,-1 1 0 8,-3 1 0-8,7 0 0 7,1 0 0-7,-1 2 0 8,-7 2 0-8,3 6 0 7,1-2 0-6,3 3 0 7,5-5 0-8,-4 4-128 6,3 5 128-5,-3-5 0 6,-5 4 0-7,-3-9 0 7,-7 5-128-7,2-2 128 8,-2 0 0-8,0 1 0 7,-10-5 0-6,2 2 0 6,-2 2 0-7,-4-3 0 7,-6 1 0-7,2 2 0 8,-3 0 0-8,-1-4 0 7,-3 3 0-6,-7-1 0 6,-15-8 0-7,0 0 0 7,16 6 0-7,-16-6 0 8,8 8 0-8,-8-8 0 7,0 0 0-6,0 0 0 6,0 0 0-6,-10 11 176 6,-6-7-176-7,1-2 160 7,-3-2-160-7,-3 4 0 7,-5 0 0-7,-1 2 128 9,2-6-128-9,-5 0 0 7,-1 0 0-7,0 6 0 7,-2-4 128-7,-4-2-128 8,4 0 0-8,-2 2 128 7,1 2-128-7,-7 1 0 7,0-1 0-7,-7 0 0 9,-3 0 0-9,0-4 0 6,-1 2 0-6,-1-4 0 8,-2-4 0-8,5 2 0 8,-3 1 0-8,-2-1 0 8,1 0 0-8,1 0 0 7,2-4 0-7,1 4 0 8,-7 2 0-8,0-2 0 7,3 2 0-7,-5-2 0 7,-5 1 0-7,5-5 0 7,1-2 0-7,1 4 0 9,3-2 0-9,3 1 0 6,6 1 0-6,-2 2 0 8,4-2 0-8,4 2 0 8,-2-2 0-8,6 0 0 7,6 2-288-7,2-1 16 8,-1-1 0-8,1 0 0 22,2 0-1712-22,7 2-352 1,1-4-64-1</inkml:trace>
    </iact:actionData>
  </iact:action>
  <iact:action type="add" startTime="116027">
    <iact:property name="dataType"/>
    <iact:actionData xml:id="d110">
      <inkml:trace xmlns:inkml="http://www.w3.org/2003/InkML" xml:id="stk110" contextRef="#ctx0" brushRef="#br3">2250 21189 13823 0,'-13'6'1216'1,"-7"-2"-960"6,6-2-256-7,-3 0 0 9,1 2 1984-9,3 2 336 6,5 0 80-5,-6 1 16 6,4-3-1392-7,1 0-256 7,9-4-64-6,0 0-16 6,-12 2-112-6,12-2 0 7,0 0-16-8,0 0 0 6,0 0-224-5,0 0-32 6,0 0-16-7,0 0 0 8,0 0 96-8,0 0 0 7,0 0 16-7,0 0 0 8,0 0-48-8,0 0-16 8,0 0 0-8,23 8 0 6,-1-2 48-6,-3-2 0 7,3 0 0-7,9-2 0 9,8 0 112-9,0-2 16 9,8-2 16-9,2 0 0 5,-1 0-16-4,5 2-16 5,-2 0 0-6,5 0 0 8,1-2-48-8,7 0-16 7,-1 2 0-6,1 0 0 6,4 0-128-7,4 0-32 7,6-6 0-6,-1 2 0 6,-1 0-112-6,-6 0-32 5,0 2 0-6,-4 0 0 8,5 2-128-8,-5-2 0 7,2 0 0-7,-1 2 0 8,5 0 128-8,-2 2-128 7,2 0 0-7,0 0 128 8,-7 0-128-7,-1-2 0 5,-2 2 0-6,-3 2 0 8,-1 6 0-7,-1-2 0 5,0-4 128-6,-5 5-128 8,1 3 0-7,-2-2 0 5,-3 1 0-5,3-1 128 6,0-2-128-7,-2 2 0 7,-1-2 0-6,-9-1 128 6,0-3-128-7,-6 0 160 7,-5 2-160-6,-3 0 160 6,-5-2-160-7,-1-2 0 7,-1 0 144-6,-18-2-144 6,15 4 128-7,1 3-128 7,-16-7 160-7,0 0-160 8,0 0 144-8,10 8-144 7,-10-8 128-6,0 0-128 6,0 0 192-7,0 0-64 7,0 0 0-6,0 0 0 6,-12 6 0-6,-4 0-128 5,1-4 192-6,-5 0-64 9,1-2-128-9,-1 0 0 7,-3-2 0-7,-6 0 0 8,-7 0 0-8,-1 0 0 6,-2-2 128-5,-5 2-128 6,-1-4 0-7,2-2 0 7,-4 3 0-7,-2-1 0 8,-3 4 0-8,-3-2 0 7,-2-2 0-7,1 2 0 8,-3 4 0-8,-1-2 0 8,-7-2 128-8,-1 0-128 8,-2 0 0-8,0 3 128 6,-4-3-128-5,0 2 128 7,1-8-128-8,-3 6 128 6,2 0-128-5,4 4 128 6,-2 0-128-7,-2-2 0 7,-2 0 0-7,-4 0 128 8,0-2-128-7,2-1 0 6,4-1 0-7,5 0 0 8,1 2 0-8,4-4 0 7,5 0 0-7,3 2 0 8,1 3 0-8,2-3 0 7,-1-2 0-7,3 2 0 8,2 0 0-8,6-2 0 7,0-7 0-7,8 7 0 7,0-4 0-6,4 5 0 6,9 1 0-7,1-4 0 8,3 0 0-8,7 2 0 6,-1 3 0-5,12 5 0 6,-6-10 0-7,6 10 0 8,0 0 0-8,2-12 0 7,-2 12 0-6,14-10 0 6,-4-3 0-7,9 7 0 8,3-6 0-8,5 4 0 7,4 2 0-7,4 3 0 7,10-3 0-7,2-2 0 8,4 0 0-8,3 2 0 7,1-4 0-7,3 3 0 8,7 1 0-8,1-2 0 8,8-2 0-8,4 2 0 7,4 5 0-7,8-3 0 8,3-2 0-8,1 4 0 7,-6 2 0-7,0-2 0 8,3 2 0-8,5-4 0 7,-5 2 0-7,9-1 0 8,3 1 0-8,-7 2 0 7,-2 0 0-7,-3 2 0 8,-1 0 0-8,-2 4 0 7,-6-6 0-7,0 4 0 8,-1 0 0-8,-3 0 0 6,-3-2 0-5,-11 4 0 7,-6-4 0-8,-7 0 0 7,-8-4 0-7,-8 2 0 8,-4 0 0-8,-3 2 0 6,-9 0 0-5,-7 2 0 23,-12-2-1152-24,0 0-144 0,0 0-48 0,0 0-10240 5,-12 0-2064-4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8T00:09:39.687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2951">
    <iact:property name="dataType"/>
    <iact:actionData xml:id="d0">
      <inkml:trace xmlns:inkml="http://www.w3.org/2003/InkML" xml:id="stk0" contextRef="#ctx0" brushRef="#br0">7331 1087 6447 0,'0'0'576'1,"0"0"-576"30,12-10 0-30,0 2 0-1,1-2 1632 0,-13 10 224 0,12-6 32 0,-12 6 16 0,16-5-880 0,-16 5-192 0,0 0-16 0,13-2-16 7,-13 2-96-7,0 0-32 12,14-6 0-12,-14 6 0 4,0 0 240-4,0 0 48 12,0 0 16-12,0 0 0 3,0 0-144-3,0 0-16 10,8-8-16-10,-8 8 0 6,0 0 32-6,0 0 16 10,0 0 0-9,0 0 0 4,0-8-80-5,-4 2-32 10,-4-11 0-10,-7 7 0 4,3 0-48-4,-8 1-16 10,1 1 0-10,-3 6 0 5,-3-4-128-5,-4-2-32 10,-4 2 0-10,-2 0 0 8,-1 6-208-8,-5-2-48 11,0 1-16-9,-1 2 0-2,3 1-96 1,-4 6-16 9,2 4 0-10,-4-4 0 4,6 1-128-3,-4 7 0 5,4-2 144-6,-2 5-144 8,4 3 0-8,0 1 0 11,-4-3 0-10,4 7 128 2,-4 6-128-2,6 2 0 10,0 0 0-11,0 6 0 4,1-4 0-3,7 8 0 9,-2 0 0-10,0 6-128 2,1 1 128-1,3 7 0 11,1-3-144-12,7 3 144 5,-1 1 0-5,9 5-144 9,-1-1 144-9,10-15 0 9,4 2 0-9,7 3 0 7,1 1 0-7,6 1 0 6,5-1 0-6,4 3 0 5,5-3 0-5,7 0 0 9,5-3 0-9,5-1 0 7,-2-12 0-7,6 0 0 8,-1-4 0-8,5-8 0 10,3 1 176-9,3-9-176 3,-3-9 288-4,5-2-48 11,3 0-16-11,-4-8 0 5,5-6 96-5,-7-2 0 10,2-4 16-10,1-7 0 4,-7-3 48-4,1-5 0 12,-5-6 0-12,1-4 0 4,0-4-64-4,-1 0 0 9,-1-6 0-8,0-2 0 3,-1-1 128-4,-3-3 0 8,-2-2 16-8,0-5 0 3,-8-3 64-3,-4-1 16 7,-12 0 0-7,-3 1 0 8,-5-1-64-8,-9-2-16 12,-6 3 0-12,-4-1 0 4,-9-4-144-4,-3 9-48 11,-7 3 0-11,-7 3 0 4,-3 2-144-4,-8 10-128 7,0 0 144-7,-6 10-144 8,-5 6 0-8,-1 5 0 7,-2 9-208-7,-3 5 64 22,-10 10-2000-20,-1 5-400-2,-7 11-80 0,2-1-15648 3</inkml:trace>
    </iact:actionData>
  </iact:action>
  <iact:action type="add" startTime="4017">
    <iact:property name="dataType"/>
    <iact:actionData xml:id="d1">
      <inkml:trace xmlns:inkml="http://www.w3.org/2003/InkML" xml:id="stk1" contextRef="#ctx0" brushRef="#br0">6514 7667 10127 0,'0'0'448'1,"4"-10"96"-1,-2-6-544 0,2 5 0 6,2-5 0-6,0 0 0 4,-3-3 2320-4,1 5 368 10,-2-3 64-10,2 5 0 5,0-6-1248-4,-4 3-256 7,2 3-48-7,-2 2-16 3,0 10-160-3,0 0-48 9,0 0 0-10,0 0 0 6,0 0-192-6,0 0-32 10,-10-4-16-10,3 10 0 5,-7 2-336-5,4 2-64 10,-4 5-16-10,3 5 0 5,-7 3 64-5,5 5 16 9,-7 5 0-9,1 4 0 6,-5 6 16-6,3 4 0 13,-7 3 0-13,1 7 0 2,0 9-176-2,-1 0-48 12,1 10 0-12,4-5 0 3,-3 1-192-3,5 2 144 7,-1-6-144-7,5 8 128 9,-3-9 16-9,9 1 0 10,-3-8 0-10,6 3 0 5,-1 1 80-5,3-5 16 11,4-3 0-10,2-3 0 3,4-4-48-3,3-7 0 5,1 1 0-6,4-4 0 8,5-2 96-8,3 0 16 7,1-5 0-7,5-3 0 7,1-2-32-7,6 1 0 12,0-5 0-12,1-4 0 4,1-3-64-4,4 2-16 10,-4-11 0-9,2 7 0 4,4-4-64-5,-6-4 0 5,2-1-128-5,2 1 192 9,-8-4-192-9,2 0 0 6,-1 0 0-5,-3 0 0 7,-4-8-192-8,-1-2-128 12,-3 3-16-12,-1-3-16 19,-7-6-2016-18,3 2-384 3,-8-5-96-4</inkml:trace>
    </iact:actionData>
  </iact:action>
  <iact:action type="add" startTime="4456">
    <iact:property name="dataType"/>
    <iact:actionData xml:id="d2">
      <inkml:trace xmlns:inkml="http://www.w3.org/2003/InkML" xml:id="stk2" contextRef="#ctx0" brushRef="#br0">5439 8453 34959 0,'0'0'1536'0,"6"-6"336"0,4-4-1488 0,8 2-384 7,-1 2 0-7,8 2 0 4,5 0 256-4,7-1 0 8,0 1-16-8,12-2 0 8,1 0 336-8,7-2 64 9,-1-2 0-9,5 3 16 3,3-3-192-3,6-4-32 9,7 5-16-9,-5-7 0 5,2 2-256-5,2-1-160 11,4 7 192-8,-4-6-192 14,-8 3-224-16,1-5-160 0,-7 4-16-1,-6 1-16 13,1 3-2848-11,-4 2-576 0</inkml:trace>
    </iact:actionData>
  </iact:action>
  <iact:action type="add" startTime="4994">
    <iact:property name="dataType"/>
    <iact:actionData xml:id="d3">
      <inkml:trace xmlns:inkml="http://www.w3.org/2003/InkML" xml:id="stk3" contextRef="#ctx0" brushRef="#br0">8449 7743 17903 0,'0'0'784'1,"0"0"176"-1,0-12-768 2,-2-2-192-1,2 8 0-1,-2-3 0 8,-2-3 1280-8,0 6 192 6,2-4 64-5,2 10 0 7,0 0-432-8,0 0-80 12,0 0 0-12,-13 2-16 5,5 4-432-5,2 4-64 10,0 6-32-10,-4 3 0 4,1 1-112-3,3 7-32 8,-2 4 0-9,4 8 0 4,2 2 192-3,0 10 48 10,0 5 0-11,2 9 0 3,0 1-192-2,0 4-16 11,0-2-16-2,-2 7 0-10,-2-1-64 0,-1-2-16 5,-5-2 0-3,2-6 0-2,2-3-96 0,-5-3-32 5,1-1 0-5,2-4 0 9,-4-3 16-9,3 1 0 11,-1-8 0-11,-2-4 0 4,4-6-32-3,-3-4-128 8,1-1 192-9,-2 5-64 19,0-8-512-18,5-7-96 0,-7-9-32-1,6-3-9792 10,0-6-1952-9</inkml:trace>
    </iact:actionData>
  </iact:action>
  <iact:action type="add" startTime="5279">
    <iact:property name="dataType"/>
    <iact:actionData xml:id="d4">
      <inkml:trace xmlns:inkml="http://www.w3.org/2003/InkML" xml:id="stk4" contextRef="#ctx0" brushRef="#br0">7725 8614 26719 0,'12'2'2368'1,"4"-2"-1888"2,7 0-480-3,6 0 0 7,5-2 1200-6,10 0 144 6,1-1 16-7,8 1 16 8,5-4-176-8,11 0-48 8,-3 0 0-8,6-4 0 7,4-1-352-6,-4 3-80 9,6-2-16-10,-1 0 0 5,-1 4-448-4,-6 1-112 13,-2-5-16-14,-9 2 0 17,-5 2-1472-15,-1-2-320-2,-8-1-48 0,-6 1-13808 0</inkml:trace>
    </iact:actionData>
  </iact:action>
  <iact:action type="add" startTime="6388">
    <iact:property name="dataType"/>
    <iact:actionData xml:id="d5">
      <inkml:trace xmlns:inkml="http://www.w3.org/2003/InkML" xml:id="stk5" contextRef="#ctx0" brushRef="#br0">13158 909 15663 0,'-2'-10'1392'1,"-4"-7"-1120"2,-2-1-272-3,4 5 0 8,0-5 624-8,0 6 64 8,0-1 16-8,1 3 0 6,-5 0 272-5,4-1 64 6,4 11 16-7,0 0 0 10,0 0-384-10,0 0-80 6,0 0-16-6,-8 15 0 6,4 1-432-6,-2 9-144 13,-2 8 0-13,5 10 0 4,1 4 320-4,0 11-32 11,0 9-16-11,0 9 0 4,0 6 48-4,-2 5 16 12,-4 3 0-12,0 6 0 8,-1 7-48-8,-7-3-16 6,4 3 0-4,-3-8 0 2,5-9-64-3,-6-8-16 8,5-6 0-9,-3-3 0 4,4-9 176-3,2-5 16 5,-1-6 16-6,1-7 0 9,2-1-48-9,0-5-16 7,-4-9 0-7,5 0 0 9,1-5-80-9,4-9-32 11,-2 1 0-11,2-14 0 3,0 0 32-2,0 0 16 10,0 0 0-11,9 2 0 4,7-6 16-3,-4-6 0 5,7 0 0-5,1-5 0 2,-1 1-288-3,7-5 160 7,1 1-160-7,2-1 128 8,4-1-128-8,4 4 0 7,6-1 0-7,6 3 0 9,2 5 0-9,5 5-192 10,7 2 64-9,5 2 128 3,4 0-160-3,-2 0 160 8,5-2 0-9,-5 2-144 6,0 4 144-6,-4 0 0 10,1 3 0-10,-3 5 0 4,-4-2 0-4,-1 3 0 6,-4-1 0-6,-5 4 0 8,-1-5 0-8,-2 5 0 11,-8-4 0-10,-4 3 0 2,0-5 0-3,-6 2 0 8,-3 1 0-8,-3-5 0 8,-3 4 0-8,-3-4 0 11,1-4 0-10,-9 3 0 3,1 3 0-4,-10-10 0 10,0 0 0-10,0 0 128 4,0 0 0-4,2 10 0 10,-2-10 0-10,-4 10 0 6,4-10 64-6,-8 8 32 11,1-5 0-11,-5-1 0 5,2-4 16-5,2-1 0 7,-3-7 0-7,3 0 0 7,0 0-16-7,-4-5 0 11,5-3 0-11,-5-5 0 5,0-14 48-5,4 0 16 9,-1-6 0-9,3-4 0 6,0-12-32-5,4-1 0 8,2-2 0-9,4-3 0 5,2-7-128-5,3-2-128 6,-1 4 192-6,4-1-192 10,4 7 144-10,3-2-144 6,-5 17 0-6,5-2 144 9,-1-1-144-9,1-1 0 10,3 4 0-10,-3 2 128 5,1 1-128-5,1-3 0 8,1 2 144-8,7-13-144 4,-4 5 128-4,1 4-128 6,-5 7 128-6,-3 1-128 9,-1 7 0-9,-1 1 0 12,-4 4 0-12,-1 4 0 4,1 2 0-4,-4 5 0 11,0 1 0-11,-1 3 0 4,-1 2 0-4,-4-1 0 7,2 3 0-7,-2-2 0 9,0 3 0-9,-2 1 0 6,0-4 0-6,-4 6 0 7,0 1 0-7,-4-3 128 9,1 2-128-9,-5-2 0 8,-10-1 256-8,-1 3 0 7,-6-4-16-7,-6 4 0 9,-6 2-48-9,-2 5 0 12,-10-3 0-11,-2 0 0 2,-7 0 32-3,-8 2 0 6,0-2 0-6,-5 4 0 7,-3 0-96-7,0 4 0 12,-2 2-128-11,1 2 192 2,2-1-192-2,-1 5 0 9,2-2 0-9,2 1 0 17,6 1-592-17,4-2-224 0,7 7-32-1,12-5-11120 8,4 6-2240-6</inkml:trace>
    </iact:actionData>
  </iact:action>
  <iact:action type="add" startTime="7575">
    <iact:property name="dataType"/>
    <iact:actionData xml:id="d6">
      <inkml:trace xmlns:inkml="http://www.w3.org/2003/InkML" xml:id="stk6" contextRef="#ctx0" brushRef="#br0">10285 7464 18431 0,'0'0'1632'2,"0"-8"-1312"5,0 8-320-7,0 0 0 5,3-12 1152-4,-3 12 176 8,0 0 16-9,0 0 16 5,0 0-336-5,0 0-80 11,0 0-16-9,0 0 0 0,-2 20-384-2,-1-1-80 11,-3 3-16-11,2 9 0 3,-2 2 96-2,-6 4 16 6,1 8 0-6,-5 6 0 6,4 5 16-7,-5 11 16 11,-1 7 0-11,3 4 0 3,-7 6-320-2,3 7-64 6,3 1-16-7,-4-4 0 9,5 1-192-6,-1-7 144 2,8-6-144-5,1-9 128 8,5-7-128-8,4-11 192 6,5-4-192-6,1-10 192 7,8-4 128-7,1-6 16 11,9-7 16-11,3-8 0 6,6-8 176-6,8-6 48 11,6-10 0-11,5-4 0 4,3-9-176-3,0-6-16 4,-3-6-16-5,-3 2 0 7,-4-10-224-7,0 2-144 10,-5 0 192-10,-3-5-192 6,0-3 128-5,-5 0-128 8,-3-1 0-9,-2-7 0 4,0-1 144-3,1-4-144 9,-3 3 0-10,0 5 144 5,-1-1-144-5,-3 3 0 10,2 1 0-10,-3 8 0 5,-7 6 0-5,3 8 0 11,-6 4 128-11,1 6-128 3,-7 5 0-2,0 2 128 9,-6 11-128-10,0 5 128 4,0 0-128-3,-4 13 0 11,-2 11 0-12,-5 3 0 4,-1 4 0-3,-2 6 0 5,1-2-128-5,-3 16 128 5,0 5 0-4,-3 9 0 4,-1 7 0-6,5 4 0 8,-5-4 0-8,8 0 0 10,-3 1 0-10,7-7 0 5,0-4-288-4,0 1 16 3,7-5 0-4,-1-5 0 19,4-4-2496-18,3-7-496 0</inkml:trace>
    </iact:actionData>
  </iact:action>
  <iact:action type="add" startTime="8143">
    <iact:property name="dataType"/>
    <iact:actionData xml:id="d7">
      <inkml:trace xmlns:inkml="http://www.w3.org/2003/InkML" xml:id="stk7" contextRef="#ctx0" brushRef="#br0">11607 8862 19007 0,'0'0'832'1,"-12"0"192"-1,4-2-832 0,-3 2-192 4,1 0 0-3,10 0 0 6,0 0 1792-6,0 0 320 7,-2-6 64-8,2 6 16 6,0 0-624-6,6-9-128 11,11 1-32-11,1 0 0 5,3-4-672-5,5 2-144 9,1-5-16-9,4 3-16 7,3-1-256-7,3 3-48 8,-4 2-16-8,4-4 0 7,2 1-112-7,-6 1-128 11,0-6 176-11,-4 6-176 4,-3-1 0-4,-5 3 0 11,-3 2 0-11,-9-4 0 18,-1 5-736-17,-8 5-96-1,0 0-32 0,0 0 0 14,-9 0-1840-13,-11 1-368-1,-3 3-80 0,-7 6-16 15,-1-4 1376-15,-2 4 256 1,0 3 64-1,-4-1 16 14,0 4 624-7,2-3 128-5,-4 5 32-2,2-4 0 0,-1 3 800 0,-1 5 176 0,6-3 16 0,0-1 16 9,4-1 896-9,0-1 176 11,1-1 48-10,3 3 0 3,0-6 80-4,-1 3 32 11,3-5 0-10,5 6 0 1,5-5-560-2,-3 1-112 10,6 0-32-9,6-5 0 4,2 5-416-5,4 0-96 6,4-4-16-6,10 5 0 4,1-3 176-4,9 4 48 7,3-3 0-7,4 1 0 8,6 0 96-8,-2-2 32 8,6 5 0-8,-4-1 0 7,4 3-96-7,-8 7-16 12,0-1 0-12,0-1 0 5,-5 5-64-5,-5-2-32 6,-5-1 0-6,-3-3 0 9,-7 3 96-9,-4-3 32 11,-6 4 0-11,-6-5 0 3,-4-1 32-3,-7 5 16 7,-7-1 0-6,-3-3 0 8,-4-1-80-8,-6 3-32 4,-8-3 0-4,0-1 0 7,-4 1-288-8,-2-1-64 7,-1-9-16-7,-3 1 0 9,2-8-176-9,3-4-192 6,1-4 32-6,-19-3 16 24,13-15-2784-23,24 3-544 2</inkml:trace>
    </iact:actionData>
  </iact:action>
  <iact:action type="add" startTime="8820">
    <iact:property name="dataType"/>
    <iact:actionData xml:id="d8">
      <inkml:trace xmlns:inkml="http://www.w3.org/2003/InkML" xml:id="stk8" contextRef="#ctx0" brushRef="#br0">12943 7025 21183 0,'0'0'1888'2,"0"0"-1504"1,-4-2-384-3,4 2 0 7,0 0 512-7,0 0 16 10,-8 0 16-9,-3 2 0 3,1 10 160-4,-4 3 16 10,1 5 16-10,-3-5 0 4,2 5-192-3,-5 5-32 11,-3 5-16-12,3 1 0 3,-6 6 160-2,1 6 48 7,-1 9 0-8,3 5 0 7,1 5-128-7,3 7 0 11,-3-1-16-11,3 8 0 4,3 6-352-3,-3 4-64 9,4 5-16-10,-1-3 0 11,3-2-128-11,-1 2 0 1,5-7 0-1,0-1 0 10,0-9 192-10,4-1-64 11,2-10 0-11,2-1 0 4,4-5 176-3,6-3 16 9,-2-4 16-10,0-6 0 5,3 0-160-5,-1-8-48 9,4-2 0-8,3-4 0 2,5-3-128-2,-1-3 0 9,4-9 144-10,5 2-144 14,3-8-1584-13,2-5-384 0,2-2-80 0</inkml:trace>
    </iact:actionData>
  </iact:action>
  <iact:action type="add" startTime="9166">
    <iact:property name="dataType"/>
    <iact:actionData xml:id="d9">
      <inkml:trace xmlns:inkml="http://www.w3.org/2003/InkML" xml:id="stk9" contextRef="#ctx0" brushRef="#br0">13641 7550 21183 0,'0'0'944'2,"0"0"192"-2,-7-6-912 0,7 6-224 6,-10 0 0-6,2 2 0 4,-8 2 1344-4,5 3 208 12,-7 9 48-12,1 5 16 5,-1 5-832-5,-5 3-160 10,-5 4-48-10,1 4 0 4,0 10 48-4,-1 2 0 6,1-2 0-5,2 13 0 6,1 2-144-6,5 7-32 8,1 3 0-8,3 0 0 3,5-6-320-4,8-1-128 11,4-3 0-11,2-3 144 6,4-1-144-6,5-7 192 9,1-4-192-9,5-4 192 9,5 1 48-9,1-5 16 7,4 0 0-7,5-5 0 4,3-7-64-4,4-4 0 11,-2-3 0-11,4-3 0 4,-2-7-192-4,-1 0-240 10,-1-6 48-10,-3-2 16 20,-9-2-784-19,-6-4-176 0,-1-6-16 1,3-6-12992-2</inkml:trace>
    </iact:actionData>
  </iact:action>
  <iact:action type="add" startTime="9440">
    <iact:property name="dataType"/>
    <iact:actionData xml:id="d10">
      <inkml:trace xmlns:inkml="http://www.w3.org/2003/InkML" xml:id="stk10" contextRef="#ctx0" brushRef="#br0">12902 8398 30351 0,'0'0'1344'1,"0"0"272"-1,8-6-1296 0,9-6-320 4,3 5 0-4,5 1 0 3,7-2 240-2,3-2-32 5,0 2 0-6,8 3 0 8,3-5 176-8,5 0 16 11,4 0 16-11,3-5 0 4,5-3-80-4,5 3-16 7,0-5 0-7,4 6 0 8,5-3-320-7,-7 3 0 8,-2-1-192-8,-6-3 64 23,-1 2-2432-24,-5-1-464 1</inkml:trace>
    </iact:actionData>
  </iact:action>
  <iact:action type="add" startTime="9797">
    <iact:property name="dataType"/>
    <iact:actionData xml:id="d11">
      <inkml:trace xmlns:inkml="http://www.w3.org/2003/InkML" xml:id="stk11" contextRef="#ctx0" brushRef="#br0">13622 6510 17327 0,'0'0'768'1,"-6"-4"160"-1,6 4-736 0,0 0-192 7,0 0 0-7,0 0 0 4,0 0 672-4,10-2 96 7,5 0 32-7,1 0 0 9,3 2-240-9,9 4-48 6,1 0-16-6,6 0 0 11,4 0 320-11,0 4 64 5,10 2 16-5,4 7 0 8,3 3-288-8,5 7-48 11,9 6-16-11,0 4 0 5,8 2-192-4,2 8-32 9,2 6-16-10,-6 3 0 4,-8 7 16-3,-1 5 0 10,-7 2 0-9,-5 10 0-2,-8 2-32 0,-6 0 0 4,-8 0 0-4,-4 0 0 8,-6-1 128-7,-1 1 32 6,-7-2 0-7,-3 0 0 9,-8 0 160-9,0 2 32 6,-6 2 16-6,-2-2 0 9,0-4 112-9,-8-6 32 12,-1 0 0-11,-3 2 0 1,3-5-32-2,-13 3 0 13,-1 0 0-12,0-6 0 2,-5 1-160-3,1-1-32 9,-4-4-16-9,0 1 0 6,0 1-128-6,-6-7-32 10,2-3 0-10,-4-7 0 4,4-4 32-2,-2 4 0 8,2-8 0-10,2 0 0 4,-2-10-176-4,4-4-48 11,0-3 0-11,0-1 0 3,5-1-32-2,-1-9-16 10,2 1 0-11,3-4 0 3,3-2-160-2,4-2 192 5,-1-2-192-6,1-2 192 9,5-2-192-9,0 0 160 11,14 2-160-11,0 0 160 4,-6-8-160-4,4 0-192 12,2 8 32-12,6-14 16 18,4 5-1552-17,2-9-304 0,1 3-64 0,5-3-10480 9,3-1-2080-7</inkml:trace>
    </iact:actionData>
  </iact:action>
  <iact:action type="add" startTime="10786">
    <iact:property name="dataType"/>
    <iact:actionData xml:id="d12">
      <inkml:trace xmlns:inkml="http://www.w3.org/2003/InkML" xml:id="stk12" contextRef="#ctx0" brushRef="#br0">17189 6286 13823 0,'0'0'1216'1,"0"0"-960"6,0 0-256-7,0 0 0 5,0 0 1408-5,10-2 224 7,-10 2 48-7,0 0 16 9,0 0-368-9,0 0-80 10,0 0-16-9,0 0 0 3,-10 0-496-3,-7 0-96 8,-3 2-32-9,-7 0 0 4,-12 8-192-4,-2 1-32 10,-8-1-16-10,-5 0 0 5,-11-4-32-5,-1-1 0 11,2 5 0-11,-7 2 0 4,3-2 1008-4,-6 5 208 7,6-1 48-6,-32 7 0 20,9-9-1600-14,9-2-352-7,4-12-48 0,27 6-16 0,4 2 800 0,4 1 144 5,0 1 48-4,10-4 0 2,2 0-176-2,8-2-16 5,1 4-16-6,8 4 0 9,3-5-240-9,5 3-128 12,4 4 128-12,2 2-128 3,4-5 0-2,6 9 128 9,5-1-128-9,7 5 0 3,1 5 0-4,4 6 128 11,5 1-128-11,-1 3 0 6,0 7 0-6,0 5 0 9,-4 6 0-9,-1 5 0 5,-3 1 0-4,1 5 0 4,-13-11 0-5,3 11 0 10,-8 4 0-10,0 8 0 11,-4 6 0-11,-4 8 128 4,-4-1-128-3,-2 3 0 8,-10 5 0-9,-7 34 0 5,-6-12 0-5,0-2 128 10,-2-16-128-10,-4-1 128 6,-1 1 80-6,-1-9 32 6,2 1 0-6,2-5 0 9,-2-2 80-9,2-6 0 6,2-4 16-6,2-6 0 8,0-2-144-8,3-4-48 11,5-5 0-11,1-7 0 5,9-5 16-5,-1-8 0 6,10 0 0-6,2-6 0 5,4-6 64-5,2-1 16 6,6-3 0-6,3 0 0 9,7-5 80-9,1 3 32 12,11 1 0-12,1-3 0 4,2-1-96-3,8-7 0 8,0 3-16-9,5-4 0 5,7 1-112-5,2-3-128 6,-1 0 176-6,3-3-176 8,1-5 144-8,1 0-144 7,-3-4 0-7,-1-1 144 8,-5-5-16-7,-1 0 0 9,-4 2 0-9,0-6 0 2,0 3-128-3,-5-7 192 12,1 4-192-11,14-9 192 17,-10 3-1360-17,-10 1-272-1,-8-1-48 0,-11 7-10928 13,-9-5-2192-12</inkml:trace>
    </iact:actionData>
  </iact:action>
  <iact:action type="add" startTime="11888">
    <iact:property name="dataType"/>
    <iact:actionData xml:id="d13">
      <inkml:trace xmlns:inkml="http://www.w3.org/2003/InkML" xml:id="stk13" contextRef="#ctx0" brushRef="#br0">6413 4191 4607 0,'0'0'400'1,"0"0"-400"4,0 0 0-5,-6-6 0 5,-2 1 2160-4,-2-1 336 4,10 6 80-5,-8-4 16 8,3-2-1248-7,-5 0-256 5,2 0-64-6,2 0 0 8,6 6-64-8,-4-3-32 9,4 3 0-9,-7-6 0 3,7 6-32-3,0 0 0 10,-8-8 0-10,8 8 0 6,0 0-144-6,0 0-48 11,0 0 0-10,0 0 0 2,11-10-16-3,-1 6-16 7,8 0 0-7,1 0 0 9,11-1 16-9,7-3 0 7,0-2 0-6,9-4 0 11,5 5-144-12,4-5-32 9,3 2 0-6,1-1 0-3,5 3-96 0,4 2-32 7,-1-4 0-7,1 5 0 7,-6 1-160-7,3-2-32 8,-1 2-16-8,-3 0 0 9,-3 0 32-9,-3-1 16 6,-1-5 0-6,-5 6 0 8,-10 4-16-8,0 0 0 11,-8-4 0-11,-5 2 0 5,-7-1 64-5,-3 3 16 7,-4 0 0-7,-12 2 0 4,0 0 48-4,0 0 16 9,0 0 0-8,0 0 0 4,-14 2-144-5,-11 2-16 7,-9 1-16-7,-9 1 0 8,-5 2-48-8,-7 0 0 12,-5 2 0-11,-3-5 0 1,-5-1 48-2,0 0 0 13,-5 0 0-13,7 4 0 3,-4 0 16-3,6 0 16 11,-1 3 0-11,3-3 0 4,5 4-80-3,10-1-128 9,3-5 176-10,8 0-176 5,3-2 128-4,14-2-128 4,1-2 0-5,10-2 0 8,8 2 0-8,0 0 0 8,0 0 0-7,24-2 0 22,9 0-480-22,8 0 0 0,12-2 0-1,5 2 0 11,5 0-2544-10,7 2-512 1</inkml:trace>
    </iact:actionData>
  </iact:action>
  <iact:action type="add" startTime="12755">
    <iact:property name="dataType"/>
    <iact:actionData xml:id="d14">
      <inkml:trace xmlns:inkml="http://www.w3.org/2003/InkML" xml:id="stk14" contextRef="#ctx0" brushRef="#br0">17182 7657 13823 0,'0'0'1216'1,"-6"-4"-960"6,0-8-256-6,0 1 0 2,4-1 2432-3,0-4 448 8,4-5 96-8,0 3 16 8,4-3-1488-8,6-3-288 6,-3 1-64-6,11-4-16 10,3-3-464-10,7 1-96 6,5 0 0-6,4 0-16 9,5 1-192-9,7 5-48 10,0 0 0-10,5 1 0 5,-3 3 64-5,-4 1 16 6,-2 1 0-6,0 7 0 9,-10 8-160-9,-4 4-48 7,-4 2 0-7,-4 9 0 9,-3 1-192-9,-3 9 0 6,-9 5 128-6,0 11-128 8,-10 9 0-8,-8 9 0 11,-4 7 0-11,-9 1 0 6,-6 3 0-6,-7 10 128 11,-3 4-128-11,-8-4 192 4,-7-2 0-4,-1-6-16 8,0 2 0-8,1-3 0 4,-3-9 368-4,4-3 80 6,1-3 16-6,1-5 0 9,4-8 176-9,8 0 32 11,4-8 16-11,6-2 0 3,5-5-400-2,5-5-80 9,7-5 0-10,6 1-16 4,2-5-240-4,6 2-128 7,2-7 160-7,7 7-160 9,5-4 0-9,5-2 128 11,5 3-128-11,5-3 0 5,6-2 144-5,0-2-16 11,8 0 0-11,-1 2 0 3,9-5 160-3,0 1 32 10,1-2 0-10,3 0 0 5,-5-2-160-5,-3-3-32 11,0-1 0-10,-2 0 0 3,-3 4-128-4,-3-4-144 11,2-2 144-11,12-3-208 17,-8 1-1360-17,-12-6-272 1,-4 5-48 0,-12 1-9936 9,3 4-1984-8</inkml:trace>
    </iact:actionData>
  </iact:action>
  <iact:action type="add" startTime="13446">
    <iact:property name="dataType"/>
    <iact:actionData xml:id="d15">
      <inkml:trace xmlns:inkml="http://www.w3.org/2003/InkML" xml:id="stk15" contextRef="#ctx0" brushRef="#br0">19136 8076 9215 0,'0'0'816'1,"-14"2"-656"5,1-4-160-6,13 2 0 4,-14-2 1488-4,14 2 272 12,-14 2 48-12,14-2 16 4,-15 0-16-3,15 0 0 7,0 0 0-7,0 0 0 3,0 0-80-4,0 0 0 10,0 0-16-10,0 0 0 5,0 0-384-5,17 0-80 8,5-2-16-7,1 0 0 5,6 2-304-6,5 2-64 11,5-4-16-11,6 0 0 5,-1-2-272-5,3 0-48 9,6 3-16-8,0-3 0 3,-3-4-80-4,5 2-32 12,1 2 0-12,1-2 0 5,0-2-96-5,-3 5-32 7,-1 1 0-7,1 2 0 8,-1-2-80-8,-2 0-32 12,-8 0 0-11,-2 0 0 1,-4 0-160-2,0-2 0 12,-6 2 0-12,-4 0 128 5,-3-4-272-5,-7 0-64 9,3 0-16-9,-7 1 0 20,-13 5-2096-19,16-2-432 1,-16 2-64-1,18-6-12160-1</inkml:trace>
    </iact:actionData>
  </iact:action>
  <iact:action type="add" startTime="13930">
    <iact:property name="dataType"/>
    <iact:actionData xml:id="d16">
      <inkml:trace xmlns:inkml="http://www.w3.org/2003/InkML" xml:id="stk16" contextRef="#ctx0" brushRef="#br0">21748 6623 23951 0,'0'0'2128'1,"0"0"-1696"0,0 0-432-1,0 0 0 7,0 0 336-6,0 0-16 8,0 0 0-8,0 0 0 4,0 0 32-5,0 0 0 10,6 18 0-10,-6 3 0 5,-2-3-16-5,-2 7 0 10,-2 4 0-10,2 10 0 5,-8-2 160-4,3 8 16 8,1 0 16-8,-6 16 0 4,0 3 64-5,-5 14 16 9,-1 2 0-9,3 8 0 4,-5 1-176-3,1 9-48 10,0 1 0-11,7-26 0 9,-4 3-160-6,-7 41-32-3,2-10-16 1,7-12 0 5,0-1 48-5,12-37 16 10,1-1 0-11,-1 20 0 5,4-15 272-5,5-7 64 10,7-5 16-10,4-8 0 5,3 0-208-5,-5-16-32 10,5 3-16-10,20 3 0 6,0-6-64-6,-1-7-16 7,4-1 0-6,-1-7 0 2,6 0-256-3,2-6 160 9,-6-8-160-9,0-4 128 21,-8-2-576-20,0 0-112 0,-2-5-16-1,-15 5-16 11,1-9-2176-10,-7-1-432 2,0 1-96-2</inkml:trace>
    </iact:actionData>
  </iact:action>
  <iact:action type="add" startTime="14260">
    <iact:property name="dataType"/>
    <iact:actionData xml:id="d17">
      <inkml:trace xmlns:inkml="http://www.w3.org/2003/InkML" xml:id="stk17" contextRef="#ctx0" brushRef="#br0">20722 7981 35007 0,'0'0'1552'1,"-4"-12"320"-1,4 2-1488 0,8 2-384 2,3-1 0-1,19-3 0 5,7 4 256-5,-8 2-32 7,4 0 0-8,30-3 0 2,5-5-48-1,0-2-16 6,6-7 0-7,-17 7 0 9,7 1 16-9,8-7 0 9,10 5 0-8,4-1 0 5,4-5-176-6,0-1 0 14,-5 5-160-14,-1-1-10784 15,-2-1-2144-14</inkml:trace>
    </iact:actionData>
  </iact:action>
  <iact:action type="add" startTime="14588">
    <iact:property name="dataType"/>
    <iact:actionData xml:id="d18">
      <inkml:trace xmlns:inkml="http://www.w3.org/2003/InkML" xml:id="stk18" contextRef="#ctx0" brushRef="#br0">22510 5794 25791 0,'0'0'2304'1,"0"0"-1856"2,0-11-448-3,2-5 0 8,-2 16 224-8,10-14-48 11,4-3-16-11,-3 7 0 5,9-4 176-5,5 3 48 6,3-7 0-6,5 1 0 10,8-1 32-10,-2-1 16 10,6 1 0-10,0 4 0 4,3-1 16-4,3 1 0 6,-2-5 0-6,-16 13 0 8,6 0 0-8,4-2 16 8,-4 2 0-8,4 0 0 5,-4 3-80-5,2-1-32 6,-8 4 0-5,-4 0 0 6,-2 0-96-7,-3 4 0 10,-1-1-16-9,-5 7 0 3,-1 8-240-4,-1 3 0 12,-6 5 128-12,-1 7-128 5,1 4 0-5,-6 12 0 11,-4 11 0-11,-2 8 0 3,-8 2 0-3,-1 12 128 12,-5 12-128-12,-1-2 0 4,-7 5 128-4,1 3-128 10,-5 5 0-10,1 6 144 4,0-2-144-3,0-1 0 6,3-3 0-7,3 0 0 9,7 4 0-9,4-5 0 7,2-3 128-7,7-1-128 8,2-7 0-8,7 1 0 11,2-2 144-10,2-7-144 2,5 3 128-3,5 0-128 10,-1-2 160-9,-1-8-160 3,-1-2 160-3,7 0-160 9,-5-8 160-10,-1 0-160 4,3-3 176-3,-2-7-176 4,3 1 192-5,3 15-192 10,0-4 304-10,-3-8-48 11,-5-7-16-10,-1-2 0 2,-1-5 0-2,-3-7 0 9,4 2 0-10,-7-10 0 5,1 1-48-5,-2-5 0 11,3 0 0-11,-3-4 0 4,-6-3 96-3,0 1 16 8,2-5 0-7,-6-1 0-2,-2 1-48 0,0-6 0 7,-2 3 0-7,-2-5 0 8,-2 2 192-8,-7-3 48 11,1 9 0-11,-7-6 0 4,-5 1 80-4,-5 1 32 6,-6 4 0-6,-4-5 0 9,-4 5-32-8,0-5 0 5,-7-3 0-6,-1-2 0 7,-2 2-80-7,3 5-32 12,-3-3 0-11,1 0 0 2,-1-6-128-2,0-3-16 5,7 1-16-6,-1 6 0 8,4-2-112-8,-4-4-32 11,4 0 0-10,4 0 0 2,-2-4-160-2,6 0 128 10,4-2-128-11,0 2 128 4,4 0-128-3,5 0 0 5,3 0 0-5,1 0 0 7,7-6 0-8,-1 2 0 7,14 4 0-7,0 0 0 9,0 0 0-9,0 0-176 10,-4-18 48-10,4 7 0 19,0 11-320-17,8-14-48-2,4 0-16 0,-3 3 0 14,7 5-320-14,-2 0-64 0,5 4 0 1,-3-2-16 8,-1-2-1616-9,-1-2-320 0,4 5-64 0,1 1-14112 4</inkml:trace>
    </iact:actionData>
  </iact:action>
  <iact:action type="add" startTime="15936">
    <iact:property name="dataType"/>
    <iact:actionData xml:id="d19">
      <inkml:trace xmlns:inkml="http://www.w3.org/2003/InkML" xml:id="stk19" contextRef="#ctx0" brushRef="#br0">8960 12488 13823 0,'0'0'1216'2,"0"0"-960"5,0 0-256-7,0 0 0 5,0 0 1920-5,0 0 352 11,0 0 64-11,0 0 16 5,0 0-640-5,-14 5-128 5,14-5-32-4,-9 20 0 8,1 3-528-9,-4 3-96 9,2 3-32-8,1 6 0 3,-1 10 64-3,0 6 16 7,0 3 0-7,-1 11 0 4,3 7-160-5,2 10-48 10,-2 1 0-10,4-18 0 5,0 7-224-5,-1 10-48 7,1 4-16-7,-6 1 0 12,2 1-480-12,2 6 0 4,-2-6 0-3,-5-3 0 6,1-3 160-7,-3-4-160 10,5-8 160-10,-4 1-160 5,4-13 0-5,1 1 0 13,-1-9-128-13,2-1 128 17,2-10-1792-17,-2-4-240 1,6-4-48-1,-3-9-8224 12,-1-5-1664-10</inkml:trace>
    </iact:actionData>
  </iact:action>
  <iact:action type="add" startTime="16195">
    <iact:property name="dataType"/>
    <iact:actionData xml:id="d20">
      <inkml:trace xmlns:inkml="http://www.w3.org/2003/InkML" xml:id="stk20" contextRef="#ctx0" brushRef="#br0">8037 14225 4607 0,'0'0'400'1,"0"0"-400"3,0 0 0-3,0 0 0 5,12-10 7360-6,2 5 1408 8,7-7 256-6,7 4 64 0,5 2-6816-2,10-4-1376 6,5-3-256-5,7 3-64 7,4-4 80-8,3 7 32 6,12-5 0-6,2 0 0 9,6 4-176-9,4-3-48 10,-2-1 0-9,-2 4 0 3,0-5-224-3,-4 3-48 15,-4-6-16-16,0 4 0 1,-6-1-176-1,2 3-176 5,-5-7 48-5,21-9 0 25,-14 5-2048-25,-10-5-384 3,-5-1-96-2</inkml:trace>
    </iact:actionData>
  </iact:action>
  <iact:action type="add" startTime="17483">
    <iact:property name="dataType"/>
    <iact:actionData xml:id="d21">
      <inkml:trace xmlns:inkml="http://www.w3.org/2003/InkML" xml:id="stk21" contextRef="#ctx0" brushRef="#br0">14113 2674 9215 0,'0'0'816'3,"0"0"-656"-3,0 0-160 0,0 0 0 8,0 0 1344-8,0 0 224 6,0 0 48-5,0 0 16 7,0 0-160-7,0 0-48 5,0 0 0-6,0 0 0 8,0 0-224-6,0 0-48 3,0 0-16-5,0 0 0 9,0 0-496-9,0 0-80 6,0 0-32-6,-17 14 0 8,-3-6-288-8,-1-1-64 6,-6 3-16-5,-1-2 0 7,-1 4-160-8,-4-1 160 7,-4-5-160-6,0 0 160 7,-6-2-160-8,0-4 192 7,-4-4-192-4,-4-2 192 1,3 0 96-4,3-2 32 7,-6-3 0-7,2 1 0 10,4-4 80-10,4 5 32 6,-1-5 0-6,3 2 0 8,-2 1-144-8,4-5-32 8,3 2 0-8,1 1 0 7,0 7-256-7,4-2 0 7,3-2 128-7,5 4-128 8,0-1 0-8,-3-1 128 7,5 4-128-7,3 2 0 8,-4-2 144-8,5 2-144 7,3 0 0-7,12 2 144 8,-12 2-144-8,12-2 0 6,-13 10 0-6,13-10 0 8,0 0 0-8,-8 17 0 7,-2-1-128-7,6 2 128 8,2 3 0-8,2 4-144 7,0 3 144-7,2 3 0 8,-2 4 0-8,2 6 0 7,0-2 0-7,-2 8 0 8,-2 3 0-8,-2 1 0 8,1 2 0-8,-1-2 0 7,-4-1 0-7,-2 5 128 7,0-1-128-7,3 1 0 8,-7-2 144-8,4 3-144 7,-6 3 128-6,5-3-128 6,-7 1 288-7,5-3-32 8,-5-5 0-8,6 2 0 8,-3 2 64-8,3-5 0 6,-4-7 0-6,7 4 0 8,-5-4-80-8,6 0-16 7,-5-6 0-7,5-4 0 8,2-3-80-8,2-5-16 6,-2-1 0-6,2-1 0 9,2-7 0-9,2-14-128 7,0 0 192-7,0 0-64 8,2 17-128-8,-2-17 192 6,0 0-192-6,0 0 192 9,0 0-48-9,16 4 0 7,-16-4 0-7,23-6 0 8,-3 2-144-8,3-3 160 7,6-3-160-7,5 2 160 9,-1-6-160-9,4 5 0 7,8-7 0-7,5 4 128 8,3-3-128-8,0 5 0 6,-3-4 0-6,11 6 0 10,1 3 0-10,1-1 0 6,5-6 0-6,0 6 0 8,6 6 0-8,-1 0 0 7,3 0 0-7,-2 0 0 9,0-2 0-9,-6 0 0 5,0 2 0-5,-3 0 0 9,-1 6 0-9,0 6 0 6,-7 2 0-6,0 3 0 9,-3-3-128-9,-3 3 128 6,-6-3 0-6,0 2 0 9,-6 1 0-9,0-5 0 7,-8-2 0-6,0 1 0 7,-6-5 0-8,-1 0 0 6,-10 0 0-6,-14-6 0 8,17 8 0-8,-17-8 0 6,0 0 0-6,0 0 0 9,0 0 0-9,0 0 0 7,0 0 144-7,0 0-144 8,8-16 304-8,-2 0-16 7,-2-9 0-7,-4-2 0 8,-6-3 112-8,2-7 32 6,-2 2 0-6,0-13 0 9,-6-11-48-9,1-1 0 7,-3-7 0-7,0-3 0 7,-5-14-192-7,5 2-32 8,-3 4-16-8,3-4 0 7,-1 2-144-7,5 2 0 7,-2-2 0-7,6 16 128 9,2 8-128-9,0 7 192 7,2 12-192-7,2 0 192 8,0 5-192-8,0 5 0 6,0 10 0-6,4-1 128 9,-2 10-304-9,-2 8-64 6,0 0-16-6,0 0-11968 16,10 14-2416-15</inkml:trace>
    </iact:actionData>
  </iact:action>
  <iact:action type="add" startTime="18594">
    <iact:property name="dataType"/>
    <iact:actionData xml:id="d22">
      <inkml:trace xmlns:inkml="http://www.w3.org/2003/InkML" xml:id="stk22" contextRef="#ctx0" brushRef="#br0">12485 4084 20271 0,'0'0'1792'2,"0"0"-1424"-1,-12-2-368-1,2 2 0 8,-3 0 1568-8,1 0 240 7,-6 0 48-7,7 4 16 9,-3 0-1040-9,14-4-192 5,-14 4-64-4,-1 0 0 8,1 0-224-8,-3 1-48 5,-1-1-16-6,0 2 0 6,-3-2-144-6,-6 2-16 8,-1 2-128-8,-5-4 192 8,-6 2-192-8,2-6 144 8,0 0-144-8,-6 0 128 7,0 0 0-7,2 0-128 8,0 1 192-8,2-1-64 7,2 0-128-7,0 2 0 6,2 0 0-6,6 0 128 13,1 0 848-13,1 2 176 4,0 0 16-4,3 0 16 24,3-4-1584-23,3-2-320 0,-1 0-64-1,3 2-16 0,1-4 800 0,1 2 144 4,0-2 48-4,14 4 0 8,-13-6-64-8,1 3-128 7,2-5 192-7,-5 0-64 9,3 2-128-9,12 6 128 7,-18-6-128-7,5-2 128 8,-1-3-128-8,-1 3 0 6,-1 0 144-6,-2 0-144 9,5 3 128-9,-5 1-128 5,1 4 160-5,3 0-160 9,-2 0 224-9,3 0-48 7,-7-2-16-7,5 4 0 8,-5 2-160-8,1 3 0 9,-1 7 0-9,1-4 0 7,-5 1 128-7,1-3-128 6,1 2 128-5,1 4-128 7,-1-3 0-8,1 7 0 5,-2-4 0-5,1 3 0 9,3 3 0-9,-3-1 0 7,1 3 0-7,3 1 0 7,4 2 0-7,-3 3 0 7,3 1 0-7,-3 2 0 9,-1 2 0-9,4 6 0 7,1-2 0-7,3 10 0 9,4-4 0-8,0 6 0 4,-3-1 0-5,3 5 0 9,2 0 0-9,2 3 0 5,-4 1 0-5,0-1 0 9,2 5 0-9,0-3 0 7,-1-1 0-7,3-2 0 8,0-3 0-8,2 1 0 6,0 0 0-6,2-5 0 9,3-9 128-9,3 4-128 6,4-6 0-5,-2 4 128 7,5-8-128-8,1-3 128 7,5-1-128-7,3 0 128 8,-1 0 32-8,5-1 0 6,1-3 0-6,2-3 0 12,4-9-160-11,8 1 0 2,2-6 144-2,6-4-144 6,3-4 144-7,5-4-144 6,5-4 192-6,-2-6-192 9,1-5 176-9,5-9-176 6,-2-3 160-6,7-2-160 10,-3 4 144-10,6-1-144 8,4-3 128-8,2-2-128 7,0-6 128-6,-2 0-128 4,-4-7 0-5,-4 1 128 8,2 2 64-8,-2-4 0 7,-9-4 0-7,-3-1 0 10,-5-5 96-10,-5 1 32 5,-1 1 0-5,-8-5 0 9,-2 1 80-9,-8-3 32 7,-5-8 0-7,-9 8 0 7,-3 1-112-7,-6-3 0 8,-4 5-16-7,-8 5 0 5,-6 1-112-6,-8 5 0 7,-3 3-16-7,-6 8 0 8,-6 2-16-7,-3 2 0 6,-3 5 0-7,-5 9 0 8,-3 5-160-8,-4 5 0 6,-6 7 0-5,-1 11-176 21,-4 5-1744-20,-9 10-368 0,-9 1-64-2</inkml:trace>
    </iact:actionData>
  </iact:action>
  <iact:action type="add" startTime="20007">
    <iact:property name="dataType"/>
    <iact:actionData xml:id="d23">
      <inkml:trace xmlns:inkml="http://www.w3.org/2003/InkML" xml:id="stk23" contextRef="#ctx0" brushRef="#br0">10844 12569 14735 0,'-9'-13'1312'1,"5"5"-1056"6,-2 2-256-7,0 2 0 4,-2 2 1792-4,8 2 288 11,-14 6 64-11,-1 10 16 4,3 5-1280-4,-3 10-256 10,3 1-48-10,2-5-16 4,-4 8 112-4,3 14 32 9,-5 7 0-9,4 5 0 6,-5 9-80-6,5 2-16 11,-1 6 0-11,-1 41 0 4,-2-2-288-4,8-10-48 11,-1-9-16-5,5-1 0-5,2-5-128-1,6-8-128 6,6-8 192-6,1-16-192 8,7-7 352-8,-6-22-32 10,7-1-16-10,8 9 0 5,3-20 208-5,3-3 32 12,2-12 16-10,4-8 0-2,-2-12 32 0,6-3 16 7,0-15 0-7,4-3 0 9,3-8-160-9,1-3-48 6,0-13 0-6,-4 3 0 8,-3 1-208-7,-3-1-64 9,-2-3 0-10,-6-1 0 5,-3-6 0-5,-3-1-128 11,-2-5 192-11,-1-4-64 5,-1-2 160-4,-7 2 32 3,-1-2 0-3,-3 8 0 7,0 2-80-8,-2 9-16 5,-1 11 0-4,3 11 0 7,-6 8-224-8,0 7 0 10,-2 9 128-10,-4 15-128 5,0 0 128-5,0 0-128 7,-2 19 176-7,0 6-176 9,0 9 0-9,-2 12 0 11,-4 9 0-11,-2 7 0 3,1 11 0-2,1 3 0 10,-4 11 0-11,2 3 0 4,1 2 0-4,-5 5 0 10,6-3 0-10,-4 3 0 5,1-9 0-5,3-6 0 6,-2 0 0-5,6-6 0 7,4-2 0-7,2-2-192 6,2-7 48-7,6-1-11760 20,-2-4-2368-19</inkml:trace>
    </iact:actionData>
  </iact:action>
  <iact:action type="add" startTime="20549">
    <iact:property name="dataType"/>
    <iact:actionData xml:id="d24">
      <inkml:trace xmlns:inkml="http://www.w3.org/2003/InkML" xml:id="stk24" contextRef="#ctx0" brushRef="#br0">12498 14231 14735 0,'-4'-35'1312'1,"3"19"-1056"5,-1-5-256-6,0 1 0 5,2 1 2912-4,0-3 528 6,-4 1 96-7,0 7 32 6,-4-1-2560-5,0 5-512 7,-7-2-112-8,-1 6 0 8,-7 6 64-8,-5 2 0 6,-1 4 16-6,0 6 0 9,-2 2-128-9,-1 7-16 6,1 2-16-6,2 5 0 4,2-1 96-4,13-9 32 8,-2 3 0-8,5 16 0 7,1-6-128-7,12-1-32 7,8-1 0-7,-1-8 0 9,9 1-80-9,1 3-32 7,5-2 0-7,3 3 0 8,4 1 32-4,4 0 0 1,-1 3 0-5,1 1 0 7,0-2 16-7,0 4 16 12,-6-2 0-12,-2 3 0 4,-3-1 64-4,-7 2 16 10,1 4 0-10,-10-4 0 4,-4 6 144-4,-6-2 16 13,-4-2 16-13,-6 2 0 3,-7-4 80-2,-9 2 16 5,-3 4 0-5,-6-8 0 7,0 0-64-8,-2-3-16 6,-6-3 0-6,0-6 0 8,0-3-176-8,-3-8-16 11,3-4-16-11,4-3 0 4,0-8-80-4,8-5-16 11,5-2 0-11,9-7 0 4,5-7-32-3,10-3-16 4,4-2 0-5,10-8 0 10,10-2-144-10,5-8 0 12,2-2 0-12,8-3 0 5,8-3 0-4,-2 1-176 7,4-3 176-8,-2 3-192 5,0-7 192-5,0-1 0 11,-2 3-144-11,-2 5 144 5,-2 1 0-5,-4 5 0 10,-6 3 0-9,1 6 0 1,-9-6 0-1,-5 12 0 8,-1 2 0-8,-7 2 0 4,-4 3 0-5,-6 5 0 10,-5 1 0-10,-5 3 0 5,-6 3 0-5,-5 5 0 10,-6 5 0-10,-2 4 0 5,-8 2-208-5,2 4-128 11,2 0-32-11,-18 3 0 18,6-1-1648-17,12-2-336 2,2-2-64-3,10-2-14480 0</inkml:trace>
    </iact:actionData>
  </iact:action>
  <iact:action type="add" startTime="21151">
    <iact:property name="dataType"/>
    <iact:actionData xml:id="d25">
      <inkml:trace xmlns:inkml="http://www.w3.org/2003/InkML" xml:id="stk25" contextRef="#ctx0" brushRef="#br0">13852 12154 9215 0,'8'-23'400'3,"-4"11"96"-2,0-6-496-1,0 3 0 1,5 1 0-1,-9 14 0 4,8-19 2608-3,-4 7 416 4,-4 12 96-5,0 0 16 9,0 0-1376-9,0 0-272 9,0 0-48-9,0 0-16 5,0 0-368-5,-18 10-80 6,3 7-16-5,-5 5 0 6,-5 7 0-6,2 6-16 6,-1 10 0-7,1 10 0 8,-3 9-64-8,3 8-16 10,-2 4 0-10,-5 8 0 4,-1 8-256-3,2 3-48 16,0 10-16-17,3 5 0 1,7 1-256-1,1 0-48 9,10 0-16-9,5-7 0 5,3-15-224-5,5-3 0 5,5-10 128-5,6-6-128 9,-1-9 0-9,9-3 176 10,1-3-176-9,4-6 160 3,5-10-160-3,3 0 160 9,-2-10-160-10,4-2 160 5,2-3-160-5,4-9-144 9,-6 1 144-9,5-10-208 21,-3-6-1760-20,6-4-336-1,-6-6-80 0,2-2-16 0</inkml:trace>
    </iact:actionData>
  </iact:action>
  <iact:action type="add" startTime="21511">
    <iact:property name="dataType"/>
    <iact:actionData xml:id="d26">
      <inkml:trace xmlns:inkml="http://www.w3.org/2003/InkML" xml:id="stk26" contextRef="#ctx0" brushRef="#br0">15299 11965 31327 0,'-15'-20'1392'1,"15"20"272"0,-8-5-1328 1,8 5-336-2,-8-2 0 0,-4 5 0 3,-1 7 512-2,-3 2 48 5,-3 11 0-6,-16 14 0 9,1 10-16-9,1 6 0 10,2 5 0-10,-2 9 0 6,-2 5 16-6,4 10 0 9,-1 4 0-9,1 11 0 5,2 2-240-5,2 13-32 10,-1 1-16-10,7 4 0 9,1 0-272-9,7-8 128 9,5 0-128-9,2-13 0 4,10-7 144-3,2-9-144 5,-2-9 0-5,3-5 144 6,5-9-144-7,-4-22 0 7,6-4 144-7,11 16-144 8,0-10 0-8,5-8 144 8,-1-8-144-8,6-3 0 8,-4-12 0-8,0-6-176 10,-3-4 0-8,-5-4 0 17,-1-4-2096-18,-5-5-416 1,3-3-96-1</inkml:trace>
    </iact:actionData>
  </iact:action>
  <iact:action type="add" startTime="21762">
    <iact:property name="dataType"/>
    <iact:actionData xml:id="d27">
      <inkml:trace xmlns:inkml="http://www.w3.org/2003/InkML" xml:id="stk27" contextRef="#ctx0" brushRef="#br0">14371 13182 16575 0,'0'0'736'1,"0"0"160"-1,0 0-720 0,-2-10-176 7,2 10 0-7,19-8 0 6,7-3 3488-6,5 5 672 6,2 2 128-6,12 0 16 7,6-2-2832-7,3-6-576 14,3 5-128-14,3-3 0 2,5-2-400-2,-15 6-80 10,9-4-16-10,13-5 0 5,-2-3-272-4,8 3 128 9,2-3-128-10,-4 5 0 18,-5-5-2720-11,-3 2-656-7</inkml:trace>
    </iact:actionData>
  </iact:action>
  <iact:action type="add" startTime="22064">
    <iact:property name="dataType"/>
    <iact:actionData xml:id="d28">
      <inkml:trace xmlns:inkml="http://www.w3.org/2003/InkML" xml:id="stk28" contextRef="#ctx0" brushRef="#br0">15849 11427 10127 0,'-13'-24'448'1,"3"7"96"1,2-5-544-2,2 3 0 1,-1 3 0-1,7 16 0 8,-4-16 3040-8,4 16 496 11,2-11 112-11,-2 11 0 4,0 0-2144-3,19 0-432 5,3 6-96-6,1 13-16 8,4 5-240-8,8 7-48 11,10 4-16-11,0 14 0 6,4 3 48-6,3 9 0 10,-20-22 0-10,5 9 0 4,4 9-32-4,4 11 0 8,-3 6 0-8,3 12 0 7,-4 6-160-7,2 3-48 17,-6 9 0-17,30 93 0 1,-21-24-80-1,-7-24 0 6,-13-9-16-6,-13-9 0 3,-5-10 16-2,-2-4 16 10,-4-8 0-11,-10-6 0 4,-3-3 80-4,-5-7 16 8,-2-3 0-8,-5-8 0 8,2-6 32-8,-3 2 16 11,-3-4 0-11,0-4 0 5,-9-3-224-5,1-5-64 11,-6-2 0-11,2 1 0 4,-6-12-128-4,3-3-128 7,-9-1 144-7,-2-8-144 22,-1-7-288-21,-1-7-160 0,0-5-16-1,9-11-16 14,5-3-2672-14,0-6-544 3,5-2-96-2</inkml:trace>
    </iact:actionData>
  </iact:action>
  <iact:action type="add" startTime="22650">
    <iact:property name="dataType"/>
    <iact:actionData xml:id="d29">
      <inkml:trace xmlns:inkml="http://www.w3.org/2003/InkML" xml:id="stk29" contextRef="#ctx0" brushRef="#br0">19048 11341 20095 0,'0'0'896'1,"0"0"176"-1,10-8-864 0,-10 8-208 5,0 0 0-5,0 0 0 5,0 0 960-5,0 0 160 11,0 0 32-10,0 0 0 3,0 0-336-4,-21 6-64 10,-5 4-16-10,-3-5 0 7,-6-1 144-7,-2 4 16 8,-10 2 16-8,-2-2 0 5,-3-4 160-4,-7 1 16 4,-1 1 16-4,-13 4 0 7,-1 2-112-8,-4 3-32 7,0-3 0-7,2 2 0 10,-2-5-304-10,4 7-64 7,-2-6-16-2,0 2 0-3,4 1-80-2,3-3-32 9,7 4 0-9,2-7 0 4,9 3-192-3,6 2-32 4,8-6-16-5,6 1 0 8,9 5-224-8,5-4 0 13,9 2 0-12,8-10 0 1,0 0 0-2,4 17 0 10,6 1 0-10,9-1 0 5,6 7 0-5,10 5 0 12,12 0 0-10,2 8 0-1,4 0 0-1,1 10 0 7,3 0 0-6,-2 12 0 6,-5 1 0-7,1 4 0 12,-6 8 0-11,0 3 0 3,-8 5 0-3,-4 1 0 4,-6 1 0-5,-1 4 0 7,-5 2 0-7,-5 4 0 14,-3-3 0-14,-7-20 0 3,-2-1 0-3,-8 35 0 7,-4-5 0-7,-7-9 0 7,1-3 272-7,-7-4-32 12,-5 0-16-12,-1 2 0 5,-4-4 32-4,0-2 16 3,-7-4 0-4,-1-2 0 8,2 2-80-7,8-23 0 5,-6 4-16-5,-16 26 0 8,3-6-176-9,-1-3 0 10,-2-6 0-10,6-2 0 5,4-7 0-5,-2-2 0 8,6-3 144-8,6-9-144 7,0-2 128-7,7-6-128 12,5-4 160-11,7-5-160 1,2-3 128-2,9-5-128 12,1-18 0-11,13 13 144 1,9-3-16-1,7-2-128 6,8-4 192-7,16 0-64 3,7-4 32-2,14 0 0 6,4-2 0-6,6 0 0 5,2-2-16-6,2 0 0 7,3-4 0-7,5 4 0 7,5 0 48-7,-3 2 16 8,1-3 0-8,-11-5 0 8,-8 4 0-8,-4 4 0 12,-9 0 0-12,-7 0 0 5,-5 0-208-5,-7-2 0 10,-5 0 0-10,-8-3-160 18,-7-1-1824-17,-9 0-384 2,-7-4-64-2</inkml:trace>
    </iact:actionData>
  </iact:action>
  <iact:action type="add" startTime="23894">
    <iact:property name="dataType"/>
    <iact:actionData xml:id="d30">
      <inkml:trace xmlns:inkml="http://www.w3.org/2003/InkML" xml:id="stk30" contextRef="#ctx0" brushRef="#br0">6676 5535 12783 0,'0'0'560'3,"-16"-2"128"-3,3-6-560 1,-3 4-128-1,4 0 0 0,-3 3 0 8,3-3 1024-8,-3-2 160 5,3-2 32-4,0 4 16 7,12 4-192-8,-12-2-32 7,12 2-16-7,-15-4 0 9,5-4-32-9,-2 1 0 6,12 7 0-5,-11-8 0 6,3 4-208-7,8 4-48 7,0 0-16-6,0 0 0 7,-18-8-128-8,9-2-32 6,-1 5 0-6,10 5 0 8,0 0-48-8,0 0-16 7,0 0 0-7,0 0 0 8,0 0-80-8,0 0 0 8,0 0-16-8,0 0 0 7,15-4-80-7,9 0-16 8,3 0 0-8,4 2 0 7,2-4 64-7,8 2 16 11,0 2 0-10,8 0 0 4,-2 2-64-5,0 0-16 7,4-2 0-7,1 2 0 8,1 0-16-8,1 2-16 7,1 0 0-7,0-2 0 8,-3-2 0-8,1-2 0 6,-2 2 0-6,-4 0 0 9,-1 0-96-9,1-1-16 6,-6-3 0-6,0 2 0 8,-8-2-128-8,0 2 128 7,-5-2-128-7,-3-2 128 8,-3 5-128-8,-1-1 0 7,-7 2 0-7,-14 2 128 8,15-2-128-8,-15 2 128 6,0 0-128-6,0 0 128 8,0 0-128-7,0 0 128 6,0 0-128-7,0 0 128 7,0 0 0-7,0 0 0 8,0 0 0-8,0 0 0 8,0 0-128-8,0 0 0 7,0 0 144-7,0 0-144 8,0 0 0-7,0 0 0 5,0 0 0-5,-13 8 0 7,13-8 0-8,-12 11 0 5,12-11 0-5,-14 8 128 9,14-8-128-9,0 0 0 6,-11 4 0-5,11-4 0 7,-14 8 0-8,14-8 0 7,0 0 0-7,0 0 0 8,0 0 0-8,0 0 0 7,-12 11 0-7,12-11 0 7,0 0 0-6,0 0 0 6,0 0 0-7,0 0 0 7,0 0 0-7,0 0 0 7,0 0 0-6,0 0 0 6,0 0 0-7,0 0 0 6,0 0 0-6,0 0 0 9,0 0 0-9,0 0 0 7,0 0 0-7,0 0 0 7,0 0 0-6,0 0 0 5,0 0 0-6,0 0 0 9,2 14 0-9,-2-14 0 7,0 0 0-7,0 0 0 8,0 0 0-8,0 0 0 7,0 0 0-7,0 0 0 9,-10 12 0-9,10-12 0 6,-19 8 0-6,1-3 128 9,-1-1-128-9,-5 2 0 6,1-4 128-6,-2 4-128 10,-3 0 0-10,-1 4 128 5,-4 3-128-5,-6-5 0 8,0 2 0-8,-2-2 144 7,2-5-144-7,-2 5 0 8,-2 2 0-8,-4-4 0 7,2-2 0-7,1-2 0 8,-1 2 0-7,2 1 0 5,-2-1 0-6,4 2 0 8,-6 0 0-8,6-2 0 7,2 2 0-7,4 2 0 9,-2-3 0-9,4-1 0 6,0 4 0-6,1-6 0 9,1-4 0-9,2 0 0 6,2-2 0-6,1 2 0 9,5-2 0-9,-3 1 0 6,3-1 0-6,3-4 0 9,-1 0 0-9,-1-2 128 6,7-3-128-6,-3 7 0 9,6 0 0-9,10 6 0 6,-13-10 0-6,13 10 0 8,-12-13 0-8,4-5 0 7,0 4 0-7,5-1 0 8,-1 5 0-8,2-4 0 7,-2 1 0-7,0-5 0 9,-2 5 128-9,4-5-128 7,-2 2 0-7,2 3 0 8,0-1 0-8,0 0 0 7,2 1 0-7,0-1 0 8,0-1 0-8,0 1 0 6,0-6 0-6,0 5 0 8,4-5 0-8,0 1 0 8,-2 3 0-8,4-1 0 7,-2-7 0-6,0 1 0 6,-2-3 0-7,2-1 0 7,3-2 0-7,3 2 0 7,-4-1 0-7,2 3 0 9,4 0 0-9,-5 3 0 6,1-1 0-6,4-1 0 9,-4 1 0-9,-3 3 0 6,3 3 0-6,2-1 0 9,-6 9 0-9,-4 9 0 6,6-18 0-6,0 4 0 9,1-3 0-9,-7 17 0 7,6-16 0-7,-4 4 0 8,-2 12 0-8,0 0 0 6,0 0 0-6,6-17 0 9,-2 3 0-9,-2-1 0 7,-2 15 0-7,0-10 0 8,0 10 0-8,0 0 0 5,0 0 0-5,0 0 0 9,2-16 0-9,-2 16 0 7,0 0 0-7,8-11 0 8,-8 11 0-7,4-14 0 5,-4 14 0-6,0 0 0 8,0 0 0-8,3-14 0 7,-1-1 0-7,-2 15 0 9,0 0 0-9,0 0 0 6,8-12 0-6,2-4 0 9,-2 5 0-9,2 3 0 6,3-4 0-6,1 4 0 9,1-1 0-9,1-5 0 6,-2 4 0-6,5-5 0 9,-3 3 0-9,3-4 0 6,5 5 0-5,-1-5 0 8,-1 4 0-9,3-3 0 6,0 3 0-6,5-4 0 8,3-1 0-8,0-1 0 6,0-3-128-6,4 5 128 9,4-9 0-9,0 5 0 6,8-1 0-6,2 1 0 9,1 1 0-9,-1-2 0 6,-2-5 0-6,1 5 0 9,3 5 0-9,-2-3 0 6,-1 3-128-6,-3 2 128 8,-6-3 0-8,4 7 0 8,-4-4 0-8,4 7 0 8,-6 3 0-8,4 4 0 7,-6 4 0-7,4 3-144 8,-2 1 144-8,2 0 0 6,-4 0 0-6,2 9 0 9,0 9-128-9,-6-1 128 7,-2 2-128-6,0 1 128 7,1 3 0-8,-1 4-128 7,-8 6 128-7,-1 0 0 8,-3 6 0-8,1-2 0 7,-7-1 0-7,3 7 128 7,-10-2-128-7,0-2 0 8,0 1-128-8,-6 1 128 8,-2 4 0-8,-2-2 0 6,-2-5 0-6,-2 5 128 8,-8-2-128-8,-1 2 0 7,-3-1 0-7,-3 1 0 8,-2-2 0-8,-1-1 0 7,1 1 0-7,-6 0-128 8,-2-4 128-8,-8 2 192 6,-2-1-32-6,-6-5-16 9,-4 0 112-9,1-6 0 7,-3 1 16-7,-4 3 0 9,1-2-48-9,-4 4-16 6,-5-6 0-6,1-6 0 8,-10-2-48-7,0-3-16 5,-2-11 0-6,2 5 0 8,-4-8 32-7,4-1 0 5,0-5 0-6,3-8 0 9,3-7-48-9,2-1 0 6,0-8 0-6,5-1 0 8,1-6-128-8,1-5 0 8,1-3 0-8,3-6-176 23,7 2-464-22,5-4-80-1,4 4-32 0,6 0 0 13,2-5-2224-11,9 3-448-1,-1-16-96-1,11 16 0 0</inkml:trace>
    </iact:actionData>
  </iact:action>
  <iact:action type="add" startTime="25804">
    <iact:property name="dataType"/>
    <iact:actionData xml:id="d31">
      <inkml:trace xmlns:inkml="http://www.w3.org/2003/InkML" xml:id="stk31" contextRef="#ctx0" brushRef="#br0">19191 12905 17503 0,'-18'8'1552'2,"8"-2"-1232"1,-1-3-320-3,1 9 0 4,10-12 1088-4,-4 18 144 7,6 7 48-7,4-5 0 7,-6-20-224-6,17 17-32 9,9 1-16-10,1-7 0 5,2-3-304-5,8-6-48 11,8-4-16-11,2-4 0 4,-2 0-32-3,2-1-16 8,3-11 0-9,-5 1 0 5,2-7 112-5,-16 7 32 10,2 3 0-9,16-13 0 4,-2-5-224-5,-10 5-32 6,-2 6-16-6,-8-3 0 8,-7-1-160-7,-2-2-48 9,-7 3 0-10,-3 3 0 4,-8 3 144-4,-6-1 32 12,-4-1 0-8,-3 5 0-3,-9-7 48-1,-5 5 16 10,-6-1 0-10,-6 0 0 5,2 7-48-5,-10 3-16 9,0 8 0-9,0 12 0 6,-5 1-240-6,-3 9-32 10,-3 3-16-9,15 0 0 2,-4 5-144-2,-19 24 0 8,5-1 0-9,8 6 0 6,9 5 128-6,20-17-128 10,5 5 0-9,-3 26 128 3,10-7-128-4,12-1 0 11,12-10 144-11,8 1-144 5,3-9 160-5,10-3-32 6,2-2-128-6,12-8 192 10,0 0-64-9,8-10 0 4,9-7-128-4,0-3 192 7,1-7-192-8,5-6 0 7,8-6 0-7,2-4 0 23,2-4-816-22,2-4-208 0,3-9-32-1,-3-5-16 9,0-3-1840-7,-12-4-368 0</inkml:trace>
    </iact:actionData>
  </iact:action>
  <iact:action type="add" startTime="26451">
    <iact:property name="dataType"/>
    <iact:actionData xml:id="d32">
      <inkml:trace xmlns:inkml="http://www.w3.org/2003/InkML" xml:id="stk32" contextRef="#ctx0" brushRef="#br0">20790 11025 15663 0,'4'-20'688'1,"0"11"144"-1,4-7-656 0,-8 16-176 5,4-14 0-4,-4 14 0 3,5-17 2096-4,-1 7 384 7,-4 10 80-7,0 0 0 4,0 0-960-4,0 0-192 6,0 0-32-5,-11 8-16 7,-1 9-512-8,0 3-96 11,1 5-32-11,-7 6 0 4,2 7 48-4,3 1 0 8,-7 9 0-8,5 5 0 8,-3 5-64-8,0 3 0 11,7-1 0-11,-3 7 0 4,4-5-256-4,6 2-64 13,1-3-16-8,3-5 0-3,3-3-176-2,1-8-48 7,4-4 0-7,6-6 0 6,-1-2-144-5,7-4 192 4,3-3-192-5,7-5 192 9,-1-1-32-9,6-11 0 7,6-1 0-7,0-2 0 9,4-4-160-9,-14-8 0 6,4-5 144-6,14-7-144 24,-8 2-976-23,-8-5-272 0,-6-4-48-1,-5 1-16 10,-12 3-928-9,-5-1-176 0,-3-3-32-1</inkml:trace>
    </iact:actionData>
  </iact:action>
  <iact:action type="add" startTime="26702">
    <iact:property name="dataType"/>
    <iact:actionData xml:id="d33">
      <inkml:trace xmlns:inkml="http://www.w3.org/2003/InkML" xml:id="stk33" contextRef="#ctx0" brushRef="#br0">20310 11403 20271 0,'-17'-6'1792'2,"3"2"-1424"1,-2-1-368-2,9 1 0 6,7 4 2160-7,0 0 352 6,0 0 80-4,15-14 16 4,3 4-1376-5,9 3-272 8,2-3-48-8,10 2-16 3,8 0-400-2,8-4-96 7,7 1-16-9,10 5 0 6,8-8-144-6,6 6-48 9,2 6 0-8,-6-5 0 17,-4-3-832-18,-2 6-160 0,-6 4-32 0,-4 0-13872 5</inkml:trace>
    </iact:actionData>
  </iact:action>
  <iact:action type="add" startTime="27198">
    <iact:property name="dataType"/>
    <iact:actionData xml:id="d34">
      <inkml:trace xmlns:inkml="http://www.w3.org/2003/InkML" xml:id="stk34" contextRef="#ctx0" brushRef="#br0">21847 13065 20207 0,'0'0'896'0,"-15"6"192"0,3-8-880 0,12 2-208 6,-18 4 0-5,18-4 0 4,-11 7 1728-5,11-7 288 10,0 0 64-10,0 0 16 5,0 0-464-5,0 0-96 9,13 4 0-9,9-2-16 6,1-2-400-6,6 0-80 9,3-2-16-8,11-2 0 3,1-3-128-4,13 1-48 10,11-2 0-10,4 2 0 6,10-6-96-6,8 3-32 10,2-5 0-10,1 4 0 6,-1 2-176-6,-30 6-32 7,5-1-16-5,1-5 0 3,0 0-48-5,1 4 0 11,-5 0 0-11,20-4 0 4,-12 3-192-3,-12 1-64 9,-7 2 0-10,-4 0 0 4,-10 0-192-3,0 0 0 8,-8 2 0-9,-7-2 0 5,-11 2 0-5,-13 0-240 8,0 0 32-8,0 0 0 21,0 0-2016-20,0 0-400-1,-13 4-64 1,-17-6-32-1</inkml:trace>
    </iact:actionData>
  </iact:action>
  <iact:action type="add" startTime="28652">
    <iact:property name="dataType"/>
    <iact:actionData xml:id="d35">
      <inkml:trace xmlns:inkml="http://www.w3.org/2003/InkML" xml:id="stk35" contextRef="#ctx0" brushRef="#br0">7991 2575 8463 0,'0'0'368'2,"0"0"80"-2,13-8-448 0,-13 8 0 4,0 0 0-4,20-4 0 6,-20 4 768-5,0 0 48 6,13-4 16-7,-13 4 0 8,0 0-240-8,12-8-32 6,-8-7-16-5,-4 15 0 7,0 0-32-8,0 0 0 6,0 0 0-6,-6-14 0 8,-4-4-16-8,3 9-16 7,-3-5 0-6,-4 4 0 8,3 2-32-9,-7-1-16 5,-1 1 0-5,-1 0 0 8,-5-4-112-8,-1 3-32 7,-1-7 0-7,0 6 0 8,-1 4 80-8,1-3 16 8,-2 1 0-8,0 4 0 11,-1 2 16-11,1 2 16 4,-4 0 0-4,0 2 0 8,0-4-256-8,-1 4-160 7,-5 2 192-7,0 2-192 8,-5 2 192-8,-1-3-192 7,-4-1 192-7,-2 2-192 8,2 4 272-8,-1-4-48 6,1-2-16-6,0 3 0 9,-2 11-208-9,3-2 0 6,-1 1 0-6,2 5 0 8,-4-1 0-8,5 4 0 7,3-1 0-7,-2 3 0 8,2 0 0-8,2 1 0 7,-6-1 0-7,8 0 0 8,-2 1 0-8,6 1 0 7,4 2 0-7,-2-2 0 9,0-1 0-9,3-1 0 6,1-2 0-6,2-1 0 9,5-3-128-9,1 3 128 6,-1 1 0-6,3 2 0 8,3-3 0-8,-3-1 0 7,1-3 0-7,6 1 144 9,-3 0-144-9,3-3 0 6,-1-4 0-5,3 3 0 6,2-1 0-7,-4 1 0 8,4 3 0-8,3-5 0 8,-1 1 0-8,-2-2 0 6,2 3 0-6,2-7 0 8,4-10 0-8,0 0 0 6,0 18 0-5,0-18 0 7,-2 17 0-8,0-1-176 8,2 1 176-8,0-17-128 23,0 0-416-22,2 12-80-1,-2-12-16 1,0 0-5952 6,0 0-1184-6</inkml:trace>
    </iact:actionData>
  </iact:action>
  <iact:action type="add" startTime="29283">
    <iact:property name="dataType"/>
    <iact:actionData xml:id="d36">
      <inkml:trace xmlns:inkml="http://www.w3.org/2003/InkML" xml:id="stk36" contextRef="#ctx0" brushRef="#br0">6378 4827 5519 0,'0'0'240'2,"0"0"64"-2,-14 4-304 0,14-4 0 3,-12 6 0-3,12-6 0 7,0 0 1184-7,0 0 176 6,-11 4 48-6,11-4 0 8,0 0-752-8,0 0-144 7,-14 11-16-6,0-5-16 9,1-8 176-10,3 2 48 5,-4 0 0-5,2-2 0 7,-3 0 0-7,3 1 0 7,-7-1 0-7,7-4 0 8,0-6-32-8,2 2 0 8,-5-7 0-8,5 5 0 7,-2-4-176-7,3 1-48 8,1-1 0-7,-4-9 0 7,2-10-32-8,5-2-16 6,-1 0 0-6,-4 0 0 11,2-4 48-11,2-4 16 6,-3-2 0-6,3-6 0 6,0-3 0-6,4-1 0 6,-2-1 0-6,2-5 0 8,2-1-272-8,2 2-64 7,2-5-128-7,0 3 192 9,2-8-192-8,3 1 0 3,1-1 128-3,2 0-128 7,3-2 0-7,5-2 0 6,-1 0 0-7,7 4 0 8,3 0 0-8,6 1 0 7,0-1 0-7,-2 6 0 8,3 9 0-8,5 5 0 7,1-1 0-7,3 6 0 8,0 0-144-8,-4 10 144 6,2 0 0-6,0 10-144 9,2 6 144-9,2 5-160 7,-6 0 160-7,5 11-160 8,3 3 160-8,-2 4-160 7,2 3 160-7,0 7-160 8,5 0 160-8,-1 5 0 7,-4-1-144-7,-1 5 144 8,5 3 0-8,-2 1 0 8,-3 1 0-8,-1 3 0 6,-8 0 0-6,4 0 0 8,-6-3 0-8,0 3 0 25,-2 2-304-24,-3 8-80-1,-3-2-32 1</inkml:trace>
    </iact:actionData>
  </iact:action>
  <iact:action type="add" startTime="30350">
    <iact:property name="dataType"/>
    <iact:actionData xml:id="d37">
      <inkml:trace xmlns:inkml="http://www.w3.org/2003/InkML" xml:id="stk37" contextRef="#ctx0" brushRef="#br0">24367 12135 18431 0,'-19'-28'816'4,"13"15"160"-4,-2-7-784 0,6-1-192 0,4-7 0 0,8 1 0 6,-2 0 736-5,9 1 96 6,1 5 32-7,7-1 0 8,3 1-480-8,9-2-80 6,2 1-32-5,9 7 0 7,3-3-112-8,0 4-32 6,3-3 0-5,9 5 0 7,-1 0 48-8,5 7 0 7,-1 5 0-7,-8 5 0 8,-1 13 16-8,-4 3 16 6,-5 3 0-6,-11 9 0 8,-1 2-208-7,-9 6 0 6,-6 10 0-7,-5 11 0 11,-10 4 224-11,-6 10 0 5,-14 3 0-4,-5 4 0 6,-13 5 208-7,-9 0 32 5,-5 2 16-4,-7 1 0 7,-6-3-16-8,-3 0 0 7,-2 1 0-7,-7-5 0 8,7-10 48-8,-2-1 0 6,3-11 0-6,7-5 0 10,3-9 48-10,10-7 16 6,2 2 0-6,10-10 0 9,4-3-128-9,5-5-32 6,9-2 0-6,3-1 0 8,6-9-160-8,6 5-16 7,10-6-16-7,3 3 0 8,7-9 176-8,9 8 48 7,10-1 0-7,4 1 0 9,9-6-240-9,7-2-32 6,5 0-16-6,8 1 0 8,-2-1-32-7,8-2-128 4,4-2 192-5,2-2-64 9,4 2 0-9,1-2-128 8,3-2 192-8,4 2-64 7,-3 0-128-7,-1 0 128 7,-8 0-128-7,-4 4 128 24,-14 0-1280-23,-4-2-272 1,-11-4-48-2,-8-2-13952 0</inkml:trace>
    </iact:actionData>
  </iact:action>
  <iact:action type="add" startTime="30919">
    <iact:property name="dataType"/>
    <iact:actionData xml:id="d38">
      <inkml:trace xmlns:inkml="http://www.w3.org/2003/InkML" xml:id="stk38" contextRef="#ctx0" brushRef="#br0">25955 10838 8287 0,'-19'-14'736'4,"-1"0"-592"-4,8 7-144 0,3-9 0 9,5 4 3664-9,6-1 704 7,5 3 144-7,9-4 32 7,6 6-3072-7,7 3-624 7,6-3-112-6,10-2-32 6,4 4-464-7,5-2-112 8,5-3 0-8,5 3-128 8,10 2 176-8,4-4-176 5,0 2 160-5,8 1-160 10,-2-5 144-10,2 2-144 7,-2 2 128-7,-4 3-128 15,-8-1 256-15,-2 4-16 0,-8 2-16 0,-3 8 0 8,-6-3-16-8,-7 3 0 7,-7 8 0-7,-5 1 0 8,-7 9-208-8,-10 5 0 7,-1 6 128-7,-8 0-128 8,-4 8 0-8,-4 4 0 7,-4 13 0-7,-2 0 0 7,-10 9 224-7,1 3-48 8,-11 8-16-8,-1 11 0 7,-4 7 16-7,-4 1 0 8,2 2 0-8,1-9 0 8,1 0-176-8,4-1 128 5,0 11-128-4,-1-5 128 7,1 1-128-8,2-1 0 7,1-1 0-7,3-3 0 9,1-9 0-9,3 2 0 7,7 3 0-7,-2 3 0 9,4-6 0-9,6 3 0 6,2-1 0-6,4-2 0 9,4 0 0-9,8 3 0 6,-1 3 160-6,7-1-160 8,1 9 272-8,5-8-48 6,1-3-16-6,4-1 0 9,2 2-16-9,0-5-16 6,4-3 0-5,4-2 0 7,-2-2-48-8,4 0-128 7,2 0 192-6,-6-2-64 6,4-6 64-7,-3-4 0 6,-1 3 0-5,-4-11 0 6,2-9 64-7,-5-3 0 7,-3-1 16-7,0 0 0 8,-2 0 16-8,-1-8 0 7,-3-4 0-7,-2 2 0 9,-1-2-64-9,-7-4-16 8,-1 3 0-8,-6-5 0 7,-2-4 48-7,0-1 16 6,-10-1 0-6,-2 2 0 10,-2-3 272-10,-10-5 48 5,-1 3 16-5,-8 1 0 10,-10-7 144-10,-2 2 16 5,-10-3 16-5,-6 1 0 9,-3-1-80-8,-14-1-32 5,-1-8 0-6,-14 2 0 8,-9 0-192-8,-5 2-32 6,-7-3-16-6,-5-3 0 9,-4 0-192-9,-8 2-48 7,-5 6 0-7,-3-6 0 8,-2 0-192-8,3 0 128 7,-1-2-128-7,-3 5 0 23,-5 5-656-22,5-2-240 1,1 2-32-2,-1 1-19280 0</inkml:trace>
    </iact:actionData>
  </iact:action>
  <iact:action type="add" startTime="32334">
    <iact:property name="dataType"/>
    <iact:actionData xml:id="d39">
      <inkml:trace xmlns:inkml="http://www.w3.org/2003/InkML" xml:id="stk39" contextRef="#ctx0" brushRef="#br0">700 6516 23951 0,'-26'-20'2128'1,"26"20"-1696"3,0 0-432-4,0 0 0 4,0 0 1600-4,0 0 224 6,4 18 48-6,6 7 16 9,2 3-1632-9,-5 5-256 6,5 8-176-6,-2 10 32 11,-2 7 144-11,3 4 0 4,-5 9 0-4,-2 9 0 9,0 9 192-9,-2 7-48 6,-4 5 0-6,2 10 0 11,0 12-16-9,-2 6 0 2,0 13 0-4,-4 7 0 7,-7 7-128-7,3 9 192 7,0 7-192-7,-4 5 192 9,3 1-192-9,-5 7 128 6,4 8-128-6,-3 0 128 8,3 0-128-8,-2 4 0 6,7 0 0-6,-5 4 128 9,4 2-128-9,2-2 128 6,4 6-128-6,0-8 128 9,2-4 0-9,0 2-128 7,2 5 192-7,0-3-64 7,-2-8 0-7,0 1 0 8,2-3 0-8,4-8 0 9,6 0 80-9,-4-5 16 7,1 3 0-7,3-9 0 7,-4-4-32-7,2-6-16 7,1-6 0-7,-1-8 0 8,6-6-32-8,-3 1 0 7,7-1 0-7,-1-11 0 7,-3-10-144-7,7 0 0 7,9-6 144-6,1-4-144 6,4-7 0-7,0-7 0 7,8-15 0-7,2-8 0 10,5-3 0-10,11-5 0 6,1-7 0-6,14-5-128 9,6-3 128-9,8-4-160 7,5-8 160-7,1-2-160 8,3-4 160-8,4 2 0 5,1-1 0-5,7-3-128 10,12-2 128-10,5-2 0 5,1 1 0-5,6 3 0 9,3 0 128-9,14 1-128 7,10-1 128-7,-4-2-128 8,0 0 128-8,15-1-128 7,11 1 128-7,7 0-128 8,2-1 0-8,8-3 128 7,15 2-128-7,1-3 0 8,-3 1 0-8,6 1 144 6,13 3-144-6,4 0 0 8,1-1 144-8,6-1-144 7,2 2 0-7,7 1 144 9,13-1-144-9,3 2 0 6,-4 0 0-6,4 5 0 9,4-5 0-9,10 2 0 7,0 2 0-7,7 2 0 8,3-2 0-8,-7 1 0 7,-5-7 0-7,6 10 0 8,5-2 0-8,7 6 0 7,3 0 0-7,-3 8 0 8,-7-4 0-8,1 5 0 7,-1 3 0-7,6 2 0 8,3-1 0-8,3 5 0 7,2 1 128-6,4 4-128 5,-5-5 0-6,-3-4 0 8,-4-7 144-8,8-3-144 8,6 0 192-8,-1-4-16 6,3 0-16-6,-1 4 0 10,-2-8-32-10,-5 0 0 5,-6 0 0-5,4 0 0 8,1-4-128-8,-5 0 128 7,-2 1-128-7,1-7 128 9,-5-2-128-9,-7-5 0 7,-1-1 144-7,-1-7-144 8,6 0 128-8,-5-7-128 7,3-3 128-7,-6-4-128 8,-8-3 128-8,-2-7-128 7,4 0 160-7,-4 2-160 8,-2-5 144-8,-10 3-144 7,-1-5 128-7,-9-1-128 7,1 2 128-7,-5-5-128 8,-1 1 0-8,-10 5 128 9,-6-5-128-9,0 5 0 6,-3 3 0-6,-11-4 128 9,-7 3-128-9,-7-1 128 7,3 0-128-7,-14 5 128 8,-9-5 0-8,-5 6 0 6,3-1 0-6,-13 1 0 8,-5 2 0-8,-4 2 0 7,-6 2 0-7,4 0 0 9,4 2-128-9,-6-2 0 6,-16 2 0-6,-1 0 128 9,-1 0-128-9,-1 2 0 6,-2 0 0-6,-13-2 0 9,-12 0 0-9,-7 2 0 7,-3 0 0-6,-9-2 0 7,-5 0 0-8,-6 2 0 6,-2 2-144-6,-14 0 144 7,-13 0 0-7,-6 1 0 8,-10-3 0-8,-6 2 0 8,-7-2 0-8,-22-2 0 7,11 2 128-6,-11-2-128 6,0 0 128-7,0 0 0 7,0 0-128-7,-1-17 192 8,-3 1 0-8,0-5 0 6,-6-7 0-6,-8-5 0 9,-1-6-64-9,1-8 0 7,-5-13-128-7,0-4 192 8,-5-9-192-8,-1-3 128 6,0-8-128-6,-2-7 0 8,-5-5 0-8,3-9 0 7,0-8 0-7,-2-12 0 8,-2 2 0-8,4-10 0 7,2-9 0-7,1-10 0 9,3-8 0-9,0-8 0 6,3-5 0-6,7-9 0 9,1-13 0-9,1-4 0 7,3-7 0-7,0-5 0 9,2-9 0-9,3-12 0 5,-1 4 0-5,4-14 0 9,0-6 0-8,0 0 0 4,2 5 0-5,0-3 0 8,2 0 0-8,0 0 0 8,0-1 0-8,0 5 0 8,0 4 0-8,2-4 0 6,2 0 0-6,2 4 144 9,2 2-144-9,-2 2 0 6,-3 4 0-6,5 2 0 8,2 0 0-8,-2 0 0 7,0 3 0-7,-3 3-176 8,1 4-80-8,-2 3-32 7,-2-1 0-7,0 5 0 8,-2 6 0-8,-2 4 0 7,-2 4 0-7,-2 6 0 8,1 6 80-8,-3 4 16 7,2 5 0-7,-4 5 0 9,2 5 192-9,2 4 0 6,-5 6 0-6,1 6 0 9,2 9 0-9,-4 5 128 6,5 13-128-6,1 0 160 10,2 6-160-10,0 6 0 6,-2 10 0-6,2 9 0 8,0 2 0-8,2 4 0 7,0 10 0-7,1 4 0 8,1 12 0-8,0-1 0 7,0 1 0-7,-2 5 0 8,0 6 0-8,0 3 0 7,-2 3 0-7,-4 4 0 8,0 4 0-8,0-2 0 6,-9 3-144-6,-1 7 144 9,1 4 0-9,-9 5-128 8,-5 1 128-8,-10 1 0 7,-2 2-160-7,-9-1 160 6,-7 5-128-6,-7 6 128 8,-2 2 0-8,-9 4-128 8,1 0 128-8,-9 4 0 9,-7 9 0-9,-13-3 0 5,-12 0 0-5,-6-2 0 9,-2 1 0-8,-4 5 0 6,-7 5 128-7,-15-1-128 7,-13-1 144-7,-1 7-144 7,-1 1 192-7,-14 0-192 7,-19-1 144-7,-3-1-144 7,-1 2 0-6,-14 3 144 6,-15-3-144-7,-2 2 0 7,-10 0 0-7,-1 3 128 9,-5-1-128-9,-8 2 0 6,-11-4 0-5,-2 0 128 7,-2-1-128-8,-2-1 0 6,0-2 0-6,-4 1 0 8,-12-7 0-8,-1 5 128 8,-1-1-128-8,-1 4 0 8,3-1 0-8,0 1 128 6,-11-5-128-6,-2-5 0 9,-6-1 0-9,0-3 0 7,-1 5 128-7,-1 5-128 9,6-1 0-9,0-3 0 5,0-1 0-5,-3 3 0 10,-8-7 0-10,1 5 0 5,-4 1 0-5,0-5 0 9,2 3 0-9,0 0 0 6,8-1 0-5,-6 5 0 7,0 1 0-8,-8 2 128 7,-4 1-128-7,5 1 0 8,-1-2 0-8,6 3 0 7,0-1 0-6,8 0 0 6,3 3 0-7,-3-1 0 7,0-2 0-7,4 4 0 8,2 2 0-8,3 3 0 6,3 1 128-6,11-4-128 9,0-4 0-9,7-2 0 6,-9 1 0-6,2-1 128 9,4 0-128-9,8 1 0 6,6-7 144-6,-2 4-144 9,-2 3 0-9,4-1 128 6,2 0-128-6,9 2 0 9,8 1 160-9,-1-1-32 6,-5-2-128-5,7 3 192 7,9-5 0-8,0 2 0 7,0 0 0-7,2 5 0 8,0 3-16-8,6 6-16 7,9-2 0-7,3 2 0 8,0-4-160-8,7-4 0 7,8 0 0-7,0 4 0 8,3-2 0-8,12 0 0 6,13 2 128-5,1-3-128 7,7-5 0-8,9 0 0 6,11 2-160-6,13 0 160 24,7 1-1328-22,12 3-160 1,8-2-48-3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2T23:51:11.672"/>
    </inkml:context>
    <inkml:brush xml:id="br0">
      <inkml:brushProperty name="width" value="0.05292" units="cm"/>
      <inkml:brushProperty name="height" value="0.05292" units="cm"/>
      <inkml:brushProperty name="color" value="#FFC000"/>
    </inkml:brush>
    <inkml:brush xml:id="br1">
      <inkml:brushProperty name="width" value="0.05292" units="cm"/>
      <inkml:brushProperty name="height" value="0.05292" units="cm"/>
      <inkml:brushProperty name="color" value="#FFFF00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  <inkml:brushProperty name="color" value="#00B0F0"/>
    </inkml:brush>
    <inkml:brush xml:id="br4">
      <inkml:brushProperty name="width" value="0.05292" units="cm"/>
      <inkml:brushProperty name="height" value="0.05292" units="cm"/>
      <inkml:brushProperty name="color" value="#92D050"/>
    </inkml:brush>
  </inkml:definitions>
  <iact:action type="add" startTime="8033">
    <iact:property name="dataType"/>
    <iact:actionData xml:id="d0">
      <inkml:trace xmlns:inkml="http://www.w3.org/2003/InkML" xml:id="stk0" contextRef="#ctx0" brushRef="#br0">1098 3606 20207 0,'0'0'896'1,"0"0"192"-1,0 0-880 0,0 0-208 16,0 0 0-16,0 0 0 0,0 0 144 0,0 0-16 3,0 0 0-3,0 0 0 8,0 0 0-8,0 0 0 7,0 0 0-7,0 0 0 8,0 0 0-8,0 0 0 8,0 0 0-8,0 0 0 7,0 0-128-7,0 0 0 7,15 4 0-7,-15-4 0 8,10 6 0-8,-10-6 0 7,15 6 128-7,-3-4-128 8,2 2 0-8,-2 0 192 7,-12-4-192-7,17 4 192 9,-3 1 144-9,1-5 48 6,-3-4 0-6,4 3 0 9,3-1 272-9,-3 0 64 6,3-2 16-6,-3 0 0 9,1 2-64-8,5-4-16 4,1-2 0-5,3 4 0 8,1 0-176-8,2 1-32 8,-1-1-16-8,3 0 0 7,-2-2-160-7,6 2-16 8,0-2-16-8,0 4 0 7,-5-2-112-7,-1 0 0 8,4 0-128-8,2-1 192 8,2-1-64-8,-4 2-128 7,2 2 176-7,4 0-176 7,-3-4 192-7,1 4-192 8,2-2 192-8,-2 2-192 8,2 0 128-8,2 0-128 7,4-1 0-7,-3 1 0 8,3 2 0-8,0 0 160 7,4-2-160-7,-2 2 128 8,0-4 0-8,-5 0-128 7,5 0 192-7,0 0-64 8,-4 4 0-8,6 0 0 7,0 0 0-7,1 0 0 8,-3-2-128-8,6 0 128 7,-1 0-128-7,3 2 128 7,-2 0-128-6,3 0 0 6,1 0 144-7,-5 0-144 8,-1 0 0-8,2 0 128 7,-2 6-128-7,-5-6 0 7,1-2 0-6,2 0 0 6,-2 2 0-7,0-2 0 8,3 0 0-8,1 2 0 7,2 0 0-7,-1 0 128 8,5 0-128-8,-1 0 0 7,-1 0 0-7,0 0 0 7,-9-2 0-7,-1 2 0 8,0 0 128-8,4 2-128 7,-4 0 0-7,2 0 144 8,1-2-144-8,-3 0 0 8,-2 0 128-8,6 4-128 7,-4 2 0-7,2 0 0 8,1-2 0-8,-1 1 0 7,-6-1 0-7,4 4 0 8,-4 0 0-8,0-4 0 7,-8 0 0-7,-2 2 0 8,1 3 144-8,-1-3-144 7,4 0 0-7,-2 0 144 9,-4 0-144-9,1-2 0 6,-5 0 0-6,2-2 128 8,-1 1-128-8,1 1 160 7,0 0-160-7,0 2 160 8,-1-2-160-8,1 0 0 7,0-2 0-7,1 2 128 8,-3 0-128-8,2 0 0 7,1-3 144-7,-1 3-144 8,0-4 0-8,1 0 144 7,-5 0-144-7,4 0 0 8,-3 0 128-8,1 0-128 7,2 0 0-7,-3 0 0 8,-1 0 176-8,-1 2-176 7,-7 0 160-7,5 0-160 8,-1-2 208-8,-3 0-48 7,1 0-16-7,1 0 0 10,-4 2-144-10,3-2 0 5,-17 0 144-5,16 2-144 8,1-2 192-8,-17 0-48 7,16 0 0-7,-2 2 0 8,-14-2-16-8,19 0 0 7,-19 0 0-7,16 2 0 8,1 0-128-8,-17-2 128 7,16 0-128-7,-16 0 128 8,19 4-128-8,-1-2 0 7,-18-2 0-7,16 2 0 8,-16-2 0-8,19 4 0 7,-1-4 128-7,-18 0-128 8,13 4 0-8,-13-4 0 7,18 2 0-7,-18-2 128 8,13 3-128-8,-13-3 0 7,16 0 0-7,-16 0 0 9,18 2 0-9,-18-2 0 6,11 0 0-6,-11 0 0 9,0 0 0-9,18 2 0 6,-18-2 128-6,12 2-128 8,-12-2 0-8,0 0 0 7,15 2 0-7,-15-2 0 8,0 0 0-8,14 2 0 7,-14-2 144-7,0 0-144 8,0 0 0-8,0 0 128 7,17 0-128-7,-17 0 0 8,0 0 0-8,0 0 144 7,0 0-144-7,0 0 0 8,0 0 144-8,0 0-144 7,0 0 0-7,0 0 144 8,0 0-144-8,0 0-176 8,0 0 48-8,-11-8 0 22,-1 4-1792-22,-2-3-368 1,1-1-64-1</inkml:trace>
    </iact:actionData>
  </iact:action>
  <iact:action type="add" startTime="11259">
    <iact:property name="dataType"/>
    <iact:actionData xml:id="d1">
      <inkml:trace xmlns:inkml="http://www.w3.org/2003/InkML" xml:id="stk1" contextRef="#ctx0" brushRef="#br0">8156 1837 6447 0,'0'0'576'0,"-17"-2"-576"7,5 1 0-7,12 1 0 8,0 0 1408-8,0 0 192 7,-15 0 16-7,15 0 16 8,-10 1-1056-8,10-1-192 7,0 0-64-7,0 0 0 8,0 0-192-8,0 0-128 7,-12 14 128-7,12-14-128 9,0 0 128-9,0 22-128 6,-2-1 128-6,4-3-128 8,2 1 0-8,4 3 128 7,-2-5-128-7,0 1 0 8,1 1 160-8,5 3-32 7,-4-5-128-7,2 3 192 8,1 1 64-8,-1-1 0 7,4-5 0-7,-3 3 0 8,7-5 64-8,-4 3 0 8,3-4 16-8,5 1 0 7,-3-7 80-7,7 0 16 9,3-4 0-9,-2-2 0 7,-2-2 80-7,1 0 32 7,3-4 0-7,2-2 0 7,4-1-240-7,-3 1-48 7,3-2-16-7,4-2 0 9,-2 3-240-9,0-7 176 6,0 4-176-6,-2-5 160 8,-2 3-160-8,0-3 0 8,-1-1 144-8,-1 3-144 8,-4-7 0-8,-6 4 128 6,-1 1-128-6,0-5 0 9,-7-1 0-9,3 0 144 6,-8 3-144-6,-1 1 0 9,1-3 128-9,-4 3-128 7,-4-1 0-7,0 1 0 8,-4-1 144-8,0 3-144 7,-2-5 0-7,3 1 144 8,-3 7 64-8,0-1 16 7,-4-5 0-7,2 8 0 7,8 12 32-7,-8-11 0 8,-5 3 0-8,-1 2 0 7,0 4-96-7,1 0-16 7,-7 0 0-7,5 6 0 9,-5 0-144-9,1 6 160 7,-3 1-160-7,3-1 160 7,-5 6-160-7,-1-3 0 7,-2 9 0-7,-1 1 0 9,1 3 0-9,0 5 0 7,-1 0 0-7,3 8 0 8,-2 2 0-8,-1-2 0 7,3 6 0-7,0 2 0 8,-1-4 0-8,3 3 0 7,4 3 0-7,-5 2 0 8,-3-1 0-8,1 5 0 7,-1 0 0-7,4 3 0 8,-1-7 0-8,1 0 0 7,-4-5 0-7,-1 9 0 8,1 0 0-8,-4-1 0 7,-2-3 0-7,1-6 0 8,5-4 0-8,0-4 0 8,-1 0 0-8,1 0 0 8,0 0 224-8,-2 2 16 6,-3-8 0-6,3-2 0 8,0-1-16-8,-2-3 0 7,3-2 0-7,5-3 0 7,-2-1-96-6,3 3 0 6,-1-3-128-7,3-3 192 8,1 0-64-8,-1-7 0 7,5-1-128-7,-1 2 192 8,-7-4-192-8,3 0 144 7,3-2-144-7,-1 1 128 8,-2-5-128-8,7 0 160 7,-3 0-160-7,16 0 160 9,-15-11-160-9,-3 5 128 6,4-4-128-6,5-4 128 8,1 5-128-8,-4-7 160 7,4 0-160-7,3-3 160 9,-1-2-160-9,-2 1 128 6,4 1-128-6,2-1 128 8,4 1-128-8,2 5 128 7,-4 14-128-7,8-22 128 8,-6-3-128-8,3 2 0 7,-1 1 0-7,2 7 0 8,4-1 0-8,-2 6-144 7,0-5 144-7,1 5 0 8,1 0-128-8,-2-2 128 7,4 5 0-7,-12 7 0 7,15-8-144-7,3 2 144 8,-18 6 0-8,19-2-144 8,-1 2 144-8,1 0 0 7,1 2-144-7,-3 4 144 8,3 0 0-8,1 2 0 7,-5 3 0-7,5 1 0 9,3-2-144-9,1 7 144 6,2 1 0-6,1-1 0 8,1 3-144-8,-2 3 144 7,5 3 0-7,-1-3-144 8,0-2 144-8,2 3 0 7,-4-1 0-7,6-1 0 8,3-9 0-8,1 7 0 7,-6-1 0-7,-2-3 0 8,-2 0 0-8,0-3 0 8,1 3 0-8,-1-5 0 7,-2 1 0-7,1-4 0 8,-1 6 0-8,0-5 0 7,-3 1 0-7,1 4 0 7,-2-4 0-7,3-1 128 8,-5-3-128-8,-3-2 0 8,-1-2 128-8,-17-2-128 8,20 2 128-8,-20-2-128 6,13 4 160-6,-13-4-160 8,0 0-224-8,0 0-144 7,18-4-16-7,-18 4-7680 16,8-12-1536-16</inkml:trace>
    </iact:actionData>
  </iact:action>
  <iact:action type="add" startTime="12479">
    <iact:property name="dataType"/>
    <iact:actionData xml:id="d2">
      <inkml:trace xmlns:inkml="http://www.w3.org/2003/InkML" xml:id="stk2" contextRef="#ctx0" brushRef="#br0">9502 1541 11807 0,'0'0'512'1,"0"0"128"-1,0 0-512 0,0-16-128 3,0 16 0-3,0 0 0 7,0 0 416-7,0 0 64 7,0 0 16-7,0 0 0 8,0 0-320-8,0 0-176 7,0 0 192-7,0 0-192 9,0 0 224-9,-15 6-64 6,15-6-16-6,-12 8 0 8,12-8 48-8,-16 6 0 7,5 0 0-7,11-6 0 8,-16 15 64-8,6-3 0 7,-5 2 16-7,5-5 0 8,-2 3-16-8,-1-2-16 8,-3 7 0-8,2-1 0 7,-3 6 96-7,1 1 32 7,-3 0 0-7,1 1 0 8,3-1 80-8,-3 8 0 9,4 2 16-9,-3 3 0 6,1 3-112-6,3 2-32 8,-7-2 0-8,2 3 0 7,-1-4-32-7,1 2-16 8,3-2 0-8,-5 6 0 8,3-3-48-8,1 4-16 7,-3-8 0-7,1 6 0 7,-1-2 96-7,-3 4 16 8,3 2 0-8,-5-6 0 8,-1 4-48-8,3-4 0 7,1 5 0-7,0 5 0 8,3 0-32-8,2-3-16 7,-3 1 0-7,5-2 0 8,-1 2-80-8,7-4-16 7,-4 1 0-7,6 3 0 8,4-6 0-8,2 4 0 7,4 2 0-7,0-6 0 8,4-2 48-8,0-4 0 7,-1 0 0-7,9 0 0 8,-2 6-48-8,3-4-128 7,-3 2 192-7,4 1-64 8,3-4-128-8,0-1 192 7,3-4-192-7,-1-2 192 7,1 6-192-6,-3 2 192 7,4-8-192-8,1 2 192 7,-1 1-192-7,4-1 160 7,3-4-160-7,1 2 160 8,8-7-304-8,2 5-64 7,7 2-16-7,9-4 0 23,9-1-1872-23,4-5-368 1</inkml:trace>
    </iact:actionData>
  </iact:action>
  <iact:action type="add" startTime="13422">
    <iact:property name="dataType"/>
    <iact:actionData xml:id="d3">
      <inkml:trace xmlns:inkml="http://www.w3.org/2003/InkML" xml:id="stk3" contextRef="#ctx0" brushRef="#br0">15381 1510 8175 0,'0'0'352'1,"0"0"96"-1,0 0-448 0,0 0 0 5,0 0 0-5,-10-2 0 9,10 2 208-9,0 0-32 6,0 0-16-6,0 0 0 8,-15 0 288-8,15 0 48 7,0 0 16-7,0 0 0 8,0 0 160-8,0 0 32 8,0 0 16-8,0 0 0 7,0 0-64-7,0 0-16 7,19 8 0-6,-5 1 0 6,2 5-64-7,-3-6 0 8,3 4-16-8,-2-5 0 7,1 5 16-7,3 2 0 7,-5-6 0-7,7 5 0 8,-5 1-64-8,5 3 0 7,-1-5 0-7,3 8 0 8,5-3-80-8,-1-1-32 8,-5 1 0-8,2 1 0 8,3 5-128-8,-1 3-16 6,1-1-16-6,-1 0 0 9,2-1-112-9,-1-1-128 6,-1 2 176-6,0 3-176 9,-3-3 192-9,3 2-64 6,2 1 0-6,-1-1-128 9,-3-4 160-9,-1 1-160 6,1-3 128-6,-5 5-128 8,-1-3 192-8,3 0-64 8,-5 1 0-8,3-1 0 8,1 5 96-8,-5 5 16 7,2-4 0-7,-5-4 0 8,3-5-48-8,-6 1 0 7,0 1 0-7,3 3 0 7,-5 4-32-7,2-1-16 8,-2-3 0-8,2 0 0 7,-5 1 16-7,-1-1 0 8,-2 2 0-8,0 3 0 7,-2 1-160-7,0 0 128 8,1-2-128-8,-1 4 128 7,-2 1-128-7,0 1 0 8,0-4 144-8,0-2-144 8,2 0 128-8,0 1-128 7,0-3 160-7,-2 2-160 8,-2 8 0-8,4 0 0 7,0-4 0-7,1-5 0 9,-1-5 0-9,0-1 176 6,-2-1-176-6,2 2 160 8,-2 1-160-8,0-1 0 7,-2-3 144-7,2-3-144 7,-2 3 288-7,-1-3-16 8,-7-1 0-8,4 3 0 7,-3-7-64-7,1 6-16 9,-2-1 0-9,0 1 0 6,1 1 16-6,-1 3 0 8,2-7 0-8,-3 3 0 7,-1-1-48-7,3-1-16 8,-3 2 0-8,0-5 0 8,-5 3-16-8,3-4 0 7,5 1 0-7,-5-3 0 8,5 6-128-8,-5-7 160 7,4 5-160-7,-3-4 160 8,1-4-160-8,3-1 128 7,-7 3-128-7,6-2 128 9,-3-2-128-9,1 2 160 6,1 0-160-6,-1 0 160 8,2-3-160-8,-1-1 128 7,3 0-128-7,-4-2 128 8,5 4-128-8,-5 0 192 7,4-2-192-7,-3-2 192 8,15 0-192-8,-14 0 192 7,14 0-192-7,-15-2 192 8,5-2-192-8,10 4 0 7,0 0 0-7,-12-6 0 22,12 6-1472-22,0 0-240 1,-4-15-32-1,-2 3-16 0</inkml:trace>
    </iact:actionData>
  </iact:action>
  <iact:action type="add" startTime="15780">
    <iact:property name="dataType"/>
    <iact:actionData xml:id="d4">
      <inkml:trace xmlns:inkml="http://www.w3.org/2003/InkML" xml:id="stk4" contextRef="#ctx0" brushRef="#br1">9097 3708 4607 0,'0'0'400'1,"0"0"-400"3,0 0 0-4,0 0 0 8,0 0 1440-8,0 0 208 7,0 0 32-7,0 0 16 8,0 0-944-8,0 0-192 7,0 0-48-7,-8 11 0 8,8-11 192-8,0 0 48 7,0 0 0-7,0 0 0 8,0 0-48-8,0 0-16 8,0 16 0-8,0-16 0 7,0 0-64-7,0 0-16 8,0 0 0-8,13 16 0 7,3-7-128-7,-2-3-32 7,5 0 0-7,-19-6 0 8,14 6-128-8,3-4-16 7,3-4-16-7,-2-2 0 8,3 2 64-8,2 0 16 8,5-2 0-8,1 0 0 10,0 2-160-10,4-4-16 5,6-1-16-4,0 3 0 6,8 2-16-7,0 0 0 7,0-2 0-7,2 2 0 8,1 0-32-8,1-2 0 7,-6-4 0-7,4 3 0 8,-1 1 0-8,5 0 0 7,-4 0 0-7,2 0 0 8,-3-2-128-8,5 4 0 7,0-2 144-7,3 2-144 8,1 2 0-8,-1 0 0 7,-1 0 0-7,-2 0 128 8,-5-2-128-8,3 2 0 7,-8 0 0-6,2-2 0 6,-4 0 0-7,-4 2 0 7,-4 0 0-7,0 0 128 8,2 0-128-8,-3-2 0 7,-3 1 0-7,-2-1 0 8,-2 0 0-8,-1 2 0 7,-3-2 0-7,-1-2 0 8,-3 4 192-8,-17 0-16 7,18 0-16-7,-2 0 0 8,-16 0 32-8,0 0 16 7,0 0 0-7,0 0 0 8,0 0 32-8,0 0 0 7,0 0 0-7,0 0 0 8,0 0 112-8,0 0 32 7,0 0 0-7,0 0 0 8,-14-6-80-8,-2 0-16 7,-1 2 0-7,-1 0 0 8,-1 0-144-8,-5-1-16 8,-1 1-128-8,0 0 192 8,-3 0-192-8,-1 2 128 6,-2-2-128-5,0 0 0 6,-5-2 144-7,-1 2-144 7,0 0 128-7,-4 2-128 7,-2 1 128-7,-5 1-128 8,1-2 0-8,0 0 128 8,-2 0 0-8,-3 0-128 7,1 2 192-7,0-6-64 8,2 4 0-8,3-2 0 7,-3 0 0-7,2 0 0 8,2 2 0-8,-2 0 0 7,1 0 0-7,3 2 0 8,-6-2-128-8,2 0 0 7,-2 2 0-7,6 0 128 8,-1 0-128-8,5 0 0 8,-6 0 0-8,8 0 0 7,-2-3 0-7,3 3 0 7,5 5 0-7,2-3 0 8,2-2 0-8,1 0 0 7,5-4 0-7,1 4 128 8,5 0-128-8,-3 0 0 8,5 0 0-8,13 0 0 7,-18 4 0-7,18-4 0 7,-12 4 0-7,12-4-176 8,0 0 176-8,0 0 0 7,0 0 0-7,0 0 0 7,0 0 0-7,0 0-160 8,0 14 160-8,0-14-160 8,8 16 160-8,8-7 0 7,-3 1-144-7,11-2 144 8,-1-2 0-8,6 1 0 8,1 3 0-8,7-4 0 8,8 0 0-8,1 0 0 6,1 2 0-6,6-5 0 8,3-1 0-8,3 0 0 7,-2-2 0-7,3 2 0 8,0 0 0-8,1 2 0 7,-3-2 0-7,7 0 0 8,-1-2 0-8,3 0 0 8,3 0 0-8,0 4 0 7,0-4 0-7,0 0 0 8,-5 0 0-8,-1 0 0 7,1-4 0-7,-7 2 0 7,-1 0 0-7,-5 2 0 8,-1 4 0-8,-4 2 0 7,-2-2 0-7,-4 0 0 8,2-2 0-8,-6 4 0 8,-6-5 0-8,-4 1 0 8,-3-2 0-8,-3 2 0 6,-2 2 128-6,-19-4-128 8,0 0 0-8,0 0 0 7,0 0 144-7,0 0-144 8,0 0 160-8,0 0-32 7,0 0-128-7,0 0 192 8,-19 8 160-8,-2-4 32 7,-7 0 0-7,-5-2 0 8,-2-2-208-8,-6 0-48 7,2-2 0-7,-8 2 0 8,2 2-128-8,-3 0 128 7,-5-2-128-7,-2 0 128 8,-1 0-128-8,-9 0 128 7,-5 2-128-7,-2-2 128 8,-2-2-128-8,0 0 0 7,-4 0 144-7,5 0-144 9,5 0 0-9,4 0 128 6,-6 0-128-6,9 0 0 8,5 0 0-8,-3 0 0 7,-5 0 0-7,5-2 0 8,5 0 0-8,1 1 128 7,0-1-128-7,6 2 0 8,1-2 0-8,1 2 0 7,8-2 0-7,4 0 0 9,3 2 0-9,7 0 0 6,-1 0 0-6,9 0 0 9,3 2 0-9,12 0 0 6,0 0 0-6,0 0 0 8,0 0 0-8,0 0 0 7,0 0 0-6,12-4-128 6,7 2 128-7,5 0-192 8,5-1 192-8,4 1-192 8,8 2 192-8,4 0 0 7,8-2 0-7,3 2-128 7,7 0 128-7,-3 0 0 7,1 0-144-7,1-4 144 8,4 2 0-8,-3 0 0 7,3 0 0-7,2 4 0 8,-1 2 0-8,5 4 0 7,-2-3 0-7,2 1 0 8,-2 2 0-8,-5 0 0 7,-1-4 0-7,-1 0 0 9,-7 3 0-9,-3 1 0 6,-6-4 0-6,-1 0 0 9,1-2 0-9,-6 4 0 6,0 2 0-6,-8-1 0 9,-1-3 0-9,-3-2 0 7,-6 2 0-7,1 2 0 8,-9 2 0-8,-15-8 128 6,0 0-128-6,0 0 0 8,0 0 0-8,0 0 0 8,0 0 0-8,0 0 0 8,-13 10 144-8,-9-5 0 8,1 3 0-8,-7 0 0 8,-7-4-144-8,0-4 0 11,-6 0 144-11,2 0-144 4,-8 4 128-4,6-4-128 11,-7-2 128-11,-1-2-128 3,-4 0 0-3,-1-2 128 7,-3-2-128-7,0 3 0 9,-1-3 0-9,1-2 144 10,-3 2-144-10,-1 2 0 5,5-7 176-5,1 3-176 11,5 2 160-11,1 0-160 4,-2 6 0-4,4 2 0 7,2-5 0-7,-1 3 0 8,3 0 0-8,4 2-128 12,4 0 128-12,1 0 0 3,5 0 0-3,4 0 0 10,3 2 0-10,3-2 0 5,-1 0 0-5,9 0 0 11,11 0 0-11,0 0 0 4,0 0-144-4,0 0 144 7,0 0 0-7,0 0-144 8,0 0 0-8,13 0 0 11,7 0 0-11,5 0 0 4,2 0 144-4,7 0-128 18,7 0 128-18,-2 0-128 0,5-2 128 0,1 0 0 9,4-2 0-9,2 2 0 3,1-4 0-3,1 4-128 11,-2 2 128-11,5 6 0 4,3-2 0-4,-1 0 0 6,3-2 0-6,-1 2 0 9,3 0 0-9,-7-1 0 7,-1 3 0-7,-6-2-128 8,-4-2 128-8,1 0 0 11,-3 0 0-10,-2 2 0 3,-8-2 0-4,1 0 0 10,-3-2 0-10,-4 4 0 4,-4 2 0-4,-1-1 0 7,-3-1 0-7,-5 2 0 8,-14-6 0-8,0 0 0 10,14 6 0-10,-14-6 0 5,0 0 128-5,0 0 0 11,0 0 0-11,0 0 0 4,-20 2-128-4,1-2 0 7,-3-2 0-7,-5 4 128 8,-4 4-128-8,-4-4 0 13,-2 0 128-13,-6-2-128 2,2-2 0-2,-8 2 128 10,-2 2-128-10,1-2 0 5,-7-2 0-5,-2 0 0 11,-1-8 0-11,-2 4 128 4,-3 0-128-3,5 1 0 5,1-3 0-6,1 4 0 8,-1 0 0-8,3 4 128 11,3 0-128-11,2 0 0 4,-1 0 0-4,3 0 0 7,4 0 0-7,6 2 0 8,4 0 0-8,4 2 0 7,3-2 0-7,5 2 0 8,3-4 0-8,7 2 0 11,-5-2 0-10,18 0-128 2,0 0 128-3,0 0 0 7,0 0-144-7,0 0 144 8,20 7-192-8,1-3 48 11,10 0 0-11,3-2 0 4,3 0 144-4,7-2-128 7,3-4 128-7,4 0-128 8,0 0 128-8,1 2 0 13,7-3 0-13,1-1 0 2,7 2 0-2,-1 2-128 11,6 0 128-11,4 2 0 4,-4-2 0-4,2 0 0 10,3 0 0-10,-7 2 0 6,0-2 0-6,-4 0 0 11,1 0 0-11,-7 2-128 4,-3 2 128-4,-1 0 0 6,-1-2 0-6,-4 0 0 8,-1 0 0-8,-9 0 0 11,0-2 0-11,-10 2 0 4,-3 0 0-4,-7 0 0 11,-5 0 0-11,-16 0 0 4,0 0 0-4,0 0 0 10,0 0 0-10,0 0 128 5,0 0 0-5,-14 0 16 12,-7 0 0-12,-7 0 0 3,-7-2 0-3,-8 0 0 12,-5 0 0-12,-5-2 0 3,-4 2-144-3,-3 4 128 13,-3-2-128-13,-5 0 128 3,2 0-128-3,-8 0 0 6,-6-2 0-6,-2 0 128 9,-2 6-128-9,2 2 0 11,0-2 0-11,4 0 0 17,2-2-480-17,2 8-80 0,4 5-16 0,1 3-10048 12,1 1-2000-12</inkml:trace>
    </iact:actionData>
  </iact:action>
  <iact:action type="add" startTime="19503">
    <iact:property name="dataType"/>
    <iact:actionData xml:id="d5">
      <inkml:trace xmlns:inkml="http://www.w3.org/2003/InkML" xml:id="stk5" contextRef="#ctx0" brushRef="#br1">9381 3702 13823 0,'-17'-12'1216'0,"17"12"-960"5,-18-4-256-5,7 0 0 8,11 4 192-8,-14-4-16 8,4 4 0-8,10 0 0 8,0 0 80-8,-13-7 32 7,3-1 0-7,10 8 0 7,0 0-288-7,-8-8 0 8,8 8 128-8,0 0-128 8,-14-6 528-8,14 6 48 7,-7-8 16-7,7 8 0 8,0 0 128-8,0 0 32 7,0 0 0-7,0 0 0 8,0 0-144-8,0 0-32 7,0 0 0-7,0 0 0 8,19 2-80-8,-1 2-32 6,3 2 0-6,4 0 0 8,3 4-16-8,-1-4-16 8,6-3 0-8,8 1 0 8,2 2-128-8,6 2-32 7,0-4 0-7,-3 0 0 8,1-2-32-8,2 4-16 7,0-4 0-7,-4 1 0 8,3-1-64-8,3 4-16 7,-2-4 0-7,-2 0 0 8,5 0-144-8,-1 0 0 7,2-2 144-7,-1 0-144 8,1 0 0-8,2 0 144 7,-3 0-144-7,1 0 0 9,-4 2 192-9,-2-2-192 6,-3 0 192-6,-1 0-192 9,0-2 160-9,0 2-160 6,-6-2 128-6,2 0-128 8,0 0 160-8,-8 0-160 7,1 0 192-7,-3-2-192 8,-4 4 192-8,-1 0-192 7,-5-2 192-7,-5 2-192 8,-14 0 224-8,0 0-64 7,0 0-16-7,0 0 0 8,0 0 224-8,0 0 32 7,0 0 16-7,0 0 0 8,0 0-16-8,-14 14 0 7,-5-8 0-7,-9 2 0 8,1 3-192-8,-2-5-32 7,-6 0-16-7,-4 6 0 9,0 0-160-9,-4 1 160 6,2-5-160-6,-6-2 160 8,2 2-160-8,0-1 128 7,-9-1-128-7,-5-2 128 9,-7-2-128-9,3-2 192 6,-3-4-192-6,2 2 192 9,-1 4-64-9,-1-2-128 6,4 2 192-6,3-2-64 8,-1 0 16-8,-5 0 0 7,-1 0 0-7,5 0 0 8,-5 0-144-8,4 0 160 7,3 0-160-7,3 0 160 8,9 0-160-8,6-2 0 7,2-2 0-6,8 2 0 6,1 4 0-7,7 0 0 8,5-2 0-8,3 0 0 8,15 0 0-8,0 0 0 6,0 0 0-6,0 0 0 8,0 0 0-8,0 0 0 7,0 0 0-7,0 0-176 8,0 0 176-8,19 0-192 7,1 0 192-7,11 2-192 8,4 0 192-8,4 2-128 7,6 0 128-7,8 0-128 8,1 0 128-8,5-2 0 7,1 0 0-7,1 2-128 9,-5-2 128-9,7-1 0 6,-1 1 0-6,3 0 0 9,-1-2 0-9,-2 2 0 6,7 2 0-6,3-2 0 8,4-2 0-8,-4 6 0 8,-2 0 0-8,2-6 0 8,-9-2 0-8,-5 0 0 6,-1 0 0-5,-4 2 0 7,-3 2 0-8,-1-2 0 7,-4 0 0-7,-2 0 0 7,-8 0 0-7,-2 0 0 8,-4-2 0-8,-1 2 0 7,-7 4 0-7,-1-4 128 7,-20 0-128-7,0 0 0 8,0 0 0-8,0 0 144 7,0 0-144-7,0 0 0 8,-14-2 192-8,-2 2-192 7,-9 4 192-7,-6-2-192 9,-8-2 160-9,0 2-160 6,-4 2 128-6,-2 0-128 10,-8-2 0-10,1-2 128 6,-3-2-128-6,-2 4 0 8,-5 5 0-8,-8-5 128 6,-2-9-128-6,3 1 0 9,-3 0 0-9,8 0 128 7,-4-4-128-7,7 2 0 8,5 4 0-8,5 1 128 7,0 1-128-7,6 0 0 8,0-6 0-8,6 2 128 7,-2 0-128-7,6 2 0 8,6 2 0-8,2 0 0 7,1 0 0-7,9 0 0 7,5-3 0-7,12 5 0 7,0 0 0-7,0 0 0 8,0 0 0-8,0 0-176 7,0 0 176-6,22 5-192 7,5-1 64-8,6 0 0 7,4-2 0-7,8-2 0 9,6-2 128-9,-1 0 0 6,1-2-144-6,10 2 144 8,1 2 0-8,2 0 0 7,5-3 0-7,1-1 0 8,4-4 0-8,2 2 0 7,-6-6 0-7,0 6 0 7,-9 3-272-7,-3 1 16 8,1-4 0-8,-8 4-10048 15,-5 2-2016-14</inkml:trace>
    </iact:actionData>
  </iact:action>
  <iact:action type="add" startTime="22791">
    <iact:property name="dataType"/>
    <iact:actionData xml:id="d6">
      <inkml:trace xmlns:inkml="http://www.w3.org/2003/InkML" xml:id="stk6" contextRef="#ctx0" brushRef="#br1">17347 3066 9151 0,'0'0'400'1,"0"0"96"-1,0 0-496 0,0 0 0 5,0 0 0-5,0 0 0 7,0 0 576-7,0 0 32 8,16 2 0-8,-16-2 0 7,0 0-160-6,18 4-16 6,-18-4-16-7,0 0 0 8,0 0-64-8,13-2-16 7,-13 2 0-7,0 0 0 7,0 0 144-7,0 0 32 8,0 0 0-8,0 0 0 8,0 0 176-8,0 0 32 6,0 0 16-6,0 0 0 8,0 0-32-8,0 0 0 7,0 0 0-7,0 0 0 9,0 0-240-9,0 0-48 6,0 0-16-6,0 0 0 9,0 0-16-9,0 0 0 6,0 0 0-6,0 0 0 9,0 0-96-9,0 0-32 7,0 0 0-7,2 16 0 8,2 1 0-8,-4-3 0 7,0 1 0-7,0-15 0 8,2 18-16-8,-2-4-16 7,0 3 0-7,0-3 0 8,2 3-32-8,0 1 0 7,-2-3 0-5,2 7 0 4,-2 3 0-6,4-1-16 7,-4-1 0-7,0-1 0 8,0-1 16-8,2 2 16 7,-2 5 0-7,0-1 0 8,-2 0 32-8,0 3 0 7,0-1 0-7,2 0 0 8,0 0-16-8,-2 1 0 7,0 1 0-7,2 0 0 8,-2-10-96-8,0 3 0 7,-2-1-128-7,2 3 192 8,2-1-48-8,-2-2-16 8,-2-1 0-8,0-5 0 9,1 1 16-9,1-4 0 5,0 1 0-5,2-15 0 8,-4 18-16-8,4-18-128 7,0 0 192-7,-8 15-64 8,4 3-128-8,4-18 128 7,-4 12-128-7,4-12 128 8,0 0-128-8,0 0 192 7,0 0-192-7,0 0 192 8,0 0-192-8,0 0 0 7,0 0 0-7,0 0 128 8,0 0 32-8,0 0 0 7,0 0 0-7,0 0 0 8,0 0 16-8,0 0 0 7,0 0 0-7,0 0 0 8,0 0-176-8,8-14 0 8,-8 14 144-8,12-16-144 8,-12 16 0-8,9-9 0 6,5-1 0-6,-4 0 128 9,1 2-128-9,3-1 0 6,-2 1 0-6,3 4 0 9,1 0 0-9,0 2 0 6,3-2 0-6,1-2 0 9,5 0 0-9,2 0 0 7,3 3 0-7,1-1 0 8,0-4 0-8,2 4 0 6,4 2 0-6,2-2 0 8,-6 0 0-8,4-2 0 8,1-1 0-8,-3 5 0 7,2 2 0-7,2 0-128 7,-4 0 128-6,4 0 0 6,2 0 0-7,-4 0 0 8,6 0 0-8,-4 2 0 8,4 1 0-8,-2 1 0 6,5 4 0-6,3-6-128 9,-8-2 128-9,6 2 0 6,2-2 0-6,-6 4 0 8,-2 6 0-8,-4-2 0 7,0-8 0-7,4 1 0 9,0-1 0-9,0 2 0 7,-6 0 0-7,4 0 0 8,-4-2 0-8,2 4 0 7,2 4 0-7,-2-6 128 8,2-6-128-8,2 0 0 6,0 2 0-6,0 2 0 9,-2 0 0-9,2 0 0 7,-2-2 0-7,2 0 128 7,-8 0-128-7,0 0 0 8,-4 0 0-8,-1 2 0 8,-3-3 0-8,0 1 0 7,1 2 0-7,-1 0 128 8,1 0-128-8,-1 0 0 7,-4 0 0-7,-1 2 0 7,-1 0 0-7,1-2 0 8,-5-2 128-8,3 0-128 7,-4 2 0-7,-14 0 0 7,19 5 0-7,-1-1 0 9,-18-4 0-9,13 0 0 6,-13 0 0-6,18 6 0 9,-18-6 0-9,0 0 0 6,17 12 0-6,-17-12 0 9,0 0 0-9,16 6 0 6,-16-6 0-6,18 8 0 9,-18-8 0-9,9 11 0 7,-9-11 0-7,0 0 0 8,0 0 0-8,16 8 0 6,-16-8 0-5,0 0 128 7,0 0-128-8,0 0 0 7,0 0 128-7,0 0-128 7,0 0 128-7,0 0-128 8,0 0 128-8,0 0-128 7,0 0 128-7,0 0-128 8,0 0 128-8,6-12-128 8,-6-3 128-8,0 5-128 7,0-6 160-7,-2 5-160 8,0-5 208-8,-2 2-48 7,-2-1-16-7,0-3 0 7,0 3-144-7,3-5 160 8,-5 1-160-8,0 1 160 8,0-3-160-8,4-7 128 7,-4 3-128-7,-1 0 128 9,1 1-128-9,2-1 0 6,-4-4 144-6,3 1-144 8,3 1 0-8,-2 0 0 7,-4 0 0-7,4 1 128 7,0 1-128-7,2 1 0 8,-1-1 0-8,-3 0 0 8,2-3 0-8,2 1 0 7,-2 0 0-7,-2 1 0 7,2 3 0-7,5 2 0 8,-3 1 0-8,2 3 0 7,0-7 0-7,0 5 0 8,0 1 0-8,2 1 0 8,0-1 0-8,0 6 0 6,0-3 0-6,2 3 0 8,0-6 0-8,0 7 0 8,-2-5 0-8,0 16-128 8,4-12 128-7,-4 12 0 5,3-15 0-6,-3 15 0 8,0 0 0-8,0 0 0 6,4-10 0-5,-4 10 0 7,0 0 0-8,0 0-128 7,0 0 128-7,0 0 0 7,0 0 0-7,0 0-160 8,0 0 160-8,0 0 0 8,0 0 0-8,8 21-128 7,-2-3 128-7,-4 4 0 8,0 1 0-8,0-4 0 7,0-1 0-7,2 5 0 8,-2 5 0-8,4 1 0 8,-3-2 0-8,1 1 0 7,-2-3 0-7,6 2 0 8,-4 0 0-8,2 1 0 7,-2-1 0-7,0 0 0 7,-2 1 0-7,2-1 0 8,-1-2 0-8,1 1 0 7,-2-1 0-7,2 0 0 7,-2 3 0-7,2-5 0 8,-2-1 0-8,0 1 0 8,0-2 0-8,2 3 0 7,-2-3 0-7,2 3 0 8,1-5 0-7,-1 3 0 5,-2-1 0-6,2-5 0 8,-4-16 0-8,0 19 0 7,2 3 0-7,2-5 0 8,-2-3 0-8,-2 3 0 7,-2-5 0-7,2-12 0 8,0 0 0-8,-2 18 0 7,2-18 128-7,-2 15-128 9,0 3 0-9,2-1 0 7,0-17 128-7,0 0-128 7,-6 10 0-7,6-10 0 7,-9 16 0-7,9-16 0 8,-6 13 0-8,2 3 0 7,2-6 0-7,2-10 0 8,0 0 0-8,0 0 0 7,0 0 0-7,0 0 0 8,0 0 128-8,-10 13-128 7,0 1 0-7,10-14 0 8,0 0 0-8,0 0 0 7,0 0 0-7,0 0 0 8,0 0 128-8,-7 6-128 7,7-6 0-7,0 0 0 8,0 0 128-8,-16 6-128 8,16-6 0-8,0 0 0 8,-14-2 128-8,14 2-128 6,-17-4 0-6,17 4 0 8,-14-6 0-8,14 6 128 8,-19-4-128-8,7-2 0 7,-4 0 0-6,5 3 0 6,-7-1 128-7,2 4-128 7,1-4 0-7,-5 4 0 8,1-4 0-8,3 2 0 7,-9 0 0-7,0 0 0 7,-1-4 0-7,-1 2 0 8,-4 0 0-8,-3 2 0 8,-8 0 0-8,1 2 0 8,-6-2 0-8,0 1 0 6,-2-3 0-6,2 0 0 9,-1-4 0-9,1 4 0 7,2 0 0-7,-4 4 0 8,-3 4 0-8,5 0 0 6,2 0 0-6,-2 4 0 8,2-4 0-8,0-1 0 8,-3-3 0-8,-3 2 0 7,0 4 0-7,0 0 0 7,-1 0 0-7,5-2 0 8,-2-4 0-8,0 0 0 7,5 0 0-7,1 2 0 8,0 2 0-7,4 2 0 6,-6-1 0-7,8 1 0 7,0-2 0-7,0 0 0 7,4-2 0-7,1 4 0 8,3 0 0-8,-2 1 0 7,-4-1 0-7,4-4 0 8,1 2 0-8,3-4 0 8,-2-2 0-8,1 4 0 8,3 2 0-8,2-4 0 6,1 2 0-6,1-2 0 9,-1 0 0-9,5 0 0 6,-1-2 0-6,-1 2 0 9,1 0 0-9,1 2 0 6,-1 0 0-6,4 2 0 8,-5-4 0-8,3-4 0 7,5 0 0-7,-5 2 0 8,4 0 0-8,12 2 0 7,-15-2 0-7,3 0 0 8,2 0 0-8,10 2 0 7,-12-6 0-7,12 6 0 8,-7-9 0-8,7 9 0 8,-8-12 0-8,8 12 0 8,-10-14 128-8,4 1-128 7,2-3 0-7,-1 2 0 8,-3-1 144-8,4 1-144 6,0-5 128-6,0-1-128 9,0 1 0-9,0-3 128 6,-2-3-128-6,2 0 0 8,-1 3 0-8,1-1 0 7,2 1 128-7,0-3-128 9,0-4 0-9,-2 1 0 6,0-1 0-6,2-2 0 9,0-4 0-9,2 2 0 6,0-1 0-6,0 3 0 8,0 2 0-7,0-2 0 6,-2-2 0-7,0 1 0 8,0 1 0-8,0 4 0 6,0 0 0-6,2 1 0 8,0 3 0-8,-2-1 0 8,0 5 0-8,1-2 0 8,-3-3 0-8,0 5 0 7,2 1 0-7,0 1 0 8,-2-3-128-8,2 6 128 7,2 1 0-7,0 13 0 7,0-10 0-6,0 10 0 5,0 0 0-6,0 0 0 8,0 0-160-8,-2-14 160 8,2 14 0-8,0 0-144 7,0 0 144-7,0 0-128 7,0 0 128-7,0 0-128 9,0 0 128-9,0 0 0 6,0 0-144-6,0 0 144 9,0 0 0-9,0 0-144 6,0 0 144-6,0 0 0 8,0 0-144-8,-2 20 144 8,2 3 0-8,-2-1-144 9,0-1 144-9,0 1 0 6,0 1 0-6,0 6 0 8,-2 4 0-8,2 6-128 7,1 0 128-7,-1 4 0 8,-2-4 0-8,0 6-128 7,2-6 128-7,-2 6 0 8,0 2 0-8,0-6 0 7,2 6 0-7,0-10 0 8,0 0 0-8,0-4 0 7,0-4 0-7,2 0 0 8,0 1 0-8,0-3 0 7,0-4 0-7,2-1 0 8,-2-5 0-8,0 3 0 7,-2-1 0-7,0-5 0 8,2 5 0-8,0-7 0 7,0-12 0-7,2 18 128 9,-2-7-128-9,0-11 0 6,0 0 0-6,0 0 0 8,0 0 0-8,8 16 0 7,-8-16 0-7,12 12 0 8,-12-12 0-8,10 11 0 7,1-5 0-7,-11-6 0 7,16 0 0-6,1 0 0 6,-17 0 0-7,22 0 0 8,-3-2 0-8,3 2 0 7,1-2 0-7,-1 0 0 8,1 0 0-8,4-1-128 7,1-3 128-7,1 4 0 8,0 2 0-8,1-2 0 7,1 4 0-7,4-2-128 8,6-2 128-8,-4 0 0 7,2-2 0-7,4 2 0 9,2 2 0-9,-4-2 0 6,4 0 0-6,-6 0 0 8,3 2 0-8,-1 0-128 7,6 0 128-7,4 4 0 9,-6-2 0-9,4 2 0 6,-3-4 0-6,5 4-128 8,0 6 128-8,-1-3 0 7,5-3 0-7,4-2 0 8,-1-4 0-8,-3 0 0 7,-5 0 0-7,-3-2 0 8,0-3 0-8,4 1 0 7,-2 0 0-7,-3 4 0 8,1 0 0-8,2 2 0 8,-6 2 0-8,0 0 0 7,2-4 0-7,-2 2 0 8,3-2 0-8,-5 2 0 8,0 2 0-8,-4 2 0 6,2-2 0-6,-2 0 0 8,-5-2 0-8,-1 0 0 7,-4-2 0-7,-1 0 0 8,-5 0 0-8,0 2 0 7,-3 0 0-7,0 0 0 8,-18 0 0-8,0 0 0 7,17 0 0-7,-17 0 128 8,0 0-128-8,0 0 0 7,0 0 0-7,0 0 128 8,0 0-128-8,0 0 192 7,0 0-64-7,0 0 0 8,0 0-128-8,0 0 176 7,0 0-176-7,0 0 192 8,0 0-192-8,0 0 0 7,0 0 0-7,0 0 128 9,-12-8-128-9,5-4 0 7,7 12 0-7,0 0 0 21,0 0-464-21,0 0 16 0,-8-9 16 0,-2 1 0 14,4-8-2288-14,2 5-464 0</inkml:trace>
    </iact:actionData>
  </iact:action>
  <iact:action type="add" startTime="25796">
    <iact:property name="dataType"/>
    <iact:actionData xml:id="d7">
      <inkml:trace xmlns:inkml="http://www.w3.org/2003/InkML" xml:id="stk7" contextRef="#ctx0" brushRef="#br1">19009 2881 8063 0,'0'0'352'0,"0"0"80"0,0 0-432 0,0 0 0 3,0 0 0-3,0 0 0 8,0 0 528-8,0 0 32 8,-6 11 0-8,6-11 0 7,-5 14 160-7,5-14 48 8,0 0 0-8,-8 10 0 7,8-10 192-7,0 0 64 8,-14 12 0-8,14-12 0 7,-8 7-336-7,8-7-64 8,0 0-16-8,0 0 0 7,-13 6-224-7,13-6-32 7,0 0-16-7,0 0 0 8,0 0 48-8,0 0 16 7,0 0 0-7,0 0 0 8,0 0-48-8,0 0-16 7,0 0 0-7,0 0 0 8,0 0-16-7,19 6 0 5,3-4 0-6,-1-2 0 9,-1-4-192-9,3 0-128 6,0 2 160-6,5 0-160 8,-1 0 0-7,0 0 128 6,1 0-128-7,1 1 0 8,-2-5 0-8,0 4 176 7,-1 0-176-7,-3 0 160 8,-1 2-160-8,-3 2 192 7,3 0-192-7,-1 4 192 8,-5-4-64-8,1-1-128 7,-17-1 192-7,0 0-64 7,0 0-128-7,0 0 160 8,0 0-160-8,0 0 160 7,0 0 176-7,0 0 48 8,0 0 0-8,0 0 0 7,-19 2-64-7,-1-2 0 8,-3 0 0-8,-1 0 0 8,-1 0-144-8,0 0-48 7,-1 0 0-7,1 0 0 8,0-2-128-8,5 1 128 7,-1-1-128-7,-1 2 128 8,5 0-128-8,3 0 0 7,-4 0 0-7,7 0-176 23,11 0-1312-22,-18 3-272-1,7-3-48 0,-5 0-16 0</inkml:trace>
    </iact:actionData>
  </iact:action>
  <iact:action type="add" startTime="28888">
    <iact:property name="dataType"/>
    <iact:actionData xml:id="d8">
      <inkml:trace xmlns:inkml="http://www.w3.org/2003/InkML" xml:id="stk8" contextRef="#ctx0" brushRef="#br0">20509 2013 8175 0,'0'0'352'1,"0"0"96"-1,0 0-448 0,0 0 0 3,0 0 0-3,0 0 0 8,0 0 704-8,0 0 48 7,0 0 16-7,-2 18 0 9,2-18-240-9,0 13-32 6,0-13-16-6,0 0 0 8,0 16-208-8,0-16-32 7,2 13-16-7,-2-13 0 8,0 0-48-8,8 16-16 7,-2 0 0-7,2-5 0 8,-8-11 80-8,7 10 16 7,-7-10 0-7,16 14 0 9,-6-8 64-9,-10-6 0 6,19 5 16-6,-3 3 0 8,3-2 112-8,-1-2 32 7,-4-2 0-7,3-2 0 8,-3 0-80-8,3 0-16 8,-3-2 0-8,2 0 0 9,-16 2-96-9,21-6-32 6,-5-6 0-5,1 7 0 5,3-3-256-6,-7-4 0 8,-3 0 0-8,2-3 0 7,-4 1 128-7,-1-3 80 8,1 1 16-8,-4-2 0 7,-4-1-224-6,0 3 0 6,0-3-192-7,-2-1 192 7,-2 5 0-7,-3-3 320 8,1 6-32-8,-2-3-16 7,2 5 112-7,-6-2 32 7,1 5 0-7,-5 1 0 8,4 2-160-8,-1 0-48 7,1 4 0-7,-2 6 0 9,1 0-208-9,-5 0 144 6,2 1-144-6,-3 7 128 8,-1 0-128-7,1 3 0 5,-2 3 0-6,-3-3 0 9,-1 1 0-9,1 5 0 7,5-1 0-7,-3 3 0 7,-3 2 128-6,2 1 0 6,3-1 0-7,5 2 0 8,-5 4-128-8,-1 2 128 7,3 6-128-7,2-4 128 7,1 0-128-7,3 2 0 8,-4-3 0-8,5 1 128 8,-3 4-128-8,2-8 0 7,3-2 0-7,-5 0 0 8,2 2 128-8,-1-1 0 8,3 1 0-8,-4-2 0 7,3 4 112-7,5 0 16 7,-2-4 0-7,2 0 0 8,-2-1-64-8,4-3 0 7,-5-4 0-7,-1 3 0 7,4 3-48-7,-2-2-16 8,-4-1 0-8,5-1 0 8,-5-3 0-8,2-1-128 7,-1 0 192-7,-3-3-64 8,4-4 64-8,-2 3 0 7,1-3 0-7,1-1 0 8,-4-7 16-8,14-6 16 7,-11 8 0-7,11-8 0 8,-16 6-96-8,16-6 0 6,-12 4-128-6,12-4 192 9,-15 2-48-9,5-2-16 7,-4 0 0-7,14 0 0 7,-11-10-128-7,11 10 128 8,0 0-128-8,-16-8 128 7,6-3-128-7,6-3 128 9,-2 4-128-9,6 10 128 7,-5-15 32-7,3 3 0 7,4-6 0-7,3 9 0 7,-5 9-160-7,4-18 0 8,0-1 0-8,0 5 128 8,0 0-128-8,-4 14 0 7,6-13 0-7,-6 13 0 8,10-18 0-8,-4 8 0 7,1-3 0-7,-7 13 0 8,0 0-128-8,18-10 128 7,-10 2 0-7,7 4 0 8,-1 2-128-8,5 2 128 7,-3-4-160-7,2 4 160 8,-1 0-128-8,-1 6 128 7,-1 0 0-7,5-2-144 8,-5 4 144-8,5 1 0 7,1-1 0-7,-1 0 0 8,1 6 0-8,3-1-128 7,1 3 128-7,1-2 0 8,-1 3 0-8,0-3-128 8,3 1 128-8,-1-1 0 7,0 2 0-7,2 1 0 7,3-5 0-7,-3 5 0 8,4-5 0-8,2 4 0 7,2-5 0-7,-4 5 0 9,1-6 0-9,-3 3 0 6,4-5 128-6,0 2-128 8,-2 6 176-8,0-5-48 7,4 1 0-7,-5-4 0 8,-5-4-128-8,0 0 128 7,0 0-128-7,1-4 128 8,-5 0 0-8,-3 0 0 7,-1-2 0-7,1 0 0 8,-7-2-128-8,-13 4 0 7,18-6 0-7,-18 6 128 8,10-12-128-8,1 4 0 7,-11 8 0-7,6-11 0 23,0-7-704-22,-6 18-64-1,0 0 0 0,4-17-8176 8,-2-5-1616-8</inkml:trace>
    </iact:actionData>
  </iact:action>
  <iact:action type="add" startTime="29863">
    <iact:property name="dataType"/>
    <iact:actionData xml:id="d9">
      <inkml:trace xmlns:inkml="http://www.w3.org/2003/InkML" xml:id="stk9" contextRef="#ctx0" brushRef="#br0">21506 1668 6447 0,'0'0'576'1,"-2"-16"-576"3,2 16 0-4,2-10 0 8,-2 10 1296-8,0 0 160 6,0 0 16-6,8-13-5824 12</inkml:trace>
    </iact:actionData>
  </iact:action>
  <iact:action type="add" startTime="29953">
    <iact:property name="dataType"/>
    <iact:actionData xml:id="d10">
      <inkml:trace xmlns:inkml="http://www.w3.org/2003/InkML" xml:id="stk10" contextRef="#ctx0" brushRef="#br0">21504 1584 15135 0,'0'0'672'0,"0"0"144"0,0 0-656 0,0 0-160 5,0 0 0-5,0 0 0 8,0 0 960-8,0 0 144 7,0 0 48-7,0 0 0 8,0 0-512-8,0 0-112 7,-12 8-16-7,1-2 0 8,11-6-160-8,-12 15-32 7,-2-3-16-7,4 5 0 8,1-3 0-8,-5 6 0 7,4-1 0-7,-5 1 0 9,3-1-144-9,-4 6-32 6,3 1 0-6,-5-1 0 9,5 0 64-9,-5 5 0 6,2 1 0-6,1 0 0 9,-5 0-16-9,5 2 0 7,-5 3 0-7,3-3 0 8,3-4-176-8,-4 0 192 7,7 1-192-7,-5 3 192 7,6 0 16-7,-3 0 16 8,3-2 0-8,4-2 0 7,-2 1 64-7,2 1 16 7,1 0 0-7,3 4 0 8,0-2-112-8,0 1-32 7,-2-5 0-7,-2 4 0 8,2 2-160-8,0 0 0 7,0-2 144-7,2 6-144 9,0 2 0-9,0 0 128 6,0 0-128-6,0-2 0 8,-3 0 0-8,3-4 0 8,2 0 0-8,0 4 0 8,-2-4 128-8,4-1-128 6,5-5 128-6,-1-2-128 9,-2-1 224-9,4 1-32 6,2-2 0-5,-2 1 0 7,-3-3 48-8,7 4 0 7,-2-3 0-7,-2 1 0 8,3-6-64-8,-1 3-16 7,0-1 0-7,4-1 0 7,-7-3-16-7,7 5 0 8,-4 1 0-8,1-3 0 7,1-7 0-7,-2 3 0 8,6-4 0-8,-5 1 0 8,5-5 48-8,-4 0 0 7,3 2 0-7,-15-10 0 7,14 6-16-7,-14-6 0 9,17 4 0-9,-17-4 0 7,14 1-48-7,-14-1-128 6,0 0 192-5,18 0-64 6,-18 0-128-7,17-1 192 7,-17 1-192-7,0 0 192 8,0 0-192-8,14-4 192 7,-14 4-192-7,0 0 192 8,0 0-192-8,0 0 0 8,11-12 0-8,-11 12 0 8,0 0 0-8,0 0 0 6,0-12 0-6,0-3 0 24,0 15-576-24,-5-14-128 0,1 0-48 0,4 14-8880 7,-4-15-1776-7</inkml:trace>
    </iact:actionData>
  </iact:action>
  <iact:action type="add" startTime="30808">
    <iact:property name="dataType"/>
    <iact:actionData xml:id="d11">
      <inkml:trace xmlns:inkml="http://www.w3.org/2003/InkML" xml:id="stk11" contextRef="#ctx0" brushRef="#br0">23156 1676 10127 0,'0'0'448'0,"0"0"96"0,4-16-544 0,-4 16 0 6,0 0 0-6,10-12 0 9,-10 12 784-9,9-9 48 6,-9 9 16-6,18-10 0 8,-6 4-400-8,-12 6-64 7,17-4-32-7,3 0 0 8,-5 0 240-8,3 0 48 6,-18 4 16-6,17-2 0 9,-3 2 80-9,-14 0 16 6,18 8 0-5,-7-2 0 7,-11-6-240-8,20 8-64 7,-6 5 0-7,1 1 0 8,-3 6-64-8,2-1-32 6,-5 1 0-6,7 3 0 9,-4 0 16-9,5 5 0 7,-5-1 0-7,3 4 0 9,-5 0-32-9,6 8 0 6,-6-2 0-5,3 6 0 6,-3-4-80-7,2 4 0 7,-1-6-16-7,-1 2 0 8,2 6-32-8,-2 0 0 7,-3-2 0-7,3 4 0 8,-4-4-16-8,-2 3-16 7,2 3 0-7,0 0 0 8,-1-6 16-8,-1 4 0 7,0 3 0-7,-2-5 0 8,0-2-192-8,0 2 192 8,0-6-192-8,0 4 192 7,-2-8 0-7,0 2 0 7,0 6 0-7,0-4 0 8,-2 6 0-8,2-4 16 8,-4 2 0-8,0 2 0 7,-4-3-16-7,-1 5-16 8,1-4 0-8,0 2 0 7,-6 2-176-7,7-4 160 7,-7 2-160-7,2-1 160 8,-1-3-160-8,-1 0 128 7,0-7-128-7,1 1 128 8,-3 0-128-8,2 0 128 7,-5-4-128-7,3-2 128 9,-3-1 0-9,-1 1 0 6,1-4 0-6,1-3 0 9,-3-7 32-9,3 3 0 7,3-8 0-7,-5 1 0 8,4-3-16-8,-1-2 0 6,-3-4 0-6,7 2 0 8,-5 0-144-8,18-4 160 7,-13-4-160-7,-1 0 160 8,14 4 32-8,-10-6 0 8,10 6 0-8,-12-8 0 7,7-3-192-7,5 11 192 7,-4-12-192-6,4 12 192 6,2-16-64-7,2 5 0 8,-1-7 0-8,7 2 0 7,0-5-128-7,6-3 0 7,-5-1 0-7,7 0 0 8,-3-3 0-8,5 1 0 8,-3 0 0-8,-1-4 0 7,6-2 0-7,-3-8 0 8,-1 2 0-8,3-6 0 8,2 4 144-8,-1-4-144 7,-1 2 160-7,-1-8-160 8,-1-3 144-8,-5-1-144 6,2 4 128-6,-5-7-128 8,5-8 0-8,-6 5 0 8,1 5-192-8,-3-1 192 7,0 0 0-7,2 1 0 7,-4-5 0-7,-4 5 0 8,3-1 0-8,1 5 0 8,0-3 0-8,-4 4 0 7,-2 3 0-7,0 3 0 8,-2 0 0-8,-4-2 0 7,0 8 0-7,1-2 0 8,-1 6 0-8,-6-4 0 7,2 2-176-7,-5 4 176 8,1-6-128-8,-5 6 128 7,-1 1-128-7,1 3 128 7,-5 2-128-7,-3 2 128 8,1-1 0-8,1 7-128 8,0 3 128-8,5-5 0 8,5-1 0-8,-5 5 0 6,1-5 0-6,3 3 0 9,-2 5 0-9,7-4 0 6,-3 1 0-6,6 3-128 9,2 1 128-9,6 13 0 6,-11-10 0-6,3 2 0 8,8 8 0-8,0 0 0 8,0 0 0-8,0 0 0 8,-4-12 0-8,4 12-192 6,0 0 192-6,0 0-192 8,0 0 192-8,0 0 0 8,0 0 0-8,20 0 0 7,-7 8 0-7,7 0-192 7,-5 0 192-7,1 5-192 9,1 1 192-9,-1 8 0 6,4-1-144-6,1 4 144 8,-1 3 0-8,5 3-144 7,0 2 144-7,1 10 0 8,-1 2 0-8,0 5-128 8,1 3 128-8,-1 4 0 8,-5-1 0-8,-5 7 0 7,5 5-128-7,-11 2 128 8,1 6 0-8,-4 6 0 7,-2 2 0-7,0 2 0 8,-6-2 0-8,0-3 0 7,2-1 0-7,-4-3 0 8,-2-1 0-8,-2-10 0 7,1 0 0-7,1-5 0 9,-6-5 128-9,2-1-128 6,0-6 0-6,-5-5 144 8,3 3-144-8,-5-4 160 7,1-8-160-7,0-6 160 8,-3-3-352-8,3-1-80 7,-3-11-16-7</inkml:trace>
    </iact:actionData>
  </iact:action>
  <iact:action type="add" startTime="31976">
    <iact:property name="dataType"/>
    <iact:actionData xml:id="d12">
      <inkml:trace xmlns:inkml="http://www.w3.org/2003/InkML" xml:id="stk12" contextRef="#ctx0" brushRef="#br0">21387 1422 13823 0,'0'0'1216'2,"0"0"-960"4,0 0-256-6,0 0 0 9,0 0 480-9,0 0 48 6,0 0 16-6,0 0 0 9,0 0 32-9,10 14 16 6,-1-1 0-6,-9-13 0 9,4 16-80-9,-4 3 0 7,-2-1-16-7,-2 0 0 8,-5 3-80-8,1 4-16 7,-8 1 0-7,3 3 0 8,-3 4 32-8,0 8 0 7,-7 0 0-7,0 6 0 8,-1-2-32-8,3 9 0 8,1 7 0-8,-1-1 0 7,-3-1-80-5,3 7 0 4,-2 4-16-6,1 6 0 8,-3-2-32-8,-1 0 0 6,-1 3 0-6,2-3 0 8,-1 6 96-7,7-2 16 5,3 4 0-6,-1-4 0 8,1 0 0-8,2-2 0 8,7-8 0-8,-1 2 0 7,4-8-160-7,2-1-32 7,2-5 0-7,6 3 0 9,6 0 0-9,-1-3 0 6,7-3 0-6,3-5 0 9,1-1-16-9,5 0-16 6,6-8 0-6,2 2 0 8,-5-6-160-8,5 2 128 7,2-6-128-7,0-3 128 26,4-3-1536-26,0 0-304 1,13 5-64-1,3-11-16 0</inkml:trace>
    </iact:actionData>
  </iact:action>
  <iact:action type="add" startTime="37310">
    <iact:property name="dataType"/>
    <iact:actionData xml:id="d13">
      <inkml:trace xmlns:inkml="http://www.w3.org/2003/InkML" xml:id="stk13" contextRef="#ctx0" brushRef="#br2">11656 1892 4607 0,'0'0'400'0,"0"0"-400"6,0 0 0-6,0 0 0 9,0 0 848-9,0 0 96 6,0 0 16-6,0 0 0 8,0 0-448-8,0 0-96 10,0 0-16-10,0 0 0 5,0 0-48-5,0 0-16 12,0 0 0-12,0 0 0 3,0 0 32-3,0 0 0 7,0 0 0-7,0 0 0 8,0 0 96-8,0 0 32 10,0 0 0-10,-10 4 0 4,10-4 96-4,-16 0 32 11,16 0 0-11,0 0 0 5,-11 0 96-5,11 0 32 7,0 0 0-7,0 0 0 8,0 0-32-8,0 0 0 12,0 0 0-12,0 0 0 3,-12-14-16-3,6 5 0 7,6 9 0-7,-4-10 0 8,4 10-192-8,-2-16-32 11,2 3-16-11,2-3 0 4,2 4-144-4,0-3-48 12,6 5 0-12,-4-8 0 3,-2 3-80-3,1-3-32 7,3-1 0-7,0 5 0 9,-2-5-160-9,2 3 0 9,1 2 0-9,-3-1 0 5,2 3 0-5,2-2 0 12,0 3 0-12,-3 1 0 3,7-6 0-3,-4 7 0 7,0-7 0-7,3 6 0 8,-3-2 0-8,6 1 0 7,-7-3 0-7,9 2 0 9,-5 5 0-9,3-5 0 11,-6 2 0-11,7 4 0 3,-3-2 0-3,6 1 0 8,1 1 0-8,2-2 0 8,-5 0 0-8,1 2 0 7,3 1 0-7,1-1 0 8,1-4 0-8,-3 2 0 7,3 2 0-7,-1 2 0 8,0-1 0-8,3-3 0 7,-5 0 0-7,-1 4 0 7,1 0 0-6,3 2 0 11,-1-6 0-12,0 6 0 4,3 2 0-4,-5 0 0 9,-1 0 0-9,1 4 0 6,-1 4 0-6,-3 0 0 11,3-2 0-11,3 5 0 5,-1-1 0-5,-3-2 0 10,3 0 0-10,1 4 0 4,0-1 0-4,1 5 0 11,-3-6 0-11,5 7-176 4,1-3 176-4,0 5 0 7,-1 1 0-7,-3-5 0 8,0 5 128-7,3-1-128 6,-3-3 128-7,1 2-128 9,-1 1 144-9,2-5-144 7,5 5 192-7,-5-3-192 7,-2-4 128-7,1-3-128 12,-1 5 0-12,4-6 0 3,-1 0 128-3,1-1-128 11,2-3 0-11,-1 0 0 4,-1-2 176-4,0 2-32 7,1-2 0-7,-1-2 0 9,2-2 32-9,-2 2 0 6,1 0 0-6,-1 0 0 9,0-2-48-9,3 0-128 7,-1 0 192-7,2 0-64 8,-2-4-128-8,1-1 192 7,-1-3-192-7,-2 4 192 4,1-8-64-4,-3 5 0 7,-2-1 0-7,1-6 0 8,-1 3 0-8,-1-5-128 7,-5 2 192-7,1 1-64 8,-1-5-128-8,-3 3 0 8,3-1 144-8,-5-1-144 8,2-1 128-8,-4 3-128 11,1-5 128-11,3 5-128 4,-6 1 128-4,3-4-128 7,-3 3 128-7,2 1-128 7,-2-3 0-7,0 3 128 8,-3-1-128-8,3-3 0 8,2 7 0-8,-4-7 0 10,-4 8 0-10,2-1 128 5,-4 13-128-5,4-12 0 11,-1-2 0-11,-3 14 128 4,6-11-128-4,-6 11 0 6,0 0 0-6,0 0 0 8,0 0 0-8,0 0 0 11,0 0 0-11,0 0 0 4,0 0 0-4,0 0-160 12,0 0 160-12,0 0 0 4,0 0 704-4,0 0 240 11,0 0 48-11,16 7 16 18,-16-7-1648-18,17 16-320 0,-7-4-64 1,4-4 0-1,-14-8 784 0,14 17 240 11,-1-3 0-11,-3 1 0 4,2-3 0-4,1 4 0 11,-1-7 0-11,4 5 0 3,-5-4 0-3,5 3 0 8,-2-3 0-8,-1 6 0 8,-1-3 0-8,2 5 0 11,-3-4 0-10,7 3 0 2,-6-7 0-3,3 6 0 11,-1-5 0-11,1 5 0 4,5-4 0-4,-3 1 0 12,3-3 0-12,1-2 0 3,1 3 0-3,-1-5 0 11,1 0 0-11,-1-2 0 4,3 2 0-4,-3-2 0 6,-1-2 0-6,-1 0 0 9,5-4 0-9,-9 0 0 11,3 0 0-11,1 0 0 4,-1-4 0-4,1 2 128 10,3-2-128-10,1 2 0 5,-1-1 0-5,-1-3 0 7,2 0 128-7,1 0-128 8,-1-2 0-8,1 5 0 12,-5-1 0-12,5 4 0 3,-3-4 0-3,0 4 0 12,3 0 0-12,-5 2 0 3,3 4 0-3,-3 2 0 10,3-2 0-10,-5 9 0 5,5 3 0-5,-1 1 0 11,-7-3 0-11,3 4 0 5,1 1 0-5,-2-1 0 10,1 1 0-10,3 5 0 4,-11-3 0-4,7 4 0 6,-6 3 0-6,3-5 0 8,1 1 0-8,0 1 0 8,-1 2 0-8,1 0 0 8,0 3 0-8,-3-1 0 7,1 2 0-7,-4 2 0 9,0 1 0-9,1-3 0 7,-3 0 0-7,2-4 0 7,-2-1 0-7,4-1 160 7,-6-2-160-7,0 1 160 8,-2-5-160-8,-1 1 160 12,-1-1-160-12,0-3 160 3,2-1-160-3,-2-1 192 8,0-14-192-8,0 0 192 7,0 0-192-7,0 0 0 12,0 0 0-12,0 0 0 18,0 0-1936-18,0 0-272 0</inkml:trace>
    </iact:actionData>
  </iact:action>
  <iact:action type="add" startTime="38889">
    <iact:property name="dataType"/>
    <iact:actionData xml:id="d14">
      <inkml:trace xmlns:inkml="http://www.w3.org/2003/InkML" xml:id="stk14" contextRef="#ctx0" brushRef="#br2">13930 1110 10127 0,'0'0'896'0,"0"0"-704"0,0 0-192 0,0 0 0 0,0 0 1152 0,0 0 192 8,0 0 32-8,0 0 16 4,0 0-528-4,0 0-96 10,0 0-32-10,0 0 0 4,0 0-320-4,0 0-64 11,0 0-16-11,0 0 0 6,0 0-64-6,-12 2-16 11,12-2 0-11,0 0 0 3,0 0 0-3,0 0 0 11,0 0 0-11,-11-8 0 4,11 8 192-4,-8-10 16 11,4-5 16-11,0 5 0 4,0-6-192-4,0 5-32 11,4-5-16-11,0 4 0 5,0-5-48-5,0 1-16 11,4-1 0-11,-2-1 0 4,2 3 0-4,0-5 0 11,-2 1 0-10,4 1 0 2,3-3 48-3,-1-3 16 10,-2 3 0-10,2 3 0 5,4-1-48-5,-1-3-16 10,3-1 0-10,0 3 0 5,3-1-176-5,-5-1 128 10,2 5-128-10,-3 1 128 5,5-3-128-5,-1 5 0 10,3-3 0-10,1 3 0 5,-1 0 0-5,2 4 0 10,1-5 0-10,-3 5 0 5,3-4 0-5,0 5 0 10,1-3 0-10,-1 2 0 5,1 2 0-5,3-3 0 11,-1 1 0-11,1 4 0 4,0 0 0-4,1-1 0 10,1 1 0-10,0 2 0 5,1-2-128-5,-1-2 128 10,0 2 0-10,1 2 0 5,-5 2 0-5,0 0 0 10,-1-1 0-10,-1 1 0 6,1 2 0-6,3-2 0 11,-2 2 0-11,1 0 0 3,-1 0 0-3,1 2 0 11,-5 0 0-11,5 1 0 4,-3-1 0-4,-1 0 0 10,1 0 0-10,2 0 0 5,3 2 0-5,-3-2 0 10,1-2 0-10,-3 4 0 5,2 0 0-5,3-2 0 10,1-2 0-10,0 4 0 4,-1-2 128-4,-3 4-128 11,3-3 0-11,-3 5 128 5,-2-4-128-5,5 2 0 11,-3-2 0-11,-1 2 0 3,-1-4 0-3,-3 4 128 13,1-3-128-13,1 3 0 4,-7-2 144-4,3 2-144 9,1 2 160-9,-3 0-160 5,2-4 128-5,-3 3-128 11,5 1 0-11,-4-2 144 4,3-2-144-4,1 2 0 10,-3 0 0-10,5 1 0 5,-7-1 0-5,5-4 128 10,2-2-128-10,-3 2 0 5,3 0 0-5,1-2 0 11,-3 0 128-11,1 0-128 4,1 0 0-4,3 0 160 10,-5-2-160-10,1 2 160 5,3 2-160-5,-1-2 192 10,-3 0-192-10,3 0 192 4,2 0-192-4,3 2 0 11,-5 0 0-11,1 2 0 5,1 2 0-5,2 0 128 11,1-2-128-11,-1 1 0 4,-1-1 0-4,-1 0 0 11,0 2 0-11,-3 0 0 4,1-4 0-4,1 2 0 10,-3 0 0-10,-1-2 0 4,1-2 0-4,-1 2 0 12,-3 0 0-12,7 3 0 5,-4-1 0-5,-1-2 0 9,3 0 128-9,1-2-128 5,-7 0 0-5,3 0 0 10,-3 0 0-10,-14 0 0 4,17 4 0-4,3-2 160 11,-20-2-160-11,18 4 160 4,-3 0 32-4,1 0 0 12,-16-4 0-12,17 2 0 5,1 0-32-5,-18-2 0 9,15 2 0-9,1 0 0 5,-16-2-160-5,16 1 0 11,-1-1 144-11,-15 0-144 4,20 2 0-4,-20-2 144 11,15 2-144-11,-15-2 0 4,16 0 144-4,-16 0-144 11,16 2 0-11,-16-2 144 5,17 0-16-5,-1 0-128 9,-16 0 192-9,13 0-64 5,-13 0 16-5,0 0 0 11,18 0 0-11,-18 0 0 4,0 0-144-4,0 0 128 10,0 0-128-10,0 0 128 5,12 2-128-5,-12-2 0 11,0 0 0-11,0 0 0 4,0 0-240-4,0 0-80 12,0 0 0-12,0 0-16 19,0 0-1840-19,0 0-384 0,0 0-64 0</inkml:trace>
    </iact:actionData>
  </iact:action>
  <iact:action type="add" startTime="40432">
    <iact:property name="dataType"/>
    <iact:actionData xml:id="d15">
      <inkml:trace xmlns:inkml="http://www.w3.org/2003/InkML" xml:id="stk15" contextRef="#ctx0" brushRef="#br2">17363 316 8863 0,'0'0'384'1,"0"0"96"-1,0 0-480 0,0 0 0 6,0 0 0-6,0 0 0 8,0 0 288-8,0 0-32 11,0 0-16-10,0 0 0 2,0 0 96-3,0 0 32 10,0 0 0-10,0 0 0 5,0 0 96-5,0 0 32 11,0 0 0-11,0 0 0 4,0 0 96-4,8 18 32 11,-8-18 0-11,6 15 0 4,-6-15-176-4,0 0-48 6,0 0 0-6,2 14 0 9,-2-14-208-9,0 0-64 7,0 0 0-7,0 0 0 8,2 16 0-8,-2-16 0 12,0 0 0-12,0 0 0 3,0 0 112-3,0 0 16 11,0 0 0-11,0 0 0 4,0 0-128-4,0 0-128 7,0 0 176-7,0 0-176 8,0 0 144-8,0 0-144 10,0 0 0-10,0 0 144 5,0 0-144-5,0 0 0 6,0 0 0-6,0 0 0 9,0 0 0-9,0 0-224 12,0 0 80-12,0 0 16 3,0 0-32-3,0 0 0 7,0 0 0-7,0 0 0 8,0 0 160-8,0 0-192 10,0 0 192-10,0 0-192 5,0 0 192-5,0 0 0 11,0 0 0-11,0 0-128 5,0 0 128-5,0 0 0 11,0 0 0-11,0 0 0 3,0 0 0-3,0 0 0 7,0 0 0-7,0 0 0 8,0 0 0-8,0 0 0 11,0 0 0-11,0 0 0 4,0 0 128-4,0 0-128 11,0 0 160-11,0 0-160 5,0 0 224-5,0 0-48 10,0 0-16-10,0 0 0 4,5-16 0-4,-5 16 0 12,4-10 0-12,-4 10 0 3,0 0 16-3,0 0 0 11,0 0 0-11,0 0 0 4,-8-11-16-4,8 11 0 12,0 0 0-12,-11-4 0 4,-5 4 96-4,4 2 0 11,-3 2 16-11,3 3 0 3,-5 1 0-3,3 0 0 7,0 4 0-7,1-3 0 8,-1-3-144-8,0 6-128 10,1-2 192-10,3-2-192 5,-4 5 176-5,8-3-176 13,-1 2 160-13,-1-1-160 3,8-11 0-2,-4 16 0 4,2-4 0-5,2-12 0 8,4 11 0-8,-4-11 0 11,6 16 0-11,5-4 0 4,-11-12 0-4,12 11 0 12,6-5 0-12,-5 2 0 3,1 0 160-3,-14-8-160 12,18 6 160-12,-5-2-160 4,-13-4 256-4,20 7-32 6,-7 3-16-6,3-2 0 8,-16-8-208-8,14 10 128 13,-1 1-128-13,-5-1 0 2,-8-10 128-1,8 18-128 9,-8-18 0-10,8 17 144 5,-6 1 96-5,-2 1 16 10,-2-5 0-10,2-14 0 5,-12 17 32-5,2-7 16 11,-5 4 0-11,-1-6 0 3,-5 1 0-3,-1 1 0 7,-1-2 0-7,1 0 0 9,-3 3-160-9,1-1-16 10,1-8-128-10,4 2 192 4,3 0-192-4,-2 2 128 7,7-4-128-7,11-2 0 8,-16-6 0-8,16 6 0 12,0 0 0-12,0 0 0 18,0 0-912-18,-2-12-80 0,4-3-16 0,8 3-6544 12,4 2-1296-12</inkml:trace>
    </iact:actionData>
  </iact:action>
  <iact:action type="add" startTime="41244">
    <iact:property name="dataType"/>
    <iact:actionData xml:id="d16">
      <inkml:trace xmlns:inkml="http://www.w3.org/2003/InkML" xml:id="stk16" contextRef="#ctx0" brushRef="#br2">17788 277 8287 0,'0'0'368'1,"0"0"80"-1,0 0-448 0,0 0 0 9,0 0 0-9,0 0 0 5,0 0 1520-5,0 0 208 9,0 0 64-9,0 0 0 6,0 0-1328-6,0 0-256 10,0 0-48-10,4 20-16 4,-4-5 80-4,0 7 16 11,0 3 0-11,0 1 0 4,0-1 16-4,0 2 16 11,0 0 0-11,-2 1 0 4,-2-3 16-4,0 4 0 10,-2-1 0-10,3-1 0 6,-3-4-64-6,4-1-16 9,-4 1 0-9,2-3 0 5,0 1-16-5,2-9 0 12,2-12 0-12,0 16 0 3,0-16 192-3,0 0 16 11,0 0 16-11,0 0 0 4,0 0-96-4,0 0-32 11,0 0 0-11,0 0 0 5,16-8-128-5,-16 8-32 10,13-10 0-10,1 2 0 5,-2-4-128-5,1 3 0 9,-13 9 0-9,12-6 0 5,-12 6 0-5,18-10 0 11,-18 10 0-11,0 0 0 5,13-2 0-5,-13 2 0 10,0 0-176-10,16 16 176 5,-6 1 0-5,-2 1 144 11,-5 3 0-11,1 3 0 4,2-3-144-3,0-1 128 10,-2-1-128-11,2 5 128 3,-2-3-128-3,-2 2 0 10,3-7 0-10,1 4 0 5,-2-7 0-5,-4-13-192 10,8 18 64-10,-8-18 128 19,0 0-640-18,0 0 0-1,10 9 0 0</inkml:trace>
    </iact:actionData>
  </iact:action>
  <iact:action type="add" startTime="41771">
    <iact:property name="dataType"/>
    <iact:actionData xml:id="d17">
      <inkml:trace xmlns:inkml="http://www.w3.org/2003/InkML" xml:id="stk17" contextRef="#ctx0" brushRef="#br2">18354 587 14559 0,'0'0'640'1,"0"0"144"-1,0 0-624 10,0 0-160-10,0 0 0 0,-8 18 0 2,2-6 576-2,6-12 64 10,-2 15 32-10,2-1 0 5,2 3-368-5,6-1-80 10,-8-16-16-10,6 16 0 5,4 3-208-5,-6-5 128 12,-4-14-128-12,1 15 0 3,-1-15 0-3,0 0 0 10,0 0-176-10,6 10 176 20,-6-10-1632-19,0 0-208 0</inkml:trace>
    </iact:actionData>
  </iact:action>
  <iact:action type="add" startTime="42053">
    <iact:property name="dataType"/>
    <iact:actionData xml:id="d18">
      <inkml:trace xmlns:inkml="http://www.w3.org/2003/InkML" xml:id="stk18" contextRef="#ctx0" brushRef="#br2">19027 113 18543 0,'0'0'816'0,"0"0"176"1,0 0-800 0,0 0-192 8,0 0 0-9,0 0 0 5,-6-5 352-5,6 5 32 10,0 0 0-10,-18 0 0 5,7 2-384-5,-7 1 0 11,3-3 0-11,-1 8 128 4,-6 6-128-4,3-4 0 10,1 3 0-10,-3-3 0 5,-4 4 0-5,1 1 0 11,1 1 128-11,3-4-128 4,-1-1 0-4,-1 3 0 11,3 5 0-11,1-5 128 5,-1 4 192-5,1-1 32 10,3 5 16-10,-3 1 0 4,8 2 16-4,-3 5 16 11,3 1 0-11,2-2 0 6,2 0-176-6,6 5-32 9,-2-1-16-9,4-2 0 4,4-2-176-3,-2 0 0 9,0 3 144-10,-2-3-144 4,2-2 0-4,0-1 128 11,3-3-128-11,-1-6 0 4,-2-3 0-4,4 6 0 11,-8-20 0-11,12 11 0 5,-12-11-224-5,9 14-112 10,-9-14-32-10,10 6 0 19,-10-6-672-19,0 0-144 1</inkml:trace>
    </iact:actionData>
  </iact:action>
  <iact:action type="add" startTime="42384">
    <iact:property name="dataType"/>
    <iact:actionData xml:id="d19">
      <inkml:trace xmlns:inkml="http://www.w3.org/2003/InkML" xml:id="stk19" contextRef="#ctx0" brushRef="#br2">18670 576 13823 0,'0'0'608'0,"0"0"128"1,0 0-592-1,0 0-144 10,0 0 0-10,0 0 0 4,0 0 720-4,19 2 112 12,-19-2 32-12,20 0 0 4,1 0-480-4,1-2-80 10,3 0-32-10,2 0 0 4,3-4-416-4,-1 2-96 11,0-2-16-11,4 0 0 21,1-3-512-20,1-3-128-1,-4 4 0 1</inkml:trace>
    </iact:actionData>
  </iact:action>
  <iact:action type="add" startTime="42610">
    <iact:property name="dataType"/>
    <iact:actionData xml:id="d20">
      <inkml:trace xmlns:inkml="http://www.w3.org/2003/InkML" xml:id="stk20" contextRef="#ctx0" brushRef="#br2">19452 250 25791 0,'-16'6'2304'0,"-3"6"-1856"9,3 1-448-9,-1 9 0 6,3 1 0-6,2 6 0 9,5 4 0-9,-1-1 0 5,6 1 0-5,2 4 0 11,0-6 0-11,6 0 0 4,-2-2-336-4,-1 3-16 11,-1-3 0-11,0 0-7024 11,-2 0-1408-10</inkml:trace>
    </iact:actionData>
  </iact:action>
  <iact:action type="add" startTime="42806">
    <iact:property name="dataType"/>
    <iact:actionData xml:id="d21">
      <inkml:trace xmlns:inkml="http://www.w3.org/2003/InkML" xml:id="stk21" contextRef="#ctx0" brushRef="#br2">19152 542 27647 0,'0'0'2448'1,"0"0"-1952"6,0 0-496-7,0 0 0 19,21-1-256-19,2 1-128 0,5 0-48 0,5 1 0 1,8 1 240-1,2-2 64 7,6-2 0-7,1 1-7536 21,3-5-1488-21</inkml:trace>
    </iact:actionData>
  </iact:action>
  <iact:action type="add" startTime="43031">
    <iact:property name="dataType"/>
    <iact:actionData xml:id="d22">
      <inkml:trace xmlns:inkml="http://www.w3.org/2003/InkML" xml:id="stk22" contextRef="#ctx0" brushRef="#br2">20433 176 25167 0,'0'0'1104'0,"-12"6"240"0,12-6-1072 0,-15 13-272 10,1 1 0-10,1 4 0 4,5 1 192-4,0 3 0 9,-2-1-16-9,4 8 0 5,2 6-176-5,2 0 128 7,0-1-128-7,1-1 128 8,-1 4-128-8,2-4 0 12,-2-2-160-12,-2 2 160 19,0-1-640-19,0-1-16 1,0-4-16-1,2-6 0 13,2-1-352-13,0-2-80 0,0-18-16 0,0 0-8128 4</inkml:trace>
    </iact:actionData>
  </iact:action>
  <iact:action type="add" startTime="43270">
    <iact:property name="dataType"/>
    <iact:actionData xml:id="d23">
      <inkml:trace xmlns:inkml="http://www.w3.org/2003/InkML" xml:id="stk23" contextRef="#ctx0" brushRef="#br2">19897 515 21183 0,'-8'-17'1888'0,"8"17"-1504"6,2-10-384-6,8-2 0 8,1 6 496-8,9 0 16 8,5 1 16-8,4-1 0 7,7 2-368-7,8 2-160 7,1-2 128-7,8 2-128 9,-2-2-224-9,-3 0-128 7,-1-2-32-7</inkml:trace>
    </iact:actionData>
  </iact:action>
  <iact:action type="add" startTime="43497">
    <iact:property name="dataType"/>
    <iact:actionData xml:id="d24">
      <inkml:trace xmlns:inkml="http://www.w3.org/2003/InkML" xml:id="stk24" contextRef="#ctx0" brushRef="#br2">21492 178 21183 0,'0'0'944'0,"-11"-8"192"0,1-2-912 0,0 2-224 5,-6 8 0-5,3 6 0 8,-5 0 272-8,-1 0 16 6,-5 4 0-6,-3 1 0 9,-2-1-48-9,-2 6-16 10,-1-3 0-10,1 7 0 4,0-1-64-4,-2 1-16 7,-2 1 0-7,1 1 0 8,1 3-144-8,2-3 0 12,4-3 0-12,3 1 0 3,5-1 128-3,7-5-128 7,1 1 0-7,11-15 128 8,-2 12 0-8,2-12-128 11,0 0 192-11,17 18-64 4,3-11 176-4,1-1 16 12,4 0 16-12,5-4 0 4,3-2-144-4,2-2-48 6,-2-4 0-5,8 4 0 7,-2 2-416-8,6-4-96 10,17-3-16-5,5-1 0-5</inkml:trace>
    </iact:actionData>
  </iact:action>
  <iact:action type="add" startTime="44349">
    <iact:property name="dataType"/>
    <iact:actionData xml:id="d25">
      <inkml:trace xmlns:inkml="http://www.w3.org/2003/InkML" xml:id="stk25" contextRef="#ctx0" brushRef="#br2">22136 628 1839 0,'0'0'160'2,"0"0"-160"5,0 0 0-7,0 0 0 7,0 0 2176-7,0 0 384 11,0 0 96-11,0 0 16 4,0 0-1408-4,17 4-288 12,-17-4-48-12,16-2-16 4,0-2-384-4,-1-1-80 11,-15 5 0-11,18-8-16 3,1 0-80-3,-1-6-16 7,-2 3 0-7,3 1 0 9,1-6-64-9,-3 4-16 10,3-5 0-10,5-3 0 4,2 5-48-4,1-5-16 12,-3 3 0-12,0 1 0 4,3-5 96-4,-1 3 16 11,0 3 0-11,1-5 0 3,-3 6-48-2,-2-1 0 10,1 5 0-11,-3-2 0 4,-1 7-48-4,-5 3-16 10,1-2 0-10,-16 4 0 4,17 0-192-3,-17 0 176 9,16 2-176-10,-16-2 160 5,18 5-160-5,-18-5 0 11,15 14 0-11,-1-4 128 4,-14-10-128-4,6 19 0 7,-2-1 0-7,-1 1 0 8,-3 3 0-8,0-1 160 10,-1 3-160-10,-1 3 160 5,-2 4 48-5,0-3 16 10,0-5 0-10,-6 6 0 5,2 4-16-5,2 2 0 10,1 1 0-10,-5 3 0 4,2-6-16-4,2-2-16 7,0 0 0-7,-1 2 0 9,-1 2-16-9,4-3 0 10,0-1 0-10,-2-2 0 4,-4-2 32-4,4 1 16 7,3-1 0-7,-3 4 0 8,-6 2-80-8,4 2 0 8,6-5-128-8,-6-1 192 7,-1 0-192-7,1 0 144 7,2-1-144-7,-4-3 128 8,3-2-128-8,1-1 0 7,0 1 0-7,-2 3 128 9,2 1-128-9,0-2 0 12,0-1 0-12,-1-3 0 3,3-3 0-3,4-1 0 11,-2-5 0-11,2-12 128 4,-4 16-128-4,4-16 0 6,0 0 0-6,0 15 128 9,0-15-416-9,0 0-96 10,0 0 0-10,14 10-16 21,-14-10-1328-21,13 6-272 0</inkml:trace>
    </iact:actionData>
  </iact:action>
  <iact:action type="add" startTime="44953">
    <iact:property name="dataType"/>
    <iact:actionData xml:id="d26">
      <inkml:trace xmlns:inkml="http://www.w3.org/2003/InkML" xml:id="stk26" contextRef="#ctx0" brushRef="#br2">22181 1315 5519 0,'-24'0'496'1,"13"2"-496"8,-5 2 0-9,16-4 0 3,-10 7 2688-3,-1 7 448 11,3-2 96-11,4 5 16 4,-2-3-2224-4,2 4-448 10,4 3-96-10,6-2-16 6,-2 5-208-6,-2 1-64 9,2 3 0-9,4 1 0 5,3-6-64-5,-1 3 0 6,6-1-128-6,-3 2 192 9,7-3-192-9,1 1 0 10,1-2 0-10,5-5 0 5,4-2 0-5,0-7 144 6,3 1-144-6,5-4 128 9,4-6 240-9,5-4 32 13,-1-6 16-12,2-1 0 0,0-9 224 0,1-1 32 9,-5-5 16-10,4-1 0 4,2-2-112-4,-3-1 0 10,-7-5-16-10,2 6 0 5,-8-2-320-5,-3 2-64 11,-5-1-16-10,-6 1-8032 9,-1 2-1600-10</inkml:trace>
    </iact:actionData>
  </iact:action>
  <iact:action type="add" startTime="46059">
    <iact:property name="dataType"/>
    <iact:actionData xml:id="d27">
      <inkml:trace xmlns:inkml="http://www.w3.org/2003/InkML" xml:id="stk27" contextRef="#ctx0" brushRef="#br2">11662 3766 4607 0,'0'0'192'1,"0"0"64"0,0 0-256-1,0 0 0 7,0 0 0-7,0 0 0 8,-14-2 1840-8,14 2 320 7,0 0 64-7,0 0 16 9,-14-2-1264-9,14 2-240 7,0 0-48-7,0 0-16 9,0 0-160-9,0 0-48 11,0 0 0-11,0 0 0 4,-9-4-112-4,9 4-32 6,0 0 0-6,0 0 0 8,0 0 128-8,0 0 32 7,0 0 0-7,0 0 0 8,0 0-64-8,7-15-16 10,3 5 0-10,-10 10 0 5,12-8-96-5,3 0-32 11,-3 3 0-11,6-1 0 4,-5 2-16-4,5 2 0 11,-4 0 0-11,3 0 0 4,3-2-96-4,-3 2-32 14,5 2 0-14,3 0 0 2,2 0 32-2,2 0 0 10,-1-2 0-10,1 2 0 4,2 0-16-4,6 0 0 12,-4-4 0-12,6 2 0 4,1 0 32-4,-5 0 0 6,2-3 0-6,2 1 0 9,-6-2 16-9,4 4 16 12,2-4 0-12,-2 2 0 4,2 0-48-4,-2 0-16 8,2-2 0-8,4 5 0 5,-2-1-144-5,2 0 192 7,0 2-192-7,-4 0 192 8,0 2-192-8,2 0 128 12,-4-2-128-12,4 1 128 3,0 3-128-3,0-2 128 8,-8-4-128-8,2 2 128 7,2-4 48-7,-2 8 0 11,-4-9 0-11,4 5 0 4,-1-2 16-4,5 0 0 7,-4 2 0-7,0 0 0 8,2 0-48-8,-4 0 0 11,0-2 0-11,4 2 0 4,0 0 16-4,-2 0 0 7,-1 0 0-7,1 0 0 8,-4 2-32-8,-2 0 0 11,4 0 0-11,-1-2 0 4,-1 0-128-4,-2 0 128 12,-4 0-128-12,1 1 128 4,-3-1-128-4,1 0 128 6,-1 0-128-6,-2 0 128 8,-1 0-128-8,1 0 160 12,3-1-160-12,-1 1 160 3,-9 0 736-3,3 0 128 11,3-2 48-11,-5 2 0 20,3-2-1648-20,-2 2-320 1,-16 0-64-1,19 2 0 0,1-2 768 0,-7 0 192 10,-13 0 0-10,18 2 0 3,1-1 0-3,-5-1 0 7,-14 0 0-7,20 4 0 8,-3-4 0-8,-17 0 0 11,16 0 0-11,3 0 0 4,-3-4 0-4,1 4 0 12,1 0 0-12,-2 0 0 5,1 0 0-5,-3 0 0 10,1 0 0-10,3 0 0 4,-4 4 0-4,3 0 0 12,-5-2 0-12,-12-2 0 3,15 4 0-3,-15-4 0 10,16 6 0-10,0 0 0 5,-16-6 0-5,0 0 0 11,13 6 0-11,-13-6 0 4,0 0 128-4,0 0-128 11,14 6 144-11,-14-6-144 4,0 0 208-4,14 3-48 8,-14-3-16-8,0 0 0 7,0 0-16-7,13 4 0 11,-13-4 0-11,0 0 0 4,0 0-128-4,0 0 128 12,14 0-128-12,-14 0 128 4,0 0-128-4,0 0 0 11,0 0 0-11,0 0 128 4,0 0-128-4,15-2 0 10,-15 2 144-10,0 0-144 5,0 0 0-5,0 0 128 10,0 0-128-10,0 0 0 4,0 0 0-4,0 0 128 11,0 0-128-11,8-5 0 5,-8 5 128-5,0 0-128 10,0 0 160-10,0 0-160 5,0 0 128-5,0 0-128 10,12-10 0-10,-12 10 0 4,0 0 0-4,0 0 0 11,0 0 0-11,10-8 0 5,-10 8 0-5,0 0 0 10,0 0 0-10,0 0 0 5,9-6 0-5,-9 6 0 10,0 0 0-10,0 0 0 5,14-6 0-5,-14 6 0 10,0 0 0-10,0 0 0 4,12-2 0-4,-12 2 0 12,15-2 0-12,-15 2 0 3,12 0 0-3,-12 0 0 11,0 0 0-11,14 2 0 5,-14-2 0-5,0 0 0 11,15 2 0-11,-15-2 144 4,16 0-144-4,-16 0 0 11,0 0 0-11,12 0 0 4,-12 0 0-4,0 0 0 10,0 0 0-10,15 2 0 5,-15-2 0-5,14 2 0 10,-14-2 0-10,16 2 0 5,-16-2 0-5,17 0 0 10,-17 0 0-10,16 0 0 5,-16 0 0-5,17 0 0 11,-17 0 0-11,0 0 0 4,0 0 0-4,14 2 0 10,-14-2 0-10,0 0 0 5,16 2 0-5,-16-2 0 10,15 2 0-10,-15-2 0 5,18 0 0-5,-3 0 0 11,-15 0 0-11,16-2 0 4,0 0 0-4,-5 0 0 11,5-2 0-11,-16 4 0 4,13-4 0-4,5 2 0 10,-6-3 0-10,-12 5 0 5,15-2 0-5,3 0 0 10,-6-2 0-10,-12 4 0 5,17-4 0-5,-17 4 0 10,0 0 0-10,14-2 0 5,-14 2 0-5,15-2 0 10,-15 2 128-10,0 0-128 5,0 0 0-5,16 0 0 10,-16 0 0-10,0 0 0 5,0 0 0-5,0 0 0 10,0 0 0-10,18 4 0 5,-18-4 0-5,0 0 0 10,0 0 0-10,0 0 0 5,0 0 0-5,0 0 0 11,0 0 0-11,0 0 0 4,-4 17 128-4,4-17-128 11,-12 10 0-11,12-10 128 3,-12 10-128-3,-3 2 0 12,3-7 0-12,-6 1 0 4,5-2 0-4,-5 0 128 12,3 2-128-12,-5-2 0 3,-3-2 128-3,1 0-128 10,-3-2 0-10,0 4 128 5,-1 0-128-5,-1-1 0 11,-4 3 0-11,-3-2 0 4,1 0 0-4,-2-2-176 11,-6 2 176-11,4 2-128 4,-8-2 128-4,4 0-160 10,-3-4 160-10,1 0-160 5,-2 2 160-5,-2-2 0 10,4 0 0-10,-2-2 0 5,2-2 0-5,4 2 0 10,-4-2 0-10,2 2 0 5,0 2-160-5,2 0 160 11,2 0-192-11,-2 0 192 5,4 0-240-5,-2 2 64 10,-4 0 16-10,2 0 0 4,-8-2-96-4,2 0-32 11,3-2 0-11,-5 2 0 4,0 2 32-4,2 0 0 10,-2 2 0-9,8-2 0 3,-2 1 256-3,8 1 0 8,-2-4-128-9,2 4 128 6,4 2 0-6,-1 2-160 10,3-2 160-10,0 0-128 4,1-3 128-4,1 3 0 11,0 2 0-11,5-2 0 4,-3-2 0-4,-1 2 0 10,1-2 0-10,-2 1 0 5,-1-1 0-5,1 0 0 10,-2 0 0-10,-3-4 0 6,3 2 0-6,0 0 0 11,-3-2 0-11,-1 4 0 3,0 0 0-3,0-4 0 12,4-2 0-12,-1 2 0 3,1-2 0-3,0 0 0 11,-3-2 0-11,3 2 0 4,-2 2 0-4,0 0 0 11,-1 0 0-11,1 0 0 5,-6 0 0-5,4 0 0 10,-1 0 0-10,1 2 0 5,2 2 0-5,-4-4 0 9,-6-2 0-8,4 2 0 4,0 4 0-5,-2-4 0 9,1-6 0-9,5 4 0 5,0 0 0-5,0 0 0 11,-2-2 0-11,3 2 0 5,3-3 0-5,2 3 0 10,5-2 0-10,-1 2 128 4,1-2-128-4,5 2 0 10,-5-2 0-10,3 0 0 5,5 4 0-5,-4 0 0 11,5-6 0-11,-3 4 0 4,14 2 0-4,-12-4 0 11,2-1 0-11,10 5 0 5,-11-4 0-5,11 4 0 11,0 0 0-11,0 0 0 3,-8-6 864-3,8 6 160 12,0 0 16-12,0 0 16 18,0 0-1648-18,0 0-336 1,-6-12-64-1,6 12-16 0,0 0 1648 0,0 0 320 11,0 0 64-11,0 0 0 19,8-10-1680-18,-8 10-352-1,12-7-64 1,3-1-16-1,-1 2 832 0,3 2 256 8,5 2 0-8,1-2-160 5,5 2 160-5,3 0 0 10,0-6 0-10,10 7 0 4,6 1 0-4,2 1-160 12,1-2 160-12,3-1 0 4,0 0 0-4,1 0-128 12,1 0 128-12,1-2 0 3,-1-2 0-3,4 2 0 11,-3 2-128-11,7 2 128 4,5 0 0-4,-2 0 0 11,4-2 0-11,-1 2 0 4,5-2 0-4,-2 0 0 11,-4 0 0-11,-3 0 0 4,3 0 0-4,-2 2 0 10,4-2 0-10,1 1 0 5,3 1 0-5,2 0 0 10,-4 0 0-10,0 0 0 4,2 0 0-4,-7 0 0 11,1 0 0-11,-6 0 0 5,-3-2 0-5,-1 2 0 10,1-2 0-10,-3 0 0 5,-1-2 0-5,0 2 128 12,-3 0-128-12,-3 4 0 3,-2-4 0-3,-4 2 0 11,0 0 128-11,-8 0-128 4,-4 0 0-4,-4 0 0 10,-5 0 0-10,-5 4 0 5,-17-4 160-5,0 0-160 10,0 0 160-10,0 0-160 5,0 0 128-5,2 15-128 11,-2-15 0-11,-13 20 144 18,-1-6-464-18,-6 1-112 0,-1-5-16 0,-4 7-8480 11,-3-1-1696-11</inkml:trace>
    </iact:actionData>
  </iact:action>
  <iact:action type="add" startTime="48614">
    <iact:property name="dataType"/>
    <iact:actionData xml:id="d28">
      <inkml:trace xmlns:inkml="http://www.w3.org/2003/InkML" xml:id="stk28" contextRef="#ctx0" brushRef="#br2">21531 3542 5519 0,'0'0'496'1,"0"0"-496"9,0 0 0-9,0 0 0 3,0 0 2032-4,0 0 304 10,0 0 64-10,0 0 16 6,0 0-1328-6,0 0-256 10,0 0-48-10,0 0-16 4,0 0-256-4,0 0-48 10,0 0-16-10,2 19 0 5,6-5-16-5,-8-14-16 10,10 16 0-10,9-9 0 4,1 3 272-4,5 0 48 11,2-4 16-11,3-2 0 5,5 0-128-5,2-2-32 11,10-2 0-11,-2 0 0 4,-1 2-272-4,5-2-64 10,-4-2-16-9,4 2 0 3,2 0-64-4,1 0-16 11,1-2 0-11,1 2 0 4,3 2 32-4,0 1 0 11,-1 1 0-11,3-2 0 5,-3-2-192-5,1 0 0 11,-5-2 0-11,-3 2 0 4,-4-4 0-4,-8 4 160 12,-2-1-160-12,-2 1 160 3,-1 5-160-3,-5-5 0 10,-8 0 144-10,-1 4-144 5,-18-4 0-5,12 6 0 10,-12-6 0-10,0 0 128 5,0 0 32-5,0 0 16 10,0 0 0-10,0 0 0 5,0 0 128-5,-10 10 16 10,-8 0 16-10,1-3 0 5,-5-3-144-5,1 2-48 10,-4-2 0-10,-3 2 0 5,-1-2-144-5,-2-2 128 10,-4 0-128-10,-8-2 128 5,0 2-128-5,-4 0 0 10,-4-2 144-10,1 0-144 4,-1 0 0-4,2-2 144 12,-2 0-144-12,1 2 0 4,-5-2 160-4,6 0-160 11,-1 0 128-11,1 0-128 4,4 0 192-4,0-2-32 10,8 2-16-10,-2 0 0 5,4 2-16-5,6 0-128 10,7 0 192-10,7 0-64 5,-1-2-128-5,16 2 0 10,0 0 144-10,0 0-144 5,0 0 0-5,0 0 0 10,0 0 0-10,18-2 0 5,5-2 0-5,6 2-160 10,4 0 160-10,3 1 0 5,6-3 0-5,1-2-128 10,6 0 128-10,6 2 0 5,-1 0 0-5,3 2 0 11,-1-2-128-11,3 0 128 4,3 0 0-4,-1 3 0 10,-5-3 0-10,1 0 0 5,-2 0 0-5,-3 2 0 10,-5-4 0-10,-8 0 0 5,-2 2 0-5,-2 2 0 10,-2 0 0-10,-5 2 0 5,-11 0 0-5,-1 0 0 10,-16 0 0-10,0 0 0 4,0 0 0-4,0 0 128 10,0 0-128-10,0 0 0 5,-12 0 160-5,-7 4-160 11,-9 0 160-11,-1 2-160 5,-10-2 128-5,-2 0-128 10,-10 2 0-10,3 0 0 5,-9-1 0-5,-3 1 128 10,-5-2-128-10,-3 0 0 4,4 0 0-4,-5 2 0 11,3 0 0-11,6-1 0 5,1-3 0-5,8 4 0 10,3 0 0-10,9 2 0 5,-2-2 0-5,7-2 0 11,1 0 0-11,6-1 0 4,6 1 0-4,5 0 0 10,16-4 0-10,0 0 0 5,0 0 0-5,0 0 0 10,0 0 0-10,0 0 0 5,23 4-240-5,5-2 64 11,3-2 16-11,4-2 0 4,0-2 160-4,4-2 0 10,6 3-144-10,2 1 144 5,2-4 0-5,1 0 0 10,3-4 0-10,2 4 0 5,-1 0 0-5,3 4 0 10,1-3 0-9,-1-3 0 3,-7 0 0-4,-1 2 0 11,2-2-128-11,-10-1 128 4,-2 1 0-4,-8 4 0 12,-4-2 0-12,-5 0 0 3,-6 2 0-3,-16 4 0 11,0 0 0-11,0 0 0 4,0 0 0-4,0 0 0 10,0 0 0-10,0 0 128 5,-16 6-128-5,-6 6 0 10,-5-4 0-10,-2 9 0 20,-10-5-1504-20,-2 4-336 0,-21-5-64 0,7 11-16 0</inkml:trace>
    </iact:actionData>
  </iact:action>
  <iact:action type="add" startTime="55355">
    <iact:property name="dataType"/>
    <iact:actionData xml:id="d29">
      <inkml:trace xmlns:inkml="http://www.w3.org/2003/InkML" xml:id="stk29" contextRef="#ctx0" brushRef="#br2">9543 3907 14735 0,'-27'-12'1312'1,"13"4"-1056"4,-5 0-256-5,3 2 0 9,5 4 400-9,3-1 32 6,-4-1 0-6,12 4 0 8,0 0 224-8,0 0 48 8,0 0 16-8,0 0 0 8,0 0 16-8,0 0 0 7,0 0 0-7,0 0 0 7,16-4-304-7,5-2-64 8,1 2-16-8,3 4 0 7,2 4-224-7,8 4-128 7,0-4 128-7,4 0-128 8,6-3 192-8,2-2-48 7,-4-3 0-7,2 2 0 8,-2 2 48-8,2 0 0 7,0-2 0-5,-5 2 0 4,7 0-192-6,-2 0 0 8,-4-2 0-8,6 2 0 8,-6 4 0-8,4 0 192 6,-4-1-64-6,2-1 0 9,-6 2 16-9,6 0 0 7,-8-4 0-7,-2 2 0 9,0 4-144-9,-8-4 160 6,-1-2-160-6,-5 2 160 8,-1 4-160-8,-18-6 0 6,12 4 144-6,-12-4-144 8,0 0 160-8,0 0-32 8,0 0-128-8,0 0 192 7,0 0 224-7,0 0 32 8,-18 13 16-8,-2-3 0 8,-9-6-16-8,-8 2-16 8,-2 2 0-8,-8-4 0 6,2-1-272-6,-5-1-160 7,-5-2 192-7,1 0-192 8,-1-2 192-8,4 1-192 7,-1-1 192-7,1 2-192 8,0-4 144-8,4 2-144 8,0-2 0-8,3 2 144 8,-1-4-144-8,0 2 128 6,4-4-128-6,4-3 128 9,4 3-128-9,3-2 0 7,5-4 144-7,4 9-144 8,5-1 144-8,0-2-144 6,9 2 192-6,7 6-192 8,0 0 160-8,0 0-160 7,0 0 128-7,25 10-128 9,6-2 0-9,6-3 0 7,12 1 0-7,6 6 0 8,5-2-160-8,8 5 160 7,1-1 0-7,7 6-144 7,2-5 144-6,6 9 0 6,1 5 0-7,5-4 0 7,0-5 0-7,0-7 0 9,-8 1 0-9,-2-4-192 7,-4-1 192-7,0-3 0 7,0-2 0-7,-4 2 0 8,-6 0 0-8,-1 2 0 7,-9-6 128-7,-5-2-128 8,-4-2 128-8,-6-2-128 7,-2-4 160-7,-12 4-160 8,-6 2 192-8,-7-2-48 7,-14 4-16-7,0 0 0 8,0 0 144-8,0-13 32 6,-6-1 0-6,-9 4 0 9,-11 0 48-9,-5 3 16 6,-6 3 0-6,-8-2 0 9,-9-4-160-9,-7 2-16 7,-1 2-16-7,-7-3 0 8,-1 3-176-8,-6 0 0 7,-4 2 144-7,-2 0-144 9,-6-2 0-9,3 1 0 6,-3-5 0-6,2-2 0 8,8 8 0-8,4 0 0 7,9 0 0-7,3 2 0 8,4 2 0-8,9-2 0 7,8 2 0-7,2 2 0 8,8 0 0-8,3 2-160 7,5-2 160-7,7-2 0 8,16 0-224-8,0 0 64 7,-13-2 16-7,13 2 0 23,0 0-240-22,0 0-64-1,13-6 0 1,9 3 0-1,3-3 128 0,4-2 0 5,4 2 16-5,3 2 0 8,8-6 304-8,1-1 0 7,4 1 0-7,4 2 0 8,3 0-192-7,3 2 64 5,3 1 128-6,-3-7-208 8,-3 0 208-8,-1 4 0 7,-4-3 0-7,-8 3 0 8,-4 4 0-8,-8 2 0 8,-2 0 0-8,-7 2 0 7,-9 0 0-7,-13 0-192 6,0 0 192-6,0 0-192 23,0 0-240-22,-8 10-32-1,-13 3-16 0,-6 1 0 16,-7 4-32-16,-10-5 0 0,-7 5 0 0,-6-4 0 0,-5 1 512 0,1-3 0 6,-3 3 128-6,2-3-128 8,3 6 0-8,3-1 0 7,1 5 0-7,4 1 0 23,4 1-704-23,6-1-256 0</inkml:trace>
    </iact:actionData>
  </iact:action>
  <iact:action type="add" startTime="57563">
    <iact:property name="dataType"/>
    <iact:actionData xml:id="d30">
      <inkml:trace xmlns:inkml="http://www.w3.org/2003/InkML" xml:id="stk30" contextRef="#ctx0" brushRef="#br1">9239 3380 8287 0,'0'0'368'0,"-16"2"80"0,-5 0-448 1,1 4 0 3,9 4 0-4,11-10 0 8,0 0 1488-8,0 0 224 7,0 0 32-7,0 0 16 8,0 0-896-8,0 0-176 7,0 0-48-7,13 13 0 8,5 1-96-8,0-6-32 8,9-2 0-8,6 1 0 7,2 3-320-7,12-4-192 8,0 0 192-8,9 2-192 7,7-3 176-7,1 1-176 7,10 4 160-7,-6 2-160 8,1-6 224-8,-1 1-48 7,6 5-16-6,0-4 0 6,0 4 176-7,6 1 48 8,2 5 0-8,0-3 0 8,0 5-80-8,-2-5-16 6,-2 1 0-6,-4 0 0 9,-4-7-96-9,1 3-32 6,-9 2 0-6,-1-6 0 9,-5-1 48-9,-3 3 16 7,-3-4 0-7,-7 2 0 8,-9 0-32-8,-7-3 0 6,-10-1 0-6,-17-4 0 8,0 0 0-8,0 0-16 8,0 0 0-8,0 0 0 8,-13 8 192-8,-13 4 32 7,-7-6 16-7,-12-2 0 8,-1-4-80-8,-5 0-16 7,-10 3 0-7,-3 3 0 8,-4 0-64-8,-4 0-32 7,-1 0 0-7,3-6 0 9,-6-2 16-9,0-2 0 6,-2-2 0-6,6 0 0 8,0 2-80-8,11 2-16 7,3 1 0-7,5 1 0 8,2 0-144-8,6 0 0 7,6 0 144-7,6 1-144 8,6 1 0-8,4 2 0 7,5 4 0-7,6-2 0 8,12-6 0-8,0 0-192 6,0 0 192-6,4 14-192 9,8 1-32-9,9-5-16 7,9 2 0-7,11-5 0 8,2 3 112-8,9 2 128 7,9-6-208-7,7 2 80 8,10-1 128-8,0-3 0 8,0-6 0-8,4 0-128 8,-2-3 128-8,-4-1 0 6,-2 0 0-6,-10-2 0 8,-5-6 0-8,-6 7 0 7,-7-5 0-7,-7 4 0 7,-9 4 0-6,-11 2 0 6,-19 2 0-7,0 0 128 8,0 0 0-8,-19 2 0 7,-16 4 0-7,-14 10 0 8,-14-1 128-8,-13 7 48 7,-13 1 0-7,-15 1 0 8,-11-11-128-8,-2 5-32 7,-8 1 0-7,4-1 0 8,-3 7 48-8,-1-1 16 7,-8-1 0-7,14-2 0 8,4-1-80-8,19-1 0 7,13-1-128-7,8-2 192 8,15 1-192-8,15 1 0 7,14-9 0-7,11-1 0 8,20-8 0-8,0 0 0 7,20 14 0-7,13-8-160 7,10-8-64-7,17-6-16 7,16-10 0-7,14 1 0 9,16 1 240-9,7-7 0 7,4-4 0-7,6-1 0 8,-2-5 0-8,9 2-144 7,11-4 144-7,-5 2 0 8,-3 1 0-8,-6-3 0 7,-10-4 0-7,-8 6 0 9,-8 4 0-9,-9 2 0 6,-12 1 144-6,-18 9-144 8,-11 3 0-8,-18 0 0 7,-9 5 0-7,-13 3 0 9,-11 6 0-9,0 0 208 6,-27-2-32-6,-14 4-16 8,-14 0 160-8,-7 6 16 7,-14 3 16-7,-4 5 0 8,-6 9-352-8,-9 8 0 7,-1 8 0-7,-7-4 128 23,-1 4-1376-23,9-4-272 0,-1 2-48 1</inkml:trace>
    </iact:actionData>
  </iact:action>
  <iact:action type="add" startTime="58929">
    <iact:property name="dataType"/>
    <iact:actionData xml:id="d31">
      <inkml:trace xmlns:inkml="http://www.w3.org/2003/InkML" xml:id="stk31" contextRef="#ctx0" brushRef="#br1">17080 3093 10591 0,'0'0'464'0,"0"-17"112"0,2 5-576 0,-2 12 0 5,0 0 0-5,4-15 0 8,0 3 608-8,-4 12 16 8,0 0 0-8,0 0 0 7,8-16-32-7,-8 16 0 8,0 0 0-8,0 0 0 7,0 0-128-7,0 0-16 7,8-10-16-7,-8 10 0 8,0 0-224-8,0 0-32 8,0 0-16-8,0 0 0 8,0 0 32-8,3 16 0 6,-5 6 0-6,1-3 0 8,-1-1 160-8,-2 3 32 7,-4 4 16-7,2 5 0 8,0 1-128-8,2 2-16 8,-2 4-16-7,-1-4 0 6,-1 0-64-7,2 4-16 7,-4-2 0-7,2 3 0 8,1 6-32-8,3-1-128 7,-4 2 192-7,2 0-64 8,0-10-128-8,2 2 0 7,-2 2 144-7,-1-2-144 8,-1 4 0-8,2-4 144 8,0-6-144-8,-2-1 0 7,1-3 176-7,1-2-176 8,-2 1 160-8,0-3-160 8,2-1 192-8,4-1-64 6,0-1-128-6,2-3 192 8,0-17-16-8,0 0-16 7,8 14 0-7,6-1 0 8,-1-5 144-8,5 0 16 7,3 0 16-7,-1-4 0 8,3-4-64-8,1-2-16 7,1-4 0-7,4 2 0 8,1-2-128-8,3 0-128 7,4-7 144-7,-4 3-144 8,0 4 128-8,6-4-128 7,-2 1 0-7,2 3 144 8,4-2-144-8,-2 0 192 7,6 6-192-7,4 0 192 8,-5-2-64-8,3 4-128 7,4 4 192-7,1-4-64 9,-1-4-128-9,0 2 0 6,-2 2 0-6,1 0 0 8,3 4 0-7,-1 2 128 5,-1 2-128-6,0-2 0 8,1 0 0-8,3-1 0 7,0-1 0-7,-3 4 0 8,1 0 0-8,-1 2 0 7,-1 1 128-7,2-5-128 8,-9-4 0-8,1 2 0 7,0 0 0-7,-6 0 0 8,2 2 0-8,-4 0 0 7,2-4 0-7,-4 1 128 8,2 1-128-8,-4 6 160 7,-4-2-160-7,2-2 160 8,5 0-160-8,-3 3 0 8,-2-1 0-8,0 0 0 8,-2 4 0-8,2-3-176 6,-1-1 176-6,-1 8-192 8,0-5 192-8,-2 3 0 7,-3-6 0-7,-3 8 0 8,-2-5 0-8,-3 3 0 7,0-2 0-7,-1-3 0 8,-7 3 0-8,2-6 0 8,-12-6 0-8,13 10 128 7,-1 1-128-7,-12-11 128 7,14 6-128-7,-14-6 128 8,9 8-128-8,-9-8 0 7,18 6 0-7,-18-6 0 8,15 8 0-8,-15-8 0 7,18 2 192-7,-18-2-64 8,0 0-128-8,0 0 0 8,0 0 0-8,18-6 0 8,-18 6 176-8,9-8-48 6,-9 8 0-6,8-12 0 9,0-3 32-9,-4 1 0 6,-4-6 0-6,2 7 0 8,0-5 144-8,0-3 16 7,-2-1 16-7,0 3 0 8,0-5-144-8,0-1-16 7,0-2-16-7,-2 0 0 8,0-3-160-8,0-1 192 7,-2-4-192-7,0 2 192 8,-2 0-192-8,0 0 0 7,0-8 144-7,-3 3-144 8,-3-1 144-8,4 0-144 7,-3 4 192-7,1 0-192 8,0-4 208-8,-2 4-64 8,5-4-16-8,-1 2 0 8,-2 2-128-8,2 0 192 6,0-4-192-6,-1 4 192 8,1-4-192-8,4 4 0 7,-2 2 0-7,-2 3 128 8,2 3-128-8,1 2 0 7,3-1 0-7,-2 1 128 8,0 0-128-7,-2 3 0 5,4 3 0-6,0-3-176 8,2-1 176-8,0 5 0 7,-2 5 0-7,2-3 0 8,0 2 0-8,2-1 0 7,0 3 0-7,-2 12 0 8,0 0 0-8,0 0-128 7,8-14 128-7,-8 14 0 8,0 0 0-8,0 0-160 8,0 0 160-8,0 0 0 8,0 0-160-8,0 0 160 6,11 10-128-6,-1 0 128 8,2 7-128-7,-4-1 128 5,1 4-128-6,1 3 128 8,-4 0 0-8,2 3-160 7,0-3 160-7,0 4 0 8,-5 5-128-8,5-1 128 8,2 2 0-8,-4 2 0 7,-2 4 0-7,4 0-128 7,1 6 128-7,-3-4 0 9,-4 4 0-9,2-6 0 6,2 4 0-6,-2-6 0 8,0 2 0-8,0-2-128 7,-1-4 128-7,-1 0 0 8,-2 4 0-8,0-6 0 8,0-3 0-8,2-1 0 8,-2-4 0-8,0 1 0 6,0-3 0-5,0 1 0 7,0-5 0-8,0-3 0 7,-2 3 0-7,2-17 0 7,2 14 0-7,-2-14 128 7,0 0-128-7,-2 16 0 8,2-16 0-8,-7 11 128 7,7-11-128-7,-12 12 0 8,12-12 0-8,-12 8 176 7,12-8-176-7,-17 2 160 9,3-2-160-9,-2-2 0 7,5-2 144-7,-5 4-144 8,-2 0 0-8,3 0 128 6,-3-2-128-6,-3 0 0 9,-3 0 0-9,-5 0 128 7,-8-4-128-7,2 4 0 10,0 4 0-10,-6 4 0 4,-2-6 0-4,-4 0 0 9,0-6 0-9,-1 4 0 6,1 2 0-6,-2 2 128 9,-2 6-128-9,-3-2 0 7,-5 0 0-7,-1 5 0 8,-3-1 0-8,-1-2 0 7,-6 4 0-7,-4-4 128 8,-6-5-128-8,4 5 0 7,1 2 0-7,3-4 0 8,-4-4 912-8,4 2 112 6,4 0 32-5,-4 3 0 21,1-1-1648-22,1-2-336 0,8-2-64 0,-3-2-16 2,1 0 816-2,7-6 192 6,7 0 0-6,5-1 0 8,-2 5 0-8,6-2 0 7,4 2 0-7,4 0 0 9,-2-6 128-9,0 0-128 6,3 2 0-6,5 2 0 8,0 3 0-8,3-3 0 7,3 0 0-7,2-2 0 8,-3 2 0-8,5 0 0 7,-1-2 0-7,-2 4 0 8,3 0 0-8,1 0 0 7,3 0 0-7,13 2 0 8,-14-11 0-8,6 3 0 7,8 8 0-7,-12-6 0 8,5-4 0-8,7 10 0 7,0 0-128-7,-2-11 128 8,-2-3 0-8,4 0 0 7,0-1 0-7,4 1 0 9,0-2 0-9,0 5 0 6,1-5 0-6,5 1 0 8,-4-9 0-8,4-1 0 7,-1-3 0-7,-1 1 0 8,2 6 0-8,2-1 0 7,-4-1 0-7,-1-4 0 8,3-1 0-8,-4-3 0 7,-2-2 0-7,2-2 0 8,0 0 0-8,1-4 0 6,-3 2 0-6,0 0 0 8,2-4 128-7,0 6-128 5,2-3 0-6,-2 3 0 9,-3 2 0-9,5 0 0 7,4-2 0-7,-4 8 0 8,1 3 0-8,3 3 0 7,-4-3 0-7,6 5 0 8,-5 3 0-8,-1 1 0 7,-8 15 0-7,14-10 0 8,-14 10-144-8,12-10 144 7,-12 10-128-7,17 0 128 7,-17 0-128-7,16 10 128 8,-1-2-128-8,-3 7 128 7,-2-1 688-7,-4 7 208 8,-2 1 64-8,1 3 0 22,-1-1-1616-21,2 7-320-1,-4 2-64 1,-2 4-16-1,0 8 768 0,0-2 160 6,-2 2 128-6,0 2-192 8,-2-3 192-8,0 1 0 7,-1-4 0-7,1 0 0 24,2-2-1088-24,-4 4-128 0,-4-2-16 1</inkml:trace>
    </iact:actionData>
  </iact:action>
  <iact:action type="add" startTime="62291">
    <iact:property name="dataType"/>
    <iact:actionData xml:id="d32">
      <inkml:trace xmlns:inkml="http://www.w3.org/2003/InkML" xml:id="stk32" contextRef="#ctx0" brushRef="#br0">21110 1274 11055 0,'0'0'976'0,"0"0"-784"6,0 0-192-6,0 0 0 8,0 0 1008-8,0 0 144 7,0 0 48-7,0 0 0 8,0 0-672-8,0 0-128 7,0 0-16-7,0 0-16 9,0 0-368-9,0 0 0 6,19 8 0-6,-3-1-4960 17,2-1-944-16</inkml:trace>
    </iact:actionData>
  </iact:action>
  <iact:action type="add" startTime="62546">
    <iact:property name="dataType"/>
    <iact:actionData xml:id="d33">
      <inkml:trace xmlns:inkml="http://www.w3.org/2003/InkML" xml:id="stk33" contextRef="#ctx0" brushRef="#br0">21557 1475 16575 0,'0'0'736'0,"-12"-4"160"0,-6 0-720 0,7 2-176 7,-5 2 0-7,16 0 0 7,-14 2 1088-7,-1 2 192 8,-3 2 48-8,7-1 0 8,-3 1-736-8,0 8-144 7,-1-2-16-7,3 3-16 8,-6-3-208-8,7 6-32 7,-7-3-16-7,4 11 0 8,-5 5-32-8,3 12 0 6,3 5 0-6,-1 9 0 9,-2 5 48-9,-1 12 0 7,-1 6 0-7,1 10 0 8,1 4-176-8,3 9 0 7,-1 6 144-7,2 6-144 8,0 8 0-8,-1 0 0 7,3 6 0-7,-2 0 0 8,3-9 0-8,3-3 0 7,-4-7 0-7,4-7 0 8,2-4 0-8,2-7 128 7,2-2-128-7,0-10 0 8,0-6 0-8,0-8 144 7,0 2-144-7,4-5 0 8,0-5 352-8,2-5-32 8,2-2-16-8,-2-10 0 8,1 0-128-8,5-10-32 6,-4 0 0-6,0-8 0 8,3 1-144-8,-3-9 160 7,-8-15-160-7,0 0 160 8,10 14-160-8,-10-14 192 7,0 0-192-7,0 0 192 8,0 0 96-8,0 0 32 7,0 0 0-7,-6-17 0 9,2-1 0-9,-4-5 16 6,-3-3 0-6,3-5 0 8,-6-8-144-8,1 2-16 7,-1 0-16-7,0-8 0 8,-1-8-160-8,-1-1 128 7,-5-3-128-7,3 1 128 8,1-5 16-8,-5-7 0 8,5 0 0-8,3-6 0 8,-2-4-144-8,6 0 192 7,3 2-192-7,-1-6 192 7,4-8-192-7,2 2 0 7,2 0 144-6,0 3-144 6,4-1 0-7,2 2 0 7,4 2 0-7,-1 2 0 8,7 2 0-8,-2 2 0 7,3 6 0-7,3-2 0 8,-3-2 0-8,5 7-128 7,-1 1 128-7,1 4 0 8,-3 3 0-8,4 1 0 7,1 5 0-7,-1 2-128 9,1 6 128-9,-5 4 0 6,3 8 0-6,-3 4 0 9,-9 4-160-9,4 3 160 6,-7 10-192-6,-7 12 192 8,4-13-304-8,-4 13 48 7,0 0 16-7,0 0 0 8,0 0 48-8,-4 25 0 8,0 2 0-8,-3 12 0 7,-9 10 192-7,4 17-144 8,-5 12 144-8,1 14-128 7,3 2 128-7,-1 19 0 8,2 18-144-8,2 7 144 7,-3 6 0-7,5 8-144 7,0 8 144-7,0-6 0 22,2-1-2384-22,5-15-368 0</inkml:trace>
    </iact:actionData>
  </iact:action>
  <iact:action type="add" startTime="63419">
    <iact:property name="dataType"/>
    <iact:actionData xml:id="d34">
      <inkml:trace xmlns:inkml="http://www.w3.org/2003/InkML" xml:id="stk34" contextRef="#ctx0" brushRef="#br0">23230 1414 14447 0,'0'0'640'1,"0"0"128"-1,0 0-608 0,-6 16-160 3,6 3 0-3,6-1 0 8,6 5 640-8,-2 5 112 8,3 7 16-8,5 4 0 7,5-2-48-7,3 12 0 7,-1 1 0-7,4 7 0 9,0 5-352-9,3 12-80 7,-5 4-16-7,4 4 0 7,0 4-48-7,-1 2-16 7,-3 5 0-7,0 5 0 9,1 1-64-9,-3 1-16 7,0 1 0-7,-1-5 0 8,-1-3 0-8,1-7-128 7,-7-2 192-7,-1-2-64 8,-7-2 0-8,-1-4-128 7,-4-12 192-7,-6 1-64 8,-8 1 144-8,-1-7 32 7,-5-5 0-7,-3 1 0 8,-7-3 240-8,-3-1 48 7,-6 0 16-7,0-4 0 9,2-4-96-9,-1-6 0 6,-3 2-16-6,0-2 0 8,0-4-496-8,-2-4 0 7,4-4 0-7</inkml:trace>
    </iact:actionData>
  </iact:action>
  <iact:action type="add" startTime="64153">
    <iact:property name="dataType"/>
    <iact:actionData xml:id="d35">
      <inkml:trace xmlns:inkml="http://www.w3.org/2003/InkML" xml:id="stk35" contextRef="#ctx0" brushRef="#br0">9945 913 13823 0,'-15'-14'1216'0,"15"14"-960"6,-10-11-256-6,10 11 0 8,-10-6 416-8,10 6 32 7,-16-2 16-7,16 2 0 8,-11 0 176-8,11 0 16 7,-16 4 16-7,6 6 0 8,-5 3-320-8,5 1-64 7,-4 7-16-7,3 9 0 8,-5 7-96-8,2 4-32 7,-5 11 0-7,-3 9 0 8,-3 7 16-8,-2 0 0 7,-4 8 0-7,-5 8 0 8,-1 14 48-8,-7 3 16 7,-7 8 0-7,0 12 0 10,-4 4-96-10,3 8-128 7,-5 5 176-7,3 0-176 6,1 5 128-6,6-3-128 8,0 3 0-8,6-7 0 9,4 1 128-9,4-9-128 5,0 1 0-5,8-12 0 8,5-4 464-8,12-7-16 7,8-7 0-7,6-7 0 9,12-7-208-9,3-3-48 6,6-8-16-6,11-1 0 8,3-9-176-8,13-4 0 7,14-3 0-7,12-4 128 9,12-7-368-9,15-8-80 7,14-1 0-7</inkml:trace>
    </iact:actionData>
  </iact:action>
  <iact:action type="add" startTime="64842">
    <iact:property name="dataType"/>
    <iact:actionData xml:id="d36">
      <inkml:trace xmlns:inkml="http://www.w3.org/2003/InkML" xml:id="stk36" contextRef="#ctx0" brushRef="#br0">15377 1391 12895 0,'0'0'1152'1,"0"0"-928"5,0 0-224-6,0 0 0 9,0 13 384-9,2 5 48 7,4-4 0-7,2 3 0 8,4-5 128-8,-3 4 16 7,7-3 16-7,0 5 0 8,3-5-32-8,5 5-16 7,3 1 0-7,0-1 0 8,2 3-304-8,7 5-64 7,4-1-16-7,-1 2 0 8,6 5-160-8,-2 5 0 7,2 0 0-7,6 2 128 8,0 6-128-8,-1 7 0 7,-1 3 0-7,2 1 0 8,-3 5 416-7,-3 5 0 5,-10 1 0-6,-1 7 0 8,-5-2 112-8,-4 8 32 7,-1 4 0-7,-11 1 0 8,1 5-112-8,-10-2 0 7,-4-4-16-6,-4 0 0 6,-4-1 80-7,-7 5 0 8,-7 0 16-8,-5 4 0 8,-6-5 144-8,-8 5 32 6,-10 2 0-6,-10-5 0 8,-7-1-416-8,0 4-80 7,-6-1-16-7,-2 3-8832 17,4 6-1792-17</inkml:trace>
    </iact:actionData>
  </iact:action>
  <iact:action type="add" startTime="67410">
    <iact:property name="dataType"/>
    <iact:actionData xml:id="d37">
      <inkml:trace xmlns:inkml="http://www.w3.org/2003/InkML" xml:id="stk37" contextRef="#ctx0" brushRef="#br2">17185 1328 7359 0,'-21'-9'320'1,"21"9"80"-1,-12-10-400 0,-1-2 0 6,5 4 0-6,8 8 0 8,-12-15 1184-8,4 7 160 7,8 8 16-7,0 0 16 8,-5-16-704-8,5 16-144 7,0 0-16-7,0-11-16 8,0 11-96-8,0 0-16 7,0 0 0-7,0 0 0 8,11-12-96-8,-11 12-32 7,16-8 0-7,-16 8 0 9,13-8-256-9,3 6 128 6,-16 2-128-6,22-1 0 8,-7-1 192-8,5 0-192 7,5 0 192-7,2 2-192 8,-1-2 320-8,3 2-32 7,2-6-16-6,4 4 0 6,8 0 32-7,8 0 0 8,2 0 0-8,1 2 0 7,3 0 32-7,3 0 16 7,1 0 0-7,1 0 0 8,0 0-96-8,-1 0 0 7,-1 0-16-7,3 0 0 8,-1 2-112-8,3 2 0 7,3-4-128-7,4 2 192 8,4 0-192-8,-2 2 176 7,-2 0-176-7,4-2 160 9,-3 0-160-9,-5-1 0 6,4-1 144-6,-6 0-144 9,3 0 192-9,-1 4-48 6,8 2 0-6,-2 4 0 8,-2 0-144-8,4-4 0 7,0 3 0-7,-3-1 0 8,-1-4 0-8,0 4 0 7,-6 2 0-7,3-3 0 8,-5-1 128-8,0 0 0 7,8 2 0-7,-3-2 0 8,1-4-128-8,-2-2 0 8,-3-2-160-8,-7 0 160 7,-3 0 0-7,-1 0 0 7,-1-4 0-7,0 2 0 8,-7 2 144-8,1 0 32 7,0-2 0-7,-4 4 0 9,0-4 96-9,2 1 32 6,-6-1 0-6,-4 0 0 8,-6 0-16-8,-2 2 0 8,1-2 0-8,-5 2 0 8,-3 2-80-8,-1 0-16 6,-5 0 0-6,-14 0 0 9,0 0-64-9,17 0-128 6,-17 0 176-6,0 0-176 8,0 0 128-8,10 8-128 8,-10-8 0-8,0 0 0 7,6 15 0-7,-6-15-192 7,0 14 0-7,0-14-11504 12</inkml:trace>
    </iact:actionData>
  </iact:action>
  <iact:action type="add" startTime="68386">
    <iact:property name="dataType"/>
    <iact:actionData xml:id="d38">
      <inkml:trace xmlns:inkml="http://www.w3.org/2003/InkML" xml:id="stk38" contextRef="#ctx0" brushRef="#br2">12128 3753 8863 0,'0'0'384'0,"0"0"96"0,-14-8-480 0,4 4 0 7,10 4 0-7,-15-4 0 8,15 4 752-8,-10-4 48 7,10 4 16-7,0 0 0 8,0 0-112-8,0 0-32 7,0 0 0-7,0 0 0 8,0 0-288-8,0 0-48 7,0 0-16-7,14 2 0 8,7 0 16-8,3 2 0 7,1 0 0-7,2 4 0 8,2-5 0-8,3 1 0 8,5-4 0-8,6 2 0 8,-2 4 48-8,7-2 0 6,5 2 0-6,6-2 0 9,1 2-80-9,8-4-16 6,2-2 0-6,7 2 0 8,3-1-64-8,-1-2-16 7,-2-3 0-7,-3-2 0 9,2-2-32-9,0 2-16 6,4 0 0-6,2 4 0 9,2 2-32-9,1-2-128 6,-1-2 192-6,-2 1-64 8,-6-5-128-8,2 4 160 7,-4 0-160-7,2 2 160 8,-1 2-160-7,3 0 160 5,4 0-160-6,-2 0 160 8,-4 0-160-8,-2 0 0 8,-8 0 0-8,-6-2 0 8,-3-2 0-8,-4 2 0 7,-8-4 0-7,-2 4 0 8,-3 2 128-8,-2 0-128 6,-9 2 0-6,0 2 128 8,-6-4-128-8,-5 4 0 7,-2 0 0-6,-16-4 128 6,17 4 64-7,-17-4 16 7,0 0 0-7,0 0 0 8,0 0 64-8,0 0 16 7,-2 19 0-7,-8-5 0 9,1 0-16-9,-9-4 0 6,1 3 0-6,-7-3 0 9,-3-2-112-9,0 3-32 6,-5-1 0-6,-3 0 0 8,-4 0-128-7,2-3 192 6,-6 1-192-7,-4 2 192 8,-3 0-192-8,-5-4 160 6,-1 0-160-5,-7-1 160 7,-3-1-160-8,-2-4 0 7,3-4 144-7,-3 2-144 8,2 2 128-8,-3 0-128 7,3 0 160-7,0 2-160 7,-6-2 224-7,1-2-48 7,-3-5-16-7,-4-1 0 8,-4 6 16-8,2-4 0 7,0-4 0-7,2 4 0 9,0 2-176-9,4 3 128 7,-2-3-128-7,-4-2 128 7,-2-2-128-7,0 0 0 7,4 6 0-7,8-4 128 10,-2-3-128-10,9 1 0 6,-1 4 0-6,6 0 0 9,1 4 0-9,6 0 0 11,4-2 0-11,1 2 0 4,-3 4 0-4,8 0 0 11,2-4 0-11,8 2 0 4,3 0 0-4,5-2 0 11,2-2 0-11,5 2 0 3,2 2 0-3,14-2 0 12,0 0 0-12,0 0 0 4,0 0-192-4,0 0 192 11,0 0-192-11,24 4 192 4,3 3-224-4,10-5 80 11,2-4 16-11,8-1 0 4,-2 1 128-4,5 0-128 7,5-2 128-7,4 0-128 7,5 2 128-7,2-2 0 13,8 2 0-13,6 0-128 3,8 2 128-3,0-2 0 12,9-4 0-12,-5 4 0 3,0 0 0-3,3 0 0 11,-1 1 0-11,7 1 0 4,7 1 0-4,-3-1 0 10,-4-3 0-10,1 3 0 4,-5-4 0-4,-5 2 0 12,0 0 0-12,1 4 0 4,-3 2 0-4,-2-4 0 11,-6-2 0-11,-6 0 0 4,-10 2 0-4,-3 0 0 7,-11-2 0-7,-7 2 0 8,-4 0 0-8,-8 2 0 12,-5 0 0-12,-9-2 0 3,-19 0 128-3,0 0-128 11,0 0 128-11,0 0-128 4,0 0 0-4,0 0 0 12,-17 0 0-12,-5 2-8192 16,-7 0-1664-16</inkml:trace>
    </iact:actionData>
  </iact:action>
  <iact:action type="add" startTime="69845">
    <iact:property name="dataType"/>
    <iact:actionData xml:id="d39">
      <inkml:trace xmlns:inkml="http://www.w3.org/2003/InkML" xml:id="stk39" contextRef="#ctx0" brushRef="#br2">13117 2208 9615 0,'0'0'416'1,"0"0"96"-1,0 0-512 0,7-10 0 9,-3 2 0-9,-4 8 0 5,0 0 544-5,0 0 0 9,4-11 0-9,-4 11 0 6,0 0 64-6,0 0 16 9,0 0 0-8,0 0 0 3,0 0-112-4,0 0 0 11,0 0-16-11,0 0 0 5,0 0-160-5,0 0-16 10,0 0-16-10,0 0 0 4,0 0-48-4,-9 15 0 10,-3 1 0-9,4 5 0 4,4 3 16-5,-2 1 0 11,0 2 0-11,3 1 0 4,-1-1-96-4,0 4-32 11,2 0 0-10,-4 8 0 2,-2-1-16-3,2 1-128 10,-2 1 192-10,3-1-64 4,-3 4 0-3,-4-4-128 11,-4 6 192-12,3-6-64 4,-1 0-128-4,1-6 192 11,-1 1-192-11,2-3 192 3,2 2-192-3,-1-4 128 10,3 0-128-10,2 1 128 5,-6-3-128-5,7-2 0 10,1-3 0-10,0 1 0 5,2-1 0-5,2-1 0 10,4-5 0-10,0 1 0 5,1 3 0-5,11-7 0 11,-2 1 0-11,5-4 0 4,5 3 0-4,-1-5 0 12,0 0 0-12,-1-2 0 3,-1-2 0-3,3-4-272 11,1-4 64-11,2 0-5760 16,1-4-1152-16</inkml:trace>
    </iact:actionData>
  </iact:action>
  <iact:action type="add" startTime="70339">
    <iact:property name="dataType"/>
    <iact:actionData xml:id="d40">
      <inkml:trace xmlns:inkml="http://www.w3.org/2003/InkML" xml:id="stk40" contextRef="#ctx0" brushRef="#br2">12717 2547 1839 0,'0'0'0'0,"-14"-4"160"1,14 4-160-1,0 0 0 11,-10-7 0-11,10 7 0 4,0 0 2688-4,0 0 512 11,0 0 112-11,0 0 16 4,0 0-2320-4,0 0-464 11,0 0-96-11,0 0 0 4,22 11 96-4,-5-3 32 10,3-4 0-10,1 0 0 5,5 0-64-5,1 2 0 10,2-4 0-10,4-2 0 5,6-2-256-5,-3 0-48 10,-5-4-16-10,2 2 0 5,0 0-192-5,2 0 144 10,-4-2-144-10,3-1-5888 18,3-1-1280-18</inkml:trace>
    </iact:actionData>
  </iact:action>
  <iact:action type="add" startTime="70882">
    <iact:property name="dataType"/>
    <iact:actionData xml:id="d41">
      <inkml:trace xmlns:inkml="http://www.w3.org/2003/InkML" xml:id="stk41" contextRef="#ctx0" brushRef="#br2">13540 2774 8287 0,'-20'0'368'0,"20"0"80"0,0 0-448 0,0 0 0 9,-11 3 0-9,11-3 0 5,0 0 1200-5,0 0 144 10,0 0 48-10,0 0 0 4,0 0-704-4,17 4-144 11,5 0-32-11,1-4 0 5,4-2-64-5,3-2 0 9,5-1-16-9,4 1 0 5,-2-6-192-5,4 2-48 10,-6 0 0-10,2 0 0 7,0-1-64-7,-2 3-128 8,-2 0 176-7,2 0-176 3,1-4 144-4,-3 5-144 10,-2 1 0-10,0 0 144 4,-2 0-144-4,-1 0 0 12,-5 2-160-12,1 0-7744 9</inkml:trace>
    </iact:actionData>
  </iact:action>
  <iact:action type="add" startTime="71285">
    <iact:property name="dataType"/>
    <iact:actionData xml:id="d42">
      <inkml:trace xmlns:inkml="http://www.w3.org/2003/InkML" xml:id="stk42" contextRef="#ctx0" brushRef="#br2">15089 2520 11967 0,'0'0'1072'1,"0"0"-864"9,0 0-208-10,0 0 0 5,0 0 912-5,0 0 144 11,0 0 32-11,0 0 0 4,-12 8-368-4,2 2-64 11,-5 1-16-11,3-1 0 4,-6 2-48-4,1-1-16 11,-3 7 0-11,-1-4 0 4,-3 3-64-4,3 1-32 11,1 5 0-11,-1 2 0 4,-4-3-224-4,1 1-64 11,7 1 0-11,3-3 0 5,-4 3-192-5,9-1 128 10,-1-2-128-9,4 1 0 3,0-8 128-4,4 3-128 10,4-3 0-10,4 3 0 4,4 1 0-4,0-6 128 10,3 3-128-10,7-5 0 5,3 0 0-5,5-1 176 11,1-1-176-10,6-4 160 18,6 0-1328-19,0-2-272 0</inkml:trace>
    </iact:actionData>
  </iact:action>
  <iact:action type="add" startTime="71900">
    <iact:property name="dataType"/>
    <iact:actionData xml:id="d43">
      <inkml:trace xmlns:inkml="http://www.w3.org/2003/InkML" xml:id="stk43" contextRef="#ctx0" brushRef="#br2">13314 2711 10127 0,'0'0'896'1,"0"0"-704"11,0 0-192-12,0 0 0 4,0 0 1056-4,0 0 176 9,0 0 48-8,0 0 0 3,0 0-800-4,15 0-160 11,5 4-16-11,-3-2-16 3,1-2-96-3,3 2 0 11,5-2-16-11,1 2 0 5,0 0-176-5,6 0 160 10,3-2-160-10,3 2 160 5,-4 0-160-5,8 0 128 10,-2-2-128-10,1 2 128 5,-4 1-128-5,-1-3 0 10,0-3 144-10,-2 3-144 19,2 0-320-19,2-2-128 0</inkml:trace>
    </iact:actionData>
  </iact:action>
  <iact:action type="add" startTime="72683">
    <iact:property name="dataType"/>
    <iact:actionData xml:id="d44">
      <inkml:trace xmlns:inkml="http://www.w3.org/2003/InkML" xml:id="stk44" contextRef="#ctx0" brushRef="#br2">15059 2483 3679 0,'0'0'320'0,"0"0"-320"10,0 0 0-10,0 0 0 4,0 0 944-3,0 0 112 8,0 0 32-9,0 0 0 4,0 0-624-4,-9 2-112 13,9-2-32-13,0 0 0 4,-16 12 96-4,16-12 16 9,-12 9 0-9,3 5 0 5,-3-2 96-5,4 7 32 10,-4 1 0-10,1-1 0 5,-1 5 176-5,-4 3 32 10,1 2 16-10,-1 2 0 5,1 1-256-5,-1 3-48 10,-4-2-16-10,3 0 0 5,-1-2-128-5,1-2-16 10,5-1-16-10,-2-3 0 6,7-1-160-6,-1-1-16 10,6-2-128-10,-4-3 192 5,4-1 256-5,4 3 32 9,-2-20 16-9,12 16 0 5,-4-3 112-5,11-5 32 11,4 0 0-11,5 0 0 4,-1-6-256-4,4-2-64 11,0 0 0-11,8 0 0 4,2 0-144-4,2 0-48 11,6-2 0-11,2 0 0 18,1-2-1216-18,7 0-240 1</inkml:trace>
    </iact:actionData>
  </iact:action>
  <iact:action type="add" startTime="73642">
    <iact:property name="dataType"/>
    <iact:actionData xml:id="d45">
      <inkml:trace xmlns:inkml="http://www.w3.org/2003/InkML" xml:id="stk45" contextRef="#ctx0" brushRef="#br2">22873 2140 2751 0,'0'0'256'2,"0"0"-256"7,0 0 0-9,0 0 0 5,0 0 1408-5,0 0 224 10,0 0 48-10,0 0 16 5,-6-8-1216-5,6 8-240 11,0 0-48-11,0 0-16 4,-5-8-16-4,5 8 0 11,0 0 0-11,0 0 0 4,0 0 256-4,0 0 48 11,0 0 16-11,0 0 0 4,0 0-48-4,0 0-16 11,0 0 0-11,0 0 0 4,0 0-32-4,0 0-16 8,0 0 0-8,0 0 0 9,0 0-160-9,0 0-16 11,0 0-16-11,-2 18 0 4,0-5-176-4,-2 5 128 7,2 1-128-7,-2-1 128 8,0 3 144-8,0 3 32 6,0 1 0-6,-2 2 0 9,-1 1 272-9,1 1 48 7,0 2 16-7,0 2 0 8,-4 8-144-8,2-4-32 7,1 6 0-7,-3-2 0 9,2 4-176-9,2-2-32 6,0 4-16-6,-1 2 0 9,-1-3-64-9,4-7-16 6,-2-2 0-6,-2 4 0 8,2 0 160-8,0 0 16 12,5-8 16-11,-3-1 0 2,-2-7 32-3,0 0 0 6,2-1 0-6,2-5 0 8,0-5 0-8,2-14 0 12,0 0 0-12,4 17 0 3,-4-17-160-3,0 0-32 11,0 0 0-11,0 0 0 4,14 14-64-4,-7 0-128 8,-7-14 176-8,16 6-176 8,-16-6 0-8,16 5-352 8,1-3 48-8,-3-2 16 19,3-4-736-19,1 1-128 0,-2-1-48 1</inkml:trace>
    </iact:actionData>
  </iact:action>
  <iact:action type="add" startTime="74230">
    <iact:property name="dataType"/>
    <iact:actionData xml:id="d46">
      <inkml:trace xmlns:inkml="http://www.w3.org/2003/InkML" xml:id="stk46" contextRef="#ctx0" brushRef="#br2">22356 2528 18367 0,'0'0'816'0,"0"0"160"0,-2-12-784 0,2 12-192 9,0 0 0-9,14-15 0 5,0 3 496-5,5 2 48 5,9 6 16-5,3 0 0 9,2-4-112-9,10-3 0 11,6 1-16-11,-3-2 0 3,3 3-112-3,2 1-32 10,-2-6 0-10,1 4 0 5,5 3-160-5,-4-3-128 7,1 2 144-7,-1 4-144 8,0-2 128-8,1 4-128 12,-1 2 0-12,-2 0-10304 8</inkml:trace>
    </iact:actionData>
  </iact:action>
  <iact:action type="add" startTime="76452">
    <iact:property name="dataType"/>
    <iact:actionData xml:id="d47">
      <inkml:trace xmlns:inkml="http://www.w3.org/2003/InkML" xml:id="stk47" contextRef="#ctx0" brushRef="#br2">11812 14486 18719 0,'0'0'832'1,"0"0"160"-1,0 0-800 0,0 0-192 2,0 0 0-2,0 0 0 8,0 0 384-8,0 0 48 7,0 0 0-7,0 0 0 9,0 0-288-9,0 0-144 6,0 0 160-5,19 10-160 6,-19-10 0-7,16 10 0 7,-2-2 0-7,-3-2 0 8,7 3 0-8,-5-1 0 7,5-2 0-7,-4 2 0 8,3 0 0-8,3-1 0 7,-3-3 0-7,3 4 0 8,1 2 320-7,3-2-48 5,-5-4 0-6,5 1 0 9,-1 3 304-9,2 0 64 7,3-4 16-7,-1 2 0 10,0-2 32-10,4 4 0 5,3-3 0-5,3-3 0 8,-4 2-208-8,6 0-32 7,4 0-16-7,4 2 0 8,-3-2-160-8,7-2-16 6,4 2-16-6,1 1 0 8,3 1-112-8,5 2-128 8,-1-4 176-8,3 2-176 8,-6-2 128-8,-1 2-128 7,1 1 0-7,3 1 0 8,3-4 128-8,-2 4-128 7,3 2 0-7,3-4 0 8,6 1 0-8,-4 3 0 7,0 0 0-7,-3-4 0 8,-3 1 0-8,-2 5 0 7,3-6 0-7,-3 4 0 9,2 1 192-9,5-3 0 6,1 4-16-6,0-2 0 8,2-4 128-8,2 1 16 7,-6 1 16-7,1 0 0 8,-5-2-16-8,2 0-16 7,-2 0 0-7,7-3 0 8,-3 1-160-8,4-2-16 7,4-2-128-7,-2 2 192 8,-2 0-192-8,0-2 144 7,2 0-144-7,-5-2 128 8,-1 0-128-8,6-2 0 7,-2 0 0-7,6-3 0 8,0 1 0-8,2 0 128 8,2 4-128-8,-2-4 0 7,-2-6 128-7,-2 5-128 8,2 3 0-8,-4-4 128 7,-4-4-128-7,2 4 128 7,4 1-128-7,4-3 128 8,2 2-128-8,-2 4 160 7,-2-6-160-7,-2 7 160 8,-4-3-160-8,0 0 128 7,0-2-128-7,-2-2 128 8,2 6-128-8,2 1 128 7,6 1-128-7,-2 2 128 9,-4-2-128-9,-3 0 0 6,-5 0 144-6,-2 0-144 8,4-2 0-8,-5 2 0 7,1 0 0-7,0 0 0 8,-3 0 0-8,5 0 0 7,-4 2 0-7,5 0 128 8,-1 0-128-8,-6 0 0 7,-5 0 0-6,0 0 128 7,-5 0-128-8,1 2 0 6,0 0 0-6,-3 0 0 8,-3-2 0-8,-4 2 0 7,2 0 128-7,-8 2-128 8,2-2 224-8,-4 0-32 8,-4 0 0-8,0 0 0 7,-3 0 16-7,-5-2 0 7,-1 3 0-7,-9 1 0 8,-13-4-80-8,18 4-128 7,-18-4 176-7,0 0-176 8,0 0 0-8,0 0-304 7,0 0 48-7,-27 14-15728 11</inkml:trace>
    </iact:actionData>
  </iact:action>
  <iact:action type="add" startTime="78537">
    <iact:property name="dataType"/>
    <iact:actionData xml:id="d48">
      <inkml:trace xmlns:inkml="http://www.w3.org/2003/InkML" xml:id="stk48" contextRef="#ctx0" brushRef="#br2">928 15998 18879 0,'0'0'832'0,"0"0"192"0,0 0-832 0,0 0-192 5,0 0 0-5,-6 16 0 8,4-3 0-8,-2 9 0 7,2 5 0-7,0 6 0 8,2 10 0-8,0 2 0 7,-4 7 0-7,4 5 0 8,4 2 0-7,-4 9 0 5,0 4 0-6,-4-2 144 9,2 2-16-9,0-1-128 6,0 3 192-6,2 4-64 9,0-2-128-9,2-10 0 6,-2-7 144-6,2-5-144 8,-2-5 128-8,0-8-128 7,0 0 128-7,2-8-128 8,2-12 0-8,-2-1-160 7,-2-5 16-7,0-15-5648 17,0 0-1120-17</inkml:trace>
    </iact:actionData>
  </iact:action>
  <iact:action type="add" startTime="78810">
    <iact:property name="dataType"/>
    <iact:actionData xml:id="d49">
      <inkml:trace xmlns:inkml="http://www.w3.org/2003/InkML" xml:id="stk49" contextRef="#ctx0" brushRef="#br2">579 16230 23951 0,'0'0'2128'1,"-2"-14"-1696"0,2 14-432-1,17-19 0 9,13-3 0-9,12-1 128 7,7 0-128-7,8-3 0 7,7 1 0-7,1 1 0 8,7-1 0-8,-6 2-176 8,2-3 176-8,-3 7 0 6,-1-3 0-6,4 9 0 25,2 1-592-24,-1 4-48-1,-7-9 0 1</inkml:trace>
    </iact:actionData>
  </iact:action>
  <iact:action type="add" startTime="79018">
    <iact:property name="dataType"/>
    <iact:actionData xml:id="d50">
      <inkml:trace xmlns:inkml="http://www.w3.org/2003/InkML" xml:id="stk50" contextRef="#ctx0" brushRef="#br2">930 16696 21647 0,'-12'12'960'1,"12"-12"192"-1,0 0-912 0,0 0-240 3,0 0 0-3,12 2 0 8,5-2 576-7,3-2 80 5,-1-4 16-6,7-6 0 9,3 1-400-9,2-7-80 6,2 0 0-6,0 1-16 9,1 5-176-9,3 0 128 7,0 5-128-7,-4-1 128 8,0-2-128-8,-2 4 0 7,-1 2 0-7,-1 2-7408 15,-2 0-1424-14</inkml:trace>
    </iact:actionData>
  </iact:action>
  <iact:action type="add" startTime="79213">
    <iact:property name="dataType"/>
    <iact:actionData xml:id="d51">
      <inkml:trace xmlns:inkml="http://www.w3.org/2003/InkML" xml:id="stk51" contextRef="#ctx0" brushRef="#br2">1729 16684 14735 0,'0'0'640'0,"-13"12"160"0,1-2-640 0,2 0-160 5,3 3 0-5,-5 1 0 8,0 5 1648-8,-1 1 288 6,-3 1 64-6,0 3 16 9,5-1-1264-9,-3-1-256 7,0 1-48-6,5 0-16 6,-3 5-192-7,6-7-48 7,2 1 0-7,4-1 0 8,2-3-192-8,0-5 0 7,8 5 128-7,3-8-128 7,-1 1 0-7,8-3 128 7,-1-4-128-7,1-4 0 9,1-4 224-9,1-4-48 7,-1-7-16-7,-3 3 0 8,-1-4 80-8,1 1 16 7,-5-1 0-7,1-1 0 8,-4 3 16-8,-6-4 16 7,-1 5 0-7,1-5 0 8,-4 1 144-8,-4 1 16 7,-3-5 16-6,-3 3 0 6,-4 4-176-7,1-3-32 7,-7 3-16-7,1-1 0 8,-1 7-240-8,3-4-240 7,-5 2 48-7,3 3 16 23,3-7-752-23,0 6-160 0,9 0-16 0,7 8-10656 3</inkml:trace>
    </iact:actionData>
  </iact:action>
  <iact:action type="add" startTime="79530">
    <iact:property name="dataType"/>
    <iact:actionData xml:id="d52">
      <inkml:trace xmlns:inkml="http://www.w3.org/2003/InkML" xml:id="stk52" contextRef="#ctx0" brushRef="#br2">2192 16571 4607 0,'-26'31'192'0,"13"-5"64"0,-9 5-256 0,5 2 0 3,3 6 0-3,6-2 0 8,-1 4 3968-8,3-2 736 7,2 6 160-7,4-6 16 8,-2 0-3664-8,0-4-720 8,0-4-160-8,2-3-16 8,0-7-192-8,0-7-128 6,0-14 144-6,0 0-144 8,0 0 256-8,0 0-32 7,0 0-16-7,14-6 0 8,3-8 144-8,-5-5 32 7,3-5 0-7,-5-3 0 8,2-4-128-8,-4-2 0 7,1-4-16-7,3 3 0 8,-2 3 160-8,0 2 48 8,1-2 0-8,-3 2 0 8,2 1-192-8,4 5-48 6,-5-1 0-6,7 9 0 9,-2 3-208-9,3 6 0 6,3-3 0-6,3 3 0 8,-2 0 0-8,5 6-288 8,-3 0 64-8,3 0 16 8</inkml:trace>
    </iact:actionData>
  </iact:action>
  <iact:action type="add" startTime="79859">
    <iact:property name="dataType"/>
    <iact:actionData xml:id="d53">
      <inkml:trace xmlns:inkml="http://www.w3.org/2003/InkML" xml:id="stk53" contextRef="#ctx0" brushRef="#br2">2771 16659 18431 0,'0'0'816'1,"0"0"160"-1,0 0-784 0,0 0-192 3,0 25 0-3,0-1 0 8,0-5 512-8,-2-1 48 8,2 7 16-8,-2 2 0 7,0 1-368-7,0 3-64 7,-2 4-16-7,0-2 0 8,-1-2-128-8,-1 3 160 7,2-3-160-7,2-4 160 8,0-3-160-8,0-5 160 8,0-7-160-8,2-12 160 8,0 0 272-8,0 0 48 6,0 0 16-6,0 0 0 9,0 0 656-9,0-18 144 6,0-1 32-6,4-5 0 8,2 1-800-8,2-2-144 7,-4-3-48-7,1-1 0 8,1-2-192-7,2 3-144 9,2 3 192-10,-2 0-192 5,1-1 128-5,3 7-128 6,-4-1 0-6,5 5 0 9,-3 3 0-9,0 2 0 7,0-1 0-7,-10 11 0 7,0 0 0-7,0 0 0 8,9 13-144-8,1 1 144 7,2 3-160-7,-6 1 160 8,0 5-192-8,-2 5 192 8,1-3-128-8,-3 4 128 7,0 1 0-7,-2-1 0 8,-2-2 0-8,2-3 0 7,0-3 0-7,2 0 0 7,0-5 0-7,-2-16 0 8,0 0 0-8,0 0 0 7,0 0 0-6,0 0 0 6,0 0 0-7,0 0 0 8,12-12 0-8,2-3 176 7,-5 3-176-7,7-7 160 7,-2-1-160-7,3 1 0 8,-5-3 0-8,3 8 0 8,-3-3 0-8,6 3 0 7,-7 8 0-7,5 1 0 7,-16 5 0-7,14-2 0 9,1 0 0-9,-1 4 0 7,-14-2 0-7,16 11-176 8,-5 3 176-8,3 2-128 7,-4 5 128-7,5 2 0 7,-7 1 0-7,4-5-128 8,-4-1 128-8,-3 1 0 7,5-3 0-7,4-6 0 7,-14-10 0-6,13 4 0 6,1-4 0-7,0-2 0 8,-1-6 0-8,-3-6 144 7,4 1-144-7,-2-5 0 8,5 4 144-8,-1-1-144 7,-3-3 0-7,-1 3 144 8,-2-9-144-8,-2 1 0 8,1 5 0-8,3 5 0 7,-6-5 0-7,0 6 0 7,-6 12 0-7,8-13 0 9,-8 13 0-9,0 0 0 6,0 0 0-6,0 0 0 8,0 0 0-8,0 0 0 7,0 0 0-7,0 0 0 8,5 17 0-8,-1 3-144 7,-2-3 144-7,-2 1 0 8,0-1 0-8,0-17 0 7,0 18 0-7,4 0 0 8,-4-18 0-8,0 0 0 7,0 0 0-7,12 9 0 8,-12-9 0-8,0 0 0 7,0 0 0-7,16 2 0 8,-16-2 0-8,17-8 0 7,-7-1 0-7,0-5 0 9,-3 2 0-9,-1-3 128 7,-6 15-128-7,0 0 0 8,0 0 0-8,8-8 0 6,-8 8 0-6,0 0 0 8,0 0 0-8,0 0 0 7,0 0 0-7,0 0 0 8,18 4 0-8,-18-4 0 7,11 10 0-7,3 1 0 8,-14-11 0-8,10 10 0 8,7 0 0-8,-5-4 0 7,-12-6 0-7,21 0 0 7,1-2 0-7,-5-6 0 8,3-4 0-8,3 0 0 7,-3-1 0-7,3 1 0 8,8-5 0-8,1 1 0 7,-1 2 0-7,-4-3 0 8,2 3 0-8,-3-2 0 8,-1 5 0-8,2-7 0 8,-3 5 0-8,-3-5 0 6,1 2 0-6,-3 1 0 9,1-7 0-9,-5 3 0 6,5-3 0-6,-5 1 0 8,1-2 128-8,2-5-128 8,-5-5 0-8,3-6 144 8,-4 0-144-8,-1-4 160 6,-3 0-160-6,0-5 160 8,-4-3-160-8,4 0-272 7,-4 2 64-7,-1 1 16 8,-1 5-128-8,2 6 0 8,0-2-16-8,0 9 0 7,-4 11 208-7,0-3 128 8,6-3-160-8,-6 4 160 7,-4 7 0-7,4 14 0 8,0 0 0-8,-2-16 0 8,0 1 0-8,2 15 0 6,0 0 0-6,0 0 0 8,-6-16-144-8,0 4 144 7,4-3-128-7,-3 5 128 8,5 10-256-8,0 0 48 7,-14-15 0-7,8 9 0 9,6 6 208-9,0 0 0 6,0 0 0-6,0 0-144 9,-17-6 144-9,17 6 0 6,0 0 0-6,-14 10 0 8,-2-1 0-8,7 9 0 7,-3 5 0-7,0 7 0 8,4 3 0-8,-5 8 128 7,3 0-128-7,-6 9 176 8,5 3-16-8,-9 5 0 8,1 3 0-8,1 5 0 8,-1-1-32-8,1 3-128 7,0 4 192-7,3-4-64 7,5-9-128-7,2-7 0 7,-1-7 0-7,5-4 0 8,2-8 128-8,4-5-128 7,2-3 0-7,5-5 128 8,1-1 0-8,0-1 0 7,3-9 0-7,1 1 0 8,6-4 112-8,1-4 16 7,-3 0 0-7,1-2 0 9,3-2 0-9,-3-4 16 7,1-4 0-7,1-1 0 8,1 1-80-8,-3-6-32 6,-1 1 0-6,1-1 0 8,3-3-160-8,-7 5 160 8,1-4-160-8,-3 3 160 8,-1-5-160-8,-4-1 0 6,2 3 144-6,-1 7-144 8,-3-7 0-7,-6 18 0 6,8-10 0-7,-8 10 128 7,0 0-128-7,0 0 0 8,0 0 0-8,0 0-128 7,0 0 128-7,0 0-128 7,14 6 128-7,-14-6-128 8,0 0 128-8,4 22 0 8,-2-5 0-8,-2-3-128 7,0-14 128-7,-2 17 0 7,2-17 0-6,-2 14 0 6,2-14 0-6,-4 17 0 5,4-17 0-6,0 0 0 9,0 0 0-9,0 0 0 7,-8 14 0-7,8-14 0 8,0 0 0-8,-4 16 0 7,4-16 0-7,-6 9 0 8,6-9 0-8,-6 18 0 7,0-6 0-7,6-12 0 7,-9 17 0-7,3-3 0 8,0 2 0-8,6 1 0 8,0-17 0-8,-2 16 0 7,2-1 0-7,2-3 0 7,-2-12 0-7,0 0 0 8,0 0 0-8,8 16 0 8,-8-16 0-8,0 0 0 6,0 0 0-6,0 0 128 8,19-2-128-8,-5-6 0 8,-14 8 128-8,16-12-128 8,-3 0 208-8,1-3-16 8,-4 3-16-8,1-3 0 7,-3-1-176-7,2 2 160 7,0-1-160-7,-10 15 160 8,6-12-160-8,-6 12 0 6,7-10 0-6,-7 10 0 9,0 0 0-9,0 0 0 7,0 0 0-7,0 0 0 8,6 18 0-8,0 3-144 7,-2 3 144-7,0 1 0 8,-4 2 0-8,6-1 0 7,1-3 0-7,5-1 0 7,-2-1 0-6,7 2 0 6,-1-5 0-7,4-4 0 8,5-1-128-8,2-5-32 7,3-6 0-7,1-6-14016 11</inkml:trace>
    </iact:actionData>
  </iact:action>
  <iact:action type="add" startTime="81614">
    <iact:property name="dataType"/>
    <iact:actionData xml:id="d54">
      <inkml:trace xmlns:inkml="http://www.w3.org/2003/InkML" xml:id="stk54" contextRef="#ctx0" brushRef="#br2">5695 16041 21183 0,'-29'2'944'0,"9"4"192"0,8-1-912 0,1 9-224 6,3 0 0-6,4 9 0 9,-10 10 1344-9,7 8 208 6,1 0 48-6,-6 8 16 7,0-2-1024-7,3-2-208 8,-9 1-32-8,2 7-16 8,3 0-80-8,-3 1 0 7,1 1-16-7,-7-4 0 8,3-6-112-8,3 1 0 7,-2 1-128-7,7-8 192 8,-3 0-192-8,6-6 0 7,2-3 0-7,3-9 0 22,3-21-336-22,3 14-112 0,-3-14-32 0,0 0-7968 9,16 6-1600-9</inkml:trace>
    </iact:actionData>
  </iact:action>
  <iact:action type="add" startTime="81870">
    <iact:property name="dataType"/>
    <iact:actionData xml:id="d55">
      <inkml:trace xmlns:inkml="http://www.w3.org/2003/InkML" xml:id="stk55" contextRef="#ctx0" brushRef="#br2">5882 16150 21183 0,'0'-21'944'0,"0"21"192"0,8-20-912 0,13 6-224 5,7-5 0-5,1 5 0 8,6 3 1584-8,4 5 272 7,-2-4 48-7,-4 6 16 8,0 2-1472-8,3 4-272 7,-5 2-176-7,-4 6 192 9,-3-2-192-9,-7 5 0 6,1 1 0-6,-9 9 0 9,-5 5 0-9,-4-1-144 7,-4 0 144-7,-5 2-160 7,-7 1 160-7,-2-1 0 8,-5-4-144-8,0 1 144 7,3-3 0-7,5-2 0 7,-3-7 128-7,8 2-128 9,10-16 448-9,-2 13 16 6,6 3 0-6,2-6 0 8,10-1-192-8,3 3-32 7,10-6-16-7,10 4 0 8,2 5 48-8,6-3 16 8,4 0 0-8,-2-1 0 7,-4 7-288-7,1-4 128 7,-1 3-128-7,-8 1 0 9,-7-5 0-9,-1 7 0 7,-4-1 0-7,-3 1 0 8,-13 1 144-8,-5 3-144 7,-8 3 0-7,-3 0 144 8,-13 1 304-8,-5 1 48 6,-8-2 16-6,-5 1 0 9,-8-3 0-9,-9 2 0 7,-7-1 0-7,-5-5 0 8,3-1-160-8,0-3-32 6,-1-1 0-6,5-3 0 8,3-5-320-7,4 4-128 6,3-6 0-7,3 0-10752 16,4-1-2128-16</inkml:trace>
    </iact:actionData>
  </iact:action>
  <iact:action type="add" startTime="82785">
    <iact:property name="dataType"/>
    <iact:actionData xml:id="d56">
      <inkml:trace xmlns:inkml="http://www.w3.org/2003/InkML" xml:id="stk56" contextRef="#ctx0" brushRef="#br2">25544 15148 17503 0,'0'0'1552'1,"0"0"-1232"4,-4-8-320-5,4 8 0 8,0 0 2336-8,0 0 416 8,0 0 64-8,0 0 32 8,0 0-2256-8,0 0-448 6,0 0-144-6,-12 6 0 8,-2 0 0-8,1-1 0 7,-3 1 0-7,0-2 0 8,-5 0 0-8,-1-2 0 7,-5 2-176-7,-2 2 176 8,-2 2-144-8,-1-3 144 7,-3-3-160-7,-2 4 160 8,0-2-128-8,-11 4 128 8,-7-2 0-8,-6 0-144 7,-7-3 144-7,0 1 176 8,-8 0-48-8,-2 2 0 7,-2 2-128-7,-4-2 0 8,-2 0 0-8,-9 3 0 7,-13 1 240-7,-5 4 16 8,-4-3 0-8,0-1 0 8,-2 2 16-8,-10-2 16 6,-3 5 0-6,-5-1 0 9,-3 2-288-9,1-5 128 6,5 1-128-6,-9-2 0 8,-5-1 128-8,-2 3-128 7,6-4 0-7,5 0 0 8,2-4 128-7,-3 1-128 6,-10-1 0-7,7 0 0 7,5-2 0-7,3 0 0 7,3 0 128-7,-9-2-128 8,-5-2 0-7,4 2 0 6,5-2 0-7,1 0 0 7,-1 2 192-7,-3 0-32 8,-9 0 0-8,5 0 0 7,4 0 176-7,-1 0 48 8,-3 0 0-8,1 0 0 8,-1 0-48-8,6-2 0 6,1-2 0-6,2 2 0 8,1 1-336-8,-3-3 0 7,-1-2 0-7,1 2 0 9,5 0 0-9,1 0 128 7,-6-4-128-7,-9 0 0 8,0 1 144-8,2 5-144 7,-1 0 192-7,-3 2-192 8,-8 0 0-8,4 0 0 6,-2-2-192-6,7 4 48 9,3 2 144-9,-10-2 0 6,-10 2 0-6,6-3 0 9,10 1 0-9,0 0 0 6,3-2 128-6,3 0-128 9,0-2 0-9,3 0 144 7,6 2-144-7,-3-1 0 8,-1-1 128-8,-1 0-128 7,-10 0 0-7,7-2 0 7,5-2 128-6,-3-2-128 5,-3 0 0-6,-1 2 0 8,-3-5 0-8,2 3 160 7,5 2-160-7,-7-2 128 8,-8 1-128-8,2 3 0 7,2 0 0-7,7 2-176 9,3-2 176-9,-7-2 0 7,-11 4 0-7,4-4 0 8,4 0 0-8,2 1 0 7,2-1 128-7,-3-2-128 8,-9 2 0-8,8 2 0 7,6 2 0-7,-1-2 0 8,-11 0 0-8,6-3 0 7,-4 1 0-7,10 2 0 8,1 0 0-8,-9 2 0 6,-6-4 0-6,4-2 0 9,-4 1 0-9,10 3 128 7,-4 2-128-7,-2-4 0 8,-2-6 0-8,2 4 0 7,5 1 0-7,-5-1 0 8,-4 2 0-8,4-2 0 7,-2 0 0-7,8 0 128 7,-4 7 96-7,0-3 32 8,-4 0 0-8,3-2 0 8,7-4 0-8,6 6 0 7,1 4 0-7,-1-4 0 8,-8-2-128-8,11-5-128 7,8-1 176-7,1 8-176 8,3 2 160-8,0-2-160 7,-10-7 128-7,16 3-128 9,0 0 0-9,8-4 0 5,2 4 128-5,0 1-128 9,-2-9 0-9,-1 2 0 7,-1-3 0-7,6-3 128 8,2 5-128-8,5-3 0 7,1 5 0-7,-3-3 0 8,-5 4 0-8,4-3 0 7,-1-3 0-7,3 6 0 8,7-3 0-8,-1 3 0 7,3 2 0-7,2-3 0 8,-3 1 0-8,1-2 0 7,2 7 128-7,-2-7-128 8,5 2 0-8,1-3 0 7,6 3 0-7,0-6 128 8,0 9-128-8,0-5 0 8,-2 2 0-8,0 4 0 7,-2-3 0-7,6 1 0 7,6 6 0-7,-2 0 0 8,8-4 0-8,-5 3 0 7,3-1 0-7,-2 2 0 9,2-2-128-9,-6 0 128 6,-1 4 0-6,3 0 0 8,0-2 0-8,4 2 0 7,1 4-144-7,5 0 144 8,-2-2 0-8,5 0 0 7,3 2 0-7,1-2 0 8,4 0 0-8,3-2 0 7,-3 0 0-7,0 0 0 8,-4 0 0-8,7 2 0 8,1 0 0-8,6 0 0 7,0-2 0-7,2 0 0 8,4 4 0-8,-2 0 0 8,2-2 0-8,3 0 128 6,3 0-128-6,2 0 0 8,0 0 0-8,-1 0 0 7,5-2 0-7,3 2 0 8,5 2 0-8,-5-2 0 8,7 2 0-8,-1 0 0 7,14-2 0-7,0 0-128 7,0 0 128-7,0 0 0 8,0 0-192-8,-2 16 192 7,2-16-192-7,0 0 192 8,0 0-192-8,0 0 64 7,12 14 128-7,1 1-208 8,-13-15 208-8,14 16 0 7,0 1-160-7,3-3 160 8,-3 4 0-8,5 1 0 8,-7-3 0-8,6 3 0 8,-5 5-144-8,5 3 144 7,1 2 0-7,-1 2 0 8,1 0 0-8,3 7 0 7,-8-1 0-7,1 5 0 7,-3-3-128-7,0 1 128 7,-7 2 0-7,3 5 0 8,-6 2 0-8,2 4-128 7,-4-1 128-7,-2 5 0 8,-2 5 0-8,0 1 0 8,-2-1 0-8,1 8 0 7,-11-7 0-7,6 7 0 7,-5 0 0-7,1 6 0 8,-7 2 0-8,1 2 0 7,1 2 0-7,1 2 0 8,-2 0 0-8,5 0 0 7,-3-1 0-7,-1 1 0 8,1 0 0-8,1 0 0 7,3 6 0-7,0-4 0 8,5-5 0-8,-5 1 0 7,6 0 0-7,-4-2 0 8,5-6 0-8,3 0 0 7,-2-3 0-7,2-1 0 8,-4-8 0-8,6 1 0 8,2-1 0-8,-2-3 0 7,4-3 0-7,2-3 0 7,2-2 0-7,0-7 0 8,-2 1 0-8,0-6 0 8,3 4 0-8,3-10 0 7,-4-2 0-7,2 1-160 7,4-3 160-7,-5 2-128 8,5-4 128-8,4 1 0 7,5-7 0-7,-3 1 0 9,-1-1 0-9,7-1-128 6,1-3 128-6,6 5 0 9,0-7 0-9,8-3-128 6,4 0 128-6,10 1 0 8,2-5 0-8,3 4 0 7,10-4 0-6,-1 1 0 6,1 3 0-7,6-6-128 7,2-4 128-7,6 2 0 8,4-4 0-8,6 0 0 8,5-2 0-8,8 2-128 7,5 2 128-7,-1-2 0 7,2-4-144-6,4-4 144 6,8-6 0-7,8 5 0 7,9-3 0-7,1 0 0 8,1-5 0-8,4 3 0 8,10-2 0-8,-2 3 0 7,2-9 0-7,2 9 0 7,-3-3 0-7,8 6 0 9,11-7 0-9,-4 1 0 6,-4 2 0-6,3 1 0 9,11 5 0-9,-9-2 0 6,-3-7 0-6,6 9 0 9,7 4 0-9,0-4 0 7,-7-2 128-7,4 5-128 8,1 1 0-8,0 0 0 6,7-2 0-6,-1 6 0 8,-7-2 0-8,5 2 0 7,4 2 0-7,-4-2 128 9,-9 0-128-9,2 6 0 7,5 0 0-7,-5 0 0 7,-9-6 0-7,3 5 0 8,0 9 0-8,-3-6 0 7,-3-2 0-7,-4 3 0 8,-6 3 0-8,10 4 0 8,2-5 0-8,-8 5 0 7,-6-4 0-7,-2-1 0 8,8 5 0-8,0-4 0 6,0 3 0-6,0-3 0 9,-2 4 0-9,6-7 0 6,2 5 0-6,0-6 0 9,-2 2 0-9,-2 1 0 6,-2-5 0-6,2 2 0 9,0 2 0-9,-2-2 0 7,-10 3 0-7,8 3 0 8,0-6 0-8,2 3 0 7,0-3 0-7,-8 0 0 7,0 2 0-7,8-1 0 8,4 1 0-8,-8 4 0 8,-2-6 0-8,-1 5 128 7,7-3-128-7,-2 2 128 7,-2 1 0-7,2-5 0 8,-6 4 0-8,8-4 0 7,6-2-128-7,-4 1 0 8,-4-5 0-8,0 2 0 7,8-2 0-7,0 0 128 8,-3-4-128-8,-3-4 0 8,0-1 128-8,4-1-128 7,2-4 0-7,-4 0 128 8,-4-7-128-8,4 3 0 6,0-5 144-6,2 3-144 10,-4 3 128-10,0-7-128 6,-4-3 128-6,0-1-128 8,6 3 0-8,-2 0 0 7,-4-3 0-7,-6 5 128 8,1-4-128-8,5 3 0 7,6-3 0-7,-2-3 0 7,-12-1 0-7,2 2 0 8,4 1 0-8,-3 3 0 8,3-4 0-8,-4-2 0 7,-6-3 0-7,5 5 0 7,-3 4 0-6,0-1 128 6,-3-1-128-7,-5 3 0 8,1 1 0-8,-3 0 0 7,1 1 0-7,-4 4 0 7,-5-3 0-7,-5 1 0 8,0 3 0-8,2-1 0 8,-2 6 0-8,2-3 0 7,-4 1 0-7,-4 2 0 8,-8 1 0-8,-1 3 0 7,-1 2 0-7,2 0 128 9,3 0-128-9,1-2 0 6,-4 4 0-6,-6 2 0 8,-3 2 0-8,-4 2 0 7,-3-4 0-7,-1 2 0 8,2 2 0-8,-1 0 0 7,-3 2 0-7,-6 1 0 8,0 3 0-8,0-2 0 7,-8 0-144-7,-4 3 144 8,0-3 0-8,-3 2 0 7,3 0 0-7,-8-4 0 8,1 0 0-8,-3-3 0 7,1-1 0-7,-7 2 0 8,-11-2 0-8,2 0 0 7,-8 0 0-7,-2 0 0 8,0 0 0-8,-5 0 0 7,-1-2 0-7,-2 2 0 8,-1 0 0-8,-3 0 0 7,-2 0 0-7,-1 2 0 8,-1-4 0-8,-5 0 0 7,0-2 0-7,-14 2 0 8,13-2 0-8,-13 2 128 7,14-10-128-7,-6 0 0 8,-2-5 128-8,0-1-128 7,-3 0 128-7,-1-3-128 8,-2 5 128-8,-2-7-128 7,0-8 128-7,1-5-128 8,-3-5 192-8,4 2-32 7,-2-7-16-7,2-5 0 8,0-8 96-8,0-5 16 7,-4-3 0-7,0-11 0 8,0-4 128-8,-4-7 16 9,-4-19 16-9,5-5 0 7,-7-8-48-7,2-9-16 6,5-9 0-6,-7-3 0 9,4-5-352-9,-4 3 144 7,3 15-144-7,-5 4 0 8,4 6 304-8,-3 12-48 6,3 4-16-6,-2 9 0 8,3 8 160-8,-5 6 48 7,1 8 0-7,-7-2 0 22,-1 7-1408-22,-5-3-288 0,-7 8-48 2</inkml:trace>
    </iact:actionData>
  </iact:action>
  <iact:action type="add" startTime="86241">
    <iact:property name="dataType"/>
    <iact:actionData xml:id="d57">
      <inkml:trace xmlns:inkml="http://www.w3.org/2003/InkML" xml:id="stk57" contextRef="#ctx0" brushRef="#br2">13087 16405 6447 0,'0'0'272'0,"0"0"80"0,0 0-352 0,0 0 0 3,0 0 0-3,0 0 0 9,0 0 1600-9,0 0 240 6,0 0 48-6,6 18 16 8,-6-18-944-8,2 14-192 7,-2-14-48-7,0 0 0 8,0 0 80-8,0 0 16 7,0 0 0-7,0 0 0 9,0 0-16-9,0 0 0 6,0 0 0-6,0 0 0 9,0 0 96-9,0 0 0 6,0 0 16-5,0 0 0 6,0 0-224-7,0 0-48 7,0 0-16-6,2-18 0 6,0 6-240-7,0 1-32 7,-2-7-16-7,2-3 0 8,-2-3-80-8,2-1 0 7,-2-2-16-7,0-3 0 8,-2-1-48-7,2-2 0 5,2-6 0-6,-2-4 0 8,-2 8-64-7,0-6 0 5,0 0-128-6,-2-4 192 9,-4 6-192-9,5-4 128 7,1 8-128-7,0-10 0 9,2 1 128-9,0-1-128 5,-2 0 0-5,0 6 0 9,0 4 0-9,2-4 0 6,4 0 0-6,0 0 0 9,-2 4 0-9,-2 1 0 6,0-5 0-6,1 4 0 9,1 4 0-9,-2 2 0 7,0-2 0-7,4 0 0 8,-4-7 0-8,2 7 128 7,0 0-128-7,0 2 0 8,-4 0 0-8,2-7 0 6,0-6 128-6,-2 4-128 8,-4 1 0-7,4 2 128 6,2 0-128-7,0-4 0 8,-3 0 0-8,1-2 128 7,2 4-128-7,0 0 0 8,-2-4 0-8,2 6 0 7,0 4 0-7,0-2 0 8,0-4 0-8,0 4 0 6,2 1 0-6,0 1 0 9,-2 0 0-9,-2-4 0 7,0-2 0-7,0 4 0 8,0-6 0-8,2 2 0 7,0-1 0-7,2 1 0 8,-2 6 0-8,2 0 0 7,0-2 0-7,0 0 0 8,0 0 0-8,1 1 0 7,1 3 0-7,-2 2 0 8,-2-2 0-8,2 1 0 7,-2 1 0-7,0 2 0 8,-2 1 0-8,0 3 0 7,-2-5 0-7,2 3 0 8,-1 0 0-8,1 1 0 7,0-5 0-7,0 1 0 8,0 3 128-8,-2 4-128 7,0-3 0-7,2-5 0 8,2 0 0-8,2-3 0 7,0 1 0-7,0 2 0 8,0-1 0-8,0 5 0 7,-2-2 0-7,0 3 0 8,2 3 0-8,2-3 0 7,-2-1 0-7,-2-3 0 8,2 3 0-8,1 2 0 7,1 3 0-7,0-1 0 8,-2-1 0-8,2 4 0 6,-2-5 0-5,2 0 0 7,-2 1 0-8,2 3 0 8,0-3 0-8,3 6 0 7,-1-1 0-6,0 3 0 5,0-2 0-6,4 3 0 8,-2-7 0-8,1 6 0 7,3-3 0-7,-2 5 0 8,1-4-128-8,-1 3 128 7,0-5 0-7,2 6 0 8,-3-1 0-8,7 1 0 7,0 0 0-7,3-3 0 8,3 3 0-8,-3 2-128 7,5 0 128-7,1-2 0 8,2-3 0-8,4 1 0 7,5 8-128-7,-1-8 128 8,2 1 0-8,4-1 0 7,-2-4 0-7,6-1 0 8,-3 5-128-8,5-5 128 8,2 3 0-8,-2-4 0 8,0 5 0-8,1-5-128 6,3 5 128-6,-2-3 0 8,0 0 0-8,1 5 0 8,3 1 0-8,0-2 0 7,1 4 0-7,-1-1 0 7,-2-3 0-7,1 6 0 8,-1-2 0-8,-2-3 0 7,3 1 0-7,1-2 0 8,0 2 0-8,1 3 0 7,-1-7 0-7,4 6 0 8,3 2 0-8,6-3 0 7,-3 1 0-7,5 2 0 8,-4-2 0-8,7-2-128 7,1 3 128-7,2-1 0 8,-6-6 0-8,4 6 0 8,-3 4 0-8,3-1 0 8,2-3 0-8,4 4 0 6,-2 2 0-6,0-2 0 8,0 0 0-8,0 0 0 7,-4-2 0-6,1 2 0 6,-1-1 0-7,-4 1 0 7,4-2 0-7,0 2 0 8,6-2 0-8,0 4 0 7,0 2 0-7,-1 0 0 8,-5-2 0-8,4 2 0 8,0 4 0-8,0-2 0 7,-4-2 0-7,6 0 0 7,0 0 0-7,2 0 0 8,-4 6 0-8,2-2 0 7,2 0 0-7,0-2 0 8,-4 2 0-8,0-1 0 8,-5 1 0-8,-1 4 0 8,4-4 0-8,-4 0 0 6,4 0 0-6,0 0 0 9,0 0 0-9,1 2 0 6,1-5 0-6,-6 3 0 8,-2-2 0-8,-5 4 0 7,1 0 0-7,2 2 0 8,-3-4 0-8,1 0 0 7,2 3 0-7,1-1 0 8,1 2 0-8,-6-2 0 7,-1 2 0-7,1 2 0 8,-3-3 0-8,-3-1 0 7,1 0 0-6,-4 2 0 6,-1 0 0-7,1-3 128 8,-4 5-128-8,3 2 192 7,1-4-192-7,-2 5 0 8,-1-3 0-8,1 0 0 8,0 5 0-8,-8-5 0 6,2 6-144-6,-6-6 144 8,2 1 0-8,-2 1-144 7,3 6 144-7,-4-3 0 8,-3 5 0-8,2-7 0 8,-2 3 0-8,-2 5 0 8,2 3 0-8,2-5 0 6,-2-1 0-6,2 1 0 9,4-3 0-9,-6 1 0 6,-1 3 0-6,3-4 0 8,-6 1 0-7,4-1 0 5,-2 3 0-6,2 3 0 8,-4-3 0-8,-3-1 0 7,-3 1 0-7,-2 3 0 8,-3-1 0-8,1 3 0 8,1 5 0-8,-7-2 0 8,3 0 0-8,2 1 0 7,-3-1 0-7,1 4 0 7,-1-2 0-7,-1-1 0 7,1-7 0-6,3 5 0 6,-5-3 0-7,7 2 0 8,-1-1 0-8,-3 3 0 7,1 0 0-7,1 1 0 7,-4-1 0-7,1-2 0 8,3-1 0-8,-7-1 0 8,3-1 0-8,-4 1 0 8,3-4 0-8,-5 7 0 6,-2-1 0-6,1 4 0 9,-1-1 0-9,0-3 0 6,-2 2 0-6,-2 1 0 8,0-1 0-7,0 2 0 6,-2 2 0-7,1 3 0 8,1-3 0-8,0 4 0 7,2-4 0-7,-2 0 0 7,-2-1 0-6,2 3 0 6,-2 0 0-7,0 4 0 8,0-2 0-8,4-2 0 8,-1-2 0-8,1 1 0 6,-4 5 0-6,4-6 0 8,-2-4 0-8,0 0 0 7,2 7 0-7,-2-5 0 7,-2-2 0-7,2 0 0 8,-1-3 0-7,-1 1 128 6,0-1-128-7,-2 3 0 8,0 4 144-8,2 2-144 7,-2-2 192-7,0 5-192 8,0-3 192-8,-2-2-64 7,0-2 0-7,0 4-128 9,0 6 160-9,2-2-160 6,-1 8 128-6,-1-8-128 8,0 0 128-8,2 0-128 6,-2-2 0-6,0-3 128 9,2-1-128-9,0 0 160 7,0 2-160-7,-2-3 160 8,0-5 32-8,-2 2 0 7,0-3 0-7,-2 7 0 8,4 2 0-8,-2 0 0 7,-2-4 0-7,-1 3 0 8,1 1 16-8,-2 0 16 7,-4-4 0-7,3-4 0 8,1-3 64-8,-6 1 16 7,2-1 0-7,-3 3 0 8,3-1-112-8,4-3-32 7,-5-3 0-7,5 1 0 8,0-1-32-8,0-5 0 7,-2 3 0-7,5-6 0 8,5-10 0-8,0 0 0 6,-14 3 0-5,14-3 0 7,0 0-128-8,0 0 192 7,0 0-192-7,-10 0 192 8,10 0-64-8,0 0 0 6,0 0 0-5,0 0 0 7,0 0-128-8,-13-3 0 7,13 3 0-7,0 0 0 7,-8-16-384-6,8 16 0 6,-6-12 0-7,6 12 0 21,-12-17-1936-21,2 3-400 1,3-5-80-1,-3 3-16 0</inkml:trace>
    </iact:actionData>
  </iact:action>
  <iact:action type="add" startTime="87982">
    <iact:property name="dataType"/>
    <iact:actionData xml:id="d58">
      <inkml:trace xmlns:inkml="http://www.w3.org/2003/InkML" xml:id="stk58" contextRef="#ctx0" brushRef="#br2">21131 15604 21247 0,'-19'6'944'1,"19"-6"192"-1,-14 10-912 0,4 7-224 3,7 5 0-3,-1-3 0 8,2 3 592-8,4 1 80 7,2 2 16-7,3 1 0 7,7-5-288-7,0-1-48 8,5-1-16-8,1 1 0 8,-5-5-80-8,7 3-32 7,1-1 0-7,4-5 0 8,3 4-96-8,-3-7-128 7,0 1 176-7,1 0-176 8,1-6 256-8,-2-2-48 7,1 0-16-7,-1-2 0 8,0-2 544-8,4 2 96 7,3-4 32-7,5-2 0 8,-4-2 32-8,4-2 0 9,0-7 0-9,-2 1 0 8,6-5-304-8,-4-1-48 6,2-5-16-6,-6 0 0 7,0-3-112-7,-4-1-32 7,-2-4 0-7,-3-2 0 8,-7-2-144-8,1-2-48 8,-7 0 0-8,1 4 0 7,-10 0-192-7,-4 6 128 7,0 6-128-7,-2 1 0 23,-8 5-2288-22,-2-1-544-1</inkml:trace>
    </iact:actionData>
  </iact:action>
  <iact:action type="add" startTime="92121">
    <iact:property name="dataType"/>
    <iact:actionData xml:id="d59">
      <inkml:trace xmlns:inkml="http://www.w3.org/2003/InkML" xml:id="stk59" contextRef="#ctx0" brushRef="#br3">18278 19105 2751 0,'0'0'256'1,"0"0"-256"6,0 0 0-7,0 0 0 8,0 0 2704-8,0 0 496 7,0 0 112-7,0 0 16 8,0 0-1456-8,0 0-272 7,0 0-64-7,0 0-16 8,0 0-304-8,0 0-48 7,0 0-16-7,0 0 0 8,0 0-320-8,0 0-64 7,0 0 0-7,0 0-16 9,0 0-240-9,0 0-32 6,-10-2-16-6,2-2 0 9,0 0-240-9,-3 2-48 6,3-4-16-6,-2-2 0 8,-5 2-16-8,1-1 0 7,-19-7 0-7,2 2 0 9,3 2 112-9,-1-3 32 7,0 3 0-7,-2-2 0 9,-1 1 80-9,-1-3 16 7,-2 2 0-7,0 1 0 7,-2-7-64-7,-4 4-16 7,4 1 0-7,-4-1 0 7,2 0-96-7,-4-5-16 8,0 3 0-8,-4-3 0 8,0 3-64-8,5 5-128 7,-7-1 176-7,2 0-176 8,0 6 160-8,-2 2-160 7,-1 2 128-7,-1 0-128 8,0-3 160-8,-3 3-160 7,-5 2 192-7,1 0-192 8,-1 0 128-8,2 0-128 6,-1-2 0-6,1-2 0 9,3 4 0-9,-1 0 128 7,3 0-128-7,-1 0 0 8,-2 0 128-8,3 0-128 7,-1 2 0-7,2-2 0 8,-3 0 0-8,1 0 128 7,0 2-128-7,-1 0 0 8,-5 0 128-8,3 2-128 7,-1-4 0-7,0 1 0 8,3 7 0-8,-3 0 0 7,3 4 0-7,3 0 0 8,0 3 0-8,0 1 0 7,3 3 0-7,-3-3 0 8,-2-3 0-8,5 1 0 6,1 0 0-6,4-1 0 9,-2 1 0-9,6 0 0 6,-4-1 0-5,4-1 0 7,0 8 0-8,6 1 0 6,0-1 0-5,3-3 0 7,5 3 0-8,-2 1 0 6,-2-1 0-6,1 1 0 9,5-3 0-9,3 1 0 7,5 1 0-7,-5 3 0 8,1 0 0-8,5-1 0 7,-2-1 0-7,7-1 0 8,1-1 0-8,0 5 0 7,2-3 0-7,4 1 0 8,4 3 0-8,4 0 0 7,2-3 0-7,0 3 0 8,1 0 0-8,5 1 0 7,-2 3 128-7,3 0-128 8,-3-1 0-8,6-1 0 7,-5-2 0-7,7 3 0 8,3-1 0-8,-1-2 0 7,-1 1 128-7,5-1-128 8,3 2 0-8,4 1 0 7,0-1 0-7,0 0 0 8,4-3 0-8,4 1 0 7,0 0 0-7,6-1 0 8,2-3 128-8,5 1-128 7,1 1 0-7,2-4 0 8,-3 1 0-8,5 1 128 7,1-3-128-7,5-1 0 8,-1 3 160-8,4-4-160 7,4 1 128-7,4 1-128 8,1-3 128-8,-3 1-128 7,2-6 0-7,0 3 128 8,-2-3-128-8,-4-2 0 7,4 2 0-7,0-3 0 8,-3-1 0-8,5 2 0 7,4 4 128-7,-2-6-128 8,-2-1 0-8,0-3 0 7,-2-4 144-7,-6 1-144 8,2-3 0-8,3 0 128 7,-7-2-128-7,2-2 0 8,0 0 128-8,1 2-128 7,-1-5 160-7,-2 1-160 8,3 2 208-8,-7-7-48 7,0 1-16-7,1-6 0 8,-5 1-16-8,1 1-128 7,-3-3 192-7,1-1-64 9,-2 1-128-9,-1 1 0 6,3-5 144-6,-3 2-144 8,-1-3 0-8,0 1 128 7,-1 0-128-7,-5-3 0 8,-8 1 0-8,0-2 144 7,-2 0-144-7,-6-3 0 8,-3-5 160-8,-3 2-160 7,-3 2 128-7,-5-4-128 8,1-4 144-8,-5 2-144 7,3-4 160-7,-4 2-160 8,-3-4 240-8,-5 6-48 8,-2-4-16-8,-4-1 0 7,-4 3 16-7,-3-2 16 7,-3 6 0-7,-4 2 0 8,3-3 48-8,-9 7 16 7,1 2 0-7,-3 0 0 8,-3 0-112-8,0 1-32 7,-2 3 0-7,-5 5 0 8,1 5-128-8,-4-5 0 7,-4 1 0-7,4 3 0 22,-4 1-256-21,4 3-144-1,-8-2-32 0,6 8 0 15,-4 2-2400-15,6 4-496 1</inkml:trace>
    </iact:actionData>
  </iact:action>
  <iact:action type="add" startTime="93429">
    <iact:property name="dataType"/>
    <iact:actionData xml:id="d60">
      <inkml:trace xmlns:inkml="http://www.w3.org/2003/InkML" xml:id="stk60" contextRef="#ctx0" brushRef="#br3">22284 18804 5519 0,'0'0'496'0,"-6"-13"-496"7,2-5 0-7,2 6 0 7,-1-3 2032-7,1 3 304 7,0-4 64-7,-2 3 16 9,-2-7-816-9,-2 1-176 6,0-1-16-6,2-1-16 9,-5-1-176-9,1-1-48 6,2-2 0-6,-5 5 0 9,1-3-352-9,-2 1-80 7,2-1-16-7,-3 1 0 7,-3 3-320-7,-3-1-64 8,1 5-16-8,1 5 0 8,1 2-64-8,-3-1 0 7,-3 3-16-7,-1 2 0 7,0 4 32-7,-6 0 16 8,-7 2 0-8,-2 4 0 8,-1-3-80-7,-4 5-16 5,-4-4 0-6,2 2 0 8,-4 8-192-8,-1-1 144 7,-1 9-144-7,2-5 128 8,3 5-128-8,1 1 0 7,-4 3 144-7,0-1-144 8,3-2 192-8,1 3-16 7,-2 3-16-7,0 0 0 8,4-2 112-8,6 3 32 7,-2-1 0-7,2 0 0 8,2 6-16-8,-2 2 0 7,6-3 0-7,4-1 0 8,0 4-288-8,1 4 160 8,5-2-160-8,5 4 128 7,5-2-128-7,-1 5 128 6,4 5-128-6,6 4 128 9,4-3-128-9,0 3 0 6,4 0 0-5,4 1 0 7,4 1 0-8,0-3 0 7,5-1 0-7,-1-2 0 8,3-5 0-8,3 3 0 7,-1 0 0-7,4-2 128 9,3-6-128-9,3 0 0 6,0-6 144-6,4 2-144 8,0 0 0-8,6-4 128 7,4-6-128-7,-2 1 0 8,2-5 224-8,4-3-32 7,0-3 0-7,5 3 0 8,3-11 48-8,3 3 0 7,1-4 0-7,1-4 0 8,6-4-80-8,-3-2-16 7,1 0 0-7,2-6 0 8,-1-4-16-8,1 3-128 8,-8-9 192-8,3 2-64 8,-1-5-128-8,4-2 192 6,-5-3-192-6,3-1 192 8,5 2-192-8,-3 1 128 8,0 5-128-8,-3-9 128 8,1-5-128-8,-2 2 128 12,-7-2-128-12,-8 2 128 3,0-8-128-3,-4 2 0 7,-6 1 144-7,-2-4-144 9,-4 2 272-9,-6-1-16 6,-5-5 0-6,-3-3 0 9,-9 4 208-9,-2-4 48 11,-6-8 0-11,-4 1 0 4,-2-9 0-4,-9-1 16 7,-1 0 0-7,-7 5 0 8,-5 1-224-8,-3 3-48 7,-6 2-16-7,0 3 0 8,-2 3-48-8,-8 8-16 11,-5-2 0-11,-5 8 0 4,2 2-176-4,-5-1 0 11,-8 3 0-11,1 4 0 4,-5 1 0-4,2 5 0 11,-4 1 0-11,-4-1 0 5,0-5 0-5,-2 5-192 10,-4 3 0-10,-2-1 16 18,-2 3-1024-18,6-3-208 0,0-1-32 0,6 4-16 15,2-3-1360-15,6 1-256 0</inkml:trace>
    </iact:actionData>
  </iact:action>
  <iact:action type="add" startTime="94722">
    <iact:property name="dataType"/>
    <iact:actionData xml:id="d61">
      <inkml:trace xmlns:inkml="http://www.w3.org/2003/InkML" xml:id="stk61" contextRef="#ctx0" brushRef="#br3">15879 2171 12207 0,'23'2'528'0,"-5"2"128"0,-5 0-528 0,5 2-128 9,-18-6 0-9,17 5 0 5,-1 1 688-5,-16-6 96 7,16 6 32-7,-16-6 0 8,0 0-240-8,0 0-64 12,0 0 0-12,0 0 0 4,9 12-16-4,-9-12-16 10,0 0 0-10,0 0 0 4,0 0 80-4,0 0 16 10,0 0 0-10,-15-6 0 5,3 2-272-5,-6-2-48 12,3 0-16-12,-7-1 0 4,1-5-48-4,-1 6-16 11,-3-2 0-11,4-4 0 3,-5 5 112-3,1-1 32 12,0-2 0-12,-3 2 0 4,1 1 64-4,-2-3 32 10,-2 2 0-10,-1 0 0 4,-5-5-96-4,2 3 0 12,2-6-16-12,-6 4 0 4,2-3-16-4,-6 1 0 6,2-3 0-6,0 1 0 8,0-5-16-8,-6-3 0 8,2 7 0-8,-1-3 0 7,-5-3-64-7,4-1-16 11,2 7 0-11,-4 1 0 4,1-5-64-4,-1 3 0 7,4 5-128-7,-4-1 192 8,1 4-192-8,-3 2 176 12,-4-3-176-12,5 3 160 3,3 0-160-3,-4-2 128 12,-4 4-128-12,1 3 128 3,3-3-128-3,2 4 0 11,-1 2 0-11,3 4 128 4,-4 0-128-3,2-1 0 10,4 3 0-11,3 4 0 4,-3-2 0-4,2 4 0 11,-6-1 0-11,4-3 0 4,4 0 0-4,-4 2 0 7,2-5 0-7,-3 5 0 9,-1 4 0-9,-2-1 0 10,6 7 0-10,-2 1 128 5,4-3-128-5,-2 5 0 10,4 1 0-10,-2 1-176 5,4 0 176-5,-4 3 0 10,2 1 0-10,4 0 0 4,-2 1 0-4,4-1 0 10,0-2 0-10,6 0 0 5,-1 3 0-5,1 3 0 11,5 0 0-11,3 0 0 4,1-4 0-4,-1 3 0 11,7 1 0-11,-1 4 0 5,3-4 0-5,0 4 0 11,2 2 0-11,2-2 0 4,4 0 160-4,0 6-32 7,1 2-128-7,2 0 192 9,1 2-64-9,2-7-128 10,0 1 176-10,2-4-176 5,2 2 144-5,-2-1-144 11,0 3 0-11,3-2 144 5,3-4-144-5,-4 2 0 10,6-4 144-10,-3-2-144 4,9 4 128-4,-3-2-128 10,5 2 128-9,-1-3-128 3,3-3 144-4,-1 0-144 10,2-2 192-10,1 3-192 5,1-3 176-5,0 0-176 11,3-1 160-11,1-1-160 4,0-4 128-4,-2-1-128 11,2-1 0-11,1 3 144 5,-1-1-144-5,6-3 0 11,-2-1 0-11,8 1 128 3,-2-6-128-3,8 3 0 11,-4-3 0-11,3-2 128 4,-1-1-128-4,6-1 160 13,-1 2-160-13,1 0 160 3,0-6-160-3,1-2 0 6,-3-2 0-6,2 2 0 8,1 1 0-8,1 1 128 11,2-2-128-11,1 0 0 5,-1 4 0-5,-1-4 0 10,-1 0 0-10,1-4 0 5,1-2 0-5,0-2 0 10,-5 0 128-10,1 1-128 5,0-5 0-5,-5-4 128 11,1 4-128-11,0-3 128 4,0-1 64-4,-5-1 0 7,3 1 0-7,2-4 0 8,-2 3-48-8,-4-1 0 11,0-5 0-11,-4 1 0 3,4 3-144-3,-4-5 128 12,3 3-128-12,-4-5 128 4,1-3-128-4,0 0 128 7,-8-1-128-7,4-1 128 8,2 0-128-8,-4 0 0 7,-4-1 144-7,1 1-144 8,-1 0 128-8,0 0-128 10,-2-1 128-9,1-3-128 2,-3-4 128-2,-1 0-128 10,-1-2 128-11,-4-4-128 4,1-4 160-4,-1 3-32 10,-5-5-128-10,2-4 192 5,-7 2-48-5,1 1-16 10,-6 5 0-10,-4 0 0 5,-2 8 0-5,-6 0-128 10,-1 8 192-10,-1 1-64 4,-8-1 96-4,-1 2 16 7,-3 1 0-7,-5 5 0 9,-6 1-64-9,-4 1-16 7,-8 1 0-7,2 5 0 8,-6-1-160-8,1 6 128 7,-3 4-128-7,2 2 128 8,-2 1-128-8,1 1-192 10,1 1 32-10,2 1 16 19,2-2-1456-19,0 4-272 0,6 2-64 0,2 2-12832 5</inkml:trace>
    </iact:actionData>
  </iact:action>
  <iact:action type="add" startTime="96165">
    <iact:property name="dataType"/>
    <iact:actionData xml:id="d62">
      <inkml:trace xmlns:inkml="http://www.w3.org/2003/InkML" xml:id="stk62" contextRef="#ctx0" brushRef="#br3">23012 1822 5519 0,'0'0'496'1,"0"0"-496"9,0 0 0-9,0 0 0 2,-6-12 2464-3,6 12 400 7,0 0 80-7,-8-6 0 9,-6 0-2000-9,14 6-416 6,-13-3-80-6,-7 3 0 8,-1 1-320-8,-1 5-128 11,5-2 0-11,-5 2 128 5,1-2-128-5,-3 4 128 12,-1 2-128-12,-2-3 128 3,-2-1 32-3,-3 2 0 6,-3 2 0-6,4-2 0 9,0 1 48-9,-2 5 16 12,3 0 0-11,-1 1 0 1,0 1 144-2,0-3 16 10,2 5 16-10,1 0 0 4,1 5 64-2,0 2 16 8,-1 1 0-9,1 1 0 2,0 0-112-3,-1 4-32 7,3 7 0-7,2 1 0 8,1 0-128-8,5 3-16 11,-3-1-16-11,4 4 0 4,1 4-176-4,3 2 160 11,4 5-160-11,3 1 160 4,1-1-160-4,0 1 0 12,2 1 144-12,2 3-144 3,2-8 128-3,4-1-128 7,1 1 160-7,11 0-160 8,-2-9 176-8,3 1-176 11,1 2 192-11,-3 0-192 4,5-8 224-4,3 4-64 10,0-4-16-10,3-2 0 6,1 0-144-6,2-6 0 11,4-4 0-11,2-1 0 3,0-9 272-3,6 1-16 7,-6-1-16-7,8-3 0 8,0-4 16-8,2-4 16 12,2-6 0-12,-1-2 0 3,-5-2 32-3,4-4 0 11,4 2 0-11,-2-6 0 4,-3-7-112-4,1-3 0 8,0-1-16-8,-4-2 0 3,4-3-176-3,-1 1 192 7,-5-2-192-7,2-6 192 8,-4-2 96-8,2-2 32 7,-8 2 0-7,1-4 0 9,-3-2 32-9,-4-8 16 6,-3-2 0-6,-3 3 0 9,-5-1 0-9,-3 0 0 12,-5-9 0-12,-4 1 0 4,-6 1-112-4,-4 1 0 10,-4 1-16-10,-7 5 0 4,-5 2 80-4,-5 4 0 6,-8-1 16-6,-2 3 0 9,-8 2 32-9,-2-2 0 10,-7 2 0-10,-3 4 0 5,-5 2-112-5,-1 7-32 11,-3 3 0-11,0 8 0 4,-5-1-224-4,1 8 128 12,-6-1-128-12,6 7 0 2,6 0 0-2,3 4 0 12,-5 0 0-12,7 6-160 18,3 3-1104-18,3 1-208 0,6 2-64 1,0 5-13824 3</inkml:trace>
    </iact:actionData>
  </iact:action>
  <iact:action type="add" startTime="98822">
    <iact:property name="dataType"/>
    <iact:actionData xml:id="d63">
      <inkml:trace xmlns:inkml="http://www.w3.org/2003/InkML" xml:id="stk63" contextRef="#ctx0" brushRef="#br4">7269 20035 6447 0,'0'0'272'0,"0"0"80"0,2-12-352 0,-2-3 0 10,0 15 0-10,-2-14 0 5,0-4 2432-5,2 18 432 7,-4-11 80-7,4 11 0 8,-8-16-1424-8,8 16-304 12,-13-10-48-12,3 1-16 3,10 9-352-3,-14-6-80 12,14 6-16-12,-13-8 0 3,-1 2-144-3,2-2-48 7,1 4 0-7,-7-3 0 9,-2-1-16-9,1-4-16 6,-4 2 0-6,-1 4 0 9,-1-3-32-9,-4-1-16 12,-3 0 0-12,1 0 0 3,-2 3-48-3,-2 1 0 11,2 0 0-10,-6 0 0 2,2 2-64-3,2 4-32 7,-6 2 0-7,4 2 0 9,3 2-112-9,-7 2-32 7,2-2 0-7,-7 1 0 3,-1 5-16-3,0-4-128 12,-4 0 192-12,6 5-64 4,2-3-128-4,1 8 192 6,4-5-192-6,-1 3 192 9,2 3-192-9,4-1 192 6,-4 3-192-6,6 3 192 9,0 3-48-9,3 0 0 11,-1 1 0-11,2 1 0 4,2 0 0-4,3 2 0 10,3 3 0-10,-1 3 0 5,3-2-16-5,3 6-128 10,0-2 192-10,3 5-64 6,1 1-128-6,-2 4 192 11,6 2-192-11,2-1 192 3,2 3-192-3,2 0 0 11,2-4 0-11,2 3 0 4,-2 1 0-4,6 0 0 10,2-1 0-10,-2-3 0 5,3-6 0-5,5 0 0 11,-4-2 0-10,5 0 0 3,3-6 0-4,-1-2 0 10,5-2 0-10,1-4 0 4,-2-7 0-4,5-1 0 7,3 1 0-7,2-6 128 8,2-1-128-8,0-5 0 12,2 0 0-12,6-2 128 3,-4 0 0-3,6-8 0 8,0-6 0-8,0 0 0 8,2-4 0-8,-5-5-128 10,3 1 192-10,0-5-64 4,-6-7-128-4,4-1 192 12,-6-4-192-12,0 0 192 5,0 0-192-5,-2 0 128 9,2-6-128-9,4 1 128 6,-4 1 32-6,1-6 0 9,-1 3 0-9,-4-5 0 6,-2 0 112-6,0 4 32 10,2-4 0-10,-5 2 0 4,-9-6-16-4,-1-1 0 12,-1 1 0-12,-9 0 0 3,-8-2 80-3,-2 1 16 11,-10-1 0-11,-1-2 0 4,-5 1-112-4,-1 1-16 11,-5 4 0-11,-3 6 0 5,-4 6 0-5,-4 4-16 10,1 4 0-10,1 3 0 4,-2 5-96-4,2 1-16 10,6 8 0-9,-1 3 0 3,-3-1-128-3,6 4 0 8,5 2 0-9,3 4 0 21,5 2-1920-20,12-4-384-1,-8 13-64 0</inkml:trace>
    </iact:actionData>
  </iact:action>
  <iact:action type="add" startTime="99814">
    <iact:property name="dataType"/>
    <iact:actionData xml:id="d64">
      <inkml:trace xmlns:inkml="http://www.w3.org/2003/InkML" xml:id="stk64" contextRef="#ctx0" brushRef="#br4">12832 20273 12895 0,'0'0'576'0,"0"0"112"0,0 0-560 0,0 0-128 8,0 0 0-8,0 0 0 5,0 0 2080-5,0 0 384 10,0 0 80-10,0 0 16 5,-4-14-1392-5,0 2-272 10,4 12-48-10,-14-15-16 4,1 1-112-4,-5-1-16 11,3 3-16-11,-5-4 0 4,-1 5 48-4,-3-7 16 11,-1 0 0-11,-2-1 0 4,-1 1-48-4,1 3 0 11,-2-7 0-11,-2 3 0 5,-3-1-208-5,1-1-48 11,-6-1-16-11,2-1 0 3,0 0-160-3,-4 5-16 13,6-1-16-13,-8-3 0 4,-2 1-240-4,-5 1 176 9,-5-1-176-9,0-3 160 5,3 3-160-5,-3 3 128 11,2-1-128-11,3-1 128 4,-5 7-128-4,4-3 160 10,-1 6-160-9,3-3 160 3,-4 3-160-4,2 2 192 12,-1 0-192-12,-3 6 192 3,-7 0-192-3,-3 2 160 12,1 0-160-12,2 4 160 3,-5 6-160-3,3-2 128 11,0 0-128-11,-3 7 128 4,7-1-128-4,1 3 0 10,3 3 0-10,-3-4 0 5,-3 3 0-5,-1 1 0 10,3-1 0-10,-3 3 0 5,-3-1 0-5,6 0 0 11,3 3 0-11,1-1 0 4,-1 5 0-4,4-1 0 11,1 4 0-11,3-2 0 4,2 1-128-4,4 3 128 10,2 0 0-10,0 4 0 5,-2 0 0-5,4-2 0 10,2 0-144-10,0 4 144 6,2-4 0-6,2 2 0 9,-2 4-128-9,6-4 128 5,1 2 0-5,7-4 0 10,-3 2 0-10,3 2 0 5,1-1-128-5,7 3 128 12,-3-4 0-12,6 0 0 3,-3 4 0-3,5-6-128 12,4 8 128-12,0-6 0 3,0 2 0-3,4 0 0 10,0-4 0-10,4 0 0 5,2 0-128-5,4-2 128 11,1-4 0-11,3 3 0 4,6-3 0-4,3 0 0 11,0 0 0-10,3-1 0 2,3-5 0-3,2 0-128 11,2 3 128-11,5-5 0 4,2-1 0-4,-2-1 0 10,2 5 0-10,-2-7 0 5,-3-5 0-5,4 3 0 11,-2-3 0-11,6-2 0 5,-2 0 0-5,7-4 0 9,1 1 0-9,2-1 0 5,-2 0 128-5,7-4-128 11,5 0 0-11,1-2 0 4,4-2 144-4,1-2-144 11,-7-6 128-11,1 3-128 4,-1 1 0-4,3-6 0 11,1 2 128-11,-2-3-128 5,7 1 0-5,-3 4 0 9,8-6 0-9,-2 7 128 5,0-1-128-5,2-4 0 10,-7 2 0-10,1-5 0 5,-7 1 0-5,1-3 0 11,0 3 0-11,5-2 0 4,-5 5 0-4,4-7 0 11,-1 1 0-11,1 1 0 5,2-4 0-5,-3 5 0 11,1-5 0-11,-7-3 0 4,-5 0 0-4,-1-1 0 11,-4 1 0-11,-1-1 0 4,-1-7 128-4,-6 2-128 10,0 0 128-10,-4-3-128 5,0-1 0-5,-6 4 128 10,-1-2-128-10,-5 0 0 5,-7-3 176-5,-3 3-48 9,-5-4-128-9,0 0 192 5,-8-8-32-5,-4 4-16 10,-8-2 0-10,0 2 0 5,-3-6 32-5,-1 8 0 10,-6-4 0-10,5 6 0 4,-5 6 16-4,-1 0 0 13,1 1 0-13,3 3 0 4,-5 6-192-4,3 3 0 10,1-2 0-10,-3 7 128 4,-3-3-272-4,3 8-64 11,-1-2-16-11,3 1 0 19,-4 3-1552-19,-1 2-304 0,3 2-64 1</inkml:trace>
    </iact:actionData>
  </iact:action>
  <iact:action type="add" startTime="103206">
    <iact:property name="dataType"/>
    <iact:actionData xml:id="d65">
      <inkml:trace xmlns:inkml="http://www.w3.org/2003/InkML" xml:id="stk65" contextRef="#ctx0" brushRef="#br4">16292 20639 8287 0,'0'0'736'0,"0"0"-592"10,0 0-144-10,0 0 0 5,0 0 1024-5,0 0 192 10,0 0 16-10,0 0 16 4,0 0-128-4,0 0-32 10,0 0 0-10,0 0 0 4,0 0-48-4,0 0-16 11,0 0 0-11,0 0 0 5,0 0-320-5,0 0-80 10,0 0-16-10,0 0 0 4,0 0-192-4,-12 2-32 12,-3 0-16-12,-1 4 0 3,-5 0 80-3,-7-2 32 11,1 2 0-11,-4 4 0 4,-6-5 96-4,0-1 0 12,0 2 16-12,-4-2 0 5,4 0 32-5,4 4 0 10,-1-4 0-10,7-2 0 4,4 3-272-4,3 1-48 10,-1 2-16-10,9-4 0 5,0 2-288-4,12-6 0 8,0 0 0-9,0 0 0 5,0 0 0-5,0 0 0 10,16 19-128-10,0-7 128 5,5 0-128-5,4-3 128 11,3-1 0-11,5 6-144 4,6-6 144-4,-4 3 0 12,2 7 0-12,2 5 0 3,-8-3 0-3,0-1-128 11,-1 3 128-11,-5 1 0 4,-3 3 0-4,-9-1 0 10,-1-2 0-10,-8 3 0 5,-4-7 0-5,-2 3 128 11,-8-1 0-11,-6-1 0 4,-7-3 272-4,-4 3 64 11,-4 1 16-11,-10-3 0 4,-2 3-80-4,-6-1-16 11,0-9 0-11,2 3 0 4,-3-6-112-4,1 0-16 10,4 1-16-10,0-5 0 6,-4-4-112-6,6-2-128 10,4-2 176-10,10-3-176 3,4-3 0-3,5-2-320 11,13-5 32-11,3-5 16 19,6 1-2224-18,3 1-432-1,11-1-80 0</inkml:trace>
    </iact:actionData>
  </iact:action>
  <iact:action type="add" startTime="103731">
    <iact:property name="dataType"/>
    <iact:actionData xml:id="d66">
      <inkml:trace xmlns:inkml="http://www.w3.org/2003/InkML" xml:id="stk66" contextRef="#ctx0" brushRef="#br4">16647 20470 23951 0,'0'0'2128'0,"0"0"-1696"9,0 0-432-9,0 0 0 6,0 0 560-6,-8 11 16 11,4 1 16-11,-3 6 0 4,1-3-368-4,-2 7-80 11,2 3-16-11,-4 4 0 4,3 8 80-4,-1 4 16 9,-6-2 0-9,2 8 0 5,-3 6-16-5,1-2 0 11,-3-5 0-11,3 3 0 5,-6 0 112-5,5-2 0 9,1-8 16-9,-3-2 0 5,3-4-160-5,2-6-48 10,6-9 0-10,3-1 0 5,3-17-128-5,0 0 192 10,0 0-192-10,17-4 192 4,-3-5 0-3,5-5 16 11,1-6 0-12,1-3 0 4,7-2-80-4,-3-3 0 10,0 1-128-10,1 0 192 6,-3 3-192-6,0 1 0 10,-5 2 0-10,-2 1 0 3,1 12 0-3,-3 2 0 11,-14 6 0-11,17-4 0 4,-17 4-160-4,0 0 160 11,14 12-128-11,0 10 128 5,-10 1 0-5,1 6-160 10,-3 2 160-10,-4 1 0 5,-2 1 0-5,1 4 0 10,-3 0 0-10,-4-2 0 5,2 4 0-5,4-4 0 10,-2-6 0-10,1 1 0 5,-1-3 0-5,2-2 0 10,2-1 0-10,4-7 0 19,-2-17-256-19,10 16-160 0,-10-16-32 0,21 6-12848 5</inkml:trace>
    </iact:actionData>
  </iact:action>
  <iact:action type="add" startTime="104150">
    <iact:property name="dataType"/>
    <iact:actionData xml:id="d67">
      <inkml:trace xmlns:inkml="http://www.w3.org/2003/InkML" xml:id="stk67" contextRef="#ctx0" brushRef="#br4">17277 20987 29951 0,'0'0'1328'1,"0"0"272"-1,-6 19-1280 0,2 1-320 10,1 1 0-10,1 4 0 5,-4 1 304-5,0 1 0 10,0 2 0-10,-2 1 0 4,-2-1-64-4,1-2-16 11,1 0 0-11,-4-1 0 4,4-1-224-4,3 0 0 11,-5-3 0-11,4-1-160 19,0-3-592-18,2-1-112-1,4-17-32 0,0 0 0 14,0 0-1456-14,0 0-288 0</inkml:trace>
    </iact:actionData>
  </iact:action>
  <iact:action type="add" startTime="104406">
    <iact:property name="dataType"/>
    <iact:actionData xml:id="d68">
      <inkml:trace xmlns:inkml="http://www.w3.org/2003/InkML" xml:id="stk68" contextRef="#ctx0" brushRef="#br4">18288 20474 23951 0,'-10'-12'2128'1,"-4"-4"-1696"8,4 5-432-9,-3-5 0 5,3 6 0-5,-6 2 0 10,5 3 0-10,-7 5 0 5,3 4 256-5,-7 1 160 10,3 1 32-10,-3 10 16 5,-1-1-144-5,-5 9-16 11,-3 3-16-11,4 0 0 4,-2 7 288-4,1 7 48 11,7-2 16-11,-3 7 0 4,1-9 80-4,4 10 32 12,-1 2 0-12,4 0 0 3,1 1-416-3,3 1-80 10,6 0 0-10,2 0-16 5,4-7-240-5,0 3 128 12,2-2-128-12,2-4 0 3,-2-4 128-3,0-4-128 11,2-4 0-11,0-3 144 4,0-5-144-4,0-5-192 10,0-1 32-10,-4-15 16 18,2 14-1840-18,-2-14-384 1</inkml:trace>
    </iact:actionData>
  </iact:action>
  <iact:action type="add" startTime="104662">
    <iact:property name="dataType"/>
    <iact:actionData xml:id="d69">
      <inkml:trace xmlns:inkml="http://www.w3.org/2003/InkML" xml:id="stk69" contextRef="#ctx0" brushRef="#br4">17544 21267 21183 0,'0'0'1888'0,"22"-4"-1504"10,5-1-384-10,4-1 0 4,3 0 848-4,5 2 112 10,5-2 0-10,1 2 16 4,-4-2-688-4,2-1-144 11,-6 1-16-11,6-2-7520 17,-2-2-1504-17</inkml:trace>
    </iact:actionData>
  </iact:action>
  <iact:action type="add" startTime="104857">
    <iact:property name="dataType"/>
    <iact:actionData xml:id="d70">
      <inkml:trace xmlns:inkml="http://www.w3.org/2003/InkML" xml:id="stk70" contextRef="#ctx0" brushRef="#br4">19081 20392 28559 0,'0'0'2544'0,"0"0"-2032"9,-13 4-512-9,1 7 0 5,4 1 384-5,-3 11 0 7,-3 5-16-7,-8 1 0 8,-3 2 48-8,0 8 16 10,-1 0 0-10,1 8 0 4,0-8-80-4,-1 6-16 11,5-4 0-11,-3 4 0 4,-1 0-160-3,8-6-48 8,1 0 0-9,-4-4 0 19,3-4-1664-19,3 0-320 0,-1-4-80 0,5-3-6704 13,2-5-1344-12</inkml:trace>
    </iact:actionData>
  </iact:action>
  <iact:action type="add" startTime="105096">
    <iact:property name="dataType"/>
    <iact:actionData xml:id="d71">
      <inkml:trace xmlns:inkml="http://www.w3.org/2003/InkML" xml:id="stk71" contextRef="#ctx0" brushRef="#br4">18547 20850 15663 0,'0'0'688'0,"0"0"144"0,16-2-656 0,3 0-176 11,-1 0 0-11,1-2 0 4,5-2 1632-4,-3 6 288 12,-2-2 64-12,5-1 16 4,-3-1-1472-4,3 0-288 11,-3-2-64-11,-1-2-16 4,1 2-32-4,1 2-128 11,-5 0 192-11,-3 3-64 4,-14 1-128-4,15-6 0 10,-15 6 0-10,12-10 0 19,-12 10-352-19,0 0-160 0,18-6-16 0,-18 6-6224 11,13-4-1248-10</inkml:trace>
    </iact:actionData>
  </iact:action>
  <iact:action type="add" startTime="105277">
    <iact:property name="dataType"/>
    <iact:actionData xml:id="d72">
      <inkml:trace xmlns:inkml="http://www.w3.org/2003/InkML" xml:id="stk72" contextRef="#ctx0" brushRef="#br4">19095 20714 6447 0,'0'0'272'0,"0"0"80"0,-8 19-352 0,2-1 0 10,1 1 0-10,-5 4 0 4,2 1 3584-4,2 3 640 11,-6 0 128-11,3 1 16 5,1-1-2304-5,-6 2-464 10,4 1-80-9,-5-3-32 3,3-2-320-4,-1-1-64 10,1-5-16-10,4-1 0 4,-2-3-320-4,10-15-64 11,0 0 0-11,0 0-16 4,-6 10-336-4,6-10-64 12,0 0-16-12,0 0 0 4,0 0-16-4,0 0-16 11,20-10 0-10,-4-7 0 2,1-3-48-3,3 3-16 10,-3-3 0-10,3-1 0 5,-1-1-176-5,-3 7 0 10,1-3 0-10,1 4 0 6,-4-7 0-6,1 3 0 9,-5 9 128-9,-10 9-128 5,15-6 0-5,-15 6 0 11,0 0 0-10,0 0 0 3,12 10-128-4,-2 5 128 11,-10-15-160-11,8 18 160 3,-4 3 0-3,-4 5-144 10,0-3 144-10,0 0 0 5,2-1 0-5,-2-1 0 10,0 1 0-10,2-3-128 5,-2-3 128-5,5 1 0 10,-1-5 0-9,-4-12 0 3,14 14 0-4,0-8 0 12,3-1 0-12,5-1 0 3,-1-6 0-3,2-1 0 10,9-3 0-10,-1 0 128 5,2-4-128-5,-2 0 0 10,0-1 0-10,1-5 128 5,-1 4-128-5,2-3 0 11,-2-1 0-11,-1 2 128 4,-3-5-128-4,-4 5 0 11,-3-3 0-11,-1 5 0 4,3-4 0-4,-5 5 0 10,-5-5 0-10,0 10 0 5,-12 6 0-5,0 0 0 10,13-6 128-10,-13 6-128 6,0 0 0-6,0 0 0 9,0 0 0-9,0 0 0 5,0 0 0-5,0 0-256 10,0 0 32-10,0 0 16 5,-17 10 16-5,3 4 16 11,-5-2 0-11,5 5 0 4,-2 1 176-4,1 1 0 11,1 1-144-11,-3-3 144 5,3 3 0-5,0 1 0 9,3-3 0-9,5-1 0 5,0 3-144-5,6-20 144 10,4 15 0-10,4-1 0 5,1-6-128-5,7-2 128 11,-2-6 0-11,3-2 0 4,6-4-144-4,3 0 144 10,3-8 0-10,2 3-144 5,-1-3 144-5,1 2 0 11,0 3 0-11,-2-5 0 4,-1 6 0-4,-1 0 0 11,-4 1 0-11,-3 3 0 4,-20 4 0-4,19 2 0 10,-19-2 0-10,0 0 0 5,8 21 0-4,-8 4 256 8,-2 3-64-9,-12 1-16 5,-3 6-48-5,-5 4 0 11,-1-4 0-11,-2-2 0 4,-5 4-128-4,1-2 128 11,-2-3-128-11,-2-1 128 4,-2-2-128-4,5-2 128 11,3-1-128-11,2-3 128 4,-3-3 32-4,3-7 0 11,6 1 0-11,-5-8 0 18,1-4-1168-18,1-6-224 0,5-6-48 0</inkml:trace>
    </iact:actionData>
  </iact:action>
  <iact:action type="add" startTime="106191">
    <iact:property name="dataType"/>
    <iact:actionData xml:id="d73">
      <inkml:trace xmlns:inkml="http://www.w3.org/2003/InkML" xml:id="stk73" contextRef="#ctx0" brushRef="#br4">21605 20688 1839 0,'0'0'0'1,"10"-10"160"0,-10 10-160-1,14-13 0 10,-4 3 0-10,-10 10 0 5,13-8 4912-5,-13 8 944 10,0 0 192-10,0 0 32 5,0 0-3776-5,0 0-768 10,0 0-160-10,0 0-32 4,0 0-464-4,-13 12-112 11,-1 5 0-11,-4-1-16 5,3 4-176-5,-1 5-48 10,-5 2 0-10,3 4 0 5,3 8-16-5,-5 4 0 10,4-4 0-10,-1 8 0 4,1 4-160-4,5-2-32 11,1 1-16-11,-2-1 0 5,6 2-304-5,0-2 0 11,2-10 128-11,4 0-128 3,4-6 0-3,2-2 160 12,0-2-160-12,2-5 128 4,4-5-128-4,-3-5 0 10,5-3-160-10,-14-11 160 19,16 6-640-18,3-2-48-1,5-4 0 0,-3-2-9632 11,-2-2-1936-10</inkml:trace>
    </iact:actionData>
  </iact:action>
  <iact:action type="add" startTime="106479">
    <iact:property name="dataType"/>
    <iact:actionData xml:id="d74">
      <inkml:trace xmlns:inkml="http://www.w3.org/2003/InkML" xml:id="stk74" contextRef="#ctx0" brushRef="#br4">21061 21066 18431 0,'-31'-3'816'1,"15"1"160"-1,5 0-784 0,11 2-192 8,0 0 0-8,0 0 0 6,0 0 1952-6,23 0 352 9,2 0 64-9,5 2 0 5,1 0-1584-5,4 1-320 10,8-1-64-10,2-2-16 5,4 0-16-5,5 0-16 10,7 8 0-10,5-4 0 5,-2 2-208-5,5-4-144 10,-3 2 192-10,4 0-192 20,-4-4-560-20,-5 2-208 1,-5-2-64-1</inkml:trace>
    </iact:actionData>
  </iact:action>
  <iact:action type="add" startTime="107007">
    <iact:property name="dataType"/>
    <iact:actionData xml:id="d75">
      <inkml:trace xmlns:inkml="http://www.w3.org/2003/InkML" xml:id="stk75" contextRef="#ctx0" brushRef="#br4">24266 20177 23039 0,'-12'-13'2048'0,"6"3"-1648"5,-3-2-400-5,3 2 0 8,-2-5 688-8,8 15 48 10,0 0 16-10,0 0 0 5,-8-8-80-5,8 8-16 11,-10 0 0-11,10 0 0 5,-15 12-464-5,5 7-192 10,-4 5 176-10,3 5-176 4,-5 8 0-4,4 6 128 11,-3 6-128-11,3 1 0 4,-7 1 128-4,3 4-128 11,-4 3 176-11,3-1-176 4,1-1 192-4,-1-1-192 11,3-1 192-11,-2-5-192 5,7-4 144-5,-3-8-144 12,4-10 0-12,2-3 144 4,2-5 208-4,4-19 32 8,0 0 16-8,10 12 0 5,-10-12 208-5,24 4 32 10,-1-10 16-10,2-2 0 5,5 0-288-5,1-5-64 10,0 1-16-10,2-6 0 5,0 1-288-5,-1 1 128 7,-1 5-128-7,-4 1 0 8,-5 4 0-8,-3 6 0 7,1 0 0-7,-20 0 0 8,13 8 0-8,1 7 0 10,-8 5 0-10,-2-1 0 5,-6 3-144-5,-4 3 144 11,-6 4-128-11,-3 3 128 5,-11-3 0-5,-3 0 0 11,-4-1 144-11,-8-3-144 3,2-4 288-3,-4-1-48 12,4-5-16-12,-4-3 0 3,6-6 80-3,-2-6 16 11,8 0 0-11,1-6 0 4,3-4-192-4,4-1-128 12,5-11 144-12,1 3-144 17,7-1-1728-17,0-5-448 1,8-4-96-1,2-3-16 0</inkml:trace>
    </iact:actionData>
  </iact:action>
  <iact:action type="add" startTime="107426">
    <iact:property name="dataType"/>
    <iact:actionData xml:id="d76">
      <inkml:trace xmlns:inkml="http://www.w3.org/2003/InkML" xml:id="stk76" contextRef="#ctx0" brushRef="#br4">24716 20758 23951 0,'0'0'2128'1,"0"0"-1696"4,2 14-432-5,6 7 0 9,-2 1 1488-9,4 5 224 10,3 4 32-10,-3 1 16 5,4-5-928-5,-4 4-192 7,1 0-48-7,5 1 0 4,-2-3-320-4,-1-2-64 7,-1-3-16-7,2-1 0 22,-7-2-592-22,7-1-128 0,-6-8-32 0,-2 1 0 15,-6-13-1648-15,0 0-336 0,0 0-64 0</inkml:trace>
    </iact:actionData>
  </iact:action>
  <iact:action type="add" startTime="107636">
    <iact:property name="dataType"/>
    <iact:actionData xml:id="d77">
      <inkml:trace xmlns:inkml="http://www.w3.org/2003/InkML" xml:id="stk77" contextRef="#ctx0" brushRef="#br4">25120 20793 21183 0,'-21'12'944'0,"9"0"192"0,-5-2-912 0,3 9-224 7,-6 10 0-7,3 1 0 5,-1 3 2336-5,-5 6 416 11,-1 0 96-11,-3 0 16 5,-2 2-1472-5,0-2-304 11,-3 4-48-11,1-2-16 4,-2 0-592-4,4-6-128 10,0-2-32-9,3 2 0 3,9-2-272-4,-3-4 0 11,6-3 0-11,5-5-10736 16,3-5-2080-16</inkml:trace>
    </iact:actionData>
  </iact:action>
  <iact:action type="add" startTime="107995">
    <iact:property name="dataType"/>
    <iact:actionData xml:id="d78">
      <inkml:trace xmlns:inkml="http://www.w3.org/2003/InkML" xml:id="stk78" contextRef="#ctx0" brushRef="#br4">26846 20323 15663 0,'0'0'688'1,"0"0"144"-1,0 0-656 0,0 0-176 8,0 0 0-8,-3 14 0 4,-3 8 2528-4,-4 3 480 6,4 2 80-6,-2 2 32 9,-3 5-1584-9,3 7-304 11,2 1-64-11,-4 5-16 4,2 4-592-4,1 0-128 11,-1 3-32-11,-2 1 0 4,0-2-208-4,1 3-64 7,-9 1 0-7,4-5 0 8,3-5 16-8,1-2 0 12,-4-6 0-12,6-2 0 4,1-6-144-4,-3-5 0 9,2-5 0-9,4-7 0 20,4-14-1392-20,0 0-304 1,0 0-64-1</inkml:trace>
    </iact:actionData>
  </iact:action>
  <iact:action type="add" startTime="108235">
    <iact:property name="dataType"/>
    <iact:actionData xml:id="d79">
      <inkml:trace xmlns:inkml="http://www.w3.org/2003/InkML" xml:id="stk79" contextRef="#ctx0" brushRef="#br4">26394 20817 33279 0,'0'0'1472'0,"0"0"320"0,23-4-1440 0,7-2-352 9,5 4 0-9,0 0 0 4,-2-2 624-4,8 0 48 11,2 1 16-11,4-3 0 4,-2-4-304-4,-3 4-48 12,3 2-16-12,-2 0 0 17,0-2-2592-17,-6-1-528 0</inkml:trace>
    </iact:actionData>
  </iact:action>
  <iact:action type="add" startTime="108581">
    <iact:property name="dataType"/>
    <iact:actionData xml:id="d80">
      <inkml:trace xmlns:inkml="http://www.w3.org/2003/InkML" xml:id="stk80" contextRef="#ctx0" brushRef="#br4">29546 20286 10127 0,'0'0'448'0,"0"0"96"0,-14-3-544 0,-1 1 0 9,3 0 0-9,-4 2 0 4,5 0 2752-4,-5 0 432 6,2 2 80-6,-5 0 32 9,5-1-2240-9,-5 5-448 11,-7-4-96-11,3 2 0 4,-2-2-48-4,-3 0 0 9,-1 4 0-9,-2 0 0 5,0 2 176-5,-4-1 48 7,-4 1 0-7,2 8 0 9,-6-3-176-9,-2 5-16 11,-4 0-16-11,-2 1 0 3,3 6-112-3,-1 1-32 12,4-1 0-12,-2 2 0 3,6 3 224-2,0 3 32 9,4 6 16-10,2-4 0 4,8-2-112-4,5-2-32 12,1 6 0-12,3-4 0 4,8 3-208-4,7-3-32 11,3 0-16-11,3-6 0 4,7-1-80-4,8-7-128 7,7 1 176-7,4-1-176 8,8-3 624-8,10 1 16 10,10-5 0-10,7-2 0 5,8-5 16-5,4-3 16 10,-3-2 0-10,1 0 0 5,2-2-320-5,-2-3-64 10,0-7-16-10,0 4 0 4,0 2 48-3,-4-2 16 5,5 1 0-6,-9 1 0 9,2 4-128-9,-5-2-16 10,-5-4-16-10,-5 4 0 5,-4 0-176-5,-10 0-224 12,-2 3 48-12,-6-1 16 17,-4 0-2960-17,-11 0-592 0</inkml:trace>
    </iact:actionData>
  </iact:action>
  <iact:action type="add" startTime="109916">
    <iact:property name="dataType"/>
    <iact:actionData xml:id="d81">
      <inkml:trace xmlns:inkml="http://www.w3.org/2003/InkML" xml:id="stk81" contextRef="#ctx0" brushRef="#br4">12830 17363 1839 0,'0'0'0'0,"0"0"160"0,0 0-160 0,0 0 0 10,0 0 0-10,0 0 0 4,0 0 2048-4,0 0 384 11,-8 8 80-11,8-8 16 5,0 0-1248-5,0 0-240 10,0 0-48-10,0 0-16 5,0 0-272-5,-14 4-64 10,14-4-16-10,0 0 0 4,0 0-112-4,0 0-32 12,-11 0 0-12,11 0 0 4,0 0 48-4,0 0 16 10,0 0 0-10,0 0 0 5,0 0 16-5,0 0 0 10,0 0 0-10,0 0 0 5,-14-10-80-5,6 2-16 10,8 8 0-10,0 0 0 5,-4-13-80-5,4 13 0 10,0 0-16-10,0 0 0 5,0 0-112-5,0 0 0 10,-2-12-16-10,2 12 0 4,0 0-48-4,0 0-16 11,0 0 0-11,0 0 0 5,-1-16-48-5,1 16 0 10,0 0 0-10,0 0 0 5,0 0-128-5,0 0 128 10,0 0-128-10,0 0 128 4,0 0-128-4,0 0 0 11,15 2 144-11,-15-2-144 5,18 14 0-5,-1-2 128 10,-7 3-128-10,8-3 0 5,-3 3 160-5,5-3-32 11,-5 6-128-11,9-5 192 4,-3 5-48-4,3-6-16 12,-3-1 0-11,-2-1 0 2,3 4 0-3,-1-6-128 10,3-5 192-10,-9 1-64 4,5-2 80-4,-1-2 16 10,-3-4 0-9,4 0 0 4,1-3 160-5,0-5 16 9,-7 0 16-9,4-1 0 5,-9 3-80-5,7 0-16 10,-4-7 0-9,3 1 0 3,-3 4-128-4,2-3-48 10,-7-1 0-10,1-2 0 5,2 3-16-5,-2-3-128 10,-4 1 192-10,2 3-64 5,-3-1-128-4,3 3 192 8,-6 12-192-9,4-16 192 5,0 5-192-5,-4 11 0 10,2-16 0-10,-2 16 0 4,0 0 0-4,0 0 0 11,0 0 0-11,0 0 0 5,0 0 0-5,0 0 0 11,0 0 0-11,0 0 0 4,0 0 0-4,-6 17 0 12,-4-5 0-12,5 4-176 3,-1 3 176-2,0-1 0 10,-6 1 0-11,2 5 128 4,3-11-128-4,-7 5 0 10,2 1 0-10,-1-3 0 5,-3 2 144-5,-1-5 16 11,1 5 0-11,0-1 0 4,-7-5 224-4,3 2 64 10,-3-5 0-10,3 3 0 4,-3 2-80-4,0-6-16 12,-1 1 0-12,1-1 0 3,-3-4-144-3,5-2-16 11,-2-2-16-11,-1-2 0 4,-1 0-48-4,3-4 0 10,7-3 0-10,-3-1 0 6,3 0-128-6,1-8 192 10,-2 1-192-10,3-1 192 4,1-1-192-4,2-3 160 11,2 1-160-11,-3 1 160 4,1-5-160-3,4 2 0 9,0-1 0-10,-1 3 128 4,1-3-128-4,0 5 0 11,4-3 0-11,0 7 0 5,2 3 0-5,0 12 0 10,0-13 0-10,0 13 0 5,0 0 0-5,0 0 0 10,8-10 0-10,-8 10 0 4,0 0-160-4,0 0 160 11,15-2 0-11,-15 2-144 5,0 0 144-5,0 0-128 11,0 0 128-11,16 8-128 4,1 5 128-4,-7-3 0 11,-10-10-144-11,16 21 144 4,-4 1 0-4,5 1-144 11,-3-1 144-11,1-1 0 4,5 1-144-4,-3-1 144 11,11 3 0-11,-3-1-144 4,0-2 144-4,3 1 0 10,-3 1 0-10,2-3-128 5,-1-3 128-5,1 1 0 10,-5-6 0-10,3 1 0 5,2-3 0-5,-3 0 0 10,-5-2 0-10,3-5 0 5,1-3 0-5,-2-2 128 10,-3-1-128-10,3-5 0 5,1-2 0-5,-5 0 144 10,3-7-144-10,1-1 0 5,-1 3 128-5,-4-7-128 10,1 3 0-10,-5 3 0 5,3-3 128-5,-7 5-128 10,0-4 0-10,0-3 0 4,-4-1 144-4,-4 3-144 11,0-3 0-11,-2 1 144 5,-2-2-144-5,-2 5 0 10,2-3 0-10,2 5 128 5,2 16-128-5,0 0 0 11,-4-12 0-11,4 12 0 4,0 0 0-4,0 0 0 12,0 0-160-12,0 0 160 3,-8 14-176-3,-1 3 176 10,1 3-192-10,2-2 192 5,-4 5-128-5,-1 0 128 10,3 3 0-10,-4 1 0 5,2 2 0-5,-1-1 0 10,-7 1 0-10,2 2 0 5,3 0 0-5,-5 2 0 10,1-7 0-10,-3 1 0 5,-1-2 0-5,-1-1 0 10,3-3 0-10,-3 1 0 4,-3-7 0-4,2 3 0 11,-3-1 0-11,1-7 0 5,-1-2 256-5,1 2-32 10,2-4-16-10,-3-5 0 5,1 1-80-5,0-4-128 10,-3 1 176-10,5-3-176 5,-2-4 192-5,5-2-192 10,3-2 192-10,-3-7-192 4,2-3 176-3,5 3-176 10,-7-1 160-11,9-3-160 4,-5-4 160-4,4-1-160 10,-3-1 160-10,5 0-160 5,-2-2 0-5,4 1 128 10,3-1-128-10,1 8 0 5,0-3 0-5,0 7 0 10,2 1 0-10,2 18 0 4,0-13 0-4,0 13 0 11,0 0 0-11,0 0 0 5,0 0-160-5,0 0 160 11,14-10-128-10,-14 10 128 2,13 6-144-3,3 2 144 12,3-2-160-12,-5 7 160 3,0-5-160-3,-1 4 160 10,7 5-160-10,-5 5 160 5,1-1-128-5,4-1 128 11,-5 5 0-11,5 2-144 4,1 1 144-4,-3 1-128 11,1-2 128-11,5 0-128 4,-3 1 128-4,2-1 0 11,-1-4 0-11,-1 1 0 4,1-7 0-4,1-5 0 10,-5-2 0-10,1 2 0 5,3-7 0-4,-3 1 0 8,-3-4 0-9,3 2 0 6,-5 0 0-6,4-2-160 9,1-2 160-9,-3 0-11600 16,1-2-2208-16</inkml:trace>
    </iact:actionData>
  </iact:action>
  <iact:action type="add" startTime="111703">
    <iact:property name="dataType"/>
    <iact:actionData xml:id="d82">
      <inkml:trace xmlns:inkml="http://www.w3.org/2003/InkML" xml:id="stk82" contextRef="#ctx0" brushRef="#br4">20499 17228 6447 0,'0'0'272'0,"0"0"80"1,-11-13-352-1,3-1 0 10,-4 4 0-10,4-1 0 5,8 11 2176-5,-9-8 352 10,-3 0 80-10,12 8 16 5,0 0-1040-5,-14-8-208 10,14 8-32-10,0 0-16 4,-13-4-352-4,13 4-64 11,0 0-16-11,0 0 0 5,0 0-224-5,0 0-48 10,0 0-16-10,0 0 0 5,-2 20-208-5,6-4-32 11,7 1-16-11,3 3 0 4,5-5 32-4,5 7 0 10,3 1 0-10,8 2 0 5,6-1-112-5,2-7-16 12,6 3 0-12,6 1 0 5,3-1-32-5,8-5-16 6,1-1 0-6,3-6 0 8,-4 0 112-8,6-1 32 7,-3-3 0-7,5 0 0 8,-2 0 32-8,4-2 16 10,0 6 0-10,4 0 0 5,-6-6-80-5,0-2-32 11,2-2 0-11,2-4 0 4,-5 2-144-4,-5-2-16 10,2-2-128-10,-4-1 192 4,1 3-192-4,1 0 176 12,-2-4-176-12,1-4 160 4,-7 3-160-4,-3-5 0 10,-3 6 144-10,-3-7-144 4,-2-5 0-3,-10 7 144 10,-2-5-144-11,0 7 0 4,-6-5 128-4,-4 1-128 10,-3 3 0-10,-9 2 0 5,-1 4 192-5,-14 8-64 11,8-9 0-11,-8 9-128 3,0 0 240-3,0 0-64 11,0 0-16-11,0 0 0 5,0 0-160-5,0 0 160 10,-18 0-160-10,1 4 160 6,-5-3-160-6,1 1 0 11,3 4 0-11,-5 4 128 3,-4 4-128-3,-3 1 0 7,1-5 0-7,-6 6 0 8,-2-5 0-8,-2 7 0 11,-6-4 0-11,-2 1 128 4,-4-9 0-4,-3 4 0 7,-3 5 0-7,3-5 0 4,-5-4 16-4,-1 4 0 8,-1-4 0-8,-3-1 0 7,1 7 32-7,1-4 0 8,-10-2 0-8,4-2 0 8,-7 0-176-8,7-1 160 12,-4-1-160-12,6-4 160 3,-5-3-160-3,9 1 0 11,-2 0 0-11,5 2 128 4,3-2-128-4,1-2 0 6,0-4 0-6,5 3 128 9,5 3-128-9,-2-8 0 11,2 0 0-11,4-3 0 4,0 1 0-4,4-4 128 11,2 5-128-11,2-7 0 5,-2-1 0-5,4 5 0 10,-1-1 0-10,5 3 0 4,2-4 0-4,1-1 0 13,3 5 0-13,3 1 0 3,-1 5 0-3,5 0 0 12,0-2 0-12,7 4 0 3,7 6 0-3,0 0 0 12,0 0-176-12,0 0 176 4,0 0-160-4,0 0 160 10,0 0-192-10,13 2 192 5,3 2-176-5,5 4 176 7,1-4-160-7,11 6 160 8,2 7 0-8,6-1 0 12,6 3-128-12,4 7 128 4,5 3 0-4,3 2-176 12,3 0 176-12,6-3-160 3,-1-5 160-3,5 1 0 12,4 1 0-12,2-4 0 3,4-5 0-3,4 2 0 7,1-5 0-7,1 1 0 8,4-8 0-8,-2-4 128 7,-6-6-128-7,-5 0 176 9,0-4 16-9,-3-6 0 6,-4 1 0-6,-4-5 0 8,0-1 112-8,-9 3 16 7,-3-1 16-7,-3 5 0 8,-4-6-16-8,-8-3 0 12,0 3 0-12,-12 1 0 3,-8 7-128-3,-3-4-16 11,-4 5-16-11,-14 9 0 4,0 0-160-4,0 0 128 12,0 0-128-12,0 0 128 3,0 0-352-3,-24 0-80 7,-1 7-16-7,-2 1 0 23,-3 2-2336-23,1-2-480 1,-10 1-80-1</inkml:trace>
    </iact:actionData>
  </iact:action>
  <iact:action type="add" startTime="113475">
    <iact:property name="dataType"/>
    <iact:actionData xml:id="d83">
      <inkml:trace xmlns:inkml="http://www.w3.org/2003/InkML" xml:id="stk83" contextRef="#ctx0" brushRef="#br4">13261 3300 1839 0,'-18'2'160'1,"13"0"-160"8,-9-2 0-9,2 2 0 5,-1 0 2144-5,3 4 400 9,10-6 80-9,0 0 0 5,0 0-1536-5,0 0-320 10,-6 8-64-10,6-8-16 5,0 0-32-5,0 0 0 11,0 0 0-11,19 11 0 4,-3 3-160-4,4-6-48 10,7-2 0-10,2-1 0 4,6-5-128-4,6 0-16 12,-2 0-16-12,12-4 0 3,4 3-96-3,3-3-32 12,1 0 0-12,5 0 0 4,0-4 48-3,1-2 16 8,1 1 0-9,-4 3 0 4,3-4 80-4,3 4 16 12,-4 0 0-12,7 6 0 5,-1 0 0-5,2 0 0 11,-6-2 0-11,3-2 0 4,-5 0-64-4,2-1 0 10,-7-1 0-10,-3 2 0 5,-5 2-128-5,-8 2-128 11,0 0 192-11,-8 4-192 3,-4 0 176-3,-3 5-176 12,-7-1 160-12,-1 0-160 17,-9 6-432-16,-1-3-176-1,-10-11-32 0,0 20-16 0</inkml:trace>
    </iact:actionData>
  </iact:action>
  <iact:action type="add" startTime="114465">
    <iact:property name="dataType"/>
    <iact:actionData xml:id="d84">
      <inkml:trace xmlns:inkml="http://www.w3.org/2003/InkML" xml:id="stk84" contextRef="#ctx0" brushRef="#br4">22257 3351 13823 0,'0'0'1216'2,"0"0"-960"8,0 0-256-10,17 6 0 5,3-4 1344-5,3 0 240 12,1-1 32-12,5 3 16 3,2-2-608-3,6 0-128 7,2-2-32-7,0 0 0 8,6 0-480-8,0 0-80 11,4-2-32-11,0 2 0 4,-1-2-144-4,-1-2-128 7,4 3 144-7,-2 1-7232 15,1 0-1440-14</inkml:trace>
    </iact:actionData>
  </iact:action>
  <iact:action type="add" startTime="117917">
    <iact:property name="dataType"/>
    <iact:actionData xml:id="d85">
      <inkml:trace xmlns:inkml="http://www.w3.org/2003/InkML" xml:id="stk85" contextRef="#ctx0" brushRef="#br4">7409 16287 14735 0,'0'0'640'0,"-11"11"160"0,-5-1-640 0,6 2-160 6,10-12 0-5,-7 11 0 6,-5 3 1760-7,4-4 320 7,8-10 64-7,0 0 16 8,-8 13-1136-8,8-13-240 7,0 0-32-7,0 0-16 7,0 0 208-7,0 0 32 8,0 0 16-8,0 0 0 8,0 0-144-8,2-17-16 7,0-1-16-7,4 1 0 8,2-7-304-8,4 1-64 7,-3 3-16-7,5 3 0 8,-6-3-224-8,1 1-32 7,3 5-16-7,-4-1 0 8,2 5-160-8,-10 10 0 7,0 0 0-7,0 0 128 8,0 0-128-8,0 0 0 7,0 0 0-7,0 0 0 26,-6 12-2112-25,-2 5-464 0</inkml:trace>
    </iact:actionData>
  </iact:action>
  <iact:action type="add" startTime="118220">
    <iact:property name="dataType"/>
    <iact:actionData xml:id="d86">
      <inkml:trace xmlns:inkml="http://www.w3.org/2003/InkML" xml:id="stk86" contextRef="#ctx0" brushRef="#br4">7406 16879 17503 0,'0'0'1552'0,"0"0"-1232"3,0 0-320-3,0 0 0 8,0 0 1728-8,0 0 272 8,0 0 64-8,0 0 16 7,0 0-1136-7,0 0-240 7,0 0-32-7,0 0-16 8,0 0 304-8,0 0 64 7,0 0 16-7,0 0 0 8,-2-9-336-8,2 9-64 7,-2-16 0-7,2 16-16 9,0-10-368-9,0 10-80 6,2-9-16-6,-2 9 0 27,0 0-1456-27,0 0-304 1</inkml:trace>
    </iact:actionData>
  </iact:action>
  <iact:action type="add" startTime="120379">
    <iact:property name="dataType"/>
    <iact:actionData xml:id="d87">
      <inkml:trace xmlns:inkml="http://www.w3.org/2003/InkML" xml:id="stk87" contextRef="#ctx0" brushRef="#br4">26250 17238 6447 0,'0'0'576'1,"5"18"-576"4,1-1 0-5,-4-5 0 8,-2-12 1808-8,0 0 256 7,-2 18 48-7,2-18 16 8,-2 15-544-8,-2-1-112 7,4-14-32-7,0 0 0 8,0 0-32-8,0 0-16 7,0 0 0-7,0 0 0 8,-13-4-48-8,7-10 0 7,-2-5 0-7,4-7 0 8,2-3-272-8,4-6-64 7,2-2-16-7,4-10 0 8,-2-2-352-8,4-1-64 8,1-7 0-8,1 1-16 7,4-3-272-7,-5-1-48 8,7-3-16-8,-3-3 0 7,3-4-16-7,5-6 0 7,-1 0 0-7,-1-2 0 9,5-6-208-9,1 4 0 7,0 4 0-7,3 2 0 7,-1 0 0-7,2 9 0 7,-2 5 0-7,-1 3 0 8,-3 5 0-8,-4 9-128 7,1 11 128-7,-1 5 0 8,-1 6-160-8,-5 5 160 7,5-1-128-7,-8 11 128 9,-12 6-128-9,15 0 128 6,-15 0-128-6,20 7 128 9,-11 11 0-9,3 0-128 7,2 7 128-7,-1 6 0 9,1 4-176-9,-2 2 176 6,0 0-208-6,-3 6 80 8,5-2 128-8,-2 10 0 7,3 5 0-7,-3 3 0 7,6 1 0-7,-5 3-160 8,7-5 160-8,-5 7 0 8,3 1 0-8,1-6-128 7,-5-1 128-7,4-4 0 7,-7-5 0-7,5-3 0 8,-4-4 0-8,1 0 0 8,-5-12 0-8,0-4 0 6,0 1 0-6,-4-5 0 8,-3-7 0-8,-1-16 0 7,0 0 0-7,-1 17 0 8,1-17 0-8,0 0 0 8,-16 16 144-8,4-10-144 8,-5-6 224-8,-1 0-32 6,-7 0-16-6,-8-2 0 9,-4-2-176-9,-4-4 160 7,-6 0-160-7,-4 2 160 7,-2-3-160-7,-3-3 128 7,-7-4-128-7,-5 1 128 8,0-7-128-8,-8-1 0 8,0-8 0-8,0-1 0 8,2 3 0-8,-1 0 0 7,11 0 128-7,0 1-128 7,7-3 0-7,4-2 0 8,5 4 0-8,3 1 128 7,12 7-128-7,5 0 0 8,7-3 0-8,11 3 0 8,2 1 0-8,8 1 0 7,8-5 0-7,6-1 0 8,9 0-176-8,10-1 176 7,12 3-128-7,10-2 128 8,5-1-144-8,7-1 144 7,1-2-160-7,12 3 160 8,4 5-128-8,3-3 128 7,-1 1 0-7,-4-2-144 8,-4 13 144-8,0-6 0 7,-7 3 0-7,-5 5 0 8,-8 8 0-8,-5 8 0 7,-6 8 0-7,-12-1-128 8,-8 7 128-8,-7-1 0 7,-12 3-144-7,-8 7 144 8,-14 8 0-8,-6 2 0 7,-11 6 0-7,-12-2 0 7,-6 4 0-7,-5 3 160 8,-5 1-32-8,-5-2-128 8,-8-4 176-8,2 1-176 6,-6-5 160-6,3-4-160 9,5-7 160-9,2-1-160 6,9 0 160-6,14-3-160 8,6-5 0-8,14-7-160 8,7-3 0-8,16-11 0 20,0 0-2704-20,0 0-528 0,37-17-128 2,20-1 0-1</inkml:trace>
    </iact:actionData>
  </iact:action>
  <iact:action type="add" startTime="121236">
    <iact:property name="dataType"/>
    <iact:actionData xml:id="d88">
      <inkml:trace xmlns:inkml="http://www.w3.org/2003/InkML" xml:id="stk88" contextRef="#ctx0" brushRef="#br4">27949 17420 11967 0,'-16'5'1072'1,"2"3"-864"3,1 2-208-4,-3-4 0 8,6 2 2688-8,10-8 512 7,-13 7 80-7,13-7 32 8,0 0-1392-8,0 0-256 7,0 0-64-7,0 0-16 8,-10-15-432-8,0-5-96 7,6 3-16-7,4-11 0 8,2-7-304-8,6-4-64 6,0-9-16-6,5-5 0 9,3-4-256-9,5-1-48 7,-3-3-16-7,3-7 0 9,5-2-160-9,-1-6-48 6,1-2 0-6,3-6 0 8,-2-4 16-7,0-3 0 5,-1-9 0-5,1 9 0 6,4-7-144-7,0 10 0 7,-3 4 144-7,-1 10-144 8,0 16 0-8,-3 7 0 7,-3 12 0-7,-1 4 0 8,-5 12-144-8,5 5 144 7,-5 8-160-7,-1 4 160 8,-14 6-144-8,22 8 144 8,-7 2-128-8,3 6 128 7,-8 1 0-7,5 8-160 7,-1 5 160-7,-3 9 0 8,-7 2-160-8,2 9 160 8,0 9-128-8,-2-1 128 8,-4 7 0-8,0-1-160 6,4 0 160-6,-4 5 0 9,-4-7-160-9,0 2 160 6,-2 3-128-6,0-7 128 9,4-3 0-9,-7-3 0 6,-1-1 0-6,4-8-128 9,-2-4 128-9,-1 0 0 6,-1-8 0-6,2-4 0 8,-6-3 0-8,5-9 0 7,-5-1 0-7,2-5 0 8,-5 3 128-8,5-6 16 8,-4 2 0-8,3-3 0 7,-9-3 32-7,-1 0 0 8,-4 0 0-8,-5-2 0 7,-9-2-176-7,-4-2 160 8,-11 0-160-8,-8-2 160 8,-5-2-160-8,1 1 0 6,0-5 144-6,3 2-144 8,-1-4 0-8,6-3 128 7,5-1-128-7,4 1 0 8,4-9 0-8,8 5 0 7,6 1 0-7,6-1 128 9,6-3-128-9,13-1 0 7,4-3 0-7,10-3 128 8,7-4-128-8,13 0 0 6,5-2 0-6,8-2 0 8,-2 2 0-8,12 1 128 7,1-3-128-7,1 4 0 9,-2 6 0-9,6 2 0 6,-1 1-160-6,7 7 160 9,-3-1 0-9,1 6 0 7,-5-1 0-7,-1 3 0 8,-6-2-144-8,-4 6 144 7,-4 6 0-7,-4 0-144 8,-8 2 144-8,-7 6 0 7,-5 0 0-7,-5 2 0 7,-10-10 0-7,-2 23 0 7,-6 0 0-7,-7 5-128 8,-7 1 128-8,-13 0 0 7,-4 1 0-7,-10-1 0 8,-7-2 0-8,-1 0-128 7,-1-1 128-7,3-3-128 9,6-5-80-9,12-3-16 6,8 5 0-6,7-12 0 23,13-1-1312-23,9-7-256 0,0 0-48 0,17-3-12736 4</inkml:trace>
    </iact:actionData>
  </iact:action>
  <iact:action type="add" startTime="121987">
    <iact:property name="dataType"/>
    <iact:actionData xml:id="d89">
      <inkml:trace xmlns:inkml="http://www.w3.org/2003/InkML" xml:id="stk89" contextRef="#ctx0" brushRef="#br4">29372 17039 21183 0,'-9'20'1888'1,"-1"-10"-1504"2,0 5-384-3,2-3 0 8,-3 2 0-8,3-5 0 8,2 9 0-8,-4-6 128 7,4-1 768-7,6-11 144 7,0 0 48-7,0 0 0 8,-7 10-256-8,7-10-32 8,0 0-16-8,0 0 0 8,0 0 208-8,0-25 32 6,0-5 16-6,9-5 0 9,7-6-336-9,0-4-80 6,1-5-16-6,5-5 0 9,-5-3-176-9,7-1-48 6,1-3 0-6,0 1 0 9,3-1 32-9,-1-6 0 7,-2-1 0-7,3-5 0 8,3-6-32-8,0 2-16 7,4-2 0-7,-2 0 0 8,0 0-224-8,1 8-144 7,-1 2 192-7,0 10-192 8,-6 7 0-8,-2 12 0 8,-3 4 0-8,-3 14 0 7,-1 9 0-7,-4 2 0 8,1 6-144-8,-15 6 144 7,14 12 0-7,2 6 0 7,-7 5 0-7,7 8 0 8,-6 6 0-8,1 2 0 7,-3 10 0-7,-2 0 0 8,0 1-128-8,2 11 128 7,-4 3-128-7,-4 8 128 8,-2-1-240-8,-4 5 48 7,0-12 0-7,-2 8 0 8,0 4 48-8,-3-13 16 7,3-9 0-7,0-5 0 8,-2-6 128-8,2 0 0 7,3-6 0-7,-1 0 0 8,-2-10 0-8,4 1 0 7,0-7 0-7,2 0 128 8,-2-1-128-8,-2-1 192 7,-1-1-64-7,-1-2 0 9,8-16 0-9,-18 5 0 6,3 5 0-6,-5-2 0 8,-1-2-128-8,-9-2 192 7,-5-4-64-7,-10 0 0 8,-3-2-128-8,-11 0 176 7,-3-6-176-6,1-2 192 6,-1 3-192-7,-2-7 0 7,-1 0 144-7,3 4-144 8,-5-3 0-8,5 3 128 7,3-2-128-7,3 3 0 8,3-1 0-8,6-4 128 7,6 4-128-7,2-5 0 9,10 1 0-9,6-1 144 6,5 7-144-6,7-8 0 25,7 4-416-25,6-3-192 0,3 3-32 0,11-1-16 11,9 3-2352-10,9 4-480-1</inkml:trace>
    </iact:actionData>
  </iact:action>
  <iact:action type="add" startTime="122604">
    <iact:property name="dataType"/>
    <iact:actionData xml:id="d90">
      <inkml:trace xmlns:inkml="http://www.w3.org/2003/InkML" xml:id="stk90" contextRef="#ctx0" brushRef="#br4">30775 16838 11967 0,'-16'26'1072'0,"1"-9"-864"0,-3 9-208 0,2 1 0 0,-1 2 1248 0,1 2 208 4,-3 5 32-4,1-7 16 7,1-2-512-7,-3-2-96 7,-1-1-32-7,1-7 0 8,3 3 512-8,-5-10 96 7,5-1 32-6,17-9 0 7,0 0-64-8,0 0-16 6,0 0 0-6,0 0 0 8,-4-15-400-8,10-3-64 7,9-5-32-7,7-10 0 8,-5-6-352-8,9-8-64 7,1 2 0-7,2-4-16 8,6-1-160-8,-2-7-16 8,-1-5-16-8,-1-3 0 7,-2 3 0-7,0-2 0 7,3-11 0-7,1-1 0 8,0 0-96-8,-4-2-16 7,0-8 0-7,5 3 0 8,-1-3-192-8,4 4 128 8,-4 2-128-8,2 12 0 8,2 7 128-8,-4 12-128 7,-5 9 0-7,-3 10 0 8,-6 11 0-8,1 3 0 6,-4 10-176-5,-16 6 176 6,0 0-144-7,15 8 144 8,-1 12 0-8,-8 1 0 7,0 6-144-7,-3 10 144 8,-1 4 0-8,-2 10-144 8,0 2 144-8,-4 7 0 6,-3 8 0-6,1 1-128 9,-6 7 128-9,2 6 0 6,4-2 0-6,-5 0-128 9,1 0 128-9,4-10-160 6,-4-2 160-6,5-9-160 8,1-5 160-7,0-3 0 5,2-10 0-6,2 0 0 8,2-8 0-8,0-2 0 8,2-4 0-8,0 1 0 8,-1-1 0-8,3-6 0 7,-6-21 0-7,2 20 128 8,-2-20-128-8,0 0 0 7,0 12 128-7,0-12-128 7,0 0 128-7,0 0-128 7,0 0 128-7,-19 2-128 9,1-4 192-9,1-2-48 7,-5-2 0-7,-3-8 0 7,-3 5-144-7,-3-7 0 8,-2-2 144-8,-6-3-144 8,4 1 0-8,2 3 0 7,-6-3 0-7,0-5-192 9,2-2 192-9,0-1 0 6,4 1-144-6,3-2 144 8,1-2 0-8,2-3 0 7,-1-3-144-7,7 0 144 8,1-6 0-8,5 4 0 7,-3-5-128-7,10 7 128 8,3-2-176-8,-1 1 32 7,4 1 0-7,10 6 0 7,-1 4 144-7,13 5-208 8,-1-1 80-8,9 2 128 8,7 7-240-8,2-2 80 7,10 3 16-7,3-5 0 8,7 3 144-8,5-1-160 7,13 0 160-7,6 7-160 7,9 1 160-6,-4-2 0 6,4 2-144-7,-6 0 144 8,-4-5 0-8,2 1 0 7,-1-2 0-7,-3 5 0 8,-1-5 0-8,-7 2 0 8,0 6 0-8,-10 1 0 8,-9-1 0-8,-8 8 128 6,-10 4 0-6,-7 1 0 8,-9-1 48-7,-3 8 0 5,-12 0 0-6,-2 5 0 8,-10 1-32-8,-8 3 0 7,-9 4 0-7,-8 10 0 8,-14 0 0-8,-7 8 0 7,-9-4 0-7,-3 4 0 8,-4-6-144-8,2 2 160 7,-4-6-160-7,-1 2 160 8,1-2-160-8,-6-2-192 7,-2-3 32-7,-1-3-11376 16,-3-8-2288-16</inkml:trace>
    </iact:actionData>
  </iact:action>
  <iact:action type="add" startTime="123457">
    <iact:property name="dataType"/>
    <iact:actionData xml:id="d91">
      <inkml:trace xmlns:inkml="http://www.w3.org/2003/InkML" xml:id="stk91" contextRef="#ctx0" brushRef="#br4">29000 16653 11055 0,'0'0'480'1,"-10"12"112"-1,-2-4-464 0,12-8-128 5,0 0 0-5,0 0 0 8,0 0 1696-8,0 0 320 7,0 13 64-7,0-13 16 8,0 0-1408-8,0 0-288 7,0 0-48-7,20 6-16 8,-1 0 272-8,3-6 48 7,1-2 16-7,5-4 0 8,3-5 16-8,0-7 0 7,4 2 0-7,8-3 0 7,4 1-112-7,2-1 0 8,3-7-16-8,7 1 0 8,7 0-144-8,0-1-32 7,5-3 0-6,-1 2 0 6,0 1 192-7,-4-1 16 6,3-4 16-5,-7 0 0 7,-1 0-224-8,-3-1-64 7,-1 3 0-7,1 2 0 8,-3-2-144-8,-8 5-48 7,-3 7 0-7,-5-1 0 9,-2 6-128-9,-5 3 128 6,-5-1-128-5,-7 8 128 7,-20 2-128-8,13-2 160 7,-13 2-160-7,0 0 160 7,0 0-32-7,0 0 0 7,0 0 0-7,-8 14 0 8,-9 1 0-8,-3 5-128 8,-3-3 192-8,-8 7-64 7,-1 1 16-7,-1 4 0 7,-2 1 0-7,-2 3 0 8,0 10 16-8,-2 3 0 7,-8 9 0-7,-1 5 0 8,-1 1 80-8,0 11 16 7,-8-2 0-7,-9 10 0 8,-2 4-16-8,-8 2 0 8,-4-2 0-8,0 4 0 8,2-1-32-8,10-5 0 6,-1-10 0-6,9-1 0 9,1 1-80-9,5-8 0 6,1-7-128-6,2-1 192 22,4 1-752-21,3-3-144-1,-5 1-48 0,4-4-9856 8,4-3-1968-8</inkml:trace>
    </iact:actionData>
  </iact:action>
  <iact:action type="add" startTime="128605">
    <iact:property name="dataType"/>
    <iact:actionData xml:id="d92">
      <inkml:trace xmlns:inkml="http://www.w3.org/2003/InkML" xml:id="stk92" contextRef="#ctx0" brushRef="#br3">723 14272 11807 0,'0'0'512'1,"0"0"128"-1,0 0-512 0,-12-6-128 6,3-2 0-6,9 8 0 9,-6-13 992-9,-2 5 176 7,4-6 48-7,0 3 0 7,0-5-304-7,2 4-48 8,-2-1-16-8,-2 1 0 8,-1 4-192-8,1-6-32 6,2 3-16-6,4 11 0 9,0 0 128-9,0 0 32 6,0 0 0-6,0 0 0 9,0 0-128-9,0 0-32 6,0 0 0-6,0 0 0 9,-14 15-256-9,5 9-48 7,1 3-16-7,-6 6 0 8,2 4 32-8,-1 2 16 7,1 8 0-7,-2 2 0 8,1 7 48-8,-3 5 0 7,0 5 0-7,-3 4 0 8,1-3-80-8,3 5-16 7,-3 4 0-7,3-6 0 8,-7 2-96-8,3 0 0 8,-1 2-16-8,5 4 0 7,-1 0 80-7,4 2 32 7,-1-4 0-7,1 1 0 8,2 4-48-8,0-1-16 7,5-4 0-7,1 2 0 8,-2 4-96-8,2-2-128 7,-4-4 176-7,4-3-176 7,0 1 160-7,0-6-160 7,1 0 128-7,-5 0-128 9,0-5 192-9,2-3-64 7,-2-1 0-7,-3 3 0 8,1 5 64-8,-2-3 0 7,2 4 0-7,3-3 0 9,-7-1-32-9,4 4 0 6,4-2 0-6,-5 1 0 8,1-7 0-8,4-1 0 7,-2-3 0-7,-2 1 0 8,1-1-32-8,-7 5-128 7,4-5 192-7,-1-1-64 8,3-4 0-8,-4 1 0 7,3 1 0-7,1 0 0 8,0 1-128-8,2-1 160 8,2-6-160-8,-1-2 160 7,-5-1-32-7,6-7 0 7,-4 2 0-7,6-5 0 8,2-3 0-8,1-4 0 7,-1 0 0-7,0-1 0 8,0-3-128-8,2-1 160 7,0-5-160-7,0 5 160 8,0-9-160-8,2 1 0 7,-2-2 144-7,0 3-144 8,0-15 0-8,0 14 128 7,0-14-128-7,0 16 0 8,0-16 0-8,4 15 0 7,-4-15 0-7,0 0 128 8,0 10-128-8,0-10 0 7,0 0 128-7,0 0-128 8,0 0 0-8,0 0 128 7,0 0-128-7,0 0 0 8,0 0 0-8,0 0 0 7,0 0 0-7,0 0 128 8,0 0-128-8,0 0 0 7,0 0 0-7,19 2 128 8,-19-2-128-8,16 2 0 7,1-4 0-7,5 0 0 9,-7 2 0-9,5-2 0 6,-1 0 0-6,1 2-128 8,-3 2 128-8,3-2 0 7,-1-2 0-7,3 2 0 8,1 0 0-8,5 0 0 7,-1 0 0-7,4 0 0 9,2-2 0-9,0 0 0 6,-1 2 0-6,3-2 0 8,8 2 0-8,-2-4 0 7,3 2 0-7,7 2 0 8,-6-2 0-8,4 2 0 7,-1-2 0-7,5 0 0 8,-2 2 0-8,2-2 0 7,-5-1 0-7,3 1 0 8,6-2 0-8,3 0 0 7,-1-2 0-7,-1 4 0 8,-1 0 0-8,3 0 0 8,1 2 0-8,5 0 0 7,-2 0 0-7,1 2 0 7,-1-2 0-7,-4 2 0 8,3 0 0-8,-3 6 0 7,1-4 0-7,-1 0 0 8,3-4 0-8,5 0 0 7,-2 2 0-7,5-2 0 8,-5 0 0-8,6 0 0 7,-4 0 0-7,6 0 0 9,-1 0 0-9,3-2 0 6,-2 2 0-6,4 0 0 9,0-2 0-9,0 0 0 6,2 0 0-6,0 2 128 8,0 2-128-8,0-2 0 7,0-2 0-7,-2 2 0 9,-4 0 0-9,2 2 0 6,4-4 0-6,4 2 0 8,7 2 0-8,-5 0 0 8,-2 0 0-8,0-2 0 7,-2 2 0-7,2-1 0 8,-2 3 0-8,4-2 0 7,9-4 0-7,-3 2 0 8,3 4 0-8,-3 4 0 7,-8-2 0-7,2-4 0 7,1 2 0-7,3 2 0 8,4 1 0-8,-2-1 0 7,5-2 0-7,-1-2 0 8,-3 4 0-8,-1-2 0 7,-2 2 0-7,-1-2 0 9,5-2 0-9,0 0 0 6,3-1 0-6,-3 1 0 9,5 4 0-9,-3-4 0 6,1-2 0-6,-5 4 0 8,2 2 0-8,-5-2 0 8,7 0 0-8,1 0 0 7,3 3 0-7,-4 3 0 7,-7-4 0-7,3 2 0 8,-2-2 0-8,3 2 0 8,3-3 0-8,1-1 0 7,7 0 0-7,-5 0 0 8,-9-2 0-8,6-2 0 7,-5 0 0-7,5 4 0 8,1-4 0-8,7 0 0 7,-3 0 0-7,1 0 0 7,-1 0 0-7,-5 0 128 8,1-4-128-8,-1 4 0 8,7 0 0-8,0 0 0 8,7 0 0-8,-7 4 0 6,-5-2 0-6,1 2 0 9,-5-4 0-9,5 2 0 6,3-2 0-6,1 2 0 9,4-2 0-9,-1 2 0 7,-1-4 0-7,-4 2 0 8,-3-2 0-8,5 2 0 7,4 0 0-7,3 0 0 7,-1 0 0-7,-2 0 0 8,-1 0 0-8,-3 0 0 8,0 0 0-8,5 2 0 7,3 0 0-7,0 2 0 7,0-3 0-7,0-1 0 8,-7-1 0-8,1 1 0 7,-2 0 0-7,7 0 0 8,1 1 0-8,0-1 0 8,0 0 0-8,0 0 0 6,-5 0 0-6,-1 2 0 8,4 0 0-8,4-2 0 8,4 0 0-8,-5 0 128 7,-7-2-128-7,0 2 0 8,1-2 0-8,5 2 0 8,4-1 0-8,0-1 0 6,2 2 0-6,-4-2 128 9,-6 2-128-9,1-2 0 7,-1 0 0-7,2 0 0 8,4 2 0-8,2 0 0 7,-3-2 0-7,-3 0 0 8,-2 0 0-8,4 2 0 7,2-4 0-7,6 4 0 8,0-2 0-8,-4 0 0 7,-5 0 0-7,-3 2 0 8,0-2 0-8,2 2 0 7,3-2 0-7,1 2 128 8,0 0-128-8,-2 0 0 7,0 0 0-7,-2 0 0 8,-1-2 0-8,3 2 0 7,8-2 0-7,-4 0 0 8,-6-1 0-8,0-1 0 7,1-2 0-7,-1 2 128 7,2-2-128-7,2 2 0 8,2-2 0-8,-4-2 0 8,-7 5 0-8,1-1 0 7,2 0 0-7,1 0 0 9,-1-2 0-9,4-2 128 6,-2 0-128-6,-1 3 0 8,-9-5 0-8,5 2 0 7,-1 2 0-7,-2 0 0 8,3-1 0-8,-1 1 0 7,2 0 0-7,1 4 0 8,-13-4 0-8,7 2 0 7,-5-4 0-7,9 2 0 8,-3 3 0-8,-1-1 0 7,3 0 0-7,0-2 128 8,-11 2-128-8,6 0 0 7,-3 0 0-7,5 2 0 8,-3 2 0-8,5-2 0 7,5-2 0-7,-6 2 0 8,-11 1 0-8,6-3 0 7,-1 2 0-7,1 0 128 8,1-2-128-8,-1 2 0 7,3 0 0-7,1 0 0 8,-12 2 0-8,-1-4 0 7,1 0 0-7,2 2 0 9,0 2 0-9,-1 0 0 6,3 0 0-6,2 0 0 8,-7 0 192-8,3 0-48 7,-8 0 0-7,2 0 0 8,6 0-144-8,-6 4 128 7,-1 0-128-7,3-2 128 8,-2 2-128-8,0 0 0 7,0-2 0-7,-4 0 0 8,-4 0 0-8,-2 2 0 7,0-1 128-7,2 1-128 8,-6-2 0-8,1-2 0 6,3 2 0-6,-8 0 0 9,0 0 0-9,-5 2 0 7,-5-2 0-7,-5 4 128 8,-6-2-128-8,-2 0 0 7,-4-2 0-7,2 3 0 8,-6-1 128-8,6 0-128 7,-6 0 0-7,-4 0 128 8,-1 0-128-8,-1-2 192 7,-2 2-192-7,0-2 192 9,1-4-192-9,-1 4 192 5,0 0-192-4,-1-2 192 7,-3 0-192-8,-7 0 128 7,-16 0-128-7,19 0 128 8,1-2-128-8,-9 0 128 7,-11 2-128-7,16-6 128 8,-16 6 0-8,6-14-128 7,-2 3 192-7,0-5-64 8,-4 4-128-8,0-7 192 8,-2-3-192-8,0-7 192 7,-2 2-192-7,0-4 128 7,2-5-128-7,-4-6 128 8,-2-3-128-8,3-8 0 7,-1-4 0-7,2-7 128 8,-2 0-128-8,-4-4 0 8,2-5 0-8,1-3 0 8,-3 4 0-8,4-4 0 6,2-4 0-6,-2 0 0 9,2-2 0-9,-3-4 0 6,3 3 0-6,0-1 0 9,0-2 0-9,4 4 0 7,-4 2 0-7,0 0 0 7,-2 0 0-7,2 0 0 7,0 0 0-7,0 2 0 8,3 0 0-8,1 2 0 7,-6-4 0-7,4 6 0 8,-2-2 0-7,8 6 0 5,-10-2 0-6,4 7 0 8,-2-1-176-8,0 11 176 8,0 5-128-8,2 7 128 7,-2-2 0-7,-1 8 0 8,1-4 0-8,2 4 0 8,0 2 0-8,-2 4 0 6,0 1 0-6,2 3 0 8,0 2 0-8,0 5-128 7,-4-1 128-7,2 7 0 8,2-2 0-8,0 5-128 8,-2-5 128-8,4 16 0 8,-1-12 0-8,1 12-160 6,0 0 160-6,0 0 0 9,-6-15-144-9,6 15 144 6,0 0 0-6,0 0-144 9,0 0 144-9,0 0 0 6,-14-10 0-6,14 10 0 8,0 0 0-8,0 0 0 8,-16-8 0-8,16 8 128 7,-17 0-128-7,3 4 0 8,14-4-128-8,-21 4 128 8,-3 0 0-8,7 0 0 7,-1 2 0-7,-5 0 128 7,-4-3-128-7,1 1 0 7,-3 0-128-7,0 0 128 8,-3 0 0-8,-5 0 0 7,0-4 0-7,-2 2 0 8,0 4 0-8,-7-4 0 7,-3 0 0-7,-4 0 0 8,-2-2 0-8,1 2 0 8,-1-2 0-8,3 0 128 8,-7-2-128-8,-1 0 0 6,1 0 0-6,-3 2 0 9,-1-2 0-9,-5-2 0 7,-2 2 0-7,-6 0 128 8,-4-2-128-8,2 2 0 7,-2 0 0-7,-2 2 0 8,-2 0 0-7,0 0 0 5,-4 4 0-6,-3-4 0 8,-9 0 0-8,1 0 0 7,1-2 0-7,-3 2 0 8,-1 0 0-8,3 0 0 7,-5-2 0-7,-1 2 0 8,-8-4 0-8,0 0 0 7,2-3 0-7,-1 1 0 8,3 0 0-8,-4 2 0 7,-6 0 0-7,-2-4 0 7,-2-1 0-7,2 1 0 8,2-6 0-8,-5 8 0 7,5 2 0-6,-10 0 0 6,-2-5 0-7,2 1 0 8,1 0 0-8,3 2 0 7,2 4 0-7,-2-6 128 9,-2-1-128-9,-3-5 0 6,3 2 0-6,4 7 0 8,-2-1 0-8,0-2 0 7,-9-2 0-7,5 0 0 8,6-1 0-8,-2 5 0 7,4 0 0-7,-9-2 0 8,-7-2 0-8,1 6 0 7,1-1 0-7,4 1 0 8,3-8 0-8,-11 6 0 7,-11 2 0-7,8 0 0 8,3-3 0-8,2 3 0 7,1-2 0-7,-3 2 0 8,-3 0 0-8,-4 0 0 7,7-4 0-7,5 4 0 7,7 1 0-7,-10 1 0 8,-7 0 0-8,0 0 0 8,1-4 0-8,3 4 128 7,1 4-128-7,-1 2 128 8,-10 0-128-8,2-2 0 7,1 0-128-7,-7 5 128 9,-2 7 0-9,-2-4 0 6,-6 1 0-6,6-1-128 8,2 4 128-8,-2-1 0 7,-8 1 0-7,3 0 0 8,5-2 0-8,-2 3 0 7,-2-3 128-7,2 1-128 8,-2-7 0-8,10 2 0 7,4 2 0-7,-1-4-128 8,-11 2 128-8,4-3 0 8,6 1 0-8,-2 0 0 7,6-2 0-7,-1 0 0 8,-9-4 0-8,6 0 0 7,4 0 0-7,3 0 0 7,-1 0 0-7,-4 0 0 8,2-2 0-8,3 0 0 7,7 0 0-7,-3 2-128 8,-5 0 128-8,0 0 0 7,-1-6 0-7,7 2 0 8,5-2 0-8,0 3 0 7,-7-1 0-7,2-2 0 8,1-8 0-8,6 8 0 7,6 2 0-7,-7 0 0 8,-5-1 0-8,3-7 0 7,-3 4 0-7,6 2 0 8,7 2 0-8,-7 0 0 7,-2 3 0-7,-1-3 0 8,5-4 0-8,2 4 0 8,0 2 0-8,5-2 0 8,-7-4 0-8,4 0 0 7,-4 1 0-7,1-3 0 7,7 4 0-7,0 0 0 7,4-2 0-7,0 1 0 8,-12 1 0-8,8 0 0 7,6 0 0-7,0-4 0 8,2 4 0-8,-2 1 0 7,-1 1 0-7,-1-2 0 8,-5-4 0-8,8 2 0 7,5 6 0-7,2-4 0 8,0-1 0-8,-5-1 0 7,-3 2 0-7,2 0 0 9,4 2 0-9,2-2 0 6,3 4 0-6,3 1 0 9,-2-3 0-9,-3 2 0 7,-3-2 0-7,0 0 0 8,3 0 0-8,3-4 0 6,6 6 0-6,-3 0 0 8,4 4 0-8,-3-4 0 7,-1-2 0-7,5 2 0 8,-1 4 0-8,7-2 144 8,1 0-144-8,6 4 160 7,0 4-160-7,0 4 0 7,-2-2 0-7,2 1-176 8,0-3 176-8,8 2 0 7,8 5 0-7,0-3-128 22,5 0-1104-21,7-2-224 0,5 5-32-1</inkml:trace>
    </iact:actionData>
  </iact:action>
  <iact:action type="add" startTime="132932">
    <iact:property name="dataType"/>
    <iact:actionData xml:id="d93">
      <inkml:trace xmlns:inkml="http://www.w3.org/2003/InkML" xml:id="stk93" contextRef="#ctx0" brushRef="#br3">3171 6405 9615 0,'0'0'416'0,"0"0"96"0,0 0-512 1,0 0 0 8,0 0 0-9,0 0 0 5,0 0 240-5,0 0-64 10,-6 2-16-10,-6-2 0 4,5-4 448-4,1 2 96 12,6 2 0-12,-12-2 16 4,4-2 272-4,8 4 48 11,-6-2 16-11,6 2 0 4,0 0 0-4,-11-6 0 12,11 6 0-12,0 0 0 3,0 0-160-3,0 0-48 10,0 0 0-10,0 0 0 5,0 0-384-5,17-11-80 10,3 3 0-10,-3 4-16 5,5-4-368-5,-1 0 0 11,6 6 0-11,3 0 128 4,-1-2-128-3,0 3 144 20,4-3-144-21,4 2 160 0,-3 2-32 0,7 0 0 2,2 0 0-2,5-2 0 5,-3 0 144-5,6 2 32 7,2 2 0-7,3-2 0 9,1 0 0-9,1 0 0 6,3 2 0-6,1 0 0 8,-3-8-96-8,-1 0-16 7,-3 2 0-7,-1 2 0 8,1 2-64-8,1 0-128 10,-3 0 176-10,0 0-176 5,-2 0 192-5,1 4-192 12,-3 4 192-12,-2-4-192 4,-2-2 192-4,-1 0-192 11,-4 0 192-11,-1-1-192 3,0 3 192-3,-8 0-192 11,0-4 192-11,-4-2-192 4,-5 6 144-4,1 2-144 11,-7-4 0-11,-1-2 144 4,-15 0-144-4,16 0 0 12,-16 0 144-12,0 0-144 4,0 0 144-4,0 0-144 10,0 0 192-10,0 0-192 4,0 0 448-4,0-14-32 6,-6 5 0-6,-4-1 0 8,-7 4-32-8,-7 0-16 7,-7 0 0-7,-4-3 0 8,-2 1-208-8,-8 2-32 7,-4-2-128-7,-3-4 192 8,-5 1-192-8,-1-3 0 7,-3 4 128-7,3 4-128 9,-7-5 0-9,3 1 128 6,-1 0-128-6,3-1 0 8,-6 5 0-8,5-2 0 6,3-8 0-6,3 5 0 9,2-5 0-9,5 4 0 6,5-3 0-6,-2 3 0 9,6-8 0-9,-2 9 0 7,6-5 128-7,0 6-128 8,1-3 0-8,7 5 0 7,2 0 0-7,5 0 0 8,-1 4 0-8,5 3 0 7,5 1 0-7,11 0 0 8,-16 3 0-8,16-3 0 7,0 0 0-7,0 0 0 8,0 0-160-8,0 0 160 7,12 22-128-7,1-5 128 9,7-5 0-9,7 2-128 5,4-4 128-5,10-5 0 9,0 3 0-9,8 2 0 7,2-4 0-7,3 0 0 8,5 5 0-8,3-1-128 7,7 0 128-7,-5 3 0 8,0-9 0-8,3 2-128 7,-5 0 128-7,2 2 0 8,3-2 0-8,-7-2 0 7,-1-2 0-7,-1 3 0 8,1 5 0-8,-5-4 0 7,-5-6 0-7,-2 2 0 8,-10 0 0-8,-4 0 0 7,-6 0 0-7,-7-2 0 8,-20 0 0-8,0 0 0 8,0 0 0-8,0 0 0 8,0 0 160-8,-16-2-32 6,-11-2-128-6,-12 4 192 9,-8 0-64-9,-9 0 0 6,-9-2-128-6,-1 0 192 8,-6 0-192-8,-2 4 176 7,-4 0-176-7,-8 0 160 8,-6 2-32-8,-1 2-128 7,-7 2 192-7,-1-5-64 8,3 1-128-8,-1 0 0 7,5 6 0-7,-2 6 0 8,7-5 0-8,5 5 128 7,4-6-128-7,10 1 0 8,5-3 0-8,11 8 0 7,5-5 0-7,12 5 0 8,2-2 0-8,9 3 128 8,5-5-128-8,11 4 192 8,10-16-192-8,0 0-224 6,6 15 48-6,8 5 16 25,7 1-352-25,12-5-80 0,10 1-16 0,6-5-14272 1</inkml:trace>
    </iact:actionData>
  </iact:action>
  <iact:action type="add" startTime="134253">
    <iact:property name="dataType"/>
    <iact:actionData xml:id="d94">
      <inkml:trace xmlns:inkml="http://www.w3.org/2003/InkML" xml:id="stk94" contextRef="#ctx0" brushRef="#br3">6935 6395 10591 0,'0'0'464'1,"0"0"112"-1,-15 0-576 0,-1-2 0 10,16 2 0-10,-15 0 0 4,1 0 960-4,14 0 96 10,-14-2 16-10,14 2 0 5,0 0-176-5,0 0-48 10,0 0 0-10,0 0 0 4,0 0 112-4,0 0 32 11,0 0 0-11,0 0 0 5,10-17-192-5,2 5-32 11,7-2-16-11,9 6 0 4,7 1-352-3,8-3-64 9,0 0-16-9,3 6 0 2,3 0-64-3,2 0 0 8,1-5-16-8,5 1 0 9,0 0-32-9,3 0 0 9,1 4 0-9,1 1 0 4,2-1 32-4,-1 4 0 11,3 0 0-11,4 2 0 4,6 3-112-4,0 1-128 11,-1-2 176-11,-1-2-176 4,0 0 256-4,-2 2-64 11,2-2-16-11,2 2 0 4,-4 0-32-4,6 2 0 10,2 3 0-10,-4-3 0 5,0 0-144-5,-1 0 192 10,-1 0-192-10,2-4 192 6,-6 0-192-6,4-2 0 10,2-2 0-10,0 4 0 5,-2 3 160-5,2 5-160 9,1-2 192-9,-1-6-192 5,2-10 144-5,-4 4-144 10,0 2 0-10,2 0 144 5,-8-2-16-5,4 4 0 11,-5 0 0-11,5 2 0 4,-4 2 32-3,2-2 0 9,-5-2 0-10,-1 0 0 4,-3 0-160-4,-5 0 128 10,1 0-128-10,-5-2 128 5,-3-4-128-5,-4 5 0 11,2-1 0-11,-4 0 0 4,-6-2 0-4,-4-2 128 11,-2 4-128-11,-2 2 0 4,-5 0 0-4,-3 0 0 11,-1-2 128-11,-20 2-128 4,11 0 0-3,-11 0 0 8,0 0 0-9,0 0 128 5,0 0 32-5,0 0 0 10,0 0 0-9,-17 12 0 3,-5-6 16-4,-5-3 0 10,-2 3 0-10,-4 2 0 6,-2-2-176-6,-1-2 0 10,-4-2 144-10,-1 0-144 4,-8 4 0-4,0 3 0 10,-6-1 0-10,1-2 128 5,-3 0-128-5,-5 2 0 10,-3-1 0-10,-5-5 0 5,2-4 0-5,-6 0 128 10,0 2-128-10,-4 4 0 6,-2 0 0-6,-4 2 0 10,-6-4 0-10,-4 4 128 4,-9-6-128-4,4 2 0 11,3-2 0-11,-7 8 128 4,-7 3-128-4,-3 5 0 11,-6-8 0-11,-2 0-128 4,4-8 0-4,8 0 0 10,4 3 0-10,3 1 0 6,5 0 128-6,-1-2 0 10,5 0 0-10,3 0 0 5,0-2 0-5,4 2 0 10,5-2 0-10,2 2 0 4,7 2 0-4,0 2 0 11,6-2 0-11,-2-2 0 4,5 0 0-4,5-2 0 10,3-4 0-10,4 4 0 5,4 0 0-5,8 0 0 11,4-4 0-11,4-2 0 4,10 6 0-4,1 4 0 10,7-12 0-10,13 8 0 5,0 0 0-5,0 0 0 11,0 0 0-11,0 0 0 4,0 0 0-4,23-6-160 11,6 2 160-11,8 2-208 5,2 2 208-5,8 0-144 10,2-2 144-10,2 0-128 4,9-1 128-3,1-3-160 8,-1 2 160-9,4 0-160 5,5 0 944-5,-1 2 192 11,4 0 48-11,8 2 0 19,2-2-1664-19,2 0-336 0,4-2-64 0,-1-2-16 1,1 1 848-1,0-1 208 10,-2-4 0-10,7 4 0 4,5 6 0-4,3 0 0 11,-3-2 0-11,1-2-144 4,-9 0 144-4,2-1 0 11,-1-1 0-11,3-2 0 4,5 2 0-4,-7 4 0 11,-4 2 0-11,-2-4 0 5,-4-2 0-5,-4-5 0 11,-6 3 0-11,-4 0 0 4,-2 2 0-4,-7 2 0 10,-4-4 0-10,-3 5 0 5,-3-1 0-5,-8 2 0 10,-4 2 0-10,-2 0 0 4,-6-6 0-3,-5 2 0 9,-11 2 0-10,-13 2 0 5,0 0 0-5,0 0 0 10,0 0 0-10,0 0 0 5,0 0 0-5,-13-8 0 10,-9 2 128-10,-5-1-128 5,-2 3 0-5,-4 2 128 10,-8 0-128-10,2 0 0 4,-10 0 864-4,0 2 96 11,-4 2 32-11,-3 2 0 19,-5 0-1664-19,-3-2-336 0,-10-2-64 0,-2 0-16 1,-4 0 832-1,-2-2 256 10,-4-2-160-10,-2 4 160 5,3 2 0-5,-7 2-128 10,-4 3 128-10,-3-5 0 4,-1-4 0-4,-3-2 0 12,2-1 0-12,-3 5-128 4,3 0 128-4,-5 2 0 10,-5 1 0-10,0 1 0 5,0 0 0-5,2-2 0 10,1-2 0-10,1 6 0 5,4 8 0-5,5-3 0 10,1 5-144-10,11-6 144 5,6-8-144-5,10 2 144 10,11 0-192-10,12 3 192 5,4-1-160-5,14-2 160 10,8-4-128-9,11 0 128 3,10 0-320-4,0 0 0 11,16 2 16-11,19-2 0 20,10 0-96-20,11 0-32 0,8 0 0 0,7-2 0 0,9-4 240 0,4 0 32 9,5 1 16-9,3 3 0 19,3 0-928-19,11 2-176 0,5 0-32 0,4-2-9520 5</inkml:trace>
    </iact:actionData>
  </iact:action>
  <iact:action type="add" startTime="140708">
    <iact:property name="dataType"/>
    <iact:actionData xml:id="d95">
      <inkml:trace xmlns:inkml="http://www.w3.org/2003/InkML" xml:id="stk95" contextRef="#ctx0" brushRef="#br3">8047 4338 4607 0,'0'0'400'0,"0"0"-400"5,0 0 0-5,0 0 0 8,0 0 448-8,0 0 16 7,0 0 0-7,0 0 0 9,0-18-192-9,0 18-32 6,0 0-16-6,0 0 0 9,0 0 32-9,0 0 16 7,0 0 0-7,0 0 0 8,0 0 80-8,-11 16 16 7,1-5 0-7,4 7 0 8,-2 1 96-8,2 1 32 6,0 1 0-6,4 3 0 9,1-1-176-9,1 3-16 6,0 3-16-6,1 0 0 9,3-2-96-9,0 1 0 8,-4-1-16-8,6 0 0 7,4-1-16-6,-4-3 0 5,3-4 0-6,3 1 0 8,-2-1 48-8,6-3 16 7,-5 0 0-7,9-5 0 8,-20-11 32-8,17 10 0 7,1-4 0-7,-1-2 0 8,-17-4 16-8,20 2 16 7,-1-4 0-7,1 0 0 8,-20 2-144-8,16-2-16 7,-1 0-128-7,-15 2-4784 15,18 0-1056-15</inkml:trace>
    </iact:actionData>
  </iact:action>
  <iact:action type="add" startTime="141084">
    <iact:property name="dataType"/>
    <iact:actionData xml:id="d96">
      <inkml:trace xmlns:inkml="http://www.w3.org/2003/InkML" xml:id="stk96" contextRef="#ctx0" brushRef="#br3">7844 4722 13295 0,'0'0'576'0,"0"0"144"0,0 0-576 0,0 0-144 5,0 0 0-5,14-6 0 8,-2-4 416-8,-12 10 48 7,19-2 16-7,1-2 0 8,-3 0-480-8,5 2 0 8,-1-3 0-8,1 1 0 7,-1 2 0-7,4-4-160 7,3 0 160-7,-1 2-4432 16,-2-2-816-15</inkml:trace>
    </iact:actionData>
  </iact:action>
  <iact:action type="add" startTime="141340">
    <iact:property name="dataType"/>
    <iact:actionData xml:id="d97">
      <inkml:trace xmlns:inkml="http://www.w3.org/2003/InkML" xml:id="stk97" contextRef="#ctx0" brushRef="#br3">8432 4507 4607 0,'0'0'400'1,"0"0"-400"2,0 0 0-3,0 0 0 8,0 0 2384-8,11-8 400 8,5 1 80-8,-3-1 16 8,5 2-2224-8,-2 2-432 7,1 2-96-7,5-2 0 8,-1 2-272-8,-3 0-48 7,-1-2-16-7</inkml:trace>
    </iact:actionData>
  </iact:action>
  <iact:action type="add" startTime="141626">
    <iact:property name="dataType"/>
    <iact:actionData xml:id="d98">
      <inkml:trace xmlns:inkml="http://www.w3.org/2003/InkML" xml:id="stk98" contextRef="#ctx0" brushRef="#br3">8993 4205 9615 0,'-21'14'416'0,"7"-5"96"0,-7 1-512 0,1 8 0 3,1 7 0-3,-3-4 0 8,-3-3 736-8,1 3 32 7,1 3 16-7,5 1 0 9,-1-3-272-9,5-3-48 6,3 1-16-5,5-1 0 7,0-5-192-8,6-14-64 6,0 0 0-6,6 17 0 9,4 3 16-9,7-10 0 7,-1-3 0-7,7 1 0 7,2-4 64-7,7-2 16 8,1-2 0-8,4-2 0 7,-6 0-144-7,4-4-16 8,2 2-128-8,0 1-4880 15,0-3-1088-13</inkml:trace>
    </iact:actionData>
  </iact:action>
  <iact:action type="add" startTime="144038">
    <iact:property name="dataType"/>
    <iact:actionData xml:id="d99">
      <inkml:trace xmlns:inkml="http://www.w3.org/2003/InkML" xml:id="stk99" contextRef="#ctx0" brushRef="#br3">21672 6122 6447 0,'0'0'576'1,"0"0"-576"6,0 0 0-7,0 0 0 8,0 0 784-8,0 0 48 7,0 0 16-7,0 0 0 8,0 0 224-8,0 0 32 7,0 0 16-7,0 0 0 9,21 6-368-9,3-4-80 7,1-2-16-7,6 0 0 8,6 0-144-8,4 0-16 7,0-2-16-7,6 2 0 8,2-2-176-8,3 2-48 7,7 2 0-7,1-2 0 8,9 0 0-8,1 0-16 7,6 2 0-7,4-2 0 8,0 0 112-8,2-2 32 7,2-4 0-7,1 4 0 8,-1-2-32-8,4 2 0 7,-2 0 0-7,-2 2 0 8,0 2-160-8,-4 0-48 7,-4-4 0-7,-4 0 0 8,-10 6-144-8,1 0 128 7,-7-4-128-7,-7 2 128 8,-4 0-128-8,-6 2 0 7,0 0 144-7,-6-2-144 8,-4-2 176-8,-1 4-48 7,-7-2 0-7,-3 0 0 8,-1 1-128-8,-17-3 0 7,0 0 0-7,0 0 0 9,0 0 192-9,0 0 16 6,0 0 0-6,0 0 0 8,0 0 368-8,0 0 80 7,-15-7 16-7,-1-1 0 8,-7 2-448-8,-3 2-96 7,-1 2 0-7,-2 0-128 8,-3 0 208-8,-3 0-64 7,-6-4-16-7,0 6 0 8,-5 4-128-8,-5-2 0 7,0 0 0-6,-3-2 0 6,-1-2 0-7,-4 0 0 7,-1-2 0-7,-6 2 128 8,-1 1-128-8,3-1 0 7,-4 0 144-7,1 2-144 8,-5 0 0-8,2 0 128 8,-2 0-128-8,0 0 0 7,5 2 0-7,-1 0 0 7,0-2 0-7,7 0 128 8,7-2-128-8,5 2 0 7,6 0 0-7,8 0 0 9,8-2 0-9,5 2 0 6,7 0 0-6,15 0 0 8,0 0 0-8,0 0 0 7,0 0 0-7,0 0 0 8,0 0 0-8,0 0 0 7,0 0 0-7,23 2 0 8,4-2 0-8,6 2 0 7,3-1 0-6,10 1-128 6,5-4 128-7,4 1 0 8,3-1 0-8,5 0 0 7,9-2 0-7,2 2 0 8,4-6 0-8,0-2 0 8,0 2 0-8,4 5 0 6,0-3 0-6,0-2 0 9,-2 2 0-9,2 0 0 6,-2-2 0-6,-6-1 0 8,-2-5 128-8,-2 2-128 7,-5 4 128-7,-9 5-128 8,-5-1 144-8,-10 0-144 7,-4 0 192-7,-10 0-192 9,-7 2 128-9,-20 2-128 6,0 0 0-6,0 0 0 8,0 0 224-8,0 0-64 7,-18 6-16-7,-9-2 0 9,-10 0 112-9,-4 0 32 6,-12 1 0-6,-3 1 0 8,-7 4-288-8,-9-4 160 8,-6-4-160-8,-2 4 128 8,-4 1 0-8,-2-3 0 6,0-2 0-6,-1 2 0 8,-3-2-128-8,4 6 0 8,-2 2 0-8,6-2-176 7,4-7 176-7,4 3 0 7,-4 0 0-7,4 0 128 8,6-2 0-8,0 4 0 7,7-2 0-7,5 0 0 8,3-2-128-8,8 4 0 7,8-1-176-7,8 3 176 9,3-4 0-9,11 0 0 6,15-4-128-6,0 0 128 9,0 0 0-9,0 0 0 6,17 8 0-6,11-4-144 9,3 0 144-9,16-8 0 7,7 0 0-7,9 2 0 8,11-2 0-8,4 0 0 6,4 2 0-6,7-4 0 9,3-5 0-9,4 3 0 7,-9-2 0-7,5-4 0 7,2 3 0-7,-3-5 0 8,1 4 0-8,-2-3 0 7,-6 1 0-7,-10-1 0 8,-6 5 0-8,-11-2 0 7,-11 4 0-7,-10 2 0 7,-9 1 0-7,-6-1 0 8,-21 6 0-8,0 0 0 7,0 0 0-6,-15-2 0 6,-11 4 0-7,-9 6 224 8,-17 1-48-8,-9 3-16 7,-13 4-160-7,-6-1 160 9,-10-3-160-9,-5 0 160 8,-3 5-160-8,-1 5 0 5,-1-7 0-5,-1 3 128 9,1 1-128-9,7-3 0 6,1 1 0-6,4 1 128 8,8-2-416-8,8 5-96 7,-2 0 0-7,12-1-8816 15,3 3-1744-14</inkml:trace>
    </iact:actionData>
  </iact:action>
  <iact:action type="add" startTime="146353">
    <iact:property name="dataType"/>
    <iact:actionData xml:id="d100">
      <inkml:trace xmlns:inkml="http://www.w3.org/2003/InkML" xml:id="stk100" contextRef="#ctx0" brushRef="#br3">24182 4538 6447 0,'-25'30'576'0,"9"-3"-576"5,-1 12 0-5,-9 0 0 9,-3 4 1168-9,-6 2 128 6,2 4 32-6,-2 7 0 9,1 5-496-9,-5 5-112 6,0 0-16-6,-2 4 0 9,0-3-256-9,-1 7-64 7,1 6-16-7,-2-2 0 9,4-6 80-8,-4 2 32 4,2 0 0-5,0-4 0 8,6 3 32-8,3-7 16 7,7 0 0-7,6-7 0 8,5-9 48-8,-2 1 0 8,5-4 0-8,-1 2 0 7,4-1-144-7,2-5-32 7,-5 2 0-7,1-2 0 8,0-6-208-8,-2 2-64 7,3 2 0-7,3-6 0 8,-4-2-128-8,4 0 0 7,0-3 144-7,2-3-144 8,1-2 192-8,1-5-16 7,2-3-16-7,3 1 0 8,-3-18-448-8,16 10-96 8,4-8 0-8,5-4-9648 10</inkml:trace>
    </iact:actionData>
  </iact:action>
  <iact:action type="add" startTime="146939">
    <iact:property name="dataType"/>
    <iact:actionData xml:id="d101">
      <inkml:trace xmlns:inkml="http://www.w3.org/2003/InkML" xml:id="stk101" contextRef="#ctx0" brushRef="#br3">26000 4501 10367 0,'0'0'448'0,"0"0"112"0,0 0-560 0,0 0 0 5,0 0 0-5,0 0 0 8,0 0 848-8,-6 14 64 7,0 0 16-7,-5 5 0 8,1-1-304-8,-2 5-64 6,-2 3-16-6,-3 5 0 10,-7 8 160-10,1 2 48 6,-6 4 0-6,-2 1 0 8,-3 9-192-8,-1 7-48 7,-11 5 0-7,3 7 0 9,-4 2-80-9,4 6-32 7,2 2 0-7,0-2 0 9,4-6-16-9,6-2-16 6,3 0 0-4,7-8 0 3,1-2 16-5,5-5 0 8,-5-6 0-8,7-7 0 7,-5-1 64-7,6-2 32 8,-5-6 0-8,3-8 0 7,2-1-160-7,5 1-16 7,-3-4-16-6,4-3 0 6,-2-5-32-7,2-1 0 8,6-16 0-8,-5 14 0 7,5-14-112-7,0 0-16 7,0 0-128-7,0 0 192 9,0 0-336-9,0 0-80 7,0 0-16-7,0 0-8048 15,0 0-1616-14</inkml:trace>
    </iact:actionData>
  </iact:action>
  <iact:action type="add" startTime="147884">
    <iact:property name="dataType"/>
    <iact:actionData xml:id="d102">
      <inkml:trace xmlns:inkml="http://www.w3.org/2003/InkML" xml:id="stk102" contextRef="#ctx0" brushRef="#br3">27843 5744 6447 0,'0'0'272'1,"0"0"80"-1,0 0-352 0,0 0 0 5,0 0 0-5,0 0 0 8,0 0 1472-8,0 0 240 7,8-10 32-7,-8 10 16 8,0 0-992-8,0 0-192 7,0 0-32-7,0 0-16 8,0 0-64-8,0 0-16 7,8 19 0-7,-6 1 0 8,0 3 208-8,-2 5 48 8,0 1 0-8,-2 0 0 8,0 2-384-7,-4 4-64 5,-2 1 0-6,2 1-16 8,0 2 128-8,3-2 16 6,-7 4 16-6,4-4 0 8,2-8-192-6,0 2-32 3,2-2-16-5,-2-1 0 8,0-3 32-8,0-2 0 7,8-3 0-7,-2-4 0 9,-2-16 64-9,-2 17 0 6,2-17 16-6,0 0 0 9,0 18 0-9,0-18 0 6,0 0 0-6,0 0 0 8,0 0 176-8,0 0 16 7,16 6 16-7,2-5 0 8,-18-1-160-8,15-5-16 7,1-3-16-7,3 2 0 9,-3 0-288-9,3-2 0 7,-1-3 0-7,-1 5 0 8,3 2 128-8,5 0-128 7,1 2 0-7,3-4 0 7,0 0 128-7,2 2-128 8,1 2 192-8,1 1-192 7,2-3 0-7,0 0 0 7,2-4 0-7,4 2-192 8,-4 2 192-8,4 2 0 7,-2-4 192-7,6-1-192 8,-4 1 0-8,6 2 0 7,5 2 0-7,5 0 0 9,-1 0 0-9,5 0-144 6,5 0 144-6,-1 0 0 9,-7 2 0-9,7-6 0 6,1 2 144-6,-4 0-144 9,3 1 0-9,1 1 0 7,-2-2 0-7,5 0-192 8,-3 2 192-8,4 2 0 6,-4 4 0-6,-1-4 0 8,-5-4 0-8,-3-2 0 7,-8 2 0-7,-3 0 0 8,-1 0 0-8,-6 2 0 8,2-5 0-8,-8 1 0 8,-1 2 0-8,-3 2 0 7,-2 0 0-7,0 2 0 7,1 2 0-7,-3 4 0 7,1 3 0-7,-1-3 0 8,0-2 0-8,-1 4 160 7,-5 0-160-7,3-2 128 8,-1-4-128-8,-1 2 0 7,-3-3-192-7,1 3 192 8,-1-2-128-8,-3 0 128 8,-14-2 0-8,0 0 0 8,0 0 0-8,0 0 0 6,0 0 192-6,0 0-64 9,0 0 0-9,0 0 0 6,0 0 0-6,0 0 0 8,0 0 208-8,0 0 48 7,0 0 0-7,-4-13 0 9,2-5-160-9,-2 2-32 7,-4-5 0-7,4-4 0 8,0-1 80-8,6-1 16 7,-2-4 0-7,4-8 0 8,2-8 96-8,-4-4 0 7,-2-3 16-7,2 1 0 7,0-2-208-7,-2 7-32 7,0 9-16-7,-2 4 0 9,0 5 48-9,0 7 0 8,-2 3 0-8,2 9 0 7,0-5-192-7,2 16 0 6,0 0 0-6,0 0 0 9,0 0 0-9,0 0-272 6,-11 20 64-6,-7-1-9712 17,3 6-1920-17</inkml:trace>
    </iact:actionData>
  </iact:action>
  <iact:action type="add" startTime="153531">
    <iact:property name="dataType"/>
    <iact:actionData xml:id="d103">
      <inkml:trace xmlns:inkml="http://www.w3.org/2003/InkML" xml:id="stk103" contextRef="#ctx0" brushRef="#br3">2646 10208 8975 0,'0'0'384'0,"0"0"112"0,0 0-496 0,0 0 0 4,-13 4 0-4,13-4 0 8,-12-4 528-8,12 4 16 8,0 0 0-8,0 0 0 7,-14-4-96-7,14 4-32 7,-8-8 0-7,8 8 0 8,0 0 160-8,0 0 16 8,0 0 16-8,0 0 0 8,0 0-32-8,0 0 0 6,0 0 0-6,0 0 0 8,-5-14-32-8,5 14-16 7,0 0 0-7,0 0 0 8,0 0-128-8,0 0-16 7,2-9-16-7,-2 9 0 8,0 0-128-8,0 0-32 7,0 0 0-7,0 0 0 8,0 0-208-8,17-4 0 7,-17 4 0-7,16-4 0 8,-16 4 0-8,21-2 128 8,3 2-128-8,-7 2 0 7,3 2 256-7,1-4-64 7,4-4 0-7,3 10 0 9,1 0 176-9,4-3 16 7,6-1 16-7,-2 2 0 8,6 0-192-8,0 4-32 7,0-2-16-7,-2-2 0 7,4-4 32-7,-2 0 0 7,2 0 0-6,1 0 0 7,-5 0 0-8,6-4 0 7,-6-4 0-7,2-2 0 7,0 10 64-7,2-2 0 7,0-2 16-7,-2 4 0 9,1 2 48-9,5 4 16 7,-2 2 0-7,2-2 0 8,-2-6-176-8,5 0-32 6,1 0-128-6,0 0 192 9,1 0-32-9,1-2-16 6,-1-2 0-6,1 0 0 8,0 2-144-8,1 0 192 8,1-2-192-8,1 0 192 8,-1 6-192-8,3-2 0 6,1-2 144-6,5 0-144 9,-3 1 0-9,1-1 144 6,4-2-144-6,-3-2 0 8,3-2 144-8,-6 2-144 8,-1 0 0-8,1 2 144 7,0-1-144-7,-1 1 0 8,-1-2 144-8,1 4-144 8,-3-2 0-8,3 0 0 6,-1-4 0-6,-3 2 128 8,-2 1-128-7,-1 5 0 5,-1-4 0-5,-2 0 128 7,-9-4 16-8,3 4 16 7,-4-2 0-7,2 6 0 8,-6 0-32-8,2 2 0 7,-6 0 0-7,1 2 0 9,-1 0-128-9,0 2 0 5,-4-4 0-4,-2 2 128 7,3-2-128-8,-5 0 0 7,-3 1 144-7,-1-1-144 8,-2 0 0-8,1 0 128 7,-4 4-128-7,1-4 0 7,-17-2 0-7,16 0 0 8,-16 0 0-8,15 0 128 8,-15 0-128-8,18 0 0 7,-18 0 128-7,0 0-128 7,0 0 0-7,0 0 144 7,10 0-144-7,-10 0 0 8,0 0 160-8,0 0-160 7,0 0 128-7,0 0-128 8,0 0 160-8,0 0-160 7,0 0 192-7,-14-8-192 9,-4 6 208-9,-5 2-64 7,-2 0-16-7,1-2 0 8,-1-2 0-8,2 3 0 7,-3-1 0-7,3 2 0 8,-8 0-128-8,-1-2 160 7,-3-2-160-7,2 0 160 8,-2 4-160-8,-4 0 128 7,2 0-128-7,-4 0 128 8,2 0-128-8,-8 0 128 7,-2-4-128-7,1 4 128 8,-5 4-128-8,-4 0 0 7,-3 2 0-7,-1-6 0 8,-1-2 0-8,2 0 0 7,-9-4 0-7,5 6 128 8,-4 0-128-8,3 4 160 8,3 0-160-8,-6-2 160 7,3 3-160-6,-3 1 0 5,-2 2 0-6,-1-4 128 8,5-2-128-8,-4 0 0 7,2-2 0-7,-3 0 0 8,5 0 0-8,4-2 128 7,-3 0-128-7,3 0 0 8,0 0 0-8,-5 0 0 7,3-4 0-7,-1 2 0 8,-3 0 0-7,2 1 0 5,-6-1 0-6,5-2 0 8,-3-4 0-8,6 2 0 7,-3 6 0-7,5-4 128 8,4-1-128-8,-1 1 0 7,2 2 0-7,3 2 0 8,-1-4 0-8,5-2 0 8,1 1 0-8,8 1 0 8,-2 2 0-8,8-2 0 6,2-2 0-6,-1 2 0 8,3 2 0-8,0 4 0 7,4-4 0-7,1-1 0 8,1-1 0-8,6 2 128 7,-3 0-128-7,1 2 0 8,1 2 0-8,5 0 0 7,-5 0 0-7,4 2 0 8,3 0 0-8,-3 0 0 7,16-2 0-7,-12 2 0 8,12-2 0-8,0 0 0 7,0 0-144-7,0 0 144 8,0 0 0-8,0 0 0 7,0 0-128-7,0 0 128 8,10 17 0-8,8-9-128 8,-18-8 128-8,23 6 0 8,3 4 0-8,3-4 0 6,0-1 0-6,2 1 0 8,6 2-144-8,6 0 144 7,0 4 0-7,6-1-144 8,2-5 144-8,3 2 0 7,3 2 0-7,3-4 0 8,10-1 0-8,-3-1 0 7,3-4 0-7,6 4 0 8,-2 4 0-8,6-2-128 7,0-2 128-7,4 0 0 8,0-4 0-8,0 0 0 7,0 0 0-7,-1 0 0 8,-1-4 0-8,4 0 0 7,-2 2 0-7,0 2 0 8,4 2 0-8,-2-4 0 8,1-4 0-8,-1 0 0 8,-4 6 0-8,2 0 0 6,0 4 0-6,4-4 0 8,-5 0 0-8,1 2 0 7,-2 2 0-7,-2-2 0 8,-4-4 0-8,2 2 0 7,-5 4 0-7,-1-4 0 8,-6 0 0-8,-2 0 0 8,-1 0 0-8,-5 0 0 7,-1 0 0-7,-4 2 128 7,-3 2-128-7,-5-2 0 8,0-2 0-8,-6 0 0 7,-2 2 0-7,-6 0 128 8,-3-4-128-8,-5 0 0 7,-5 2 128-7,1 0-128 8,-19 0 0-8,14 0 128 8,-14 0-128-8,0 0 0 8,0 0 0-8,0 0 144 6,0 0-144-6,0 0 0 8,0 0 192-8,0 0-64 7,-16 0 0-7,-3-2-128 8,-3 0 144-8,-3 0-144 7,-4 0 0-7,-3 2 144 8,-3 0-144-8,0 0 0 7,-6-6 0-7,0 4 128 8,-6 2-128-8,1 2 0 7,-1-4 144-7,-6 0-144 8,-4 6 0-8,-3 0 144 8,-2 0-144-8,-3 0 0 7,-9-4 176-7,-2 2-176 8,-2 0 160-8,0 0-160 7,-4 0 144-7,0 1-144 8,-2-3 128-8,-3 0-128 8,-1 6 0-8,-2-2 128 6,2 0-128-6,-5-4 0 8,-1-2 0-8,6 2 128 7,-3 4-128-7,1-2 0 9,0-2 0-9,-4 0 0 6,3 2 128-5,3 0-128 7,-2-2 0-8,1-2 0 6,1 2 0-6,4 2 0 9,2 6 0-9,2-2 0 6,0-3 0-6,8 1 0 9,-2-2 0-9,9 0 0 6,3 0 0-6,5-2 0 9,7-4 0-9,5 2 0 7,0 0 0-7,8 0 0 8,0 0 0-8,8-3 0 12,1-9 0-12,9 8 0 3,-1 4 0-3,3 2 128 12,7-4-128-12,10 4 0 3,0 0 0-3,0 0 0 7,0 0 0-7,0 0 0 8,-8-11-224-8,8 11 32 12,0 0 0-12,0 0 0 3,0 0 16-3,0 0 16 7,8-10 0-7,-8 10 0 23,0 0-416-23,21 0-96 0,-5 2-16 0,2 2-9184 8,1 0-1840-8</inkml:trace>
    </iact:actionData>
  </iact:action>
  <iact:action type="add" startTime="156354">
    <iact:property name="dataType"/>
    <iact:actionData xml:id="d104">
      <inkml:trace xmlns:inkml="http://www.w3.org/2003/InkML" xml:id="stk104" contextRef="#ctx0" brushRef="#br3">9448 17936 13183 0,'0'0'576'1,"0"0"128"-1,-14-3-560 0,14 3-144 11,-10-8 0-11,10 8 0 5,0 0 1136-5,0 0 192 10,0 0 32-10,0 0 16 4,0 0-448-4,0 0-96 7,0 0 0-7,0 0-16 8,0 0-272-8,0 0-48 11,0 0-16-11,0 0 0 4,0 0 64-4,0 0 16 7,0 0 0-7,22 2 0 4,-1-4-16-4,7 0 0 7,5 0 0-7,0 2 0 8,2-2-192-8,8 0-32 7,2 0-16-7,4 0 0 9,1-4-112-9,3-2-32 12,3 3 0-12,3-1 0 3,-2 4-16-3,3-2 0 11,6 0 0-11,1 2 0 4,7-2 80-4,0 4 16 6,-2-2 0-6,2 4 0 9,4-4-32-9,-6 2 0 12,2-2 0-12,3 4 0 3,-1 4-80-3,4-2 0 7,-2 0-128-7,4 0 192 9,-2-2-192-9,1 2 0 10,-1-1 0-10,-4 3 0 5,-1-2 0-5,-5 2 0 10,2 2 0-10,-2 4 0 5,4-5 0-5,2 1 0 10,-1 2 0-10,-3-2 0 5,2-4 0-5,-2 1 128 11,-8-1-128-11,-1 2 0 4,-1 2 0-4,1-4 128 13,-5 2-128-13,-1 0 0 2,-3 3 0-1,3-1 0 9,-3 2 0-10,-1 2 0 4,-2-5 0-3,-4 3 128 6,-2 2-128-7,-1-4 0 9,-10-1 128-9,-3 1 0 12,-4-2-128-12,-4-2 192 3,1 2-64-3,-9-2 0 10,1 2-128-10,-16-6 192 5,0 0-64-5,12 7-128 11,-12-7 176-11,0 0-176 3,0 0 240-3,0 0-64 13,-14 4-16-13,-7 0 0 3,-3-4 0-3,-3-2 0 12,-6-2 0-12,-2 2 0 3,-10-2-160-3,-2 1 128 11,-2-7-128-11,-1 2 128 4,-5 0-128-4,0-2 160 7,-3 1-160-7,-5 1 160 24,-1-6-880-24,2 6-176 1,-5-1-48-1,-1-1 0 0,-8 2 1696 0,-4-5 336 5,-6-1 64-5,0 4 0 8,-1-4-832-8,-5 7-192 12,0-5-128-12,2 2 192 3,-7 4-64-3,-1-1 0 12,-3-5 0-12,-6 6 0 3,1-2-128-3,7 0 160 12,-3 3-160-12,-1 1 160 4,2 4-160-4,1-4 0 8,-3-2 144-8,5-2-144 3,5-2 0-3,7 4 0 7,2-3 0-7,4 1 128 8,8 2-128-8,4-2 0 7,-1-1 0-7,7 1 0 7,3 2 0-6,5 0 0 6,3-2 0-7,12 0 128 8,2 1-128-8,8-1 0 13,3 2 0-13,11 0 0 3,3 2 0-3,12 4 0 11,0 0 0-11,0 0 0 3,0 0 0-3,18-11 0 7,7 1-128-7,4 6 128 9,6 0-128-9,10 2 128 10,4 0-128-10,6 0 128 4,3 2 0-4,4 0-160 12,11 0 160-12,-3 0 0 4,4 0 0-4,4 2-128 11,6 0 128-11,4 0 0 3,3 2 0-3,5 0 0 7,-4 4-128-7,5 3 128 9,-3-5 0-9,5 2 0 10,1 2 0-10,5-3 0 4,4 5 0-4,-1 2-128 12,-3-4 128-12,2 5 0 4,2-3 0-4,3 3 0 6,-3-5 0-6,2 2 0 9,-2-4 0-9,-3-2 0 12,-9-1 0-12,-1 5 0 3,-11-4 0-3,-1-2 0 10,-4 4 0-10,-2 0 0 5,-7-3 0-5,-3 1 0 6,-10-4 0-6,-3 4 0 9,-8 2 0-9,-12-2 0 11,-8-2 128-11,-3 0-128 4,-13 3 0-4,-11-7 144 7,0 0-144-7,0 14 128 24,0-14-1728-23,-23 12-368-1</inkml:trace>
    </iact:actionData>
  </iact:action>
  <iact:action type="add" startTime="159253">
    <iact:property name="dataType"/>
    <iact:actionData xml:id="d105">
      <inkml:trace xmlns:inkml="http://www.w3.org/2003/InkML" xml:id="stk105" contextRef="#ctx0" brushRef="#br3">5496 8166 6735 0,'0'0'288'0,"0"0"80"0,0 0-368 0,10-12 0 6,-10 12 0-5,0 0 0 7,0 0 0-8,0 0 128 6,0 0-128-6,0 0 0 8,0 0 0-8,0 0 0 11,-12 0 0-11,-4 2 0 5,5 2 144-5,-5 4-144 7,4-2 192-7,-3-2-192 4,-3-1 816-4,5 3 48 7,-7 6 16-7,6-4 0 8,-5 0 64-8,1 3 16 13,3-1 0-13,-5 8 0 3,1-3-320-3,1 5-48 11,-3 3-16-11,5 4 0 4,-1 1-208-4,-7 3-48 11,-1 4-16-11,1 6 0 5,3 0-176-5,3 4-128 11,-3 0 192-11,-1 3-192 4,1 7 0-4,2 2 0 11,-1-3 0-11,1 1 0 4,3-1 0-4,-4 9 0 7,3 3 128-7,3-3-128 9,-3-5 240-9,7 2-16 12,0 1 0-12,4-3 0 3,4-5 32-3,6 0 0 12,10-1 0-12,-2-1 0 4,5-6 160-4,3 2 32 12,1 0 16-12,4-6 0 3,1 3-144-3,3-7-16 11,0-1-16-11,1 1 0 4,-1-6-144-4,-2 0-16 7,-3-2-128-7,1-3 192 8,2-3-192-8,2-2 176 7,7-3-176-7,1 0-6560 20,0-11-1408-20</inkml:trace>
    </iact:actionData>
  </iact:action>
  <iact:action type="add" startTime="159763">
    <iact:property name="dataType"/>
    <iact:actionData xml:id="d106">
      <inkml:trace xmlns:inkml="http://www.w3.org/2003/InkML" xml:id="stk106" contextRef="#ctx0" brushRef="#br3">6655 8258 14447 0,'0'0'640'0,"0"0"128"0,17 5-608 0,3 5-160 8,5 4 0-8,4 3 0 5,1 1 592-5,9 7 96 7,3 4 16-7,9 9 0 8,0-1-80-8,3 7-16 10,3 7 0-10,-2 10 0 5,-3 1-256-5,1 6-48 10,0 8-16-10,-12 10 0 5,-4 12-160-5,-6-5-128 10,-2 5 192-10,-5-9-192 7,-9-1 128-7,1-4-128 10,-10-2 0-10,-3-6 0 3,-3-2 208-3,-5-9-64 11,-7-5-16-11,-8 0 0 4,-5-3 208-4,-2-8 48 10,-8-2 0-10,-4 3 0 4,2-1-112-4,1-4-16 11,1-2 0-11,6-4 0 19,0 2-896-18,3-8-192-1</inkml:trace>
    </iact:actionData>
  </iact:action>
  <iact:action type="add" startTime="160634">
    <iact:property name="dataType"/>
    <iact:actionData xml:id="d107">
      <inkml:trace xmlns:inkml="http://www.w3.org/2003/InkML" xml:id="stk107" contextRef="#ctx0" brushRef="#br3">27943 6220 9215 0,'0'-20'400'0,"4"4"96"0,-1 1-496 0,1-1 0 7,2 5 0-7,0-1 0 8,0 2 1440-8,2 2 192 7,-8 8 32-7,13-11 16 4,-3 3-960-4,-10 8-192 7,14-8-32-7,-14 8-16 8,11-6-96-8,-11 6 0 12,0 0-16-12,18-2 0 4,-18 2-144-4,0 0-32 11,0 0 0-11,0 0 0 4,10 14-16-4,-10-14-16 12,8 15 0-12,-1 11 0 4,-1 3 96-4,-4 4 0 9,2 0 16-9,0 2 0 5,2 4-80-5,4-1-32 8,-5-3 0-8,7 2 0 7,2-4-160-7,1-4 0 11,3-6 0-11,1-5 128 4,-1 0 64-4,5-5 16 11,5-1 0-11,1-6 0 5,4-2 336-5,0 0 64 10,0-2 16-10,5-2 0 5,1-6-64-5,-2 0-16 10,6 2 0-10,-4-4 0 5,3-4-288-5,3 3-48 10,6-5-16-10,2 4 0 5,3 4 0-5,1-7-16 10,-1-1 0-10,3-1 0 5,3 5-176-5,1-6 0 11,-3 3 0-11,3-5 0 4,-1 4 0-4,-2-3 128 10,5 1-128-10,3 4 128 5,-2-3-128-5,5 1 160 10,-9-1-160-10,-1 1 160 5,-5-9-160-5,-5-1 128 11,-4 1-128-11,-8 3 128 4,0 3-128-4,-4 3 160 12,-4 2-160-12,-6 6 160 3,-3 1-160-3,-9 1 128 10,-13 4-128-9,0 0 128 18,0 0-1120-19,0 0-224 0,-7 13-64 0,-11 1 0 0</inkml:trace>
    </iact:actionData>
  </iact:action>
  <iact:action type="add" startTime="161581">
    <iact:property name="dataType"/>
    <iact:actionData xml:id="d108">
      <inkml:trace xmlns:inkml="http://www.w3.org/2003/InkML" xml:id="stk108" contextRef="#ctx0" brushRef="#br3">14747 5305 9215 0,'0'0'816'0,"4"-10"-656"10,-2-5-160-10,-2 15 0 4,4-14 944-4,0 0 144 10,-4 14 48-10,0 0 0 5,6-11-368-5,-6 11-64 7,6-16 0-7,-6 16-16 4,0 0-304-4,0 0-48 7,0 0-16-7,0 0 0 8,0 0-192-8,0 0-128 14,0 0 160-14,0 0-160 3,0 0 144-3,2 19-144 6,0 1 128-6,-2-2-128 8,-2 3 336-8,0 4-16 11,-6 5 0-11,-2 3 0 6,0 6 64-6,-3-4 0 9,1 0 0-8,-6 10 0 2,3 2 0-3,-5 3 16 11,1 1 0-11,-1 6 0 6,-5 5-32-6,2-4-16 6,-3 1 0-6,3-4 0 9,1-3-96-8,5-3 0 4,-3-2-16-5,1 0 0 10,3-4-48-10,-3-8 0 10,3-6 0-10,0 0 0 5,-3-2-64-5,5-1 0 12,-1-3-128-12,7-1 192 3,-2-5-32-3,4 3-16 11,6-20 0-11,-2 11 0 4,2-11 16-4,0 0 0 7,0 0 0-7,0 0 0 8,16 12 64-8,0-8 16 7,3-4 0-7,6 0 0 8,1 0-96-8,3 0-16 12,2-6 0-12,10-4 0 3,4-1-128-3,6 1 192 8,-2-6-192-8,3 7 192 4,3-5-192-4,1 6 0 6,1-2 0-6,1 1 128 9,9 3-128-9,5-2 128 10,0-2-128-10,4 2 128 5,6 3-128-5,4-7 0 12,4 0 0-12,-3 2 128 3,7 1-128-3,4 5 0 12,5 0 0-12,-2 2 0 4,3-4 0-4,-1-2 0 7,1 0 0-7,-5 5 0 7,0 1 0-7,3 2 0 11,-1 2 0-11,7 1 0 4,-1 3 0-4,-4 0 0 11,-1-2 0-11,-9 0 0 4,1 0 0-4,2 6 0 12,-5 3 0-12,1-5 0 4,-4 4 0-4,-3-4 0 12,-3-5 0-12,-2 5 0 3,-4 4 0-3,-5-4 0 7,-1 0 0-7,-4 5 0 9,2-1 0-9,-1 4 0 10,-3-7 0-10,2 5 0 5,-7-4 0-5,0-4 0 10,-3 3 0-10,-3-3 0 4,-3-2 0-4,-3 0 128 10,-4 2-128-10,0 2 0 5,-10-5 0-5,-2 1 0 11,-1-4 128-11,-3 4-128 4,-4 2 0-4,1 0 0 10,-9 0 0-10,1-4 128 5,-16-2-128-5,18 0 0 10,-18 0 144-10,0 0-144 5,13-8 352-5,-3-2 0 11,-2 0 0-11,-4-7 0 4,-4-1 400-4,2-3 80 11,-2-8 0-11,0-6 16 3,-2 5-352-3,2-7-80 11,-2-10-16-11,0 1 0 5,-2 1-160-5,-2-4-48 11,2-2 0-11,-2 1 0 5,2 1-48-5,-3-2-16 11,-3 0 0-11,2 5 0 4,2 7 112-4,-4-4 16 11,3 8 0-11,1 5 0 3,0 5-48-2,-2 2 0 9,2-1 0-10,0 9 0 4,4-3-208-4,2 18 0 10,0 0 0-10,0 0 0 5,-7-12-192-5,7 12-128 10,0 0-16-10,0 0-10416 18,-18 12-2096-18</inkml:trace>
    </iact:actionData>
  </iact:action>
  <iact:action type="add" startTime="162943">
    <iact:property name="dataType"/>
    <iact:actionData xml:id="d109">
      <inkml:trace xmlns:inkml="http://www.w3.org/2003/InkML" xml:id="stk109" contextRef="#ctx0" brushRef="#br3">13111 10048 2751 0,'0'0'256'2,"0"0"-256"9,-12 0 0-11,12 0 0 3,-17 0 2080-3,17 0 368 10,-12 0 80-10,12 0 16 5,-16 2-1264-5,16-2-256 10,0 0-64-10,-9 6 0 5,9-6-192-5,0 0-64 10,-12 9 0-10,12-9 0 5,0 0-48-5,0 0-16 10,0 0 0-10,0 0 0 4,0 0 128-4,19 4 0 12,3-4 16-12,5 0 0 4,6-2-256-4,4 0-48 11,4-2-16-11,8-1 0 4,6 1-64-4,5 2-16 12,8 0 0-12,5 0 0 4,3-2-144-4,6-4-48 9,3-4 0-9,5 5 0 5,2-3 192-5,-1 0 16 10,-1 2 16-10,6 6 0 5,-3-5-32-5,5-1-16 10,-3-2 0-10,5 4 0 5,-6-4-128-5,3 1-32 11,-3 3 0-11,5 0 0 4,-3-2-48-4,3 2-16 10,-5 6 0-10,1 0 0 5,-5 0-144-5,0 2 128 11,0 0-128-11,-5 2 128 4,1 2-128-4,-6 2 0 11,-6-2 0-11,-1 3 0 4,-3 3 0-4,-8-4 0 10,-5 0 0-10,-3 5 0 5,-7-9 0-5,-8 2 128 10,-2 8-128-10,0-6 0 5,-6-1 0-5,-3 3 0 10,-5-4 128-10,-7-2-128 5,1 4 0-5,-3-1 0 11,-14-7 144-11,0 0-144 4,0 0 128-4,12 10-128 11,-12-10 128-11,0 0-128 4,-6 12 192-4,-8 0-48 11,1-5 0-11,-9 1 0 4,3 0 64-4,-11-4 16 11,-3-2 0-11,-4 0 0 4,-4 2-80-4,0-2-16 10,-6-2 0-10,-5 0 0 6,-1-2 0-6,-4 0-128 6,-3 0 192-6,-6 0-64 9,-1 2-128-9,3-2 128 7,-4 0-128-7,-1 2 128 9,-5 2-128-9,-4-2 128 10,-4-2-128-10,-3 2 128 5,-1 0-128-5,-8-2 0 11,-1-2 0-11,-5-2 0 4,3 2 0-4,-7 2 0 7,-1 0 0-7,0-1 128 9,-1-1-128-9,3 2 0 6,-1 2 0-6,3 2 0 9,9 0 0-9,3 0 0 10,1-2 0-10,12 2 0 5,4-1 0-5,9 1 0 7,1-2 0-6,7-2 0 2,6 1 128-3,1 1-128 7,7 1 0-7,8-1 128 8,3-1-128-8,9-1 0 12,5 2 0-12,1-2 0 4,15 2-128-4,0 0 128 7,0 0 0-7,0 0 0 8,0 0 0-8,0 0-144 11,19-2 144-11,6 0 0 5,5 0-160-5,7 0 160 10,8 2-128-10,3 0 128 5,1-4 0-5,12 4-128 10,1-2 128-10,12 2 0 5,-2 2 0-5,8 2 0 10,4-2 0-10,12 4-128 5,1-1 128-5,7 3 0 10,1 0-144-10,4-2 144 5,2-2 0-5,-1 2 0 12,1 0 0-12,0 1 0 3,0-3 0-3,0-2 0 10,2 2 0-10,-3-4 0 5,-5-2 0-5,0 2 0 7,-3-2 0-7,-7 4 0 9,3 4-128-9,-8-2 128 12,-3-4 0-12,-5 2 0 3,-6-4 0-3,-7 0 0 10,-1 0 0-10,-10 0 0 5,-5 0 0-5,-6-2 0 8,-8 2 0-8,-2 0 0 8,-4-2 208-8,-11 2-32 7,-7-3-16-7,-15 5 0 7,0 0 64-7,0 0 16 7,0 0 0-7,0 0 0 8,-17-8 64-8,-9 2 16 12,-7 0 0-12,-6-2 0 4,-12 0-80-4,-5 5-16 11,-16-1 0-11,-8 0 0 4,-8 2-32-4,-4-4-16 11,-11 2 0-11,-2 2 0 4,-7 0-176-4,-3 2 192 6,-2 0-192-6,-8 2 192 9,-1 0-192-9,1 2 0 7,-2-2 0-7,6 6 0 24,-2-6-1312-23,0 2-288 0,-3 1-64-1</inkml:trace>
    </iact:actionData>
  </iact:action>
  <iact:action type="add" startTime="164311">
    <iact:property name="dataType"/>
    <iact:actionData xml:id="d110">
      <inkml:trace xmlns:inkml="http://www.w3.org/2003/InkML" xml:id="stk110" contextRef="#ctx0" brushRef="#br3">7815 8349 9375 0,'0'0'416'1,"0"0"96"-1,0 0-512 0,0 0 0 10,0 0 0-10,14 12 0 5,-14-12 336-5,13 14-16 8,3-1-16-8,-6-1 0 5,3 3 352-5,-5-3 80 11,2 4 16-11,0-1 0 4,-4 7 80-4,-2 3 32 10,-1 2 0-10,1 3 0 5,0 3-112-5,0 0-32 10,-4 2 0-10,4-6 0 4,0-1-208-4,0-5-64 12,2-3 0-12,3-3 0 4,-1-5 128-4,-8-12 32 12,8 15 0-12,-8-15 0 4,14 12 272-4,-14-12 48 11,0 0 16-11,13 8 0 3,-13-8-48-3,20-2-16 12,-8-6 0-12,3-2 0 3,-5-3-112-3,6-3-32 11,-1-7 0-11,3-1 0 4,1-3-192-4,-1-6-32 12,1-4-16-12,5-8 0 5,-3 0-176-5,4-2-16 8,3-5-16-8,-1-3 0 5,0-1-112-5,-3-1-32 11,-1 4 0-11,3 3 0 4,1-1-144-4,0 4 160 10,-1 10-160-10,-1 2 160 5,0 0-160-5,1 8 0 11,1 5 144-11,-2 5-144 5,-1-3-128-5,-3 8-112 11,3-3-16-11,-1 7-10176 16,-2 8-2032-16</inkml:trace>
    </iact:actionData>
  </iact:action>
  <iact:action type="add" startTime="166531">
    <iact:property name="dataType"/>
    <iact:actionData xml:id="d111">
      <inkml:trace xmlns:inkml="http://www.w3.org/2003/InkML" xml:id="stk111" contextRef="#ctx0" brushRef="#br3">5065 8043 11567 0,'0'0'512'1,"0"0"112"-1,0 0-496 0,0 0-128 5,-4 14 0-5,-2-3 0 9,0 5 256-9,0-2 48 6,-1 3 0-6,1 1 0 8,-6 1-112-8,4 7 0 7,2 1-16-7,-3 2 0 8,1 6-176-8,2 6 160 7,-2-2-160-7,-2 8 160 8,3 6 16-8,1 3 0 7,-8 3 0-7,4 11 0 8,1-2-176-8,-5 8 0 7,2 0 0-7,-3 8 0 9,3 8 0-9,-2 1 0 7,5 3 0-7,-1-6 128 9,6-6-128-9,4-3 128 5,4-3-128-5,8 0 128 8,1-1 256-8,7-5 32 8,3 0 16-8,2-10 0 7,5-3 288-7,1-3 64 7,2-3 16-6,6-4 0 6,-2-6-368-7,2-6-80 8,0 4-16-8,0-6 0 7,4-4-144-7,-2-2-16 7,4 0-16-7,4-3 0 8,-4-3-32-8,5-3 0 7,3-7 0-7,5 3 0 8,7-4-256-8,-5-3-64 8,-3-1-16-8</inkml:trace>
    </iact:actionData>
  </iact:action>
  <iact:action type="add" startTime="166983">
    <iact:property name="dataType"/>
    <iact:actionData xml:id="d112">
      <inkml:trace xmlns:inkml="http://www.w3.org/2003/InkML" xml:id="stk112" contextRef="#ctx0" brushRef="#br3">6573 7975 10367 0,'-8'-16'448'1,"8"16"112"-1,0 0-560 9,0 0 0-9,0 0 0 0,0 0 0 3,0 0 320-3,4 25-32 6,0-1-16-6,5-3 0 8,7-3 144-8,4 3 32 7,-1 5 0-7,8 3 0 9,5 4 192-9,5 6 64 6,-4 0 0-6,6 8 0 8,4-2-336-8,3 9-64 7,-3 7-16-7,6 5 0 8,4 6-144-8,1 4-16 7,-1 6-128-7,0 8 192 8,-1 2-192-8,-5 1 0 8,-4-1 0-8,-4-4 0 9,-4-4 144-9,-5-3-144 6,-7-5 128-6,-7-1-128 8,-5 5 512-8,-5-2 0 7,-6-2 16-7,-10-2 0 8,-3-12 272-8,-11-1 48 7,-3-3 16-7,-6-1 0 8,-14-3-192-8,0-1-32 7,-2-2-16-7,-5-5 0 8,-5-9-304-8,-1 4-48 7,-1-4-16-7,3 1-11392 11</inkml:trace>
    </iact:actionData>
  </iact:action>
  <iact:action type="add" startTime="167943">
    <iact:property name="dataType"/>
    <iact:actionData xml:id="d113">
      <inkml:trace xmlns:inkml="http://www.w3.org/2003/InkML" xml:id="stk113" contextRef="#ctx0" brushRef="#br3">27991 5619 21183 0,'-21'-35'1888'1,"15"17"-1504"3,-2-1-384-4,4 7 0 9,4 12 0-9,0 0 0 6,0 0-160-6,0 0 160 8,0 0 0-8,0 0 256 7,0 12-32-7,4 7 0 8,2-1-224-8,-2 13 0 7,-2 6 0-7,0 10-160 8,2 4 160-8,-2 11 0 8,0 0 0-8,-2 5 0 7,2 3 0-7,-4 6 0 7,-2-2 128-7,0-2-128 8,4-4 0-8,2-7 144 8,4-8-144-8,7-9 0 8,1-5 400-8,6-7-16 7,7-11-16-6,0-3 0 6,4-1 464-7,3-7 112 6,3-2 16-5,0-12 0 7,8-6-144-8,-1-2-32 6,5-7 0-6,2 1 0 8,-2-7-384-8,-1 4-80 7,7 1 0-7,2-5-16 9,1-3-176-9,3 1-128 6,-1 0 144-6,4 1-144 9,3 5 0-9,-3 1 128 6,4-5-128-6,-3 0 0 9,-1-1 0-9,4 7 0 6,-3 5 0-6,5 1 0 8,-2 7 0-8,6 4 0 7,-3 4 0-7,-1 2 0 8,-4 1 0-8,0 9 0 8,-7 0-160-8,-1 5 160 8,-3 7 0-8,-4-3-160 7,-1 2 160-7,-1 3 0 8,0 3-128-8,-4 2 128 7,-4 4 0-7,-2 4 0 7,-2-2 0-7,0 2 0 8,-4-6 0-8,-2 0 0 8,2-7 0-8,1-5 0 6,-1-2 0-6,-6-1 0 8,-5-6 0-8,-1 1 0 7,-1-7 0-7,-7 0 0 9,-13-8 0-9,18 0 0 6,-1-2 0-6,-5-6 0 9,0-10 240-9,3-1 48 7,3-12 16-7,-3-6 0 8,5-10 544-8,-8-8 112 7,-1-5 32-7,-3-5 0 8,2-9-208-8,-2-4-32 7,-4-6-16-7,-4-5 0 8,-2-5-432-8,2-3-96 7,0 3-16-7,-2-2 0 8,0 9-32-8,0 7-16 7,2 10 0-7,0 11 0 8,0 12-144-8,0 4 0 7,0 10 0-7,2 4 0 22,0 7-624-22,2 5-144 0,-4 7-48 0,0 10-15680 4</inkml:trace>
    </iact:actionData>
  </iact:action>
  <iact:action type="add" startTime="168918">
    <iact:property name="dataType"/>
    <iact:actionData xml:id="d114">
      <inkml:trace xmlns:inkml="http://www.w3.org/2003/InkML" xml:id="stk114" contextRef="#ctx0" brushRef="#br3">14671 4827 12895 0,'0'0'1152'1,"0"0"-928"4,0-21-224-5,0 21 0 8,0 0 800-8,0 0 112 7,0 0 32-7,0 0 0 7,0 0-256-7,0 0-48 9,0 0-16-9,0 0 0 7,0 0-368-7,0 0-80 7,0 0-16-7,-4 17 0 8,0 1 240-8,-1 7 48 7,-3 2 16-7,0 5 0 8,0 9-80-8,-4-2 0 7,3 7-16-7,1 9 0 8,-4 0-96-8,2 5-16 8,-7 2 0-8,3 7 0 9,-1-3 0-8,3 6-16 4,-8-2 0-5,1 1 0 8,-1 5 16-8,-1 0 0 6,-4-4 0-6,1-4 0 8,1-7 0-7,5-5 0 6,1-1 0-7,1-3 0 7,2-3 16-7,-1-4 16 7,3 0 0-7,4-6 0 8,-1-4-48-8,3-6-16 8,2-7 0-8,0-1 0 7,4 4 32-7,4-1 16 8,0-3 0-8,5-1 0 7,5-7 128-7,6 3 32 7,-3-4 0-7,9-2 0 8,5 1-224-8,8-5-32 7,2 0-16-7,8-2 0 9,5-6-32-9,7-2 0 6,3-2 0-6,2 0 0 9,8-9-128-9,2 3 160 6,6-6-160-6,8 5 160 9,2-3-160-9,5 3 0 6,-3-5 0-6,7-2 0 9,-3 5 0-9,5-1 0 6,5 7 0-6,5 3 0 9,2 0 0-9,0 4 0 6,-2-6 0-6,-4 8 0 8,0 6 0-8,-3 6 0 8,3-7 0-8,0 5 0 7,-2 6 0-7,-3-4 0 8,-5 1 0-8,-3-1 0 8,0 5 0-8,-3 1 0 8,5 3 0-8,-7 3 0 7,1-1 0-7,0 3 0 7,-5-1 0-7,-3 4 0 8,0-1 0-8,-4 3 0 6,-2-2 0-5,0 2 0 6,-2 0 0-7,0-1 0 8,-2-1 0-8,-3-4 0 7,1-3 0-7,-6-1 0 7,-5-1 0-7,-5-5 0 9,1 1 0-9,-7-6 0 7,-7-1 0-7,0 3 0 8,-10-2 0-8,1 0 0 6,-3-5 0-6,-2-1 0 9,-2-4 128-9,-3-2-128 6,-3-2 128-5,1-5-128 7,-7-3 192-8,3-8-32 7,-4-1-16-7,-3-2 0 8,-5-11 320-8,-2-5 64 7,0-9 16-7,-4-9 0 8,0-3 16-8,-2-12 0 7,0-1 0-7,-2-7 0 8,0-5-112-8,0-7 0 7,-5-2-16-7,3-9 0 7,0-4-160-7,2 7-16 8,0 3-16-8,0 13 0 8,0 8-64-8,2 8-16 7,0 3 0-7,2 11 0 8,0 7-160-8,4 4 0 6,2 12 0-6,0 5 0 22,-4 7-896-22,4 7-224 0,-6 12-32 0,0 0-15120 5</inkml:trace>
    </iact:actionData>
  </iact:action>
  <iact:action type="add" startTime="169984">
    <iact:property name="dataType"/>
    <iact:actionData xml:id="d115">
      <inkml:trace xmlns:inkml="http://www.w3.org/2003/InkML" xml:id="stk115" contextRef="#ctx0" brushRef="#br3">13298 10235 1839 0,'0'0'0'0,"0"0"160"0,0 0-160 0,0 0 0 7,0 0 0-7,0 0 0 7,0 0 1792-7,0 0 320 7,0 0 64-7,0 0 0 8,0 0-944-8,0 0-192 7,0 0-32-7,23-4-16 9,-1 0 144-9,-5 2 16 6,7 2 16-6,3-2 0 8,4-7-16-8,6 3 0 7,4 0 0-7,8 2 0 9,4 2-336-9,1-4-80 6,15-2-16-6,3 4 0 9,4-3-272-9,4-3-64 6,2 0-16-5,6 4 0 6,5-1 48-7,7 1 16 8,3-2 0-8,-1 2 0 8,-1-6-112-8,2 3 0 7,-5 1-16-7,3 0 0 7,5 4 0-7,-3 0 0 7,-3 0 0-7,-3-2 0 8,-1-1-16-8,-1 3 0 8,-5 2 0-8,2 2 0 7,1 2-80-7,-7 2-16 8,-4 5 0-8,-2-5 0 7,-2-4-192-7,-10 0 144 7,0 0-144-7,-9 2 128 8,-6 0-128-8,-5 0 128 7,-7-2-128-7,-4 0 128 8,-9 2-128-7,-5 0 192 5,-5-2-192-6,-18 0 192 24,0 0-496-23,0 0-80-1,0 0-32 0,-20-2-13328 1</inkml:trace>
    </iact:actionData>
  </iact:action>
  <iact:action type="add" startTime="173404">
    <iact:property name="dataType"/>
    <iact:actionData xml:id="d116">
      <inkml:trace xmlns:inkml="http://www.w3.org/2003/InkML" xml:id="stk116" contextRef="#ctx0" brushRef="#br3">27200 1832 7359 0,'11'-8'656'2,"7"2"-528"5,3 2-128-7,-3 2 0 8,-1-2 1248-8,3 0 224 7,-5-2 32-7,-15 6 16 8,18-3-624-8,-18 3-128 7,0 0-32-7,14-2 0 8,-14 2-224-8,0 0-64 7,0 0 0-7,0 0 0 7,0 0 0-6,0 0 0 5,0 0 0-6,-12 11 0 9,-8-1 16-9,-1 8 0 7,-2-5 0-7,-9 5 0 8,1-5-112-8,-4 9-32 7,0 5 0-7,-6 2 0 8,0 3 32-8,-6 1 0 8,2 4 0-7,0-4 0 6,-5 4 32-7,3 4 0 6,-2-4 0-6,0 8 0 8,-1-2-176-8,-3 0-16 7,-2-4-16-7,1-2 0 8,-3-6-176-8,3 0 160 7,1 6-160-7,2 2 160 8,3-4-160-7,3 0 0 5,-2 3 0-6,4-3 0 8,4-2 0-8,4 2 128 7,-2-2-128-7,4-2 0 8,3-3 0-8,3 1 0 7,2-4 0-7,3-3 0 9,5-7 0-9,-1 5 0 6,6-7 0-6,1 5 0 8,3-6 0-8,6 3 128 8,2-15-128-8,6 18 0 8,-6-18 256-8,15 11-16 7,1-1-16-7,3 2 0 7,5-4 112-6,1 0 32 6,3-1 0-7,3-1 0 7,0-2-176-7,6 4-16 7,6-4-16-7,-2 4 0 8,2-3-160-8,6 3 160 7,1 2-160-6,7-2 160 6,1-4-160-7,3 2 0 7,3-1 0-7,3 3 0 9,-7-2 0-9,0-4 0 6,-1 0 0-6,-2 2 0 9,-1-6 128-9,3 6-128 6,-1 4 0-6,-1-6 128 9,-1-2-128-9,1 0 0 6,-3 3 0-6,1 1 0 23,-4 0-432-23,-4 0-64 1,-4-2-16-1,-6-2 0 13,-2 0-496-13,-4 0-96 0,-6 0-32 1,-5 0-9616 3</inkml:trace>
    </iact:actionData>
  </iact:action>
  <iact:action type="add" startTime="174040">
    <iact:property name="dataType"/>
    <iact:actionData xml:id="d117">
      <inkml:trace xmlns:inkml="http://www.w3.org/2003/InkML" xml:id="stk117" contextRef="#ctx0" brushRef="#br3">26437 2859 18719 0,'-26'-11'832'0,"15"5"160"0,-5 4-800 0,16 2-192 3,-10-4 0-3,10 4 0 8,0 0 288-8,0 0 16 8,0 0 0-8,0 0 0 8,0 0-304-8,0 0 0 6,0 0 0-6,8-8 0 10,-8 8 0-10,24-2 0 6,-1 0 0-6,4 2 0 8,3 0 0-8,-1 0 0 7,0 0 0-7,4 0 0 7,2-2 192-7,4 0-32 8,-2 0 0-8,6-3 0 8,-4 1 96-8,6-2 32 6,0 2 0-6,6-2 0 11,1-2 176-11,5-2 48 6,5 3 0-6,5-3 0 7,11 0-48-7,0 4 0 7,2-3 0-7,-6 1 0 8,-2 2-80-8,4-2 0 7,-2-2-16-7,6 3 0 8,6-5-176-8,8 0-16 7,-1 6-16-7,5-1 0 8,-6-5-160-8,1 4 0 7,-3-4 0-7,-4-1 0 8,1 1 0-8,7-2 128 7,2 8-128-7,3-3 0 8,-3-3 0-8,-3 2 0 8,-7-5 0-8,0 3 0 8,-2-2 0-8,4 7 0 6,1-1 0-6,5-2 0 8,0 6 0-8,-5-2 0 8,-1-2 0-8,-8-3 0 7,-8 1 128-7,2 0-128 7,2-3 128-7,-1 7-128 8,1 0 256-8,2 0-16 7,2 4-16-7,-2-4 0 8,-10 0 48-8,-2-1 16 7,-5-5 0-7,-5 4 0 8,-1 2 0-8,-2-2 0 7,-3 3 0-7,-1-1 0 8,2 0-32-8,-4 0 0 7,-1 2 0-7,-5 0 0 8,2 0-112-8,-6 0-16 7,2 0-128-7,-6 3 192 8,-1-1-192-8,-7 2 128 7,-3-2-128-7,-5 0 0 8,1-4 128-8,-3 2-128 7,-1-2 0-7,-14 6 0 8,0 0 128-8,0 0-128 7,0 0 0-7,0 0 144 8,0 0-288-8,0 0-64 7,0 0-16-7,0 0-9104 15,0 0-1808-14</inkml:trace>
    </iact:actionData>
  </iact:action>
  <iact:action type="add" startTime="178361">
    <iact:property name="dataType"/>
    <iact:actionData xml:id="d118">
      <inkml:trace xmlns:inkml="http://www.w3.org/2003/InkML" xml:id="stk118" contextRef="#ctx0" brushRef="#br3">12826 8572 6447 0,'0'0'272'1,"0"0"80"-1,0 0-352 0,-4-12 0 6,-6-4 0-6,5 6 0 9,-3 1 1664-9,2-5 256 5,-6 2 48-5,2-5 16 9,-1 3-816-9,-1-3-144 6,2 1-48-6,-5 0 0 9,1-3-144-9,-2-3-48 7,5 5 0-7,-5-3 0 8,2 3-144-8,-3 1-16 6,-5-3-16-6,3-1 0 8,1-3 32-8,-3 3 16 8,-1 1 0-8,-1 1 0 7,-2 3-176-7,3-5-32 8,-1 5-16-8,-3-1 0 8,-1 0-64-8,-2 5-16 7,2-5 0-7,-1 4 0 9,1 3-96-9,-2-1-32 8,-2 2 0-8,-7 2 0 6,1-4 0-6,2 3 0 7,-6-3 0-7,4 0 0 8,-4 6-96-8,2 0-128 7,-4 0 176-6,4 2-176 6,2-1 128-7,-4 3-128 7,6 3 0-7,-4-1 0 8,2 0 0-8,2 2 0 7,-6 0 0-7,4 4 0 8,2 0 0-8,-2-2 0 6,2 1 0-6,0 5 0 9,-6-4 0-9,2 8 0 6,-6-5 0-6,4 1 0 9,-6-6 0-9,6 0 0 6,2-2 0-6,2 7 0 8,-6-1 0-8,6-2 0 8,0 5 0-8,2-1 0 9,2 4 0-9,3-3 0 6,3 7 128-6,0-4-128 8,-2-1 0-8,1 5 0 7,5-5 0-7,-1 3 0 8,3 1 0-8,3-3 0 8,-3 3 0-8,3 5 0 7,3-1 0-7,-5-1 0 7,3-1 0-7,1 2 0 8,-5 5 0-8,-1-1-144 7,-1-2 144-7,3 5 0 8,-1 5 0-8,-1 0 0 6,5-2 0-6,3-4 0 9,-5-3 0-9,5 1 0 6,-3 0 0-6,5 1 0 9,-4 1 0-9,5 0 0 7,-5 0 0-7,6-1 0 9,-3-1 0-9,3 2 0 6,-4 2 0-6,2 3 0 8,3 1 0-8,-5-2 0 7,4-4 0-7,-3 0 0 8,3-1 0-8,2-3 0 7,-2 4 0-7,4-3 0 8,3-1 0-8,-1-2 0 8,0-5 0-8,0 7 0 7,4 3 0-7,0-1 0 8,4-4 0-8,-2 3 0 7,2 1 128-7,-2 0-128 7,1-1 160-7,3 3-160 8,0 2 128-8,4 2-128 7,-4 0 0-7,3 0 144 8,3 1-144-8,-4-3 0 8,2 8 0-8,1-4 0 8,-1-4 128-8,2 0-128 6,-2 3 0-6,5 1 128 8,-3-4-128-8,0-2 0 7,-1-2 144-7,-1-1-144 8,4-3 128-8,-4 1-128 7,-1 1 128-7,5 2-128 8,-6-5 192-8,7 1-48 7,-5-2 0-7,6 1 0 8,-7-5 0-8,9 5 0 7,-2-10 0-7,1 3 0 8,1 5-16-8,-3-7-128 7,7 1 192-7,-3-2-64 8,-3 5 0-8,3-5 0 8,5 0 0-8,-1-4 0 7,-1-5 48-7,7 1 0 8,4 0 0-8,-2 0 0 8,-1 0 0-8,-1-2 0 6,6 0 0-6,4-2 0 8,-2 0-176-8,6 0 0 7,-6-2 144-7,2 2-144 8,4 2 0-8,0 0 128 7,2 0-128-7,0-4 0 9,-8-4 0-9,4 0 0 6,-4 4 0-6,0-2 128 9,-4-2-128-9,2 5 0 6,-4-3 0-6,2 0 0 8,0-6 0-8,3 2 144 7,-5 2-144-7,2-3 0 8,2 3 0-8,2 0 0 7,-4 2 0-7,2-6 0 8,2 0 128-8,2 5-128 9,-3 1 0-9,1 0 0 7,0-8 0-7,-4 2 0 7,2-5 128-7,0 3-128 8,-4-4 0-8,2 5 0 7,-5-7 128-7,1 5-128 7,-2-7 0-7,-1 4 0 7,1 1 128-7,0-3-128 8,1 5 0-8,-3-5 0 7,-2 1 0-7,-1 3 0 8,1-8 128-8,1 9-128 7,-1-5 0-7,2 7 0 9,-1-3 128-9,1 2-128 6,-5-5 0-6,5-1 0 9,0 2 160-9,1-7-160 6,-5 4 128-6,5 1-128 9,-3-2 160-9,0-1-160 7,-3-2 192-7,1 3-192 8,1-1 128-8,-1-1-128 7,-5 3 0-7,3-1 0 8,1-3 192-8,-3-3-64 7,1-1 0-7,-6 0-128 7,3 0 256-7,-3 1-64 8,4-3-16-8,-7-8 0 7,1-4 16-7,-2-4 16 8,-2 2 0-8,1-2 0 7,3 2-64-7,-4-1-16 8,2-5 0-8,0 0 0 8,-4 0-128-8,1 3 0 7,-3-1 0-7,2 6 128 8,-2-6-128-8,0 4 0 7,0 2 0-7,-2 0 128 8,-2 0-128-8,0 4 0 7,-2-4 0-7,0 4 128 9,3-4-128-9,-5 6 192 6,-4 2-192-6,0 2 192 8,0-2 16-8,-3 1 16 6,1-1 0-6,-6 2 0 9,-1 2 64-9,1-1 16 7,-1-1 0-7,-4 4 0 8,3 4-64-8,1-1-16 7,-3 3 0-7,-3 3 0 8,-1-3-96-8,-1-1 0 7,-4 3-128-7,2 5 192 8,-3-1-192-8,-5 7 144 7,0 0-144-7,0-2 128 8,-4 2-128-8,0 6 0 7,-8 0 0-7,3 6 0 8,3 0 0-8,-4 4 0 8,0 6 0-8,-2-3 0 7,1 5-192-7,-5 2-32 7,-2-3 0-7,5 9 0 21,1 1-1648-21,10 0-336 0,2 5-64 1</inkml:trace>
    </iact:actionData>
  </iact:action>
  <iact:action type="add" startTime="181004">
    <iact:property name="dataType"/>
    <iact:actionData xml:id="d119">
      <inkml:trace xmlns:inkml="http://www.w3.org/2003/InkML" xml:id="stk119" contextRef="#ctx0" brushRef="#br3">12617 8150 6447 0,'0'0'576'1,"0"0"-576"4,0 0 0-5,0 0 0 9,0 0 960-9,0 0 96 6,0 0 16-6,0 0 0 8,0 0-128-8,0 0-32 7,0 0 0-7,0 0 0 8,0 0-96-8,0-15-32 7,-2 3 0-7,2 12 0 8,0 0-80-8,0-18 0 7,2 5-16-7,-2 13 0 8,10-20-176-8,-2 5-48 7,2-1 0-7,3-3 0 8,-1 3-128-8,8-4-16 7,-1 3-16-7,2 3 0 8,5-7-80-8,-1 1-16 7,1-1 0-7,3-1 0 8,4 1-80-8,6-1 0 9,-6-1-128-9,8 4 192 9,-4-3-192-9,-2 1 0 5,6 5 0-5,-2 0 0 7,6-3 0-7,-2 3 0 7,2-3 0-7,4-1 0 8,-3 5 128-8,3-1-128 7,0 6 0-7,2-3 0 8,-3 3 176-8,1-4-176 8,2 3 192-8,-2 3-192 8,1-2 160-8,-3 2-160 7,-4 2 128-7,4-1-128 7,0-3 128-7,-4 4-128 7,0 4 0-7,-2-4 128 8,5-5-128-8,1 1 0 7,-4-6 144-6,6 8-144 6,3 4 0-7,1-1 128 8,2-5-128-8,-1 4 0 8,1 2 144-8,-2 2-144 6,-7-4 192-6,3 2-192 9,0-1 144-9,2 1-144 6,-8 0 0-6,3 0 144 9,5 2-144-9,0 0 0 6,-4 0 0-6,3 0 128 8,7 0-128-8,-2-2 0 8,-3 0 144-8,5 0-144 7,-1-1 208-6,-1 3-16 5,-4-2-16-6,1-2 0 9,-1-6 80-9,2 6 0 7,-3-1 16-7,3 1 0 7,0 2-64-7,5 2-16 8,3 0 0-8,-3 2 0 7,3 0-192-7,5 0 0 8,-5 0 0-8,-1-2 0 8,-3-2 0-8,-1-2 0 6,1-2 0-6,5 6 0 9,-3 0 160-9,-3 1-160 6,3-3 160-6,-1 4-160 8,7 0 0-8,-1 0 0 7,-4 0 0-7,-1-2 0 9,1 0 0-9,-1 0 0 7,-4-2 0-7,-3 0 0 8,1-2 0-8,1 6 0 6,3 2 0-6,-2-2 144 9,-3-2-144-9,3 0 0 6,2 0 144-6,-3 2-144 9,-1 12 0-9,-1-8 144 6,1-6-144-6,0 2 0 9,-12 4 144-9,2 0-144 7,2 2 0-7,-6-1 144 8,0-1-144-8,2 0 0 7,-6 2 144-7,4 0-144 8,-4-2 0-8,2 6 144 7,2-1-144-7,-2-1 0 8,6 4 0-8,-2-2 0 7,0 5 0-7,-2-5 0 8,6-4 128-8,-4 0-128 6,3 1 0-6,-3-1 0 9,0 0 0-9,-4 4 0 6,-2 2 0-6,3-7 0 9,-9 1 0-9,0 2 0 7,6 0 128-7,-2-2-128 8,-3-2 0-8,-3 1 0 6,0 3 0-5,1-2 0 7,-3 4 0-8,0 2 0 7,1-7 0-7,-1 3 0 8,-2 2 208-7,3 0-64 5,-3-3-16-6,2 7 0 8,1-2-128-8,-5 3 192 7,3-5-192-7,-3 4 192 8,3-2-192-8,-3-3 128 7,-1 5-128-7,-1-4 128 7,1 5-128-7,-5-1 0 8,3 2 144-8,1-5-144 8,-3 5 0-8,-1-2 144 7,-5 5-144-7,4 1 0 8,-6-7 224-8,1 7-64 7,3-1-16-7,-2-3 0 8,-2 1 32-8,3 3 0 7,-5-5 0-7,4 3 0 8,2-6-176-8,-5 7 0 7,3-1 0-7,2 1 128 9,-6 3-128-9,2 3 128 6,-1-2-128-6,-1-1 128 8,-4-3-128-8,4 1 128 7,-2 3-128-7,0-1 128 8,2 1-128-8,-4-1 192 7,0 1-192-7,-2 0 192 8,-2 1-192-8,0-3 192 7,2-3-192-7,-2 3 192 8,-4 3-64-8,2-3-128 7,2-1 192-7,-2-3-64 8,0 1-128-8,-2-5 160 7,-1 3-160-7,7-16 160 8,-8 14-160-8,8-14 128 7,0 0-128-7,-8 17 128 8,-2-5-128-8,10-12 160 7,-6 15-160-7,6-15 160 8,0 0-160-8,0 0 0 7,0 0 0-7,0 0 0 8,0 0 0-8,0 0 0 7,0 0-144-7,0 0 144 23,0 0-608-22,0 0-16-1,-9-9 0 0,1-3 0 12,-2 2-1584-11,2-3-320-1,2 1-64 0</inkml:trace>
    </iact:actionData>
  </iact:action>
  <iact:action type="add" startTime="182071">
    <iact:property name="dataType"/>
    <iact:actionData xml:id="d120">
      <inkml:trace xmlns:inkml="http://www.w3.org/2003/InkML" xml:id="stk120" contextRef="#ctx0" brushRef="#br3">19078 7988 2751 0,'0'0'256'1,"0"0"-256"3,0 0 0-4,0 0 0 8,0 0 2288-8,0 0 400 7,0 0 96-7,0 0 16 9,0 0-1776-9,0 0-336 6,0 16-80-6,0-2-16 8,0 5 48-8,3 1 16 7,-1-1 0-7,4 1 0 8,0 1 112-8,2 1 32 7,-2-3 0-7,0 4 0 8,1 1-256-8,3 1-48 7,-4 3-16-7,6 1 0 8,1-2-160-8,3 2-16 7,0-1-16-7,1-1 0 8,-3-2-96-8,5 1-32 7,-3-3 0-7,1 0 0 8,5-3 112-8,-1-1 32 8,-1 1 0-8,1-2 0 8,3-1 112-7,1-7 32 5,2 2 0-6,-1-7 0 8,-1-5 192-8,4-2 64 6,3-5 0-6,3-11 0 8,6-1 32-8,-4-5 16 8,0-3 0-8,4-4 0 7,-4-4-144-7,2 1-32 8,-6-5 0-8,0 0 0 7,-2-4-144-7,-1 4-48 7,5 6 0-7,-8 2 0 8,-6 2-192-8,1 4-32 7,-3 3-16-7,-5-1 0 8,-2 3-144-8,-4 5 0 7,-1-1 0-7,-7 16 0 22,0 0-1984-22,0 0-368 0</inkml:trace>
    </iact:actionData>
  </iact:action>
  <iact:action type="add" startTime="182894">
    <iact:property name="dataType"/>
    <iact:actionData xml:id="d121">
      <inkml:trace xmlns:inkml="http://www.w3.org/2003/InkML" xml:id="stk121" contextRef="#ctx0" brushRef="#br3">18912 8497 2751 0,'0'0'256'0,"0"0"-256"7,0 0 0-6,0 0 0 7,0 0 2224-8,0 0 400 6,0 0 64-6,0 0 32 9,0 0-1632-9,0 0-336 7,0 0-64-7,-16 10-16 8,4-2-16-8,-3 6 0 6,1-3 0-6,-1 7 0 9,3-3-240-9,-4 7-48 7,-1 5-16-7,1 1 0 8,-1-3 48-8,1 4 16 7,-6 4 0-7,5 8 0 8,-1 6-96-8,-3 0-32 7,-6 0 0-7,1 3 0 8,-1 5-32-8,4 2 0 9,-1-1 0-9,9-1 0 7,-3-3-256-7,6 1 0 6,1 4-176-6,7-7 176 8,0-7 0-8,2 4 0 7,2 4 0-7,4-6 144 8,3 1 144-8,5-1 32 7,0-6 0-6,5 8 0 7,1 4-32-8,5 1 0 7,1 1 0-7,1-4 0 7,1 0-128-6,1 1-32 5,-2-1 0-6,3-6 0 8,1 2-128-8,-2-8 0 7,2 0 144-7,3-4-144 8,-1-4 144-8,2 2-144 7,2-3 192-7,0-1-192 8,2-2 0-8,4-1 0 7,-2-9-240-7,6 1 80 24,6-4-1312-24,1-4-272 1</inkml:trace>
    </iact:actionData>
  </iact:action>
  <iact:action type="add" startTime="183558">
    <iact:property name="dataType"/>
    <iact:actionData xml:id="d122">
      <inkml:trace xmlns:inkml="http://www.w3.org/2003/InkML" xml:id="stk122" contextRef="#ctx0" brushRef="#br3">21026 8197 10127 0,'-10'-12'896'1,"3"5"-704"2,7 7-192-3,-8-6 0 8,8 6 912-8,0 0 160 8,0 0 16-8,0 0 16 8,-12-10-688-8,12 10-144 6,0 0-16-6,0 0-16 8,0 0 192-8,0 0 32 7,0 0 16-7,0 0 0 8,0 0 32-8,0 0 16 7,0 0 0-7,12 18 0 8,-3-3 48-8,5 1 0 7,-2 7 0-7,3 2 0 8,-3 3-304-8,6 1-48 8,-5 2-16-8,5 2 0 8,-4 4 144-8,3-1 32 6,3 8 0-6,-3-5 0 10,3 2-112-10,1-2-16 7,3-2 0-7,-5 4 0 7,3-6 0-7,-3 8 0 6,1 0 0-6,-5 4 0 9,3-2-64-9,-7 2 0 6,1 0-16-5,-6 3 0 6,-2-1 32-6,-2-2 16 6,-4 4 0-7,-2 5 0 8,-10 3 144-8,1 3 16 7,-3 2 16-7,-3 3 0 8,-11 3-112-8,-3 8-32 7,0 4 0-7,-2 0 0 8,-6 0-80-8,2 0-32 8,0-10 0-8,-2 0 0 7,4-6-144-7,-2-5 192 7,4-15-192-7,2 1 192 8,-6 2 0-8,5-6 0 6,3-2 0-6,2-6 0 9,0 0 160-9,-1 2 32 6,-1-6 16-6,2-1 0 9,0-3-80-9,3-2-32 6,3 1 0-6,-2-3 0 9,-3-4-96-9,1 1 0 6,4-1-16-6,1-5 0 8,1 4-176-8,3-9 128 8,-1 3-128-8,5-4 128 8,-4 2-128-8,11 1 0 6,7-11 0-6,-10 8 128 26,10-8-1248-25,0 0-256-1,0 0-48 0,0 0-12016 0</inkml:trace>
    </iact:actionData>
  </iact:action>
  <iact:action type="add" startTime="186620">
    <iact:property name="dataType"/>
    <iact:actionData xml:id="d123">
      <inkml:trace xmlns:inkml="http://www.w3.org/2003/InkML" xml:id="stk123" contextRef="#ctx0" brushRef="#br3">14814 10143 4607 0,'0'0'400'1,"0"0"-400"3,0 0 0-4,0 0 0 8,0 0 1472-8,0 0 192 7,0 0 64-7,0 0 0 9,0 0-608-9,0 0-112 6,0 0-32-6,0 0 0 8,0 0 16-7,0 0 0 5,0 0 0-6,0 0 0 8,0 0-352-8,0 0-64 7,0 0 0-7,0 0-16 8,0 0-176-8,0 0-48 7,0 0 0-7,0 0 0 8,0 0-144-8,0 0-16 8,-12 2-16-8,12-2 0 7,0 0 64-7,0 0 16 7,0 0 0-7,-16 6 0 8,7 4 16-8,9-10 16 7,-6 14 0-7,-4-1 0 8,4 7-96-8,0-1-32 7,4-3 0-7,-4 3 0 8,3-1-16-8,-5 1-128 7,2 7 192-6,2-5-64 6,-2 3-128-7,-2-3 128 7,3-1-128-7,1 3 128 9,0-2-128-9,2 3 160 6,-2-5-160-6,-4-1 160 8,2 1-160-8,2-1 160 7,0-4-160-7,0 5 160 8,-1-3 16-8,-5 3 0 7,4 3 0-7,2-7 0 8,-4 3 0-8,1 1 0 8,1-3 0-8,2 1 0 8,-2 1-176-8,2-4 128 7,4-14-128-7,-6 17 128 7,6-17-128-7,-6 12 160 8,6-12-160-8,0 0 160 8,-6 14 16-8,6-14 0 6,0 0 0-6,0 0 0 8,0 0-32-8,0 0 0 7,0 0 0-7,0 0 0 8,0 13 0-8,0-13 0 7,0 0 0-7,0 0 0 9,0 0-144-9,0 0 192 6,0 0-192-6,10 12 192 9,-10-12-64-9,0 0-128 6,18 4 192-6,-18-4-64 9,17 2 16-9,-5 0 0 6,-12-2 0-6,18 0 0 9,-18 0-144-9,17 0 0 6,1 0 144-6,1 0-144 9,-5-2 0-9,5 2 144 7,-3 0-144-7,3 0 0 8,3 0 128-8,-1 2-128 7,-1 0 0-7,3-2 0 8,3 2 0-8,1 0 0 7,0-1 128-7,3 1-128 8,-3 0 0-8,4 2 160 7,2 4-160-7,0-2 128 7,-1 0-128-7,3 0 0 8,2 3 144-8,-2-3-144 8,0-2 0-8,2 2 128 7,2 4-128-7,-4-4 0 8,-2-2 0-8,2 1 0 7,-1 1 0-7,-1 0 128 8,2-2-128-8,2 0 0 6,-4-4 0-6,4 2 0 9,4-4 176-9,-4 2-48 7,4 0 0-7,-2 0 0 9,4 0-128-9,0-2 128 6,6-2-128-6,-2 0 128 8,-5-2-128-8,5 2 0 7,-6 0 144-7,0 3-144 8,-2-3 0-8,2 0 128 7,-6 0-128-7,6-2 0 8,-2 2 0-8,0 2 128 7,0 0-128-7,-4 2 0 8,6-2 0-8,-6 2 0 7,6-2 0-7,0 2 0 8,2 4 0-8,0 0 0 7,4-2 0-7,-2 0 0 8,2-2 0-8,1 6 0 7,-3-4 0-7,-2 0 0 8,0 0 0-8,-4 0 0 7,4-2 0-7,-2 2 0 9,2-2 0-9,0 0 0 6,0 0 0-6,-2 0 128 8,4 0-128-8,-5 0 0 7,3-2 0-7,6 2 128 8,-2-2-128-8,2 2 0 7,0-2 0-7,-1 0 0 8,-3 0 0-8,0-2 0 7,-2 2 0-7,-4 0 0 8,4 0 0-8,-2 0 128 7,6 0-128-7,-4-2 0 8,1 4 0-8,3-2 0 7,-4-2 0-7,4 2 0 8,2 1 0-8,-4-3 0 7,-1 4 0-7,5 0 0 8,-4 0 0-8,2-2 0 7,2 0 0-7,-3 0 0 8,-5-2 0-8,4 0 0 7,-4 2 0-7,4-2 0 8,-4 2 0-8,4 0 0 7,2-4 0-7,-4 4 128 8,1 0-128-8,5 0 0 7,-6-1 0-7,4 1 0 8,0 2 0-8,-2-2 0 7,1-2 0-7,3 2 0 8,-4 0 0-8,-2-4 128 7,0 2-128-7,-6 2 0 8,2 0 0-8,2 0 0 7,-2 0 0-7,4-2 0 8,-4 1 0-8,4 1 0 7,0-4 0-7,0 4 128 8,-2-2-128-8,1 0 0 8,7 2 0-8,-6 0 0 8,0-2 0-8,4 0 0 6,-4-4 0-6,6 3 0 8,-8 1 0-8,-1-2 0 6,-1 0 0-6,2-2 0 9,-5 2 0-9,1 4 0 7,-2-3 0-7,-2 1 0 8,2-2 0-8,-2 4 128 6,2 0-128-6,-2 0 0 10,-1 0 0-10,3 0 0 6,0 0 0-6,-4 2 128 8,0-4-128-8,2 4 0 7,8-2 0-7,-6 0 128 8,1 0-128-8,3 0 0 7,-4-1 0-7,-2-1 0 8,0 0 0-8,-2 2 0 8,0 0 0-8,1 2 0 8,-1-2 0-8,-2-2 0 6,0-2 0-6,-1-2 128 8,-1 2-128-8,0 1 128 7,-1-3-128-7,3-2 128 8,-2 4-128-8,1 0 0 7,-3-3 0-7,-2 3 0 8,-3 2 0-8,3 2 0 7,5-4 0-7,-1 0 0 9,-2-2 0-9,1 5 0 6,-3-1 0-6,2 0 0 8,-1 2 0-8,-1-4 0 7,1-2 0-7,1 4 0 9,0 0 0-9,-1 2 0 6,-3-2 0-6,3 1 0 8,-3-5 0-8,-3 2 0 7,1 0 0-7,4 4 0 9,-5 0 0-9,5 0 0 6,-1 0 0-6,1 0 0 8,-3 2 0-8,-5 0 0 7,3 0 0-7,-4 0 0 8,3 2 0-8,5 0 0 8,-5 2 0-8,3-2 0 7,1 0 0-7,-1 2 0 8,-5 0 0-8,7 0 0 7,-3 0 0-7,-1-2 0 7,-1 0 0-7,3-2 0 8,-5 0 0-8,5 1 0 7,1-1 0-7,-5 0 0 8,2 0 0-8,1 0 0 7,-3-1 0-7,3 1 0 8,-5-2 0-8,1 0 0 8,-1-2 0-8,2 2 0 8,1-2 0-8,-3 0 0 6,3 0 0-6,-3 2 0 9,2-2 0-9,-3 0 0 6,3 0 0-6,-2 2 128 8,-14 2-128-8,17-3 0 7,3-1 0-7,-7 0 0 9,-13 4 0-9,20-2 0 6,-1 0 0-6,-3 2 0 9,1 0 0-9,-17 0 0 7,18-4 0-7,-18 4 0 7,16 0 0-7,1 0 0 7,-3-2 0-7,-14 2 0 8,17 0 0-8,-5 2 0 7,-12-2 0-7,16 2 0 9,-16-2 0-9,0 0 0 7,15 2 0-7,-1 2 128 8,-14-4-128-8,18 0 0 6,-18 0 0-6,15 6 0 9,3-1 0-9,-5 3 0 6,-13-8 0-6,20 6 0 9,-1-4 0-9,-5 2 0 6,4 0 0-6,-5-2-128 9,-13-2 128-9,18 4 0 6,1 2 0-6,-3-3 0 9,1-3 0-9,-17 0 0 6,18-1 0-6,-4 1 0 8,-14 0 0-8,21 3 0 7,-5-3 0-6,-16 0 0 6,17 2 0-7,1-2 0 8,-18 0 0-8,11 0 0 7,-11 0 0-7,0 0 0 9,20 8 0-9,-20-8 0 7,0 0 0-7,0 0 0 6,0 0 0-6,0 0 0 8,14 10 176-8,-14-10-48 7,0 0 0-7,0 0 0 8,0 0 0-8,0 0-128 7,0 0 192-7,0 0-64 9,0 0-128-9,0 0 128 6,0 0-128-6,0 0 128 9,0 0-128-9,0 0 128 6,0 0-128-6,0 0 128 9,0 0-128-9,0 0 128 6,0 0-128-6,0 0 128 8,0 0-128-8,0 0 0 7,13-8 144-7,-13 8-144 8,0 0 128-8,6-8-128 8,-6 8 128-8,10-9-128 9,0-7 192-9,-6 4-48 6,-2-5 0-6,1 1 0 8,3 2 48-8,2-5 0 7,-2-2 0-7,-2 3 0 7,6-4-32-7,-1 3 0 8,-3 1 0-8,-2-1 0 8,4-4-160-8,2 7 160 7,-5-4-160-7,3-3 160 8,-2 2-160-8,2-1 0 7,-2 3 0-7,0 1 0 8,-6 18 0-8,7-14 0 7,3-3 0-7,-6 3 0 8,-4 14 0-8,0 0 0 7,6-11 0-7,-6 11 0 8,0 0 0-8,0 0 0 7,0 0 0-7,0 0 0 8,0 0 0-8,0 0 0 7,0 0 0-7,0 0 0 8,0 0-320-8,0 0 64 7,0 0 16-7,0 0 0 23,0 0-560-23,0 0-112 0,0 0-32 0,0 0 0 13,0 0-1440-12,0 0-304-1,6 11-48 0,-6-11-9328 4</inkml:trace>
    </iact:actionData>
  </iact:action>
  <iact:action type="add" startTime="188556">
    <iact:property name="dataType"/>
    <iact:actionData xml:id="d124">
      <inkml:trace xmlns:inkml="http://www.w3.org/2003/InkML" xml:id="stk124" contextRef="#ctx0" brushRef="#br3">22862 10247 11967 0,'0'0'528'1,"0"0"112"-1,-18 8-512 0,10-1-128 5,8-7 0-5,-10 6 0 9,10-6 1408-9,0 0 256 6,0 0 64-6,0 0 0 8,-5 16-944-8,5-16-176 7,0 0-32-7,0 0-16 8,0 0 160-8,0 0 48 6,0 0 0-6,0 0 0 9,0 0-208-9,0 0-48 7,13 6 0-7,-13-6 0 8,14-2-48-8,3-4-16 7,-3 2 0-7,2-4 0 8,-3 2-96-8,3-3-32 7,2-9 0-7,-3 6 0 8,5 1 0-8,3-1 0 8,0-6 0-8,1 5 0 7,1-7-80-7,2 5-32 9,1 3 0-9,1-6 0 7,4 3-48-7,-2-3-16 6,-1 5 0-6,-1-5 0 8,-2 2-144-8,1 3 192 7,-1-5-192-7,0 8 192 8,-3-5-64-8,-1 5-128 7,-2 2 192-7,1-1-64 8,-3 3-128-8,-5 2 0 7,-14 4 0-7,16 0 128 9,-16 0-128-9,0 0 128 6,19 4-128-6,-19-4 128 8,10 13 64-8,0-1 16 7,-1 4 0-7,-3-3 0 8,-4 7 112-8,0-3 0 7,-2 3 16-7,2 1 0 8,2 5-144-8,0 3-16 8,2-2-16-8,0-3 0 8,-2-3-160-8,-1-1 0 7,1-1 0-7,0 2 0 7,4-5 0-7,-2 2 128 8,-6-18-128-8,4 19 0 7,0-3 128-7,-4-16-128 7,0 0 0-7,4 17 128 8,-4-17 0-8,5 16-128 8,-1-1 192-8,-4-15-64 7,0 0-128-7,0 0 0 7,0 0 0-7,8 16 0 25,0-2-1024-25,2 1-272 1,-10-15-64-1</inkml:trace>
    </iact:actionData>
  </iact:action>
  <iact:action type="add" startTime="193795">
    <iact:property name="dataType"/>
    <iact:actionData xml:id="d125">
      <inkml:trace xmlns:inkml="http://www.w3.org/2003/InkML" xml:id="stk125" contextRef="#ctx0" brushRef="#br3">6818 6709 8063 0,'0'0'352'0,"0"0"80"0,0 0-432 0,0 0 0 6,0 0 0-6,0 0 0 8,0 0 624-8,0 0 32 7,0 0 16-7,12-6 0 8,-2-4-176-8,-2-1-48 8,1 1 0-8,-9 10 0 9,16-4-16-9,-6-2-16 5,-10 6 0-5,17-11 0 9,-3 3-96-9,2 2 0 7,-3 0-16-7,3-2 0 7,1 0-32-7,-1 3 0 8,4-1 0-8,5-2 0 8,0 2 48-8,3 2 0 6,-1-4 0-5,4 3 0 7,4 3-48-8,8 0 0 8,-2-2 0-8,4-2 0 7,4 0 16-7,-4-2 0 7,5 0 0-7,3 3 0 8,3 1-32-8,5-2 0 7,5 6 0-7,1-4 0 8,9 0-256-8,0 2 0 7,2 0 0-7,-4 0 0 8,-2-2 176-8,-2 2-176 7,-1-2 160-7,-1 6-160 8,4 4 128-8,4 4-128 7,0 2 0-7,-2-5 0 8,2 1 128-8,2 2-128 7,0-4 0-7,-4-2 144 8,1-4 16-8,-5 2 0 7,-10 2 0-7,7 0 0 8,3 1 224-8,6-5 32 7,-4-2 16-7,2 2 0 8,-2 2-80-8,-7 0-16 7,-5-2 0-7,-3 0 0 8,-5 0-336-8,-3 0 0 7,2 4 0-7,-8-4 128 8,0-2-128-8,-4 2 0 8,0 2 0-8,-6-2 128 8,-2-2-128-8,-2 0 0 6,-5 0 0-6,-3 2 128 8,-5 4-128-8,-16-4 0 7,0 0 128-7,0 0-128 8,0 0 352-8,0 0 0 7,0 0 0-7,0 0 0 8,0 0 192-8,-14 0 32 7,-5 0 16-7,-7 0 0 9,-3 0-320-9,-6 4-64 6,-2-2-16-6,-8 2 0 9,-2 0-48-9,-2 0-16 6,-1 2 0-6,-11-2 0 8,-5-1-128-8,-4-1 128 7,-2 2-128-7,-6 2 128 8,-2 2-128-8,-2-2 0 7,0-2 0-7,0 4 128 9,0 1-128-9,-4-1 0 7,0-4 144-7,-7 0-144 7,-1 0 0-7,2 4 0 8,-1-3 0-8,5-1 128 8,6 0-128-8,0 0 0 6,0 0 0-6,2 2 128 8,0-4-128-8,2-2 0 7,0-2 0-7,6 0 0 8,2 2 0-8,11 0 0 7,8-4 0-7,5 0 0 8,-3 0 0-8,8 0 0 7,6 2 0-7,8 0 0 9,5 2 0-9,6 0 0 6,1 0 0-6,15 0 0 9,0 0 0-9,0 0-208 6,0 0 48-6,0 0 16 24,0 0-272-23,25 10-48 0,6 0-16-1,10 0 0 0,4-4 208 0,16-1 32 4,5 1 16-4,16-4 0 8,10-2 32-8,7-2 16 8,8 2 0-8,1-6 0 7,-1 3 176-7,8-1-160 8,4 0 160-8,8 2-160 7,-2-2 160-7,-1 0 0 7,-3-4-144-7,6-2 144 8,8 5 0-8,-3-3 0 7,1 4 0-7,-8 0 0 9,-2-2 0-9,-6 2 0 6,-2-2 0-6,2-1 0 8,2 3 0-8,-8 4 0 8,-6 7 144-8,-11-1-144 8,-6-4 0-8,-4 2 0 6,-4 0 0-6</inkml:trace>
    </iact:actionData>
  </iact:action>
  <iact:action type="add" startTime="195701">
    <iact:property name="dataType"/>
    <iact:actionData xml:id="d126">
      <inkml:trace xmlns:inkml="http://www.w3.org/2003/InkML" xml:id="stk126" contextRef="#ctx0" brushRef="#br3">25980 12304 5519 0,'0'0'496'1,"0"0"-496"5,0 0 0-6,0 0 0 8,0 0 1280-8,0 0 176 7,0 0 16-7,0 0 16 8,0 0-448-8,0 0-80 8,0 0-32-8,-7 12 0 7,7-12-128-7,0 0-32 8,0 0 0-7,0 0 0 6,0 0 16-7,0 0 0 7,0 0 0-7,0 0 0 7,0 0-144-7,0 0-16 7,0 0-16-7,0 0 0 8,0 0-32-8,19 2-16 7,-1-2 0-7,5 0 0 8,2-2-96-8,7 0-16 7,1 0 0-7,4 2 0 9,10 0-128-8,0 2-16 5,3 0-16-6,9 2 0 8,7 2-128-8,-4 3-32 7,1-1 0-7,1-4 0 8,-1 2-128-8,-5 0 0 6,-1 2 0-6,3-3-176 9,5-1 176-9,-3 2 0 7,2-2 0-7,7 2 128 8,-1-4 0-8,2 0 16 6,0-2 0-5,-4 2 0 7,-1 2 32-8,-5-4 0 7,-5 0 0-7,1 2 0 8,-1 0-48-8,3 2-128 7,5-1 192-7,-1 5-64 8,8-8-128-8,-2 4 160 7,5 0-160-7,-1 0 160 8,-6-4-32-8,0 0-128 7,-7-2 192-7,-3 0-64 8,-3 6-128-8,-5-2 160 6,-7-2-160-5,2 2 160 7,0 0-160-8,-4 4 0 7,2-2 0-7,-4-3 0 8,2-1 0-8,-6 2 128 7,-6 0-128-7,1-2 0 9,-5-2 0-9,2 0 0 6,-3 1 128-6,-5-1-128 8,-1 0 0-8,1-4 0 7,-3 0 144-7,-1 2-144 7,-15 4 160-7,0 0-32 8,18-2-128-8,-18 2 192 7,0 0 128-7,0 0 0 8,0 0 16-8,0 0 0 8,-16-10 48-8,-3 3 16 7,-6 3 0-7,-7 2 0 8,-5 0-272-8,-8 2-128 7,-5 0 0-7,-1 2 128 8,-2 0-128-8,3 2 0 7,-1-1 0-7,-4 5 128 8,-1-4-128-8,-3 2 0 8,1 4 0-8,-7 1 0 7,-3-5 0-7,-10 0 0 7,-6 0 0-7,0 2 0 8,-4-2 0-8,-1-1 0 7,1-3 0-7,-2 4 0 8,-3 2 0-8,-5-4 0 7,-9-2 0-7,1-8 128 8,1-6-128-8,6 3 160 7,-3 5-160-7,11-8 160 8,-3 0-32-8,6 3 0 7,2-9 0-7,-1 6 0 8,1-3-128-8,10-1 0 8,4 2 144-8,11-3-144 7,8 1 0-7,9-1 144 7,5 5-144-7,7-4 0 8,3 7 144-8,6-1-144 8,5 2 0-8,6 4 144 7,12 4-144-6,0 0 0 5,0 0 0-6,0 0 0 8,0 0-192-8,0 0 192 7,16 2-192-7,9 4 192 8,9-2-256-8,3 6 80 7,2-2 16-7,11 1 0 9,9 1 160-9,11-2 0 6,6 4 0-6,6 1 0 8,4-7 0-7,0 2-128 5,1 2 128-6,5-5 0 8,6 3 0-8,7 4 0 7,4-4 0-7,0 1 176 8,3 1-176-8,-5-2 128 7,-2-4-128-7,1 4 128 8,1 1-128-8,2-1 160 8,2 4-160-8,-5-2 160 8,-7-6-160-8,-5-2 0 6,-3-4 0-5,-1 4 0 6,-4 7 0-7,4 1 0 7,1-4 0-7,-7-2 128 8,-4 6-128-8,-6-1 0 7,-4-5 0-7,-7 2 0 8,-7-2 0-8,-3 4 0 7,-4 0 0-7,0-1 0 8,-12-3 0-8,-4 4 0 7,-6-2 0-7,-5-2 0 9,-5-4 0-9,-17 0 128 6,0 0-128-6,0 0 128 8,0 0 176-8,0 0 16 7,-19 4 16-7,-11-2 0 9,-9 0 48-9,-4 0 0 6,-3 1 0-5,-9 1 0 7,-5-4-384-8,-7-4 144 6,-7-1-144-6,-10 1 0 8,-9 0 160-8,-3-2-160 7,-1-6 128-7,-1 8-128 9,-3 6 0-9,-7 0 128 6,-11-4-128-6,-9 0 0 8,1 0 0-8,0 0 0 7,4 2 0-7,-2 0 0 8,-9-1 0-8,5-1 0 7,4-2 0-7,10 0 0 8,8-2 0-8,5 2 0 7,11-2 0-7,1 2 0 8,4 4 0-8,4-2 0 7,2-2 0-7,10-1 0 9,2 3-144-9,11 2 144 7,7 0 0-7,7 0 0 8,0-4 0-8,10 2-128 6,9-2 128-6,9 4 0 8,-1 2 0-8,16-2 0 7,0 0 0-7,0 0 0 8,0 0-208-8,27 0 64 7,10 0 16-7,12-2 0 8,10 0 128-8,13 0-192 7,10 4 192-7,9-2-192 8,7-4 192-8,-1 0 0 8,5-2 0-8,7 4 0 7,8 2 0-6,10-2 0 5,5-2 0-5,1 3 0 6,-4-1 0-7,3 0 128 7,3 2-128-7,0 0 0 8,3 0 0-8,-5 0 0 8,-14-2 0-8,-2 0 128 9,0 0-128-9,-4 2 0 5,-2 2 0-5,-7 0 0 9,-15 0 0-9,-5-2 0 6,-12-2 0-6,-11 2 0 9,-9 2 0-9,-9-2 144 7,-4 2-144-7,-9-2 0 8,-11 0 128-8,-3 0-128 6,-16 0 0-6,0 0 0 23,0 0-1344-22,-26 7-336-1,-9 3-64 1</inkml:trace>
    </iact:actionData>
  </iact:action>
  <iact:action type="add" startTime="200085">
    <iact:property name="dataType"/>
    <iact:actionData xml:id="d127">
      <inkml:trace xmlns:inkml="http://www.w3.org/2003/InkML" xml:id="stk127" contextRef="#ctx0" brushRef="#br4">6655 8566 6447 0,'0'0'576'1,"0"0"-576"5,5-14 0-6,7 0 0 8,-4 5 1136-8,-8 9 112 8,10-10 32-8,-10 10 0 9,17-4-816-9,-17 4-144 5,0 0-48-5,0 0 0 9,0 0 160-9,0 0 16 6,0 0 16-6,0 0 0 9,0 0 144-9,0 0 32 6,-11 12 0-6,1-5 0 8,-4-1 48-8,-3 6 16 8,-3-2 0-8,4 1 0 7,-5 5-256-7,-2 0-32 7,1-3-16-7,-3 5 0 8,-3-3-128-8,1 5-16 8,2-2-16-8,-1-1 0 7,5 5-64-7,-2 3-16 8,-3 2 0-7,1 0 0 6,0 1-16-7,1-1 0 7,1 6 0-7,3 0 0 8,1 2-144-8,-3-1 0 6,1-3 0-6,3 2 128 9,-1 0-128-9,3 4 0 6,2-4 144-5,-1 2-144 7,3 3 0-8,-3 1 144 6,1 9-144-6,2-7 0 9,0-2 176-9,3-2-176 7,-5 6 160-7,6-2-160 8,0 2 128-8,-1-4-128 6,1-2 0-6,2 4 144 9,-4-6 112-9,4 4 0 6,1-6 16-6,3-1 0 8,-2-3 0-8,2-2 0 7,2 0 0-7,0 1 0 9,2-1-16-9,2 0 0 7,-4 1 0-7,4-1 0 8,-1-2-256-8,3 3 0 7,2-5 0-7,-4 4 0 8,-2 3 0-8,2-5 0 7,4-8 0-7,-1 5 0 8,1-1 128-8,4 5-128 7,2-3 192-7,-3-5-192 8,7-3 336-8,-4-1-32 7,1 0-16-7,5-7 0 8,-5 3-48-8,5-4-16 7,-1-4 0-7,-1 0 0 8,1 6 80-8,3-2 16 7,-5-6 0-7,3 0 0 8,3 0-32-8,3-2 0 7,-5-2 0-7,1-4 0 8,3-6 0-8,0 1 0 7,-1-3 0-7,3 0 0 8,0-7-80-8,3-4-16 7,-3-3 0-7,0-1 0 8,0-2-16-8,-1-6-16 7,-1 2 0-7,2-6 0 8,3 4-32-8,-3-4-128 7,-4 2 192-7,3-8-64 8,-3-1-128-8,1-3 128 7,-3-2-128-7,2 1 128 8,-3-1-128-8,1 3 128 7,-5-1-128-7,2 2 128 8,1 1-128-8,-3-3 0 7,1-2 144-7,-5 1-144 8,4-3 0-8,-7 1 0 7,5-1 0-7,-2 2 128 8,1 5-128-8,-3 1 0 8,-2 10 128-8,2-4-128 8,-5 6 0-8,-3-4 0 6,-2 8 0-6,-2 2 0 8,-3 1 0-8,-3 1 0 7,-2 0 0-7,0 2 0 8,-5 3 0-8,3 3 0 7,-6-3 0-7,1 5-128 8,-1 1 128-8,-3 1 0 7,1 3 0-7,3 0 0 8,-5 7 0-8,1-1 0 7,-1-2 0-7,1 4-128 8,2 4 128-8,-5 4 0 7,3 0 0-7,-5 4 0 8,-3 6 0-8,-2-3-160 7,2 7 160-7,-3-2-160 8,1 5 160-8,-6 3 0 7,0 3 0-6,2-2-128 6,-4-1 128-7,4 1 0 7,2 3 0-7,-6-1 0 9,0 0 0-9,2 3 0 6,-4 1 0-6,5 2-128 9,-3 6 128-9,4 6 0 6,2 6 0-6,2-4-128 8,4 3 128-8,-1 3 0 7,-1 2 0-7,2-1 0 8,1 1 0-8,3 4-160 7,2 1 160-7,5-1 0 8,-2-1 0-8,1 1 0 8,7-1 0-8,-4 3 0 7,5 5 0-7,3-1 0 8,-2-5 0-8,0 3-160 7,4-1 160-7,0 3 0 8,3-9-144-8,4-3 144 8,1-6 0-8,2 0 0 6,4-8 0-6,0 4 0 8,5-4 0-8,-1-2 0 7,5-6 0-7,-1-2 0 8,0 1 0-8,9-3 0 7,0-2 0-7,-1-1 0 8,-5-9 0-8,8 1 0 7,2-10 0-7,3 2 0 8,1-2 128-8,-2 0-128 7,0-8 0-7,6-2 128 8,4-6-128-8,0-5 192 7,-4 1-192-7,6-5 192 8,-2-7-64-8,3-1-128 7,1-6 192-7,-4 0-64 8,0 2-128-8,0-4 192 8,4-2-192-8,0 0 192 8,-10-8-192-8,6 2 128 6,-4 2-128-6,4-6 128 8,-6 1-128-8,2-7 0 7,0-6 144-7,-6 1-144 8,0 1 128-8,-2 1-128 7,-4 1 128-7,-1-5-128 8,-7-2 128-8,-1-7-128 7,-6 5 128-7,-3-8-128 8,-1-6 0-8,-4 0 144 7,-4 4-144-7,0 0 0 8,-2 0 128-8,-6 12-128 7,0 3 0-7,-1 7 0 9,-7 3 160-9,2 4-160 6,-5 10 128-6,-1 2-128 8,-1 6 192-8,-2 7-64 8,-3 3 0-8,1 1 0 8,-2 2-128-8,-1 3 160 6,1 5-160-6,0 2 160 8,-3 0-160-8,-1 4 0 8,-2 2 0-8,2 10 128 7,0 2-128-7,1 7-144 8,1-3 144-8,0 5-208 22,2 1-640-22,1 3-128 0,5 1-32 0,5-1-8912 8,0 2-1792-8</inkml:trace>
    </iact:actionData>
  </iact:action>
  <iact:action type="add" startTime="202095">
    <iact:property name="dataType"/>
    <iact:actionData xml:id="d128">
      <inkml:trace xmlns:inkml="http://www.w3.org/2003/InkML" xml:id="stk128" contextRef="#ctx0" brushRef="#br4">27299 10487 4607 0,'0'0'400'2,"0"0"-400"5,0 0 0-7,0 0 0 8,12-12 224-8,-12 12-32 7,0 0-16-7,4-20 0 8,-1 5 432-8,-3 15 96 7,0 0 0-7,0 0 16 8,4-14 96-8,-4 14 16 8,-2-15 0-8,2 15 0 9,0 0 0-9,0 0 0 5,-5-12 0-5,5 12 0 8,-10-10 176-8,10 10 32 7,-20-6 16-7,5 2 0 9,-1 2-416-9,-3 2-96 6,-1 4-16-6,3 6 0 8,-7-2-160-8,1 0-48 7,-3 3 0-7,1 1 0 8,-2 10 144-8,-1-3 32 7,1-1 0-6,0 1 0 6,-2 3-16-7,1 1 0 8,1 0 0-8,0 3 0 7,-3 1 32-7,1 6 0 8,0 0 0-8,0 0 0 7,-3 3-224-7,-1 4-32 8,-2-2-16-8,4 8 0 8,0 5-240-8,1-4 176 6,-1 0-176-6,2 1 160 9,0-5-32-9,3 2-128 6,3 0 192-6,1 0-64 8,9 2 128-8,-1 3 32 7,8-1 0-7,2-4 0 9,2 2 192-9,6 2 32 6,2-5 16-6,6 5 0 9,5 2-112-9,7 0-32 6,3-5 0-6,2 1 0 9,1 2-32-9,3 0-16 6,6-8 0-6,-2 2 0 8,4-4-80-8,0 5 0 7,4 1-16-7,-2-4 0 9,2-4-112-9,-3-2 0 7,1-5-128-7,4-1 192 8,-4 2-64-8,2-4-128 7,4-3 176-7,-4-3-176 8,-1-3 192-8,1 3-192 6,-8 1 192-6,0-9-192 8,-1 1 192-8,-5-4-192 8,-4-2 192-8,0-1-192 23,1-3-1440-22,-3-4-400-1,-4-2-80 0</inkml:trace>
    </iact:actionData>
  </iact:action>
  <iact:action type="add" startTime="202803">
    <iact:property name="dataType"/>
    <iact:actionData xml:id="d129">
      <inkml:trace xmlns:inkml="http://www.w3.org/2003/InkML" xml:id="stk129" contextRef="#ctx0" brushRef="#br4">29017 10270 6447 0,'-9'-19'272'1,"1"3"80"-1,4 4-352 0,-2-3 0 6,-2-5 0-6,2 9 0 8,1-1 2464-8,1 2 416 7,-2 0 96-7,2 1 16 8,4 9-1344-8,0 0-272 7,0 0-48-7,0 0-16 7,0 0-480-7,0 0-112 8,0 0-16-8,0 0 0 8,0 0-176-8,0 0-32 8,0 0-16-8,19 13 0 8,-1 7 128-8,3-3 32 5,3 5 0-5,5 1 0 9,2 8-272-9,4 4-48 6,2 10-16-6,-1 2 0 9,-1 2-112-8,4 11-32 4,-4 5 0-5,0-1 0 9,-2 4-160-9,-2-5 192 6,-3 1-192-6,-7 2 192 9,1-1-48-9,-3 1 0 6,-5-6 0-6,-1 3 0 9,-5 7 112-9,-2-4 0 7,-4 1 16-7,-2 1 0 8,-2-8 128-8,-2 1 32 7,-2-1 0-7,2-3 0 8,-2-1-64-8,-3-7-16 8,-1-2 0-8,2 0 0 8,-4 0-80-8,3-4-16 6,-5 5 0-5,0-1 0 6,-3-2-16-7,-1 2-16 8,-1-6 0-8,-7 2 0 7,1 5-80-7,-4-7-16 7,-4 2 0-7,-4-4 0 8,0 2 0-8,1-4 0 7,-6 4 0-7,1 0 0 8,-6 2-128-8,0-6 0 7,0-2 0-7,0 4-11056 17,-1-2-2272-17</inkml:trace>
    </iact:actionData>
  </iact:action>
  <iact:action type="add" startTime="204278">
    <iact:property name="dataType"/>
    <iact:actionData xml:id="d130">
      <inkml:trace xmlns:inkml="http://www.w3.org/2003/InkML" xml:id="stk130" contextRef="#ctx0" brushRef="#br4">1138 14268 5519 0,'0'0'240'0,"-3"-12"64"0,-5-5-304 0,6-3 0 8,0-1 0-8,2 3 0 5,0-5 896-5,-2 0 112 10,0-5 16-10,0 5 16 5,0-1-704-5,0 5-144 11,-4-5-16-11,-2-1-16 5,5-2 368-5,-5 1 80 11,-2 3 16-11,-6 2 0 3,3 3 336-3,-3-1 80 11,1 1 16-11,1 2 0 4,4-3-288-4,-2 7-48 11,5 1-16-11,7 11 0 4,-16-8 64-4,4 6 16 11,12 2 0-11,-19 2 0 5,5-2-160-5,-3 8-48 9,1 7 0-9,0 7 0 6,3 5-64-6,-1 6 0 10,-3 4-16-10,1 10 0 4,-4 4-48-3,1 5 0 8,-1 5 0-9,-1 1 0 5,-1 8-16-5,1 2-16 11,0 4 0-11,1 6 0 5,-1 4-160-5,1 6-48 11,5-2 0-11,-3-1 0 4,2 7-48-4,3-5-16 11,-5 7 0-11,4-4 0 4,-3 3 48-4,3-5 0 10,-3-6 0-10,1-1 0 5,-1 5 128-5,-5 4 48 10,1-1 0-10,-1 3 0 5,1-4 0-5,-1-1 0 10,5 7 0-10,-3-7 0 4,-5 5-48-3,1-6-16 9,1-3 0-10,2 7 0 4,5-2-112-4,-2-1 0 11,3-1-16-11,3-4 0 4,-3-4-48-4,3-2 0 11,2-8 0-11,0 2 0 5,1-4 0-5,3-4-128 11,-6-5 192-11,2-1-64 4,-1 1-128-4,1-7 0 11,2-5 144-11,-2-4-144 4,4-6 128-4,1 0-128 10,-1-8 128-10,-6 2-128 5,2 1 176-5,0-1-48 10,-5-4 0-10,5 0 0 5,-2-1 0-5,1-5-128 10,1-4 192-10,-4 1-64 4,5-3-128-3,-5-5 192 9,4 2-192-10,2-4 192 4,8-10 0-3,0 0 16 9,0 0 0-10,0 0 0 4,-9 7-16-4,9-7-16 11,0 0 0-11,0 0 0 5,0 0-176-5,13 14 0 10,-13-14 0-10,16 6 128 5,1-4-128-5,5 2 0 10,-1-2 0-10,5-2 128 4,1 0-128-4,2 2 0 11,4 2 0-11,1-4 0 5,3 0 0-5,4 3 0 10,5 1 0-10,5 0 0 5,0 0 0-5,3 0 0 10,3 2 0-10,5 4 0 5,7-3 0-5,3-3 0 10,-4 0 0-10,2 0 0 4,-5 4 0-4,7-6 0 11,0-4 0-11,2 2 0 4,0 0 0-4,-3 0 0 11,3-2 0-11,8 2 0 5,-1 0 0-5,1 0 0 12,-2-2 0-12,2 2 0 3,-2-6 0-3,0 4 0 12,-2 2 0-12,4 2 0 3,6 0 0-3,2 2 0 10,1-4 0-10,7 0 0 5,-8-4 0-5,7 2 0 10,1 2 0-10,5 0 0 6,6 0 0-6,1 2 0 9,-1 4 0-9,2-4 0 5,-2-2 0-5,-2-2 0 10,-1 0 128-10,5 2-128 5,4 0 0-5,0 2 0 10,0 4 0-10,-4-4 0 5,-1-2 0-5,1 2 0 10,0 2 0-10,6 0 0 5,-2-1 0-5,-2 3 0 12,-6-6 0-12,3 2 0 3,-1-2 0-3,0 4 0 11,6 0 0-11,-2-4 0 4,1 0 0-4,-5 0 0 11,-2 0 0-11,-2 0 0 4,1 0 0-4,1 2 128 7,4 4-128-7,0-4 0 9,-1 0 0-9,-3-2 0 11,-4 0 0-11,3 0 0 4,5 0 0-4,2 0 0 7,0 4 0-7,-2-8 0 8,-2 0 0-8,1 0 0 12,-5 0 128-12,0 4-128 4,4 0 0-4,7 0 0 12,-1-2 0-12,-2 2 0 3,-8-4 0-3,0 0 0 11,-1 2 0-11,3 2 0 4,4 0 0-4,0 2 0 11,1 0 0-11,-5 0 0 4,-4-2 0-4,3 4 0 10,5-2 0-10,4 2 0 5,2 0 0-5,-2-2 0 11,-4 0 0-11,-2 2 0 5,-1-4 0-5,1 2 0 8,2 2 0-8,4 1 0 1,0-3 0 0,2-2 0 6,-6-2 128-7,-1 2-128 9,-1 0 0-9,2 2 0 6,2 0 0-6,2-2 0 9,-2 2 0-9,1-2 0 11,-7-2 0-11,2 2 128 4,2 0-128-4,2 2 0 7,4 0 0-7,-5 0 0 8,-5-2 0-8,0 2 0 12,2 4 0-12,3-2 0 3,3 0 0-3,2-2 0 7,0 0 0-7,-6 2 0 9,-2-1 0-9,0 5 0 10,1-2 0-10,3-2 0 6,2 2 0-6,-2 2 0 9,0-1 0-9,0-1 0 5,-4 2 0-5,5 2 0 10,1-4 0-10,2-2 0 5,6 1 0-5,-4 1 0 10,-2 0 0-10,-2-4 0 5,2-2 0-5,0 0 128 12,10-6-128-12,-7 4 0 3,-3-2 128-3,4 0-128 11,0 1 128-11,6-3-128 4,2-4 0-4,-2 4 128 7,-6 0-128-6,0 0 0 7,-6-5 128-8,2 3-128 11,2 4 0-11,0-2 128 5,7 0-128-5,-7-1 160 10,-6-1-160-10,3 0 160 5,-1-4-160-5,6 6 160 7,1-1-160-7,1-3 160 8,-10 0-160-8,3 2 0 7,-1-5 0-7,6 7 0 8,-4 4 0-8,4-4 128 7,-1-6-128-7,-6 4 0 8,-5-1 0-8,-2-1 128 7,2 4-128-7,1 4 0 9,1 0 0-9,0 0 0 7,-2 0 0-7,-4-2 0 7,-7-3 0-7,3 3 0 12,5 4 0-12,-3 0 0 4,2 0 0-4,-3 0 0 7,-1-4 128-7,-7 2-128 7,2-4 0-7,-1 2 0 12,3 2 0-12,-3-2 0 3,7 4 0-3,-7-2 0 12,3-2 0-12,-3 2 0 4,-3-1 0-4,-4 1 0 11,0-2 128-11,-1 2-128 4,5 0 0-4,-2 2 0 7,-1-6 0-7,3 6 128 4,-10-2-128-4,0 0 0 7,0 0 0-7,2 0 0 8,2 2 0-8,-3 2 0 7,1 2 0-7,0-2 0 9,2-2 0-9,-4-2 0 9,-4 0 128-9,-2 0-128 5,-4 0 0-5,4 2 0 12,2-2 0-12,0 2 0 4,0 2 0-4,0 0 128 11,-2-2-128-11,-1 0 0 4,-1-2 128-4,-8 0-128 11,4 4 128-11,-5-2-128 3,1 0 0-3,0 2 0 11,-7-2 128-11,3 4-128 5,-1 2 0-5,5-2 0 11,-2-2 0-11,3 0 128 5,-7 0-128-5,-1 0 0 10,-3-2 0-10,-1 1 128 4,-1 3-128-4,1 0 0 7,0 2 144-7,-1 0-144 8,-3 0 0-8,0-2 0 11,-3 2 0-11,1 3 128 4,0-3-128-3,-8-2 0 9,2 2 0-10,0 2 0 5,-6-2 0-5,0-1 0 10,-4-1 0-10,-2 2 128 4,-3 0-128-3,-1-2 0 9,-6 0 0-10,5 0 0 4,-3 0 0-4,-1 0 128 12,1-2-128-12,-2 3 0 3,3 1 0-3,-5-2 0 11,1-2 0-11,-5 0 128 5,1 2-128-5,2 0 0 12,-7-2 0-12,-11-2 128 3,18 6-128-3,-8-2 0 11,-10-4 0-11,15 3 128 4,-15-3-128-4,0 0 0 10,12 2 0-10,-12-2 128 5,0 0-128-5,0 0 144 10,15 0-144-10,-15 0 160 5,0 0-160-5,0 0 0 10,10-5 0-10,-4-9 128 4,-2-2 0-4,-2-3 0 12,0-3 0-12,-2-3 0 4,0-2 16-4,-2-5 0 10,0-3 0-10,2-6 0 5,0-2-144-5,0-7 0 10,2 1 0-10,0-6 128 5,4-3-128-5,-2-6 192 11,-2-7-192-11,3 3 192 4,1-4-192-4,4-2 0 10,-4-2 0-10,2-2-176 5,3-2 176-5,-3 0 0 10,0-4 128-10,-2 0-128 5,4 0 0-5,-5 2 0 10,3 0 0-10,4-1-192 6,-4 1 192-6,3 0 0 9,3 0 0-9,-4-2 0 5,4-6 0-5,-5 6 0 10,1 4 0-10,0 2 0 4,-6-1 0-4,2 0 0 11,-3 3 0-11,-1 4 0 5,0 0 0-5,4 0 0 11,-2 4 0-11,-2-3 0 4,0 9 0-4,2 2 0 11,-2 3 0-10,2 2 0 2,4 5 0-3,-1 1 0 11,-1 4 0-11,2 4 0 4,-2-6 0-4,0 6 0 11,0 0 0-11,1 6-128 4,1 0 128-4,-2 0 0 10,-2 4-144-10,0 2 144 6,0 1-128-6,2 3 128 9,1 0-160-9,-1 1 160 5,0 3-128-5,2-1 128 10,0 1 0-10,-2 1-144 5,-3 5 144-5,1-3 0 10,0 7 0-10,-4 11 0 5,2-16 0-5,2 4 0 10,-4 12 0-10,0 0-128 5,0 0 128-5,0 0 0 10,-6-13 0-10,6 13 0 5,0 0 0-5,0 0 0 11,0 0 0-11,-17 0 0 4,-5 0 0-4,3 4 0 10,1 3 0-10,-3-1 0 5,-5-2 0-5,1-2 0 11,-2 2 0-11,-3 2 0 4,-5 2 0-4,-2-3 0 10,0-1 0-9,-2 4 0 3,-4 4 0-4,0-2 0 10,-3 3 0-10,-5-3 0 5,0 0 0-5,-2 0 0 10,-1-3 0-10,-1-1 0 5,-5 2 0-5,-12 0 0 10,-1-2 0-10,-3-6 0 6,0 5 0-6,-2-1 0 9,-2 0 0-9,0 4 0 5,6-4 0-5,-8-2 0 10,-7 2 0-10,-3 2 0 4,-4 1 0-4,-3-1 0 11,-1 0 0-11,5 0 128 5,-9 0-128-5,-3 2 0 11,-6-2 0-11,0-3 0 5,-2 1 0-5,-4 0 0 11,2-2 0-11,2 2 0 3,-4-2 0-3,-4 0 0 11,2 0 0-11,-6 0 0 4,4-2 0-4,-2 2 0 11,4-2 0-11,-7 0 0 4,-7 0 0-4,1 0 0 11,-1 2 0-11,2 0 0 4,3-2 0-4,-7 2 0 12,-7 0 0-12,3 0 0 4,3 0 0-4,3-1 0 11,3-1 128-11,-3 4-128 4,-5-4 0-4,-1 0 0 10,3 0 0-10,-1 0 128 5,-1-4-128-5,-1 1 0 9,-1-3 128-9,0 4-128 5,3 0 0-5,-3 2 0 10,-1 0 0-10,1-2 0 5,-1 2 0-5,-3 0 128 12,4 0-128-12,-4 0 0 3,-7 0 0-3,3 2 0 11,0-2 0-11,6 0 0 4,3 0 0-4,-1-2 0 11,-12 0 0-11,7 0 0 4,1-6 0-4,0 4 0 11,5-4 0-11,-3 7 0 4,-10-3 0-4,6 2 0 11,-4 0 0-11,3 0 0 4,-3-2 0-4,2 4 0 10,-6 0 0-10,8 4 0 5,-2-4 0-5,1 0 0 11,-9 0 0-11,6 0 0 5,0 0 0-5,6 0 0 11,-1 0 0-11,-1 0 0 4,0-6 0-4,0 4 0 11,3-2 0-11,5 0 0 4,-2 2 0-4,-3-2 0 10,-3 0 0-10,6-1 0 4,1 1 0-4,-1 0 0 10,-1 2 0-10,-1 0 0 6,0 0 0-6,-3-2 0 10,7 2 0-10,0 0 0 4,-5-4 0-4,3 4 0 11,-4-2 0-11,9 1 0 4,6-1 0-4,-1 0 0 12,-5 0 0-12,3-4 128 3,-1 2-128-3,4 0 144 11,10-7-144-11,-3 3 160 5,3 0-160-5,-6-2 0 10,2 3 144-10,-2-1-144 5,8-6 128-5,0 7-128 10,2-3 128-10,0 2-128 5,-2-5 0-5,-2 5 128 10,6-2-128-10,4 0 0 5,-2 5 0-5,-6-5 0 10,-2 2 0-10,4 2 128 5,-2-5-128-5,4 3 0 11,4-6 0-11,1 5 0 4,3 3 0-4,-2-6 0 10,0 2 0-10,1-5 0 4,3-1 0-4,0 5 0 11,3 5 0-11,3-6 0 5,-5 3 0-5,-1-5 0 10,-2 4 0-10,2-3 0 5,-1 1 0-5,3-2 0 10,5 5 0-10,-3-7 0 4,1 8 0-4,-3-5 0 11,-6 3 0-11,1-2 0 4,-1 5 0-4,2-3 0 11,8 2 0-11,-1 2 0 5,-5-3 0-5,-3 1 0 10,3 0 0-10,2-1 0 5,5 3 0-5,1 0 176 11,3 0-176-11,0 2 192 4,-3 0-192-4,-3 1 0 11,5-3 0-11,-3 4-176 4,7 0 176-4,1 0 0 10,-2 2 128-10,6 0-128 5,1 0 0-5,1 0 0 10,0 0 0-10,-2 2-128 5,-2 0 128-5,-3 0 0 10,5 0 0-10,2 2 0 4,2 2 0-4,0 0 0 11,-2-2 0-11,2 2 0 5,-4 2 0-5,4 2 0 10,3-5 0-10,2 1 0 4,5 4 0-4,-2 0 0 12,2-2 0-12,8 0 0 4,-1 0 0-4,-3-1 0 10,0 1 0-10,-1 0 0 5,9 2 0-5,-2-2 0 10,-1 0 0-10,3-3 0 4,3 3 0-4,4 0 0 11,5 2 0-11,-1 2 0 5,-2-4 0-5,2-1 0 10,5 7 0-10,5-4 0 5,-4 0 0-5,2 0 0 11,2-1 0-11,0-1 0 4,6 4 0-4,-1 2 0 11,1-6 0-11,2-3 0 4,2 3 0-4,3 2 0 10,3-2 0-10,3-2 0 5,-1 0 0-5,0 0 0 10,5 0 0-10,-4 3 0 5,7-1 0-5,3-4 0 11,2 2 0-11,8-4 0 18,0 0-1024-18,0 0-112 0,0 18-16 0,6-5-11520 12,4 7-2304-12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2T23:51:11.672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FFC000"/>
    </inkml:brush>
    <inkml:brush xml:id="br2">
      <inkml:brushProperty name="width" value="0.05292" units="cm"/>
      <inkml:brushProperty name="height" value="0.05292" units="cm"/>
      <inkml:brushProperty name="color" value="#92D050"/>
    </inkml:brush>
    <inkml:brush xml:id="br3">
      <inkml:brushProperty name="width" value="0.05292" units="cm"/>
      <inkml:brushProperty name="height" value="0.05292" units="cm"/>
      <inkml:brushProperty name="color" value="#FF0000"/>
    </inkml:brush>
    <inkml:brush xml:id="br4">
      <inkml:brushProperty name="width" value="0.05292" units="cm"/>
      <inkml:brushProperty name="height" value="0.05292" units="cm"/>
      <inkml:brushProperty name="color" value="#00B0F0"/>
    </inkml:brush>
  </inkml:definitions>
  <iact:action type="add" startTime="2597">
    <iact:property name="dataType"/>
    <iact:actionData xml:id="d0">
      <inkml:trace xmlns:inkml="http://www.w3.org/2003/InkML" xml:id="stk0" contextRef="#ctx0" brushRef="#br0">577 2255 8511 0,'0'0'384'0,"0"0"64"0,0 0-448 1,0 0 0 4,-12-4 0-5,12 4 0 8,0 0 912-8,0 0 96 7,-6-8 16-7,6 8 0 8,0 0-64-8,0 0-16 7,0 0 0-7,0 0 0 8,0 0-432-8,0 0-64 7,0 0-32-7,-4 12 0 8,4-12-288-8,0 17-128 7,2-3 128-7,4 2-128 7,-6-16 176-7,8 13-48 8,-8-13-128-8,19 18 192 8,-5-5 112-8,6 3 16 7,3-8 0-7,2 2 0 8,-3-1 160-8,-1-5 32 8,10 2 16-8,1-2 0 8,1 2-144-8,-2-6-48 6,2-2 0-6,0 4 0 8,2 6-48-8,2-6-16 6,6 1 0-6,-4 1 0 9,4-2-16-9,0 6 0 6,4-4 0-6,4 2 0 10,1 0-32-10,7 3-16 5,-1-1 0-5,3 0 0 9,5 6-64-9,-1-6-16 7,-5-5 0-7,4 3 0 9,3 2 16-9,-7 0 0 6,3-4 0-6,3 2 0 8,-2-4-144-8,8 0 0 7,1 3 0-7,1-5 0 8,4-3 176-8,-4-3 0 7,-6 0 0-7,4-2 0 8,-5 0 0-8,5 2 0 7,-4 1 0-7,4 5 0 9,4 0-32-9,0 0 0 7,4-2 0-7,-4 0 0 7,-1-6-16-7,-5-2 0 7,2 2 0-7,2 0 0 8,-8-1 0-8,7 3-128 7,-5 2 192-7,6 2-64 8,4 4-128-8,0-4 192 7,-4-2-192-7,0 0 192 8,-4-2-192-8,-3 2 192 7,-1 1-192-7,0-1 192 8,1 2-192-8,1 0 160 7,-4 4-160-7,7-2 160 9,-1-2-160-9,2 2 0 7,-2 0 0-7,-2 2 0 7,-5-6 0-7,3 0 128 8,-1-2-128-8,-1 4 0 8,-2 2 0-8,1-2 0 7,1-2 128-7,6 2-128 7,-1 2 0-7,3-2 0 8,-6 2 0-8,2-6 0 7,-5-5 0-7,-1 3 0 8,1 4 0-8,-5-2 128 7,-1-4-128-7,-1 3 0 8,-1 1 0-8,1 0 0 7,-1 0 160-7,0 4-160 8,-5-2 192-8,1 0-192 7,-4 2 320-7,2 0-64 7,-2-1 0-7,-7-1 0 8,1-2 16-8,-5 2 0 7,1 2 0-7,0 0 0 8,-4 0-16-8,0 0 0 8,0 2 0-8,2 0 0 8,-2 0-256-8,-3 2 0 6,-1 0 128-6,0 2-128 8,-2 2 0-8,-3 4 128 7,-3-5-128-7,-3 5 0 8,-1 4 0-8,-1-4-192 7,-16-10 0-7,10 21-14336 12</inkml:trace>
    </iact:actionData>
  </iact:action>
  <iact:action type="add" startTime="4338">
    <iact:property name="dataType"/>
    <iact:actionData xml:id="d1">
      <inkml:trace xmlns:inkml="http://www.w3.org/2003/InkML" xml:id="stk1" contextRef="#ctx0" brushRef="#br0">2997 13919 8063 0,'0'0'352'1,"0"0"80"-1,0 0-432 0,0 0 0 5,0 0 0-5,0 0 0 8,0 0 1056-8,0 0 128 7,0 0 32-7,2 14 0 9,-2-14-64-9,0 0-16 6,0 0 0-5,0 11 0 7,0-11-160-8,2 14-16 6,-2-14-16-5,0 0 0 7,0 0-240-8,4 10-64 7,-4-10 0-7,4 9 0 9,-4-9-176-9,10 12-32 5,3-6-16-5,-1 2 0 9,4 2-64-9,-1-3-16 6,3-1 0-6,5 0 0 8,3 2-80-8,1-2-32 8,0-2 0-8,3 3 0 10,1 1-80-10,0-2-16 6,0-2 0-6,6 0 0 7,-4-2-128-7,1 0 192 7,3 0-192-7,4-2 192 8,-2 0-48-8,3 0 0 7,5-2 0-7,0 2 0 8,2 0 0-8,5 0 0 7,3-2 0-7,2-2 0 8,3 2 48-8,-4-2 0 7,1 0 0-7,-2-4 0 9,1 3-48-9,1-1 0 6,-1 0 0-6,5 0 0 8,-1 0-144-8,2 2 192 7,7 0-192-7,-5 2 192 8,2 0-192-8,-3 0 160 7,1-1-160-7,2 1 160 8,-4 2-160-8,3 0 0 7,-5 0 0-7,3 2 0 8,3 0 0-8,-2 1 128 7,6-1-128-7,-1 0 0 8,5 4 0-8,-2-2 0 7,-8-4 128-7,4 0-128 8,-3 0 0-8,1 0 0 7,-6 0 0-7,3-2 0 8,5 2 0-8,4 2 0 8,-4 4 0-8,4-4 128 7,2-4-128-7,-5 0 0 7,1-2 0-7,-6 2 0 8,4 2 0-8,-3 0 0 7,1-2 0-7,-2 2 0 8,6 0 0-8,-1 0 0 7,1-2 0-7,6 2 0 8,0 0 0-8,-4 0 128 7,-4 2-128-7,6-2 0 8,-9 0 0-8,7 2 0 7,-2 0 128-7,4 4-128 8,0-2 0-8,6 0 0 7,-2-2 0-7,-2 4 128 8,-10-5-128-8,4 3 0 7,2 0 0-7,-5 0 0 8,-1-2 0-8,-4 0 0 8,7 2 0-8,1-2 0 8,4 0 0-8,-2 2 128 6,-2 0-128-6,0 3 0 8,-9-5 128-8,-1 0-128 7,1 0 128-7,-1 0-128 8,0 0 128-8,5 2-128 7,-5 0 128-7,6 2-128 8,3 0 192-8,-3-2-32 7,0-2-16-7,-7 2 0 8,-1-3 48-8,-1 1 16 7,-1 0 0-7,-1 0 0 8,-3 2-16-8,5 0-16 7,-1-2 0-7,1 2 0 9,3-2-16-9,5 2 0 6,-5-2 0-6,2-2 0 8,5 0-160-8,-11 0 128 8,1 0-128-8,-1 0 128 8,1-2-128-8,1 0 0 6,-3 2 0-6,-1-2 0 9,3 2 128-9,-1-2-128 7,7 0 0-7,-3 0 128 8,-3 2-128-8,-1 0 0 7,3 0 144-7,-5-2-144 7,-7-2 128-7,2 0-128 7,-5 2 160-6,5 2-160 20,-4 0-672-21,2 0-224 0,-4 0-64 0,3 2 0 1,1 4 1680-1,0-4 336 7,-4 0 64-7,2 2 16 8,1 0-816-8,1 0-144 7,-6 0-48-7,2 0 0 9,-4 1-128-9,-2 1 128 7,-6-2-128-7,0 2 128 8,-2-2-128-8,4 4 0 6,1-4 0-6,-5 0 128 9,-2-3-128-9,2 3 0 6,0 0 0-6,5 4 128 8,-3-2-128-8,0-2 0 7,2-4 0-7,2 4 0 8,-2 0 0-8,2-2 0 8,0 0 0-8,-2-2 0 7,2-2 128-7,1 0-128 8,-5 0 0-8,0 0 128 7,-2-2-128-7,-2 2 0 8,-1-4 0-8,-3-2 0 7,0 2 128-7,-1 1-128 7,-1 1 0-7,-1-6 128 8,-5 2-128-8,3 2 0 8,1-2 0-8,-7-1 0 8,-14 9 0-8,13-10 0 6,-7 2-224-6,-6 8-10464 16,4-15-2080-15</inkml:trace>
    </iact:actionData>
  </iact:action>
  <iact:action type="add" startTime="11741">
    <iact:property name="dataType"/>
    <iact:actionData xml:id="d2">
      <inkml:trace xmlns:inkml="http://www.w3.org/2003/InkML" xml:id="stk2" contextRef="#ctx0" brushRef="#br0">22249 1200 8287 0,'0'0'368'1,"0"0"80"-1,0 0-448 0,0 0 0 9,-8 8 0-9,2-5 0 5,-1 5 1680-5,-1 0 256 10,8-8 48-10,-8 6 16 4,4 0-768-4,4-6-144 7,0 0-48-7,-8 6 0 8,8-6-160-8,0 0-48 11,-8 9 0-11,8-9 0 4,-1 8-64-4,1-8 0 10,0 0-16-10,3 6 0 6,-3-6-16-6,14 6 0 11,-2 2 0-11,5-4 0 3,3-3-128-3,-1 1-32 12,7 0 0-12,1-2 0 3,2-2-144-3,6 2-48 11,1 2 0-10,-1-2 0 2,-2 0-192-2,4 0-64 5,-2 2 0-6,0-2 0 9,-4 0-128-9,2 0 0 10,-1 2 144-9,-3 0-144 3,-4 0 0-4,1 2 0 11,-3 2 0-11,-2 0 128 20,-1-2-656-20,3-2-128 0,-5 2-32 0,-6 1-8304 11,-1 3-1664-11</inkml:trace>
    </iact:actionData>
  </iact:action>
  <iact:action type="add" startTime="12102">
    <iact:property name="dataType"/>
    <iact:actionData xml:id="d3">
      <inkml:trace xmlns:inkml="http://www.w3.org/2003/InkML" xml:id="stk3" contextRef="#ctx0" brushRef="#br0">22109 1650 8287 0,'0'0'736'0,"0"0"-592"10,0 0-144-10,0 0 0 5,0 0 2656-5,0 0 496 10,0 0 112-10,19-4 0 4,3 0-1520-4,1 2-304 11,0-3-64-11,11 3-16 4,1 0-160-4,2 0-48 11,6 2 0-11,0-2 0 5,3-2-272-5,3 2-64 10,2-4-16-10,0 2 0 5,-7-2-352-5,-10 6-64 11,1-2 0-11,-2 0-16 4,2 2-192-4,4 0-48 11,-6 2 0-11,8 2 0 17,-2 2-2064-17,-8-2-432 0,1-2-64 3,-11 4-32-3</inkml:trace>
    </iact:actionData>
  </iact:action>
  <iact:action type="add" startTime="12807">
    <iact:property name="dataType"/>
    <iact:actionData xml:id="d4">
      <inkml:trace xmlns:inkml="http://www.w3.org/2003/InkML" xml:id="stk4" contextRef="#ctx0" brushRef="#br0">23743 1233 13183 0,'0'0'576'1,"0"0"128"-1,0 0-560 0,0 0-144 9,-12 6 0-9,12-6 0 4,0 0 816-4,-1 17 128 12,-1-3 16-12,0 0 16 4,2-5-208-4,0 1-64 6,0-10 0-6,9 16 0 8,1-7-128-8,6 3-48 8,1-2 0-8,7-2 0 7,1 1 0-7,2-3 0 11,1-4 0-11,5 2 0 4,2-2 16-3,4-2 0 10,-2-2 0-11,6 0 0 4,-6-2 48-4,4-2 16 11,-4-1 0-11,2-1 0 5,-2-2-208-5,-15 0-32 9,3-1-16-9,0 1 0 5,-1-6-64-5,3 5-16 10,-4-3 0-10,3 0 0 5,-5-3-128-5,-3-1-16 11,-1 3-128-11,1-5 192 5,-8 3-192-5,-1 1 176 11,-1-4-176-11,-4 5 160 4,-4-3-160-4,-4 5 128 11,-4-1-128-11,-1 0 128 4,-3 1-128-4,-6 3 0 10,1 0 144-10,-11 2-144 4,1 8 0-4,-4 0 0 11,0 6 0-11,-6 8 0 5,-10-1 0-5,2 7 0 10,4 0 0-10,-6 7-128 5,0 6 128-5,5 2 0 10,-5 6 0-10,6-2 0 5,-2 0 0-5,8 4 0 10,-2 4 0-10,7-4-128 5,5 3 128-5,7-1 0 10,1-4 0-10,9 4 0 5,0-4 0-5,2 4 0 10,5-8 0-10,2 2 0 5,7-6 304-5,0-2-16 10,6 2 0-10,5-3 0 5,5-5 96-5,3-3 32 10,4-9 0-10,4 1 0 4,6-6-80-4,0-3-16 11,4 1 0-11,4-6 0 5,0-2-64-5,-1-3 0 11,5-1-16-11,-14 0 0 4,-2 0-96-4,8-4-16 11,-6-1 0-11,4 1 0 4,-6-6-128-4,0 6 0 10,0-3 0-10,-6 5 0 19,0-6-1728-18,-1 5-384-1,-5 1-80 0</inkml:trace>
    </iact:actionData>
  </iact:action>
  <iact:action type="add" startTime="13498">
    <iact:property name="dataType"/>
    <iact:actionData xml:id="d5">
      <inkml:trace xmlns:inkml="http://www.w3.org/2003/InkML" xml:id="stk5" contextRef="#ctx0" brushRef="#br0">25009 802 10127 0,'-23'-2'448'0,"23"2"96"1,-14-2-544-1,0 0 0 10,7-4 0-10,7 6 0 5,0 0 2080-5,0 0 304 9,0 0 64-9,0 0 16 4,0 0-1184-4,0 0-224 11,0 0-48-11,0 0-16 5,15-6-224-5,3 4-32 10,-1 0-16-10,1 0 0 5,3 1-16-5,1-1 0 10,3-2 0-10,-2 2 0 5,-3-2-240-5,1 2-48 10,1-4-16-10,1 4 0 5,-5-2-144-5,-3 2-48 10,3 0 0-10,-2 4 0 5,3-2-208-5,-5 0 0 10,3-4 0-10,3 4 0 5,-8 0-176-5,3 0-128 10,-3-2-16-10,3 2-8352 18,-5 0-1664-18</inkml:trace>
    </iact:actionData>
  </iact:action>
  <iact:action type="add" startTime="13844">
    <iact:property name="dataType"/>
    <iact:actionData xml:id="d6">
      <inkml:trace xmlns:inkml="http://www.w3.org/2003/InkML" xml:id="stk6" contextRef="#ctx0" brushRef="#br0">26082 445 12959 0,'0'0'576'0,"0"0"112"0,0 0-560 0,0 0-128 9,0 0 0-9,0 0 0 6,-6-2 928-6,-6 0 160 10,3 0 16-10,-1 4 16 4,-8 0-32-4,1 2-16 11,1 4 0-11,-7 3 0 4,-1-1-112-4,-1 8-32 10,-4-7 0-10,1 7 0 4,-1-4-112-4,0 3-32 11,0 5 0-11,1-1 0 5,3-1-384-5,3 1-80 10,7 2 0-10,-1-1-16 4,10-5-48-4,2 5-16 11,3-5 0-11,4-3 0 4,5 4 112-4,8-5 32 11,-4 3 0-11,7 1 0 4,-3-7-144-4,5 0-32 7,3 2 0-7,1-5 0 9,-2 1-48-9,3 0-16 11,-1-4 0-11,0 0 0 4,-3-2-144-4,1-2 128 6,3 2-128-6,-1-2 128 8,-2-2-128-8,3 0 128 11,-1 0-128-11,-2-2 128 19,-1-4-1888-19,-1 2-384 0,1-1-80 1</inkml:trace>
    </iact:actionData>
  </iact:action>
  <iact:action type="add" startTime="14249">
    <iact:property name="dataType"/>
    <iact:actionData xml:id="d7">
      <inkml:trace xmlns:inkml="http://www.w3.org/2003/InkML" xml:id="stk7" contextRef="#ctx0" brushRef="#br0">26995 344 9215 0,'0'0'816'0,"-10"-4"-656"9,0 0-160-9,-3 0 0 5,1 2 1520-5,-4 2 272 6,3 0 48-6,-7 0 16 9,3 0-400-9,-1 2-80 11,-3 0-16-11,-1 6 0 4,1 3-368-4,-3-3-80 6,3 4-16-6,-1 1 0 9,-1-3-400-9,5 6-96 10,5-4-16-10,-1 5 0 4,4-5-160-4,6 3-32 7,0-3-16-7,4 4 0 9,0-5 240-9,6 5 48 11,10-6 16-10,-2 3 0 2,5-3-32-3,-1 6-16 11,1-7 0-11,3 7 0 4,-3-2-128-4,-1 3-32 10,3-3 0-10,1 4 0 6,-7-5-112-6,1 3-32 11,-5 1 0-11,1-3 0 3,-4 2 64-3,0-5 16 11,-2 5 0-11,-4-4 0 4,-2 5 304-4,-6-3 64 11,0 3 16-11,-4-3 0 4,-4 0 64-4,1-5 16 12,-7 7 0-12,5-4 0 4,-9-1-256-4,1-1-48 10,-4-2-16-10,-1 2 0 6,1-6-176-6,0-1-48 9,-1-1 0-9,3 2 0 19,0-2-1536-19,1 0-320 0,-1 0-64 1</inkml:trace>
    </iact:actionData>
  </iact:action>
  <iact:action type="add" startTime="15210">
    <iact:property name="dataType"/>
    <iact:actionData xml:id="d8">
      <inkml:trace xmlns:inkml="http://www.w3.org/2003/InkML" xml:id="stk8" contextRef="#ctx0" brushRef="#br0">18643 2658 11055 0,'0'0'976'2,"0"0"-784"5,0 0-192-7,-6 14 0 4,6-14 1152-4,0 0 176 7,-8 16 32-7,8-16 16 8,0 0-160-8,0 0-48 11,0 0 0-11,0 0 0 5,15-14-256-5,5 2-48 11,-4-7-16-11,1-3 0 4,5-1-192-4,-3-2-32 7,5-3-16-7,1-1 0 8,-2-8-224-8,3 8-64 7,1 3 0-7,-2 3 0 8,1 5-48-8,-3-1-16 13,-3 3 0-13,-1 5 0 2,3 5-80-2,-7 4-32 11,-15 2 0-11,22 6 0 5,-3 2-144-5,1 7 0 10,-5-1 144-10,3 7-144 5,-5 3 0-4,1 3 0 8,-4 0 0-9,3 1 0 4,-3-1 0-4,2-4 0 12,0-5 0-12,-3-1 0 4,5 1 144-4,-4-6-144 11,-10-12 192-11,17 13-192 4,-3-7 448-4,6-4 0 7,-3-4-16-7,3-2 0 10,3-6 96-10,6 1 32 5,2-3 0-5,-1-6 0 10,1-3-304-10,-12 9-48 12,5-7-16-12,-1-1 0 3,1 3-192-3,-3-3 0 11,1 3 128-11,1 3-128 4,-2-2 0-4,1 7 0 6,-5 1 128-6,1 2-128 9,1 4 144-9,-3 6-16 12,0 6 0-12,1-2 0 3,-3 5-128-3,1 1 0 11,-3 7 0-11,4-5 0 4,-6 5 0-4,1 1 0 12,3-5 0-12,-4-3 128 3,3 2-128-3,-3-9 0 7,4 3 0-7,-3-2 128 9,5-6-128-9,0-2 192 6,3-2-192-6,3-4 192 8,-1 0-192-8,2 0 192 12,1-3-192-12,-1-5 192 3,3 2-192-3,-1-3 192 7,2 1-192-7,-1-2 192 4,-3 5-192-4,-1-3 0 8,-1 6 144-8,0 0-144 8,1 3 256-8,-5 3-32 12,3 2 0-12,1 7 0 3,-1 3 0-3,-3 8 0 10,3-3 0-10,3 7 0 5,-1-1-80-5,-3-1-16 12,1 1 0-12,-1 1 0 4,-3-3-128-4,3-5 192 10,3 1-192-10,-1-5 192 4,-1-2 128-4,1 0 48 7,3-6 0-7,3-2 0 8,-2-4 32-8,5-6 16 10,-1 2 0-10,4-1 0 5,-2-5-208-5,0 6-32 7,3-6-16-7,5 5 0 8,-2 3-160-8,-2 4 0 12,-6 0 0-12,-2 6 0 17,-3 2-336-17,-5 5-112 0,-1 7 0 0,-1 3-11360 13,-5 1-2272-13</inkml:trace>
    </iact:actionData>
  </iact:action>
  <iact:action type="add" startTime="16591">
    <iact:property name="dataType"/>
    <iact:actionData xml:id="d9">
      <inkml:trace xmlns:inkml="http://www.w3.org/2003/InkML" xml:id="stk9" contextRef="#ctx0" brushRef="#br0">27757 580 2751 0,'0'0'128'0,"0"0"16"0,-11 3-144 0,11-3 0 10,-14 6 0-10,14-6 0 4,-12 14 2208-4,1-6 416 10,3 5 64-10,8-13 32 5,-6 16-1376-5,2 5-288 11,2 1-48-11,2-3-16 4,0 1-160-4,6 1-16 12,4-1-16-12,5-3 0 3,-3 3-176-3,6 1-48 11,5-3 0-11,4 1 0 4,4 5-256-4,3-5-48 12,-1-5-16-12,6 2 0 4,-2-9 16-4,8 3 0 10,-4 0 0-10,2-6 0 5,-8-6 32-5,2-2 0 10,2-6 0-10,-6 0 0 5,0-5 160-5,0 1 48 10,-2-5 0-10,-1 1 0 5,-1-3-240-5,-13 5-32 10,3 0-16-10,1-1 0 5,-9-3-96-5,5 5-128 10,-4-7 176-10,-3 1-176 5,1-1 144-5,-6 1-144 10,4-2 0-10,-6-1 144 5,-4-1-144-5,-2 3 0 10,0 7 144-10,0-3-144 5,-6 8 0-5,-1-1 0 10,11 11 0-10,-16 2 0 5,0 11 0-5,-5 3-160 11,0 9 16-11,1 7 0 4,-3 9 144-4,-1 5-192 10,-1 5 192-10,-2 11-192 5,-3 3 192-5,-3 15 0 10,-6 4-144-10,0 7 144 5,-12 5 0-5,-1-1 0 10,-5 5 0-10,1-1 0 5,-1 3 0-5,-1-1 0 11,1-7 0-11,2-5 0 5,5-7 192-5,-3-13 128 6,4-7 0-6,4-2 16 9,0-5 336-9,1-8 64 7,7-6 16-7,-4-8 0 9,4-4-368-9,3-3-80 10,5-5-16-10,4-7 0 5,3-3-96-5,9-5-32 10,13-6 0-10,0 0 0 5,-14-8 32-5,8-5 0 12,2-3 0-12,2-5 0 3,2-5-192-3,4-3 0 8,-2-8 0-8,6 0 0 7,4 0 0-7,-1-4 0 11,7 6 0-11,-1 0 0 4,5 4-160-4,1-1 160 8,3 9 0-8,-3 0-144 4,-3 1 144-4,5 8-128 8,0 5 128-8,1 7-128 7,-3 6 128-7,2 7-192 12,3 3 192-12,-3 9-192 3,2 5 192-2,-1 1-128 6,1-2 128-7,2 5-128 8,-1 1 128-8,1 0 0 11,0-2 0-11,2 0-128 5,1-5 128-5,3-3 0 9,-2-4 0-9,-2 1 128 5,0 1-128-5,0-5 176 11,-3 0-176-11,-1-5 192 20,0-1-496-20,1-2-80 0,-5 0-32 0,-5-4-13328 3</inkml:trace>
    </iact:actionData>
  </iact:action>
  <iact:action type="add" startTime="17416">
    <iact:property name="dataType"/>
    <iact:actionData xml:id="d10">
      <inkml:trace xmlns:inkml="http://www.w3.org/2003/InkML" xml:id="stk10" contextRef="#ctx0" brushRef="#br0">29324 443 8287 0,'0'0'368'0,"0"0"80"0,0 0-448 0,0 0 0 11,0 0 0-11,-14-2 0 4,14 2 2112-4,-20 4 320 10,3 4 80-10,1 7 16 4,-3-3-1392-4,-1 6-288 7,3 3-48-7,-7 1-16 9,1 3-96-9,-2 8-32 6,-5 6 0-6,-1 8 0 8,-2 2 0-8,-6 5 0 12,0 7 0-12,-2 5 0 3,0 10-128-3,4 4-16 13,-2 4-16-13,8 0 0 3,1 2-64-3,5-3-16 11,0-1 0-11,3 4 0 5,7-2-64-5,-1 0-16 11,8-6 0-11,2-4 0 4,-1-12-112-4,7-1-32 10,5-1 0-10,1-7 0 5,-2-6-64-5,4 0-128 11,4-7 176-11,-2 1-176 4,1-9 208-4,3-1-64 10,0-2-16-10,1-2 0 5,3-7-128-5,-3 1 0 10,5-5 0-10,-1 0 128 20,1-11-1280-20,5 1-256 1,2 0-48-1,-7-12-10864 3</inkml:trace>
    </iact:actionData>
  </iact:action>
  <iact:action type="add" startTime="17852">
    <iact:property name="dataType"/>
    <iact:actionData xml:id="d11">
      <inkml:trace xmlns:inkml="http://www.w3.org/2003/InkML" xml:id="stk11" contextRef="#ctx0" brushRef="#br0">30199 948 4607 0,'0'0'400'0,"2"-10"-400"11,0 1 0-11,-2-5 0 5,-2 4 2080-5,0-3 336 9,0 1 64-9,1-4 16 6,-1 5-1088-6,-2-9-192 10,-6 6-64-10,6 1 0 4,-2 1-432-4,-2-7-80 10,-5 5-32-10,3-4 0 5,2 1-160-5,-4 1-16 10,1-3-16-10,-5 7 0 5,4-4 112-5,-5 9 32 12,3-5 0-12,-3 8 0 3,-1 2-80-3,1 4-16 7,-7 2 0-7,1 6 0 9,-3-3-208-9,1 11-64 7,-2 2 0-7,1 1 0 8,-1 2 0-8,2 3-16 13,3 3 0-13,1 6 0 3,-5 10 64-2,5 6 16 10,0 3 0-11,9-9 0 4,-4 12-128-4,1 5 0 11,-3 0-128-11,-1 32 192 3,5-10-192-3,0-6 176 7,3-8-176-7,7-21 160 8,-4-2-160-8,0 1 128 10,2 1-128-9,2 14 128 3,-2-5-128-4,3-7 192 12,-1-6-192-12,2-8 192 4,2-4-192-4,0-4 192 6,-2-3-192-6,2-7 192 9,0-3-192-9,0-3 0 11,-2 3 0-11,0-6 0 17,-2-1-832-16,4-9-64-1,-6 8 0 0</inkml:trace>
    </iact:actionData>
  </iact:action>
  <iact:action type="add" startTime="18230">
    <iact:property name="dataType"/>
    <iact:actionData xml:id="d12">
      <inkml:trace xmlns:inkml="http://www.w3.org/2003/InkML" xml:id="stk12" contextRef="#ctx0" brushRef="#br0">29125 1705 24527 0,'23'-4'1088'0,"-7"0"224"0,7 0-1056 0,6-2-256 3,6 2 0-3,-7 2 0 8,5 0 432-8,4 1 16 11,8 1 16-11,-2-2 0 4,6-2 128-4,1 2 32 11,3 0 0-11,2 0 0 4,-5-4-304-4,-3 4-64 12,2-4-16-12,15 2 0 19,-15-2-1200-17,-6-1-224-2,-14 1-48 1</inkml:trace>
    </iact:actionData>
  </iact:action>
  <iact:action type="add" startTime="18707">
    <iact:property name="dataType"/>
    <iact:actionData xml:id="d13">
      <inkml:trace xmlns:inkml="http://www.w3.org/2003/InkML" xml:id="stk13" contextRef="#ctx0" brushRef="#br0">31038 566 8287 0,'0'0'368'1,"0"0"80"-1,0 0-448 0,0 0 0 10,0 0 0-10,0 0 0 5,0 0 1216-5,0 0 176 10,0 0 16-10,-12 8 16 4,1-2-592-4,-1 1-112 11,-4 9-16-11,-3 7-16 4,3 5 304-4,-3 3 64 12,-1 0 16-12,3 10 0 4,-3 2-48-4,-3 6 0 11,-1 7 0-11,-1 7 0 5,-6 7-400-5,-2 4-96 11,-2 8-16-11,-6 6 0 3,2-1-304-3,-4-1-64 11,0 0-16-10,0-6 0 2,8-2 64-3,4-8 16 10,3 0 0-10,11-11 0 5,3-5 224-5,8-1 32 10,2-4 16-10,8-8 0 5,6-2-192-5,0-6-32 10,3-4-16-10,7 1 0 5,3-3-112-5,5-6-128 10,1-1 176-10,2-7-176 19,2-5-320-18,2-4-160-1,-2-4-32 0,-5-6-7888 11,1-2-1584-11</inkml:trace>
    </iact:actionData>
  </iact:action>
  <iact:action type="add" startTime="19173">
    <iact:property name="dataType"/>
    <iact:actionData xml:id="d14">
      <inkml:trace xmlns:inkml="http://www.w3.org/2003/InkML" xml:id="stk14" contextRef="#ctx0" brushRef="#br0">31370 710 6447 0,'0'0'272'1,"0"0"80"-1,0 0-352 0,0 0 0 9,4 10 0-9,-2 0 0 6,-2-10 2416-6,-4 13 400 9,0 1 96-9,-8 4 16 5,2 3-1440-5,1 4-272 11,-7 7-64-11,2 1-16 4,-3 8-240-4,1 4-64 10,3 7 0-10,-7 7 0 5,4 5-144-5,1-2-48 11,-1 5 0-11,3 3 0 5,-3 0-320-5,4-2-64 10,2 1 0-10,-1-3-16 4,3-7-48-4,2-1-16 10,-2-1 0-10,4-7 0 6,2-3-32-6,2-8 0 10,0-4 0-10,4 0 0 4,4-7-144-4,-2-5 192 11,-2-5-192-11,6-1 192 5,1-7-192-5,-1 2 192 9,-10-12-192-8,16 2 192 17,-5-2-800-17,5-8-160-1,-6-4-16 0,2 2-11344 4</inkml:trace>
    </iact:actionData>
  </iact:action>
  <iact:action type="add" startTime="19458">
    <iact:property name="dataType"/>
    <iact:actionData xml:id="d15">
      <inkml:trace xmlns:inkml="http://www.w3.org/2003/InkML" xml:id="stk15" contextRef="#ctx0" brushRef="#br0">30802 1644 19343 0,'0'0'848'1,"0"0"192"-1,0 0-832 0,0 0-208 9,20-2 0-9,-1 0 0 4,-1 1 512-4,3-5 48 12,5 2 16-12,-7 2 0 5,6 0 160-5,3 0 32 9,1 0 16-9,2 0 0 4,2 0-352-4,4-2-80 13,4 2-16-13,-4-2 0 4,6 0-336-4,-6 1-208 9,0-1 16-9,0 2-10944 9</inkml:trace>
    </iact:actionData>
  </iact:action>
  <iact:action type="add" startTime="19909">
    <iact:property name="dataType"/>
    <iact:actionData xml:id="d16">
      <inkml:trace xmlns:inkml="http://www.w3.org/2003/InkML" xml:id="stk16" contextRef="#ctx0" brushRef="#br0">31658 509 2751 0,'0'0'256'1,"0"0"-256"8,0 0 0-9,0 0 0 5,0 0 2176-5,0 0 384 10,0 0 64-10,0 0 32 5,0 0-1600-5,0 0-320 11,0 0-64-11,16-2-16 3,-16 2-144-3,18 6-16 11,-18-6-16-10,15 8 0 3,3 2 320-4,-7 1 64 7,7-1 16-7,-2 10 0 9,3 1-16-9,3 10 0 6,1 5 0-6,-4 1 0 10,3 9-448-10,-1 7-96 11,1 6 0-11,-7 13-16 4,1 0-160-3,-2 6-16 9,-3 2-128-10,-5 4 192 5,0 0-192-5,2-5 176 10,-6-1-176-10,0 1 160 4,-2-11 320-4,-2 2 64 6,-6-6 16-6,0-3 0 9,2-3 272-9,-7-5 64 10,-1-4 16-10,-1-1 0 5,-1-3-384-5,-4-6-80 10,1 4 0-9,-8 12-16 3,-1-14-112-4,3-6 0 7,3-8-16-7,3-1 0 8,1-3-304-8,7-2 160 12,-3-13-160-12,14-8 128 17,0 0-2176-17,0 0-432 0</inkml:trace>
    </iact:actionData>
  </iact:action>
  <iact:action type="add" startTime="20410">
    <iact:property name="dataType"/>
    <iact:actionData xml:id="d17">
      <inkml:trace xmlns:inkml="http://www.w3.org/2003/InkML" xml:id="stk17" contextRef="#ctx0" brushRef="#br0">32039 6 9215 0,'0'0'816'1,"0"0"-656"2,0 0-160-3,0 0 0 7,13 4 1424-7,-3 0 256 7,6 4 48-7,-5 0 16 4,9-1-496-4,-4 11-96 7,-1 3-32-7,3 5 0 9,-3 3-448-9,7 4-96 13,-5 0 0-12,1 12-16 0,1 2-288-1,7 8-48 11,-3 5-16-11,3 4 0 4,-3 5 176-4,4 5 16 11,1 0 16-11,3 2 0 5,-2-2 64-5,0 4 16 10,1 2 0-10,-1-2 0 4,-8-4 336-3,-3-4 80 10,-1 4 16-11,1-5 0 4,-8 1 48-4,-1-2 16 10,-1 2 0-10,-4 3 0 5,-2-5-240-5,-6 4-48 11,-6-8-16-11,1 1 0 5,-1 3-208-5,-8-8-32 10,-3 1-16-10,-4 1 0 4,-1-3-176-4,-5-1-16 11,-2-3-16-11,-4-1 0 4,-4-3-48-4,0-4-16 10,-6 2 0-9,0 1 0 19,-3-1-816-20,1 2-176 0,-2-4-16 1,0-2-15136 2</inkml:trace>
    </iact:actionData>
  </iact:action>
  <iact:action type="add" startTime="24986">
    <iact:property name="dataType"/>
    <iact:actionData xml:id="d18">
      <inkml:trace xmlns:inkml="http://www.w3.org/2003/InkML" xml:id="stk18" contextRef="#ctx0" brushRef="#br0">7269 4090 9215 0,'0'0'816'1,"0"0"-656"8,-6 6-160-9,6-6 0 4,-6 8 560-4,-2 1 80 13,-1-3 0-13,1 2 16 3,4 2 112-3,-2-2 32 7,6-8 0-7,-8 9 0 4,4 3-288-4,1-2-64 12,-1 3-16-12,2-1 0 4,2 0-80-4,2 3-16 11,-2-3 0-11,2 6 0 4,5 5 224-4,5 0 32 11,-2 1 16-11,9 3 0 4,-3 4-128-4,5 1-32 10,3-1 0-10,3 0 0 5,0-2-272-5,5 0-176 10,1-3 192-10,4-1-192 6,-2 1 192-6,0-1-192 10,4-6 192-10,-2-3-192 4,2 3 352-3,2-3-32 9,-2-4-16-10,4-1 0 4,-2 1-32-4,2-6 0 11,-8 2 0-11,2-6 0 5,0-6-48-5,-4-4-16 10,0 0 0-10,3-3 0 5,-7-3-32-5,-2-8-16 10,-1-5 0-10,-5-2 0 4,0 0-160-4,1-3 192 11,-5-3-192-11,-1 2 192 5,4 0-192-5,-9 2 0 10,3-4 144-10,-6-2-144 5,1 2 0-5,-1-1 144 12,-6-3-144-12,-2 2 0 3,-4 2 160-3,-2 2-160 11,3 4 128-11,-3 7-128 4,0 3 0-4,0 1 0 10,-2 11 0-10,8 7 0 5,-8-6 0-5,1 10 0 10,-7 5 0-10,0 15 0 5,-3 3 0-5,3 10 0 11,-5 6 128-11,-5 6-128 3,1 2 0-2,-1 7 160 9,-1 6-160-10,-2 12 160 5,-6 6-160-5,-3 4 192 10,-1 2-192-10,-7 8 192 4,-3 1 32-4,14-25 16 11,-5 6 0-11,-6 4 0 6,-1 4 144-6,-2 0 48 9,-4 1 0-9,-27 40 0 5,10-25 176-5,-2-7 32 10,3-13 16-10,1-6 0 5,4-13-176-5,21-21-32 10,0-3-16-10,-22 14 0 5,11-18-176-5,17-13-16 10,3-11-16-10,-9 5 0 5,4-12 32-5,14-8 16 10,1-14 0-10,3-1 0 5,5-8-48-5,-1-10-16 10,3-2 0-10,2-10 0 5,10-4-208-5,4 16 0 11,4-10 0-11,0-19 0 4,3-2 0-4,3 33 0 10,0 0 0-10,7 1 0 5,5 5-192-5,3 4 192 10,2 5-192-10,4 7 192 5,2 9-176-5,20 10 176 10,-1 9-160-10,-15 1 160 5,0 11 0-5,24 20 0 10,-1 6 0-10,-27-14 0 5,6 9 0-5,-4 3 0 10,4 2 0-10,-6 1 160 5,2 1-160-5,14 25 128 10,-9-16-128-10,-6-7 128 5,-7-8 0-5,0-9-128 10,-8-8 192-10,5-3-64 5,-7 0-336-5,1-3-80 10,1-11-16-10,-2-1-10096 17,-1-10-2016-17</inkml:trace>
    </iact:actionData>
  </iact:action>
  <iact:action type="add" startTime="25914">
    <iact:property name="dataType"/>
    <iact:actionData xml:id="d19">
      <inkml:trace xmlns:inkml="http://www.w3.org/2003/InkML" xml:id="stk19" contextRef="#ctx0" brushRef="#br0">9358 4115 2751 0,'0'0'128'1,"0"0"16"-1,0 0-144 0,0 0 0 9,8-19 0-9,-8 19 0 6,0 0 2944-6,0 0 576 9,0-14 96-9,0 14 32 5,0 0-2176-5,-4-19-416 11,-6 9-96-11,10 10 0 3,-14-8-240-2,-5 6-32 9,1 4-16-10,1 10 0 5,-7-1-176-5,1 9-48 10,-2-1 0-10,-5 9 0 5,-1 1 48-5,-4 8 0 11,-2 12 0-11,10-12 0 4,-2 8 336-4,-20 27 64 12,2 4 0-11,2 6 16 3,6 11-144-4,-2 3-16 9,6 11-16-9,0 4 0 4,2 6-400-4,5 2-80 11,1 0 0-11,6-4-16 5,-1-3-112-5,5-1 0 10,5 0-128-10,6-10 192 5,2-9 16-5,8-32 0 10,0 3 0-10,4-3 0 5,2-1-32-5,3-1-16 10,-1-3 0-10,5-6 0 4,5-1-160-4,1-10 0 11,-3-1 0-11,15 4 128 20,-2-6-560-20,-2-10-112 0,-1-7-32 0,-7-13-9072 10,0 3-1808-10</inkml:trace>
    </iact:actionData>
  </iact:action>
  <iact:action type="add" startTime="26425">
    <iact:property name="dataType"/>
    <iact:actionData xml:id="d20">
      <inkml:trace xmlns:inkml="http://www.w3.org/2003/InkML" xml:id="stk20" contextRef="#ctx0" brushRef="#br0">9754 4694 10127 0,'0'0'896'0,"0"0"-704"6,0 0-192-6,0 0 0 8,0 0 1344-8,0 0 224 11,0 0 48-11,-8 10 16 5,-4 6-512-5,5 1-96 10,-1 5-32-10,-4 1 0 5,4 1-96-5,-5 3-32 10,-1 8 0-10,-2 8 0 5,1-2-144-5,-5 8-16 10,3 5-16-10,3 7 0 6,-3 5-64-6,3-2-16 10,-6 5 0-10,9 1 0 6,-5 6-288-6,6 4-48 10,-3-2-16-10,5-8 0 5,6-4-256-5,0-7 128 9,2-4-128-9,4-11 0 4,4-5 224-4,3-9-64 7,-1-7-16-7,8-9 0 10,-5-5-16-10,7-9 0 11,1-7 0-11,1-5 0 4,5-8 64-4,6-3 16 7,0-4 0-7,-1-6 0 4,-1-1-80-4,-2-3 0 8,0-6-128-8,-1-3 192 8,-5 1-192-8,0-2 128 11,3 0-128-11,-5 2 0 4,-3-3 128-4,-5 14-128 7,-5-7 0-7,10-19 144 8,-5 5-144-8,3 5 0 12,-8 5 0-12,2 6 128 3,-3 4-128-3,-1 2 0 7,2-1 0-7,-2 13 0 9,0 3 0-9,-2 5 0 9,-4 13 0-9,0 0 0 5,0 0 0-5,0 0 0 11,-10 15 0-11,2 5 0 5,2 5 0-5,-3 6-144 7,-7 3 144-7,6 10 0 8,-2 3 0-8,3 4 0 10,-5 4 160-10,2 3-32 5,-3 6 64-5,3-1 0 10,-4-3 16-10,5-1 0 5,1-7-32-5,0 1-16 10,2-2 0-10,5-10 0 5,-1 0-32-5,2-10-128 11,2 0 192-11,2-4-64 18,3-3-1200-17,-1-3-240-1,2-11-48 0</inkml:trace>
    </iact:actionData>
  </iact:action>
  <iact:action type="add" startTime="27028">
    <iact:property name="dataType"/>
    <iact:actionData xml:id="d21">
      <inkml:trace xmlns:inkml="http://www.w3.org/2003/InkML" xml:id="stk21" contextRef="#ctx0" brushRef="#br0">10721 5882 15663 0,'0'0'688'1,"0"0"144"-1,0 0-656 0,0-10-176 8,-5-5 0-8,5 15 0 5,-8-8 864-5,8 8 144 11,-20-2 16-10,3 2 16 3,3 2-160-4,-7 4-48 11,-3 4 0-11,-1 1 0 3,-1 9 144-3,-1-3 32 7,0 3 0-7,5 3 0 8,1-1-48-8,1 3-16 11,7-2 0-11,-3 1 0 4,6 3-400-4,-1-1-80 12,3-3-16-12,4 0 0 4,0 1-176-4,2-3-32 11,4-3-16-11,2 3 0 3,0 1-80-3,4-7-16 12,3-1 0-12,1-2 0 3,4 3-128-2,-1-7 160 10,7 2-160-11,3-6 160 4,-1-4-384-4,5-2-80 7,-2-8-16-5,0 0-9152 12,1-5-1824-13</inkml:trace>
    </iact:actionData>
  </iact:action>
  <iact:action type="add" startTime="27372">
    <iact:property name="dataType"/>
    <iact:actionData xml:id="d22">
      <inkml:trace xmlns:inkml="http://www.w3.org/2003/InkML" xml:id="stk22" contextRef="#ctx0" brushRef="#br0">11802 4667 12895 0,'2'-17'1152'0,"2"3"-928"6,0-2-224-6,-4 16 0 9,0 0 1024-9,8-9 176 11,-8 9 16-11,0 0 16 4,0 0-400-4,0 0-64 7,0 0-32-7,-8 21 0 9,0 2-32-9,-8 7 0 7,-3 1 0-7,-3 6 0 7,-3 10 176-6,-2 4 16 10,-1 5 16-11,1 5 0 4,0 7 80-4,1 2 16 11,-3-4 0-11,2 6 0 4,2 5-400-4,1-5-80 7,7 0-16-7,3 2 0 8,-2-6-304-7,9 2-64 9,-1-5-16-10,0-5 0 4,4-7-128-4,4-4 192 10,4-3-192-10,4-9 192 5,0-1-192-5,1-5 0 12,5-10 0-12,0-1 0 18,3-9-320-17,3-3-128-1,-1-6-48 0,5-6-8720 11,1-4-1760-10</inkml:trace>
    </iact:actionData>
  </iact:action>
  <iact:action type="add" startTime="27688">
    <iact:property name="dataType"/>
    <iact:actionData xml:id="d23">
      <inkml:trace xmlns:inkml="http://www.w3.org/2003/InkML" xml:id="stk23" contextRef="#ctx0" brushRef="#br0">12444 4683 24879 0,'0'0'1088'0,"0"0"256"0,0 0-1088 0,0 0-256 8,0 0 0-8,0 0 0 5,-4 17 256-5,-8 11-16 11,-2 5 0-11,-5 8 0 4,3 2 208-4,-15 27 32 12,0 4 16-12,2-4 0 4,1 4-96-4,3 2-16 9,4-5 0-9,-3 3 0 5,1 2-80-5,3-6-32 11,7 2 0-11,1-10 0 5,8-7-112-5,2-6-32 10,2-4 0-10,4-10 0 4,2-2-128-4,7-6-176 10,-3-5 48-10,8-9 0 20,-5 1-432-20,3-8-80 0,2 0 0 0,-3-4-16 14,-15-2-1520-14,22-10-288 0</inkml:trace>
    </iact:actionData>
  </iact:action>
  <iact:action type="add" startTime="27913">
    <iact:property name="dataType"/>
    <iact:actionData xml:id="d24">
      <inkml:trace xmlns:inkml="http://www.w3.org/2003/InkML" xml:id="stk24" contextRef="#ctx0" brushRef="#br0">11812 5461 19343 0,'0'0'1728'0,"0"0"-1392"8,6 10-336-8,5-1 0 5,3-5 1184-5,9-2 160 10,5-2 48-10,1 0 0 5,6 2-1040-5,6-6-208 8,-2-2-144-8,4-5 192 8,-2-5-192-8,-12 3 160 7,8 1-160-7,-2-8 160 21,2 5-608-20,4-1-112-1,-6-3-16 0</inkml:trace>
    </iact:actionData>
  </iact:action>
  <iact:action type="add" startTime="28168">
    <iact:property name="dataType"/>
    <iact:actionData xml:id="d25">
      <inkml:trace xmlns:inkml="http://www.w3.org/2003/InkML" xml:id="stk25" contextRef="#ctx0" brushRef="#br0">12613 4267 20271 0,'0'0'1792'0,"22"8"-1424"8,-3 0-368-8,3-2 0 6,7 4 256-6,4 3 0 9,0 13-16-9,1 3 0 5,1 10 496-5,4 6 96 10,-2 3 32-10,-2 7 0 5,0 7-128-5,-16-11-32 12,3 6 0-12,-3 15 0 3,3 2 128-3,-10 4 0 10,-1 8 16-10,-3 11 0 5,-4 1-176-3,-4 3-32 7,-2 3-16-9,-8 34 0 4,-7-15-320-4,-5-10-64 11,-3-19-16-11,-2-7 0 4,-8-11-224-4,-1-9 128 11,-5-7-128-11,1-5 0 19,-7-10-304-19,2-4-144 1,6-12-48-1,2-12-8992 12,-2-7-1808-12</inkml:trace>
    </iact:actionData>
  </iact:action>
  <iact:action type="add" startTime="28526">
    <iact:property name="dataType"/>
    <iact:actionData xml:id="d26">
      <inkml:trace xmlns:inkml="http://www.w3.org/2003/InkML" xml:id="stk26" contextRef="#ctx0" brushRef="#br0">14855 4778 5519 0,'5'-7'496'0,"5"-7"-496"11,4 2 0-11,-4-5 0 5,3-1 1552-5,-3-1 224 10,0-5 32-10,1 3 16 4,-5-1-800-4,0 3-144 10,-2-3-48-10,2-1 0 5,-6 1 16-5,0 5 0 11,-2-5 0-11,-4 1 0 4,-2 2 80-4,2 3 16 12,1-2 0-12,-7 5 0 3,2-3-48-2,-3 4-16 11,-1-1 0-12,-4 5 0 3,-3 0-112-3,-1 0 0 9,-1 6-16-9,-12 6 0 5,-2 6-224-5,2 2-32 12,-10 7-16-12,6 7 0 5,-4 1-160-5,4 4-48 12,0 2 0-12,0 12 0 2,0 4 112-2,2 5 32 11,4 1 0-11,1 7 0 4,3 11-48-4,4 7-16 10,-1 7 0-10,7 3 0 5,5 4-176-5,1 1-48 10,5-5 0-10,6 2 0 6,2-1-128-6,0-3 128 9,4-4-128-9,4-10 128 5,1-12 0-5,-3-5 0 11,2-2 0-11,2-13 0 3,-2-4-304-3,-3-7-64 12,1-4-16-12,2-2 0 17,-2-5-1808-16,-4-12-368-1</inkml:trace>
    </iact:actionData>
  </iact:action>
  <iact:action type="add" startTime="28872">
    <iact:property name="dataType"/>
    <iact:actionData xml:id="d27">
      <inkml:trace xmlns:inkml="http://www.w3.org/2003/InkML" xml:id="stk27" contextRef="#ctx0" brushRef="#br0">13795 5377 23039 0,'0'0'2048'0,"0"0"-1648"11,20 4-400-11,-1-2 0 5,3 0 1344-5,5 0 192 9,6 0 48-9,1-2 0 5,1-2-1136-5,-6 0-208 11,4-2-48-11,22-4-16 4,-1 0-176-4,3 3 0 10,1-3 0-10,-1-2 128 22,0-6-1824-22,-1 1-368 1</inkml:trace>
    </iact:actionData>
  </iact:action>
  <iact:action type="add" startTime="29100">
    <iact:property name="dataType"/>
    <iact:actionData xml:id="d28">
      <inkml:trace xmlns:inkml="http://www.w3.org/2003/InkML" xml:id="stk28" contextRef="#ctx0" brushRef="#br0">15805 4226 3679 0,'-2'-21'320'0,"2"21"-320"7,0 0 0-7,0 0 0 5,0 0 3536-5,-8-4 640 10,8 4 128-10,-10 0 32 5,-8 4-2992-5,1 8-608 10,1 1-112-10,-5 7-32 5,-3-3-80-5,-1 7-32 10,-2 5 0-10,-14 18 0 5,-6 4 272-5,6 3 48 10,-2-1 16-10,4 5 0 5,-4 9 16-5,6 7 0 10,0 8 0-10,6 5 0 5,2 7-384-5,11-30-80 11,-1 10-16-11,-9 42 0 6,5-7-224-6,7-8-128 10,3-7 128-10,7-12-128 3,2-14 176-3,8-6-48 10,0-5 0-10,3-12 0 6,9-6-128-6,0-8 128 10,5-6-128-10,4-3 128 20,5-12-560-20,5-5-112 0,8-5-32 0,-16-5-12736 3</inkml:trace>
    </iact:actionData>
  </iact:action>
  <iact:action type="add" startTime="29414">
    <iact:property name="dataType"/>
    <iact:actionData xml:id="d29">
      <inkml:trace xmlns:inkml="http://www.w3.org/2003/InkML" xml:id="stk29" contextRef="#ctx0" brushRef="#br0">16394 4291 22111 0,'0'-39'976'1,"0"19"208"-1,0-1-944 0,2 3-240 9,-1 1 0-9,1 5 0 4,-2 0 752-4,0 12 96 11,0 0 32-11,0 0 0 4,-7 10-384-4,-11 10-80 11,1 11-16-11,-9 12 0 3,-3 3 128-2,-4 11 32 9,2 5 0-10,7-7 0 4,3 15 160-3,-5 2 48 9,1 8 0-10,0 8 0 5,-5 10-352-5,5-3-64 10,0 7-16-10,1 1 0 5,5-4-192-5,5-1-144 11,-2-6 192-11,9-12-192 3,3-4 192-3,2-4-64 11,2-10 0-11,4-7-128 5,0-4 176-5,5-12-176 10,5-2 160-10,4-8-160 5,-5-10-224-5,7-3-144 11,-3-10-16-11,5-2-16 19,-1-10-1952-18,5-4-384-1,-3-9-80 0</inkml:trace>
    </iact:actionData>
  </iact:action>
  <iact:action type="add" startTime="29686">
    <iact:property name="dataType"/>
    <iact:actionData xml:id="d30">
      <inkml:trace xmlns:inkml="http://www.w3.org/2003/InkML" xml:id="stk30" contextRef="#ctx0" brushRef="#br0">15695 5176 1839 0,'0'0'0'0,"0"0"160"0,0 0-160 0,0 0 0 7,0 0 0-7,0 0 0 5,0 0 5792-5,12 8 1120 10,4-4 240-10,5-2 32 4,4 0-5712-4,7-2-1152 11,3 0-320-11,2 0 0 5,2-2 160-5,6-2-160 10,3 0 128-10,-3-2-128 21,4-4-1248-21,-2 5-336 0,2-3-64 0</inkml:trace>
    </iact:actionData>
  </iact:action>
  <iact:action type="add" startTime="29983">
    <iact:property name="dataType"/>
    <iact:actionData xml:id="d31">
      <inkml:trace xmlns:inkml="http://www.w3.org/2003/InkML" xml:id="stk31" contextRef="#ctx0" brushRef="#br0">16733 4115 17503 0,'0'0'768'1,"0"0"176"-1,0 0-752 0,0 0-192 9,0 0 0-9,19 0 0 4,3-2 896-4,-6 6 160 11,-1 2 32-11,5 10 0 5,-3-1-224-5,5 9-32 10,1 3-16-10,-1 0 0 5,-3 12-64-5,6 4-16 11,3 12 0-11,-1 5 0 4,0 9-16-4,1 3 0 11,-1 6 0-11,-2 13 0 4,-3 3-16-4,-3 7 0 10,-7-3 0-10,-4 3 0 6,-2 3-288-6,-8 1-64 10,-6-4-16-10,0 1 0 4,-8-1-96-4,-1-11-32 11,-8 0 0-11,1-10 0 4,-3-4 48-4,-2-10 0 11,-1 0 0-11,-1-11 0 4,0-8 16-4,2-4 16 10,-5-8 0-10,5-4 0 21,0-8-992-21,0-3-208 0,1-12-48 0,1-6-14096 4</inkml:trace>
    </iact:actionData>
  </iact:action>
  <iact:action type="add" startTime="30465">
    <iact:property name="dataType"/>
    <iact:actionData xml:id="d32">
      <inkml:trace xmlns:inkml="http://www.w3.org/2003/InkML" xml:id="stk32" contextRef="#ctx0" brushRef="#br0">17716 3883 17503 0,'0'0'1552'0,"-6"-12"-1232"8,6 12-320-8,0 0 0 4,0 0 784-4,0 0 112 12,0 0 0-12,0 0 16 4,0 0-336-4,18 8-80 10,-5 6-16-10,5-4 0 5,-2 7 32-5,5-1 0 10,6 3 0-10,-5 3 0 5,1 3 64-5,4 6 32 11,3 4 0-10,1 14 0 2,4 6-160-3,4 5-16 11,-2 12-16-11,-2 6 0 5,2 10-48-5,-4 4-16 11,-5 9 0-11,-5 3 0 5,-5 1-32-5,-3 0-16 10,-7 4 0-10,-4-3 0 4,-4-1 112-4,-4 4 32 7,-4-3 0-7,-5-11 0 10,1 1 96-10,-6-8 32 12,3-7 0-12,-7-6 0 3,3-5-48-3,3-2 0 10,-5-6 0-10,-5-3 0 5,3-4-256-5,2-5-48 6,1-1-16-6,-1-8 0 9,-3 4-208-9,7-10 176 12,1 2-176-12,-3-2 160 3,1-10-160-3,4-5 192 7,1-5-192-7,-1 7 192 8,-2-12-192-8,7-3 192 11,9-7-192-11,0 0 192 4,0 0-192-4,0 0 0 10,0 0 0-10,0 0 128 5,0 0-128-5,0 0 0 11,0 0 0-11,6-15 0 4,1-3 0-4,5 5 0 7,-2-7 0-7,5 5 0 4,-3-3 0-4,6-3 0 7,1-7 0-7,-7 11 0 9,3-3 0-9,-1-3 128 10,6-1-128-10,-3-3 128 5,3-6-128-5,-3-6 0 10,-1 2 0-10,1-8 0 4,1 4 0-4,-4-10 0 8,1-1 0-8,-5-5 0 8,4-5 0-8,-5-6 0 6,1 1 0-6,0-5 0 9,-2-4 0-9,-4 4 0 6,-2-4 0-6,1-4 0 8,-1 4 0-7,-2-2 0 10,-2 6 0-11,0-4 0 3,1 3 0-3,-5 3 0 7,0 2 0-7,-4 4 0 9,0 1 0-9,1 3 0 12,-9-3 0-12,-2 5 0 3,5-1 0-3,-7 5 0 7,-5 1 0-7,0 2 0 8,0-1-160-8,-14-13 160 11,5 11 0-11,5 7-144 4,0 14 144-4,4 3-128 12,-3 1 128-12,5 6-128 3,-2 3 128-3,5 7 0 6,7-5-144-6,-1 10 144 9,4 1 0-9,1-1-176 11,11 8 176-11,0 0-128 4,0 0 128-4,0 0 0 10,0 0-144-10,0 0 144 5,0 0-192-5,-2 19 48 10,4 5 0-10,6 5 0 5,5 4 16-5,7 8 0 11,1 0 0-11,6 14 0 4,7 15 128-4,-11-14 0 12,4 11 0-12,8 7 0 3,1 8 128-3,3 11 16 10,2 13 0-10,-2 3 0 5,0 2-144-5,-8-2 128 7,-4 2-128-7,-2 0 128 8,-9 1-128-8,-2-3 160 11,-7-4-160-11,-7-1 160 4,-3-9-160-4,-5 1 192 6,-8-11-192-6,4-3 192 9,-9-9-16-9,0-7 0 10,-5-4 0-10,-7 18 0 20,4-14-1120-19,3-19-208-1,3-8-64 0,5-13 0 0</inkml:trace>
    </iact:actionData>
  </iact:action>
  <iact:action type="add" startTime="31546">
    <iact:property name="dataType"/>
    <iact:actionData xml:id="d33">
      <inkml:trace xmlns:inkml="http://www.w3.org/2003/InkML" xml:id="stk33" contextRef="#ctx0" brushRef="#br0">9452 3961 11807 0,'21'-8'512'0,"-21"8"128"0,16-9-512 0,1-3-128 9,-7 2 0-9,-10 10 0 4,0 0 960-4,0 0 160 10,0 0 32-10,0 0 16 5,0 0-208-5,0 0-32 12,0 0-16-12,0 0 0 3,0 0-272-3,0 0-48 13,-8 6-16-13,-7 8 0 3,1-3-64-3,-6 1 0 10,5 4-16-10,-9 7 0 5,-3 8 208-5,-2 4 64 11,-6 4 0-11,2 4 0 4,-3 10-64-4,9-10 0 10,0 4 0-10,-6 13 0 6,-6 5-128-6,2 9-48 9,-6 6 0-9,2 3 0 4,-6 7-208-4,-19 49-32 11,7-3-16-11,8-13 0 4,3-2 144-4,20-41 32 12,1 8 0-12,4 5 0 4,3 11 48-4,6 1 16 10,7 4 0-10,5-4 0 5,6 3-160-5,7 42-32 10,9-18 0-10,5-16 0 4,6-13-128-4,8-17-48 11,6-8 0-11,8-10 0 4,0-6-144-4,-1-11 0 12,3-10 0-12,-1-4 0 19,-1-4-2096-19,-4-15-496 0</inkml:trace>
    </iact:actionData>
  </iact:action>
  <iact:action type="add" startTime="32446">
    <iact:property name="dataType"/>
    <iact:actionData xml:id="d34">
      <inkml:trace xmlns:inkml="http://www.w3.org/2003/InkML" xml:id="stk34" contextRef="#ctx0" brushRef="#br0">19458 5194 10127 0,'-22'2'896'1,"22"-2"-704"7,-23-2-192-8,5 2 0 5,-1 2 1424-5,-1 2 256 10,-1-1 48-10,7-1 16 5,-1 0-160-5,15-2-48 11,-12 6 0-11,12-6 0 4,0 0-48-4,0 0-16 11,0 0 0-11,0 0 0 4,0 0-480-4,25 2-96 10,9-2-32-10,6 0 0 6,9-6-224-6,6-3-64 10,3-3 0-10,5-4 0 4,1 5-192-4,1-7-64 11,5 2 0-11,-4-5 0 4,4 0-320-3,-1 5 0 9,-3-2 0-10,-4 7 0 5,-5-5 0-5,-6 8 0 10,-7 0 0-10,-3 3 0 19,-9 1-1568-19,-5 6-336 1,-8 4-64-1,-19-6-10944 4</inkml:trace>
    </iact:actionData>
  </iact:action>
  <iact:action type="add" startTime="32686">
    <iact:property name="dataType"/>
    <iact:actionData xml:id="d35">
      <inkml:trace xmlns:inkml="http://www.w3.org/2003/InkML" xml:id="stk35" contextRef="#ctx0" brushRef="#br0">19546 5681 31615 0,'0'0'1408'1,"17"0"272"-1,5-4-1344 0,7-1-336 8,6-3 0-7,4 2 0 4,10 2 1152-5,3-2 176 9,5-6 16-9,3 3 16 5,9-7-432-5,1 0-96 10,4-7 0-10,-2 4-16 5,-2 3-496-5,-1-2-112 11,-1 7-16-11,-4-3 0 19,3 4-1808-17,-9 1-368-2</inkml:trace>
    </iact:actionData>
  </iact:action>
  <iact:action type="add" startTime="34548">
    <iact:property name="dataType"/>
    <iact:actionData xml:id="d36">
      <inkml:trace xmlns:inkml="http://www.w3.org/2003/InkML" xml:id="stk36" contextRef="#ctx0" brushRef="#br0">21332 5250 8287 0,'0'0'736'1,"0"0"-592"7,0 0-144-8,0 0 0 5,0 0 880-5,10 20 144 10,-10-20 16-10,14 17 16 5,-5-5 160-5,5 0 16 10,0 1 16-10,5-3 0 5,-3 4-224-5,5-2-32 11,1 3-16-11,5-3 0 4,6 1-304-4,4-3-64 7,0 4-16-7,0-4 0 10,4 1 48-10,-4 1 0 11,4-6 0-11,-4-2 0 4,3-4-112-4,-1-2-16 12,-8-2 0-12,2 0 0 4,-2-8-16-4,4 1-16 11,0 3 0-11,-3-6 0 4,-5 4-128-4,-2-1-32 10,1-1 0-10,-5-2 0 5,-2-1-160-5,-1-3-32 11,0 5-128-11,-7-5 192 4,1 0-48-4,-2 1-16 6,-6-5 0-6,0 5 0 9,-1 3-128-9,-3-3 0 6,-1 1 144-6,-3-3-144 8,0-7 128-8,-4 5-128 13,-4 1 160-13,4-1-160 3,-7-1 128-3,3 5-128 7,-5 3 0-7,3-1 144 4,-4 5-144-4,7 2 160 12,-7-2-160-12,1 8 160 3,-1 2-160-3,-5 4 0 11,-5 2 0-11,1 0 128 4,-2 0-128-3,-1 4 0 9,-1 3 0-10,-4-1 0 5,-2 3 0-5,4 5 0 11,-4 1 0-11,2 7 0 5,0-1 0-5,1 2 0 10,-5 4 0-10,4-1 0 4,4-1 144-4,-2 2 0 11,-2 4 0-11,6 4 0 4,1-2-144-4,5 2 192 10,1-4-192-10,3 8 192 4,1 2-64-4,9-1 0 13,3 1 0-13,2 4 0 4,0 2 0-4,10-3-128 10,0-5 192-10,5 2-64 5,7-8 112-5,3 4 16 10,3-8 0-10,3 0 0 4,2 2 48-4,5-4 16 11,-3-1 0-11,4-3 0 4,0-6-128-4,2 1-32 11,0-5 0-11,6-7 0 5,-4-2 32-5,4-1 0 10,-2-5 0-10,-12-4 0 5,6 0-32-5,0-6 0 10,4-3 0-10,14-3 0 5,-6-2-160-5,-2 3 0 10,-8 1 0-10,0-6 0 20,-2 5-2016-19,-4-5-384-1,-4 8-80 0,-11-4-11344 3</inkml:trace>
    </iact:actionData>
  </iact:action>
  <iact:action type="add" startTime="35526">
    <iact:property name="dataType"/>
    <iact:actionData xml:id="d37">
      <inkml:trace xmlns:inkml="http://www.w3.org/2003/InkML" xml:id="stk37" contextRef="#ctx0" brushRef="#br0">22569 4421 15135 0,'0'0'672'0,"0"0"144"0,0 0-656 0,0 0-160 9,0 0 0-9,0 0 0 6,-8 12 1104-6,8-12 192 6,0 0 48-6,0 0 0 8,0 0-320-8,0 0-48 8,0 0-16-8,8 14 0 7,-8-14-48-7,21 6-16 10,-3 0 0-10,5-1 0 5,3-9 0-5,1 4-16 12,2 0 0-12,1 4 0 3,3-4-304-3,-12 0-48 7,6 0-16-7,-1 0 0 8,1 0-192-8,0 0-64 11,-1 2 0-11,-1 0 0 4,-1-2-128-4,-1 0-128 12,-5 2 144-12,-1 0-144 5,3 0 144-5,-9 2-144 10,3 0 128-10,-14-4-128 4,0 0 0-4,0 0-272 9,0 0 32-9,0 0-9440 18,0 0-1904-17</inkml:trace>
    </iact:actionData>
  </iact:action>
  <iact:action type="add" startTime="36022">
    <iact:property name="dataType"/>
    <iact:actionData xml:id="d38">
      <inkml:trace xmlns:inkml="http://www.w3.org/2003/InkML" xml:id="stk38" contextRef="#ctx0" brushRef="#br0">24061 4090 8287 0,'-12'-18'368'0,"10"11"80"0,2 3-448 0,0 2 0 10,0-2 0-10,0 4 0 3,0 0 2064-3,0 0 336 12,-1-6 64-12,-1 4 16 3,2 2-1456-3,-12-2-304 12,4 2-48-12,2-2-16 3,-6 4-128-3,1 0-16 6,-1 4-16-6,-4-2 0 9,1 2-64-9,-1 1-16 12,-3-1 0-12,3 8 0 4,-3-2 128-4,1 1 32 11,1-1 0-11,-3 6 0 4,1-5 80-4,3 5 32 11,-4 3 0-11,3 3 0 4,3-1-240-4,-3 0-64 6,5 5 0-6,-2-3 0 10,7 2-224-10,-1 1-160 6,-2-3 192-6,6 0-192 8,4-1 176-8,4-1-176 12,4-1 160-12,2-5-160 3,1 1 304-3,5-1-48 7,3-3 0-7,-1 2 0 4,3-7 16-4,3 1 0 7,3 2 0-7,-2-8 0 9,3 0-48-9,1-3-16 10,0 1 0-10,4-2 0 5,1 0-80-5,1-2-128 10,-6 1 176-10,0-3-176 19,-2 0-1472-19,-1-2-416 0,-1-8-80 0</inkml:trace>
    </iact:actionData>
  </iact:action>
  <iact:action type="add" startTime="36558">
    <iact:property name="dataType"/>
    <iact:actionData xml:id="d39">
      <inkml:trace xmlns:inkml="http://www.w3.org/2003/InkML" xml:id="stk39" contextRef="#ctx0" brushRef="#br0">25130 4022 3679 0,'0'0'160'0,"0"0"32"0,0 0-192 0,0 0 0 11,-6-6 0-11,-2 2 0 4,8 4 2624-4,-7 0 464 11,-7 0 112-11,2 2 0 4,-3 4-1984-4,1 2-416 8,-6-5-80-8,-1 5-16 7,0 6-64-7,-5 0-32 7,-5 3 0-7,-2-3 0 9,2 3 48-9,-1-3 16 11,1 2 0-11,4 1 0 4,1 3-128-4,3 3-32 10,4-2 0-10,5-1 0 5,0-3-224-5,6 3-48 10,5-1-16-10,3-3 0 5,3 4 336-5,3-5 64 10,8-1 16-10,0 3 0 5,5-3-176-5,-1 4-16 12,3-7-16-10,5 5 0 1,3-2-16-3,-2-1 0 10,-4-3 0-10,1 4 0 3,-1-7-32-3,-5 3-16 12,-3 0 0-12,1-2 0 4,-6 0 32-4,0 3 16 10,-3-3 0-10,-7-8 0 4,0 0-32-4,-4 12-16 7,-3 1 0-7,-3-3 0 10,-6 4 80-10,-1-4 0 12,-9 3 16-12,-3-3 0 3,-6-4-64-3,0 2-16 11,-2-1 0-11,-4-1 0 4,4-2-128-4,-18 6-16 6,5 0-16-6,12-5 0 10,3-3-224-10,8 2 0 12,2 0 128-12,7 4-128 13,3-2-1568-13,15-6-352 0,0 0-80 1,0 0-13104 2</inkml:trace>
    </iact:actionData>
  </iact:action>
  <iact:action type="add" startTime="38362">
    <iact:property name="dataType"/>
    <iact:actionData xml:id="d40">
      <inkml:trace xmlns:inkml="http://www.w3.org/2003/InkML" xml:id="stk40" contextRef="#ctx0" brushRef="#br0">26027 4320 14047 0,'0'0'624'1,"0"0"128"-1,0 0-608 0,0 0-144 5,0 0 0-5,0 0 0 9,0 0 144-9,-2 18 0 7,-2-3 0-7,2 5 0 8,-3 7 320-8,5 4 64 11,3 4 16-11,1 2 0 4,6 8-64-4,4 4-16 7,-3 2 0-7,3-14 0 9,-2 0-144-9,7 0-16 7,-1 4-16-7,1-4 0 3,1-2-288-3,1-2 128 9,-1-8-128-9,5-7 0 8,1-2 544-8,1-9 0 7,2-3 0-7,2-6 0 7,6-3 224-7,-3-1 64 9,-1-6 0-9,0 0 0 8,0-11-432-7,-4-1-80 4,-3-3 0-5,3-6-16 8,-10 4-176-8,-1-1-128 11,-2 1 192-11,-7 0-192 4,-5 0 160-4,0-1-160 12,-4-3 128-12,-2 6-128 4,-2 6 0-4,2 1 0 11,-3 1 128-11,-3 9-128 4,8 10 0-4,0 0 0 10,0 0 0-10,-14 4 0 5,0 5 0-5,1 11-144 10,-5 7 144-10,3 12-160 5,-7 8 160-5,1 8 0 10,-3 5 0-10,7-11-128 6,-7 7 128-6,-1 11 0 10,-4 7 0-10,-3 8 0 5,-5 7 0-5,0 1 0 10,2 2 0-10,-19 40 128 4,1-11-128-4,2-11 144 7,-1-7-144-7,3-9 160 9,0-13 192-9,0-6 32 11,-1-5 16-11,-3-6 0 5,-2 2 272-5,1-9 48 7,3-4 16-7,4-10 0 4,4-2-288-4,0-10-64 8,6-2-16-8,6-8 0 8,2-9-160-8,3-4-16 11,1-8-16-11,2-2 0 4,1-6 32-4,1-2 16 7,1-7 0-7,1-8 0 8,7-5-48-8,0-1-16 11,7-10 0-11,3 4 0 4,4-8-160-4,3 0 160 11,11-5-160-11,2-1 160 5,3 2-160-5,4 8 0 10,5 0 0-10,-1 6 0 5,4 8-128-5,4 2 128 10,-6 5 0-10,6 8 0 5,2 3 0-5,-2 5 0 10,8 11 0-10,-6 7 0 5,4 10-128-5,-4 7 128 10,4 12-160-10,-4 1 160 4,2 7 0-4,-4 2 192 11,-2 1-16-11,-2 1 0 5,-3 2-176-5,-9-14 160 11,4-6-160-11,-1 4 160 4,1-6 48-4,-3-2 16 12,-7 0 0-12,3-4 0 3,-1-3 32-3,-3-5 0 12,4-1 0-11,-3-11 0 1,3-3-96-2,1-8-16 10,-3-6 0-10,1 1-10880 17,-1-9-2176-16</inkml:trace>
    </iact:actionData>
  </iact:action>
  <iact:action type="add" startTime="39307">
    <iact:property name="dataType"/>
    <iact:actionData xml:id="d41">
      <inkml:trace xmlns:inkml="http://www.w3.org/2003/InkML" xml:id="stk41" contextRef="#ctx0" brushRef="#br0">28060 4111 7359 0,'0'0'656'0,"0"0"-528"10,-4-9-128-10,0 1 0 4,4 8 1232-4,-8-4 224 10,-2-4 32-10,10 8 16 4,0 0-96-4,0 0-32 11,-7-8 0-11,7 8 0 5,0 0-416-5,-8 2-64 10,-6 4-32-10,4 2 0 5,-3 2-16-5,1 7 0 10,-4 5 0-10,3-3 0 5,-7 5 32-5,1 5 0 10,-3 8 0-10,-3 0 0 5,-4 8-128-5,-18 21-32 10,4 6 0-10,2 2 0 4,-6 8-144-2,4 10-16 9,-4 0-16-11,1 13 0 4,3 6-288-4,-2 6-48 10,2 6-16-10,2-6 0 4,4 0 0-4,2 0-16 11,7-4 0-11,11-2 0 4,1-15 64-4,10-5 16 11,6-7 0-11,0-10 0 5,8-1 160-5,4-9 32 10,0-2 16-10,9-1 0 5,4-9-208-5,5-5-32 11,3 0-16-11,10-4 0 19,-6-8-1088-18,8 0-208-1,-2-6-64 0,2-5 0 0</inkml:trace>
    </iact:actionData>
  </iact:action>
  <iact:action type="add" startTime="40524">
    <iact:property name="dataType"/>
    <iact:actionData xml:id="d42">
      <inkml:trace xmlns:inkml="http://www.w3.org/2003/InkML" xml:id="stk42" contextRef="#ctx0" brushRef="#br0">29164 4406 14623 0,'0'0'640'0,"0"0"144"0,0-12-624 0,0 12-160 9,-2-15 0-9,2 15 0 5,-6-14 816-5,0 2 128 11,6 12 16-11,-8-17 16 4,-3-7-16-4,3 11-16 11,-2-3 0-11,-4 8 0 4,3-5 48-4,-3 5 16 10,4 0 0-10,-3-2 0 5,1 2-272-5,-4 4-48 10,1-1-16-10,-7 5 0 5,-1 5-400-5,-5 5-80 10,-1 8 0-10,-2 1-16 5,0 1 16-5,-6 5 16 12,-2 4 0-12,4 5 0 3,-2 5 112-3,1 7 0 10,3 1 16-10,-6 10 0 5,0 7-16-5,4 2 0 10,-4 8 0-10,4 8 0 5,2 2-128-5,-2 2-48 10,-2 2 0-10,4 0 0 5,1 1-144-5,1 1 0 11,2-4 144-11,4 0-144 3,-1-3 0-3,1-3 0 11,5 0 0-11,7-5 128 4,-3-11-128-4,8-4 0 11,-2-5 128-11,5 0-128 5,-1-7 144-5,4 1-144 11,2-10 192-11,2 4-192 4,2-12 128-4,2 0-128 11,1-3 0-11,-1-5 0 4,4 0-208-4,2-13-160 10,-12-10-16-10,0 0-16 18,13 4-1904-18,-13-4-384 0,12-10-80 0</inkml:trace>
    </iact:actionData>
  </iact:action>
  <iact:action type="add" startTime="40885">
    <iact:property name="dataType"/>
    <iact:actionData xml:id="d43">
      <inkml:trace xmlns:inkml="http://www.w3.org/2003/InkML" xml:id="stk43" contextRef="#ctx0" brushRef="#br0">27806 5650 20271 0,'0'0'1792'0,"0"0"-1424"8,0 0-368-8,0 0 0 5,0 0 848-4,18-4 112 8,1-4 0-9,7 1 16 5,5-3 96-5,10-4 16 10,2 4 0-10,5 1 0 4,5-1-304-4,4 4-48 11,1-6-16-11,-15 3 0 5,-2 1-304-5,25-10-64 10,-9 7-16-10,-4-5 0 5,-7 8-464-5,-12 2-112 10,-3 2-16-10,-2-3-13488 9</inkml:trace>
    </iact:actionData>
  </iact:action>
  <iact:action type="add" startTime="41199">
    <iact:property name="dataType"/>
    <iact:actionData xml:id="d44">
      <inkml:trace xmlns:inkml="http://www.w3.org/2003/InkML" xml:id="stk44" contextRef="#ctx0" brushRef="#br0">30065 4334 9215 0,'0'0'400'1,"0"0"96"-1,0 0-496 0,0 0 0 8,-10-16 0-8,10 16 0 5,-16-4 2752-4,5 4 448 8,-7 4 80-9,5 6 32 5,-5 0-1808-5,-1 5-352 10,-3 1-80-10,-3 7-16 5,-5 5-304-5,1 1-64 10,-6 4-16-10,10-4 0 5,-5 12 80-5,-1 2 16 8,-2 8 0-8,0 7 0 8,-6 7-144-8,2 3-32 7,0 12 0-7,-18 35 0 9,6-8-224-9,7-2-48 13,4 1-16-13,7-3 0 3,0-5-304-3,6-1 160 11,1-5-160-11,7-4 128 4,5-8-128-4,0-8 192 11,5-14-192-11,5-1 192 3,2-5-64-3,3-3 0 12,3-12 0-12,8-6 0 3,-4-5-272-3,7-9-64 11,1-9-16-11,-6 0 0 19,5-2-1968-19,1-6-400 0</inkml:trace>
    </iact:actionData>
  </iact:action>
  <iact:action type="add" startTime="41546">
    <iact:property name="dataType"/>
    <iact:actionData xml:id="d45">
      <inkml:trace xmlns:inkml="http://www.w3.org/2003/InkML" xml:id="stk45" contextRef="#ctx0" brushRef="#br0">30285 4728 13823 0,'0'0'1216'11,"0"0"-960"-10,0 0-256-1,0 0 0 0,0 0 1168 0,0 0 192 7,0 0 48-7,0 0 0 7,0 0-128-7,0 0 0 13,-8 11-16-13,-7 3 0 3,-1 7-288-3,-1 5-48 12,-7 3-16-12,9-4 0 4,-7 9 64-4,-1 5 16 9,-3 5 0-8,1 9 0 4,-2 4-304-5,1 1-64 10,5 6-16-10,-2 3 0 4,-1 1-224-4,3 4-64 10,5 0 0-9,-1-7 0 4,3-1-176-4,4-7-144 8,4-7 192-9,4-1-192 5,0-2 256-5,4-10-64 11,2-4-16-11,4-4 0 4,2-3-176-4,0-7 0 11,1 1 0-10,5-11-176 16,-4-1-368-16,3-4-80-1,-3-8-16 0,3 0 0 18,3-3-2416-18,-4-3-480 1</inkml:trace>
    </iact:actionData>
  </iact:action>
  <iact:action type="add" startTime="41830">
    <iact:property name="dataType"/>
    <iact:actionData xml:id="d46">
      <inkml:trace xmlns:inkml="http://www.w3.org/2003/InkML" xml:id="stk46" contextRef="#ctx0" brushRef="#br0">29487 5549 19343 0,'0'0'1728'1,"0"0"-1392"7,6-6-336-8,8-2 0 5,0 0 1856-5,3 4 288 10,5 0 64-10,3 1 16 4,4-5-1472-4,2-2-304 7,7 2-48-7,4-2-16 8,-1-5 0-8,4 3 0 11,2-5 0-11,-4 1 0 4,0 2-384-4,-6-3 0 12,4 5-224-12</inkml:trace>
    </iact:actionData>
  </iact:action>
  <iact:action type="add" startTime="42307">
    <iact:property name="dataType"/>
    <iact:actionData xml:id="d47">
      <inkml:trace xmlns:inkml="http://www.w3.org/2003/InkML" xml:id="stk47" contextRef="#ctx0" brushRef="#br0">30829 5127 4607 0,'0'0'400'3,"0"0"-400"6,0 0 0-9,0 0 0 5,0 0 2928-5,0 0 496 7,0 0 96-7,0 0 32 10,0 0-2080-10,0 0-400 7,0 0-96-7,0 0-16 8,-5 14-80-8,1 2-32 11,-2-3 0-11,0 3 0 3,0 3-16-2,-2 13 0 10,-3-3 0-11,5-6 0 4,-2 5 32-4,-2 18 0 7,-3 3 0-7,5 0 0 8,-4-8-352-8,4 2-80 12,2 2-16-12,-1-6 0 3,-5 0-224-3,4-2-32 11,2-6-16-11,-2 0 0 4,1-7-144-4,5-3 160 12,2-5-160-12,0-16 160 4,4 17-416-4,-4-17-64 9,0 0-32-9,0 0 0 21,0 0-2336-20,17 0-448 0</inkml:trace>
    </iact:actionData>
  </iact:action>
  <iact:action type="add" startTime="42596">
    <iact:property name="dataType"/>
    <iact:actionData xml:id="d48">
      <inkml:trace xmlns:inkml="http://www.w3.org/2003/InkML" xml:id="stk48" contextRef="#ctx0" brushRef="#br0">30342 5523 22111 0,'0'0'976'0,"0"0"208"0,15-2-944 0,-1 2-240 8,4-2 0-8,15 0 0 5,8-1 928-5,-2-3 144 12,4-2 16-12,-2 2 16 4,5 0-464-4,3-2-112 11,-6-5-16-11,2 3 0 3,-6-4-320-3,0 5-192 8,-8 3 192-8,-9 2-192 24,1-2-1584-23,-5 2-416-1,1-2-96 0</inkml:trace>
    </iact:actionData>
  </iact:action>
  <iact:action type="add" startTime="42840">
    <iact:property name="dataType"/>
    <iact:actionData xml:id="d49">
      <inkml:trace xmlns:inkml="http://www.w3.org/2003/InkML" xml:id="stk49" contextRef="#ctx0" brushRef="#br0">31532 5252 18431 0,'0'0'1632'0,"0"0"-1312"8,0 0-320-8,0 0 0 4,-14 4 1056-4,2 4 144 7,-5 0 16-7,-3 2 16 7,1 1-112-7,-7 3-32 12,-3 3 0-12,-2 3 0 4,-2 1-112-4,3 5-16 12,1 1-16-12,2 0 0 3,4-3-112-3,5-3-32 11,0 5 0-11,9-5 0 4,3 2-352-4,0-1-64 10,6 3 0-10,6-5-16 5,2-3-144-5,-1-3-32 7,7 1 0-7,-2-3 0 7,7 2-64-7,3-4 0 13,5 1-128-13,2-1 192 3,1-4-192-3,-1-4 144 9,2 0-144-9,0-4 128 18,2 0-1360-18,1 0-288 0,-1-2-48 0,-4-6-12720 4</inkml:trace>
    </iact:actionData>
  </iact:action>
  <iact:action type="add" startTime="43255">
    <iact:property name="dataType"/>
    <iact:actionData xml:id="d50">
      <inkml:trace xmlns:inkml="http://www.w3.org/2003/InkML" xml:id="stk50" contextRef="#ctx0" brushRef="#br0">31465 4527 22111 0,'0'0'1968'1,"0"0"-1584"8,0 0-384-9,0 0 0 5,16 4 320-5,-2 2-32 7,-1 3 0-7,3 3 0 9,3 4 416-9,1-1 64 7,1 7 32-6,-5-1 0 6,3-1-272-7,5 7-48 11,1 8-16-11,10 16 0 5,2 1-128-5,-2 11-16 11,-5-1-16-11,-13-13 0 5,3 0-16-5,-1 5 0 10,-5 7 0-10,0-1 0 4,-7 5 128-4,-1 3 32 7,-6-8 0-7,-2 3 0 9,-4 1 96-9,-1 22 32 11,-9-16 0-11,6 0 0 4,-7-11-80-4,1-7-16 6,-3-7 0-5,1-17 0 3,2 3-176-4,-3-2-48 7,3-2 0-7,1-3 0 8,-5-3-80-8,7-3-32 12,-3-3 0-12,6-5 0 19,-3-4-1136-19,7-2-224 0,6-4-64 1,0 0-8816 4,-4-10-1760-4</inkml:trace>
    </iact:actionData>
  </iact:action>
  <iact:action type="add" startTime="43719">
    <iact:property name="dataType"/>
    <iact:actionData xml:id="d51">
      <inkml:trace xmlns:inkml="http://www.w3.org/2003/InkML" xml:id="stk51" contextRef="#ctx0" brushRef="#br0">31980 4033 11055 0,'0'0'976'1,"0"0"-784"10,0 0-192-11,0 0 0 4,0 0 864-4,0 0 128 6,0 0 32-6,0 0 0 8,0 0 64-8,0 0 0 7,0 0 16-7,0 0 0 9,0 0-160-9,0 0-48 10,0 0 0-10,0 0 0 4,10 8 32-4,2 4 0 13,-4-4 0-13,5-2 0 3,-1 1-32-3,5 7-16 11,-3-4 0-11,8 9 0 3,3 1-176-2,2 1-16 10,1 5-16-11,-1 7 0 3,0 4-192-3,0 4-32 11,3 4-16-9,-1 5 0 1,0 3-112-3,-3 5-32 12,-3 5 0-12,0 5 0 4,-5 0-16-4,-1 8 0 11,1 6 0-11,-10 0 0 4,-2 0 144-4,-2 0 32 12,-2 0 0-12,-2-2 0 3,-2-8 64-3,-2-2 32 10,-2 0 0-10,0-3 0 5,-6-3-32-5,3 2-16 10,-1-5 0-10,-6-1 0 5,4-7-112-5,-5-2-32 7,-1-3 0-7,3-3 0 9,-9-2-144-9,3-2-16 6,-3 0-16-6,1-4 0 11,2-4-48-11,-3 1 0 9,-3-9 0-9,2 2 0 5,-1-5-128-5,1 1 128 8,1-3-128-8,9-3 128 3,-5-5-128-3,3-1 0 8,3-3 0-8,0 0 0 8,5-6-208-8,3 2-128 11,-2 2-32-11,8-6 0 19,0 0-2016-18,0 0-416-1,-6-12-80 1</inkml:trace>
    </iact:actionData>
  </iact:action>
  <iact:action type="add" startTime="44561">
    <iact:property name="dataType"/>
    <iact:actionData xml:id="d52">
      <inkml:trace xmlns:inkml="http://www.w3.org/2003/InkML" xml:id="stk52" contextRef="#ctx0" brushRef="#br0">28294 4049 2751 0,'0'0'128'1,"0"0"16"-1,0 0-144 0,0 0 0 10,-8-14 0-10,8 14 0 4,0 0 2512-4,0 0 480 10,-8-6 80-10,8 6 32 5,-10-15-1600-5,-1 7-320 10,11 8-64-10,-10-8-16 5,2-1 112-5,8 9 32 10,-12-8 0-10,12 8 0 5,-11-6-240-5,-5-2-48 11,4 4-16-11,-7 4 0 4,5 4-224-4,-7 2-32 10,-1-2-16-10,-3 4 0 5,-2 7-176-5,-1 3-48 11,-3 3 0-11,0 3 0 4,-2 1-64-4,-4 4 0 11,0 2-16-10,5 6 0 3,3 4 16-4,6-11 16 9,-1 5 0-9,-1 8 0 5,0 2-80-5,-1 5-32 10,1 7 0-10,0 7 0 5,3 2-112-5,-9 44-32 11,0-3 0-11,15-33 0 4,-3 6-16-4,5 4-128 11,-2 2 192-11,7-1-64 5,-5 3-128-5,6 2 0 11,4-2 144-11,-5 31-144 3,-1-12 128-3,6-43-128 12,2 3 128-12,-2 24-128 3,2-15 192-3,0-25-48 11,2-2 0-11,2 21 0 4,-2-11 64-4,0-7 16 11,0-5 0-11,4-8 0 5,0 2 32-5,0-4 0 6,2-6 0-5,-2-9 0 8,3-7-32-9,1 9 0 12,0-3 0-12,0-7 0 3,0-5-96-3,-3-1 0 11,3 6-128-11,-8-14 192 4,0 0 0-4,0 0-16 10,0 0 0-10,16-12 0 6,-6 2 80-6,-1-7 0 7,-3-1 16-7,-4 1 0 8,0-3-48-8,0-17-16 11,0 0 0-11,-2 12 0 3,0-4-208-3,-2-18 128 11,0-2-128-11,0 0 0 4,0 1 128-4,0 10-128 12,-2-1 0-12,-2-27 144 4,6 0-144-4,0 23 0 7,0-2 0-7,6-29 0 9,-2 10 0-9,0 15 0 8,-4 2 0-8,6-23 0 3,0-2 0-3,2 9 0 6,-1-1 0-6,-1 4 0 9,2 1 0-9,6 2 0 11,-1 5 0-11,1 1 0 4,-4-4 0-4,3 5 0 11,-1 9-160-11,4-2 160 4,-5 4-272-4,7-2 32 11,-2 4 16-11,-1 6 0 4,-1 1 32-4,0 3 16 12,3-2 0-12,-3 0 0 4,1 1 176-4,1 3-208 10,3 0 80-10,5-1 128 4,-3 1-256-4,3-2 64 11,-1-1 0-11,2 5 16 4,1 1-16-4,1 7-16 11,-2-7 0-11,3 5 0 4,-3 3 16-4,1-1 0 12,-5 3 0-12,-3-4 0 4,-1 5 192-4,1-5-192 12,-7 4 192-12,1 4-192 3,-12 8 192-2,0 0 0 10,0 0 0-11,0 0-144 3,14-13 144-3,-14 13 0 7,6-10 0-7,-6 10 0 9,0 0 0-9,0 0-128 13,0 0 128-13,0 0 0 3,0 0 0-3,0 0-128 7,-2-16 128-7,2 16 0 8,0 0 0-8,0 0-160 10,-8-5 160-10,8 5 0 4,-16 0-160-4,16 0 160 11,-15 4-128-11,-3 5 128 5,2 1 0-5,1 0-160 12,-1 3 160-12,1 1 0 3,-7 4 0-3,3-1-128 7,1-1 128-6,-3 3 0 6,-5-1 0-7,-1 3 0 12,-2 3 0-12,-1 1 0 3,-1 2 0-3,-2 1-128 11,4 1 128-11,0 6 0 4,-1 8 0-4,-1 2 0 8,-2 4 0-8,2 7 0 4,-4 7 0-4,1 5 224 7,1 10-64-7,10-22-16 8,-2 13 16-8,-11 34 0 12,3 2 0-12,10-33 0 3,1 6-160-3,1 8 192 10,-4 2-192-10,5 4 192 5,-1 3-192-5,3-5 0 7,2 2 144-7,-7 32-144 8,9-22 240-8,9-40-32 11,3 5 0-11,0 32 0 4,6-17 16-4,3-10 0 11,5-8 0-11,8-7 0 4,-1-6-96-4,4-5-128 11,3-8 176-11,3-9-176 4,10-4 0-4,-2-9 0 13,0-5 0-13,6-5-11584 14,-6-4-2224-13</inkml:trace>
    </iact:actionData>
  </iact:action>
  <iact:action type="add" startTime="45824">
    <iact:property name="dataType"/>
    <iact:actionData xml:id="d53">
      <inkml:trace xmlns:inkml="http://www.w3.org/2003/InkML" xml:id="stk53" contextRef="#ctx0" brushRef="#br0">31820 3862 4607 0,'0'0'192'1,"0"0"64"-1,-2-18-256 0,0 3 0 11,-1 3 0-11,3 12 0 4,0 0 2736-4,0 0 496 11,-2-20 96-11,2 20 32 3,-6-7-1568-3,6 7-304 11,0 0-64-11,0 0-16 4,0 0-368-4,0 0-80 10,0 0 0-10,0 0-16 4,0 0-304-3,6 19-64 10,-1 1-16-11,9 3 0 4,0 2 176-4,7 3 32 7,6-1 16-7,1 12 0 8,3 6-176-8,4 6-32 10,2-1-16-10,-2 9 0 6,0 9-96-6,-9-21-16 7,-1 7 0-7,10 38 0 8,-7-6-48-8,-3 0-16 10,-2-1 0-10,-3 1 0 4,-9 0 32-4,3-2 0 12,-10 0 0-12,0-2 0 4,-2 0 96-4,-2-2 0 7,-2 0 16-7,-2 0 0 8,-2-1-16-8,-7-1-16 6,1 0 0-6,-6-5 0 9,3 3-160-9,-7-6-16 12,-1-6-16-12,3-19 0 3,-1 0-112-3,-12 23-32 7,0-7 0-7,3-7 0 5,3-9-32-5,7-16 0 11,5 5 0-11,-7-3 0 3,3 0-128-3,-1 2 160 7,3-6-160-6,-9 9 160 20,9-17-1296-21,3-1-256 0,1-11-48 1,5-1-16048 3</inkml:trace>
    </iact:actionData>
  </iact:action>
  <iact:action type="add" startTime="47428">
    <iact:property name="dataType"/>
    <iact:actionData xml:id="d54">
      <inkml:trace xmlns:inkml="http://www.w3.org/2003/InkML" xml:id="stk54" contextRef="#ctx0" brushRef="#br1">25947 4158 7359 0,'0'0'320'1,"0"0"80"-1,0 0-400 0,0 0 0 11,0 0 0-11,0 0 0 4,0 0 2032-4,0 0 320 11,0 0 64-11,0 0 16 4,0 0-1088-4,0 0-224 7,0 0-32-7,0 0-16 9,-8 18-112-9,3 3-32 13,-5-1 0-13,2 1 0 2,2 6-96-2,-4 3-32 11,5 1 0-11,1-2 0 4,0 0-176-3,4 5-48 9,4-1 0-10,4 4 0 5,3 4-144-5,-1-2-48 11,6 4 0-10,-3-4 0 3,5 4-32-3,5-4-16 7,3 1 0-8,1-6 0 5,0-1-80-5,2-4-32 7,3-4 0-7,-3-3 0 5,4-1 32-5,0-5 16 7,4 0 0-7,-4-7 0 8,1 1 96-8,1-4 16 11,4-4 0-11,-6-2 0 4,0 0-32-4,-2-2 0 11,-3-4 0-11,-1-4 0 4,-2 1-64-4,1-5-16 11,-3 0 0-11,0 4 0 4,1-5-144-4,-7 3-128 11,3-3 144-11,-1-1-144 4,-3 0 128-4,1-3-128 11,3-1 0-11,-6 5 144 5,1-3-144-5,-3 5 0 10,4-5 144-10,-5 2-144 5,5-1 0-5,-6-7 128 10,1 3-128-10,-3 1 0 5,-2-3 128-5,-2 2-128 10,-2-3 128-10,2 1-128 5,2-4 128-5,-3 3-128 10,-4 5 128-10,1-3-128 5,1 5 0-5,-1 5 0 10,0 12 0-10,0-16 0 5,0 16 0-5,0 0 0 10,0 0 0-10,0 0 0 5,0 0 0-5,0 0-160 10,0 0 160-10,0 0-160 5,0 0 160-5,-13 10 0 10,1 4-144-10,-3 7 144 4,3 3 0-4,-6 3 0 11,3 2-144-11,-7 4 144 5,1 4 0-5,-3 6 0 10,-3 2 0-10,0 0 0 5,-3 4 0-5,-3 5 128 11,-2 1-128-11,-8 1 0 4,0 5 208-4,-1 3-48 10,-5-3-16-10,2-1 0 5,0 5 48-4,0 3 16 8,6-4 0-9,-2 4 0 5,4-1-80-5,-2 1-128 10,4-2 176-10,-4-1-176 5,4 7 192-5,2-6-64 10,-2 4 0-10,4-7-128 4,0-3 256-4,-2 1-48 11,-2-5-16-11,2-3 0 5,0-6-192-5,-3-1 176 11,3 1-176-11,4-8 160 4,-2 2-160-4,4-6 160 13,-2-5-160-13,3 1 160 2,5-2-160-2,-1-4 128 12,1-3-128-12,5-7 128 4,5-1-128-4,-5-6 160 10,7-2-160-10,-7 0 160 5,-2-8 16-5,3-4 0 9,-5 2 0-9,3-4 0 6,-3-8-32-6,5 3 0 9,-5-5 0-8,13 9 0 3,-7-9-144-4,2-3 128 10,-1 3-128-10,5-5 128 4,-4-3-128-4,7 1 0 11,-1 0 0-11,-2 3 0 5,2 5 0-5,6-5 0 10,-2-3 0-10,2 1 0 5,2 1 0-5,2 1 0 12,0-1 0-12,0 2 0 4,4-3 0-4,0 3 0 11,2 1 0-11,-2 5 0 3,0-1 0-2,1 2 0 9,5-3 0-10,2-3 0 4,3 3-144-4,-3-1 144 12,2 3 0-12,-3 1 0 4,1 6-144-4,5 2 144 11,3 0 0-11,-5 1-144 3,3 3 144-3,9 2 0 11,0 0-144-11,1 4 144 4,5 1 0-4,6 3 0 11,-4 0-144-11,4 8 144 4,-2-3 0-4,0 5 0 11,0-5-128-11,-6 9 128 4,-2 5 0-4,0 4 0 11,2 7 0-11,-3-3 0 4,-3-4 0-4,-4 4 0 11,3 4 0-11,-3-2 0 4,1 4 0-4,1-4 0 11,-2-6 192-11,3 2-48 4,-5-1 96-4,1-1 16 11,1-8 0-11,0-1 0 5,1-3 0-5,-3-1 16 11,3-9 0-11,-3 5 0 3,3-2-16-3,-1-8-16 11,0-2 0-11,3-2 0 4,-5-2 16-3,1 0 16 9,-1-6 0-10,1-2 0 5,1 0-112-5,-2 3-32 9,-3-3 0-9,2 0 0 6,-7 2-128-6,1-1 0 10,-14 9 0-10,19-4-176 20,-19 4-480-19,16 4-112-1,0 3 0 0,-16-7-12336 9,13 8-2448-9</inkml:trace>
    </iact:actionData>
  </iact:action>
  <iact:action type="add" startTime="54846">
    <iact:property name="dataType"/>
    <iact:actionData xml:id="d55">
      <inkml:trace xmlns:inkml="http://www.w3.org/2003/InkML" xml:id="stk55" contextRef="#ctx0" brushRef="#br2">3828 5344 12895 0,'0'0'1152'0,"0"0"-928"6,0 0-224-6,0 0 0 8,0 0 256-8,0 0 0 12,0 0 0-12,0 0 0 3,0 0 608-3,0 0 128 11,0 0 32-11,0 0 0 4,0 0 48-4,0 0 16 14,0 0 0-14,0 0 0 2,-19-2-352-2,-1-2-64 11,3 2-16-11,-7 0 0 4,3-4 64-4,-1 0 16 12,1-5 0-12,-1 1 0 3,3 2 32-3,5-9 16 12,-1 1 0-12,5-2 0 3,-2-3-80-3,4 3 0 13,6-3-16-13,2 0 0 2,0-7-352-2,6 3-64 11,6 0-16-11,2 3 0 4,5 3-256-4,3-1 0 7,-1 1 0-7,6 5 0 9,3 0 0-9,5 5 0 11,-2 3 0-11,-2 6 0 5,0 6-128-5,1 1 128 7,-1 9 0-7,0 0-144 5,-2 5 144-5,-1 6 0 6,-3 5-144-6,-8 8 144 9,1 3 0-9,-8 4 0 11,-4 4-144-11,-6 0 144 4,-6 3 0-4,-2-1 0 12,-8-4 0-12,-1-1 0 3,-7 1 128-3,-3-4 48 11,-2-6 0-11,0-4 0 4,-7-8 240-4,1-5 48 11,0 1 16-11,0-7 0 4,-8-2 176-4,4-7 48 11,-6-3 0-11,8-10 0 5,0-7-128-5,2-9 0 10,2-5-16-10,4-2 0 5,1-3-192-5,5-5-48 11,3 2 0-11,7-2 0 4,-3-10-192-4,10 1-128 11,1 1 160-11,3-2-160 4,5 0 0-4,5 4 0 10,10-2 0-10,-1 6 0 5,5-2 0-5,3 8 0 10,4 0 0-10,3 4-160 5,-1 4 160-5,8 3 0 11,-2 8-144-11,6 9 144 4,-6 3-128-4,6 6 128 10,-4 7-160-9,0 5 160 3,-4 5-160-4,-6 14 160 10,-3 12-160-10,-7 6 160 4,-1 1-160-4,-9 3 160 13,-3 4-160-13,-6-3 160 3,-2 2 0-3,-6-9-144 11,-1 0 144-11,-11-2 0 5,-3-5 0-5,-6-3 0 11,-7 2 0-11,-1-4 0 3,-7-5 0-3,3-5 128 10,-4-6-128-10,8-3 176 5,-2-13 80-5,5-5 0 10,5-5 16-10,2-5 0 5,-2-14-16-5,3-3 0 10,9-6 0-10,5-4 0 5,-2-10-64-5,9 2-32 10,5-4 0-10,5-6 0 5,7 1-160-5,4-3 0 11,7 1 0-11,4-1 128 4,1 2-128-4,3 6 0 11,6 6 0-11,0 2 0 4,6-1 0-4,-4 10-144 11,6 1 144-11,-4 8 0 5,2 9-176-5,0 8 176 9,1 8-160-9,-6 8 160 5,-5 9-176-5,2 6 176 10,-8 6-192-10,-9 10 192 5,-3 2-160-5,-11 8 160 11,-6 7-128-11,-4 7 128 4,-13-9 0-4,-5 3 0 11,-7-3 0-11,0-5-128 4,-2-6 128-4,-8-1 0 12,0-3 0-12,-4-2 0 3,0-8 0-3,2-3 144 10,-3-7-144-10,7-11 160 5,-1-2 128-5,5-10 32 10,4-6 0-10,4-4 0 5,2-8-144-5,3-3-32 11,4-12 0-11,3-4 0 4,5 0 32-4,2-8 0 11,6 0 0-11,2 2 0 4,4-4-176-4,8 6 0 10,4-6 0-10,5 10 128 5,4-2-128-5,3 4 0 10,-1 6 0-10,6 2 0 6,8 1 0-6,-2 7-144 10,4 9 144-10,-4 8 0 4,2 6-192-4,-8 4 192 11,-2 11-192-11,-3 5 192 4,-3 5-192-3,-3 2 192 8,-11 8-192-9,-1 6 192 5,-6 8-144-5,-8-1 144 10,-8 3 0-10,-1 0-144 5,-9-7 144-5,-1-1 0 10,-6-4 0-10,-3-4 0 5,-7 0 0-5,0-8 0 10,0-9 0-10,-2-5 0 5,4 1 0-5,0-10 0 11,6-8 128-11,0-4-128 4,0-4 144-4,5-8-144 11,5 1 192-11,3-13-192 4,-1-11 224-4,1 0-64 12,8-5-16-12,5 1 0 3,-1-6-144-3,12 2 0 12,1 6 144-12,5-2-144 3,2 4 0-2,1-4 0 9,9 4 0-10,1 0 0 5,2 8 0-5,3 4 0 9,-1 2 0-9,8 7-128 6,0 2 128-6,4 14-128 9,-4 2 128-9,-2 12-128 5,-6 8-16-5,-1 5 0 12,-7 12 0-12,1 4 0 3,-13 0 144-3,-3 8-192 11,-4 1 192-11,-6 7-192 4,-7-1 192-4,-3 1 0 11,-2 0 0-11,-7-11-128 4,-2-7 128-3,-5-2 0 9,1-7 0-10,0-3 0 4,-2-6 0-4,-1-5 0 11,-1 2 0-11,4-13 0 4,0-5 0-4,-1-5 0 10,3-11 128-9,6 0-128 3,5-3 160-4,0-6-32 11,7-3-128-11,3-3 192 5,-2-14-192-5,6 2 0 9,6-3 128-8,6 1-128 4,-2 4 0-5,11-2 0 10,6 4 0-10,3 0 0 4,-1 6 0-4,2 3 0 11,1 1 0-11,-1 10-160 4,4 7 160-4,2 10-160 10,0 4 160-10,-2 4-160 5,-3 9 160-5,-3 3-192 11,-4 11 192-11,-7 8-192 4,-2 4 192-4,-9 10-128 12,-5 7 128-12,-5 7-128 3,-9-5 128-3,-2-3 0 11,-7-7 0-11,-2-5 0 4,-5-2 0-4,1-10 0 11,-6-7 0-11,0-3 0 5,4-7 0-5,3-5 0 10,-3-5 160-10,2-6-160 5,0-6 224-5,1-9-48 10,5-3-16-10,1-11 0 5,5-12 32-5,3-2 16 10,8-6 0-10,4-7 0 5,2-10-48-5,2 1-16 9,6-7 0-9,8 6 0 6,-5-4-144-6,9 5 0 10,5 7 0-10,3 5 0 5,-3 0 0-5,0 14 0 11,1 2 0-11,-1 12 0 4,-4 9 0-4,3 7 0 10,-3 9 0-10,3 11 0 4,-3 7-144-3,-3 13 144 9,-5 6 0-10,-5 12 0 5,-2 9 0-5,-4 1 0 11,-10 1 0-11,-2 7 0 4,-7-3 0-4,-1 0 0 10,-1 5 0-10,-3-11 0 4,-3-1-144-4,4-1 144 11,5 3-208-11,-4 3-12720 15,1 6-2528-14</inkml:trace>
    </iact:actionData>
  </iact:action>
  <iact:action type="add" startTime="59593">
    <iact:property name="dataType"/>
    <iact:actionData xml:id="d56">
      <inkml:trace xmlns:inkml="http://www.w3.org/2003/InkML" xml:id="stk56" contextRef="#ctx0" brushRef="#br2">6567 12411 7599 0,'0'0'320'0,"0"0"96"0,10 12-416 0,-1-4 0 6,-9-8 0-6,14 10 0 8,-6 3 1024-8,3-7 112 7,-11-6 16-7,8 8 16 8,-8-8-80-8,8 10-32 8,-8-10 0-8,0 0 0 3,0 0 128-3,0 0 32 12,0 0 0-12,0 0 0 4,0 0-32-4,0 0 0 11,0 0 0-11,0 0 0 4,0 0-288-4,0 0-48 10,0 0-16-10,0 0 0 5,0 0-272-5,0 0-64 11,-6-14-16-11,2 6 0 5,-3-3-64-5,-5-1-16 11,4 4 0-11,-6-7 0 3,3 1 0-3,-7-4 0 12,2 3 0-12,-3-5 0 3,1-1-128-3,-1 3-16 11,-4 3-16-11,-3-7 0 5,3 1 32-5,-3 3 16 12,-3-1 0-12,0-3 0 4,-2 7-96-4,-2-7-32 10,-5 1 0-9,1 1 0 2,0 3-160-3,-2-3 0 12,4 3 0-12,-4 5 128 3,2-2-128-3,4 3 0 11,-6 1 0-11,2-4 128 4,2 6-128-4,-6 2 0 11,2-1 0-11,-4 1 0 5,2 2 128-5,-6-2-128 9,6 2 128-9,-4-2-128 5,0 2 160-5,1 2-160 10,-5 1 192-10,2-1-192 5,2 2 128-5,0 2-128 10,8 1 0-10,-4 5 0 5,2-2 0-5,-2 2 0 11,4 2 0-11,4 3 0 4,0-3 0-4,2 4 0 12,0-7 0-12,1 7 0 3,1-2 0-3,0 5 0 12,-1-5 0-12,3 6 0 3,0-3 0-3,0 5 0 11,-1 1-128-11,3-3 128 4,0-1 0-4,-1 7 0 10,3-3 0-10,-3 1 0 5,3 1 0-5,-4 2 0 11,1 3 0-11,1-1 0 4,-2 0 0-4,1 1 0 11,3-1 160-11,-2 2-160 4,1 2 128-4,1 2-128 10,-1-1 128-10,3-1-128 5,-3 0 192-5,1 2-64 11,2 6 0-11,5-4 0 5,-5-3 0-5,-1 3-128 9,5 2 192-9,3-2-64 5,-4 2-128-5,5 2 192 10,-5-2-192-10,8 6 192 4,-1-4-192-4,5 4 128 12,2-6-128-12,2 0 128 3,2 2-128-3,4-2 128 11,2 6-128-11,5-8 128 5,-5 0-128-5,4 2 160 10,4-2-160-10,-5-2 160 4,5 4-160-4,0 0 0 12,3-3 0-12,-1 1 0 4,5 2 128-4,1-2-128 11,3-2 128-11,-1 2-128 4,-3 0 128-4,4-2-128 10,1-1 128-10,1 1-128 5,2-2 144-5,1-2-144 10,1-2 160-9,0 1-160 3,2 3 144-4,0-4-144 11,2-3 128-11,4-1-128 5,-3 1 144-5,4-1-144 10,-2-2 160-10,3-5-160 5,1 2 192-5,3-1-64 9,-4-5-128-9,6-1 192 5,-4 3-64-5,2-4 0 11,2 2-128-11,-2-3 192 4,3-1-64-4,3 0 0 10,2-4-128-9,1 0 192 3,-1-2-192-4,0 4 176 10,-3-6-176-10,-1-2 160 5,0-2-160-5,0 2 0 11,-1 0 144-11,-7-4-144 4,4-4 144-4,-6 2-144 11,2 3 192-11,-4-5-192 4,0 0 192-4,2 0-192 11,-4-5 192-11,4 3-192 4,-3-4 160-4,-3 7-160 11,2-11 128-11,2 3-128 4,-4 1 128-4,2-5-128 11,0 1 128-11,0 2-128 5,-3-3 0-5,-3 0 0 10,4-1 128-10,-2 3-128 5,-2-3 0-5,5-3 0 10,-5-1 0-10,0 3 0 4,0-2 0-4,1-1 128 11,-1 1-128-11,-2-2 0 4,-3-5 128-4,-5 3-128 10,3 0 128-10,-1-2-128 6,0 0 128-6,1-3-128 10,-5-1 0-10,11-8 128 5,-7 2-128-5,1 2 0 10,-11 2 0-10,7-4 128 4,-6 2-128-4,-1-2 0 11,-5 2 144-11,0-7-144 4,-4-1 0-4,0 4 128 11,-2-4-128-11,-2 2 0 5,0-2 0-5,-2 1 128 10,0 3-128-10,-4 2 0 5,-1-4 0-5,1 4 0 10,2-6 0-10,-6 8 128 4,3-6-128-4,-5 8 0 11,0-6 0-11,1 4 0 5,-3-4 0-5,2 6 0 10,1-4 0-10,-3 4 128 5,2 4-128-5,-3-4 0 11,1 2 0-11,-1 2 0 4,1-2 0-4,2-2 0 11,-5 6 0-11,1 1 128 4,-5 1-128-4,2 0 0 10,-1 2 0-10,1-1 0 5,-5 1 0-5,-1 2 0 10,0 7 0-10,3 2 0 5,-3-3 0-5,0 3 0 10,-1-3 0-10,-3-1 0 4,0 5 0-4,-2-1 0 11,-2 0 0-11,0 7 0 5,-2 5 0-5,1-2 0 10,-5-2 0-10,0 2-128 4,1 2 128-4,-1 4 0 11,0 2 0-11,-2 0-128 5,-2 0 128-5,4 2 0 10,-4 4 0-10,2-2 0 5,-4-2 0-5,0 2 0 10,1-3 0-10,5 5-128 4,0-2 128-4,0 2 0 11,-2-2 0-11,2 6 0 5,-6-7 0-5,4 9 0 10,-4-4 0-10,2 3 0 5,6 3 0-5,-1 4 0 11,-3-1 0-11,-2 2-128 4,6 3 128-4,-4 1 0 11,6-3 0-11,-6 1-128 4,2 0 128-4,-2 3 0 11,6-3 0-11,-4 3 0 4,2-1 0-4,4 4 0 11,-2-2 0-11,2 3 0 4,-2-1 0-4,-2 2 0 10,2 4 0-10,5 0-128 5,1 1 128-5,4 3 0 10,1-4 0-10,-1 2 0 5,-4 8 0-5,4-8 0 10,3 2 0-10,1 0-128 5,-3 5 128-5,7-3 0 10,3 2 0-10,-3-2 0 5,1 4 0-5,5 0 0 11,-3-4 0-11,6 6-128 4,-3-4 128-4,3 1 0 11,4 1 0-11,0-6 0 4,0 8 0-4,4-6 0 10,2 2 0-10,6-4 0 5,0 2 0-5,0-4 0 10,4 8 0-10,5-8 0 5,-1 4 0-5,2-2 0 11,3 0 0-11,-1 4 0 4,5 4 0-4,4-6 0 11,1 0 0-11,3-6 0 4,-2 0 0-4,6-2 0 10,0 0 0-10,4-4 0 4,6 1 0-4,4-3 0 11,-4 0 0-11,4 0 0 5,-3-1 0-5,-3-3 0 10,0-3 0-10,-10-3 0 5,8 5 0-5,-4-9 0 10,6 5 0-10,-4-2 0 4,6 3 0-4,-4 1 0 11,2-5 0-11,-2 1 128 4,4-3-128-4,-2 1 0 11,4-2 0-11,1-1 0 5,-3-7 0-5,-2 2 0 10,4 2 0-10,-4 0 0 4,2-4 0-4,3-2 0 12,-7-4 0-11,4 2 128 2,-6-6-128-3,2-2 0 11,-6 2 128-11,8-2-128 4,-4-5 0-4,4 1 128 10,-8-4-128-9,4 3 0 3,2-7 0-4,16-7 128 10,-4 6-128-10,-7-1 0 5,-3-3 0-5,2-5 128 11,-6 3-128-11,2 0 0 4,-8 0 0-4,2-3 128 10,0-3-128-10,3 2 0 5,-5-2 0-4,2 2 0 8,-4-5 0-9,0 1 128 5,-2 2-128-5,1 0 0 10,-1-6 128-10,-2 2-128 4,-3 2 0-3,-3 0 0 9,3-4 0-10,-7 15 128 5,-1-1-128-5,7-14 144 10,-3-2-144-10,1 2 160 4,-5 2-160-4,-1-4 0 11,-3 0 0-10,0-4 0 3,-5 0 0-4,1 3 0 11,-2-7 0-11,-4-2 0 4,-4-6 0-4,-2-1 0 12,0 3 0-12,0 1 128 3,-1-1-128-3,-1 6 160 10,-8 5-160-10,2-3 160 5,-7 2-160-5,1 6 0 10,3-6 0-10,-5 6 0 5,1-4 0-5,1 4 0 11,-3-2 0-11,-3 4 192 5,-1 2-192-5,0-6 0 9,-3 0 0-9,1-4-176 5,-2 8 176-5,-1-2 0 10,-1 2 0-10,0 0 0 5,0 0 0-5,-2 4 0 10,-4 4-176-10,3-3 176 5,5 1-128-5,0 2 128 10,-6 2 0-10,0-1-144 6,2-1 144-6,-1 6-128 9,1-1 128-8,-8 3-128 3,6 7 128-4,0-1-192 11,-2 3 192-11,-2 0-192 4,-4 6 192-4,2 4-128 11,-6 2 128-11,4 2-128 5,-5 0 128-5,-3 4 0 10,2 0-144-10,2 4 144 5,2-4 0-5,-3 3-144 10,-1 3 144-10,-2-2 0 4,-3 9-128-4,3 1 128 11,-2-1 0-11,3 7 0 5,-3 1-128-5,2 0 128 10,2 3 0-10,3 1 0 5,-1 2 0-5,-2-2-128 11,4 0 128-11,2-1 0 3,-4 1 0-3,6 0 0 12,-1 2 0-12,4 4 0 3,-2-4 0-3,2 2 0 10,-3-5 0-10,4 3 0 5,4-2 0-5,0 4-128 11,4 0 128-11,-4 4 0 5,0-2 0-5,-1 6 0 11,3-4-128-11,0 4 128 4,-2-6 0-4,4 10 0 12,-1 0 0-12,3 2 0 3,0-1 0-3,5 3 0 10,3 4-128-10,1 1 128 5,4-1 0-5,1 1 0 10,5-3 0-10,4 0 0 5,8-1 0-5,-2 1 0 7,4-4 0-7,6-1 0 9,-1 1 0-9,9-2 0 6,-3 0 0-6,5 0 0 10,-1-1 0-10,5-1 0 10,1 4 0-10,4 0 0 5,2-10 0-5,6 4 0 11,-4-8 0-11,4 0 0 4,2 0 0-4,0-2 0 11,6-4 0-11,4 1 0 4,-2-3 0-4,3 0 0 11,-1 1 128-11,2-3-128 4,-1 2 0-4,-13-13 0 10,0 5 0-10,8 1 0 5,0-5 0-5,2 3 0 8,-1 0 0-8,1-7 0 3,4 3 0-3,0-2 128 7,-1 1-128-7,3-3 0 9,-1-4 0-9,1-2 0 11,-4-2 0-11,1-2 0 4,1 0 0-4,0-4 128 7,-4-2-128-7,-1 2 0 8,-3-8 0-8,0 1 0 11,0 1 128-11,-6-6-128 5,2 3 0-5,15-13 144 10,-7 3-144-10,-2 0 128 5,-2-11-128-5,-6 3 0 10,2-4 144-10,-4 6-144 5,4 0 0-5,-4-3 128 10,-2-1-128-10,0-8 0 5,-2 4 0-5,0 0 128 11,-1-6-128-11,-1 2 0 4,-2-4 0-4,0-1 128 11,1 1-128-11,-1 0 0 4,4-2 0-4,-4 6 128 7,-1-4-128-7,-3 4 0 9,-5-5 0-9,1 1 0 12,0 0 0-12,-5-4 0 4,4-2 0-4,-1 3 128 7,-7-3-128-7,1-4 0 8,-7-1 0-8,0-1 0 10,-2 3 0-10,-2-3 128 5,-4-3-128-5,-4 1 0 10,-2 1 0-10,2-1 128 8,-7-1-128-8,3 1 0 4,-6 3 0-4,3-1 128 5,-5 2-128-5,1 3 0 6,-1-1 0-6,-5 6 0 9,-1 0 0-9,-3 3 0 7,0 3 0-7,-6 0 0 8,1 4 0-8,-5 2 0 10,2-3 0-10,-2 5 0 5,-6 0 0-5,2 0 0 7,-6-4 0-7,5 6 0 8,-1 1 0-8,-2 1 0 12,2-2-144-12,-6 0 144 3,0 4 0-3,6 3-144 11,0 1 144-11,1 7 0 4,-1 1-160-4,-4 3 160 11,4 0-128-11,-4 8 128 5,2 2-128-5,2 4 128 10,-3 8-128-10,-1 6 128 6,4-7-144-6,-8 11 144 9,2 3-160-9,1 3 160 5,-5 5-128-5,2 0 128 10,-1 4 0-10,-1 4-144 4,2-6 144-4,0 4 0 11,-1 4 0-11,-1 0 0 4,0 4 0-4,1 0 0 11,3-2 0-11,0 6-128 5,-1-1 128-5,3 5 0 11,-2 2 0-11,4 1-128 4,-6 3 128-4,5 1 0 12,1-1 0-12,2 1 0 3,8-1 0-3,-4 1 0 11,2 0 0-11,2-3 0 3,-3 2 0-3,7 3-128 12,4 6 128-12,2-5 0 4,3-3 0-4,3 2 0 11,-1-3 0-11,8 0 0 4,-3-1 0-4,9-1 0 11,2-3 0-11,2 1 0 5,2-1 0-5,4-1 0 10,2 2 0-10,8-1 0 4,-1-3 0-4,9 0 0 10,1-3 0-10,4 1 0 5,3-2 0-5,3-8 0 7,0 4 0-7,6-6 128 9,-4 2-128-9,4-2 0 7,10-2 0-7,-14-8 0 9,8-3 0-9,4 1 0 10,-1 4 0-10,7-1 128 5,4-1-128-5,1-2 0 12,5 1 0-12,-3-3 0 4,-1-1 0-4,1-7 0 5,1 3 0-5,3-7 0 9,-2 1 0-9,3-4 0 12,3-6 0-12,-2 2 0 3,4-4 0-3,-1-2 128 10,-1-2-128-9,0-2 0 3,-3-8 0-4,-5 5 0 11,-3-7 0-11,3 2 128 5,1-5-128-5,1 1 0 7,-3 1 128-7,19-12-128 3,-14-1 0-3,-6 1 128 8,-5-10-128-8,-2 6 0 8,0-4 0-8,-9-2 144 7,1 4-144-6,-8-6 0 6,-1-2 144-6,1-4-144 9,-2 4 0-10,-4-4 144 5,-3-5-144-5,-3 1 0 7,-2 0 144-7,-1-1-144 7,-1-1 128-7,3 2-128 12,-8-1 160-12,3-3-160 5,-5-5 0-5,3 1 0 10,-5-3 0-9,2 3 0 3,-6-1 0-4,-2 1 0 11,-4-3 0-11,0 5 0 4,-2 1 0-4,-2 1 0 11,-4 0 128-10,-2 3-128 2,-2-1 0-3,-5-1 0 7,-5 1 0-7,-1-2 0 9,-2-3 128-9,-3-3-128 11,-3 1 0-11,-4-4 0 5,-4-9 128-5,-8 3-128 6,-3 0 0-6,1 2 0 9,-2 7 0-9,2 3 0 7,-1 3 0-7,-1 10 0 7,4 6 0-7,2 6 0 12,-4 4 0-12,-1 5 0 4,1 1 0-4,0 7-128 7,4 7 128-7,-3 7 0 4,-3 6-256-4,2 3 48 12,2 5 16-12,-1 0 0 19,-5 7-1840-19,2 1-352 0,2-1-80 1</inkml:trace>
    </iact:actionData>
  </iact:action>
  <iact:action type="add" startTime="64394">
    <iact:property name="dataType"/>
    <iact:actionData xml:id="d57">
      <inkml:trace xmlns:inkml="http://www.w3.org/2003/InkML" xml:id="stk57" contextRef="#ctx0" brushRef="#br2">4300 15140 12431 0,'0'0'544'1,"0"0"128"-1,0 0-544 0,0 0-128 9,0 0 0-9,4-12 0 5,-4 12 1024-5,6-8 192 10,-6 8 16-10,0 0 16 5,4-11-144-5,-4 1-16 10,0 10-16-10,0 0 0 5,0 0-144-5,-10-6-32 10,2 2 0-10,3 0 0 4,-7 0-320-4,2 4-80 11,0 4-16-11,-5 0 0 5,-1-4-96-5,1 0-32 10,-3 6 0-10,-4 0 0 5,1 0 48-5,-6-2 16 12,-3 1 0-12,1 1 0 4,-4-2 32-4,2 8 0 11,-4-4 0-11,2 7 0 3,-8-3-64-2,4 6 0 9,1-1 0-10,-1 5 0 4,2-1-96-4,2 4-32 10,-4 3 0-10,2 1 0 5,4-2-64-4,1 0 0 8,3 1-16-9,4 1 0 5,1 0 96-5,5-1 32 11,-1-3 0-11,10 2 0 3,1-1-48-3,5-1 0 12,2-6 0-12,5 5 0 4,3-1-80-4,4 1-32 11,6 1 0-11,3-2 0 5,-1-9-16-5,5 4 0 6,8-9 0-6,0 7 0 9,4-6 0-9,4 5-128 7,-4-7 192-7,4 2-64 9,2 0-128-9,0-5 160 11,-6-5-160-11,0 0 160 4,0 0-160-4,-2 0 160 13,-1-1-160-13,-3-5 160 3,-4-4-288-3,-2 0-64 8,1 2-16-8,7-7 0 19,-6-1-2960-19,-5-1-592 0,1-11-112 1,-1 7-32-1</inkml:trace>
    </iact:actionData>
  </iact:action>
  <iact:action type="add" startTime="64937">
    <iact:property name="dataType"/>
    <iact:actionData xml:id="d58">
      <inkml:trace xmlns:inkml="http://www.w3.org/2003/InkML" xml:id="stk58" contextRef="#ctx0" brushRef="#br2">4761 15304 13823 0,'0'0'1216'1,"-8"4"-960"5,-4-4-256-6,4 1 0 4,-5-1 1408-4,3 2 256 11,2 0 32-11,8-2 16 4,-10 2-432-4,10-2-96 13,0 0-16-13,0 0 0 3,0 0-176-3,0 0-32 10,0 0-16-10,18-4 0 5,5 1 16-5,1-3 0 11,1-2 0-11,2 2 0 5,3 0-112-5,-1 0-16 7,0 2 0-7,0-3 0 9,-1 1-448-9,1 2-80 6,2 2-32-6,0 0 0 9,1-2-128-9,-3 0-16 12,-4 0-128-12,-1 2 192 4,-3 2-192-3,1 0 128 9,-7 0-128-10,1 0 0 13,-7 0-416-12,-9 0-176-1,0 0-48 0,0 0 0 18,0 0-2240-18,0 14-464 0,-9 5-96 1,-9-5-16-1</inkml:trace>
    </iact:actionData>
  </iact:action>
  <iact:action type="add" startTime="65192">
    <iact:property name="dataType"/>
    <iact:actionData xml:id="d59">
      <inkml:trace xmlns:inkml="http://www.w3.org/2003/InkML" xml:id="stk59" contextRef="#ctx0" brushRef="#br2">4685 15694 20559 0,'0'0'896'0,"0"0"208"0,15 0-880 0,-1 2-224 8,3 0 0-8,-1-4 0 5,3 0 1408-5,5 2 224 10,3 2 48-10,0-4 16 5,1-4-544-5,3 0-96 10,0-2-32-10,2 2 0 5,2 0-512-5,-1-1-128 10,1-5 0-10,0 6-16 5,0-2-368-5,-6 1 0 12,-1 1 0-12,-3 0-9392 10,-2 4-1824-9</inkml:trace>
    </iact:actionData>
  </iact:action>
  <iact:action type="add" startTime="65609">
    <iact:property name="dataType"/>
    <iact:actionData xml:id="d60">
      <inkml:trace xmlns:inkml="http://www.w3.org/2003/InkML" xml:id="stk60" contextRef="#ctx0" brushRef="#br2">5900 15085 19119 0,'0'0'832'1,"0"0"192"-1,0 0-816 0,0 0-208 10,0 0 0-10,0 0 0 5,0 0 768-5,0 0 128 11,8-11 0-11,-3-1 16 4,1-2-144-4,8 2-48 11,0 3 0-11,5-5 0 5,2 2-208-5,1-3-32 11,5 3-16-11,3 0 0 4,3 5-144-4,0 3-16 11,-2 0-16-11,2 2 0 4,0 2 32-4,1 4 16 10,-5 2 0-10,-4 1 0 4,-5 3-48-4,-3-2-16 10,1 7 0-10,-10-1 0 5,-5 6-112-5,-5-1-32 11,-1 1 0-11,-9 3 0 4,-2 2 0-4,-3 3-128 11,-7-1 192-11,1-4-64 3,-4 3-128-2,-1-1 160 10,3-3-160-11,1 1 160 4,1-4-160-4,2 1 128 11,7-6-128-11,-6 5 128 5,13-9-128-5,7-10 0 10,0 0 0-10,0 0 0 4,0 0 0-4,15 12 0 11,7-5 0-11,3-3 0 4,2 2 0-4,5 4 0 11,5-2 0-11,4 9 0 4,-6-1 0-3,6 5 0 8,-6 1 0-8,-2 1 0 4,-6-3 0-5,-3 3 0 10,-3 0 0-10,-5 5 0 5,-5-1 208-5,-7 4 16 10,0-3 0-10,-6 1 0 4,0 0 304-4,-7 0 64 11,-9-5 16-11,-3 1 0 4,-7 2 144-4,-3-1 16 12,0 1 16-12,-8-2 0 4,-6-1-128-4,-8-3-16 11,-1-5-16-11,-5 3 0 4,1 1-272-4,-7-5-48 11,3 3-16-11,3-6 0 4,1 1-160-4,-3-5-128 10,-5 0 192-10,6 2-192 18,1-4-848-18,3-1-288 1,5 3-48-1</inkml:trace>
    </iact:actionData>
  </iact:action>
  <iact:action type="add" startTime="68148">
    <iact:property name="dataType"/>
    <iact:actionData xml:id="d61">
      <inkml:trace xmlns:inkml="http://www.w3.org/2003/InkML" xml:id="stk61" contextRef="#ctx0" brushRef="#br2">15329 12045 12095 0,'0'0'528'1,"0"0"112"-1,0 0-512 0,-8 2-128 10,-4-2 0-10,12 0 0 4,-10 0 1024-4,3 0 192 10,7 0 16-10,-10 2 16 4,-2 0-192-4,4 0-32 11,8-2-16-11,-9 4 0 5,9-4-224-5,0 0-32 10,-8 7-16-10,8-7 0 4,-2 12-256-4,2 4-48 11,4-5-16-11,3 7 0 4,5-3-48-4,2 7-16 12,5 1 0-12,7-1 0 3,3-5 96-3,4 3 32 11,4 1 0-11,2-5 0 6,6 1 32-6,0 3 16 9,2-6 0-9,3 3 0 5,1-3-128-5,2 1-16 10,-4 1-16-10,3-4 0 4,-1 3-144-4,-2-3-32 11,-1-4 0-11,-3 0 0 5,-2-3 80-5,-2-1 16 10,-2 0 0-10,-6-4 0 5,1-2 0-5,-3-2 0 11,-4-1 0-11,0-5 0 4,-1 2-48-4,-3-2-16 11,1-5 0-11,-3 1 0 4,-7-4-48-4,3-1-16 10,-5 3 0-10,3-1 0 4,-5-3-160-4,2 3 128 11,-6-3-128-11,0-5 128 5,-2 1-128-5,-2 1 192 11,-2-4-192-11,-2 1 192 4,-2 1-192-4,-2 2 0 10,0-3 0-10,-6 3 128 4,2-2-128-4,-5-1 0 11,-1 5 0-11,-5-1 128 5,-1 3-128-5,-1-1 0 10,-2 1 0-10,1 5 0 6,-3-3 0-6,-4 5 0 9,-2-4 0-9,-1 7 0 5,-1-3 0-5,-6 2 0 10,2 4 0-10,-4 2 0 5,2 2 0-5,-5 6 0 10,-1 2-144-10,0 4 144 5,-2 4 0-5,-2-1 0 10,1 9 0-10,1 3 0 5,0 0 0-5,0 3 0 10,1 1 0-10,1 2 0 5,2 2 0-5,-2 6 128 10,8-4-128-10,-4 8 0 5,4-4 128-5,0 8-128 10,4-2 0-10,6 2 144 4,-2 3-144-4,5 1 0 12,3 2 0-12,2-1 0 4,7-5 0-4,2 2 0 11,4 4 0-11,8 1 0 4,0-3 128-4,4 2-128 11,4 1 0-11,6-1 128 3,-1-6-128-3,9 0 128 11,1-1-128-11,3-3 128 5,3 0 0-5,4-8 0 10,0 2 0-10,6-4 0 5,0-5 128-5,6-3 32 11,-4-5 0-11,4-1 0 4,2-1 80-4,-2-5 16 10,1-3 0-10,3 0 0 4,0 0-80-4,-2-1-16 11,3-3 0-11,-1-4 0 5,2 0 48-5,-6 0 16 10,2 0 0-10,-3-4 0 5,-7-2-48-5,4 2-16 11,-5 0 0-11,-3-2 0 4,-4-2-112-4,-2 3-32 11,-1-3 0-11,-5 2 0 3,1 2-144-3,-7 0 160 12,3-2-160-12,-5-2 160 4,3 4-352-3,-4 2-80 8,-12 0-16-9,0 0 0 19,0 0-2656-19,0 0-512 0</inkml:trace>
    </iact:actionData>
  </iact:action>
  <iact:action type="add" startTime="69557">
    <iact:property name="dataType"/>
    <iact:actionData xml:id="d62">
      <inkml:trace xmlns:inkml="http://www.w3.org/2003/InkML" xml:id="stk62" contextRef="#ctx0" brushRef="#br2">16778 11423 6447 0,'0'0'576'2,"0"0"-576"9,0 0 0-11,0 0 0 4,0 0 1584-4,-10 11 208 12,10-11 32-12,0 0 16 3,-14 6-400-3,14-6-80 10,-9 4-16-10,9-4 0 5,0 0 16-5,0 0 0 10,-16 4 0-10,16-4 0 5,0 0-240-5,0 0-48 10,0 0-16-10,0 0 0 4,0 0-144-4,0 0-16 11,0 0-16-11,0 0 0 4,0 0-192-4,0 0-48 11,18 4 0-11,3-4 0 5,1 0-48-5,5-2-16 10,2-2 0-10,4 0 0 5,0 2-64-4,1-2 0 8,3 2-16-9,-2 2 0 5,-4-2-144-5,-2 1-32 11,2-3 0-11,1 4 0 3,-3 0-48-3,-2 4-16 12,-1-3 0-12,-5 3 0 4,0 0-32-4,-5-2-16 10,2 2 0-10,-7 2 0 5,-11-6-48-5,0 0-16 11,0 0 0-11,0 0 0 4,0 0-144-4,0 0 0 11,0 0 144-11,0 0-144 4,8 16 0-3,-8-16 144 8,0 0-144-9,0 0 0 20,-10 9-240-20,10-9-144 0,0 0-48 0,-11 10 0 14,-5-4-1952-13,16-6-400-1,0 0-80 1</inkml:trace>
    </iact:actionData>
  </iact:action>
  <iact:action type="add" startTime="70145">
    <iact:property name="dataType"/>
    <iact:actionData xml:id="d63">
      <inkml:trace xmlns:inkml="http://www.w3.org/2003/InkML" xml:id="stk63" contextRef="#ctx0" brushRef="#br2">17931 10966 12431 0,'0'0'544'0,"0"0"128"0,-16 4-544 0,2 0-128 9,14-4 0-9,-15 6 0 6,3-6 1120-6,12 0 192 9,0 0 32-9,0 0 16 4,0 0-144-4,0 0-48 12,0 0 0-11,0 0 0 2,0 0-96-3,0 0-32 10,0 0 0-10,6-10 0 5,4-3-272-5,5 3-64 10,5 0-16-10,-1 0 0 5,5 3-16-5,1 1 0 11,0-4 0-11,5 6 0 4,-1 2-112-4,-8 2-32 11,3 0 0-11,1 4 0 4,0 6-112-4,-1-2-32 11,-5-3 0-11,3 9 0 6,-1 0-192-6,-7 5-64 9,0 3 0-9,-5-5 0 5,1 3-128-5,-6-1 128 10,-6-1-128-10,-4 1 128 4,-2 5 0-4,-1-3-128 11,-9-1 192-11,-7 11-64 4,-1-6 0-4,1 2-128 11,-2-1 192-11,3-5-64 4,1-1-128-4,1-7 128 11,3 3-128-11,5-6 128 5,-1 2-128-5,15-12 0 9,0 0 0-9,0 0 128 5,0 0-128-5,0 0 0 12,0 0 0-12,0 0 0 4,13 11 0-4,-3 5 0 10,6-6 0-10,-3 5 128 5,9-1-128-5,-9 1 0 10,3-1 0-10,2 8 0 5,-5-3 0-5,5 4 0 11,-6-1 0-11,1 5 0 4,-5 0 0-4,0 1 0 12,-4-1 0-12,-4 0 0 3,-4 3 304-3,-4 13-32 10,-8-6 0-10,1-6 0 5,-7 0 272-5,-1-2 48 10,-4 2 16-10,-3-3 0 5,-1-5-64-5,0-1-16 10,-6-1 0-10,0 1 0 5,0-3-96-5,-6-5-32 10,2 1 0-10,-2-7 0 4,8 0-192-4,0-4-32 11,-2-6-16-11,5-2 0 4,5-2-160-4,6-2 160 11,5-5-160-11,2 1 160 20,7-6-976-20,3 5-192 0,2-7-32 0,8 5-16 14,5 3-1696-14,11-6-352 0,17-7-64 1,-2 9-16-1</inkml:trace>
    </iact:actionData>
  </iact:action>
  <iact:action type="add" startTime="70879">
    <iact:property name="dataType"/>
    <iact:actionData xml:id="d64">
      <inkml:trace xmlns:inkml="http://www.w3.org/2003/InkML" xml:id="stk64" contextRef="#ctx0" brushRef="#br2">19438 11235 3679 0,'0'0'320'1,"0"0"-320"9,0 0 0-10,0 0 0 5,0 0 2928-5,0 0 512 10,0 0 96-10,0 0 32 5,0 0-1776-5,0 0-336 11,-6-3-80-11,-7 1-16 4,1 2-208-4,-3-2-32 12,1 0-16-12,-4 2 0 3,1 0-64-3,-3 0-16 7,-3 2 0-7,-2 0 0 9,-5 2-192-9,3 1-32 12,0 1-16-12,-1-2 0 3,1 4-304-3,4 2-64 11,-1-1-16-11,-3 3 0 5,9 2-224-5,3-3-48 6,9 3-128-6,2-4 192 9,4-10-192-9,0 14 128 7,4-5-128-7,2 3 0 4,5 2 288-4,5-3-32 8,4 5-16-8,-1-4 0 9,3 1-80-9,3-1-16 7,2 6 0-7,-1-1 0 7,-1 1 0-7,0 3 0 7,1-3 0-7,-5-1 0 8,-7 3 48-8,1-1 0 11,-5-1 0-11,0 1 0 4,0 3 16-4,-7-1 16 11,-3 1 0-11,-1-1 0 4,-3 1 208-4,-4-3 32 11,-2-3 16-11,-2 3 0 5,-5-1 0-5,-1-3 0 10,-1 1 0-10,-7-2 0 6,-1 3-160-6,-2-3-48 10,-2 1 0-10,-12-1 0 3,0 0-144-3,4-3-128 9,4 7 192-9,-6-8-192 9,2-4 128-9,0-1-128 11,7 1 0-11,3 2 0 20,0 4-2176-20,0-4-480 0</inkml:trace>
    </iact:actionData>
  </iact:action>
  <iact:action type="add" startTime="72531">
    <iact:property name="dataType"/>
    <iact:actionData xml:id="d65">
      <inkml:trace xmlns:inkml="http://www.w3.org/2003/InkML" xml:id="stk65" contextRef="#ctx0" brushRef="#br2">20462 11042 8287 0,'0'0'736'0,"0"0"-592"11,0 0-144-11,0 0 0 4,-17 0 1072-4,-3 6 176 11,20-6 32-11,-15 6 16 4,3 0-80-4,12-6-32 12,-14 16 0-12,5-7 0 5,5 3-304-5,0 4-64 10,2-1-16-10,2-1 0 4,6 3-32-4,0-1 0 10,3 4 0-10,7 3 0 5,7 2-48-5,5 3-16 11,-1-1 0-11,2 0 0 5,2 1-176-5,6-1-32 6,4 0-16-6,4-3 0 9,-4-3-224-9,10-2-32 11,-4 1-16-10,-2-4 0 3,-1 1 0-4,-1-5 0 10,2-2 0-10,-2-5 0 4,-8-1 112-4,2 0 0 12,2-4 16-12,-5-4 0 4,-7 0 32-4,2-1 0 11,2-5 0-11,-3 0 0 3,-7-2-112-3,-1-3 0 11,-5 3-16-11,3-5 0 4,-7-7-96-3,5 5-16 9,-6 1 0-10,1-5 0 4,-1-3 0-4,-6 1-128 12,0-2 192-12,0-3-64 4,-4 3-128-4,-2-2 0 6,-2 2 0-6,-2-3 0 9,2 3 0-9,-2 0 0 7,-1-1 0-7,-1 1 0 8,2-2 0-8,-4 3 128 10,2 3-128-10,1 6 0 5,3 3 0-5,-4-2 0 11,4 7 0-11,4 9 0 4,0 0 0-4,0 0 0 11,-12-2 0-11,12 2 0 4,-13 9 0-4,-1 9 0 7,-2-1 0-7,3 1 0 8,-5 3 0-8,3 5-144 11,-5-1 144-11,1 6 0 4,1 6 0-4,-3 6 0 8,-5-4 0-8,1 6 0 3,-2 6 0-3,-5 3 0 7,-1 3 0-7,0 2 0 9,2-3 128-9,-2 6-128 11,1 5 0-11,-7-5 144 4,-1 1 0-4,1 5 0 12,-6 2 0-11,2 4 0 2,2 2 32-3,-4-4 0 11,6 1 0-11,-6 1 0 5,2-4-176-5,0 2 192 10,8-4-192-10,-4 1 192 5,2-3-192-5,4 0 192 6,-6-5-192-6,2-1 192 10,4-7-192-10,-4-3 128 10,-2 1-128-10,5-2 128 5,-5-4 80-5,2 2 16 8,0-10 0-8,-2 2 0 9,2-2 32-9,2-4 0 7,-2-4 0-7,4 0 0 3,4 1-128-3,-1-3 0 11,-7-2-128-11,2-5 192 4,4-1-64-4,2-7 0 7,3 4-128-7,3-11 192 9,3-1-48-9,1-4-16 10,-1-6 0-10,7 1 0 5,-3-7 0-5,8 2 0 11,1-11 0-11,1-5 0 4,6-1-128-4,6-2 0 10,1 0 0-10,1-1 0 5,6 1 0-5,-2 2-144 10,1-1 144-10,1 1 0 5,1-4 0-5,1 6-128 10,4 1 128-10,-5 1 0 5,3-3 0-5,1 7 0 12,-5-3-128-12,3-1 128 3,3 4 0-3,-2 7 0 10,1 2 0-10,4 4 0 5,1 0-176-5,1 4 176 11,4 4-160-11,3 6 160 5,1 6-160-5,2 1 160 11,0 7-160-11,-2 1 160 4,0 5-128-4,4 3 128 11,2 4 0-11,0 4-144 3,6-4 144-3,-4 0 0 10,4 2 0-10,2-4 0 4,-4-3 0-3,4 1 0 9,3-2 128-10,-5-4-128 5,0-3 224-5,0-3-32 11,-4-3 0-10,2 3 0 2,-4-1 0-3,0-6-16 12,-6-1 0-12,-4 1 0 3,1-6-176-3,-3 2 160 10,-2 0-160-10,-5-5 160 5,-5-3-160-5,3 0 0 11,-18 0 0-11,0 0 0 19,0 0-2064-19,0 0-448 0,0 0-96 1</inkml:trace>
    </iact:actionData>
  </iact:action>
  <iact:action type="add" startTime="74046">
    <iact:property name="dataType"/>
    <iact:actionData xml:id="d66">
      <inkml:trace xmlns:inkml="http://www.w3.org/2003/InkML" xml:id="stk66" contextRef="#ctx0" brushRef="#br2">22797 11000 13583 0,'0'0'592'1,"0"0"144"0,0 0-592-1,0 0-144 10,0 0 0-10,14-14 0 5,-8 4 960-5,-6 10 144 10,6-10 48-10,-6 10 0 5,0 0-240-5,0 0-32 10,0 0-16-10,0 0 0 4,0 0-112-4,0 0-32 11,0 0 0-11,0 0 0 5,0 0 0-5,0 0 0 10,0 0 0-10,0 0 0 5,0 0-224-5,-8 10-48 11,-4 2-16-11,-6 3 0 3,-1 3-96-3,1-2-16 11,-3 3 0-11,-6 1 0 5,-7-3 48-5,-3 7 0 10,0 1 0-8,-4 4 0 1,-2-5-32-3,-5 5 0 10,-1 2 0-10,-2 4 0 4,1 6 32-4,-1 4 0 12,0 0 0-12,-2 7 0 4,1 5 48-4,1 7 16 11,0 1 0-11,3 5 0 4,-1 6-192-4,2 4-48 11,8 2 0-11,0 6 0 4,6 3-192-4,7-3 144 11,7-2-144-11,5-4 128 4,3 0-128-3,7 0 192 8,2-4-192-9,6-8 192 5,2-4 80-5,1-4 32 10,-1 5 0-10,4-1 0 6,2-9 16-6,-1-3 16 10,5-1 0-10,-2-10 0 4,3 0-32-4,7-6-16 10,-5 6 0-10,3-10 0 5,3-2-96-5,2 0 0 10,-1-3-16-10,1-3 0 5,2 0-176-5,2-1 128 10,4-5-128-10,1-3 128 19,3 1-1728-18,3 1-368-1,9-8-64 0,2-3-16 0</inkml:trace>
    </iact:actionData>
  </iact:action>
  <iact:action type="add" startTime="75609">
    <iact:property name="dataType"/>
    <iact:actionData xml:id="d67">
      <inkml:trace xmlns:inkml="http://www.w3.org/2003/InkML" xml:id="stk67" contextRef="#ctx0" brushRef="#br2">31627 10746 11343 0,'0'0'496'0,"0"0"112"0,0 0-480 0,0 0-128 6,0 0 0-6,0 0 0 9,10-12 1216-9,-2 6 208 10,-8 6 48-10,0 0 16 4,8-5-240-3,5 1-48 5,-3 2-16-6,6 2 0 8,-3 0-160-8,5 6-48 12,-3-1 0-12,7 1 0 4,1 6-128-4,5 0-16 11,3 7-16-11,2 1 0 4,4 1-160-4,-2 8-16 11,4 8-16-11,4 2 0 4,-2 2-144-4,2 0-32 11,-2 8 0-11,0 0 0 5,-8 0-96-5,0 7-32 11,-4 7 0-11,-3-1 0 4,-1 8-96-4,-5-3-32 12,-3 3 0-12,-5 0 0 3,-2 2-32-3,-1-4-16 10,-3 3 0-10,0-5 0 5,-4 0 304-5,-2-1 48 10,-2-3 16-10,-2 6 0 5,0-3 176-5,-7 5 32 10,-1-6 16-10,-4-1 0 4,1 5-176-4,-7-8-48 10,1 1 0-10,-3-3 0 5,1-3-96-5,-6-3-32 10,-8 1 0-10,2 0 0 5,-8-1-64-5,4 3 0 11,-6-4-16-11,4-3 0 5,-4-5-48-5,4 2 0 11,-2-8 0-11,4 4 0 4,-4-4-32-4,8-2-16 11,0-1 0-11,0 1 0 4,4-8-80-4,1 0-128 10,3-1 176-10,6-5-176 5,3-5 144-5,0 1-144 10,3-5 0-10,3-2 144 5,6-1-144-5,6-9-144 10,0 0 144-10,0 0-208 17,0 0-1776-16,0 0-336-1,0 0-80 0</inkml:trace>
    </iact:actionData>
  </iact:action>
  <iact:action type="add" startTime="78659">
    <iact:property name="dataType"/>
    <iact:actionData xml:id="d68">
      <inkml:trace xmlns:inkml="http://www.w3.org/2003/InkML" xml:id="stk68" contextRef="#ctx0" brushRef="#br2">8937 14625 12207 0,'0'0'528'1,"0"0"128"-1,0 0-528 0,0 0-128 9,0 0 0-9,0 0 0 5,9 16 1232-5,-9-16 224 10,12 9 32-10,-12-9 16 5,0 0-80-5,0 0-16 11,0 0 0-11,0 0 0 4,0 0-160-4,0 0-32 7,0 0-16-7,0 0 0 8,0 0-208-8,0 0-32 11,0 0-16-11,0 0 0 4,0 0-240-4,0 0-64 12,10-9 0-12,2-9 0 4,-7-9-176-4,3 3-32 11,0 3-16-11,2-1 0 4,-2-5-160-4,-1 0-16 10,1-1-16-10,-2 1 0 5,-2 2-224-5,0-2 144 9,0-1-144-9,0 5 128 5,0 1-128-5,-1 7 0 11,-3 15 0-11,6-14 0 5,-6 14 0-5,0 0 0 9,0 0 0-9,0 0 0 5,0 0 0-5,18 6-176 12,-6 6 176-12,3 5-192 3,-3 7 192-3,5 5 0 11,-1 4 0-11,2 6-128 4,-7 0 128-4,7 4 0 12,-1-6 0-12,1 6-128 4,1-4 128-4,3 6 0 10,-6-4 0-10,3-2 0 4,1-6 0-4,-5-4 0 12,3-2 0-12,-5-1 0 3,1-5 128-3,-4-1-128 11,3-1 128-11,-5 1-128 4,2-9 0-4,-10-11 0 6,0 0 0-6,0 0 128 10,0 0-128-10,0 0 0 6,0 0 0-6,0 0 0 20,0 0-448-20,0 0-176 0,0 0-16 0,0 0-9360 8,-4-9-1872-8</inkml:trace>
    </iact:actionData>
  </iact:action>
  <iact:action type="add" startTime="79138">
    <iact:property name="dataType"/>
    <iact:actionData xml:id="d69">
      <inkml:trace xmlns:inkml="http://www.w3.org/2003/InkML" xml:id="stk69" contextRef="#ctx0" brushRef="#br2">9188 14604 7359 0,'0'0'320'0,"0"0"80"1,0 0-400-1,0 0 0 7,0 0 0-7,0 0 0 8,0 0 2576-8,0 0 432 8,0 0 96-8,0 0 16 7,0 0-1744-7,0 0-352 12,0 0-64-12,0 0 0 3,0 0-112-3,0 0-16 12,0 0 0-12,0 0 0 3,2 19 16-3,6-1 0 13,0-1 0-13,-2 5 0 3,2 3-144-3,3 0-48 6,-1 3 0-5,4 1 0 7,-5 2-112-8,5 6-32 10,-4 4 0-10,3-4 0 5,1 4-160-5,0 0-32 10,-1 8-16-10,3-2 0 5,0-6 16-5,3 3 0 7,-5-5 0-7,3 6 0 4,5-4 16-4,-5 2 16 8,5-4 0-8,1 2 0 8,-1-2-16-8,-3 4 0 11,3-6 0-11,1 4 0 4,0-8 0-4,-1-6 0 11,-5 3 0-11,5-1 0 3,1 6-336-3,3-2 128 13,-1-4-128-13,8 10 0 3,-2 4 128-3,-1-10-128 6,-1-5 128-6,0-3-128 9,4 1 160-9,0-1-32 10,-1 2-128-10,-5-5 192 5,2-3-192-5,1 3 176 10,1-9-176-10,2 5 160 4,0-1-160-4,-2-5 0 12,0 2 0-12,1-3 128 4,-1 5-128-4,0-4 0 11,-4-1 0-11,1 5 128 4,-5 0-128-4,0-3 0 11,1-1 0-11,-3 2 128 4,-3-5-128-4,-1 3-256 10,3-4 64-10,-4 2-11424 12,-1-1-2288-11</inkml:trace>
    </iact:actionData>
  </iact:action>
  <iact:action type="add" startTime="80353">
    <iact:property name="dataType"/>
    <iact:actionData xml:id="d70">
      <inkml:trace xmlns:inkml="http://www.w3.org/2003/InkML" xml:id="stk70" contextRef="#ctx0" brushRef="#br2">3465 16388 2751 0,'0'0'256'1,"0"0"-256"9,0 0 0-10,0 0 0 4,0 0 2752-4,0 0 512 11,0 0 112-11,0 0 16 4,0 0-1792-4,0 0-368 10,0 0-64-9,0 0-16 4,0 0-208-5,0 0-48 11,0 0-16-11,0 0 0 4,0 0-224-4,0 0-32 12,0 0-16-12,0 0 0 3,0 0-144-3,0 0-16 11,0 0-16-11,12 10 0 4,-12-10 176-4,22 6 32 10,-1-5 16-10,4 3 0 4,5 0-16-4,5-2 0 11,10-2 0-11,5 0 0 5,13 0-128-5,3-2-16 11,10-4-16-11,4 3 0 4,4-3-96-4,-25 0-32 10,9 2 0-10,37-2 0 5,-5 2-224-5,-5 4-128 11,-1 2 160-11,-8 2-160 4,-2-2 128-4,-5 2-128 10,-2 4 0-10,-11-1 144 5,2 1-144-5,-5 4 128 10,-7-4-128-10,5 3 128 5,-3 5-128-5,1-6 128 11,-1 4-128-11,-9-5 128 4,0 3 0-4,-1-2-128 10,-7-2 192-10,2 3-64 5,-4-5 32-5,-4-2 0 10,-5 0 0-10,-1 2 0 5,0 2 80-5,-3-3 16 10,-3-3 0-10,-4 0 0 5,3 4-64-5,-1 0 0 10,1 0 0-10,-5-2 0 5,-17-4-192-5,18 4 176 10,-4-2-176-10,-14-2 160 4,0 0-160-4,0 0 128 10,0 0-128-9,0 0 128 4,0 0 64-5,0 0 0 10,0 0 0-10,0 0 0 4,0 0 192-4,0 0 32 11,0 0 16-11,0 0 0 5,0 0-240-5,-10-8-32 10,-4-2-16-10,-5 4 0 5,-1 2-16-5,-1-2 0 10,-1-3 0-10,-5 5 0 5,-2 4-128-5,-4-4 0 10,-3-4 0-10,-1 2 128 5,-9-2-128-5,-3 3 0 10,-4-1 0-10,-1 2 128 5,-3-2-128-5,-2-2 0 10,-1 4 0-10,-2 2 0 5,-3 2 0-5,3 2 0 10,-1 0 0-10,-3 2 0 5,0 2 0-5,-3-4 0 10,1-2 0-10,-2 0-176 5,0-2 176-5,-2 2 0 10,3-4 0-10,1 4-128 5,6 0 128-5,-1 4 0 11,1-2 0-11,3 0 0 4,3-2 0-4,1-2 0 11,0 0 0-11,5 2 0 4,1 0 0-4,0 0 0 10,-1-8 0-10,3 8-128 5,10 2 128-5,0-2 0 10,1-6 0-10,7 2 0 4,4 2 0-4,7 2 0 11,-1-3 0-11,5 1 0 5,4-6 0-5,10 8-160 10,0 0 160-10,0 0 0 5,0 0-176-5,4-12 176 12,2 0-160-12,8 3 160 3,7 1-224-3,9 4 48 12,9-2 16-12,11 0 0 3,9 4 160-3,9 2-208 10,0 2 80-10,10 0 128 5,4-2-192-5,4 4 192 10,0 0-160-10,6 0 160 5,1-2 0-5,7 2-144 11,-1-2 144-11,3 2 0 4,-1 3 0-4,-5-1 0 11,1-6 0-11,-5 2 0 4,1 2 0-4,1 2 0 10,-4-2 0-10,-6 2 128 5,-4 0-128-5,-4-3 0 10,-16 1 128-10,-3 0-128 5,-7-4 0-5,-3 4 0 10,-8-6 0-10,-6 6 128 19,-5 6-704-18,-5-6-144-1,-3 2-32 0,-20-6-15952 3</inkml:trace>
    </iact:actionData>
  </iact:action>
  <iact:action type="add" startTime="82921">
    <iact:property name="dataType"/>
    <iact:actionData xml:id="d71">
      <inkml:trace xmlns:inkml="http://www.w3.org/2003/InkML" xml:id="stk71" contextRef="#ctx0" brushRef="#br2">11246 16597 6447 0,'0'0'576'1,"0"0"-576"8,14-18 0-9,-6 8 0 5,-8 10 2176-5,9-13 336 10,5 1 64-10,-14 12 16 4,6-10-928-4,-6 10-176 12,0 0-32-12,0 0-16 4,0 0-288-3,0 0-64 5,0 0-16-6,0 0 0 9,0 0-464-9,-6 12-96 8,0 7 0-8,-8 9-16 7,5-5-112-7,-9 6 0 12,3 6-16-12,-5 6 0 3,-3 0-32-3,1 6 0 12,-1 6 0-12,1 5 0 4,-1 3-96-4,-2 1-32 8,-1 5 0-8,9-23 0 8,-1 9-208-8,-13 25 0 11,4-12 128-11,1-3-128 3,3-16 256-2,3-1 16 8,9 1 0-9,-1-10 0 5,4-2 144-5,8-2 32 11,0-7 0-11,0-5 0 5,4 1-256-5,2-3-64 7,6-7 0-7,-1 2 0 3,7-5 64-3,-3 3 16 8,7-4 0-8,-1-6 0 8,3 0-208-8,-1-2 144 12,1 0-144-12,3-2 128 3,0 0-304-3,-1-2-64 13,-1-4-16-13,-4 4 0 17,-1 2-320-16,-10-2-64-1,1-1 0 0,-1-7-16 15,-10 12-1616-15,0-14-320 0</inkml:trace>
    </iact:actionData>
  </iact:action>
  <iact:action type="add" startTime="83270">
    <iact:property name="dataType"/>
    <iact:actionData xml:id="d72">
      <inkml:trace xmlns:inkml="http://www.w3.org/2003/InkML" xml:id="stk72" contextRef="#ctx0" brushRef="#br2">10618 17355 21935 0,'0'0'960'1,"0"0"224"-1,0 0-944 0,0 0-240 7,0 0 0-7,16-6 0 4,1 4 688-3,-1 0 80 5,5 1 32-6,3-5 0 9,1 0 0-9,4-4 0 11,1 0 0-11,3 1 0 4,8-5-176-4,0 4-48 11,5-3 0-11,1 5 0 4,2 4-384-4,0-4-64 10,0 0-128-10,-16 4-13248 9</inkml:trace>
    </iact:actionData>
  </iact:action>
  <iact:action type="add" startTime="83688">
    <iact:property name="dataType"/>
    <iact:actionData xml:id="d73">
      <inkml:trace xmlns:inkml="http://www.w3.org/2003/InkML" xml:id="stk73" contextRef="#ctx0" brushRef="#br2">12169 17347 7359 0,'-14'-7'320'0,"4"5"80"0,-1-4-400 0,-7-2 0 8,6 0 0-8,1 4 0 5,11 4 2400-5,0 0 400 10,-10 0 80-9,10 0 0 3,0 0-1488-4,0 0-304 11,0 0-64-11,0 0-16 5,0 0-96-5,0 0-16 10,0 0 0-10,25-2 0 4,1 2-16-4,3-2-16 11,4-3 0-11,2 3 0 4,8-2-288-4,2 0-48 11,6-2-16-11,7 2 0 4,5 2-192-4,1 0-32 12,12 0-16-12,-4 2 0 4,4-2-272-4,-2 2 0 11,-3 2 128-11,-3 0-128 4,-8-2 0-4,1 4 128 11,-3-2-128-11,-3 4 0 4,-4 4 144-4,-3-3-144 10,1-3 0-10,-8 4 144 5,2 2-144-5,-8-4 0 10,-2-4 0-10,0 0 128 19,-9-2-512-18,-3-2-128-1,-1 2 0 0,-3-2-8400 11,-17 2-1680-11</inkml:trace>
    </iact:actionData>
  </iact:action>
  <iact:action type="add" startTime="84002">
    <iact:property name="dataType"/>
    <iact:actionData xml:id="d74">
      <inkml:trace xmlns:inkml="http://www.w3.org/2003/InkML" xml:id="stk74" contextRef="#ctx0" brushRef="#br2">13136 16858 19343 0,'0'0'1728'1,"0"0"-1392"8,0 0-336-9,0 0 0 5,0 0 1152-5,14-10 144 10,-2 4 48-10,9 2 0 5,8 2-672-5,4 4-128 12,1 2-32-12,7 0 0 3,-1 0-160-3,13 2-32 12,10 2-16-12,1 2 0 4,0 1-48-4,5 3 0 10,-7 0 0-10,-3-1 0 4,-1 5 0-4,-5-7-16 12,-3 5 0-12,-3-4 0 4,-10 7-32-4,-2-3 0 11,-1 3 0-11,-7 3 0 3,-6 5 192-3,-1-2 48 10,-3 1 0-10,-7 1 0 5,-4 0-48-5,-4 5 0 13,-4-1 0-13,-6 0 0 2,-2 0 80-2,-9 0 16 10,-3 1 0-10,-5 3 0 5,-4-6-192-5,-2 2-48 12,-6 2 0-12,0 1 0 3,2-3-32-3,-8 0-16 11,-2-2 0-11,0 0 0 4,-5-1-208-4,1-3 0 10,0-3 0-10,6-5 0 20,6-7-416-20,6-2-176 1,8-4-48-1,5-3-9712 10,10-2-1936-9</inkml:trace>
    </iact:actionData>
  </iact:action>
  <iact:action type="add" startTime="84545">
    <iact:property name="dataType"/>
    <iact:actionData xml:id="d75">
      <inkml:trace xmlns:inkml="http://www.w3.org/2003/InkML" xml:id="stk75" contextRef="#ctx0" brushRef="#br2">15678 16753 12895 0,'-4'-24'576'1,"2"11"112"-1,-4 5-560 0,6 4-128 8,6-8 0-8,-4 6 0 6,-2 6 2560-6,0 0 464 10,0 0 112-10,0 0 0 4,0 0-2304-4,0 0-480 11,-6 22-96-11,-2 1 0 4,-2 1 256-4,-3 3 64 10,1 4 16-10,-2 4 0 5,3 2-96-5,1 8-32 10,-4 6 0-10,1 3 0 5,-7-1 80-5,3 6 16 11,1-1 0-11,-4 3 0 5,1 1-112-5,-1 0-32 10,-3 3 0-9,0-1 0 2,-1-7-160-3,5-1-16 8,3-3-16-8,-1-6 0 7,7-3 64-7,0-5 16 11,4 0 0-11,4-5 0 5,4-5 16-5,4-2 0 8,4-3 0-8,0-5 0 3,7-3-96-3,-1 1-16 7,3-7 0-7,5 4 0 9,-1-7-32-9,4-3-16 10,1 0 0-10,-1-2 0 5,0-2-160-5,3-2-192 11,1-4 32-11,-4 3 16 19,0-5-496-19,-1-4-80 0,-9 2-32 0,1-3 0 14,-3 3-2096-13,-7-2-416-1,-8 12-96 0</inkml:trace>
    </iact:actionData>
  </iact:action>
  <iact:action type="add" startTime="84862">
    <iact:property name="dataType"/>
    <iact:actionData xml:id="d76">
      <inkml:trace xmlns:inkml="http://www.w3.org/2003/InkML" xml:id="stk76" contextRef="#ctx0" brushRef="#br2">14917 17531 24879 0,'0'0'2208'1,"0"0"-1760"7,0 0-448-8,0 0 0 4,10-8 1184-4,9-2 160 6,7 2 16-6,7 5 16 9,10-3-864-9,4-2-160 6,3 4-32-6,11-2-16 8,-1 0-80-8,-1-5-16 7,3-1 0-7,-1 0 0 8,1-3-64-8,-4 5-16 7,-1 0 0-7,-4 4 0 23,-5 2-928-22,-5 2-192-1,0-2-32 1,-11-3-12224 2</inkml:trace>
    </iact:actionData>
  </iact:action>
  <iact:action type="add" startTime="85096">
    <iact:property name="dataType"/>
    <iact:actionData xml:id="d77">
      <inkml:trace xmlns:inkml="http://www.w3.org/2003/InkML" xml:id="stk77" contextRef="#ctx0" brushRef="#br2">16647 17149 28559 0,'0'0'2544'1,"0"0"-2032"10,0 0-512-11,0 0 0 4,0 0 640-4,6 23 48 6,-4 2 0-6,-2-1 0 8,-4-3-416-8,-4 10-80 11,-3 1 0-11,-7 1-16 4,-2-2 128-4,3 6 16 7,-5 4 16-7,1-4 0 8,2 8-32-8,-1-2-16 7,-1 4 0-7,-1-1 0 8,8-5-160-8,-1 2-128 7,-1 2 192-7,3-6-192 8,3 0 128-8,0-2-128 8,4-4 0-8,4-5 0 8,-2-3 0-8,2-4 0 11,2-7-192-11,0-14 48 20,2 18-1808-19,-2-18-352 0,0 0-80-1</inkml:trace>
    </iact:actionData>
  </iact:action>
  <iact:action type="add" startTime="85339">
    <iact:property name="dataType"/>
    <iact:actionData xml:id="d78">
      <inkml:trace xmlns:inkml="http://www.w3.org/2003/InkML" xml:id="stk78" contextRef="#ctx0" brushRef="#br2">16091 17708 27647 0,'0'0'2448'0,"0"0"-1952"4,0 0-496-4,0 0 0 9,20-10 784-9,-1 5 64 10,7-3 16-10,3 0 0 4,6 4-624-4,-2-2-240 12,-2 2 176-12,6-1-176 4,2-3 144-4,-2 0-144 11,4 2 128-11,-4-4-128 4,3 3 0-3,-3 1-272 10,-2 2 32-11,-2-2-13440 7</inkml:trace>
    </iact:actionData>
  </iact:action>
  <iact:action type="add" startTime="85729">
    <iact:property name="dataType"/>
    <iact:actionData xml:id="d79">
      <inkml:trace xmlns:inkml="http://www.w3.org/2003/InkML" xml:id="stk79" contextRef="#ctx0" brushRef="#br2">17293 17178 30463 0,'-35'-6'1344'0,"19"2"288"0,0-6-1312 0,16 10-320 10,0 0 0-10,0 0 0 5,10-19 448-5,2-1 0 9,7 9 16-9,3-5 0 5,1 0-464-5,10 5 0 11,3 3 0-11,1-4 0 5,7 4 0-5,5 3 0 11,4 3 0-11,-4 4 0 4,-1 3 0-4,1 5-128 10,-4 4 128-10,-8-1 0 4,-4 5 0-4,-5 1 0 10,-7-1 0-10,-1 2 0 5,-13 3 0-5,-1-2 144 11,-6 1-16-11,-4 5 0 4,-2 6 176-4,-7-3 16 11,-3-1 16-11,-7 0 0 5,-5-6 0-5,1-3 0 10,0 1 0-10,1 1 0 4,5-10-144-4,5 1-16 12,1-3-16-12,9 4 0 4,6-14-160-4,4 11 128 10,-4-11-128-10,17 18 128 5,5-8-128-5,7 5 0 10,6-3 0-10,2 5 0 4,0-5 128-4,4 8-128 11,-4 5 0-11,6 2 128 5,0 5-128-5,0-1 0 10,-10-2 0-10,-2 0 0 5,-3 2 0-5,-7 5 0 11,-1-3 0-11,-12-2 128 3,-5 0-128-2,-6 2 0 9,-5 6 0-10,-12-6 0 4,-9 1 624-4,-6 3 80 11,-14-2 32-11,-5-4 0 4,-3 0 112-4,-13 0 32 11,-8-5 0-11,-6-3 0 5,-4-3-240-5,0-5-64 11,2 3 0-11,3-7 0 4,3 3-448-4,7-8-128 12,9-2 0-12,8-4 0 17,-1-2-2224-16,4-4-512-1</inkml:trace>
    </iact:actionData>
  </iact:action>
  <iact:action type="add" startTime="87186">
    <iact:property name="dataType"/>
    <iact:actionData xml:id="d80">
      <inkml:trace xmlns:inkml="http://www.w3.org/2003/InkML" xml:id="stk80" contextRef="#ctx0" brushRef="#br2">23287 11505 3679 0,'0'0'320'1,"-2"-8"-320"4,0 0 0-5,0-4 0 9,0 5 2128-9,-2-1 368 7,-2-2 64-7,-2 2 0 8,3 2-944-8,1 0-192 7,-6-1-32-7,-2 3-16 8,4 0-448-8,-5 2-96 13,1 2 0-13,-4 4-16 3,5 0-176-3,-7 4-48 12,3-3 0-12,-7 1 0 3,3 4 48-3,1 4 0 11,-3-3 0-11,-3 7 0 4,3-1-16-4,-1 1 0 7,3 3 0-7,-5 7 0 8,-1 1-144-8,-2 8-32 11,1 4 0-11,-7 16 0 4,4-3-128-4,4 7-16 9,1-1-16-9,3 4 0 6,5-1 16-5,-1 3 0 6,-5 4 0-7,8-1 0 4,-1 3-304-4,9-2 128 11,0-6-128-11,0 3 0 4,4-5 160-4,2-3-160 12,2-5 128-12,4-1-128 3,0-12 128-3,-2 4-128 10,4-4 128-10,3 0-128 5,-3-8 240-5,8-2-48 11,-3-2 0-11,1-9 0 5,-4-1 16-5,7-3 0 10,1 3 0-10,1-1 0 4,5-3-16-4,-3 1 0 10,1-6 0-10,-1-1 0 5,1 1-192-5,-1-4-208 10,-3-4 32-10,11-2 16 21,-4-2-2160-21,-1-2-432 0,7-8-96 0,-6 1-16 0</inkml:trace>
    </iact:actionData>
  </iact:action>
  <iact:action type="add" startTime="88430">
    <iact:property name="dataType"/>
    <iact:actionData xml:id="d81">
      <inkml:trace xmlns:inkml="http://www.w3.org/2003/InkML" xml:id="stk81" contextRef="#ctx0" brushRef="#br2">23648 11817 11919 0,'0'0'512'1,"0"0"128"-1,0 0-512 0,0 0-128 10,5-12 0-10,-5 12 0 5,2-8 1024-5,-2 8 192 10,0-8 16-10,0 8 16 5,0 0-160-5,0 0-16 10,0 0-16-10,0 0 0 4,0 0-480-4,0 0-112 11,-11 14-16-11,3 2 0 5,-6-5 112-5,4 9 16 10,3 3 0-10,-5 5 0 5,0 3 128-5,3 4 48 10,-7 6 0-10,0 2 0 7,-1 5-240-7,-7 3-32 8,1 6-16-7,1-1 0 5,7 1-208-6,-5-1-64 8,3-1 0-8,3-2 0 5,1-9 0-5,3-3-16 10,4 0 0-10,0-6 0 5,2-5 16-5,8-1 16 10,0-2 0-10,0 1 0 4,2-7 48-4,2-3 0 13,3-1 0-13,-1-1 0 3,6-6 0-3,-1-3 16 10,3 5 0-10,3-6 0 5,-3-6-64-5,1 0-16 10,1 0 0-10,-5 0 0 5,1-2-192-5,2-2 0 11,-9-6 0-11,-9 10 0 18,0 0-1920-18,0 0-448 0,8-9-64 0,-8 9-9744 5</inkml:trace>
    </iact:actionData>
  </iact:action>
  <iact:action type="add" startTime="88777">
    <iact:property name="dataType"/>
    <iact:actionData xml:id="d82">
      <inkml:trace xmlns:inkml="http://www.w3.org/2003/InkML" xml:id="stk82" contextRef="#ctx0" brushRef="#br2">23094 12429 23263 0,'0'0'1024'0,"0"0"224"0,11-12-992 0,-11 12-256 10,16-6 0-10,2 1 0 5,-3 1 960-5,5 2 128 10,1-4 48-10,2 2 0 4,1-4-288-4,-1 4-48 10,1 0-16-10,3 2 0 5,0 1-464-5,5-3-80 10,1-4-32-10,-2 4 0 5,-4 2-208-5,2 2 0 10,-1 0 128-10,-11 2-128 5,7 0 0-5,-1 0-192 10,1 6 48-10,1-4 0 20,2-1-1712-20,-1-1-352 0,1 0-64 1</inkml:trace>
    </iact:actionData>
  </iact:action>
  <iact:action type="add" startTime="89034">
    <iact:property name="dataType"/>
    <iact:actionData xml:id="d83">
      <inkml:trace xmlns:inkml="http://www.w3.org/2003/InkML" xml:id="stk83" contextRef="#ctx0" brushRef="#br2">24182 12057 11055 0,'0'0'976'1,"0"0"-784"8,0 0-192-8,0 0 0 4,0 0 1536-5,0 0 272 9,0 0 48-9,0 0 16 4,0 0-640-4,0 0-128 11,0 0-16-11,0 0-16 4,-2 15-112-4,0 3-32 11,-2 3 0-11,-4 4 0 4,3 3-32-4,1 7 0 11,-2 0 0-11,-2 0 0 5,2 6-400-5,0-4-96 7,0-2-16-7,-3 6 0 8,1 0-192-8,2 0-32 7,2-8-16-7,-2-2 0 3,-3-3-16-3,3-1-128 8,2 0 192-8,-2-3-64 9,-2-7-128-8,4-3 0 9,0 2 0-10,0-7 0 19,4-9-1344-19,0 0-336 0,0 0-80 1</inkml:trace>
    </iact:actionData>
  </iact:action>
  <iact:action type="add" startTime="89289">
    <iact:property name="dataType"/>
    <iact:actionData xml:id="d84">
      <inkml:trace xmlns:inkml="http://www.w3.org/2003/InkML" xml:id="stk84" contextRef="#ctx0" brushRef="#br2">23819 12400 6447 0,'0'0'272'0,"0"0"80"0,0 0-352 0,0 0 0 9,12-8 0-9,5 0 0 5,-3 2 4416-5,6 4 832 6,3-2 144-6,0 1 48 10,1-3-3456-10,7 0-672 6,0 0-144-6,2 2-16 9,-1-2-576-9,1-3-128 6,2 1 0-6,0 2-16 9,-4-2-272-9,2 2-160 7,-5 2 192-7,-5 0-192 8,-1 2-176-8,-7 2-144 12,1 0-16-12,-3 0-16 12,1 2-2464-12,-14-2-480 0</inkml:trace>
    </iact:actionData>
  </iact:action>
  <iact:action type="add" startTime="89647">
    <iact:property name="dataType"/>
    <iact:actionData xml:id="d85">
      <inkml:trace xmlns:inkml="http://www.w3.org/2003/InkML" xml:id="stk85" contextRef="#ctx0" brushRef="#br2">24783 11951 16575 0,'0'0'736'0,"0"0"160"0,-10 0-720 0,2-6-176 10,2 1 0-10,6 5 0 4,0 0 1344-4,0 0 256 11,0 0 32-11,0 0 16 5,0 0-832-5,0 0-176 10,0 0-16-10,0 0-16 5,12-6-192-5,6 0-32 10,5 2-16-10,0 0 0 5,-1 0-64-5,1 2-16 10,1 2 0-10,-3 2 0 5,1 8-48-4,-5-4-16 8,5 0 0-9,-3 3 0 5,-5 7-224-5,-1-4 128 10,-7 3-128-10,0-3 0 6,-2 4 144-6,-4 1-144 9,-6-1 128-9,-2 3-128 5,-1-3 224-5,-7 1-32 10,0 1-16-10,3-4 0 5,-7 3-48-5,5-3-128 12,-5 1 192-12,7-3-64 3,1 2-128-3,8-5 0 10,-2 3 144-10,4-4-144 5,6 2 0-5,2 3 0 11,0-1 0-11,7 4 0 4,1-3 144-4,7 5 16 10,1-4 0-10,1 3 0 4,1 3 0-4,1-5 0 12,-3 3 0-12,-1-1 0 4,-5 3-160-4,-3 5 192 10,-3 6-192-10,0-1 192 5,-6-3 64-5,-4 8 0 12,-6-2 16-12,-6-4 0 4,-2-3 272-4,-7 1 48 11,-6 4 16-11,-6-1 0 4,-6-3-96-4,-2-2-32 10,-6-1 0-10,2-3 0 5,2-3-224-5,-2 1-32 10,4 1-16-10,2-9 0 4,4 1-208-4,4-4 128 10,4-6-128-10,-5 0 0 20,7-8-1408-19,9-6-384-1,11-2-80 0</inkml:trace>
    </iact:actionData>
  </iact:action>
  <iact:action type="add" startTime="90189">
    <iact:property name="dataType"/>
    <iact:actionData xml:id="d86">
      <inkml:trace xmlns:inkml="http://www.w3.org/2003/InkML" xml:id="stk86" contextRef="#ctx0" brushRef="#br2">25050 11579 17503 0,'0'0'1552'1,"0"0"-1232"6,12-4-320-7,-3-2 0 5,7-2 704-5,-2 4 64 10,1 2 32-9,5 2 0 4,-3 2 80-5,5 0 16 10,1 2 0-10,5 4 0 5,-1 0 64-5,2 3 32 10,4 5 0-10,2 7 0 5,2 5-320-5,-3 5-64 9,1 10-16-9,-2 4 0 5,0 7-208-5,-4 5-32 11,1 7-16-11,-3 4 0 4,-4 8 848-4,-5 2 160 10,-5 2 48-10,-9 0 0 21,-4 0-1392-19,0 0-512-2,-5-4 0 0,-9-4 16 0,0-10 1184 0,-5 1 224 8,-3-3 48-8,1-3 16 5,-1-9-160-5,-3-5-48 10,0 0 0-10,-1-8 0 4,-1 0-400-4,2-4-96 11,-3-5-16-11,5-5 0 5,1-7-112-5,7-1-16 10,-3-9-128-10,9-2 192 20,-3-8-1296-20,6-6-272 1,2-5-48-1,2-13-15520 3</inkml:trace>
    </iact:actionData>
  </iact:action>
  <iact:action type="add" startTime="90655">
    <iact:property name="dataType"/>
    <iact:actionData xml:id="d87">
      <inkml:trace xmlns:inkml="http://www.w3.org/2003/InkML" xml:id="stk87" contextRef="#ctx0" brushRef="#br2">25850 10818 11055 0,'0'0'976'1,"0"0"-784"6,0 0-192-7,0 0 0 5,0 0 1808-5,0 0 320 10,0 0 64-10,0 0 16 4,0-10-1008-4,0 10-208 11,8-15-32-11,1 5-16 5,9 2-352-5,-3-3-64 11,5 3-16-11,1 2 0 4,5-4-64-4,-1 4 0 11,0 2-16-10,1 4 0 2,1-2 32-3,-1 2 16 11,-5 2 0-11,2 6 0 4,1 2-144-4,-3-2-16 11,-5 1-16-11,-3 7 0 4,-1-4-112-4,-2 7 0 10,-6 3-16-10,-6 1 0 5,-4 4 144-5,-6 5 48 10,1-3 0-9,-9 0 0 3,-3-2 0-3,-3 3 0 8,3 1 0-9,-2-4 0 5,-3-1-32-5,5-1 0 10,-1-4 0-10,3-3 0 5,3-2 256-5,7-3 48 10,3 1 16-10,2-6 0 5,6-8 0-5,0 0 0 11,14 11 0-11,5-9 0 4,9-4 48-4,3 0 0 12,2-3 0-12,6-1 0 3,6 0-288-3,4-2-48 10,-1-4-16-10,1 5 0 5,2 3-224-5,-2-2-128 11,-3-2 128-11,-7 4-128 4,-3 0 0-4,-1 6 128 12,-6-2-128-12,-2 4 0 18,-1 0-2144-18,-9 6-496 0</inkml:trace>
    </iact:actionData>
  </iact:action>
  <iact:action type="add" startTime="91976">
    <iact:property name="dataType"/>
    <iact:actionData xml:id="d88">
      <inkml:trace xmlns:inkml="http://www.w3.org/2003/InkML" xml:id="stk88" contextRef="#ctx0" brushRef="#br2">8039 12294 8639 0,'0'0'384'1,"0"0"64"-1,0 0-448 0,0 0 0 8,0 0 0-8,0 0 0 4,-11 14 192-3,-3-4-48 8,2-2-16-9,3 3 0 5,-7-1-128-5,4 0 0 10,-3 4 0-10,3-5 0 5,-6 3 0-5,7-2 0 10,-7-2 0-10,8 1 0 4,10-9 144-4,-15 8 0 12,7-6 0-12,8-2 0 4,0 0-16-4,0 0 0 10,0 0 0-10,0 0-4528 9</inkml:trace>
    </iact:actionData>
  </iact:action>
  <iact:action type="add" startTime="92246">
    <iact:property name="dataType"/>
    <iact:actionData xml:id="d89">
      <inkml:trace xmlns:inkml="http://www.w3.org/2003/InkML" xml:id="stk89" contextRef="#ctx0" brushRef="#br2">7979 12456 10127 0,'0'0'896'1,"0"0"-704"7,0 0-192-8,0 0 0 5,0 0 1360-5,0 0 240 9,0 0 64-9,0 0 0 5,0 0-224-5,0 0-32 10,0 0-16-10,12-11 0 6,-3-3-480-6,5 2-80 9,2-5-32-9,1 1 0 5,-1 2-288-5,3-3-64 11,3 1-16-11,-3-1 0 5,1 5-240-5,-1-4-32 11,3 7-16-11,-5 1 0 4,1 4 112-4,-1 4 32 11,-17 0 0-11,16 8 0 4,2 0-288-4,-7 5 0 10,3 9 0-10,-6 5 0 5,0 6 0-5,-1 8 0 10,-3 0-176-10,-4 4 176 5,-8 2 0-5,3-2 0 10,-1 5 128-10,2-1-128 4,-8-8 192-4,-1 2-48 11,-5 0-16-11,0-4 0 4,1 2 96-4,-5 0 16 11,-3-10 0-11,2 0 0 4,5-4 352-4,-3-1 80 11,1-3 16-11,6-1 0 5,1-9-208-5,13-13-32 10,0 0-16-10,0 0 0 5,0 0-128-5,0 0-32 9,0 0 0-9,13-9 0 5,1-9 64-5,6 2 16 11,3-1 0-11,4 3 0 4,3-3-176-4,-1 1-48 12,4 0 0-12,0-1 0 4,4 5-128-4,-2 0 0 11,0 7 0-11,4 1 0 4,-3 2 0-4,3 0 0 11,0 0 0-11,-2 6 0 4,4 0-288-4,-6 5 16 11,0 1 0-11,-12-2-15056 8</inkml:trace>
    </iact:actionData>
  </iact:action>
  <iact:action type="add" startTime="93729">
    <iact:property name="dataType"/>
    <iact:actionData xml:id="d90">
      <inkml:trace xmlns:inkml="http://www.w3.org/2003/InkML" xml:id="stk90" contextRef="#ctx0" brushRef="#br2">26232 12425 11967 0,'0'0'1072'2,"0"0"-864"8,0 0-208-10,0 0 0 4,0 0 1568-4,0 0 272 11,10 4 48-11,-2 2 16 5,-8-6-368-5,15 4-64 9,1 4 0-8,-1-5-16 4,3-1-128-5,-4-2-32 10,7 4 0-10,1-4 0 5,-1-2-272-5,4 4-64 10,3 0-16-10,-1 2 0 4,0-2-352-4,1-2-64 11,-1 0-16-11,0 2 0 4,-1 2-240-4,-1 0-48 11,0-8-16-11,1 4 0 5,-3 0-208-5,-3 0 144 11,-5-2-144-11,3 2 128 4,-7-2-256-4,3 0-64 11,-14 2-16-11,10-4 0 18,-10 4-2608-16,10-4-528-2</inkml:trace>
    </iact:actionData>
  </iact:action>
  <iact:action type="add" startTime="94048">
    <iact:property name="dataType"/>
    <iact:actionData xml:id="d91">
      <inkml:trace xmlns:inkml="http://www.w3.org/2003/InkML" xml:id="stk91" contextRef="#ctx0" brushRef="#br2">26989 11885 14735 0,'0'0'1312'0,"0"-8"-1056"8,4-4-256-8,7 5 0 6,-1-5 1568-6,6-2 256 9,-3 3 48-9,9-3 16 5,-1 4-848-5,3 2-160 10,-3-3-48-10,7 3 0 5,1-2-16-5,0 0-16 12,2 3 0-11,-3 5 0 2,-5 0-144-2,2 4-16 7,-1 3-16-8,-3 5 0 5,5 4-352-5,-7 3-64 10,-5 1-16-10,1 5 0 5,-5 5-192-5,-2 3 144 10,-2 2-144-10,-10 2 128 4,0 2-128-4,-6 8 160 12,-3-2-160-11,-3 6 160 2,-7 3 32-3,-7 1 16 10,-1-6 0-9,-2 2 0 2,-4 3 32-3,2-5 0 12,0 0 0-12,-2-6 0 5,1 0 80-5,5-6 32 10,0-4 0-10,2-2 0 5,0-3 32-5,5-3 16 9,1 2 0-9,7-5 0 5,4-6-144-5,3 3-48 10,1-3 0-10,4-1 0 5,4-13-32-5,4 12-16 11,8 4 0-11,-3-7 0 5,7 5 112-5,1-2 32 11,7-2 0-11,3 3 0 3,4-9-80-3,6 4-16 12,-1 2 0-12,4-3 0 3,5-1-80-3,4 0 0 10,-8-4-128-10,4-2 192 5,0 2-192-5,-8 2 128 10,-2-4-128-10,-2-4 0 5,-2 2 0-4,-7 0 0 9,-1 0 0-10,-3 0-11568 18,-7-4-2208-18</inkml:trace>
    </iact:actionData>
  </iact:action>
  <iact:action type="add" startTime="95591">
    <iact:property name="dataType"/>
    <iact:actionData xml:id="d92">
      <inkml:trace xmlns:inkml="http://www.w3.org/2003/InkML" xml:id="stk92" contextRef="#ctx0" brushRef="#br2">28319 11296 7359 0,'0'0'656'1,"0"0"-528"9,0 0-128-10,0 0 0 5,0 0 1520-5,0 0 272 11,0 0 48-11,0 0 16 4,0 0-656-4,0 0-128 10,0 0-32-10,0 0 0 5,0 0-96-5,0 0-32 12,0 0 0-11,0 0 0 2,0 0-160-3,0 0-48 10,-6 10 0-10,-2-1 0 4,1 5-144-4,-7-2-48 10,2 3 0-9,-3 1 0 4,3 7-112-5,-4 5-16 10,3 1-16-10,-9 6 0 4,1 2 32-4,-5 6 16 11,-3 2 0-10,0 8 0 2,0 1-112-3,1 5-32 11,-1 9 0-11,2-6 0 5,0 5-272-5,3 1 128 10,1-4-128-10,3 3 0 5,-1-5 144-5,5-4-144 11,4-5 0-11,3 2 144 4,1-3 112-4,2-1 0 12,2-8 16-12,4 2 0 3,0-6 48-3,4 4 0 10,2-8 0-10,4-2 0 5,-3-2-48-5,1-7 0 10,6-1 0-10,-4-2 0 5,5-1-16-5,-1-8 0 11,3 1 0-11,-1-5 0 4,4 0-48-4,3-4-16 10,-2-4 0-10,3-2 0 4,1-2-448-4,2-2-112 12,7 2-16-12,-7-4 0 18,-2-1-2288-18,-1 3-464 1</inkml:trace>
    </iact:actionData>
  </iact:action>
  <iact:action type="add" startTime="96045">
    <iact:property name="dataType"/>
    <iact:actionData xml:id="d93">
      <inkml:trace xmlns:inkml="http://www.w3.org/2003/InkML" xml:id="stk93" contextRef="#ctx0" brushRef="#br2">28657 11791 5519 0,'0'0'496'0,"0"0"-496"8,0 0 0-8,0 0 0 5,-8 6 1984-5,-2 0 320 10,0 6 48-10,2-3 16 4,-3 5-768-4,1 4-160 10,-2 7-32-10,1 0 0 5,-1 1-192-5,-4 3-32 11,5 2-16-11,-5 6 0 5,4 4-112-5,-3 0-32 10,5 6 0-10,-4 4 0 4,5-3-416-4,-5-3-96 11,4-2 0-11,6-4-16 4,-2 4-256-4,0-6-48 12,5 2-16-12,2-6 0 3,3-3-32-3,0-5 0 13,0-2 0-13,0-5 0 5,6-3 32-5,2-5 0 9,-5 2 0-9,3-4 0 4,2-1-176-4,-4 1-144 11,5-4 144-11,-13-4-208 19,10 0-2192-19,-10 0-432 1</inkml:trace>
    </iact:actionData>
  </iact:action>
  <iact:action type="add" startTime="96315">
    <iact:property name="dataType"/>
    <iact:actionData xml:id="d94">
      <inkml:trace xmlns:inkml="http://www.w3.org/2003/InkML" xml:id="stk94" contextRef="#ctx0" brushRef="#br2">28149 12427 26719 0,'0'0'1184'0,"0"0"240"0,12-6-1136 0,2-2-288 8,3 3 0-8,5-1 0 4,-1 2 288-4,1-4 0 13,1-2 0-13,2 2 0 4,1-5 144-4,3 1 16 9,2 0 16-9,0-3 0 4,-1 3-144-4,1-2-48 11,-2 7 0-11,0-5 0 5,-1 2-272-5,-1 2-192 10,-4-3 16-10,-3 3-8736 17,0 4-1760-17</inkml:trace>
    </iact:actionData>
  </iact:action>
  <iact:action type="add" startTime="96554">
    <iact:property name="dataType"/>
    <iact:actionData xml:id="d95">
      <inkml:trace xmlns:inkml="http://www.w3.org/2003/InkML" xml:id="stk95" contextRef="#ctx0" brushRef="#br2">29142 11869 14735 0,'0'0'1312'0,"0"0"-1056"9,0 0-256-9,6 10 0 5,-6-10 1216-5,2 14 192 10,-2 3 48-9,-4 5 0 3,-2-1 16-4,-2 1 0 11,1 1 0-11,-1 4 0 4,-6 5-416-4,6 3-80 11,-1 0-16-11,-3 0 0 5,2 10-400-5,-1-6-96 9,1 6-16-9,2-6 0 5,-6 3-224-5,5-3-48 10,1 6-16-10,-2-6 0 6,4-4-160-6,2-5 128 9,0-5-128-9,2-5 128 20,2-1-576-19,0-1-128 0,0-9-32-1,0-9-12640 3</inkml:trace>
    </iact:actionData>
  </iact:action>
  <iact:action type="add" startTime="96782">
    <iact:property name="dataType"/>
    <iact:actionData xml:id="d96">
      <inkml:trace xmlns:inkml="http://www.w3.org/2003/InkML" xml:id="stk96" contextRef="#ctx0" brushRef="#br2">28787 12339 23039 0,'0'0'1024'0,"0"0"192"0,14-7-960 0,7 1-256 5,5 2 0-5,1 0 0 9,6-2 1200-9,2-4 192 9,4 1 32-9,-2 1 16 5,4-2 272-5,-4 0 48 12,2 2 16-12,2-3 0 17,-7 1-2160-17,-3 0-416 0,-2-2-96 0,-2 7 0 17,-1-3-864-17,-3-2-160 1,-2 4-48-1</inkml:trace>
    </iact:actionData>
  </iact:action>
  <iact:action type="add" startTime="97033">
    <iact:property name="dataType"/>
    <iact:actionData xml:id="d97">
      <inkml:trace xmlns:inkml="http://www.w3.org/2003/InkML" xml:id="stk97" contextRef="#ctx0" brushRef="#br2">29647 11828 11967 0,'0'0'1072'1,"0"0"-864"10,0 0-208-11,0 0 0 4,6-5 2240-4,-6 5 384 10,14-6 96-10,0-4 16 5,5 2-1664-5,4 4-336 10,1 0-64-10,1 0-16 4,-1 0-112-4,3 4-32 11,4 4 0-11,-4 2 0 5,1 2 16-5,-5 6 0 10,-1-3 0-10,-3 9 0 5,-1-3-352-5,-9 7-176 11,-3 1 160-11,-4 4-160 4,-6-1 256-4,-1 1-32 10,-11 0-16-10,0 1 0 5,-5 3 32-5,-6-6 0 7,-1-8 0-7,1 5 0 10,-2-1 176-10,1-1 32 6,-3-9 16-6,4 5 0 9,3-6 32-9,3 3 0 11,7-3 0-11,1 2 0 4,7-5-304-4,2 5-48 7,2-6-16-7,6 2 0 8,0 1 48-8,6-1 0 11,5 4 0-11,-1-3 0 4,3 9-48-4,3-5-128 12,-5 3 192-12,1 3-64 3,-4 7-128-3,-1-1 0 7,-7 0 144-7,-4 1-144 8,-2-5 144-8,-7-1-144 7,-5 5 192-7,-5-4-192 9,-7-3 592-9,-3 3 16 9,-2-5 0-9,-2 1 0 2,-1 3-224-2,-3-5-64 7,2-3 0-7,0 1 0 8,-4-3-320-8,4 2 144 11,4-6-144-11,1-4 0 19,3-4-1760-18,4-2-464-1,5-2-80 0</inkml:trace>
    </iact:actionData>
  </iact:action>
  <iact:action type="add" startTime="97635">
    <iact:property name="dataType"/>
    <iact:actionData xml:id="d98">
      <inkml:trace xmlns:inkml="http://www.w3.org/2003/InkML" xml:id="stk98" contextRef="#ctx0" brushRef="#br2">29940 10918 12895 0,'0'0'1152'0,"0"0"-928"9,0 0-224-9,6-6 0 6,4 0 1216-6,-10 6 192 9,0 0 32-9,15 0 16 5,-5 0-544-5,4 4-96 10,-5-2-32-10,5 2 0 6,-2 0 304-6,7 3 48 9,-3 5 16-9,3 0 0 5,3 7-384-5,-1 3-80 10,-1-1-16-10,3 8 0 6,3 8-256-6,-1 4-48 9,0 6-16-9,5 25 0 5,-3-1-48-5,-2 5-16 10,-5 8 0-10,-7-3 0 5,-3 5 128-4,-4 4 32 8,-6 2 0-9,-6-3 0 5,-2 1 224-5,0-2 48 10,-7-6 16-10,1-2 0 5,-7 2 240-5,1-6 48 11,3-4 16-11,-5-6 0 5,-5 0-304-5,2-5-64 10,-1-3-16-10,1-1 0 4,0-2-352-4,-1-7-80 11,1-3-16-11,-1-2 0 5,3-4-208-5,0 0 128 10,1-8-128-10,3-3 0 20,5-7-2288-20,-2-7-544 1</inkml:trace>
    </iact:actionData>
  </iact:action>
  <iact:action type="add" startTime="98489">
    <iact:property name="dataType"/>
    <iact:actionData xml:id="d99">
      <inkml:trace xmlns:inkml="http://www.w3.org/2003/InkML" xml:id="stk99" contextRef="#ctx0" brushRef="#br2">30962 11661 15487 0,'0'0'688'2,"2"-8"144"-2,-2 8-672 0,0 0-160 10,6-16 0-10,-2 8 0 4,-4 8 1376-4,0 0 240 7,0 0 48-7,0 0 16 9,8-9-224-9,-8 9-48 12,0 0-16-12,0 0 0 4,0 0-496-4,0 0-112 11,0 0-16-11,3 15 0 4,-3 7-128-4,0 3-16 11,-1 2-16-11,-1 7 0 4,-6-3 0-4,4 6 0 11,-2 4 0-11,4-2 0 4,-2 6-336-4,-2 1-64 7,-3-3-16-7,1 2 0 5,2-4-64-4,0 0 0 9,-4-6-128-10,4 0 192 4,1-2-64-4,-1-1 0 11,-4-5-128-10,4-4 192 2,2-3-192-3,0-1 0 11,0-1 0-11,1-6 0 20,-1 1-368-20,4-13-112 0,0 12-32 0,0-2-9600 11,0-10-1936-11</inkml:trace>
    </iact:actionData>
  </iact:action>
  <iact:action type="add" startTime="98777">
    <iact:property name="dataType"/>
    <iact:actionData xml:id="d100">
      <inkml:trace xmlns:inkml="http://www.w3.org/2003/InkML" xml:id="stk100" contextRef="#ctx0" brushRef="#br2">30658 12154 7359 0,'0'0'320'0,"0"0"80"0,0 0-400 0,12-6 0 8,5-6 0-8,3 3 0 5,-5 3 5360-5,5-4 976 10,3 4 208-10,2 0 48 4,3-3-4416-4,1-3-864 11,2 4-176-11,0-4-48 5,-1 3-416-5,1 3-96 10,-2 2 0-10,0-6-16 5,1 2-368-5,-3 3-192 12,0-1 192-12,1 2-192 3,-5 0 0-3,0 4 0 12,-1 0 0-12,1 0-144 17,-1 0-608-17,-5 0-112 0,3 0-32 0,-1-2-9552 13,-3 0-1920-13</inkml:trace>
    </iact:actionData>
  </iact:action>
  <iact:action type="add" startTime="99135">
    <iact:property name="dataType"/>
    <iact:actionData xml:id="d101">
      <inkml:trace xmlns:inkml="http://www.w3.org/2003/InkML" xml:id="stk101" contextRef="#ctx0" brushRef="#br2">31865 11372 15663 0,'0'0'688'0,"0"0"144"0,0 0-656 0,0 0-176 11,0 0 0-11,0 0 0 4,0 0 1408-4,0 0 240 10,0 0 48-10,0 0 16 5,0 0-576-5,0 0-112 11,-4 14-32-11,0-3 0 4,0 5-96-4,1 5 0 7,-1-1-16-7,-2 5 0 8,2 5-224-8,-2 7-32 7,-4-4-16-7,3 8 0 8,-1 5-208-8,-4 3-32 10,2 4-16-10,2 2 0 4,-3 1 0-4,3 1 0 11,-6 1 0-11,3-1 0 6,1-1-32-6,-4-3-16 11,4-4 0-11,-1-3 0 3,-1-5 144-3,4-2 48 11,-3-7 0-11,3-3 0 5,2-2-144-5,-2-5-32 10,4-7 0-10,2 3 0 4,0-5-64-4,2-13 0 13,0 0-16-13,0 0 0 3,0 0 144-3,0 0 16 12,0 0 16-12,8-7 0 3,4-7-32-3,-6 0 0 12,1-3 0-12,3-1 0 3,-4-5-256-3,0-3-128 10,0-3 128-10,0-2-128 5,-3 0 128-5,1-6-128 10,-2 0 128-10,2-8-128 5,-2 2 0-5,0-4 0 10,0 0 0-10,2 2 0 5,2-3 0-5,-2-3 0 10,0 2 0-10,-2 0 0 4,1 5-192-4,3-1 48 11,0 6 0-11,0-2 0 5,-2 6 16-5,0 2 0 10,2 1 0-10,2 3 0 5,-5 6 128-5,1 3-160 12,-2 1 160-12,2 7-160 3,0 0 160-3,-4 12-160 11,0 0 160-11,0 0-160 4,0 0 160-4,0 0-208 11,0 0 80-11,-4 16 128 4,0 5-192-4,0 3 192 11,0 3-192-11,-1 2 192 4,1 4-144-4,-2 5 144 7,2 8 0-7,-2 3 0 9,-2 2-128-9,2-1 128 6,3 9 0-6,-1 0 0 10,-4-3 0-10,0 1 0 10,2 1 0-10,0-3 0 5,0-7 0-5,-3-3 0 10,1-2 0-10,4-8 0 5,-2-1 160-5,-2-7-160 11,3-2 160-11,1-5-160 4,2-5 240-4,2-15-48 11,-2 10-16-11,2-10 0 3,0 0 128-2,0 0 16 9,0 0 16-10,6-16 0 5,-1 3-48-5,5-11-16 10,-4-1 0-10,2-2 0 5,2-4-272-5,-3-3 0 8,-1-7 0-8,0 4 0 7,-2-6-224-7,4 6-96 7,-4 6-32-7,0 4 0 23,-1 2-1184-23,1 5-224 0,-2 8-48 0,0 1-14544 4</inkml:trace>
    </iact:actionData>
  </iact:action>
  <iact:action type="add" startTime="102544">
    <iact:property name="dataType"/>
    <iact:actionData xml:id="d102">
      <inkml:trace xmlns:inkml="http://www.w3.org/2003/InkML" xml:id="stk102" contextRef="#ctx0" brushRef="#br3">7782 12593 10127 0,'0'0'448'1,"0"0"96"-1,8-10-544 0,-4-4 0 9,-4 5 0-9,4-3 0 5,-4 12 912-5,3-10 80 10,-1-5 16-10,-2 3 0 5,0 4-96-5,0-4-16 11,2 5 0-11,-2-3 0 4,0-2 80-4,-2 4 16 10,-1 1 0-10,-3-3 0 4,0 2-112-4,0 2-32 11,0-4 0-11,-4 3 0 4,3 3-272-4,-1 2-64 13,-6-2-16-13,2 4 0 3,3 4-176-3,-5 0-48 11,2 5 0-11,-3 5 0 4,1-2-272-4,-4 5 128 11,3 3-128-11,-1 1 0 3,-3 7 128-3,3 5-128 12,-3-2 0-11,-3 4 0 2,-1 14 0-3,-3 2 128 11,1 3-128-11,0 7 0 4,1 1 176-4,1 8-176 10,0 0 160-10,1 4-160 5,5 5 128-5,1-5-128 10,8-2 0-10,-2 4 144 5,6-10-144-5,6 2 0 10,2-7 0-10,6-3 0 5,-4-3 0-5,6-6 0 10,1-2 0-10,-1-8 128 5,6-4-128-5,-5 0 128 10,7-10-128-10,1-7 128 4,1-1 208-4,-1-7 48 11,4 0 0-11,1-6 0 5,1-8 80-5,4-6 32 10,4 0 0-10,0-5 0 5,3-3-144-5,1-5-32 10,-4-3 0-10,4-5 0 5,2-8-96-5,-6 2-32 11,-2-6 0-11,0 4 0 3,-2-10-192-3,-3 1 176 12,-3 1-176-12,-6-4 160 4,1-4 144-4,-1-1 16 10,-7-3 16-10,4-5 0 4,-6 0 160-4,-3-8 16 13,1-1 16-13,-6 1 0 3,-4 6-192-2,-2-2-32 9,-6 7-16-9,1 7 0 2,-3 3-160-3,0 8-128 11,1 4 144-11,-7 6-144 5,0 6 192-5,1-1-64 10,-5 7-128-10,-3 5 192 4,2 3-192-4,-3 5 0 10,-1-2-192-10,-6 4 192 20,4 6-1616-19,3 4-224 0,3 8-32-1</inkml:trace>
    </iact:actionData>
  </iact:action>
  <iact:action type="add" startTime="103640">
    <iact:property name="dataType"/>
    <iact:actionData xml:id="d103">
      <inkml:trace xmlns:inkml="http://www.w3.org/2003/InkML" xml:id="stk103" contextRef="#ctx0" brushRef="#br3">10669 12209 3679 0,'0'0'160'1,"0"0"32"-1,0 0-192 0,0 0 0 10,0 0 0-10,0 0 0 5,0 0 3184-5,2-16 592 10,-2 2 112-10,0 14 16 3,0-19-2160-3,0 19-432 12,0 0-96-12,-8-16 0 4,8 16-272-4,-12-15-48 7,-1 3-16-7,13 12 0 9,-18-14-112-9,4 7-32 7,-3-3 0-7,1 8 0 8,-3 0-224-8,-1 0-32 12,1 0-16-12,-3 6 0 4,1 4-128-4,-1-1-16 12,3 3-16-12,-3 6 0 3,-1-4-112-3,-2 7 0 11,1 6-16-11,1 1 0 4,3 1-32-3,-1 4 0 5,-3 4 0-6,5 10 0 8,-3 4-16-8,3 4 0 12,-4 3 0-12,-3 5 0 3,5 3 16-3,3 12 0 11,-1 4 0-11,1 6 0 4,4 0-144-4,-1 5 0 12,5 5 0-12,0-8 0 3,3-1 128-3,3-1-128 7,2 0 0-7,4-4 128 8,2-4-128-8,1-6 0 10,3-8 0-10,0-1 0 4,6-9 128-4,3-7-128 7,7-4 128-7,1-10-128 9,4-2 320-9,0-3 0 12,5-7-16-12,5-3 0 3,-4-10 32-3,4-6 16 12,4-4 0-12,-2-10 0 3,2-4-32-3,3-9-16 7,-3-4 0-7,4-6 0 8,-6-10-80-8,6-2-16 11,2-6 0-11,-6-1 0 4,-1-9-208-4,3 1 176 10,-4 1-176-9,4-3 160 3,-6 0-160-4,2-3 192 7,-8-5-192-7,2-8 192 5,-3-2 80-5,-7-2 32 10,-4-3 0-10,-3-1 0 5,-10-4 96-5,-6 7 32 10,-4-3 0-10,-8 6 0 5,-6 8-176-5,-1 11-16 10,-5 5-16-10,-3 7 0 5,-2 14 176-5,-8 8 48 11,-4 3 0-11,0 7 0 4,-6 9-176-4,-4 4-16 7,0 6-16-7,2 6 0 8,-5 4-240-8,1 0 0 12,0 3 0-12,6 1 0 18,4 6-2064-18,8-1-368 0,6-1-64 1</inkml:trace>
    </iact:actionData>
  </iact:action>
  <iact:action type="add" startTime="104677">
    <iact:property name="dataType"/>
    <iact:actionData xml:id="d104">
      <inkml:trace xmlns:inkml="http://www.w3.org/2003/InkML" xml:id="stk104" contextRef="#ctx0" brushRef="#br3">8147 12101 11055 0,'0'0'976'15,"0"0"-784"-15,-4-15-192 0,4 15 0 0,0 0 1392 1,-6-14 224 6,-2-1 48-7,-2 3 16 4,3 0-416-4,1 0-96 11,6 12-16-11,-16-9 0 4,6-5-256-4,-1 6-64 11,-1 0-16-11,0 1 0 4,-7 1-208-4,1 0-32 11,5 4-16-11,-5 0 0 5,2 4-160-5,-1 0-16 11,-5 2-16-11,1 4 0 5,1 5-48-5,-3 1-16 10,-2 2 0-10,-3 5 0 4,-3-2-48-4,2 9-16 11,-6 5 0-11,6 2 0 4,-1 2-48-3,3 6 0 10,4 4 0-11,9-10 0 4,-8 10 16-4,-5 25 0 10,2 0 0-10,1 2 0 5,7 0-16-5,3-19 0 10,4 9 0-10,-5 32 0 5,3-5-64-5,4-3-128 10,-1-8 176-10,5-6-176 5,2 0 0-5,2-2 0 10,2-7 0-10,0-1 0 5,0 1 0-5,3-3 208 10,1-5-64-10,2-3-16 5,-2-1 288-5,6-4 48 11,-3-9 16-11,9 3 0 4,-2-8-128-4,5-1-32 11,-1-3 0-11,-7-4 0 4,1-3-80-4,-4-3-32 10,1-2 0-10,1-3 0 5,-8 0 16-5,-4-16 0 10,0 0 0-10,10 9 0 5,-10-9 32-5,0 0 16 10,0 0 0-10,0 0 0 5,0 0 128-5,0 0 32 10,0 0 0-10,7-15 0 5,-3-3-96-5,-2-3-16 11,-4-3 0-11,-2-1 0 4,-5-2-176-4,3-1-144 10,2-1 192-10,-2-2-192 5,-2-2 128-5,2 0-128 11,3-8 0-11,-3 2 0 4,-8-8 144-4,2 4-144 10,-1-2 0-10,1 0 144 5,0 0-144-5,-1 1 0 10,1 5 0-10,2-2 0 5,4 6 0-5,2-1 0 11,-3-1 0-11,-1 14 0 4,2 0 0-4,2-18 0 10,2 4 0-9,2-2 0 3,0 2 0-4,2 1-272 11,4-3 64-11,0 0 16 4,-2-5-16-4,1 3 0 11,-1-4 0-11,2 6 0 3,-2-2 80-3,4 8 128 11,-4 0-208-11,-2 5 80 6,0 5 0-6,0 7 0 10,-2 3 0-10,6-11 0 4,1 3-128-4,1 5-32 10,-8 0 0-10,0 16 0 20,4-15-96-20,0 1-32 1,0-1 0-1,-2 3 0 0,-2 12 160 0,2-18 48 9,0 7 0-9,0-5 0 5,4 4 208-5,-3-5 0 10,-1 3 0-10,0-5 0 5,0-1 0-5,2 3-144 10,0-3 144-10,0-3 0 5,0 1 0-5,2 1 0 10,0-5 0-10,1 1-128 5,1 0 128-5,-2-5 0 10,2 3 0-9,4 0 0 3,1 2 0-4,5-1 0 11,-3 1-144-11,5-1 144 4,1-1 0-4,-3 2 0 10,1 1 0-10,3 7 0 5,-5-3 0-5,3 1 0 10,-3 5 0-10,-3-1 0 5,2 9-128-5,-7-4 128 10,-9 10 0-10,16-10 0 6,-16 10 0-6,0 0 0 9,10-6 0-9,-10 6 0 5,0 0 0-5,0 0 0 10,0 0 0-10,0 0 0 4,0 0 0-4,0 0 0 11,0 0 0-11,0 0 0 5,0 0 0-5,0 0 0 10,0 0 0-10,0 0 0 5,-6 22 0-5,-4-7 0 11,-2 3 128-10,5 0-128 2,-7-3 144-3,0 7-144 12,-7-1 160-12,-4 2-160 3,-3-1 176-3,-1 3-176 11,2 1 192-11,1 3-192 4,1 8 0-4,0 0 0 11,-1 2 0-11,5 4 0 5,-5 4 0-5,1 5 128 10,-2 7-128-10,3 5 0 4,-1 6 128-4,6 5-128 10,3 6 0-10,-2 11 0 5,7 2 0-5,-1 5 128 11,6-3-128-11,4 3 0 4,0-3 0-4,4-5 0 10,0-7 0-10,4-4 0 6,-2-6 128-6,6 0-128 11,-3 1 0-11,1-11 0 4,2-2 0-4,-2-1 160 11,2-7-160-11,1-7 128 4,-1-2 80-4,6-8 16 10,-5 0 0-10,7-6 0 4,-5-1 32-3,7-7 16 9,-2-7 0-10,-9-3 0 5,-1-3-48-5,4 0-16 7,-12-10 0-7,10 8 0 8,-10-8 32-8,17 3 0 7,-17-3 0-7,0 0 0 9,12-17 64-9,0 1 16 10,-3-3 0-10,-5-8 0 5,0-3-112-5,-4-1-16 12,0-8 0-12,-2 2 0 4,-2 0-192-4,0-6 176 11,-3 2-176-11,-1-6 160 4,-2-3-160-4,-2-3 0 6,3-4 144-6,3 3-144 9,-6-1 0-9,2 1 0 10,2-1 0-10,-1-2 128 4,3 1-128-4,-2-5 0 11,4-5 0-11,0 2 0 5,4-1 0-5,4-9 0 7,0-2 0-7,2-2 0 8,2 2 0-8,3 4 0 7,-3 4 0-7,8 1 0 8,-5 3 0-8,7-2 0 10,-4 3 0-10,3 5-128 5,7 1 128-5,-5 5 0 7,3-1 0-7,1 6 0 4,0 8-144-4,1 0 144 7,-3 8-160-7,-1 2 160 9,-1-1-208-9,3 7 48 11,-1 5 16-11,-3 1 0 4,1-1-16-4,-5 7 0 12,0 1 0-12,-14 10 0 4,13-10 0-4,-13 10 0 11,0 0 0-11,14-6 0 4,-14 6 32-4,0 0 0 11,0 0 0-11,0 0 0 4,0 0-32-4,0 0 0 7,0 0 0-7,0 0 0 9,0 0 160-9,-6 18-208 11,-8-6 80-11,3 5 128 5,-5-3-144-5,2 3 144 7,-5-1 0-7,-1 3 0 8,-3 5 0-8,0 1 0 7,-3 4 0-7,-3 3 0 7,-2 5 0-7,0 4 0 13,-3 0 0-13,5 5 0 4,0 5 0-4,0 4 0 10,-5 3 0-10,-1 3 0 4,-2-3 0-4,4 10 0 7,-2 5 0-7,0 5 0 5,4 13 0-5,3-1 0 10,5 4 128-10,7 3-128 5,3-3 0-5,9-1 144 10,2-5-144-10,2 2 128 5,4-6-128-5,4 0 0 11,5-1 0-11,5-7 0 5,-3-9 128-5,5-9-128 11,-6-5 128-11,1-8-128 4,5-2 224-4,-7-10-32 10,3-4-16-10,-8-7 0 5,1-5-32-5,7 3 0 10,2-1 0-10,-9-9 0 5,-1 0-144-5,8-3 192 10,-3-1-192-10,5 0 192 5,-4 2-192-5,-14-8 0 10,0 0-192-10,17-12 192 19,3 2-2912-18,-5 1-464-1</inkml:trace>
    </iact:actionData>
  </iact:action>
  <iact:action type="add" startTime="106448">
    <iact:property name="dataType"/>
    <iact:actionData xml:id="d105">
      <inkml:trace xmlns:inkml="http://www.w3.org/2003/InkML" xml:id="stk105" contextRef="#ctx0" brushRef="#br3">12375 11971 1839 0,'-11'-8'160'1,"-7"-2"-160"9,1-7 0-10,-3 5 0 4,3 0 1840-4,3 6 336 9,-4-3 64-9,5-3 0 6,-5 6-976-6,5 0-208 9,13 6-32-9,-20-4-16 5,2-3 208-5,3 3 32 11,-5 0 16-11,5 4 0 4,1 0-112-4,14 0 0 10,-19 2-16-10,7 2 0 5,12-4-208-5,-14 3-32 10,14-3-16-10,0 0 0 4,-10 14-224-4,10-14-32 13,0 22-16-13,2-3 0 4,4 4 0-4,8 5 0 9,0 3 0-9,5 10 0 5,1 0-64-5,5 8-16 10,2 3 0-10,1 5 0 5,-5 1-192-5,4 1-32 11,-1 3-16-11,-3 1 0 4,0-1-16-4,-3 12 0 11,-8 0 0-11,5 2 0 5,-7 6-16-5,4 0 0 12,-9 0 0-12,1 0 0 3,2-2 0-3,-2-4 0 12,-2-8 0-12,-4 1 0 4,-2-3 128-4,0 0 0 10,-4-7 16-10,-2-3 0 4,1-1 16-4,-7-1 0 10,2-5 0-10,-5-4 0 5,-5-2-96-5,5-6 0 7,-3 2-16-7,6-6 0 9,-5-8-112-9,-1-3-32 6,5-8 0-6,-3-1 0 9,7-3 0-9,11-10 0 10,-18 0 0-10,18 0 0 5,-21-6 32-5,7-6 0 11,0 1 0-11,8-5 0 5,3 1-64-5,1-9 0 10,4-5 0-10,3-2 0 5,5-6-128-5,4-2 0 11,-4-6 0-11,5 0 0 4,-1-4 0-4,3 0 0 10,3 1 0-10,-7-5 0 4,3-2 0-3,-2 1 0 11,1-5 0-12,-3-3 0 3,2-1 0-3,-5-7 0 6,3 6 0-6,0-8 0 9,-4 0 0-9,-1-3 0 6,-1-3 0-5,-6 4 0 7,-6 6 0-8,1-6 0 10,-1 0 0-9,0 4 0 3,-6-1 0-4,2 7 0 7,3 6 0-7,-7-1 0 3,0 3 0-3,-3 7 0 9,-1 4 0-9,3 10 0 7,-3 4 0-6,6 5 0 9,-1 1 0-10,1 9 0 5,2 5 0-5,10 11 0 11,-11-4 0-11,11 4 0 4,0 0 0-4,0 0 0 13,-12 9 0-13,2 11 0 3,6 1 0-3,2 7-144 12,0 5 144-12,2 6 0 3,4 10-144-3,6 7 144 7,-4 3 0-7,2 13-144 9,9 8 144-9,-3 4 0 11,3 1 0-11,-3 9-128 5,2 4 128-5,-3 9 0 7,1 2 0-7,-8-2 0 9,0-3 0-9,-2-9 0 6,-1-5 0-6,-6 4 0 4,1-7 0-4,-6-3 0 12,-4-2 0-12,-5-4 0 4,3-6 128-4,-4-2-128 11,-3-3 160-11,-3-1-160 5,-1-7 128-5,-2 3-128 10,-1 2 0-10,-1-5 144 19,-2-8-1504-18,0-5-304-1,-2 1-64 0,7-16-15152 4</inkml:trace>
    </iact:actionData>
  </iact:action>
  <iact:action type="add" startTime="108161">
    <iact:property name="dataType"/>
    <iact:actionData xml:id="d106">
      <inkml:trace xmlns:inkml="http://www.w3.org/2003/InkML" xml:id="stk106" contextRef="#ctx0" brushRef="#br3">23886 13252 4607 0,'0'0'400'1,"0"0"-400"5,0 0 0-6,0 0 0 8,0 0 1680-8,-4 10 256 7,4 1 48-7,0-11 16 8,0 0-576-8,0 0-112 12,-4 10-32-12,4-2 0 3,0-8 0-2,0 0-16 5,0 0 0-6,0 0 0 5,4 12-80-5,5-8-16 6,-9-4 0-6,18 4 0 9,3-3-96-9,5 1-32 11,-5 2 0-11,8-4 0 4,7 0-272-4,-3 0-48 10,6 2-16-10,2-4 0 4,0-2-224-4,4 1-48 12,1-1-16-11,-3 6 0 2,4-2 16-3,-14 0 0 11,10-2 0-11,-2 2 0 4,6 2-240-4,-6-2-64 11,2 0 0-11,2 2 0 4,-8-4 48-4,2 0 0 11,2 2 0-11,-6 0 0 4,-2 0 32-4,-4-4 16 11,-1 0 0-10,-3 2 0 3,-4 2-96-4,1 0-128 10,-5-2 176-10,-3 2-176 4,2 0 0-4,-7 4-224 13,3 0 16-13,-12-4-10560 13,14 2-2112-12</inkml:trace>
    </iact:actionData>
  </iact:action>
  <iact:action type="add" startTime="109103">
    <iact:property name="dataType"/>
    <iact:actionData xml:id="d107">
      <inkml:trace xmlns:inkml="http://www.w3.org/2003/InkML" xml:id="stk107" contextRef="#ctx0" brushRef="#br3">29076 13139 11055 0,'0'0'976'1,"-8"4"-784"9,-7-4-192-9,1 2 0 4,-2-2 1808-5,3 0 320 9,-7 0 64-9,3 0 16 6,1 2-656-6,2-2-128 9,1-2-16-9,5 2-16 5,8 0-320-5,0 0-64 10,0 0-16-9,0 0 0 3,0 0-256-4,10 2-48 12,7-2-16-12,1 2 0 4,5-2-32-4,6 0 0 11,6-2 0-11,6 0 0 4,-4 2-64-4,8-2 0 11,0 0-16-11,0-2 0 4,4 0-208-4,2-2-32 11,-7 6-16-11,3-2 0 4,2-2-32-4,-2 0 0 11,-2 1 0-11,0 3 0 4,-8-4-16-4,-2 0-16 12,-10 2 0-12,-3-4 0 3,-3 2-64-3,-5 2-16 11,-14 2 0-11,0 0 0 4,0 0 64-4,0 0 16 10,0 0 0-10,-18-2 0 5,-9 4-80-5,-6-2-16 10,-6 0 0-10,2 0 0 5,-8 2-144-5,2 0 0 10,-4 0 0-10,-6 4 0 5,-1 0 0-5,-3-2 0 10,3-1 0-10,-3 1 0 4,-2 2 0-4,3 0 0 11,1-2 0-11,5-2 0 4,7 0 0-4,8 0 0 11,5-2 128-11,9 0-128 5,7 0 0-5,2 0 0 11,12 0 0-11,0 0 0 3,14 0 0-3,6 0 0 12,11 0 0-12,4 0 0 4,6 0 144-4,6-2-144 10,3 2 160-10,5-2-160 4,-2 0 0-4,1 0 128 12,1 0-128-12,1 0 0 5,-1-2 0-5,0 4 144 11,-3-2-144-11,-3 2 128 3,-4 0-128-3,-4 0 192 10,-12 0-192-10,-7 0 192 5,-9 0-192-5,-13 0 0 10,0 0 144-10,0 0-144 5,0 0 0-5,-17 10 0 10,-5-2 0-10,-5 0 0 20,-6 1-1328-19,-2-1-336-1,0 0-64 0</inkml:trace>
    </iact:actionData>
  </iact:action>
  <iact:action type="add" startTime="115079">
    <iact:property name="dataType"/>
    <iact:actionData xml:id="d108">
      <inkml:trace xmlns:inkml="http://www.w3.org/2003/InkML" xml:id="stk108" contextRef="#ctx0" brushRef="#br4">6672 12236 6447 0,'0'0'576'1,"2"-22"-576"10,-2-3 0-11,-2 0 0 4,-4-1 1216-4,4 1 144 11,0 2 32-11,2-3 0 4,-2 1-448-4,0 0-96 10,2 1-16-10,-3 1 0 5,-1-3-160-5,2 9-32 10,-2-1-16-10,0 9 0 5,0-1-16-5,0 4 0 10,4 6 0-10,-6-8 0 4,6 8-48-4,0 0-16 11,0 0 0-11,0 0 0 5,-4-10-96-5,4 10 0 10,0 0-16-10,0 0 0 4,0 0-224-4,0 0-32 11,8 12-16-11,6 2 0 5,-2 5 96-5,5 7 32 10,-1-1 0-10,3 6 0 5,3 4 128-5,-3 10 32 11,5 2 0-11,13 23 0 3,-2 2-160-3,-4-1-32 11,0 3 0-11,-4 2 0 5,-3-4 32-5,-1 4 0 10,-7 4 0-10,-1 4 0 5,1 2 32-5,-6 5 0 10,-2-1 0-10,-3 0 0 6,3 1-64-6,-6-11-16 9,-2-4 0-9,-2-2 0 4,-6 1 96-4,3-7 32 12,-3 4 0-12,0-8 0 4,-6-1 0-4,5-3 0 10,-7-3 0-10,2-9 0 5,-3-5-80-5,-1 0-16 10,3-6 0-10,1-9 0 5,0-5-16-5,1 0 0 10,-1-3 0-10,2 1 0 5,1-1-16-5,1-6-16 10,-2 3 0-9,2-3 0 2,5-3-96-3,-3-5-128 13,8-6 176-13,0 0-176 4,0 0 384-4,0 0-16 11,0 0-16-11,0 0 0 3,0 0-96-2,-6-4-32 10,6 4 0-11,-4-17 0 4,4 3-224-4,2-5 144 10,2-1-144-10,6 3 128 5,-3-11-128-5,1-1 0 10,0-2 0-10,4-6 0 5,-3 2 0-5,1-8 0 10,-2-2 0-10,2-4 128 4,1-5-128-4,-5-1 0 10,0-3 0-10,0-3 128 5,-4-5-128-5,-2 3 0 10,-2 1 144-10,-2-10-144 5,-2-6 0-5,2-4 128 11,-5-6-128-11,3-2 0 5,2-7 0-5,0 3 144 11,2-3-144-11,-4 7 0 4,-2 4 128-4,1 2-128 11,1 2 0-11,-2 4 0 4,-4 0 0-4,4 14 0 10,1 2 0-10,-3 11 0 4,2 4 0-3,0 4 0 9,-1 6 0-10,3 6 0 5,0 6 0-5,2 3 0 7,0 3 0-7,-2 7 0 9,6 12 0-9,0 0 0 6,0 0 0-6,0 0 0 10,0 0 0-10,0 0-176 10,0 0 176-10,-2 20-208 4,2-3 48-4,0 10 16 11,4 7 0-11,2 5 0 5,0 9 144-5,0 3-192 10,1 6 192-10,5 3-192 4,-4 4 192-4,8 7 0 12,-5-3 0-12,7 2-128 3,-1-6 128-3,3 9 0 11,-1-1 0-11,-3 0-128 4,0 0 128-4,1-4 0 12,-5 4 0-12,0-5 0 4,-5 3 0-4,-3-6 0 7,-4 3 128-7,-2-5-128 8,-4-3 224-8,-7 1-32 7,-1 2 0-7,-5 3 0 8,-7-3 64-8,1 3 0 11,0-1 0-11,-1-4 0 4,-1-1-64-3,2-3 0 5,-1-1 0-6,-1 0 0 4,-4-3-192-4,15-15 176 7,-3 0-176-7,1 2 160 9,2 2-160-9,-1-4 0 10,3-2 0-9,-3 12 0 19,3-14-992-20,6-9-176 0,2-7-48 1,6-17-9776 9,0 0-1952-9</inkml:trace>
    </iact:actionData>
  </iact:action>
  <iact:action type="add" startTime="116119">
    <iact:property name="dataType"/>
    <iact:actionData xml:id="d109">
      <inkml:trace xmlns:inkml="http://www.w3.org/2003/InkML" xml:id="stk109" contextRef="#ctx0" brushRef="#br4">4975 11471 2751 0,'0'0'128'0,"0"0"16"0,0 0-144 0,0 0 0 8,0 0 0-8,0 0 0 4,0 0 2512-4,0 0 480 10,0 0 80-10,0 0 32 5,0 0-1808-5,0 0-352 11,0 0-80-11,-13 22-16 4,3-6 144-4,-4 3 32 11,2 2 0-11,-3 5 0 4,1 1-272-4,-5 0-48 10,-1-1-16-10,3 5 0 4,-5 0-80-4,3 6-16 13,-5 4 0-13,3-2 0 4,-3 4 16-4,1 6 0 11,0 4 0-11,-1 7 0 4,1 2 128-4,5 14 32 10,-3 6 0-10,9 6 0 4,-2 10-208-4,7-3-48 10,-3 9 0-10,6 1 0 5,0 4-224-5,2 0-48 10,0 0-16-10,0-7 0 5,2-3-32-5,0-9-16 11,0-2 0-11,0 0 0 4,0-7 128-4,2-4 16 11,2-5 16-11,0-4 0 4,0 0-16-4,2-1-16 10,-4-5 0-9,1-4 0 3,-1-5-48-4,2-8-16 11,2 0 0-11,-2-18 0 5,2 0-112-5,0-1 0 11,-4-1-128-11,2-1 192 4,-2-5-64-4,-2-1 0 11,0-1-128-11,0-5 192 4,0-12 32-4,0 0 0 9,0 0 0-8,0 0 0 3,0 0 176-4,0 0 48 12,-6-10 0-12,0-15 0 4,-4-5-192-4,0-5-48 10,3 0 0-10,-3-2 0 4,2-10-208-4,2-5 128 11,-7-5-128-11,3-1 0 4,4-5 0-4,-4-7 128 11,4-4-128-11,-1 0 0 4,5-6 0-4,0 2 0 11,0 2 0-11,2 0 0 4,0 2 0-4,2-6 0 11,2-4 0-11,1-2 0 4,7-6 0-4,-2 7 0 10,3 3 0-10,3 6 0 5,0 5 0-5,1-1 0 10,3 6 0-10,5-2 0 5,-1 3 0-5,1-5 0 10,2 2 0-9,6-4 0 3,-1 3 0-4,7 1 0 10,3 4 0-10,-1 5-160 5,0 5 16-5,0 1 0 11,0-2 0-11,-6 9 0 4,-3 5 0-4,-1 0 0 11,-4 4 0-11,-1 5 0 4,-1 7 144-4,-6 2-160 11,3 3 160-11,-7 9-160 5,1-1 160-5,-16 12-128 11,0 0 128-11,0 0-128 3,0 0 128-3,0 0 0 12,0 0 0-12,0 0-128 4,0 0 128-4,0 0 0 10,-10 8-144-10,-5 1 144 5,-3 9 0-5,1-1 0 10,-7 5-144-10,-1 5 144 5,-4 2 0-5,-3 5 0 9,-5 5 0-9,-2-4 0 6,0 6-128-6,-6 0 128 10,-5 7 0-10,3 3 0 4,2 2 0-4,-6 5 0 11,3 5 0-11,1 11 0 4,4 4 0-4,-4 4 0 10,0 4 0-10,2 5 0 6,-3 11 0-6,5 5 176 10,4 6-176-10,5 2 160 4,1 4-160-3,6-2 0 9,8-6 0-10,1 0 0 4,8 0 0-4,2-5 0 12,3-13 0-12,5-5 0 3,5-8 0-3,-1-6 0 11,0-11 0-11,-2-7 0 5,2-5 128-5,2-4-128 10,2-6 128-10,0-14-128 5,-1 0 176-5,1-1-48 11,2-3-128-11,-2-2 192 4,5-3-192-4,-3 0 176 10,2-7-176-10,1 1 160 5,-3-6-160-5,4-2 128 10,-14-4-128-10,12-4 128 5,1-2 0-5,3-12 0 11,1-3 0-11,-5-8 0 4,2-8 0-4,-3-2 0 12,5-6 0-12,-6-10 0 3,-2-3-128-3,-3-11 0 10,-1-1 144-10,-4-8-144 5,-4-8 0-5,-7-3 0 10,-1-7 0-10,-4 3 128 5,3-9-128-5,-3 3 0 11,4 7 0-11,1 4 0 4,5 6 0-4,0 10 0 10,4 12 0-10,-2 9 0 4,-2 10 0-4,2 6 0 11,1 10 0-11,-3 9 0 4,2 4 0-4,4 12 0 12,0 0 0-12,0 0 0 4,-2 22-144-4,0 11 144 11,-4 12-160-11,2 15 160 4,-2 14-128-3,-2 8 128 9,-3 10 0-10,-3 7-144 4,-3-1 144-4,3 9 0 10,-4 8 0-10,7 4 0 5,-5 0 0-5,6 0 0 10,-1-8 0-10,7-31 0 5,0 0-176-5,2 6 176 10,4 0-208-10,4-4 80 19,5-8-2272-19,1-2-448 0</inkml:trace>
    </iact:actionData>
  </iact:action>
  <iact:action type="add" startTime="117934">
    <iact:property name="dataType"/>
    <iact:actionData xml:id="d110">
      <inkml:trace xmlns:inkml="http://www.w3.org/2003/InkML" xml:id="stk110" contextRef="#ctx0" brushRef="#br4">14638 13703 12671 0,'0'0'560'1,"-14"0"112"-1,1-2-544 0,3 0-128 3,0-2 0-3,10 4 0 7,-8-6 1040-7,8 6 176 7,-9-6 48-7,9 6 0 8,0 0-272-8,0 0-48 7,0 0-16-7,0 0 0 9,0 0-288-9,0 0-64 6,0 0-16-6,0 0 0 8,9-10-176-8,5 4-48 7,4 1 0-7,5-1 0 8,4 2 288-8,9-4 48 7,6 2 16-7,-3 2 0 9,6-4-160-9,0 1-16 6,4 1-16-6,2 2 0 10,3 0-48-10,1 0 0 6,3 2 0-6,3 2 0 8,3 0-64-8,-1-2-32 6,3-4 0-6,2 2 0 9,0 1-112-9,5 3-32 7,1 1 0-7,0 3 0 8,8 0-64-8,-2 4-16 7,-4 0 0-7,4 0 0 8,0-1 32-8,2-1 0 7,0 0 0-7,0-2 0 8,-6 0 16-8,-2-2 0 6,6-2 0-6,-2 0 0 9,-2 2-32-9,-2-2 0 6,-2-6 0-5,0 0 0 7,-7 0 80-8,-1-3 16 7,-2 1 0-7,-5 0 0 8,-4-6-48-8,-3 5 0 7,-3-3 0-7,0 4 0 9,0 4-16-9,-6 0-16 6,2 0 0-6,-8 0 0 8,-4 3-32-8,0-1 0 7,0-2 0-7,-1 2 0 8,-5 0-128-8,-4 4 160 7,-1 0-160-7,0 4 160 8,-7-6-160-8,-13 0 0 7,16 0 144-7,-16 0-144 8,0 0 0-8,0 0 128 7,0 0-128-7,0 0 0 8,0 0 128-8,0 0-128 7,0 0 160-7,0 0-160 7,0 0 320-7,0 0-16 7,-16 11-16-7,1-1 0 9,-7-4-80-9,-1 0-16 7,1-2 0-7,-1 1 0 8,-4 1-64-8,-1 0-128 7,-5-6 176-7,-2 4-176 8,-6 2 176-7,-2-2-176 5,-6 2 160-6,1 3-160 9,-5-1 128-9,-4 0-128 6,-3 6 0-6,-3-7 0 8,-7 1 144-8,0 2-144 7,-6-2 128-7,4-4-128 8,-2 0 0-8,-4 3 128 7,-2-3-128-7,0 4 0 8,4-4 0-8,-4 0 0 7,-4-4 128-7,-2 2-128 8,0 4 0-8,0-2 0 7,-3 0 144-7,-3-1-144 8,2-3 0-8,4 2 0 8,2 0 0-8,3 0 0 8,-3-4 0-8,4 2 0 6,2 0 0-6,6-2 128 8,1 0-128-8,3 2 0 7,4-2 0-7,9-1 0 8,6-3 0-8,6-2 0 7,-1 0 0-7,8 0 0 8,7-5 0-8,4 7 0 7,3 0 0-7,9 0 0 8,1-4 0-8,12 10 0 7,-6-5 0-7,6 5 0 8,0 0 0-8,0 0 0 7,0 0 0-7,12-10 0 8,5-2 0-8,5 6 0 7,5-2-176-7,4 1 176 8,3-1-128-8,10 2 128 8,7 4 0-8,11-2-144 8,5-4 144-8,9-1 0 6,6 1-144-6,2-4 144 8,5 2 0-8,9 1 0 7,-2-7 0-7,7 8 0 8,4 2-128-8,2-2 128 7,-3 5 0-7,-1-1 0 8,-4-2 0-8,1 0 0 7,-5-2 0-7,-5 4 0 8,4 0 0-8,-3 2 0 7,-7 2 0-7,2-2 0 9,-2 1 0-9,-2 1 0 6,-8-2 0-6,0 2 0 8,-2 0 0-8,-4 0 0 7,0 0 0-7,-7 0 128 8,-3-2 0-8,-9 0-128 8,-6-2 192-8,-10 4-64 8,-2-4-128-8,-6 0 0 6,-3-2 0-6,-3 6 0 8,-7 0 0-8,-14 0 0 7,0 0 128-7,0 0-128 8,0 0 0-8,0 0 128 7,0 0-128-6,0 0 128 6,-16 2 32-7,-5 4 0 8,-5 0 0-8,-1 2 0 7,-2-3-160-7,-4-3 192 7,-10-2-192-7,0 4 192 8,-6 4-192-8,-5 2 0 7,-11-4 0-7,-3 3 128 8,-6 5-128-8,-8 2 0 7,-6 1 144-7,-4 1-144 8,-9-7 0-8,-4 3 144 8,-5 2-144-8,-1 3 0 9,-2 3 128-9,-2-3-128 5,-8 1 0-5,0 3 0 9,0 1 0-9,8-3 0 6,8-3 0-6,9-1 0 8,1-7 0-8,11 2 0 7,8-5 0-7,12-1 0 8,5 0 0-8,11 2 0 8,5-4 0-8,12 0 0 7,5-4 0-7,9 2 0 8,5-2 0-8,14 0 0 7,0 0 0-7,0 0 0 8,0 0 0-8,0 0 0 7,16-2-208-7,9 0 0 8,6-4 0-8,12-4 0 7,4 0 208-7,12 4 0 8,11-5-160-8,12 1 160 8,7-6 0-8,7-1-176 6,9-5 176-6,6 7-128 9,5 3 128-9,4-3 0 6,1 3 0-6,2-6 0 9,0 3 0-9,-6 1 0 6,8 6 0-6,-6-2 0 8,0-5 0-8,-4 5 0 8,-12-2 0-8,-1 5-128 8,-5-3 128-8,-7-4 0 6,-8 8 0-6,0 2 0 8,-12-1 0-8,-2-1 0 8,-3-6 0-8,-7 6 0 7,-5-2 0-7,-2 4 0 8,-6-1 0-8,-10 1 0 7,-2 0 0-7,-4 0 0 8,-7-2 0-8,-3 2 0 8,-7 0 0-8,-12 4 0 6,0 0 0-6,0 0 0 8,0 0 0-8,0 0 0 7,0 0 0-7,0 0 128 9,0 0-128-9,0 0 0 6,-18 2 128-6,-7 2-128 9,-10 2 0-9,-4 0 0 6,-4-2 0-5,-4 2 128 7,-6-3-128-8,-3 5 0 6,-9-2 0-6,-1-2 0 8,-4 0 0-8,0 2 0 8,-8-2 0-8,-2 5 0 8,-4 1 0-8,-4 6 0 6,-9-6 0-6,-1 3 128 9,-5-3-128-9,-1 0 0 7,1 3 0-7,5-5 0 9,1 2 0-9,7 2 0 11,2-5 0-11,8 1 0 4,4 2 0-4,14-4 0 7,7 0 0-7,10 3 128 8,8-1-128-8,14-4 0 11,11-2 0-11,12-2 0 3,0 0 0-3,0 0 0 8,31-2-176-8,8-4 176 8,14-5-256-8,11 1 64 7,11-6 0-7,8 3 0 8,9-11 192-8,8 7-144 7,5 3 144-7,6-2-128 8,0 7 128-8,0-9 0 11,1 0 0-11,-3-1 0 4,-2 1 0-4,-3 5 0 11,1-3 0-11,-10 6 0 4,-1-7 0-4,-10 3 0 11,-2-3 0-11,-12 5 0 5,-4-2 0-5,-11 7 0 10,-12-3 0-10,-4 2 0 5,-10 4 0-5,-9 2 0 11,-20 2 0-11,0 0 0 4,0 0 0-4,0 0 0 11,0 0 0-11,-14 10 0 4,-9 0 128-4,-12-3 0 8,-12 7 0-8,-12-2 0 8,-11 3-128-8,-6-3 0 12,-8 4 0-12,-12-5 128 3,1 7-128-3,-7-4 0 11,-3 3 0-11,0 1 0 4,-1 3 0-4,5-1 128 8,0-9-128-8,3 3 0 8,3-6 0-8,11 3 128 7,6-1-128-7,15-6 0 8,3 0 0-8,11 0 0 7,10 2 0-7,12-6 128 8,9-4-128-8,4 2 0 11,14 2 0-11,0 0 0 4,0 0 0-4,0 0 0 11,16-8 0-11,2 2 0 4,5-2 0-4,6-1 0 12,6 1-128-12,4 0 128 3,10-4 0-3,8 7-160 7,3-3 160-7,8 0 0 9,1 6-272-9,7-2 48 7,2-4 16-7,-6 4 0 22,-2 1-1120-22,-5 1-208 1,1-2-64-1,-6 4-9280 8,-3 0-1856-8</inkml:trace>
    </iact:actionData>
  </iact:action>
  <iact:action type="add" startTime="120157">
    <iact:property name="dataType"/>
    <iact:actionData xml:id="d111">
      <inkml:trace xmlns:inkml="http://www.w3.org/2003/InkML" xml:id="stk111" contextRef="#ctx0" brushRef="#br4">10396 18475 15487 0,'0'0'688'0,"0"0"144"0,0 0-672 0,0 0-160 10,-10-10 0-10,10 10 0 5,-6-8 720-5,6 8 112 11,-14-10 32-11,14 10 0 4,-9-7-64-4,-5 3-16 11,2 0 0-11,-1 0 0 3,-3-4 32-3,0 6 0 11,5-2 0-11,-5 0 0 4,16 4 128-4,-14-2 16 13,-3-2 16-13,7 1 0 3,10 3-144-3,0 0-16 11,-15-4-16-11,15 4 0 3,0 0-224-3,0 0-32 7,0 0-16-7,0 0 0 8,0 0-288-8,0 0-64 12,0 0-16-12,23-4 0 5,4 4-160-5,5 6 0 6,1 1 0-6,8-3 0 4,0 2 128-4,5 6 0 7,5-4 0-7,2-1 0 8,-3 5-128-8,1-4 128 7,-4-2-128-7,-2 0 128 9,-6 1-128-9,2-3 0 10,-4 0 144-10,4-4-144 5,-8 0 128-5,-2 0-128 11,-2-2 160-11,-3-2-160 4,-5-3 320-4,-5 3-16 11,-16 4-16-11,16-4 0 4,-16 4 0-4,0 0 0 10,0 0 0-10,0 0 0 5,0 0 32-5,0-12 0 11,0 12 0-10,-16-10 0 3,-4 3-144-4,-9 5-32 12,-8 6 0-12,0-1 0 4,-8 5 0-4,0 0 0 10,-3-4 0-10,-5 2 0 4,-2-2 48-4,-1 2 0 12,-1-6 0-12,3 0 0 4,3-4 0-4,6 2 0 11,2 0 0-11,4 0 0 4,8-2-192-4,5 2 0 6,9 0 144-6,-1 2-144 9,9-4 0-9,9 4 0 6,0 0 0-6,0 0 0 9,0 0 0-9,0 0 0 8,0 0 0-8,21-2 0 8,4-2 0-8,5 4 0 7,3 0 0-7,2 0 0 8,6 0 0-8,4 0 0 7,5 0 0-7,5 0 0 23,-2 0-1536-22,3 0-240-1,1-8-32 0</inkml:trace>
    </iact:actionData>
  </iact:action>
  <iact:action type="add" startTime="121158">
    <iact:property name="dataType"/>
    <iact:actionData xml:id="d112">
      <inkml:trace xmlns:inkml="http://www.w3.org/2003/InkML" xml:id="stk112" contextRef="#ctx0" brushRef="#br4">14747 18695 13823 0,'0'0'608'1,"-13"0"128"-1,-1 0-592 0,0 0-144 6,1 4 0-6,13-4 0 9,-18-4 992-9,4 2 160 6,-3 0 48-6,5 0 0 9,-3 0-336-9,3 0-64 6,-4 0-16-6,16 2 0 8,-11-2-32-8,-1-2-16 7,12 4 0-7,0 0 0 8,-10-5 32-8,10 5 0 7,0 0 0-7,0 0 0 9,0 0-192-9,0 0-48 7,0 0 0-7,0 0 0 8,0 0-272-8,24-4-64 7,-3 0-16-7,0 4 0 8,7 0 64-8,5 0 16 11,0 0 0-11,4 2 0 5,6 0 112-5,2 4 16 12,6-3 16-12,5 3 0 3,9 6-16-3,1 0-16 6,8-6 0-6,0 3 0 9,4 5-128-9,2-6-32 11,2 2 0-10,0-1 0 2,2-1-80-3,9 4 0 10,3-4-128-10,5-1 192 5,-1 7-192-5,1-6 0 11,-1-4 128-11,-5 0-128 5,5-4 0-5,-4 0 128 9,1 0-128-9,4 0 0 4,-1 0 176-4,1-4-176 7,-11 0 192-7,4-4-192 9,-3-2 160-9,-1 4-160 10,2 3 128-10,-1-1-128 4,-5-2 160-4,-2-2-160 8,-6 0 192-8,-4 2-192 7,-9-5 288-7,-3 3-48 7,-3 2-16-7,1-2 0 8,-11-2 0-8,-4 5 0 7,-6 3 0-7,0-2 0 8,-8 2-80-8,-2 0-16 11,-5 0 0-11,-3 2 0 4,-7 0-128-4,-14 0 192 12,0 0-192-12,0 0 192 4,0 0-64-4,0 0-128 11,0 0 192-11,0 0-64 4,0 0 0-4,-12 8-128 11,-8-2 192-11,3-1-64 4,-5 1-128-4,-5-2 160 10,-2 0-160-10,-4 0 160 5,-2-2-160-5,-2 4 0 10,-8-2 144-10,0 3-144 5,-2-1 0-5,-8-2 144 11,-9 0-144-11,-2 0 0 3,-4-2 144-3,-3 2-144 8,-7-4 0-8,-2 0 144 8,-3 4-144-8,-3-2 0 10,-6 0 0-10,1-2 0 4,-13 0 0-4,-1 0 0 13,-4-2 0-13,-2 0 0 3,3 0 0-3,3-4 0 6,0 2-176-6,4-2 176 9,3-4 0-9,1-1 0 10,9 3 0-10,8-2 0 5,8-3 0-5,11 3 0 10,7-2 0-10,7 4 0 5,12 4 0-5,4-1 0 10,7-3 0-10,11 4-128 5,3 2 128-5,12 2 0 11,0 0 0-11,0 0-128 4,0 0 128-4,22-4 0 6,7 0-144-6,10 0 144 9,4 0-144-9,13-4 144 10,13 5-192-10,13-1 192 5,5 0-144-5,13 0 144 10,1-2 0-10,7-2-144 5,-1-2 144-5,8 5 0 10,6-3 0-10,4 0 0 5,3 0 0-5,1-3 0 7,-8 3 0-7,4 0 0 8,-6-4 0-8,4 1 0 11,2 1 0-11,-10-4 0 4,-8 4 0-4,-4-1-128 11,-9 3 128-11,2 4-128 19,-9 0-2528-19,1 0-496 1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3T00:03:06.78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FFFFFF"/>
    </inkml:brush>
    <inkml:brush xml:id="br3">
      <inkml:brushProperty name="width" value="0.05292" units="cm"/>
      <inkml:brushProperty name="height" value="0.05292" units="cm"/>
      <inkml:brushProperty name="color" value="#FFC000"/>
    </inkml:brush>
  </inkml:definitions>
  <iact:action type="add" startTime="2295">
    <iact:property name="dataType"/>
    <iact:actionData xml:id="d0">
      <inkml:trace xmlns:inkml="http://www.w3.org/2003/InkML" xml:id="stk0" contextRef="#ctx0" brushRef="#br0">4624 4747 8287 0,'0'0'736'1,"0"0"-592"11,0 0-144-12,0 0 0 3,-12 2 1520-3,12-2 272 11,-13 2 48-11,13-2 16 4,-10 6-480-4,10-6-96 10,-16 4 0-10,16-4-16 5,-9 6-240-5,9-6-32 10,0 0-16-10,0 0 0 5,-16 2-16-5,16-2-16 10,0 0 0-10,0 0 0 5,-10 0 16-5,10 0 16 10,0 0 0-10,0 0 0 5,0 0-272-5,0 0-48 11,0 0-16-11,0 0 0 4,0 0-256-4,0 0-64 10,0 0-16-10,0 0 0 6,0 0-128-6,0 0-32 9,14 5 0-9,3-1 0 5,-17-4-144-5,22 4 128 10,-3 0-128-10,3 4 128 6,1 0-128-6,5-2 160 9,1 1-160-8,2 1 160 3,0-2-160-4,6-2 192 10,-2 2-192-10,4-2 192 6,0-4-192-6,-1 2 0 9,4 2 0-9,-3-4 128 5,2-4-128-5,-2 8 0 11,6-1 144-11,0-1-144 4,2 2 128-4,2-2-128 11,-6 2 128-11,1 0-128 4,3 0 192-4,-4 0-48 11,0-2 0-11,0-2 0 5,2 0 0-5,2 0 0 11,-8 2 0-11,2-2 0 3,-4-2-16-3,6 0-128 11,-4-2 192-11,0 4-64 4,-2 0 32-4,-2 0 0 11,0 0 0-11,2 0 0 4,-4 6-160-4,2-2 192 11,2-2-192-11,-2-2 192 5,-1-2-64-5,1 2-128 10,2 4 192-10,-4-4-64 5,-2 0-128-5,2-2 160 10,4-2-160-10,-3 0 160 4,-3 4-16-4,-4-6 0 10,0-2 0-10,1 4 0 5,-5-2 48-5,0-1 16 12,-3 1 0-12,5 0 0 4,-1 2-32-4,-1 2-16 11,1 2 0-11,-3-2 0 4,-3-2-32-4,-1-2-128 11,3 3 192-11,-5 1-64 4,5 0-128-4,-5 0 160 11,3 0-160-11,-1 0 160 4,-17 2-160-4,16 2 128 10,2-2-128-10,-18 0 128 5,0 0-128-5,17 0 0 10,-17 0 144-10,14 2-144 5,-14-2 0-5,0 0 144 9,0 0-144-9,0 0 0 6,0 0 192-6,0 0-192 9,0 0 192-9,0 0-192 6,0 0 224-6,0 0-64 10,0 0-16-10,0 0 0 5,0 0-16-5,0 0 0 10,0 0 0-10,-10-6 0 5,-6 0 16-5,3-2 0 10,-5 2 0-10,3 4 0 4,-1 2-144-4,-5 0 128 11,1-2-128-11,1 2 128 4,-3 0-128-4,-1 0 0 11,-5 0 0-11,9 2 128 5,-3-2-128-5,-15 4 0 11,4 0 0-11,0 2 0 4,-6-6 0-4,0 0 0 12,-2 0 128-12,-2 0-128 3,0 0 0-3,0-4 0 10,-5-2 0-10,-1 2 0 5,0 2 0-5,2 2 0 10,-2-2 128-10,-1 0-128 5,1 1 0-5,2 1 0 10,-2 0 0-10,-1 1 0 5,3 1 0-5,-4-2 0 10,-3 0 0-10,-1 0 0 5,4 0 0-5,1-3 0 10,-1-1 0-10,0 2 0 5,4 2 0-5,2 0 0 10,-1 0 0-10,7 0 0 5,-2-4 128-5,4 4-128 11,-6 4 128-11,6-2-128 4,-4-2 0-4,6 4 0 11,3-3 0-11,-1 3-176 4,4-2 176-4,0 2 0 11,1-2 0-11,5 0 0 4,0-2 0-4,1 2 0 10,8-2 0-10,-1 4 0 5,15-4 0-5,-12 4 0 10,12-4 0-10,0 0 0 5,0 0 0-5,0 0 0 10,0 0 0-10,0 0 0 5,0 0 0-5,0 0 0 10,0 0 0-10,0 0 0 5,0 0 0-5,0 0 0 10,0 0 0-10,0 0-128 5,10-16 128-5,-10 16 0 10,12-6 0-10,-12 6 0 6,15-7 0-6,-15 7 0 9,20-2 0-9,-5-2 0 5,5 2 0-5,-1 0 0 10,-1 0 0-10,3 4-128 5,3 2 128-5,1 2 0 10,4-4 0-10,6 0-128 6,10-1 128-6,-2 3 0 6,4 0 0-6,4 0-128 9,3 0 128-9,7 2 0 12,-1-2 0-12,7 2 0 4,-5-4 0-4,2 0 0 11,5-4 0-11,-11 2 0 4,-1 0 0-4,1 2 0 10,1 0 0-10,3 0 0 6,-3-2 0-6,-3 1 0 10,-1 3 0-10,-1-4 0 4,3-2 0-4,-2 0 0 7,-5 1 0-7,-1-1 0 9,0 0 0-9,-16-2 0 10,2-2 0-10,-2-4 0 5,0 4 0-5,3 0 0 6,1 1 0-6,8-7 0 5,-5 4 0-5,-8 4 0 7,-1-2 0-7,-2-2 0 8,-2 3 0-8,-3-1 0 11,-3 2 0-11,1 0 0 4,-7 4 0-4,5 0 0 13,-20 0 0-13,17-2 128 3,-17 2-128-3,14-2 0 11,-14 2 0-11,0 0 0 3,0 0 0-3,0 0 0 11,0 0 0-11,0 0 128 5,0 0-128-5,0 0 128 10,0 0-128-10,0 0 128 6,-19 6-128-6,1 0 128 9,-3-2-128-9,3 0 128 6,0 3-128-6,-3-1 0 11,-4-2 0-11,-3 0 128 3,-3 2-128-2,-6 2 192 9,2-2-64-10,-16-1 0 5,3 1-128-5,-5 0 0 7,-4 0 0-7,3-4 0 8,-5 0 0-8,3-4 0 7,-1-2 0-7,0-2 128 9,3 2-128-9,1-2 0 7,4 1 0-7,-1-5 0 8,-1 2 0-8,4 0 0 10,4-5 0-10,-4-1 128 5,3-8-128-5,1 1 0 12,-6 1 128-12,0-1-128 3,2-4 0-3,4 1 0 12,-3 7 0-12,7 3 128 3,-6-3-128-3,8 5 0 7,-2 0 0-7,2 4 0 9,1 2 0-9,5 1 0 6,0 3 0-6,2-2 0 9,-2 0 0-9,1 4 0 10,5 0 0-10,0 4-128 5,-1 2 128-5,7-2 0 10,-3-6 0-10,7 5 0 5,3-1 0-5,12-2 0 7,-16 2 0-7,16-2-128 4,0 0 128-4,0 0 0 10,0 0 0-10,0 0 0 5,0 0 0-5,0 0 0 11,0 0 0-11,0 0 0 4,16 10 0-4,4 2-160 12,-1-6 160-12,8 0 0 4,5-1-128-4,3 5 128 7,-4-4 0-7,8 2 0 8,6 2-128-8,2-3 128 11,1 5 0-11,3 0 0 4,0-6 0-4,1 3 0 10,5 3 0-10,0-2 0 6,1 1 0-6,4-3 0 9,-3-4 0-9,-2 2 0 6,-3 0 0-6,1 2 0 9,-3-4 0-9,1-1 0 5,-2 3 0-4,0 0 0 8,-3 4 0-9,1-6 0 5,-2-4 0-5,-4 0 0 10,0 0 0-10,-6 2 0 5,-4-2 0-5,-2 0 0 11,-2-2 0-11,-3 0 0 5,-7 0 0-5,-1 2 0 11,-18 0 0-11,0 0 0 4,0 0 0-4,0 0 0 11,0 0 0-11,0 0 0 3,0 0 0-3,0 0 0 11,0 0 0-11,0 0 0 4,0 0 0-4,-20 0 0 11,-1-2 0-11,-3 2 0 5,-3 4 0-5,-2 0 0 10,-2-4 0-10,-4 2 0 5,-8-2 0-5,2 0 0 9,-6 0 0-9,4 0 0 5,-2-2 0-5,-4 2 0 11,-1 0 0-11,-1-2 0 4,0 0 0-4,-3 0 0 10,-1 0 0-10,-6 2 0 5,1 0 0-5,0 0 0 10,1-4 0-10,2-2 0 4,3 2 0-4,1 0 0 13,4 2 0-13,3-3 0 4,3-5 0-4,0 4 0 10,6 0 0-10,4 2 0 5,-6-2 0-5,3-3 0 10,5 1 0-10,0 2 0 5,0-4 0-5,4 4 0 10,1 1 0-10,3 1 0 4,-1 0 0-4,5 0 0 11,5-2 0-11,-1 2 0 5,5 0 0-5,10 4-128 9,0 0 128-9,0 0 0 5,0 0 0-5,0 0 0 11,0 0-128-11,0 0 128 5,0 0-128-5,0 0 128 10,15 8-192-10,7 6 192 4,1-5-192-4,9 7 64 11,5-2 128-11,2 5-208 4,9-9 208-4,3 7-144 11,0-1 144-11,7 0-128 5,1-3 128-5,1-1 0 10,3 4-144-10,3-5 144 5,-4 5 0-5,7-8 0 10,1-6 0-10,-2 0 0 4,0 2 0-4,1 1 0 11,-1 3 0-11,-6-4 0 4,1-2 0-4,1 0 0 11,-5 4 0-11,-1 2 0 4,-3-2 128-4,-4-3-128 12,-1 1 128-12,-9-2-128 4,-2-2 160-4,-10 2-160 11,-5 2 192-11,-5 0-192 4,-1-2 192-4,-18-2-192 11,0 0 192-11,0 0-192 4,0 0 160-4,0 0-160 10,0 0 128-10,0 0-128 5,0 0 176-5,0 0-48 10,-16 10-128-10,-1-4 192 5,-11 1-192-5,-3 3 144 11,-8-6-144-11,-2 0 128 4,-7-4-128-4,-5 0 0 11,-4 0 0-11,1 0 128 4,-5 0-128-4,-3 0 192 10,0 0-192-10,1 0 192 6,-5 0-192-6,0 0 0 10,-8 0 0-10,-1-4 0 4,-4-2 0-3,3-4 0 8,5 1 0-9,1-3 0 5,8 2 0-5,-3 2 0 10,7-5 0-10,5 3 0 5,7-4 0-5,7 7 0 10,0 1 0-10,6 0 0 5,3-4-144-5,5 4 144 10,6 0 0-10,7 2 0 6,14 4-128-6,0 0 128 6,0 0 0-6,0 0 0 10,0 0-224-10,19-3 64 10,9 3 16-10,11-2 0 4,2 0-48-4,11 2 0 11,9 2 0-11,7 2 0 5,10 1 192-5,6 1-128 10,2 8 128-10,4-6-128 5,3-6 128-5,-5 2 0 7,-10-4 0-7,-6 3-128 8,-2 1 128-8,-9 4 0 11,-5-2 0-11,-5 0 0 4,-10 2 0-4,-2 1-256 11,-10-1 64-11,-1 2 0 17,-5 2-2240-16,-9-5-464-1,-14-7-96 0,0 0-16 2</inkml:trace>
    </iact:actionData>
  </iact:action>
  <iact:action type="add" startTime="4954">
    <iact:property name="dataType"/>
    <iact:actionData xml:id="d1">
      <inkml:trace xmlns:inkml="http://www.w3.org/2003/InkML" xml:id="stk1" contextRef="#ctx0" brushRef="#br0">4681 2676 8287 0,'0'0'368'1,"0"0"80"-1,0 0-448 0,5-12 0 9,-5 12 0-9,0 0 0 6,0 0 2096-6,0 0 336 9,0 0 64-9,0 0 0 4,-3-9-992-4,3 9-208 10,-10-8-32-9,-4 4-16 4,2 2-480-5,-3 4-80 10,15-2-32-10,-14 6 0 5,-3 2 48-5,-1-1 16 10,1 1 0-10,-5 8 0 4,3-3 16-4,1 7 0 10,-5 5 0-10,-1 3 0 5,-1-1-128-5,1 8-32 12,1 4 0-12,4 0 0 4,-1 8-16-3,-5 3-16 9,-1 7 0-10,3 3 0 4,7 7-224-4,-3 7-64 10,-5 6 0-10,5 2 0 5,3 2-112-5,5-26-16 10,3 10-128-10,0 28 192 5,2-8 32-5,2-30 0 10,10 5 0-10,-2 22 0 5,0-9 0-5,0-9 0 11,2-3 0-11,-1-7 0 4,5-11-16-4,-4-16 0 11,0 1 0-11,4 12 0 4,-4-14-64-4,-4-5-16 10,1-9 0-10,3 9 0 5,0-5 128-5,2-7 32 9,-8-12 0-8,0 0 0 4,4 9 32-5,-4-9 0 10,0 0 0-10,0 0 0 4,0 0 64-4,0 0 32 10,0 0 0-10,-2-17 0 5,-2-3-96-5,-2 7-32 11,0-9 0-11,0 1 0 5,1-3-288-5,-7-13 0 10,2 6 0-10,4-6 0 5,0-8 144-5,-1 6-16 11,3-4-128-11,2-1 192 4,0-1-192-4,2-4 0 11,2-2 0-11,2 2 0 4,1-3 0-4,5-3 0 10,0-1 0-10,-2 19 0 5,2-12 0-5,5-19 0 10,5-3 0-10,1 7 0 5,4-2 0-5,1-1 0 10,-3 7 0-10,1 1 0 6,1 5 0-6,2 1 0 9,1-1 0-9,-1 3 0 5,0-2 0-5,-1 6 0 10,-3 6-128-10,0-1 128 5,1 4 0-5,-3 3-128 10,-3-2 128-10,1 10 0 5,1 4 0-5,-7 7 0 10,3 0 0-10,-16 16 0 5,0 0 0-5,0 0 0 10,0 0 0-10,0 0 0 5,0 0-160-5,10 20 160 11,-6-1-128-11,-4 9 128 4,-4 1 0-4,-2 4 0 10,-10-2 0-10,3 12-128 5,-7 0 128-5,-1 6 0 10,-3 0-144-10,1 3 144 4,-2 3 0-4,-3 5 0 12,1 1 0-12,0 11 0 5,-1 2 0-5,9-19 128 9,1 7 0-9,5 4 0 5,-3 7-128-5,6-1 0 11,2 2 0-11,-5 37 0 5,5-6 0-5,6-11 0 11,0 0 0-11,6-7 0 3,4-5 0-3,5-2-176 11,1-2 48-11,8-10 0 18,1-1-592-18,6-5-112 0,4-1-32 0,14-3-11024 12,6-11-2192-12</inkml:trace>
    </iact:actionData>
  </iact:action>
  <iact:action type="add" startTime="6023">
    <iact:property name="dataType"/>
    <iact:actionData xml:id="d2">
      <inkml:trace xmlns:inkml="http://www.w3.org/2003/InkML" xml:id="stk2" contextRef="#ctx0" brushRef="#br0">12557 2664 9215 0,'-14'-19'816'1,"3"11"-656"5,3-4-160-6,-4-1 0 4,2 5 1168-4,2-4 208 10,8 12 32-10,-13-12 16 5,3-5 112-5,0 9 0 11,10 8 16-11,0 0 0 5,-11-15-256-5,3 3-48 11,-4 2-16-11,12 10 0 4,0 0-320-4,0 0-64 11,0 0-16-11,0 0 0 4,0 0-240-4,0 0-48 10,0 0-16-10,0 0 0 5,14 10-128-5,3 0-16 9,3 7-16-9,7 5 0 6,8 5 112-6,2 4 32 10,10 6 0-10,2 10 0 5,7 2-240-5,3 1-32 10,-2-1-16-10,-1 14 0 5,-3 1-224-5,-8-2 144 10,-1 9-144-10,-6-3 128 5,-1 4 0-5,-4 8-128 10,-4 0 192-10,-2 0-64 5,-7-8 64-5,-7 2 16 7,3 4 0-7,-6-10 0 9,2 1 160-9,-5-3 16 6,-3 2 16-6,-4-5 0 9,-2-1 144-9,-2 2 32 11,-3-7 0-11,1-1 0 5,-2-1-112-5,-4-2-16 10,-3-1 0-10,-7-3 0 5,1-4-112-5,7-14-16 7,-4 8-16-7,-7 8 0 8,2-2-96-8,9-16-16 7,-5 2 0-7,-7 16 0 8,3-10-48-8,7-11-16 11,-5-3 0-11,-9 8 0 4,5-4-128-4,2-3 0 8,-3-7 144-8,7-3-144 3,-3 0 128-3,1-7-128 7,1-3 128-7,5-2-128 9,-5 0 0-9,5-4 144 10,1 0-144-10,6-3 0 5,8 5 0-5,-11-12 0 11,5 0 0-11,4 4 0 5,2-3 0-5,2-3 0 11,0-4 0-11,4 5 0 5,5-5-128-5,-1-5 128 10,6-1 0-10,-1-1-144 4,5 0 144-4,3-3 0 7,2-3-144-7,1-4 144 9,1 0 0-9,-9 8-144 11,3-5 144-11,8-12 0 5,-5-1-176-5,-1 2 176 7,-7-8-160-7,-1-1 160 8,1-3-160-8,-8 12 160 7,-2-4-160-7,3-33 160 8,-1 0-192-8,-4 22 48 10,-2-14 16-10,4-34 0 5,-4 11-64-5,4-1 0 8,2 5 0-8,-3 3 0 4,1 4 192-4,0 8-160 6,-2 4 160-6,2 7-160 9,-2 3 160-9,-2 5 0 11,-4 9 0-11,2 3-128 4,0 12 128-4,0 3 0 10,-2 3 0-10,0 4-128 6,0 3 128-6,-2 8 0 6,4 12 0-5,0 0-128 6,0 0 128-7,0 0 0 11,0 0 0-11,-4 26-128 5,0 1 128-5,2 8-160 10,0 14 160-10,2 4-160 5,0 5 160-5,2 8-128 10,0 12 128-10,-2-17-128 5,0 9 128-5,-2 39 0 10,0-5 0-10,-2-11 0 5,0-3 0-5,1-28 0 11,-5-3 0-11,-4 25 0 4,2-10 0-4,-5-4 0 11,3 0 128-11,-4-29-128 3,-1 2 144-3,-12 16-144 11,-3-5 192-11,1-7-192 5,2-8 176-5,-2-4-176 10,1-8 160-10,5-5-160 20,0-5-2528-20,3-11-608 0</inkml:trace>
    </iact:actionData>
  </iact:action>
  <iact:action type="add" startTime="7295">
    <iact:property name="dataType"/>
    <iact:actionData xml:id="d3">
      <inkml:trace xmlns:inkml="http://www.w3.org/2003/InkML" xml:id="stk3" contextRef="#ctx0" brushRef="#br0">14761 3548 12319 0,'0'0'544'2,"0"0"112"-2,0 0-528 0,0 0-128 9,0 0 0-9,6-10 0 6,-6 10 1152-6,0 0 192 9,0 0 32-9,0 0 16 5,0 0-112-5,0 0-32 10,0 0 0-10,0 0 0 5,0 0-304-5,0 0-64 10,0 0-16-10,0 0 0 5,0 0-256-5,0 0-48 11,0 0-16-11,0 0 0 4,0 0-16-4,10 10 0 12,-3 3 0-12,3-1 0 3,-4 6-64-3,0-1-16 11,4 7 0-11,1 1 0 4,-5 2-112-4,2 3-16 10,2 1-16-9,-4 8 0 4,-4 2 48-5,-1 2 16 9,3-8 0-9,-4 4 0 5,0 0-32-5,0-4 0 10,0-6 0-10,0 0 0 4,-2 1-64-4,0 1-16 12,1-4 0-12,1-4 0 4,1 3 0-4,1-5-16 10,-2 1 0-10,0-5 0 5,0-3-48-5,0 2-16 10,0-16 0-10,0 0 0 5,2 11 16-5,-2-11 16 10,0 0 0-10,0 0 0 5,0 0-16-5,0 0 0 10,0 0 0-10,20 2 0 5,-5-6 48-5,3-2 0 10,3 1 0-10,1-5 0 5,-1 0-240-5,7-2 128 10,3 1-128-10,4 5 0 5,0 0 0-5,6-2 0 10,-2 0 0-10,4 4 0 5,-4-1 0-5,8 3 0 10,-4-2 0-10,4 2 0 5,1-2 0-5,-3-2 0 10,0 2 0-10,4 0 0 5,0 2 0-5,-1 0 0 10,3-3 0-10,-2 3 0 5,2 4 0-5,-1-1 0 10,3-1 0-10,-4 4 0 5,-1-2 0-5,5 0 0 10,0 0 0-10,-3-2 0 4,1-4 0-3,-18 2 0 9,4 2 0-10,2-4 0 5,-2 1 176-5,4-1-176 11,-4 0 192-11,-1 2-192 4,-1 2 208-4,2 0-64 12,-4 0-16-12,2 0 0 3,2 0 0-3,-4 0-128 11,-2 0 192-11,3 0-64 4,3 0-128-4,-4 2 160 10,-2 2-160-10,14-2 160 6,-6 0-160-6,-2 0 128 9,-6-6-128-9,0 4 128 5,-3 5 0-5,-1-1-128 10,-4-4 192-10,9 4-64 5,-1 2-128-5,-14-2 160 10,5 2-160-10,-1-2 160 5,3 0-160-5,-3 0 0 10,-3 1 0-10,1-3 0 5,3 2 128-5,-5 0-128 10,1 4 0-10,1-4 128 5,-5 0-128-5,4 0 0 7,-7-2 0-7,5 2 128 9,-4-1-128-9,3 3 0 7,-5-4 144-7,5 0-144 9,-3 2 128-9,4 0-128 11,-5 4 128-11,5 2-128 4,-4-5 0-4,3 1 0 12,-3 2 0-12,2 2 128 4,-4-2-128-4,1-5 0 6,3 1 0-6,-14-4 0 10,12 8 0-10,1-2 128 7,-3-2-128-7,4-2 0 3,-14-2 128-3,9 2-128 10,5-2 160-10,-14 0-160 5,10-2 160-5,-10 2-160 7,0 0 160-7,11-2-160 9,-11 2 208-9,12-6-48 10,-6-6-16-10,0 5 0 5,-2-3-16-5,0-2 0 10,-4 12 0-10,6-12 0 6,-6-5 16-6,0 5 0 9,-2-7 0-9,-2 1 0 5,2 1-16-4,0-5-128 9,-2-5 192-10,0 1-64 5,0 1-128-5,4-2 0 9,0-4 144-9,-4 1-144 5,0-1 0-5,-2-4 128 11,1 2-128-11,-1 0 0 4,2 0 0-4,0-3 0 10,0-1 0-10,0 4 0 6,2 2 0-6,0-2 0 10,0-2 0-10,2 2 0 5,0 1 0-5,2 3 0 11,-2 4 0-11,2 3 0 4,0 3 0-4,2 1 0 6,-4 1 0-5,2 5 0 8,0-2 0-9,0 5 0 10,-2 9 0-10,2-6 0 6,-2 6 0-6,2-10 0 7,-2 2 0-7,0 8-128 3,0 0 128-3,0 0 0 8,0 0 0-8,0 0 0 9,0 0 0-9,0 0-128 10,10 8 128-10,-1 2 0 4,-9-10 0-4,8 8-128 7,2 7 128-7,2 1 0 8,-7 5 0-8,1 7-160 12,0-3 160-12,-2 2 0 4,2 4 0-4,-4 5-128 11,0-5 128-11,-2 4 0 4,0-2 0-4,0 4 0 10,-2 4 0-10,0-4 0 4,0 2 0-4,-4-4 0 12,2-2 0-12,0 2 0 4,2 4 0-4,0-5 0 10,0-1 0-10,2 0 0 5,-3 0 0-5,1-2 0 7,-4-1 0-7,2-1 0 8,0-2 0-8,2-2 0 11,0 1 0-11,0-3 0 4,0-5 0-4,0 1 0 11,2-5 0-11,0 2 0 5,0-7 0-5,0-9 0 10,0 0 128-10,0 0-128 5,0 0 0-5,0 0 0 10,0 0 128-10,0 0-128 4,0 0 0-4,0 0 128 10,0 0-128-10,0 0 0 5,-12-4 128-5,5-1-128 11,1 1 0-11,0-2 144 5,-4-4-144-5,2 4 0 11,3 2 0-11,-7-2 0 4,0-3 0-4,2 1 0 11,-7 2 0-11,-1-6 0 4,1 3 0-4,-5 1 0 10,3-4 128-10,-3 4-128 5,1 2 0-5,-5-1 0 10,1-3 0-10,0 2 0 5,-3-2 0-5,-3-1 0 10,-4 7 0-10,0-4 0 5,0-2 0-5,-6 4 0 10,0 2 0-10,-4 2 0 5,0-1 0-5,-5-1 0 10,-5-2 0-10,0 4 0 4,-1-2 0-4,-3 2 0 11,-3-2-144-11,1 4 144 5,1-2 0-5,-24 0 0 10,8-2-128-10,8 4 128 5,-4-2 0-5,-1 2-128 10,-1-2 128-10,-2 2 0 5,-4-4-160-5,4 4 160 10,6-1-128-10,0-1 128 5,5-4 0-5,3 2 0 10,3 4 0-10,5 0-128 5,5-2 128-5,2 2 0 11,-2 0 0-11,5 0 0 4,-1 0 0-4,0 0 0 11,8 0 0-11,-2 2-128 4,4-2 128-4,1 2 0 10,7 0 0-10,0 0-128 5,0-2 128-5,5 0-128 10,1 2 128-10,3-2-128 5,-1-2 128-5,3 2 0 10,2 0-144-10,5 2 144 5,-5 0 0-5,4 0 0 10,10-2-144-10,-15 1 144 5,3 5 0-5,-4 0 0 10,7-2-128-10,-7 2 128 4,4 0 0-4,-1 4 0 11,1-5 0-11,0 1 144 5,-3-2-144-5,15-4 0 10,0 0-160-10,-16 8 160 5,4-6 0-5,12-2 0 10,0 0 0-10,0 0 0 5,0 0 0-5,0 0 0 10,0 0 0-10,-6-16 0 5,1 5 0-5,3-3 0 11,2 14-128-11,0-18 128 5,0-5 0-5,5-2 0 11,-1-1 0-11,0-1 0 3,-4 0 0-3,0-5 0 11,0-5 0-11,4 2 0 4,-2 0 0-4,2-4 0 11,-2 2 0-11,2 2 0 4,2-6 0-4,0 4 0 10,-3 0 0-10,1-4 0 6,-2 4 0-6,2-6 0 9,2 4 0-9,-2 0 0 5,-2 4 0-5,-2 4 0 10,2 0 0-10,-2 1 0 5,0 7 0-4,0 1 0 8,0 3 0-9,0 5 0 5,0-1 0-5,0 15 0 10,-2-10 0-10,2 10 0 5,0 0 0-5,0 0 0 11,0 0 0-11,0 0-144 4,0 0 144-4,0 0-160 11,-4 19 160-11,-2-3-160 4,4 5 160-4,2 7 0 10,0-1-144-10,2 6 144 5,2 8 0-5,-4 2-176 11,0 4 176-11,0 6-128 5,0-1 128-5,0 3-128 10,0-1 128-10,0 3-128 4,0-2 128-4,2-5 0 10,0-7 0-10,0 2 0 5,0-4 0-5,0 2 0 10,2-8 0-10,2-2 0 5,1 0 0-5,1-3 0 10,-2-1 0-10,8-4 0 6,-7-1 0-6,3-7 0 9,2 3 0-9,-6-13 0 5,4 5 0-5,7-2 0 10,-17-10 0-10,20 6 0 4,-3-2 0-3,3-6 0 9,1-2 128-10,-3 0-128 5,3-4 0-5,3-2 0 10,1 1 0-10,2-3 128 5,-3-4-128-5,1 7 0 11,2-5 0-11,3 10 0 4,-1 0 0-4,2 2 0 12,4-8 0-12,6 6 0 3,-4 1 0-3,8 1 0 11,-2 2 0-11,6 0-128 4,1-4 128-4,5 2 0 10,0 0 128-10,1 0-128 6,7-2 0-6,3-2 0 9,-4 4-192-9,5 0 64 5,3 0 128-5,-6-2 0 10,3 0 0-10,-21 3-128 5,7-1 128-5,6 0 0 10,1 0 0-10,0-4 0 6,3 2 0-6,1 2 0 9,1 0 0-9,-3 0 0 5,2 2 0-5,3-2 0 12,-7 0 0-12,1 2-128 3,-3 4 128-3,3-4 0 12,-5 2 0-12,3 0 0 4,-1 2 0-4,-1 0 0 9,3 2 0-9,-1-4 0 5,-5-2 0-5,-1 2 0 12,-4-1 0-12,-2 1 0 4,-8-2 0-4,-4 0 0 11,-2 0 0-11,-4 2 0 4,-2-2 0-4,-5 2 0 11,-1 0 0-11,-1 2 0 3,3 4 0-3,-5-2 0 10,1 0 0-10,1 0 0 5,-6-1 0-5,-1 3 0 10,-3-4 0-10,2 0 0 6,-12-4 0-6,0 0 0 9,0 0 0-9,0 0 0 4,0 0 144-4,0 0 16 11,0-10 0-11,-6-3 0 4,0 1 80-4,-2-8 16 11,-2 1 0-11,-3-5 0 4,1-7-64-4,-4 0 0 11,5 0 0-11,-5 2 0 6,4-1-192-6,1-1 144 9,1 2-144-9,-2 4 128 4,4 3-128-4,1-1 0 12,3 7 0-11,-4 2 0 16,8 14-1440-17,0 0-160 0,0 0-48 0,0 0-16416 5</inkml:trace>
    </iact:actionData>
  </iact:action>
  <iact:action type="add" startTime="11979">
    <iact:property name="dataType"/>
    <iact:actionData xml:id="d4">
      <inkml:trace xmlns:inkml="http://www.w3.org/2003/InkML" xml:id="stk4" contextRef="#ctx0" brushRef="#br1">7565 4113 3679 0,'0'0'320'0,"0"0"-320"11,-9-9 0-11,9 9 0 4,0 0 2384-4,-14-4 416 11,14 4 80-11,-12 0 0 4,12 0-1344-4,-15 0-256 12,15 0-64-12,0 0-16 4,-12 0-176-4,12 0-16 11,-16-2-16-11,16 2 0 4,0 0-144-4,-11 11-16 11,11-11-16-11,0 0 0 4,0 0-144-4,-14 8-32 10,14-8 0-10,-8 14 0 6,8-14-80-6,-4 15-32 9,4 3 0-9,0-18 0 6,2 16 16-6,6 3 0 9,4-1 0-9,-2 1 0 5,7 3-208-5,-1 3-32 10,5-2-16-10,3-1 0 5,-7-5-112-5,-5-1-32 10,7-2 0-10,1 3 0 5,1-3-16-5,11 7 0 10,-3-1 0-10,0-8 0 5,2-1 320-5,-11-7 48 10,1 0 16-10,12 0 0 5,3-4 144-5,-5-2 48 11,-2-4 0-11,-2-4 0 3,1-5-16-3,-3-1 0 12,-4 1 0-12,5-5 0 4,-1 4-128-4,-1-3-32 10,-5-4 0-10,2 3 0 5,-3 2-208-5,0-1-32 12,-5-1-16-12,1 7 0 4,-2-5-128-4,-1 7-16 10,-5-1-128-10,-6 12 192 5,10-10-192-5,-10 10 0 9,0 0 128-9,0 0-128 5,0 0 0-5,0 0-256 10,0 0 48-10,14 20 16 19,-11 1-2112-19,1 4-432 0,-4-1-80 2</inkml:trace>
    </iact:actionData>
  </iact:action>
  <iact:action type="add" startTime="12745">
    <iact:property name="dataType"/>
    <iact:actionData xml:id="d5">
      <inkml:trace xmlns:inkml="http://www.w3.org/2003/InkML" xml:id="stk5" contextRef="#ctx0" brushRef="#br1">10091 4265 9215 0,'0'0'400'0,"0"0"96"2,0 0-496-1,0 0 0 8,0 0 0-9,0 0 0 4,0 0 2448-4,0 0 400 11,0 0 80-11,0 0 16 4,0 0-1600-4,0 0-304 10,0 0-64-10,0 0-16 5,0 0-256-5,0 0-48 10,14 18-16-10,-8-6 0 5,2 3 16-5,1 3 0 10,1-5 0-10,-6 1 0 5,6-2-144-5,4 5-48 10,1-1 0-10,12 11 0 5,5-1-160-5,-13-7-48 10,7-3 0-10,18 5 0 5,-5-3-16-5,-11-10-16 10,1-1 0-10,16 5 0 5,0-10 224-5,-10 0 32 10,-2-4 16-10,-2 0 0 5,0-2 224-5,-9-6 48 10,3 1 16-10,10-9 0 4,-2 3-144-4,-3-7-16 11,-1-1-16-11,-11 9 0 5,3-5-288-5,8-9-64 10,-3 1-16-10,-3 2 0 5,0-3-64-5,-3 1-16 12,-6 5 0-12,1 3 0 3,-5-2-160-3,0-1 128 11,-3 6-128-11,1 5 128 4,-8 11-128-4,6-10 160 10,-6 10-160-10,0 0 160 6,0 0-160-6,0 0 128 9,0 0-128-9,0 0 128 5,0 0-128-5,-6 12 0 10,0 5 0-10,-3 1 0 5,-1 1 0-5,0 5 0 10,-5-1 0-10,3 1 0 5,-6-3 0-5,1 2 0 10,1-1 0-10,-5 1 0 4,1-1 0-4,8-9 128 11,-3 7-128-11,-10 5 0 5,-3-3 128-5,3-5-128 10,1 1 128-10,-1-5-128 5,0 1 160-5,-3-6-160 10,1-2 192-10,-2 2-192 4,0-5 176-4,-5-3-176 11,-1-2 160-11,2-5-160 5,2-5 176-5,-2 2-176 10,-4-5 192-10,13 7-192 5,-1-8 144-5,-12-7-144 11,4-3 0-10,2 3 144 2,-5-2-144-3,9 1 0 11,6 1 0-11,-1-2 0 5,7 3 0-5,3 5 0 9,4-3 0-9,0 2 0 5,4 9 0-5,4 9 0 10,0 0 0-10,0 0 0 5,0 0 0-5,0 0-176 10,0 0 176-10,20 6-128 5,-1 5 128-5,3 1-192 10,5-6 192-10,6 11-192 5,2 3 192-5,-1-1-160 10,7 3 160-10,-4 3-160 4,4 1 160-4,0-3 0 12,-4 0 0-12,4-5-128 4,-4 1 128-4,0-5 0 12,-2 0 0-12,-4-3 0 3,-2 1 0-3,2-6 0 12,-1 0 0-12,-5-2 0 3,-2 2 0-3,-1-4 0 10,-6-2 0-10,3-2 0 19,-1-4-1536-19,-18 6-368 0,13-8-80 0,-13 8 0 2</inkml:trace>
    </iact:actionData>
  </iact:action>
  <iact:action type="add" startTime="13648">
    <iact:property name="dataType"/>
    <iact:actionData xml:id="d6">
      <inkml:trace xmlns:inkml="http://www.w3.org/2003/InkML" xml:id="stk6" contextRef="#ctx0" brushRef="#br1">7552 4209 6447 0,'0'0'576'0,"0"0"-576"9,0 0 0-9,0 0 0 4,-10-8 1920-4,10 8 256 11,0 0 64-11,-8-8 16 4,0-1-448-4,8 9-80 11,0 0-32-11,0 0 0 3,0 0-352-3,0 0-64 13,0 0 0-13,0 0-16 4,6 17-544-4,2 3-96 11,6-1-32-11,1 3 0 3,5-1-112-3,-1-3-32 11,-1-5 0-11,17 13 0 5,-2-1-192-5,-2-4-64 9,1-5 0-8,1 2 0 4,2-1 80-5,-2-5 16 9,-4-2 0-9,3-1 0 6,1-3 224-6,0-6 32 10,-4 0 16-10,6 0 0 5,-4-6 96-5,-9-2 32 10,-3-1 0-10,16-5 0 4,-5-3-144-4,-3-1-32 11,-2 2 0-11,1-5 0 4,-7-4-80-4,1-1-32 11,-1-5 0-11,-3 4 0 5,1-1-128-5,-5 1-16 10,-2-2-16-10,-4-2 0 5,-2-6 64-5,0 1 16 10,-1 3 0-10,-1 6 0 4,-2 0-96-3,6-1-16 9,-2 7 0-10,0 3 0 5,-2 3-64-5,-2 15-16 10,6-16 0-10,-6 16 0 5,0 0-128-5,0 0 160 10,0 0-160-10,0 0 160 4,0 0-160-4,0 0 160 10,0 0-160-10,0 0 160 5,0 0-160-5,0 0 0 11,0 0 0-11,0 0 0 4,0 0 0-4,0 0 0 10,0 0 0-10,0 0 0 6,0 0-128-6,0 0 128 10,0 0 0-10,0 0 0 5,0 0 0-5,0 0-144 10,0 0 144-10,4 20 0 5,-4 3-208-5,0 1 64 11,-2 1 16-11,-2 4 0 4,-2 2-16-4,0-1 0 10,-2 1 0-10,1 2 0 5,-3 2 144-5,-6 2 0 11,3-2 0-11,-7 2-128 4,1-2 128-4,-1-2 0 10,-5 1 0-10,-1 1 0 6,-1-2 0-6,6-8 0 9,-7-1 0-9,1-1 0 5,-2 2 0-5,-12 11 0 10,4-11 0-10,4-6 0 5,-1 1 0-5,5-3 0 10,-2-9 0-10,4-6 0 5,-1-8 128-5,1-5-128 10,4-1 128-10,5-4-128 5,-1 1 160-5,1-9-32 10,-2-3-128-10,-3 0 192 5,2-4-16-5,-9-16-16 11,3 6 0-11,2-4 0 4,-1-4-160-3,5 8 0 8,1 0 144-9,3 8-144 5,5 4 0-5,2 3 0 10,3 7 0-10,3 5 0 5,2-3 0-5,0 7 0 10,2 10 0-10,0 0 0 5,0 0 0-5,0 0-128 10,0 0 128-10,0 0 0 5,0 0-144-4,9 14 144 5,5 3-160-6,0 3 160 9,5-1-128-9,5 10 128 6,-7 7 0-6,5-1-144 9,1 0 144-9,-3-12-128 11,-5 3 128-11,13 9-128 5,-1-6 128-5,-8-10 0 11,3 3 0-11,7 7 0 5,-2-4 0-5,-1-3 0 10,-3-6 0-10,3-1 0 4,-7-5 0-4,1 2 0 10,1-5 128-10,-3-3-128 5,1 0 128-5,1-6-128 11,-7-2 128-11,5 0-128 4,1-1 128-4,-3-5-128 11,1 2 128-11,-3 0-128 18,2-2-1152-18,1 3-320 0,-7 1-48 0</inkml:trace>
    </iact:actionData>
  </iact:action>
  <iact:action type="add" startTime="15221">
    <iact:property name="dataType"/>
    <iact:actionData xml:id="d7">
      <inkml:trace xmlns:inkml="http://www.w3.org/2003/InkML" xml:id="stk7" contextRef="#ctx0" brushRef="#br1">6709 1750 7359 0,'0'0'656'1,"0"0"-528"10,0 0-128-11,0 0 0 4,4-14 1728-4,-4 14 304 10,0 0 64-10,0 0 16 6,0 0-752-6,0 0-144 11,0 0-16-11,0 0-16 4,0 0-304-4,0 0-64 11,-17 6-16-11,1 4 0 4,-6-1-352-4,1 7-64 10,-2-2 0-10,-1 5-16 5,-3-1 80-5,-6 1 0 10,2 1 16-10,-3 5 0 5,1 2-32-5,0 3-16 10,0-3 0-10,4 2 0 5,1 0 32-5,7 1 16 10,-1-3 0-10,3 0 0 5,7-1-144-4,1 1-48 8,3-4 0-9,6 1 0 4,2-1-48-4,4-3-16 11,3 1 0-11,11 1 0 5,2-9 32-5,1 3 0 10,6-6 0-10,8-1 0 5,0-3-32-5,6-4 0 10,4-4 0-10,2 0 0 4,-4-6-208-4,2 1 176 11,2-1-176-11,-6-4 160 5,2 0-160-5,-4 5 0 10,0-5 0-10,-4 4-176 18,-4 2-1792-17,-2-4-352-1,-2 3-80 0,-3 1-16 1</inkml:trace>
    </iact:actionData>
  </iact:action>
  <iact:action type="add" startTime="15642">
    <iact:property name="dataType"/>
    <iact:actionData xml:id="d8">
      <inkml:trace xmlns:inkml="http://www.w3.org/2003/InkML" xml:id="stk8" contextRef="#ctx0" brushRef="#br1">7271 2060 21599 0,'0'0'960'1,"0"0"192"-1,0 0-928 0,0 0-224 10,0 0 0-10,0 0 0 4,17 0 1008-3,5 0 144 9,-1-2 48-10,-1-2 0 5,-1-4-352-5,5 2-64 10,-1-2-16-10,1 5 0 6,-5-9-464-6,8 4-112 9,3 2 0-9,3-2-16 4,-2-1-176-4,-2 1 192 11,-1 2-192-11,-3-2 192 5,-4 2-192-5,-1 2-176 11,-1 1 48-11,-19 3-8592 15,14-2-1712-14</inkml:trace>
    </iact:actionData>
  </iact:action>
  <iact:action type="add" startTime="15838">
    <iact:property name="dataType"/>
    <iact:actionData xml:id="d9">
      <inkml:trace xmlns:inkml="http://www.w3.org/2003/InkML" xml:id="stk9" contextRef="#ctx0" brushRef="#br1">7402 2276 18431 0,'0'0'1632'1,"21"-13"-1312"8,2 3-320-9,-7 0 0 7,4-2 1616-7,3 3 256 8,4-7 48-8,1 4 16 5,-1-1-1360-5,4 3-288 10,0-6-48-10,16-1-16 6,0-5-448-6,-6 7-96 9,4-1 0-9</inkml:trace>
    </iact:actionData>
  </iact:action>
  <iact:action type="add" startTime="16169">
    <iact:property name="dataType"/>
    <iact:actionData xml:id="d10">
      <inkml:trace xmlns:inkml="http://www.w3.org/2003/InkML" xml:id="stk10" contextRef="#ctx0" brushRef="#br1">8517 1874 18431 0,'0'0'1632'1,"0"0"-1312"8,0 0-320-9,12-5 0 5,6 1 528-5,1 2 48 10,3 2 0-10,7-2 0 4,8-4 0-4,-2 4 0 11,6 2 0-11,-4 0 0 5,2 0-48-5,4 6 0 10,-4 0 0-10,0 0 0 5,-8 5-144-5,-4 5-48 10,-3 5 0-10,-7 1 0 4,-1-5-192-4,-6 9-144 11,-6-3 192-11,-4 4-192 4,-2 1 256-4,-8-1-48 11,-2 0-16-11,-5-3 0 5,-1-1 0-5,1 1 0 10,-7-3 0-10,-1 0 0 6,1 3 128-6,5-5 0 9,3-3 16-9,3 1 0 5,3-5 32-5,10-12 0 10,-2 16 0-10,4-6 0 5,6 5-208-5,9-5-32 10,5 4-128-10,-3-7 192 5,5 1 64-5,1 2 16 10,0 0 0-10,1-1 0 5,1 5-80-5,-9-6-32 10,-1 5 0-10,1-1 0 4,-7 4-160-4,1-4 192 11,-6 3-192-11,-6 1 192 5,-4 3 512-5,-10-3 96 11,-3 3 32-11,-9 1 0 4,-5-8 0-4,-14 3 16 12,-7-5 0-12,-7 2 0 3,-3-5-304-3,-10-1-64 11,-2 0-16-11,5 2 0 4,-1-4-272-4,6-2-64 10,3-2-128-10,5 0 192 18,3 0-1360-18,6 0-288 0,4 0-48 0</inkml:trace>
    </iact:actionData>
  </iact:action>
  <iact:action type="add" startTime="17566">
    <iact:property name="dataType"/>
    <iact:actionData xml:id="d11">
      <inkml:trace xmlns:inkml="http://www.w3.org/2003/InkML" xml:id="stk11" contextRef="#ctx0" brushRef="#br1">22265 3987 7487 0,'0'0'320'1,"0"0"80"-1,0 0-400 0,0 0 0 8,0 0 0-8,0 0 0 5,0 0 160-5,-8 5-160 10,8-5 192-10,0 0-192 5,-12 10 128-5,12-10-128 10,-8 6 0-10,8-6 0 18,0 0-384-18,0 0-192 0</inkml:trace>
    </iact:actionData>
  </iact:action>
  <iact:action type="add" startTime="17717">
    <iact:property name="dataType"/>
    <iact:actionData xml:id="d12">
      <inkml:trace xmlns:inkml="http://www.w3.org/2003/InkML" xml:id="stk12" contextRef="#ctx0" brushRef="#br1">22126 4063 3679 0,'0'0'320'0,"0"0"-320"8,-17 5 0-8,3 1 0 5,-4 2 1248-5,18-8 176 11,-11 8 48-11,-7-2 0 4,6 2-704-4,-3 1-128 10,1-5-16-10,-1 2-16 6,3 0-160-6,12-6-16 10,-18 8-16-10,1-4 0 4,5 0 128-4,12-4 32 10,-17 3 0-10,17-3 0 5,-14 8 192-5,14-8 64 11,-16 8 0-11,16-8 0 4,0 0 0-4,0 0 16 10,0 0 0-10,0 0 0 5,0 0 16-5,0 0 0 10,0 0 0-10,22 8 0 5,-1-4-96-5,6-2 0 10,3-4-16-10,-5 2 0 5,8-2-96-5,4 2-16 11,8-2 0-11,4 2 0 5,0-2-144-5,9 0-48 10,3 0 0-10,23-6 0 4,-12 2 0-4,-2 0 0 12,-4 3 0-12,-1-5 0 4,-9-4 16-4,-3 6 0 11,0 0 0-11,-20 4 0 4,4 2-240-4,2 0-48 10,-6-2-16-10,6 2 0 5,-2 2 0-5,-2 2 0 9,-6-2 0-9,1 0 0 6,-1 0 32-6,-4 2 16 9,-1-4 0-9,-5 2 0 5,-5 0 16-5,1 0 0 10,-7 0 0-10,-8-2 0 5,0 0 16-5,0 0 0 10,10 8 0-10,-10-8 0 5,0 0-48-5,0 0-16 10,0 0 0-10,0 0 0 5,0 0-48-5,0 0-128 11,0 0 192-11,0 0-64 4,0 0-128-4,-2 9 128 11,2-9-128-11,-4 10 128 4,4-10-128-4,-6 12 0 11,6-12 0-11,0 0 0 4,0 0-160-4,-4 8-64 10,4-8-16-10,-9 11 0 20,9-11-2656-20,0 0-544 0</inkml:trace>
    </iact:actionData>
  </iact:action>
  <iact:action type="add" startTime="18767">
    <iact:property name="dataType"/>
    <iact:actionData xml:id="d13">
      <inkml:trace xmlns:inkml="http://www.w3.org/2003/InkML" xml:id="stk13" contextRef="#ctx0" brushRef="#br1">27562 3871 2751 0,'0'0'256'1,"-13"6"-256"8,-5 0 0-9,-1 2 0 5,3-2 2176-5,-4-4 384 11,1-2 64-11,3 4 32 3,-1 2-1184-3,5 1-256 7,-3-5-32-7,3-2-16 9,-6 0-320-9,5 2-64 8,13-2-16-8,0 0 0 8,-14 0 144-8,14 0 32 7,0 0 0-7,0 0 0 8,0 0-48-8,0 0 0 11,0 0 0-11,25-4 0 4,3 4-224-4,1-2-48 11,8-1-16-11,4-3 0 4,-2 0-96-3,8-2-32 9,1 0 0-9,9 4 0 2,4-4 864-3,7 7 160 7,6 1 32-7,8 1 16 22,8 3-1696-22,3 0-352 0,-3-4-64 0,2 2-16 1,-1 0 704 0,-28 2 128 9,7 0 16-10,4 0 16 4,8 0-96-4,2-2 0 8,0 0-16-8,-2 0 0 4,0-4-16-4,-4 0 0 7,-4 0 0-7,-6 2 0 9,0-2 32-9,0 0 0 10,1 0 0-10,-7 0 0 5,1 0 64-5,-3 0 32 10,-11-2 0-10,-2 2 0 5,-3-2-16-5,-8 2 0 11,-5 0 0-11,-6 2 0 4,-1-2-80-3,-11 2 0 8,1 0-16-8,-14 0 0 2,0 0-176-3,0 0 192 11,0 0-192-11,-10 4 192 4,-4 4-192-4,1 2-256 11,-7-4 64-11,-1 0 16 18,-3 5-2320-18,-3-1-480 0</inkml:trace>
    </iact:actionData>
  </iact:action>
  <iact:action type="add" startTime="24546">
    <iact:property name="dataType"/>
    <iact:actionData xml:id="d14">
      <inkml:trace xmlns:inkml="http://www.w3.org/2003/InkML" xml:id="stk14" contextRef="#ctx0" brushRef="#br2">1176 7879 5519 0,'0'0'240'1,"0"0"64"-1,0 0-304 0,0 0 0 9,0 0 0-9,17-2 0 6,-3 0 3216-6,3 2 592 9,5-2 112-9,9-2 32 5,2 1-2304-5,4-3-464 10,4-4-96-10,-4 6 0 5,4 0-432-5,-2 0-80 10,4-4 0-10,0 3-16 5,2 1-352-5,-4-2-64 10,-4-2-16-10,-4 2 0 5,0-2-128-5,-2 4 0 10,-5-1 0-10,-1-1 0 20,-1 4-896-20,-5 0-192 0</inkml:trace>
    </iact:actionData>
  </iact:action>
  <iact:action type="add" startTime="24773">
    <iact:property name="dataType"/>
    <iact:actionData xml:id="d15">
      <inkml:trace xmlns:inkml="http://www.w3.org/2003/InkML" xml:id="stk15" contextRef="#ctx0" brushRef="#br2">1238 8365 23903 0,'0'0'1056'1,"0"0"224"-1,17 4-1024 0,5 2-256 7,3 1 0-7,3 3 0 5,-1-6 960-5,4 2 160 11,0 0 32-11,10-4 0 4,-4-4-304-4,2-2-48 11,4 0-16-11,4 0 0 5,-4-4-352-5,4-2-80 10,-4 3-16-10,4 3 0 5,-1-4-336-5,-3 0 144 10,-2 2-144-10,-8 2-14256 9</inkml:trace>
    </iact:actionData>
  </iact:action>
  <iact:action type="add" startTime="25310">
    <iact:property name="dataType"/>
    <iact:actionData xml:id="d16">
      <inkml:trace xmlns:inkml="http://www.w3.org/2003/InkML" xml:id="stk16" contextRef="#ctx0" brushRef="#br2">3161 7875 12895 0,'0'0'1152'1,"-13"-4"-928"9,-1-5-224-10,2 3 0 6,12 6 864-6,0 0 128 10,0 0 32-10,-12 4 0 5,12-4 16-5,-11 9 16 10,11-9 0-10,-4 12 0 4,4-12-400-4,12 22-80 11,1-5 0-11,9-1-16 5,-1 1-16-5,6-3 0 9,5 2 0-9,3-7 0 5,8 3-48-5,0-4-16 11,3-4 0-11,1 0 0 5,-2-2-128-5,2-2-32 11,0-2 0-11,-2-2 0 4,1 0 176-4,3 0 16 12,-6 0 16-12,0-2 0 3,-6 0-96-3,-4 0-32 10,-2 1 0-10,-1-7 0 5,1 0-80-5,-4 6-32 10,-5-7 0-10,-7 3 0 6,3-6-128-6,-8 5-32 9,-3-5 0-9,-1 4 0 6,-6-5 0-6,-2 3-128 9,-4-3 192-9,-1 3-64 5,-7-2-128-5,-4 1 192 10,-5 1-192-10,-2-5 192 5,-3 3-192-5,-3-4 0 11,-4 5 0-11,-6 3 0 5,-2 2 0-5,-2 3 0 11,0 5 0-11,4 6 0 4,0 5 0-4,0 3 0 11,-1 8 0-11,-1 3 0 4,-6 10 0-4,4 2 0 10,2 10 0-10,-6-4 0 4,3 2 0-4,1 6 0 13,-2 3 0-13,4 5 0 3,2 1 160-3,4 1-160 7,0-1 192-7,10 1-192 9,3-3 320-9,11-1-32 7,-1-4-16-7,10-1 0 9,6-1 80-9,10-8 16 9,1-4 0-9,7-2 0 6,5-2 48-6,6 3 16 10,8-1 0-10,4-4 0 5,8-8-64-5,4-5-16 10,1-1 0-10,9-7 0 5,3-2-160-5,-2-4-16 10,4-4-16-10,-1 0 0 4,5 0-160-4,0-4 0 10,-2-6 144-10,2 4-144 19,2-1-1360-19,-11-7-352 0,-9 2-64 0,-5-7-13808 5</inkml:trace>
    </iact:actionData>
  </iact:action>
  <iact:action type="add" startTime="26216">
    <iact:property name="dataType"/>
    <iact:actionData xml:id="d17">
      <inkml:trace xmlns:inkml="http://www.w3.org/2003/InkML" xml:id="stk17" contextRef="#ctx0" brushRef="#br2">4370 6965 13823 0,'0'0'1216'1,"0"0"-960"5,0 0-256-6,0 0 0 5,0 0 1568-5,0 0 272 10,0 0 48-10,0 0 16 5,0 9-496-5,8-1-112 9,2 2-16-9,8-4 0 5,-1-8-208-5,3 0-48 11,7 0-16-11,2 2 0 5,6 0-448-5,0 0-96 9,-1 2-16-9,3-2 0 6,2-2-240-6,-2-2-48 11,0 0-16-11,-2 2 0 3,-4 2-144-3,2 2 160 11,-5 6-160-11,-3-8 160 18,-4-2-496-18,-1-4-112 0,-6 4 0 0,-14 2-8560 12,17-2-1696-11</inkml:trace>
    </iact:actionData>
  </iact:action>
  <iact:action type="add" startTime="26514">
    <iact:property name="dataType"/>
    <iact:actionData xml:id="d18">
      <inkml:trace xmlns:inkml="http://www.w3.org/2003/InkML" xml:id="stk18" contextRef="#ctx0" brushRef="#br2">5295 6422 19231 0,'0'0'848'0,"0"0"176"0,0 0-816 0,0 0-208 5,8-11 0-5,-8 11 0 8,8-16 512-8,-8 16 64 11,9-12 16-11,5 1 0 4,-2 7 96-4,5 0 16 11,-3 0 0-11,4 0 0 4,3-4-80-4,0 6-16 12,3 2 0-12,1 6 0 4,3-2-112-4,-1 0-32 11,0-2 0-11,-2 4 0 4,-1 4-288-4,-1 3-176 10,-3-3 192-10,-3 4-192 5,-1-5 128-5,-6 7-128 11,-1-4 0-11,-5 1 0 4,-4-13 160-4,0 16-160 10,-7 3 128-10,-1-7-128 6,8-12 240-6,-12 16-48 10,-4-7 0-10,1 9 0 5,-3-4 16-5,5 1 0 11,13-15 0-11,-10 10 0 4,10-10-208-4,0 0 0 7,0 0 0-7,0 0 0 9,0 0 0-9,8 19 0 10,7-5 0-10,-1 2 0 6,5 3 0-6,3-7 0 6,-3 2 0-6,1-5 0 4,-3 7 0-4,1-2 0 8,-6 3 0-8,-4-1 0 8,-1 3 0-8,-3 3 0 10,-6-1 0-9,-2-3 0 3,-5 3 224-4,-1 5 0 7,-6-1 0-7,-7 0 0 9,-6 3 272-9,-5-5 48 11,-1-4 16-11,0 3 0 3,-2 1-80-3,0-5-16 13,-2-5 0-13,2 3 0 4,4-8-176-4,2-2-32 9,1 0-16-9,7-1 0 6,0-8-112-6,5 1-128 9,18 2 176-9,0 0-176 6,-12-4 0-6,12 4 0 9,0 0-240-9,0 0 80 18,12-12-2560-18,6-6-512 0,13-13-96 2,2 8-32-1</inkml:trace>
    </iact:actionData>
  </iact:action>
  <iact:action type="add" startTime="27099">
    <iact:property name="dataType"/>
    <iact:actionData xml:id="d19">
      <inkml:trace xmlns:inkml="http://www.w3.org/2003/InkML" xml:id="stk19" contextRef="#ctx0" brushRef="#br2">6748 6516 7359 0,'0'0'656'0,"0"0"-528"9,0 0-128-9,0 0 0 6,-8-6 2864-6,1 2 528 11,-7 2 128-11,-4 2 0 4,-1 0-1792-4,-5 2-352 11,3 2-80-11,-2 4-16 4,-1 6-512-4,-1-5-96 10,-1 3-32-10,9-6 0 5,5 4-240-5,1 3-48 9,3-5-16-9,4 6 0 6,-2-5-144-6,6 5-16 9,6 4-16-9,0-1 0 5,3-5 256-5,5 4 48 11,0-5 16-11,3 7 0 4,5-5-80-4,-1 7-16 11,-1-2 0-11,-1-3 0 4,1 7-192-4,-7-1-32 11,3-3-16-11,-6 1 0 6,1 1 48-6,-1-5 0 9,-4 3 0-9,-4 5 0 5,-4-1 256-5,-4-3 64 10,-2 1 16-10,-7 1 0 5,1-5 64-5,-5-1 16 10,-5 3 0-10,-1-5 0 5,-6 3-128-5,-3-6-32 10,-3 0 0-10,0-3 0 5,2-7-128-5,-4-2-48 11,0 0 0-11,4-3 0 4,-2 1-128-4,6 0-16 11,2 0-128-11,3-2 192 17,5 4-1200-17,5-4-240 0,-1 0-48 0,9 1-15264 6</inkml:trace>
    </iact:actionData>
  </iact:action>
  <iact:action type="add" startTime="27728">
    <iact:property name="dataType"/>
    <iact:actionData xml:id="d20">
      <inkml:trace xmlns:inkml="http://www.w3.org/2003/InkML" xml:id="stk20" contextRef="#ctx0" brushRef="#br2">8116 6401 5519 0,'0'0'496'3,"-12"4"-496"5,-2 2 0-8,14-6 0 5,-13 6 1984-5,13-6 320 10,-16 5 48-10,8 3 16 5,0 12-1296-5,2-3-256 11,4-3-48-11,2 3-16 5,0-17 16-5,10 20 0 10,0 1 0-10,10 5 0 4,5 3-80-4,2 2-16 11,2-2 0-11,5 3 0 4,1-9-96-4,8 0-32 11,0-1 0-11,3-3 0 4,3-5-160-4,2 0-16 11,3-8-16-11,5-3 0 5,-1-1-80-5,1-4-16 10,-2-1 0-10,-1-7 0 5,-1-8-64-5,-7 3 0 9,-1-1-16-9,-15 0 0 5,-3 1 48-5,2-7 16 10,-2 1 0-9,-1-1 0 4,-5 1 96-5,0-2 32 10,-7 1 0-10,0-1 0 5,-7-1 0-5,1 1 0 11,-4 2 0-11,-4-15 0 4,-4 3-144-4,-2 4-32 11,-8 2 0-11,6 13 0 4,3-2-48-4,-5 1-16 10,-4 3 0-10,4 4 0 4,-2 1-128-4,-1 5 0 11,3 4 0-11,-12 9-176 5,5 1 48-5,-3 11 0 11,-1 9 0-11,3 7 0 3,-5-4 128-3,1 10-128 11,-3-1 128-11,-3 15-128 4,-1 9 128-4,0 6 0 10,0 2 0-10,-3 16-128 5,-3 5 128-5,-2 11 0 10,-8 5 0-10,4 0 0 6,-6 2 0-6,2-2 0 10,-3-2 128-10,1 2-128 5,2-3 304-5,-6-1-16 9,-2-4 0-9,-1-7 0 5,-1-3 224-5,-4-9 64 10,-7-4 0-9,2-6 0 4,-7-8-64-5,5-3-16 11,-2-5 0-11,3-3 0 4,3-5-240-4,5-5-64 11,4 0 0-11,3-10 0 4,3-10 0-4,0-9-16 11,6-5 0-11,-2-7 0 4,4-4-48-4,-4-6 0 10,4-9 0-10,6-3 0 5,3-7-128-5,1-3 160 10,2-3-160-10,3-2 160 5,7-4-160-5,5 4 0 11,4 1 0-11,6 3 0 4,6 0 0-4,4 5 0 11,5 5 0-11,9-1-176 4,7 6 176-4,8-1-208 10,6 3 80-10,5-2 128 6,7 5-208-6,7 3 80 9,3 0 128-9,3 4-208 5,6 6 208-5,4 9-144 10,2 1 144-10,0 5-128 5,-2 3 128-5,-4 1 0 10,-8 2 0-10,0 6 0 4,-5 1 0-4,-1 7 0 11,-5-4 0-11,-1-2 0 5,-1-4 0-5,-4 2 128 10,-3-2-128-10,-3-1 128 5,-6-3 16-5,-2 0 16 11,2-5 0-11,-7-7-11104 16,-1-1-2208-16</inkml:trace>
    </iact:actionData>
  </iact:action>
  <iact:action type="add" startTime="28615">
    <iact:property name="dataType"/>
    <iact:actionData xml:id="d21">
      <inkml:trace xmlns:inkml="http://www.w3.org/2003/InkML" xml:id="stk21" contextRef="#ctx0" brushRef="#br2">11314 6034 12671 0,'0'0'560'1,"0"0"112"-1,0 0-544 0,0 0-128 10,-9-21 0-10,9 21 0 5,-6-20 1216-5,0 9 224 10,6 11 32-10,-12-14 16 4,-5 4-256-4,1 6-48 10,0 0-16-10,-3 4 0 5,-2 4-176-5,-7 0-32 10,-3 6-16-10,-4 6 0 5,0 3-288-5,-6 4-48 10,0-1-16-10,-6 7 0 5,0 10 32-5,-3 2 0 10,-3 8 0-10,-2 7 0 5,-1 5 96-5,-3 9 32 11,-1 6 0-11,1 14 0 3,5 11-160-3,1 7-16 11,2 5-16-10,8 0 0 3,2 0-192-4,8 4-48 10,4 10 0-8,7-6 0 1,5-2 16-3,5-2 0 10,4-6 0-10,6 0 0 5,6 0 48-5,2-10 16 10,8-9 0-10,5-2 0 6,5 0-80-6,1-30-32 9,4 2 0-9,24 28 0 5,4-8-64-5,7-4-16 12,6-8 0-12,10-2 0 3,4 1-208-3,6-7 128 10,7-3-128-10,12-7 0 19,10-1-960-19,8-12-304 1,-2 0-48-1</inkml:trace>
    </iact:actionData>
  </iact:action>
  <iact:action type="add" startTime="29590">
    <iact:property name="dataType"/>
    <iact:actionData xml:id="d22">
      <inkml:trace xmlns:inkml="http://www.w3.org/2003/InkML" xml:id="stk22" contextRef="#ctx0" brushRef="#br2">30297 6009 14735 0,'0'0'1312'15,"0"0"-1056"-15,0 0-256 0,12-2 0 2,3 0 848-2,1 2 112 6,1 4 32-6,7-2 0 9,-1 2 48-9,6 2 16 11,5 1 0-11,5 3 0 4,4-2-224-3,-1 6-32 10,9-5-16-11,4 9 0 4,1-1-32-4,5 9-16 6,-1 5 0-6,1 6 0 9,1-2-352-8,3 12-80 5,-5 4-16-6,-1 9 0 8,-1 1-32-8,-3 11-16 11,-7 2 0-11,-7 10 0 5,2 7-16-5,-10 1 0 7,-1 9 0-7,-9-1 0 4,-3 1 16-4,-11 5 0 7,-3 3 0-7,-6 0 0 8,-2-2 16-8,-4 3 0 12,-3-7 0-12,-7-4 0 3,2 3 288-3,-5-9 64 8,-1 1 16-8,-3-2 0 8,0-1-80-8,-11 3-16 11,-1-6 0-11,2-2 0 4,0-5-208-4,-4 1-32 10,4-4-16-10,-2 2 0 4,-4-8-144-4,4-3-128 12,1-3 192-12,3 0-192 4,-4-7 240-4,2-1-64 10,2-1-16-10,-1-3 0 19,1-3-1744-18,-2-2-336-1,-2-4-80 0</inkml:trace>
    </iact:actionData>
  </iact:action>
  <iact:action type="add" startTime="32682">
    <iact:property name="dataType"/>
    <iact:actionData xml:id="d23">
      <inkml:trace xmlns:inkml="http://www.w3.org/2003/InkML" xml:id="stk23" contextRef="#ctx0" brushRef="#br2">12391 6697 11967 0,'0'0'1072'2,"0"0"-864"8,0 0-208-10,0 0 0 5,0 0 768-5,0 0 128 10,-12 12 0-10,1-2 16 4,11-10-208-3,-10 10-32 9,-2 3-16-10,2 1 0 5,7 5-16-5,-3 1 0 10,-2-1 0-10,-2 7 0 4,-2 3 80-4,-1 10 16 11,3 0 0-11,-4 12 0 5,3 5 16-5,-3 9 0 10,2 7 0-10,-3 4 0 5,1 6-176-5,-5 2-48 11,-1 1 0-11,6 3 0 4,-1 2-112-4,3-6-32 10,-4-4 0-10,5 0 0 5,3 0 0-5,0-4 0 10,0-2 0-10,4-10 0 5,4-5 32-5,0-5 0 10,2-3 0-10,2-2 0 5,0-8-208-5,4 5-32 10,-2-7-16-10,0-1 0 5,3-9-32-5,7-4-128 10,2-9 192-10,-1 1-64 4,3-3 0-4,7 0-128 11,-4-9 192-11,3-3-64 5,-5-4-128-5,7-1-176 11,3-1 48-11,-2-8 0 17,0-2-1920-16,-5 1-368-1,-7-1-80 0,-1 4-9376 5</inkml:trace>
    </iact:actionData>
  </iact:action>
  <iact:action type="add" startTime="33060">
    <iact:property name="dataType"/>
    <iact:actionData xml:id="d24">
      <inkml:trace xmlns:inkml="http://www.w3.org/2003/InkML" xml:id="stk24" contextRef="#ctx0" brushRef="#br2">11550 7930 25791 0,'0'0'2304'1,"0"0"-1856"5,18-2-448-6,3-4 0 8,3-2 288-8,1 0-32 7,6 5-16-7,4-1 0 8,8 2 16-8,-2-2 0 11,4-4 0-11,4 0 0 4,6-2-96-3,3-3-16 9,-3 3 0-10,-1-6 0 5,-3 3 16-5,-2-3 0 11,-2 6 0-11,-8-3 0 17,0 3-1648-16,-8 2-336-1,0-1-64 0,-6-1-16 1</inkml:trace>
    </iact:actionData>
  </iact:action>
  <iact:action type="add" startTime="33331">
    <iact:property name="dataType"/>
    <iact:actionData xml:id="d25">
      <inkml:trace xmlns:inkml="http://www.w3.org/2003/InkML" xml:id="stk25" contextRef="#ctx0" brushRef="#br2">12853 6393 18431 0,'0'-27'816'1,"4"5"160"-1,2 1-784 0,12-4-192 9,5-5 0-9,6 1 0 6,3 0 592-6,5 1 80 10,2-1 16-10,-4 4 0 5,-2 7-352-5,2 1-64 6,2-3-16-6,-4 11 0 8,0-7 64-8,-3 10 0 11,-5 6 0-11,-4 4 0 4,-1 6-320-4,-10-1 0 11,-3 11 0-11,-1 1 0 4,-10 7 0-4,-1 7 128 12,-5 0-128-12,-8 10 0 4,1 0 304-4,-7 1-48 9,-1 3-16-9,-2-4 0 6,-3 0 144-6,3 2 48 10,2-4 0-10,-1 0 0 5,3-6 240-5,5 0 48 9,5-6 16-8,3 0 0 4,4-2-224-5,6-3-64 11,6-5 0-11,4-5 0 4,1-3-240-4,7-5-48 9,3 0-16-8,-5-4 0 3,6 2-16-4,3-6 0 11,2 0 0-11,4-6 0 4,3 0-128-4,3 0 160 10,-4-2-160-10,18-7 160 19,-12 3-2400-19,1-5-496 0,13-11-80 2,-18 11-32-2</inkml:trace>
    </iact:actionData>
  </iact:action>
  <iact:action type="add" startTime="33813">
    <iact:property name="dataType"/>
    <iact:actionData xml:id="d26">
      <inkml:trace xmlns:inkml="http://www.w3.org/2003/InkML" xml:id="stk26" contextRef="#ctx0" brushRef="#br2">14016 7105 20895 0,'0'0'928'0,"0"0"192"0,0 0-896 0,0 0-224 7,0 0 0-7,-10 8 0 5,-5 5 752-5,5 3 96 11,0 5 32-11,-2 7 0 4,3 5 0-4,1 8 0 11,-2 0 0-11,4 8 0 4,2 5-288-4,-2 3-48 7,-3 1-16-7,1 3 0 10,0 5-208-10,-4-4-32 9,3 3-16-9,-5-1 0 6,0-3-272-6,5-7 160 7,-7-3-160-7,6-10 128 8,-3-2-320-8,5-8-80 11,0-2-16-11,-2-7 0 17,4-7-1776-16,6-15-368-1</inkml:trace>
    </iact:actionData>
  </iact:action>
  <iact:action type="add" startTime="34036">
    <iact:property name="dataType"/>
    <iact:actionData xml:id="d27">
      <inkml:trace xmlns:inkml="http://www.w3.org/2003/InkML" xml:id="stk27" contextRef="#ctx0" brushRef="#br2">13540 7719 18431 0,'0'0'816'0,"0"0"160"0,0 0-784 0,12-6-192 9,3 3 0-9,7-1 0 6,-3-2 896-6,9 0 144 9,1 0 32-9,10 2 0 5,0-4-560-5,6-1-128 10,1-1 0-10,1 0-16 4,2-7-192-4,-12 9-48 12,4-6 0-12,6 4-7200 14,-4-5-1440-13</inkml:trace>
    </iact:actionData>
  </iact:action>
  <iact:action type="add" startTime="34248">
    <iact:property name="dataType"/>
    <iact:actionData xml:id="d28">
      <inkml:trace xmlns:inkml="http://www.w3.org/2003/InkML" xml:id="stk28" contextRef="#ctx0" brushRef="#br2">15256 6785 21183 0,'6'-23'944'1,"-6"23"192"-1,6-10-912 0,-2 0-224 7,2-1 0-7,-6 11 0 4,0 0 512-4,0 0 64 11,0 0 16-11,0 0 0 5,-12 15-96-5,-7 1-32 9,-3 5 0-8,1 6 0 3,-10 5 80-4,-1 7 16 10,-3 2 0-10,2 7 0 5,-6 9 128-5,-10 27 16 11,4 0 16-11,4 1 0 4,1 3-256-4,6 4-48 11,7-2-16-11,4-1 0 4,1 1-272-4,12-4-128 10,5-6 128-9,7-8-128 3,3 0 128-3,5-11-128 8,8-7 128-9,1-5-128 5,3-12 128-5,-3-14-128 10,5 1 128-10,-1-3-128 5,2-5 192-5,3-3-32 10,3-7-16-10,-2-4 0 5,0-6 192-5,-1 0 48 10,-3-5 0-10,-2-3 0 5,1-9 32-5,-5-1 16 10,1 1 0-10,-5-3 0 5,-7-1-80-4,-6 0-16 9,-6 1 0-10,-7-3 0 4,-3-2 112-4,-8-1 0 11,-3 3 16-11,-4 0 0 4,-2 7-240-4,1 9-48 10,-5-1-16-10,-15 4 0 5,-1 2-160-5,8 8 0 10,4 8 0-10,6 5 0 6,-2 7-288-6,5 1 64 9,3-1 16-9,6-1 0 18,1-1-2560-17,3-9-512-1</inkml:trace>
    </iact:actionData>
  </iact:action>
  <iact:action type="add" startTime="34713">
    <iact:property name="dataType"/>
    <iact:actionData xml:id="d29">
      <inkml:trace xmlns:inkml="http://www.w3.org/2003/InkML" xml:id="stk29" contextRef="#ctx0" brushRef="#br2">16214 6594 15663 0,'0'0'688'1,"0"0"144"-1,0 0-656 0,0 0-176 6,0 0 0-6,0 0 0 5,-4 19 832-5,-2 1 144 11,-1 1 32-11,-7 7 0 4,0 3 16-4,-5 6 16 11,1 4 0-11,3 6 0 4,-5 3-80-3,1 11-32 8,-1 1 0-9,-1 7 0 5,-7 7-160-5,5 6-48 10,0-1 0-10,1 1 0 6,4 0-176-6,1 2-32 10,5-4-16-10,4-27 0 5,5 1-288-5,1-1-48 10,4-4-16-10,1-2 0 4,5-1-16-3,0-5 0 9,8 2 0-10,-1-10 0 4,3-5 32-4,-1-7 0 10,7-5 0-10,11 3 0 5,-6-7-160-4,-2-2 0 9,-3-10 0-10,-1-4 0 18,-1-6-2176-18,-5 0-448 0</inkml:trace>
    </iact:actionData>
  </iact:action>
  <iact:action type="add" startTime="34965">
    <iact:property name="dataType"/>
    <iact:actionData xml:id="d30">
      <inkml:trace xmlns:inkml="http://www.w3.org/2003/InkML" xml:id="stk30" contextRef="#ctx0" brushRef="#br2">15490 7721 23951 0,'0'0'2128'1,"12"-8"-1696"10,4 1-432-11,5-5 0 4,1 2 448-4,5 2 16 10,6-1 0-10,-7 1 0 4,3 0-112-4,4-6-32 11,6 3 0-11,6-7 0 4,6 1-112-4,5-1-16 11,1-2-16-11,3 5 0 18,-1-5-1520-18,-5 3-288 0</inkml:trace>
    </iact:actionData>
  </iact:action>
  <iact:action type="add" startTime="35191">
    <iact:property name="dataType"/>
    <iact:actionData xml:id="d31">
      <inkml:trace xmlns:inkml="http://www.w3.org/2003/InkML" xml:id="stk31" contextRef="#ctx0" brushRef="#br2">16788 7228 31039 0,'0'0'1376'0,"0"0"288"0,-2 13-1344 0,-2 1-320 10,0 6 0-10,-2 3 0 5,-8 2 480-5,5 5 32 10,-7 1 0-10,4 6 0 5,-3 4-48-5,3-2 0 10,0 4 0-10,2-2 0 4,5 6-336-4,-3 1-128 11,0-1 0-11,4-2 144 5,2 0-144-5,0-2-144 10,0 0 144-10,2-2-208 18,0-1-688-18,2-4-128 0,0 1-16 0,2-10-8496 13,0-4-1712-12</inkml:trace>
    </iact:actionData>
  </iact:action>
  <iact:action type="add" startTime="35404">
    <iact:property name="dataType"/>
    <iact:actionData xml:id="d32">
      <inkml:trace xmlns:inkml="http://www.w3.org/2003/InkML" xml:id="stk32" contextRef="#ctx0" brushRef="#br2">16438 7678 20271 0,'0'0'896'1,"0"0"192"-1,18-9-880 0,0 3-208 7,-5 0 0-7,9 2 0 5,1 0 1088-5,4 2 192 9,3 2 16-9,3 0 16 5,4-2-944-5,0-2-192 10,4 4-48-10,4 4 0 5,3-4-128-5,-1 0 0 10,-2 0 0-10</inkml:trace>
    </iact:actionData>
  </iact:action>
  <iact:action type="add" startTime="35672">
    <iact:property name="dataType"/>
    <iact:actionData xml:id="d33">
      <inkml:trace xmlns:inkml="http://www.w3.org/2003/InkML" xml:id="stk33" contextRef="#ctx0" brushRef="#br2">18243 6746 18831 0,'0'0'832'1,"-2"-12"176"-1,0-1-816 0,-2-5-192 8,0 7 0-8,-4-7 0 7,-4 2 736-7,-3-7 96 8,-5 1 32-8,-1 5 0 5,-1-3 160-5,-3 3 16 10,-6-1 16-10,0 9 0 5,-1 5-336-5,-1 2-64 10,-6 0-16-10,-4 10 0 5,-9 3-240-5,3 7-48 10,0 3-16-10,4 5 0 5,-3 1-128-5,5 6-16 11,4 6-16-11,5 6 0 4,3 0-48-4,6-2-128 10,3 4 192-10,7-5-64 6,5 1-128-6,8 0 0 10,2-8 0-10,8-5 0 5,10-9 128-5,-1-3-128 10,6-3 128-10,-1-5-128 5,3 2 208-5,5-6-32 10,5 1-16-10,15-1 0 5,-1-12 80-5,0-1 16 10,-8-11 0-10,4 4 0 4,-8-5-96-4,0-1-16 11,-6-1 0-11,-4-1 0 5,3 1-16-5,-3 3-128 10,0 5 192-10,-5-5-64 5,-7 5 128-5,3-1 0 10,-8 8 16-10,-10 6 0 4,0 0-80-4,0 0 0 11,11 10-16-11,-5 5 0 4,-2 3-176-4,-4 15 192 11,-4 4-192-11,0 12 192 4,-4 9 16-4,3 15 16 11,-1 7 0-11,0-20 0 5,-10 8 160-5,3 14 16 11,-7 10 16-11,1-1 0 4,-5 3-96-4,3 0-32 10,-5-5 0-10,-1-1 0 4,0-4 96-4,-1-8 0 11,1-4 16-11,4-11 0 5,-1-5 80-5,5-3 16 10,1-6 0-10,1-10 0 5,7-6-272-5,-2-6-48 10,4-5-16-10,3-8 0 5,-3-5-160-5,8-7 0 10,0 0 0-10,0 0 0 17,0-13-1872-16,6-9-304-1,-2-5-64 0</inkml:trace>
    </iact:actionData>
  </iact:action>
  <iact:action type="add" startTime="37293">
    <iact:property name="dataType"/>
    <iact:actionData xml:id="d34">
      <inkml:trace xmlns:inkml="http://www.w3.org/2003/InkML" xml:id="stk34" contextRef="#ctx0" brushRef="#br2">25994 2083 6447 0,'0'0'272'1,"0"0"80"-1,0 0-352 0,0 0 0 11,-4-15 0-11,4 15 0 3,-4-12 1888-3,0-4 304 10,4 3 64-10,4-3 16 5,0 2-1264-5,0-5-256 10,0 1-48-10,4 1-16 6,3-3-64-6,1-3-16 9,6-3 0-9,-9 11 0 5,3-7-208-5,2-1-32 10,9-4-16-10,1-1 0 4,1 1-160-4,4-4-16 11,2 0-16-11,1-4 0 5,3 5-160-5,6 1 128 10,-2 0-128-10,6-4 128 5,-4 1-128-4,2 1 0 9,-3 2 0-10,21-10 0 4,-6 6 0-4,-7 4 0 11,-1 1 0-11,-16 9 0 4,3 3 0-4,3-1 0 11,-4 3 0-11,4-2 0 4,2 1 0-4,-4 1 0 11,2 4-144-11,2-3 144 4,-6 3 0-4,2 0 0 10,0 4 0-10,-1 3 0 5,-5 1 0-5,0 5 0 10,-4 1 0-10,3 6 0 5,-7 0-160-5,-1 4 160 10,-3 1-128-10,7 7 128 5,-9 1 0-5,3 4 0 10,1-1 0-10,-3 1 0 5,1 2 0-5,3 4 0 10,-6 2 0-10,3 2 128 5,-5 1-128-5,3-5 176 10,-5 2-176-10,4 0 192 4,-4-4-192-4,-1 0 128 11,3-5-128-11,-6 1 128 5,2-2-128-5,1-1 192 10,-3-3-192-10,0-3 192 5,0-3-352-5,2-3-64 12,0-4-16-12,-8-8-9296 7</inkml:trace>
    </iact:actionData>
  </iact:action>
  <iact:action type="add" startTime="37773">
    <iact:property name="dataType"/>
    <iact:actionData xml:id="d35">
      <inkml:trace xmlns:inkml="http://www.w3.org/2003/InkML" xml:id="stk35" contextRef="#ctx0" brushRef="#br2">27808 1050 13071 0,'0'0'576'0,"0"0"128"0,0 0-576 0,0 0-128 10,0 0 0-10,0 13 0 6,-2-3 640-6,2 4 80 9,0-1 32-9,2 5 0 5,0-3-192-5,2 7-48 10,2 3 0-10,2 3 0 5,-3-3-224-5,-1 2-48 10,4 2-16-10,0 1 0 5,-2-1-96-5,-2-2 0 10,2 4-128-10,-1 1 192 4,5 1 64-4,-4 2 16 11,2-2 0-11,4-4 0 5,-7 3 16-5,3 1 0 10,-2 2 0-10,4-2 0 5,-4 0-288-5,1 2 160 13,1 2-160-13,-2-4 128 2,-2-3-128-2,-4-1 160 12,0-2-160-12,0-1 160 4,0-5 224-4,-4-3 64 10,-2-3 0-10,-4-1 0 5,1-1 112-5,-5-3 16 9,2 2 16-9,-7-2 0 6,1-3-144-5,-3 1-48 7,-5-4 0-7,-1 0 0 4,-4-2-144-5,2-2-16 10,1 0-16-10,1 0 0 5,0-2-224-5,1 0 0 9,3-2 0-9,-2-4-8032 16,3 1-1696-16</inkml:trace>
    </iact:actionData>
  </iact:action>
  <iact:action type="add" startTime="38195">
    <iact:property name="dataType"/>
    <iact:actionData xml:id="d36">
      <inkml:trace xmlns:inkml="http://www.w3.org/2003/InkML" xml:id="stk36" contextRef="#ctx0" brushRef="#br2">26523 1594 8287 0,'11'-18'736'0,"-11"18"-592"9,10-14-144-9,4-3 0 4,-1 3 1184-4,7-5 208 11,-3-5 32-11,5 1 16 5,3-2-640-5,3-1-128 9,1 3-32-9,-6 5 0 6,3-5-304-6,3-1-64 10,-2-3-16-10,6-2 0 5,4-2 0-5,4-2 0 10,6-4 0-10,-2 1 0 5,6 5-16-5,3 2-16 9,7 4 0-9,3-1 0 5,-1-3-48-5,3 0-16 11,-2-1 0-11,-1 3 0 5,1 2 80-5,4 1 16 11,-5 9 0-11,7-1 0 4,-4-1 112-4,7 5 16 11,-5 2 16-11,2 2 0 4,-6 5-128-4,1 1-16 10,-1 0-16-10,-5 2 0 4,-3 4-240-4,-1 1 0 11,-3 5 0-11,-3 4 0 5,-4 7 0-4,2 7 0 8,-2-1 0-9,-4 6 0 5,0 4 0-5,-6 2 0 10,0 8 0-10,-4-2 0 5,-2 5 0-4,-1 1 0 8,-5-2 0-9,-1-4 0 5,-1 3 224-5,-7 1-48 10,1-2-16-10,-1-4 0 5,0 0 32-5,-3-4 16 10,1 0 0-10,-4-4 0 5,0-4-32-5,3-2-16 10,-1-1 0-10,4-3 0 5,-5 0-160-5,-1-3 192 10,6-7-192-10,-6 3 192 4,1-6-64-4,3 1-128 11,-6-7 192-11,-6-6-64 18,0 0-1392-18,0 0-272 0</inkml:trace>
    </iact:actionData>
  </iact:action>
  <iact:action type="add" startTime="38644">
    <iact:property name="dataType"/>
    <iact:actionData xml:id="d37">
      <inkml:trace xmlns:inkml="http://www.w3.org/2003/InkML" xml:id="stk37" contextRef="#ctx0" brushRef="#br2">29392 1048 15663 0,'0'0'1392'1,"10"7"-1120"8,3 3-272-9,-1-2 0 5,4 6 768-5,-5 3 80 10,1 5 32-10,2 1 0 6,-5 4-208-6,3 3-32 9,-6-1-16-9,2 4 0 4,-2 8 16-4,-1-2 16 11,-5 8 0-11,0-4 0 6,-1 3 64-6,-7 1 16 9,0 2 0-9,-2 0 0 5,-5 0-144-5,1-1-16 11,-6-3-16-11,1-2 0 4,-4-4 128-4,-1-2 16 11,1-6 16-11,-3-3 0 4,1-1-256-4,0-4-48 10,-1-5-16-10,3-1 0 5,1 3-400-5,3-6 0 11,-3 1 0-11,-9-5-14272 8</inkml:trace>
    </iact:actionData>
  </iact:action>
  <iact:action type="add" startTime="39379">
    <iact:property name="dataType"/>
    <iact:actionData xml:id="d38">
      <inkml:trace xmlns:inkml="http://www.w3.org/2003/InkML" xml:id="stk38" contextRef="#ctx0" brushRef="#br2">19177 7942 8287 0,'-8'-4'736'1,"0"0"-592"5,-3 0-144-6,3-2 0 8,8 6 2080-8,0 0 384 12,0 0 80-12,0 0 16 3,0 0-928-3,0 0-176 11,0 0-48-11,0 0 0 5,21-8-576-5,3 2-128 10,-1-1-32-10,6 1 0 5,5-2-96-5,5 0 0 10,7 0-16-10,7-5 0 5,0-1-128-5,3-4-32 10,1 5 0-10,1-3 0 5,-1 6-144-5,-1 1-16 10,1 1-16-10,0 2 0 5,-5 4-96-5,-3-4-128 11,-4 2 176-11,-8 4-176 4,0 4 192-4,-4 0-192 11,-2 0 192-11,-5-2-192 18,-7 2-1424-18,1 0-400 0</inkml:trace>
    </iact:actionData>
  </iact:action>
  <iact:action type="add" startTime="39725">
    <iact:property name="dataType"/>
    <iact:actionData xml:id="d39">
      <inkml:trace xmlns:inkml="http://www.w3.org/2003/InkML" xml:id="stk39" contextRef="#ctx0" brushRef="#br2">20566 7080 13823 0,'0'0'608'1,"0"0"128"-1,6-10-592 0,5-2-144 10,1 2 0-10,8-1 0 5,-3 1 1152-5,5 2 208 9,1-6 48-9,4 7 0 6,4 3-512-6,3 0-112 9,3-4-16-9,-2 6 0 5,2 6-48-5,4 6-16 10,-2 1 0-10,0 7 0 5,-8 2-352-5,-10-5-80 10,-1 7-16-10,-1 5 0 5,1 2-256-5,-8 6 128 10,1 6-128-10,-7 2 0 5,-6 6 208-5,0 5-64 10,-8 5-16-10,-9 23 0 5,-5-8 128-5,-3-2 32 11,-6-4 0-11,-2-3 0 5,-8-1 32-5,-2-5 0 10,-2-3 0-10,0-5 0 4,-2-8 48-4,2 0 16 10,4-8 0-10,2 4 0 5,4-2-32-5,8-6 0 10,4-6 0-10,7-1 0 5,-2-9-96-5,11-1 0 10,7-14-16-10,0 0 0 6,0 0-96-6,0 0-16 10,17 8 0-10,7-4 0 4,1-6 16-4,6 0 0 11,6-2 0-11,2 0 0 4,8 0-144-4,-4-2 0 10,0-3 0-10,0 1 0 5,2-2 0-5,0 0 0 10,-5 2 0-10,-10 5 0 5,5-7 0-5,-4 2 0 10,-2 0 0-10,3-3 128 19,-1 1-2160-19,-2 2-432 0</inkml:trace>
    </iact:actionData>
  </iact:action>
  <iact:action type="add" startTime="40178">
    <iact:property name="dataType"/>
    <iact:actionData xml:id="d40">
      <inkml:trace xmlns:inkml="http://www.w3.org/2003/InkML" xml:id="stk40" contextRef="#ctx0" brushRef="#br2">22382 6725 11967 0,'0'0'1072'1,"0"0"-864"5,0 0-208-6,0 0 0 5,0 0 1536-5,0 0 272 11,-8 6 48-11,-6 3 16 6,1 3-1376-6,-5 4-288 10,0-1-48-10,-3 9-16 4,-4 1 272-4,-1 6 48 11,-1 6 16-11,0 6 0 4,-1 6 208-4,1 2 32 10,2-1 16-10,-8 38 0 5,1-2-112-5,7 0-32 10,0-3 0-10,1-6 0 5,7-7-288-5,3 0-64 10,-2-6-16-10,9-1 0 5,3-9-80-5,2-3-16 10,2-6 0-10,4-4 0 4,3 0 64-4,5-10 0 11,0-4 0-11,5-1 0 4,-3-3 0-4,2-9 0 11,-3 3 0-11,5-7 0 5,5 0 16-5,1-2 16 11,-3-5 0-11,1 1 0 4,-3 0-224-4,3-4-128 11,-7-4 128-11,1-3-8688 14,-6-1-1616-13</inkml:trace>
    </iact:actionData>
  </iact:action>
  <iact:action type="add" startTime="40460">
    <iact:property name="dataType"/>
    <iact:actionData xml:id="d41">
      <inkml:trace xmlns:inkml="http://www.w3.org/2003/InkML" xml:id="stk41" contextRef="#ctx0" brushRef="#br2">21660 7688 26255 0,'0'0'1152'1,"14"-6"256"-1,5-2-1120 0,7-1-288 6,-1 3 0-6,6 2 0 8,4-2 192-8,4-2 0 7,-2-1-16-7,-7 3 0 8,3-6 32-8,6 2 16 7,0 0 0-7,6-3 0 8,-3 3-96-8,3-2-128 10,0 1 176-10,-6 3-176 18,2-2-1008-18,-6 2-304 0</inkml:trace>
    </iact:actionData>
  </iact:action>
  <iact:action type="add" startTime="40822">
    <iact:property name="dataType"/>
    <iact:actionData xml:id="d42">
      <inkml:trace xmlns:inkml="http://www.w3.org/2003/InkML" xml:id="stk42" contextRef="#ctx0" brushRef="#br2">23068 7550 23775 0,'0'0'1056'1,"0"0"224"1,0 0-1024-2,0 0-256 10,0 0 0-10,16-2 0 3,-6 2 672-3,5 2 96 7,-3-2 0-7,7 0 16 4,1 0-144-4,-1-2-16 8,5 0-16-8,3 2 0 8,0-2-224-8,3-2-32 10,1 0-16-10,6-4 0 5,-2 2-192-5,2 2-144 10,0 0 192-10,-4-1-192 5,1-5 0-5,-5 4 0 11,-2 2-240-11,0-2 80 18,-1-3-2320-18,-1 3-464 0</inkml:trace>
    </iact:actionData>
  </iact:action>
  <iact:action type="add" startTime="41213">
    <iact:property name="dataType"/>
    <iact:actionData xml:id="d43">
      <inkml:trace xmlns:inkml="http://www.w3.org/2003/InkML" xml:id="stk43" contextRef="#ctx0" brushRef="#br2">25368 6442 12207 0,'0'0'528'0,"0"0"128"0,0 0-528 0,-8 0-128 8,-5-4 0-8,1 0 0 5,-4 2 832-5,-1 2 128 10,-3 6 16-10,-1 0 16 5,-1 0-320-5,3 1-64 10,-3 9-16-10,-5-2 0 6,0 1-48-6,-1-1-16 9,-3 4 0-9,0 5 0 6,-2 2 192-6,0 6 48 10,-3 7 0-10,1 6 0 4,-6 3-128-4,6 2 0 11,0 4-16-11,0 3 0 5,4 9-240-5,2-1-32 10,1 6-16-10,3 2 0 5,4 2-144-5,3 4-48 10,0 0 0-10,11-4 0 5,1-1-144-5,6-3 0 10,6-6 0-10,-1-17 128 3,7-2-128-3,4 4 192 13,5 1-192-13,3-3 192 3,1-10 0-3,4 0 16 10,2-2 0-10,1-5 0 5,3-3 64-5,2-2 16 12,-4-7 0-12,0-1 0 4,2-9 112-4,4 0 32 10,-4-8 0-10,2-4 0 5,0-4-112-5,-3 0 0 10,-5-5-16-10,2-3 0 4,0-5-304-4,1-3 0 11,1-3 0-11,-4 2 0 5,-2-1 160-5,-1-1 80 10,-5-2 16-10,1-2 0 5,-1-1-32-5,-3-5 0 10,-9 0 0-10,1 6 0 5,0 0 32-5,-4 4 0 10,-4 1 0-10,-4 1 0 4,-4 1 64-3,-6 5 32 9,0 3 0-10,-9 1 0 5,-2 5-96-5,-13-6-32 10,-5 11 0-10,0 5 0 5,-7 5-32-5,1 9-16 11,2 0 0-11,-4 3 0 4,2 7-176-4,5-5 0 11,-3-1 0-11,15-3 0 4,1-1 0-4,-2 4 0 10,2-5 0-10,3 5 0 19,5 3-1344-19,5-5-192 0,7-1-32 0,7-5-8320 8,2-10-1664-8</inkml:trace>
    </iact:actionData>
  </iact:action>
  <iact:action type="add" startTime="41860">
    <iact:property name="dataType"/>
    <iact:actionData xml:id="d44">
      <inkml:trace xmlns:inkml="http://www.w3.org/2003/InkML" xml:id="stk44" contextRef="#ctx0" brushRef="#br2">27594 6844 15663 0,'0'0'688'0,"0"0"144"0,0 0-656 0,0 0-176 9,0 0 0-9,0 0 0 5,0 0 1904-4,0 0 336 5,0 0 80-6,-10 5 16 8,-4 7-1344-8,2 8-272 7,-5 3-48-7,3 8-16 8,-3 8 32-8,3 8 0 10,-2 4 0-10,5-2 0 6,-3 5-320-6,4 9-64 6,-3-1-16-6,5-13 0 4,0 7 16-4,-6 3 0 7,3 1 0-7,-7 3 0 9,8 3-48-9,-3-8-16 11,3-3 0-10,-4 0 0 2,3-9-48-3,3-3 0 13,-4 0 0-13,4-10 0 3,4-5-192-3,0-3-208 11,1-5 32-11,-1-5 16 18,4-1-1808-18,0-14-352 0,0 0-80 0</inkml:trace>
    </iact:actionData>
  </iact:action>
  <iact:action type="add" startTime="42112">
    <iact:property name="dataType"/>
    <iact:actionData xml:id="d45">
      <inkml:trace xmlns:inkml="http://www.w3.org/2003/InkML" xml:id="stk45" contextRef="#ctx0" brushRef="#br2">26837 7563 26719 0,'0'0'2368'1,"19"-10"-1888"8,10 5-480-9,5 1 0 5,-1-2 288-5,4 0-32 10,10 2-16-10,-12 2 0 5,12-2 288-5,5 0 64 10,7 2 16-10,3-3 0 5,6-5-160-5,-1 0-16 10,1 2-16-10,-4-1 0 6,3 1-208-6,1 2-32 9,-4-4-16-9,3 0 0 5,-3 3-160-5,-3-5-144 11,-3 2 144-11,-1 2-208 18,-5-1-2288-18,-1 3-448 0,41-4-80 6,-28-2-7904-6</inkml:trace>
    </iact:actionData>
  </iact:action>
  <iact:action type="add" startTime="42413">
    <iact:property name="dataType"/>
    <iact:actionData xml:id="d46">
      <inkml:trace xmlns:inkml="http://www.w3.org/2003/InkML" xml:id="stk46" contextRef="#ctx0" brushRef="#br2">29300 6514 22111 0,'0'0'976'1,"0"0"208"-1,0 0-944 0,0 0-240 8,0 0 0-8,-2 20 0 5,-4 5 640-5,1 4 96 10,-5 6 16-10,-4 10 0 5,2 6 352-5,-3 9 80 10,1 7 16-10,-3 7 0 6,1 4-128-6,0 7-32 9,-7 11 0-9,2 2 0 5,-1 7-208-5,3 4-32 12,-3-2-16-12,-3-1 0 3,1-3-448-3,1 0-80 10,0-3-32-10,5-12 0 5,-1-8-96-5,3-4 0 12,2-16-128-12,5-5 192 4,-5-1 0-3,8-9 0 9,0-6 0-10,4-6 0 4,-4-5 176-4,4-7 16 11,2-1 16-11,2-7 0 4,2-1-208-4,-4-12-32 10,0 0-16-10,0 0 0 19,10-8-2144-19,-2 0-432 0,4 1-96 1</inkml:trace>
    </iact:actionData>
  </iact:action>
  <iact:action type="add" startTime="43810">
    <iact:property name="dataType"/>
    <iact:actionData xml:id="d47">
      <inkml:trace xmlns:inkml="http://www.w3.org/2003/InkML" xml:id="stk47" contextRef="#ctx0" brushRef="#br2">1562 13560 18831 0,'0'0'832'1,"0"0"176"-1,-8-8-816 1,8 8-192 5,0 0 0-6,0 0 0 4,0 0 1344-4,12-9 208 8,3-3 48-8,9 6 16 7,-1 4-560-7,8-2-112 11,2 0-32-11,6 0 0 5,2 2-416-5,6 2-96 12,2 0-16-12,4 2 0 4,-1-4-240-4,3 2-144 11,-2 6 160-11,-1-2-160 4,-3 0 0-4,0-2-208 7,-10-2 16-7,-14 0-12784 13</inkml:trace>
    </iact:actionData>
  </iact:action>
  <iact:action type="add" startTime="44024">
    <iact:property name="dataType"/>
    <iact:actionData xml:id="d48">
      <inkml:trace xmlns:inkml="http://www.w3.org/2003/InkML" xml:id="stk48" contextRef="#ctx0" brushRef="#br2">1930 14206 32943 0,'0'0'1456'1,"0"0"304"-1,28 0-1408 0,5 0-352 3,6-2 0-2,4-4 0 6,4 12 256-7,-3-6-32 11,3-6 0-11,0 2 0 5,0-2-96-5,2 2 0 10,-1-2-128-10,-1-1-9984 16,-10-1-2096-16</inkml:trace>
    </iact:actionData>
  </iact:action>
  <iact:action type="add" startTime="44381">
    <iact:property name="dataType"/>
    <iact:actionData xml:id="d49">
      <inkml:trace xmlns:inkml="http://www.w3.org/2003/InkML" xml:id="stk49" contextRef="#ctx0" brushRef="#br2">4004 13504 8287 0,'0'0'736'1,"0"0"-592"6,0 0-144-7,0 0 0 6,2 19 3072-6,6-5 576 10,-1 1 112-10,7 5 16 5,4-5-2752-5,3 7-544 9,2 3-112-9,1 3-32 5,-1 1-176-5,5-2-32 10,1 4-128-10,10-1 192 5,0-5-192-5,4-6 128 10,-2-11-128-10,9 0 0 6,7-2 544-6,5-6 16 9,1-4 0-9,-1-4 0 5,1-5 16-5,-1-7 16 10,-3-1 0-10,-5-5 0 5,-9-3-112-5,-4-2-32 11,-12 0 0-11,1-5 0 4,-5-5-208-4,-4 4-48 11,-9-2-16-11,0 4 0 5,-4 4-176-5,-6 2 128 11,-2-2-128-11,-4 1 128 4,-10 1-128-4,-2 2 0 11,-5 2 144-11,-4-1-144 4,-3 3 0-4,-3 1 0 10,-10 3 0-10,-2 7 0 5,-10 6 0-5,-1 6 0 10,-5 6 0-10,-1 12 0 5,-3 7 0-5,1 10 0 7,0 6 0-7,-7 12 0 8,1 7 0-8,-2 10 192 7,6 10-32-6,-9 4-16 7,-1 4 272-8,2 2 48 11,0 5 16-11,8-3 0 4,7 5 208-3,6-9 32 10,10 2 16-11,6-6 0 4,10 3-192-3,7-10-32 9,3-5-16-10,11-6 0 3,8-2-240-3,11-5-32 11,3-5-16-11,1-16 0 4,9-1-48-3,7-2-16 9,10-4 0-10,7-2 0 4,11-4-16-3,9-5 0 10,0-10 0-11,6-4 0 4,4-4-128-4,10-2 0 11,3-8-160-11,40-4 160 18,-12-6-1968-18,-14-1-288 0,-12-8-64 0,-32 3-12464 5</inkml:trace>
    </iact:actionData>
  </iact:action>
  <iact:action type="add" startTime="45015">
    <iact:property name="dataType"/>
    <iact:actionData xml:id="d50">
      <inkml:trace xmlns:inkml="http://www.w3.org/2003/InkML" xml:id="stk50" contextRef="#ctx0" brushRef="#br2">5383 12511 20271 0,'0'0'1792'1,"0"0"-1424"5,0 0-368-6,0 0 0 5,0 0 800-5,10 14 96 11,3-1 0-11,9-1 16 4,7-2-48-4,4-6-16 7,6-6 0-7,2 4 0 8,6 0-208-8,4-2-32 7,-1-4-16-7,1 0 0 8,2 4-384-8,-3 0-80 11,3-2 0-10,0-4-128 2,-1 2 144-3,-1 0-144 8,2 0 0-8,-3 2 144 17,-5-4-1392-17,-2-1-288 0,-4 1-48 0</inkml:trace>
    </iact:actionData>
  </iact:action>
  <iact:action type="add" startTime="45310">
    <iact:property name="dataType"/>
    <iact:actionData xml:id="d51">
      <inkml:trace xmlns:inkml="http://www.w3.org/2003/InkML" xml:id="stk51" contextRef="#ctx0" brushRef="#br2">6764 11869 7359 0,'0'0'320'0,"0"0"80"0,0 0-400 0,0 0 0 10,0 0 0-10,10-11 0 6,3 3 2272-6,1 0 368 9,5 0 80-9,5 2 16 5,-1 2-1648-5,-1 1-320 10,5 1-64-10,6 4 0 5,0 1-320-5,-2 7-64 10,3 4-16-10,-3 0 0 5,-2 7-304-5,-4 4 128 10,-7 3-128-10,-6-1 0 6,-3 2 144-6,-5 0-144 10,0 1 0-10,-8-3 144 4,-3 0-144-4,-5 1 0 11,4-3 0-11,-8 4 0 5,1 2 288-5,-5-1 32 10,1-1 0-10,5-2 0 4,-1-1 192-4,5-3 64 10,0-2 0-10,2 3 0 5,8-5-320-5,4 1-64 10,6 3-16-10,4 1 0 5,7 3-176-5,8 0 0 10,4 6 0-10,3 1 128 6,-5-1-128-6,0-2 0 9,-4 0 0-9,1 0 0 5,-5 4 0-4,-9 1 0 8,-3-3 0-9,-7-2 0 5,-8-2 544-5,-7 0 176 10,-1 1 48-10,-11-1 0 5,-5-2 672-5,-1 0 144 10,0-1 16-10,-10-1 16 5,-2 1-592-5,-4-1-128 10,2-11-32-10,0 1 0 5,4-7-496-5,-2 4-112 11,4-6 0-11,6-3-16 4,2-3-432-4,3 0-64 11,3 0-32-11,7-5-10656 15,6-7-2144-15</inkml:trace>
    </iact:actionData>
  </iact:action>
  <iact:action type="add" startTime="45807">
    <iact:property name="dataType"/>
    <iact:actionData xml:id="d52">
      <inkml:trace xmlns:inkml="http://www.w3.org/2003/InkML" xml:id="stk52" contextRef="#ctx0" brushRef="#br2">8740 12413 18431 0,'0'0'1632'0,"-10"8"-1312"11,-8-8-320-11,1 0 0 5,-3-2 1040-5,-5 2 144 7,-4 2 32-7,-3-2 0 7,1-2-144-7,0 2-32 7,0 2 0-7,11 2 0 8,3 0-464-8,-12 6-80 11,1 0-32-11,9-3 0 4,1 7-320-4,8 0-144 11,8-1 128-11,2 1-128 5,0-14 128-5,8 14-128 6,6 3 0-6,-2 1 128 8,7-5 128-8,-1 5 32 8,5-3 0-8,2 7 0 7,1 3 128-7,1 5 32 11,0-3 0-11,9 18 0 5,-7-6-64-5,-8 4 0 11,-1-6 0-11,-12 6 0 4,-3-4-128-4,-7 2-16 10,-3-4-16-10,-7 0 0 6,-10 2 288-6,-7-4 48 9,-2-2 16-9,-8 2 0 4,0 0 64-4,-4-4 0 10,-2-3 16-10,-4-1 0 6,3-2-256-6,1-1-48 10,-4-9-16-10,-2-3 0 18,3-6-1008-18,7-6-208 0,0-4-32 2,15-8-15536 2</inkml:trace>
    </iact:actionData>
  </iact:action>
  <iact:action type="add" startTime="46530">
    <iact:property name="dataType"/>
    <iact:actionData xml:id="d53">
      <inkml:trace xmlns:inkml="http://www.w3.org/2003/InkML" xml:id="stk53" contextRef="#ctx0" brushRef="#br2">10737 11696 15135 0,'0'0'672'1,"0"0"144"-1,0 0-656 0,0 0-160 6,0 0 0-6,0 0 0 5,0 0 784-4,-4 17 128 8,4 5 32-9,2-3 0 4,2 5-112-4,2-1-32 8,4 0 0-8,5 5 0 8,5 1-336-8,1-2-64 11,3-1-16-11,5 1 0 5,10-2-128-5,0-3-16 7,6-7-16-7,5 3 0 9,7-6 16-9,1-1 0 8,5-3 0-8,-1-6 0 3,1-2 48-3,-3-2 16 11,-3-4 0-11,-1-3 0 4,-3-1-144-4,0 2-32 11,-7-4 0-11,-1 3 0 5,0-1-128-5,-6-4 128 11,2 2-128-10,-4-1 128 3,4 1 80-4,-6-4 16 11,-7 3 0-11,-1-3 0 4,-2 3 32-4,-3-5 16 10,-7 0 0-10,3 3 0 4,-6-5-128-4,-1 1-16 10,-3-7-128-10,-4 5 192 6,0-2-64-6,-4-1-128 10,-2-3 176-10,-2 4-176 4,0 1 192-4,-2 6-192 10,-2-3 192-10,3 9-192 5,-1-1 0-5,-2 5 0 11,8 6 0-11,-16 2 0 5,16-2 0-5,-13 15 0 10,-5-1 0-10,1 7 0 5,3 9-128-5,-7 7 128 10,-3 6-208-10,1 5 80 4,-1 5 128-4,1 9 0 11,-4 5 0-11,-7 13 128 4,1 13-128-4,-2 5 128 10,2 7-128-10,-6 8 128 5,-2 8-128-5,-6 2 0 10,2 6 0-10,-1-1 0 7,-3 7 0-7,-4-4 0 9,-5-1 128-9,-3-5-128 5,-7-2 288-5,2-8-16 9,-5-2 0-9,5-8 0 5,-4-1 336-5,3-7 64 11,-1 1 16-11,0-7 0 4,-6-7-16-4,4 0 0 10,-5-2 0-10,1-6 0 6,6-6-160-6,-2-9-48 11,7-7 0-11,19-18 0 4,1 4-208-4,-4-2-64 11,0-3 0-11,4-4 0 4,-4 0-48-4,10-11-16 10,-4-3 0-9,6-13 0 3,2-8-128-4,0-6 128 10,4-9-128-10,-5-22 128 5,11-2-320-5,11-6-64 7,6-7 0-7,8-1-16 9,8-3-16-9,12 3 0 7,3 4 0-7,2 5 0 8,3-1 96-8,3 10 0 11,4 2 16-11,4 8 0 5,8 7 176-5,1 5-208 8,-1 11 80-8,13 8 128 7,1 6-176-7,5 13 176 7,4 6-128-7,2 8 128 4,-5 12 0-4,-1 2 0 8,-8 2 0-8,1 1 0 8,-5-3 128-8,-1 6-128 7,-4-3 160-7,-16-17-160 8,6 2 192-8,-4-1-48 7,2 3-16-7,-2 0 0 8,-2-6 16-8,4-2 0 11,-6-4 0-11,-4-1 0 4,-1-3-144-4,-5 0 192 10,-3-9-192-10,-1 0 192 5,1-6-192-5,-7-1-256 12,3-7 64-12,-2-4-10544 15,-1-3-2112-14</inkml:trace>
    </iact:actionData>
  </iact:action>
  <iact:action type="add" startTime="47383">
    <iact:property name="dataType"/>
    <iact:actionData xml:id="d54">
      <inkml:trace xmlns:inkml="http://www.w3.org/2003/InkML" xml:id="stk54" contextRef="#ctx0" brushRef="#br2">13948 11811 14223 0,'2'-14'624'1,"-2"4"144"-1,0-3-624 0,0 3-144 7,-2-4 0-7,0 5 0 5,-2-3 288-4,-6 2 32 9,2 2 0-10,2-3 0 5,-3 1 352-5,-1 2 80 11,2-2 16-11,-6 6 0 4,3 1 64-4,-5 1 32 11,4 2 0-11,-7 5 0 4,-3 11-240-4,-3-2-48 10,-4 3-16-10,1 11 0 4,-3 1 16-4,-4 6 16 11,-4 4 0-11,-2 2 0 5,-2 8 288-5,2 5 48 10,-5 13 16-9,14-15 0 2,-1 13-208-3,-21 38-32 12,1 2-16-12,4 10 0 4,-2 8-368-4,5 4-80 10,-5 4-16-9,0 5 0 3,2 3-224-4,8-3 144 11,-3-5-144-11,10-3 128 4,5-5 192-4,6-2 48 11,5-6 0-11,12-35 0 4,4 6 48-4,4-2 16 10,4 0 0-10,8-2 0 5,-1-2-112-5,9 0-32 10,1-10 0-10,7-2 0 5,5-7-96-5,2-7-32 10,0 1 0-10,0-8 0 6,6-10-160-6,-2 2 0 9,4-8 0-9,3-4 0 18,-1-9-2544-18,4-5-432 0</inkml:trace>
    </iact:actionData>
  </iact:action>
  <iact:action type="add" startTime="48974">
    <iact:property name="dataType"/>
    <iact:actionData xml:id="d55">
      <inkml:trace xmlns:inkml="http://www.w3.org/2003/InkML" xml:id="stk55" contextRef="#ctx0" brushRef="#br2">14833 12051 10127 0,'0'0'448'1,"0"0"96"-1,0 0-544 0,0 0 0 9,0 0 0-9,0 0 0 5,0 0 2048-5,0 0 288 9,0 0 64-9,0 0 16 5,0 0-1264-5,-6 19-256 11,-5 1-64-11,1 7 0 3,2 10-64-3,-4 2 0 12,1 6-16-12,1 10 0 5,-4 3 96-5,4 16 32 11,-3 6 0-11,1 8 0 3,-5 11-192-3,3 11-48 10,-6 10 0-9,3 7 0 4,-1 4-128-5,-1 3-48 10,-5-3 0-10,1 4 0 5,-2-3-224-4,9-38-48 8,-5 9-16-9,1 3 0 5,4-7-176-4,-3 4 192 8,3-5-192-9,5-10 192 5,3-3-64-5,0-3 0 9,6-6 0-8,4-9 0 3,4-1 64-4,2-7 16 11,1-3 0-11,7-7 0 4,-2-6-80-4,3-4-128 11,5-8 176-11,1-2-176 5,-1-5 192-5,3-7-192 11,-2-5 192-11,5-6-192 17,-5-6-224-16,2-2-160-1,-1-2-16 0,-3-10-16 14,-1-3-1776-13,1-3-368-1,1-5-64 0</inkml:trace>
    </iact:actionData>
  </iact:action>
  <iact:action type="add" startTime="49304">
    <iact:property name="dataType"/>
    <iact:actionData xml:id="d56">
      <inkml:trace xmlns:inkml="http://www.w3.org/2003/InkML" xml:id="stk56" contextRef="#ctx0" brushRef="#br2">13897 13796 26719 0,'0'0'1184'1,"0"0"240"-1,-2-15-1136 0,4 3-288 9,10-2 0-8,3 4 0 3,9-1 1200-4,3-3 176 11,4 4 32-11,8-5 16 4,10-1-848-4,4-1-192 10,5-5-16-10,4 3-16 5,7 1-160-5,-3-1-16 10,2 5-16-10,-9-6 0 18,-3-3-928-18,-5 5-176 0,-8 5-32 0,0-5-8416 12,0 7-1680-12</inkml:trace>
    </iact:actionData>
  </iact:action>
  <iact:action type="add" startTime="49558">
    <iact:property name="dataType"/>
    <iact:actionData xml:id="d57">
      <inkml:trace xmlns:inkml="http://www.w3.org/2003/InkML" xml:id="stk57" contextRef="#ctx0" brushRef="#br2">15344 11828 27647 0,'-23'-21'1216'1,"11"9"256"0,6-3-1168 0,6 1-304 7,6-4 0-8,8 7 0 6,-3-3 416-6,7 4 32 9,5-5 0-9,1 5 0 5,3 4-112-5,2-4-16 10,1 4 0-10,1 3 0 5,-2 1-144-5,2 6-48 10,2 5 0-10,-3 7 0 5,-7 3-128-5,-3 5 0 11,-3 3 0-11,-9 4 128 4,-4 4-128-4,-6 4 0 10,-2 4 0-10,-8 2 0 5,-1 2 0-5,-3 2 0 10,-3 1 0-10,-1-1 0 5,-1-6 512-5,1 2 0 10,4-6 16-10,-1 2 0 6,3-6 272-6,3-4 48 9,5-3 16-9,4-1 0 6,4-6-304-6,6 1-64 10,7-9-16-10,9 1 0 4,1-6-192-4,8 0-32 11,-2-6-16-11,-1-2 0 4,5-6-96-4,6-2-16 10,-4 0 0-10,19-9 0 6,-3-1-384-6,-6 0-64 9,-6-3-32-9,-2-4-11024 16,-10-3-2192-16</inkml:trace>
    </iact:actionData>
  </iact:action>
  <iact:action type="add" startTime="50323">
    <iact:property name="dataType"/>
    <iact:actionData xml:id="d58">
      <inkml:trace xmlns:inkml="http://www.w3.org/2003/InkML" xml:id="stk58" contextRef="#ctx0" brushRef="#br2">14502 8928 11055 0,'0'0'976'2,"0"0"-784"8,-6 16-192-10,6-16 0 5,-14 4 1360-5,14-4 240 10,0 0 32-10,0 0 16 5,-8 10-144-5,8-10-32 10,0 0 0-10,0 0 0 4,0 0-288-4,0 0-64 11,20-4-16-11,1-2 0 4,12 0-128-4,2-6-16 11,4 1-16-11,6-5 0 4,6-2-304-4,4-5-64 10,1 2-16-10,7 5 0 6,3-2-176-6,-2 3-48 11,3 3 0-11,1-1 0 4,-6 3 112-3,7 2 0 9,-5-6 16-10,0 7 0 4,-5 3-96-4,1 0-32 10,-1-4 0-10,-6 4 0 5,-7 0-80-5,-3 4-32 10,-4 2 0-10,0 4 0 5,-8-6-80-5,-3 0-16 10,-5 0 0-10,-5 6 0 5,-3-2 0-5,-15-4 0 10,20 4 0-10,-20-4 0 5,0 0 48-5,0 0 0 10,0 0 0-10,0 0 0 5,0 0-176-5,0 0 192 10,0 0-192-10,0 0 192 5,0 0-192-5,-14 9 160 11,2 1-160-11,-5-2 160 4,3-2-336-4,-7 2-64 10,-6 1-16-10,-1-1 0 18,1 6-2512-18,-2-6-512 1</inkml:trace>
    </iact:actionData>
  </iact:action>
  <iact:action type="add" startTime="51136">
    <iact:property name="dataType"/>
    <iact:actionData xml:id="d59">
      <inkml:trace xmlns:inkml="http://www.w3.org/2003/InkML" xml:id="stk59" contextRef="#ctx0" brushRef="#br2">19762 9065 8287 0,'0'0'736'3,"0"0"-592"2,0 0-144-5,0 0 0 5,0 0 1024-5,0 0 192 11,0 0 16-11,0 0 16 5,0 0-224-5,0 0-32 6,0 0-16-6,0 0 0 8,0 0-128-8,0 0-16 7,14-4-16-7,5 0 0 8,3 0-112-8,3 0-32 8,2-5 0-8,9 3 0 7,6 0 96-7,5 0 32 11,2 0 0-11,8 2 0 5,7 4 64-5,4 0 16 11,-1-2 0-11,7 0 0 5,4-2-128-5,2 1-32 11,2 1 0-11,5 0 0 4,1 2-128-4,0 4-16 10,6-3-16-10,-32 1 0 5,4 0 0-5,4-4 0 10,3 0 0-10,-5 1 0 4,4 1-32-4,-6-2 0 11,3 2 0-11,-7-2 0 5,-3-2-48-5,-3 0-16 10,-1-2 0-10,15 2 0 5,-17-2-128-5,-12 6-16 10,-6-2-16-10,-14 2 0 5,-1 0-176-5,-7 0-128 10,3-2 192-10,-16 2-192 5,0 0 128-5,0 0-128 10,0 0 0-10,0 0 0 4,0 0 0-4,0 0 0 11,0 14 0-10,-4 0 0 16,-8-5-1232-17,1 5-208 0,-3-4-32 1,0 0-9280 11,-5 1-1840-11</inkml:trace>
    </iact:actionData>
  </iact:action>
  <iact:action type="add" startTime="52264">
    <iact:property name="dataType"/>
    <iact:actionData xml:id="d60">
      <inkml:trace xmlns:inkml="http://www.w3.org/2003/InkML" xml:id="stk60" contextRef="#ctx0" brushRef="#br2">16990 13041 8287 0,'0'0'736'1,"0"0"-592"7,8-9-144-8,2-1 0 6,-10 10 2528-6,0 0 480 10,16-6 80-10,-16 6 32 4,0 0-1568-4,0 0-304 10,9 6-64-10,-9-6-16 5,0 0-128-5,12 15-16 10,-6 5-16-10,-4 1 0 6,-2 7-112-6,2 1 0 7,-2 2-16-7,-2 4 0 7,0 10-176-7,2 8-16 7,-2 3-16-7,-2 5 0 8,-2 3-64-8,0 8-16 11,-1-5 0-11,-1 5 0 5,-6 4-160-5,4-4-48 7,-3-2 0-7,1-2 0 5,4-1-192-5,-4-7-32 6,3-5-16-6,-5-2 0 8,6-9-16-8,2-3-128 12,-1 2 192-12,-1-12-64 4,6-7-128-4,-2-5 0 12,2 1 0-12,2-7 0 17,0-13-1728-16,0 0-208-1,0 0-48 0,0 0-7840 12,12-13-1568-12</inkml:trace>
    </iact:actionData>
  </iact:action>
  <iact:action type="add" startTime="52561">
    <iact:property name="dataType"/>
    <iact:actionData xml:id="d61">
      <inkml:trace xmlns:inkml="http://www.w3.org/2003/InkML" xml:id="stk61" contextRef="#ctx0" brushRef="#br2">16475 13853 28095 0,'0'0'1248'0,"0"0"256"0,0 0-1200 0,0 0-304 10,0 0 0-10,0 0 0 5,18-4 928-4,-2 0 128 8,3-2 32-9,7 2 0 5,5-2-256-5,4 2-64 10,10-3 0-10,5-7 0 5,5 2-128-5,4-1-48 11,-1 7 0-11,3-2 0 5,-3 0-224-5,1 2-48 11,1 2-16-11,-5 0 0 3,-7-5-304-3,-1-1 0 11,0 4 128-11,-8 2-128 4,0-2-256-4,-6-1-128 10,-4 5 0-10,1-2-16 19,-5 0-1936-18,2-2-384 0,-1 0-80-1</inkml:trace>
    </iact:actionData>
  </iact:action>
  <iact:action type="add" startTime="52880">
    <iact:property name="dataType"/>
    <iact:actionData xml:id="d62">
      <inkml:trace xmlns:inkml="http://www.w3.org/2003/InkML" xml:id="stk62" contextRef="#ctx0" brushRef="#br2">18834 11908 14735 0,'0'0'1312'1,"0"0"-1056"5,0 0-256-6,0 0 0 5,0 0 1008-5,0 0 144 10,0 0 16-10,0 0 16 5,-4 18 0-5,0 1 0 11,-4 11 0-11,2 3 0 4,0 2-80-4,1 4-16 12,-7 8 0-12,2 3 0 3,-4 1-176-3,3 6-32 11,1 1-16-11,-2 5 0 4,3 7-112-4,-1-6-32 10,4 4 0-10,2-7 0 5,2-7-32-5,2-3-16 7,2-8 0-7,4 2 0 10,6-4-96-10,-1 2 0 6,5-12-16-6,-1-4 0 9,3-5-256-9,7-7-48 10,3 1-16-10,1-8 0 6,-2 1-80-6,6-5-16 10,6-6 0-10,2 0 0 6,0-9-288-6,0 3-64 9,4-6-16-9,-4 3 0 18,4-15-1888-18,-4 3-368 0,4-2-80 1,-16 11-11712 3</inkml:trace>
    </iact:actionData>
  </iact:action>
  <iact:action type="add" startTime="53197">
    <iact:property name="dataType"/>
    <iact:actionData xml:id="d63">
      <inkml:trace xmlns:inkml="http://www.w3.org/2003/InkML" xml:id="stk63" contextRef="#ctx0" brushRef="#br2">19649 12014 27359 0,'0'0'1216'2,"0"0"240"-2,0 0-1168 0,0 0-288 2,0 0 0-1,0 0 0 6,-4 15 688-7,0 9 80 10,0 7 0-10,-3 10 16 6,-9 0 128-6,2 11 32 10,-3 7 0-10,3 7 0 4,-5 2-96-4,-1 9-16 8,2 1 0-8,-5 7 0 4,-6 5-160-4,-2 8-32 11,-3 3-16-11,3 0 0 5,-2 5-240-5,4-1-64 11,-6-2 0-11,-2-1 0 4,3-3-320-4,3-3 144 10,2-8-144-10,2-7 0 5,3-8 176-5,3-7-176 10,3-10 160-10,3-3-160 5,5-10 0-5,2 0 0 11,2-14 0-11,2-3 0 18,4-13-1376-17,2 1-368-1,2-8-80 0,-4-6-14304 5</inkml:trace>
    </iact:actionData>
  </iact:action>
  <iact:action type="add" startTime="53554">
    <iact:property name="dataType"/>
    <iact:actionData xml:id="d64">
      <inkml:trace xmlns:inkml="http://www.w3.org/2003/InkML" xml:id="stk64" contextRef="#ctx0" brushRef="#br2">21133 11936 25791 0,'2'-22'1152'0,"-2"22"224"0,0 0-1104 0,0 0-272 10,6-10 0-10,-6 10 0 4,0 0 592-4,0 0 64 11,0 0 16-11,2 14 0 4,-4 4-112-4,0 5-32 10,-6 4 0-10,-5 5 0 5,-3 5-144-5,-5 9-16 9,-5 7-16-8,1 7 0 4,-2 9 288-5,-1 3 48 10,-1 10 16-10,0 4 0 4,-2 5-176-3,-3 3-16 10,3 9-16-11,4 1 0 4,2 3-240-4,3-4-32 10,3 1-16-10,-3 1 0 5,9-11-208-5,-1-1 144 10,6-7-144-10,2-8 128 5,4-10 32-5,4-1 0 11,4-9 0-11,2-9 0 4,6-6 176-4,-1-2 48 12,9-4 0-12,-1-10 0 3,4 0-240-3,5-5-144 10,3-5 192-10,6-5-192 5,4-8 128-5,-2-4-128 10,4-6 0-10,-2-10 0 20,-10-1-1616-20,-2-5-432 0,-4-3-96 0,-3-2-8144 7,-7-2-1616-6</inkml:trace>
    </iact:actionData>
  </iact:action>
  <iact:action type="add" startTime="53871">
    <iact:property name="dataType"/>
    <iact:actionData xml:id="d65">
      <inkml:trace xmlns:inkml="http://www.w3.org/2003/InkML" xml:id="stk65" contextRef="#ctx0" brushRef="#br2">20219 13170 35471 0,'0'0'1568'1,"0"0"336"-1,15-12-1520 0,5 3-384 9,1 3 0-9,12 2 0 4,-2 0 320-4,7 0 0 10,10-2 0-10,-13 2 0 5,8 0 80-5,2 1 16 11,6 1 0-11,7-2 0 5,7-4-128-5,-3 2-32 10,5 2 0-10,-1 0 0 3,-8 0-256-2,1 0 0 9,-6-1-208-10,-3 1 80 18,-11 0-2416-16,0 0-464-2</inkml:trace>
    </iact:actionData>
  </iact:action>
  <iact:action type="add" startTime="55022">
    <iact:property name="dataType"/>
    <iact:actionData xml:id="d66">
      <inkml:trace xmlns:inkml="http://www.w3.org/2003/InkML" xml:id="stk66" contextRef="#ctx0" brushRef="#br2">17113 9394 9215 0,'0'0'816'3,"0"0"-656"7,0 0-160-10,0 0 0 4,0 0 1600-4,22 6 304 12,-9 2 48-12,-13-8 16 3,0 0-480-3,20-4-80 10,1 2-32-10,-3 2 0 5,-2 4-304-5,3 0-64 10,-3-2-16-10,5 4 0 5,3 0-112-5,5 2-32 10,4-3 0-10,6-1 0 5,0 0-128-5,6 6-16 10,-2-2-16-10,4-4 0 4,1-2-80-3,1 0-16 9,-2-1 0-10,0 1 0 5,1-5-80-5,-7-1-32 11,2 0 0-11,-4-2 0 4,2 4-32-4,-8-6 0 12,-1 0 0-12,-5 4 0 3,-2-3-128-3,-1-1-48 11,-5 4 0-11,-5 0 0 4,0-4-80-4,-14 8-32 11,0 0 0-11,0 0 0 4,0 0-160-4,0 0 128 11,-2-13-128-11,2 13 128 19,-16 0-1216-19,0 3-240 0,1 3-48 1,-3-2-13952 3</inkml:trace>
    </iact:actionData>
  </iact:action>
  <iact:action type="add" startTime="55820">
    <iact:property name="dataType"/>
    <iact:actionData xml:id="d67">
      <inkml:trace xmlns:inkml="http://www.w3.org/2003/InkML" xml:id="stk67" contextRef="#ctx0" brushRef="#br2">24350 8923 5519 0,'0'0'496'1,"0"0"-496"7,0 0 0-8,0 0 0 5,0 0 1360-5,0 0 176 10,-16-4 48-10,16 4 0 6,0 0-464-6,0 0-96 10,-13-2 0-10,13 2-16 5,0 0-64-5,0 0-16 9,0 0 0-8,0 0 0 3,0 0-64-4,0 0-16 10,0 0 0-10,0 0 0 5,0 0-112-5,0 0-32 10,0 0 0-10,0 0 0 6,0 0 32-6,0 0 0 10,15-8 0-10,5 0 0 5,1 2-80-5,4 2-16 10,3 0 0-10,1 1 0 5,6-5-128-5,6 4-48 11,-4 0 0-11,8 2 0 3,-6-2-128-3,6 0-16 11,-2 0-16-11,2-2 0 5,0 1 16-5,-6-1 0 7,-2-2 0-7,2-2 0 9,-4 2-80-9,2 3-16 6,0-7 0-6,-6 4 0 10,-4 0-32-10,-11 4-16 10,2 6 0-10,1-4 0 5,-1-2 16-5,-3-5 16 12,1 1 0-12,-6 0 0 4,1 2-208-4,3 2 128 10,-4-2-128-10,1 3 0 3,-11 3 160-2,8-4-160 9,-8 4 160-10,10-4-160 5,-10 4 128-5,0 0-128 10,0 0 0-10,14 0 0 4,-14 0 128-4,0 0-128 11,0 0 0-11,0 0 0 5,7-2 0-5,-7 2 128 11,0 0-128-11,0 0 0 4,0 0 0-4,0 0 128 7,0 0-128-7,0 0 0 8,0 0 160-8,0 0-160 10,0 0 160-10,0 0-160 5,0 0 208-5,0 0-48 11,0 0-16-11,0 0 0 4,0 0-16-4,0 0 0 7,0 0 0-7,0 0 0 8,0 0-128-8,0 0 128 10,0 0-128-10,0 0 128 5,0 0-128-5,0 0 0 10,0 0 0-10,0 0 0 5,0 0 0-5,0 0 0 7,0 0 0-7,0 0 0 7,0 0 0-6,0 0 0 10,0 0 0-11,0 0 0 4,0 0 128-3,0 0-128 8,0 0 0-9,0 0 128 5,-9 4-128-5,9-4 0 10,-12 4 0-10,12-4 0 4,0 0 0-3,0 0 0 9,0 0 0-10,-10 4 0 6,10-4 0-6,0 0 0 6,0 0 0-6,0 0 0 4,0 0-208-4,0 0-80 8,0 0-16-8,0 0 0 21,0 0-1008-20,0 0-208-1,-6 15-32 0,6-15-8304 9,0 0-1648-9</inkml:trace>
    </iact:actionData>
  </iact:action>
  <iact:action type="add" startTime="58702">
    <iact:property name="dataType"/>
    <iact:actionData xml:id="d68">
      <inkml:trace xmlns:inkml="http://www.w3.org/2003/InkML" xml:id="stk68" contextRef="#ctx0" brushRef="#br2">28385 9205 14111 0,'0'0'624'2,"0"0"128"-2,0 0-608 0,0 0-144 8,0 0 0-8,0 0 0 6,0 0 1088-6,0 0 176 9,0 0 32-9,20-2 16 5,-6 0-112-5,1 0-32 10,1-3 0-10,5 3 0 5,1-2-112-5,3 0-32 10,4-4 0-10,6 4 0 5,6 0-128-5,0 0-48 11,6 4 0-11,6-4 0 5,-1-1 576-5,1-3 112 10,-4 2 32-10,0 2 0 18,-1 2-1760-18,-1 0-368 0,-6 0-64 0,0 0-16 2,-6 0 640-1,-2 2 0 8,-3 2 224-9,-5 2-64 5,-3-2-160-5,-3 0 0 6,-7 4-192-6,-12-6-9744 16,4 14-1952-16</inkml:trace>
    </iact:actionData>
  </iact:action>
  <iact:action type="add" startTime="59289">
    <iact:property name="dataType"/>
    <iact:actionData xml:id="d69">
      <inkml:trace xmlns:inkml="http://www.w3.org/2003/InkML" xml:id="stk69" contextRef="#ctx0" brushRef="#br2">23187 12347 17503 0,'0'0'1552'1,"0"0"-1232"9,0 0-320-10,0 0 0 5,0 0 1216-5,0 0 176 6,0 0 32-6,0 0 16 9,0 0-240-9,0 0-48 7,2 16-16-7,-2 1 0 8,-2 7-240-8,-4 3-32 10,-1 4-16-10,1 10 0 5,-2 2-16-5,0 4 0 7,0-2 0-7,3 5 0 4,-5 11-176-4,0 3-32 8,2 3-16-8,-2 3 0 7,-1-4-160-7,1 2-16 11,-4-7-16-11,7-1 0 4,-7-7-240-4,2-4-48 8,4-5-128-8,-3-6 192 8,1-9-64-8,4 2-128 11,-4-8 176-11,6 1-176 19,1-5-352-19,-1-9-176 0,4-10-48 0,0 0 0 14,0 0-2608-14,0 0-528 0</inkml:trace>
    </iact:actionData>
  </iact:action>
  <iact:action type="add" startTime="59560">
    <iact:property name="dataType"/>
    <iact:actionData xml:id="d70">
      <inkml:trace xmlns:inkml="http://www.w3.org/2003/InkML" xml:id="stk70" contextRef="#ctx0" brushRef="#br2">22624 13055 29775 0,'0'0'1312'0,"0"0"288"0,0 0-1280 0,0 0-320 8,0 0 0-7,23 4 0 4,-4-4 752-5,1 2 80 9,3-2 32-9,5-2 0 5,-1-4 64-5,12 2 16 10,4 0 0-10,6 0 0 6,-2-3-272-6,1-1-48 9,5-6-16-9,5 2 0 5,5-3-240-5,-3 5-48 10,1 2-16-10,-1-1 0 4,3-1-304-4,-24 2-192 11,0-2 16-11,2 2 16 19,0 1-1616-19,0-7-320 0,-8 2-64 0,-2-3-12992 5</inkml:trace>
    </iact:actionData>
  </iact:action>
  <iact:action type="add" startTime="59859">
    <iact:property name="dataType"/>
    <iact:actionData xml:id="d71">
      <inkml:trace xmlns:inkml="http://www.w3.org/2003/InkML" xml:id="stk71" contextRef="#ctx0" brushRef="#br2">25276 11610 24879 0,'0'0'2208'1,"0"0"-1760"8,0 0-448-9,0 0 0 4,0 0 720-4,0 0 64 10,-9 14 16-10,3-3 0 5,2 11-192-5,-8 9-32 10,-5 8-16-10,1 8 0 5,2 3 224-5,-1 7 48 10,3 0 16-10,-4 7 0 6,5 4-64-6,-1 0-16 9,2 5 0-9,2 1 0 5,-3-6-208-5,7 4-48 10,2-4-16-10,6 1 0 6,0-17-224-6,3-1-32 9,1-8-16-9,2 2 0 5,4-8-64-5,-1-2-16 11,5-2 0-11,-1-13 0 4,-1 3-16-4,5-2-128 11,5 3 192-11,1-7-64 4,4-1-128-4,4 0 128 11,4-7-128-11,-1-1 128 5,4-2-128-5,-1-2-272 12,6-4 64-12,0-6 16 17,0 0-784-17,0-2-160 0,1-5-16 0,-5 3-16 14,0 2-1808-14,-8-4-352 0</inkml:trace>
    </iact:actionData>
  </iact:action>
  <iact:action type="add" startTime="60190">
    <iact:property name="dataType"/>
    <iact:actionData xml:id="d72">
      <inkml:trace xmlns:inkml="http://www.w3.org/2003/InkML" xml:id="stk72" contextRef="#ctx0" brushRef="#br2">26133 11938 15663 0,'0'0'688'1,"0"0"144"-1,0 0-656 0,0 0-176 8,0 0 0-8,0 0 0 4,-4 13 3136-4,-6 1 576 11,2 7 128-11,2 5 32 4,-3 5-2144-4,-5 6-416 11,4 10-96-11,-7 27 0 4,3-2-128-4,-2 6-32 10,1 6 0-10,1-4 0 5,4 0-304-5,-3 0-64 10,1 4-16-10,-6-2 0 5,1 1-224-5,1 1-32 11,-3 2-16-11,5-4 0 5,-4-2-208-5,3-2-64 10,3-10 0-10,2-2 0 4,-1-9-128-4,5-4 128 11,4-5-128-11,2-9 128 5,0-7-128-5,8-5 0 10,5-2 0-10,1-1 0 18,6-7-2192-18,7-5-368 0,4 0-80 0</inkml:trace>
    </iact:actionData>
  </iact:action>
  <iact:action type="add" startTime="60838">
    <iact:property name="dataType"/>
    <iact:actionData xml:id="d73">
      <inkml:trace xmlns:inkml="http://www.w3.org/2003/InkML" xml:id="stk73" contextRef="#ctx0" brushRef="#br2">27344 10438 13823 0,'0'0'608'2,"-2"-16"128"-2,0-3-592 0,4 7-144 3,-2 12 0-3,0 0 0 4,10-16 816-4,1 9 128 8,-11 7 16-8,16-6 16 8,0 2-224-8,5 4-48 10,2 4-16-10,7 4 0 5,1 1-64-5,4 7-16 11,2-2 0-11,4 9 0 5,6 6-192-5,0 10-32 11,5 4-16-11,5 6 0 3,1 6 32-3,7 3 16 11,-3 4 0-11,8 11 0 4,-7 9-32-4,-3-1 0 11,3 1 0-9,-1 2 0 1,-5 8-32-3,-3 1-16 10,-1-1 0-10,-6 4 0 6,-4-5 112-6,0 3 32 9,-4 0 0-9,-8-7 0 6,0 1 128-6,-4 0 32 9,-1-6 0-9,-3-2 0 5,0 0 32-5,-5-4 16 10,-2 2 0-10,-1-2 0 5,-7-6-96-5,-4 2-16 10,-4-6 0-10,-2 5 0 5,-2-1-48-4,-2 0-16 9,-5-4 0-10,3 5 0 5,-8-7-64-5,4 4-32 10,-5-1 0-10,1-3 0 4,-3 4-64-3,-5-5-16 9,-1-3 0-10,-2 4 0 4,-1-3-16-4,1-1-16 11,-2-5 0-11,-2-1 0 5,1 1-32-5,-3-2 0 6,0-1 0-6,2-1 0 10,2-4-16-10,-3-2-16 6,3 2 0-6,-2-5 0 9,-2-1-48-9,-4-2 0 11,2 0 0-11,1 0 0 5,-5 2-48-5,2-2-16 7,0 4 0-7,-2-6 0 9,2 0 112-9,6 2 16 8,0-2 0-8,2-1 0 3,-1 1-256-3,5-6 0 10,3 0 0-10,-1-2-160 5,0-3 160-5,3-3 0 12,5-5 0-12,-3-3 128 4,6 1-128-4,3-6 0 11,9-10 128-11,0 0-128 3,0 0 0-3,0 0 128 11,0 0-128-11,0 0 0 3,0 0-192-3,0 0-96 13,0 0-32-13,0 0 0 18,0-22-1808-18,3 6-368 0,1 1-80 1</inkml:trace>
    </iact:actionData>
  </iact:action>
  <iact:action type="add" startTime="63400">
    <iact:property name="dataType"/>
    <iact:actionData xml:id="d74">
      <inkml:trace xmlns:inkml="http://www.w3.org/2003/InkML" xml:id="stk74" contextRef="#ctx0" brushRef="#br2">1767 18738 19343 0,'0'0'1728'1,"0"0"-1392"4,0 0-336-5,0 0 0 8,0 0 1216-8,0 0 160 7,0 0 32-7,0 0 16 8,0 0-560-8,11-10-112 6,3-5-32-6,5 7 0 9,9-4-272-9,5 2-48 7,-4-1-16-7,6-1 0 8,6 4-192-8,8 0-32 6,4-3-16-6,3 3 0 9,1-4-144-9,1 4 0 6,3 2 0-6,-5-1 128 23,-3-1-512-23,-6 6-96 0,-4 0-32 0</inkml:trace>
    </iact:actionData>
  </iact:action>
  <iact:action type="add" startTime="63627">
    <iact:property name="dataType"/>
    <iact:actionData xml:id="d75">
      <inkml:trace xmlns:inkml="http://www.w3.org/2003/InkML" xml:id="stk75" contextRef="#ctx0" brushRef="#br2">1817 19413 31327 0,'0'0'1392'1,"0"0"272"-1,0 0-1328 0,22-10-336 3,13 2 0-3,4-2 0 8,12-1 768-7,3 3 64 5,5-6 32-6,5 3 0 8,4-11-608-8,3 7-128 7,5-3-128-7,-2 6 176 22,-6-1-2160-22,-2-1-416 0</inkml:trace>
    </iact:actionData>
  </iact:action>
  <iact:action type="add" startTime="64164">
    <iact:property name="dataType"/>
    <iact:actionData xml:id="d76">
      <inkml:trace xmlns:inkml="http://www.w3.org/2003/InkML" xml:id="stk76" contextRef="#ctx0" brushRef="#br2">4117 18356 14735 0,'-12'0'1312'1,"2"2"-1056"6,-3-2-256-7,13 0 0 9,-12 4 1280-9,12-4 208 6,0 0 48-6,0 0 0 8,0 0-656-8,-8 19-128 7,8-19-32-7,4 22 0 8,2-7-80-8,2 7 0 7,9 1-16-7,1-2 0 8,5 3-128-8,7-5-32 7,3 3 0-7,6 1 0 8,2-3-80-8,6-5 0 7,3 3-16-7,3-6 0 8,4 1 0-8,7-7 0 7,2-2 0-7,1-4 0 8,3-4 112-8,-6-2 32 7,-1-7 0-7,1 3 0 8,-4-4-112-8,-3 2-16 7,-4 1 0-7,1-5 0 8,1 1-192-8,-3-1-64 7,-1-7 0-7,-6 3 0 8,0 2-128-8,-8-1 128 7,-2-4-128-7,-2-1 128 8,-5 5-128-8,-7-1 192 7,-1-1-192-7,-3 1 192 8,-9-1-192-8,-4-1 0 7,-4 1 0-7,-4 3 0 8,-2 5 0-8,-10-5-192 8,-1 4 64-8,-8-3 128 8,-5 5-304-8,-7-1 64 6,-2 5 16-6,-6 4 0 8,2-4 224-8,-5 8-144 8,-5 8 144-8,4-2-128 7,-5 5 128-7,1 7 0 8,0 7-144-8,-3 5 144 7,-5 5 0-7,1 6 0 7,-5-6 0-7,-1 12 0 8,2 5 0-8,-1-3 160 7,5 2-32-7,5 3-128 8,8 5 432-8,1 7-32 7,-1-2 0-7,8 5 0 8,4-7 112-8,7 4 0 7,9 5 16-7,1 3 0 8,7 0-208-8,3-4-32 7,10-10-16-7,10-1 0 8,1-2-112-8,13-5-32 7,11-3 0-7,-4-2 0 9,4-6-128-9,6 4 128 6,0-10-128-6,7-2 128 8,5-4-128-8,7 0 128 7,5-1-128-7,3-5 128 8,0-3-128-8,2 1 0 7,-5-11 0-7,7-2 0 9,-2-1-208-9,4-3-128 6,4-6-32-6,0 0 0 23,0-5-2656-23,2-1-544 0</inkml:trace>
    </iact:actionData>
  </iact:action>
  <iact:action type="add" startTime="64903">
    <iact:property name="dataType"/>
    <iact:actionData xml:id="d77">
      <inkml:trace xmlns:inkml="http://www.w3.org/2003/InkML" xml:id="stk77" contextRef="#ctx0" brushRef="#br2">6112 17457 18431 0,'-21'4'1632'1,"9"1"-1312"2,2-1-320-3,10-4 0 8,0 0 1424-8,0 0 224 9,0 0 32-9,0 0 16 6,0 0-656-6,14 12-128 8,6 0-16-8,1-6-16 7,2-3-384-7,9-1-80 7,1 0-16-7,4-2 0 9,4-2-176-9,-2-1-32 7,6-5-16-7,-4 0 0 8,4 4-176-8,-6-2 0 6,0-2 144-6,-4-3-144 9,-4 3-160-9,-2 2-96 7,0-4-32-7,-3 2-8416 15,-1 1-1664-15</inkml:trace>
    </iact:actionData>
  </iact:action>
  <iact:action type="add" startTime="65171">
    <iact:property name="dataType"/>
    <iact:actionData xml:id="d78">
      <inkml:trace xmlns:inkml="http://www.w3.org/2003/InkML" xml:id="stk78" contextRef="#ctx0" brushRef="#br2">7039 17032 24879 0,'-10'-14'1088'0,"10"14"256"0,-6-8-1088 0,12-4-256 7,2-1 0-7,2 5 0 8,7-2 400-8,5 0 32 7,-1-3 0-7,6-1 0 7,1 6-304-7,1-1-128 8,6 1 0-8,-4 0 128 8,2-6-128-8,1 6 160 8,1 5-160-8,-4 1 160 7,0 0 64-7,-2 6 16 7,-1 3 0-7,-1 5 0 8,-6-2-112-8,-5 5-128 7,0-1 176-7,-9 4-176 8,-3-3 224-8,-4 5-64 7,-4 1-16-7,-1 1 0 8,-3-1 176-8,-6 3 48 7,-1-3 0-7,-3-2 0 8,4-5 32-8,5 4 16 8,3-7 0-8,6-11 0 7,0 0-16-7,0 20 0 7,6-3 0-7,9-3 0 8,1 2-208-8,9-5-64 7,6 5 0-7,8 0 0 9,2 5 0-9,6 2 0 6,-4 1 0-6,4 1 0 8,2 2-128-8,-3 3 0 7,-5 1 0-7,-5 0 0 8,-5-4 0-8,-10 1 0 8,-5-1 0-8,-8-4 0 7,-6-1 192-7,-6-1 64 7,-4 5 16-7,-12-3 0 8,-5 1 528-8,-4 1 96 7,-10 2 32-7,-8-3 0 8,0-3-336-8,2-3-64 7,-4-3-16-7,1-3 0 8,3 3-256-7,4-7-64 5,4 0-16-6,0 0 0 8,4-8-176-8,7-6 0 7,7 0 0-7,5 0 0 21,8-9-1792-20,6 15-304-1,6-14-48 0,12-2-8544 8,1 3-1696-8</inkml:trace>
    </iact:actionData>
  </iact:action>
  <iact:action type="add" startTime="65622">
    <iact:property name="dataType"/>
    <iact:actionData xml:id="d79">
      <inkml:trace xmlns:inkml="http://www.w3.org/2003/InkML" xml:id="stk79" contextRef="#ctx0" brushRef="#br2">9075 17291 29823 0,'0'0'1328'2,"0"0"272"-2,-10-4-1280 0,10 4-320 4,-15 0 0-4,3 4 0 8,-5 2 736-8,-3 3 96 8,-3-1 0-8,-5 8 16 7,-5-4-496-7,0 5-96 7,0-1-32-7,4 1 0 8,-3-5-16-8,5 6 0 8,4-1 0-8,3-3 0 7,12 1-80-7,8-15 0 8,2 18-128-8,8 1 192 8,6 3-192-8,5-3 0 6,6-3 0-6,7 2 0 8,1-1 128-8,6 5 0 7,-2 1-128-7,4 4 192 9,-8 2-192-9,-2-1 128 6,-2-1-128-6,-4 0 0 8,-7 3 128-8,-3-1-128 8,-9-2 0-8,-2 1 144 8,-6-1 176-8,-6 0 48 7,-11-2 0-7,-7 3 0 7,-3 1 208-7,-6 2 64 7,-4-5 0-7,-10-3 0 8,-2 0-192-8,0-5-48 7,-5-4 0-7,-3 3 0 8,-1-11-272-8,7 0-128 8,2-2 0-8,2 0 128 21,10-6-2512-21,8-2-512 0</inkml:trace>
    </iact:actionData>
  </iact:action>
  <iact:action type="add" startTime="66253">
    <iact:property name="dataType"/>
    <iact:actionData xml:id="d80">
      <inkml:trace xmlns:inkml="http://www.w3.org/2003/InkML" xml:id="stk80" contextRef="#ctx0" brushRef="#br2">11369 17143 18831 0,'0'0'832'0,"0"0"176"0,4 15-816 0,6 1-192 6,7 1 0-6,-1 5 0 8,3 11 544-8,5 2 64 7,7-4 16-7,2 2 0 8,6-1-240-8,0 5-32 7,4-2-16-7,2 0 0 9,6 2-112-9,5-4-32 6,10-2 0-6,-3-3 0 8,1-1-48-8,5-4-16 7,-5 1 0-7,-4-9 0 8,-1-1 64-8,-8-8 16 7,1-2 0-7,-5-4 0 8,-4-4 368-8,-4-10 80 7,0 1 16-7,0-9 0 8,-4-1 240-8,4-1 48 7,-2 3 16-7,2-4 0 8,4-3-544-8,-6 1-112 7,0 0-32-7,-4 1 0 8,-1-1-288-8,-1 0 0 7,-6-5 128-7,1-5-128 8,-7 0 0-8,-3 4 0 7,-1 0-176-6,-7-6 176 7,0 4 0-8,0-6 0 6,-4 2 0-6,-2 4 0 8,-4-4 0-8,0 4 0 6,-2 0 0-6,-4 3 0 9,2 1 0-9,0 10 0 6,-2 1 0-6,-3 7 0 8,1 3 0-8,-4 6 144 7,14 4-144-7,-13 0 128 9,-5 4-128-9,4 4 0 7,-3 7 0-7,1 9 0 8,3 5 0-8,-1 2-176 7,0 8 176-7,1 6-192 8,-1 6 192-8,-2 5 144 7,1 7-16-7,-7 5-128 8,-1 0 352-8,0 8-32 8,-3 6-16-8,-3 8 0 8,-2 5-16-8,-1 1 0 6,1 7 0-6,-4-1 0 8,-4-3 16-8,4 5 0 7,-2 5 0-7,-6-2 0 8,-2-4-48-8,4-5-16 7,-6 3 0-7,3-3 0 8,-7-5 144-8,-4-3 16 7,-1-4 16-7,-1-2 0 8,-1-4 32-8,3-4 0 7,2-4 0-7,7-8 0 8,3-5-128-8,7-5-32 7,5-5 0-7,2-4 0 9,2-8-128-9,1-8-32 6,3 1 0-6,5-7 0 8,3-9-128-8,-1-1 160 7,6-5-160-7,10-8 160 8,0 0-160-8,-13-8 0 7,5-5 0-7,2-1 0 8,0-13 0-8,0-1-144 7,4-9 144-7,2-2-208 8,0 2 208-8,2-4-176 7,4 2 176-6,0 4-160 6,4-2 160-7,2 8-192 7,-3 6 192-7,9 7-192 8,-4-2 192-8,5 9-192 7,6-3 192-7,3 10-192 8,-1 0 64-8,4 6 0 7,10 6 0-7,8-1 0 8,6 5 128-8,5 2 0 7,8 5 0-7,6 6-128 8,-1 1 128-8,1-1 0 7,-6 0 0-7,0 3 0 9,1-3 0-9,1 2 0 6,-6 0 0-6,2 1 0 8,-5-1 176-8,-6 0 16 7,-1-5 0-7,-3-1 0 9,-4 2-48-9,-4-5 0 6,-1-6 0-6,-6 3 0 8,-7-7-144-8,-4-2 0 7,-3-1 0-7,-5-7 128 22,1-3-1024-22,-18 3-192 0,0 0-64 0,11-10-9920 9,-11 10-2000-9</inkml:trace>
    </iact:actionData>
  </iact:action>
  <iact:action type="add" startTime="67767">
    <iact:property name="dataType"/>
    <iact:actionData xml:id="d81">
      <inkml:trace xmlns:inkml="http://www.w3.org/2003/InkML" xml:id="stk81" contextRef="#ctx0" brushRef="#br2">11125 16101 12031 0,'0'0'528'1,"0"0"112"-1,0 0-512 0,0 0-128 8,0 0 0-8,0 0 0 8,0 0 1488-8,0 0 272 6,0 0 48-6,0 0 16 8,0 0-480-8,-12 6-80 7,-1 2-32-7,-1 2 0 8,-1-3-336-8,1 1-80 7,0 4-16-7,-5-2 0 9,-1 7-240-9,3-1-48 6,-7 3-16-6,1 3 0 8,-1 1-48-8,-1 6-16 7,-2 3 0-7,1 3 0 9,3 10 0-9,-8-1 0 6,-2 5 0-6,-2 8 0 9,1 1-112-9,-3 9-32 6,-2 3 0-6,-2 10 0 8,-2 8 32-8,3 5 16 7,-1 1 0-7,3 5 0 8,-1 3-80-8,4-3 0 8,0 4-16-8,-2 1 0 7,4-3 112-7,4 3 32 8,0-1 0-8,1 0 0 7,1-5-144-7,4 1-32 8,3 1 0-8,2-7 0 7,-1-3-48-7,3-2-16 7,3-2 0-7,-1-4 0 8,2-4 176-8,5-2 16 7,-1 0 16-7,6 2 0 9,4-8-64-9,6 2-16 6,1 0 0-6,5-5 0 9,-4 3-96-9,3-6-32 7,5 2 0-7,3-1 0 8,3-9-144-8,-1 1 128 11,1 1-128-10,1-3 128 3,2-2-128-4,-1-3 0 11,-3-3 144-11,0 0-144 4,1-2 128-4,-3-4-128 7,-5 0 128-7,3-6-128 8,-5 0 0-8,2-4 128 7,-7-7-128-7,5-3 0 8,-8 0 176-8,2-5-48 10,-8-16 0-10,11 14 0 5,-11-14 32-5,8 7 0 10,-8-7 0-10,0 0 0 5,0 0-160-5,0 0 0 12,0 0 0-12,0 0 0 4,0 0 128-4,0 0-128 11,0 0 0-11,-15-7 128 4,-3-9 0-4,-1 0-128 12,-1-5 192-12,1-4-64 3,-3-7-128-3,1-3 160 12,-1-10-160-12,5-3 160 3,-5-5-160-3,3-2 192 11,-1-7-192-11,5-2 192 5,-7-10-192-5,6-4 0 10,-1-8 0-10,-1 0 0 5,7-6 0-5,-5-7-224 10,6-4 32-10,4 5 0 6,-1 2-48-6,1 7 0 6,-2-1 0-6,4 0 0 8,-2 6 240-8,0 1 0 10,4-3-160-10,-1 0 160 6,3 0 0-6,1 4-144 6,3 0 144-5,4-3 0 6,0-7 0-7,-2 2-128 12,7 2 128-12,3-3 0 4,6-5 0-4,3 6 0 11,2 3 0-11,4 3 0 4,3 4-160-4,3 0 160 7,-4 4-128-7,0 6 128 8,4 3 0-8,2 7-160 7,-2 7 160-7,4 4 0 8,-2 5-160-8,2 1 160 7,-8-8-128-7,2 12 128 5,4 0 0-5,0 6-160 6,0-2 160-6,0 0 0 8,-7 5 0-8,-1 1-128 6,4-2 128-5,0 6 0 7,-4 1 0-8,-2 7 0 7,1-3-128-7,-7 5 128 8,-5 1 0-8,-1 6 0 7,1-4 0-7,-18 12 0 8,8-7 0-8,-8 7 0 7,0 0 0-7,0 0 0 8,0 0 0-8,0 0-128 7,0 0 128-7,0 0 0 8,0 0 0-8,0 0-160 6,0 0 160-5,0 0-128 7,-12-4 128-8,0 4 0 7,0 2 0-7,-3 0 0 8,3 1 0-8,-5 3 0 6,-1 2 0-6,2 0 0 9,-5 2 0-9,1 5-128 6,3-3 128-6,-3 6 0 9,-3-3 0-9,2 5-160 6,-3 1 160-6,1 6 0 8,-5-3 0-8,-3 3-128 8,2 2 128-8,-4 5 0 8,-2 8 0-8,0 3-128 7,-6 6 128-7,2 6 0 8,-4 5 0-8,4 8 0 7,-4 10 0-7,6 4 0 8,0 2 0-8,2 5 0 7,-1 5 0-7,3 7 144 8,-2 5-144-8,4 1 128 7,2 0-128-7,1 2 128 9,1-5-128-9,0 1 128 6,-1 0-128-6,1 2 128 8,0 2-128-8,3-1 160 7,-1-1-160-7,6-4 160 8,-3 0 48-8,12-1 16 7,-1-7 0-7,5 5 0 8,4-5-48-8,0-3-16 7,4-4 0-7,2-10 0 8,0-6-32-8,2-8 0 7,3-6 0-7,-3 1 0 8,4-5-128-8,0-1 192 7,-3-10-192-7,5 0 192 8,2 0-192-8,-2-8 160 7,5-4-160-7,1 0 160 21,-5-4-912-21,7-1-176 0,1-5-32 0,1-4-16768 5</inkml:trace>
    </iact:actionData>
  </iact:action>
  <iact:action type="add" startTime="69780">
    <iact:property name="dataType"/>
    <iact:actionData xml:id="d82">
      <inkml:trace xmlns:inkml="http://www.w3.org/2003/InkML" xml:id="stk82" contextRef="#ctx0" brushRef="#br2">15143 16829 15375 0,'0'0'672'1,"-11"-6"160"-1,-5-2-672 0,4 0-160 6,-3 0 0-6,3 5 0 9,-6 1 816-9,5 4 128 7,-11-1 16-7,5 9 16 7,-5 2-208-7,-1 11-64 7,-2 7 0-7,-1 1 0 8,-3 4 96-8,0 10 16 7,0 7 0-7,0 5 0 9,-3 3 256-9,-1 15 48 6,2 3 16-6,-2 9 0 8,0 5-288-8,-4 13-48 7,4 8-16-7,6 6 0 8,-1 0-256-8,3-2-48 8,0 4-16-8,3-2 0 8,7 0-160-8,5 2-48 6,6-6 0-6,2-4 0 8,6-7-128-8,2-7-128 7,0 3 192-7,6-9-192 8,3 1 192-8,-1-4-192 7,6-8 192-7,-3-6-192 8,3-2 144-7,3-8-144 5,-3-1 0-6,3-16 144 8,3-5-384-8,-1-10-80 7,3-3 0-7,-5-12-16 23,-3-13-1568-23,3-6-304 0,2-9-64 0</inkml:trace>
    </iact:actionData>
  </iact:action>
  <iact:action type="add" startTime="70127">
    <iact:property name="dataType"/>
    <iact:actionData xml:id="d83">
      <inkml:trace xmlns:inkml="http://www.w3.org/2003/InkML" xml:id="stk83" contextRef="#ctx0" brushRef="#br2">15931 17451 15663 0,'0'0'688'1,"-17"4"144"-1,1 5-656 0,-3 5-176 4,3 11 0-4,-3 3 0 8,-5 5 1920-8,1 14 368 7,-3 9 64-7,1 3 16 8,-2 5-1376-8,3 6-272 7,1 4-48-7,-4 6-16 8,-3 10 16-8,5-2 0 8,2 7 0-8,-1 1 0 7,5 3-176-6,3-5-48 5,-2 6 0-6,11-11 0 8,-1-7-272-8,4 0-176 7,4-4 192-7,4-8-192 9,6 0 160-9,-1-13-160 6,9-2 128-6,-2-10-128 8,1-8 160-8,6-4-160 7,3-4 192-7,1-6-192 8,0-1 224-8,3-12-64 7,-1 1-16-7,2-7 0 23,-2-6-912-23,-3-2-192 0,-3-5-48 2</inkml:trace>
    </iact:actionData>
  </iact:action>
  <iact:action type="add" startTime="70380">
    <iact:property name="dataType"/>
    <iact:actionData xml:id="d84">
      <inkml:trace xmlns:inkml="http://www.w3.org/2003/InkML" xml:id="stk84" contextRef="#ctx0" brushRef="#br2">15048 18822 26719 0,'0'0'1184'1,"0"0"240"-1,0 0-1136 0,11-12-288 6,11 0 0-6,13 3 0 9,8-3 704-9,8 0 96 6,5-3 16-6,5 1 0 9,5-7-448-9,4-1-96 6,6 1-16-6,4-3 0 8,6-1-96-8,0 1-32 7,4 3 0-7,1 2 0 24,-3 1-1504-23,-6 0-304-1</inkml:trace>
    </iact:actionData>
  </iact:action>
  <iact:action type="add" startTime="70637">
    <iact:property name="dataType"/>
    <iact:actionData xml:id="d85">
      <inkml:trace xmlns:inkml="http://www.w3.org/2003/InkML" xml:id="stk85" contextRef="#ctx0" brushRef="#br2">16585 16825 23039 0,'0'0'1024'1,"0"0"192"-1,-4-14-960 0,4 14-256 5,-2-17 0-5,2 17 0 7,0 0 864-7,15 3 128 8,3 7 32-8,2 4 0 7,1 9-640-6,6 5-112 6,3 9-16-7,5 11-16 8,-2 9 176-8,4 5 32 7,2 7 16-7,0 7 0 8,6 0 48-8,-4 13 16 7,4 7 0-7,-6 9 0 8,4 5-144-8,-10 1-16 8,-4 2-16-8,-4 2 0 8,-1 0-80-8,-5-2-16 6,-9 0 0-6,-4-4 0 8,-4-5 160-8,-6-9 32 6,-2 5 0-6,-8-11 0 9,1-3 112-9,-1-4 16 7,0-2 16-7,-7-4 0 7,-1-8-208-7,1 1-32 8,-2-9-16-8,-3-1 0 8,1-3-160-8,-2-5-48 7,3-6 0-7,-1-8 0 22,1-8-912-22,5-2-192 0,1-1-48 0,1-9 0 14,5-7-2144-14,12-10-432 0</inkml:trace>
    </iact:actionData>
  </iact:action>
  <iact:action type="add" startTime="71823">
    <iact:property name="dataType"/>
    <iact:actionData xml:id="d86">
      <inkml:trace xmlns:inkml="http://www.w3.org/2003/InkML" xml:id="stk86" contextRef="#ctx0" brushRef="#br2">16150 17330 10127 0,'0'0'896'1,"-16"4"-704"4,2-6-192-5,14 2 0 7,-13 0 1280-7,13 0 240 8,-12 4 32-8,12-4 16 8,-10-4-848-8,10 4-160 7,0 0-48-7,0 0 0 7,0 0 16-7,0 0 0 7,-4-12 0-7,4 12 0 8,0 0 432-8,6-12 64 7,0-5 32-7,4 5 0 9,2-1 16-9,-1 1 0 6,7-4 0-6,-4 5 0 9,1-9-288-9,5 8-48 7,-5 1-16-7,5 1 0 9,-5 2-240-9,3-4-48 6,-1 3-16-6,-1 1 0 8,2 2-80-8,-5 4-16 8,-13 2 0-8,18 0 0 7,-18 0-192-7,17 10-128 7,-17-10 160-6,12 13-160 6,-4 9 0-7,-2 5 0 7,-4 6 0-7,-6-1 0 8,-6-1 0-8,0 4 0 7,-5-2 0-7,-1 2 0 8,-5 4 128-8,-3-4-128 7,1-6 0-7,1-1 144 8,3-1 160-8,-3 0 16 7,5-5 16-7,5-5 0 8,-1-3 240-8,5-4 64 8,8-10 0-8,0 0 0 8,0 0-192-8,8 17-16 6,-8-17-16-6,21 10 0 8,2 2-16-8,5-4 0 7,1-6 0-7,0-1 0 8,2-2 32-8,5-1 0 7,-3 2 0-7,-2-2 0 8,0-2-64-8,0 0-16 6,-1-2 0-6,-5 2 0 9,-4 2-80-9,5 0-16 7,-7 0 0-7,-1 0 0 8,-1 0-128-8,-1 0-128 7,-16 2 192-7,17-2-192 22,-17 2-832-22,20-2-256 0,-20 2-64 0,0 0-16992 4</inkml:trace>
    </iact:actionData>
  </iact:action>
  <iact:action type="add" startTime="73144">
    <iact:property name="dataType"/>
    <iact:actionData xml:id="d87">
      <inkml:trace xmlns:inkml="http://www.w3.org/2003/InkML" xml:id="stk87" contextRef="#ctx0" brushRef="#br2">12414 11193 2751 0,'-25'-14'256'1,"11"6"-256"4,-1 2 0-5,3-2 0 8,12 8 2560-8,0 0 448 7,-6-15 112-7,6 15 16 8,0 0-1856-8,10-14-384 7,-2-1-64-7,7 5 0 8,1-8-496-8,7 3-80 7,3 1-32-7,3-7 0 8,2-3 256-8,6-3 48 7,6-2 16-7,4-1 0 8,0 1-192-8,4-2-32 7,1 2-16-7,5-6 0 8,3-4-32-8,7 3 0 8,-7 1 0-8,4-2 0 8,3 2 112-8,-1-2 32 6,8 0 0-6,0 4 0 8,2 4 0-8,4 3 0 7,0 3 0-7,-2-2 0 9,0-1-160-9,-2 1-16 6,-3 0-16-6,5 3 0 8,0 6-96-8,2 7 0 7,-2 1-128-7,-6 0 192 9,-2 2-192-9,-2 2 0 6,1-1 0-6,-5 1 0 9,-6 0 0-9,-1 4 0 6,2 4 0-6,-11 1 0 8,-1 1 0-8,0 0 0 8,-6 0 128-8,4 6-128 7,-4 3 0-7,2 5 0 8,-2-1 0-8,0-1 0 8,-6 3 0-8,2 1 0 6,-6-1 0-6,-4-5-160 8,-1-1 160-8,1 7 0 7,0-3 160-7,-5 3-160 8,-5-1 256-8,3 5-64 7,-7-1 0-7,5 0 0 9,-8 1 80-9,3 1 16 7,-5 4 0-7,2-3 0 8,2-1-16-8,-5-4 0 6,1-3 0-5,2 1 0 6,-4 1-80-7,0-5-32 7,-2-3 0-7,-1 5 0 8,-3-7 96-8,0-12 32 8,0 0 0-8,-1 20 0 7,-3-3 32-7,0-5 0 8,4-12 0-8,-6 15 0 8,6-15-96-8,-6 12-16 7,-4 4 0-7,10-16 0 7,0 0-80-7,0 0 0 7,0 0-128-7,-11 8 192 8,11-8-192-8,0 0 144 7,-16 1-144-7,16-1 128 8,0 0-128-8,0 0 0 7,0 0 0-7,0 0 0 22,0 0-528-22,0 0 16 0,0 0 0 0,0 0 0 15,0 0-2208-14,-8-9-432-1</inkml:trace>
    </iact:actionData>
  </iact:action>
  <iact:action type="add" startTime="73730">
    <iact:property name="dataType"/>
    <iact:actionData xml:id="d88">
      <inkml:trace xmlns:inkml="http://www.w3.org/2003/InkML" xml:id="stk88" contextRef="#ctx0" brushRef="#br2">15920 10561 11343 0,'0'0'496'0,"0"0"112"0,15 0-480 0,-15 0-128 5,16 2 0-5,-16-2 0 9,0 0 384-9,0 0 48 6,0 0 16-6,2 19 0 8,-6-5 672-8,-4 5 144 7,2 1 16-6,-2-3 16 6,3 3-80-7,-5 1 0 8,2 3-16-8,4-3 0 8,0 3-304-8,2-1-48 7,0 2-16-6,4 3 0 5,0 1-224-6,0 2-48 7,-2 2-16-7,2 0 0 8,-2-3-176-8,0-3-48 7,0-6 0-7,0 3 0 9,0-1-160-9,0 1-32 7,-4-7-128-7,2-1 192 9,-2 3 0-9,4-5-16 6,0-14 0-6,-7 14 0 8,7-14 192-8,0 0 32 7,-12 5 16-7,-4 1 0 8,3-4-16-8,-7 0 0 7,3-2 0-7,-1 0 0 8,-7 4-160-8,-1-4-48 7,1 0 0-7,-4 4 0 8,-6 0 64-8,-4 2 0 7,3 2 0-7,7-1 0 8,-6-3-256-8,-2 0 176 7,2 4-176-7,4 2 160 8,-3-6-160-8,5-4 0 8,6 0 0-8,3 0 0 22,5 3-2496-22,15-3-384 0</inkml:trace>
    </iact:actionData>
  </iact:action>
  <iact:action type="add" startTime="74228">
    <iact:property name="dataType"/>
    <iact:actionData xml:id="d89">
      <inkml:trace xmlns:inkml="http://www.w3.org/2003/InkML" xml:id="stk89" contextRef="#ctx0" brushRef="#br2">13852 10370 10127 0,'0'0'448'0,"8"-16"96"0,2 4-544 0,3-5 0 3,11 1 0-2,3 1 0 6,2-5 1136-7,8 4 112 7,-2-5 32-7,10 1 0 8,2 3-864-8,6-5-160 8,3-3-48-8,7 2 0 7,1 7-80-7,2-1 0 7,5-7-128-7,-3 7 192 8,0 1 352-8,-3-2 64 7,5 5 16-7,-4-3 0 9,2 6-128-9,1-3-32 6,7 3 0-6,0 4 0 8,-2-2-176-8,2 1-32 8,2 1-16-8,2 0 0 9,2 2-240-9,-2 0 176 5,-4 4-176-5,2 4 160 8,8-2-160-8,1 2 0 7,-1 0 0-7,2 2 128 9,0-1-128-9,2 3 0 6,-3 0 0-6,-1-2 0 8,-4 6 144-8,8-3-144 7,3-1 160-7,-1 4-160 8,-4-4 192-8,2-4-64 8,-8 1-128-8,-1 3 192 7,-1-2-192-7,0 0 128 7,0 0-128-7,0 4 0 8,0-1 160-8,2-3-160 7,-2 2 160-7,-4 2-160 8,-5-6 256-8,1 1-64 8,-6 1 0-8,2 4 0 8,-3-2-16-8,-1 7-16 6,2-3 0-6,-3 6 0 8,-1-1-160-8,1 3 0 8,-5 1 144-8,-1-7-144 8,-7 3 0-8,-3-3 0 6,-2 4 0-6,-6 3 128 8,0-5-128-8,-4 3 0 7,4 1 0-7,-4 1 128 8,-5-1-128-8,1 3 0 7,0-2 0-7,0 1 0 8,-2-5 0-8,5 1 0 8,-5 2 0-8,2-5 128 7,-2 3-128-7,4-1 0 8,-5 1 0-7,-1 3 0 5,-2-3 0-6,1-5 0 8,-1 5 0-8,-3-2 0 8,-3 1 0-8,3 1 0 6,-1-5 128-6,4 3-128 9,-5-6 0-9,-3 5 144 6,5-3-144-6,1 6 0 9,-1-7 128-9,-3 7-128 6,5-5 0-6,1 7 0 8,2 1 192-8,1-1-192 7,-1 3 192-7,-2 3-192 9,1-1 208-9,1-2-64 6,-4 1-16-6,1-3 0 8,-5-1 16-8,5 3 0 7,-3-1 0-7,1-1 0 8,-7-3 128-8,3 1 32 7,-1 1 0-7,-7-5 0 8,0 3 16-8,2 1 16 8,-5-3 0-8,1 1 0 8,0-5-144-8,-4 4-48 7,0 3 0-7,-2-3 0 8,2 3-144-8,-2-1 160 7,0-2-160-7,-2 3 160 7,0-3-160-7,3-1 128 7,-1 5-128-7,-2-7 128 9,0 5 16-9,0-18 0 6,0 16 0-6,0-1 0 9,0-15 48-9,6 18 0 7,-6-18 0-7,0 0 0 7,4 11-192-7,-4-11 0 7,4 14 0-7,-4-14 0 9,0 0 0-9,0 0 0 6,0 0 0-6,0 0 0 23,0 0-1328-22,0 0-336-1,0 0-80 0</inkml:trace>
    </iact:actionData>
  </iact:action>
  <iact:action type="add" startTime="74976">
    <iact:property name="dataType"/>
    <iact:actionData xml:id="d90">
      <inkml:trace xmlns:inkml="http://www.w3.org/2003/InkML" xml:id="stk90" contextRef="#ctx0" brushRef="#br2">19936 10773 7359 0,'0'0'656'0,"0"0"-528"5,0 0-128-5,0 0 0 9,21 0 2400-9,-5 4 448 7,-1 2 96-7,-1 4 0 7,0 7-1952-7,3 1-400 7,-3 1-80-6,5 5 0 7,-5 3-96-8,4 2-16 7,1 3 0-7,-1 3 0 7,3-6 192-7,3 0 48 8,1 2 0-8,-2 3 0 8,-3 1 112-8,1 0 16 7,-1-2 16-7,-1-4 0 8,-5 0-336-8,5 1-64 7,-3 1 0-7,2-4-16 8,-1-3 80-8,-3-1 32 8,-1-4 0-8,-5-3 0 7,2 2-32-7,0-5 0 6,-4 5 0-5,-6-6 0 7,-2 1-112-8,-4-3-16 7,6-10-16-7,-16 17 0 8,-1-5-48-8,-1 2 0 7,-5-6 0-7,-3-1 0 8,-3 3-96-8,-2-4-32 8,-6 0 0-8,-2-2 0 22,2-2-560-21,-10 0-112-1,0-2-32 0,-2-4-13744 2</inkml:trace>
    </iact:actionData>
  </iact:action>
  <iact:action type="add" startTime="75474">
    <iact:property name="dataType"/>
    <iact:actionData xml:id="d91">
      <inkml:trace xmlns:inkml="http://www.w3.org/2003/InkML" xml:id="stk91" contextRef="#ctx0" brushRef="#br2">15270 10409 6447 0,'0'0'576'1,"-10"9"-576"1,10-9 0-2,0 0 0 9,0 0 1008-9,0 0 80 6,0 0 32-6,0 0 0 8,0 0-576-8,0 0-112 7,0 0-32-7,0 0 0 8,0 0 48-8,0 0 0 7,0 0 0-7,0 0 0 9,0 0-16-9,0 0 0 6,0 0 0-6,0 0 0 8,4-15 48-8,0 5 16 7,2-6 0-7,2 5 0 8,2-7 208-8,-5 4 64 7,5-3 0-7,4-3 0 8,-3 5-208-8,5-5-48 7,0 11 0-7,5-9 0 8,3 0-96-8,3 3-32 8,0-7 0-8,2 3 0 8,3 3-128-8,7-5-48 6,2-3 0-6,7 3 0 8,1 5-208-7,6-3 176 5,-1-1-176-6,9 1 160 8,1-1-160-8,6-7 0 8,-3 0 0-8,5-1 0 8,2 3 240-8,-2-2 16 6,2 3 0-6,2 1 0 9,-3-2 64-9,3 7 32 6,4 1 0-6,1 5 0 9,-1-4-160-9,2 5-16 6,0-5-16-6,0 4 0 8,0-3-160-8,-4 5 192 7,6 6-192-7,-2-2 192 8,2 2-192-8,2 0 192 7,-2 0-192-7,-1 1 192 8,-1-9-192-8,2 2 128 8,2 2-128-8,0 1 128 7,4 7-128-7,-1 0 0 7,1 0 0-7,6 3 0 8,-5-1 0-8,3 0 0 8,0 0 0-8,-9 2 0 8,1-2 0-8,2 4 192 7,2 0-192-7,-1 2 192 7,1-3-192-7,2 1 0 7,1-2 0-7,-5 4 0 8,0-2 0-8,0 2 0 8,-1 1 0-8,-1 5 0 7,0-4 0-7,-2 5 0 7,0-3 0-7,0 6 0 9,-6-7 0-9,-2 5 0 6,0-2 0-6,0 1 0 9,-2-3 0-9,2 4 0 6,-4-5 0-6,1 3 128 9,-5-6-128-9,2 3 0 6,6-1 144-6,-6-2-144 8,1 2 160-8,-5-4-32 8,2-3-128-8,-2 3 192 8,5 2-32-8,-5 2-16 7,6-2 0-7,-4 1 0 8,3 1-144-8,-7-4 160 7,2 0-160-7,-3 4 160 7,-7-1-160-7,3-3 0 8,-3 2 0-8,1 4 0 7,-4-4 0-6,-3 3 128 6,1 1-128-7,0 4 0 8,-1-5 144-8,-3 5-144 7,0-6 160-7,2-1-160 8,2 3 0-8,-7-4 0 6,1 2 0-5,-6 5 0 7,0 3 0-8,-4-5 0 7,1 1 0-7,1-2 0 8,-4 3 0-8,0-3 0 7,-2 4 0-7,-2-7 144 8,-1-1-144-8,-1 4 0 7,0-2 0-7,1 1 0 8,-3 5 0-8,2-6 0 7,-3-1 0-7,1 3 0 7,2 8 0-7,1-5 128 8,-3 1-128-8,-2 3 0 7,1-3 0-7,-3 2 0 8,3-7 128-8,1 7-128 7,0-5 0-7,1 3 0 8,1 4 144-8,-2-7-144 8,-1 5 160-8,-5-5-32 7,3 3-128-7,-1-2 192 8,3 1-16-8,-3 1-16 7,-3-4 0-7,5-5 0 8,-1 5-32-8,1-4-128 7,-2 0 192-7,-1 1-64 9,1-3 0-9,3-2 0 6,-5 2 0-6,1 0 0 8,-1 2-128-8,3-3 160 7,-7-3-160-7,3 4 160 7,1 0-32-7,-3 2-128 8,2-2 192-8,1-2-64 8,-3 2-128-8,3-1 0 7,1 3 144-7,-3-2-144 8,3 0 0-8,-1 0 0 7,-3 0 0-7,1-3 128 8,3 1 0-8,-1-2 0 7,1 4 0-7,3 0 0 8,3 0-128-8,-3 0 0 7,-1-2 0-7,-1-2 0 8,-2 1 0-8,3 3-128 7,-6 0 128-7,3-2-192 8,1 0 192-8,-5 0 0 7,3 4 0-7,-5 1 0 8,-13-9 0-8,16 10 0 7,0-2 0-7,-5 2 0 8,1-2 0-8,2-3 0 7,-1 3 0-7,-13-8 0 8,16 14 128-8,-1-8-128 7,-1 2 128-7,0 1-128 8,-14-9 0-8,13 8 0 7,3 2 0-7,-4 0 0 8,-12-10 0-8,19 7 0 7,-5 7 0-7,2-4 0 8,-5-2 0-8,7 3 0 7,-18-11 0-7,15 10 0 8,3 2 0-8,-1 1 0 8,-3-1 0-8,2 2 0 8,-5-5 0-8,9 5 0 6,-2-4 0-6,-1 4 0 8,3-3 0-8,-3-1 0 7,-3 4 0-7,5-5 0 8,-5 5 0-8,2-4 0 7,-7 1 0-7,7 3 0 8,-4-6 0-8,3 4 0 7,-5-5 0-7,4 3 0 8,-14-10 0-8,11 14 0 7,-11-14 0-7,12 10 0 8,-12-10 0-8,12 13 0 7,-12-13 0-7,0 0 0 9,0 0 176-9,0 0-48 6,0 0 0-6,0 0 0 9,0 0-304-9,0 0-64 7,0 14-16-7,0-14 0 20,0 0-1904-20,0 0-384 0,-14-2-80 0</inkml:trace>
    </iact:actionData>
  </iact:action>
  <iact:action type="add" startTime="76644">
    <iact:property name="dataType"/>
    <iact:actionData xml:id="d92">
      <inkml:trace xmlns:inkml="http://www.w3.org/2003/InkML" xml:id="stk92" contextRef="#ctx0" brushRef="#br2">24898 10582 4607 0,'-2'-15'400'13,"-2"3"-400"-12,0 0 0-1,4 12 0 0,0 0 4976 0,14-4 912 5,-14 4 176-5,19 2 32 8,-5 0-4992-8,-14-2-1104 7,17 6 0-7,1 6 0 8,-4-3 0-8,7 11 0 7,3-1 224-7,1 1-64 8,4-1 96-8,0 7 0 7,1 1 16-7,-1 2 0 8,2 1 48-8,0-1 0 8,1-2 0-8,3 2 0 8,0 3-64-8,-4 3 0 6,0-2 0-6,-2-4 0 8,-3 0-32-8,-3 1-16 7,1-3 0-7,-7 2 0 8,-1 0 256-7,-4-1 48 6,-3-5 16-7,-5 3 0 7,0-3 96-7,-4 0 16 7,-6-1 0-6,-2 1 0 6,-5 1-48-7,-7-3 0 8,-5 2 0-8,-4-7 0 7,-8 0-48-7,0 1-16 8,-8-5 0-8,-2 0 0 8,0-3-176-8,-8-3-32 6,-7 2-16-6,2 2 0 8,-1-6-304-7,-1 0 0 6,-11-1 0-7,9 1 0 21,-2 0-1648-21,7-2-432 0,1-2-96 0</inkml:trace>
    </iact:actionData>
  </iact:action>
  <iact:action type="add" startTime="77963">
    <iact:property name="dataType"/>
    <iact:actionData xml:id="d93">
      <inkml:trace xmlns:inkml="http://www.w3.org/2003/InkML" xml:id="stk93" contextRef="#ctx0" brushRef="#br2">18578 17693 7359 0,'0'0'656'1,"0"0"-528"4,0 0-128-5,0 0 0 8,6-20 1760-8,-2 8 320 7,0-1 64-7,-4 13 16 8,0 0-688-8,6-12-144 8,1-4-32-8,-7 16 0 7,0 0-208-7,6-11-32 8,-6 11-16-8,4-16 0 7,-4 16 48-7,0 0 16 7,0 0 0-7,0 0 0 8,2-12-80-8,-2 12-32 8,0 0 0-8,0 0 0 8,0 0-384-8,0 0-80 6,0 0-16-6,0 0 0 8,-8 10-240-8,-1 10-48 7,1 3-16-7,4 6 0 8,-2 3 80-8,-2 9 16 7,2 7 0-6,3 1 0 6,1-2 16-6,0 0 0 5,0 1 0-6,0 3 0 9,2 2-80-9,-2-3-16 6,-2-5 0-6,-2 2 0 8,2 0-96-8,0-6-128 8,-2 2 176-8,-1-10-176 7,-3-2 176-7,2 6-176 8,2-2 160-8,-6-3-160 7,3-7 192-7,1 0-64 8,-6-1-128-8,6-7 192 7,1 1-192-6,-1-7 0 5,8-11 0-5,0 0 0 20,0 0-736-21,0 0-32 0,0 0-16 0,0 0 0 14,0 0-1584-13,0 0-320-1,4-15-64 0,-4-5-9952 5</inkml:trace>
    </iact:actionData>
  </iact:action>
  <iact:action type="add" startTime="78311">
    <iact:property name="dataType"/>
    <iact:actionData xml:id="d94">
      <inkml:trace xmlns:inkml="http://www.w3.org/2003/InkML" xml:id="stk94" contextRef="#ctx0" brushRef="#br2">17999 18264 23039 0,'0'0'2048'1,"0"0"-1648"2,0 0-400-3,-2-19 0 7,4 3 1136-7,8 2 144 7,1 5 16-6,9-3 16 6,3 6-352-7,3 0-80 7,1-2-16-6,4 2 0 7,4 3 16-8,8-1 0 6,-2 2 0-6,10-2 0 8,5 6-176-8,1-4-16 7,-1-2-16-7,1-2 0 9,0 6-240-9,-5 0-48 6,-3 2-16-6,0 2 0 9,-8-4-240-9,0 0-128 8,-6 4 160-8,-2-2-160 7,-2 0-208-7,2-2-144 7,-5-2-32-7,-1 0-10656 17,-2 0-2144-17</inkml:trace>
    </iact:actionData>
  </iact:action>
  <iact:action type="add" startTime="79329">
    <iact:property name="dataType"/>
    <iact:actionData xml:id="d95">
      <inkml:trace xmlns:inkml="http://www.w3.org/2003/InkML" xml:id="stk95" contextRef="#ctx0" brushRef="#br2">20162 16813 11055 0,'-8'-14'976'2,"8"14"-784"3,-4-9-192-5,0-1 0 8,4 10 832-8,0-12 128 7,0 2 32-7,4-1 0 7,-4 11 336-7,0 0 64 8,6-12 16-8,-6 12 0 8,6-16-240-8,-6 16-32 7,0 0-16-7,0 0 0 8,0 0-256-8,0 0-48 6,0 0-16-6,0 0 0 9,0 0-240-9,14 14-48 6,-14-14-16-6,6 25 0 9,-3 1-48-9,-1 5 0 6,-2 4 0-6,-2 8 0 9,-3 2 32-9,-1 6 0 7,-8 5 0-7,4 3 0 8,-5 1-48-8,1 1-16 7,-7-3 0-7,3 3 0 8,0-3-144-8,-5-3-16 7,0-5-16-7,3-1 0 8,6-6 16-8,-1-2 16 8,5-4 0-8,6-6 0 7,0-3 80-7,4-5 16 7,4-6 0-7,0 3 0 8,-4-20-112-8,14 16 0 7,1 1-16-7,5-9 0 8,-3-2-64-8,3-4-16 7,3-4 0-7,1-2 0 7,3-2-32-7,6 0 0 8,-2-6 0-8,5 5 0 8,3 3-128-8,-6-4 0 7,2-2 0-7,4 0 128 8,-4 3-128-8,0-7 0 7,-2 2 0-7,2-1-176 22,-3 5-1072-22,-3-6-224 0,-2 3-32 0,-3 1-8896 9,-1-4-1776-9</inkml:trace>
    </iact:actionData>
  </iact:action>
  <iact:action type="add" startTime="79754">
    <iact:property name="dataType"/>
    <iact:actionData xml:id="d96">
      <inkml:trace xmlns:inkml="http://www.w3.org/2003/InkML" xml:id="stk96" contextRef="#ctx0" brushRef="#br2">21075 16858 26431 0,'0'0'1168'1,"0"0"240"-1,-12-6-1120 0,12 6-288 2,0 0 0-2,0 0 0 7,-12 18 160-7,-5 5-32 7,-1 10 0-7,1 6 0 8,-9 10 448-8,1 8 64 7,2 3 32-7,-1 10 0 8,-1 4 208-8,-2 8 32 7,-1 4 16-7,3 2 0 8,-2 7-32-8,-1 3-16 8,1 1 0-8,0-1 0 7,-1 5-400-7,5 2-80 7,-2-5-16-7,1 1 0 8,1 1-256-8,-3-13-128 7,3-7 0-7,2-2 128 8,1-6 0-8,-1-9-128 7,7-3 192-7,0-9-64 8,1-6-128-8,5-6 0 7,2-2 0-7,6-10 128 21,6-10-1440-20,8-7-288-1,3-6-64 0,6-10-13504 4</inkml:trace>
    </iact:actionData>
  </iact:action>
  <iact:action type="add" startTime="80188">
    <iact:property name="dataType"/>
    <iact:actionData xml:id="d97">
      <inkml:trace xmlns:inkml="http://www.w3.org/2003/InkML" xml:id="stk97" contextRef="#ctx0" brushRef="#br2">21834 17121 2751 0,'-36'8'256'1,"15"0"-256"1,0-2 0-1,5-2 0 6,0-1 4672-7,16-3 880 8,0 0 176-8,0 0 32 8,10 26-4400-8,4 1-880 6,5 0-176-6,7 1-48 8,5-1-128-8,2-2-128 7,4 3 192-7,4-7-192 8,4-5 192-8,2-1-192 7,5-11 192-7,7 4-192 8,3 0 272-8,3-6-48 8,-1-4-16-8,6-6 0 7,-5 0 80-7,3-7 16 7,-8-1 0-7,-3-7 0 8,-4-3-48-8,-11 1-16 8,-2 0 0-8,-7-1 0 8,-2 1-48-8,-4 3 0 7,-3-1 0-7,-7 2 0 8,-11 1-64-8,0 3 0 7,-2-5-128-7,-6-1 192 8,-6 3 0-8,-4 5-16 7,-3-5 0-7,-3 8 0 8,1 1-176-8,-3 7 0 7,-3 0 144-7,-1 8-144 7,-1 4 0-7,-2 11 0 8,-3 10 0-8,-1 6 0 8,-2 8 0-8,0 10 0 7,-2 7 0-7,2 15 128 8,-1 4 48-8,3 9 16 7,-8 6 0-7,2 9 0 7,0 4 112-7,-4 7 16 8,2 1 16-8,-4 6 0 7,2-2 0-7,-6-6 0 7,1 0 0-7,1-8 0 8,-4-7 128-8,-2-9 32 8,-1-5 0-8,-1-6 0 7,0-6 192-7,1-3 32 8,-5-13 16-8,4-1 0 8,5-7-160-8,1-8-48 7,6-7 0-7,6-8 0 8,5-7-208-8,7-9-64 7,5-5 0-7,1-8 0 8,-1-5-48-8,7-13-16 7,5-7 0-7,-2-2 0 7,6-8-192-7,6-2-160 8,6 4 32-8,-1-4 0 7,9 6-16-7,0 3 0 8,1 5 0-8,6 4 0 8,3 3 0-8,1 8 0 7,2-1 0-7,10 9 0 7,2 4 144-7,6 2-208 8,0 2 80-8,1 6 128 7,1-3-160-7,-4 11 160 8,-2-4 0-8,0 5-144 8,-8 1 144-8,2-1 0 7,0 6 160-7,-8 1-160 8,-2-5 0-8,-4 1 0 7,1-3-208-7,-5 3 64 22,-3-1-240-22,1 2-32 0,-1-1-16 0,-2-8 0 14,1-3-992-14,1-5-208 0,3-4-32 0,2-2-8320 9,3-6-1664-9</inkml:trace>
    </iact:actionData>
  </iact:action>
  <iact:action type="add" startTime="80848">
    <iact:property name="dataType"/>
    <iact:actionData xml:id="d98">
      <inkml:trace xmlns:inkml="http://www.w3.org/2003/InkML" xml:id="stk98" contextRef="#ctx0" brushRef="#br2">23950 16901 21183 0,'-4'-8'1888'2,"-2"-4"-1504"2,6 12-384-4,0 0 0 8,-8-9 640-8,8 9 64 10,-19 5 16-10,-1 9 0 5,3 2-368-5,-7 7-80 10,-1 6-16-10,-2 6 0 6,-4 6 256-6,-3 6 32 9,-3 8 16-9,4 3 0 6,2 5 320-6,-2 9 64 11,-2 2 16-11,0 6 0 3,-2 4-240-3,-3 11-32 11,3 9-16-11,4 5 0 6,-2 4-208-6,0 0-32 6,0-2-16-6,4-1 0 9,1 1-160-9,3-4-48 10,4-10 0-10,-1 1 0 5,7-14-208-5,5-4 144 11,2-4-144-11,4-12 128 4,6-3 64-4,6-5 16 11,2-5 0-11,4-4 0 4,5-6-208-4,9-10 144 11,1-10-144-11,4-3 128 18,6-10-1104-18,4-4-240 0,0-8-32 0,6-2-8672 8,2-8-1744-7</inkml:trace>
    </iact:actionData>
  </iact:action>
  <iact:action type="add" startTime="81196">
    <iact:property name="dataType"/>
    <iact:actionData xml:id="d99">
      <inkml:trace xmlns:inkml="http://www.w3.org/2003/InkML" xml:id="stk99" contextRef="#ctx0" brushRef="#br2">24617 17347 30175 0,'0'0'1344'1,"0"0"256"-1,0 0-1280 0,0 0-320 7,-16 8 0-7,9 2 0 6,-1 2 0-6,-6 11 128 10,-3 16-128-10,1 0 0 4,-5 8 176-4,-3 8-48 12,-1 5 0-12,-1 8 0 3,1 6 336-3,2 4 64 12,-3 2 16-12,3 4 0 4,-2 0 128-4,3 2 32 10,3-2 0-9,5 2 0 3,-2-1-336-4,9-3-64 7,3-2-16-7,4-6 0 8,-2-4-144-8,4-7-16 11,2-7-128-11,3-3 192 4,7-2-192-4,-2-12 176 10,5-6-176-10,-1-4 160 5,1-5-32-5,5-5-128 11,-1-9 192-11,1-2-64 3,1-10-128-3,4-6 0 11,1 0-192-11,1-7 192 18,0-3-2400-18,-1-5-352 0</inkml:trace>
    </iact:actionData>
  </iact:action>
  <iact:action type="add" startTime="81467">
    <iact:property name="dataType"/>
    <iact:actionData xml:id="d100">
      <inkml:trace xmlns:inkml="http://www.w3.org/2003/InkML" xml:id="stk100" contextRef="#ctx0" brushRef="#br2">23718 18358 31327 0,'0'0'2784'1,"0"0"-2224"3,0 0-560-4,19-6 0 8,3 0 592-8,7 2 16 7,8-4 0-7,6 6 0 4,8 0-368-4,9 0-80 7,8 0-16-7,9-3 0 8,-3-7 16-8,2 2 0 7,-2 4 0-7,6-5 0 9,-4 1-160-9,-4 2 128 9,0-4-128-9,-4 5 128 20,-1 3-1488-20,-7-4-304 0,-5-4-64 0,-2 4-7552 8,-7-5-1520-8</inkml:trace>
    </iact:actionData>
  </iact:action>
  <iact:action type="add" startTime="81748">
    <iact:property name="dataType"/>
    <iact:actionData xml:id="d101">
      <inkml:trace xmlns:inkml="http://www.w3.org/2003/InkML" xml:id="stk101" contextRef="#ctx0" brushRef="#br2">24956 16626 23951 0,'0'0'2128'0,"-7"-6"-1696"10,7 6-432-10,0 0 0 4,0 0 704-3,0 0 48 9,0 0 16-10,15-2 0 4,3 2-128-4,5 2-32 11,1 4 0-11,5 6 0 5,2 5 80-5,4 8 16 10,6 5 0-10,-4 7 0 5,2 6-192-5,4 11-48 10,4 9 0-10,-4 9 0 5,2 2-128-5,1 8-16 10,-5 10-16-10,2 3 0 5,-6 8-112-5,0 7 0 10,1-1-16-10,-9 0 0 6,-6 0 64-6,-7-1 16 9,-3-1 0-9,-7-4 0 5,-6-7 192-4,-6 1 32 8,-7-3 16-9,-3-2 0 5,-7-7 128-5,-3-7 16 11,1 0 16-11,-4-4 0 3,-4-7-128-3,-2 1-16 11,1-8-16-11,-1 3 0 5,2 1-256-5,-6-3-48 10,0-7-16-10,-6-3 0 5,4-4-176-5,0-2 0 10,4-2 0-10,2-8-176 19,-6-8-2544-19,8-6-512 0</inkml:trace>
    </iact:actionData>
  </iact:action>
  <iact:action type="add" startTime="82470">
    <iact:property name="dataType"/>
    <iact:actionData xml:id="d102">
      <inkml:trace xmlns:inkml="http://www.w3.org/2003/InkML" xml:id="stk102" contextRef="#ctx0" brushRef="#br2">26938 17384 4607 0,'0'0'400'1,"0"0"-400"6,0 0 0-7,0 0 0 4,0 0 4240-3,0 0 768 9,0 0 160-10,0 0 16 5,0 0-3504-5,-10 6-704 12,3 4-144-12,-3 10-16 4,2-1-16-4,4 8 0 11,-4 7 0-11,1 5 0 4,1 9 64-4,4 7 16 11,0 3 0-11,2 5 0 4,-2 5-96-4,2 4-16 11,-2-2 0-11,0 8 0 4,-2-5-160-4,0-1-32 11,4 4-16-11,0 0 0 4,-2-6-288-2,0-2-48 8,2-13-16-10,-2-4 0 3,0-5-48-3,0-3-16 11,2-11 0-11,0-1 0 5,-2-4-144-5,2-5 128 6,2-3-128-6,0-7 128 24,-2-12-1456-24,0 0-288 0,0 0-64 0,0 0-13744 5</inkml:trace>
    </iact:actionData>
  </iact:action>
  <iact:action type="add" startTime="82758">
    <iact:property name="dataType"/>
    <iact:actionData xml:id="d103">
      <inkml:trace xmlns:inkml="http://www.w3.org/2003/InkML" xml:id="stk103" contextRef="#ctx0" brushRef="#br2">26248 18233 35183 0,'0'0'1552'0,"19"-10"336"0,3 2-1504 0,9-7-384 9,10-1 0-9,17 0 0 4,16 9 560-4,4-9 32 11,4 0 16-11,0-3 0 4,0 1-128-4,-2 5-32 7,-2 3 0-7,-4-2 0 4,0 6-448-4,-3 1 0 7,-9 3 0-6,-5 4 0 20,-7-2-2288-21,-7 2-544 0</inkml:trace>
    </iact:actionData>
  </iact:action>
  <iact:action type="add" startTime="85828">
    <iact:property name="dataType"/>
    <iact:actionData xml:id="d104">
      <inkml:trace xmlns:inkml="http://www.w3.org/2003/InkML" xml:id="stk104" contextRef="#ctx0" brushRef="#br2">28376 16587 16575 0,'0'0'1472'1,"0"0"-1168"7,0 0-304-8,-16-6 0 7,16 6 864-7,-10 0 112 7,10 0 32-7,0 0 0 8,-15-2-32-8,15 2 0 7,0 0 0-7,0 0 0 8,0 0-496-8,0 0-96 7,-12-2-32-7,12 2 0 8,0 0 144-7,0 0 16 5,0 0 16-6,0 0 0 9,8 20 160-9,0-7 16 7,1 1 16-7,-1-4 0 7,2 3-208-7,2-1-64 7,-7 6 0-7,3-5 0 8,2 5-128-8,-4-5-16 8,-6-13-16-8,4 24 0 8,0 1 16-8,-2 2 0 6,-2-1 0-6,0 3 0 9,-4 4 16-9,0 4 0 7,-2-2 0-7,-4 6 0 7,-1 0 48-7,1 6 16 8,-4-4 0-8,2 4 0 8,-5 4 16-8,1-3 16 7,3-3 0-7,-7 4 0 8,3 4-96-8,-3-1-32 7,-1-3 0-7,-1-4 0 8,3 2-112-8,-5-1-32 7,1-5 0-7,-4 2 0 8,1-4-144-8,3 2 160 7,1-6-160-7,5-5 160 8,-3-1-160-8,5-4 128 7,1-1-128-7,8-5 128 9,-2-5 0-9,8-14 0 5,0 0 0-5,0 0 0 9,0 0 32-9,0 0 0 7,16 4 0-7,3-6 0 7,-1-4 0-7,7 0 0 8,5-4 0-7,-1 2 0 5,-2 1-160-6,0-5 160 9,1 2-160-9,1 2 160 7,2-3-160-7,-2 3 0 7,3 0 0-7,-1-4 0 8,-4 3 0-8,4 3 0 7,3-4 0-7,-1 4 0 8,2 2 0-8,-4 2 0 7,-4 2 0-7,1 0 0 8,-1 2 0-8,-2 0 0 7,-1 2 0-7,-5 0 0 9,3 8 0-9,-3-4 0 6,-19-8 0-6,16 5 0 8,-3 9 0-8,-13-14 0 7,0 0 0-7,12 8 0 7,-12-8-272-6,0 0-48 6,0 0 0-7,0 0 0 21,0 0-1184-21,0 0-240 0,0 0-48 0,0 0-8992 9,0 0-1792-9</inkml:trace>
    </iact:actionData>
  </iact:action>
  <iact:action type="add" startTime="86417">
    <iact:property name="dataType"/>
    <iact:actionData xml:id="d105">
      <inkml:trace xmlns:inkml="http://www.w3.org/2003/InkML" xml:id="stk105" contextRef="#ctx0" brushRef="#br2">28969 16690 26895 0,'-18'-6'1184'1,"18"6"256"-1,-19-5-1152 0,9-1-288 4,10 6 0-4,0 0 0 8,-20 7 512-8,7 5 32 7,-1 4 16-7,6 9 0 8,-5 4 144-8,5 10 48 8,-4 10 0-8,4 10 0 7,2 5 16-7,4 6 0 7,-1 12 0-7,-5 8 0 8,2 5 208-8,-2 9 48 7,0 5 16-7,-3 2 0 8,3-2-336-7,-6 2-80 5,0 5-16-6,-3-5 0 9,1 2-304-9,-1-6-64 6,3-4-16-6,-3-5 0 8,1-8-64-8,4-10-16 7,-1-8 0-7,3-4 0 8,4-9-16-8,-2-5-128 8,-4-11 192-8,7-2-64 7,3-8-128-7,4-9 0 7,-2-24-192-7,0 0-12224 15,0 0-2448-15</inkml:trace>
    </iact:actionData>
  </iact:action>
  <iact:action type="add" startTime="87108">
    <iact:property name="dataType"/>
    <iact:actionData xml:id="d106">
      <inkml:trace xmlns:inkml="http://www.w3.org/2003/InkML" xml:id="stk106" contextRef="#ctx0" brushRef="#br2">26484 12743 7359 0,'-20'10'656'0,"3"-4"-528"5,1-2-128-5,-2 3 0 8,7 1 2224-8,-5 0 400 6,16-8 96-6,-12 4 16 8,12-4-896-8,-15 6-176 8,15-6-48-8,0 0 0 8,-12-8-256-8,12 8-48 7,0 0-16-7,0 0 0 8,-2-14-400-8,4-1-64 7,2-1-32-7,6 4 0 8,3-3-432-8,1 3-96 7,4 0-16-7,-3 1 0 8,1 3-16-8,3 0-16 7,-1 0 0-7,-1 2 0 7,1 0-32-6,-4 3-16 6,-14 3 0-7,19 2 0 8,-5 1-176-8,-14-3 160 7,0 0-160-7,0 0 160 8,13 18-160-8,-7 0 0 7,-4-1 0-7,-2-3 0 8,0-14 0-8,-6 19 160 8,3-1-160-8,-9-8 160 8,0-3 112-8,12-7 32 6,-14 10 0-6,3-6 0 8,-1-6 160-8,12 2 48 6,0 0 0-6,-12-6 0 9,12 6-128-9,-4-15-32 7,4-3 0-7,4 6 0 7,-4 12-224-7,12-15-128 8,-2 3 160-8,0 2-160 8,3-3 0-8,-3 7 0 7,-10 6 0-7,0 0 0 7,16-6-144-7,-16 6-128 8,0 0-32-8,0 0 0 21,0 0-2576-21,0 0-528 0</inkml:trace>
    </iact:actionData>
  </iact:action>
  <iact:action type="add" startTime="87693">
    <iact:property name="dataType"/>
    <iact:actionData xml:id="d107">
      <inkml:trace xmlns:inkml="http://www.w3.org/2003/InkML" xml:id="stk107" contextRef="#ctx0" brushRef="#br2">27385 11934 15775 0,'0'0'704'0,"0"0"128"0,8-18-656 0,-3 8-176 6,-5 10 0-6,0 0 0 7,14-15 528-7,-4 5 80 7,-10 10 16-7,0 0 0 8,0 0 208-8,0 0 64 8,0 0 0-8,0 0 0 7,12 12 0-7,-1 5 0 8,-7 7 0-8,2 1 0 8,-2 4-112-8,-2 4-16 6,-2 8 0-6,-2 4 0 8,-4 8-64-8,2 9-32 7,-6 9 0-7,-1 7 0 8,1 7 96-8,-6-3 0 8,1 2 16-8,-5 4 0 7,1 0-208-7,3 1-32 7,-5-3-16-7,3-6 0 8,3-12-80-8,-1 3 0 7,4-9-16-7,-1-2 0 8,5-9 144-8,2-2 48 8,-2-8 0-8,4 0 0 7,2-10-176-7,2 0-48 7,0-7 0-7,6-3 0 8,4-3-160-8,-4-3-48 8,-6-15 0-8,11 10 0 8,3 0-192-8,0-6 0 6,5-2 0-6,3-2 0 24,-3-2-2112-23,-1-2-480-1</inkml:trace>
    </iact:actionData>
  </iact:action>
  <iact:action type="add" startTime="88548">
    <iact:property name="dataType"/>
    <iact:actionData xml:id="d108">
      <inkml:trace xmlns:inkml="http://www.w3.org/2003/InkML" xml:id="stk108" contextRef="#ctx0" brushRef="#br2">29618 16552 4607 0,'0'0'192'1,"0"0"64"-1,0 0-256 0,0 0 0 4,0 0 0-4,0 0 0 9,0 0 2896-9,0 0 544 6,0 0 96-6,0 0 32 9,0 0-2144-9,4 17-416 7,-4-17-96-7,6 26-16 8,6 3 144-8,-1 0 32 6,5 6 0-6,1 4 0 9,3-6-256-9,1 1-48 7,1 1-16-7,-1 4 0 8,5-2-160-8,1 2-16 7,2-8-16-7,2-2 0 8,-3-1-288-8,-1-5-48 7,0-7-16-7,1-1 0 8,-5-9 0-8,8-2 0 7,-1-6 0-6,-1 0 0 6,-2-8 128-7,0-5 32 7,-1-5 0-7,3-1 0 8,-2-5-160-8,-1-3-16 8,-3-10-16-8,-1 6 0 7,-3-2-176-7,-1-2 128 7,-9 0-128-7,-3 0 128 9,0-2-128-9,0 5 0 6,-6 1 0-6,-4-4 128 8,0 4-128-8,0 4 0 7,0 4 0-7,2 9 0 8,-3 0 0-8,5 16 0 6,-12-6 0-6,12 6-176 9,-12 10 32-9,-5 10 0 7,1 5 0-7,-3 6 0 8,1 16 144-8,4 4-160 7,-3 1 160-7,1 13-160 8,-5 1 160-8,-3 8 0 7,3 6 0-7,-5 6 0 8,-3 6 176-8,0 7-48 7,-2 6 0-7,0-1 0 8,-10-3 16-8,2 3 0 8,-10 1 0-8,2-2 0 8,-8-5 176-8,3 1 16 7,-7-13 16-7,3 0 0 7,1-2 288-7,6-6 48 7,2-6 16-7,3-8 0 8,3-7-240-8,4-5-32 7,1-7-16-7,7-8 0 8,4-7-208-8,5-3-32 7,5-8-16-7,-3-9 0 8,6 0-32-8,12-10-128 7,-17-2 192-7,7-6-64 8,-2 0-128-8,5-11 0 7,3-3 0-7,2-5 0 9,2-6 0-9,2-2-192 6,6-6 64-6,3 4 128 8,-1-4-288-8,6 8 64 8,-5 5 16-8,5 5 0 8,-4 3-16-8,5 1 0 6,-1 5 0-6,3 7 0 9,-1 3 32-9,-3 4 16 6,5 5 0-6,1 9 0 8,1 4-32-8,1 5-16 8,-1 2 0-8,1 3 0 7,1-1 96-7,-1 2 128 7,-2 1-208-7,5 1 80 8,-1 4 128-8,-1-2 0 7,-1-4 0-7,2 2 0 8,-1-1 0-8,-5-1 0 7,3-4 0-7,-3-1 0 8,3 1 0-8,-7-3 176 7,3-5-176-7,-5 1 192 8,1-3-192-8,0-7 160 8,-14-8-160-8,19 4 160 21,1 0-928-21,-5-2-192 0,3-8-48 0,3-2-9120 9,-3-6-1840-9</inkml:trace>
    </iact:actionData>
  </iact:action>
  <iact:action type="add" startTime="89392">
    <iact:property name="dataType"/>
    <iact:actionData xml:id="d109">
      <inkml:trace xmlns:inkml="http://www.w3.org/2003/InkML" xml:id="stk109" contextRef="#ctx0" brushRef="#br2">31081 16807 12783 0,'-6'-15'560'2,"6"15"128"-2,0 0-560 0,0 0-128 1,-10-6 0 0,10 6 0 6,-15-14 1216-7,5 8 224 7,10 6 32-7,-15 2 16 7,5 4-400-7,-6 4-96 8,2-2-16-8,-1 3 0 8,5 7-16-8,-5 5 0 8,3 5 0-8,-6 1 0 6,3 4 208-6,-5 8 48 8,1 2 0-8,3 8 0 8,-3 5-176-8,3 12-16 6,2 3-16-6,-3 3 0 8,1 6-336-8,-1 4-64 7,5-1-16-6,-2 1 0 7,4 0-176-8,-3-2-32 6,1-4-16-6,6 0 0 9,0 4-48-9,1-10 0 6,-1-2 0-6,2-5 0 9,2-3 0-9,0-3-16 7,0-1 0-7,0-3 0 8,2-7-80-8,4-5-16 7,0 2 0-7,2-8 0 8,-2-4-208-8,5 1 144 7,-1-7-144-6,4-8 128 5,1-1-128-6,-1-8 0 7,2-1 0-7,-1-7 0 22,5-4-832-22,-4-3-32 0,1-3-16 0,5 0 0 15,-7-12-2384-15,5 1-496 0</inkml:trace>
    </iact:actionData>
  </iact:action>
  <iact:action type="add" startTime="89825">
    <iact:property name="dataType"/>
    <iact:actionData xml:id="d110">
      <inkml:trace xmlns:inkml="http://www.w3.org/2003/InkML" xml:id="stk110" contextRef="#ctx0" brushRef="#br2">31473 17092 20383 0,'0'0'896'0,"0"0"192"0,0 0-864 0,0 0-224 5,0 0 0-5,0 0 0 8,0 0 848-8,0 0 128 6,-10 18 32-6,5-1 0 9,-1 5 176-9,-4 5 32 7,2 8 16-7,0 8 0 8,4 4-48-8,-5 3-16 7,1 9 0-7,0 3 0 8,0 3-208-8,-1 5-32 8,1-2-16-8,0 6 0 7,-4-2-240-7,4-1-48 7,3 1-16-7,-3-8 0 8,2-3-224-8,0 1-32 6,2-7-16-4,-2-7 0 5,-2 1-128-7,5-2-16 7,-1-8-16-7,2 4 0 8,0-12-176-8,2 0 128 7,-2-2-128-7,2-5 128 8,2-7-128-8,-2-17 0 7,0 0 0-7,0 0 0 21,13 8-1296-21,-13-8-304 0,16-2-48 0,4-9-9264 10,-3-5-1856-10</inkml:trace>
    </iact:actionData>
  </iact:action>
  <iact:action type="add" startTime="90425">
    <iact:property name="dataType"/>
    <iact:actionData xml:id="d111">
      <inkml:trace xmlns:inkml="http://www.w3.org/2003/InkML" xml:id="stk111" contextRef="#ctx0" brushRef="#br2">31344 16271 1839 0,'0'0'160'0,"0"0"-160"5,0 0 0-5,0 0 0 8,0 0 2688-8,0 0 512 7,0 0 112-7,0 0 16 8,20 8-1920-8,-20-8-368 7,0 0-80-7,17 8 0 8,1-3-64-8,-18-5-16 7,0 0 0-7,18 4 0 9,-1 2 176-9,1 2 32 7,-18-8 16-7,17 14 0 7,5-3 32-7,-1 5 0 7,3 3 0-7,-1 1 0 9,-4 3-304-9,5 7-64 6,-3 11-16-6,5-2 0 8,-1 5-304-8,2 5-64 8,-5 0-16-8,3 7 0 8,2 5-112-8,1 1 0 7,-7 3-16-7,3 1 0 8,-1-4 144-8,0 5 16 6,1 3 16-6,-1-6 0 9,-1 3 16-9,-1-3 0 7,1 4 0-7,-3-5 0 8,-3-5 96-8,1-1 32 7,-7 3 0-7,4-1 0 8,-5-3-48-8,3-3-16 7,-6-2 0-7,-2-1 0 8,-4 5-48-8,0-3-16 7,0 3 0-7,-6-2 0 8,-6-5-80-8,3-3-16 7,-1 4 0-7,-4 2 0 8,2 0-64-8,-3-1-16 7,3-5 0-7,-3 2 0 8,1 2-64-8,-4-5 0 7,3 3-16-7,1 0 0 8,-1-4-32-8,1 2 0 7,-6 4 0-7,3-8 0 8,1 3 112-8,-5-1 0 6,-1 4 16-6,3 2 0 9,-5-4-16-9,1 0 0 6,1 3 0-6,1-9 0 9,0 0-16-9,-1-7-16 7,1-1 0-7,1 0 0 8,5-4-224-8,-3-1 0 7,6-5 0-7,-1 1 0 7,5-13 0-6,8-9 0 6,0 0 0-7,0 0 0 8,0 0-144-8,0 0-80 7,0 0-16-7,0 0 0 21,12-9-1488-20,3-9-320-1,1-2-48 0</inkml:trace>
    </iact:actionData>
  </iact:action>
  <iact:action type="add" startTime="91865">
    <iact:property name="dataType"/>
    <iact:actionData xml:id="d112">
      <inkml:trace xmlns:inkml="http://www.w3.org/2003/InkML" xml:id="stk112" contextRef="#ctx0" brushRef="#br2">32043 15567 11967 0,'-18'-16'528'1,"1"5"112"-1,-1 1-512 0,2 0-128 6,-1-6 0-6,3 7 0 8,-1-3 1040-8,5 2 176 7,-4 4 48-7,4-3 0 8,10 9-240-8,0 0-64 7,0 0 0-7,0 0 0 8,-7-12 80-8,7 12 16 7,0 0 0-7,0 0 0 8,0 0-272-8,0 0-48 7,0 0-16-7,0 0 0 8,9 10 0-8,9 7 0 7,-2 3 0-7,3 5 0 9,6 2-112-9,3 9-32 6,1 5 0-6,4 3 0 8,8 5-80-8,-2 10-32 8,4 1 0-8,-2 4 0 7,6 1-96-7,-2 1-32 7,0 8 0-7,1 6 0 8,-3 0-160-8,2 4-48 7,0 2 0-7,-8 0 0 8,-4 11-128-8,-2-1 192 7,-3 7-192-7,-5-5 192 8,-3-3-32-7,-1-1 0 5,-7 5 0-6,3-5 0 8,-7-3 288-8,-6 1 64 7,-2 6 16-7,-2-7 0 8,0 1 0-8,-4 3 0 7,-7-1 0-7,1 9 0 8,-5-1-144-8,-3-1-48 7,1 7 0-7,-5-3 0 8,-3-4-80-8,-2 3-32 7,1-5 0-7,-3 4 0 8,-4-1-32-8,0-5-16 7,0 7 0-7,-6-11 0 8,-2 3-176-8,-6-8 128 7,0-1-128-7,-3-1 128 8,-5-2-128-8,4 4-272 7,5-8 64-7,5-4-12128 16,0-2-2416-16</inkml:trace>
    </iact:actionData>
  </iact:action>
  <iact:action type="add" startTime="93202">
    <iact:property name="dataType"/>
    <iact:actionData xml:id="d113">
      <inkml:trace xmlns:inkml="http://www.w3.org/2003/InkML" xml:id="stk113" contextRef="#ctx0" brushRef="#br3">11205 15752 15775 0,'0'0'704'1,"0"0"128"-1,0-12-656 0,0 12-176 5,0 0 0-5,-6-15 0 8,0 5 960-8,6 10 176 7,-5-12 16-7,5 12 16 8,-10-3-368-8,-4 3-80 7,2 0-16-7,-3 5 0 8,-1 9-112-8,-3-2-16 7,1 3-16-7,3-1 0 8,-7 4 16-8,-3 1 0 8,3 6 0-8,-3 1 0 8,-4-5 16-8,-1 8 16 6,1 8 0-6,2 2 0 8,0 10-160-8,-3 6-16 7,-1 3-16-7,0 9 0 9,-4 5-192-9,-2 8-32 7,2 6-16-7,5 5 0 7,-9 3-48-7,4 15 0 7,0 6 0-7,0 12 0 8,-4 0-128-8,4 1 192 8,-8-1-192-8,4 2 192 7,-2 3-32-6,4 1 0 6,2-2 0-7,2-10 0 8,0 0 160-8,5-2 16 6,5-4 16-6,1 6 0 8,3-8 32-8,9-4 0 7,0-2 0-7,5-5 0 8,1-3-80-7,4 0-16 5,4-3 0-6,1-2 0 8,5-5-48-8,0-5-16 7,7-4 0-7,-3-8 0 8,6-2-224-8,1-5 0 8,2 1 0-8,-1-3 0 7,1 1 0-7,1-2 0 8,-1-3 0-8,4-3 144 7,1 1-144-7,-1-6 0 7,2-6 0-7,-3-1 128 8,-5-3-128-8,-1-2 0 7,-1-7 0-7,-3-5 0 8,-5-4 0-8,-1-1 128 8,0-11-128-8,-10-11 0 7,0 0 208-7,0 0-32 7,0 0-16-6,0 0 0 6,-12-7 224-7,1-11 32 7,-3-5 16-7,0-7 0 9,-5-9-224-9,1-11-32 6,-5-5-16-6,-3-9 0 9,1-8-160-9,-2-8 0 6,3-8 144-6,1-8-144 8,-2 1 0-8,1-11 0 7,3-5 0-7,-1-2 128 9,-3-8-128-9,3 2 0 6,3 0 0-6,3-6 0 8,-5 1 0-8,9-11 0 7,-3-7 0-7,9-1 0 8,0 5-192-8,6-1 64 7,4 1 0-7,6 0 0 8,5 1 128-8,3 12-160 8,3 4 160-8,10 4-160 8,8 0 160-8,0 0-128 7,6 10 128-7,0 4-128 8,10 5 128-8,5 4-192 7,1-3 192-6,-1 7-192 5,4 4-96-6,3 5-32 7,-9 1 0-6,3 4 0 6,-1 9 48-7,3 9 0 8,-5 9 0-8,-3 4 0 8,-8 8 128-8,-3 8 144 7,-1 5-208-7,-8 5 80 8,-3 7 128-8,-3 0-192 7,-4 7 192-7,-3 1-192 8,-11 4 192-8,-11 0-128 7,0 0 128-7,0 0-128 7,16 6 128-7,-16-6 0 8,0 0 0-8,2 17-128 8,-2-17 128-6,-8 16 0 3,-7 3 0-5,-1 1 0 8,0-7 0-8,-7 5 0 7,0 3 0-7,-5-3 0 7,-3 7 0-7,-2 8 0 8,-6 3 0-8,-2 1 0 7,-2 6 0-7,0 1 0 8,-6 7 0-8,5 6 0 8,1 5 0-8,-6 2 0 7,-2 12 0-7,0 10 0 7,1 6 0-7,1 17 0 8,-2 16-144-8,2 8 144 8,8 7 0-8,-1 6 0 7,3 10 0-7,2 2 0 8,7 4 0-8,1-2 0 7,2-4 0-7,1-4 0 8,1 2 0-8,2-6 0 7,3-3 0-7,-1-5 0 8,1 1 0-8,6-1 0 7,-1-2 0-7,7-5 0 7,2-6 0-7,-2-8 0 8,4-8 0-8,3-4 0 8,2-11 0-8,3-7 192 7,4-14-192-7,0-9 192 8,2-13-32-8,3-7 0 7,-3-5 0-6,8-11 0 5,-3-11-32-5,3-9 0 6,1-4 0-7,-5-6 0 8,4-6 96-8,-3-14 16 7,-1-5 0-7,1-6 0 8,1-6-16-8,2-12 0 7,-3-4 0-7,3-7 0 8,-3-6-96-8,1-5-128 7,2 5 176-7,-7-4-176 8,-3 0 144-8,0-3-144 7,-6-5 0-7,-2-3 144 8,-4-5-16-8,-4-10 0 7,-2 1 0-7,3-9 0 8,-5-1-128-8,0-10 0 7,-3-8 0-7,5-10 0 8,4-7 0-8,0 2 0 7,4-1 0-7,4 4 0 8,4-1 0-8,0 5-176 7,4 1 176-7,5 13-128 8,-3 9 128-8,3 1-160 7,-3 4 160-7,4 5-160 8,-1 1 160-8,7 7-192 8,-1 0 192-8,5 1-192 8,-3 5 64-8,0 12 0 6,1 3 0-6,-1 9 0 8,-1 5 0-8,1 7 0 7,-1 10 0-7,-7 7 0 8,3 4-16-8,-9 5 0 7,1 9 0-7,-10 13 0 8,0 0-48-8,0 0 0 7,0 0 0-7,-8 13 0 9,-3 5-64-9,-3 2-32 6,-2 7 0-6,-3 0 0 8,-4 0 288-8,-3 5 0 7,-3 5 0-7,-2 0 0 8,-2 8 0-8,-1 5 0 7,-7 7 0-7,4 9 0 8,-6 14 0-8,4 14 0 8,-3 9 0-8,3 10 0 7,-4 8 0-7,4 14 0 8,-2 13 0-8,2 10-160 7,2 4 160-7,1 5 0 8,3 3 0-8,4 0 128 7,4-6-128-7,9-10 0 7,4-12 0-7,8-5 0 8,4-1 0-8,6-7 0 7,8-8 0-7,4-6 0 8,7-6-192-8,6-4-64 7,2-1-16-7,4-11-10048 15,10 1-2016-15</inkml:trace>
    </iact:actionData>
  </iact:action>
  <iact:action type="add" startTime="94932">
    <iact:property name="dataType"/>
    <iact:actionData xml:id="d114">
      <inkml:trace xmlns:inkml="http://www.w3.org/2003/InkML" xml:id="stk114" contextRef="#ctx0" brushRef="#br3">31510 15278 6447 0,'-27'-8'272'1,"11"3"80"-1,1-5-352 0,-5 2 0 2,8-6 0-2,1 7 0 7,1-3 2400-7,8-4 416 7,0-3 64-7,0 3 32 9,2 14-1504-9,6-16-288 7,-2 3-64-7,4-3-16 7,3 4-256-7,-11 12-48 8,12-11-16-8,6 3 0 8,-9-6-144-8,9 3-48 7,-4 5 0-7,3 4 0 8,5 2-96-8,-3 0-32 7,3-2 0-7,3 4 0 8,2 2 96-8,3 5 16 6,1 5 0-6,6 4 0 8,0-3-48-8,6 9 0 9,-2 5 0-9,4 12 0 7,-4-4-80-7,3 8 0 7,3-2-16-7,0 7 0 8,0 9-80-8,2-3-16 7,-6-1 0-7,1 7 0 9,5 7-80-9,-4-3 0 6,4 4-16-6,-2 0 0 8,-1 6-16-8,-3 4 0 7,2 0 0-7,-6 0 0 8,2 0 16-8,-6 0 0 6,-2 2 0-6,1 0 0 9,1 2 64-9,-6 0 16 7,-4 0 0-7,1-2 0 8,-3 0 64-8,0-3 0 7,-3-8 16-7,-1 1 0 8,-5 2-48-8,2-6-16 8,-7 2 0-8,5-5 0 7,-6-7-48-7,0 1-16 7,-2 1 0-7,1-1 0 8,-1 1-48-8,-2-3-16 7,0 1 0-7,-2 1 0 8,0-3-16-8,-2 3 0 6,-2-1 0-6,-2-1 0 9,-2-8 32-9,2 1 0 6,-9 1 0-6,1 0 0 9,-8-2-16-9,1-3 0 7,-1 1 0-7,-1 2 0 8,-2 0-16-8,-1-8 0 7,-1 0 0-7,1-4 0 8,5 4-128-8,-4-2 0 7,-1-6 0-7,1 0 128 8,-1 0-128-8,1 0 0 7,0-2 0-7,-1-1 128 8,3 1-128-8,-3 2 0 7,-3 2 0-7,0 0 0 8,3-2 0-8,1 6 0 8,-1 0 0-8,1-4 0 7,-2 4 0-7,-1-1 0 6,3 1 0-6,-1 1 0 9,1-4 0-9,6 1 0 6,-5 0 0-6,4-6 0 9,3 2 0-9,-3 2 0 7,1 0 0-7,1-4 0 8,-3 1 0-8,3-3 0 7,-5-4 0-7,-1 1 0 8,3-1 0-8,1 2 0 7,-1-1 0-6,-3-3 0 6,3-3 0-7,3-1 128 7,-2 2-128-7,5-3 0 8,-5-4 0-8,9-1 0 7,-7-1 0-7,8-4 0 8,-4 2 0-8,12-10 0 7,0 0 128-7,-9 9-128 8,9-9 0-8,0 0 0 7,0 0 0-7,0 0 0 8,0 0 0-8,-6-9 0 7,6 9 0-7,0-18 0 8,2-5 0-8,2 1 0 7,2 1 0-7,5-7 0 8,-1-5 0-8,6-2 0 7,-7 2 0-7,9-6 0 8,-3 2 0-8,3-2 0 6,-8-8 0-6,9-4 0 9,1-1 0-9,-3-5 0 6,1-3 0-5,1-8 0 8,-3-3 0-9,5-5 0 5,3 0 0-5,-5-4 0 9,-3-6 0-9,2-3 0 7,-1-3 0-7,5-4 0 8,1 1 0-8,0-5 0 7,-7-1-160-7,2 2 160 8,-1-7-128-8,-7 5 128 7,3 3 0-7,-5 1-144 8,0 5 144-8,0 6 0 7,-2 6-144-7,-4 2 144 8,-2-2 0-8,-2 1 0 8,-8 0 0-8,4 9 0 7,-2 0-128-7,-5 2 128 7,1-8 0-7,-8 0 0 8,5 11 0-8,-5-3-144 7,1 2 144-7,3-4 0 8,-3 1-240-8,-1-1 64 7,7 2 16-7,-3-2 0 8,4 3-64-8,-1 1-16 8,3 2 0-8,-4 7 0 8,3 4 48-8,-3 3 16 6,0 3 0-6,1 6 0 9,-1 0 176-9,-4 2-192 6,3 2 192-6,-7-6-192 8,1 4 192-8,-1-4-160 7,3 4 160-7,-3-4-160 8,-1 0 160-8,2 0 0 7,-3 1 0-7,5 1-128 8,-3-2 128-8,-1 2 0 8,3-4 0-8,5 2 0 7,-5-4-128-7,3 8 128 8,1 0-128-7,-2 6 128 5,5-2-176-6,-7-2 176 7,3 6-208-7,3 1 80 8,-3 1 128-8,3 2 0 8,-4 0-144-8,5 1 144 8,-5 7 0-8,4 1 0 6,-1-1 0-6,1 5 0 9,4 0-128-9,5 5 128 6,-5-5 0-6,10 14 0 9,0 0 0-9,0 0 0 6,0 0-144-6,0 0 144 9,0 0 0-9,0 0-160 6,0 0 160-6,0 0-128 8,0 0 128-8,15 12-160 7,1 1 160-7,0 9-160 8,3 1 160-8,3 2 0 8,-3 1-144-8,6 3 144 8,1 2 0-8,3 4 0 7,2 8 0-7,6 2 0 7,-3 4 0-7,5 4 0 8,1 3 0-8,0 3 0 8,2-1 0-8,-1 1 0 7,4-1 0-7,0 5 128 7,-10 1-128-7,2 4 0 8,0-5 0-8,-2-3 0 7,-5 6 0-7,-1 1 0 8,2 7 128-8,-2-2-128 8,-1 0 128-8,-1 0-128 6,-2 0 128-6,-1 2-128 9,-5 1 192-9,-1-5-64 6,3 4 0-6,1 4 0 9,-3 4 0-9,-7 4-128 7,2-4 192-7,-5 1-64 8,-1 1 0-8,2 0-128 7,-4 2 192-7,0-4-64 7,-2 0-128-7,-3 0 160 8,-1 0-160-8,-1-1 160 7,-1-3 0-7,-2-3 0 7,-2-3 0-7,-2 2 0 8,2-2 32-8,-2-4 0 8,-1 2 0-8,-7-3 0 7,0 3 0-7,3-4 0 8,-7 6 0-8,3-5 0 7,-5 1-32-7,1-2 0 8,3 1 0-8,3 1 0 7,-9-6-160-7,3 5 128 7,-1-3-128-7,1-6 128 9,-4 3-128-9,-1-3 0 7,1 3 144-7,-1-1-144 8,-1-1 144-8,4-1-144 7,-3-5 192-7,1 0-192 8,0-5 176-8,1-3-176 7,5 0 160-7,-5-4-160 8,-1 0 192-8,4-2-48 7,-1 0-16-7,3-6 0 8,-3 0 0-8,5-1 0 6,3-5 0-6,-2 0 0 8,7-1 0-8,-3-5 0 8,4-2 0-8,2-7 0 8,6-12 0-8,-4 16-128 7,4-16 192-7,0 0-64 8,0 0-128-8,0 0 128 7,0 0-128-7,0 0 128 7,0 0-128-7,0 0 0 7,0 0 0-7,0 0 0 9,0 0 0-9,0 0 0 7,0 0 128-7,12-12-128 8,2 2 0-8,-9 1 0 7,5-7 0-7,2 2 128 8,-4-5-128-8,3-5 0 6,3-1 0-6,0 0 0 9,-1-5 0-9,3-1 0 7,2-2 0-7,1-6 0 8,-1 2 0-8,3 0 0 7,2-8 0-7,3-4 0 8,-1 1 0-8,1-3 0 7,-7-10 0-7,-1 1 0 8,1 0 0-8,1-5 0 7,-7-1 0-7,5 2 0 8,-8-9 0-8,5-5 0 7,-5-9 0-7,6-5 0 8,-3-6 0-8,5 1 0 6,-7-6 0-6,5-5 0 9,-6-1-208-9,3-4 80 7,-5 2 128-7,0 0-208 8,-4-2-32-8,-2 3 0 7,-4-1 0-7,-2 4 0 8,-4 0 112-8,0-1 128 7,-5-5-208-7,1 6 80 8,-2 0 128-8,3 3 0 6,-5 7 0-6,4-1-128 9,-5 3 128-9,5 3 0 7,-5 6 0-7,3 4 0 8,-4-1 0-8,-1 5-160 7,3 7 160-7,-3 1 0 8,1 4-160-8,-1 0 160 7,-9 3-128-7,1 5 128 8,0-1-128-8,-4 5 128 7,-3 3-128-7,1 4 128 8,0 6-224-8,4-2 32 8,0 6 16-8,3 2 0 8,3 0 176-8,-2 6 0 6,1 1-144-6,5 5 144 8,3 3 0-8,0 1 0 7,5-3-144-7,-1 13 144 8,4-1 0-8,8 10 0 7,0 0 0-7,0 0 0 8,0 0-176-8,0 0 176 6,0 0-160-6,0 0 160 9,0 0-160-9,4 19 160 7,6 3-160-7,0 7 160 8,5-2-128-8,1 3 128 7,5 7 0-7,3 6-144 8,3-4 144-8,2 9 0 7,2 5 0-6,7 4 0 6,1 3 0-7,0 8 0 8,7 3 0-8,-5 7 0 8,0 2 0-8,-4 9 0 6,0 9 0-6,0-1 0 8,-3 1 0-8,3-1 0 7,-4-5 0-6,0 5 0 6,-2 7 0-7,0-1 0 7,-1 1 0-7,-1-9 0 8,0 3 0-8,-3-5 0 7,-3 5 0-7,-2-9 0 8,1 1 208-8,-7 6-16 7,3-3-16-7,-6 3 0 8,1-6 16-8,-5 1 0 7,-4 3 0-7,-4-2 0 8,-2 3 0-8,-4-1 0 7,-3 7 0-7,-7-7 0 8,-4 3 0-8,5-7 16 7,-9-2 0-7,-3-2 0 8,0-1 32-8,-4 1 0 7,-1-2 0-7,-5-2 0 8,0-4 32-8,0-2 16 7,-8-2 0-7,4-8 0 8,0 3-48-8,-3-9-16 7,-1-3 0-7,-6-1 0 8,-2-1-16-8,3-3 0 7,-1 1 0-7,6-2 0 8,-2-10-16-8,4-2 0 7,4-8 0-7,2-4 0 8,0-3-192-8,8-7 0 7,5 1 0-7,7-8 0 8,-3-3 0-7,5-7 128 5,15 0-128-6,-10-9 0 22,6-3-320-22,0-6-96 1,0 3-32-1,0-9 0 14,4-9-2272-14,0-10-464 0</inkml:trace>
    </iact:actionData>
  </iact:action>
  <iact:action type="add" startTime="97974">
    <iact:property name="dataType"/>
    <iact:actionData xml:id="d115">
      <inkml:trace xmlns:inkml="http://www.w3.org/2003/InkML" xml:id="stk115" contextRef="#ctx0" brushRef="#br3">21227 1843 15663 0,'0'0'1392'3,"0"0"-1120"3,0 0-272-6,0 0 0 7,0 0 496-7,0 0 32 7,0 0 16-7,0 0 0 8,10-11 0-8,-10 11 0 8,0 0 0-8,11-14 0 7,-11 14-96-7,0 0-32 7,0 0 0-7,12-8 0 8,-12 8-64-8,0 0-16 7,0 0 0-7,0 0 0 9,0 0-112-9,0 0-32 6,0 0 0-6,0 0 0 8,0 0-16-8,0 0-16 8,0 0 0-8,0 0 0 8,0 0 80-8,0 0 16 6,0 0 0-5,0 0 0 7,-8-19-64-8,2 11 0 6,6 8 0-6,-15-8 0 8,1-2 128-8,-1 8 0 8,1 0 16-8,-4 2 0 7,1 6 80-7,1-2 16 7,-1 0 0-7,1 0 0 8,-3 2-48-8,-1-2 0 8,3 2 0-8,-5 1 0 7,-1-1-64-6,-5 2-32 6,1 0 0-7,0 3 0 8,-1-3-32-8,-1 8 0 7,0-4 0-7,0 5 0 7,-3-3-32-7,3 7-16 8,-2 8 0-8,2-1 0 8,-1 1-80-8,1 2 0 6,0 6-128-6,2 0 192 9,1-2-32-9,1 10-16 7,9 4 0-7,-5-2 0 8,-1 2-144-8,-1 3 192 7,5 9-192-7,-3 3 192 8,2 0-192-8,3 3 0 7,-4 3 0-7,5 0 0 8,1 2 128-8,-3 4-128 6,5-1 0-6,-2 1 128 9,4 0 0-9,3 2 0 7,-1-6 0-7,6-2 0 8,0 6 0-8,4-6 0 7,2 0 0-7,4-5 0 8,-3-9 0-8,5-3-128 7,2-4 192-7,-2-2-64 8,3-8 64-8,-1 0 0 7,4-8 0-7,-5 0 0 8,3 2 0-8,2-2 0 7,-1-3 0-7,-3-3 0 8,0-4-192-8,3 1 192 7,3-5-192-7,-10 1 192 8,-8-18-192-8,7 20 192 7,-7-20-192-7,6 13 192 8,-6-13-192-8,8 18 192 7,-8-18-192-7,0 0 192 8,0 0-192-8,0 0 160 7,0 0-160-7,0 0 160 8,0 0 48-8,0 0 16 7,0 0 0-7,0 0 0 8,0 0-16-8,2-20 0 8,0 5 0-8,-2-3 0 8,0 2-64-8,-2 3-16 6,0-11 0-6,2 3 0 8,0-4-128-8,4-1 0 7,-2-3 0-7,2 0 128 8,0-2-128-8,0-3 0 7,3-5 0-7,-1-4 0 8,0-3 0-8,2-1 0 7,0-6 0-7,-2-7 0 8,-1-3 0-8,3 3 0 7,2-2 0-7,-4-5 0 8,0 5 0-8,0-1 0 7,1-1 0-7,-1 0 0 8,-4 1 0-8,4-1 0 7,2 3 0-7,3-1 0 8,-1-2 0-8,4-3 0 8,-2 7 0-8,5-1 0 8,-1-3 0-8,3 6 0 6,3 3-144-6,-1 2 144 8,1-1 0-8,-1 7 0 7,1 0 0-7,-1 4 0 8,-5 4-128-8,3 2 128 7,3-2 0-7,-5 6 0 8,1 4-160-8,1 1 160 7,-3 1-128-7,1 0 128 8,3 7 0-8,-7 5-128 7,5-3 128-7,-8 8 0 8,1-1-208-8,-11 11 32 7,8-8 16-7,-8 8 0 8,0 0-32-8,0 0-16 7,0 0 0-7,0 0 0 8,0 0 16-8,0 0 16 7,0 0 0-7,0 0 0 9,-19 2 176-9,7 6-160 6,-5 3 160-6,3-3-160 8,-6 4 160-7,3 2 0 5,3 3 0-6,-3-3-128 8,1 3 128-8,-4-1 0 7,3 1 0-7,-1 3 0 8,-3-2 0-8,-4 3 0 7,1 2 0-7,-1-1 0 8,-1-3 0-8,1 3 0 8,-2 1 0-8,-2 4 0 7,-3 5 0-7,1 1 0 8,0 4 0-8,2-2 0 7,1 2 0-7,1 6 0 7,-2 8 0-6,0 3 0 6,1 5 0-7,3 7 0 8,1 10 0-8,3 4 0 8,7 0 0-8,-1 4 0 6,5-2 0-6,0 4 0 8,4 1 0-8,2 3 0 7,4-2 0-7,2 0 0 8,4-6 0-8,4-1 0 7,0-5 0-7,3-3 0 8,3-1 0-7,7 0 0 5,-5-8 0-6,7 1 0 8,3-7-208-8,1 1 32 7,2-11 16-7,4-3 0 23,0-6-1392-23,8-4-288 0,-4-7-48 0,8-13-12192 3</inkml:trace>
    </iact:actionData>
  </iact:action>
  <iact:action type="add" startTime="100319">
    <iact:property name="dataType"/>
    <iact:actionData xml:id="d116">
      <inkml:trace xmlns:inkml="http://www.w3.org/2003/InkML" xml:id="stk116" contextRef="#ctx0" brushRef="#br3">21303 1925 19343 0,'0'0'1728'1,"0"-15"-1392"4,-2 1-336-5,2 0 0 7,0 14 464-7,4-13 32 8,0-3 0-8,-4 16 0 8,6-14-112-8,4-1-32 7,-5 5 0-7,-5 10 0 8,12-12-64-8,2 1-16 6,-5 3 0-6,-9 8 0 8,14-12-272-8,-14 12 128 7,0 0-128-7,0 0 0 8,0 0 144-8,0 0-144 8,0 0 0-8,0 0 144 7,0 0 64-7,0 0 16 8,-15 0 0-8,1 8 0 7,-6-2 16-7,-3 0 0 8,2 7 0-8,-5-1 0 8,-3 6 16-8,-2-1 16 7,-2 5 0-7,-3 3 0 8,-3 4 112-8,2 0 32 7,-8 1 0-7,6 1 0 8,-1 6-32-8,0-2 0 7,0 0 0-7,1 4 0 8,1-4 0-8,-1 4-16 7,4 8 0-7,0 2 0 8,-2-2-112-8,2 7 0 7,2 5-16-7,4 7 0 8,3 12-240-8,-1 4 176 7,-6 4-176-7,2 3 160 8,3 7-160-8,7 2 0 6,-1 1 0-6,5 4 128 9,3-3-128-9,1-3 0 7,5-3 0-7,6-4 0 8,2-8 0-8,4-12 0 7,3-4 0-7,5-4 0 8,-4-3 160-8,8-4 0 7,-5-5 0-7,7-3 0 8,-4-2-32-8,5 0-128 7,-3-8 192-4,-1 2-64 2,1-8-128-5,-6-4 160 7,1-7-160-7,3-1 160 8,-4 1-160-8,-1-8 192 7,-9-12-192-7,0 0 192 8,0 0-192-8,0 0 128 7,14-2-128-7,-14 2 128 8,14-14 48-8,-6-6 0 7,-7-1 0-7,-1-6 0 8,-1-5-32-8,-3-1 0 7,-4-8 0-7,0 4 0 9,0-2-16-9,0-7 0 6,-3-3 0-6,3 0 0 8,4 2 0-8,-6-3 0 7,1-7 0-7,3-2 0 8,-6-5-128-8,6 0 160 8,2-1-160-8,4-5 160 8,0 2-160-8,4-2 0 6,4-2 0-6,0 5 128 8,-4-7-128-8,3 6 0 7,5-2 0-7,-4 5 0 8,8-5 0-8,1 4 0 7,5-4 0-7,1 5 0 8,2 3 0-8,-3 3 0 7,5 1 0-7,4 7 0 8,-1 0-128-8,3 3 128 7,2-3 0-7,2 4 0 8,2 2 0-8,0-2 0 7,4 3 0-7,-4 3 0 8,0-6 0-8,-4 8 0 7,2-2 0-7,0 4 0 8,-6 4 0-8,-1 1-144 8,1 5 144-8,-4 4 0 8,-6-1-160-8,-5 3 160 6,0 9-128-6,-5-1 128 8,-11 13-144-8,0 0 144 7,0 0-160-7,0 0 160 8,6-10-128-8,-6 10 128 8,0 0 0-8,0 0-144 7,-17 4 144-7,-1 4 0 7,-5 7 0-7,1 1 0 8,-3 5 0-8,-2 6 0 8,-3 5 0-8,-1 7 128 7,-6 0-128-7,0 9 0 7,-8 5 128-7,4 6-128 8,-4-1 160-8,4 10-32 7,-5 3-128-7,1 9 192 8,2 7-64-8,-4 11 0 8,4 5-128-8,4 1 192 8,4-1-192-8,6 0 128 6,5-7-128-6,7 1 0 8,5 3 0-8,0-7 0 7,8-3 0-7,2-2 0 8,6-6 0-8,8-4 0 7,0-4 0-7,9 0 0 8,5-6 0-8,5 2 0 7,6-9-176-7,10-1 176 22,9-3-704-22,16-4-32 0,8-5 0 0,8-7-9488 9,4-6-1888-9</inkml:trace>
    </iact:actionData>
  </iact:action>
  <iact:action type="add" startTime="101595">
    <iact:property name="dataType"/>
    <iact:actionData xml:id="d117">
      <inkml:trace xmlns:inkml="http://www.w3.org/2003/InkML" xml:id="stk117" contextRef="#ctx0" brushRef="#br3">31682 1596 15663 0,'-14'-16'1392'1,"-3"0"-1120"4,3-5-272-5,-2 1 0 8,5 7 864-8,-1-3 112 7,6 4 32-7,4-1 0 7,-2 1-112-7,4 2-32 7,4-1 0-7,-4 11 0 8,6-8-416-7,-6 8-96 5,14-12-16-6,-14 12 0 8,15-6-176-8,5 4-32 8,-7-2-128-8,7 4 192 7,1 2-192-7,1 2 0 7,3 2 0-7,3 4 0 8,-5-2 256-8,8 1-32 8,2 7-16-8,-2 4 0 8,5-1 112-8,3 6 0 6,-4 3 16-6,6 1 0 10,2 4-80-10,-4 2 0 6,2 0-16-6,-4 6 0 8,2-2 144-8,-4 8 48 7,0 2 0-7,-2 5 0 8,-6 5-48-8,-1 0 0 7,-1-1 0-7,-2 4 0 8,-1 7-32-8,-3-5-16 7,-3 0 0-7,5 5 0 8,-3-3-112-8,-2 6-32 7,-1-2 0-7,-5-1 0 8,0 1-16-8,-2-6-16 7,-8-3 0-7,-2 1 0 8,-4 4 0-8,0-7 0 7,-2-5 0-7,-2 3 0 8,-3-2 32-8,3-1 0 6,-4-3 0-6,1-8 0 9,-5-2-64-9,1-4-128 6,1 6 192-6,-4-8-64 9,1-2-128-9,1-2 128 7,-5 0-128-7,0-3 128 8,-1-7-128-8,1-1 128 7,1-5-128-7,3-5 128 8,-3 2-128-8,7-1 160 7,-3-9-160-7,4 4 160 8,14-6-160-8,-13-2 0 7,13 2 0-7,0 0 128 8,-14-6 0-8,14 6 0 7,-4-17 0-7,8 3 0 9,4-5 112-9,2-5 16 6,7-3 0-6,1-4 0 8,3 0-256-8,5-5 128 6,-1-4-128-6,2 2 0 9,1-4 0-9,-3-3 0 7,0-6 0-7,1 0 0 8,-7-3 0-8,3-5 0 7,-3-9 0-7,-1 6 0 8,-3-5 0-8,5-5 128 7,-5-2-128-7,-1 2 0 8,-6-4 0-8,2-2 0 6,-5 0 0-6,-1-2 0 10,-2 0 0-10,-2-2 128 6,0 6-128-6,-2-2 0 8,0-2 0-8,-1 2 0 7,-7 0 128-7,4 6-128 8,0 3 0-8,-8 7 0 7,1 4 0-7,3-1 0 8,-4 8 0-8,5 6 0 7,-9 4 0-7,6 10 0 8,-5 4 0-8,1 7 0 7,1 1 0-7,-1 1 0 8,0 9-176-8,-3 1 176 7,1 2-160-7,3 6 160 8,-7 0-208-8,5 6 48 7,3-2 16-7,-2 2 0 8,5-2 144-8,1 7-208 7,10-11 80-7,-16 12 128 9,9 5-176-9,-1-3 176 6,4 6-128-6,2 1 128 9,2-3-128-9,0 5 128 6,2 4-128-6,6 6 128 8,-1 5 0-8,-1-3-128 7,4 6 128-7,4 3 0 8,1 7 0-8,3 0-128 7,1 2 128-7,-1 7 0 8,0 8 0-8,3 4 0 7,0 4 0-7,1 2-128 8,3 4 128-8,3 4 0 7,1 2 0-7,2 0-128 8,-2 5 128-8,2-3 0 7,1-4 0-7,1 2 0 8,2 1 0-8,0 3 0 7,-4-4 0-7,-3-6 0 8,-1 0 0-8,-2 1 0 7,-5-1 0-7,-3 0 0 8,3-4 0-8,-14 0 0 7,-6-2 0-7,-4 2 128 9,-8 2-128-9,-4-4-192 6,-9-2 64-6,-4-1-10048 16,-4 1-2016-15</inkml:trace>
    </iact:actionData>
  </iact:action>
  <iact:action type="add" startTime="102979">
    <iact:property name="dataType"/>
    <iact:actionData xml:id="d118">
      <inkml:trace xmlns:inkml="http://www.w3.org/2003/InkML" xml:id="stk118" contextRef="#ctx0" brushRef="#br3">11246 16006 21183 0,'-10'-33'944'0,"5"17"192"0,-3-2-912 0,0 3-224 10,2 1 0-10,-2-1 0 6,-1 5 144-6,1 4-16 10,8 6 0-10,-10-10 0 6,-8 0 400-6,7 5 80 9,-7-1 16-9,1 0 0 4,-3 2 16-4,-3 0 0 12,-1 6 0-12,-5 8 0 3,0 3-112-3,-2 11-16 11,-8 1 0-11,3 2 0 4,-5 5-128-4,0 3-16 11,-5 8-16-11,1 2 0 5,-4 5-16-5,-4 9 0 10,1 7 0-9,-3 4 0 3,-1 8 0-4,-1 4 0 11,-5 2 0-11,-1 16 0 3,7 7 0-3,3 6 0 10,6 10 0-10,4 4 0 5,8 3-192-5,4 3-144 12,2 1 192-12,7-1-192 4,3 2 128-4,9-3-128 10,2-1 0-10,6-6 0 4,-4-1 0-4,4-3 128 11,6-4-128-11,0-4 0 4,-2-3 128-4,4-9-128 11,-4-3 0-11,0-1 0 5,-2-5 128-5,0-6-128 11,2-4 0-11,0-3 0 4,4-2 0-4,1-7 128 7,3-2-128-7,-2-8 0 4,0-3 160-4,7-4-160 7,-1-1 128-7,6-3-128 9,1-8 128-9,2 2-128 11,3-8 128-11,-1-4-128 4,-3-5 0-4,1-5 128 6,-4-7-128-5,3 1 0 6,-8-9 128-7,3 0-128 10,-17-6 0-10,16-4 128 6,-16 4 32-6,11-10 0 11,-3-7 0-11,-2-1 0 4,-4-7 16-4,-4 0 0 11,-2-11 0-11,0 3 0 4,-2 0-48-4,3-4 0 10,-7-2 0-10,0 2 0 5,2-6-128-5,-5 4 0 11,3-4 144-11,2 4-144 4,-2-6 0-4,2 8 0 11,-1-6 0-11,-1 4 128 3,4 6-128-3,2 2 0 12,4 0-128-12,0 4 128 18,4 3-1984-18,4 5-320 0</inkml:trace>
    </iact:actionData>
  </iact:action>
  <iact:action type="add" startTime="104002">
    <iact:property name="dataType"/>
    <iact:actionData xml:id="d119">
      <inkml:trace xmlns:inkml="http://www.w3.org/2003/InkML" xml:id="stk119" contextRef="#ctx0" brushRef="#br3">30974 15526 14735 0,'-24'-18'1312'1,"7"11"-1056"5,-1 3-256-5,5-6 0 2,-3 4 640-3,8 0 80 12,-2 2 16-12,10 4 0 4,-11-2-160-4,11 2-48 10,0 0 0-10,0 0 0 4,0 0-144-4,0 0-48 12,0 0 0-12,0 0 0 3,17 0-96-3,5 2-32 12,5 2 0-12,0 0 0 3,1 0-32-3,1 4-16 12,2-2 0-12,6 0 0 3,6 3 0-3,-2 5 0 10,4-2 0-10,4 5 0 5,1 1 160-5,1-1 48 11,0 7 0-11,0-1 0 4,1 4 80-4,-1 3 32 10,-6 3 0-10,4 0 0 6,1 2-32-6,3 0 0 11,2 2 0-11,1 8 0 4,1 0-96-4,1-2-32 9,1 4 0-9,-1 1 0 5,1 5-128-5,-5 2-16 11,-5-1-16-11,0 7 0 5,-8-1-160-5,-6 1 0 7,2 7 144-7,-4-2-144 9,-2 6 0-9,1-1 144 11,-1-1-144-11,-4 2 0 4,-7 4 224-4,-3 4-64 11,3 4-16-11,-1 0 0 3,-7-2 128-3,2 3 32 12,-3 5 0-12,-3 2 0 4,-2-1 96-4,0 3 32 10,-6-6 0-10,0 5 0 5,-6 7 48-5,2-7 16 7,-4 5 0-7,0-2 0 9,-5 1-64-9,3 3-16 6,-8-11 0-6,5-1 0 8,-5 4-96-8,-1-3 0 12,-5-3-16-12,-1 0 0 4,-2-2 0-4,-3-2 0 9,-3 0 0-9,0-4 0 6,-2 2-48-6,-4-8 0 6,-4 0 0-6,0-6 0 9,-2 4-80-9,-3-5-32 6,-3-1 0-6,0-3 0 4,0-5-144-4,3-1 0 8,-1-1 144-8,2-5-144 8,6-6 0-8,-2 2 0 12,6-6-160-12,0-4 160 17,6-8-1792-17,4-7-240 1,1-3-48-1</inkml:trace>
    </iact:actionData>
  </iact:action>
  <iact:action type="add" startTime="106742">
    <iact:property name="dataType"/>
    <iact:actionData xml:id="d120">
      <inkml:trace xmlns:inkml="http://www.w3.org/2003/InkML" xml:id="stk120" contextRef="#ctx0" brushRef="#br3">11576 20419 13295 0,'0'0'576'2,"0"0"144"-2,-18 0-576 0,1 0-144 6,5-2 0-6,12 2 0 9,-20 2 704-9,3-2 96 6,3 0 32-6,-3 8 0 9,5-2-16-9,-4 0 0 6,16-6 0-6,-17 1 0 8,17-1-16-8,-16 6 0 7,3 4 0-7,13-10 0 8,0 0 64-8,-14-2 16 8,14 2 0-8,0 0 0 7,0 0-192-7,0 0-48 7,0 0 0-7,0 0 0 8,0 0-256-8,17-8-48 7,1 2-16-7,7 5 0 8,7-3 96-8,7 4 16 7,0-4 0-7,11 0 0 9,3-2-48-9,4 2 0 7,9 0 0-7,10 2 0 7,12-4-48-7,3 1-16 8,-1-5 0-8,-2 2 0 7,0-2 0-7,5 2-16 8,1-1 0-8,9 3 0 7,7-4-48-7,1 2-16 7,4 2 0-7,-6-1 0 8,-2-5-48-8,3 6 0 7,1 6 0-7,0-2 0 8,2 0-192-7,-6 0 144 5,-5 0-144-6,-5 0 128 9,1-2-128-9,5 4 128 7,-1 4-128-7,1-2 128 8,2 0 16-8,-1 0 0 7,-11 0 0-7,3 0 0 7,-4 0 80-7,-3 4 16 8,1 0 0-8,-2 3 0 8,-2-3 16-8,-5 2 16 7,-1-4 0-7,-9 2 0 8,-3-2 0-8,-10 0 0 7,-1 0 0-7,-6-1 0 7,-2-1-48-7,-10 2-16 8,-2 2 0-8,-2-2 0 8,-6-2-80-8,-6 2 0 7,-5 2-128-7,-2 0 192 7,-16-6-192-7,0 0 0 7,0 0 128-7,0 0-128 8,0 17-144-8,-4 1-80 8,4-18-16-8,-14 9 0 21,0-1-2000-21,-3 0-416 0</inkml:trace>
    </iact:actionData>
  </iact:action>
  <iact:action type="add" startTime="107662">
    <iact:property name="dataType"/>
    <iact:actionData xml:id="d121">
      <inkml:trace xmlns:inkml="http://www.w3.org/2003/InkML" xml:id="stk121" contextRef="#ctx0" brushRef="#br3">20704 19930 6447 0,'0'0'272'1,"18"0"80"-1,-3-2-352 0,9 0 0 3,5 2 0-3,4-2 0 8,4-2 1088-8,0 0 160 7,8 2 32-7,-6 0 0 9,4-4 48-9,-4 0 16 6,6 2 0-6,0 4 0 8,4-2 336-8,3 0 80 7,3 1 16-7,5-1 0 8,5-2-464-8,5 0-96 7,12 2 0-7,0-4-16 9,0-2-496-9,0 4-80 6,-2-5-32-6,2 1 0 9,1 4-32-9,7 2-16 6,6 0 0-6,-1 2 0 8,9-2 128-8,-3 0 32 8,-5-4 0-8,1-2 0 7,1 4 0-7,5 3 0 8,2 2 0-8,5 3 0 7,-1-4-224-7,-2-2-32 7,-5 0-16-7,-3 2 0 8,3 2-224-8,3 0-32 7,-8 0-16-7,3 4 0 8,-8 2-160-8,-3-4 0 7,-9 0 0-7,-6-2 128 8,-3-2-128-8,-11 8 0 7,-1-1 0-7,-9-1 0 8,-3 2 0-8,-10 2-256 7,-6-4 48-7,-3 3 0 22,-7 5-1280-22,1-4-256 0,-13 3-48 0,1-3-8192 9,-10-10-1616-9</inkml:trace>
    </iact:actionData>
  </iact:action>
  <iact:action type="add" startTime="108368">
    <iact:property name="dataType"/>
    <iact:actionData xml:id="d122">
      <inkml:trace xmlns:inkml="http://www.w3.org/2003/InkML" xml:id="stk122" contextRef="#ctx0" brushRef="#br3">28350 19879 19343 0,'0'0'1728'1,"0"0"-1392"2,0 0-336-3,0 0 0 7,0 0 1216-7,14-4 160 8,7 2 32-8,3 0 16 8,3-2-560-8,4 2-112 7,12 0-32-7,4 0 0 8,6 2-16-8,11 0 0 7,2-6 0-7,16 4 0 7,8 2-240-7,4-1-48 8,-5-5-16-8,3-2 0 8,2 0 32-8,-1 2 0 7,11-2 0-7,3 5 0 8,6-3-16-8,-6-4 0 7,-9-2 0-7,-1 2 0 8,-1-5-96-8,2 7 0 6,1 0-16-6,1 0 0 9,3 3-128-9,-4-1-32 7,-9-8 0-7,-10 4 0 8,-12 6-144-8,1 2 0 7,-7-1 0-7,-3 1 0 8,-7-2-192-8,-5 6 48 7,-10 4 0-7,-10-1-15536 11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3T00:07:46.814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FFFF"/>
    </inkml:brush>
    <inkml:brush xml:id="br2">
      <inkml:brushProperty name="width" value="0.05292" units="cm"/>
      <inkml:brushProperty name="height" value="0.05292" units="cm"/>
      <inkml:brushProperty name="color" value="#FFFF00"/>
    </inkml:brush>
    <inkml:brush xml:id="br3">
      <inkml:brushProperty name="width" value="0.05292" units="cm"/>
      <inkml:brushProperty name="height" value="0.05292" units="cm"/>
      <inkml:brushProperty name="color" value="#92D050"/>
    </inkml:brush>
    <inkml:brush xml:id="br4">
      <inkml:brushProperty name="width" value="0.05292" units="cm"/>
      <inkml:brushProperty name="height" value="0.05292" units="cm"/>
      <inkml:brushProperty name="color" value="#FF0000"/>
    </inkml:brush>
    <inkml:brush xml:id="br5">
      <inkml:brushProperty name="width" value="0.05292" units="cm"/>
      <inkml:brushProperty name="height" value="0.05292" units="cm"/>
      <inkml:brushProperty name="color" value="#FFC000"/>
    </inkml:brush>
  </inkml:definitions>
  <iact:action type="add" startTime="3559">
    <iact:property name="dataType"/>
    <iact:actionData xml:id="d0">
      <inkml:trace xmlns:inkml="http://www.w3.org/2003/InkML" xml:id="stk0" contextRef="#ctx0" brushRef="#br0">7091 9652 10191 0,'0'0'448'1,"0"0"96"-1,-7-10-544 0,-1-2 0 4,2-1 0-4,6 13 0 9,0 0 944-9,-6-10 80 7,-2 0 0-7,8 10 16 9,0 0-400-9,0 0-64 5,0 0-32-5,0 0 0 10,0 0-224-10,-15 6-32 6,15-6-16-6,0 0 0 8,0 0-16-8,-8 8-16 6,8-8 0-6,0 0 0 9,-10 16 48-9,10-16 16 6,-6 15 0-6,6 5 0 9,2 1-144-9,0-1-32 7,-4-5 0-7,2 9 0 8,-2 3-128-8,2 2 128 6,-2-2-128-5,0 7 128 9,1 5 64-10,1-4 0 5,-2 2 0-5,2 6 0 9,-2 0-192-9,0 1 192 6,0 3-192-6,2-6 192 8,0 4 32-8,0-6 16 7,-2 2 0-7,-2-2 0 8,2-6-16-8,0 6 0 7,0-4 0-7,0 0 0 8,-4 2-32-8,2-5-16 7,-2 1 0-7,-1-4 0 8,1-6 16-8,2 3 0 7,2-3 0-7,-2-1 0 8,0-5 16-8,0 3 16 8,4-3 0-8,0-3 0 8,0-14-32-8,-2 16-16 6,2-16 0-6,0 9 0 8,0-9 0-8,0 0 0 7,0 0 0-7,0 0 0 8,0 0 64-8,12 12 16 7,-12-12 0-7,16 10 0 8,1-6-128-8,5-4-128 7,-5 2 176-7,7-4-176 8,5 2 224-8,0-2-64 7,4 0-16-7,0 0 0 8,1-2-144-8,5 0 0 7,2 0 144-6,3 2-144 6,-3 4 0-7,4-2 128 7,-4-2-128-7,6-2 0 8,-2 4 0-8,2 4 0 8,5 0 0-8,5 2 0 8,1-2 0-8,5 2 0 6,-1-2 0-6,1 1 128 8,7-1-128-8,-8 2 0 7,3-2 128-7,1 0-128 8,-4 0 0-8,-1 2 144 7,-3-2-144-7,3 3 0 8,-1-1 144-8,1 2-144 7,3 2 0-7,2-2 144 8,-3-4-144-8,1 1 160 7,1-1-160-7,-7-4 160 9,-1-4 32-9,1 0 0 6,-1 1 0-6,1-1 0 8,-1 0 32-7,1-2 16 5,5 2 0-6,-5 2 0 8,3 0-112-8,-3 0 0 8,-1-2-128-8,-1 2 192 8,1-2-192-8,-4 1 0 6,-3-1 0-6,3 0 0 8,0 0 0-8,-1 2 0 7,-1 0 0-7,-2 0 0 8,-2 2 128-8,5-2-128 8,1 0 0-8,0 0 0 7,-1 2 0-7,3-2 128 7,-2-4-128-7,-3 2 0 8,-3 0 0-8,2 3 128 7,0-1-128-7,-1 0 0 8,-5 0 128-8,4 0-128 7,4 0 0-7,-4 2 144 9,-2 0-144-9,1 0 0 6,3-2 0-6,0 2 0 9,4 2 0-9,-3 0 128 7,1-2-128-7,0 0 0 8,-3 0 0-8,-1 0 0 6,-2 0 0-6,0 0 0 8,-6 0 0-8,4 0 0 7,0-2 128-7,0 2-128 9,-8 0 0-9,2 0 0 6,0 0 144-6,-4 2-144 8,0 0 128-8,4 0-128 8,0 2 128-8,-2-1-128 7,1-1 128-7,-1 2-128 8,-2 2 160-8,-2-2-160 7,0 0 160-7,-1-4-160 7,-3 2 160-7,0-2-160 8,-3 0 240-8,-3 0-48 7,0-2-16-7,-3 2 0 8,3 0 112-8,1 0 32 8,-8-2 0-8,3 2 0 8,3-2-144-8,-5 0-32 6,5-2 0-6,1 4 0 9,-3-6-16-9,1 4-128 6,-1 0 192-6,-5 0-64 8,3 1 0-8,-4-1-128 7,-12 2 192-7,19-2-64 8,1 2-128-8,-7 0 192 7,-13 0-192-7,20-2 192 8,-6-2 0-8,1 2 0 7,3 0 0-7,-18 2 0 8,13-4-32-8,-13 4 0 8,20-4 0-8,-6 2 0 7,1 0-16-7,-15 2 0 7,14-6 0-6,0 2 0 6,-3-1-16-7,5-3 0 8,-6 2 0-8,3 2 0 8,-3-4 48-8,4-3 0 6,-7-1 0-6,1-6 0 9,0 3 144-9,0-5 48 6,-4-3 0-6,0-5 0 8,0-1 16-8,-3-6 0 7,-1-4 0-7,-1 2 0 9,-1-10-144-9,-2 4-32 6,2-5 0-6,-4 5 0 9,-2 6-208-9,2 5 176 6,-2 3-176-6,5 2 160 9,-5 3-160-9,6 3 160 6,2 21-160-6,0 0 160 8,-6-10-160-8,6 10 0 7,0 0 0-7,0 0 0 24,-8 10-1408-23,4 10-256-1,2-5-48 0,6 9-15504 2</inkml:trace>
    </iact:actionData>
  </iact:action>
  <iact:action type="add" startTime="5120">
    <iact:property name="dataType"/>
    <iact:actionData xml:id="d1">
      <inkml:trace xmlns:inkml="http://www.w3.org/2003/InkML" xml:id="stk1" contextRef="#ctx0" brushRef="#br0">16596 9603 10127 0,'0'0'896'0,"0"0"-704"6,0 0-192-6,0 0 0 8,0 0 880-8,0 0 144 7,0 0 16-7,0 0 16 8,0 0-272-8,0 0-48 8,2-13-16-8,-2 13 0 7,0 0-48-7,0 0-16 7,0 0 0-7,14 5 0 9,-14-5-80-9,14 10-32 7,-3 6 0-7,-3-3 0 7,0 3-96-7,2 2 0 7,-4 5-16-7,-1 8 0 8,1 6-16-8,0 2 0 8,-4 12 0-8,0 0 0 8,2 1-192-8,-4 5-32 7,0 3-16-7,0-1 0 8,0 1 64-8,-4 3 16 7,-6-3 0-7,1-1 0 7,-1-5 160-7,-4 1 32 8,4 1 16-8,-1-3 0 7,1-10-128-7,6 0-16 7,-2-8-16-7,-2 0 0 8,4-6 64-8,1-1 16 7,1-9 0-7,0 3 0 8,2-3-48-8,2-3 0 7,0-1 0-7,1-1 0 9,-3-14-128-9,0 0-16 6,0 0-16-6,0 0 0 9,18 10 80-9,-4-6 0 7,1-4 16-7,3 0 0 8,-5-2-80-8,7-2 0 6,-4 0-16-6,7-4 0 9,4 2-32-9,3 2 0 6,1-4 0-6,4 1 0 8,0-1-144-8,8 2 0 7,2-2-160-7,2-2 160 9,3 5 0-9,3 1 0 7,2-2 0-7,1 0 0 7,-1 2 0-7,3 2 0 8,1-4 0-8,7 4 0 7,6 0 0-7,4 2 0 8,2-4 0-8,-2 1 0 7,1-5 0-7,1 2 0 7,2 2 0-7,-1 2 0 8,0 0 0-8,-3 2 0 8,4 0 0-8,1 0 160 8,3-2-160-8,2 2 0 6,-10-2 0-6,0 0 0 9,-2-2 0-9,-3 2 0 7,-1 0 0-7,2 2 0 8,0 0 0-8,2 2 208 6,2 0-48-5,-3 2-16 7,3-4-144-8,0 0 0 6,-6 0 0-6,-2 0 0 8,0 2 0-8,-3 0 0 7,-5-2 0-7,-1 0 0 9,1 0 0-9,1 2 0 7,-1 0 0-7,-1-2 0 7,-1-2 0-7,-1 2 0 8,-5-2 0-8,3 0 0 7,-4 0 0-7,0 2 128 8,-5 0-128-8,1 0 0 8,0 0 128-8,-4 2-128 7,2 0 128-7,0 0-128 8,-1-2 0-8,3 2 128 6,-6-2-128-6,2 2 0 9,-2-2 128-9,0 4-128 7,6-2 128-7,-8-2-128 8,2 0 128-8,-4 2-128 7,-6 0 0-7,-2 2 128 8,-1 2-128-8,-1-3 128 7,0-5-128-7,-3 4 128 8,1 2-128-8,-5-4 160 7,-5 0-160-7,3 0 160 7,-5 0 0-7,-13 0 0 7,18 0 0-7,-4 2 0 8,-14-2 16-7,15 4 0 6,1-2 0-7,-16-2 0 7,13 4-176-7,-13-4 0 8,0 0 0-8,0 0 128 7,0 0-128-7,16 6 0 7,-16-6 0-7,0 0 128 8,0 0-128-8,0 0 0 7,0 0 144-7,0 0-144 8,0 0 208-8,0 0-16 8,0 0-16-8,0 0 0 8,0 0 64-8,0 0 16 7,6-14 0-7,-4 4 0 8,-2 10 32-8,4-21 16 7,-2-4 0-7,-2 1 0 8,2 1 80-7,0-6 32 5,2-6 0-6,-1-3 0 8,-1-2-96-8,0 2-32 7,0-8 0-7,2 1 0 8,-2 0-80-8,2-2-16 7,2 8 0-7,0-2 0 8,-2 6-64-8,0-2-128 7,-3 0 176-7,1 8-176 8,0 5 128-8,0 9-128 7,0-3 0-7,-2 18 0 7,0-12 0-7,0 12 0 8,0 0 0-8,0 0 0 22,0 0-320-21,0 0-80 0,0 0-16-1,0 0 0 13,0 0-2864-13,0 0-576 0</inkml:trace>
    </iact:actionData>
  </iact:action>
  <iact:action type="add" startTime="6619">
    <iact:property name="dataType"/>
    <iact:actionData xml:id="d2">
      <inkml:trace xmlns:inkml="http://www.w3.org/2003/InkML" xml:id="stk2" contextRef="#ctx0" brushRef="#br0">26049 9079 8287 0,'0'0'368'1,"-4"-18"80"14,-4 2-448-15,4 1 0 0,0 5 0 1,-2-4 0-1,2 3 1088 0,4 11 144 6,-9-14 32-6,9 14 0 8,-8-12-768-8,0 1-160 8,8 11-16-8,0 0-16 8,-8-12 80-8,8 12 0 6,0 0 16-6,0 0 0 9,0 0 176-9,0 0 48 6,0 0 0-6,0 0 0 9,0 0-176-9,0 0-16 6,-13 12-16-6,7 3 0 8,4 1 16-8,-2 1 0 7,2 7 0-7,-2 7 0 9,0 0 0-9,2 4 0 7,0 2 0-7,0 0 0 8,-2 6 64-8,1 0 16 7,-7 4 0-7,2 4 0 8,-2 3-112-8,-3 3-16 7,1 3 0-7,2 5 0 7,-6-5-128-7,5 1-16 9,-3 5-16-9,6 0 0 7,-1-9-80-7,1-6-16 7,2-14 0-7,0 4 0 8,-4-4 208-8,4-6 48 7,1-2 0-7,3-2 0 8,-2 1 128-8,2-5 48 7,0-5 0-7,2-5 0 8,0-13-272-8,6 20-48 7,0-7-16-7,1 1 0 8,-7-14-64-8,0 0-16 7,18 10 0-7,-6 1 0 8,3-3 16-8,-1-6 0 7,3-2 0-7,3 2 0 8,-4 0-32-8,3 0-128 7,3-2 192-7,-1 0-64 8,0-2-128-8,7 0 160 8,1 2-160-8,4 0 160 7,2 0-160-7,-2-2 0 7,8 0 0-7,2 0 128 8,6 2-128-8,8 0 0 7,3 0 0-7,6-2 128 8,-1 4-128-8,5 0 160 7,0-4-160-7,2 0 160 8,-5-2-32-8,7 3 0 7,0 1 0-7,-4 3 0 8,4 1-128-8,0 0 0 7,-1 2 0-7,-1 2 0 8,-10 2 0-8,6-6 0 7,-7-1 0-7,-5-1 0 9,-3 2 0-9,2 0 0 6,1 2 128-6,1-2-128 8,-3 0 0-8,3-2 128 8,5 4-128-8,5-4 128 8,-5-2-128-8,5-2 0 6,1-4 0-6,-4 2 0 8,-1-2 0-8,-1-4 160 7,-5 1-32-7,-1 3-128 8,1 6 192-8,-5 0-192 8,-1-2 192-8,-2 2-192 7,0 0 128-7,-1 4-128 7,3 1 0-7,-2-1 0 8,-6-8 0-8,4 3 0 7,-1 2 0-7,-5-1 0 8,2-1 0-8,-6-1 128 7,2-6-128-7,0 2 0 8,-6 4 176-8,3 0-176 7,3-4 160-7,-4 2-160 8,0 0 208-8,4 2-48 8,-6 2-16-8,2-2 0 8,-2 1-144-8,2 1 160 6,-1 0-160-6,-1 0 160 8,2-4-160-8,-2 2 0 7,-10 0 144-7,1 4-144 8,-3 4 0-8,1-5 0 7,-9 1 0-7,5-2 128 8,-18 0-128-8,19 4 0 8,-7 0 0-8,-12-4 0 7,0 0 0-7,0 0 128 7,16 2-128-7,-16-2 128 8,0 0-128-8,0 0 192 7,9-6-64-7,-9 6 0 8,0 0-128-8,0 0 176 7,0 0-176-7,0 0 192 8,0 0-192-8,0 0 192 7,0 0-192-7,0 0 192 9,0 0-192-9,0 0 128 6,0 0-128-6,0 0 128 8,0 0-128-8,0 0 0 7,0 0 144-7,0 0-144 8,0 0 0-8,0 0 128 7,0 0-128-7,0 0 0 8,0 0 192-8,0 0-48 7,0 0 0-7,0 0 0 8,-5-19-144-8,-1 7 0 7,0-2 0-7,6 3 0 8,-2-7 0-8,2-1 0 8,2-3 192-8,2-3-64 7,-2 0 144-7,2-7 32 8,-2-5 0-8,0 2 0 7,3 2 16-7,3-8 0 8,2-2 0-8,-4-6 0 8,2 1-128-8,1-1 0 6,-3 4-16-6,2-2 0 8,-2 6-16-8,2-2 0 7,-2 6 0-7,-3-2 0 8,1 10-160-8,2 4 192 7,0 7-192-7,-2 1 192 8,0-1-192-8,-4 18 0 7,0 0 0-7,2-12 0 9,-2 12 0-9,0 0 0 6,0 0-144-6,0 0 144 27,8 18-2816-27,-5 1-448 0</inkml:trace>
    </iact:actionData>
  </iact:action>
  <iact:action type="add" startTime="9940">
    <iact:property name="dataType"/>
    <iact:actionData xml:id="d3">
      <inkml:trace xmlns:inkml="http://www.w3.org/2003/InkML" xml:id="stk3" contextRef="#ctx0" brushRef="#br1">503 13443 13583 0,'0'0'592'1,"0"0"144"-1,0 0-592 0,0 0-144 4,0 0 0-4,0 0 0 8,0 0 720-8,15 6 112 7,3 0 32-7,-3 0 0 8,3-2 128-8,3-2 32 8,1-2 0-8,3-2 0 8,6 4-80-8,1-2-16 6,-1-4 0-6,6-2 0 9,4 0-336-9,-4 0-64 6,-2 4-16-6,0-6 0 8,-2-1-304-8,-2 1-64 7,3 4-16-7,-5 0 0 9,-6 0-128-9,-1-2 0 8,-1 2 144-8,-5 4-144 22,-16 0-1216-22,0 0-320 0,0 0-64 0,0 0-8448 3</inkml:trace>
    </iact:actionData>
  </iact:action>
  <iact:action type="add" startTime="10166">
    <iact:property name="dataType"/>
    <iact:actionData xml:id="d4">
      <inkml:trace xmlns:inkml="http://www.w3.org/2003/InkML" xml:id="stk4" contextRef="#ctx0" brushRef="#br1">401 14015 21183 0,'0'0'1888'1,"0"0"-1504"2,0 0-384-3,0 0 0 8,24 5 1360-8,1-3 208 8,4 2 32-8,2 0 16 8,6-2-1248-8,4-2-368 6,-4 0 144-6,4 0-144 9,-5 0 0-9,-1-2 144 7,6 0-144-7,-4 0 0 8,0 2 128-8,0-2-128 6,-6-2 0-6,4 2 0 26,-2-1-832-26,4-1-208 1,-4-2-48-1</inkml:trace>
    </iact:actionData>
  </iact:action>
  <iact:action type="add" startTime="10538">
    <iact:property name="dataType"/>
    <iact:actionData xml:id="d5">
      <inkml:trace xmlns:inkml="http://www.w3.org/2003/InkML" xml:id="stk5" contextRef="#ctx0" brushRef="#br1">2036 13888 19007 0,'-22'11'832'0,"22"-11"192"2,0 0-832-2,0 0-192 6,-9 10 0-6,9-10 0 8,5 18 400-8,5-8 48 7,10 1 0-7,5 3 0 8,2-6-160-8,6-1-32 7,4 3 0-7,10-4 0 8,4 0 32-8,8-2 0 7,-1-4 0-7,1-2 0 9,-5-2-80-9,-3 0-16 6,2-2 0-6,-7 0 0 8,-7-3 64-8,4 1 0 7,-6-6 0-7,2 1 0 8,-2-1 224-8,-3 0 48 7,-5-5 16-7,0 3 0 8,-5-3-208-8,-1-1-32 8,-7-1-16-7,-1 1 0 5,-7-1-112-6,-4 3-32 8,-10 3 0-8,0-5 0 7,0 1-144-7,-9 3 128 7,-5-4-128-6,1 3 128 6,-7 3-128-7,-3-5 0 7,-8 3 0-7,0-1 0 8,2 7 0-8,-8 0 0 7,0 2 0-7,-2 8 0 8,-4 6 144-8,3 8 0 8,-9-1 0-8,2 9 0 7,1 1 144-7,-1 7 32 6,2 3 0-5,2 8 0 8,9 0-96-9,-3 9-16 6,6 1 0-6,-1 6 0 8,9 3 112-8,4 2 32 7,5-1 0-7,3-1 0 8,7 1 32-8,2-3 16 7,6-1 0-7,6-1 0 8,6 1-48-8,4-4-16 7,5-5 0-7,5-1 0 8,-1-4-208-8,4 0-128 8,4-6 160-8,5 2-160 7,6-12 208-7,1-5-48 7,8-3-16-7,4 1 0 8,1-5-144-8,3-1 128 7,-3-6-128-7,3-4 128 8,3-2-400-8,1-4-96 7,3-4-16-7,2 0-9840 16,-3-10-1968-16</inkml:trace>
    </iact:actionData>
  </iact:action>
  <iact:action type="add" startTime="11336">
    <iact:property name="dataType"/>
    <iact:actionData xml:id="d6">
      <inkml:trace xmlns:inkml="http://www.w3.org/2003/InkML" xml:id="stk6" contextRef="#ctx0" brushRef="#br1">3436 12991 17903 0,'0'0'784'0,"-15"7"176"0,15-7-768 0,0 0-192 11,0 0 0-11,0 0 0 4,0 0 528-4,0 0 64 7,0 0 16-7,0 0 0 9,0 0-96-9,21 10-32 10,0 0 0-10,1-2 0 5,1-4 176-5,3-2 48 11,-1-2 0-11,2 0 0 4,3-4-368-4,-1 0-64 7,-2-2-16-7,2 0 0 9,1-2-128-9,-1 6-128 11,0 0 144-11,4-3-144 5,-3-7 0-5,-1 4 128 8,-2 0-128-8,-1-1 0 18,3 3-1472-17,0 2-320-1</inkml:trace>
    </iact:actionData>
  </iact:action>
  <iact:action type="add" startTime="11637">
    <iact:property name="dataType"/>
    <iact:actionData xml:id="d7">
      <inkml:trace xmlns:inkml="http://www.w3.org/2003/InkML" xml:id="stk7" contextRef="#ctx0" brushRef="#br1">4351 12454 3679 0,'0'0'320'0,"0"0"-320"10,0 0 0-10,0 0 0 5,-8-7 3776-5,8 7 704 11,0 0 128-10,0 0 16 3,0 0-3664-4,6-16-720 10,-6 16-240-10,0 0 128 4,10-8-128-4,5-2 128 10,-1 5-128-10,4 1 128 5,5 2 96-5,0 2 32 10,3-2 0-10,-3 4 0 5,3 0 80-5,1 5 32 10,2 7 0-10,-2-6 0 5,1 4-80-5,-5-3-16 10,-1 1 0-10,-3 6 0 5,-7-3-272-5,1 3 128 10,-13-16-128-10,8 19 0 4,0 1 208-4,-4 1-64 12,-4-3-16-11,-2-4 0 2,-8 1 192-3,-3-1 16 12,-5 3 16-12,-5-5 0 5,-1 2-128-5,3-4-32 9,-3 3 0-9,5-3 0 4,-3 0-192-3,5 3 0 9,5-5 128-10,12-8-128 5,-6 18 0-5,6-18 0 9,2 21 0-9,2-5 0 6,-4-16 0-6,22 19 0 9,-3-1 0-9,8-5 0 5,3 3 0-4,3-4 0 8,-4 5 0-9,-2-3 0 5,-3 2 0-5,-7-7 0 12,1-1 0-12,-18-8 0 3,8 18 0-3,-4 1 0 10,-8-3 0-10,-4 1 0 5,-12-11 304-5,-1 6 160 10,-6-2 48-10,-5 1 0 5,-5-1 112-5,2-4 16 12,-4 0 16-12,6 0 0 3,4-4-400-3,3-2-96 13,5-2-16-13,7-2 0 16,14 4-928-15,0 0-192-1,4-12-48 0,6-6-11840 4</inkml:trace>
    </iact:actionData>
  </iact:action>
  <iact:action type="add" startTime="12118">
    <iact:property name="dataType"/>
    <iact:actionData xml:id="d8">
      <inkml:trace xmlns:inkml="http://www.w3.org/2003/InkML" xml:id="stk8" contextRef="#ctx0" brushRef="#br1">5757 12651 2751 0,'0'0'256'1,"0"0"-256"7,0 0 0-8,0 0 0 5,-17-4 3552-5,-3 4 672 11,-1-2 128-11,-1 1 16 5,-7-3-2304-5,2 6-464 10,-1 3-80-10,1 1-32 4,-6-6-224-4,4 4-48 10,-1 0-16-10,5 6 0 5,2-2-416-5,3 5-80 11,7-5 0-11,3 2-16 4,-2 7-432-4,8-3-64 11,4 4-32-11,8 1 0 5,6-5-160-5,1 5 0 11,11 1 0-11,3-1 0 4,2 5 160-4,2-1-160 12,-3 0 192-12,1 1-192 3,-2 5 160-3,2-2-160 10,0 1 128-10,-5 1-128 5,-5 0 160-5,-7-1-160 10,-2-5 192-10,-9-2-192 5,1-3 480-5,-6 3-16 10,-3 3 0-10,-11-3 0 5,-2-1 192-5,-9 1 48 10,-10 3 0-10,2-3 0 5,-2 2-256-5,-10-5-64 10,-4 0 0-10,1-3 0 4,-3 3-224-3,4 1-160 9,0-1 192-10,3-3-192 19,1 1-768-19,8-6-272 1,4-2-48-1,7-5-14784 4</inkml:trace>
    </iact:actionData>
  </iact:action>
  <iact:action type="add" startTime="13422">
    <iact:property name="dataType"/>
    <iact:actionData xml:id="d9">
      <inkml:trace xmlns:inkml="http://www.w3.org/2003/InkML" xml:id="stk9" contextRef="#ctx0" brushRef="#br1">8231 12148 11967 0,'0'0'1072'2,"0"0"-864"8,0 0-208-10,0 0 0 5,11-10 1024-5,-11 10 176 10,0 0 16-10,0 0 16 5,0 0-128-5,0 0-16 12,0 0-16-12,0 0 0 4,-17 6-112-3,1 0-32 9,-3-2 0-10,-7 2 0 4,-1 0-272-4,-2 7-48 9,-2 1-16-9,-5 2 0 5,-1-3-16-5,2 5-16 10,-6 3 0-10,4 1 0 5,0-1-112-5,-4 5-32 11,4-5 0-11,-4 6 0 4,0 5-48-4,-4 7-16 11,4 0 0-10,-5 7 0 3,1-3-64-4,2 10-16 11,-8 3 0-11,0 1 0 3,-3-2-48-3,-1 7-16 11,2 0 0-11,5 7 0 4,3 1 48-4,-2 4 16 12,6-2 0-12,0 4 0 4,8 2-48-4,0 0-16 6,0 2 0-6,3 4 0 9,5 4 16-9,7 0 0 11,3-1 0-11,5-3 0 5,2-2 32-5,1-2 0 10,5-6 0-10,4 6 0 5,-1-2 16-5,5 0 16 10,-6-4 0-10,6 2 0 6,-2 2-64-6,6 0-16 6,2-7 0-6,-1 1 0 8,7-2-48-8,-1-4-16 7,5 1 0-7,-1-5 0 8,3-7-16-8,-1-3 0 11,2-3 0-11,1-4 0 5,-3-2 32-5,10-8 0 7,0-4 0-7,1-4 0 3,3 1-160-3,6-9 160 7,5-5-160-7,-1-3 160 24,2-3-1184-23,0-6-224-1,3-2-48 1</inkml:trace>
    </iact:actionData>
  </iact:action>
  <iact:action type="add" startTime="18152">
    <iact:property name="dataType"/>
    <iact:actionData xml:id="d10">
      <inkml:trace xmlns:inkml="http://www.w3.org/2003/InkML" xml:id="stk10" contextRef="#ctx0" brushRef="#br0">2759 19709 11231 0,'0'0'496'1,"0"0"96"-1,0 0-464 0,0 0-128 5,2-14 0-5,-2 14 0 9,4-15 1056-9,-4 15 192 12,0-12 32-12,0 12 16 4,-4-17-288-4,4 17-64 10,0 0-16-10,-6-12 0 4,-5 0-272-4,3 4-48 11,2 3-16-11,6 5 0 4,0 0-144-4,-17 0-16 11,3 0-16-11,-6 3 0 5,1 7-144-5,3 6-16 11,-5 3-16-11,1 1 0 3,3-1-80-3,-3 5-16 11,-3 3 0-11,1 2 0 6,5 1 144-6,-5 3 32 9,-3 6 0-7,2-2 0 1,3 4-80-2,5 0-16 8,-9 7 0-9,1 1 0 5,5-4-224-5,4 6 0 12,-1-1 0-12,3 3 0 4,4-4 0-4,1-2 0 11,5-1 0-11,2-1 0 3,2-10 0-3,5-5 0 11,1-1 0-11,4-6 0 4,5-9 160-4,9 0-160 10,3-9 160-10,2 1-160 5,0-4 320-5,7-4-16 11,-5-5-16-11,2-3 0 4,8-8 64-4,-4 1 16 10,2-1 0-10,-4-5 0 5,4-7-48-5,0-1-16 11,0-6 0-11,0 2 0 4,-6 2-112-4,6-2-32 11,-4-2 0-11,-2 0 0 5,-4-4 32-5,0 2 0 9,-7 2 0-7,-1-2 0 2,-1 4 64-4,-3 3 32 10,-7 1 0-10,-6 0 0 4,-6-2 112-4,-4 2 32 10,-6-1 0-10,0 5 0 4,-7 2-48-3,-1 1-16 9,-1 1 0-9,-7 7 0 3,-1 3-224-3,-2 3-144 9,-3 2 192-10,1 0-192 4,0 5 0-4,-2 3-192 11,2 3 0-11,-1 3 0 18,3-2-1904-18,2 0-368 0,2 4-80 1</inkml:trace>
    </iact:actionData>
  </iact:action>
  <iact:action type="add" startTime="18771">
    <iact:property name="dataType"/>
    <iact:actionData xml:id="d11">
      <inkml:trace xmlns:inkml="http://www.w3.org/2003/InkML" xml:id="stk11" contextRef="#ctx0" brushRef="#br0">2832 19643 13823 0,'-20'15'608'1,"8"-5"128"-1,3 0-592 0,9-10-144 7,0 0 0-7,-8 12 0 4,8-12 1216-4,-12 9 192 12,12-9 64-12,0 0 0 4,0 0-672-4,0 0-128 9,0 0-32-9,0 0 0 5,-4-19 192-5,4-1 16 11,0-5 16-11,6-2 0 5,4-1-96-5,-2-1 0 10,7-4-16-10,-3-2 0 4,3 2-272-4,-1 0-48 11,4 1-16-11,-3-3 0 4,5-2-128-4,1 4-32 11,-3 2 0-11,1 2 0 4,1 1-64-4,-1 1 0 11,-1-4-16-10,5 4 0 3,3 5-176-4,3-1 128 10,0-1-128-10,-2 1 128 5,1 1-128-5,-1 5 0 10,2-3 0-10,-3 5 0 5,-5 3 0-5,3-4 0 10,-7 5-192-10,3 3 192 18,-1-2-1760-18,-5 4-224 0,1 2-64 0,-15 4-9312 6</inkml:trace>
    </iact:actionData>
  </iact:action>
  <iact:action type="add" startTime="19205">
    <iact:property name="dataType"/>
    <iact:actionData xml:id="d12">
      <inkml:trace xmlns:inkml="http://www.w3.org/2003/InkML" xml:id="stk12" contextRef="#ctx0" brushRef="#br0">3555 18346 12895 0,'0'0'1152'0,"0"0"-928"9,0 0-224-9,0 0 0 5,0 0 960-5,0 0 128 10,0 0 48-10,0 0 0 4,10-10-704-4,6 0-144 11,-5-5-32-11,7 1 0 5,3-3 64-5,3 1 16 10,-5-3 0-10,5-3 0 5,1 5 48-5,4-1 16 10,0-3 0-10,1-1 0 5,-1-3 96-5,2 3 16 10,0 1 0-10,1-1 0 5,-3 5 16-5,-2 1 16 11,0-1 0-11,-3 7 0 5,-5 2-336-5,3 0-64 10,-3 4-16-10,-5 4 0 4,2 6-128-4,-5 6 0 10,1 2 0-10,-6 7 0 5,0 4 128-5,-4 7 0 12,-2 9 0-12,-2 0 0 4,2 5 64-4,-6-3 0 9,0 0 0-8,-8 2 0 3,3-6 16-4,-7-2 16 11,2-2 0-11,-5-4 0 4,-4-1 448-4,3-9 96 10,7-9 0-10,-3 1 16 5,2-3 64-5,16-10 16 10,-11 4 0-10,11-4 0 5,0 0-320-5,0 0-64 10,-4-12-16-10,8-7 0 6,5-5-144-6,9-3-16 10,3-2-16-10,3 0 0 4,-1-6-128-4,5-2-32 11,-1-1 0-11,0 3 0 3,1-4-128-3,-1 4 0 12,0 6 0-12,0-2 0 4,1 2 0-3,-3 3 0 9,-5 3 0-10,3 1 0 5,0 11 0-5,-3-1 0 11,-1 2 0-11,3 10-176 4,-1 6 176-4,-3 8 0 11,-1-1-144-11,1 9 144 4,-6 1 0-4,1 6 0 10,-3 3 0-10,-4 5 0 4,-2 2 0-4,-2-6 0 12,0 0 0-12,-2 0 0 4,-2 0-192-4,-2-1 192 10,-2 1-192-10,2-6 192 4,0 0-192-4,0-3 192 10,-1-7-160-9,3 1 160 3,2-18-336-4,0 19 16 11,0-19 16-11,7 14 0 18,-7-14-512-18,14 12-96 0,-14-12-32 0,23 2-8464 12,5-2-1712-12</inkml:trace>
    </iact:actionData>
  </iact:action>
  <iact:action type="add" startTime="19776">
    <iact:property name="dataType"/>
    <iact:actionData xml:id="d13">
      <inkml:trace xmlns:inkml="http://www.w3.org/2003/InkML" xml:id="stk13" contextRef="#ctx0" brushRef="#br0">4981 18024 22223 0,'0'0'976'0,"0"0"224"0,0 0-960 0,0 0-240 8,0 0 0-8,0 0 0 6,0 0 656-6,23 2 96 9,-5 0 16-9,3-2 0 5,3 0-160-5,3-2-32 11,2-2 0-11,5-2 0 5,1-3-128-5,2 1-16 9,0 4-16-9,2-4 0 6,-4-2-224-6,2 3-32 11,-2 3-16-11,-2-2 0 4,-2 0-144-4,-1 0 0 10,-5 2 0-10,0 2 0 20,-5 2-2048-19,-6 2-304-1</inkml:trace>
    </iact:actionData>
  </iact:action>
  <iact:action type="add" startTime="19988">
    <iact:property name="dataType"/>
    <iact:actionData xml:id="d14">
      <inkml:trace xmlns:inkml="http://www.w3.org/2003/InkML" xml:id="stk14" contextRef="#ctx0" brushRef="#br0">5141 18266 15663 0,'0'0'1392'0,"0"0"-1120"0,0 0-272 0,18-12 0 0,11 4 2160 0,6 3 368 8,0-7 80-8,4 4 16 4,4 2-1632-4,2 0-320 10,-4-1-64-10,4-1-16 5,-4 0-400-5,3 0-64 10,-5-2-128-10,4 3-8064 17,-6-1-1696-16</inkml:trace>
    </iact:actionData>
  </iact:action>
  <iact:action type="add" startTime="20225">
    <iact:property name="dataType"/>
    <iact:actionData xml:id="d15">
      <inkml:trace xmlns:inkml="http://www.w3.org/2003/InkML" xml:id="stk15" contextRef="#ctx0" brushRef="#br0">6155 17722 10127 0,'0'0'896'0,"6"-14"-704"11,-6 14-192-11,10-13 0 4,7 3 2480-4,7-6 464 10,-1 5 80-10,5-3 32 5,-1 6-2144-5,0-6-416 10,0 5-96-10,1 1-16 5,-1-4 288-5,0 4 48 10,3 3 16-10,-1 1 0 5,-2 0 64-5,0 2 16 10,1 2 0-10,-5 8 0 5,-3-1-384-5,3 11-80 10,-1 1-16-10,-1 5 0 4,-5 3-48-4,1 4-16 12,-9 1 0-12,-2 8 0 4,-2-1-32-4,-8 4-16 12,-4-6 0-11,-4 4 0 1,-5-2-32-1,-3 2-16 9,-5-4 0-10,-2 0 0 4,-1 2 272-4,-1-9 64 10,0-5 16-10,0-2 0 5,1-5 288-5,3 2 48 11,7-11 16-11,3 5 0 4,15-14-304-4,0 0-48 10,0 0-16-10,0 0 0 6,0 0-336-6,8 14-176 9,-8-14 160-9,21 11-160 5,6-5 128-5,3-2-128 10,-1 2 0-10,2 0 144 5,2-6-144-5,0 2 0 10,-1 4 144-10,5-5-144 5,0-1 0-5,-4 2-128 11,6-2 0-11,4 4-11440 15,-4 0-2272-14</inkml:trace>
    </iact:actionData>
  </iact:action>
  <iact:action type="add" startTime="21634">
    <iact:property name="dataType"/>
    <iact:actionData xml:id="d16">
      <inkml:trace xmlns:inkml="http://www.w3.org/2003/InkML" xml:id="stk16" contextRef="#ctx0" brushRef="#br0">16031 19573 9215 0,'0'0'816'1,"0"0"-656"10,10-12-160-11,-3-4 0 4,3 5 1840-4,-10 11 336 11,0 0 64-11,6-16 0 4,-4 2-624-4,0 5-128 12,-2 9-16-12,-2-18-16 3,0 2-384-3,0 5-80 7,-2-5-16-7,-6 4 0 8,4-3-272-8,1 1-48 12,-3 1-16-12,-6 1 0 4,2-2-64-4,-5 1-32 9,-3-5 0-9,3 6 0 5,-5-3-128-5,3 5-32 7,-3 2 0-7,1-4 0 8,-4 3-96-8,-3 1-32 11,-3 0 0-11,-4 0 0 4,2 6-96-4,-2-4-32 13,-8 3 0-13,2-3 0 2,-6 2-128-2,-2 2 0 11,-1 0 144-11,1 0-144 4,-4 2 144-4,0 0-144 10,1-2 192-10,1 2-192 6,0 2 176-6,7 2-176 9,-1 2 160-9,0 5-160 5,6 1 128-5,-2 6-128 7,4-1 0-7,4 1 0 8,-6 3 0-8,5 3 0 11,3-7 0-11,2 7-160 4,0 3 160-4,1 0 0 12,3 2 0-12,0 1 0 4,-1 1 0-4,3 0 0 11,5 2 0-11,-1 2-128 4,1 6 128-4,7-6 0 11,-1 1-144-11,6 3 144 4,0-2 0-4,4 7 0 10,4-3-144-10,4 2 144 5,4-6 0-5,0 4 0 12,3 4 0-12,5-2 0 4,5-8 0-4,4 2 0 10,1 2 0-10,-1-6 0 5,0-1 0-5,7-5-128 10,5-6 128-10,0 1 0 4,5-7 0-4,1 3 0 11,4-8 0-11,4 1 0 4,1-5 0-4,1-4 176 11,0-2-176-11,1 0 160 5,1 0-160-5,-1-4 128 10,-1-7-128-10,-4-1 128 5,-1 0-128-5,-1-5 128 11,-2 1-128-11,0 0 128 4,-2-5 16-4,-4 0 0 10,5-5 0-10,-5 1 0 4,2 3-16-4,4-3-128 11,-4-4 192-11,0 0-64 5,-6-3 0-5,0 3 0 7,-2 2 0-7,-2-1 0 9,-2-1 112-9,-3 0 16 6,-7-2 0-6,-9 0 0 9,0 1 96-9,-7-1 32 11,-5 0 0-11,-1-8 0 4,-9 0 96-4,-4-6 32 12,-5 4 0-12,-5-4 0 4,-5 2-128-4,-2 2 0 10,-2-3-16-10,-1 5 0 4,-7-4-48-4,4 8-16 12,-6 5 0-12,3 1 0 4,-3 2-160-4,4 3-16 9,5 11-128-9,-7-3 192 5,1 6-192-5,-3 2 0 11,7 7 0-11,1 1 0 19,0 1-1296-19,4 7-208 0,-2-2-32 1,4 2-15744 2</inkml:trace>
    </iact:actionData>
  </iact:action>
  <iact:action type="add" startTime="27763">
    <iact:property name="dataType"/>
    <iact:actionData xml:id="d17">
      <inkml:trace xmlns:inkml="http://www.w3.org/2003/InkML" xml:id="stk17" contextRef="#ctx0" brushRef="#br0">9797 12332 6447 0,'0'0'576'1,"-12"0"-576"7,12 0 0-8,-12 0 0 5,12 0 1408-5,0 0 192 10,-15-2 16-10,15 2 16 4,0 0-560-4,-10-8-112 11,-2 2-32-11,12 6 0 4,-5-12 32-4,5 12 0 11,3-13 0-11,3-3 0 5,4 4-128-5,0-3-32 10,9 1 0-10,-1-6 0 5,5 1-224-5,5 1-32 10,1-3-16-10,6 3 0 5,0 3-240-5,2-5-48 10,4 1-16-10,-2 5 0 4,4-1-224-4,-2 5 144 11,4 2-144-10,-4-2 128 3,4 2-128-4,0 7 0 10,-8-1 144-10,0 2-144 5,0 2 0-5,-4-1 144 10,-6 3-144-10,0 6 0 5,-3 2 128-5,-7 0-128 10,-3 3 0-10,-4 9 0 5,-4 1 0-5,0 2 0 10,-8 0 0-10,-6 5 0 5,-4-1 144-5,-5 4-144 10,-3 4 0-10,-5-4 144 5,-5-4-144-5,-5 2 192 11,0 5-192-11,-2-5 192 4,-6-4-192-4,4 0 160 10,-4-7-160-10,6 1 160 5,-4 2-32-5,6-1-128 10,4-3 192-10,2 1-64 6,1 1 48-6,5-1 0 6,0-5 0-6,5 3 0 9,4-11-176-9,14-9 192 6,-7 14-192-6,7-14 192 8,0 0-192-7,0 0 0 10,0 0 144-11,0 0-144 4,19 4 176-4,6-2-48 11,5-4 0-11,9 2 0 5,0-4 176-4,8 2 16 5,3 2 16-6,5 0 0 9,3-2-144-9,-1 0-16 6,1-4-16-6,5 2 0 8,-1-1-160-8,-1 1 160 10,-5-2-160-10,1 2 160 5,-1 0 0-5,-1 4 0 7,0-2 0-7,1 0 0 8,-1 2 144-8,-1 4 16 7,1 2 16-7,-2-6 0 4,-6-6-144-4,-5 2-48 8,5 4 0-8,-8 0 0 8,0-2-144-8,-7 0 0 12,-3 2 0-12,-4 2 128 3,-9 4-128-3,-1 4 0 11,-15-10 0-11,12 6-176 19,-12-6-416-18,10 15-96-1,-8 1-16 0,-2-1-8496 10,0-15-1696-9</inkml:trace>
    </iact:actionData>
  </iact:action>
  <iact:action type="add" startTime="28528">
    <iact:property name="dataType"/>
    <iact:actionData xml:id="d18">
      <inkml:trace xmlns:inkml="http://www.w3.org/2003/InkML" xml:id="stk18" contextRef="#ctx0" brushRef="#br0">8346 13691 10191 0,'0'0'448'0,"-18"6"96"1,18-6-544-1,0 0 0 9,0 0 0-9,0 0 0 4,0 0 688-4,0 0 16 6,0 0 16-6,0 0 0 8,0 0-64-8,24-4-16 12,-3 2 0-12,8-2 0 4,6-8 224-4,6 1 32 11,8 1 16-11,12-4 0 4,13 6-16-4,10-7 0 12,11-5 0-12,5-3 0 3,7-5-96-3,16 5-32 7,13 2 0-6,9-1 0 6,3 3-96-7,8-1-32 11,2 1 0-11,6 9 0 5,5-2-320-5,-3 4-64 10,-6 1 0-10,0 7-16 5,4 4-240-5,-6-3 144 10,0-1-144-10,-4 2 128 5,-10 4-128-5,-1 4 0 10,-3-2 0-10,-3-2 128 4,-9-2 0-4,-12-2-128 11,-7-1 192-11,-6 5-64 4,-13-2-128-3,0 0 160 9,1 8-160-10,-9 0 160 5,-8-5-160-5,-5 7-192 11,-7-4 32-11,-11 9 16 3</inkml:trace>
    </iact:actionData>
  </iact:action>
  <iact:action type="add" startTime="29834">
    <iact:property name="dataType"/>
    <iact:actionData xml:id="d19">
      <inkml:trace xmlns:inkml="http://www.w3.org/2003/InkML" xml:id="stk19" contextRef="#ctx0" brushRef="#br0">10175 14375 8287 0,'0'0'736'1,"0"0"-592"7,0 0-144-8,0 0 0 7,2-17 1216-7,-2 17 192 12,-6-14 64-12,-1 0 0 4,7 14-512-4,-20-9-112 12,1-7-16-12,1 8 0 3,-5 4-144-3,-5-1-48 6,1-3 0-6,0 2 0 9,-6 4 208-9,-5-2 48 12,3 2 0-12,2 2 0 3,-8 0-80-3,0 2-16 7,-7 6 0-7,-1 0 0 7,0-4-320-7,-2 1-64 8,1 5-16-8,1 4 0 8,4-6-96-8,4 9-32 7,6-1 0-6,0 3 0 6,4 3-272-7,7-1 128 12,7-1-128-12,1 1 0 3,8 3 0-2,4-3 0 6,4-3 0-7,4 3 0 3,2 2 0-3,10 1 128 7,1-1-128-7,9 3 0 9,5-5 144-9,10 4-144 12,0 3 0-12,4 1 144 3,3 0-144-3,1 8 0 10,-2 0 144-10,2 4-144 5,1-8 0-5,-3 1 0 11,-2 1 0-11,-4 2 128 4,-8-4-128-4,2 2 0 10,2 4 0-10,-5-2 0 4,-7-4 0-4,-6 2 0 7,-1 2 0-6,-1-2 128 7,-5 2-128-8,2 2 176 10,-6-5-176-10,-4-1 192 4,-1-2 144-4,-3 2 48 7,-3-2 0-7,-1-1 0 9,-10-1 112-9,2-2 16 11,-5 0 16-11,-3-1 0 4,-7 3 112-4,-8-4 32 12,-2-7 0-12,-4 3 0 3,-4 5-32-3,-8-3 0 10,-1-3 0-10,-1-11 0 5,-5-1-224-5,-5 0-48 11,-1-4-16-11,3-6 0 5,-1-10-160-5,8 4-16 9,3 3-16-9,6-5 0 6,0 0-160-6,4 2 0 10,6-5 0-10,8 5 128 18,0-4-1520-17,9-3-304-1,9 3-64 0</inkml:trace>
    </iact:actionData>
  </iact:action>
  <iact:action type="add" startTime="30675">
    <iact:property name="dataType"/>
    <iact:actionData xml:id="d20">
      <inkml:trace xmlns:inkml="http://www.w3.org/2003/InkML" xml:id="stk20" contextRef="#ctx0" brushRef="#br0">10556 13855 2751 0,'0'0'256'0,"0"0"-256"9,0 0 0-9,0 0 0 5,0 0 1984-5,0 0 336 10,0 0 80-10,0 0 16 6,0 0-1008-6,-8-6-208 10,8 6-48-10,0 0 0 4,0 0-96-4,0 0-32 12,0 0 0-12,8-12 0 3,7 2-160-3,-1 4-32 11,3-5-16-11,1 3 0 5,3 4-288-5,3-2-48 10,1-2-16-10,4 3 0 5,1-1-144-5,-1 0-16 11,-2-4-16-11,1 4 0 4,-1 4 16-4,0-2 0 10,-1 2 0-10,-3 1 0 5,0 1-112-4,-3 3 0 8,-5 3-16-9,1 2 0 4,-16-8-176-4,8 14 0 11,-2-1 0-11,-4 3 0 5,-4 2 128-5,-4-3-128 10,-2 5 192-10,-8-3-64 4,3-1 16-4,-5 3 0 11,1-5 0-11,-1 2 0 3,-3-3 32-3,3 1 0 12,5-6 0-12,-3 3 0 4,4-1 16-4,12-10 16 11,-10 12 0-11,10-12 0 4,-7 13-208-3,7-13 0 8,0 0 128-9,4 14-128 5,-4-14 0-5,13 14 0 11,-13-14 0-11,22 9 0 5,-3 7 128-5,3-6-128 10,1 3 0-10,-2-3 0 5,-1 4 0-5,-1-2 0 10,1-3 0-10,-4 5 0 5,-1-4 0-5,-3 3 0 10,-12-13 0-10,10 14 0 4,-10-14 0-4,4 22 128 11,-4-22-128-11,0 23 0 5,-4-7 288-5,-6 1 16 10,-2 3 0-10,-1-7 0 4,-3 1 128-4,-6-2 16 11,1 3 16-11,-4-5 0 5,1-2 96-5,-3 1 16 10,0-1 0-10,-1 0 0 5,1 0-96-5,2-2-16 11,-1 0 0-11,1-3 0 3,-2-3-224-3,1 2-48 11,5 2-16-11,3-2 0 4,3-2-176-4,-1 4 0 12,16-4-160-12,-12 8-10608 15,12-8-2128-15</inkml:trace>
    </iact:actionData>
  </iact:action>
  <iact:action type="add" startTime="33722">
    <iact:property name="dataType"/>
    <iact:actionData xml:id="d21">
      <inkml:trace xmlns:inkml="http://www.w3.org/2003/InkML" xml:id="stk21" contextRef="#ctx0" brushRef="#br0">14385 13188 12831 0,'0'0'576'1,"0"0"112"0,0 0-560-1,0 0-128 11,0 0 0-11,0 0 0 4,0 0 656-4,0 0 112 12,0 0 0-12,0 0 16 4,0 0 32-4,0 0 0 9,0 0 0-9,0 0 0 5,0 0 192-5,-2 15 32 12,-4 5 16-12,4 3 0 3,0 6-96-3,-2 1-32 7,-2-1 0-7,-2 8 0 5,-1 6-224-5,1-2-32 11,2 2-16-11,-4 7 0 4,0 1-208-4,4 2-64 11,-5 3 0-11,5 1 0 4,-4 1-144-4,-2-3-48 12,3-4 0-12,1-4 0 3,-6-1 64-3,6-1 0 11,3-10 0-11,-5 0 0 5,4-1 96-5,2-1 32 6,0-12 0-6,-2 1 0 8,2-3-128-8,-1-5 0 12,1-1-16-12,4-13 0 3,0 0-240-3,0 0 176 10,0 0-176-10,0 0 160 20,13 12-1184-20,-13-12-224 0,0 0-48 0,16-2-7888 13,2-4-1568-13</inkml:trace>
    </iact:actionData>
  </iact:action>
  <iact:action type="add" startTime="34128">
    <iact:property name="dataType"/>
    <iact:actionData xml:id="d22">
      <inkml:trace xmlns:inkml="http://www.w3.org/2003/InkML" xml:id="stk22" contextRef="#ctx0" brushRef="#br0">13799 13892 20959 0,'0'0'928'1,"0"0"192"-1,0 0-896 0,18-10-224 9,3 2 0-9,3-2 0 5,5 3 560-5,4 1 64 9,0-6 16-9,4 4 0 5,2 0 32-5,2-3 16 13,4-1 0-13,2 6 0 4,-4-4 16-4,6 5 0 10,1-1 0-10,3 2 0 4,-4-2-16-4,0-2 0 10,-1 0 0-10,-3 4 0 5,-8-1-208-5,-2 1-32 9,1-2-16-9,-7 4 0 7,-6 0-272-7,-1 0-160 9,-3 0 192-9,1 0-192 5,-7 2 704-5,-13 0 48 10,16-2 0-10,-16 2 0 21,0 0-3696-21,0 0-720 1</inkml:trace>
    </iact:actionData>
  </iact:action>
  <iact:action type="add" startTime="36333">
    <iact:property name="dataType"/>
    <iact:actionData xml:id="d23">
      <inkml:trace xmlns:inkml="http://www.w3.org/2003/InkML" xml:id="stk23" contextRef="#ctx0" brushRef="#br2">14677 12831 19519 0,'-8'-18'864'1,"4"10"176"-1,2-7-832 0,-1 3-208 12,-1-2 0-12,-2 7 0 4,6 7 752-4,0 0 96 11,-8-10 32-11,8 10 0 4,-6-12-208-4,6 12-32 11,0 0-16-11,-14-4 0 4,3 2-96-4,11 2-16 11,-14 4 0-10,14-4 0 2,-14 10 0-3,-1 4-16 11,1-1 0-11,6 5 0 4,-3 3 0-4,3 1 0 11,0-3 0-11,-2 7 0 4,3 7-176-4,1 8-48 11,-4 9 0-11,4 7 0 5,0 1-48-5,2 15-16 7,-2 1 0-6,-1 6 0 6,-1 2 32-7,0 0 0 13,-6-3 0-13,5 1 0 2,-5 2 16-2,2-2 0 7,5-8 0-7,-7-5 0 9,4-3 176-9,-4-3 32 10,3-7 16-10,3-7 0 4,-6 0 112-4,6-8 32 8,-3 2 0-8,3-10 0 8,0-2-112-8,0-3 0 7,-1-3-16-7,5-4 0 8,0-7-192-8,4-12-48 7,-2 18 0-7,2-18 0 4,0 0-32-4,0 0-16 8,0 0 0-8,0 0 0 8,-4-18 128-8,4-1 32 10,2-5 0-10,2-5 0 5,-2-8-176-5,4 0-16 12,-2-8-16-12,3 0 0 3,-1-2-160-3,-2-1 0 12,2-5 144-12,0 0-144 3,2-3 0-3,-3-1 0 7,3-3 0-7,6-3 128 8,-4 3-128-8,5-1 0 10,-5 3 0-10,6-4 0 5,-5-3 0-5,3 5 0 11,-2 1 0-11,-3 5 0 5,1 7 0-5,-2 6 0 10,-2-2 0-10,0 10 0 4,1 2 0-4,-1 5-128 6,-2 5 128-6,0 5 0 9,-4 1-128-9,0 15 128 10,0 0-128-10,0 0 128 4,0 0-160-4,0 0 160 12,-6 19-192-12,-5 6 192 4,-1 9-224-4,0 5 64 7,-5 9 16-7,-1 11 0 8,1 11 144-8,-5 4-128 7,-1 2 128-7,1 4-128 8,5-2 128-8,-3 0 0 11,3-8 0-11,3 1-128 4,-4-11 128-4,7-1 0 12,-5-5 0-12,4-5 0 4,-1-4 0-4,3-10 0 6,-2-4 0-6,6-2 0 9,1-7 0-9,3-1 0 6,0-5 0-6,2-16 0 8,0 0 0-8,7 14-128 11,-7-14 0-11,20 3 0 21,-4-5-1616-21,3-1-320 0,1-5-64 0,-5-2-14128 2</inkml:trace>
    </iact:actionData>
  </iact:action>
  <iact:action type="add" startTime="36984">
    <iact:property name="dataType"/>
    <iact:actionData xml:id="d24">
      <inkml:trace xmlns:inkml="http://www.w3.org/2003/InkML" xml:id="stk24" contextRef="#ctx0" brushRef="#br2">13710 14024 28223 0,'-30'-6'1248'0,"19"1"256"0,-1-3-1200 0,12 8-304 8,0 0 0-8,0 0 0 4,0 0 176-3,0 0-32 10,0 0 0-11,14-12 0 4,-3 2 240-4,11 1 64 12,3 3 0-12,4 2 0 3,1-2 192-3,7-2 64 7,6 0 0-7,5 3 0 8,3-5-96-8,10 0-16 11,-1 2 0-11,4 2 0 4,5-3-144-4,-5-1-48 8,6 4 0-8,-5-4 0 3,-1 2-144-3,-5 3-16 7,-9-3-16-7,-5 0 0 11,-4 4-96-11,0-2-128 10,-6 0 176-10,-2-5-176 4,-5-1-192-4,-3 4-128 7,0-2-48-7,-1 1 0 23,-1-5-2528-23,-1 2-512 0</inkml:trace>
    </iact:actionData>
  </iact:action>
  <iact:action type="add" startTime="37354">
    <iact:property name="dataType"/>
    <iact:actionData xml:id="d25">
      <inkml:trace xmlns:inkml="http://www.w3.org/2003/InkML" xml:id="stk25" contextRef="#ctx0" brushRef="#br2">15797 12410 25631 0,'0'0'1136'1,"0"0"224"-1,-6-12-1088 0,6 12-272 6,0 0 0-6,0 0 0 9,0 0 640-9,0 0 80 10,-8-8 16-10,8 8 0 5,-18 2 48-5,3 6 16 10,-1 2 0-10,1 9 0 5,1 6-288-5,-2 5-64 10,5 3-16-10,1 6 0 5,2-2 112-5,0 2 32 11,3 6 0-11,-3 3 0 4,6-3 32-4,0 2 16 7,2 2 0-7,2-2 0 8,4-2-240-8,-2-3-64 11,-1-6 0-11,1-1 0 5,2 0-128-4,6-4-16 8,-2-6-16-9,3-5 0 5,5-3 96-5,3 1 32 10,1-8 0-10,-1 3 0 5,5-5 16-5,3-4 0 10,2-4 0-10,0-2 0 4,2 0-128-3,-1 0-32 9,-1-2 0-10,-2-4 0 5,0 3-144-5,1-1 160 10,-3-2-160-10,0-2 160 5,1 2-160-5,-3 3 0 10,-2-5 0-10,-1 0 0 19,-1 2-464-18,-3-3-128-1,-1 1-32 0,1 0 0 14,-5-4-1920-14,5 7-384 0,-8-1-80 1,2-4 0-1</inkml:trace>
    </iact:actionData>
  </iact:action>
  <iact:action type="add" startTime="37718">
    <iact:property name="dataType"/>
    <iact:actionData xml:id="d26">
      <inkml:trace xmlns:inkml="http://www.w3.org/2003/InkML" xml:id="stk26" contextRef="#ctx0" brushRef="#br2">16643 12339 21183 0,'0'0'1888'0,"0"0"-1504"8,0 0-384-8,0 0 0 5,0 0 592-5,0 0 48 10,0 0 16-10,-11 8 0 4,1 10 240-4,0-3 64 11,-8 5 0-11,7 9 0 4,-7 12 256-4,7 6 48 12,-7 2 16-12,4 9 0 4,-5 10-128-4,1 4 0 7,3 10-16-7,-5 8 0 9,1 6-240-9,3 3-64 6,-2 4 0-6,7 5 0 10,-5-1-416-10,6 0-96 12,-3-1 0-12,5-9-16 2,-6-1-128-1,5-11-32 9,5-3 0-10,-2-8 0 5,-4-11 32-5,4 1 0 7,0-9 0-7,-1-3 0 8,-1-1-16-7,0-4 0 5,2-8 0-6,-6 2 0 8,3-4-160-8,3-2 0 11,4 0 0-11,2-4 0 20,2-1-1616-20,4-5-416 1,1-7-80 0</inkml:trace>
    </iact:actionData>
  </iact:action>
  <iact:action type="add" startTime="42114">
    <iact:property name="dataType"/>
    <iact:actionData xml:id="d27">
      <inkml:trace xmlns:inkml="http://www.w3.org/2003/InkML" xml:id="stk27" contextRef="#ctx0" brushRef="#br3">15582 18137 12031 0,'0'0'528'1,"0"0"112"-1,0 0-512 0,0 0-128 5,0 0 0-5,0 0 0 7,0 0 512-7,0 0 64 7,0 0 0-7,0 0 16 8,0 0 0-8,0 0 0 7,0 0 0-7,0 0 0 9,0 0 384-9,0 0 80 6,0 0 16-6,0 0 0 8,0 0-256-8,0 0-48 7,0 0-16-7,14-13 0 9,-8-7-208-9,7 1-32 7,1-1-16-7,2 3 0 8,-9-3-176-8,5 1-48 6,4 1 0-6,-3-3 0 8,3 1-272-8,3 6 0 8,-5-3 0-8,6 5 0 7,-5-3 0-7,1 3 0 8,-1-2 0-8,-3 8 0 9,-12 6 0-9,0 0 0 7,20 0 0-7,-20 0 0 6,15 8 0-6,3 8 0 8,-7-3-128-8,3 5 128 7,-6 7 0-7,-2 5-144 8,2 3 144-8,-5 8-128 8,1-4 128-8,-4 6 144 7,-2-2-16-7,-1 1-128 7,-1-4 208-7,-4-3-64 8,0-4-16-8,2-4 0 8,-4-3 32-8,1-5 0 7,1-3 0-7,8-16 0 9,-10 11 656-9,10-11 128 6,0 0 16-6,0 0 16 7,0 0 176-7,-6-15 16 8,4-1 16-8,8-7 0 8,6-3-544-8,0-3-96 7,3-2-32-7,1-4 0 8,5-2-352-8,1 2-160 7,1-6 128-7,1 4-128 8,-5 2 0-8,4-2 0 7,1 1 128-7,-1 3-128 8,3 4 0-8,-3-2 0 7,-2 2 0-7,3 5 0 8,-3 3 0-8,1 7 0 7,-7 2 0-7,1 6 0 8,2 6 0-8,-18 0-176 7,15 8 176-7,3 12-128 8,-7 1 0-8,3 7 0 7,-6 3 0-7,0 6 0 8,1 12 128-8,-3-1-128 7,-2 3 128-7,0-4-128 8,2-2 128-8,2 0 0 7,-4-6 0-7,-2 0 0 8,-4-6 0-8,0-4 0 7,0-2 0-7,0-3 0 8,0-5 0-8,-2 3 0 7,2-3 0-7,2-7 0 8,0-12 0-8,0 0 0 7,0 0 128-7,0 0-128 26,0 0-1504-26,18-4-368 0,-1-6-80 0</inkml:trace>
    </iact:actionData>
  </iact:action>
  <iact:action type="add" startTime="42775">
    <iact:property name="dataType"/>
    <iact:actionData xml:id="d28">
      <inkml:trace xmlns:inkml="http://www.w3.org/2003/InkML" xml:id="stk28" contextRef="#ctx0" brushRef="#br3">16817 17970 16575 0,'0'0'1472'0,"-14"3"-1168"5,-3-3-304-5,17 0 0 8,0 0 1600-8,0 0 272 7,0 0 48-7,0 0 16 9,0 0-880-9,0 0-176 6,19-5-48-6,3-1 0 9,-3-2-464-9,6 2-112 6,1 0 0-6,3-2-16 8,2-1-96-8,4 5-16 7,-3-2 0-7,-3 0 0 8,4 0-128-8,-2-2 0 8,4 5 0-8,-5 1 0 8,-1 0 0-8,-4 2 0 6,-7 0 0-6,-1 2 0 24,-17-2-1536-24,0 0-320 0,0 0-80 0,0 0-16 0</inkml:trace>
    </iact:actionData>
  </iact:action>
  <iact:action type="add" startTime="42987">
    <iact:property name="dataType"/>
    <iact:actionData xml:id="d29">
      <inkml:trace xmlns:inkml="http://www.w3.org/2003/InkML" xml:id="stk29" contextRef="#ctx0" brushRef="#br3">16704 18293 13823 0,'0'0'1216'1,"0"0"-960"1,0 0-256-2,0 0 0 8,21-2 2560-8,6 2 480 8,5-2 96-8,7 0 0 7,-2-1-2256-7,8-3-464 7,-2-2-96-7,5-6 0 8,-5 1-160-8,4-5-32 8,4 4 0-8,1-1 0 8,-1 1 0-8,0-1-128 7,1 5 192-7,-3 0-64 24,0 4-1024-24,0 2-192 1,-8 0-64-1</inkml:trace>
    </iact:actionData>
  </iact:action>
  <iact:action type="add" startTime="43435">
    <iact:property name="dataType"/>
    <iact:actionData xml:id="d30">
      <inkml:trace xmlns:inkml="http://www.w3.org/2003/InkML" xml:id="stk30" contextRef="#ctx0" brushRef="#br3">18368 17359 1839 0,'-14'-39'0'0,"12"22"160"0,2 1-160 0,2 2 0 6,-2-3 0-6,6 1 0 7,2 6 4608-6,-8 10 880 6,0 0 176-7,0 0 32 7,1-5-3584-7,-1 5-736 8,0 0-144-8,0 0-16 8,2 17-128-8,-4 7-32 7,1-1 0-7,-1 10 0 8,0 8-272-8,-2 6-48 7,-2-2-16-7,0 9 0 7,-2 5-64-7,2 7-16 8,-3 0 0-8,1 9 0 8,2-7-112-8,0 2-16 7,0-2-16-7,2-3 0 9,0-9-224-9,2-7-32 6,-1-8-16-6,3 2 0 8,0-6-64-8,0-2-16 7,0-6 0-7,2-5 0 8,1-3-16-8,3-3 0 7,2-5 0-7,-8-13 0 23,0 0-1296-23,0 0-272 1,14 14-48-1</inkml:trace>
    </iact:actionData>
  </iact:action>
  <iact:action type="add" startTime="44258">
    <iact:property name="dataType"/>
    <iact:actionData xml:id="d31">
      <inkml:trace xmlns:inkml="http://www.w3.org/2003/InkML" xml:id="stk31" contextRef="#ctx0" brushRef="#br3">3068 20029 1839 0,'0'0'160'2,"0"0"-160"4,0 0 0-6,7-12 0 8,-1-1 2480-8,-6 13 464 7,6-12 80-7,-6 12 32 9,2-16-1680-9,-2 16-336 6,0-9-64-6,0 9-16 8,0-16-32-8,0 16-16 7,0-14 0-7,0 14 0 8,-4-19-32-8,0 3-16 7,-2 3 0-7,6 13 0 9,-9-10-32-9,1-4-16 6,-4 2 0-6,2 1 0 8,3 3-240-8,-5 2-32 8,0-8-16-8,-3 7 0 7,3 5-144-7,-8 0-48 7,1 0 0-6,-1 2 0 7,-5-2-32-8,-2 4-16 6,-3 4 0-6,1-2 0 9,2 1-96-9,-4 5 0 7,-6-2-16-7,3 6 0 7,3-1-48-7,-2 5 0 7,-6-5 0-7,2 5 0 8,-4-4-128-7,0 5 0 6,-2 1 144-7,2-3-144 8,-4 3 0-8,6 3 128 6,-4 2-128-6,4 1 0 9,-4-1 144-9,4 1-144 6,-3-3 192-6,4 2-192 8,5 1 224-8,2-1-64 8,0 2-16-8,2 3 0 7,-1-1-144-7,3 0 128 8,2 0-128-8,7 3 128 8,-1-3-128-8,3 0 0 6,4 0 0-6,6 2 0 8,1-1 0-8,1-1 0 8,4 2 0-8,6 2 0 7,-1 4 0-7,3-3 0 7,8-1 0-7,-1 2 0 8,7 2 144-8,1-4-144 8,3 0 160-8,-1-2-160 7,0 3 144-7,3-5-144 7,-1 0 128-7,2-2-128 9,2-5 176-9,-1-3-48 6,1 1-128-6,2-7 192 9,2 3-32-9,-2-8-16 7,-1 2 0-7,1-5 0 8,6-1 48-8,-2 0 0 7,0-6 0-7,4 0 0 8,-2 0-32-8,2-1 0 7,-6-7 0-7,4-2 0 8,2-2-160-8,-4 1 160 7,0-3-160-7,-4 1 160 7,-2-9-160-6,6 1 128 6,2-1-128-7,-2 1 128 8,2 0-128-8,1-5 128 7,-1-5-128-7,3 0 128 8,-3 2-128-8,4 0 0 7,-6-1 0-7,4-3 0 8,-4 2 128-8,0-2-128 7,-1 2 0-7,-5-2 128 8,-2 2-128-8,-2 1 0 7,-1-1 0-7,-1 0 0 8,-5 2 128-8,1-2-128 7,-1 1 0-7,-3 1 128 9,-7 0-128-9,-6 0 0 6,6-2 0-6,-5 0 0 8,-5-1 128-8,-2 3-128 7,-3 0 128-7,-1-4-128 8,0-4 128-8,-8 6-128 7,1 0 0-7,-5 3 128 8,2 3-128-8,-3 2 0 7,-1-3 0-7,3 5 128 8,-5 2 0-8,-1 7 0 7,2-2 0-7,-5 5 0 8,-1-5-128-8,0 6 160 7,-1-1-160-7,1 3 160 8,0 2-160-8,-1-6 160 7,-1 0-160-7,0 9 160 8,-2 1-160-8,-1 2 0 7,-1 0 0-7,-2 2 0 8,0-1 0-8,0 1 128 7,-2 4-128-7,0 0 0 8,4 4 0-8,-2-4 0 6,-8 7 0-5,4 1 0 7,-2 4 0-8,2-3 0 6,-8 7 0-6,2 1 0 9,2 2 0-9,-2-1 0 6,2-5 0-6,-2 3 0 9,4 1 0-9,-1 1 0 7,3 1 0-7,-4 0 0 8,4-3 0-8,-2 3 0 7,6 0 0-7,1 1 0 8,1-3 0-8,4 3 0 7,-2-5 0-7,1 4 0 8,1 5 0-8,2-1 0 7,0-2 0-7,1 2 0 8,3 1 0-8,3 1 0 7,-1 2 0-7,-1-2 0 8,3 0 0-8,1-1 0 7,-1-1 0-7,3 2 0 8,3 0-128-8,-1-1 128 7,2-1 0-7,8 2 0 8,0 0 0-8,4 4-176 7,0-3 176-7,4 1-128 9,2 2 128-9,8 0 0 7,-2-4-144-7,7 0 144 8,-3 1 0-8,7-5 0 6,2 0-144-6,3 0 144 8,-1-3 0-8,6-7 0 7,4 1 0-7,0 1 0 8,0-5 0-8,6 2 0 7,-2-8 0-7,4-1 0 8,4 3 0-8,-2-4 0 8,1 0 0-8,5-4 0 7,0-4 0-7,1-2 0 7,3-2 0-7,0-2 0 8,-3-5 128-8,1-1-128 7,-1-6 0-7,-1-5 144 8,-2-2-144-8,-1-1 128 7,5-3-128-7,0-6 128 8,-1 2-128-8,-1-2 128 7,-6-8-128-7,-2 4 128 8,0-4-128-8,-8 1 192 7,0 1-192-7,-2-4 192 8,-6 4-64-7,-2-2 0 5,-11-2 0-6,-2 4 0 8,-9-3 16-8,1 7 0 7,-4-2 0-7,-2 5 0 8,0-1-144-8,-2 8 0 7,-2 4 0-6,0 7 128 23,1-1-1280-24,-7 9-272 0,-2 0-48 0,12 10-9328 6,-16-2-1856-6</inkml:trace>
    </iact:actionData>
  </iact:action>
  <iact:action type="add" startTime="45642">
    <iact:property name="dataType"/>
    <iact:actionData xml:id="d32">
      <inkml:trace xmlns:inkml="http://www.w3.org/2003/InkML" xml:id="stk32" contextRef="#ctx0" brushRef="#br3">4125 19539 13823 0,'0'0'1216'0,"0"0"-960"5,0 0-256-5,0 0 0 9,0 0 928-9,0 0 144 6,0 0 16-6,0 0 16 8,0 0-144-8,-20 10-16 8,3 2-16-8,-3 4 0 8,-3-1-224-8,-3 9-64 7,-3-1 0-7,-2 4 0 8,-2 1 368-8,2-1 64 7,-3-2 16-7,3 3 0 8,2 1-48-8,2 0 0 7,-1 0 0-7,1-1 0 7,0-1-336-7,1 2-64 7,7-2 0-7,3-1-16 8,1-3-176-8,7-1-16 8,2-5-16-8,0 3 0 8,6-7-416-8,0-13 0 6,12 18 0-6,0-4 0 10,5-9 176-9,5 1 0 4,3-4 0-5,6 2 0 8,0-4 16-8,6 0 16 7,6 0 0-7,-4-2 0 8,4-2-208-8,-2 4 176 6,4 0-176-6,-4 0 160 9,0-2-160-9,0-2 128 7,0-1-128-7,-6-3 128 8,-2 2-128-8,2 2-176 6,-2-2 48-6,-5-2 0 24,-3 4-1632-23,-3 1-320-1,-5-1-64 0,3 0-11808 2</inkml:trace>
    </iact:actionData>
  </iact:action>
  <iact:action type="add" startTime="46002">
    <iact:property name="dataType"/>
    <iact:actionData xml:id="d33">
      <inkml:trace xmlns:inkml="http://www.w3.org/2003/InkML" xml:id="stk33" contextRef="#ctx0" brushRef="#br3">3799 20062 27935 0,'0'0'1232'1,"0"0"256"-1,0 0-1184 0,0 0-304 4,0 0 0-4,12-8 0 10,7 6 320-10,5-5 16 5,3-3 0-5,2 2 0 9,0-4-208-9,8-1-128 7,6 3 160-7,0-6-160 7,-2 3 192-7,4-5-48 8,-2-3-16-8,6 5 0 8,-2-3-128-8,-1 1 0 7,5 0 0-7,4-1-176 8,3 3 176-8,1 5 0 7,5 1 0-7,-5-6 128 8,3 1-128-8,-1 1 0 7,-1-2 0-5,-1 1 128 4,1-9-128-6,-3 3 192 6,1 3-64-6,3 1 0 9,3-3 16-9,-2 7 16 7,5-5 0-7,1 6 0 8,-4-1-160-8,5 5 192 7,-7-6-192-7,2 5 192 8,-5-1-192-8,1-2 0 7,-3 4 0-7,1 3 128 8,-1-7-128-8,1 4 0 8,5 0 0-8,1-3 128 7,-1 1-128-7,-3-4 0 7,3 6 0-7,1 2 0 8,-2-3 0-8,3-5 0 7,-1 4 0-7,-3 1 0 8,-3 1 0-8,5-2 0 7,3-4 0-7,-2 3 0 9,6-7 0-9,-1 6 192 6,3-3-192-6,-4 3 192 9,0-3-192-9,-3 3 128 6,-1-4-128-6,0 6 128 9,-5-3-128-9,1 3 0 6,3 0 0-6,5 1 0 8,0 1 128-8,3 2-128 8,-5-4 128-8,4 2-128 7,-2-1 0-7,1-3 0 7,-3 4 0-7,0 2 0 9,-1-2 0-9,-1-1 0 7,4-1 0-7,1 2 128 7,3 0-128-7,2 4 128 7,-6 2-128-7,2 1 128 8,-5-1-128-8,-1 0 0 7,1-2 0-7,-7 0 0 8,-1-2 0-8,1 4 128 7,1 0-128-7,3 2 128 8,0 0 0-8,1 0 0 7,5 0 0-7,-3 2 0 9,-1 2-128-9,-2 2 160 6,-3-6-160-6,-1 0 160 8,-1-2-160-8,3-2 0 7,3 8 0-7,1-4 0 8,-3-6 128-8,5 2-128 7,4 2 128-7,-4 0-128 8,5-2 224-8,-5 2-32 7,2-4-16-7,-5-3 0 8,-1 1 0-8,2 2 0 8,-3 0 0-8,-1-4 0 8,3 3-16-8,5 1 0 7,-2 2 0-7,3-4 0 7,-9 0-16-7,5 1 0 8,1-7 0-8,-6 4 0 7,-1-4-16-7,1 3-128 8,-3-7 192-8,-1 7-64 7,1-5-128-7,3 4 128 7,-1-3-128-7,-1 3 128 8,5-4-128-8,-1 5 0 7,1-3 144-6,-3 2-144 6,-1 1 0-7,3-5 144 7,1-2-144-7,-5 5 0 9,-1-5 128-9,-1 5-128 6,1-5 0-6,-1 4 0 9,1-1 0-9,1 3 0 6,1-4 0-6,-1 9 0 9,1-3 0-9,-1 0 0 6,3 0 0-6,-5-1 0 8,-3 1 128-8,2-2-128 8,-1 2 0-8,-1 3 0 8,-4-5 128-8,-2 0-128 7,-1-3 0-7,5 3 0 8,-2 6 0-8,0-4 0 7,1 3 0-7,-1 1 0 7,0-2 128-7,-4-4-128 9,2 6 0-9,-3-1 0 8,-3-7 0-8,2 8 0 6,-4-2 0-6,4-1 0 8,-4 1 128-8,2 2-128 7,-4-2 0-7,0 0 0 8,0 2 0-8,-1 4 0 7,-3-1 0-7,2 1 0 8,-4-2 128-8,0 2-128 7,-2 2 0-7,5-4 0 8,-5 2 0-8,-2 2 0 7,-3 0 128-7,-1 2-128 8,0 4 0-8,1 0 0 7,-5-3 0-7,5-1 0 8,-3 6 128-8,1 0-128 7,-7-4 0-7,3 2 0 7,-1-2 0-7,-17-4 0 8,14 6 0-7,2 1 0 6,-16-7 128-7,15 6-128 7,3-2 0-7,-18-4 0 8,11 4 128-8,-11-4-128 7,0 0 0-7,18 2 0 7,-18-2 160-7,0 0-160 8,0 0 128-8,0 0-128 7,0 0 0-7,0 0 0 8,0 0 128-8,0 0-128 23,0 0-896-23,0 0-192 0,0 0-64 0,0 0-9616 7,0 0-1936-7</inkml:trace>
    </iact:actionData>
  </iact:action>
  <iact:action type="add" startTime="48660">
    <iact:property name="dataType"/>
    <iact:actionData xml:id="d34">
      <inkml:trace xmlns:inkml="http://www.w3.org/2003/InkML" xml:id="stk34" contextRef="#ctx0" brushRef="#br3">18914 17759 16575 0,'0'0'736'0,"0"0"160"0,0 0-720 0,0 0-176 5,0 0 0-5,0 0 0 9,0 0 1456-9,0 0 256 6,0 0 48-6,13 2 16 8,7-4-1088-8,3 0-224 7,1-2-32-7,5 0-16 10,2 0 48-10,2-2 16 6,8-5 0-6,0 5 0 7,6-8-160-7,2 6-16 8,0 3-16-8,-1 1 0 7,1-2-80-7,-10 0-16 7,0 0 0-7,-8 4 0 8,-5 0-192-8,-5 4-256 8,-5 2 48-8,-16-4-7968 15,17 12-1584-14</inkml:trace>
    </iact:actionData>
  </iact:action>
  <iact:action type="add" startTime="48872">
    <iact:property name="dataType"/>
    <iact:actionData xml:id="d35">
      <inkml:trace xmlns:inkml="http://www.w3.org/2003/InkML" xml:id="stk35" contextRef="#ctx0" brushRef="#br3">18980 18050 23551 0,'0'0'1040'1,"0"0"224"-1,0 0-1008 0,0 0-256 3,19-2 0-3,3 2 0 8,5-2 368-8,6 2 16 6,3 0 16-6,6-2 0 9,3-4-272-9,4 2-128 7,4 0 0-7,3-2 128 8,-3-2 0-8,0-3 0 6,-1 3 0-6,1 0 0 9,-4 0 32-9,-4 4 0 7,-1 0 0-7,-5 3 0 23,0 1-496-23,-5 0-112 0,-7-2 0 0,0 2-10752 3</inkml:trace>
    </iact:actionData>
  </iact:action>
  <iact:action type="add" startTime="49484">
    <iact:property name="dataType"/>
    <iact:actionData xml:id="d36">
      <inkml:trace xmlns:inkml="http://www.w3.org/2003/InkML" xml:id="stk36" contextRef="#ctx0" brushRef="#br3">19579 17322 14559 0,'0'0'640'1,"-2"-10"144"-1,2 10-624 0,0 0-160 6,0 0 0-6,0 0 0 8,0 0 864-8,0 0 144 7,17-6 16-7,-3 3 16 8,2-5-272-8,-1 4-48 7,7 6-16-7,3 0 0 8,4 0-80-8,4 4-32 6,8 1 0-6,2 3 0 9,6 6-160-9,4-3-48 7,5 5 0-7,-1 1 0 9,-1-1-32-9,-1 5-16 6,-4 1 0-6,-4 1 0 8,-8 2-208-8,0 3-128 7,-8-1 128-7,-2 2-128 8,-4 6 192-8,-5 0-16 8,-1-4-16-8,-1 3 0 8,-8 1 208-7,-2-6 32 5,-1 0 16-6,-7 0 0 7,-4-2 160-7,-7 1 48 9,-1-1 0-9,-7 2 0 7,-1-2-16-7,-3-1 0 6,-5 1 0-6,1-4 0 8,-2-7-32-8,-1 3 0 7,-7-3 0-7,2-3 0 8,-4 5-192-8,2-2-32 8,0-9-16-8,0 1 0 8,0 0-208-8,10-4-128 7,-1-2 128-7,9-4-128 8,5-2 0-8,14 2-208 6,0 0 16-6,0 0-10304 16,-6-16-2080-16</inkml:trace>
    </iact:actionData>
  </iact:action>
  <iact:action type="add" startTime="50026">
    <iact:property name="dataType"/>
    <iact:actionData xml:id="d37">
      <inkml:trace xmlns:inkml="http://www.w3.org/2003/InkML" xml:id="stk37" contextRef="#ctx0" brushRef="#br3">21627 16762 21935 0,'0'0'960'0,"0"0"224"0,-8-13-944 0,8 13-240 5,0-14 0-5,0 14 0 8,0 0 624-8,0 0 80 8,0 0 0-8,0 0 16 7,0 0 0-7,0 0 0 7,0 0 0-7,-2 20 0 8,-2-7 32-8,0 7 0 9,2-1 0-9,0 3 0 7,2 5-64-7,0 6-16 7,-2 2 0-7,2 0 0 7,0 6-160-7,0-4-48 9,-2-2 0-9,1 1 0 9,-1-3-176-9,2 0-32 4,0 0-16-3,-2-4 0 7,-2-1-80-8,2-5-16 8,2-2 0-8,0-5 0 8,-2-2-16-8,2-14-128 6,0 0 192-6,-2 19-64 8,0-7 0-8,2-12 0 7,0 0 0-7,0 0 0 8,0 0-320-8,0 0-64 7,0 0 0-7,0 0-16 23,0 0-1888-22,17-4-368-1,-5 0-80 1,2-8-10400 0</inkml:trace>
    </iact:actionData>
  </iact:action>
  <iact:action type="add" startTime="50386">
    <iact:property name="dataType"/>
    <iact:actionData xml:id="d38">
      <inkml:trace xmlns:inkml="http://www.w3.org/2003/InkML" xml:id="stk38" contextRef="#ctx0" brushRef="#br3">22401 16351 25391 0,'0'0'1120'0,"0"0"240"0,0 0-1088 0,0 0-272 6,0 0 0-6,0 0 0 9,4 17 512-9,-4-3 32 6,0-14 16-6,-4 25 0 8,0 3 112-8,-2 1 32 7,-1 0 0-7,-1-1 0 8,2-3-256-8,-4 2-64 7,0 2 0-7,5-1 0 9,-3-1-208-9,-2-2-48 6,2 1-128-6,6 1 192 8,-2 0-192-8,2 3 128 7,1-3-128-7,1 2 0 25,1-5-1088-23,3 3-320-1,0 0-64-1,-2 1-11232 0</inkml:trace>
    </iact:actionData>
  </iact:action>
  <iact:action type="add" startTime="50598">
    <iact:property name="dataType"/>
    <iact:actionData xml:id="d39">
      <inkml:trace xmlns:inkml="http://www.w3.org/2003/InkML" xml:id="stk39" contextRef="#ctx0" brushRef="#br3">22427 17394 26719 0,'0'0'1184'1,"0"0"240"-1,0 0-1136 0,0 0-288 3,0 0 0-3,0 0 0 8,0 0 1680-7,0 0 288 5,0 0 48-6,0-17 16 8,-2-1-1248-8,6-1-240 7,-3 9-48-7,5-4-16 8,4 4-272-8,0-1-48 7,-2-3-16-7,5 6 0 8,-13 8-144-8,16-7-176 7,1 3 48-7,-17 4 0 24,14-2-1728-23,-14 2-352-1,18 6-64 0,-18-6-11360 1</inkml:trace>
    </iact:actionData>
  </iact:action>
  <iact:action type="add" startTime="50930">
    <iact:property name="dataType"/>
    <iact:actionData xml:id="d40">
      <inkml:trace xmlns:inkml="http://www.w3.org/2003/InkML" xml:id="stk40" contextRef="#ctx0" brushRef="#br3">21174 17995 20495 0,'0'0'896'0,"0"0"208"0,0 0-880 0,0 0-224 2,0 0 0-1,0 0 0 6,0 0 0-7,0 0 128 8,0 0-128-8,0 0 0 8,18 0 448-8,-1-4 0 6,7-6 0-6,5 4 0 8,6 1 256-8,4-1 32 7,10 2 16-6,6-4 0 6,1 0-160-6,10 0-16 6,9-5-16-7,7 5 0 8,3-4-144-8,3-1-32 6,2 1 0-6,-4-4 0 8,-4 10-112-8,1 1-16 7,3-1-16-6,-2 4 0 7,0 2-80-8,-4 0-16 7,-4-2 0-7,-10 0 0 8,-3 2-16-8,-3 0-128 7,-7 0 192-7,-6-2-64 8,-6 2 0-8,-10-2-128 7,-4 0 192-6,-3-2-64 22,-9-2-448-23,-15 6-112 0,16-8-16 0,-16 8-12688 2</inkml:trace>
    </iact:actionData>
  </iact:action>
  <iact:action type="add" startTime="51423">
    <iact:property name="dataType"/>
    <iact:actionData xml:id="d41">
      <inkml:trace xmlns:inkml="http://www.w3.org/2003/InkML" xml:id="stk41" contextRef="#ctx0" brushRef="#br3">21916 18373 10127 0,'0'0'448'0,"0"0"96"0,-4-11-544 0,2 3 0 5,2 8 0-5,0 0 0 8,0 0 2416-8,-4-6 368 7,-2-6 80-7,-6 6 16 8,4 2-1552-8,-5 4-304 7,-1 0-64-7,-3 0-16 8,1 2 96-8,-6 4 32 7,5 2 0-7,-1 0 0 8,-3-2-240-8,1 2-64 7,1 3 0-7,1-3 0 8,-3 0-272-8,5 4-64 7,1-5-16-7,5 3 0 8,-2 4-144-8,12-14-16 7,-6 11-16-7,6-11 0 8,4 18-96-8,2 1-16 7,6-3 0-7,0 4 0 8,5-1 96-8,1-1 16 7,1-1 0-7,3 5 0 9,-1-5-16-9,-1 3 0 7,1 3 0-7,0-3 0 7,1-3-64-7,-4 3-16 8,-1 3 0-8,3-7 0 7,-9 1 0-7,3 1 0 7,-6-5 0-7,0 9 0 8,-3-5 80-8,1-1 16 7,-4 2 0-7,-2-5 0 8,-4 3 80-8,-2-4 32 7,6-12 0-7,-11 13 0 8,-3-3 224-8,0 2 32 7,-7-7 16-7,1-1 0 8,1 0-176-8,-4 0-48 7,-5-4 0-7,3 0 0 8,-2-4-144-8,1 0-48 7,1 0 0-7,-1-1 0 8,-1-3-208-8,4 0 144 7,3 0-144-7,1-3 128 8,3 3-128-8,4 2-256 7,5-6 64-7,7 12 16 22,-6-12-1648-21,6-3-336-1,6 1-64 0,1-3-14288 3</inkml:trace>
    </iact:actionData>
  </iact:action>
  <iact:action type="add" startTime="51978">
    <iact:property name="dataType"/>
    <iact:actionData xml:id="d42">
      <inkml:trace xmlns:inkml="http://www.w3.org/2003/InkML" xml:id="stk42" contextRef="#ctx0" brushRef="#br3">22510 17888 11055 0,'0'0'976'1,"0"0"-784"3,-7-4-192-4,7 4 0 8,0 0 2832-8,0 0 528 8,0 0 96-8,0 0 32 7,0 0-2208-7,0 0-432 7,0 0-80-6,0 0-32 6,-12 8 208-7,4 5 32 8,0-1 16-8,-1 5 0 9,5-3-64-9,2 8-16 5,-2-3 0-4,4 1 0 6,-2 3-144-7,0 2-48 7,-2 1 0-7,4-1 0 8,-2 0-352-8,2-1-80 7,2-1-16-7,2-5 0 9,-4-18-272-9,4 19 160 7,-2 1-160-7,2-7 128 8,-4-13-128-8,0 0 0 6,0 0 144-6,7 20-144 9,3-10-240-9,-2 3-112 7,-8-13-32-7,20 4 0 26,-20-4-2704-25,17-4-560 0</inkml:trace>
    </iact:actionData>
  </iact:action>
  <iact:action type="add" startTime="52278">
    <iact:property name="dataType"/>
    <iact:actionData xml:id="d43">
      <inkml:trace xmlns:inkml="http://www.w3.org/2003/InkML" xml:id="stk43" contextRef="#ctx0" brushRef="#br3">22902 17878 11967 0,'0'0'528'1,"0"0"112"-1,0 0-512 0,18-2-128 5,-18 2 0-5,14 2 0 8,1 4 2064-8,-15-6 384 7,10 10 80-7,0 7 16 8,-4-1-832-8,-4 1-176 7,-2 5-16-7,-2-1-16 8,-2 1-432-8,-2-1-96 7,0 2-16-7,0 3 0 8,0-5-176-8,-3-3-32 7,1-1-16-7,0 3 0 8,4-5-416-8,-4 3-64 6,8-18-32-6,-6 18 0 9,1-3-224-9,1 3 128 6,4-18-128-6,-2 11 0 9,2-11 0-9,-4 16-320 7,0-6 64-7,4-10 0 22,0 0-1568-21,0 0-304-1,0 0-64 0,0 0-10144 4</inkml:trace>
    </iact:actionData>
  </iact:action>
  <iact:action type="add" startTime="52504">
    <iact:property name="dataType"/>
    <iact:actionData xml:id="d44">
      <inkml:trace xmlns:inkml="http://www.w3.org/2003/InkML" xml:id="stk44" contextRef="#ctx0" brushRef="#br3">22752 18174 4607 0,'0'0'400'0,"-2"-11"-400"5,2 11 0-5,0 0 0 8,12-16 5072-8,6 4 944 7,-3 6 176-7,3 1 32 8,-1-1-4912-8,-1 2-992 7,3 0-192-7,1 0-128 8,-1 2 0-8,3-2 128 7,-3 2-128-7,-1-4 0 9,0 3 0-9,3 1 0 6,-5 0 0-6,3 0 0 26,-3-2-1392-26,-3 2-320 0,5-2-64 0,-4 0-16 0</inkml:trace>
    </iact:actionData>
  </iact:action>
  <iact:action type="add" startTime="52834">
    <iact:property name="dataType"/>
    <iact:actionData xml:id="d45">
      <inkml:trace xmlns:inkml="http://www.w3.org/2003/InkML" xml:id="stk45" contextRef="#ctx0" brushRef="#br3">23560 17833 20271 0,'0'0'1792'0,"0"0"-1424"5,0 0-368-5,0 0 0 8,0 0 1616-8,0 0 256 7,-6 20 48-7,2-5 16 9,-2 5-672-9,-4-3-144 7,3 1-32-7,-3 1 0 8,-4 5-128-8,3-1-48 6,-5-1 0-6,6 5 0 8,-2 4-144-8,3-4-16 7,1-3-16-7,-2 3 0 8,2 0-288-8,4 1-48 8,-1-7-16-8,-1 1 0 7,4-3-224-7,4-3-160 8,4 3 192-8,-1-1-192 7,-1-3 0-7,2 3 0 7,4-10 0-7,0 3 0 24,-10-11-1504-23,19 10-352-1,-3-4-80 2</inkml:trace>
    </iact:actionData>
  </iact:action>
  <iact:action type="add" startTime="54050">
    <iact:property name="dataType"/>
    <iact:actionData xml:id="d46">
      <inkml:trace xmlns:inkml="http://www.w3.org/2003/InkML" xml:id="stk46" contextRef="#ctx0" brushRef="#br3">18350 11657 6447 0,'0'0'576'1,"0"0"-576"3,0 0 0-4,0 0 0 8,0 0 1536-8,0 0 192 8,0 0 32-8,0 0 16 8,0 0-608-8,0 0-112 6,0 0-32-6,0 0 0 9,-12 13-48-9,-7 5-16 7,-1 5 0-7,1 5 0 7,-7-3-224-7,-1 4-48 8,-10 2-16-8,4 8 0 7,-2 6-176-7,0 10-48 7,-8 3 0-7,4 13 0 8,-6 3-96-8,2 10-32 8,2 7 0-8,4 1 0 8,-6 9-80-8,8-1-32 7,2 5 0-7,0 4 0 7,3 6-16-7,3 2-16 8,4-3 0-8,5-5 0 8,-1-4-48-8,7-4 0 7,-2 1 0-7,6-3 0 8,6-9 32-8,4-4 0 6,2-8 0-6,8-6 0 9,4-12 208-9,5-3 32 6,2 0 16-6,5-9 0 9,3-7-48-9,2-2-16 6,10-6 0-6,0-1 0 9,6-9-352-9,-1-2 0 6,5-5 0-6,-2 0-8960 17,2-7-1808-17</inkml:trace>
    </iact:actionData>
  </iact:action>
  <iact:action type="add" startTime="54562">
    <iact:property name="dataType"/>
    <iact:actionData xml:id="d47">
      <inkml:trace xmlns:inkml="http://www.w3.org/2003/InkML" xml:id="stk47" contextRef="#ctx0" brushRef="#br3">19739 11612 17855 0,'0'0'784'1,"0"0"176"-1,0 0-768 0,0 0-192 3,0 0 0-3,0 0 0 8,0 0 656-8,0 0 112 6,0 0 0-6,4 17 16 9,0 1-208-9,-3 7-64 7,-1 5 0-7,2 7 0 8,0-2 112-8,-2 10 16 7,0-1 0-7,0 9 0 8,0 4-32-8,0 7 0 7,-2 0 0-7,2 1 0 8,-2-5-256-8,1-5-48 7,-1-6-16-7,0-1 0 8,0-3-128-8,0-4-32 7,-2 6 0-7,-4-10 0 9,2-6 0-8,2 0 0 4,2-3 0-5,0-5 0 9,-3 2 0-9,1-3-128 6,0-1 192-6,2-3-64 26,0-2-496-25,0-1-96 0,2-15-32-1,0 0-12064 0</inkml:trace>
    </iact:actionData>
  </iact:action>
  <iact:action type="add" startTime="54862">
    <iact:property name="dataType"/>
    <iact:actionData xml:id="d48">
      <inkml:trace xmlns:inkml="http://www.w3.org/2003/InkML" xml:id="stk48" contextRef="#ctx0" brushRef="#br3">18732 12915 17791 0,'0'0'784'1,"0"0"176"-1,0 0-768 0,0 0-192 3,22-2 0-3,5-2 0 8,4 0 448-8,6 0 64 7,4 0 16-7,10 0 0 8,4-4 96-8,7-1 16 7,10 1 0-7,10-2 0 8,8-7 240-8,1-1 48 7,7 0 16-7,-2 1 0 9,3 5-128-9,4-3-32 7,3-3 0-7,-3 4 0 8,2-1-416-7,1 5-96 4,-5 0-16-5,-7-3 0 8,-2 5-128-8,-1 4-128 7,-5 6 144-7,-4 2-144 25,-6-4-1744-25,-12 2-448 0</inkml:trace>
    </iact:actionData>
  </iact:action>
  <iact:action type="add" startTime="55310">
    <iact:property name="dataType"/>
    <iact:actionData xml:id="d49">
      <inkml:trace xmlns:inkml="http://www.w3.org/2003/InkML" xml:id="stk49" contextRef="#ctx0" brushRef="#br3">19885 13642 11967 0,'0'0'1072'1,"0"0"-864"4,-10-4-208-5,-7 0 0 8,1-2 1456-8,-3 2 240 8,-7 1 48-8,1 3 16 7,0-2-592-7,-7 4-112 8,-5 1-32-8,-6 3 0 7,2 2-352-7,-5 6-80 7,-7-2-16-7,2 5 0 8,-1-3 64-8,1 5 0 7,6 3 0-7,-2-1 0 8,8 4-32-8,2 1 0 7,8 1 0-7,5 4 0 9,9 2-240-9,3-3-48 6,8-9-16-6,8 10 0 9,6 3-96-9,0-3-16 6,7-2 0-6,5 2 0 9,9 2 64-9,0 4 16 7,0-3 0-7,6-5 0 8,6-4-48-8,-2 2-16 7,4 1 0-7,-4-1 0 8,-2-2-48-8,-8 1-16 7,0-1 0-7,-1 2 0 8,-5 1-144-8,-2-3 128 7,-1-2-128-7,-8 3 128 8,-1-3-128-8,-7-1 128 7,0-1-128-7,-8-3 128 8,-2-1 144-8,-6 3 32 7,-9-5 0-7,1 3 0 8,1-1 160-8,-9-3 48 7,-7 2 0-7,-2-7 0 8,-4 1-176-8,-8-2-16 7,0-4-16-7,3 0 0 8,-3-4-128-8,2-2-32 7,4-2 0-7,0-6 0 8,6 0-144-8,8-1 0 7,3-3 0-7,11 0 128 23,-1-9-1904-23,10 0-384 1,8-3-80-1,8-3 0 0</inkml:trace>
    </iact:actionData>
  </iact:action>
  <iact:action type="add" startTime="55764">
    <iact:property name="dataType"/>
    <iact:actionData xml:id="d50">
      <inkml:trace xmlns:inkml="http://www.w3.org/2003/InkML" xml:id="stk50" contextRef="#ctx0" brushRef="#br3">20203 13472 11055 0,'0'0'976'0,"-2"-7"-784"3,0-7-192-3,4 6 0 8,-2 8 2592-8,8-10 480 7,2-3 80-7,3 7 32 8,-3 0-1536-8,8-2-304 7,-5 0-64-7,5 3-16 8,3-3-448-8,-3 2-96 7,1 6-16-7,1 2 0 8,-20-2-288-8,17 8-64 7,-1-1-16-7,-4 5 0 8,-12-12-208-8,5 22-128 7,-5 1 128-7,-5 2-128 8,-7 7 256-8,0 1 0 7,-7 0-16-7,-1-2 0 8,-1-2-16-8,-1-1 0 7,1-3 0-6,1-5 0 8,7-1 96-8,-1 2 0 3,6-5 16-4,2 0 0 8,1 1 80-8,5-17 16 7,0 0 0-7,13 14 0 8,-3 1-32-8,7-7 0 7,5 0 0-7,3 0 0 8,6-4-48-8,5 0-16 7,3-4 0-7,2 0 0 8,-6-6-176-8,6 0-32 7,-4 2-128-7,4-2 192 8,-4-4-192-8,-2 1 144 7,-2 3-144-7,2 0 128 22,-2-8-1328-21,-2 7-272-1,-1 3-48 0</inkml:trace>
    </iact:actionData>
  </iact:action>
  <iact:action type="add" startTime="56616">
    <iact:property name="dataType"/>
    <iact:actionData xml:id="d51">
      <inkml:trace xmlns:inkml="http://www.w3.org/2003/InkML" xml:id="stk51" contextRef="#ctx0" brushRef="#br3">21307 11497 10079 0,'0'0'448'1,"0"0"80"-1,0-16-528 0,0 16 0 6,0 0 0-6,-4-11 0 8,4 11 864-8,0 0 64 6,-2-12 16-6,2 12 0 8,0 0-48-8,0 0 0 8,-2-16 0-8,2 16 0 8,0 0-32-8,0 0-16 7,0 0 0-7,0 0 0 8,24 0-384-8,-1 4-80 7,0 2 0-7,5 6-16 7,-1-1 16-7,4 11 16 8,6 1 0-8,0 5 0 8,6 3-80-8,-2 6-32 7,2 10 0-7,-2 5 0 9,4 5 32-8,2 1 0 4,-2 5 0-5,1 5 0 8,3 4-32-8,-6 0 0 7,2 4 0-7,-6 4 0 8,2 0-112-8,-6-2-32 7,2-2 0-7,2 0 0 8,-6 6-144-8,0 0 192 7,3 0-192-7,-5-2 192 8,-4-2-64-8,-2-4 0 7,-3-6 0-7,-1 3 0 8,-3-5 368-8,-8 0 64 7,-1-3 16-7,-3-3 0 8,-4 3 64-8,-2 3 0 7,-4-4 16-7,-4 1 0 8,1 9-208-8,-3-8-32 8,-4 2-16-8,3-1 0 8,-5 3-96-8,2 2-32 6,-5-5 0-6,1 1 0 8,1-6-80-8,-7 3-32 7,3 5 0-7,-1-4 0 8,1-5 32-8,-2-2 0 7,-3-3 0-7,1-1 0 8,-3 1 112-8,1-1 16 7,0 0 16-7,-2-5 0 8,1 1-16-8,3-4-16 7,-2 4 0-7,-1 0 0 8,1-7-48-8,0 5-16 7,-3 4 0-7,1-4 0 8,0-6-96-8,2 6-16 7,-1-7 0-7,3 3 0 8,0-8 0-8,-3 1 0 8,1-3 0-8,2-4 0 8,-1-2 96-8,1-1 16 6,0-5 0-5,-1 3 0 6,1-5-16-7,0-1 0 7,1-3 0-7,3 3 0 8,-3-10-32-8,3-1 0 8,1-1 0-8,5-2 0 7,15-4 32-7,-16 4 0 7,2-4 0-7,-3 0 0 8,5-2-16-8,12 2 0 7,0 0 0-7,-15-2 0 8,5-2-48-8,10 4-16 7,0 0 0-7,0 0 0 8,-12-12-16-8,12 12-128 7,-6-9 192-7,6 9-64 8,0 0-128-8,0 0 0 8,-4-20 0-8,4 10 128 8,0 10-128-8,0 0 0 6,0 0 0-6,16-11-176 24,-4 1-1168-23,3 0-224-1,-15 10-48 0,20-8-16304 2</inkml:trace>
    </iact:actionData>
  </iact:action>
  <iact:action type="add" startTime="58658">
    <iact:property name="dataType"/>
    <iact:actionData xml:id="d52">
      <inkml:trace xmlns:inkml="http://www.w3.org/2003/InkML" xml:id="stk52" contextRef="#ctx0" brushRef="#br2">23694 12511 20271 0,'0'0'1792'2,"0"0"-1424"8,0 0-368-10,0 0 0 4,0 0 384-4,0 0 16 11,0 0 0-11,6 12 0 4,-6-12-32-4,2 17-16 11,-2 9 0-11,-2-1 0 4,-2-2 304-4,-1 10 64 11,-1 4 16-11,-4 10 0 5,4 8-80-5,0 3-16 11,0 13 0-11,-5-1 0 4,1 4 48-4,-4 4 0 10,3 4 0-10,1-2 0 5,-4-4-288-5,6 0-48 12,-3 0-16-12,3 0 0 3,2-14-160-2,0-3-48 8,-2-6 0-9,4-3 0 5,-1-5-128-5,1-8 192 11,4-4-192-11,-2-1 192 4,0-5-48-4,0-2 0 12,4-1 0-12,0-3 0 3,0-7-144-3,-2-14 0 10,0 0-192-10,0 0 192 20,0 0-1984-20,0 0-256 1,0 0-64-1</inkml:trace>
    </iact:actionData>
  </iact:action>
  <iact:action type="add" startTime="58947">
    <iact:property name="dataType"/>
    <iact:actionData xml:id="d53">
      <inkml:trace xmlns:inkml="http://www.w3.org/2003/InkML" xml:id="stk53" contextRef="#ctx0" brushRef="#br2">23029 13552 30399 0,'-6'-13'2704'1,"6"3"-2160"8,4 0-544-9,6 0 0 5,12 3 464-5,7 1-16 7,4-8 0-7,10 6 0 7,4 4-288-7,3-3-160 12,3-3 160-12,2 0-160 4,1-4 320-4,1 7-48 10,-1 1 0-10,5 2 0 4,-5-8 0-4,1 6 0 11,-2 2 0-11,-7 4 0 5,1 4-272-5,-2 0 160 7,0-4-160-7,-6 4 128 24,0 4-448-24,-6-2-80 0,-2-2-32 0,-2 0 0 13,-2-4-1520-13,3 2-304 1,1 0-64 0</inkml:trace>
    </iact:actionData>
  </iact:action>
  <iact:action type="add" startTime="59292">
    <iact:property name="dataType"/>
    <iact:actionData xml:id="d54">
      <inkml:trace xmlns:inkml="http://www.w3.org/2003/InkML" xml:id="stk54" contextRef="#ctx0" brushRef="#br2">25118 12216 21711 0,'0'0'960'1,"0"0"192"-1,0 0-912 0,0 0-240 7,0 0 0-6,-13 4 0 4,-1 8 336-5,4 0 32 11,-5 7 0-11,5 5 0 3,-4 3 320-3,3 2 64 10,-5 0 16-10,4 9 0 6,-3 8 128-6,3 3 16 7,-6 4 16-7,7-5 0 9,-3 1-48-9,6 0-16 10,4 0 0-10,2-4 0 5,0-2-224-5,4-4-64 7,2 1 0-7,2-6 0 9,4-5-128-9,2-2-48 11,-5-3 0-11,9 1 0 4,-2-4-112-4,7-3-32 10,4-2 0-10,5-9 0 4,1 3-64-2,2-6 0 8,4-2-16-10,-2-4 0 4,2-8-176-4,2 2 0 7,-6 3 0-7,-1-7 0 22,1 2-1472-21,-2-2-384-1,0-5-80 0,-3 1-12720 4</inkml:trace>
    </iact:actionData>
  </iact:action>
  <iact:action type="add" startTime="59593">
    <iact:property name="dataType"/>
    <iact:actionData xml:id="d55">
      <inkml:trace xmlns:inkml="http://www.w3.org/2003/InkML" xml:id="stk55" contextRef="#ctx0" brushRef="#br2">25922 12105 28559 0,'0'0'2544'1,"0"0"-2032"6,0 0-512-7,0 0 0 18,0 0-1008-17,0 0-288-1,0 0-64 0,0 0-16 0,-4 20 1584 0,-2 5 320 6,-6 6 64-6,-1 8 16 9,-3 6 448-9,1 6 96 10,-5-2 0-9,4 11 16 3,-1 10-48-4,-5 8-16 12,1 6 0-12,0 14 0 4,-11 5-256-4,3 12-48 10,-2 8-16-8,0 8 0 0,-2 3-400-2,3 3-64 11,1 1-32-11,2-5 0 4,-1-10-160-4,5-10-128 10,2-16 144-10,1-7-144 4,4-6 208-4,-1-6-48 12,1-6-16-12,1-10 0 4,5-9-16-4,0-2 0 11,2-8 0-11,4 0 0 4,4-12-128-4,2-2 0 12,8-7 0-12,6-3-11632 14,-3-9-2240-13</inkml:trace>
    </iact:actionData>
  </iact:action>
  <iact:action type="add" startTime="62832">
    <iact:property name="dataType"/>
    <iact:actionData xml:id="d56">
      <inkml:trace xmlns:inkml="http://www.w3.org/2003/InkML" xml:id="stk56" contextRef="#ctx0" brushRef="#br4">27127 11668 4607 0,'0'0'400'1,"0"0"-400"9,0 0 0-9,0 0 0 4,0 0 1680-5,0 0 256 9,0 0 48-8,0 0 16 3,0 0-1216-4,0 0-240 11,0 0-48-11,-7 18-16 4,3-6 256-4,-6 5 48 11,10-17 16-11,-10 18 0 4,2 3 0-4,-5 3 0 11,1-1 0-11,-4 4 0 4,3 3-160-4,-7 9-48 12,1 2 0-12,-1 9 0 4,-5 5-144-4,-1 5-48 10,1 11 0-10,-2 1 0 6,-4 6-16-6,-1 4-16 9,-3 1 0-9,2 3 0 4,0 0-16-4,2 4 0 11,-6 0 0-11,4-5 0 5,-1 3-32-5,3 2-16 11,-2-2 0-11,4-5 0 4,1-7 96-4,5-1 32 12,0 1 0-12,11 2 0 3,6-2 112-3,6-4 32 11,6 2 0-11,6 0 0 4,1-4-192-4,11 4-16 10,-1 0-16-10,4-7 0 5,1 3-176-5,3-8-48 11,2 3 0-11,6-3 0 4,-2-1-128-4,8-3 192 11,-2-1-192-11,2-5 192 4,4-1-192-4,-1-4 0 11,3-2 144-11,4 3-144 4,3 1-144-4,-1-2-112 10,-1-2 0-10,3-4-16 20,-3-2-1888-20,-1-6-368 1</inkml:trace>
    </iact:actionData>
  </iact:action>
  <iact:action type="add" startTime="63629">
    <iact:property name="dataType"/>
    <iact:actionData xml:id="d57">
      <inkml:trace xmlns:inkml="http://www.w3.org/2003/InkML" xml:id="stk57" contextRef="#ctx0" brushRef="#br4">29938 11805 12671 0,'0'0'560'0,"0"0"112"0,0 0-544 0,0 0-128 10,0 0 0-10,0 0 0 4,0 0 608-4,14 4 96 8,3 4 0-8,-3-4 16 9,-14-4-16-9,21 3-16 11,1 3 0-11,-1 2 0 4,-1 6 32-4,3-1 16 9,1 7 0-9,3 3 0 6,0-1-48-6,1 7-16 11,-3 4 0-11,2 8 0 4,2-2-224-4,1 10-64 10,-3 2 0-10,0 7 0 5,1 5 0-5,-1-1 0 7,0 6 0-7,1 2 0 9,-3 4-64-9,0 4 0 11,3-1-16-11,-5-1 0 4,0 4-16-4,-3 0 0 7,1 1 0-7,1 3 0 8,-9-4 32-8,1-2 16 7,-2 0 0-7,1-2 0 8,-5-7 0-8,0 1 0 8,0-4 0-8,-4 4 0 7,-2-1 80-7,-2-1 16 8,0-6 0-8,-4 6 0 7,-4 3 16-7,-2-7 16 11,-1 6 0-10,-5-7 0 2,4-5 16-3,-5 1 0 12,1 1 0-12,0 1 0 3,-7-3-80-3,-2 5-16 11,-3-3 0-10,1 0 0 2,2-3-16-3,-3-2-16 6,-1-1 0-6,2 1 0 10,0-5-16-10,-1-3 0 6,1 2 0-6,2 2 0 9,-3-8-32-9,5 0-16 6,3 1 0-6,-3-3 0 9,-2 0-16-9,1-4 0 6,5-2 0-6,1 3 0 9,-3-5 32-9,-1-4 0 6,7-4 0-6,-3 3 0 9,-1 1-48-9,5-4-16 7,-4-1 0-7,7 1 0 8,-5-4-32-8,6 1 0 12,-1 1 0-12,1-7 0 3,10-16-80-3,-8 12 0 8,-2-5-128-8,10-7 192 3,0 0-192-3,0 0 144 7,0 0-144-7,0 0 128 8,0 0-128-8,0 0 0 11,0 0 0-11,0 0 0 4,0 0 0-3,0 0 0 9,0 0-224-10,0 0 80 19,0 0-1136-19,0 0-208 1,0 0-48-1,0 0-10544 7,0 0-2096-7</inkml:trace>
    </iact:actionData>
  </iact:action>
  <iact:action type="add" startTime="68191">
    <iact:property name="dataType"/>
    <iact:actionData xml:id="d58">
      <inkml:trace xmlns:inkml="http://www.w3.org/2003/InkML" xml:id="stk58" contextRef="#ctx0" brushRef="#br4">21939 20257 11967 0,'0'0'1072'1,"0"0"-864"4,-12 10-208-5,12-10 0 9,-13 10 1584-9,13-10 272 6,-8 9 48-6,8-9 16 9,0 0-864-9,0 0-160 6,0 0-48-6,0 0 0 9,0 0-160-9,0 0-48 8,0 0 0-8,13-13 0 7,3-9-192-7,4 3-64 7,-5-1 0-7,7-1 0 9,3-5-176-9,2 3-32 7,1 2-16-7,-1-1 0 7,2-3-160-7,0 5 128 7,-1 1-128-7,-3 7 128 8,0 0-128-8,-5 7 0 7,-4 1 0-7,-16 4 0 8,17 2 0-8,-17-2 0 8,10 19 0-8,-2 3 0 7,-3-1 176-7,-5 4 0 7,-5 1 0-7,1 3 0 8,-4 2 80-8,2 4 32 9,-8-3 0-9,5-3 0 7,-7 2-96-7,2-2 0 6,-3-1-16-6,5-5 0 8,-3-2 64-8,5-5 16 7,2 0 0-7,8-16 0 8,0 0 112-8,0 0 16 7,0 0 16-7,0 0 0 8,0 0 112-8,12-10 32 7,7-2 0-7,-3 0 0 8,3-7-256-8,3 1-48 8,1 3-16-8,3-3 0 7,1 5-224-7,2-3 0 8,0 4 0-8,1-1 0 7,-3 5 0-7,0 0 0 7,-1 2 0-7,-1 6 0 8,-2 8 0-8,3 0 0 7,-1 3 0-7,-3 5 0 9,-1 6 0-9,-5 1 0 7,-3 4 0-7,-3 2 0 8,0 3-144-8,-2-1 144 6,-7-4 0-6,3 2-144 9,0-1 144-9,-2-1 0 6,0 0 0-6,-2-3 0 9,-2-9 0-9,0 1 0 6,-2-2 0-6,4-14 128 8,0 0-128-8,0 0-192 7,-2 13 64-7,2-13 0 23,0 0-2752-22,0 0-560 0</inkml:trace>
    </iact:actionData>
  </iact:action>
  <iact:action type="add" startTime="68703">
    <iact:property name="dataType"/>
    <iact:actionData xml:id="d59">
      <inkml:trace xmlns:inkml="http://www.w3.org/2003/InkML" xml:id="stk59" contextRef="#ctx0" brushRef="#br4">23094 20273 9215 0,'0'0'400'1,"0"0"96"-1,0 0-496 0,0 0 0 4,0 0 0-4,0 0 0 8,0 0 1040-8,0 0 112 8,0 0 32-8,0 0 0 7,0 0-48-7,0 0-16 8,19-6 0-8,-5 2 0 8,3 4 32-8,3-6 16 7,-3 2 0-7,7 0 0 7,1 0-80-7,4-3 0 7,1-3-16-6,5 0 0 6,2 2-336-7,4-1-64 8,0 1-16-8,-6 4 0 8,0-2-400-8,0 6-96 7,-6 0-16-7,-3 0 0 8,-3-2-304-8,-7 2-64 6,-16 0-16-6,0 0-8048 18,13 10-1616-16</inkml:trace>
    </iact:actionData>
  </iact:action>
  <iact:action type="add" startTime="68914">
    <iact:property name="dataType"/>
    <iact:actionData xml:id="d60">
      <inkml:trace xmlns:inkml="http://www.w3.org/2003/InkML" xml:id="stk60" contextRef="#ctx0" brushRef="#br4">23152 20542 20671 0,'0'0'912'0,"0"0"192"0,0 0-880 0,0 0-224 4,20 4 0-4,5-2 0 8,2 2 640-8,3-2 64 7,-1 0 32-6,4-2 0 7,6 0-48-8,-2-2-16 6,6-2 0-5,-4 2 0 7,0 0-304-8,2-2-64 7,-4 2-16-7,2 2 0 22,-4 0-1248-22,-2-2-240 0,10-10-48 1,-10 12-16-1</inkml:trace>
    </iact:actionData>
  </iact:action>
  <iact:action type="add" startTime="69155">
    <iact:property name="dataType"/>
    <iact:actionData xml:id="d61">
      <inkml:trace xmlns:inkml="http://www.w3.org/2003/InkML" xml:id="stk61" contextRef="#ctx0" brushRef="#br4">24642 19889 22575 0,'0'0'992'1,"0"0"224"-1,0 0-976 0,0 0-240 3,0 0 0-3,0 0 0 8,0 0 0-8,-17 9 0 7,1 1 0-7,1-2 0 7,-7 6 0-7,-1 1 0 8,-5 3 0-8,1-3 0 8,2 7 464-8,-3-1 48 7,3 1 16-7,-2 1 0 8,1 10 544-8,5 2 96 7,-2 2 32-7,1 6 0 7,5-2-528-7,3 4-96 7,-4-6-32-7,9 6 0 9,3 4-352-9,4-6-192 6,6-4 192-6,2-8-192 9,3-6 192-7,7-3-192 2,3-3 192-4,3-5-192 9,1-10 416-9,7-4-32 7,5-2 0-7,2-6 0 8,0-6-16-8,8 1-16 8,-1-5 0-8,1-3 0 7,4-1-144-7,-2-1-16 7,-8-10-16-6,4 1 0 6,-4 1 32-7,-2 2 16 7,-10-4 0-7,-5-4 0 8,-5-2 544-8,-9 4 96 8,-4-4 32-8,-6 2 0 7,-2-6-176-7,-6 6-16 7,-7 0-16-7,-5 5 0 8,-3 1-240-8,-4 8-64 7,-4-1 0-7,-1 3 0 8,-5 1-192-8,0 9-64 7,0 5 0-7,0 0 0 8,-2 4-272-8,2 6-64 7,8 6-16-7,2-3 0 24,2 7-1712-24,5-4-352 0,7 2-64 1,1 1-14064 0</inkml:trace>
    </iact:actionData>
  </iact:action>
  <iact:action type="add" startTime="70249">
    <iact:property name="dataType"/>
    <iact:actionData xml:id="d62">
      <inkml:trace xmlns:inkml="http://www.w3.org/2003/InkML" xml:id="stk62" contextRef="#ctx0" brushRef="#br4">25932 19967 3679 0,'0'0'320'1,"0"0"-320"4,0 0 0-5,0 0 0 8,0 0 2240-8,-14 5 368 7,4 1 80-7,-1 0 0 8,11-6-1216-7,-12 10-240 5,-4-4-48-6,16-6-16 8,0 0-80-8,-11 2-32 8,11-2 0-8,0 0 0 8,0 0-256-8,0 0-48 6,0 0-16-6,0 0 0 8,0 0-208-8,19 4-32 7,-1-4-16-7,3-2 0 8,4-2-112-8,5-2-32 7,3-4 0-7,6 0 0 8,2 3-208-8,4-7-128 7,-4 4 128-6,5-3-128 6,3 3 144-7,4 4-144 7,0 2 192-7,1 0-192 8,-3-2 0-8,-2 2 0 8,-5 2 0-8,-6 2 0 21,-7 2-784-21,-4 2-64 0,-5 2-16 1,-5 0-6720 6,-17-6-1344-6</inkml:trace>
    </iact:actionData>
  </iact:action>
  <iact:action type="add" startTime="70534">
    <iact:property name="dataType"/>
    <iact:actionData xml:id="d63">
      <inkml:trace xmlns:inkml="http://www.w3.org/2003/InkML" xml:id="stk63" contextRef="#ctx0" brushRef="#br4">25854 20312 11967 0,'0'0'1072'0,"0"0"-864"6,0 0-208-6,13-2 0 8,7-4 2000-8,3 2 368 6,3-2 64-6,1-2 0 9,2 3-1744-9,2-3-368 7,2 2-64-7,7-4 0 9,-3 0 128-9,7 7 16 6,1-11 16-6,4 6 0 8,4 0 160-8,-1-1 48 7,1 3 0-7,0 0 0 8,-6 2-272-8,-1 0-48 7,-1 2-16-7,-8-4 0 9,-6 2-288-9,-1 2 0 6,-7 0-208-6,-1-2-7584 16,-11-1-1504-15</inkml:trace>
    </iact:actionData>
  </iact:action>
  <iact:action type="add" startTime="70775">
    <iact:property name="dataType"/>
    <iact:actionData xml:id="d64">
      <inkml:trace xmlns:inkml="http://www.w3.org/2003/InkML" xml:id="stk64" contextRef="#ctx0" brushRef="#br4">26735 19670 23039 0,'0'0'2048'1,"0"0"-1648"3,20-15-400-4,-1 3 0 8,7 0 1024-8,3 2 112 7,2 6 16-7,4 3 16 8,-2-1-672-8,1 4-144 7,-1 1-32-6,0 5 0 7,-4 4-192-8,-2 0-128 7,-1 7 128-7,-5 3-128 7,1 3 0-7,-3 2 128 8,-5 3-128-8,1 3 0 7,-7-2 240-7,4 6-32 7,-4 4 0-7,-4-4 0 8,0 4 144-8,-4-2 32 7,-2 6 0-7,0-8 0 8,0-2-64-8,0 2 0 8,-6-4 0-7,-4 0 0 5,3-3 64-6,-5-3 16 7,2-2 0-7,-5 1 0 9,1-3-160-9,-4 2-48 6,1 1 0-6,-1-5 0 9,-1-5-336-9,-2 1-80 6,1-5-16-6,-5 4-9744 17,-2-3-1936-17</inkml:trace>
    </iact:actionData>
  </iact:action>
  <iact:action type="add" startTime="72727">
    <iact:property name="dataType"/>
    <iact:actionData xml:id="d65">
      <inkml:trace xmlns:inkml="http://www.w3.org/2003/InkML" xml:id="stk65" contextRef="#ctx0" brushRef="#br4">28469 18654 6447 0,'0'0'272'0,"0"0"80"0,0 0-352 0,0 0 0 5,0 0 0-5,0 0 0 8,0 0 2576-8,0 0 448 7,0 0 96-7,0 0 16 8,0 0-1952-8,0 0-384 7,0 0-80-7,-11 0-16 8,11 0-240-8,-16 0-48 7,4 2-16-7,-3 0 0 8,5 6 48-8,-6 2 0 8,7-3 0-8,-9 1 0 7,2 4 0-7,-3 0 16 7,-6 7 0-7,-1 1 0 8,1-3 112-8,-1 8 32 7,-1 5 0-7,0 3 0 8,-2 6-96-8,-1 0-32 8,1 0 0-8,2 2 0 8,1 8-272-7,5-3-48 4,7-1-16-5,1 2 0 8,5 0-144-8,8-8 0 7,4-2 0-7,7 2 0 8,1-8 160-7,8 0-160 5,5-3 192-6,4-3-192 8,3-2 352-8,-3-9-32 7,2 0-16-7,4-8 0 8,4-1 16-8,-6-5 16 7,2-4 0-7,0-1 0 8,-5-7 48-8,1-6 0 8,0-1 0-8,-4 1 0 7,1-7-128-7,-5-2 0 8,3-1-16-8,-7-1 0 7,-3-4 48-7,-3 2 16 7,-1-4 0-7,-6 1 0 8,-2-3 48-8,-4 2 16 7,-4-2 0-7,0-2 0 8,-2 4-96-8,-8 0-16 7,-1-4 0-7,-5 4 0 8,3 2-256-8,-1 0 128 7,-3 1-128-7,1 7 0 9,1 4 0-9,3 1 0 6,-1 6 0-6,3-1 0 25,-4 7-288-24,7 2-112-1,-1-2-32 0,12 8 0 12,-12-3-2256-12,12 3-464 1,0 0-96-1</inkml:trace>
    </iact:actionData>
  </iact:action>
  <iact:action type="add" startTime="73208">
    <iact:property name="dataType"/>
    <iact:actionData xml:id="d66">
      <inkml:trace xmlns:inkml="http://www.w3.org/2003/InkML" xml:id="stk66" contextRef="#ctx0" brushRef="#br4">29185 18399 16575 0,'0'0'1472'1,"0"0"-1168"2,4-18-304-3,-4 18 0 8,0 0 1536-8,0 0 256 8,0 0 64-8,0 0 0 8,0 0-1088-8,0 0-192 7,0 0-64-7,-2 23 0 8,-2 1 64-8,0-5 16 6,-2 9 0-6,-3 5 0 8,-3 2-32-8,0 0-16 8,-5 6 0-8,3-4 0 7,0 2-96-7,1 4-32 8,-1 2 0-8,4 0 0 7,1 1-256-7,3-5-160 8,2 2 192-8,0-4-192 7,0-2 0-7,4-5 0 8,2-3 0-6,2-2-192 21,2-2-720-22,4-5-144-1,1-4-32 0</inkml:trace>
    </iact:actionData>
  </iact:action>
  <iact:action type="add" startTime="73450">
    <iact:property name="dataType"/>
    <iact:actionData xml:id="d67">
      <inkml:trace xmlns:inkml="http://www.w3.org/2003/InkML" xml:id="stk67" contextRef="#ctx0" brushRef="#br4">28986 19448 28559 0,'-19'-8'1264'0,"19"8"272"0,-10-12-1232 0,10 12-304 3,0-13 0-3,0-3 0 8,0 16 1472-8,10-10 256 7,3-3 32-7,-1 3 16 8,6-8-1328-8,-3 7-256 7,5-7-48-7,3 8-16 8,-1-1-128-8,-5 3-176 7,-1 4 48-7,1 0 0 24,-17 4-1984-23,12 0-384 1,-12 0-64-2</inkml:trace>
    </iact:actionData>
  </iact:action>
  <iact:action type="add" startTime="73794">
    <iact:property name="dataType"/>
    <iact:actionData xml:id="d68">
      <inkml:trace xmlns:inkml="http://www.w3.org/2003/InkML" xml:id="stk68" contextRef="#ctx0" brushRef="#br4">27839 19972 5519 0,'0'0'496'1,"0"0"-496"2,0 0 0-3,0 0 0 8,0 0 1856-8,0 0 288 7,0 0 48-7,0 0 16 8,0 0-1632-8,0 0-320 7,0 0-64-7,0 0 0 8,0 0 528-8,0 0 112 7,0 0 32-6,20 0 0 6,-5 0 32-7,5 0 16 6,1 0 0-6,7 0 0 9,5 0-144-9,10-2-16 7,4-1-16-7,7 1 0 8,7-2-224-8,-1-4-32 6,-1 2-16-6,5-2 0 10,4-3-96-9,2 1-32 4,5 2 0-5,8-4 0 8,7 3 144-8,8-5 32 7,-1 6 0-7,-3-4 0 9,-10-5-32-9,4 3 0 6,-1-3 0-6,7 9 0 8,-4 0-224-8,1 2-32 7,-1 0-16-7,-12 2 0 8,-4-1-208-8,-11-1 128 8,-13 2-128-8,-1 0 0 8,-6 2 0-8,-8 0-208 7,-8 4 16-7,-5 0-8752 16,-7 0-1744-15</inkml:trace>
    </iact:actionData>
  </iact:action>
  <iact:action type="add" startTime="74543">
    <iact:property name="dataType"/>
    <iact:actionData xml:id="d69">
      <inkml:trace xmlns:inkml="http://www.w3.org/2003/InkML" xml:id="stk69" contextRef="#ctx0" brushRef="#br4">28737 20400 3679 0,'0'0'320'0,"0"0"-320"6,0 0 0-6,0 0 0 8,13 3 448-8,-13-3 0 7,18-3 16-7,-18 3 0 7,19-4 768-6,-19 4 160 6,16-4 16-7,-16 4 16 8,13-6 96-8,-13 6 16 7,14-4 0-7,-14 4 0 7,0 0-304-7,0 0-48 8,0 0-16-8,0 0 0 8,0 0-320-8,0 0-64 7,-10-8-16-7,-3 0 0 7,-1 4-128-7,-7 3-48 8,-1 1 0-8,1 0 0 8,-7-2 64-8,-3 2 16 7,0 2 0-7,-2-1 0 8,0 1-64-7,0 2-16 5,-1 4 0-6,1 0 0 8,-2 0-224-8,4 3-48 7,-2-3-16-7,0 4 0 8,1 4-128-8,5-1-32 7,2 1 0-7,5 3 0 8,1-5-144-8,5 3 128 7,4 1-128-7,6-2 128 8,4 3-128-8,2 1 0 7,6-3 0-7,8 5 0 8,-1 3 0-8,7-2 0 8,1-5 0-8,5 1 128 7,-3 3-128-7,2-3 128 8,0-1-128-8,1 1 128 7,-1 1 0-7,0-1 0 7,-1 3 0-7,1-1 0 8,-4 3 48-8,-5-5 0 7,-4-1 0-7,-3 1 0 8,-1-5 80-8,-4 3 0 7,-4 1 16-7,-2-4 0 8,0-14 240-8,-4 19 64 7,-2-5 0-7,-6-1 0 8,-1-5 0-8,-9 4 0 7,-3-2 0-7,-2-2 0 8,-3 3-192-8,1-3-48 7,-6-6 0-7,-4 2 0 8,0-2-112-8,-4-2-32 7,6-2 0-7,-4 0 0 8,4-2-192-8,4 2 0 7,-2-2 128-7,7 0-128 22,5-3-1152-22,4 3-256 0,3 0-64 1,16 4-9520 6,0 0-1888-6</inkml:trace>
    </iact:actionData>
  </iact:action>
  <iact:action type="add" startTime="75804">
    <iact:property name="dataType"/>
    <iact:actionData xml:id="d70">
      <inkml:trace xmlns:inkml="http://www.w3.org/2003/InkML" xml:id="stk70" contextRef="#ctx0" brushRef="#br4">29474 20074 10191 0,'0'0'448'1,"0"0"96"-1,0 0-544 0,0 0 0 5,0 0 0-5,0 0 0 8,0 0 368-8,0 0-48 7,0 0 0-7,0 0 0 8,0 0 64-8,0 0 16 7,0 0 0-7,0 0 0 8,0 0 32-8,0 0 0 7,0 0 0-7,0 0 0 8,0 0 112-8,0 0 32 6,0 0 0-6,0 0 0 9,0 0 64-9,0 0 32 6,0 0 0-6,0 0 0 9,6-14-96-9,-6 14 0 6,2-13-16-6,-2 13 0 9,0 0 128-9,0 0 16 7,0 0 16-7,0 0 0 8,2-16-80-8,-2 16-32 7,0 0 0-7,0 0 0 8,0-10-128-8,0 10-32 7,0 0 0-7,0 0 0 8,0 0-176-8,0 0-32 7,0 0-16-7,-8 12 0 8,-2 9 48-8,2 3 16 7,0-1 0-7,3 1 0 8,-7-3 32-8,2 8 16 7,-2 4 0-7,3 1 0 9,3-5-128-9,-6 0-16 7,0 2-16-7,3 0 0 7,-7-1 80-7,10-5 0 7,-6-2 16-7,5-1 0 9,-1-3 112-9,4-5 0 6,2 0 16-6,2-14 0 8,0 0 48-8,0 0 16 7,0 0 0-7,0 0 0 8,0 0-64-8,0 0-16 7,0 0 0-7,0 0 0 8,12-16-48-8,1-5-16 7,-3-3 0-6,2-1 0 6,1 3-112-7,-5-1-16 8,4-4-16-8,-4-1 0 7,0-1-176-7,3 0 192 8,-3-4-192-8,2 4 192 7,2-1-192-7,-7 3 0 7,3 2 0-7,0 3 128 9,2-1-128-9,-6 1 0 6,0 7 0-6,-1 5 0 8,-3 10 0-8,0 0 0 7,0 0 0-7,0 0 0 8,0 0 0-8,0 18 0 7,-1-1-144-7,-1 5 144 9,-2 1 0-9,2 4 0 6,-4-3-128-6,-2 3 128 8,2 0 0-8,0 1 0 7,1-3-128-7,-5-2 128 9,2-3 0-9,2 3 0 6,-2-1 0-6,1-5 0 8,3-3 0-8,0 1 0 7,0-5 128-7,4 6-128 8,0-16 0-8,0 0 0 8,0 0 0-8,0 12 0 22,0-12-592-22,0 0-224 0,0 0-32 0,0 0-15392 3</inkml:trace>
    </iact:actionData>
  </iact:action>
  <iact:action type="add" startTime="77666">
    <iact:property name="dataType"/>
    <iact:actionData xml:id="d71">
      <inkml:trace xmlns:inkml="http://www.w3.org/2003/InkML" xml:id="stk71" contextRef="#ctx0" brushRef="#br4">30560 19460 20783 0,'0'0'912'1,"0"0"208"-1,12-10-896 0,-2 4-224 4,5-4 0-4,3 0 0 9,5 3 464-9,5-5 48 6,-1 2 16-6,2 0 0 8,0 1-80-8,3 1-32 8,3 0 0-8,-2-2 0 7,4 3-112-7,-2 3-32 7,-4-2 0-7,0 0 0 8,-1 2-272-8,-3 2-256 7,0 2 64-7,-3 0-10816 12</inkml:trace>
    </iact:actionData>
  </iact:action>
  <iact:action type="add" startTime="77848">
    <iact:property name="dataType"/>
    <iact:actionData xml:id="d72">
      <inkml:trace xmlns:inkml="http://www.w3.org/2003/InkML" xml:id="stk72" contextRef="#ctx0" brushRef="#br4">30816 19814 26719 0,'0'0'1184'1,"0"0"240"-1,17-3-1136 0,3-3-288 2,3-8 0-2,5 2 0 8,3 8 320-7,6-5 16 5,2-1 0-6,-2 2 0 8,8-5-144-8,-4 3-48 7,4-4 0-7,-4 2 0 23,3 3-464-22,1-3-80-1,-8 4-32 0</inkml:trace>
    </iact:actionData>
  </iact:action>
  <iact:action type="add" startTime="78147">
    <iact:property name="dataType"/>
    <iact:actionData xml:id="d73">
      <inkml:trace xmlns:inkml="http://www.w3.org/2003/InkML" xml:id="stk73" contextRef="#ctx0" brushRef="#br4">32123 18250 21183 0,'0'0'944'1,"0"0"192"-1,-12-5-912 0,-2 5-224 4,14 0 0-4,-11 3 0 8,1 11 640-8,-2 0 96 7,2 5 16-7,-3 7 0 8,3 5-224-8,-6 4-32 7,3 12-16-7,-1 0 0 8,0-3-32-8,1 5 0 7,1 4 0-7,-2-1 0 8,1-1 64-8,5 0 16 6,-2-4 0-6,6-1 0 9,0 1-320-9,2-8-64 6,4-2-16-6,2 0 0 9,0-5-128-9,4-3 0 6,0-2 0-6,-2-3 0 9,7-5 0-9,-5-3-304 6,0 1 48-6,4-7-8384 19,-12-10-1696-19</inkml:trace>
    </iact:actionData>
  </iact:action>
  <iact:action type="add" startTime="78432">
    <iact:property name="dataType"/>
    <iact:actionData xml:id="d74">
      <inkml:trace xmlns:inkml="http://www.w3.org/2003/InkML" xml:id="stk74" contextRef="#ctx0" brushRef="#br4">31612 19588 24351 0,'0'0'1088'1,"0"0"208"-1,0 0-1040 0,0 0-256 3,0 0 0-3,15-2 0 9,3-6 512-9,3-1 32 7,1 1 16-7,9-2 0 8,6-3-112-8,0 3-32 7,4-6 0-6,2 4 0 6,6-3 96-7,7 5 32 8,5-5 0-8,1 5 0 7,-1-8-160-7,-5 7-16 8,-1-3-16-8,-5 6 0 7,-9-2-352-7,0 3 0 7,-7 1 0-7,-3 2 128 23,-8 2-800-23,3 2-160 0,-5 0-16 1,-5 0-12144 1</inkml:trace>
    </iact:actionData>
  </iact:action>
  <iact:action type="add" startTime="78732">
    <iact:property name="dataType"/>
    <iact:actionData xml:id="d75">
      <inkml:trace xmlns:inkml="http://www.w3.org/2003/InkML" xml:id="stk75" contextRef="#ctx0" brushRef="#br4">32329 19969 23263 0,'-27'-4'1024'1,"10"2"224"-1,3 0-992 0,-6 2-256 4,5 2 0-4,-3-2 0 9,-5-6 752-9,-4 6 96 7,-1 0 32-7,-1 4 0 8,2-2-144-8,1 2-32 7,-1 1 0-7,6 1 0 7,1 4-208-7,4 0-48 7,-3-2-16-7,9 5 0 8,-2-3-128-8,7 6-32 8,3-3 0-8,2 5 0 8,0-18-96-8,9 21-32 7,3-3 0-7,8 3 0 7,-5-1 112-7,7-3 32 7,5 5 0-7,0 1 0 8,6-1 16-8,1-3 0 8,-1 5 0-6,-4-1 0 3,-2-2-48-5,-1 5-16 7,-7-3 0-7,1-3 0 8,-3 1-64-7,-5 1-16 5,-2-1 0-6,-1 0 0 9,-7-3 176-9,-2 1 48 6,0-19 0-6,-5 20 0 9,-7-4 224-9,0-1 48 7,-5-7 16-7,-3 2 0 8,-3-1-16-8,-10-3 0 7,-6-2 0-7,-8 2 0 8,-2-8-208-8,2 2-32 7,-4 0-16-7,-3-2 0 8,1-2-208-8,4 2-64 7,5-4 0-7,1 3 0 8,6-1-128-8,1 0 0 7,7-2 0-7,4 2 0 23,5 2-2528-23,3 0-384 0</inkml:trace>
    </iact:actionData>
  </iact:action>
  <iact:action type="add" startTime="80338">
    <iact:property name="dataType"/>
    <iact:actionData xml:id="d76">
      <inkml:trace xmlns:inkml="http://www.w3.org/2003/InkML" xml:id="stk76" contextRef="#ctx0" brushRef="#br4">713 21035 11055 0,'0'0'976'1,"-10"-8"-784"4,10 8-192-5,0 0 0 8,-5-7 1296-8,5 7 224 7,-4-8 32-7,4 8 16 8,0 0-800-8,0 0-176 7,-6-14-16-7,6 14-16 8,0 0-112-8,-2-11 0 8,2 11-16-7,-4-10 0 6,4 10 288-7,-6-12 64 6,6 12 16-6,0 0 0 8,0-10-128-8,0 10-32 8,0 0 0-8,0 0 0 8,16-11-256-7,-1 5-64 5,7 2-16-5,5 2 0 5,2-2-112-5,3 2-32 5,3 0 0-6,6 4 0 9,-2 0 32-9,6 0 0 6,-4 0 0-6,-1 0 0 8,0 2-64-8,0 0-128 7,-2-2 192-7,1 2-64 9,-6-1 112-9,-4 1 16 6,0 0 0-6,-3-2 0 8,-3 0 64-8,-5 0 0 7,1-2 16-7,-1 2 0 8,-18-2 32-8,0 0 0 8,0 0 0-8,0 0 0 7,0 0 96-7,0 0 32 7,0 0 0-7,0 0 0 8,-18-8-112-8,0 4 0 7,-1 0-16-7,-6 1 0 9,-5-3-64-9,-7 4-16 6,0 2 0-5,0 0 0 7,-6 0-16-8,0 0 0 6,-7-2 0-6,-1 2 0 8,0 0-32-8,-1-2-16 7,-3-2 0-7,2-2 0 8,5-4-64-8,5 3-16 7,-2 3 0-7,8-4 0 8,2-6-144-7,1 4 0 5,7-1 144-6,10-1-144 8,-1 2 0-8,10-1 0 7,8 11 0-7,0 0 0 8,-4-8 0-8,4 8 0 7,0 0 0-7,18-10-128 8,5 0 128-7,7 4-160 5,7 4 160-6,0 2-160 8,0 0 160-8,8 0-128 7,3 2 128-7,1 2-128 8,2 2 128-8,-4 4 0 7,-3 0 0-6,-3 5 0 6,2-3 0-6,-8 4 0 5,-3-7 0-6,-3 3 0 8,-6 4 0-8,1-7 0 7,-3 5-128-7,-5-6 128 8,-16-8 0-8,0 0 0 7,13 13 0-7,-13-13 0 8,0 0 144-7,0 0-144 5,0 0 192-6,-3 14-192 8,3-14 256-7,-16 12-64 6,-4-6-16-7,3-2 0 7,-5-4 64-7,-3 0 16 7,0-2 0-7,-3 0 0 9,-3-2 0-9,-2-4 16 6,-2 2 0-6,0 2 0 8,-2-2-80-8,-2 2 0 7,2 3-16-7,5-3 0 8,5 2-176-8,0 0 0 8,3-2 0-8,5 2 0 8,3 2 0-8,1 2 0 6,15-2 0-6,0 0 0 8,0 0 0-8,0 0 0 7,0 0 0-7,0 0 0 8,19 8-208-7,3-1 80 5,5-1 128-6,4-2-208 8,2 4 208-8,4 0-176 7,2-4 176-7,-3 2-160 9,-3-5 160-9,6 1 0 7,-4 0 0-7,-4-2 0 8,-6 2 0-8,-1 0 0 6,-3 0 0-6,-3 4 0 9,-3-2 0-9,-15-4 0 6,20 6 0-6,-20-6 0 8,0 0 0-7,14 6-128 6,-14-6 128-7,0 0 0 23,0 0-768-22,0 0-80-1,0 0-16 0,0 0 0 15,-2 19-1504-14,2-19-320-1,0 0-48 0</inkml:trace>
    </iact:actionData>
  </iact:action>
  <iact:action type="add" startTime="84572">
    <iact:property name="dataType"/>
    <iact:actionData xml:id="d77">
      <inkml:trace xmlns:inkml="http://www.w3.org/2003/InkML" xml:id="stk77" contextRef="#ctx0" brushRef="#br4">28382 10461 4607 0,'0'0'192'1,"0"0"64"-1,0 0-256 0,3-9 0 10,-1-9 0-10,-2 18 0 6,0 0 1952-6,0 0 352 9,2-16 64-9,-2 16 0 5,0 0-1040-5,0 0-224 10,0 0-32-10,0 0-16 5,0 0-192-5,0 0-32 11,0 0-16-11,0 0 0 4,0 0-112-4,2 18 0 10,-2-18-16-10,-4 25 0 5,0 5-144-5,3 5-32 10,-1-6 0-10,-2 4 0 5,0-2-144-5,0 8-48 10,2 2 0-10,0-6 0 5,0-2-96-5,0 1-32 10,2-3 0-10,0 0 0 5,0-6-64-5,2-1-128 10,2-7 176-10,2 5-176 6,-4 1 128-6,2 1-128 6,-2-9 0-6,0 3 0 10,1-3 128-10,1-3-128 6,-2 0 0-6,2 1 0 23,-4-13-1136-22,0 0-272-1,0 0-64 1</inkml:trace>
    </iact:actionData>
  </iact:action>
  <iact:action type="add" startTime="84873">
    <iact:property name="dataType"/>
    <iact:actionData xml:id="d78">
      <inkml:trace xmlns:inkml="http://www.w3.org/2003/InkML" xml:id="stk78" contextRef="#ctx0" brushRef="#br4">28136 10904 13823 0,'0'0'608'1,"-10"-4"128"-1,-4-2-592 0,14 6-144 5,0 0 0-5,0 0 0 9,4 18 1920-8,2-3 336 4,-6-15 80-5,10 26 16 9,-2 1-1584-9,1 0-320 10,3-3-64-10,-2 1-16 5,5-3 256-5,-1 1 48 10,4-2 16-10,1 3 0 6,-3-5-64-6,5 1-16 10,3-5 0-10,-1 3 0 5,-3-8 32-5,1-3 0 11,0-1 0-11,5-6 0 4,-3 0-64-4,3-2 0 8,-1 2 0-8,2-7 0 8,4-3-224-8,1-4-48 11,-1 1-16-9,2-7 0 0,4 2-160-2,-4-3-128 11,-3-2 192-11,-3-1-192 5,-2 5 0-5,-1-5-304 7,-5-9 48-7,1 4-14624 12</inkml:trace>
    </iact:actionData>
  </iact:action>
  <iact:action type="add" startTime="85457">
    <iact:property name="dataType"/>
    <iact:actionData xml:id="d79">
      <inkml:trace xmlns:inkml="http://www.w3.org/2003/InkML" xml:id="stk79" contextRef="#ctx0" brushRef="#br4">28436 12109 7359 0,'0'0'656'2,"0"0"-528"8,2-13-128-10,-2 13 0 5,10-18 1408-5,2 6 256 11,-12 12 64-11,7-13 0 4,1 5-928-4,-8 8-176 10,10-12-48-10,-10 12 0 5,0 0 496-4,0 0 80 9,8-15 32-9,-8 15 0 2,0 0-32-3,0 0 0 10,0 0 0-9,0 0 0 4,0 0-288-5,0 0-64 9,0 0-16-9,0 0 0 4,0 0-176-4,0 15-32 11,0 3-16-11,-2 5 0 5,-2 2 16-5,0 9 16 10,-4 7 0-10,2-1 0 5,0 9-112-5,-5 0-32 12,-1-2 0-12,6-2 0 3,-2-2-128-3,-1-4-16 12,3-2-16-12,4-4 0 3,-2-10-64-3,2-1-16 12,2-5 0-12,0-17 0 3,-2 16 224-3,2-16 32 10,0 0 16-10,0 0 0 5,0 0 192-5,0 0 32 10,0 0 16-10,12-20 0 5,3-9-272-4,-3 0-64 10,4-2-16-11,-7 3 0 3,-1-3-240-3,2 0-128 12,-2-2 128-12,-2 2-128 4,-2-3 0-4,1-1 0 10,3 4 0-10,-4 2 128 4,0 0-128-4,-2 1 0 10,-2 3 0-10,4 5 0 5,0 7 0-5,-4 13 0 10,0 0 0-10,0 0 0 5,0 0 0-5,0 0 0 11,0 0 0-11,0 0-128 4,6 23 128-4,-4 2-128 11,-1 1 128-11,1 1-128 4,-2-1 128-4,0 3 0 11,-2 0-144-11,2 0 144 4,0-1 0-4,2 1 0 11,0 0 0-11,2 0 0 4,0 1-192-4,0-1 48 11,4 0 0-11,-2-2 0 18,-4 1-240-18,0-5-32 1,3-1-16-1,1-1 0 15,-4 0-288-15,2 1-64 0,0 1-16 0,0-5 0 14,-4-18-1440-14,6 15-304 0,2 1-48 1,-8-16-16-1</inkml:trace>
    </iact:actionData>
  </iact:action>
  <iact:action type="add" startTime="86092">
    <iact:property name="dataType"/>
    <iact:actionData xml:id="d80">
      <inkml:trace xmlns:inkml="http://www.w3.org/2003/InkML" xml:id="stk80" contextRef="#ctx0" brushRef="#br4">27880 13424 13823 0,'0'0'1216'1,"-17"-4"-960"6,5 2-256-7,12 2 0 4,-16-2 848-3,16 2 128 9,-7-4 32-10,7 4 0 5,0 0 512-5,0 0 96 11,7-16 32-11,11 5 0 4,-1-5-240-4,7 6-32 7,3-3-16-7,12 1 0 9,4 2-400-9,6-3-64 6,4 3-32-6,1-2 0 9,1 4-288-9,1-1-48 11,-1-7-16-11,-2 6 0 4,-3 0-48-4,1 3-16 10,4 1 0-10,3 0 0 5,-3 2 0-5,-4-2 0 11,-1 2 0-11,1 0 0 4,0 2-208-4,-1 2-48 12,-9-2-16-12,2 2 0 3,-8-1-176-3,0 1 0 11,1 0 0-11,-9 0 128 4,-8 0-416-4,-1 0-96 12,-1 1 0-12,-17-1-16 18,14 2-2320-18,-14-2-464 0,0 0-80 5,0 0-9344-5</inkml:trace>
    </iact:actionData>
  </iact:action>
  <iact:action type="add" startTime="86510">
    <iact:property name="dataType"/>
    <iact:actionData xml:id="d81">
      <inkml:trace xmlns:inkml="http://www.w3.org/2003/InkML" xml:id="stk81" contextRef="#ctx0" brushRef="#br4">28540 14048 17503 0,'0'0'768'1,"-8"-10"176"-1,0-6-752 0,4 5-192 10,4 11 0-10,0-14 0 3,0 2 672-3,0 12 96 11,2-15 32-11,-2 15 0 5,-4-12-160-5,0-2-16 10,4 14-16-9,-12-9 0 5,1-5 576-6,-7 6 112 8,3 4 32-8,-5 2 0 4,3 0-304-4,1 2-64 12,-6 4-16-12,1-2 0 4,-4 4-192-4,1 0-48 12,3 2 0-12,1-2 0 4,-1 3-272-4,7 3-64 10,-1-4-16-10,15-8 0 4,-6 17-224-4,2-5-128 11,4-12 160-11,4 21-160 4,0-5 128-4,5 4-128 7,7 1 0-7,2-1 144 9,-3-3-144-7,7 3 0 8,5 1 0-10,-2-1 0 4,1 1 128-4,3 4-128 6,2-3 128-6,4 5-128 9,-2-2 128-9,4 1-128 11,-7 1 128-11,1 0-128 4,-2-1 176-4,-2 1-48 12,-1 0-128-12,-3 3 192 3,-7-1 48-3,-1 0 0 12,-3-2 0-12,-2-1 0 3,-6-5 16-3,-4 1 16 7,-2-1 0-7,-4 3 0 8,-6 1 272-8,-1-4 48 12,-9-3 16-12,-3-2 0 3,-4-3 32-3,-1 1 16 11,-5-6 0-11,-2 5 0 4,0-7-80-4,-4 0 0 11,2-6-16-10,-4 0 0 2,0 0-96-3,-5-4-16 7,-1-4 0-7,4-1 0 8,-4 1-192-8,2-2-64 11,4-6 0-11,4 5 0 4,6-7-192-4,6-1 0 10,5 5 0-10,9-4 0 21,-3 5-1024-21,10-3-256 0,4 6-64 1,6-5-11664 4,8 1-2352-4</inkml:trace>
    </iact:actionData>
  </iact:action>
  <iact:action type="add" startTime="88597">
    <iact:property name="dataType"/>
    <iact:actionData xml:id="d82">
      <inkml:trace xmlns:inkml="http://www.w3.org/2003/InkML" xml:id="stk82" contextRef="#ctx0" brushRef="#br5">8160 12111 9215 0,'0'0'816'1,"0"0"-656"8,0 0-160-9,0 0 0 5,0 0 736-5,14-8 112 10,4 2 32-10,-7-1 0 4,5-3-432-4,-2 2-96 11,1 0-16-10,3-3 0 2,-7 1 112-3,7-4 0 11,-6 8 16-11,1-1 0 5,-5-7 336-5,-2 2 64 10,-6 12 16-10,6-11 0 5,-6 11 144-5,2-16 48 11,-2 16 0-11,0 0 0 4,0 0-240-4,-10-6-32 11,-4-4-16-11,-1 6 0 4,3 1-144-4,-4 3-48 10,1 1 0-10,1 1 0 4,-3-2-80-4,1 2-32 11,-5 6 0-11,-1 0 0 5,-3 0-160-5,-3 5-48 13,-1-1 0-13,-2 8 0 2,-2-1-144-2,-6 1-128 10,0 1 192-10,0 6-192 5,-6 7 128-5,0 3-128 10,-2 0 0-10,-3 8 0 5,-3 1 0-5,0 7 0 11,1 5 0-11,1 7 0 4,-2-3 144-4,1 6-144 7,-5 5 0-7,4 7 144 10,6 2-144-10,1 5 0 12,-3 11 144-12,6-1-144 3,0 5 128-3,8 1-128 10,-2-3 160-9,4 3-160 3,2 0 128-4,1-3-128 10,7-7 0-10,1 1 0 5,3-4 160-5,1-7-160 7,5-3 160-7,1-2-160 9,4-1 240-9,4-3-48 6,4-2-16-6,6-6 0 8,0-5 16-8,6-1 16 11,3 0 0-11,9-3 0 4,1-8-64-4,4 1-16 7,1 1 0-7,1-4 0 8,2-6-128-8,4 2 192 11,-2-4-192-11,-4 4 192 4,1-2-192-4,-3 2 0 12,-2-4 0-12,-2 2 128 3,-1-4-128-3,-1 4 0 11,-3-4 144-11,-5 6-144 4,1-6 128-4,-8-4-128 12,0 0 128-12,-1 2-128 4,-5-6 128-4,-2-1-128 10,-2-5 160-10,-3-4-160 4,1 1 256-4,-2-10-32 7,0 1-16-7,-6-5 0 8,1 2 400-8,-3 0 80 11,14-8 16-11,-16-12 0 5,-5-1-128-5,1-7-32 8,1-5 0-8,-5-5 0 3,-1-11-160-3,-2 1-48 7,1-7 0-7,1-2 0 7,0-2-208-7,1-5-128 8,-1-9 160-8,3 3-160 8,-1 0 0-8,2-9 128 12,1 3-128-12,4-10 0 3,-1-8 0-3,7-7 0 12,0-1 0-12,8-5 0 3,2 1 0-3,2-1 0 7,6 5 0-7,0-4 0 8,2 3 0-8,5-3 0 12,-5-1 0-11,10 5 0 2,1 1 0-3,-1 1 0 7,-1 4 0-7,5 2 0 8,3-7 0-7,0 3 0 9,2 2 0-10,3 1 0 5,1-1 0-5,-2 2 0 10,4 6 0-10,-4 2 0 4,-3 2 0-4,1 4 0 11,0 4 0-11,2-1 0 4,2 7 0-4,3 5 0 10,-3 1 0-9,0 1 0 4,0 6-144-5,6 3 144 10,-2 5 0-10,2 4-144 5,0 0 144-5,-6 7 0 11,-1 5 0-11,-1 6-128 3,-2-1 0-3,-2 1 0 12,-3 5 0-12,-3-2 0 3,1 8 128-2,-9-3 0 9,-13 11 0-10,16-10 0 4,-16 10 0-4,0 0 0 10,0 0-128-10,0 0 128 4,0 0 0-4,0 0 0 12,0 0 0-12,0 0 0 5,0 0 0-5,0 0 0 12,-18 4 0-12,3 4 0 3,-7 3 0-3,1 1 0 10,-3 6 0-10,-1-1 128 5,-4 1-128-5,-4 7-128 10,-1 4 128-10,-5 6-192 4,0 4 192-4,0 0 0 12,-5 6 0-12,1 6 0 3,-2 0 0-2,-2 1 0 10,2-1 0-11,2 10 0 4,-4 3 0-4,4 8 0 8,-1-6 0-8,1 10-128 8,2 2 128-8,-2 10 0 12,6 10 0-12,4 3 0 3,1 4 0-3,3 3 0 7,-2 3 0-7,4 0-192 8,7 4 192-8,-1-2 0 13,1-2 0-13,8-3 0 2,-1-5 0-2,5-2 0 12,4-7 0-12,2 2 0 3,2-5 0-3,4-3 128 7,8-6-128-7,3-4 128 9,5-6-128-9,-1-4 128 9,3 1-128-9,3-5 128 5,4-4-128-5,7 1 0 7,-1-7 0-7,0 1 0 8,4 2 0-8,6-3 128 11,5-1-128-11,3 1 0 18,2-5-1088-17,5 0-304-1,6-8-48 0,9 0-9664 8,3-8-1936-8</inkml:trace>
    </iact:actionData>
  </iact:action>
  <iact:action type="add" startTime="90144">
    <iact:property name="dataType"/>
    <iact:actionData xml:id="d83">
      <inkml:trace xmlns:inkml="http://www.w3.org/2003/InkML" xml:id="stk83" contextRef="#ctx0" brushRef="#br5">31243 11828 10127 0,'-12'-13'896'1,"-1"-3"-704"7,-1-3-192-8,-2 1 0 5,7-1 1024-5,-5-3 192 10,2 1 16-10,2 3 16 5,-1-3-96-5,3 3 0 10,-4 2-16-10,4-1 0 5,1 3-320-5,-5-1-64 11,4 3-16-11,0-4 0 5,4 5 96-5,-3-3 32 9,1 4 0-9,6 10 0 5,-6-13 32-5,6 13 0 10,0 0 0-10,0 0 0 4,0 0-288-4,0 0-48 11,0 0-16-11,0 0 0 5,18-4-288-5,-3 8-48 10,5 5-16-10,5 3 0 5,6 10 0-5,0-1-16 10,1 4 0-10,3 8 0 6,2 6-176-6,-4 10 0 12,-2 4 0-12,0 3 128 1,1 1 16 0,-3 5 0 10,0 11 0-11,0 5 0 4,-1 5-144-4,-1 3 128 11,-4-2-128-11,-1-2 128 5,1 2-128-5,1-2 128 11,-1 0-128-11,-3 2 128 4,-1 3-128-4,2-1 128 11,1-2-128-11,-1 4 128 4,-5-4 32-4,2-1 0 10,-1-1 0-10,-3 2 0 4,1-4 96-4,-5 2 0 11,0 0 16-11,4 0 0 5,-9 0 32-5,1-6 0 9,-4-2 0-9,-2 0 0 5,-2-6 32-5,-2 5 16 11,-2 1 0-11,-5-4 0 4,-1 4-48-4,0-6-16 11,-5 0 0-11,-1-5 0 4,-1-3-96-4,-3 7 0 11,-3-5-16-11,2-2 0 5,-1-1 32-5,3-4 16 10,1-5 0-10,-1 5 0 4,-3 3-48-4,3-3-16 11,-4-4 0-10,3 1 0 2,-3 1-160-3,1 0 0 10,1-5 144-10,3-7-144 5,5-2 128-5,-7-3-128 11,3 1 128-11,3-6-128 5,-1-6 128-5,-1-3-128 11,1-1 128-11,-3-1-128 4,2-3 128-4,5 1-128 11,-7-11 128-11,9 7-128 4,-5 0 0-4,8-1 144 10,-3-3-144-10,11-10 0 4,0 0 144-4,-12 6-144 11,12-6 0-11,0 0 144 5,0 0-144-5,0 0 160 10,-4-8-160-10,4 8 160 4,0 0-32-4,0 0-128 11,8-25 192-11,5 3-64 4,1-1-128-4,6 0 0 11,-5-3 0-11,3-7 0 4,1-2 0-4,-1 2 0 11,-1-8 0-11,3 0 0 5,-7-8 0-5,5 0 0 10,2-1 128-10,-5-5-128 5,5 0 0-5,3-5 0 10,-3-4 0-10,1-3 0 5,-2-5 0-5,3-2 0 10,-4 4 0-10,1-10 0 5,1-12 0-5,-5 5 0 10,1-3 0-10,3 2 0 5,-3-11 0-5,-1 5 0 10,-7-5 0-10,6 7 0 5,-4-2 0-5,-6 5 0 10,-1-1 0-10,1 2 0 4,-4 0 0-4,0 4-144 11,-2 4 144-11,-2 4-160 5,-1 2 160-5,-1-2 0 11,-8 4-144-11,0-4 144 4,-5-2 0-4,-1 4 0 10,-5 6 0-10,4-4 0 5,-5 5-160-5,-3-3 160 10,-4 2 0-10,4 1-144 5,1 5 144-5,1 0 0 10,0-3 0-10,1 5 0 5,3 3 0-5,-2 3-128 11,-1 7 128-11,3 4 0 4,-3-6 0-4,5 10 0 10,2-2 0-10,3 6-128 5,-4 4 128-5,7 0 0 10,-7-4 0-10,3 7-128 4,3 9 128-4,-4-1 0 11,5 1 0-11,-3 7-128 5,5-2 128-5,-3 7 0 10,6 3 0-10,8 4-128 5,-17-6 128-5,17 6-128 11,0 0 128-11,0 0-128 4,0 0 128-4,-6 14-160 11,6-14 160-11,-2 23-160 4,2 4 160-4,4 2-128 10,5 3 128-10,5 3-128 5,4 6 128-5,-3 4 0 10,9 3 0-10,1 15-128 5,0 3 0-5,5 12 0 10,1 4 0-10,2 8 0 5,6 9 128-5,-6-1 0 10,-2 1-144-10,-1 5 144 5,-3 7 0-5,0 2 0 10,-1 0 0-10,1 2 0 5,0-2 0-5,-3 4 0 10,-1 0 0-10,-5-4 0 5,1-4 0-5,2 1 0 10,-7-11 0-10,2-5 0 5,-7-5 0-5,3 3 0 10,-6-8 0-10,-2-2 0 5,-8-2 0-5,0-2 240 10,-10 0-64-10,1 0-16 5,-11 0 48-5,-1 0 16 11,-6 4 0-11,-8-4 0 4,-6-6-48-4,-10 2-16 11,-7 2 0-11,-6-2 0 4,-1 2-160-4,-5 0 0 10,-2-2-160-10,4 2-11808 16,2 12-2352-15</inkml:trace>
    </iact:actionData>
  </iact:action>
  <iact:action type="add" startTime="97275">
    <iact:property name="dataType"/>
    <iact:actionData xml:id="d84">
      <inkml:trace xmlns:inkml="http://www.w3.org/2003/InkML" xml:id="stk84" contextRef="#ctx0" brushRef="#br1">15245 5876 11055 0,'0'0'480'1,"0"0"112"-1,0 0-464 0,0 0-128 9,0 0 0-9,0 0 0 5,0 0 720-5,0 0 128 10,0 0 32-10,0 0 0 5,0 0-400-5,0 0-80 9,0 0-16-9,2 20 0 6,-2-20 80-6,7 21 16 10,7 1 0-10,-4-1 0 4,5 3-80-4,1-3-16 11,4 2 0-11,3-5 0 4,6 1-112-4,2-5-16 12,3 0-16-12,5-6 0 3,0 1 144-3,7-3 48 11,1-2 0-11,-2-2 0 6,2 0-128-6,2 0-32 9,-4 0 0-9,1-4 0 5,1-4-144-5,-4 2-128 10,0-2 144-10,2-3-144 5,-8 1 160-5,4-6-160 11,0 0 160-11,-6-3-160 4,0 1 160-4,0-5-160 11,-4-1 160-11,-3 1-160 4,-3 0 160-4,-3 1-160 11,-7-1 160-11,-1 1-160 4,-6 4 160-4,-5-3-160 11,-1-1 160-10,-2 5-160 2,-3-5 144-3,-1 7-144 10,-4-3 128-10,-6 2-128 5,1 1 176-5,-7 5-48 10,-5-2-128-10,-3 6 192 6,-1 0-192-6,-10 2 0 7,-2 4 0-7,-4 0 0 8,0 2 0-8,-7 2-128 4,-5 4 128-4,-1 7-208 8,-5 5-16-8,3 1 0 7,1 1 0-7,1 5 0 8,-3 2 224-8,5 8 0 7,-3-2-160-7,5 6 160 8,3-2 0-8,2 8 0 7,2 2-144-7,2-5 144 9,2 1 0-9,6 2 0 6,-2 4 0-6,8-3 0 8,4 1 128-7,5 0-128 5,5 1 0-6,1-1 144 8,10 0-144-8,4-1 0 7,6-3 0-7,2-2 128 8,10 0 144-8,1-4 32 7,9 4 0-7,5-8 0 8,6 0 16-8,-2-4 16 7,4-6 0-7,6-5 0 8,6-11-128-8,1-3-16 7,1-2-16-7,0-6 0 8,1-4-176-8,1-2 192 7,2-1-192-7,-1-1 192 8,-1-2-192-8,1 0 0 7,1-7-160-7,-1 3 160 22,3-5-1088-21,-1 1-128-1,1 0-32 1</inkml:trace>
    </iact:actionData>
  </iact:action>
  <iact:action type="add" startTime="98011">
    <iact:property name="dataType"/>
    <iact:actionData xml:id="d85">
      <inkml:trace xmlns:inkml="http://www.w3.org/2003/InkML" xml:id="stk85" contextRef="#ctx0" brushRef="#br1">16678 5478 13823 0,'0'0'1216'1,"0"0"-960"2,-11-7-256-3,11 7 0 8,-8-6 128-8,8 6 0 7,0 0-128-7,0 0 192 8,0 0 672-8,0 0 128 8,0 0 32-8,0 0 0 8,0 0-320-7,0 0-64 4,0 0-16-5,19 0 0 9,1-2-288-9,3 2-48 6,-1 0-16-6,3 0 0 9,4-2-32-9,1 0-16 6,-3-4 0-6,2 0 0 9,2 2-224-9,1 0 176 6,1-1-176-6,-2 3 160 8,-2-4-160-8,-1-2 0 7,-3 4 0-7,0 2 0 11,1-2 0-11,-1 2 128 5,0 2-128-5,-1 0 0 22,1 0-1216-21,-2 0-336-1,9-7-64 0,-7 7-16 0</inkml:trace>
    </iact:actionData>
  </iact:action>
  <iact:action type="add" startTime="98372">
    <iact:property name="dataType"/>
    <iact:actionData xml:id="d86">
      <inkml:trace xmlns:inkml="http://www.w3.org/2003/InkML" xml:id="stk86" contextRef="#ctx0" brushRef="#br1">17628 4997 11455 0,'0'0'512'0,"0"0"96"0,0 0-480 0,0 0-128 5,0 0 0-5,0 0 0 7,0 0 768-6,0 0 144 5,0 0 32-6,10-8 0 10,-10 8-240-10,18-12-32 10,-1 4-16-10,-3 3 0 4,3-5-256-4,-1 4-48 11,1 0-16-11,3 4 0 4,-2-2-80-4,3 2 0 11,2 0-16-11,-1 0 0 5,-5-1-48-5,3 3 0 11,-1 5 0-11,-5-1 0 4,-14-4-192-4,18 6 176 10,-7 4-176-10,-11-10 160 4,14 14-160-3,-14-14 0 9,0 0 0-10,2 15 0 5,-4 3 208-5,-4-1 16 10,-6-3 0-10,1 2 0 4,-7-7 80-4,5 5 16 11,-7-4 0-11,4-3 0 5,3 7-192-5,-3-6-128 10,16-8 144-10,-10 14-144 5,5-3 0-5,5-11 128 10,2 18-128-10,1-6 0 5,-3-12 0-5,12 17 0 10,4-3 0-10,-3-1 0 4,3-5 0-4,3 2 0 11,-3 2 0-11,4-5 0 5,1 5 0-5,-3 2 0 4,-3-6 0-4,5 5 0 9,-7-3 0-9,5 6 0 7,-8-5 0-7,3 5 0 9,-5-6 0-9,-8-10 0 5,4 19 0-5,-6-3 0 9,-6 1 0-9,-5-5 0 7,1 2 0-7,-8-7 0 8,-1 1 0-8,-2 0 272 7,-5-4-16-7,1 0-16 8,4 2 144-8,-5-2 48 7,1 1 0-7,2-3 0 8,3-2-208-8,1 0-32 7,7 2-16-7,14-2 0 7,-18-2-176-7,18 2 0 7,0 0 0-7,0 0 128 23,0 0-576-22,0 0-112-1,0 0-16 0,22-2-6656 7,-5-3-1312-7</inkml:trace>
    </iact:actionData>
  </iact:action>
  <iact:action type="add" startTime="98896">
    <iact:property name="dataType"/>
    <iact:actionData xml:id="d87">
      <inkml:trace xmlns:inkml="http://www.w3.org/2003/InkML" xml:id="stk87" contextRef="#ctx0" brushRef="#br1">18705 5209 6447 0,'0'0'576'1,"0"0"-576"3,18-11 0-4,-9 5 0 9,-9 6 1488-9,0 0 192 6,0 0 48-6,0 0 0 8,0 0-784-8,0 0-160 7,-19-2-16-7,-3 0-16 8,-7 4-112-8,-6 2 0 8,0 2-16-8,2 1 0 7,0 1-48-7,-5-4-16 7,1 2 0-6,8 4 0 6,2-3-128-7,0-1-32 6,3 2 0-6,7 4 0 9,3-6-208-9,14-6-32 6,-16 9-16-6,16-9 0 9,-6 16-144-9,4 2 0 7,2-18 0-7,8 17 128 8,4 1 128-8,2 1 0 7,3-3 16-7,5 3 0 9,-5 5-80-9,5-1 0 7,1-3-16-7,-1-1 0 8,-3 1-176-8,1-3 128 6,-5 3-128-6,-5 3 128 8,-2-5-128-8,-2-5 0 7,-6 7 0-7,-4-5 0 8,-4 1 144-8,0-2-144 8,-8-1 160-8,1-5-160 8,-11 2 576-8,-1-2 0 6,0-6 16-6,-2 1 0 8,-3 1-128-8,1-2-16 7,2-2-16-7,0 0 0 8,1-2-432-8,1 0 0 8,2-3 0-8,5 1 0 7,-1 0 0-7,5-2 0 7,4 0 0-7,5 0 0 23,7 6-1856-23,0 0-240 0,-6-11-48 1,6 11-16-1</inkml:trace>
    </iact:actionData>
  </iact:action>
  <iact:action type="add" startTime="99391">
    <iact:property name="dataType"/>
    <iact:actionData xml:id="d88">
      <inkml:trace xmlns:inkml="http://www.w3.org/2003/InkML" xml:id="stk88" contextRef="#ctx0" brushRef="#br1">19799 4671 13759 0,'0'0'608'0,"0"0"128"0,0 0-592 0,0 0-144 5,0 0 0-5,0 0 0 8,-13 2 640-8,-5 2 112 7,0 6 16-7,-1-3 0 8,-8 1-224-8,1 6-32 7,1-2-16-7,-2 5 0 8,-3-1-96-8,-3 7-16 7,-2 3 0-7,0 3 0 9,-8 8-16-9,2 2-16 6,-4 10 0-6,2 7 0 8,-3 7-32-8,-5 9-16 7,2 2 0-7,2 4 0 9,0 2-304-9,3 4 160 6,3 5-160-6,-2 3 128 9,2-2 0-9,2 3-128 6,6-5 192-6,3 0-64 9,5-2 112-9,2-6 16 6,1-2 0-6,6-8 0 9,-1 0 64-9,5 0 0 6,-1-3 16-6,5 1 0 9,4 0-160-9,4-5-48 7,2-7 0-7,6 3 0 7,3 3-128-7,3-5 160 8,7-5-160-8,5-3 160 9,1 4-304-9,8-5-64 6,6-1-16-6,2-10-10912 11</inkml:trace>
    </iact:actionData>
  </iact:action>
  <iact:action type="add" startTime="100096">
    <iact:property name="dataType"/>
    <iact:actionData xml:id="d89">
      <inkml:trace xmlns:inkml="http://www.w3.org/2003/InkML" xml:id="stk89" contextRef="#ctx0" brushRef="#br1">20425 5221 5519 0,'0'0'240'0,"0"0"64"0,0 0-304 0,0 0 0 6,6-10 0-6,-6 10 0 8,6-15 1952-7,-6 15 336 5,12-12 64-6,-6 0 16 8,-6 12-1424-8,11-11-288 7,7 1-48-7,-1-2-16 8,-1 6-352-8,3-2-80 8,7-1-16-8,-1 1 0 7,3 0-144-7,-1-2 160 8,2 3-160-8,0 3 160 8,-1-2-160-8,1 2 128 6,-2-4-128-6,2 6 128 9,1 0-128-9,-5 6 0 6,-2 6 144-6,-7-2-144 8,0-2 128-8,-16-6-128 7,11 13 128-7,-1-1-128 8,-10-12 0-8,0 23 144 7,-6 1-144-7,-7-1 0 8,-5 2 432-8,-5-3-32 7,-14-1 0-6,0 5 0 6,-4 1-128-7,0 0-16 7,-4 1-16-7,8-1 0 8,-4 0-240-8,2-3 176 7,0-5-176-7,0-1 160 8,9 1-160-8,3-3 0 8,2-3 144-8,5 1-144 8,5-6 128-8,15-8-128 7,0 0 128-7,0 0-128 7,0 0 192-7,0 0-16 7,0 0-16-7,15 4 0 8,5-4 160-8,3 0 48 8,6-2 0-8,5-2 0 7,1-2-128-7,2 0-32 7,-2 2 0-7,6 0 0 8,-2 2-208-8,6-1 176 7,-2-3-176-6,3 0 160 6,3 4-160-7,-4-2 0 7,4 0 0-7,0 2 0 9,-1-4 0-9,-7 0 128 6,0 3-128-6,-6-1 0 9,-5 0 0-9,-3 0-176 7,-4 6 16-7,-1 2-6816 15,-7 0-1376-15</inkml:trace>
    </iact:actionData>
  </iact:action>
  <iact:action type="add" startTime="100564">
    <iact:property name="dataType"/>
    <iact:actionData xml:id="d90">
      <inkml:trace xmlns:inkml="http://www.w3.org/2003/InkML" xml:id="stk90" contextRef="#ctx0" brushRef="#br1">20146 5902 11967 0,'0'0'1072'1,"0"0"-864"1,0 0-208-2,0 0 0 8,0 0 544-8,0 0 64 7,0 0 16-7,20 6 0 8,5-3 144-8,8-1 16 8,4 2 16-8,4-4 0 7,4 0-432-7,6-6-96 8,-2-1-16-8,5-1 0 7,7-6-48-7,1 4-16 7,7-3 0-6,1 1 0 6,6-4 64-7,4 3 16 8,0-7 0-8,-2 7 0 8,-6-5-64-7,0 4-16 4,-2-1 0-5,-3 5 0 9,-9 0-192-9,-5 4 176 6,-2 3-176-6,-10 3 160 9,-1 2-352-9,-8 1-64 6</inkml:trace>
    </iact:actionData>
  </iact:action>
  <iact:action type="add" startTime="100906">
    <iact:property name="dataType"/>
    <iact:actionData xml:id="d91">
      <inkml:trace xmlns:inkml="http://www.w3.org/2003/InkML" xml:id="stk91" contextRef="#ctx0" brushRef="#br1">20786 6227 9215 0,'0'0'816'0,"-12"2"-656"7,-3-2-160-7,1-2 0 8,-3 4 960-8,-3 0 176 7,-1 2 16-7,-3 0 16 8,-3 4-720-8,-4 0-160 7,2 3-32-7,-5 1 0 8,-1-6-16-8,4 2-16 7,4 3 0-7,1-1 0 8,1 6 48-8,4-5 16 7,7-5 0-7,0 8 0 8,6-4 0-8,8-10 0 7,-2 19 0-7,6-5 0 8,-4-14 128-8,12 23 32 7,6 1 0-7,5-1 0 9,-1-3-80-9,5-3-16 7,2 5 0-7,4 1 0 7,2-2-48-6,4 1-16 5,-5-1 0-6,-3 3 0 8,2 1-144-8,-4 2-16 7,-2-1-128-7,-1 1 192 8,-5 2-64-8,-1 1 0 7,-7-5-128-7,-3 0 192 8,-2 1-192-8,-6-3 0 7,-4-3 128-7,-6 1-128 8,-2 2 336-8,-1-3 32 7,-7-8 0-7,-1 1 0 8,-7-3 224-8,-1-2 48 7,0-2 16-7,-3 1 0 8,1-1-208-8,0-4-64 8,0 4 0-8,-1-4 0 8,-1-2-192-8,2-2-64 6,2-2 0-6,1 2 0 8,5 0-128-8,1 0 0 7,5-5-192-7,3-3 192 23,12 10-1904-23,-8-14-256 1,0-15-48-1,10 5-16 0</inkml:trace>
    </iact:actionData>
  </iact:action>
  <iact:action type="add" startTime="101403">
    <iact:property name="dataType"/>
    <iact:actionData xml:id="d92">
      <inkml:trace xmlns:inkml="http://www.w3.org/2003/InkML" xml:id="stk92" contextRef="#ctx0" brushRef="#br1">21280 6038 13823 0,'0'0'1216'0,"-6"-8"-960"4,-6-3-256-4,12 11 0 9,0 0 592-9,0 0 80 7,0 0 16-7,0 0 0 8,2-14-304-8,8-2-48 7,2 9-16-7,5 1 0 8,-3-4-144-8,5 4-48 7,3 2 0-7,3-2 0 8,0-3 112-8,1 3 16 7,-5 2 0-7,3 2 0 8,-1 0-256-8,-2 2 176 8,1 2-176-8,-6 0 160 8,-16-2-160-8,17 8 0 7,-3 3 144-7,-14-11-144 7,11 12 0-7,-7 4 0 7,-4-16 0-7,0 13 0 8,-2 3 384-8,2-16 0 7,-2 14 0-7,2-14 0 8,-5 17-192-8,-1-1-16 7,6-16-16-7,-4 13 0 8,4-13-160-8,0 0 0 7,-4 18 144-7,4-4-144 9,4 3 0-9,-4-17 144 6,4 16-144-6,4 1 0 8,-3 5 0-8,5-5 0 7,2 3 0-7,-4 1 0 9,1 1 0-9,3-3 0 7,-6 1 0-7,2 1 0 9,-2-3 0-9,-1-5 0 5,-5 5 0-5,0-18 0 9,0 0 256-9,-11 14-64 6,-1-3-16-6,-6-3 0 8,3-4 400-8,-7 0 64 8,-3-4 32-8,-2 2 0 7,-1 2-192-7,-1 0-32 8,-2-4-16-8,-4-4 0 7,0-2-240-7,0 2-64 8,2 2 0-8,3-4 0 7,5-4 0-7,3 5 0 7,9-1 0-6,13 6-8096 14,0 0-1632-15</inkml:trace>
    </iact:actionData>
  </iact:action>
  <iact:action type="add" startTime="102319">
    <iact:property name="dataType"/>
    <iact:actionData xml:id="d93">
      <inkml:trace xmlns:inkml="http://www.w3.org/2003/InkML" xml:id="stk93" contextRef="#ctx0" brushRef="#br1">23271 5233 9215 0,'0'0'816'1,"0"0"-656"3,0 0-160-4,0 0 0 9,0 0 864-9,0 0 144 6,0 0 16-6,0 0 16 8,0 0-224-8,0 0-48 7,0 0-16-7,0 0 0 8,0 0-48-8,0 0 0 7,0 0 0-6,-17 9 0 6,7 9-128-7,-4-2-48 7,4 3 0-7,-1 5 0 8,1 1-256-8,2 4-48 7,-2 2-16-6,5-1 0 6,-1-1-208-7,2 2 144 7,0-2-144-7,-2-1 128 8,4-3-128-8,-2-2 0 7,0 3 0-7,2-3 0 8,0 1 0-6,2-3 0 4,-2-2 0-6,2 1 0 8,2-6 0-8,-2 3 128 6,0 1-128-6,0-7 0 24,0-11-1344-24,0 18-336 1</inkml:trace>
    </iact:actionData>
  </iact:action>
  <iact:action type="add" startTime="102587">
    <iact:property name="dataType"/>
    <iact:actionData xml:id="d94">
      <inkml:trace xmlns:inkml="http://www.w3.org/2003/InkML" xml:id="stk94" contextRef="#ctx0" brushRef="#br1">22678 5695 20271 0,'0'0'1792'1,"12"-8"-1424"5,2 4-368-6,5 0 0 8,-1-9 256-8,5 5 0 7,6 2-16-7,10 0 0 8,0 2-64-8,8-2-16 7,-4 3 0-7,6-1 0 8,1 2-160-8,5-2 128 8,-2 0-128-8,-3 2 128 8,-5 0-128-8,-2 2 0 7,-4 4 144-7,0-2-144 7,-6-4 0-7,1 2-128 7,-3-2 0-7,-2 0 0 25,-6-2-832-25,-1 0-144 2</inkml:trace>
    </iact:actionData>
  </iact:action>
  <iact:action type="add" startTime="102905">
    <iact:property name="dataType"/>
    <iact:actionData xml:id="d95">
      <inkml:trace xmlns:inkml="http://www.w3.org/2003/InkML" xml:id="stk95" contextRef="#ctx0" brushRef="#br1">24356 4893 6447 0,'0'0'576'1,"-14"6"-576"3,-4 2 0-4,3 0 0 8,-1 4 1728-7,-1 3 224 5,3 3 48-6,-4 1 16 8,7 7-784-7,-3 1-144 4,6 0-48-5,0 2 0 9,-1 5-272-9,5-3-64 6,2 2-16-6,2-4 0 9,4-2-80-9,2-1-16 6,3-7 0-6,1-5 0 8,8 4-128-8,-1-7-16 7,5 3-16-6,3-6 0 6,2-4-16-7,3 0 0 8,-1-4 0-8,2 0 0 9,-2-2-224-9,6 0-32 6,1 0-16-6,1 0 0 9,2 0-144-9,-6-6 0 7,-2 0 0-6,-2 4 0 21,-1 0-560-21,-7 2-144-1,0-3-16 1,-7 1-9936-1</inkml:trace>
    </iact:actionData>
  </iact:action>
  <iact:action type="add" startTime="103177">
    <iact:property name="dataType"/>
    <iact:actionData xml:id="d96">
      <inkml:trace xmlns:inkml="http://www.w3.org/2003/InkML" xml:id="stk96" contextRef="#ctx0" brushRef="#br1">24908 4800 17215 0,'-2'-22'768'0,"2"22"144"0,0 0-720 0,0 0-192 3,0 0 0-3,0 0 0 8,-8 22 272-8,-6 3 32 7,1 2 0-7,-1 3 0 8,2 1 80-8,1 0 32 7,-7 6 0-7,2 4 0 8,1-2 144-8,-5 6 16 7,1-2 16-7,1 0 0 8,-3 6-336-8,3-7-64 7,5 3 0-7,-3 0-16 9,6-8-176-9,2 0 0 6,1-4 0-6,3-3 128 8,-2-5-128-8,4-4 128 7,0 1-128-7,0-1 128 8,2-3-128-8,2-2 0 7,-2-16 0-7,2 21-176 22,0-2-1568-22,-2-19-320 0</inkml:trace>
    </iact:actionData>
  </iact:action>
  <iact:action type="add" startTime="103459">
    <iact:property name="dataType"/>
    <iact:actionData xml:id="d97">
      <inkml:trace xmlns:inkml="http://www.w3.org/2003/InkML" xml:id="stk97" contextRef="#ctx0" brushRef="#br1">23903 5945 13823 0,'0'0'1216'0,"0"0"-960"6,0 0-256-6,0 0 0 8,0 0 704-8,10 9 112 8,9-5 16-8,5 0 0 7,5 2-320-7,6-6-48 7,6 0-16-7,6-2 0 8,4-2-192-8,7-2-64 7,14 2 0-7,-3-1 0 8,5-3-48-8,-2 2-16 8,0 0 0-8,6-4 0 7,4-3 0-7,-2 5-128 7,-2-4 192-6,-2 2-64 7,-4 3 16-8,0-1 0 6,-9 4 0-6,-5 2 0 8,-5 0-144-8,-4 2 0 7,-12 2 144-7,-2 2-6224 17,-8 4-1264-17</inkml:trace>
    </iact:actionData>
  </iact:action>
  <iact:action type="add" startTime="103817">
    <iact:property name="dataType"/>
    <iact:actionData xml:id="d98">
      <inkml:trace xmlns:inkml="http://www.w3.org/2003/InkML" xml:id="stk98" contextRef="#ctx0" brushRef="#br1">24759 6340 13935 0,'0'0'608'0,"0"0"144"1,-15-5-608-1,-1-1-144 7,-7 0 0-7,-1 4 0 8,-3 2 704-8,-2 0 128 7,-2 2 0-7,-3 6 16 9,-1 0-256-9,4-1-48 6,0 5-16-6,2-2 0 9,-1 0-224-9,5 5-48 6,2-1-16-6,3 1 0 8,3-3-240-8,1 4 0 8,8 1 0-8,6-3 0 8,2-14 0-8,8 19 176 7,6-3 0-7,1 3 0 7,5 3 160-7,5-1 48 8,2-1 0-8,1 1 0 7,-1 1-192-7,2-3-48 8,3-3 0-7,1 3 0 5,-2 5 16-6,-2-3 0 7,-3-3 0-6,-5 3 0 6,-2-1-160-7,-3-3 0 8,-4 1 144-8,-6-1-144 7,-2-1 0-7,-4 4 128 7,-4-7-128-7,-2 5 0 8,-2 1 384-8,-8-3 0 7,-3 1 0-7,1 5 0 9,-3-10 96-9,-6 3 32 7,-5-1 0-7,1 1 0 8,-2-5-240-8,2 2-32 7,0-6-16-7,1 0 0 8,1 1-96-8,-2 1 0 7,2-2-128-7,1-2 192 8,3-4-192-8,5 0 128 7,9 0-128-7,11 0 0 21,-14-4-256-20,14 4-128-1,0 0-48 0,0 0-7488 8,18-27-1488-8</inkml:trace>
    </iact:actionData>
  </iact:action>
  <iact:action type="add" startTime="104269">
    <iact:property name="dataType"/>
    <iact:actionData xml:id="d99">
      <inkml:trace xmlns:inkml="http://www.w3.org/2003/InkML" xml:id="stk99" contextRef="#ctx0" brushRef="#br1">25044 6206 14975 0,'0'0'656'0,"12"-10"144"0,-12 10-640 0,15-15-160 6,5 3 0-5,1 0 0 6,-3 4 640-7,2 2 112 8,1-5 16-8,2 3 0 8,-3 2-336-8,1 0-64 7,1 4-16-7,-1-4 0 8,-5 3-32-8,1 3-16 7,1 2 0-7,-18-2 0 8,14 9-112-8,-1-1-32 7,-13-8 0-7,6 18 0 8,-6-3 96-8,-4 7 32 8,-7-1 0-8,-1-1 0 7,-6 1 224-7,1 3 64 8,-7-1 0-8,-1-2 0 8,-4-5-112-8,1 3-16 6,3-1 0-6,0-4 0 9,-1 1-64-9,7-5-32 6,7 4 0-6,12-14 0 8,-10 11-176-8,10-11-48 7,0 0 0-7,0 0 0 8,6 16 0-8,-6-16-128 7,16 8 192-7,5-4-64 8,3-8 208-8,3-2 48 7,-2-2 0-7,3 2 0 9,-1 2-144-9,4 0-32 6,6-3 0-6,2 1 0 9,-6 2-208-9,4 2 176 5,2 0-176-5,-5 4 160 9,-3 0-160-9,0 4 0 8,-2 4 0-8,1-3-13312 11</inkml:trace>
    </iact:actionData>
  </iact:action>
  <iact:action type="add" startTime="105353">
    <iact:property name="dataType"/>
    <iact:actionData xml:id="d100">
      <inkml:trace xmlns:inkml="http://www.w3.org/2003/InkML" xml:id="stk100" contextRef="#ctx0" brushRef="#br1">27367 5521 6447 0,'0'0'272'0,"0"0"80"0,0 0-352 0,0 0 0 4,0 0 0-4,0 0 0 8,0 0 1856-8,0 0 288 6,0 0 64-6,0 0 16 9,-8 20-1056-9,-3-5-208 7,-3 1-32-7,-3 6-16 8,-1 1-176-8,2 6-32 7,-3 2-16-7,3 1 0 8,-3 3-384-8,1 6-80 7,3-6-16-7,-3 2 0 9,4 0-208-9,-1-4 176 6,3-4-176-6,-4 1 160 8,9-1-160-8,-5-6 0 7,4-1 0-7,2-7 128 8,0 3-128-8,1-1 0 7,1-5 144-7,4-12-144 24,0 0-400-24,0 0-160 0,0 0-16 0,0 0-16 0</inkml:trace>
    </iact:actionData>
  </iact:action>
  <iact:action type="add" startTime="105591">
    <iact:property name="dataType"/>
    <iact:actionData xml:id="d101">
      <inkml:trace xmlns:inkml="http://www.w3.org/2003/InkML" xml:id="stk101" contextRef="#ctx0" brushRef="#br1">26739 5872 19343 0,'10'-7'1728'0,"6"-5"-1392"5,7 4-336-5,4 2 0 9,3 2 176-9,12 0-48 6,13 1 0-6,7-1 0 9,3-2-128-9,9 4 160 7,-2-2-160-7,2 0 160 8,-2 0-160-8,-5 2 160 7,-5 4-160-7,1-2 160 8,-7 4-160-8,-3 0 0 7,-6 0 144-5,-3 0-144 5,-5 2-256-7,0-2-112 6</inkml:trace>
    </iact:actionData>
  </iact:action>
  <iact:action type="add" startTime="105894">
    <iact:property name="dataType"/>
    <iact:actionData xml:id="d102">
      <inkml:trace xmlns:inkml="http://www.w3.org/2003/InkML" xml:id="stk102" contextRef="#ctx0" brushRef="#br1">28902 4540 12895 0,'-6'-15'1152'1,"6"15"-928"2,0 0-224-3,0 0 0 7,-15-4 688-6,3 6 80 5,-3 4 32-6,3 5 0 8,-8 5-432-8,3 7-96 8,1 5-16-8,-3 1 0 9,-1 2 64-9,5 2 16 5,-3 6 0-5,6-6 0 9,-3-1 112-9,9-1 0 6,0 2 16-6,2 2 0 8,0-4 64-8,8-1 16 7,2-3 0-7,0 0 0 8,4-3-144-8,5-5-16 7,-1-1-16-7,3-1 0 8,3-7 16-8,1-2 0 8,-1 0 0-8,5-6 0 8,4-4 16-8,3-4 16 7,3 2 0-5,-2 0 0 3,-4 2-224-5,4-2-32 9,1 0-16-8,1-4 0 4,-2-1-144-5,-4-1 0 8,-2-4 0-8,-3 3 0 23,-3-5-656-23,-1 2-112 1,-1-7-32-1,1-1-6496 6,-7-3-1280-6</inkml:trace>
    </iact:actionData>
  </iact:action>
  <iact:action type="add" startTime="106163">
    <iact:property name="dataType"/>
    <iact:actionData xml:id="d103">
      <inkml:trace xmlns:inkml="http://www.w3.org/2003/InkML" xml:id="stk103" contextRef="#ctx0" brushRef="#br1">29515 4340 14735 0,'0'0'1312'1,"0"0"-1056"3,0 0-256-4,0 0 0 8,-12 15 768-8,-5-1 80 7,1 9 32-7,-2 3 0 8,3 5-432-8,1 8-96 6,-7 6-16-6,-1 5 0 9,-1 3 176-9,1 5 16 7,-3 3 16-7,0 9 0 8,-5-2 48-8,5 7 16 7,0-3 0-7,3-2 0 9,1 0-368-9,5-8-80 6,-3-1-16-6,5-4 0 8,-2-3-144-8,7-5 0 7,-5-6 0-7,8-8 128 8,-2-6-128-8,1-2 0 7,3 1 0-7,0-5 128 8,0-3-128-8,2-1 0 7,2 1 0-7,0-20 0 24,0 13-1712-23,0-13-272 0</inkml:trace>
    </iact:actionData>
  </iact:action>
  <iact:action type="add" startTime="106492">
    <iact:property name="dataType"/>
    <iact:actionData xml:id="d104">
      <inkml:trace xmlns:inkml="http://www.w3.org/2003/InkML" xml:id="stk104" contextRef="#ctx0" brushRef="#br1">28194 5894 18831 0,'0'0'832'1,"0"0"176"-1,18 8-816 11,-1-4-192-11,9-1 0 0,5 1 0 2,8 2 208-2,0-4 0 6,6-2 0-6,6-2 0 8,1-4-80-7,5 2 0 6,-1-1-128-7,9-1 192 8,9-6-64-7,2 0 0 5,0 3-128-6,4-3 192 8,0 2-64-8,-6-2 0 7,-2 5-128-6,-7 1 192 6,-1 2-192-7,-6-2 128 7,-5-2-128-7,-2 6 0 8,-4 2 0-8,-8 4-160 7,0 2 0-7,-8 0-8992 12</inkml:trace>
    </iact:actionData>
  </iact:action>
  <iact:action type="add" startTime="106869">
    <iact:property name="dataType"/>
    <iact:actionData xml:id="d105">
      <inkml:trace xmlns:inkml="http://www.w3.org/2003/InkML" xml:id="stk105" contextRef="#ctx0" brushRef="#br1">29454 6274 15487 0,'-6'-23'688'0,"6"23"144"0,-9-16-672 0,3 10-160 4,6 6 0-4,-12-6 0 8,-5-1 144-8,1 3 0 8,-4 0 0-8,-3 2 0 7,-4 2 48-6,-2 2 0 5,-1-2 0-6,-7 4 0 8,-4 4 288-8,4-3 64 7,-4-1 16-7,6 2 0 8,4 6 16-8,0-2 0 7,-2 3 0-7,5 1 0 8,7-6-336-8,1 3-64 7,7-1-16-7,13-10 0 8,-2 20 0-8,9-3 0 7,1 3 0-7,10 3 0 8,1-1 160-8,9 1 48 7,3-4 0-7,6 7 0 9,0 1-128-9,6 0-32 6,-4 5 0-6,6-3 0 9,-4-2-80-9,0-1-128 7,-6-1 176-7,-2 0-176 8,-4-1 176-7,-1 1-176 4,-3-4 160-5,-6-3-160 9,1 2 128-9,-10 1-128 6,-3-5 0-6,1-1 144 8,-8 1 176-8,0-16 16 7,-13 13 16-7,-5 1 0 8,-3-2 496-8,-9-4 112 8,-5-3 0-8,-4 1 16 7,-6-4-272-7,0-4-64 8,-3-4-16-8,-5 1 0 7,0-3-320-7,-3 0-64 8,-1-8-16-8,-1 5 0 7,-1-7-224-7,3 4 144 7,-3-1-144-7,12-3 128 8,1 7-288-8,10-5-64 8,5 4-16-8,6-3-9360 15,3 1-1856-15</inkml:trace>
    </iact:actionData>
  </iact:action>
  <iact:action type="add" startTime="107649">
    <iact:property name="dataType"/>
    <iact:actionData xml:id="d106">
      <inkml:trace xmlns:inkml="http://www.w3.org/2003/InkML" xml:id="stk106" contextRef="#ctx0" brushRef="#br1">30238 4094 11055 0,'0'0'480'1,"0"0"112"-1,0 0-464 0,0 0-128 4,0 0 0-4,14-6 0 7,-14 6 1152-7,22-2 192 8,-3 4 64-8,-3 0 0 8,3 4-960-8,1 2-192 7,-3 3-48-7,5-1 0 7,1 2-16-7,2-3-16 8,1 7 0-8,1-4 0 8,2 5 80-8,1-1 32 7,-1 3 0-7,-2 3 0 8,-1 3-32-8,-3 3-16 7,-2-1 0-7,3 4 0 8,-1 2-80-8,1 4-16 7,1 2 0-7,-2-2 0 8,-1 10-16-8,-1-4 0 7,5 4 0-7,-3 4 0 8,-1-3 128-8,-3 3 0 7,-1 0 16-7,3 3 0 8,2 3 112-8,-3 1 0 7,-6-1 16-7,3 1 0 8,-5 1-80-8,3-3 0 6,-5-1-16-6,0 6 0 9,0-3-64-9,-4-1-16 7,1-5 0-7,1 7 0 8,-4 3 112-8,0 1 32 7,-4-1 0-7,2 4 0 8,-2-1 0-8,0-7 0 9,0 3 0-9,-2 1 0 7,0-2-48-7,-2-1-16 6,-6-2 0-6,3-3 0 8,-1 1-64-8,-6-1-16 7,0 7 0-7,-3-1 0 8,5-3 32-8,-5-3 0 7,-3-3 0-7,1-2 0 9,-5 0 48-9,1-1 16 6,-4-3 0-6,-1 2 0 8,1 0 80-7,0-8 32 5,-3 2 0-6,-3-4 0 8,-4-4-16-8,4-2 0 7,4-5 0-7,-3-1 0 8,-7 0-32-8,4 1-16 7,0-7 0-7,2-3 0 9,-6 3-64-9,4-3-16 7,4-1 0-7,0 1 0 8,-6-6-96-8,5 0 0 7,1 1-16-7,2-5 0 7,2 2 32-7,1 0 16 8,3-4 0-8,-1 0 0 7,1-3-32-7,1-1-16 7,1 4 0-7,5-2 0 8,3-4-176-8,13 2 0 7,0 0 144-7,0 0-144 8,-14-2 0-8,14 2 0 7,0 0 0-7,0 0 0 24,0 0-1440-24,0 0-352 1,0 0-80-1,0 22-16 0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3T00:12:07.237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FFC000"/>
    </inkml:brush>
    <inkml:brush xml:id="br3">
      <inkml:brushProperty name="width" value="0.05292" units="cm"/>
      <inkml:brushProperty name="height" value="0.05292" units="cm"/>
      <inkml:brushProperty name="color" value="#FFFFFF"/>
    </inkml:brush>
    <inkml:brush xml:id="br4">
      <inkml:brushProperty name="width" value="0.05292" units="cm"/>
      <inkml:brushProperty name="height" value="0.05292" units="cm"/>
      <inkml:brushProperty name="color" value="#92D050"/>
    </inkml:brush>
    <inkml:brush xml:id="br5">
      <inkml:brushProperty name="width" value="0.055" units="cm"/>
      <inkml:brushProperty name="height" value="0.055" units="cm"/>
    </inkml:brush>
  </inkml:definitions>
  <iact:action type="add" startTime="3902">
    <iact:property name="dataType"/>
    <iact:actionData xml:id="d0">
      <inkml:trace xmlns:inkml="http://www.w3.org/2003/InkML" xml:id="stk0" contextRef="#ctx0" brushRef="#br0">11511 2226 2751 0,'0'0'128'1,"0"0"16"-1,0 0-144 0,0 0 0 9,0 0 0-9,0 0 0 5,0 0 1744-5,0 0 320 11,0 0 64-11,0 0 16 4,0 0-1136-4,0 0-240 13,0 0-32-13,0 0-16 3,0 0-272-3,0 0-48 11,18 3-16-11,-18-3 0 4,0 0-96-4,12 8-32 11,-12-8 0-11,17 6 0 4,-3-2 64-4,-14-4 0 10,21 4 0-10,-3-2 0 4,-4-2 0-4,5 2 16 12,-3 0 0-12,5-2 0 5,2 0-16-5,5 0-16 9,1-2 0-9,4 2 0 6,8 0 16-6,0-2 0 10,8-2 0-10,2 0 0 4,1 2-16-4,3-4 0 11,3 0 0-11,-1 1 0 4,0-1-48-4,1-4-16 11,3 2 0-11,1 4 0 4,-4-4-64-4,1 1-16 11,1 1 0-11,3 2 0 4,3 2-16-4,-3-2 0 11,5 0 0-11,-2 0 0 4,-1-2-16-4,3 2-128 11,-6 1 192-11,1 1-64 4,-3-2 0-4,-1 2 0 10,1 2 0-10,-3 2 0 6,1 2-128-6,-3-4 0 10,-4-2 144-9,-1 2-144 2,-5-2 0-3,2 2 144 10,-2-2-144-10,-16 0 0 4,0 0 256-4,-1 0-48 11,-3-2-16-11,0 2 0 5,-3 0 48-5,-3 0 0 10,1 2 0-10,-1 0 0 5,-7 0-16-5,-12 0 0 12,0 0 0-12,0 0 0 3,0 0 64-3,0 0 16 11,0 0 0-11,0 0 0 4,0 0-16-4,-18 10 0 11,1-4 0-11,-8 0 0 4,-3-4-160-4,1 3-128 11,-8 3 192-11,-8-2-192 4,-6 0 144-4,-2-2-144 11,1 0 0-11,-9-2 144 4,3-2-144-4,-7 2 0 11,1-2 0-11,-5 5 0 5,-1-1 0-5,-2 0 128 9,2-2-128-9,-6 2 0 5,1 0 0-5,-1-2 0 10,-4-2 128-10,8-2-128 6,4 0 0-6,3 2 160 10,-1 0-160-10,3 0 160 4,5 0-32-4,1 0-128 11,3-2 192-11,3 2-64 4,2 0-128-4,-4 2 0 10,3-2 0-9,5 0 128 3,2-2-128-4,8 0 0 11,1 0 0-11,3 0 0 5,2 0 0-5,5 0 0 10,3-3 0-10,7 5 0 4,12 0 0-4,0 0 0 11,0 0 0-11,0 0 0 4,0 0 0-4,0 0 0 11,24 3 0-11,7 1 0 4,2-2 192-4,16-2-32 11,7-2-16-11,7-2 0 5,11-3 16-5,10 1 0 10,5 0 0-10,17 0 0 5,3 2-160-5,8-2 0 10,6 0 0-10,-2 1 0 4,0-5 0-4,-2-2 0 11,-6 4 0-11,-6-1 0 4,-7-3 0-4,-7 2 0 10,-5-5 0-10,-28 7 0 6,5-2 192-6,-5-2-32 10,-3 3-16-10,-3-3 0 4,-3 0 64-4,-6 4 16 11,-2-3 0-11,-10 3 0 4,-4-2-32-4,-5 0-16 11,-5 4 0-11,-7 5 0 4,-12 1 16-4,0 0 0 11,0 0 0-11,-8-2 0 4,-11 2-64-4,-7 2-128 12,-9-1 192-12,-21 7-64 4,-9 4-128-4,-9-2 0 10,-6 5 0-10,-4-1 0 5,-2 4 128-5,-11-5-128 11,-3 3 128-11,-3-3-128 4,-4 5 240-4,0 0-48 10,-3-5 0-10,3 3 0 5,2-6 32-5,9 3 0 11,4-1 0-11,14-2 0 4,4 5-224-4,18-7 0 11,3-2 0-11,12 2 0 18,8 1-544-18,8 1-96 0,9 0-32 1,16-10-14784 2</inkml:trace>
    </iact:actionData>
  </iact:action>
  <iact:action type="add" startTime="5283">
    <iact:property name="dataType"/>
    <iact:actionData xml:id="d1">
      <inkml:trace xmlns:inkml="http://www.w3.org/2003/InkML" xml:id="stk1" contextRef="#ctx0" brushRef="#br0">7608 6294 6447 0,'0'0'576'1,"-15"-4"-576"9,1-2 0-10,-1 4 0 5,1-2 1296-5,-2 0 160 10,5-4 16-10,-3 4 16 4,14 4-624-4,-12-3-128 12,-3 1-32-12,15 2 0 4,-12-6-64-4,12 6-32 10,0 0 0-10,-16-8 0 5,16 8 128-5,0 0 32 10,-4-10 0-10,4 10 0 5,0 0-64-5,0 0-16 10,10-11 0-10,8-3 0 5,1 6-192-5,9-4-48 10,7 1 0-10,6 1 0 5,7-4-160-5,11 6-32 12,11-3-16-12,8 1 0 4,6 0-64-4,4-3-16 10,3 1 0-10,7-4 0 4,-4 5-160-4,5-3 0 11,6 4 144-11,-3 6-144 3,3-2 128-3,-31 1-128 12,6-1 160-12,6 0-160 5,-4 2 0-5,33 0 0 10,-14 2 0-10,-9 4 0 4,-8 0 0-4,-8 0 0 11,-4 0 0-11,-7 0 0 4,-3 2 0-4,0-2 0 11,-5-2 0-11,-8 2 0 5,-2 2 0-5,-1 1 192 10,-5 1-48-10,2 0-16 5,-8 0 0-5,2 2 0 11,-5-2 0-11,-5-1 0 4,-2-1-128-4,-7 2 192 11,-3-2-192-11,-15-4 192 3,0 0-64-3,0 0 0 11,0 0 0-11,0 0 0 4,0 0 128-4,0 0 32 10,0 0 0-10,0 0 0 5,-21 6-80-5,-2-4-16 12,-3 2 0-12,-5-4 0 3,-2 0-64-3,-8 2-128 11,-2 0 176-11,-10 2-176 4,-1 0 128-4,-7 3-128 11,-5-3 0-11,0-2 0 4,-3 0 192-4,-1 0-192 11,-10-2 192-11,2 4-192 5,0 0 192-5,-2 6-64 9,-6-1 0-8,-1 1-128 4,-1 0 144-5,-4-2-144 10,0-2 0-10,5 1 144 5,-3 3-144-5,6-4 0 10,6 2 0-10,2 5 128 4,4-3-128-4,2 2 0 11,-6-4 0-11,11-2 0 5,5 1 0-5,5 3 128 10,2-4-128-10,5-4 0 5,3 2 0-5,10 0 0 10,0-2 0-10,7 3 0 4,7-3 0-4,1-2 0 11,9 0 0-11,11 0 0 4,0 0 0-4,0 0 0 12,0 0 0-12,0 0 0 4,0 0 144-4,27-2-144 10,6-1 160-10,14 1-160 5,11 0 288-5,11-4-32 10,13 0-16-10,11-8 0 5,7 3-112-5,9-5 0 10,12 4-128-10,0-3 192 4,6 7-192-4,-6 0 0 11,-4-8 0-11,-37 9 0 5,3-1 0-5,50-8 128 10,-8 8-128-10,-12-3 0 5,-8-1 0-5,-9 4 0 10,-4-3 0-10,-7 3 0 5,-9-6 0-5,-3 4 0 10,-7 3 0-10,-4 1 0 5,-5-2 0-5,-4 4 0 10,-5-2 0-10,-5 2 0 5,-6-4 304-5,-4-1-48 10,-9 3 0-10,-5 2 0 5,-19 4-64-5,14-6-32 10,-14 6 0-10,0 0 0 4,0 0 32-4,0 0 0 12,-19-6 0-12,-9 4 0 4,-7 2-32-4,-12 2 0 10,-5 2 0-10,-7 0 0 5,-3 0-160-5,-12 0 0 11,-2 2 0-11,-10 0 0 6,-4 3 0-6,-8-3 128 10,-1-2-128-10,-8 2 0 3,-4 2 144-3,-5 0-144 10,-1-1 160-10,0 5-160 4,-6-2 0-4,3-4 0 11,-1-2 0-11,2 5 0 5,9-1 0-5,5 4 0 10,8 1 0-10,3-7 0 4,8-2 0-4,6 0 0 11,4 2 0-11,4-4 0 4,13 0 0-4,7 2 0 11,9-2 0-11,10 0 144 4,7 2-144-4,11-1 0 13,-1-5-160-13,16 2 160 3,0 0-128-3,0 0 128 11,0 0 0-11,27 2-144 4,10-7 144-4,18 1 0 11,15 2 0-11,16-4-128 4,14-8 128-4,7 4 0 10,8-3-144-10,4 3 144 5,10 4 0-5,1-4 0 10,5 1 0-10,-6 1 0 5,-3-6-128-4,-9 6 128 8,-5 1 0-9,-3-1 0 4,-4 4 0-4,-3 0 0 11,-9 0 0-11,-3-2 0 5,-6-5 0-5,-8 3 0 10,-4 4 0-10,-11-2 0 4,-5-2 0-4,-7 4 0 12,-6-1 0-12,-4 1 0 4,-10-2 128-4,-4 2-128 12,-9 0 0-12,-16 4 128 3,0 0-128-3,0 0 128 12,0 0-128-12,0 0 128 3,0 0 0-3,-18 6-128 11,-11-2 192-11,-8 2-64 4,-4-1-128-4,-8 5 0 11,-7 0 144-11,-5 2-144 4,-7 3 0-3,-4-3 128 10,-10 2-128-11,-6-5 0 3,-7 5 0-3,3-4 128 11,-5 5-128-11,3-3 0 6,-6 6 0-6,7-7 144 9,-1 5-144-9,8-4 0 4,6 3 144-4,12-7-144 10,4-2 0-10,17-2 144 5,8 0-144-5,12 2 0 11,11-3 0-11,16-3 0 4,0 0 0-4,0 0 0 10,12 4 0-10,13-2 0 5,8-4 0-5,12 2 0 10,6-4-224-10,7 2 80 20,5 2-1584-20,5-1-320 1,-4-5-64-1</inkml:trace>
    </iact:actionData>
  </iact:action>
  <iact:action type="add" startTime="6936">
    <iact:property name="dataType"/>
    <iact:actionData xml:id="d2">
      <inkml:trace xmlns:inkml="http://www.w3.org/2003/InkML" xml:id="stk2" contextRef="#ctx0" brushRef="#br0">11976 2356 13823 0,'-8'-17'1216'0,"8"17"-960"6,-12-12-256-6,4 0 0 8,8 12 128-8,-7-10 0 7,-3-1-128-7,10 11 192 8,-10-8 512-8,10 8 112 10,-12-6 16-10,12 6 0 5,0 0-272-5,0 0-48 12,0 0-16-12,0 0 0 4,0 0-144-4,0 0-32 10,14-6 0-10,11 2 0 4,5 0-32-4,11 3-16 11,7-3 0-11,11-2 0 4,7-2 128-4,4-6 32 11,8 5 0-11,6-1 0 5,4-2-80-5,4 6-16 11,-5 0 0-11,5-3 0 4,2-1-80-4,-5 2 0 11,-1-2-16-11,-6 5 0 4,-6 1 0-4,-2 2 0 10,-7 0 0-10,1 0 0 5,-6 2-64-5,-5 2-16 11,-8-2 0-11,-12 0 0 4,-6-2-160-4,-8 0 0 11,-3 4 0-11,-20-2 0 4,0 0 128-4,0 0 0 12,0 0 0-12,-24 6 0 3,-7 1 208-3,-16 5 48 10,-7-4 0-10,-5 4 0 5,-9 3-384-5,0 1 0 10,-10-3 0-10,0 7 0 5,-4-8 176-5,0 5-48 10,0-5 0-10,-2 4 0 5,0-13 0-5,6 5 0 11,6 2 0-11,2 0 0 4,7-2 0-3,11 3 0 9,5-5 0-10,14 0 0 4,7 0-128-4,15 2 0 12,11-8 0-12,0 0 0 3,0 0 176-3,31 3-48 11,12-1-128-11,11 0 192 4,9-6 896-4,7 3 192 12,10-5 16-12,8 0 16 17,9-2-1616-17,-1-2-320 0,0-7-64 0,-7 1-16 1,-1 2 704-1,2-1 192 10,-6 5 16-10,-4-4 0 5,-8 1 0-5,0 3 0 10,-10-4 0-10,-5 7 0 5,-8-5-208-5,-8 8 0 12,-6 0 0-12,-10 4 0 17,-9 4-1552-17,-16-4-304 0,0 0-64 0</inkml:trace>
    </iact:actionData>
  </iact:action>
  <iact:action type="add" startTime="11184">
    <iact:property name="dataType"/>
    <iact:actionData xml:id="d3">
      <inkml:trace xmlns:inkml="http://www.w3.org/2003/InkML" xml:id="stk3" contextRef="#ctx0" brushRef="#br1">4255 5270 8287 0,'0'0'736'1,"0"0"-592"8,0 0-144-9,0 0 0 6,0 0 1856-6,0 0 352 10,0 0 64-10,0 0 16 5,0 0-1136-5,0 0-208 12,0 0-48-12,-7 8-16 4,-1 1-288-4,8-9-48 10,0 0-16-10,-2 12 0 3,0 4-80-3,0-3 0 11,0 5-16-11,2-3 0 4,2 5 112-4,0 3 32 10,-2 1 0-10,0 1 0 5,0 2-128-5,2 5 0 10,0 1-16-10,0 6 0 6,0 4-16-6,2 3 0 11,0 3 0-10,-1 4 0 2,3-4 0-3,-2 3 0 11,-2 1 0-11,4-2 0 3,0-3-32-3,2-1 0 11,-3-2 0-11,-1-4 0 5,0 0-96-5,0-2-32 10,2-2 0-10,0-6 0 5,-6-3-32-5,2-3-16 11,0-2 0-11,0-3 0 4,-2-3 48-4,0-5 0 11,0-12 0-11,0 0 0 3,0 0 64-3,0 0 0 12,0 0 16-12,0 0 0 3,0 0 48-3,0 0 16 10,0 0 0-9,8-8 0 4,3 2-176-5,-3-1-32 11,2-3-16-11,5 2 0 4,-5 0-176-4,10-1 0 10,1 3 144-10,4 0-144 5,7-2 0-5,1 0 0 11,6 2 0-11,4 4 0 4,0 2 0-4,7 0 0 10,5-2 0-9,-2 2 0 3,-3 0 0-4,1 0 0 10,4 2 0-10,-3 4 0 4,-1-2 0-4,-2 6 0 12,0-2 0-12,-1 1 0 3,3 1 0-3,-2-2 0 12,-4 2 0-12,2 3 0 4,1-1 0-4,-5 4 0 12,4-7 0-12,-2 5 0 3,-4-2 0-3,4 1 0 11,-10-3 0-11,2 6 0 5,2-6 0-5,-4-3 0 10,8 7 0-10,-6-6 0 4,-2 2 0-4,0 1 0 12,0-1 0-12,-2 2 0 3,5-4 0-3,-1-3 0 12,-4 3 0-12,2 4 128 3,2-2-128-3,-4 1 128 11,-2-1-128-11,0-4 128 4,1 6-128-4,-3-3 0 11,-2-1 0-11,1 4 128 4,-1-6-128-4,-4-2 0 11,-1 0 128-11,-1 1-128 4,-3 3 0-4,1-2 128 10,3-2-128-10,-7 0 0 5,3 0 128-5,1 0-128 11,-5 3 160-11,4-3-160 4,-1 0 0-4,-5-4 0 10,3 4 0-10,1-4 0 4,0 0 144-4,-5-2-144 12,-1 0 128-12,2 2-128 3,-2 0 0-3,1-2 128 11,-3-2-128-11,-8 4 0 5,0 0 128-5,10-3-128 10,2-5 0-10,-12 8 128 4,5-6 128-4,-5 6 0 12,10-2 16-12,-10 2 0 4,10-6-272-4,-10 6 0 11,6-8 0-11,-6 8 0 4,0 0 0-4,8-9 0 7,-1 1 0-7,1 2-144 10,-8 6 288-10,6-10 64 11,-6 10 16-11,8-10 0 4,-2 5-224-4,1-7 0 7,-3 0 0-7,6 2-160 8,-4-5 160-8,4 3 0 7,-4-4 0-7,-1 1 0 8,1 1 0-8,4-5 144 7,-4 1-144-7,2-3 0 9,1-5 144-9,-1-1-144 6,0-2 0-6,4-2 144 8,-4-6-144-8,1-1 128 12,5-1-128-12,-4-5 128 3,5-1-128-3,-1 4 0 11,5-8 0-11,-1 4 0 4,-2 2 0-4,1-4 0 12,-3 8 128-12,3-3-128 3,-3 5 0-3,2-1 0 8,-3 3 0-8,-1 2 0 7,-2-4 0-7,-1 4 0 10,-1 6 0-10,-4 3 0 5,0 1 0-5,-2 1 0 12,2 3 0-12,2 5 0 3,-6 1 0-2,2 5 0 10,0-2 0-11,-2 10 0 3,0 0 0-3,0 0 0 10,0 0 0-10,0 0 0 5,0 0 0-5,0 0 0 7,0 0 0-7,0 0 0 8,0 0-160-8,-10 12 160 12,2 3 0-12,2 1-144 4,4 5 144-4,-2 3 0 10,-1 1-144-10,1 4 144 5,0 5 0-5,2-1-144 7,-2 8 144-7,2-4 0 3,0 6 0-3,-2-2 0 8,-4 5 0-8,2-3 0 8,-1 2 0-8,3-4 0 12,-6 4 0-12,2 2 0 3,0-8 0-3,-3 4 0 7,1-8 0-7,2 2 0 8,-2 6 128-8,1-6-128 12,1 4 0-12,-4-8 0 4,4-4 128-4,4 0-128 11,-1 3 0-11,-3-5 144 4,2-4-144-4,2 3 0 10,2-3 0-10,0-5 0 5,-2-3 0-5,0-1 0 9,-2-6 128-8,6-8-128 4,-1 9 0-5,1-9 160 10,0 0-160-10,0 0 160 5,0 0-160-5,0 0 192 11,0 0-192-11,-12-1 192 4,2-7-64-4,-4 2 0 10,5-6 0-10,-7 2 0 5,4 3-128-5,-5-5 128 10,-1 4-128-10,1-2 128 5,-5-5-128-5,1 3 0 11,-3-4 0-11,-15-1 128 4,-5 3-128-4,4 1 0 11,-2 1 0-11,3 4 0 4,-4-4 0-4,-2 5 0 11,-10-7 128-11,12 8-128 5,-4 0 0-5,-23-2 0 9,-2-7 0-9,6 9 0 6,-6 2 0-6,3 2 0 10,-3-2 128-10,4-2-128 5,-4 6 0-5,0 0 0 10,-5-2 0-10,-1 0 0 4,0-5 0-3,4 5 0 9,8 0 0-10,2 0 0 4,3-2 0-4,7 2 0 11,3-2 0-11,6 2 0 5,0 2 0-5,18 2 0 11,-2 2 0-11,-16-2 0 4,4 0 0-4,-2 2 0 11,4 0 0-11,6-4 0 3,1-2-128-3,1 2 128 11,2-2 0-11,0 2 0 4,1-2 0-4,-1 0 0 11,4-2 0-11,5 0 0 5,-1 2-128-5,-1 0 128 11,3-2 0-11,1 2 0 4,-3 2 0-4,1 0 0 10,5 0 0-10,1 0 0 5,2-4 0-5,-9 1 0 9,3 1 0-9,5 0 0 5,-1-4 0-5,2 0 0 13,-5 0 0-13,1-2 0 4,-1-1 0-4,5-1 0 10,0-2 0-10,4-2 0 4,-5 5 0-4,3-7 0 11,4 0 0-11,0-3 0 4,0-6-128-4,1-3 128 10,-3-1 0-10,6-2 0 5,0-4 0-5,2 2 0 10,-2-3-144-10,2 7 144 5,2-2 0-5,0 0 0 11,0-4 0-11,-2 7 0 4,2-3 0-4,2-14-128 12,0 1 128-12,1-1 0 3,1 6 0-3,-2 11 0 10,-2-1-128-10,4-14 128 5,2 6 0-5,3 0 0 10,-3 0 0-10,0 14 0 5,4 5 0-5,-2-9 0 10,1 1-128-10,-3 3 128 5,0 4 0-5,4 1 0 10,-3-2-128-10,1 3 128 4,0 5 0-4,-4-3 0 11,-2 3 0-11,-4 12 0 4,7-14 0-4,-7 14 0 11,0 0 0-11,0 0 0 5,10-10 0-5,-10 10 0 10,0 0-128-10,0 0 128 4,0 0 0-4,0 14 0 11,2 4-128-11,-2 11 128 5,-2 0 0-5,0 2-160 10,-4 6 160-10,2 1-128 5,1 4 128-5,-1 3 0 10,-4 4 0-10,-2 4 0 5,2-3 0-5,2 3 0 12,-5 2 0-12,-1-3 0 3,-4-3 0-3,5-12 0 11,-3 0 0-11,-5 20 0 4,-5-5 0-4,3-1 128 10,3-2-128-10,3-8 0 5,-1 0 0-5,4-6 0 10,0-2 0-10,3-2 128 5,1-2-128-5,2-1 0 10,-2-3 0-10,4-1 0 5,2-3 0-5,2 0 0 10,0-7 0-10,0-14 0 5,0 0 0-5,4 18 0 10,-4-18 0-10,0 0 0 4,0 0 0-4,16 5 128 11,-16-5-128-11,16 0 0 5,-1-1 128-5,5-3-128 10,-5-8 128-10,7 2-128 5,3 0 0-5,4-3 0 11,4-1 0-11,6-5 128 4,2-3-128-4,8 5 0 10,6-1 0-10,7 2 0 4,8 5 0-4,3-5 0 12,1 4 0-11,4-3 0 3,-2 1 0-4,4-1 0 9,-2 3 0-9,8 8 0 5,-1 8 0-5,1 0 0 10,-2 4 0-10,2 5-128 4,-2-7 128-4,0 8 0 11,-8-1 0-11,-4 9-128 5,-6 3 128-5,3 4 0 10,-3 3 0-10,-2 1 0 5,1 0 0-5,-7 2 0 11,-1-4 0-11,-5 0 0 4,-5 3 0-4,2-3 0 10,-4-4 0-10,-6-1 0 4,2-1 0-4,-4 0 0 11,6 1 0-11,-16-11 0 4,0 1 0-4,7 1 0 12,-5-1 0-12,4 3 0 4,0 1 176-4,2-4 112 12,-4 1 32-12,1 1 0 3,-3-3-320-3,0 3 0 12,-2-5 0-12,3 1 0 3,-5-6 0-3,0 6 0 10,-1-7 0-10,-7-1 0 5,-1-4 0-5,2 2 0 10,-9-4 0-10,3-2 0 6,0 0 0-6,-12 2 0 9,8-6 0-9,1-2 0 5,-9 8 0-5,10-9 0 10,-6-1 0-10,2 2 0 4,2-5 0-4,-1 1 0 11,-3-6 0-11,-2 5 0 4,0-5 0-4,0-5 0 12,0-3 0-12,2 1 0 5,0-4 0-5,4-4-256 10,-4-4 32-10,-1-6 0 4,1 4 224-4,0-8 0 11,4-4 0-11,-2-4 0 4,-4-1 0-4,4-5 0 11,2-5 0-11,1 0 0 4,-3-6 0-4,-2 1 0 11,6-5 0-11,5-19 0 4,1 7 0-4,-6 39 0 10,-2-5 0-9,9-20 0 4,-7 15 0-5,4 8 0 9,-7 3 0-9,3 11 0 5,0 3 0-5,-4 3 0 11,-2 8 0-11,-1 1 0 4,-3 1 0-4,0 3 0 10,-1 7 0-10,1 11 0 5,-4-8 0-5,4 8 0 11,0 0-128-11,0 0 128 4,0 0 0-4,-10 2-176 11,10-2 176-10,-16 10-160 2,8 5 160-3,-3 3-160 11,1 3 160-11,4 5-160 4,-4 1 160-4,5 2-128 11,-1 0 128-11,4 6-128 4,-2 6 128-4,2-11 0 11,-2 7-144-11,-4 19 144 4,0 1 0-4,1 1 0 11,-7-1-144-11,6 1 144 4,-5 1 0-4,3-3 0 11,2-1 0-11,-4-2 0 5,1-1 0-5,-3-3 0 10,0-8 0-10,8-8 0 5,-5 6 0-5,3-4 0 10,0-3 0-10,-4 1 0 4,3-2 0-4,1 2 0 10,-4-4 0-10,2 1 0 5,3 1 0-5,-5-4 0 11,6 0 0-11,-2-1 0 4,-4-5 0-4,5-1 0 10,1-1 0-10,0 3 0 6,-4-9 0-6,4 3 0 10,4-8 0-10,-3 1 0 4,-3 1 0-4,8-10 128 11,0 0-128-11,0 0 0 4,-10 2 128-4,10-2-128 11,-10 0 176-11,-3 0-176 4,3-2 0-4,-4-2 0 11,3 2 0-11,1-5 0 5,-4 1 0-5,2 0 0 10,-5 2 0-10,1-2 0 5,3-2 0-5,-1 2 0 10,-2 3 0-10,3 1 0 4,-1-2 128-4,-13-2-128 11,3-2 0-11,-1 4 0 4,-2 0 0-4,-1 2 0 12,-1 0 0-12,-2 0 0 4,-4 2 0-4,-6 2 0 10,0-2 0-10,-6 4 0 5,-8-2 0-5,1 2 0 10,-3-2 0-10,-5-2 0 4,-6 2 0-4,3 0 0 11,-5-2 0-11,2-2 0 4,-8-2 0-4,-2-2 0 12,-4 2 0-12,23-1 0 4,-13-3 0-4,-27-2 0 10,3 6 0-10,39 0 0 4,-1 0 0-4,-28-5 0 11,8 3 0-11,12 4 0 5,3 0 0-5,5-2 0 10,-1-6 0-10,3 4 0 5,1-2 0-5,0 3 0 10,1-3 0-10,1 4-144 5,2-2 144-5,5 2 0 11,-1-8 0-11,18 5 0 4,-3-3 0-4,-14-14 0 11,3 5 0-11,4 3 0 4,4-3 0-4,5 3 0 10,1 3 0-10,6-5 0 5,1 4 0-5,5-1 0 10,1 1 0-10,-2-3-128 5,7 3 128-5,-3-2 0 10,6 5-144-10,-1-1 144 4,-1 4 0-4,4-4-144 12,0 3 144-12,0-1 0 3,6 10 0-3,-8-14-128 11,8 14 128-11,-5-9 0 5,1-9 0-5,2 10 0 10,2 8 0-10,-6-19 0 5,-2 1 0-5,2-1 0 11,2-3 0-11,2 11 0 4,2-7 0-4,-2-5 0 11,2-3 0-11,0 1 0 4,-2-1 0-4,6-5 0 10,-2-6 0-10,4 0 0 4,0-4 0-4,4 2 0 11,-4-8 0-11,1 3 144 5,3 1-144-5,-2-6 0 11,2 0 0-11,3 8 0 4,-1 0 0-4,2 4 0 11,-6-2 0-11,-1 18 0 4,1-1 0-4,0-1 0 10,-2 3 0-10,4-9 0 5,-1 2 0-5,-1 5 0 10,0 7 0-10,2-3 0 5,-4 7 0-5,-5 1 0 10,5 0 0-10,2 2 0 5,-8 8 0-5,0 0 0 10,12-13 0-10,-12 13 0 5,0 0-128-5,0 0 128 10,0 0 0-10,0 0 0 5,0 0 0-5,0 0 0 10,13 3 0-10,-13-3 0 5,10 16-176-5,-4 6 176 10,2 1-128-10,-4-4 128 5,-2 11 0-5,2 20-160 10,-4 7 160-10,0-12 0 4,0 9-192-4,-4 36 192 11,0 4-192-11,0-8 192 5,0-5 0-5,0-5-128 10,0-5 128-10,-4-3 0 5,1-10 0-5,-1-1 0 10,4-4 0-10,-6-7 0 4,2 1 0-4,3-2 0 13,-1-10 0-13,-2-2 0 2,2-3 0-2,2-5 0 11,0-6 0-11,2 3 0 4,0-5 128-4,2-17-128 11,-2 16 0-11,2-16 144 5,0 0-144-5,0 0 128 10,0 0-128-10,0 0 128 5,8-14 16-5,4 1 0 10,2-3 0-10,1 1 0 5,3-7-144-4,3 3 0 8,1 1 144-9,3-1-144 4,4 3 0-4,6 4 0 11,10 6 0-11,4-3 0 5,6 3 0-5,9 2 0 10,4 4 0-10,8 0 0 5,6-2 0-5,0 2 0 10,-2-2-144-10,0 2 144 4,0 2 0-4,2 2 0 11,2 2 0-11,2 3 0 5,-1 1-128-5,1 6 128 10,-4-6 0-10,2 7 0 5,-4-1 0-5,-25-1 0 11,1 1 0-11,32 13 0 4,-6-3 0-4,0-1 0 10,-6-2 0-10,2 1 0 5,-4 1 0-5,-8-3 0 10,-5-3 0-10,-3 2 0 6,-1 1 0-6,1-3 0 9,-7-3 0-9,0 2 0 6,-2-7 0-6,1 5 0 9,-9-6 0-9,0 1 0 5,-8-1 0-5,1-2 0 10,-3-2 0-10,0 0 0 5,-12-6 0-5,-1 0 0 11,-2 0 0-11,-16 0 128 4,13-2-128-4,-13 2 0 10,12-10 0-10,-12 10 128 5,0 0-128-5,12-14 0 11,-8-5 144-10,-2 1-144 2,-2 1 128-3,-2-9-128 12,0-5 160-12,2-10-160 3,0-2 288-3,0-4-32 11,2-1-16-11,2-1 0 4,-1-4-48-4,3 3 0 10,4-5 0-10,-6-2 0 6,2-3-192-6,-2 7 0 9,0 8 0-8,-1 1 0 4,-1 5 0-5,0-2 128 10,-2 5-128-10,0 9 0 4,-4 0 0-4,-1 7 0 11,-1 9 0-11,-2 3 0 18,0 0-2144-18,8 8-320 0,-19 4-64 0,1 10-16 1</inkml:trace>
    </iact:actionData>
  </iact:action>
  <iact:action type="add" startTime="15253">
    <iact:property name="dataType"/>
    <iact:actionData xml:id="d4">
      <inkml:trace xmlns:inkml="http://www.w3.org/2003/InkML" xml:id="stk4" contextRef="#ctx0" brushRef="#br1">16195 1781 8287 0,'0'0'736'1,"0"0"-592"7,0 0-144-8,5-20 0 6,-1 3 1024-6,-4 17 192 10,4-14 16-10,-4 14 16 5,2-17-80-5,-2 17-16 10,0-16 0-10,0 16 0 4,0 0-192-4,-2-16-32 13,2 16-16-13,0 0 0 4,0 0-208-4,0 0-32 9,0 0-16-9,0 0 0 5,0 0-208-5,0 0-32 10,-8 4-16-10,1 8 0 5,-1-2 32-5,0 7 0 11,4-3 0-11,2 7 0 4,-8 1-16-4,7 5 0 12,-1 4 0-11,0 6 0 1,-2 8-64-1,2 2-16 9,-4 0 0-10,4-2 0 4,-2 0 112-4,1-4 0 10,-1 5 16-10,-2-5 0 6,2 4-64-6,0-10-16 10,2-2 0-10,-2 1 0 5,-1-5-128-5,-1-4-16 10,2-5-16-10,-4 1 0 4,4 1-80-4,1-9-16 10,5-13 0-10,0 0 0 5,0 0 48-5,0 0 0 10,0 0 0-10,0 0 0 5,0 0 144-5,0 0 48 10,0 0 0-10,15-8 0 5,-3 3-80-5,7-3-16 11,-1-6 0-11,7 2 0 4,3-3-144-4,5 5-128 11,6-4 144-11,-2 5-144 4,8-5 128-4,2 2-128 12,-1 5 0-12,7-3 0 4,4 6 0-4,3 0 0 11,6 2 0-11,1-2 0 4,5 4 0-4,0-4 0 11,0-7 0-11,2 3 0 4,-3 0 0-4,-1 0 0 10,2 2 0-10,-4 4 0 5,2 0 0-5,-3 2 0 10,3 4 0-10,-6 0 0 5,1 0 0-5,3 2 0 10,-4-2 0-10,-17-2 0 4,4 0 0-4,1-2 0 11,3 2 0-11,0 0 0 4,-3 2 0-4,-1-1 0 11,2 3 0-11,1-2 0 4,1 2 0-4,-2-4 0 11,-3 2 0-11,1-2 0 5,2-4 0-5,-3 0 128 9,1-2-128-9,-4 2 0 5,-2 0 0-5,-2 0 0 11,-2-2 0-11,-2-2 0 4,-2 4 0-4,-4 2 0 11,0 0 0-11,-2 0 0 4,-3-1 0-4,-3-1 0 11,0 4 0-11,1-2 0 5,-3 0 128-5,-3 0-128 10,-3 0 0-10,1 0 0 5,-5 3 0-5,1-1 128 10,-2 2-128-10,-1-2 0 4,-11-2 0-4,0 0 0 10,0 0 0-10,0 0 0 5,0 0 0-5,0 0 128 11,0 0-128-11,8 6 0 5,-8-6 176-5,0 0-176 11,0 0 192-11,0 0-192 3,0 0 224-3,0 0-64 12,0 0-16-12,0 0 0 3,0 0-144-3,0 0 160 11,0 0-160-11,0 0 160 4,0 0-160-4,0 0 160 11,0 0-160-11,0 0 160 4,0 0-160-4,0 0 0 12,-4-12 144-12,2 5-144 3,2 7 144-3,-4-10-144 11,-3-6 192-11,1 5-192 5,0-5 208-5,2 2-64 10,-2-3-16-9,-2 1 0 3,1-5 0-4,1-1-128 10,-4-3 192-10,4-2-64 5,-2-3-128-5,3-5 128 10,-5-6-128-10,2 4 128 5,2-6-128-5,-2 4 0 10,0-4 144-10,5 6-144 5,1 4 0-5,0 2 0 10,0 2 0-10,2 1 0 5,0 3 0-5,0 2 0 11,0 5 0-11,2 4 0 4,0-1 0-4,0 3 0 7,-2 0 0-7,0 12-128 9,0 0 128-9,0 0 0 6,0 0 0-6,0 0 0 9,0 0 0-9,0 0-128 11,0 0 128-10,0 14 0 2,2-4 0-3,-2 7-128 11,0 1 128-11,0 3 0 5,0 3 0-5,0 3-128 10,0 2 128-10,0 5 0 5,0 3 0-5,1 0 0 6,1 0 0-6,2 4-128 9,-2-4 128-9,-2 2 0 10,0-4 0-10,-2-2 0 5,-2 2 0-5,1 4 0 6,-3-4 0-6,2-2 0 9,-2-1 0-8,-2-3 0 5,2-2 0-6,-2-2 0 4,3-1 0-4,-5-3 0 8,2 1 0-8,2-5 0 8,-2 3 0-8,-3-1 0 7,3-7 0-7,-4 2 128 8,4-7-128-8,3 3 0 12,-5 2 128-12,-2-8-128 3,2 0 0-3,-3-2 144 10,3-4-144-10,2 2 0 5,-4-2 160-5,5 0-160 12,-3 2 128-12,-2-2-128 3,2 0 0-3,-3 0 0 11,1-2 128-11,4-2-128 5,-5 0 0-5,5 4 0 11,-6 2 0-11,4 0 0 4,3-3 0-4,-5 1 0 10,2-2 0-10,-4 2 0 5,1 0 0-5,-1-4 0 12,1 0 0-12,-1 2 0 3,0 2 0-3,-3 0 128 10,1 2-128-10,-3 0 0 5,1-2 0-5,2 2 0 11,-7 0 0-11,2 2 0 4,-5-4 0-4,-1 0 0 12,-4-4 0-12,-1 3 0 3,1 1 0-3,-6 0 0 11,-4 0 0-11,-2-2 0 4,-2 0 0-4,-23 2 0 11,8 0 128-11,1 2-128 4,3 0 0-4,-5 2 0 10,-3 0 0-10,1 0 0 6,-3-4 0-6,0 2 0 10,3-2 0-10,1 2 0 4,-4 0 0-4,1 2 0 12,3-2 0-12,-5 4 0 4,3 0 0-4,-6-2 0 11,2 0 0-11,-5-4 0 4,3-2 0-4,0-2 0 11,8 4 0-11,-3-2 0 3,7 0 0-3,-1-2 0 11,3 4 0-11,-1 2 0 4,4 0 0-4,3 0 0 11,3 0 0-11,-2 0 0 4,-4 2-128-4,7-2 128 10,7 0 0-10,-4 0 0 6,4 0 0-6,2 0 0 11,5 0 0-11,3 0 0 4,2 0 0-4,3 0 0 11,5-2 0-11,-1 2 0 4,5-2 0-4,1 2 0 11,3 2 0-11,11-2 0 4,0 0 0-4,0 0 0 11,0 0 0-11,0 0 0 4,0 0 0-4,0 0 0 11,0 0 0-11,0 0 0 4,0 0 0-4,0 0 0 10,0 0-176-10,0 0 176 4,0 0 0-4,0 0 0 12,7-9 0-11,-7 9 0 2,0 0 0-3,0 0 0 11,0 0 0-11,0 0 0 3,0 0 0-3,0 0 0 11,0 0 0-11,0 0 128 4,0 0-128-4,0 0-160 10,0 0 160-10,0 0-208 20,0 0-1408-19,0 0-288-1,0 0-48 0,0 0-13600 3</inkml:trace>
    </iact:actionData>
  </iact:action>
  <iact:action type="add" startTime="17821">
    <iact:property name="dataType"/>
    <iact:actionData xml:id="d5">
      <inkml:trace xmlns:inkml="http://www.w3.org/2003/InkML" xml:id="stk5" contextRef="#ctx0" brushRef="#br1">4263 7684 11967 0,'0'0'528'0,"0"0"112"0,4-12-512 0,-4 12-128 9,4-15 0-9,0-1 0 6,-4 5 2000-6,0 1 368 10,0 10 80-10,-4-16 16 4,0 6-1056-4,-4-1-224 10,-3 3-32-10,1 4-16 5,-6-2-480-5,5 0-80 11,-7 4-32-11,2 0 0 4,-3 2-128-4,-5 0-32 10,-1 2 0-10,-2 6 0 5,-2-2 0-5,-1 2 0 12,1 7 0-12,-2 1 0 3,-6 4-32-3,2-1-16 12,0-1 0-12,-1 5 0 3,-1 4-16-3,12-5 0 12,-2 3 0-12,-1 0 0 3,3 3-16-3,-10 9-16 11,8-2 0-11,7 0 0 5,6-4-16-5,9-2 0 9,1-1 0-9,4-5 0 5,2-1-80-5,5-5-32 12,3 5 0-12,8-5 0 4,3-3-32-4,5 0-128 9,1-5 192-9,6 1-64 5,2-2 0-5,8-2-128 12,-2-2 192-12,2-2-64 4,-4-2-128-4,6 0 0 10,-2-2 144-10,0 0-144 5,-2-2 0-5,0-2 0 10,-12-4 0-10,0 4 0 19,-2-2-1472-19,-1-1-320 0,-3 1-64 1,-11 2-12080 3</inkml:trace>
    </iact:actionData>
  </iact:action>
  <iact:action type="add" startTime="18256">
    <iact:property name="dataType"/>
    <iact:actionData xml:id="d6">
      <inkml:trace xmlns:inkml="http://www.w3.org/2003/InkML" xml:id="stk6" contextRef="#ctx0" brushRef="#br1">4885 7659 17503 0,'0'0'768'1,"0"0"176"-1,0 0-752 0,0 0-192 9,0 0 0-9,0 0 0 6,0 0 896-6,0 0 128 9,0 0 48-9,0 0 0 5,16 6-192-5,4-6-48 10,-5-2 0-10,3-2 0 5,1 2-256-5,-1-4-48 10,3 0-16-10,3-2 0 5,-3 1-320-5,-7 5-64 10,5-4 0-10,3 2-128 4,-5-2 176-4,1 2-176 11,-1 2 160-11,-5-2-160 19,-12 4-1344-19,0 0-384 0,0 0-64 0</inkml:trace>
    </iact:actionData>
  </iact:action>
  <iact:action type="add" startTime="18454">
    <iact:property name="dataType"/>
    <iact:actionData xml:id="d7">
      <inkml:trace xmlns:inkml="http://www.w3.org/2003/InkML" xml:id="stk7" contextRef="#ctx0" brushRef="#br1">4729 8080 11967 0,'0'0'1072'0,"0"0"-864"0,6 14-208 1,4-6 0-1,6-3 1504 0,-3 3 256 7,7-4 48-7,3 0 16 4,1-4-496-4,1 0-112 10,0 0 0-10,3 0-16 5,-1-4-352-5,2 0-64 10,2 0-16-10,12-5 0 5,0 3-448-5,-15 0-80 10,-1 0-32-10,-2 0 0 19,2 0-1456-19,-1 0-288 0</inkml:trace>
    </iact:actionData>
  </iact:action>
  <iact:action type="add" startTime="18753">
    <iact:property name="dataType"/>
    <iact:actionData xml:id="d8">
      <inkml:trace xmlns:inkml="http://www.w3.org/2003/InkML" xml:id="stk8" contextRef="#ctx0" brushRef="#br1">5906 7329 8287 0,'0'0'368'0,"0"0"80"0,5-10-448 0,-5 10 0 8,4-13 0-8,-4 13 0 5,0 0 1824-5,0 0 288 10,4-14 48-10,-4 14 16 4,0 0-640-4,0 0-128 11,0 0-32-11,0 0 0 5,0 0-336-5,0 0-64 11,0 0-16-10,0 0 0 2,-6 14-112-3,2 5-16 11,-3-1-16-11,3 1 0 4,0 5-128-4,2 3-32 11,0 2 0-11,2 1 0 4,0-3-112-4,4 2-32 10,0 0 0-10,4-1 0 6,-1-3-192-6,3-2-32 10,8 1-16-10,-5-9 0 5,1-1 192-5,2 2 48 10,1-7 0-10,5 3 0 5,-3 2-192-5,1-4-48 9,1-1 0-8,2-3 0 2,3-2-144-3,-1 0-128 13,-3-4 192-13,-1-2-192 4,3 0 0-4,1-2-224 11,0 0 16-11,-1-4 0 18,-1-3-2032-18,-3-5-416 0,-1 3-80 0</inkml:trace>
    </iact:actionData>
  </iact:action>
  <iact:action type="add" startTime="19053">
    <iact:property name="dataType"/>
    <iact:actionData xml:id="d9">
      <inkml:trace xmlns:inkml="http://www.w3.org/2003/InkML" xml:id="stk9" contextRef="#ctx0" brushRef="#br1">6547 7218 21999 0,'0'0'960'0,"0"0"224"1,0 0-944-1,0 18-240 9,-2-3 0-9,0 9 0 3,-3 1 1152-3,-3 4 192 11,2 4 48-11,0 4 0 4,-2 4 16-4,-2 10 16 11,5 4 0-11,1 3 0 4,-4 3-384-4,0 3-80 11,2 0 0-11,-2 3-16 4,3 3-384-4,-5-8-80 11,4 3-16-11,0-3 0 4,-6-5-272-2,3-5-64 7,1-1-128-9,-4-8 192 4,2-2-192-4,3-6 144 11,-3-4-144-11,2-2 128 19,2-3-1152-19,0-3-256 0,1-1-32 1,-1-11-16-1</inkml:trace>
    </iact:actionData>
  </iact:action>
  <iact:action type="add" startTime="20025">
    <iact:property name="dataType"/>
    <iact:actionData xml:id="d10">
      <inkml:trace xmlns:inkml="http://www.w3.org/2003/InkML" xml:id="stk10" contextRef="#ctx0" brushRef="#br1">14076 4813 11055 0,'0'0'976'1,"0"0"-784"10,0 24-192-11,4-3 0 4,-4-21 1056-4,8 26 160 10,4-7 48-10,3-3 0 5,7 1-256-5,-1-7-48 7,5-2-16-7,3 4 0 8,2-7-160-8,2 3-16 12,2 0-16-11,8-4 0 2,-4-4-80-3,6-2-16 11,-2-2 0-11,2-6 0 4,-4 3-32-4,2-9-16 10,-6 2 0-10,4-5 0 4,-4-3-128-4,4 3-32 7,-4-5 0-7,0 1 0 8,-2 4 0-8,-2 1 0 11,-4-2 0-11,1-1 0 6,-3-2-160-6,-6-1-32 11,-3 3-16-11,0-3 0 3,1-1-80-3,-7 0-16 11,-4 1 0-11,1 3 0 4,-5 5-16-4,-2-3-128 12,-4 1 192-12,0 3-64 3,-4-5-128-3,-3 2 128 12,-1 3-128-11,-4-3 128 2,1 7-128-3,-7-1 0 11,3 2 144-11,-5 4-144 4,-3 2 0-4,-3 2 144 10,1 2-144-10,-4 2 0 5,-6 4 128-5,2 2-128 10,0 6 0-10,-4 1 0 5,0 5 0-5,0 1 0 11,-4-3 0-11,0 5 0 4,2 3 0-4,-2 3 160 11,2 2-160-11,-4 4 128 4,2 0-128-4,-4-2 192 10,3 2-192-10,5 4 192 5,-2 1 32-5,5 0 16 10,3-2 0-10,4 8 0 5,0 3 0-4,1-4 0 8,3 2 0-9,4-6 0 5,9 2 32-5,4-6 16 11,6 0 0-11,6-2 0 4,6-4-96-4,4 2-32 10,7-4 0-10,4 1 0 4,3 1 64-4,5-2 16 13,6-7 0-13,2 1 0 4,8-2 128-4,5 1 16 10,5-8 16-10,3 1 0 4,2-7 16-4,-3 2 0 11,1-6 0-11,-1-1 0 4,-1-3-160-4,-1 0-16 10,-1-1-16-10,-1-1 0 5,-3 0-64-5,1 2-16 10,-4-6 0-10,1 2 0 5,-3 0-144-5,-12 0 160 10,-4 2-160-10,20-4 160 5,-6-2-160-5,-8 3-144 10,-4 1 144-10,-4 0-208 18,-5-2-2416-18,-3-4-464 1</inkml:trace>
    </iact:actionData>
  </iact:action>
  <iact:action type="add" startTime="21169">
    <iact:property name="dataType"/>
    <iact:actionData xml:id="d11">
      <inkml:trace xmlns:inkml="http://www.w3.org/2003/InkML" xml:id="stk11" contextRef="#ctx0" brushRef="#br1">15467 3905 9215 0,'0'0'816'2,"0"0"-656"9,0 0-160-11,0 0 0 3,0 0 1424-3,0 0 256 7,-6 11 48-7,6-11 16 8,0 0-336-8,0 0-64 12,0 0 0-12,0 0-16 4,0 0-48-4,0 0-16 11,0 0 0-11,0 0 0 3,0 0-144-3,14 4-32 8,0 0 0-8,3-2 0 7,-1-2-128-7,3 0-48 13,-3 0 0-12,3-2 0 1,3-2-208-2,-3 2-64 11,1-5 0-11,3 3 0 3,1 0-224-3,1 0-48 11,0 0-16-11,3-2 0 4,-5 0-144-4,-3 4-16 12,-1-2-16-12,8 0 0 4,-5 2-176-4,-1 1 0 11,-7 1 144-11,-14 0-144 4,0 0 0-4,0 0 0 10,15-8 0-10,-15 8-128 19,0 0-1152-18,0 0-240-1,0 0-32 0,0 0-8224 11,0 0-1632-10</inkml:trace>
    </iact:actionData>
  </iact:action>
  <iact:action type="add" startTime="21562">
    <iact:property name="dataType"/>
    <iact:actionData xml:id="d12">
      <inkml:trace xmlns:inkml="http://www.w3.org/2003/InkML" xml:id="stk12" contextRef="#ctx0" brushRef="#br1">16530 3386 6447 0,'0'0'576'0,"0"0"-576"7,0 0 0-7,0 0 0 3,0 0 2560-3,4-8 416 7,0 0 80-7,-4 8 16 9,0 0-1120-9,0 0-224 10,0 0-32-10,0 0-16 5,0 0-400-5,0 0-96 10,0 0-16-10,0 0 0 5,0 0-368-5,0 10-80 12,-4 6-16-12,0 5 0 3,0 4-128-3,0-3-16 7,-2 1-16-7,5 3 0 8,1-1-128-8,1-2-32 10,5-1 0-10,-2 1 0 5,0 3-128-5,2-3-16 12,2 0-16-12,3 1 0 3,-5-7-64-3,4 3-16 11,2-1 0-10,-2-5 0 2,3 4-144-3,-3-7 160 10,6 3-160-10,-7-4 160 5,5 1-160-5,0-3 128 11,-1-2-128-11,1 0 128 4,3 2-128-4,-1-4 0 11,4-2 0-11,-1-2 128 5,-1-4-368-5,1 0-80 6,1-2 0-6,-5 2-16 23,5-4-1728-22,-3 2-352-1,-1-5-64 0,3 1-6208 10,-3 0-1232-10</inkml:trace>
    </iact:actionData>
  </iact:action>
  <iact:action type="add" startTime="21874">
    <iact:property name="dataType"/>
    <iact:actionData xml:id="d13">
      <inkml:trace xmlns:inkml="http://www.w3.org/2003/InkML" xml:id="stk13" contextRef="#ctx0" brushRef="#br1">17185 3265 15663 0,'0'0'688'1,"0"0"144"-1,0 0-656 0,0 0-176 8,0 0 0-8,0 0 0 5,0 0 1552-5,0 0 288 10,-15 8 48-10,3 7 16 5,-5 3-560-5,3 5-96 11,-2 5-32-11,7-5 0 5,-7 4-160-5,2 7-32 10,1 6-16-10,-1 1 0 4,-5 6-384-4,3-2-80 11,2-2-16-11,-3 6 0 4,3-1-272-4,-2-1-48 12,5-4-16-12,-5-4 0 3,4 2-192-3,-1-6 144 11,3 0-144-11,2-3 128 5,-2-5-128-5,5-4 160 13,1 1-160-13,0-3 160 5,2-3-288-4,4-7-64 6,0 3-16-7,-2-14-9648 14,10 6-1920-14</inkml:trace>
    </iact:actionData>
  </iact:action>
  <iact:action type="add" startTime="22177">
    <iact:property name="dataType"/>
    <iact:actionData xml:id="d14">
      <inkml:trace xmlns:inkml="http://www.w3.org/2003/InkML" xml:id="stk14" contextRef="#ctx0" brushRef="#br1">17872 3649 14735 0,'0'0'1312'0,"0"0"-1056"3,0 0-256-3,0 0 0 8,0 0 1152-7,0 0 192 8,0 0 16-9,-4-8 16 5,-6 1 80-5,-1 3 16 7,-5 2 0-7,-1 2 0 8,-5 2-512-8,-3 2-80 13,-1 9-32-13,-1-5 0 3,-4 0-208-3,0 4-64 7,-1-5 0-7,3 3 0 7,4 4-192-7,3-6-32 10,3 3-16-10,7-1 0 5,0 2-64-5,7 1-16 7,1 1 0-7,4 2 0 8,2-7 16-8,4 7 0 14,5-2 0-14,1 1 0 2,5-5 144-2,1 6 32 6,3-5 0-6,1 7 0 10,-1-3-128-10,-3-1 0 10,1 2-16-10,3-3 0 6,-6 9-80-6,-1-7-16 4,-3 1 0-4,0 2 0 9,-7-5 112-9,-1 7 0 11,-4-5 16-11,-2 3 0 4,-4-1 160-4,1-3 16 11,-11 2 16-11,0-5 0 4,-5 3 0-4,-4-6 0 10,-5 0 0-10,-3 3 0 5,-4-3-160-5,2 0-48 11,0 0 0-11,-4-8 0 4,2-6-112-4,2 2-16 7,-4 2-16-7,6-2 0 8,3 2-176-8,5-2 0 11,3 2 0-11,5 0 128 18,-1-4-1136-17,9 5-224-1,-1-1-48 0,10 2-16816 3</inkml:trace>
    </iact:actionData>
  </iact:action>
  <iact:action type="add" startTime="25463">
    <iact:property name="dataType"/>
    <iact:actionData xml:id="d15">
      <inkml:trace xmlns:inkml="http://www.w3.org/2003/InkML" xml:id="stk15" contextRef="#ctx0" brushRef="#br2">3555 4776 11343 0,'0'0'496'1,"0"0"112"-1,0 0-480 0,0 0-128 8,0 0 0-8,0 0 0 6,0 0 800-6,0 0 144 9,0 0 16-9,0 0 16 5,0 0-128-5,2 16-16 10,0-4-16-10,2-1 0 6,2 5-176-6,4-4-16 9,-5 3-16-9,5-3 0 5,4 4-96-5,-2-5-32 10,5 3 0-10,-3-4 0 4,1 3-32-4,5-5-16 11,-3 0 0-11,3 0 0 5,3-2 16-5,-1-2 16 11,-1-4 0-11,3-2 0 4,1-4 176-4,0-4 16 12,-1 0 16-12,-1-3 0 3,3-3-224-3,-9-5-64 12,1 1 0-11,-1-1 0 2,-7-3-112-3,0 1-16 10,-1-5-16-10,-5 1 0 5,-2 0-112-5,-4 0 0 10,0-3-128-10,-3 1 192 5,-3 2-192-5,0-1 176 10,-2 1-176-10,-3 2 160 5,3-3-160-5,-4 3 0 10,2 4 0-10,-1 5 128 5,-3 0-128-5,3 11 0 11,-1-1 0-11,-2 8 0 4,1 6 0-4,-3 3-176 10,4 7 176-10,-3 5-192 5,1 3 192-5,3 5-192 10,-5 2 192-10,2 8-192 4,-3-2 192-4,-1 10 0 11,3 1 0-11,-3 5 0 5,-3 1 0-5,2 5 0 10,1-3 0-10,-3 1 0 5,-3-3 0-5,-1 7 0 10,-2-7 0-10,-1-1 0 5,-3 0 384-5,2-1 0 10,0-5 0-10,-2 4 0 4,2-3 0-4,-1-3 16 11,-3-6 0-11,4 0 0 4,-2-8-176-4,2 0-32 10,-3-3-16-10,-1 1 0 5,4-4-176-5,2-3 160 12,2-7-160-12,-1 3 160 5,3-11-32-5,0 1-128 10,3-2 192-10,1-4-64 4,-1-4 0-4,3-4 0 11,3-6 0-11,-1 0 0 4,5-7 0-4,0 3 0 10,4-3 0-10,2 3 0 5,1-5-128-5,1 1 0 10,4 0 144-10,6-1-144 5,-1-1 0-5,1 3 0 10,4-3 0-10,4-1 0 5,5 1 0-5,-1 5 0 10,3-5-128-10,12-1 128 4,0 3 0-4,1 1-128 12,-3 7 128-12,0 2 0 4,2 4 0-4,-9 4-160 10,1 0 160-10,12 10 0 5,6 0-128-5,-8 7 128 12,0-3 0-12,0 7 0 3,-5 1-128-3,-11-5 128 11,4 9 0-11,15 15 0 5,-5-8 0-5,-2 6-128 9,2 2 128-9,0-4 0 5,0 0 0-5,1-4 0 10,-3-4 0-10,4 1 0 5,4-3 240-5,-6-2-48 10,-2-5-16-10,2-5 0 5,6 5-32-5,-5-6 0 10,1 3 0-10,0-7 0 4,2-2-144-4,-2-4 0 11,2-3 0-11,0 3-10496 16,-6 0-2112-16</inkml:trace>
    </iact:actionData>
  </iact:action>
  <iact:action type="add" startTime="26710">
    <iact:property name="dataType"/>
    <iact:actionData xml:id="d16">
      <inkml:trace xmlns:inkml="http://www.w3.org/2003/InkML" xml:id="stk16" contextRef="#ctx0" brushRef="#br2">18836 3433 10127 0,'0'0'896'1,"0"0"-704"10,0 0-192-11,0 0 0 4,0 0 960-4,0 0 176 10,0 0 16-10,0 0 16 5,0 0-496-5,5 21-96 7,7-7-32-7,-4 5 0 3,-2-3-80-3,0 0-16 8,1 5 0-8,1-2 0 8,2 1 64-8,8 3 16 11,-3 1 0-11,7 1 0 4,1 0 32-4,4-1 0 11,5-5 0-11,1 3 0 4,6-1 48-4,-2 3 16 13,6-5 0-13,-2-3 0 4,2 1-176-4,-2-9-16 10,3 0-16-10,-3 0 0 5,-2-4-144-4,-3-2-16 8,-3-4-16-9,-4-2 0 5,-2-2 16-5,2-4 16 10,-1 0 0-10,-3-5 0 6,-3-1-112-6,-1-1-32 9,-1-5 0-9,-5 3 0 5,3 1 64-5,-9-5 0 11,3 1 0-11,-4-1 0 4,0-2-64-4,-4-1-128 10,2 3 192-10,-6-8-64 5,-4 1-128-5,2 1 160 10,-2-2-160-10,-2 2 160 5,0 1-160-5,-4 5 0 7,3 5 144-7,1-1-144 9,-4-3 0-9,0 13 0 6,2 3 0-6,8 6 0 9,-15-4 0-9,15 4-128 11,-14 14 128-11,-5-1-128 5,3 5 128-5,-3 7-192 12,3 2 192-12,2 7-192 3,-5 7 192-3,1-1-160 11,3 9 160-11,-7 6-160 4,3-1 160-4,-1 5 0 11,-5 13 0-11,-5-4 0 4,1 5 192-4,-6-3 64 10,2 2 0-10,-2 4 16 5,-8 0 112-5,2-4 0 10,-8 4 16-10,2 0 0 6,1 4 80-6,-1-6 16 10,-2 0 0-10,0 1 0 4,2-7-144-4,-1 4-32 7,-3-4 0-7,0 4 0 8,-1-5-112-8,1-1-16 11,0-8-16-11,0-3 0 4,1 0 0-4,-1-3 0 8,2-5 0-8,4-4 0 3,-1 0 0-3,3-4 0 8,4 4 0-8,2-8 0 8,0-4-32-8,1-2 0 12,3-3 0-12,4-1 0 3,4-3 16-3,3-7 0 12,-1-1 0-11,3-6 0 2,5-6-16-3,-3-4 0 11,6-4 0-11,-1-2 0 5,3-10-16-5,-2 1 0 11,3-3 0-11,3-1 0 3,-2-6-128-3,4 5 0 7,2-1 0-7,0-12 128 10,2-2-128-10,4-2 0 11,4 2 0-10,-4 1 0 2,2 3 0-3,1 6 0 7,5 0 0-7,-2 5 0 8,3 1-176-8,1-1 176 10,4 3-128-10,-1 3 128 5,5-1 0-5,1 7-160 11,2 0 160-11,5 6 0 4,1 2-160-4,-12 4 160 10,7 2-128-9,11 8 128 4,6 2 0-5,-6 5-128 7,4 4 128-7,-2 3 0 4,6 1 0-4,-16-9 0 10,4 5 0-10,16 16 0 5,-4-4 0-5,0-4 0 10,-1 1 0-10,-3-3 0 5,2-6 0-5,-6 1 0 7,2-1 0-7,0 0 0 8,-2 3 176-8,-11-13 16 11,1 9 0-11,16 5 0 4,-8-3 64-4,0-7 0 12,0-3 16-12,-3-2 0 3,-5-3-16-3,0-3 0 11,-1-2 0-11,-5 0 0 4,0-4-48-4,-1 2-16 12,-4-2 0-12,-16 0 0 5,17-6-64-5,1 2-128 10,-18 4 176-10,11-6-176 4,-11 6 0-4,0 0-144 11,0 0-16-11,0 0 0 17,12-11-2624-17,-12 11-528 1,0 0-96 0,-16-10-32-1</inkml:trace>
    </iact:actionData>
  </iact:action>
  <iact:action type="add" startTime="28706">
    <iact:property name="dataType"/>
    <iact:actionData xml:id="d17">
      <inkml:trace xmlns:inkml="http://www.w3.org/2003/InkML" xml:id="stk17" contextRef="#ctx0" brushRef="#br2">21202 3218 12031 0,'0'0'528'0,"0"0"112"0,0 0-512 0,0 0-128 9,0 0 0-9,-10 0 0 5,-6 6 896-5,7 2 128 10,-7-2 48-10,4 0 0 5,-7 3-80-5,1 5-16 11,-1 5 0-11,-7-3 0 4,-1 2-176-4,0-3-32 8,-3 5-16-8,1 3 0 9,-2-3 32-9,-2 3 16 12,-2 0 0-12,2 11 0 3,3 1-32-3,1 2-16 10,-4 10 0-10,-2 1 0 5,2-1-144-5,-1 12-32 6,3 3 0-6,-2 0 0 10,-2 11 48-10,4-1 0 7,1 6 0-7,3 4 0 7,2 1-240-7,3 1-32 11,3-2-16-11,1 0 0 4,7 2-112-4,-3-6-32 11,4-2 0-11,0 0 0 4,5-4-64-4,1-1 0 12,0-5-128-12,4 0 192 4,0-5-48-4,4-9-16 11,3-5 0-11,9-4 0 3,-4 2 16-3,7-2 0 11,5 0 0-11,1-8 0 4,2-4-16-4,3 2-128 11,1-2 192-11,4-1-64 4,4-5-128-4,0 2 0 12,4-5 0-12,2 1 128 18,7-2-1184-18,5-1-240 0,5-6-48 1,3 3-8448 6,7-9-1696-7</inkml:trace>
    </iact:actionData>
  </iact:action>
  <iact:action type="add" startTime="29741">
    <iact:property name="dataType"/>
    <iact:actionData xml:id="d18">
      <inkml:trace xmlns:inkml="http://www.w3.org/2003/InkML" xml:id="stk18" contextRef="#ctx0" brushRef="#br2">28579 3189 6447 0,'0'0'272'1,"0"0"80"-1,0 0-352 0,0 0 0 9,13-4 0-9,-13 4 0 5,0 0 1936-5,10-8 320 10,-10 8 64-10,0 0 16 5,0 0-1216-5,0 0-240 10,0 0-48-10,17 2-16 5,-17-2-112-5,0 0 0 11,18 8-16-11,0 0 0 3,-18-8 16-3,19 13 16 11,-3-1 0-11,5 6 0 5,1-5-144-5,3 9-16 11,0 5-16-11,7 2 0 4,1 1-272-4,2 9-48 10,0 2-16-10,2 7 0 5,-4 7 64-4,4 0 16 9,2-1 0-10,-4 7 0 5,2 7-16-5,2-4 0 10,-3 6 0-10,-11-25 0 5,0 8-96-5,3 2-32 10,1 3 0-10,2 2 0 4,2 1 144-4,-4-3 32 10,-1 3 0-10,-1-5 0 5,-2 3 96-5,-1-1 32 11,-5-1 0-11,1 3 0 4,-8-1 16-3,-3-1 16 8,1 1 0-8,-6-2 0 4,0 1-144-5,-4 3-16 11,-2 1-16-11,-2-2 0 4,-4-1 80-4,-4 5 32 11,1 3 0-11,-9-7 0 4,-1-1 96-4,-3 1 0 10,-3 4 16-10,-14 22 0 5,-2-12 48-5,4-2 16 10,-2-7 0-10,4-5 0 5,0-7-128-5,-6-6-16 10,2-2-16-10,-4-5 0 5,2 3-128-5,4-6-32 10,4-1 0-10,-4-7 0 5,2-2-112-5,6-2-32 10,2-1 0-10,5-7 0 4,1-7-128-4,5-2 0 11,5-4 0-11,13-4 0 19,-16 4-1568-18,16-4-352 0,-6-18-64-1</inkml:trace>
    </iact:actionData>
  </iact:action>
  <iact:action type="add" startTime="32310">
    <iact:property name="dataType"/>
    <iact:actionData xml:id="d19">
      <inkml:trace xmlns:inkml="http://www.w3.org/2003/InkML" xml:id="stk19" contextRef="#ctx0" brushRef="#br0">8059 6251 6447 0,'-14'-14'576'0,"6"10"-576"9,1 0 0-9,1 2 0 5,-6 0 1360-5,2-3 176 11,3-5 16-11,-7 6 16 4,14 4-224-4,-10 2-64 11,2-4 0-11,-3 2 0 3,3 0-240-3,-2 6-48 11,-2 4-16-11,7-3 0 4,-5-5-160-4,-2 2-48 11,12-4 0-11,0 0 0 5,0 0 16-5,0 0 0 10,0 0 0-10,12 14 0 5,1-6-80-5,11-4-32 10,1-1 0-10,8-1 0 5,12-2 16-5,2-4 0 10,6-1 0-10,9 1 0 5,3-6-128-5,9 4-32 10,2 2 0-10,8 0 0 5,5-2-208-5,-1-3-32 10,2 1-16-10,-4 2 0 5,-3 0-272-5,-3 0 128 10,-3 2-128-10,-1 1 0 4,-2-1 272-4,-4 2-48 11,4 2-16-11,-6 0 0 5,1 0-208-5,-11 2 176 10,-1 0-176-10,-5 1 160 5,-1 3 96-5,-10 0 32 11,-2-2 0-11,-8 0 0 4,-3 4-128-4,-1 2-32 10,-6-5 0-9,-5-1 0 3,-2 2 64-4,-14-6 0 10,7 8 0-10,-7-8 0 5,0 0 0-5,-5 12 16 10,-7-6 0-10,0 3 0 5,-5 3-16-5,1-2-16 11,-9-4 0-11,-5 5 0 4,-7-3 48-4,-2 6 16 10,-8-5 0-10,-3-3 0 4,-7-2 0-4,-3 2 0 11,-3-4 0-11,-3 0 0 5,0-2-64-5,-5 2-16 11,-1 4 0-11,-6 0 0 5,-4-1-160-5,-2-1 0 9,1-9 144-9,-1 3-144 5,4 2 0-5,2-4 0 10,7 0 0-10,7 4 128 5,4-4-128-5,3 2 0 11,4 0 0-11,9-2 0 4,7-6 0-4,7 4 128 11,5 3-128-11,3-3 0 4,13-4 0-4,5 2 0 10,4 8 0-10,8-8 0 5,3-5 0-5,11 1 0 11,9-4-144-11,8 5 144 4,2-5 0-4,10 6 0 10,5-3-144-10,12 3 144 5,5 4 0-5,7-4-128 10,5 3 128-10,5 1 0 5,-2 2 0-5,0-2-128 12,3-2 128-12,3 2 0 4,-4 4 0-4,-2 2 0 11,-3 2 0-11,-5 0 0 3,-6 0 0-3,-7 0 0 10,-9 0 0-10,-5-2 0 5,-6-2 0-5,-4 0 0 10,-8 0 0-10,-8 0 0 5,-5 2 0-5,-9-2 0 11,-1 0 0-11,-12 2 144 4,0 0-16-4,0 0-128 11,-12 0 192-11,-1 0-64 4,-9 0-128-4,-5 4 0 10,-6 0 0-10,-8 0 128 5,-8 2-128-5,-10-2 0 10,-7 0 0-10,-4-2 0 6,-4-2 128-6,-2 0-128 10,-6 0 0-10,-2 2 128 5,-6 3-128-5,-4-1 0 9,1 2 144-9,-7 0-144 5,5 2 0-5,-5 8 0 10,11-7 0-10,3 7 0 4,4-4 0-4,8 3 0 13,5-3 0-13,11 0 0 4,11-3 0-4,4-5 0 10,10 0 0-10,-6 2 0 4,20-2 0-4,19-4 0 11,0 0 0-11,0 0 0 4,13-4 0-4,11-4-192 11,7-4 64-11,10-1 0 4,0 1-192-4,8-3-16 11,5 1-16-11,1-2 0 20,5 7-1744-19,3-1-336-1,1 2-80 0</inkml:trace>
    </iact:actionData>
  </iact:action>
  <iact:action type="add" startTime="34501">
    <iact:property name="dataType"/>
    <iact:actionData xml:id="d20">
      <inkml:trace xmlns:inkml="http://www.w3.org/2003/InkML" xml:id="stk20" contextRef="#ctx0" brushRef="#br0">21828 4550 13759 0,'0'0'608'1,"0"0"128"-1,-12 4-592 0,-2-2-144 8,14-2 0-8,-13 8 0 5,-3-4 768-5,4 2 128 10,-1-6 32-10,13 0 0 6,-10 9-32-6,-2 1-16 11,1-2 0-11,11-8 0 4,0 0-64-4,-8 10-16 11,8-10 0-11,-10 11 0 4,6 5-192-4,6-2-32 11,4 1-16-11,4 1 0 4,-1-5-96-4,9 1-16 10,0 4 0-10,9-6 0 5,6 1 64-5,0-5 0 10,-2 0 0-10,5 0 0 5,4 2-128-5,-1-5 0 11,4-1-16-11,0 0 0 4,4-2-80-4,2 4-16 10,-2 2 0-9,1-4 0 2,3-4-48-3,0 2-16 11,-2 0 0-11,-6 0 0 5,-1-2-208-5,-3-2 144 10,2 0-144-10,-5-1 128 5,-5-5-128-5,0 2 128 10,-2 0-128-10,-1-5 128 5,-1 1-128-5,-10 2 160 10,1-4-160-10,0 3 160 5,3-7-160-5,0 3 128 10,-5 1-128-10,0-2 128 5,-3 3-128-5,-1-3 128 10,-2 0-128-10,0 1 128 5,-5 3-128-5,-1-5 0 10,-2 3 144-10,0-2-144 5,-2 5 0-5,-4-5 0 10,0 4 0-10,-1-3 128 5,-5 3-128-5,0-4 0 11,-4 7 0-11,-3-11 0 3,-5 5 0-3,3 3 0 13,1 4 0-13,-3-4 0 3,-5 5 0-3,-1-1 0 12,2 4 0-12,-4-2 0 3,-9 2 0-3,-1 2 0 11,4 6 0-11,-8 6-128 4,1 0 128-4,-9 1 0 10,0 5 0-10,0 3-128 5,-1-1 128-5,1 3 0 10,4 3 0-10,-5 3-128 5,-3 0 128-5,0 3 0 7,3 3 128-7,-3 6-128 10,-3 0 224-10,1 6-32 10,2-2 0-10,3 1 0 5,-7-6 96-5,8 6 16 10,3-1 0-10,7 4 0 4,2 2-48-4,6 3-16 11,5-3 0-11,9-2 0 5,7 4-64-5,2-3-16 11,8-3 0-11,8-4 0 4,4 0-160-4,7-4 160 7,3 0-160-7,9 0 160 8,8-5 0-8,2 1 0 10,10-2 0-10,6-2 0 5,1-3 64-5,5-3 16 10,7-4 0-10,-2-5 0 5,3 4-16-5,-1-9 0 7,6 3 0-7,-2-4 0 8,0-4 32-8,4 2 16 7,-5-2 0-7,-1-2 0 9,-6-2 16-9,1-4 0 9,-7-2 0-8,-5 2 0 4,-6 4-32-5,-10-2-16 6,-4 0 0-6,0 0 0 5,-2-2-240-5,-2 0 0 7,-1 0 128-7,-3 0-128 23,-2 1-320-23,-1 1-128 0,-3 2 0 0,-7-2-16 15,-12 2-2528-15,0 0-496 0,0 0-96 0</inkml:trace>
    </iact:actionData>
  </iact:action>
  <iact:action type="add" startTime="35761">
    <iact:property name="dataType"/>
    <iact:actionData xml:id="d21">
      <inkml:trace xmlns:inkml="http://www.w3.org/2003/InkML" xml:id="stk21" contextRef="#ctx0" brushRef="#br0">23482 3620 7359 0,'-12'0'656'0,"-4"2"-528"11,3 0-128-11,-5-2 0 4,3 0 1840-4,-3 4 336 10,3 0 64-10,1 0 0 6,-4 3-544-6,7-1-112 10,-5-4-32-10,16-2 0 4,0 0-240-4,-10 8-48 11,10-8-16-11,0 0 0 4,0 0-432-4,0 0-96 11,0 0-16-11,0 0 0 4,8 17 0-4,10-9-16 12,-3-2 0-11,7 0 0 3,1-2-32-4,6-2 0 9,4-2 0-9,3 0 0 5,-5-2-80-5,2 2 0 10,-4-2-16-10,0 0 0 6,-1-2-176-6,-9 2-16 10,-1 0-16-10,1 0 0 4,3 2-128-4,-5 0-32 10,-1-2 0-10,2 2 0 5,-7-2-64-5,3 2-128 10,-4 0 176-10,-10 0-176 5,0 0 128-5,0 0-128 10,9-4 0-10,-9 4 0 18,0 0-432-17,0 0-192-1,0 0-32 0,0 0-16 15,0 0-2640-15,0 0-528 0</inkml:trace>
    </iact:actionData>
  </iact:action>
  <iact:action type="add" startTime="36184">
    <iact:property name="dataType"/>
    <iact:actionData xml:id="d22">
      <inkml:trace xmlns:inkml="http://www.w3.org/2003/InkML" xml:id="stk22" contextRef="#ctx0" brushRef="#br0">24746 3203 2751 0,'0'0'128'0,"0"0"16"0,0 0-144 0,0 0 0 8,-2-10 0-8,2 10 0 5,-4-8 3456-4,-2 2 640 8,6 6 144-9,-10-4 32 5,-5-4-2512-5,3 7-496 10,-8 1-112-10,1 3 0 5,-1 5-320-5,1 0-48 10,-4-4-16-10,-3 6 0 4,1 3-128-4,1 5-16 11,3-3-16-11,3 5 0 5,-1-4-256-5,5 3-48 11,-1 3-16-11,5-3 0 4,-2 1-32-4,6 1-16 11,4 2 0-11,2 1 0 4,4-3-48-4,2 1 0 11,4 3 0-11,-2 0 0 5,3-1-16-5,5-1-16 9,4 5 0-9,-3-3 0 5,3-2 0-5,1 5 0 12,-3-3 0-12,-1 0 0 4,3 3-160-4,-7-1 192 7,1 0-192-7,-4 0 192 10,-1 3-192-10,-1-5 192 6,-4-3-192-6,-4-1 192 9,0 2 0-9,0-1 0 10,-2 1 0-10,-4-3 0 4,-3-1 144-4,1 3 48 7,0-5 0-7,-6 3 0 9,3-3-112-9,-9-5-16 7,1 0 0-7,1-3 0 4,-1 3-64-4,1 0 0 9,0-6-16-9,-3-2 0 7,0-2-32-7,5-2 0 11,-2-2 0-11,1-4 0 4,5-2-16-4,-2-6 0 11,5 3 0-11,3-7 0 4,-4-3 0-4,6-1 0 12,4-1 0-12,2-3 0 4,6 1-128-4,0-4 0 7,3-4 0-7,5-2 0 9,6 5 0-9,1 1 0 7,0 0 0-7,9 1 0 9,-1 1-176-9,0 2 176 6,-2-1-128-5,2 1 128 7,1-2 0-8,1 0 0 11,2-1 0-11,-4-1 0 3,-2 0 0-3,-1-4 0 11,1 3 0-11,-4-1 0 5,-5 0 304-5,-7-4-16 11,1 2 0-11,-6-1 0 4,-6 5 112-4,-4 0 32 7,-6 6 0-7,-4 1 0 7,1 1-224-6,-7 1-32 6,-1 3-16-7,-1 3 0 9,-3-2-160-9,-3 5 0 8,-1-3 0-8,0 8 128 3,1 2-128-2,3 4 0 8,2 4 0-8,1 0 0 18,-1 2-1408-19,1 6-176 0,6-5-16 0,-5 11-14384 5</inkml:trace>
    </iact:actionData>
  </iact:action>
  <iact:action type="add" startTime="41154">
    <iact:property name="dataType"/>
    <iact:actionData xml:id="d23">
      <inkml:trace xmlns:inkml="http://www.w3.org/2003/InkML" xml:id="stk23" contextRef="#ctx0" brushRef="#br0">25908 3166 1839 0,'0'0'0'1,"0"0"160"-1,0 0-160 0,0 0 0 6,0 0 0-6,0 0 0 4,0 0 3040-4,0 0 576 11,0 0 112-11,0 0 32 5,0 0-2176-5,0 0-432 7,0 0-96-7,0 0-16 9,0 0-336-9,0 0-64 8,-11 3 0-8,1 3-16 8,0-2 16-8,-2 2 16 7,5 0 0-7,-3 6 0 10,-6-3-16-10,4 3 0 7,-3 4 0-7,3 1 0 3,-5-1-80-3,-5 5-32 11,-1-1 0-11,-1-3 0 5,3 9 32-5,-4 3 0 11,-1 2 0-11,1 4 0 7,1 0-144-7,1 2-32 8,0 4 0-8,7-4 0 5,-5 6-144-5,3-4-48 10,4 4 0-10,-9 18 0 4,7-5-48-4,3-3-16 13,-3-8 0-13,4-4 0 3,8 2 48-3,-5-6 0 12,-1-4 0-12,4 0 0 3,0 0 16-3,4-4 0 11,2 1 0-11,0-3 0 5,0-4 0-5,4-3 0 11,2 3 0-11,0-1 0 3,0-9-192-3,4 3 192 8,-3-6-192-8,3 1 192 9,4-5-64-9,-5 2 0 10,7 2 0-10,-2-4 0 5,3-2-128-5,3-3 0 7,-5 1-192-7,5-2 192 21,-4-2-1600-20,1 1-208-1,5-3-48 0,-3-2-7376 10,-1-4-1488-10</inkml:trace>
    </iact:actionData>
  </iact:action>
  <iact:action type="add" startTime="41663">
    <iact:property name="dataType"/>
    <iact:actionData xml:id="d24">
      <inkml:trace xmlns:inkml="http://www.w3.org/2003/InkML" xml:id="stk24" contextRef="#ctx0" brushRef="#br0">26281 3222 6447 0,'0'0'576'0,"0"0"-576"9,0 0 0-9,0 0 0 5,0 0 2304-5,0 0 336 10,8-8 80-10,-8 8 16 5,0 0-1200-5,0 0-224 10,0 0-48-10,0 0-16 5,0 0-288-5,0 0-48 10,-8 16-16-10,0-4 0 4,2-1-112-4,-2 5-16 11,-3 5-16-11,3 1 0 5,-8-1-112-5,6 7 0 10,1 1-16-10,-5 8 0 5,2-2-64-4,-3 8-16 8,1-2 0-9,-1 6 0 5,3-3-256-5,-6 3-48 10,3 2-16-9,3 0 0 3,-2-4-32-4,3-1 0 10,3-1 0-10,-2-4 0 6,4 0 96-6,2-2 16 10,2-5 0-10,2-3 0 4,0-2 0-3,4-1 0 8,2 1 0-9,4-4 0 4,-4-5-48-4,3-1-16 12,5 1 0-12,-4-8 0 4,4-1-48-4,-1 1 0 11,5-6 0-11,-5 0 0 4,5-2-16-4,-4-2-16 10,1-2 0-10,3 2 0 6,-5-4-160-6,5-4 0 10,-6-3 0-10,3 3 0 19,-3-6-464-19,2 4-176 0,-7-5-48 1,1 3 0 12,-2 2-2352-13,-2-5-480 0</inkml:trace>
    </iact:actionData>
  </iact:action>
  <iact:action type="add" startTime="42008">
    <iact:property name="dataType"/>
    <iact:actionData xml:id="d25">
      <inkml:trace xmlns:inkml="http://www.w3.org/2003/InkML" xml:id="stk25" contextRef="#ctx0" brushRef="#br0">25885 3909 23951 0,'0'0'2128'1,"0"0"-1696"4,0 0-432-5,12 0 0 10,3 2 768-10,1-2 64 11,-3-2 0-11,5 0 16 5,-2 0 224-5,3 0 32 6,3-2 16-6,-3-2 0 10,2 0-240-10,3-2-48 6,3 2-16-6,1 3 0 3,-3-7-368-3,2-2-64 8,0 4 0-8,1 0-16 8,-3 1-368-8,-1 3 144 13,-7 2-144-13,3 0 0 17,-1 0-1680-17,-5 0-448 0,3 0-96 0</inkml:trace>
    </iact:actionData>
  </iact:action>
  <iact:action type="add" startTime="42667">
    <iact:property name="dataType"/>
    <iact:actionData xml:id="d26">
      <inkml:trace xmlns:inkml="http://www.w3.org/2003/InkML" xml:id="stk26" contextRef="#ctx0" brushRef="#br0">27071 3349 8287 0,'0'0'368'1,"0"0"80"13,0 0-448-14,0 0 0 1,0 0 0-1,0 0 0 0,0 0 1632 0,0 0 240 11,0 0 48-11,0 0 16 4,0 0-448-4,0 0-80 12,0 0-32-12,0 0 0 4,0 0-320-4,0 0-64 10,0 0-16-10,-8 6 0 4,0 7-112-4,-2 1-32 11,3 2 0-11,1-1 0 4,-6 5-96-4,4 3-32 11,4 1 0-11,-1 3 0 4,-3 4-144-4,0 0-48 7,2 2 0-7,-2 2 0 10,-2 3-192-10,3-3-64 12,3 6 0-12,-6-2 0 4,0-4 32-4,6 0 0 10,-1-6 0-10,1 0 0 5,-4 1-80-5,4-3-16 6,2 2 0-6,-2-5 0 9,0-7-64-9,0 3-128 7,2-3 176-7,-2-3-176 4,2 1 0-4,2-5 0 12,0-10 0-12,0 0 0 21,0 14-608-21,0-14-224 1,0 0-64-1,0 0-8656 7,0 0-1744-6</inkml:trace>
    </iact:actionData>
  </iact:action>
  <iact:action type="add" startTime="42986">
    <iact:property name="dataType"/>
    <iact:actionData xml:id="d27">
      <inkml:trace xmlns:inkml="http://www.w3.org/2003/InkML" xml:id="stk27" contextRef="#ctx0" brushRef="#br0">26737 3774 19343 0,'0'0'848'1,"0"0"192"-1,0 0-832 0,0 0-208 9,0 0 0-9,0 0 0 5,0 0 1472-5,12 8 240 9,2-4 48-9,-3 0 16 5,5-2-416-5,3 3-80 11,-3-5 0-11,4 2-16 4,1-2-352-4,0 2-64 13,7-2-16-13,-1-2 0 2,-2 0-384-2,1 0-64 12,-1 0-32-12,-1 1 0 3,-1-1-352-3,2 2 144 6,-5-2-144-6,-3 0 0 28,3 0-464-28,-3 0-208 0,-3 0-32 0,2-4-9152 4,-5 2-1840-4</inkml:trace>
    </iact:actionData>
  </iact:action>
  <iact:action type="add" startTime="43254">
    <iact:property name="dataType"/>
    <iact:actionData xml:id="d28">
      <inkml:trace xmlns:inkml="http://www.w3.org/2003/InkML" xml:id="stk28" contextRef="#ctx0" brushRef="#br0">27652 3294 12895 0,'0'0'1152'1,"0"0"-928"7,2-6-224-7,-2 6 0 3,0 0 1840-4,0 0 320 10,0 0 64-10,0 0 16 6,0 0-816-6,0 0-144 11,-4 12-48-11,-2 8 0 3,0-5-224-3,-5 3-48 12,1 7-16-12,2 0 0 4,-6 3-192-4,5 3-48 10,1 2 0-10,-2 4 0 4,2-4-256-4,6-1-64 11,0-5-16-11,1 0 0 4,1-3-64-4,1-3-16 11,1-5 0-11,4 1 0 5,2-7 64-5,4 2 16 10,-2-5 0-10,5 1 0 5,-3-4-64-5,5-2-16 10,-3-4 0-10,4-2 0 4,1 0-80-4,1 0-16 12,1-1 0-11,1-5 0 2,-1 2-192-3,-3 2 0 7,1-6-192-7,1 3 192 24,-7 1-1504-24,5-4-192 0,-7 2-32 1,5 1-12720 2</inkml:trace>
    </iact:actionData>
  </iact:action>
  <iact:action type="add" startTime="43571">
    <iact:property name="dataType"/>
    <iact:actionData xml:id="d29">
      <inkml:trace xmlns:inkml="http://www.w3.org/2003/InkML" xml:id="stk29" contextRef="#ctx0" brushRef="#br0">27997 3343 20271 0,'0'0'896'1,"0"0"192"-1,0 0-880 0,0 0-208 8,-4 12 0-8,-1 5 0 4,-5-1 1136-3,2 5 176 9,2 3 32-10,-6 3 16 4,3 4-16-4,-1 2 0 7,-2 4 0-7,2-1 0 9,-3-1-496-9,3 6-96 11,-6-2-32-10,5 9 0 3,-5-1-336-4,4-4-80 7,5 0-16-7,-5-6 0 10,4-2-160-10,0 2-128 7,1-4 144-7,3-1-144 3,0-5 144-3,4-2-144 10,4 1 128-10,0-7-128 5,1-7 0-5,-1 1-192 12,-4-13 0-12,0 0 16 18,6 8-2016-18,-6-8-416 0,12 0-80 0</inkml:trace>
    </iact:actionData>
  </iact:action>
  <iact:action type="add" startTime="43947">
    <iact:property name="dataType"/>
    <iact:actionData xml:id="d30">
      <inkml:trace xmlns:inkml="http://www.w3.org/2003/InkML" xml:id="stk30" contextRef="#ctx0" brushRef="#br0">28019 2971 20095 0,'0'0'448'1,"0"0"80"-1,0 0 32 0,0 0 0 0,0 0-560 10,0 0 0-10,0 0 0 0,0 0 0 3,0 0 896-3,0 0 64 6,0 0 0-6,0 0 16 9,8 7-48-9,3 5-16 7,7-4 0-7,3 7 0 8,3-1 48-8,-3 8 0 7,4 3 0-7,3 0 0 9,-1 4-352-9,2 5-64 11,3 9-16-11,-5-1 0 4,-4 5-192-4,1 10-32 6,-5 5-16-6,1 5 0 4,-9-3-80-3,3 2-16 10,-6 0 0-11,-4-1 0 4,-2 1 256-4,-4-3 32 13,0-7 16-13,-2-1 0 3,-4-3 176-3,-6-3 32 10,3 0 16-10,-9-2 0 4,1-1-96-4,1-5-32 12,-3 2 0-12,-1-4 0 4,1-2-144-4,-1-3-16 11,1-5-16-11,-4 2 0 4,-3-4-192-4,1-1-32 11,2-3-16-11,-1-1 0 5,-1-3 16-5,3 1 0 10,3 1 0-10,3-7 0 4,-1 1-192-4,3-5 0 11,5 2 0-11,-3-5-176 18,4-3-272-18,10-4-64 1,-8 4-16-1,8-4 0 13,0 0-2736-13,0 0-528 0</inkml:trace>
    </iact:actionData>
  </iact:action>
  <iact:action type="add" startTime="45835">
    <iact:property name="dataType"/>
    <iact:actionData xml:id="d31">
      <inkml:trace xmlns:inkml="http://www.w3.org/2003/InkML" xml:id="stk31" contextRef="#ctx0" brushRef="#br0">10119 4464 4607 0,'0'0'400'3,"0"0"-400"7,0 0 0-10,11-13 0 4,-3 3 1472-4,-8 10 224 10,0 0 32-10,0 0 16 5,10-12-672-5,-10 12-144 10,16-8-32-10,-16 8 0 5,0 0-256-5,15-1-64 10,-15 1-16-10,16 0 0 4,-16 0-48-4,13 1-16 12,-13-1 0-12,0 0 0 4,14 6 16-4,-14-6 16 10,0 0 0-10,10 14 0 5,-10-14 32-5,4 14 0 10,-4 3 0-10,-2-5 0 5,2-12 48-5,-6 19 16 10,-4 3 0-10,-5 1 0 4,1 3-48-4,-4 3 0 11,1 2 0-9,1 0 0 1,-5-2-112-3,1 5-16 10,1 3-16-10,-3 2 0 5,5-6 16-5,3 10 0 10,0 0 0-10,3 2 0 5,-7-1-128-5,6-3-32 12,1 4 0-12,1-4 0 3,0 0-96-3,1-4-32 10,5-2 0-10,2 4 0 5,0-6 48-5,4 3 16 11,2 1 0-11,5-8 0 4,1-2 32-4,4-2 16 11,1-3 0-11,5 1 0 4,-5-1 32-4,3 1 0 10,3-1 0-10,-1-7 0 5,1 1-80-5,3-6-16 10,-1-3 0-10,3 1 0 4,-3 0 32-4,-2-2 0 11,1 2 0-11,1-3 0 5,1-6-48-5,-1 1-16 10,-1 1 0-10,-3-2 0 6,-1-5-176-6,1 0 192 9,-7 0-192-9,-12 6 192 5,17-4-192-5,-17 4 0 11,14-8 0-11,0-1-176 19,-14 9-336-18,11-8-80-1,5 0-16 0,-16 8 0 12,0 0-2240-12,10-10-448 0,-10 10-96 0</inkml:trace>
    </iact:actionData>
  </iact:action>
  <iact:action type="add" startTime="46335">
    <iact:property name="dataType"/>
    <iact:actionData xml:id="d32">
      <inkml:trace xmlns:inkml="http://www.w3.org/2003/InkML" xml:id="stk32" contextRef="#ctx0" brushRef="#br0">9822 5051 5519 0,'0'0'496'0,"-13"0"-496"7,-1 0 0-7,14 0 0 2,0 0 3152-2,0 0 544 8,0 0 96-8,0 0 32 8,0 0-2208-8,0 0-432 11,17 6-96-11,7-2 0 4,1-4 0-4,6-2 16 12,5-2 0-12,5 0 0 4,-2 0 752-4,5-1 160 10,-1-3 32-10,4 2 0 22,2 0-2048-22,-4 2-320 0,2 0-96 0,1-2-32 0,-7 1 624 0,2-1 112 10,0 2 32-10,-6 0 0 3,-2 2-320-3,-4 2 0 7,-1 0 0-7,-5 4 0 29,-1 0-1600-29,-5 4-384 0,4 11-80 0,-13-1-16 0</inkml:trace>
    </iact:actionData>
  </iact:action>
  <iact:action type="add" startTime="57365">
    <iact:property name="dataType"/>
    <iact:actionData xml:id="d33">
      <inkml:trace xmlns:inkml="http://www.w3.org/2003/InkML" xml:id="stk33" contextRef="#ctx0" brushRef="#br3">10942 8425 9215 0,'0'0'816'1,"0"0"-656"9,0 0-160-10,0 0 0 5,0 0 1504-5,0 0 272 10,0 0 48-10,0 0 16 5,0 0-768-5,0 0-160 10,19 12-16-10,3-2-16 4,-3-6 80-4,7-2 0 11,3-2 16-11,6 1 0 4,0-1-224-4,6 0-48 14,2-1-16-14,0 1 0 3,-4-2-192-3,-2 2-48 11,-2 2 0-11,-4-2 0 4,-1 0-256-4,-1 0-48 11,-2 1-16-11,-3 3 0 3,-1 0-128-3,-4 2 0 11,3-2 144-11,-3 4-144 19,-9-4-672-19,-10-4-208 0,0 0-32 0,0 0-10272 5</inkml:trace>
    </iact:actionData>
  </iact:action>
  <iact:action type="add" startTime="57622">
    <iact:property name="dataType"/>
    <iact:actionData xml:id="d34">
      <inkml:trace xmlns:inkml="http://www.w3.org/2003/InkML" xml:id="stk34" contextRef="#ctx0" brushRef="#br3">10848 9096 4607 0,'0'0'400'1,"0"0"-400"8,0 0 0-9,0 0 0 4,16 14 4544-4,3-6 816 11,5-3 160-11,-3 1 48 4,3-2-3552-4,-1-4-704 11,10 2-144-11,2-2-16 5,8 0-384-5,0 0-80 11,4 0-16-11,-2 0 0 4,4 0-384-4,-1 2-80 12,-3-2-16-12,-4 2 0 3,-2-2-192-3,0 0-208 6,-6 0 32-6,-2 0-13824 15</inkml:trace>
    </iact:actionData>
  </iact:action>
  <iact:action type="add" startTime="58341">
    <iact:property name="dataType"/>
    <iact:actionData xml:id="d35">
      <inkml:trace xmlns:inkml="http://www.w3.org/2003/InkML" xml:id="stk35" contextRef="#ctx0" brushRef="#br3">12824 8940 1839 0,'0'0'0'1,"0"0"160"-1,-14 8-160 0,5 2 0 10,9-10 0-10,-8 15 0 5,8-15 3392-5,-8 12 640 10,8-12 128-10,-2 16 16 5,2 1-2400-5,4-1-496 10,4 5-80-10,0-3-32 5,9-9-208-5,1 1-64 11,5 2 0-11,6-2 0 4,10-1-192-4,-2 5-32 10,8-6-16-10,-2 2 0 5,4-5-192-5,6-1-32 10,1-2-16-10,3-2 0 6,1-2-128-6,3 2-32 11,3-2 0-11,-1 0 0 4,-7-9 64-4,3 1 16 9,-5 0 0-9,-1-3 0 5,-12 1-80-5,0-6 0 10,-4-1-16-10,-2 1 0 4,-8-3-80-4,-3-5-16 13,-1 3 0-13,-1 0 0 4,-1 5-144-4,-7-3 192 9,1-1-192-9,-7 1 192 4,-2-5-192-4,-6 5 192 11,-4-4-192-11,-2 1 192 4,0-1-192-4,-7 0 128 12,-1-1-128-12,-5 3 128 4,-3-1-128-4,1 5 0 11,-7-1 144-10,1 3-144 3,-4 5 0-4,-2 6 0 10,-4 4 0-10,-8 6 128 5,2 2-128-5,-6 10 0 10,-3 1 0-10,-1 9 0 4,-2 1 0-4,3 8 0 10,-1 10 0-10,2 6 0 5,2 1 0-5,3 9 0 10,3 3 160-9,4 8-160 4,4-6 336-5,1 3-16 10,11-5-16-10,4 2 0 4,1-1 0-4,10-5 0 11,0 1 0-11,8-1 0 4,4-5-32-4,4-7 0 11,6-3 0-11,3-2 0 4,7-4-48-4,5-4-16 10,2-3 0-9,8-5 0 4,0-4-64-5,8-3-16 11,-2-7 0-11,6 1 0 4,3-8 64-4,5-2 0 12,3-6 0-12,-1-2 0 3,-5-2-352-3,1-8-64 10,-3 1-16-10,-1-7 0 19,-6-1-1888-18,-6-3-384-1,2-3-80 1</inkml:trace>
    </iact:actionData>
  </iact:action>
  <iact:action type="add" startTime="59047">
    <iact:property name="dataType"/>
    <iact:actionData xml:id="d36">
      <inkml:trace xmlns:inkml="http://www.w3.org/2003/InkML" xml:id="stk36" contextRef="#ctx0" brushRef="#br3">14500 7926 13823 0,'0'0'1216'1,"0"0"-960"8,0 0-256-9,0 0 0 5,0 0 1072-5,0 0 160 11,0 0 48-11,0 0 0 4,0 0 0-4,0 0 0 11,0 0 0-11,0 0 0 5,21 6-32-5,-1 0 0 10,5-4 0-10,0-2 0 4,-1 0-224-4,1-2-32 11,2 0-16-11,3 0 0 5,1-2-272-5,2 0-48 10,2 0-16-10,-2 2 0 5,-5-4-320-5,-1 4-80 12,0 0-16-12,-3-2 0 3,-5 3-224-3,3-1 144 10,-3 2-144-10,1-2 128 6,-7 0-304-6,-13 2-64 6,20 0-16-6,-7-4 0 26,-13 4-2672-26,16-10-528 0</inkml:trace>
    </iact:actionData>
  </iact:action>
  <iact:action type="add" startTime="59350">
    <iact:property name="dataType"/>
    <iact:actionData xml:id="d37">
      <inkml:trace xmlns:inkml="http://www.w3.org/2003/InkML" xml:id="stk37" contextRef="#ctx0" brushRef="#br3">15448 7124 21711 0,'0'0'960'1,"0"0"192"-1,0 0-912 0,0 0-240 6,0 0 0-6,0 0 0 5,0 0 496-5,0 0 48 11,0 18 16-11,-2 7 0 5,-2 9 288-5,-2 5 64 11,-2-2 16-11,-6 7 0 4,3-3-240-4,-3 8-48 11,2 4-16-11,6 1 0 4,-1-5-64-4,3-4-16 10,2-2 0-10,4-6 0 4,4-2-288-4,3-4-64 11,-3-3-16-11,6-3 0 5,0-4-48-5,3-5-128 11,1-4 192-11,3-6-64 3,-3-3 0-3,3-3-128 13,5-3 192-13,-3-7-64 5,-1-2-128-5,3-5-224 11,1 1 48-11,-1-4-9424 14,2-5-1872-14</inkml:trace>
    </iact:actionData>
  </iact:action>
  <iact:action type="add" startTime="59605">
    <iact:property name="dataType"/>
    <iact:actionData xml:id="d38">
      <inkml:trace xmlns:inkml="http://www.w3.org/2003/InkML" xml:id="stk38" contextRef="#ctx0" brushRef="#br3">15879 7089 12895 0,'0'0'1152'0,"0"0"-928"8,-4 16-224-8,0-2 0 6,-4 3 2496-6,-8 14 448 10,7 10 80-10,-5 0 32 5,4 8-1568-5,-5 4-304 9,-1 5-64-9,-3-3-16 5,-1-1-272-5,4 1-64 11,-3 5-16-11,-1 7 0 4,-3-1-416-4,5-4-80 10,-1 3 0-10,7-7-16 5,-1-3-240-5,7-8 0 12,0-6 0-12,4-8 0 17,2-2-1424-16,4-4-336-1,0-5-64 0,-4-22-10320 4</inkml:trace>
    </iact:actionData>
  </iact:action>
  <iact:action type="add" startTime="59951">
    <iact:property name="dataType"/>
    <iact:actionData xml:id="d39">
      <inkml:trace xmlns:inkml="http://www.w3.org/2003/InkML" xml:id="stk39" contextRef="#ctx0" brushRef="#br3">16891 7536 15663 0,'0'0'1392'1,"0"0"-1120"5,-6 6-272-6,-8-2 0 5,1-2 1152-5,-7 2 160 11,-1 1 32-11,-1 3 16 5,-3 0-160-5,-2 2-48 10,-3 1 0-10,-12 3 0 5,6 4-240-4,-1-3-48 8,4 5-16-9,6 3 0 4,5-1-224-4,5 3-48 11,-3-2-16-11,9-1 0 4,-1-3-176-4,8 7-16 11,2 1-16-11,6-4 0 5,2-1-64-5,4-1-16 10,-3 5 0-9,9 1 0 3,-4 0-32-4,5 1-16 10,-5-1 0-10,6 0 0 5,-9 2 16-4,3 1 0 8,0 1 0-9,-4-14 0 5,-1 5 96-5,3 5 32 10,-8 0 0-10,0-9 0 6,-2-2 80-6,-2 7 32 10,-2-2 0-10,-6-5 0 4,1-2 48-4,-1-5 16 12,-8 3 0-12,1-4 0 3,-1 2-32-3,-3 1-16 10,-7-5 0-10,1-4 0 5,-2 0-96-5,-2 0-16 11,-2-2 0-11,-1-4 0 4,3 0-384-4,2-2 0 12,2-1 0-12,3 1 0 17,7 0-1424-16,3 2-368-1,14 4-80 1</inkml:trace>
    </iact:actionData>
  </iact:action>
  <iact:action type="add" startTime="60763">
    <iact:property name="dataType"/>
    <iact:actionData xml:id="d40">
      <inkml:trace xmlns:inkml="http://www.w3.org/2003/InkML" xml:id="stk40" contextRef="#ctx0" brushRef="#br3">18186 7840 11055 0,'0'0'976'13,"0"0"-784"-13,-12-2-192 0,12 2 0 2,-15-6 1168-2,15 6 192 6,-12-2 48-6,12 2 0 7,-17 8-224-7,7 0-32 9,10-8-16-9,-12 12 0 7,6 1-448-7,0 1-96 7,4 4-16-7,2-1 0 5,2 1-32-5,4 5-16 11,10 0 0-11,1 5 0 4,7 1-144-4,5-4-16 11,6-1-16-11,4-3 0 3,10-5-80-3,6 1-16 12,3-5 0-12,3 0 0 4,7-4-80-3,-4-4-32 9,1-4 0-10,-3-2 0 5,-4-6-16-5,-19-2 0 10,6 0 0-10,-4-1 0 4,4-5 96-4,-6-4 16 11,2 3 0-11,-4-5 0 4,-2-1 80-4,0-2 32 11,-3-1 0-11,5-7 0 4,-8 6-160-3,-8 0-48 9,-1-1 0-10,-10 1 0 5,-3-2-144-5,-1 1 192 11,-6 1-192-11,-2 2 192 4,-5 1-64-4,-1 3 0 10,0 1 0-10,-4 1 0 5,3 1-128-5,3 7 0 10,-4 3 0-10,10 8-176 4,0 0 176-4,-16 4-128 10,-3 2 128-9,5 3-128 5,-3 9 128-6,1 3 0 9,2 7 0-9,-1 5-128 5,3 2 128-5,-4 10-208 10,3 5 80-10,-7 9 128 5,5 5 0-5,-5 14 0 10,-1 6 0-10,-1 6 0 4,3 2 0-4,-3-1 0 11,-1 9 0-11,-2 1 0 5,-5 1 0-5,3 5 0 10,-2-2 192-10,-1-5-64 5,1-3 32-5,-6-1 0 10,-2 1 0-10,0-5 0 4,-6-2 160-4,2-9 16 12,-8-5 16-12,2 2 0 3,-1 0 48-3,15-25 16 11,-4 2 0-11,1-1 0 5,-5 1-144-5,-13 19-16 10,5-12-16-10,16-24 0 5,0 1-96-5,-2-4-16 10,0 2 0-10,-8 8 0 5,2-12 96-5,6-8 16 10,3-5 0-10,5-11 0 5,-4-1 48-5,4-8 16 10,-1-6 0-10,5-3 0 5,3-11-48-5,12 6-16 10,-1-5 0-10,-1-8 0 5,4-3-240-5,4-18 0 11,2 1 0-11,6 4 0 4,2 0 0-4,5 6 0 10,9 4 0-10,1-2 0 5,3 3 0-5,5 5-160 10,-2 2 160-10,4 3-192 5,4 3 192-5,10 1-208 11,2 8 80-10,2 3 128 2,-3-1-176-3,7 6 176 11,4 2-128-11,1 8 128 4,-3 3 0-4,-1 7 0 10,-3 9 0-10,-6 6-128 4,1-1 128-4,-1 3 0 11,-10 2 0-11,0 0 0 5,-7 0 0-5,-1 2 0 10,-2-4 0-10,-1-8 0 5,-9 1 128-5,5-1-128 10,-1 0 160-10,-2-3-160 5,-7-1 192-5,4-7-64 10,-4 1-128-10,-1-7 192 20,-11-10-1344-20,14 6-256 0,-14-6-64 1,17-4-16-1</inkml:trace>
    </iact:actionData>
  </iact:action>
  <iact:action type="add" startTime="62009">
    <iact:property name="dataType"/>
    <iact:actionData xml:id="d41">
      <inkml:trace xmlns:inkml="http://www.w3.org/2003/InkML" xml:id="stk41" contextRef="#ctx0" brushRef="#br3">21202 7249 12783 0,'0'0'560'1,"0"0"128"-1,0 0-560 0,11-6-128 5,-3-3 0-5,-8 9 0 3,0 0 960-3,0 0 176 8,6-16 16-8,-6 16 16 9,0 0-112-9,0 0-32 10,0 0 0-10,0 0 0 5,0 0-304-5,0 0-64 12,-18 0-16-12,3 8 0 4,-7 7-96-4,1-1-32 11,-4 4 0-10,-5 7 0 1,-5 0 112-2,0 7 16 7,-8 7 0-7,0 5 0 8,-6 9 0-8,-3 2 0 10,1 9 0-10,-2 12 0 7,-1 12-192-7,-3 11-48 10,1 7 0-10,1 7 0 4,0 4-272-4,7 2-128 10,5-2 128-10,-2-2-128 5,4 0 128-5,2 0-128 11,4-2 128-11,8-4-128 4,7-7 384-4,10-3-16 10,4-7 0-10,8-3 0 5,4-5 160-5,4-4 48 11,6-4 0-11,5 0 0 4,4-7-272-4,3 1-48 10,1-4-16-10,0 1 0 5,-1-13-96-5,-11-17-16 7,5 8 0-7,1-6 0 10,2 4 0-10,1-6-128 6,-3 4 192-6,-1-2-64 8,1-2-128-8,0 0 0 12,-1-4 0-12,9 4 0 20,-2-6-1520-20,-1-9-384 0,-3-3-80 0,-4-13 0 0</inkml:trace>
    </iact:actionData>
  </iact:action>
  <iact:action type="add" startTime="63506">
    <iact:property name="dataType"/>
    <iact:actionData xml:id="d42">
      <inkml:trace xmlns:inkml="http://www.w3.org/2003/InkML" xml:id="stk42" contextRef="#ctx0" brushRef="#br3">21736 8568 11231 0,'0'0'496'1,"0"0"96"-1,-14 9-464 0,14-9-128 10,-9 12 0-10,-3-2 0 5,12-10 1168-5,-10 12 224 10,4-3 32-10,6-9 16 4,-11 14-160-4,11-14-48 13,-6 14 0-13,6-14 0 3,-2 19-272-3,6-3-48 11,6-1-16-11,-3-1 0 4,7 0-192-4,5-7-32 11,5 5-16-11,5-2 0 4,2-4-144-4,4-2-48 10,6-4 0-10,-2 0 0 5,4 0-96-5,8-2-32 10,2-2 0-10,5 0 0 5,1 2-112-5,5-2-32 10,4 0 0-10,1-4 0 5,3 0-16-5,2 1-16 10,-6-7 0-10,-3 4 0 5,-5-9 32-5,-23 9 16 11,6-4 0-11,-4 3 0 4,-4-1-80-4,-4-4-128 11,-3 1 176-11,-3 3-176 4,-2-4 160-4,-3 5-160 10,-1-5 128-10,-7 4-128 5,0-3 0-5,0 1 0 10,-9-1 0-10,1 5 0 6,-4-2 0-6,-2-2 0 9,-3 5 0-9,-1-5-176 5,-6 4 32-5,0-1 0 10,-5 1 0-10,-9 0 0 4,-1-2 144-4,-2 9-128 12,-2 1 128-12,-1 5-128 4,-3 3 128-4,-2 6 0 10,0 0-144-10,-6 5 144 5,0 1 0-5,-5 1 0 10,-1 7 0-10,-2 3 0 5,0 6 0-5,-1 2 0 11,-3-2 0-11,0 10 128 3,3 0 128-3,1 6 32 11,2 3 0-11,10 5 0 4,2 3 80-4,6-3 16 12,2-5 0-12,7 1 0 4,9-1 0-4,5 3 0 12,4-4 0-12,10-3 0 3,2-5-192-2,5 0-48 10,7-8 0-11,5 2 0 4,8-4-16-4,6-4 0 10,0-1 0-10,10-1 0 5,-2-2 16-5,2-1 0 9,5-3 0-9,1-3 0 6,-2-9-144-6,3 1 160 11,3-4-160-11,-1-4 160 3,-7-2-160-3,0-4 0 12,-5-2 0-12,-12-2 0 17,3-4-1504-16,-2 0-336-1,-2 1-64 0,0-7-12400 4</inkml:trace>
    </iact:actionData>
  </iact:action>
  <iact:action type="add" startTime="64245">
    <iact:property name="dataType"/>
    <iact:actionData xml:id="d43">
      <inkml:trace xmlns:inkml="http://www.w3.org/2003/InkML" xml:id="stk43" contextRef="#ctx0" brushRef="#br3">23197 7729 10127 0,'0'0'896'0,"0"0"-704"8,0 0-192-8,0 0 0 4,0 0 1824-4,0 0 336 11,0 0 64-11,0 0 16 5,0 0-1056-5,0 0-208 9,0 0-32-9,18-6-16 6,-1 2 160-6,7 2 48 11,1 0 0-11,2 0 0 4,2 0-288-4,5-1-48 9,5-3-16-9,-4 0 0 4,0 2-160-4,2-2-48 14,-4-2 0-14,-2 2 0 3,-3 1-192-3,-1 1-64 11,4 0 0-11,-4 2 0 4,-3 2-192-4,-11 0-128 11,5 0 128-10,-2 0-128 16,-5-2-368-17,1 0-144 0,0 0-16 0,-12 2-8608 8,0 0-1712-7</inkml:trace>
    </iact:actionData>
  </iact:action>
  <iact:action type="add" startTime="64543">
    <iact:property name="dataType"/>
    <iact:actionData xml:id="d44">
      <inkml:trace xmlns:inkml="http://www.w3.org/2003/InkML" xml:id="stk44" contextRef="#ctx0" brushRef="#br3">24605 7056 17391 0,'0'0'768'0,"6"-8"160"0,2-7-736 0,-4 5-192 11,0-2 0-11,0 1 0 4,-4 1 0-4,0-4 192 10,-2 6-192-10,-2 1 192 5,2-3 256-5,-4 4 48 10,-6 2 16-10,3 2 0 6,1 2 112-6,-6 2 16 11,0 0 16-11,-3 4 0 4,1 0 16-4,3 5 0 10,-5-1 0-10,2 10 0 4,-3-7-160-4,3 5-16 10,3 1-16-10,-5-1 0 5,4 1-208-5,-1 5-32 11,3-5-16-11,-1 1 0 4,3 1-32-4,4 3 0 12,-2-3 0-12,4 1 0 3,0-3 32-2,4 3 0 10,4 1 0-11,4-3 0 3,-2-3-64-3,0 3-16 11,3 3 0-11,5-2 0 4,-2-1-144-4,5 1 192 10,-3 3-192-10,4-3 192 5,1 3-192-5,-3-5 0 11,-1 1 144-11,3 3-144 4,-4-2 0-4,1-1 144 10,-5 1-144-10,0 3 0 5,1-1 144-5,-5-1-144 11,0-5 0-11,-2 5 144 4,-2 3-16-4,-2-3-128 10,-4-7 192-10,0 3-64 6,-2 5 128-6,0-7 0 10,-7-1 16-10,1-3 0 4,-4 2 0-4,3-5 0 11,-5 5 0-10,5-4 0 2,-7 0-16-3,-1-1 0 10,-1-3 0-9,-1 0 0 3,-5 0-112-4,1 0-16 10,-4-6-128-10,0 0 192 5,0-2-192-5,3-4 176 11,5-2-176-11,7 0 160 4,-1-5-32-4,7 3-128 11,2-4 192-11,4 3-64 4,4-9-128-4,6 2 128 11,6-3-128-11,-1 0 128 3,7-1-128-3,7 3 0 12,5-5 0-12,-1 1 0 4,2-3 0-4,2 1 0 11,2-2 0-11,-2 0 0 4,-1-1 0-4,-1 1 0 11,2 0 0-11,2-3 0 4,-4 1 0-4,-1-2 0 11,-3 0 0-11,0-4 0 4,-1-1 0-4,-5 3 208 10,-1-4-48-10,-1-2-16 6,-5 6 176-6,-1 0 48 11,-7-2 0-11,-2 2 0 3,-4 0-160-3,-4 1-16 12,-2 7-16-12,1-2 0 3,-9 1-176-3,4 7 0 11,-5 3 144-11,3 1-144 4,-4 5 0-4,5-2 0 11,-7 4 0-11,6 4 0 18,-3 3-352-17,3 1-96-1,-2 1 0 0,5 3-16 15,9-4-2112-15,-8 8-432 0,0 4-64 0</inkml:trace>
    </iact:actionData>
  </iact:action>
  <iact:action type="add" startTime="65173">
    <iact:property name="dataType"/>
    <iact:actionData xml:id="d45">
      <inkml:trace xmlns:inkml="http://www.w3.org/2003/InkML" xml:id="stk45" contextRef="#ctx0" brushRef="#br3">25288 6779 12895 0,'0'0'1152'1,"0"0"-928"8,14-4-224-9,-7-3 0 6,-7 7 1792-6,0 0 320 9,0 0 64-9,0 0 16 6,0 0-880-6,0 0-176 10,0 0-48-10,0 0 0 4,0 11-304-4,-5 5-64 11,-9 1-16-11,4 5 0 4,-5 3 96-4,1 4 16 10,-4 5 0-10,5 7 0 5,-5 1-112-5,3 5-32 10,-1 6 0-10,0 0 0 5,5 5-224-5,-3 1-64 10,4 1 0-10,6 1 0 5,0-3-112-4,4-7-16 9,2-1-16-10,4-5 0 5,2-8-96-5,4 2-16 10,-2-4 0-10,5-3 0 5,-1-5 0-5,5-4 0 12,-3-3 0-12,3-6 0 3,1-1-128-3,-5-5 0 12,1-2-160-12,0-4 160 17,-5-4-848-17,1-4-80 0,-2-2-16 0,-6-5 0 15,0-1-1936-14,-4-6-384-1,-4-1-64 1</inkml:trace>
    </iact:actionData>
  </iact:action>
  <iact:action type="add" startTime="65432">
    <iact:property name="dataType"/>
    <iact:actionData xml:id="d46">
      <inkml:trace xmlns:inkml="http://www.w3.org/2003/InkML" xml:id="stk46" contextRef="#ctx0" brushRef="#br3">24949 7415 15663 0,'0'0'688'0,"0"0"144"10,0 0-656-10,0 0-176 0,0 0 0 1,0 0 0-1,5-6 2176 0,-5 6 384 11,16-2 96-11,0 2 16 4,3 0-1472-4,3 0-304 11,-1 2-48-11,4 0-16 5,3 0-320-5,-3 2-80 10,4 0-16-10,3 2 0 6,3 0-192-6,-2-3-32 9,2 3-16-9,4 0 0 21,-4 2-1408-21,0-2-288 0,2-4-48 1</inkml:trace>
    </iact:actionData>
  </iact:action>
  <iact:action type="add" startTime="66243">
    <iact:property name="dataType"/>
    <iact:actionData xml:id="d47">
      <inkml:trace xmlns:inkml="http://www.w3.org/2003/InkML" xml:id="stk47" contextRef="#ctx0" brushRef="#br3">25891 8759 6447 0,'0'0'272'0,"0"0"80"0,-14 13-352 0,-2-5 0 5,16-8 0-5,0 0 0 5,-11 4 2560-5,11-4 432 7,0 0 80-7,0 0 32 8,-8 16-1552-8,8-16-304 10,0 0-64-10,8 15-16 5,-2 3-192-5,3-8-32 7,9-1-16-7,-1-3 0 8,5-2-208-8,5-2-32 7,4-2-16-7,8 0 0 8,0-2-224-8,-5 0-64 7,7 0 0-7,5 0 0 8,7-2-160-8,8-3-32 12,3-1-16-11,4 4 0 1,-3-4-32-2,-1-2 0 11,-2 1 0-10,-5-5 0 3,-8 2 224-4,-1 2 32 11,-1-5 16-11,-4 5 0 4,-4-4-64-4,-2 5-16 11,-4-1 0-11,1 0 0 3,-7 0-176-3,-6-3-32 12,-1 5-128-12,-3-2 192 5,-5-1-192-5,0 3 176 10,-6-6-176-10,-4 4 160 5,-2 10-160-5,0-9 192 10,-2-5-192-10,-4 6 192 4,-6-6-192-4,2 3 0 11,-5-1 0-11,1-2 0 4,-7 7 0-4,-1-5 0 11,-1 4 0-11,-3 4 0 4,3 0-160-4,-4 2 160 11,-7 2 0-11,1 4-144 5,-2 2 144-5,-4 4 0 10,-4 2-144-10,0-3 144 4,0 7 0-4,-7 0-176 11,-3 3 176-11,0 4-128 3,1-1 128-3,-22 11 0 12,5 0 128-12,11 8-128 4,5 0 304-4,4 8-16 13,8-2 0-13,0 1 0 3,6 3 32-3,6 2 0 11,4 1 0-11,11-3 0 4,6 0-96-4,4-2-16 11,4-1 0-11,6-1 0 4,8-4-208-4,3-6 176 10,7 2-176-10,5 0 160 5,2-8 16-5,10 6 0 10,2 0 0-10,-6-11 0 5,2-5 16-5,10 3 0 10,4-1 0-10,3 0 0 5,1-3 0-5,1-3 16 10,1 1 0-10,-1-6 0 5,1 3-80-5,-3-7 0 10,1 2-128-10,-2-4 192 4,-3-4-192-4,-1 0 0 11,0-6 0-11,-2 0 0 20,-1-4-1920-20,-1 0-448 0,-2-2-64 0</inkml:trace>
    </iact:actionData>
  </iact:action>
  <iact:action type="add" startTime="67542">
    <iact:property name="dataType"/>
    <iact:actionData xml:id="d48">
      <inkml:trace xmlns:inkml="http://www.w3.org/2003/InkML" xml:id="stk48" contextRef="#ctx0" brushRef="#br3">27297 7433 8287 0,'0'0'368'1,"0"0"80"0,0 0-448-1,0 0 0 7,0 0 0-7,0 0 0 8,0 0 2576-8,0 0 432 12,0 0 96-12,0 0 16 4,0 0-1344-4,8 9-272 12,-8-9-48-12,10 8-16 4,1-2-176-4,3-2-48 11,4 0 0-11,-5-4 0 4,9 2-160-4,-1 0-32 10,1 0-16-10,1-2 0 5,2-2-256-5,1 0-48 10,-1 2-16-10,0 0 0 5,1-2-240-5,-1 0-64 9,-2-2 0-9,-1 2 0 6,-3 0-208-6,1 2-48 11,1-4-128-11,-5 4 192 4,2-4-192-2,-7 4 0 7,7 0 0-9,-6 0-160 18,3-2-1376-18,-5 0-256 0,4-2-64 0,-1 1-12608 6</inkml:trace>
    </iact:actionData>
  </iact:action>
  <iact:action type="add" startTime="67876">
    <iact:property name="dataType"/>
    <iact:actionData xml:id="d49">
      <inkml:trace xmlns:inkml="http://www.w3.org/2003/InkML" xml:id="stk49" contextRef="#ctx0" brushRef="#br3">28339 7004 10127 0,'0'0'448'0,"-8"-4"96"0,2 2-544 0,6 2 0 10,-8-4 0-10,8 4 0 5,0 0 2672-5,0 0 416 10,0 0 96-10,0 0 16 5,-6-12-1536-5,6 12-320 10,0 0-48-10,6-10-16 5,2 4-576-5,0-3-112 10,3 1-16-10,1 2-16 4,4 0-160-4,-3-2-16 11,7 1-16-11,-3 3 0 5,3 2 16-5,1 0 16 10,3 2 0-10,-1 0 0 5,-1 2-16-5,-1-2 0 11,-1 8 0-11,-7 1 0 3,3-1-208-3,-2 0-48 11,-3 6-128-11,-7-1 192 4,-2 9-192-4,-4 1 0 12,-2 2 0-12,-4 1 0 4,-3 5 128-3,1 0-128 8,-6-2 0-9,5 5 144 4,-5-1-144-3,4-2 0 10,-3-4 0-11,5-3 0 4,-4-1 0-4,5 0 128 10,1 1-128-10,-4-5 0 5,4-3 0-5,4 2 0 10,1-5 0-10,1 3 0 5,2-6 0-5,4 3 0 10,-4-13-144-10,3 10 144 5,5 2-176-5,2-3 176 10,-10-9-160-10,8 8 160 5,-2 4-128-5,-1-4 128 10,3 1 0-10,-8-9-144 5,4 16 144-5,-4-6 0 10,-2 5 0-10,-4-1 0 5,-1 4 192-5,-1-5 32 10,-8 3 0-10,1 1 0 5,-7-3 64-5,1 6 16 10,-1-1 0-10,1-1 0 5,-3-1 16-5,-1-3 0 10,0 1 0-10,-1-3 0 5,5 2-96-5,3-6-16 11,1-1 0-11,-3 1 0 4,7-2-80-4,-3-4 0 10,4 2-128-10,1-4 192 20,3-2-576-20,8 2-112 0,0 0-16 1,-2-8-10048 9,4-6-1984-10</inkml:trace>
    </iact:actionData>
  </iact:action>
  <iact:action type="add" startTime="68853">
    <iact:property name="dataType"/>
    <iact:actionData xml:id="d50">
      <inkml:trace xmlns:inkml="http://www.w3.org/2003/InkML" xml:id="stk50" contextRef="#ctx0" brushRef="#br3">28167 7181 4607 0,'0'0'400'1,"0"0"-400"7,0 0 0-8,0 0 0 4,0 0 2224-4,0 0 352 11,0 0 80-11,0 0 16 4,0 0-1072-4,0 0-224 11,0 0-32-11,0 0-16 5,0 0-208-5,0 0-32 11,0 0-16-11,0 0 0 4,6-10-256-4,4 1-48 7,-5-1-16-7,1-2 0 9,2 4-176-9,2 2-16 13,-2-3-16-12,1 1 0 1,5 2-112-2,-2-4-32 12,3 2 0-11,5 1 0 1,-3-7-80-2,3 4-32 11,3 2 0-11,-1-1 0 4,-5 1-32-4,5 2-16 7,1-2 0-6,1 0 0 6,-5 5 16-6,1 1 16 10,1 0 0-11,-1 2 0 3,-5 0-128-3,1 4-16 7,-8 3-128-7,3 1 192 8,-11-8-192-7,12 8 0 5,0 4 0-6,-1 1 0 8,-5-3 0-8,0 6 0 11,-2-5 0-11,-2 5 0 4,-2 3 0-4,-2-1 0 12,-2 3 0-12,-2 1 0 3,2-5 0-3,-2 5 128 8,-3 1-128-8,1 1 0 3,-2-5 208-3,-3-1-48 7,1 1-16-7,-6 1 0 9,-1-5 160-9,1 5 16 12,-3-8 16-12,-3 5 0 3,1 1-80-3,0-5-32 10,1 3 0-10,-3-4 0 5,-3 1-224-5,3-5 176 11,2 2-176-11,-1 2 160 5,7-9-160-5,3-1 128 10,-2 0-128-10,7 0 128 4,9-2-128-4,0 0 128 11,0 0-128-11,0 0 128 5,0 0-128-5,11-2 0 10,5 2 0-10,5 0 0 5,-1 0 0-5,3 4 0 10,3 0 0-10,-1 6 0 5,0-4-128-5,1 0 128 11,-1 3 0-11,2 5 0 4,-1-4 0-4,-3 3 0 10,-5-1 0-10,-1 6 0 5,1-3 0-5,-8 3 0 10,-3-1 0-10,-1-1 0 4,0 2 128-4,-2 1 0 11,-2-1 0-11,-2 5 0 5,-2 0 48-5,-4-3 0 11,-6-3 0-11,3 1 0 4,-5 1 144-4,2-5 48 10,-3 0 0-10,1-1 0 5,-5 7-16-5,1-4 0 11,1-1 0-11,-7 3 0 4,1-7-96-4,-3 7 0 10,-1-6-16-10,-2 3 0 5,-4-5-112-5,1 0 0 12,-5-1-128-12,0-3 192 3,2-4-64-3,-2 2-128 11,4-4 176-11,2-2-176 4,3 0 144-4,5 0-144 10,5 0 0-10,1-2 144 20,7 1-1424-20,0-3-272 0,10 6-64 0,0 0-9584 13,4-12-1904-13</inkml:trace>
    </iact:actionData>
  </iact:action>
  <iact:action type="add" startTime="69678">
    <iact:property name="dataType"/>
    <iact:actionData xml:id="d51">
      <inkml:trace xmlns:inkml="http://www.w3.org/2003/InkML" xml:id="stk51" contextRef="#ctx0" brushRef="#br3">29132 7294 18191 0,'-17'2'800'1,"5"-2"176"-1,4 0-784 0,-1-2-192 8,-3-2 0-8,6-2 0 6,0 1 1312-6,6 5 224 9,-8-6 32-9,8-2 16 5,0 8-528-5,8-14-96 10,0 3-32-10,8-3 0 5,-3 6-368-5,7-2-80 10,-3-1-16-10,5 5 0 6,-1-4-64-6,5 0-16 6,-3 4 0-6,2 3 0 8,1 1 96-8,-3 0 16 11,4 2 0-11,-1 4 0 4,-3 3-112-4,1 7-32 11,-3-2 0-11,-5 11 0 4,-3 4-352-4,-3 7 128 10,-2 8-128-10,-8 1 0 6,-6 4 224-6,-2 4-32 11,-1 0 0-11,-13 3 0 4,-3 1 112-4,-3 1 16 10,-3 1 0-9,2-3 0 3,-4-1-16-4,-2-6 0 10,0 0 0-10,3-4 0 5,1-8 336-5,4-2 64 10,3-4 0-10,3-3 16 5,7-5-48-5,1 0-16 10,5-3 0-10,8-2 0 4,0-7-272-4,0-9-64 11,12 10-16-11,7-4 0 5,6-4 32-5,5 0 16 10,1-4 0-10,4 0 0 5,4-4-32-5,-2-4-16 10,6 1 0-10,0-1 0 5,4-6-160-5,3 5-16 10,-1-3-128-10,0 4 192 5,6-5-192-5,-3 3 0 10,-3-2 128-10,0 4-128 19,-6-3-720-19,0 3-192 1,-1 4-48-1,-4 0-11888 11,-9-2-2384-11</inkml:trace>
    </iact:actionData>
  </iact:action>
  <iact:action type="add" startTime="70863">
    <iact:property name="dataType"/>
    <iact:actionData xml:id="d52">
      <inkml:trace xmlns:inkml="http://www.w3.org/2003/InkML" xml:id="stk52" contextRef="#ctx0" brushRef="#br3">25015 2830 4607 0,'0'0'192'1,"0"0"64"-1,0 0-256 0,-10 8 0 10,10-8 0-10,0 0 0 4,0 0 2464-4,0 0 448 10,-15 8 96-9,15-8 0 3,0 0-1616-4,0 0-336 10,0 0-64-10,0 0-16 6,0 0-400-6,0 0-96 10,9-12-16-10,3 0 0 5,8-5-240-5,-3 3-48 10,5-3-16-10,3-7 0 4,0-3-32-4,5 0-128 10,1-3 192-10,6 1-64 5,0-2-128-5,0 0 192 10,2 1-192-10,-4 1 192 6,4-4-48-5,2 6 0 8,-2 5 0-9,0 1 0 5,-4-1-144-5,0 5 0 10,0 1 0-10,-3 1-176 5,-3 3 176-5,-2-2 0 10,-3 2 0-10,-3 5 0 5,2-5 0-5,3 4 192 11,1-4-32-11,-4 5-16 4,1 1-16-4,-1-2 0 7,-3 0 0-7,1 4 0 9,-1 0-128-9,1 2 160 12,-3 1-160-12,1 2 160 3,1 1-160-3,-5 2 0 11,5 0 0-11,1 2 0 5,-5 0 0-5,0 0 128 10,-16-6-128-10,17 15 0 5,-5-1 144-5,3 4-144 11,-5-5 160-11,2 7-160 4,1-9 240-4,-1 9-48 7,2 1-16-7,-4 5 0 8,3 3 16-8,-3 0 16 10,0 4 0-10,1 3 0 5,-5 1 112-5,0 2 32 7,2 3 0-6,-4-3 0 2,0 0-96-3,-2-1 0 7,2-7-16-7,1 2 0 9,-3-4-48-9,0-4 0 13,0-3 0-13,2 1 0 2,-4-1-64-2,0-5 0 12,0 3-128-12,2-1 192 3,-2-5-192-3,0 2 176 7,0-3-176-7,0-13 160 8,0 0-32-8,-6 16-128 12,6-16 192-12,0 0-64 18,0 0-576-17,0 0-128-1,0 0-32 0,-11 4-7712 12,11-4-1552-11</inkml:trace>
    </iact:actionData>
  </iact:action>
  <iact:action type="add" startTime="71360">
    <iact:property name="dataType"/>
    <iact:actionData xml:id="d53">
      <inkml:trace xmlns:inkml="http://www.w3.org/2003/InkML" xml:id="stk53" contextRef="#ctx0" brushRef="#br3">26133 2881 5519 0,'0'0'240'0,"0"0"64"1,0 0-304-1,-10 10 0 9,10-10 0-9,-8 15 0 4,4-3 2896-4,2 5 528 10,4 3 96-10,2-4 32 6,0 1-2208-6,6-1-448 10,-3 3-96-10,3 3-16 3,0-7-320-3,0 1-64 11,9-1-16-11,1-3 0 4,1-2-96-3,3 0-32 10,1-6 0-11,2-1 0 4,1-1-64-4,3-2 0 11,0-2-16-11,4-3 0 4,-2-9 80-4,-2 4 32 12,-1-5 0-12,-1-1 0 3,-2-7-96-3,1-3 0 8,-3 3-16-8,0 1 0 8,-1 5-176-8,-5-5 0 7,-3-1 0-7,-1 1 0 25,-5-1-896-25,0 4-96 1,-2-3-32-1</inkml:trace>
    </iact:actionData>
  </iact:action>
  <iact:action type="add" startTime="71810">
    <iact:property name="dataType"/>
    <iact:actionData xml:id="d54">
      <inkml:trace xmlns:inkml="http://www.w3.org/2003/InkML" xml:id="stk54" contextRef="#ctx0" brushRef="#br3">25206 2586 1839 0,'0'0'0'0,"0"0"160"0,0 0-160 0,0 0 0 5,0 0 0-5,0 0 0 9,0 0 2992-9,2-11 560 10,-2-5 112-10,4 4 32 4,4-3-2496-4,0 1-496 12,-3-3-112-12,3-3-16 5,4 4-32-5,0-5-16 11,5-2 0-10,5-1 0 2,-5 1-160-3,7 1-48 11,7-3 0-11,4 0 0 4,0-5-96-4,0 1-32 10,6 2 0-10,0 1 0 4,4 5 48-4,-4-4 0 11,4-1 0-11,0-1 0 4,-3 0 64-3,7-1 16 9,-2 1 0-10,0 2 0 4,2-1-160-4,-1 1-32 11,5 0 0-11,0 3 0 4,-1-1 0-4,3 1 0 11,-2 5 0-11,-1 3 0 4,1-3-128-4,-2 5 0 11,-4-4 0-11,1 5 0 5,-3-7 0-5,0 6 0 9,0-1-192-9,-6 1 192 6,0-4 0-6,0 5 0 10,-2-5 0-10,4 4 0 4,-4-3 0-4,4 5 0 11,-2-4 0-11,4 7 0 5,-6 3-144-5,2 0 144 11,0 0 0-11,-2 4 0 4,6 0 0-4,-8 2 0 7,-2-2 0-7,0 2 0 9,-3 2-128-9,3-2 128 11,-4 3 0-11,-2-1 0 4,1 2 0-4,-5 0 0 11,-3 0 0-11,-1 2 0 4,3 0 0-4,-11-1 0 12,5 1 0-12,-3 6 0 4,5-3 192-4,-4 7-48 7,1-2-16-7,3 3 0 8,-6 5-128-8,5 1 0 7,-3 2 0-7,3 4 0 8,-7-1 128-8,2 3-128 10,-6 2 0-10,-2 4 128 5,1-6 96-5,1 2 16 11,0 4 0-11,-4-2 0 5,-2-2 80-5,0 2 32 5,0-3 0-5,2-1 0 9,-4-2 64-9,0 0 16 11,2 0 0-11,0-1 0 4,0-3-80-4,0-2-16 10,-4-1 0-10,2-1 0 5,0-2-160-5,0 1-48 11,0-3 0-11,2-3 0 4,0 2-128-4,2-5 128 11,0 3-128-11,0-4 128 3,4 1-128-3,-6-13 192 12,0 0-192-12,6 8 192 3,-6-8-192-3,0 0 0 11,8 8 0-11,-8-8 128 19,0 0-816-19,13-4-160 0,-3-2-48 1,-10 6-7536 9,6-6-1504-9</inkml:trace>
    </iact:actionData>
  </iact:action>
  <iact:action type="add" startTime="72381">
    <iact:property name="dataType"/>
    <iact:actionData xml:id="d55">
      <inkml:trace xmlns:inkml="http://www.w3.org/2003/InkML" xml:id="stk55" contextRef="#ctx0" brushRef="#br3">27434 2461 15663 0,'0'0'1392'1,"0"0"-1120"3,0 0-272-4,0 0 0 8,-2 22 1216-8,2 1 176 7,2-1 32-7,5 1 16 8,1-1-512-8,0-3-96 12,6 3-32-12,-1 1 0 3,5-2-352-3,-5-3-80 12,3 2-16-12,-2-5 0 4,1-5-16-4,7 2 0 11,-5-3 0-11,7-5 0 4,1 2 176-4,0-8 48 10,3-6 0-10,1-3 0 5,0-1 144-5,3-10 48 10,3-1 0-9,-4-2 0 3,0-3-224-4,2 1-32 10,0 4-16-10,1-3 0 6,-7-1-160-6,-4 2-48 10,1-1 0-10,-3 3 0 5,-1-2-144-5,-7 3-128 11,5 5 192-11,-6-1-192 19,-1 0-1232-19,-5 9-368 1,-6 9-64-1</inkml:trace>
    </iact:actionData>
  </iact:action>
  <iact:action type="add" startTime="81598">
    <iact:property name="dataType"/>
    <iact:actionData xml:id="d56">
      <inkml:trace xmlns:inkml="http://www.w3.org/2003/InkML" xml:id="stk56" contextRef="#ctx0" brushRef="#br3">30069 6407 4607 0,'0'0'400'0,"0"0"-400"10,0 0 0-10,0 0 0 5,6-16 1392-5,-3-1 192 10,-1 7 32-10,-2 10 16 5,0 0-400-5,0 0-80 10,0-18 0-10,0 18-16 5,0 0-320-5,0 0-64 10,0 0-16-10,0 0 0 5,0 0-288-5,0 0-64 11,16 2-16-11,0-2 0 4,-16 0-16-4,21 0 0 10,-5 8 0-10,3 0 0 5,3 2-48-5,-7 5-16 11,1-5 0-11,1 11 0 4,-3 5-80-4,6 3-16 12,-5 0 0-12,3 8 0 4,3 6-48-3,-3-2-16 9,1 8 0-10,3 0 0 4,-1-1-128-4,-1-1 128 7,3 2-128-7,0 6 128 9,3 3 64-9,-3-3 16 11,1-7 0-11,-3 3 0 4,-1 0-80-4,-1 0-128 9,-1-7 176-9,-5 5-176 3,5 0 480-3,-4 2-16 6,3 1 0-6,-5-3 0 8,0 0 112-8,-5 2 0 8,3 3 16-8,0 1 0 7,-6-3-192-7,-2 1-32 8,0 2-16-8,-2-1 0 7,-2-1-160-7,0 2-16 7,-2 1-16-7,0 3 0 8,-4-3-160-8,2 1 0 7,-2-1 144-7,-3 1-144 8,1-3 0-8,0 3 144 8,-5-4-144-8,5-3 0 8,-6 3 224-8,5-4-64 6,-5-4-16-6,2-1 0 8,-3 1 176-7,-1-4 16 5,1 2 16-6,-7-2 0 8,3 8 112-8,1-2 32 7,5-6 0-7,-9 2 0 9,1-6-128-9,1 2-32 6,3 2 0-6,-4-2 0 8,-1 2-48-8,-3-4-16 7,0 2 0-7,1-2 0 8,1 9-16-8,-1-7-16 8,1 2 0-8,0-2 0 8,-3 6-16-8,1-4 0 7,-2 8 0-7,2-4 0 7,1-6 16-7,-1 0 0 8,-2 4 0-8,1-6 0 8,1-2-16-8,0-2 0 6,-1-2 0-6,3-1 0 9,0 3 0-9,1-4 0 6,-1-6 0-6,1-1 0 9,-1-5 32-9,4-3 0 6,-1 0 0-5,5-7 0 6,-5-3 112-7,5 2 16 7,3 0 16-7,-4 0 0 9,3-6-128-9,-1-2-16 6,6-2-16-6,10 4 0 8,-15 4-112-8,15-4 0 7,-12-8-128-7,12 8 192 9,-12-8-192-9,12 8 144 6,-7-15-144-6,5 3 128 26,-2 0-800-25,4 12-160-1,0-15-48 0,2-1-11344 4,0 2-2288-4</inkml:trace>
    </iact:actionData>
  </iact:action>
  <iact:action type="add" startTime="83190">
    <iact:property name="dataType"/>
    <iact:actionData xml:id="d57">
      <inkml:trace xmlns:inkml="http://www.w3.org/2003/InkML" xml:id="stk57" contextRef="#ctx0" brushRef="#br3">27527 7518 7359 0,'0'0'656'1,"0"0"-528"9,-10 0-128-10,3 0 0 4,1 0 912-4,-2-2 160 11,-2 0 16-11,2 1 16 4,8 1 48-4,0 0 0 10,-5-4 0-10,-1-6 0 5,-2 4-336-5,8 6-64 10,-6-4-16-10,6 4 0 5,0 0-128-5,0 0-32 7,-6-2 0-7,6 2 0 9,-8-2 0-9,8 2 0 6,0 0 0-6,-13 4 0 10,13-4-16-10,0 0-16 10,-12 2 0-10,12-2 0 4,-14 8-32-4,14-8 0 11,0 0 0-11,0 0 0 5,0 0 32-5,0 0 0 7,0 0 0-7,0 0 0 8,0 0 0-8,0 0 0 7,20 10 0-7,-1-6 0 8,3-6-80-8,1 0-16 10,1-2 0-10,1 0 0 5,2 0-208-5,1-2-48 8,-3 2-16-7,0-2 0 1,-1-3-16-2,-3 1 0 8,1 0 0-8,-1-2 0 8,3 4 32-8,-3 2 0 11,-5-1 0-11,-1-3 0 4,-15 8-32-4,0 0 0 11,0 0 0-11,0 0 0 5,0 0-160-5,0 0 160 10,0 0-160-10,0 0 160 5,0 0-160-5,-13 10 192 11,1-5-192-11,-8 5 192 4,1 2-192-4,1-4 160 10,-5 5-160-10,3-3 160 5,-1-4-160-5,5 2-224 11,1 1 48-11,15-9 16 18,0 0-2144-18,0 0-416 0,0 0-96 5,0 0-9664-5</inkml:trace>
    </iact:actionData>
  </iact:action>
  <iact:action type="add" startTime="83791">
    <iact:property name="dataType"/>
    <iact:actionData xml:id="d58">
      <inkml:trace xmlns:inkml="http://www.w3.org/2003/InkML" xml:id="stk58" contextRef="#ctx0" brushRef="#br3">28268 7027 1839 0,'0'0'160'0,"0"0"-160"10,0 0 0-10,0 0 0 4,0 0 2528-4,-11-2 480 11,3-2 80-11,8 4 32 4,-10 0-1584-4,-4 0-304 11,5 0-64-11,-3 4-16 4,2 0-208-3,2 2-48 9,-3 2-16-10,11-8 0 5,-10 1-112-5,10-1-32 10,0 0 0-10,0 0 0 4,0 0-96-4,0 0 0 11,0 0-16-11,0 0 0 4,0 0 16-4,0 0 0 10,0 0 0-10,12-1 0 5,1-5-112-5,7 2-16 10,-3-2 0-10,7 2 0 5,1-2-160-5,3-2-32 10,-1 1-16-10,0 3 0 5,2-4-112-5,1 0-32 10,-1 4 0-10,0 0 0 5,0 0 16-5,-1 0 0 11,-5 1 0-11,-1 3 0 5,1 2 16-5,-4 1 0 12,-5 1 0-12,2 4 0 3,-6 4-64-3,-1-2-128 11,1 3 192-11,-4-1-64 4,-6 7-128-4,0-3 0 10,-2 4 0-10,-4-1 128 5,-4-3-128-5,1 1 192 9,-1 5-192-9,-4-7 192 6,4 5-192-6,-5-1 128 10,3-1-128-10,-4-1 128 5,3 1 0-5,-3-4-128 9,3 3 192-9,-5-3-64 5,2 3 0-5,3-5 0 11,-7 2 0-11,7-5 0 4,-5 7-128-4,4-4 192 11,-3 1-192-11,3-3 192 5,1 0-192-5,3 0 0 10,-4-5 0-10,6-1 128 5,-3 6-128-5,3 2 0 10,2-6 0-10,6-6 128 3,0 0-128-3,0 0 0 12,0 0 0-12,-8 7 128 4,8-7-128-3,0 0 0 9,-8 12 0-10,8-12 0 5,0 0 0-4,0 0 0 7,0 0 0-8,2 10 0 6,-2-10 0-6,8 16 0 9,0-7 0-9,-2 5 0 6,5-2 0-6,-3 3 0 10,-2-3-144-10,2 4 144 4,4-5 0-4,-7 5 0 11,1-4 0-11,0-3 0 5,2 3 0-5,-2-4 0 10,-6-8 0-10,4 13 0 4,2-3 0-3,1-2 0 10,-7-8 0-11,6 14 0 3,-2-3 0-3,-2 3 0 11,0-2 0-11,0 1 0 4,-2-13 0-4,0 0 144 12,-2 10-144-12,-2-2 128 4,4 4 32-4,-6-3 0 7,-2-3 0-7,8-6 0 9,-7 12 32-9,-1-6 16 8,-4-2 0-8,2-2 0 7,1 2-32-7,-7-1-16 11,4 1 0-11,-5 2 0 4,-3-2-32-4,3 0-128 7,-5 0 192-7,-1 0-64 9,1 0-128-9,-1-2 160 7,2-2-160-7,-5 5 160 4,1-1-160-4,0 0 0 8,-3-4 0-8,3 4 128 8,-1-6-128-8,3 2 0 10,2 2 0-10,3 0 0 21,1 0-448-20,5 0-128-1,0-2-32 0,12 0-10256 9,0 0-2048-9</inkml:trace>
    </iact:actionData>
  </iact:action>
  <iact:action type="add" startTime="87902">
    <iact:property name="dataType"/>
    <iact:actionData xml:id="d59">
      <inkml:trace xmlns:inkml="http://www.w3.org/2003/InkML" xml:id="stk59" contextRef="#ctx0" brushRef="#br0">26441 6976 7359 0,'0'0'656'2,"0"0"-528"8,0 0-128-10,2 16 0 4,2-4 912-4,-2 1 160 11,-2-13 16-11,3 12 16 5,1 5-272-5,0-5-48 10,0 4-16-10,-4-16 0 5,6 8-64-5,-6-8 0 11,0 0-16-11,10 7 0 4,-10-7-16-4,0 0 0 11,0 0 0-11,0 0 0 4,10 0 176-4,-1-4 48 10,1-1 0-10,-4-3 0 5,-2-2-192-5,0 0-16 10,-2-9-16-10,-2 3 0 5,0-3-144-5,-2 1-16 11,-2 3-16-11,2-5 0 4,-4 2-112-4,-4 5 0 10,0-5-16-10,3 3 0 5,-7-5-176-5,2-1-48 11,-7 3 0-11,-5-13 0 4,7 2-144-4,-3-1 0 10,1 5 0-10,-1-2 128 6,3-1-128-6,-7 3 0 9,1 2 0-9,0-3 0 5,-1 1 0-5,5 4 128 10,-5-1-128-10,-1 1 0 5,0-1 0-5,-1-3 0 10,1 1 0-10,-3 3 0 5,-1 2 0-5,0 1 0 11,0-3 0-11,-2-1 0 5,-10 6 0-5,2-3 0 10,1-2 0-10,-4-1 0 4,-3-3 0-4,0-3 0 11,-6 7 0-11,-2 1 0 4,3 3 0-4,1 3 0 11,0-5 0-11,-3 7 0 4,-5-2 0-4,2 5 0 11,1-5 0-11,-5 4 0 4,-1-5 0-3,-3 3 0 8,1-4 0-8,-6 7 0 4,-3-3 0-5,-3 0 0 10,2 6 0-10,4-3 0 4,0-3 0-4,1 2 0 10,-5-5 0-10,2 5 0 5,-8-4 0-5,2 4 0 10,-2 5 0-10,6-1 0 5,-2-2 0-5,-3 2-144 12,7 2 144-12,-2-2 0 3,2-2-128-3,0 5 128 12,-6-1 0-12,1 0 0 3,1 2-144-3,-2 2 144 5,-4-2 0-5,8 4-144 9,4 0 144-9,-4 2 0 6,5-4-144-6,-1 2 144 8,2 0 0-8,-3 1-176 7,1 3 176-7,-4-6-128 8,4-2 128-8,0-2 0 7,3 8-144-7,5-2 144 9,-5 2 0-9,5 0 0 6,1-4 0-6,3 0 0 8,-1 0 0-8,3 0 0 8,-3 0 0-8,2 0-176 8,1-2 176-8,-3 2 0 7,3 2 0-7,-1-2 0 7,0-4 0-7,1 2 0 7,-1 2 0-7,4-2 0 8,3 0 0-8,1-2 0 7,-4 3 0-7,0-1 0 9,-1 0 0-9,-1 2 0 7,-3 0 0-7,1 0 0 7,0-2 0-7,1 0 0 7,-3 0 0-7,1 2 0 8,1 0 0-8,2 0 0 7,1 0 0-7,1 0 0 8,2 2 0-8,2-2 0 8,-5 0 0-8,-3 0 0 7,0 0 0-7,-5 0 0 9,-2 0 0-9,1 0 0 7,-1 0 0-7,5 2 0 11,-3 0 0-11,-1 3 0 5,3 5 0-5,1-4 0 11,2 2 0-11,1 4 128 4,1-5-128-4,2 3 0 11,5 2-128-11,-7-6 128 5,-2 1 0-5,3 3-128 10,3-2 128-10,0-2 0 5,0 6 0-5,1-1 0 10,-3-1 0-10,2 6 0 5,0-7 0-5,7 7 0 11,-5-4 0-11,6 3 0 4,-2-1 0-4,4 0 0 11,-6-5 0-11,6 7 0 4,-2-4 0-4,2 3 0 11,-8-5 0-11,8 6 0 4,-2-3 0-4,6 5 0 11,-4-7 0-11,4 7 0 4,2-4 0-4,-2 3 0 12,0 3 0-12,3-5 0 3,1-1 0-3,2-2 128 10,0 3 0-10,-1 1 0 5,3 3-128-5,0 3 0 10,-1-3 0-10,1-1 0 5,0 3 0-5,2 5 0 10,-1-1 0-10,3 0 0 5,1-1 0-5,3-1 0 11,-3 3 0-11,3 7 0 4,-1-4 0-4,5 2 0 10,-3 0 128-10,5 3-128 5,-5 5 0-5,6-4 144 7,-1-4-144-7,5 2 0 9,0 10 144-9,0-6-144 7,2 6 0-7,2-8 144 8,2-2-144-8,1 0 192 11,-1 0-192-11,0-3 192 5,0-3-192-5,2 0 128 10,0 1-128-10,0-3 128 5,2-6 0-5,2 3 0 11,-3 1 0-11,-1-3 0 4,2-7 32-4,-2-13 0 7,2 20 0-7,2-6 0 9,-4-14-32-9,4 19 0 9,2 1 0-9,-6-20 0 3,0 0 0-3,0 0-128 10,0 0 192-10,0 0-64 4,0 0-128-4,0 0 192 11,0 0-192-11,0 0 192 4,0 0-64-4,0 0 0 11,0 0 0-11,0 0 0 5,0 0-128-5,0 0-224 10,0 0 48-10,0 0 16 18,10-12-1888-18,-10 12-368 1,10-10-80-1</inkml:trace>
    </iact:actionData>
  </iact:action>
  <iact:action type="add" startTime="89032">
    <iact:property name="dataType"/>
    <iact:actionData xml:id="d60">
      <inkml:trace xmlns:inkml="http://www.w3.org/2003/InkML" xml:id="stk60" contextRef="#ctx0" brushRef="#br0">17544 6867 14735 0,'0'0'640'1,"-13"4"160"-1,13-4-640 0,-12 10-160 7,4-1 0-7,0 7 0 5,5 0 1136-5,1 7 192 10,-2 2 32-10,0 7 16 4,2-1-352-4,2 2-80 12,2 4-16-12,2 0 0 4,0 2-288-4,-1 0-48 10,1 4-16-10,2-10 0 5,0 2-176-5,0 8-32 11,2-6-16-11,3-2 0 4,-5-2-128-4,2 1-32 10,6-3 0-10,-6-6 0 5,1-5 128-5,5-1 0 11,4 1 16-11,-5-11 0 3,5 1 272-3,-3-4 48 12,7-2 16-12,-1-6 0 3,-1-2-224-3,-1-6-32 12,5 1-16-10,-1-1 0 1,0-4-208-3,1 0-64 9,1-5 0-9,3 1 0 5,-5 1-128-5,4-3-176 11,6 1 48-11,10-5 0 18,0 7-1872-18,-6 1-368 1,12 7-80-1,-8 3-16 0</inkml:trace>
    </iact:actionData>
  </iact:action>
  <iact:action type="add" startTime="91821">
    <iact:property name="dataType"/>
    <iact:actionData xml:id="d61">
      <inkml:trace xmlns:inkml="http://www.w3.org/2003/InkML" xml:id="stk61" contextRef="#ctx0" brushRef="#br1">10366 12714 3679 0,'0'0'160'1,"0"0"32"-1,0 0-192 0,0 0 0 5,0 0 0-5,0 0 0 8,0 0 1024-7,0 0 144 6,0 0 48-7,20 6 0 8,-20-6-976-8,19 5-240 6,-3-6 0-6,2-1 0 9,-5-6 800-9,3 6 112 6,3 2 32-6,-1-2 0 8,5-2 272-8,1 2 64 8,-1 2 16-8,2 0 0 7,3-2-544-7,-1 2-112 7,0-4-32-7,5 4 0 8,5 2-112-8,0 2-32 7,-4-2 0-7,2 0 0 8,2-2-64-7,4 4-16 5,-4 4 0-6,4-4 0 9,-2-3 64-9,4 3 0 7,-6 2 0-7,0 2 0 8,0 0-256-8,-4-2-64 7,2-2 0-7,-3 3 0 9,-1 3-128-9,-10-2 160 5,1-2-160-5,-1 0 160 26,-7 1-656-26,-14-7-128 1</inkml:trace>
    </iact:actionData>
  </iact:action>
  <iact:action type="add" startTime="92168">
    <iact:property name="dataType"/>
    <iact:actionData xml:id="d62">
      <inkml:trace xmlns:inkml="http://www.w3.org/2003/InkML" xml:id="stk62" contextRef="#ctx0" brushRef="#br1">10086 13743 20783 0,'0'0'912'0,"0"0"208"0,0 0-896 0,17 8-224 4,1 0 0-4,5 0 0 8,4-4 576-8,7-2 64 8,5 2 0-8,0-6 16 7,7-2 48-7,3-2 16 8,4 0 0-8,1 2 0 9,3-2-176-9,1 2-32 5,1-3-16-5,1-5 0 9,1 4-272-9,3-4-48 6,-1 1-16-6,1 5 0 9,4 0-160-9,-3 2-224 8,-1 0 48-8</inkml:trace>
    </iact:actionData>
  </iact:action>
  <iact:action type="add" startTime="94135">
    <iact:property name="dataType"/>
    <iact:actionData xml:id="d63">
      <inkml:trace xmlns:inkml="http://www.w3.org/2003/InkML" xml:id="stk63" contextRef="#ctx0" brushRef="#br4">10146 12809 11967 0,'0'0'1072'13,"-12"0"-864"-13,12 0-208 0,-11-4 0 2,3-3 1456-2,8 7 240 9,-4-10 48-9,4 10 16 5,0 0-656-5,0 0-128 11,17-10-16-11,1-2-16 4,5 9-192-3,7-1-48 9,3 4 0-10,8-2 0 4,4-8 32-4,5 2 0 11,7 0 0-11,7 2 0 5,1-11-144-5,1 5-16 11,0-3-16-11,3 7 0 3,1 0-208-3,2 0-32 12,-4 2-16-12,-1 4 0 5,-1 2-160-5,-8 4-16 9,1 2-128-9,-4 2 192 5,-5-6-192-5,-1 4 0 10,-10 2 128-10,0 1-128 4,-6-3 0-4,-4-2 0 11,-1 2 0-11,-3 6 0 20,-9-1-576-19,-3-1-192-1,-13-10-64 0,0 0-7728 9,2 22-1552-8</inkml:trace>
    </iact:actionData>
  </iact:action>
  <iact:action type="add" startTime="94466">
    <iact:property name="dataType"/>
    <iact:actionData xml:id="d64">
      <inkml:trace xmlns:inkml="http://www.w3.org/2003/InkML" xml:id="stk64" contextRef="#ctx0" brushRef="#br4">9947 13669 8287 0,'-21'12'736'1,"21"-12"-592"7,0 0-144-8,0 0 0 5,0 0 1872-4,0 0 352 8,0 0 64-9,17-2 16 5,5-4-896-5,5 0-192 10,2 1-16-10,8-3-16 5,12-6-32-4,8 6-16 8,5-3 0-9,6 3 0 5,1 2-400-5,7-4-80 10,0-3-16-10,-2 3 0 6,0-2-128-6,2 4-48 9,-6 2 0-9,2-3 0 4,2 1-96-4,-3 6-32 12,1 6 0-12,-2-2 0 4,-2-2-208-4,-7 0-128 10,-5 0 160-10,-5 4-9120 16,0 5-1808-16</inkml:trace>
    </iact:actionData>
  </iact:action>
  <iact:action type="add" startTime="94901">
    <iact:property name="dataType"/>
    <iact:actionData xml:id="d65">
      <inkml:trace xmlns:inkml="http://www.w3.org/2003/InkML" xml:id="stk65" contextRef="#ctx0" brushRef="#br4">12730 12930 18431 0,'0'0'1632'0,"-9"12"-1312"9,9-12-320-9,0 0 0 5,-4 14 800-5,8 3 96 10,5-3 0-10,7 3 16 5,6-7-512-5,3 4-96 11,6-1-32-11,4 5 0 4,10-4-144-4,-2-1-128 11,4 1 192-11,4-2-192 5,-9-9 128-5,5 3-128 9,2 0 0-8,0 2 0 4,-2-6 352-5,3 0-32 9,1-2-16-9,0-2 0 5,1 0 128-5,-1-2 16 10,-4-8 16-9,0 3 0 3,0-7 80-4,-7 2 16 15,3-3 0-15,-7 5 0 1,-5-3-256-1,-2 1-48 11,-4-4-16-11,-3-1 0 4,-5 3-112-4,-7-1-128 10,-2-1 176-10,-2 6-176 4,-4-5 0-4,-4 5 0 10,2 12 0-9,-16-19 0 3,-1 3 0-4,-1-1-176 11,-7-3 32-11,-5 6 0 5,-9-1 144-5,2 5 0 11,-6 2 0-11,2 2-128 3,-5 4 128-3,-1 6 0 12,0 4-144-12,-4 0 144 4,-1 4-144-4,1 7 144 10,0 10-192-10,1 8 192 5,3 2 0-5,-4 6 0 10,-2 0 0-10,3 8 0 5,-1 1 128-5,6 5 128 10,0-1 16-10,10 3 16 5,-2-1 128-5,16-1 32 6,-1 1 0-6,5-3 0 9,7-3-176-8,6 1-16 8,4 0-16-9,6-3 0 5,2-1-48-5,7 0-16 11,1-8 0-11,5 0 0 4,5-3 0-4,7 3 0 11,4-8 0-11,-2 3 0 4,0-3-32-4,4-6 0 11,-2 0 0-11,4-3 0 4,0-5-144-4,6-5 192 10,0 1-192-10,5 1 192 5,3-9-192-5,5-1 160 10,9-2-160-10,-1-2 160 19,4-8-1376-18,0 0-256-1,-7-8-64 0</inkml:trace>
    </iact:actionData>
  </iact:action>
  <iact:action type="add" startTime="95905">
    <iact:property name="dataType"/>
    <iact:actionData xml:id="d66">
      <inkml:trace xmlns:inkml="http://www.w3.org/2003/InkML" xml:id="stk66" contextRef="#ctx0" brushRef="#br4">14057 12380 18431 0,'0'0'1632'1,"0"0"-1312"9,0 0-320-10,0 0 0 5,0 0 1280-5,6-9 192 10,3-3 48-10,5 4 0 5,-14 8-688-5,18-8-144 10,1-3-32-10,5-1 0 4,1 6-128-4,2-4-16 11,1 0-16-11,1 5 0 5,0-3-240-5,4 0-64 10,4 0 0-10,-4 4 0 5,-3-2-32-5,1 1-16 12,2 3 0-12,0 0 0 3,-2-2-144-3,-1 2 128 12,-3 2-128-12,-6 0 128 3,1 0-128-3,-1 2 0 10,3 0-192-10,-9-2-8512 16,3 0-1712-15</inkml:trace>
    </iact:actionData>
  </iact:action>
  <iact:action type="add" startTime="96193">
    <iact:property name="dataType"/>
    <iact:actionData xml:id="d67">
      <inkml:trace xmlns:inkml="http://www.w3.org/2003/InkML" xml:id="stk67" contextRef="#ctx0" brushRef="#br4">15110 11571 17791 0,'-2'-23'784'1,"2"23"176"-1,4-20-768 0,6 6-192 7,0-1 0-7,-10 15 0 5,9-8 480-5,-9 8 64 7,0 0 16-7,0 0 0 9,0 0 160-9,0 0 48 11,10 14 0-11,-6 5 0 5,-2 5-16-5,0-1 0 10,-2-4 0-9,-2 9 0 2,0 1 16-3,0 4 16 10,2 0 0-10,4 0 0 4,-2-1-160-4,0-1-48 11,4-2 0-11,0-2 0 4,1-5-192-4,-1-1-64 7,-4 1 0-7,6-5 0 9,4 3-32-9,-3-3-16 7,5-7 0-7,-4 2 0 9,2-2-80-9,3-5 0 11,7 3-16-11,-3 0 0 5,3-8-48-5,1 0-128 7,2-2 192-7,1-6-64 8,-1-1-128-8,0 1 0 7,1-6 0-7,-5 2 0 24,1-3-1632-23,1 1-256-1,2-5-48 0,1 1-10880 2</inkml:trace>
    </iact:actionData>
  </iact:action>
  <iact:action type="add" startTime="96479">
    <iact:property name="dataType"/>
    <iact:actionData xml:id="d68">
      <inkml:trace xmlns:inkml="http://www.w3.org/2003/InkML" xml:id="stk68" contextRef="#ctx0" brushRef="#br4">15851 11384 20271 0,'-23'-4'896'1,"11"2"192"-1,12 2-880 0,-15 2-208 5,15-2 0-5,-12 10 0 8,0 11 1360-8,2 0 240 10,1 5 32-10,-7 3 16 6,4 4-944-6,-3 6-192 10,1 4-48-10,-1 0 0 5,3 4 256-5,-4 4 48 11,5-1 16-11,-5-1 0 3,6 0-208-3,-3 3-32 8,5 3-16-8,2 2 0 7,-4-1-336-7,2-5-192 11,2-4 192-11,-1 1-192 5,-3-5 192-5,2 0-192 7,4-10 192-7,0-3-192 4,0-5 0-3,0 0 0 5,4-1-160-6,4-11 160 24,-4-13-848-23,0 0-48-1,0 0-16 0,14 12-12800 3</inkml:trace>
    </iact:actionData>
  </iact:action>
  <iact:action type="add" startTime="96763">
    <iact:property name="dataType"/>
    <iact:actionData xml:id="d69">
      <inkml:trace xmlns:inkml="http://www.w3.org/2003/InkML" xml:id="stk69" contextRef="#ctx0" brushRef="#br4">16579 12099 18015 0,'0'0'800'0,"0"0"160"0,0 0-768 0,0 0-192 10,0 0 0-10,0 0 0 4,-18 4 0-3,-1 6 0 5,-1 2 0-6,-9-2 0 9,-6 5 208-9,-2-3 112 11,0 5 0-11,-2-3 16 5,4 2 928-5,0 1 176 7,-2-3 32-7,5 3 16 9,5-3-240-9,8 6-48 6,5-1-16-6,2 1 0 8,6-3-672-8,6 1-144 10,4-5-32-10,6 7 0 5,-2-1-176-5,11-3-32 8,1 3-128-8,1 3 192 3,1 7-16-3,1 0-16 7,0-1 0-7,-3-5 0 10,1-5 0-10,-1 1 0 12,-1 5 0-12,-9-3 0 2,-2-7-32-2,-8-14-128 11,8 21 192-11,-8-7-64 4,-6 3 160-4,-4-1 32 12,-5-4 0-12,-5 3 0 4,-5-3 128-3,-6 4 48 10,-8-5 0-11,0-3 0 3,-8-4-160-3,-2 2-16 11,-4-2-16-11,5 0 0 4,1-8-304-4,0 2 0 10,4 0 0-10,4 2-10560 19,6 0-2224-19</inkml:trace>
    </iact:actionData>
  </iact:action>
  <iact:action type="add" startTime="98129">
    <iact:property name="dataType"/>
    <iact:actionData xml:id="d70">
      <inkml:trace xmlns:inkml="http://www.w3.org/2003/InkML" xml:id="stk70" contextRef="#ctx0" brushRef="#br4">17808 13753 10127 0,'-30'-2'896'1,"17"6"-704"7,-1 4-192-8,14-8 0 6,0 0 1984-6,-8 14 352 10,8 3 80-10,0-17 16 4,14 18-1728-4,2-1-320 11,3 3-80-11,6-5-16 4,1 3 448-4,3-6 96 11,2-1 0-11,8-3 16 4,4 0-48-4,4 0-16 10,-2-4 0-10,8-2 0 5,3-2-128-5,5-2-16 10,3-2-16-10,-2-6 0 4,3-2-112-4,3-5 0 11,-4 1-16-11,3-3 0 4,-5 3-80-3,-1-2-16 10,-5-5 0-11,-1-2 0 4,-5-1-192-4,-1 1-32 12,-6 0-16-12,-2-1 0 3,-4 7-160-3,-4-3 128 10,-1-3-128-10,-9 2 128 4,-4-1 0-4,1 5-128 12,-10-1 192-12,-1-1-64 4,-9-3 0-4,-5 3-128 11,-3 3 192-11,-2-3-64 5,-9-4-128-5,-5-1 0 11,-3-1 0-11,-2 2 0 4,-5 1 0-4,1 7 0 9,-6-1 0-9,4 2 0 5,0 9 0-5,-8 5 0 10,0 6-176-10,-4 5 176 4,4 1-160-4,1 8 160 11,-7 3-192-11,2 6 192 6,4 3-160-6,-4 3 160 10,2-2-128-10,2 4 128 3,-5 8-144-3,1 0 144 13,4 4-160-13,-2 3 160 3,10 5 0-3,0 0 0 11,0-1 176-11,7 3-48 3,5-1 64-3,6-1 32 13,-3-4 0-13,8-3 0 4,-1-1 112-4,7-4 32 11,4-8 0-11,4 2 0 3,4-2-32-3,1-3 0 12,7-7 0-12,4 0 0 4,-1-1 0-4,9-1 0 10,1-1 0-10,2-3 0 4,4-5-80-4,6 3 0 10,-4-5-16-10,10 2 0 5,0-7 48-5,2 1 16 11,4-2 0-11,1-2 0 4,5-2-80-4,-1-2-16 11,1-2 0-11,2-2 0 4,-1-6-80-4,1 2-128 11,-1 3 176-11,-1-1-176 4,-1-8 144-4,-1 8-144 11,-1-2 0-11,-5 1 144 20,0-1-1440-20,0-2-304 0,3-2-48 0,-11 1-14416 4</inkml:trace>
    </iact:actionData>
  </iact:action>
  <iact:action type="add" startTime="98998">
    <iact:property name="dataType"/>
    <iact:actionData xml:id="d71">
      <inkml:trace xmlns:inkml="http://www.w3.org/2003/InkML" xml:id="stk71" contextRef="#ctx0" brushRef="#br4">19436 12382 10127 0,'0'0'896'1,"0"0"-704"10,0 0-192-11,0 0 0 4,0 0 2240-4,0 0 432 10,0 0 80-10,0 0 0 5,0 0-1104-5,0 0-240 12,0 0-32-12,0 0-16 4,22 2-176-4,-3-4-32 10,5-2-16-10,1 0 0 4,2-1-384-4,7-1-80 10,3 0-16-10,-2 0 0 5,2 2-272-5,4-2-48 11,-4 0-16-11,6-1 0 4,-4-1-320-4,2 4 128 11,-6 0-128-11,2 2 0 4,0 0 128-4,-4-2-128 11,-6 0 128-11,3 2-128 19,-3-2-1120-19,0 3-288 0,-3-3-64 0,-1 0-11696 4</inkml:trace>
    </iact:actionData>
  </iact:action>
  <iact:action type="add" startTime="99435">
    <iact:property name="dataType"/>
    <iact:actionData xml:id="d72">
      <inkml:trace xmlns:inkml="http://www.w3.org/2003/InkML" xml:id="stk72" contextRef="#ctx0" brushRef="#br4">20572 11629 13295 0,'0'0'576'0,"0"0"144"0,0 0-576 0,0 0-144 10,-10 6 0-10,10-6 0 5,-18 4 1168-5,18-4 208 10,0 0 32-10,0 0 16 4,0 0-224-4,0 0-48 10,-9 0-16-10,9 0 0 4,0 0-208-4,0 0-32 12,0 0-16-12,0 0 0 4,0 0-512-4,0 0-112 11,13-6 0-10,5 6-16 3,3-6 16-4,3 3 16 9,1 3 0-8,2-4 0 3,3 2-16-4,1 0-16 10,0 0 0-10,-2 2 0 5,2 0 0-5,1 0 0 11,-3-2 0-11,0 6 0 5,0 0-80-5,3 3-16 10,-3-1 0-10,-4 2 0 5,-5 4-144-5,1-2 0 10,-5 5 144-10,-6-1-144 4,-3 5 0-4,-3-3 0 11,-4 0 0-11,-4 3 0 4,-3-3 0-4,-1 3 144 11,-8-7-144-11,1 3 0 4,-5 3 176-4,-1-4-176 10,-1 1 160-9,3-5-160 4,-5 2 192-5,1 1-48 10,3-1-16-10,-1 0 0 5,1-6-128-5,-1 3 128 10,3 5-128-10,7-4 128 5,-1 1-128-5,12-11 0 10,0 0 0-10,-4 16 0 4,4 2 0-4,10-5 0 11,1 3 0-11,9-4 0 5,-1 5 0-5,5 5 0 10,3-3 0-10,2 1 0 4,5 1 0-4,-3 2 0 12,0-1 0-12,-2-3 0 4,-1 3 0-4,-5 1 0 10,-5-1 0-10,-1-3 0 4,-1 3-128-4,-7-1 128 11,-1 3 0-11,-4-3 0 5,-4-2 0-5,-2 5 128 7,-2 1 0-7,-3-1 0 8,-3-1 208-8,-8-2 48 7,-1-1 0-7,-9 1 0 9,-5 1 144-9,0-8 48 11,-4-3 0-11,0-1 0 4,0 6-16-4,-6-7 0 7,4-1 0-7,-2-2 0 9,4-2-160-9,2-2-16 7,2 0-16-7,5-4 0 8,7-4-208-8,1 0-32 7,3 2-128-7,7 0 192 4,10 4-416-4,0 0-96 7,-4-11 0-7,8-1-16 23,8 4-2304-23,5-6-464 0</inkml:trace>
    </iact:actionData>
  </iact:action>
  <iact:action type="add" startTime="100098">
    <iact:property name="dataType"/>
    <iact:actionData xml:id="d73">
      <inkml:trace xmlns:inkml="http://www.w3.org/2003/InkML" xml:id="stk73" contextRef="#ctx0" brushRef="#br4">21496 11846 19583 0,'0'0'864'0,"-8"-8"176"0,8 8-832 0,0 0-208 10,0 0 0-10,-9-12 0 4,9 12 864-4,0 0 128 11,0-11 32-11,4-7 0 4,3 3-320-4,-1 1-48 12,4-6-16-12,4 7 0 3,-1-3-112-3,7 4-16 11,1-3-16-11,5 5 0 4,1 0-192-4,0 3-48 7,0 1 0-7,-1 0 0 8,-3 0 64-8,3 6 16 7,1 6 0-7,-2 0 0 8,-3 1-64-8,1 7-16 12,-5-2 0-12,-5 5 0 3,1-1-256-3,-4 3 128 12,-4 5-128-12,-3 1 0 3,-4 5 128-3,-3-1-128 8,0 2 0-8,-6 6 0 8,-8 6 144-8,3-4-144 11,-3 2 0-11,-3-6 144 3,-3 0-144-3,1 2 160 11,2-4-160-11,3 2 160 5,-5 1 112-5,1-5 32 11,-1-4 0-11,5-2 0 4,-3-5 0-4,5-3 0 6,2-1 0-6,-1-4 0 8,5-4-32-8,10-8 0 11,0 0 0-11,0 0 0 4,0 0-64-4,0 0-16 12,0 0 0-12,0 0 0 3,0 0 64-3,22 1 16 12,1-1 0-12,-2 0 0 3,5 0-112-3,-1-1-32 8,2-3 0-8,3 2 0 8,-1 4-128-8,2 0 0 7,2 0 0-7,-1-1 0 7,-1-1 0-7,-4 2 0 12,4 2 0-12,-2-2 0 3,-3 0 128-3,3 0-128 12,2 0 0-12,-1 2 128 19,-7 0-1488-19,-2 2-304 1,-1 2-64-1</inkml:trace>
    </iact:actionData>
  </iact:action>
  <iact:action type="add" startTime="101118">
    <iact:property name="dataType"/>
    <iact:actionData xml:id="d74">
      <inkml:trace xmlns:inkml="http://www.w3.org/2003/InkML" xml:id="stk74" contextRef="#ctx0" brushRef="#br4">24034 11893 12895 0,'0'0'1152'0,"-12"0"-928"9,0 4-224-9,12-4 0 4,0 0 736-4,0 0 96 10,-9 11 32-10,5 7 0 5,2-1-128-5,4 3-32 11,2 1 0-11,5 1 0 4,1-1-128-4,10 3-16 11,-1-3-16-11,5 4 0 4,1-1-48-4,6-1-16 10,6-5 0-10,2 1 0 4,6 1 48-4,2-7 16 11,4-1 0-11,-1-2 0 5,1-4-128-5,4-2-32 11,-1-2 0-11,3 0 0 4,-3-4 96-4,3-2 16 13,0 4 0-13,-3-4 0 3,-3 0-160-3,0-2-16 10,-3-4-16-10,-1 1 0 4,-4-3-144-4,-6-4-32 10,2 5 0-10,-6-7 0 5,-3-1-128-5,-1 1 192 11,0 0-192-11,0-3 192 4,-5 0-192-4,-1 1 0 10,-7-1 144-10,-1-3-144 5,-3 3 0-5,0 1 0 10,-8-1 0-10,0-1-128 5,-4 3 0-5,-4 1 0 10,0-3 0-10,-2 1 0 5,-4 7-48-5,2-1 0 10,-5 2 0-10,3-1 0 5,-2 5-16-5,-3 4 0 12,1 4 0-12,-4 0 0 3,1 0-16-3,3 4-16 12,-1 2 0-12,-1 7 0 3,-3-3 96-3,-5 8 128 11,3-7-208-11,-3 13 80 4,3 3 128-4,-5 4 0 10,-1 10-144-10,-2 4 144 5,-2 12 0-5,-4 11 0 7,-1 4 0-7,-1 8 0 9,-9 6 0-9,-1 7 0 7,-2 1 0-7,4 7 128 9,-4 3 0-9,5 1 0 11,1-3 0-11,2 3 0 4,6 2 128-4,3 0 32 10,3-11 0-10,-4-2 0 5,-8-11 0-5,2-3 0 10,-4-9 0-10,2-3 0 5,-2-6 480-5,4-5 112 11,-2-7 16-11,2 1 0 4,-6-4-544-4,6-8-96 10,-4-2-32-10,6-4 0 5,-2-7-16-5,4-7 0 10,2 3 0-10,2-13 0 5,2-1-32-5,3-6-16 7,3-4 0-7,1-6 0 8,9-1 96-8,-3-9 32 8,4 0 0-8,1-7 0 7,5-4-160-7,4-6-128 11,2 0 192-11,6 1-192 4,5-1 0-4,3-2 0 12,8 4 0-12,3 2-144 4,2 4 144-4,4-3-208 6,6 1 80-6,6 2 128 8,-2 1-192-8,8 3 192 7,2 6-192-7,3 5 192 8,-1 0-192-8,4 2 192 10,1 3-160-10,3 3 160 5,-3 4 0-5,3 4 0 7,-5-2 0-7,1 5 0 8,-3 9 0-8,3-2 0 7,0 3 176-7,-3 8-48 9,-3 1-128-9,-6 1 176 6,0-2-176-6,-8 3 192 8,0 1-192-8,-6-4 0 11,-4-7 0-11,-3 1 128 4,-5 1-128-4,1-6 128 11,-1-1-128-11,-7-5 128 5,1 2 0-5,-13-10-128 10,12 10 192-10,-12-10-64 17,18 1-1168-16,-18-1-240-1,15-3-64 0</inkml:trace>
    </iact:actionData>
  </iact:action>
  <iact:action type="add" startTime="102407">
    <iact:property name="dataType"/>
    <iact:actionData xml:id="d75">
      <inkml:trace xmlns:inkml="http://www.w3.org/2003/InkML" xml:id="stk75" contextRef="#ctx0" brushRef="#br4">27289 11546 14975 0,'0'0'656'1,"0"0"144"-1,0 0-640 0,-4-14-160 9,-2 4 0-9,-1 2 0 5,7 8 976-5,-10-9 176 10,2 3 16-10,8 6 16 4,-17-4-272-4,5-2-48 11,-4-2-16-11,16 8 0 5,-13-2-144-5,-5 4-16 10,4 6-16-10,-3-2 0 5,1-2-96-5,3 6-32 10,-9 3 0-10,3 1 0 5,1 3-96-5,-3 9 0 10,-5 3-16-10,1 10 0 5,-4 6-80-5,-1 9-16 10,-1 7 0-10,0 7 0 6,-4 4-336-6,-2 8 144 9,-2 6-144-9,-2 8 0 5,2-1 0-5,-4 9 0 10,4-3 0-10,-6-1 0 5,0-1 176-5,2 3-176 10,2-1 160-10,4-3-160 5,4-5 272-5,2-3-32 11,2-4-16-11,3-4 0 4,3-12 128-4,1 0 32 10,9-3 0-10,1-3 0 5,8-1 64-5,2-3 32 11,2-1 0-11,6-3 0 4,6-5-176-4,1-4-48 11,11 0 0-11,-3 2 0 3,5-8-128-3,3 3-128 12,4-2 192-12,2 0-192 4,6-6 192-4,-2-5-192 10,6 0 192-10,-2 0-192 6,4-3 128-6,1-1-128 10,-5-5 0-10,2-5 0 19,0 3-1712-18,-4-7-400-1,2-1-64 0</inkml:trace>
    </iact:actionData>
  </iact:action>
  <iact:action type="add" startTime="103503">
    <iact:property name="dataType"/>
    <iact:actionData xml:id="d76">
      <inkml:trace xmlns:inkml="http://www.w3.org/2003/InkML" xml:id="stk76" contextRef="#ctx0" brushRef="#br4">27531 13043 14735 0,'-27'12'1312'1,"13"-6"-1056"8,0 2-256-9,7 3 0 4,7-11 512-4,-10 14 64 13,4 4 0-13,6-18 0 4,0 15 112-4,6 1 16 11,2-1 16-11,1-3 0 3,-9-12 192-3,22 10 48 12,3 5 0-12,1-5 0 3,1 2 96-3,4-4 32 10,4 1 0-10,4 3 0 5,2-4-320-5,2 2-64 12,4-2-16-12,2-3 0 4,5-1-304-4,3 0-48 6,1-4-16-6,1-4 0 10,-2 0 64-10,-3-3 16 12,1-3 0-12,-5 0 0 4,-1-7 48-4,-2 3 0 10,-4-6 0-10,2 3 0 4,-8-1-192-4,2-1-16 12,-8 1-16-12,0 1 0 3,-3-7-224-3,-3-1 176 11,-4 3-176-11,-5 1 160 4,2-2-160-4,-11-3 160 12,-1 7-160-12,-2-7 160 3,-4-3-160-3,-6 2 0 11,-2 1 144-11,-5 3-144 4,-1 2 0-4,-3 3 0 12,-1 1 0-12,-1 5 0 3,-5 2 0-3,-1 8 0 11,-6 10 0-11,-1-2-192 4,1 2 192-4,-8 9-192 7,2 3 192-7,-2 1-192 8,-6 1 192-8,-4 5 0 11,-1 6-144-11,-3 2 144 4,-2 0 0-4,1 6 0 12,1 8 0-12,4 4 0 4,1-1 0-4,5 7 0 10,6 1 0-10,2-1 0 4,-2-7 128-4,9 3-128 7,13 1 0-7,-1 1 128 8,6-8 64-8,6 0 0 11,6 3 0-11,2-9 0 4,2-2 64-4,10-6 0 12,1-2 16-12,5 0 0 4,-1-3 16-4,6-5 0 11,5-2 0-11,5-3 0 3,4-1-32-3,7-5 0 12,1 2 0-12,2-7 0 3,0-1-80-3,1-6-32 11,1-8 0-11,0 1 0 5,1-1-144-5,-1-6 192 11,0-4-192-11,-1 5 192 18,-3-5-960-17,4 0-176-1,-3 1-32 0,-1-7-10000 13,-2-1-2000-13</inkml:trace>
    </iact:actionData>
  </iact:action>
  <iact:action type="add" startTime="104210">
    <iact:property name="dataType"/>
    <iact:actionData xml:id="d77">
      <inkml:trace xmlns:inkml="http://www.w3.org/2003/InkML" xml:id="stk77" contextRef="#ctx0" brushRef="#br4">28969 12129 22511 0,'0'0'992'1,"0"0"224"-1,0 0-976 0,0 0-240 7,0 0 0-7,0 0 0 4,15-6 1088-4,1 0 192 11,5-2 16-11,3 4 16 5,3-2-352-5,2 1-64 11,4-3 0-11,3 0-16 5,-1 2-256-5,0-2-48 10,6-3-16-10,-2 3 0 4,6 2-256-4,-4-4-48 12,3 0-16-12,-1 7 0 5,2-11-48-5,2 8-16 10,-6 2 0-10,2 2 0 4,-8-2-176-3,-2 2 0 10,-6-2 0-11,-5 4 0 19,-3 0-1728-19,-5 4-208 0,-14-4-48 2</inkml:trace>
    </iact:actionData>
  </iact:action>
  <iact:action type="add" startTime="104554">
    <iact:property name="dataType"/>
    <iact:actionData xml:id="d78">
      <inkml:trace xmlns:inkml="http://www.w3.org/2003/InkML" xml:id="stk78" contextRef="#ctx0" brushRef="#br4">30615 11255 11055 0,'0'0'976'1,"0"0"-784"8,-10-6-192-9,0 4 0 4,-5-2 1216-4,3 2 192 11,-5 2 32-11,-1 2 16 5,-2-4-256-5,-3 6-48 10,-2 2-16-10,-1 0 0 6,1 0-128-6,0 4-32 10,-1-1 0-10,1 9 0 4,2-3-144-4,5 1-48 11,-3-2 0-11,3 1 0 4,2 5-208-4,1-3-64 10,3 3 0-10,2 1 0 5,4 1-192-5,4-3-64 10,1 3 0-10,2 1 0 5,3 4 80-5,6-1 16 11,0-1 0-11,2 2 0 5,-1 3-16-5,1-1 0 9,6-2 0-9,-5 4 0 5,1 3-112-5,1-3-32 10,1-4 0-10,0 0 0 5,-7-1-192-5,1-1 144 11,2 0-144-11,-6 1 128 4,2-3 0-4,1-1 0 11,-3-1 0-11,-2-1 0 4,2-1 64-4,-2 3 0 10,-2-3 0-10,0 3 0 5,-2-3-192-5,0 2 0 10,-4-3 0-9,-2 0 128 4,0-1 64-5,-2-3 0 9,-3 3 0-9,1-5 0 6,-6 6-64-6,3-9 0 11,-5 3 0-11,0-2 0 3,1-2 96-3,-3 1 16 11,7-5 0-11,-5 2 0 4,1-4-112-4,3 2-128 11,-4-4 176-11,7 0-176 4,11 0 176-4,-18-4-176 10,5 2 160-10,-1-2-160 5,6-7 160-5,0-1-160 11,-1-4 160-11,1 1-160 4,2-7 128-4,-4 3-128 11,4-3 0-11,2 3 144 4,2-3-144-4,0 5 0 11,0-1 0-11,2-3 0 4,0 1 0-4,2 5 0 10,0-3-128-10,4 4 128 6,2-5-176-6,4-1 48 10,-4 5 0-10,3-5 0 5,-1-3-16-5,4 3 0 10,3 3 0-10,7-5 0 5,-1 1-16-5,4 5 0 10,3-3 0-10,-1-3 0 4,4 3 32-4,2-1 0 10,4 1 0-10,0-5 0 5,8 3 128-5,-2 1-128 11,-6-1 128-11,2 0-128 4,-2 1 128-4,-2 3 0 11,4-5 0-11,-4-3 0 4,0-3 0-4,2 5 0 11,-6 0 0-11,0-3 0 4,-2-1 0-3,-3 0 0 9,-7-1 0-9,1 1 0 3,-1-4 0-4,-7 2 0 10,-2 1 0-10,-7 5 0 4,-3-1 0-4,-4 5 192 11,0-2-32-11,-3 5-16 5,-7 4 144-5,0-3 32 9,-9 3 0-8,-1 4 0 3,1-4-160-3,-1 9-32 9,-3 3 0-10,0-2 0 6,-3 0-128-6,3 2 0 10,0 4 0-10,-1 1 0 3,-3 3 0-2,0-2-272 9,1-2 64-10,5 4 16 19,2 3-464-18,3-3-96-1,-2 2-16 0,7 2 0 15,13-12-2432-15,0 0-512 0</inkml:trace>
    </iact:actionData>
  </iact:action>
  <iact:action type="add" startTime="105335">
    <iact:property name="dataType"/>
    <iact:actionData xml:id="d79">
      <inkml:trace xmlns:inkml="http://www.w3.org/2003/InkML" xml:id="stk79" contextRef="#ctx0" brushRef="#br4">31508 11052 17215 0,'0'0'768'0,"0"0"144"0,0 0-720 0,0 0-192 10,0 0 0-10,-6 12 0 4,-3 3 736-4,-1-1 112 11,-6 6 32-11,3 1 0 5,-5 4 480-5,1 5 112 11,-9-1 0-11,1 2 16 4,-1 6-272-4,1 8-48 11,-2 2-16-11,-2 0 0 4,-3 3-576-4,5 1-112 11,2 2-16-11,1-5-16 4,7-1-256-4,5 2-48 10,0-6-128-10,6-2 192 5,3 2 16-5,1-4 0 10,2 0 0-10,3-4 0 5,1 0 80-4,0 0 16 6,4-2 0-7,-2-3 0 8,4-3-112-8,3-4 0 6,-3-5-16-6,6-1 0 9,-3 1 16-9,5-8 0 11,-6-1 0-11,5 1 0 4,1-4-192-4,-18-6-144 11,15 2 144-11,3-2-208 20,-4-2-1520-20,-14 2-288 0,11-14-64 0,-7 1-16 0</inkml:trace>
    </iact:actionData>
  </iact:action>
  <iact:action type="add" startTime="105609">
    <iact:property name="dataType"/>
    <iact:actionData xml:id="d80">
      <inkml:trace xmlns:inkml="http://www.w3.org/2003/InkML" xml:id="stk80" contextRef="#ctx0" brushRef="#br4">30833 11832 22111 0,'0'0'1968'1,"0"0"-1584"2,-4-13-384-2,10-5 0 7,8 8 2576-8,5 1 432 7,5 3 96-7,9 2 16 8,0-2-2448-8,2 0-480 7,2-4-192-7,2 3 128 8,0 1-128-8,4-4 192 10,-2 2-192-10,6 4 192 5,4-2-192-4,-1-1 128 9,-5 1-128-10,2 0 128 18,0 2-896-17,-8 2-192-1,4-4-48 0,-10-2-8512 10,-2 3-1696-9</inkml:trace>
    </iact:actionData>
  </iact:action>
  <iact:action type="add" startTime="106084">
    <iact:property name="dataType"/>
    <iact:actionData xml:id="d81">
      <inkml:trace xmlns:inkml="http://www.w3.org/2003/InkML" xml:id="stk81" contextRef="#ctx0" brushRef="#br4">31695 10492 12895 0,'0'0'1152'1,"0"0"-928"11,0 0-224-12,0 0 0 4,0 0 800-4,16 0 112 10,2-1 32-10,-5 1 0 5,-13 0-336-5,22 3-64 10,-1 5-16-10,3-2 0 5,-3 6 368-5,1 3 64 7,3-1 0-7,2 6 16 9,-1 3-96-9,1 4-32 12,2 4 0-12,0 10 0 3,1 0-528-3,3 10-96 7,0 4-32-7,-4-1 0 8,2 7 112-8,-1 5 16 7,-5-2 0-7,-2 3 0 9,-1 3 192-9,-5 0 64 7,-1 6 0-7,0 4 0 8,-5 0-112-8,1 6-16 7,0-2 0-7,-6 0 0 7,1-1-176-6,-1-1-32 10,2 0-16-11,-4 0 0 3,-4 0-16-3,2-2 0 12,-2-2 0-12,2-2 0 3,2-4 224-3,-2 2 32 12,-2 0 16-12,-2-7 0 4,-4 1-64-4,0 0-16 7,-4 6 0-7,-1-1 0 8,-3-1-48-8,-2 0-16 11,-1-6 0-11,1 6 0 4,-5-7-48-4,-5 3-16 10,1-4 0-10,-2-1 0 5,-4-3-16-5,-1 3-16 7,-1-1 0-7,-2 6 0 4,2-7-48-4,0-3 0 7,-6-3 0-7,0 3 0 9,0 3 112-9,-4-3 16 11,4-1 0-11,-2 1 0 3,2-7-32-3,-4 0 0 12,4-1 0-12,-2-1 0 3,4-4-48-3,-4-4-16 12,2 4 0-12,2-4 0 4,-8 4 16-4,6-10 0 11,-4-2 0-11,6 2 0 4,-4-4-240-4,6 0 144 6,0-7-144-6,0-5 128 9,3 3-128-9,1-1 0 10,0-1 144-10,2-9-144 5,1-3 0-5,3 2-128 11,4 0 0-11,1-4 0 18,3-6-2000-18,-3-2-400 1,1-2-80-1</inkml:trace>
    </iact:actionData>
  </iact:action>
  <iact:action type="add" startTime="113258">
    <iact:property name="dataType"/>
    <iact:actionData xml:id="d82">
      <inkml:trace xmlns:inkml="http://www.w3.org/2003/InkML" xml:id="stk82" contextRef="#ctx0" brushRef="#br3">10054 16702 4607 0,'0'0'400'2,"0"0"-400"4,-13 6 0-6,13-6 0 8,0 0 3200-8,0 0 576 7,0 0 96-7,0 0 32 8,0 0-2368-8,0 0-480 7,0 0-96-7,0 0 0 9,21 8-192-9,5-5-16 6,3-6-16-6,6 1 0 9,6 2-144-9,6-4-16 7,1 0-16-7,9-4 0 8,3-4-304-8,3 3-64 7,-5-5-16-7,1 2 0 7,-3-3-176-6,-1 5 128 6,-4-2-128-7,-1 6 128 22,-9 6-432-22,0 6-80 2,-4-2-32-2,-7 4-7520 6,-7 11-1488-5</inkml:trace>
    </iact:actionData>
  </iact:action>
  <iact:action type="add" startTime="113504">
    <iact:property name="dataType"/>
    <iact:actionData xml:id="d83">
      <inkml:trace xmlns:inkml="http://www.w3.org/2003/InkML" xml:id="stk83" contextRef="#ctx0" brushRef="#br3">9974 17455 22111 0,'-27'0'1968'1,"27"0"-1584"1,0 0-384-2,0 0 0 7,0 0 2192-7,12-8 368 8,9 2 64-8,10-4 0 8,8 1-1664-8,4 1-320 7,8 0-80-7,4 4-16 7,3-2-304-7,3 2-64 8,3-4-16-8,-2-1 0 8,3 3-32-8,1 0-128 7,-7-2 192-7,1-2-64 8,1 3 0-8,-1 3-128 7,-1-2 192-7,-3 0-64 26,-5 4-1168-26,-2 2-240 1,1 2-64-1,-5 0-12848 0</inkml:trace>
    </iact:actionData>
  </iact:action>
  <iact:action type="add" startTime="116606">
    <iact:property name="dataType"/>
    <iact:actionData xml:id="d84">
      <inkml:trace xmlns:inkml="http://www.w3.org/2003/InkML" xml:id="stk84" contextRef="#ctx0" brushRef="#br3">12826 16616 13823 0,'0'0'608'1,"0"0"128"-1,0 0-592 0,0 0-144 8,0 0 0-8,0 0 0 8,-8 10 720-8,8-10 112 6,-11 10 32-6,11-10 0 9,-6 17 144-9,6-17 16 6,-2 18 16-6,2-5 0 8,0-13-192-8,6 22-32 8,1-3-16-8,7-1 0 8,2 1-144-8,3-1-16 6,5-4-16-6,7 3 0 9,0-5 16-9,4 3 0 7,2-5 0-7,0-2 0 7,4 0-224-7,-2-4-32 8,6-4-16-8,0 0 0 9,6-4-16-9,-1-2 0 7,3-2 0-7,2 2 0 7,3-3-96-7,-1-7-32 7,-1 0 0-7,-1 1 0 8,-2-9-48-8,-3-1-16 6,-1-4 0-6,-2-1 0 9,-4 3 0-9,0 0 0 6,-6 2 0-6,0-3 0 9,-4-1-160-9,-4 0 128 6,-3 1-128-6,-7 5 128 9,-1 2-128-9,-5 3 0 7,-1-2 144-7,-8 3-144 8,-2 3 128-8,-4-1-128 7,-2 3 160-7,-8-4-160 8,-1 3 176-8,-7-3-176 7,3 6 192-7,-5 3-192 8,-3-3 160-8,-3 4-160 7,-7 2 128-7,-4 2-128 8,2 2 192-8,-6 4-64 8,4 0 0-8,-9 10 0 8,-3-1-128-8,-2 7 0 6,-1-3 0-6,-1 5-176 9,0 5 176-9,1 2 0 6,-3 4 0-6,3 6 0 8,1 0 0-8,6 6 0 7,-2 0 160-7,6 0-160 8,4 6 288-8,4 3-32 7,0 1-16-7,4 3 0 8,2 3-240-8,3 3 128 7,9-3-128-7,-1-3 0 8,8 3 128-7,5-3-128 5,5 5 0-6,7-7 0 8,1-3 176-8,6-4-176 7,3 1 192-7,5-1-192 8,-1-2 224-8,5-6-64 7,1-4-16-7,8-2 0 9,4-4 80-9,6-2 16 6,-2-5 0-6,8-3 0 8,5-9 128-8,9 2 16 7,-1-7 16-7,8-5 0 8,-2-4-112-8,4-3-32 7,4-9 0-7,-1 2 0 8,-5-11-256-8,6-1 0 7,2-7-128-7,2 4 128 22,-2-2-1728-22,1 1-240 0,1 3-48 1,-4-2-13472 2</inkml:trace>
    </iact:actionData>
  </iact:action>
  <iact:action type="add" startTime="118093">
    <iact:property name="dataType"/>
    <iact:actionData xml:id="d85">
      <inkml:trace xmlns:inkml="http://www.w3.org/2003/InkML" xml:id="stk85" contextRef="#ctx0" brushRef="#br3">14275 15606 6447 0,'0'0'576'1,"0"0"-576"5,0 0 0-6,0 0 0 9,0 0 2000-9,0 0 304 7,0 0 48-7,0 0 16 8,0 0-768-8,0 0-128 7,0 0-48-7,0 0 0 8,0 0-496-8,0 0-96 7,0 0-32-7,0 0 0 8,0 0 96-8,0 0 0 7,12 8 16-7,4-4 0 9,-3-6-160-9,7 2-48 7,-3 2 0-6,1-4 0 5,1-4-64-6,5 0 0 7,-5-4-16-7,9 4 0 8,3 1-288-8,-2 3-48 7,0-4-16-7,-1 0 0 10,-5 4-128-9,-2-2-16 3,3 0-128-4,1 0 192 8,-1 2-192-8,-1-2 128 7,-3 4-128-7,-5-2 0 8,5-3 144-8,-5 1-144 7,3 0 128-7,-1 2-128 8,-17 2 0-8,0 0-224 7,12-4 32-7,-12 4 0 24,16-4-1584-23,-16 4-304-1,0 0-64 0,0 0-9984 1</inkml:trace>
    </iact:actionData>
  </iact:action>
  <iact:action type="add" startTime="118456">
    <iact:property name="dataType"/>
    <iact:actionData xml:id="d86">
      <inkml:trace xmlns:inkml="http://www.w3.org/2003/InkML" xml:id="stk86" contextRef="#ctx0" brushRef="#br3">15237 15033 16575 0,'0'0'1472'0,"0"0"-1168"5,0 0-304-5,0 0 0 8,10-8 752-8,-10 8 80 7,0 0 32-7,0 0 0 8,0 0-32-8,0 0 0 7,0 0 0-7,2 15 0 8,-4 9 16-8,-4-1 0 7,-4-9 0-7,-2 9 0 8,1 5 112-8,-3-1 0 7,4 0 16-7,-1 0 0 8,1 1-144-8,6 1-48 8,-2 0 0-8,4 0 0 8,0 3-272-8,4-5-48 6,2-4-16-6,2 3 0 8,0-3-128-8,3 1-16 7,1-3-16-7,0-7 0 8,6 1-96-7,-3-5-32 5,3 2 0-6,-1-6 0 10,3-4-32-10,3-1 0 6,1-1 0-6,3-1 0 7,3-1 0-6,-1-2-128 6,-4 0 192-7,5-6-64 8,-5 2-128-8,2 2-144 6,-1-5 144-6,-1 1-208 23,-1 2-1440-23,-5-6-272 1,3 3-64-1,-1-3-7424 8,-9 4-1472-8</inkml:trace>
    </iact:actionData>
  </iact:action>
  <iact:action type="add" startTime="118770">
    <iact:property name="dataType"/>
    <iact:actionData xml:id="d87">
      <inkml:trace xmlns:inkml="http://www.w3.org/2003/InkML" xml:id="stk87" contextRef="#ctx0" brushRef="#br3">15721 14970 17503 0,'0'0'1552'1,"0"0"-1232"4,0 0-320-5,0 0 0 9,0 0 1040-9,0 0 160 6,0 0 16-6,0 0 16 9,0 0-816-9,-6 18-160 7,-2 1-48-7,2 3 0 7,-4 5 624-7,3 2 112 8,3 2 16-8,-4 5 16 7,-4 4 64-7,4 3 16 7,3 6 0-7,-5 2 0 9,2-2-192-9,2-3-32 6,-2 1-16-6,1 2 0 9,1-8-432-9,2 2-64 6,4-8-32-6,-4 4 0 9,0-4-144-9,-2-6-16 6,4-3-128-6,2-5 192 10,-2-3-64-10,2-1-128 6,0 3 176-6,4-9-176 9,-4-11 0-9,0 0 0 5,0 0 0-5,0 0-144 24,0 0-1600-24,22-2-320 0,-1-1-64 0,-1-5-11040 3</inkml:trace>
    </iact:actionData>
  </iact:action>
  <iact:action type="add" startTime="119071">
    <iact:property name="dataType"/>
    <iact:actionData xml:id="d88">
      <inkml:trace xmlns:inkml="http://www.w3.org/2003/InkML" xml:id="stk88" contextRef="#ctx0" brushRef="#br3">16380 15382 21071 0,'0'0'928'1,"0"0"208"-1,0 0-912 0,0 0-224 5,0 0 0-5,0 0 0 8,0 0 0-8,-16 5 0 7,-1 1 0-7,1 0 0 8,-3 2 0-8,-3-2 0 7,3 0 0-7,-3 0 0 8,-5 5 736-8,2-1 96 7,1-2 32-7,3 2 0 8,7-1 288-8,0-1 64 7,7 6 16-7,7-14 0 9,-6 13-688-9,2 3-144 6,4-16-16-6,8 14-16 8,-3-1-208-8,7-1-32 7,4 6-128-7,3-5 192 8,1 5 64-8,1 1 0 7,1-5 0-7,1 5 0 9,-5 7 80-9,1-5 32 7,3-3 0-7,-5 1 0 8,-3 3 0-7,0-1 0 4,-5 1 0-5,-5-5 0 8,-4-17 32-8,0 26 16 7,-4-1 0-7,0-2 0 8,-9-5 128-8,-3-1 32 7,-7 3 0-7,-5-6 0 9,-7 3 0-9,-4-3 0 6,0-1 0-5,-4-5 0 6,4 0-256-6,-4-6-64 5,1 6 0-6,1-10 0 8,7-6-128-8,5 0-128 7,4 4 192-7,3-3-192 21,9-7-1088-20,1 4-336-1,8-4-64 0,6 5-9712 8,-2 9-1920-8</inkml:trace>
    </iact:actionData>
  </iact:action>
  <iact:action type="add" startTime="119774">
    <iact:property name="dataType"/>
    <iact:actionData xml:id="d89">
      <inkml:trace xmlns:inkml="http://www.w3.org/2003/InkML" xml:id="stk89" contextRef="#ctx0" brushRef="#br3">16967 15893 11055 0,'0'0'480'0,"0"0"112"1,0 0-464-1,0 0-128 7,0 0 0-7,0 0 0 9,0 0 2736-9,0 0 528 6,0 0 96-6,0 0 32 8,0 0-1488-8,0 0-304 7,0 0-48-7,0 0-16 8,0 0-512-8,16-8-96 7,3 4-32-7,1-2 0 8,-5-2-272-8,7 2-64 7,1 1-16-7,1-1 0 8,3 2-112-8,2-4-32 9,-2 0 0-9,5 4 0 7,-1 0-144-7,0 2-16 6,-2 0-16-6,2 2 0 8,1-3-224-7,-3 3 176 6,0 0-176-7,-1 3 160 8,-5-3-160-8,-2 0-176 7,3-5 48-7,-3-1 0 22,1 6-1520-22,-7-4-288 0,3-4-64 0,-1-2-12016 4</inkml:trace>
    </iact:actionData>
  </iact:action>
  <iact:action type="add" startTime="120153">
    <iact:property name="dataType"/>
    <iact:actionData xml:id="d90">
      <inkml:trace xmlns:inkml="http://www.w3.org/2003/InkML" xml:id="stk90" contextRef="#ctx0" brushRef="#br3">17985 15384 19343 0,'0'0'848'0,"-10"-4"192"0,10 4-832 0,0 0-208 5,-11-12 0-5,11 12 0 7,0 0 1184-6,0 0 192 6,0 0 32-7,0 0 16 8,-2-12-640-8,2 12-128 7,0 0-16-7,0 0-16 8,10-17 144-8,1 7 16 7,-11 10 16-7,14-12 0 8,2 6-144-8,5 3-16 8,-2-1-16-8,3 2 0 8,-3 0-112-8,3 2-32 5,-3 4 0-5,3 0 0 9,-1-1-112-9,3 5-32 7,-5 2 0-7,1-2 0 8,1 0-96-8,3 5-32 7,-5 1 0-7,-3 3 0 9,1-3-208-9,-3 2 144 6,2 5-144-6,-7-3 128 8,5 5-128-8,-4-1 0 7,3-1 144-7,-3-3-144 8,-2 1 0-8,4 3 0 8,-5-5 0-8,5-1 128 7,2 1-128-7,-5-5 0 7,5 2 128-7,-6-5-128 8,2 7 160-8,-10-16-32 7,0 0-128-7,13 14 192 9,-3 5-64-9,-10-19 0 6,0 0-128-6,6 12 192 8,-6-12-64-8,-4 17 0 7,-4-3-128-7,-1 2 192 8,-9-11 0-8,-2 7-16 7,-3-2 0-7,0 0 0 9,-9 1 0-9,3-5 0 6,0 0 0-6,2 0 0 8,1 4-176-8,5-5 0 7,-1 3 0-7,1 2 0 8,7-2 0-8,-1 0 0 7,7 5 144-7,8-13-144 8,0 0 0-8,-10 10 0 7,4 8 0-7,4-9 0 8,2-9 0-8,4 18 0 8,-4-18 0-8,12 17 0 8,-2 1 0-8,7 3 0 6,-3-5 0-6,5 4 0 8,-3 3 0-8,1-2 0 7,3-1 0-7,-6 3 0 8,3 1 0-8,-7-3 0 7,-4-7 0-7,0 3 0 8,-6-17 0-8,0 22 0 7,-6-5 160-7,0 1-160 8,-2-2 272-8,0-7-32 7,-9-1-16-7,-1 2 0 9,1-2-16-9,-7-4 0 6,-1-1 0-6,0-3 0 9,-1 0-48-9,3-2-16 6,-3 1 0-6,-1-1 0 8,-2-4-144-8,2-4 128 8,7 2-128-8,-1 0 128 22,-1-7-464-21,5 5-112-1,3 0 0 0,6-3-16 12,-4 1-1936-12,7-6-384 0,3 3-80 0,2-1-11856 5</inkml:trace>
    </iact:actionData>
  </iact:action>
  <iact:action type="add" startTime="121160">
    <iact:property name="dataType"/>
    <iact:actionData xml:id="d91">
      <inkml:trace xmlns:inkml="http://www.w3.org/2003/InkML" xml:id="stk91" contextRef="#ctx0" brushRef="#br3">18024 15313 13583 0,'0'0'592'0,"0"0"144"0,0 0-592 0,0 0-144 4,0 0 0-4,0 0 0 7,0 0 592-7,0 0 96 8,0 0 16-8,0 0 0 8,0 0-80-8,0 0-16 7,0 0 0-7,0 0 0 8,0 0 32-8,0 0 16 7,0 0 0-7,0 0 0 8,0 0-16-8,0 0 0 7,0 0 0-7,0 0 0 7,0 0-16-7,0 0-16 8,0 0 0-8,0 0 0 8,0 0-96-8,0 0-32 7,0 0 0-7,16 4 0 8,-16-4-128-8,21 4-32 7,-7 0 0-7,5-2 0 8,-1 0 64-8,0 0 0 7,1-2 0-7,4 0 0 8,-1 0 32-8,-1 0 16 10,3 0 0-10,1-2 0 7,2 0-112-7,1 2 0 5,-1-2-16-5,0 8 0 8,-1 0 16-8,-1 2 0 7,-3-1 0-7,-3-1 0 8,1 0-176-8,-3 4-16 7,1 2-128-7,-3-3 192 8,-3 7-192-8,2-2 0 7,-7 1 128-7,3-1-128 8,-6 3 0-8,-2-5 128 7,-2-12-128-7,-4 20 0 8,-4-1 192-8,1-5-48 7,-1 1-16-7,-4-1 0 8,0 4 32-8,-5-5 0 7,1 5 0-7,-3-3 0 8,1-5 0-8,-1 8 0 8,-7-5 0-8,3 1 0 8,-3-4-160-8,5-1 160 6,-2 3-160-6,3-4 160 8,-1 2-160-8,-1-1 192 7,5-3-192-7,1 0 192 8,-3 4-192-8,5 0 128 7,-4-6-128-7,3-1 128 8,1 1-128-8,4 2 0 7,-3 0 0-7,13-6 128 8,0 0-128-8,-12 4 0 7,12-4 0-7,-14 4 0 8,14-4 0-8,-9 6 0 8,9-6 0-8,0 0 0 7,-12 15 0-7,12-15 0 7,0 0 0-7,0 0 0 8,0 0 0-8,0 0 0 7,10 12 0-7,-10-12 0 8,0 0 0-8,0 0 0 6,15 8 0-6,3-4 0 9,1 3 0-9,-1-5 0 7,-18-2 0-7,21 4 0 8,3 0 0-8,-5 4 0 7,-1-2 0-7,1 0 0 9,3 2 0-9,-5 3 0 6,3-3-144-6,1 2 144 8,-1 1 0-8,-3-1 0 7,1 2 0-7,1 0 0 8,-5 5 160-8,2-3-160 7,-16-14 160-7,11 21-160 8,-1-3 160-8,0-3-160 7,-10-15 160-7,4 22-160 8,-4-1 176-8,-2-3-176 9,-4 1 192-9,-4 1-192 7,2-4 256-7,-3 1-48 7,-7 1-16-7,-1-7 0 7,3 3 144-7,-5-2 32 7,-3-1 0-7,-1 5 0 8,-1-6-80-8,-1 3-16 7,0 1 0-7,-2 0 0 8,-1-7-16-8,1 3-16 7,0 2 0-7,-1-2 0 8,1-1-32-7,2-3 0 5,2-2 0-6,-1 2 0 9,5-2-80-9,1-2 0 6,5-4-128-6,1 0 192 9,14 2-192-9,-14-4 144 6,3 0-144-6,11 4 128 8,-12-8-272-8,12 8-64 7,-4-15-16-7,4 15 0 23,0-14-1584-22,2-1-320 0,6 3-64-1,3-6-14192 1</inkml:trace>
    </iact:actionData>
  </iact:action>
  <iact:action type="add" startTime="122106">
    <iact:property name="dataType"/>
    <iact:actionData xml:id="d92">
      <inkml:trace xmlns:inkml="http://www.w3.org/2003/InkML" xml:id="stk92" contextRef="#ctx0" brushRef="#br3">19023 15372 19343 0,'0'0'848'0,"-18"-2"192"0,3 0-832 0,-1-2-208 4,16 4 0-4,0 0 0 7,-10-4 1664-7,10 4 304 8,0 0 48-8,0 0 16 7,0 0-1280-7,0 0-256 8,0 0-48-8,6-17-16 8,2 1 16-8,8 2 16 6,-3 9 0-6,7-5 0 9,3-2 48-9,1 8 0 6,3-2 0-6,4 0 0 9,2 6-64-9,4 0 0 6,0 0 0-6,-1 2 0 9,-1 4-16-8,4 0-16 5,-2 4 0-6,-2 5 0 9,-4 1-64-8,0 2-16 4,-7 5 0-5,-3 2 0 8,-1 5-176-8,-9-1-32 7,1 2-128-7,-8 2 192 8,-4 4-192-8,-2-2 144 7,-8 6-144-7,-3 0 128 8,-7 6-128-8,-3-2 160 8,-7-2-160-8,-5 0 160 7,-2-6-160-7,-4-4 192 7,2 4-192-7,-4-6 192 8,4-7 0-8,0-3 0 7,6-1 0-7,6-1 0 8,5-7 240-8,9 3 48 7,-3-5 16-7,16-10 0 8,0 0-144-8,0 0-32 7,0 0 0-7,0 0 0 8,16 4-192-8,9-4-128 7,4-4 160-7,3 2-160 8,7-2 336-8,5-5-16 7,7 3-16-7,0 0 0 8,0 2-304-8,-3 0 160 7,3 0-160-7,-2 0 128 8,2 2-128-7,-5 0 0 5,-3 0 0-6,2 2 0 9,-8 0 0-9,2 4 0 6,-8-2 0-6,-1 6 0 22,-3-2-2368-22,-4 2-384 0</inkml:trace>
    </iact:actionData>
  </iact:action>
  <iact:action type="add" startTime="126233">
    <iact:property name="dataType"/>
    <iact:actionData xml:id="d93">
      <inkml:trace xmlns:inkml="http://www.w3.org/2003/InkML" xml:id="stk93" contextRef="#ctx0" brushRef="#br0">22920 13543 9215 0,'0'0'816'1,"0"0"-656"9,8-16-160-10,2 4 0 3,1-5 1344-3,3 3 256 11,2 2 32-11,3 5 16 5,-5-5-560-5,3 4-96 11,-5 2-32-11,-12 6 0 5,18-2-256-5,-3 0-64 9,-15 2-16-9,0 0 0 5,18 0-128-5,-1 0-32 11,-17 0 0-11,14 4 0 3,-14-4 16-3,17 8 0 11,-7 6 0-11,2-5 0 4,-12-9-48-4,8 18-16 12,-2-2 0-12,-3 9 0 4,1 6-96-4,-4 6-32 11,-2 0 0-11,-3 4 0 4,-1 8-96-4,2 6 0 7,-8 3-16-7,4-1 0 7,-1-1-176-6,-5-1 192 10,4-1-192-11,-2-3 192 3,3-4 0-2,1-6 0 10,-6-2 0-11,4-4 0 4,5 4 368-3,-3-6 80 9,2-2 0-10,2-3 16 4,2-5-368-4,2 2-80 12,0-1-16-12,0-5 0 3,2 1-48-3,0 1-16 11,-2-3 0-11,2-1 0 4,-2-17-128-4,4 20 0 11,-4-20 0-11,0 0 128 4,14 12-128-4,-5-1 0 12,-9-11 144-12,22 8-144 3,1-6 256-3,1-2 0 8,1-2-16-8,4 0 0 8,4 0-16-8,0 0 0 11,3 0 0-11,5-2 0 4,-2 4-224-4,3 0 176 11,1-2-176-11,2 2 160 4,4 0-160-4,0 2 0 12,-2-4 0-12,5 0 128 3,5 1-128-3,7 1 0 12,-1-2 144-12,9-2-144 3,-2 2 0-3,6 0 0 10,6 4 0-10,-6-2 0 4,-6 0 0-4,4 2 0 12,4 0 128-12,0-2-128 4,0 0 160-4,2 4-32 11,2-1-128-10,-2 3 192 2,-2-4 0-3,-4 2-16 12,-7-2 0-12,3 0 0 3,-4-2-176-3,5 2 160 10,-5-2-160-10,4 0 160 5,-2-2-32-5,5 2 0 10,-7 0 0-10,4 0 0 5,-6 0-128-5,3 0 192 10,-9 0-192-10,1 0 192 5,-1 0-192-5,1 2 160 10,-1-2-160-10,5 0 160 5,-3-2-160-5,3 0 128 11,7 2-128-11,-6 0 128 4,1-2-128-4,-1 2 0 11,-4 0 0-11,-3-2 128 4,0 0-128-3,-1 2 192 9,1 0-192-10,-1 0 192 4,3-6-192-4,3 4 192 10,-1 0-192-10,-3 1 192 5,7-3-192-5,-5 0 160 10,0 2-160-9,1 2 160 3,-5 0-160-4,-1 0 0 10,0-2 0-10,-3 0 128 5,-1 0-128-5,4 0 0 10,-3-4 144-10,3 4-144 5,-4-2 128-5,7 2-128 10,3-2 128-10,-5 2-128 5,-3-1 128-5,0 1-128 11,-5 0 128-11,1 2-128 3,-2 4 0-3,2-1 0 12,-6-1 0-12,1 2 0 5,-1-4 0-5,0 2 0 11,0 0 0-11,-4-2 0 3,6 0 0-3,-2 4-128 12,4 2 128-12,0-2 0 3,1 0 0-3,1-2 0 10,-4 2 0-9,-2 1 0 3,2-1 0-4,0 2 0 11,-4-4 0-11,1 2 0 5,-2-2 128-5,0 0-128 9,-2-2 128-9,2 0-128 5,1 2 0-5,0 0 144 11,0-4-144-11,6 0 0 4,-6 0 192-4,6 2-64 10,0 0 0-10,-2 0-128 4,1-2 0-4,-5 2 0 11,0 0 0-11,0 0 0 5,0 2 0-4,0-2 0 9,-2 2 0-10,-4 0 0 4,0 0 0-4,3-2 0 11,-5 0 0-11,0 2 0 4,0 0 0-4,2 0 0 12,-4 0 0-12,3 4 0 3,1-3 0-3,2 1 0 11,-2 0 0-11,2 2 0 5,6-2 0-5,-4 2 0 10,0 0 0-10,-4-2 0 5,-6-1 0-5,6 3 0 10,-2 0 0-10,3 0 0 4,-5-2 0-4,-2-2 0 10,-2 0 0-10,3 2 0 5,-1 2 0-5,-2-1 0 10,-2-1 0-10,3-2 0 5,1-2 0-5,-4 0 0 12,1 0 0-12,-3 2 0 3,-3 4 0-3,3-2 0 12,-1-2 0-12,-1 4 0 3,0-2 128-3,-1-2-128 11,3 0 0-11,1 0 0 4,-1-1 128-4,3 3-128 11,-1 0 0-11,0 0 0 4,-1 0 0-4,-5 0 0 12,3-2 0-12,-1 2 0 3,1-2 0-3,-5 2 0 11,1 0 0-11,-3-1 0 4,3 3 0-4,1-2 0 11,-5-2 0-11,2 0 0 5,-3-2 0-5,1 0 0 10,-14 0 0-10,21 0 0 5,-21 0 0-5,16 0 0 10,-16 0 0-10,19 0 0 4,-5 2 0-4,-14-2 0 11,14 0 0-11,-14 0 0 4,17 4 176-4,-17-4-176 10,12 0 160-10,-12 0-160 5,18 0 0-5,-18 0 0 10,11-2 0-10,-11 2 0 5,0 0 0-5,18-4 0 12,-18 4 0-12,13-8 0 4,-13 8 0-4,14-13 128 11,-6 1-128-11,0-2 144 3,-8 14 160-3,9-15 16 11,-1-5 16-11,-2-3 0 4,0 1 16-4,2-3 0 11,-4-2 0-11,0-3 0 5,1-3-96-5,-3 0 0 11,-2-8-16-11,0 2 0 4,0 4-96-3,-2-4-16 5,-1 4 0-6,1 4 0 9,-6 0 48-9,-2 1 0 10,2 3 0-10,4 4 0 5,-9-3-176-5,3 7 0 11,2 1 0-11,-8 3 0 5,3 3-144-5,-3-2 144 9,5 3-192-9,-5 1 192 19,2 10-2080-19,14 0-304 1,-15 0-64-1</inkml:trace>
    </iact:actionData>
  </iact:action>
  <iact:action type="add" startTime="137928">
    <iact:property name="dataType"/>
    <iact:actionData xml:id="d94">
      <inkml:trace xmlns:inkml="http://www.w3.org/2003/InkML" xml:id="stk94" contextRef="#ctx0" brushRef="#br0">21303 15428 5519 0,'0'0'240'0,"0"0"64"0,14-9-304 0,-1-1 0 6,-3-2 0-6,2 2 0 8,-4-5 2480-8,-8 15 432 7,11-12 96-7,1-1 0 8,-6 1-1520-8,-6 12-304 7,10-14-64-7,-10 14-16 8,0 0-96-8,0 0-32 7,9-12 0-7,-9 12 0 8,0 0-144-8,0 0-16 7,0 0-16-7,0 0 0 8,0 0-48-8,0 0-16 7,0 0 0-7,0 0 0 8,0 0-304-8,0 0-64 7,0 0-16-7,-13 10 0 8,1 6-80-8,-2 1-16 7,3-1 0-7,-9 5 0 8,-1-1-16-8,-1-1-16 7,-1 3 0-7,-1 5 0 8,-3 2-32-7,0 1 0 6,1-3 0-7,1 2 0 7,-2 8 32-7,-2-2 0 8,-3-1 0-8,1 5 0 8,-4-4-80-8,2 0-16 6,-4 8 0-6,-2-4 0 9,-4 4-128-9,0-2 192 6,4 5-192-6,-2 1 192 8,2 2-192-8,4-2 160 7,-2-2-160-7,2-3 160 9,3 7-160-9,3 2 160 6,0-4-160-6,2 0 160 8,1 1 32-8,1 1 16 7,2-2 0-7,1 0 0 8,5 3-16-8,-3 3 0 7,1 0 0-7,3-3 0 8,-4 1-192-8,3-2 176 7,3-2-176-7,-1 1 160 8,5-1-32-8,4-6 0 8,2 2 0-8,0-2 0 8,2 8 16-8,4-2 0 6,4-6 0-6,0 1 0 8,0-6-144-8,2 3 192 7,3 5-192-7,1-1 192 8,4-6-64-8,-7-2-128 7,5 3 192-7,-2-1-64 8,3-2 32-8,-3 2 0 7,2-2 0-7,-3-4 0 8,3 2 16-8,0-2 0 7,-1-1 0-7,1 1 0 9,-2-4-16-9,3-3 0 6,3 1 0-6,-3 0 0 8,3-3 0-8,-4 1 0 7,1-1 0-7,-1-5 0 8,1 1-16-8,-3 1 0 8,4-7 0-8,-4 2 0 8,3-5-16-8,-3 5-128 6,1 2 192-6,-3-5-64 8,4 3-128-8,-4-2 128 7,3-1-128-7,-3-3 128 8,-10-8-128-8,18 14 0 8,-5-3 0-8,5-3 0 7,-5 4-176-7,5-4-112 7,-18-8-32-7,23 2 0 23,3 2-2912-22,1-4-592-1</inkml:trace>
    </iact:actionData>
  </iact:action>
  <iact:action type="add" startTime="139084">
    <iact:property name="dataType"/>
    <iact:actionData xml:id="d95">
      <inkml:trace xmlns:inkml="http://www.w3.org/2003/InkML" xml:id="stk95" contextRef="#ctx0" brushRef="#br0">25245 15274 14223 0,'0'0'624'0,"0"0"144"0,-16-7-624 0,7 1-144 6,9 6 0-6,0 0 0 8,-10-10 1184-8,10 10 208 7,0 0 32-7,0 0 16 8,-4-18-224-8,2 7-64 7,2-5 0-7,0 16 0 8,0 0-128-8,0 0-48 7,8-10 0-7,-8 10 0 8,14-15-128-8,-5 7-16 7,-9 8-16-7,18-6 0 8,-18 6-192-8,19-4-48 7,-1 2 0-7,3 4 0 8,3 6-96-8,-1 2-32 7,1 1 0-7,3 1 0 8,2 12-128-8,0 1-16 7,3 4-16-6,-1 6 0 6,4 4-96-7,4 0-32 7,-2 6 0-7,2 0 0 8,-2 2-160-8,-4 4 160 7,2 5-160-7,-5 1 160 8,-1-1-160-8,-2 1 128 7,-1-1-128-7,-3 3 128 8,-4-5 0-8,-3 3-128 7,2 3 192-6,-1-3-64 6,-7-2 64-7,4-1 0 8,-7 1 0-8,1 1 0 7,0-3 16-7,0 0 16 8,-4-3 0-8,0 9 0 8,-1-5 0-8,3 3 0 6,-6 2 0-6,-2-1 0 8,-3 1-48-8,-1-1-16 7,-2-1 0-7,-6-3 0 8,4-1-16-8,-5 0 0 7,3 1 0-7,-3-1 0 9,3-3-16-9,-4 1-128 6,1-2 192-6,-5 0-64 8,1-1-128-8,1-1 192 7,-1-4-192-7,-3 4 192 8,3 0-32-8,1-4 0 7,-3 0 0-7,-5-4 0 8,3 5-32-8,-1-6-128 7,-1 1 192-7,4-4-64 9,-3-4 0-9,1 2-128 7,-1 0 192-7,3 0-64 8,0-2 0-8,3-5 0 7,-4-7 0-7,3 5 0 7,1 1 0-7,-1 0-128 7,3-1 192-7,3-5-64 8,-1-5-128-8,2 4 0 7,6-7 144-7,-3 1-144 8,9-12 0-8,0 0 0 7,0 0 0-7,0 0 128 21,0 0-1104-20,0 0-224-1,0 0-32 0,0 0-10720 8,0 0-2128-7</inkml:trace>
    </iact:actionData>
  </iact:action>
  <iact:action type="add" startTime="140286">
    <iact:property name="dataType"/>
    <iact:actionData xml:id="d96">
      <inkml:trace xmlns:inkml="http://www.w3.org/2003/InkML" xml:id="stk96" contextRef="#ctx0" brushRef="#br0">23115 15200 3679 0,'0'0'320'0,"0"0"-320"5,0 0 0-5,0 0 0 8,0 0 1072-8,0 0 144 7,0 0 16-7,12-4 16 8,-12 4-80-8,0 0-16 7,0 0 0-7,15-11 0 8,-15 11 176-8,10-10 16 7,-10 10 16-7,12-8 0 8,-12 8-80-8,0 0-32 7,0 0 0-7,0 0 0 8,0 0-224-8,0 0-64 7,0 0 0-7,0 0 0 8,0 0-144-7,0 14-48 5,-4 5 0-6,-4 7 0 8,2 1 80-8,0 6 16 7,-7 12 0-7,1 0 0 10,2 5-176-10,-3 5-48 6,1 2 0-6,-2 1 0 7,5 3-176-7,-1-5-32 7,4 1-16-7,-2-7 0 8,2-5-64-8,-3 2-16 7,-1-6 0-7,4 2 0 8,-6 0 48-8,4-4 16 8,3-2 0-8,-3-2 0 7,0-6-96-7,2-1-32 8,2-9 0-8,2-3 0 7,2 3-96-7,-2-5-32 8,2 1 0-8,0-15 0 7,0 0-144-7,0 0 160 7,4 10-160-7,-4-10 160 8,0 0-352-8,18 6-64 7,-18-6 0-6,13-2-16 21,-13 2-2288-21,18-6-448-1,-8-5-80 1</inkml:trace>
    </iact:actionData>
  </iact:action>
  <iact:action type="add" startTime="140794">
    <iact:property name="dataType"/>
    <iact:actionData xml:id="d97">
      <inkml:trace xmlns:inkml="http://www.w3.org/2003/InkML" xml:id="stk97" contextRef="#ctx0" brushRef="#br0">21106 16770 16575 0,'0'0'736'1,"0"0"160"-1,0 0-720 0,0 0-176 6,0 0 0-6,0 0 0 8,0 0 544-8,20 0 80 7,3-8 16-7,4 6 0 8,3-1-144-8,9-1-32 7,2-4 0-7,11 0 0 8,7-2 240-8,15-3 64 8,14 3 0-8,9-6 0 8,3-1 208-8,9-3 48 6,10-3 16-6,2 1 0 10,11 5-112-10,3-5-32 6,3-1 0-6,-1 0 0 8,-4 3-192-8,-3 4-64 7,5 1 0-7,-2 5 0 8,-5 0-224-8,-5-1-48 7,-4 3-16-7,-10 2 0 8,-7-2-144-8,-7 8-16 7,-5 2-16-7,-12 4 0 8,-12-6-176-8,-7 2 128 7,-12 2-128-7,-6-2 128 8,-12 4-128-8,-6-2 0 7,-23-4 0-7,0 0 0 23,8 11-336-22,-6 1-160-1,-6 7-16 0,-13 1-9472 5,-11-1-1904-4</inkml:trace>
    </iact:actionData>
  </iact:action>
  <iact:action type="add" startTime="141305">
    <iact:property name="dataType"/>
    <iact:actionData xml:id="d98">
      <inkml:trace xmlns:inkml="http://www.w3.org/2003/InkML" xml:id="stk98" contextRef="#ctx0" brushRef="#br0">21960 17110 13823 0,'0'0'1216'1,"0"0"-960"5,-13-8-256-6,3 2 0 8,10 6 1200-8,-16-2 192 7,3 0 32-7,-7 2 16 8,-1 2-336-8,-1 4-64 7,-3 2-16-6,-2 1 0 6,-5-5-128-7,1 10-48 7,-2-2 0-7,0 5 0 8,0-1-80-8,0 1 0 7,-3-3-16-7,5 3 0 8,0 11 16-8,4-7 16 7,-1-3 0-7,5 1 0 8,2 3-320-8,5-1-64 7,-2-1-16-7,9 1 0 8,-3-3-208-8,8-5-48 7,2 9-128-7,6-3 192 8,-4-19 64-8,14 22 16 7,1-3 0-7,5 1 0 8,3 1 48-6,4-5 16 4,3 1 0-6,3 1 0 8,6-2-32-8,-4 3-16 6,2 2 0-6,0-3 0 8,-6 0-288-8,-1 1 128 7,-1 1-128-7,-4 1 0 8,-1 0 128-8,-5 3-128 7,-3-3 0-7,1-1 0 8,-7-1 224-8,-2 3-64 8,-4-7-16-8,-4 3 0 7,-4 1 176-7,-4-1 48 7,-8 0 0-7,3 3 0 8,-13-5 0-8,-1 1 0 7,-4 5 0-7,-4-5 0 8,-10-1-32-8,0-5 0 7,-2-1 0-7,-1-4 0 8,-3 2-80-8,4-4-32 8,4-6 0-8,0 0 0 8,6 0-224-8,0-4 176 6,6-2-176-6,5-5 160 9,9-1-352-9,1-4-64 6,9 7 0-6,1-5-16 23,4 1-2160-23,6 1-448 0,3-4-64 0,7 5-12336 3</inkml:trace>
    </iact:actionData>
  </iact:action>
  <iact:action type="add" startTime="141861">
    <iact:property name="dataType"/>
    <iact:actionData xml:id="d99">
      <inkml:trace xmlns:inkml="http://www.w3.org/2003/InkML" xml:id="stk99" contextRef="#ctx0" brushRef="#br0">22341 17560 16575 0,'0'0'1472'1,"0"0"-1168"4,-18 2-304-5,8 0 0 8,10-2 928-8,0 0 128 7,0 0 32-7,-15 4 0 9,15-4 48-9,0 0 16 6,0 0 0-6,0 0 0 9,0 0-80-9,0 0-16 6,0 0 0-6,0 0 0 9,0 0-272-9,17-8-48 7,5 2-16-7,5 0 0 9,4-3 16-9,3 1 0 6,-3 0 0-6,4-2 0 8,4 2-144-8,-6 5-16 7,-2-3-16-7,-2 4 0 7,-1-6-304-7,-7 4-48 8,-1 0-16-8,-5 2 0 9,-15 2-192-9,0 0 0 5,0 0 128-5,0 0-128 8,0 0 0-8,0 0 176 7,-4 16-176-7,-5-5 160 8,-13-1 32-8,-3 4 0 7,-4-2 0-7,-3 1 0 8,-5-7-32-8,2 2 0 7,0 2 0-7,2-5 0 9,2-1 160-9,3-2 16 7,5 0 16-6,4-4 0 7,19 2-96-8,0 0 0 5,0 0-16-5,0 0 0 9,0 0-112-9,0 0-128 7,0 0 176-7,0 0-176 7,17-6 144-7,1 1-144 8,5-3 0-8,2 4 144 8,1 0-144-8,-1 2 0 7,-1-2 0-7,-5 0 0 8,1 2 0-8,-1-4 128 7,-3 3-128-7,-16 3 0 8,17-2 128-8,-17 2-128 7,0 0 0-7,0 0 128 7,0 0-128-7,0 0 0 7,0 0 0-6,0 0 0 24,-6 17-1184-24,-5-5-160-1,-3 0-48 1,-4-5-15424-1</inkml:trace>
    </iact:actionData>
  </iact:action>
  <iact:action type="add" startTime="142732">
    <iact:property name="dataType"/>
    <iact:actionData xml:id="d100">
      <inkml:trace xmlns:inkml="http://www.w3.org/2003/InkML" xml:id="stk100" contextRef="#ctx0" brushRef="#br0">23534 16797 11679 0,'0'0'512'1,"0"0"128"-1,0 0-512 0,0 0-128 5,0 0 0-5,0 0 0 8,0 0 1136-8,0 0 208 7,0 0 32-7,0 0 16 8,0 0 16-8,0 0 16 8,0 0 0-8,-11-1 0 8,-5-1-160-8,4 2-48 6,-5-2 0-6,3 4 0 9,-5 1-256-9,-1 1-48 6,3-2-16-6,-3 4 0 9,5 2-288-9,-1 0-64 6,-4 7-16-6,1-3 0 8,1 6-128-8,-3 1-16 7,1 8-16-7,3 1 0 8,-1 1 16-8,1 4 0 8,3 2 0-7,-1 6 0 5,5 2-32-6,2 6 0 8,-2 0 0-8,2-3 0 7,5 5-176-7,-1 2-48 8,-2 1 0-8,2 3 0 7,0-2 160-7,0 3 32 8,2 6 0-8,-2-7 0 8,2-4-16-8,0-3 0 6,0-3 0-6,2 0 0 9,0 0 32-9,4-6 16 7,0-2 0-7,0-6 0 7,2-4-80-7,4 0-16 7,-3-5 0-7,3-7 0 8,6 1-80-8,-3-1-32 8,3-1 0-8,0-2 0 8,5-7-144-8,3-1 0 7,-1-2 0-7,4 0 128 23,3-8-1536-23,3 0-304 1,6 0-64-1</inkml:trace>
    </iact:actionData>
  </iact:action>
  <iact:action type="add" startTime="143782">
    <iact:property name="dataType"/>
    <iact:actionData xml:id="d101">
      <inkml:trace xmlns:inkml="http://www.w3.org/2003/InkML" xml:id="stk101" contextRef="#ctx0" brushRef="#br0">23476 17599 20383 0,'0'0'896'1,"0"0"192"-1,0 0-864 0,0 0-224 6,0 0 0-6,0 0 0 8,0 0 1088-8,0 0 192 7,0 0 16-7,18-10 16 7,-7-1-384-7,7-5-80 7,-5 2-16-7,9 1 0 9,1 3-112-9,1-4-16 6,1 3-16-6,4-5 0 9,3 4-80-9,-3-1-16 7,-2 5 0-7,0 4 0 10,-1-6-176-10,-3 4-32 5,1 6-16-5,-7-2 0 9,1-2-192-9,-18 4-48 6,0 0 0-6,13 2 0 8,-13-2-128-8,0 0 128 7,0 0-128-7,0 0 128 8,0 0-128-8,0 0 128 8,0 0-128-8,6 16 128 7,-6-16-128-7,0 0-272 8,-12 14 64-8,5-3 16 24,7-11-1472-24,-16 6-304 0,16-6-48 1,-12 2-11184-1</inkml:trace>
    </iact:actionData>
  </iact:action>
  <iact:action type="add" startTime="144144">
    <iact:property name="dataType"/>
    <iact:actionData xml:id="d102">
      <inkml:trace xmlns:inkml="http://www.w3.org/2003/InkML" xml:id="stk102" contextRef="#ctx0" brushRef="#br0">24564 16987 18431 0,'0'0'816'1,"-15"-2"160"-1,3 0-784 0,12 2-192 4,-14 0 0-4,3 0 0 9,-5 0 864-9,4 0 128 6,-3 4 32-6,3 0 0 8,-7 3-192-8,3 1-48 7,-4 0 0-7,-5 6 0 8,0-1-32-8,-1 5-16 8,3-6 0-8,0 5 0 7,1-3 32-7,3 3 0 9,-1 1 0-9,8-6 0 7,-1 3-240-6,5-1-32 5,4 5-16-6,0-1 0 8,2-1-272-8,4 1-48 6,4 1-16-5,2 3 0 7,5 1 48-8,3 1 16 6,2-5 0-6,5 1 0 8,0 5 80-7,-1-2 16 6,1 1 0-7,-1 1 0 8,-1-1-112-8,-5 1-32 7,1 0 0-7,1-1 0 8,-8-1-160-8,1 4 0 7,1 3 144-7,-6-3-144 9,-2 0 0-9,0-3 128 6,-2-3-128-6,2 3 0 8,-4-3 240-8,0-3-32 7,-4 1 0-7,0 2 0 8,-2-5 208-7,0 0 32 5,-6-5 16-6,3 3 0 8,-1-6-192-8,-4 4-32 7,2-5-16-7,-5-1 0 8,3 2-48-8,-5 0-16 7,1-4 0-7,1 0 0 8,-5-2-160-8,-1 0 128 7,1-4-128-7,5 2 128 8,-3-6-128-8,5 0 128 7,1-4-128-7,-4 4 128 7,7-5-128-6,-1-5 0 6,8 4 0-7,0-3 128 8,2-5-128-8,4 3 0 7,4-5 0-7,6-1 0 8,0 1-192-8,7 1-32 7,-1-3 0-7,3 1 0 8,4 0 32-7,3-3 0 5,-3 3 0-6,0-4 0 8,1-3 192-8,1 1-144 7,0 2 144-7,1-2-128 8,-5-3 128-8,6 3 0 7,1 0 0-7,-3 1 0 8,-6 5 0-8,-5 2 0 7,0-3 0-7,-11 3 0 8,1 1 0-8,-4 1 0 7,-6-3 0-7,-3 3 0 8,-3 1 0-8,-8-1 224 7,-7 5-48-7,0-1-16 8,-3 7 80-8,1-4 16 7,-2 2 0-7,-1 6 0 8,1 0-256-8,0 1 144 8,-2-1-144-8,1 8 128 7,3-2-128-6,4 1 0 5,1 1-192-6,5-2 192 23,3 0-1488-23,14-2-176 0,0 0-48 0,0 0-8896 7,0 0-1776-7</inkml:trace>
    </iact:actionData>
  </iact:action>
  <iact:action type="add" startTime="144852">
    <iact:property name="dataType"/>
    <iact:actionData xml:id="d103">
      <inkml:trace xmlns:inkml="http://www.w3.org/2003/InkML" xml:id="stk103" contextRef="#ctx0" brushRef="#br0">24726 16749 20495 0,'0'0'896'0,"0"0"208"0,0 0-880 0,0 0-224 3,0 0 0-3,0 0 0 9,0 0 768-9,0 0 96 6,0 0 32-6,0 0 0 8,0 0 80-8,0 0 32 7,8 17 0-7,4-1 0 8,3-6 0-8,7 7 0 7,-5 1 0-7,9 1 0 8,3 1-240-8,0 5-32 7,-3 6-16-7,1 1 0 8,-2 3-272-8,3 6-48 8,-3-4-16-8,-2 6 0 8,1-3-128-8,-3 11-48 7,-3 0 0-7,-1-2 0 8,1-8 64-8,-6 7 16 7,-5 3 0-7,1-10 0 7,-2-2 160-7,-6-4 16 8,-4-2 16-8,-4 8 0 7,1-4 64-7,-1 2 16 7,-12-2 0-7,1-4 0 8,-7 3-112-8,-1-3 0 7,-4 0-16-7,0-6 0 8,-3-5-176-8,1-1-48 7,-8 3 0-7,4-3 0 8,2-7-208-8,0 1 176 7,4-7-176-7,7-2 160 9,5-4-160-9,-1-4 0 7,5-6-192-7,5-2 192 23,2-5-2624-23,-1 1-384 1,-1-13-96 0,6-2-16-1</inkml:trace>
    </iact:actionData>
  </iact:action>
  <iact:action type="add" startTime="145390">
    <iact:property name="dataType"/>
    <iact:actionData xml:id="d104">
      <inkml:trace xmlns:inkml="http://www.w3.org/2003/InkML" xml:id="stk104" contextRef="#ctx0" brushRef="#br0">23948 16505 12895 0,'0'0'1152'0,"0"0"-928"5,0 0-224-5,0 0 0 8,-12-6 1120-8,12 6 176 8,0 0 48-8,0 0 0 7,0 0-384-7,0 0-80 8,0 0-16-8,0 0 0 8,0 0 224-8,16-6 64 7,5 4 0-7,7-2 0 8,5 2-240-8,8-1-32 6,-4 1-16-5,12 0 0 6,9-6-80-7,1 4-16 7,3 0 0-7,2 2 0 9,9-2 0-9,-3 0-16 7,6 2 0-7,4 2 0 8,4 0 112-8,0 2 32 7,-4-4 0-7,-4-2 0 8,-4-1-208-8,0 1-48 7,-2 0 0-7,0 4 0 8,-5-2-240-8,-3 0-48 7,-5 2-16-7,-8-2 0 8,-3 0-176-7,-5 0-32 5,-8-4-128-6,-5 4 192 8,-7 2-192-8,-5 0 144 7,-16 0-144-7,0 0 128 8,0 0-128-8,0 0 0 7,0 0 144-7,0 0-144 23,0 0-896-22,-26 10-240-1,-7-4-48 1,0 0-10272 4,-10 7-2064-4</inkml:trace>
    </iact:actionData>
  </iact:action>
  <iact:action type="add" startTime="146397">
    <iact:property name="dataType"/>
    <iact:actionData xml:id="d105">
      <inkml:trace xmlns:inkml="http://www.w3.org/2003/InkML" xml:id="stk105" contextRef="#ctx0" brushRef="#br0">14267 19633 15887 0,'0'-19'704'1,"0"5"144"-1,0 2-672 0,0-3-176 3,4 1 0-3,-2-2 0 8,-2 5 1136-8,0-5 192 7,0 16 32-7,-2-14 16 8,-3-3-192-8,1 5-32 7,-2 0-16-7,6 12 0 8,-8-11-144-8,-4 5-32 7,3-2 0-7,-7 2 0 8,4 4-208-8,-5 2-48 8,1 2-16-8,-5 8 0 8,-1 0-208-8,1 3-32 7,-5 3-16-7,3 9 0 7,-4-1-64-7,-1 5-16 8,-7 4 0-8,2 8 0 7,0-2 128-7,-4 10 32 8,-2 4 0-8,4 5 0 8,-8 3-48-8,6 9 0 7,4 2 0-7,-3 10 0 8,7 4-192-8,2 5-32 7,2 1-16-7,7 0 0 8,-3 1-96-8,3 1-128 7,4 5 176-7,-1-5-176 8,3 1 224-8,8-5-64 7,0-8-16-7,4-2 0 8,2-12 64-8,2-1 16 7,2-7 0-7,8-3 0 8,1-3 0-8,5-1 0 7,-5-4 0-7,7-8 0 7,-1 0-32-6,3-6-16 6,-3-2 0-7,-3-4 0 8,1-4-48-8,3-3 0 7,-7-9 0-7,1-1 0 8,-1-6 48-8,-15-6 0 7,0 0 0-7,18 0 0 8,-1-4 80-8,-7 0 32 7,-10 4 0-7,8-21 0 8,0-7-48-8,-8 1-16 7,-2-2 0-7,-6-2 0 8,-2-8-80-8,-3 0-16 7,1 0 0-7,0-6 0 8,-5-6-128-8,-1 0 0 7,1-3 0-7,-5-3 128 9,3-3-128-9,-1-3 192 6,1-5-192-6,-3 0 192 8,3-6-192-8,3 0 0 7,-1 0 0-7,5-1 0 8,-4-1 0-8,6 8 0 7,-1 0 0-7,3 4 0 8,6-3 0-8,2 3 0 7,2 0 0-7,4-1-176 8,4 3 176-8,1 1 0 7,7-3 0-7,-1-2-128 8,5 9 128-8,1 4 0 7,5 11 0-7,-1-5 0 8,2-2 0-8,2 4 0 7,2 4 0-7,5 4-128 8,-3-4 128-8,-2 6 0 7,2-4 0-7,2 8 0 8,-6 5 0-7,0 5 0 6,-1-4 0-7,-3 5 0 8,-2 1 0-8,-1 5 0 6,-3-5 0-6,-3 7 0 9,-1-2 0-9,-3 8-128 11,-14 6 128-11,14-6-128 4,-14 6 128-4,0 0 0 6,0 0 0-6,0 0-128 9,0 0 128-9,0 0 0 11,0 0-144-11,0 0 144 4,0 0 0-4,-2 14 0 7,-6 2-144-7,-4-1 144 8,0 5 0-8,-3 3 0 11,1 1 0-11,-5 3 0 4,-1 6 0-4,-3 0 0 10,-6 2 0-10,-5 8 0 5,1 4 0-5,-2 0 0 11,-2 6 0-11,0 5 0 4,-6 2 0-4,2 5 0 7,-6 11 0-7,4 4 0 8,-3 4 0-8,-1 3 0 11,8 7 0-11,-6 4 0 4,2-3 0-4,0 7 0 12,8 3 128-12,0-2-128 4,6-9 128-4,7-6 0 11,3-6-128-11,5-8 192 4,6-8-192-4,6 0 0 7,6-5 0-7,4-3 0 9,4-5 0-9,3-2 0 10,7-3 0-10,9-9 0 4,8-4 0-4,6 1 0 10,9-7 0-10,9-4 0 20,3-9-960-20,10 1-128 0,4-13-16 0,2-4-16 14,2-6-1760-14,2-7-336 0</inkml:trace>
    </iact:actionData>
  </iact:action>
  <iact:action type="add" startTime="147315">
    <iact:property name="dataType"/>
    <iact:actionData xml:id="d106">
      <inkml:trace xmlns:inkml="http://www.w3.org/2003/InkML" xml:id="stk106" contextRef="#ctx0" brushRef="#br0">16479 19339 22111 0,'-9'-12'1968'1,"-7"-2"-1584"8,2 1-384-9,-1-1 0 5,5 2 1056-5,-2-1 128 10,5 3 32-10,7 10 0 4,-4-14-352-4,4 14-64 10,0 0-16-10,5-10 0 5,3-1-208-5,-8 11-64 11,16-6 0-11,5 2 0 4,-1 2 160-3,7 8 32 10,6 6 0-11,2 1 0 3,6 11 16-3,6 3 16 7,2 6 0-7,2 14 0 8,-6 8-224-8,3 5-32 11,-1 12-16-11,-4 0 0 4,-2 2-96-3,-6 8-32 10,-6 6 0-11,-3 8 0 4,-3 1-80-4,-3 3 0 11,-9-9-16-11,-3 1 0 4,-4-4 144-4,-4-6 16 12,-4-8 16-12,-6 2 0 3,-1-2 112-3,-9-8 32 10,1 0 0-10,-5-5 0 5,-5-5-96-5,-2 3-16 12,0-8 0-12,-3-1 0 3,-1-3-256-3,-2-6-48 12,2-4-16-12,0-2 0 3,-2-5-128-3,6-3 0 11,0-4 0-11,3-5-176 19,5-1-2064-19,1-9-432 1,5 0-80-1</inkml:trace>
    </iact:actionData>
  </iact:action>
  <iact:action type="add" startTime="149144">
    <iact:property name="dataType"/>
    <iact:actionData xml:id="d107">
      <inkml:trace xmlns:inkml="http://www.w3.org/2003/InkML" xml:id="stk107" contextRef="#ctx0" brushRef="#br2">3922 20600 11967 0,'-14'-2'1072'0,"-5"-3"-864"10,-3-7-208-9,7 6 0 3,-3 0 912-3,6-2 144 8,-1 4 32-8,3 1 0 3,-6-3-128-4,7 6-32 10,9 0 0-9,-16-2 0 3,4 0 32-3,12 2 0 8,-9-2 0-8,9 2 0 3,0 0-32-4,0 0 0 11,-16-2 0-11,16 2 0 5,0 0-288-4,0 0-64 5,0 0-16-6,0 0 0 10,0 0-176-9,21 4-48 3,-3 0 0-4,5-2 0 10,5 2 112-9,3-1 0 8,6 1 16-9,2 2 0 4,8-2 16-4,3 0 0 11,7-4 0-11,2 0 0 4,3 6-80-4,4-2-16 7,-1 0 0-7,9 0 0 8,0 1-128-8,6 1-16 7,2 2-16-7,0 0 0 8,2-4 32-8,1 0 16 11,3-2 0-11,-2 2 0 4,0-1 112-4,0-1 0 7,3 0 16-7,5 0 0 8,-4-2-176-8,3 0-32 7,5-4-16-6,-3 0 0 6,1 1 0-7,2 1 0 12,-1 2 0-12,5 0 0 3,-5 0-48-3,4 0-128 11,3-2 192-11,-7 0-64 4,3 0-128-4,1 2 0 11,-1 0 0-11,3 4 128 5,2-2-128-5,-5 2 0 11,1-8 0-11,3 2 0 3,-3-2 0-3,-1 4 0 7,3 2 144-7,2-2-144 8,1-2 0-8,-7-2 0 12,-1-2 0-12,-1 6 128 3,-3-2-128-3,-4 0 144 9,5 2-144-9,-3 4 160 3,1 6-160-3,1-4 0 6,-8-4 0-6,0 0-176 9,-2 5 176-9,-1 1 176 7,-3 0-48-7,2-2 0 8,2 2-128-8,2 1 192 7,-2-3-192-7,6 2 192 8,-6-10-192-8,-1 4 128 11,-1 0-128-10,-2 4 128 2,-2-6-128-3,8 2 0 12,2 2 0-12,-2-2 128 3,-2-2-128-3,1 0 0 12,-5-2 0-12,0 0 0 3,-5-2 0-3,-3-4 128 7,4 2-128-7,2 2 0 8,-2-2 0-7,-4 3 128 5,0-5-128-6,-2 2 0 9,1 2 272-9,-5-2-16 13,-2-6-16-13,-5 7 0 2,-3 1-48-2,1 2 0 11,-4-2 0-11,1 0 0 4,-3-2-64-4,-6 2-128 7,0 2 176-7,1 0-176 8,-3 2 144-8,0-2-144 12,-8 0 0-12,4 0 144 3,-2 2-144-3,-5-2 0 11,-1-1 0-11,-4 1 0 4,-5-2 0-4,-1 4 0 11,-7-2 128-11,1 0-128 4,-15 2 0-4,0 0 0 11,10 0 0-11,-10 0 128 4,0 0-128-4,0 0 0 7,0 0-160-7,0 0 160 24,0 0-1568-24,0 0-224 0,-15 10-32 0,-9-7-15360 4</inkml:trace>
    </iact:actionData>
  </iact:action>
  <iact:action type="add" startTime="150464">
    <iact:property name="dataType"/>
    <iact:actionData xml:id="d108">
      <inkml:trace xmlns:inkml="http://www.w3.org/2003/InkML" xml:id="stk108" contextRef="#ctx0" brushRef="#br2">11104 19961 21183 0,'-10'-4'1888'2,"-4"2"-1504"8,14 2-384-10,-11-4 0 4,-3 0 1344-4,14 4 192 11,0 0 32-11,0 0 16 5,0 0-848-5,0 0-160 9,0 0-48-9,0 0 0 5,0 0 144-5,0 0 32 11,0 0 0-11,0 0 0 5,0 0-96-5,0 0-16 7,16 4 0-7,5 2 0 9,-1-6-192-9,7 6-32 7,8-2-16-7,2 1 0 8,8-1-16-8,0 2 0 11,5 2 0-11,3 0 0 4,0-2-48-4,5 7-16 12,5-1 0-12,3 7 0 4,-2-3-16-3,9 6-16 7,-1 1 0-7,4 4 0 3,0-7 16-4,2-1 0 12,-2 5 0-12,-4-1 0 3,2 0-80-3,-5-3-16 11,1-6 0-11,-4 3 0 4,2-3-32-4,3 3-128 12,1-5 192-12,4 4-64 5,-4-7 48-5,-2 5 0 11,-9-4 0-11,-5 2 0 3,-3-3-48-3,-2-3 0 12,-1 2 0-12,-7 4 0 3,-4-7-128-3,-8 5 192 11,-1 2-192-11,-5-2 192 4,-2 3-64-4,-9-1 0 7,0 8 0-7,-8-9 0 4,-6-11 0-4,4 20 0 7,-4-3 0-7,-6-1 0 8,-2 3 64-8,-10 3 0 7,-1-3 0-7,-7 7 0 9,-3-1 0-9,-6 2 0 12,-4 1 0-12,-8 1 0 3,-2 0 48-3,-7 4 16 12,-5 0 0-12,-11 1 0 3,-6-1 0-3,2 8 16 6,0-4 0-5,-6 8 0 7,-2-8 32-8,-1 8 0 7,-1-3 0-7,-4 5 0 9,-2-2-128-9,1-6-32 10,-5-2 0-10,6 4 0 6,8-2-144-6,0 2 0 9,4-8 0-9,6 2 128 5,4-1-128-5,6-3 0 11,-3-4 0-11,7-4 0 19,1 1-1024-19,3-1-128 0,3-1-16 0,8-3-16 15,2-3-2016-15,12-1-416 1</inkml:trace>
    </iact:actionData>
  </iact:action>
  <iact:action type="add" startTime="159575">
    <iact:property name="dataType"/>
    <iact:actionData xml:id="d109">
      <inkml:trace xmlns:inkml="http://www.w3.org/2003/InkML" xml:id="stk109" contextRef="#ctx0" brushRef="#br3">21303 19969 13823 0,'0'0'1216'1,"0"0"-960"6,0 0-256-7,0 0 0 8,0 0 832-8,0 0 128 7,0 0 32-7,14-8 0 8,-14 8-192-8,17-14-32 7,3 4-16-7,-5-1 0 8,5 1 272-8,5 0 48 8,3-4 16-8,-1 5 0 7,4-5-80-7,6 6-16 7,4 0 0-7,6-1 0 9,-4-1-416-9,4 2-64 6,-6 0-32-6,0 4 0 8,0 1-288-8,-2 1-48 7,-8 0-16-7,0 2 0 8,-2 4-128-8,-5 1 0 8,-1 3 0-8,-3-4 0 21,-7 0-672-20,-13-4-16 0,18 10 0 0,-10 0 0 10,-8-10-1856-11,0 0-368 0</inkml:trace>
    </iact:actionData>
  </iact:action>
  <iact:action type="add" startTime="159848">
    <iact:property name="dataType"/>
    <iact:actionData xml:id="d110">
      <inkml:trace xmlns:inkml="http://www.w3.org/2003/InkML" xml:id="stk110" contextRef="#ctx0" brushRef="#br3">21399 20220 25791 0,'0'0'1152'0,"0"0"224"13,0 0-1104-13,0 0-272 0,0 0 0 0,0 0 0 2,0 0 448-2,15 6 16 6,-15-6 16-6,22 6 0 7,-7 0-32-7,5-4-16 8,1-4 0-8,1 2 0 7,-1 2 224-7,8-2 48 7,7 0 16-7,-1 0 0 8,4-2-208-8,2 2-32 7,-2-2-16-7,4-2 0 8,-4 2-224-8,2 0-48 7,-6 0-16-7,-2 0 0 9,-2 0-176-9,0-2-256 7,-3 2 64-7,-3-2-14736 11</inkml:trace>
    </iact:actionData>
  </iact:action>
  <iact:action type="add" startTime="160327">
    <iact:property name="dataType"/>
    <iact:actionData xml:id="d111">
      <inkml:trace xmlns:inkml="http://www.w3.org/2003/InkML" xml:id="stk111" contextRef="#ctx0" brushRef="#br3">22934 20002 15263 0,'-16'7'672'1,"16"-7"144"-1,-19 6-656 0,5 0-160 6,-2 0 0-6,16-6 0 8,-11 6 1216-8,11-6 192 7,0 0 64-7,0 0 0 8,-12 14-464-8,12-14-96 7,0 0-16-7,0 11 0 8,0-11-64-8,0 0 0 6,0 0-16-6,17 8 0 9,1 0-176-9,3-4-16 6,1 0-16-6,3-4 0 9,3 0-128-9,-1-2-32 6,0 0 0-6,4-4 0 9,1-4-80-9,3 6-32 7,2-2 0-7,0 1 0 8,6-5-64-6,-6 4-16 3,4 2 0-5,-4-2 0 8,-2-6-64-8,-2 3 0 7,0 1-16-7,-3-4 0 8,-9 4-176-8,0-7 128 8,-1 1-128-8,-2-1 128 7,-7 3-128-7,1 2 0 8,0-5 144-8,-5 3-144 7,-7 12 0-7,6-16 0 7,-6 16 0-7,0 0 128 8,0-21-128-8,-2 7 0 7,2 14 128-7,-9-14-128 8,-5 7 0-8,0-1 0 7,-5-2 0-7,1 6 0 9,-3 2 0-9,-5 4 0 6,-3 2 0-6,-2 4-128 8,-2 0 128-8,-2 1-128 7,0 11 128-7,-3-6-128 8,-1-1 128-8,6 7 0 7,4-3 0-7,0 7-128 8,2 1 128-7,-1 2 0 5,3 5 0-6,-1 1 0 8,3 4 0-8,4-4 0 8,1-4 128-8,0 4-128 7,7 1 176-7,-3 3-48 8,6-6 0-8,1 2 0 8,-1 0 64-8,6 2 16 7,6-2 0-7,2-3 0 7,-3-1 16-7,3-4 0 8,6-3 0-8,4-5 0 7,3 1 128-7,-1 1 32 7,3-5 0-7,4 1 0 8,5-5-16-8,1 0 0 7,2 2 0-7,6-6 0 9,-2-1-112-9,6-1-32 6,-2 2 0-6,4-6 0 9,-2-2-80-9,0-4-16 6,2 0 0-6,-8 1 0 8,0 3-128-8,0-2 0 7,-4-8 144-7,-2 4-144 23,2 4-1120-23,-2-1-288 0,-3-5-64 0,-5 2-14720 4</inkml:trace>
    </iact:actionData>
  </iact:action>
  <iact:action type="add" startTime="163334">
    <iact:property name="dataType" value="strokeEraser"/>
    <iact:actionData xml:id="d112">
      <inkml:trace xmlns:inkml="http://www.w3.org/2003/InkML" xml:id="stk112" contextRef="#ctx0" brushRef="#br5">31934 27742 40895 0,'0'0'0'2,"-12"-12"0"-2,-3 2 0 0,3-5 0 8,-5-3-128-7,1 3 128-1,0-5-160 0</inkml:trace>
    </iact:actionData>
  </iact:action>
  <iact:action type="remove" startTime="163437">
    <iact:property name="style" value="instant"/>
    <iact:actionData xml:id="d113" ref="#d110"/>
  </iact:action>
  <iact:action type="remove" startTime="163481">
    <iact:property name="style" value="instant"/>
    <iact:actionData xml:id="d114" ref="#d109"/>
  </iact:action>
  <iact:action type="remove" startTime="163734">
    <iact:property name="style" value="instant"/>
    <iact:actionData xml:id="d115" ref="#d111"/>
  </iact:action>
  <iact:action type="add" startTime="163456">
    <iact:property name="dataType" value="strokeEraser"/>
    <iact:actionData xml:id="d116">
      <inkml:trace xmlns:inkml="http://www.w3.org/2003/InkML" xml:id="stk113" contextRef="#ctx0" brushRef="#br5">30770 27180 40703 0,'-24'-25'0'20,"14"7"0"-20,10-1 0 0,16-16 0 1,15-8 0-1,12-26 0 0,2-20 0 0,4-1 0 42,0-2 0-42,-7 20 0 0,1 14 0 0,18 11-320 0,21 10-64 0,33 8-16 1,33 3 0-1,-25 7 656 1,-25 1 144-1,-19 6 32 0,-16-3 0 0,-5 7-432 14,-1 4 0-14,0 2 128 0,-3 4-128 0,-7 2 288 25,-10 6 32-24,-12 1 0-1,-11-3 0 0,-14-8-672 0,-23 18-128 0,-5-5-32 0,-7 5 0 0,-4-2 512 12,4 3 0-12,-2 5 0 0,-2 3 0 0,-2 10-304 18,-8 8 48-18,-33 13 0 0,-29 16 0 0,-19-3 560 12,-9-1 112-12,26-12 32 0,31-5 0 0,0-8-448 18,-2-10 0-18,-21-6 0 0,-28-5 0 0,14-9 240 31,12 1-48-30,27-6 0-1,23-1 0 0,18-3-496 0,6-4-96 0,14 0-32 0,1 0 0 0,18-2 432 10,0 0 0-10,0 0 0 0,0 0 0 0,12-10 128 34,7-5 64-33,28 3 16-1,21-6 0 0,34-1-512 0,29-1-96 0,-18-5-32 1,-27-4 0-1,-5-6 432 11,-1-4 0-10,32-4 0-1,46 2 0 0,-16 0 528 13,-15 4 192-13,-32 8 48 0,-21 9 0 0,-15 10-944 17,-12 2-176-17,-10 8-32 0,-8 8-16 0,-5 6 224 28,-13 7 176-27,-1 7-208-1,-10 3 80 0,-6 2 128 0,-6-4 256 0,1 4-64 1,-7-1-16-1,-7 1-176 15,-1 0 0-14,-5 0 0-1,-4-4 0 0,-21-3 0 12,-22-7 0-11,-22-1 0-1,-17-5 0 0,21 1 128 14,26-6-128-13,18 2 128-1,15-5-128 0,9-1 0 16,9-4 0-16,19 0 0 0,0 0 0 0,0 0-160 12,2-15 160-11,11 1 0-1,19-7-144 0,36-5-208 18,45-3-32-18,0-6-16 0,-10-14 0 0,-11-13 592 13,-14-20 112-13,20 4 16 0,17 8 16 0,25 11-336 15,22 14 0-15,-27 8 0 1,-42 10 0-1,-11 9 144 13,-10 3-144-13,1 11 192 0,-3 2-192 0,0 6 128 15,-10 6-128-14,-11 11 0-1,-20 10 0 0,-29 28 0 13,-31 25 0-12,-16 9 0-1,-11-1 0 0,-1-6 0 17,5-14 0-17,-9-8 0 0,-5-5-144 0,-41 3 144 13,-55 1 0-13,24 15-144 1,26 7 144-1,25-5 272 31,21-15 128-30,13-13 32-1,8-13 0 0,10-15-688 0,-2-9-144 0,10-13-32 0,9-4 0 0,7-13 432 11,9-9 0-10,13-21 0-1,11-23 0 0,7-2 0 15,6-8 0-14,10 14 144-1,8 7-144 0,56 2 128 32,63 3-128-30,-16-5 0-2,-25-9 0 0,2-18-304 0,5-19-112 0,24 9-32 0,19 16 0 0,-32 22 768 11,-48 19 160-11,-19 13 32 0,-19 12 0 0,-15 20-512 14,-8 10 0-14,-11 25-128 0,-8 19 128 0,-11 12 0 32,-10 8 0-31,-10-6 0-1,-7-6 0 0,-10 6-448 0,-6 4 32 0,-26 35 0 0,-27 41 0 0,-33-17 416 11,-33-28-128-10,30-23 128-1,34-18 0 0,16-8 304 15,11-3 144-15,-1 9 16 0,0 6 16 0,-14 12-480 15,-8 10 0-14,-2-14 0-1,4-20 0 0,16-9 0 14,25-8 192-14,14-10 0 0,11-6 0 0,30-6-192 17,33-9-240-17,21-4 48 0,16-8 16 0</inkml:trace>
    </iact:actionData>
  </iact:action>
  <iact:action type="add" startTime="165897">
    <iact:property name="dataType"/>
    <iact:actionData xml:id="d117">
      <inkml:trace xmlns:inkml="http://www.w3.org/2003/InkML" xml:id="stk114" contextRef="#ctx0" brushRef="#br3">26433 16433 8287 0,'0'0'368'0,"0"0"80"0,0 0-448 1,0 0 0 5,0 0 0-6,-2 19 0 8,4-3 1168-8,-2 0 160 7,0-16 16-7,0 0 16 8,0 13-240-8,-2 3-48 7,2-6-16-7,0-10 0 8,0 0 320-8,0 0 64 8,0 0 16-8,0 0 0 8,0 0-48-8,0 0-16 6,0 0 0-6,8 17 0 9,5-9-368-9,-1 0-80 6,6-2-16-6,-1-6 0 8,5-2-128-8,3-4-32 7,0-2 0-7,7 2 0 8,3-10-256-8,4 5-48 8,-6-7-16-8,4 7 0 7,2-5-272-7,-2 4-176 8,4-1 192-8,-4 5-192 7,0 4 128-7,2-2-128 8,-6-2 0-8,-1 6 0 7,-3 6 0-7,-4 4-144 7,-1-2-16-7,-7 2 0 25,-7 3-1600-25,-10-11-320 1,6 16-64-1,-10 3-16 0</inkml:trace>
    </iact:actionData>
  </iact:action>
  <iact:action type="add" startTime="166199">
    <iact:property name="dataType"/>
    <iact:actionData xml:id="d118">
      <inkml:trace xmlns:inkml="http://www.w3.org/2003/InkML" xml:id="stk115" contextRef="#ctx0" brushRef="#br3">26398 17037 28559 0,'0'0'2544'1,"0"0"-2032"3,0 0-512-4,21 2 0 8,3 0 640-8,3 2 48 7,4-2 0-7,4 0 0 8,0-2 128-8,4 0 16 7,2 0 16-7,-2 0 0 8,4 0-144-8,0 0-16 7,4 4-16-7,2-4 0 9,5 2-96-9,1-2 0 6,0 0-16-6,1 4 0 9,1 2-304-9,-1-2-48 6,-1 1-16-6,-4 1 0 9,-1-4-464-9,-5 0-112 7,-2-2 0-7,-10 0-16 23,-3-2-2688-22,-7 0-544-1</inkml:trace>
    </iact:actionData>
  </iact:action>
  <iact:action type="add" startTime="167309">
    <iact:property name="dataType"/>
    <iact:actionData xml:id="d119">
      <inkml:trace xmlns:inkml="http://www.w3.org/2003/InkML" xml:id="stk116" contextRef="#ctx0" brushRef="#br3">28844 16470 15663 0,'-33'2'1392'1,"13"-2"-1120"4,-1-2-272-5,7 4 0 9,-2 6 1104-8,16-8 176 4,-9 2 16-5,9-2 16 9,0 0-576-9,0 0-112 6,0 0-32-6,0 0 0 8,0 0-32-8,0 0-16 8,7 9 0-8,5 5 0 7,2-4 192-7,-1-4 32 8,7-3 16-8,5 5 0 7,5 0 0-7,1-4 0 9,2-2 0-9,4 0 0 7,0-2-208-7,6-2-32 6,-4-2-16-6,2-4 0 9,-6-3-80-9,0 3-32 7,4-6 0-7,-4 0 0 8,-3 1-96-8,-1-1-32 7,0-3 0-7,0 3 0 8,-4-4-112-8,-1 5-32 7,-5-5 0-7,1 6 0 8,-7-3-144-8,1-1 192 7,-6 3-192-7,-1-5 192 8,-5 2-64-8,-4-5-128 7,-4 3 192-7,-5 5-64 8,-3-5 32-8,-2 5 0 7,-1-5 0-7,-9 6 0 8,1-3-160-8,-4 7 160 7,-7 2-160-7,3 0 160 9,-2 12-160-9,-2 2 0 6,-2 0 0-6,2 7 0 8,-8-1 0-8,4 7 0 7,-6 7 0-7,6 1 0 8,-4 2 0-8,6 2 0 7,-2 4 0-7,6 0 0 7,4 10 0-7,5-6 0 8,7 0 192-8,3-4-64 8,10 2 0-8,4-2-128 7,2-4 192-7,10 1-64 8,1-3 128-8,7-4 32 7,1-2 0-7,9-1 0 8,3-1 64-8,-2-1 16 7,-2-9 0-7,6 3 0 8,6 1-64-8,-4-7-16 7,0-2 0-7,4-2 0 9,-4 0-128-9,4-4-32 6,-7-6 0-6,3-2 0 8,2 0-128-8,-4 0 160 7,2 0-160-7,0-5 160 8,-4 1-160-8,-4 4 0 7,-3-4 0-7,-3 2-176 21,0 3-1888-21,-3-3-384 0,-6-4-80 1,-7 6-13280 3</inkml:trace>
    </iact:actionData>
  </iact:action>
  <iact:action type="add" startTime="168210">
    <iact:property name="dataType"/>
    <iact:actionData xml:id="d120">
      <inkml:trace xmlns:inkml="http://www.w3.org/2003/InkML" xml:id="stk117" contextRef="#ctx0" brushRef="#br3">29525 15649 11967 0,'0'0'528'0,"0"0"112"0,0 0-512 0,0 0-128 6,0 0 0-6,0 0 0 8,0 0 1760-8,0 0 320 8,0 0 64-8,0 0 16 8,0 0-816-8,0 0-144 6,0 0-48-6,0 0 0 8,0 0 176-8,19 0 16 7,1-2 16-7,1-2 0 9,-3-2-352-9,5 2-80 6,0 0-16-5,5-2 0 6,-1 1-304-7,0-1-64 8,-3 4-16-8,1-2 0 7,-3 2-224-7,-5-2-48 7,3-4-16-6,-3 6 0 6,1 2-112-6,-3 0-128 5,-15 0 176-6,20 0-176 8,-7 0 0-8,-13 0 0 7,0 0 0-7,0 0-192 26,0 0-1520-26,18-2-288 1,-18 2-64 0</inkml:trace>
    </iact:actionData>
  </iact:action>
  <iact:action type="add" startTime="168523">
    <iact:property name="dataType"/>
    <iact:actionData xml:id="d121">
      <inkml:trace xmlns:inkml="http://www.w3.org/2003/InkML" xml:id="stk118" contextRef="#ctx0" brushRef="#br3">30166 15192 11967 0,'0'0'1072'14,"0"0"-864"-14,-2-11-208 0,2 11 0 3,0 0 1600-3,0 0 288 6,0 0 48-6,0 0 16 8,0 0-608-8,0 0-128 7,0 0-32-6,0 0 0 6,0 0-112-7,0 0-32 7,0 17 0-7,0 1 0 8,0-18-128-8,-4 17-16 8,-3 3-16-8,3 3 0 8,-2 3-224-8,2 1-32 6,2 0-16-6,-2-3 0 8,0-7-288-8,2 5-64 7,2-1-16-7,4-5 0 8,-2 1-64-8,-2-17-16 7,10 18 0-7,4-6 0 8,-14-12 0-8,13 9 0 8,5 1 0-8,-18-10 0 8,15 4-32-8,1-4 0 7,0-2 0-7,1 2 0 8,5 0-128-8,-9-2 0 6,3 0 0-5,1 2 128 22,-17 0-448-22,18-6-112-1,-1 2-16 0,-5-2 0 17,-12 6-2048-17,14-5-400 1,-14 5-96-1</inkml:trace>
    </iact:actionData>
  </iact:action>
  <iact:action type="add" startTime="168826">
    <iact:property name="dataType"/>
    <iact:actionData xml:id="d122">
      <inkml:trace xmlns:inkml="http://www.w3.org/2003/InkML" xml:id="stk119" contextRef="#ctx0" brushRef="#br3">30422 15231 11055 0,'0'0'480'1,"0"0"112"-1,-10-3-464 0,10 3-128 5,0 0 0-5,-14 5 0 10,14-5 2800-10,-13 16 528 5,-3 0 128-5,4 3 0 8,-3 3-1904-8,3 3-384 8,2 4-80-8,-5 0 0 7,5 1 128-7,-4 1 48 7,7 4 0-7,-1 4 0 8,-2-4-400-8,4 6-80 7,2-2-16-7,2 0 0 8,0 2-448-8,4-12-112 7,0-1-16-7,0-1 0 8,4 2-192-8,0-4 128 7,-6-25-128-7,12 20 0 8,-5-4-128-8,3-1-128 7,2-7-32-7,-12-8 0 25,15-2-2208-25,-1 0-448 0</inkml:trace>
    </iact:actionData>
  </iact:action>
  <iact:action type="add" startTime="169156">
    <iact:property name="dataType"/>
    <iact:actionData xml:id="d123">
      <inkml:trace xmlns:inkml="http://www.w3.org/2003/InkML" xml:id="stk120" contextRef="#ctx0" brushRef="#br3">30952 15567 17503 0,'0'0'768'0,"0"0"176"1,-13-2-752-1,1 0-192 5,-6 0 0-5,5 2 0 8,-3 4 1584-8,1 0 272 7,-3 2 64-7,-3 0 16 8,-1-4-784-8,-3 5-176 8,-5 5-16-8,3-4-16 8,0-4-48-8,2 4-16 6,1 1 0-6,7-1 0 8,-1 4-144-8,6-1-32 7,12-11 0-7,0 0 0 8,-4 20-480-8,6-2-96 7,4-1-128-7,2-5 176 8,6-1-16-8,1 3 0 7,5 6 0-7,5-3 0 9,-1-9-160-9,1 2 128 6,-4 5-128-6,3-1 128 9,-3 4-128-8,3-5 192 4,-7 1-192-5,-3-1 192 8,1 11-64-8,-5-5 0 7,-2-1 0-7,0-4 0 8,-8-14 48-8,0 23 0 8,-6-5 0-8,0-5 0 8,-4 1 96-8,-5-4 32 7,1 3 0-7,-7 1 0 7,-3-8-48-7,-1-2 0 8,-2-4 0-8,1 0 0 7,1 7-80-7,-1-5-32 8,1-4 0-8,6-5 0 7,-3-1-288-7,7 2-64 7,1-4-16-7,14 10-11104 16,-8-13-2240-16</inkml:trace>
    </iact:actionData>
  </iact:action>
  <iact:action type="add" startTime="169653">
    <iact:property name="dataType"/>
    <iact:actionData xml:id="d124">
      <inkml:trace xmlns:inkml="http://www.w3.org/2003/InkML" xml:id="stk121" contextRef="#ctx0" brushRef="#br3">31079 15902 9215 0,'-12'-7'400'0,"12"7"96"0,0 0-496 0,0 0 0 5,0 0 0-5,0 0 0 7,0 0 3648-7,0 0 624 7,0 0 128-7,0 0 16 9,0 0-2560-9,14-2-528 6,4 2-112-6,3-2 0 8,-1-4-400-8,1 0-80 7,0-6-16-7,5 8 0 9,1 2-208-9,0 0-32 6,1 0-16-6,-1 2 0 10,2-1-192-10,-3-1-32 5,-1 2-16-5,-3 0 0 9,-3-2-224-9,-1 0 128 7,-18 2-128-7,19-2 0 24,-3-4-240-24,1 2-144 1,-5 0-16-1,-12 4-16 14,0 0-2592-14,16-8-512 0</inkml:trace>
    </iact:actionData>
  </iact:action>
  <iact:action type="add" startTime="170000">
    <iact:property name="dataType"/>
    <iact:actionData xml:id="d125">
      <inkml:trace xmlns:inkml="http://www.w3.org/2003/InkML" xml:id="stk122" contextRef="#ctx0" brushRef="#br3">31760 15419 23327 0,'0'0'1024'0,"0"0"224"0,0 0-992 0,0 0-256 3,0 0 0-3,0 0 0 9,0 0 128-9,0 0 0 6,0 0-128-6,0 0 192 8,17-2 128-8,-17 2 32 7,16-2 0-7,-16 2 0 9,18 2 352-9,-18-2 80 6,13 4 16-6,-13-4 0 8,14 9-96-8,-4 5-32 7,-10-14 0-7,13 14 0 7,-5 1-272-6,0 3-48 6,-8-18-16-7,10 15 0 7,-5 3-16-7,1-4 0 8,-2 3 0-8,-4-17 0 8,0 0 0-8,0 20 0 7,-2-5 0-7,-2 5 0 7,4-20 64-7,-5 13 0 8,5-13 0-8,-12 16 0 8,4 0 16-8,8-16 16 7,0 0 0-7,0 0 0 8,-6 17-208-8,2-1-32 9,4-16-16-9,0 0 0 7,0 0-160-7,0 13 160 6,2 5-160-6,-2-18 160 8,0 0-160-8,0 0 0 7,2 12 144-7,-2-12-144 8,0 0 0-8,0 0 0 7,0 0 0-7,6 21 0 8,-2 1 0-8,0-9 0 7,-4-13 0-7,2 18 0 8,-2-1 0-8,0-3 0 7,-6 4 0-7,-2-3 0 8,0 1 0-8,-5 1 0 7,-1-3 0-7,-4 4 128 9,1-3-128-9,1 1 176 6,-3-10-176-6,3 7 192 8,-1-3-192-8,-1 2 192 7,4-1-192-7,-1-5 192 9,15-6-192-8,-12 8 128 4,-2-4-128-5,14-4 128 8,0 0-128-8,-11-4 160 7,11 4-160-7,0 0 160 8,-14-14-160-8,8-1-192 7,2 3 32-7,2-4 16 26,-3 5-752-26,5 11-128 1,-2-16-48-1,2 16 0 12,2-12-1600-12,-2 12-320 1,0 0-64-1</inkml:trace>
    </iact:actionData>
  </iact:action>
  <iact:action type="add" startTime="170687">
    <iact:property name="dataType"/>
    <iact:actionData xml:id="d126">
      <inkml:trace xmlns:inkml="http://www.w3.org/2003/InkML" xml:id="stk123" contextRef="#ctx0" brushRef="#br3">32195 15495 12895 0,'0'0'1152'1,"0"0"-928"6,-4-12-224-7,4 12 0 8,0 0 1664-8,4-10 304 7,4-3 48-7,3 3 16 8,-1 4-752-8,6-2-128 10,-3-3-48-10,7 5 0 4,-5-2-224-4,7-2-48 14,-1 0-16-14,5 5 0 3,-3 1-64-3,-3-2-16 13,-3 2 0-13,3 4 0 2,-7 2-64-2,3 6-16 12,-6 1 0-12,3 1 0 3,-13-10-304-2,10 20-64 8,-2 3-16-9,0 2 0 5,-8 1-144-5,-4 1-128 10,-2 0 192-10,-4 5-192 5,-7 1 224-3,1 4-64 6,-5 4-16-8,-5-2 0 5,-3 2 112-5,2-8 0 10,-1-6 16-10,1-2 0 5,2 1 224-5,1-5 32 10,5-3 16-10,3-1 0 5,-5-5 80-5,11-2 16 10,10-10 0-10,0 0 0 5,0 0-240-5,0 0-32 10,0 0-16-10,0 0 0 5,18 4-128-5,3-4-32 11,0-4 0-11,7-4 0 4,5-2-192-4,0 4 144 11,2 3-144-11,-2-5 128 4,-3 2-128-4,1 0 0 11,0 0 0-11,0 2 0 4,-2 2 0-4,1 2 0 11,1 2 0-11,-2 4 0 5,-1 0 0-5,-7 4 0 6,0 1 0-6,-1-1 0 24,-4 4-1328-24,-3-1-240 0,-1 5-48 1,-4-4-15136 2</inkml:trace>
    </iact:actionData>
  </iact:action>
  <iact:action type="add" startTime="171515">
    <iact:property name="dataType"/>
    <iact:actionData xml:id="d127">
      <inkml:trace xmlns:inkml="http://www.w3.org/2003/InkML" xml:id="stk124" contextRef="#ctx0" brushRef="#br3">28633 17275 7359 0,'-6'-9'656'1,"6"9"-528"3,0 0-128-3,0 0 0 7,0 0 2464-8,0 0 464 12,0 0 80-12,0 0 32 3,16-10-1904-3,1 4-384 11,7-6-80-11,1 4-16 4,4 1 368-4,9-5 80 10,8 2 16-10,13 0 0 6,9-5 96-6,6 3 0 11,8-5 16-11,8-1 0 4,4 0-240-4,17-1-48 9,14 1-16-8,-1 5 0 4,9-5-368-5,0 7-80 10,-7-3-16-9,9 4 0 2,9 0-208-3,1 3-64 10,-7 5 0-10,-1 0 0 5,-9 2-16-5,3 0-16 11,4 2 0-11,-3 0 0 4,-3 0 160-4,-14 3 16 12,-6-3 16-12,-3-2 0 4,-11-2 32-4,1-2 16 12,-8 3 0-12,-6-1 0 3,-8-2-96-3,-12 0-32 10,-9 2 0-10,-10 0 0 5,-8 0-80-5,-8 0-32 12,-9 2 0-12,-3-2 0 3,-15 2-160-3,0 0 0 11,0 0 0-11,0 0 0 20,0 0-1856-20,-21-2-320 0,-8 2-48 2</inkml:trace>
    </iact:actionData>
  </iact:action>
  <iact:action type="add" startTime="172249">
    <iact:property name="dataType"/>
    <iact:actionData xml:id="d128">
      <inkml:trace xmlns:inkml="http://www.w3.org/2003/InkML" xml:id="stk125" contextRef="#ctx0" brushRef="#br3">29647 17866 13823 0,'0'0'1216'1,"0"0"-960"4,0 0-256-5,0 0 0 9,0 0 752-9,0 0 96 10,4-6 32-10,-4 6 0 4,0 0 208-3,0 0 64 5,-4-7 0-6,1-1 0 9,-5 0 96-9,-4 4 32 6,0 0 0-6,-3 0 0 9,-1 2-160-9,-3 0-32 12,-7 4 0-12,1 2 0 3,-4 0-320-3,-3 0-64 10,-1 2 0-10,-6 6-16 5,2-3-336-5,-4 7-64 11,4-4-16-11,0 3 0 4,-4-3-80-4,6 5 0 12,-2-3-16-11,4 4 0 1,6-7-48-2,9 5 0 11,4-4 0-11,8 3 0 4,6-15-128-4,4 18 0 12,4-1 0-12,10 3 128 3,5-5-128-3,4 3 160 12,3 2-160-12,5-7 160 4,4 9 96-4,0-1 0 6,8-3 16-6,-3 3 0 8,3 1-80-8,0 3-32 12,2 0 0-11,-6 4 0 1,4-1 64-2,-6-1 16 11,0 0 0-11,-4 3 0 5,-8-5 0-5,-4 4 0 11,-3 1 0-11,-5-1 0 4,-7-2 0-4,-2-2 0 11,-4 1 0-11,-6 1 0 4,-4-2 96-4,-2-3 32 7,-9-3 0-7,-1 1 0 8,-7-3 144-8,-5-5 48 11,-3 4 0-11,0-6 0 4,-2-1-64-4,2 3-16 10,-4-8 0-10,0 0 0 6,0-2-176-6,-4 0-48 10,4-4 0-10,-4-2 0 4,2 0-256-4,2-4 0 12,-2-4 128-12,5 3-128 3,-1-9 0-3,2 6-224 11,4-1 32-11,9 3 16 19,1-6-1168-18,9 7-256-1,0-1-32 0,8-4-16 12,2 3-1392-11,8-7-288-1,4 6-48 0</inkml:trace>
    </iact:actionData>
  </iact:action>
  <iact:action type="add" startTime="172778">
    <iact:property name="dataType"/>
    <iact:actionData xml:id="d129">
      <inkml:trace xmlns:inkml="http://www.w3.org/2003/InkML" xml:id="stk126" contextRef="#ctx0" brushRef="#br3">30683 17829 2751 0,'0'0'256'1,"0"0"-256"5,4-15 0-6,-4 15 0 5,8-10 4256-5,-8 10 800 11,15-10 176-11,-15 10 16 4,0 0-3008-4,0 0-592 11,0 0-128-11,0 0-32 4,0 0-288-4,2 14-64 11,0 7-16-11,-4 1 0 5,-3-1-128-5,-5 6-32 10,4 7 0-10,0-1 0 4,0 4-96-4,-3 8-32 12,1 3 0-12,2-3 0 3,-6 2-176-3,2 4-32 11,1-1-16-11,-5-3 0 5,6 0-272-5,-4 6-48 13,5-12-16-13,-1 0 0 4,0-10-272-4,-2 0 128 8,4-2-128-8,3-1 0 5,3-7 144-5,0 0-144 10,0-5 0-10,0-16 144 4,0 0-304-4,11 14-64 11,-11-14-16-11,0 0 0 19,16 2-2048-19,-1-6-400 1,-1-2-96 0</inkml:trace>
    </iact:actionData>
  </iact:action>
  <iact:action type="add" startTime="173048">
    <iact:property name="dataType"/>
    <iact:actionData xml:id="d130">
      <inkml:trace xmlns:inkml="http://www.w3.org/2003/InkML" xml:id="stk127" contextRef="#ctx0" brushRef="#br3">30197 18278 26719 0,'-9'-10'2368'0,"9"10"-1888"8,0 0-480-8,0 0 0 6,9-18 2176-6,13 11 320 9,3-1 80-9,5 2 16 5,5 4-2128-5,8 0-464 10,3-2 0-10,7 0 0 4,4 0 0-4,3 0 0 11,-1 1 176-11,-3-3-176 4,-5 0 0-3,-8 2 0 9,-2 2 0-10,-6 2 0 19,-4-4-1200-18,-2 2-144-1,-1 0-16 0,-1 0-8464 11,-4 4-1696-11</inkml:trace>
    </iact:actionData>
  </iact:action>
  <iact:action type="add" startTime="173303">
    <iact:property name="dataType"/>
    <iact:actionData xml:id="d131">
      <inkml:trace xmlns:inkml="http://www.w3.org/2003/InkML" xml:id="stk128" contextRef="#ctx0" brushRef="#br3">31935 17720 22511 0,'0'0'992'0,"0"0"224"0,0 0-976 0,-13-4-240 8,5-4 0-8,8 8 0 5,-20-2 880-5,3 2 128 10,-1 0 16-10,-3 0 16 5,-4 0 336-5,1 6 64 11,3-2 16-11,1 2 0 5,-3 2-272-5,-1 5-48 10,5-3-16-10,-3 4 0 4,3-5-272-4,-3 1-48 10,1 6-16-10,1-3 0 5,1 5-320-5,-4 3-64 10,-5-3-16-10,7 2 0 5,3-1-160-5,3 3-32 10,-1-5-16-10,4 3 0 5,3 3-48-5,1 0-128 10,4 3 192-10,4-3-64 5,4 2-128-4,6 3 0 8,-3-5 0-9,5 1 128 5,4-1-128-5,-1 0 128 11,7-5-128-11,1 1 128 4,0 5-128-4,1-3 0 11,-7-3 144-11,5-1-144 4,-1 1 128-4,1-2-128 10,-9 3 128-10,5 3-128 5,-4-5 128-5,1 6-128 10,3 3 160-10,-8-1-160 6,-3-1 160-5,3 3-160 8,-2-2 160-9,-2 1-160 5,-2-1 0-5,0 0 128 9,-4 3-128-9,0-1 0 5,-2-2 0-5,-2-3 128 11,-4-1-128-11,2 3 0 4,-6-3 192-4,3-5-64 10,1 1-128-10,-4-5 192 6,4 2 0-6,-1-9-16 11,9-5 0-11,-14 8 0 3,14-8-48-3,-14 8 0 11,-1-8 0-10,3-8 0 2,-2-4-128-3,5-1 192 11,-7-1-192-11,4-1 192 4,-3-7-192-4,3-5 0 11,-4-2 0-11,5-5 0 4,-5-3 0-4,6 0-224 11,1-2 80-11,5 4 16 4,2 6 0-4,4 0 0 10,2 1 0-10,5 3 0 4,1 0 128-4,10 1-208 11,-1 5 80-11,3-1 128 5,3-3-208-5,0-1 80 12,1-1 128-12,1 0-208 4,0 1 208-4,4 5 0 11,8-5-160-11,-3 1 160 3,1-2 0-3,4-3 0 12,-2 1 0-12,3 0 0 3,-3-1 0-3,6 1 0 10,-2 0 0-10,-2 0 0 4,-2-1 128-4,-4 1-128 12,-7-8 192-12,-9 0-64 5,-3 0 0-5,-8 3 0 10,-5 3 0-10,-5 2 0 4,-5 0 16-4,-3-1 0 11,-10 7 0-11,-3 1 0 4,-4 5-144-4,-4-3 0 11,-3 8 144-11,-3-1-144 4,0 3 0-4,4 2 0 11,-4 4 0-11,4 4-128 19,2 0-1424-19,3 4-288 0,3-2-48 1</inkml:trace>
    </iact:actionData>
  </iact:action>
  <iact:action type="add" startTime="174489">
    <iact:property name="dataType"/>
    <iact:actionData xml:id="d132">
      <inkml:trace xmlns:inkml="http://www.w3.org/2003/InkML" xml:id="stk129" contextRef="#ctx0" brushRef="#br3">32714 14791 18431 0,'0'0'816'1,"15"-2"160"-1,5 0-784 0,1 2-192 10,-5-2 0-10,-1 2 0 5,3 0 960-5,-18 0 128 10,16 4 48-9,-16-4 0 2,0 0-336-3,0 0-64 7,15 11-16-7,-15-11 0 8,0 0 176-8,0 0 16 7,0 0 16-7,0 0 0 8,0 18 144-8,-2 0 16 7,2-18 16-7,-10 9 0 4,1 1-208-4,-1 0-32 7,-6-4-16-7,3 0 0 8,-7-3-144-8,1 5-16 7,-3-2-16-7,1-2 0 8,-3-4-160-8,-3 4-48 8,-4 0 0-8,-2 4 0 9,2-3-96-9,-3 1-32 6,3-4 0-6,-4 4 0 9,-4 4-80-9,2-2 0 7,-8-3-16-7,2-3 0 8,-6-5-80-8,1 1-16 11,-5 2 0-11,-2-4 0 4,1-4 32-4,-1-2 0 11,1 2 0-11,-1 1 0 4,0-1-176-4,3 2 0 11,5 0 0-11,-2 2 0 5,-4 2 0-5,-3 0 0 10,1 0 0-10,1-2 0 5,-1 0 0-5,-2 3 160 10,-3 1-160-10,0 0 160 5,1-2-32-5,2 4 0 10,3 1 0-10,-1 5 0 5,-1-4-128-5,1 0 0 9,0-4 0-8,-1 2 0 4,-3 6 0-5,-1 2 0 10,-8-5 0-10,1-1 0 4,3-2 0-4,-4 4 0 12,5 4 0-12,-3 0 0 3,0-7 0-3,3 3 0 10,1 4 0-10,-1-2 0 5,-1 4 0-5,-8-3 0 11,2-9 0-11,-5 4 0 5,5 0 0-5,4 4 0 10,2 0 0-10,1-2 0 4,5-3 0-4,1 3 0 11,2 6 0-11,3-4 0 4,1-6 0-4,-2-2 0 10,-1 0 0-10,3 0 0 5,-2 0 0-5,1 0 0 11,-5-6 0-11,6-2 0 5,1 4 0-5,5 2 0 10,6 0 0-10,2-2 0 5,0 2 0-5,4 1 128 10,1-1-128-10,5 0 0 4,0-2 0-3,1-2 0 9,5 4 128-10,3 2-128 4,1 0 0-4,-1-2 0 11,7-4 0-11,-3 4 0 5,2 2 0-5,-1 0 0 10,-1 0 0-10,14 0 0 4,-16 0 0-4,5 0 0 11,11 0 0-11,-16 2 0 4,16-2 0-4,-10 0 0 11,10 0 0-11,-10 0 0 4,10 0 0-4,0 0 0 11,0 0 0-11,0 0 0 5,-13 4 0-5,13-4 0 11,-8 12 0-11,8-12 0 4,0 0-144-4,-6 11 144 11,-2 5 0-11,6-2 0 4,2-14 0-4,2 25-128 10,0 2 128-10,2 3 0 5,-2 1 0-5,2 6 0 10,0 0 0-10,0 4 0 5,-2 6 0-5,-2 5 0 10,2 5 0-10,0 1 0 4,-2 1 0-4,0 5 0 12,0 1 0-12,0-3 0 4,0-2 0-4,-2 1 0 10,-2-1 0-10,0 3 0 5,2 3 0-5,-2-2 0 10,-4 3 0-10,2 3 0 5,3-4 0-5,-1 3 0 11,-2-5 0-11,-4 6 0 3,2-4 0-2,2 5 0 9,-7-3 0-10,3 6 144 5,0-2 0-5,-1-2 0 10,1 6 0-10,4-1 0 5,-4-3-144-5,0 2-144 10,1-8 144-10,-3 4-208 5,4-1 208-5,0 3 0 10,-7 2 0-10,-1-4 0 5,3 2 128-5,1-6-128 10,-4 7 144-10,5-7-144 4,-5 2 0-4,4-3 0 11,-3 3 0-11,5-8 0 5,-4 1 0-5,4-1 0 10,-1 5 0-10,1-5 0 5,0-3 0-5,-1-3 0 10,3-1 0-10,-2-1 0 5,-2 1 128-5,4-2-128 10,-5-2 0-10,3-1 0 4,4-5 0-4,0-6 0 11,2 6 0-11,1-6 0 5,-3-2 0-5,4-1 0 10,2-3 0-10,0-2 0 5,0-8 0-5,0 1 0 11,2-1 0-11,2-1 0 4,1-5 0-4,5 1 0 11,-10-16 0-11,12 14 0 4,2-1 0-4,-3-5 0 10,7 0 0-10,-5 0 0 6,5-2 0-6,2-4 128 9,-5 1-128-9,7-1 0 5,3 0 0-5,0-2 0 10,3 0 0-10,1-2 0 5,6-1 0-5,4 1 0 10,-4-2 0-10,4-6 0 5,0 2 0-5,2 2 0 10,4 2 0-10,-2-1 0 5,2-5 0-5,4 4 0 10,-1 2 0-10,3-4 0 5,7-2 0-5,1 5 0 11,0 3 0-11,1-2 0 4,4 0 0-4,1 2 0 10,-7 2 0-9,3 2 0 3,-3-4 0-4,1 2 0 10,-3-2 0-10,3 2 0 5,-1 0 0-5,3 0 0 10,-1 0 0-10,5 2 0 6,3 2 0-6,0 0 0 10,0-2 0-10,-3 2 0 5,-1-1 0-5,-5 5 0 9,-5 2 0-9,1-4 0 5,1 2 0-5,1 3 0 10,-2-5 0-10,1 2 0 5,3 2 0-5,5-2 0 10,6-3 0-10,-5 3 0 5,-1 0 0-5,-3-2 0 10,-3 0 0-10,-1 0 0 5,-5-1 0-5,3-1 0 10,-2 2 0-10,3-4 0 4,-1 0 0-4,3 0 0 11,1 0 0-10,1 2 0 3,5 2 0-4,-7-2 0 11,-3 0 0-11,-3-1 0 4,-1 1 0-4,-6 0 144 12,0 0-144-12,-8 4 192 3,2-2-192-3,-2-2 0 12,2 0-192-12,2 1 192 3,-8 1 0-2,2 0 0 8,2-2 0-9,-4 2 0 6,1-2 0-6,-3 2 0 9,0-2 0-9,0-1 0 5,-2-1 0-5,1-2 0 10,-3 2 0-10,0 2 0 5,-1 0 0-5,-5 0 0 10,-1 2 0-10,-1-2 0 5,-3-2 0-5,-1 0 0 10,1 0 0-10,-4 2 0 5,-12-4 0-5,21 3 0 11,-7 1 0-11,3 4 0 4,-17-8 0-4,14 4 0 10,-14-4 0-10,16 4 0 5,-16-4 0-5,13 4 0 7,-13-4 0-7,16 4 0 8,-16-4 0-8,0 0 0 10,17 8 0-10,-17-8 0 5,14 3 0-5,-14-3 0 10,0 0 0-10,20 2 0 6,-20-2 0-6,13 2 0 9,-13-2 0-9,0 0 0 5,0 0 0-5,16 2 0 11,-16-2 0-11,14 0 0 4,-14 0 0-4,0 0 0 10,15 2 0-10,-15-2 0 5,0 0 0-5,0 0 0 10,16-4 0-10,-16 4 0 5,0 0 0-5,0 0 0 10,11-7 0-10,-11 7 0 5,0 0 0-5,12-14 0 11,2 4 0-11,-3-4 0 4,-1 1 0-4,-2-3 0 11,0 3 128-11,4-5-128 4,-7 2 0-4,3 1 0 11,-2-5 0-11,4 1 0 5,-4 1 0-5,3-5 128 11,3-1-128-11,-4-3 0 4,2-2 0-4,1 0 0 11,-3-3 0-11,6-3 0 4,-6-4 0-4,-3 2 0 10,3-4 0-10,0 2 0 5,-2-6 0-5,-4 1 0 9,0-7 128-8,2 0-128 3,0 1 0-4,0-1 0 10,-1-4 0-10,1 3 0 4,0-3 0-4,0 4 0 11,0 1 0-11,0-1 0 5,0-2 0-5,2 2 0 10,0-1 0-10,-5 1 0 4,3-7 0-4,2 1 0 12,2 0 0-12,-2 1 0 5,-4-3 0-5,2-1 0 10,0-4 0-10,1 5 0 4,5 1 0-4,-4 3 0 11,2-4 0-11,2 3 0 5,-4 1 0-5,-3 1 0 10,-1-1 0-10,2 0 0 4,-2-1 0-4,-2-3 0 10,0-3 0-10,0 4 0 6,0-1 0-6,0 4 0 10,-4-1 0-10,0 3 0 5,4 1 0-5,0-1 0 10,0-2 0-10,0 3 0 4,0 9 0-4,0-6 0 11,0 0 0-11,0 4 0 5,-5-1 0-5,1-5 0 11,-2 2 0-11,2 4 0 4,-4-2 0-4,4-1 0 11,-6-1 0-11,5 6 0 4,-3 0 0-4,4 0 0 11,-2-6 0-11,-2 1 0 4,2 9 0-4,1-4 0 10,3 0 0-10,-4 0 0 5,0 0 0-5,2 2 0 10,-2-4 0-10,2 2 0 5,4 0 0-5,-2 4 0 10,-2-5 0-10,-1 3 0 5,3-4 0-5,-2 6 0 10,0 2 0-10,0 2 0 5,2 1 0-5,0 3 0 10,0 0 0-10,0 4 0 5,0-1 0-5,2 5 0 10,0 0-144-10,2 1 144 5,0-1 0-5,0 1 0 10,0 1 0-10,2 1 0 5,0 3 0-5,0 5 0 10,-2-5-128-10,3 5 128 5,-5 12 0-5,2-16 0 10,-2 16 0-10,4-11 0 5,-4 11 0-5,2-16-128 10,-2 16 128-10,0-12 0 5,0 12 0-5,0-15 0 11,0 15 0-11,0-10 0 4,0 10 0-4,0 0 0 10,0 0 0-10,0 0 0 5,0-14 0-5,0 14 0 10,0 0 0-10,0 0 0 5,0-9 0-5,0 9-128 10,0 0 128-10,-6-10 0 5,6 10 0-5,-9-10 0 10,9 10 0-10,-10-8 0 5,10 8 0-5,-14-2 0 10,14 2 0-10,-15-2 0 4,-1 2 0-4,2 0 0 11,-3 0 0-11,5 2 0 4,-5 0 0-4,1 0-128 11,-6 4 128-11,-1-2 0 5,-4 2 0-5,1-2 0 9,1 0 0-9,-2-2 0 5,-4 3-160-5,-1 1 160 11,-7 0-128-11,-2 0 128 4,-4-2 0-4,1 4-160 11,-9 1 160-11,-2-1 0 4,-1-2 0-4,-5 2-128 12,-1 2 128-12,1-3 0 4,5-1 0-4,-5 6 0 10,-1-2 0-10,0-1 0 4,-1 7 0-4,-7-6-128 7,0 0 128-7,-8-1 0 9,0 7 0-9,2-4 0 10,3-5 0-10,-3 5 0 4,4-4 0-4,4 4 0 13,0-1 0-13,1-5 0 4,-7-2 0-4,0-2 0 11,-4 0 0-11,0-2 0 3,2 0 0-3,4-2 0 12,4 0 0-12,1 2 0 3,5 4 0-3,-1 0 0 10,1 2 0-10,-4-4 0 5,1-2 0-5,-5 0 0 10,0 0 0-10,-4-2 0 5,7-4 0-5,-1 2 0 11,6 2 0-11,1 2 0 3,1 2 0-3,3 0 0 13,7-4 0-13,-5 4 0 3,-4 4 0-3,3-4 0 10,-1-4 0-9,1-2 0 2,1 2 0-3,2 2 0 12,5-2 0-12,-1 2 0 5,-2-4 0-5,4 2 0 11,4 2 0-11,1 0 0 4,6-4 0-4,-1 4 0 11,2-4 0-11,4 2 0 3,4 2 0-3,-1 0 0 11,1-2 0-11,0 2 0 4,1 0 0-4,3 4 0 10,4-2 0-10,-1-2 0 5,-1-2 0-5,3 0 0 10,4 0 0-10,-1 2 0 5,1-2 0-5,14 2 0 10,-14-7 0-10,14 7 0 5,0 0 0-5,0 0 0 10,0 0 0-10,0 0 0 5,0 0 0-5,0 0 0 11,0 0 0-11,0 0 0 5,0 0 0-5,0 0-128 10,0 0 128-10,0 0 0 4,0 0 0-4,0 0 0 10,0 0 0-10,0 0 0 5,-3 17 0-5,3-17 0 10,-2 18-128-10,2-3 128 6,-2 3 0-6,4-2-128 10,-2 3 128-10,4 4 0 5,-1-3 0-5,3 1-128 6,-4 11 128-6,2-3 0 9,-4 2 0-9,2 4 0 7,-2 10 0-7,0 0 0 9,0 2 0-9,-2 5 0 10,0-1 0-10,0 6 144 5,-2 7-144-5,0 6 0 7,1-2-192-7,-3 6 192 9,0-1 0-9,-8-1 0 7,2 4 0-7,5 6 0 3,-5 0-128-3,2 2 128 8,2-1 0-8,-3 3 0 8,3 2 0-8,2 2 0 12,-4-8 0-12,4 5 0 5,1 3 0-5,1 4 0 5,-6-1 0-5,4-3 0 9,0-2 0-9,0 1 0 11,-5 1 0-11,-1-2 0 3,2 0 0-3,-5 1 0 7,3-5 0-7,-4 2 0 8,1 0 0-8,1-4 0 8,-7-4 0-8,1-2 0 8,1-4 0-8,-3 4 128 7,3-2-128-7,3-8 0 7,-5 3 0-6,1-7 0 9,-1-3 0-10,5-3 0 4,-4-1 0-4,3-4 0 11,1-5 0-11,1-5 0 4,3 4 0-4,-2-8 0 13,3 4-144-13,3-8 144 4,-4-3 0-4,4-5 0 12,4-2 0-12,-1-3 0 3,-1-3 0-3,4-1 0 11,2-16 0-11,0 14 0 4,0-14 0-4,8 17 0 12,-8-17 0-12,7 14 0 3,-7-14 0-3,18 12 0 11,-2-7 0-11,5-1 0 5,0-4-144-5,5-2 144 10,1-4 0-10,4-1-144 4,3-3 144-4,10 0-160 11,1-5 160-11,8 5-160 4,2-4 160-4,7 4-192 7,6-5 192-7,6 5-192 9,-3 2 192-9,5-3-128 10,-4-1 128-10,2 0-128 5,6 2 128-5,8 6 0 11,9 3 0-11,7-3-128 4,3-4 128-4,-8 2 0 12,5 2 0-12,1 2-128 3,2-2 128-3,6 4 0 8,8 4-144-8,0 0 144 7,-6-4 0-7,-3 4 0 13,-5 4 0-13,4 0 0 3,2-3 0-3,6 5 0 11,6 2 0-11,-12-6 0 3,-8 0 0-2,1 1 0 9,-5 1 0-10,5-4 0 5,-1 2 0-5,-2 0 0 11,-9 2 0-11,-2-3 0 5,-11-1 0-5,-8 0 0 6,-5-2 0-6,-8 6 128 4,-1-2-128-4,-6 0 0 8,-5 0 0-8,-9-1 0 22,-4 3-1024-22,-3-2-272 0,-11-4-64 0,-5 0-15776 4</inkml:trace>
    </iact:actionData>
  </iact:action>
  <iact:action type="add" startTime="178464">
    <iact:property name="dataType"/>
    <iact:actionData xml:id="d133">
      <inkml:trace xmlns:inkml="http://www.w3.org/2003/InkML" xml:id="stk130" contextRef="#ctx0" brushRef="#br3">5295 4104 9215 0,'-12'-22'400'2,"8"7"96"-2,-5 3-496 0,3-4 0 6,0 5 0-6,4-3 0 9,-2 2 976-9,4 12 112 6,-4-17 0-6,4 17 16 7,-8-12-720-7,3-2-128 12,5 14-48-12,0 0 0 4,-6-9-208-4,-2-3 0 11,8 12 0-11,-12-6 0 4,12 6 0-4,0 0 0 11,0 0 0-11,-11-2 0 3,11 2 0-3,0 0 0 7,0 0 128-7,-18 2-128 9,6 2 224-9,-3-2 0 10,15-2 0-10,-14 4 0 5,-4 0 368-5,3 0 80 11,1-1 16-11,-1 1 0 4,-1 4 0-4,-5 4 0 12,-3-2 0-12,-1 7 0 4,1-1-128-2,-5 3-32 2,-4 5 0-4,0-5 0 9,-4-1-16-9,0 1 0 10,0 1 0-10,3-1 0 4,-5 7-64-4,4 1 0 12,2 2-16-12,-4 4 0 4,2 0 80-4,4 1 32 11,2 1 0-11,1 6 0 4,1 2-256-4,2 7-48 11,7 5-16-11,0 3 0 4,-5 3 16-4,4 3 0 10,-1 1 0-10,4 13 0 5,-1 9-240-5,5 3 128 10,-1-6-128-10,1-2 0 5,-2-4 0-5,4 0 0 11,5-6 0-11,-1 2 0 4,-2-6 0-4,4 6 0 11,0-3 0-11,2-1 0 4,0-8 224-4,2-1 48 10,2-1 16-10,2-1 0 5,4-7 16-4,2-3 0 8,-5 2 0-9,7-4 0 6,0-3-80-6,-2-7-16 10,7 1 0-10,1 1 0 5,5-4 48-5,2 2 0 9,-1-2 0-9,3 0 0 5,2-8-48-5,7 2 0 10,5-1 0-10,-1-1 0 5,9-2-208-5,6-3 0 10,3-3 0-10,9 1 0 20,-1 1-1312-20,8-7-208 0,-4-2-32 0,4-6-11648 4</inkml:trace>
    </iact:actionData>
  </iact:action>
  <iact:action type="add" startTime="179336">
    <iact:property name="dataType"/>
    <iact:actionData xml:id="d134">
      <inkml:trace xmlns:inkml="http://www.w3.org/2003/InkML" xml:id="stk131" contextRef="#ctx0" brushRef="#br3">10405 3487 10479 0,'0'0'448'1,"0"0"128"-1,10-6-576 0,2-3 0 10,2 1 0-10,-3 2 0 4,-11 6 960-4,16-8 96 11,1 2 16-11,-17 6 0 5,18-5-144-5,1 3-32 11,-1 2 0-11,-2 4 0 4,3 3-320-4,-3 3-80 11,1 4-16-11,3 3 0 4,-3 1 48-4,5 1 16 10,-1 7 0-10,5 3 0 4,3 4-112-4,0 4-32 10,-2-2 0-10,3 12 0 6,-1 8-80-6,4 1 0 9,2 5-16-9,-4 7 0 6,1 0 16-6,-5 8 16 11,2 8 0-11,-1-2 0 4,-1 0-16-4,-2 2-16 10,-5-4 0-10,-3-2 0 4,3-6 112-4,-3 2 32 11,-3 2 0-11,2 0 0 5,-9-2 112-5,1 4 16 10,-2 2 16-10,2-2 0 5,-2 0-80-5,-4-6 0 10,-2 1-16-10,-2 5 0 4,-4 1-112-4,-8 3 0 11,2 2-16-11,-9 0 0 5,0-2-48-5,-3 0 0 10,-3-2 0-10,-4 0 0 5,-3-6 0-5,1 0 0 11,-4 2 0-11,2-2 0 4,0-2 48-4,0 1 0 11,-2-9 0-11,2 4 0 4,-2-5-80-4,-2-1-16 10,6 2 0-10,1-5 0 5,-3-12-144-5,0-1-128 10,0 1 192-10,4-6-192 5,0 4 144-5,3-8-144 10,3-4 0-10,1-5 144 5,7-7-352-5,1 0-80 11,-1-1-16-11,5-2 0 18,0 3-2416-18,3 0-480 0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3T04:01:19.423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FFFFFF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act:action type="add" startTime="1572">
    <iact:property name="dataType"/>
    <iact:actionData xml:id="d0">
      <inkml:trace xmlns:inkml="http://www.w3.org/2003/InkML" xml:id="stk0" contextRef="#ctx0" brushRef="#br0">1443 5348 10703 0,'0'0'464'1,"0"0"112"-1,8-12-448 0,-8 12-128 16,13-12 0-16,-3 3 0 0,-10 9 496 0,18-12 80 2,-9 6 0-2,7-2 16 8,-6-1-16-8,1 1-16 7,3 0 0-7,-14 8 0 8,14-10-160-8,-1 2-16 7,-1 4-16-7,4-1 0 8,-5 1-32-8,-11 4 0 7,18-6 0-7,1 4 0 8,1-2 112-8,-3 2 32 7,3 0 0-7,-3 0 0 8,3 2-64-8,1 0-16 7,1 0 0-7,3 0 0 8,3 0 48-8,1 2 16 7,-2 0 0-7,4 0 0 9,1-2-32-9,-1 0-16 7,4-2 0-6,4 4 0 6,-2 0-48-7,6 0-16 6,-2-2 0-6,8 4 0 8,5 2-48-8,1-2-16 7,-1-2 0-7,3-2 0 8,-4-2-32-8,3 0-16 7,3 0 0-7,-1 2 0 9,1 2-80-9,3 0-16 6,1 0 0-6,5-1 0 8,4-1-144-8,8 4 192 7,-2-2-192-7,-6-2 192 8,-2-2-192-8,5 0 160 7,-7 0-160-7,8 2 160 8,-2 0-160-8,6 0 0 7,4 0 144-7,4-1-144 8,-1-1 160-8,1 0-32 8,-8-2-128-8,2-2 192 8,0 2-192-8,4 0 176 7,0 0-176-7,5 2 160 7,3-2-160-7,3 0 128 7,-5-3-128-7,0 1 128 8,-2 2 16-8,-3 2 0 7,1-4 0-7,6 2 0 8,7 0-16-8,2 2 0 7,-1 0 0-7,-5 0 0 8,-3 2 0-8,-2-2-128 7,-4 1 192-7,7-1-64 9,1 2-128-9,7 0 0 6,0 2 144-6,-3-1-144 9,-6-1 0-9,-5 2 0 6,5 0 0-6,3-2 128 9,-1 0-128-9,3 0 0 6,7 2 0-6,-11 0 128 9,1 2-128-9,-6-4 0 6,-1 0 0-6,5 2 0 8,-6-2 0-8,7 2 0 7,3 2 0-7,-1 0 0 8,-5-2 0-8,-4 2 0 7,-2 0 0-7,-2 1 0 8,-3-1 0-8,3 0 0 7,8 0 128-7,-2 0-128 8,1 2 0-8,-1-2 128 7,-10 2-128-7,2-2 0 8,-2-2 176-8,2-1-48 7,0 3 0-7,8 0 0 8,-3-2-128-8,1-2 160 7,2 0-160-7,-6 2 160 9,-6 4-160-9,-2-4 128 7,2 0-128-7,0 0 128 9,-2 0-128-9,4 0 0 5,0 4 144-5,2-2-144 9,0-1 0-9,-2 1 128 6,-4-4-128-6,-2 4 0 8,-4 0 0-7,4-2 0 5,-5 0 0-6,3 2 128 8,4-2-128-8,-4 2 0 8,0 2 0-8,4-2 128 7,0-2-128-6,-8-1 0 6,-3 1 0-7,1 0 0 7,-1 2 0-7,3 0 0 8,-6 0 0-8,5 4 0 7,1-4 0-7,-2-2 144 7,4-2-144-7,-1 0 0 8,1 2 160-8,-6 0-160 7,3-2 128-7,-5 0-128 9,0 0 128-9,5 0-128 6,-5 2 128-6,-1-2-128 9,1 0 0-9,6 0 0 7,-1 0 128-7,5 2-128 8,2-1 0-8,-4 3 0 6,-8 0 0-5,3-2 128 7,-7-4-128-8,3 2 0 6,-3 2 0-6,1 0 0 9,-3 0 0-9,5 0 0 7,1 0 0-7,-3 0 128 7,-1 6-128-7,1 0 0 8,-3-5 0-8,-1 1 0 7,-4-4 0-6,1-2 0 6,1 0 0-7,0 2 0 8,-1 4 144-8,-1-2-144 7,0-2 160-7,-2 2-160 8,1 0 192-8,3-2-48 7,4-2-16-7,-1 2 0 8,1 0-128-8,-1 0 128 7,-1-2-128-7,-4 2 128 8,-5-2-128-8,5-2 0 7,0 1 0-7,-2-5 128 8,-1 2-128-8,1 2 0 7,0 0 0-7,-2 0 0 8,0 2 0-8,3-2 0 7,3 2 128-7,0-1-128 8,-1-1 0-8,-1 0 0 6,-4-2 0-6,0-2 128 9,-3 4-128-9,-3 0 0 6,2 0 0-5,-2 2 0 7,6 0 0-8,-6 1 0 7,0-1 0-7,0 0 0 8,0 0 0-8,-4-2 0 8,2 2 0-8,-2 0 0 7,2-2 0-7,2 2 0 7,-6 0 0-7,6 2 0 8,-8 0 0-8,0 0 0 7,1 0 0-7,-3-2 0 8,-4 2 0-8,0-2 0 7,-1 0 0-7,-3 2 0 8,-1 0 0-8,3 0 0 7,-6 2 128-7,1-2-128 8,-1-2 0-8,5 2 128 7,-3 0-128-7,-3 0 128 8,-3 0-128-8,3 0 128 7,-2-2-128-7,1 2 128 8,-17 0-128-8,14 0 0 7,3 0 0-7,-3 0 0 8,0 0 128-8,-14 0-128 7,19 0 0-7,-7 0 128 8,-12 0-128-8,17 0 0 7,-5 2 144-7,-12-2-144 8,18-2 0-8,-18 2 128 7,0 0-128-7,11-2 0 8,-11 2 0-8,0 0 128 7,0 0-128-7,16-2 0 8,-16 2 0-8,0 0 0 7,0 0 0-7,0 0 128 8,0 0-128-8,0 0-208 7,0 0 48-7,0 0 16 22,0 0-2480-21,-16-13-480 0</inkml:trace>
    </iact:actionData>
  </iact:action>
  <iact:action type="add" startTime="3459">
    <iact:property name="dataType"/>
    <iact:actionData xml:id="d1">
      <inkml:trace xmlns:inkml="http://www.w3.org/2003/InkML" xml:id="stk1" contextRef="#ctx0" brushRef="#br0">3169 8246 8287 0,'0'0'736'1,"-16"-4"-592"7,5 0-144-8,11 4 0 8,0 0 1472-8,-16-2 256 7,16 2 48-7,-14-2 16 7,-1 0-912-7,15 2-176 8,-12-2-48-8,0 0 0 8,12 2-256-8,-11 0-48 6,11 0-16-6,0 0 0 8,-14-2-64-8,2 0-16 7,12 2 0-7,0 0 0 8,0 0 80-8,0 0 16 7,0 0 0-7,0 0 0 8,-9 0 96-8,9 0 32 7,0 0 0-7,0 0 0 9,0 0-32-9,0 0-16 6,0 0 0-6,0 0 0 8,0 0-96-8,0 0-16 8,15-7 0-8,3 5 0 8,3 2-96-8,1 0-32 6,3 0 0-6,0 0 0 8,-1 0-64-8,5-2 0 9,4 0-128-9,4 2 192 8,-4 0-64-8,4 0-128 6,4 2 176-6,-4-2-176 8,6-2 128-8,-4-2-128 6,4 2 0-6,-2 0 0 9,6-2 0-9,2 2 128 6,-4 0-128-6,5 2 0 8,7-2 144-8,2 2-144 7,1 0 0-7,-2 0 144 9,-1 0-144-9,0 0 128 6,-5 0-128-6,3 0 128 9,0 0-128-9,-1-4 0 7,1 2 0-7,-3 0 0 8,-3 2 144-8,0 0-144 7,0-2 160-7,3 0-160 8,-1 1 208-8,-4-1-48 7,0 2-16-7,-2 0 0 9,-4-2 48-9,-1 2 0 6,-6 0 0-6,-3 0 0 8,-2-4-48-8,-2 0 0 7,-3 2 0-7,-1-2 0 8,-1 2-144-8,-7 4 128 7,1-2-128-7,-16 0 128 8,0 0-128-8,0 0 160 7,0 0-160-7,0 0 160 8,0 0 0-8,0 0 0 7,0 0 0-7,0 0 0 8,0 0 128-8,0 0 32 7,-22 4 0-7,3 0 0 8,-6 0-128-8,-3 0-32 7,-3-1 0-7,-2 1 0 8,-2-2-160-8,-8-2 192 8,-2 0-192-8,-4 2 192 8,-5 2-64-8,1-2-128 5,-2 2 192-5,1-4-64 9,1-2 0-9,0-2-128 6,1-2 192-6,-3 6-64 9,1 2 0-9,-3-2 0 6,-2 0 0-6,1 0 0 9,-8-4-128-9,1 2 0 7,1-1 0-7,0 1 0 8,3 2 0-8,3-2 0 8,1 2 0-8,6-2 0 7,2 0 0-7,5 0 0 7,-5 0 0-7,6 2 0 8,2-2 0-8,6 2 0 7,-2 0 0-7,2 0 0 8,2 0 0-8,3 0 0 8,1 0 0-8,4-4 0 8,3 0 0-8,5 2 0 6,17 2 0-6,-12-2 0 9,12 2-128-9,0 0 128 6,0 0 0-6,0 0 0 8,0 0-144-8,0 0 144 7,0 0-192-7,23 2 192 8,7 2-160-8,3 2 160 7,6-2-128-7,2-2 128 8,2-2 0-8,5 0-128 7,7-2 128-7,4 2 0 8,5 0 0-8,0 0 0 7,10 0 0-7,4-2 0 8,6-4 0-8,-2 0 0 7,0 0 0-7,-2 0 0 8,-2 1 0-8,-2-1 0 8,-2 2 0-8,-3-2 0 8,3 2 0-8,4-2 0 6,2-2 0-6,-2 5 0 8,-8 1-272-8,-4 2 16 7,-9 2 16-7,-5-2-14016 11</inkml:trace>
    </iact:actionData>
  </iact:action>
  <iact:action type="add" startTime="6719">
    <iact:property name="dataType"/>
    <iact:actionData xml:id="d2">
      <inkml:trace xmlns:inkml="http://www.w3.org/2003/InkML" xml:id="stk2" contextRef="#ctx0" brushRef="#br0">9214 2138 6959 0,'0'0'304'0,"0"0"80"0,0 0-384 1,0 0 0 4,0 0 0-5,0 0 0 9,0 0 704-9,0 0 80 6,0 0 16-6,0 0 0 8,0 0-16-8,0 0 0 8,0 0 0-8,-10 0 0 7,10 0-208-7,0 0-32 7,0 0-16-7,0 0 0 8,-16 2-128-8,16-2-16 8,0 0-16-8,0 0 0 8,0 0 0-8,0 0 0 6,-11 4 0-6,11-4 0 9,0 0-96-9,0 0-16 6,0 0 0-6,0 0 0 9,0 0-32-9,0 0-16 6,0 0 0-6,0 0 0 8,0 0-16-8,0 0-16 7,0 0 0-6,0 0 0 7,0 0 16-8,0 0 16 6,0 0 0-6,0 0 0 9,0 0 96-9,0 0 16 6,13 7 0-6,3 3 0 8,1-4-80-7,-1-2-16 5,4 2 0-6,-1-2 0 9,1 2-16-9,1-3 0 7,2 1 0-7,5 0 0 10,-1 0-208-10,4 0 128 5,2 4-128-4,6 0 0 6,-2-1 256-7,6-3-32 7,-6 0-16-6,4 2 0 6,2-2-208-7,2 2 0 7,-8-4 0-7,2 2 0 7,2 0 0-7,-2-1 176 8,6 5-176-8,0-4 160 7,-6-2-160-7,6 0 160 8,-4 4-160-8,6 0 160 8,-3 2-32-8,5-3 0 7,0-3 0-7,4 2 0 8,-5 0 0-8,3 0 0 7,-2-4 0-7,0 0 0 8,-3 0 0-8,-5 4-128 7,2-4 192-7,0 2-64 9,-2-2 32-9,4 4 0 6,-4 0 0-6,4-2 0 8,-6 2 0-8,6-1 0 7,-4 1 0-7,4 4 0 8,1-2-160-8,-1-2 0 7,4 0 0-7,0 0 0 8,-4-4 0-8,-1 0 0 8,1 0 0-8,-4 0 0 7,2-4 0-7,-2 2 0 7,4 0 128-7,-4 2-128 7,4 0 0-6,2 0 0 6,-6-2 0-7,4 2 0 8,-5 4 0-8,7 0 0 7,4-2 0-7,0-2 0 8,-4-2 0-8,1 0 0 7,1 0 0-7,0 0 0 9,-8-2 128-9,4 0 0 6,-6 2 0-6,4 0 0 9,-1-4 0-9,1 4-128 6,0 0 192-6,-4 2-64 8,4 4-128-8,-6 2 192 7,2-4-192-7,2-2 192 8,-2-2-192-8,6 2 0 7,-4 0 0-7,0 2 128 8,-6-10-128-8,6 4 0 7,-4 1 0-7,0-1 0 8,-2 2 0-8,-3-2 0 7,-1-2 0-7,-4 0 0 8,0 2 0-8,3 2 128 7,-1 0-128-7,0 0 0 8,-2 0 0-8,-1 2 0 8,-1 0 0-8,-1-2 0 7,-3 1 0-7,-1-3 0 7,-1 4 0-7,1 0 0 8,-7 0 0-8,5 0 0 7,-5-2 0-7,-13 2 0 8,18 2 0-8,0 0 0 7,-5 0 128-7,-13-2-128 8,18 0 0-8,-18 0 0 7,0 0 0-7,0 0 128 8,0 0-128-8,0 0 0 7,0 0 0-7,0 0 0 8,0 0 0-8,0 0 192 6,0 0-192-6,0 0 192 9,0 0 32-9,0 0 16 6,-16 1 0-6,2 1 0 9,-3-2-112-9,3 4 0 7,-3-2-128-7,-5-2 192 9,1-2-64-9,1 0-128 7,-5 0 176-7,2 2-176 7,-5 0 192-7,-1 2-192 7,-4-2 192-7,-4 0-192 8,2 0 160-8,1 2-160 7,-6 0 128-7,-1 2-128 8,-10 0 128-8,2 4-128 7,-2-2 0-7,1-6 128 8,-5-2-128-8,4-2 0 7,1 0 144-7,-1 0-144 8,-4 4 0-8,3 0 0 7,-5-2 0-7,0 2 128 9,3 2-128-9,-7 2 0 6,-5-4 128-6,2 2-128 8,-8 0 0-8,1-2 144 8,-7 0-144-8,4 0 0 7,4 0 128-7,-4 2-128 7,2-4 0-7,1 4 0 8,-3 2 0-8,0 0 0 8,0-4 0-8,-4 2 0 7,0 0 0-7,0-1 0 8,6 1 0-8,2 0 0 7,-4-2 128-7,7 0-128 7,-1 6 0-7,2-4 0 8,-7 0 0-8,5-2 0 7,-4-4 0-7,6 2 0 8,-6 2 0-8,9-4 0 7,-1 0 0-7,7 3 0 8,3 1 0-8,3 0 0 7,-2 0 0-7,4 1 0 8,1 1 0-8,3 0 0 8,2 2 0-8,0-2 0 8,0-2 0-8,-2 0 0 6,6-2 0-6,-4 2 0 9,4 0 0-9,-2-4 0 6,6-1 0-6,0 1 0 8,2 2 128-8,4 0-128 8,1 2 0-8,7-2 0 7,-1 2 0-7,1 0 0 8,3 0 0-8,5 0 0 7,-3 0 0-7,16 0 0 7,-12 0 0-7,12 0 0 8,0 0 0-8,0 0 0 7,0 0 0-7,0 0 0 8,0 0 0-8,0 0 0 7,0 0 0-7,0 0-144 8,0 0 144-8,0 0 0 7,18 8-144-7,-4-1 144 9,3-1 0-9,-1-2 0 7,1 0 0-7,3-2 0 8,-3 4 0-8,5 4 0 6,1-7 0-6,7 3 0 8,3 4-144-8,2 0 144 7,4-2 0-7,0-4 0 8,6-1 0-8,2-1 0 7,-3 2 0-7,3-4 0 8,2-2 0-8,-2-2 0 7,4 2 0-6,1 2 0 6,1 0 0-7,3 2 0 8,3-2 0-8,5 4 0 7,3 4 0-7,7-4-128 8,-4-2 128-8,4-2 0 7,0-2 0-7,-4 0 0 8,1 0 0-8,3 0 0 8,-2-4 0-8,4 6 0 6,2 2 0-5,2 2 0 7,2-2 0-8,0-2 0 7,-2 0 0-7,-4 0 0 8,0-2 0-8,0 2 0 7,0 2 0-7,-2 2 0 8,2 0 0-8,4 2 0 7,0 2 0-7,0-3 0 8,0-3 0-8,-6-2 0 7,-9 0 0-7,1 0 0 8,2 2 768-8,-5 0 192 7,-1 0 64-7,2 0 0 21,-3 2-1648-20,3 0-320-1,1-2-64 0,-5 4-16 1,-1-2 832-1,-1-2 192 8,-7-2 0-8,-4-2 0 7,-8 0 0-7,0 0 0 7,-2-4 0-7,-6 4 0 8,-2 2 832-8,-1-2 144 7,-3 0 48-7,-4 2 0 21,-5 0-1616-20,-16 0-320-1,17-2-64 0,-17 2-16 1,0 0 800-1,0 0 192 6,0 0 0-6,0 0 0 9,0 0 0-9,0 0 0 6,-5-8 128-6,-9-1-128 9,0 1 0-9,-9 2 160 6,-4 0-160-6,-3 2 128 9,-1-2-128-9,-6 4 0 7,-2 2 0-7,-6 0 128 8,-6-2-128-8,1 0 0 7,-9 2 0-7,3-3 0 8,-7-1 0-8,3-2 0 7,-3-4 0-7,-1 4 0 8,2 4 0-8,1 0 0 7,-5 2 0-7,0 2 0 8,-7 2 0-8,-1-2 0 8,-6-2 0-8,-2-2 0 7,-3-2 0-7,-3 2 128 7,2 2-128-7,2 0 0 7,0 0 0-7,-2 4 0 8,-5 0 0-8,-7 0 0 8,1-4 0-8,-3 0 0 7,5 0 0-7,1 6 0 8,4 0 0-8,-3-2 0 7,-1 3 0-7,-2-1 0 8,1 0 0-8,5-4-144 7,4 0 144-7,8 0 0 9,2 0-128-9,12 0 128 5,-1 4 0-5,11 0 0 9,7 1 0-9,4-1-128 7,8-2 128-7,0 0 0 8,6 0 0-8,9-2-160 7,1-2 160-7,9 0-128 21,10 0-256-21,0 0-32 0,0 0-16 0,0 0 0 15,21-2-144-15,9 0-16 0,3 0-16 1,2 0 0 14,4-2 32-15,10 2 0 1,5-2 0-1,7 2-7424 7,5 2-1472-6</inkml:trace>
    </iact:actionData>
  </iact:action>
  <iact:action type="add" startTime="12650">
    <iact:property name="dataType"/>
    <iact:actionData xml:id="d3">
      <inkml:trace xmlns:inkml="http://www.w3.org/2003/InkML" xml:id="stk3" contextRef="#ctx0" brushRef="#br0">3097 11185 5519 0,'0'0'496'1,"0"0"-496"4,0 0 0-5,0 0 0 8,12-12 1792-8,-12 12 272 7,1-12 48-7,-1-3 16 8,-1 3-1040-8,-5-4-224 7,6 16-32-7,-8-15-16 8,2-5 160-8,-4 1 48 7,-5 5 0-7,3-3 0 8,-6-3-160-8,5 7-32 7,-1-5 0-7,-2 6 0 9,-1-1-320-9,-3 3-64 6,3 0 0-6,1 0-16 8,-5 5-176-8,-1 3-16 7,3 0-16-7,-3 4 0 8,1 3 16-8,1 3 0 7,1 6 0-7,-1 0 0 8,3 3-240-7,3 6 0 5,-3-1 0-6,5 1 0 8,-6-1 128-8,9 5-128 7,-1-2 0-7,4 1 144 8,2-3-144-8,0 3 0 8,2-5 0-8,2-2 128 7,4 1-128-7,0-2 0 7,-4-18 0-7,10 13 0 8,2 1 0-8,-12-14 0 7,13 8 0-7,-13-8 0 8,18 7 0-8,-1-1 192 7,-3-6-192-7,5-6 192 8,-3 1-48-8,4-3 0 7,3-4 0-7,-2 2 0 9,-1 1-144-9,1-5 0 7,-1 4 144-7,3-2-144 9,-3 3 0-9,1 3 128 5,-3-2-128-5,3-2 0 8,-1 3 0-8,1 5 0 7,-1 0 0-7,-5 2 0 8,-1 0 0-8,-14 0 0 7,18 7 0-7,-7 7 0 8,1 0 0-8,-2 7-160 7,-6-1 160-7,-2-1 0 8,3 7 0-8,-3 5 0 8,-4 8 0-8,-1 0 0 7,-3 8 0-7,-6 1 0 7,0 5 0-7,-3 2 0 8,-5-1 0-8,-3 3 0 7,-1 1 128-7,3-7-128 8,-3-6 288-8,3 2-32 8,-4-4-16-8,-3-4 0 8,-3 0 400-8,-2 1 64 6,0-2 32-6,0 1 0 9,-2-8 0-9,-4-2 0 6,3-2 0-6,-1 1 0 9,-4-5-288-9,4-5-64 6,-4-1-16-6,6-9 0 8,6-4-192-8,2-4-48 7,-1-2 0-7,1-4 0 8,6-2-128-8,1-9 0 7,3-1 0-7,1-3 128 8,6-5-320-8,4-1-80 8,4-2-16-8,8-1 0 22,6-1-1440-22,7-4-272 0,9 0-64 1,-1 0-11216 1</inkml:trace>
    </iact:actionData>
  </iact:action>
  <iact:action type="add" startTime="13341">
    <iact:property name="dataType"/>
    <iact:actionData xml:id="d4">
      <inkml:trace xmlns:inkml="http://www.w3.org/2003/InkML" xml:id="stk4" contextRef="#ctx0" brushRef="#br0">4359 9907 17503 0,'0'0'768'0,"0"0"176"0,0 0-752 0,-10 2-192 5,10-2 0-5,-16 8 0 8,5 4 832-8,-1 0 144 8,-2 7 32-8,-1 4 0 8,-3 1-384-8,-5 5-80 7,-1 0-16-7,-1 8 0 7,-4 14 224-7,-2 2 32 8,-1-1 16-8,-7 7 0 7,0 1 0-7,2 9 0 7,-6-3 0-7,6 12 0 8,-2 4-256-8,4 0-48 7,4-2-16-7,2-2 0 9,5-8-272-9,3-2-48 8,5-5-16-8,1-5 0 6,5-1-16-6,2-5-128 8,6-1 192-8,2-2-64 8,2-10 0-8,6 4 0 7,0-4 0-7,3 0 0 8,3-8-128-8,0-2 0 7,3-9 0-7,3-3 0 9,-3-1-256-9,5-8-96 6,1-4-16-6,6-6 0 24,5-2-2064-23,3-10-400-1</inkml:trace>
    </iact:actionData>
  </iact:action>
  <iact:action type="add" startTime="13686">
    <iact:property name="dataType"/>
    <iact:actionData xml:id="d5">
      <inkml:trace xmlns:inkml="http://www.w3.org/2003/InkML" xml:id="stk5" contextRef="#ctx0" brushRef="#br0">5014 10165 25791 0,'0'0'2304'0,"0"0"-1856"0,-10 8-448 0,-1-1 0 0,5 13 496 0,0-3 0 5,2 5 0-5,-6 5 0 9,1 4-496-9,-3 8 0 6,-8 0 0-6,1 6 0 8,1-4 0-8,-3 6 128 8,-3 6-128-8,-1 1 0 8,2 5 208-8,1-1-48 7,5 3-16-7,-1 1 0 8,4 5 48-8,1-3 0 7,5 0 0-7,4-5 0 8,4-7-192-8,4-7 0 7,-2-2 0-7,6-8 0 8,0-2 0-8,3-1 128 7,-1-11-128-7,6 2 0 9,-3-3 0-9,5-1 0 6,3-9 0-6,3-2 0 22,-1-4-336-21,4-4-160-1,-1 0-16 0,-3-8-11904 3</inkml:trace>
    </iact:actionData>
  </iact:action>
  <iact:action type="add" startTime="13941">
    <iact:property name="dataType"/>
    <iact:actionData xml:id="d6">
      <inkml:trace xmlns:inkml="http://www.w3.org/2003/InkML" xml:id="stk6" contextRef="#ctx0" brushRef="#br0">4351 10892 18431 0,'-23'0'816'0,"11"0"160"0,12 0-784 0,0 0-192 6,0 0 0-6,0 0 0 8,21 0 3040-8,12-2 560 7,7 0 112-7,10-2 32 8,9-3-2864-8,9-3-576 7,4-2-112-7,8-3-32 8,2-1-160-8,0 2 0 8,-2-9 144-8,0 1-144 23,-4 1-256-22,-4-2-128 0,2 1-32-1,6-1-9008 6,4-1-1808-6</inkml:trace>
    </iact:actionData>
  </iact:action>
  <iact:action type="add" startTime="14212">
    <iact:property name="dataType"/>
    <iact:actionData xml:id="d7">
      <inkml:trace xmlns:inkml="http://www.w3.org/2003/InkML" xml:id="stk7" contextRef="#ctx0" brushRef="#br0">5804 9576 28559 0,'0'0'1264'1,"0"0"272"-1,0 0-1232 0,0 0-304 4,0 0 0-4,24 17 0 9,-1 3 0-9,4 5 0 6,4-1 0-6,1 5 0 9,-3 6 0-9,2 4 0 6,4 2 0-6,4 8 0 8,-2 5 0-8,4 5 0 7,-6 5 0-7,2 1 0 9,4 11 176-9,-9-2-176 7,-9 6 160-7,-3 0-160 7,-3-4 144-7,1 6-144 8,-7 1 128-8,-3-3-128 8,-4-2 240-7,-4-7-48 5,-4-1 0-6,0-6 0 7,-4-7 336-7,3-5 64 8,-9-3 16-7,0-2 0 6,-9-6-160-7,-1 0-16 6,-3-8-16-5,0 4 0 7,3 2-256-8,-1-4-160 7,-2-2 192-7,-2 1-192 23,-5 1-960-23,3-6-288 0,-2-4-64 0,2-5-12416 2</inkml:trace>
    </iact:actionData>
  </iact:action>
  <iact:action type="add" startTime="14916">
    <iact:property name="dataType"/>
    <iact:actionData xml:id="d8">
      <inkml:trace xmlns:inkml="http://www.w3.org/2003/InkML" xml:id="stk8" contextRef="#ctx0" brushRef="#br0">7386 10678 19343 0,'0'0'1728'0,"0"0"-1392"7,0 0-336-7,0 0 0 8,16-2 1088-8,5 2 128 6,4 2 48-6,5-2 0 9,-1-4-352-9,8-2-64 6,6-8-16-6,6 5 0 8,7-5-256-8,5 2-64 8,5 2-16-8,6-5 0 8,4 5-304-8,-6-4-64 7,1 5-128-7,-7-5 192 8,-3 0-192-8,-1-3 0 6,-3 3 0-5,-3-1 0 24,-1 7-320-25,-4 0-128 0,-1 0 0 0,-1 4-16 12,-4 0-1696-12,-2 2-336 0</inkml:trace>
    </iact:actionData>
  </iact:action>
  <iact:action type="add" startTime="15173">
    <iact:property name="dataType"/>
    <iact:actionData xml:id="d9">
      <inkml:trace xmlns:inkml="http://www.w3.org/2003/InkML" xml:id="stk9" contextRef="#ctx0" brushRef="#br0">7470 11206 28559 0,'0'0'1264'0,"0"0"272"0,0 0-1232 0,17 0-304 5,19 0 0-5,5 0 0 8,9-2 1200-8,5 2 176 7,9 0 32-7,10-4 16 8,10-3-912-8,2-7-176 7,-2 0-32-7,2-5-16 8,-4-3-112-8,-2 3-32 7,-6-1 0-7,0 1 0 9,-6 5-144-9,2-3-144 6,-5 1 144-6,-5-2-10480 16,1 3-1968-15</inkml:trace>
    </iact:actionData>
  </iact:action>
  <iact:action type="add" startTime="18339">
    <iact:property name="dataType"/>
    <iact:actionData xml:id="d10">
      <inkml:trace xmlns:inkml="http://www.w3.org/2003/InkML" xml:id="stk10" contextRef="#ctx0" brushRef="#br0">10803 10210 12671 0,'0'0'560'1,"0"0"112"-1,-4-14-544 0,4 14-128 6,-2-16 0-6,2 16 0 8,0 0 576-8,0 0 64 7,0 0 32-7,0 0 0 8,0 0-192-8,0 0-32 7,0 0-16-7,0 0 0 8,0 0 32-8,0 0 16 7,0 0 0-7,0 0 0 8,0 0-32-8,-5 18 0 8,-3 1 0-8,-2 5 0 8,2 1 160-8,-1 3 32 6,-1 3 0-6,4 8 0 8,-6 0-160-8,2 10-32 7,3-1 0-7,-5 7 0 9,-2 3-144-9,3 5-48 7,-3 5 0-7,4-2 0 8,-3 3-96-8,3-1-32 6,0-6 0-6,2-1 0 8,2-9-128-7,1-3 192 5,-1-6-192-6,2-6 192 9,2-2 96-9,2-6 32 6,0-5 0-6,4-3 0 8,4 1-48-8,-3-5 0 8,1-3 0-8,-6-14 0 7,14 10 80-7,-14-10 16 8,17-2 0-8,3-4 0 8,-1-2 16-8,-1-7 16 6,3 1 0-6,3-6 0 8,3-5-144-8,-1-2-16 7,-1-3-16-7,2-1 0 8,4-8-224-8,-1 2 176 7,1 2-176-7,2-6 160 8,4 0-160-8,-4-4 0 7,4 2 0-7,2-1 0 9,-4-1 0-9,1 0 0 6,-3-4 128-6,2-2-128 9,-2 1 0-9,-6 7 0 6,1 0 0-6,-1 6 0 9,-4-4 0-9,-5 6 0 6,-1-6 0-6,3 4 128 8,-6 6-128-8,1 1 0 8,-7 3 0-8,2 2 0 8,-1-3 0-8,-3 3 0 7,0 4 0-7,-2 5 0 8,-4-2 0-8,0 7 0 7,0-5 0-7,0 16 0 7,0 0 0-7,0 0 0 7,0 0 0-7,0 0 0 8,-14 8 0-8,-3 6 0 7,3 5-144-7,-1 2 144 8,1 7 0-8,-2 5 0 7,3 4 0-7,-5 2 0 8,6 8 0-8,-5 2 0 7,-3 1 0-7,7 9 0 9,-5 5 0-9,6 6 0 7,-1-1 0-7,5 3 0 8,0-4 0-8,0 0 0 7,3-7 128-7,1-7-128 8,4-5 192-8,0-8-64 6,0 0-128-6,2-8 192 9,2-6-16-9,1-1-16 6,5-11 0-6,-4 1 0 9,-6-16-160-9,18 16 128 7,-3-7-128-7,5-9 128 22,-1-4-1136-22,1-7-224 1,5-1-48-1</inkml:trace>
    </iact:actionData>
  </iact:action>
  <iact:action type="add" startTime="19241">
    <iact:property name="dataType"/>
    <iact:actionData xml:id="d11">
      <inkml:trace xmlns:inkml="http://www.w3.org/2003/InkML" xml:id="stk11" contextRef="#ctx0" brushRef="#br0">11933 11195 11967 0,'-16'1'528'0,"16"-1"112"0,-17-1-512 0,7 1-128 6,10 0 0-6,-16 0 0 9,16 0 1936-9,0 0 368 6,0 0 64-6,0 0 0 8,0 0-1344-8,0 0-256 7,0 0-64-7,0 0-16 8,16-16-368-8,-1 8-64 7,7 4 0-7,3 0-16 8,4-2-48-8,1 5-16 7,-1-3 0-7,0 4 0 8,-1 0-176-8,-1 4 160 7,0-3-160-7,-1 5 160 8,-5 2-160-8,0 0 0 7,-5 0 0-7,2 0 128 8,-7 5-128-8,-1 1 0 7,-10-14 0-7,4 12 0 8,-4-12 224-8,0 17-32 8,-6 1-16-8,-4-7 0 8,-1 3 16-8,-3-4 16 6,0-1 0-6,-1 3 0 8,-3-6-80-8,1 0 0 8,5 0-128-8,12-6 192 8,-16 10-192-8,16-10 144 6,0 0-144-6,0 0 128 8,0 0-128-8,0 0 0 7,0 0 0-7,14 9 0 8,0 1 0-8,5 2 0 7,-3-3-144-7,3 9 144 8,5 2 0-8,-1-3 0 7,-3 3 0-7,1-3 0 8,0 1 0-8,1 5 0 7,-6 2 0-7,1-1 0 8,-5-3 0-8,-2 1 0 7,-9 1 0-7,-4 2 0 9,-11 3 240-9,0-1 144 6,-7 0 48-6,-5 3 0 9,-1 1 320-9,-4-2 64 6,-4 2 16-6,-10-1 0 8,-8-3-112-8,-3 0-16 7,-5 2 0-7,-3-3 0 8,0-7-128-8,3 1-48 7,-1 3 0-7,1-7 0 8,5-3-256-8,7-1-48 8,2 0-16-8,12-8 0 7,0 4-208-7,8-8 0 8,3-4 0-8,9-2 0 21,7-2-1360-21,8 8-368 0,6-20-80 1</inkml:trace>
    </iact:actionData>
  </iact:action>
  <iact:action type="add" startTime="20021">
    <iact:property name="dataType"/>
    <iact:actionData xml:id="d12">
      <inkml:trace xmlns:inkml="http://www.w3.org/2003/InkML" xml:id="stk12" contextRef="#ctx0" brushRef="#br0">13359 9861 4607 0,'13'-12'192'1,"-13"12"64"-1,10-14-256 0,2 6 0 5,-12 8 0-5,9-7 0 8,1-5 1040-8,2 2 176 7,-12 10 16-7,8-8 16 8,-1-3 32-8,-7 11 0 7,0 0 0-7,10-8 0 8,-10 8-96-8,0 0-16 7,0 0 0-7,0 0 0 9,0 0-336-9,0 0-80 7,0 0-16-7,0 0 0 9,0 0-160-9,0 0-16 5,0 0-16-5,0 0 0 9,0 0-128-9,-10 14-32 6,1 1 0-6,-7 7 0 9,4 1 32-9,-5 4 0 6,1 3 0-5,-5 1 0 7,1 8 96-8,3 6 32 7,-5 5 0-7,-3 5 0 8,2 3-112-8,-1 5-32 7,1 5 0-7,-1-2 0 8,5 3-160-8,-5-3-48 7,5 2 0-7,3-1 0 8,-3 5 0-8,9-6 0 6,-6 4 0-6,7-5 0 8,-3-9 48-8,6 1 0 8,2-5 0-8,2-3 0 8,2-10 48-8,2 2 16 6,0-4 0-6,4-4 0 9,2-4-112-9,4-1-32 7,-1-1 0-7,5-3 0 8,-4-3-32-8,5-3-128 7,-1-5 192-7,3-3-64 8,1-2-128-8,5-2 0 7,0-4 0-7,3 1 0 8,-1-5-256-8,2 1-64 7,1-9-32-7,-1-4 0 23,4 0-1184-23,0-3-224 0,0-1-48 1</inkml:trace>
    </iact:actionData>
  </iact:action>
  <iact:action type="add" startTime="20503">
    <iact:property name="dataType"/>
    <iact:actionData xml:id="d13">
      <inkml:trace xmlns:inkml="http://www.w3.org/2003/InkML" xml:id="stk13" contextRef="#ctx0" brushRef="#br0">14306 9933 14735 0,'0'0'1312'1,"-1"-14"-1056"3,1 14-256-4,0 0 0 8,0 0 1088-8,0 0 176 7,0 0 16-7,0 0 16 8,0 0-656-8,0 0-128 7,-16 8-16-7,6 2-16 8,-3 9 256-8,-1 8 48 7,-8-1 16-7,3 5 0 8,-1 0-32-8,-3 8 0 7,0 8 0-7,-1 0 0 9,3-4 96-9,1 7 16 6,-1 5 0-6,-1 6 0 8,1 1-288-8,5 0-48 7,1 5-16-7,5 1 0 8,-4-4-240-7,6-3-48 6,7-3-16-7,-1-7 0 7,2-4-224-7,3-4 176 8,5-8-176-8,4-4 160 7,2-2 80-7,3-3 16 7,-1-1 0-7,3-2 0 8,3-5-64-8,3-3-16 7,-2 1 0-7,5-6 0 8,1 1-176-8,2-3 192 7,-1-4-192-7,1-2 192 8,4-2-192-8,4-2 0 8,-4-4 0-8,2 0 0 22,-2-1-624-22,-4-1-48 1,-1-8-16-1,-3 5 0 13,-6-7-2320-13,-5 2-480 0</inkml:trace>
    </iact:actionData>
  </iact:action>
  <iact:action type="add" startTime="20847">
    <iact:property name="dataType"/>
    <iact:actionData xml:id="d14">
      <inkml:trace xmlns:inkml="http://www.w3.org/2003/InkML" xml:id="stk14" contextRef="#ctx0" brushRef="#br0">13805 10713 25791 0,'-19'-8'1152'0,"19"8"224"0,0 0-1104 0,0 0-272 6,0 0 0-6,0 0 0 8,9-8 976-7,11 2 144 5,1-1 32-6,-1 3 0 8,1-2-896-8,5 0-256 7,1-6 128-7,4 3-128 8,2 1 0-8,6-2 128 7,-2 2-128-7,6 0 0 8,-2-5 0-7,6 3 128 6,4-6-128-7,0 5 0 7,7 5 0-7,1-6 0 8,3 8 0-8,-3-2 128 9,-3-7-128-9,-3 1 0 5,-4 2 128-5,-1 1-128 9,-3 3-224-9,-6 0-112 7,0-8-32-6,-2 4 0 19,-6 5-2320-20,-3-5-448 0</inkml:trace>
    </iact:actionData>
  </iact:action>
  <iact:action type="add" startTime="21268">
    <iact:property name="dataType"/>
    <iact:actionData xml:id="d15">
      <inkml:trace xmlns:inkml="http://www.w3.org/2003/InkML" xml:id="stk15" contextRef="#ctx0" brushRef="#br0">14810 9244 16527 0,'0'0'720'1,"0"0"176"-1,0 0-720 0,0 0-176 4,0 0 0-4,0 0 0 8,0 0 512-7,0 0 64 6,0 0 0-7,0 0 16 8,8-15-272-8,-8 15-48 6,17-2-16-6,3 0 0 9,-3 2 512-9,5 4 112 7,1 5 16-7,6 1 0 8,2 6-64-8,8-3-16 6,-1 7 0-6,6 1 0 9,1 7-96-9,10 7-16 6,1 2 0-5,-1 8 0 7,0-8-256-8,-5 10-48 7,-3 1-16-7,0 1 0 10,-6 4-144-10,2 7-48 7,-6 3 0-7,0-3 0 6,2 3-192-6,-8 1 144 7,0-2-144-7,-1 1 128 8,-5 5 0-8,-2-6 0 7,-1 3 0-6,-6-3 0 7,1-1 64-8,-5-3 0 6,3 3 0-6,-5-3 0 8,2-3 192-8,-6-3 64 7,0-3 0-7,-3 2 0 8,-1-6-32-8,-2 5 0 7,-3-1 0-7,-3-2 0 8,-4-6 96-8,-8 4 0 7,-1-6 16-7,-5 6 0 8,-3-8-176-8,-2 2-32 7,-4-4-16-7,-2 2 0 8,-1 2 32-8,-4-8 16 7,1-4 0-7,-4 3 0 8,4-1-144-8,-4-2-16 7,4-2-16-7,-4-1 0 8,4-9-176-8,2 1 0 8,5-6 144-8,3 0-144 8,-2-7 0-8,2-1-160 6,1 0 16-6,5-4 0 22,2-3-2160-21,3-7-448 0,-1-4-64-1</inkml:trace>
    </iact:actionData>
  </iact:action>
  <iact:action type="add" startTime="24223">
    <iact:property name="dataType"/>
    <iact:actionData xml:id="d16">
      <inkml:trace xmlns:inkml="http://www.w3.org/2003/InkML" xml:id="stk16" contextRef="#ctx0" brushRef="#br0">16938 10399 6447 0,'0'0'576'1,"0"0"-576"6,0 0 0-7,0 0 0 8,0 0 1600-8,0 0 224 7,-6 10 32-7,6-10 16 8,0 0-1056-8,0 0-224 7,0 0-32-7,6 17-16 8,0 3 32-8,3-9 0 7,-9-11 0-7,20 14 0 8,3-4-96-8,-1 1-16 8,-5 3 0-8,5-8 0 8,1-2-96-8,3 0-32 6,1-2 0-6,-2 2 0 8,1 0-32-8,1-4-16 7,2-2 0-7,2 2 0 9,-1-2 16-9,3-2 0 6,0 0 0-6,4-2 0 10,-2-2 128-10,8-4 16 6,-2 1 16-6,8-3 0 8,-2 0-144-8,-1-5-16 6,3 1-16-6,2-1 0 9,-2-6-288-9,-8 1 128 7,-1-1-128-7,-4 1 0 8,-3-1 128-8,0 2-128 7,2-9 0-7,-6 9 0 7,-3 4 0-7,-5-3 0 8,1-1 128-8,-3 5-128 9,1-1 0-9,-7-3 0 5,3 9 0-5,-8-5 0 9,-1-2 0-9,1 5 0 7,-6-5 0-7,-2-1 0 8,-2 7 0-8,-4-3 128 7,1 1-128-7,-1 2 0 8,-4-5 176-8,-4 1-176 7,3-1 160-7,-7 3-160 8,2 7 192-8,1 3-64 6,-7-4-128-5,1 2 192 7,-3 2-192-8,5 4 0 7,-2 2 0-7,-3 0 0 8,1 2 0-8,-3 2 128 7,1 4-128-7,0 4 0 8,-3-5 0-8,1 7 176 8,-4-2-176-8,0 3 160 7,-1-1-160-7,1 6 128 7,0-7-128-7,-6 7 128 8,0-1 0-8,4 1 0 7,0 1 0-7,-1 1 0 8,1 1 80-8,2-1 16 7,-2-5 0-7,4 8 0 8,-5 5-16-8,5 1 0 7,-2-2 0-7,2-2 0 8,1-1 112-8,1 3 0 7,0 4 16-7,5 2 0 8,1-4-32-8,-1 3-16 7,3-1 0-7,1 2 0 8,-3-2-128-8,-1 0-32 7,1 8 0-7,3-4 0 8,-3 0-128-8,3 4 0 7,5-4 144-7,-3 6-144 8,6-8 0-8,3 0 0 7,-3 1 0-7,6-1 128 8,0-2-128-8,4 2 144 7,4-2-144-7,6-4 160 8,-1-3-32-8,3-3-128 7,6 0 192-7,-1 1-64 8,3-1 0-8,3-3-128 7,3-3 192-7,1 1-64 8,0-6 64-8,4 1 0 7,1-7 0-7,7 0 0 8,-2-2-16-8,6 2 0 7,-6-4 0-7,4 0 0 8,3-2 48-8,7 0 16 7,2-4 0-7,3-4 0 8,1 6 32-8,5-2 16 7,5-2 0-7,-5-2 0 9,-5-7-32-9,1 5 0 6,3-2 0-6,1 3 0 8,-7-3-256-8,-5 2 160 7,1 4-160-7,-4-2 128 8,-2 1-128-8,-6 1 0 7,0 0 0-7,0 2 0 8,-10-2 0-8,0-2 0 7,-3 4 0-7,-3-1-176 22,-5 1-448-22,-3 0-80 0,-15 4-32 1,0 0-9776 6,0 0-1968-7</inkml:trace>
    </iact:actionData>
  </iact:action>
  <iact:action type="add" startTime="25606">
    <iact:property name="dataType"/>
    <iact:actionData xml:id="d17">
      <inkml:trace xmlns:inkml="http://www.w3.org/2003/InkML" xml:id="stk17" contextRef="#ctx0" brushRef="#br0">19064 8306 11967 0,'0'0'528'1,"0"0"112"-1,2-17-512 0,4 7-128 6,-6 10 0-6,0 0 0 9,7-18 1344-9,-1 9 256 5,-6 9 32-5,0 0 16 8,12-10-1008-8,-12 10-208 7,0 0-48-7,0 0 0 8,0 0 32-8,0 0 0 7,0 0 0-7,0 0 0 9,0 0 96-9,12 17 0 6,-10 1 16-6,0-2 0 9,-2 3-16-9,-2 3-16 6,0 5 0-6,-4 2 0 9,-2 2-16-9,2 4 0 7,0 8 0-7,1 4 0 8,-7 2-208-8,2 4-32 7,2 1-16-7,-3 5 0 8,1 1-16-8,0 3 0 8,0-5 0-8,2-3 0 8,1-9 96-8,-3-3 16 7,4 0 0-7,2-6 0 7,4 0 64-7,0-2 0 7,0 1 16-7,4-7 0 8,0-2-112-8,2 0-32 7,4-3 0-7,-3-3 0 8,3-1-64-8,4-3-32 7,-3 1 0-7,5-6 0 8,4 1-32-8,-5-1 0 7,5-4 0-7,-1 3 0 8,1-7-128-8,1 0 192 7,3 4-192-7,1-4 192 8,0-6-192-8,1-2 0 7,-3 0 0-7,-1 0 0 8,-1-2-192-8,2-1-112 7,3-1-16-7,-3 0-16 25,-5-4-2288-25,-3-1-464 0</inkml:trace>
    </iact:actionData>
  </iact:action>
  <iact:action type="add" startTime="26011">
    <iact:property name="dataType"/>
    <iact:actionData xml:id="d18">
      <inkml:trace xmlns:inkml="http://www.w3.org/2003/InkML" xml:id="stk18" contextRef="#ctx0" brushRef="#br0">18676 9075 22111 0,'-10'-8'1968'14,"10"8"-1584"-13,0 0-384-1,0 0 0 0,0 0 1968 0,0 0 304 7,0 0 64-7,17-4 16 8,3 2-1920-8,1 0-432 7,5 0 0-7,1 0 0 8,2-2 0-8,3 0 176 7,5 0-48-7,4-5 0 8,-4-1 96-8,6-2 16 7,-2 1 0-7,5 5 0 8,5-4-240-8,0 2 144 7,-2 2-144-7,1-2 128 8,1 1-128-8,-2 1 128 7,-2 2-128-7,-6-2 128 21,-1 2-640-21,-4-2-128 0,-5 4-16 2,0-2-8480 6,0-1-1680-8</inkml:trace>
    </iact:actionData>
  </iact:action>
  <iact:action type="add" startTime="26417">
    <iact:property name="dataType"/>
    <iact:actionData xml:id="d19">
      <inkml:trace xmlns:inkml="http://www.w3.org/2003/InkML" xml:id="stk19" contextRef="#ctx0" brushRef="#br0">20505 8757 22111 0,'0'0'1968'0,"0"0"-1584"6,0 0-384-6,0 0 0 9,0 0 960-9,0 0 128 6,0 0 0-6,0 0 16 8,0 0-448-8,0 0-80 8,14-2-32-8,3 0 0 8,1 0-240-8,-2-2-48 6,3 0-16-6,-3-2 0 8,3 0-112-8,3 3 0 7,3-1-128-7,2 0 192 8,1 0-192-8,1-2 128 7,6 0-128-7,4 2 0 22,-4 2-256-21,2-2-128-1,2-1-48 0,-4-3-8048 7,0 0-1616-7</inkml:trace>
    </iact:actionData>
  </iact:action>
  <iact:action type="add" startTime="26781">
    <iact:property name="dataType"/>
    <iact:actionData xml:id="d20">
      <inkml:trace xmlns:inkml="http://www.w3.org/2003/InkML" xml:id="stk20" contextRef="#ctx0" brushRef="#br0">21334 8037 15663 0,'-23'-4'688'0,"23"4"144"0,-12-11-656 0,12 11-176 3,0 0 0-3,0 0 0 8,0 0 2416-8,0 0 448 7,0 0 80-7,12-12 32 8,7-6-2368-8,1 7-480 7,-1-5-128-7,7 8 0 8,1 0 0-8,2 1 0 6,3 1 128-6,3 0-128 8,2-4 208-8,6 0-16 7,-4 3 0-7,5 5 0 9,-3 0 144-9,6 0 32 7,-4-2 0-7,-2 0 0 8,-4 0-176-8,0 4-16 7,-6 4-16-7,-1 4 0 8,-7-2-160-8,-5 1 0 7,-1 5 0-7,-5-2 128 9,-12-10-128-9,10 19 0 6,-10-1 0-6,-4 3 0 8,-6 1 0-8,-2 1 0 7,-9 1 0-7,-3-5 0 8,-1-1 0-8,-6 1 0 8,-4-7 0-8,-4 5 0 8,0-1 0-8,4 2 0 6,-2-1 0-6,3-5 0 8,3-4 0-8,4 3 128 7,2-3-128-7,5 8 0 8,6-5 0-8,5 5 0 7,9-16 0-7,-6 12 0 8,6-12 0-8,8 17 0 7,1-3 0-7,13 3 0 8,3-3 0-8,4 4-144 7,3 1 144-7,7-1 0 8,4-1 0-8,3 3 0 7,-1-3 0-7,2 1 0 8,2-4 0-8,-4 3 0 7,1 5 0-7,3-3 0 8,-6-1 0-8,0 3 0 7,-4 2 0-7,0 1 0 9,-8 1 160-9,-1-1-160 6,-5 1 160-6,-2 0-160 8,-7-5 144-8,0 3-144 8,-9-1 128-8,3-3-128 7,-8 1 400-7,-8 1 0 8,-4-1 0-8,1-5 0 7,-11 5 304-7,-1-7 48 7,-5 1 16-7,-3 0 0 8,-6 3-64-8,-2-1 0 7,-8-3 0-7,-2 1 0 8,-3-6 32-8,-5-2 0 7,-6 0 0-7,-3 1 0 8,-12 1-288-8,0-2-64 7,-4 2-16-7,8 0 0 8,2-4-240-8,7-2-128 8,1 0 128-8,5-1-128 23,3-1-576-23,3 2-176 1,0 2-32-1,0 0-16544 1</inkml:trace>
    </iact:actionData>
  </iact:action>
  <iact:action type="add" startTime="28953">
    <iact:property name="dataType"/>
    <iact:actionData xml:id="d21">
      <inkml:trace xmlns:inkml="http://www.w3.org/2003/InkML" xml:id="stk21" contextRef="#ctx0" brushRef="#br0">2268 9533 27647 0,'0'0'2448'0,"0"0"-1952"8,0 0-496-8,-8 14 0 22,-4-7-704-22,5 7-256 0,3 0-32 0,-2 7-16 1,-6-1 848-1,4 7 160 6,2 6 0-6,-7 4 0 9,1 6 160-9,-4 2-160 7,-1 10 192-7,-3 7-192 7,1 0 176-6,-1 12-176 6,1 3 160-7,-5 8-160 8,-1 1 160-8,2 4-160 7,1 0 160-6,1 5-160 6,-5-3 128-7,1 7-128 7,0-3 0-7,-3 3 144 8,-1-5-144-8,2 1 0 7,0-5 144-7,-1-4-144 8,1 2 352-8,2-2 0 7,-3-7 0-7,-1 1 0 9,-2-2 208-9,2-1 32 6,-3-11 16-6,9 0 0 8,-2-5-224-8,1-5-32 7,1 1-16-7,-1-1 0 8,7-1-80-8,3-1-32 7,-1-1 0-7,1-6 0 8,0-6-224-8,4 4 144 7,5-4-144-7,1 0 128 8,-2-8-128-8,6-2 0 7,0-4 0-7,6-1 128 8,0 3-128-8,1-6 0 7,5-1 0-7,-2-7 0 8,2 3 0-8,3-2 0 8,5-3 0-8,-3 1 0 7,7-4 0-7,1 1 0 8,0 3 0-8,5-6 0 7,-1 0 0-7,4 1 0 6,6-1 0-6,-4 0 0 9,4 2 0-9,0-3 0 6,2 1 144-6,2 2-144 9,8-4 128-9,-1-2-128 6,3 2 128-6,2-1-128 9,-3 5 128-9,9-4-128 7,1 2 128-7,7 4-128 8,3-5 0-7,0-1 128 5,-6 6-128-6,2-4 0 9,-3-2 0-9,7 1 128 6,0 1-128-6,4-4 0 8,6-2 0-8,4 0 0 7,4-2 0-7,3 2 0 8,-7-2 0-8,-2 0 0 7,2-2 0-7,2 2 0 8,9-4 0-7,-1 0 128 5,5 2-128-6,3-2 0 8,-5 0 0-8,2 0 144 7,1-1-144-7,-3 3 0 7,5 0 128-7,5 2-128 8,6 0 0-8,-4 4 0 8,-7-4 0-8,-1 2 0 7,2 0 128-7,5-1-128 8,3 1 0-8,0 2 0 7,2 2 0-7,-2-2 0 8,2 0 160-8,-10-2-160 7,1 0 128-7,3 2-128 9,4 2 128-9,4 1-128 6,-4-1 0-6,0-2 128 9,-3 2-128-9,1 0 0 7,2 4 144-7,6-6-144 8,6-1 128-8,-10 1-128 6,-2-2 128-6,0-2-128 9,-2-2 128-9,8 0-128 6,2-2 128-6,4 1-128 8,-6-9 0-8,0 2 0 7,-2 0 0-7,0-3 128 8,2 3-128-8,4-4 0 7,-2 3 0-7,-4 1 128 8,-8-6-128-8,2 5 0 8,4-7 0-8,2 4 0 7,2 7 0-7,0 1 0 7,-4-4 0-7,-5-4 0 8,-3 5 0-8,2-5 0 7,2 6 0-7,4-2 0 8,2-5 0-8,-3 5 0 7,-7-6 0-7,0 5 0 9,0-5 0-9,5 4 128 6,5-1-128-6,-4 3 0 9,0-6 0-9,-8 5 0 6,3-9 0-6,-3 9 0 8,0-1 0-8,4 4 0 7,6 0 0-7,-3-2 0 8,-5-1 0-8,-4-5 0 7,3 4 0-7,1-3 128 9,0 3-128-9,4-2 0 7,6-3 0-7,-5-3 0 7,-5 9 0-7,-4-7 0 8,-1 1 0-8,5 3 0 7,4-2 0-7,0 5 0 8,2-9 0-8,-3 7 0 7,-7-3 0-7,0 2 0 8,3-3 0-8,3 1 0 8,2-1 0-8,0-3 0 6,-3 6 0-6,-1-1 0 8,-8-3 0-8,3 7 0 7,1-5 0-7,3 4 128 8,3 3-128-8,0-9 0 7,-8 8 0-7,1-3 0 9,-1 5 0-9,-1-4 0 6,1 2 0-6,5 2 0 9,5-5 0-9,-4 3 0 6,-8 2 0-6,-1-3 0 9,0 3 0-9,-5-4 0 6,1 4 0-6,3 2 0 8,7 3 0-8,-9-9 0 8,3 0 0-8,-5 4 0 8,-5-3 0-8,4 3 0 7,-4 0 0-7,-1 0 128 8,5 2-128-8,4 1 0 7,-5-7 0-7,1-2 0 7,-8 4 0-7,0-1 0 8,2 3 0-8,-3 2 128 7,-1 0-128-7,2 0 0 7,4 1 128-7,0 1-128 8,2-6 0-7,-5-2 0 6,-5 4 0-7,0 1 0 8,-2-5 0-8,2 6 128 6,-2-2-128-6,4 0 0 9,6 3 128-9,2-3-128 6,-4 0 128-6,-5-4-128 9,-3 4 176-9,0-1-48 6,2-3 0-6,0 4 0 8,0 0-128-8,2-1 192 7,2 3-192-7,0 0 192 9,0-6-192-9,-6 2 160 6,-4-1-160-6,2-1 160 8,-2 4-160-8,2-3 0 7,0 1 144-7,6 2-144 8,0-4 0-8,0 3 0 8,0 1 0-8,2-4 128 7,-10 0-128-7,0-1 0 8,2 1 128-8,0 4-128 7,2-5 128-7,2 5-128 8,0-6 128-8,0 2-128 8,2 5 0-8,-2-5 128 7,-6 2-128-7,4 0 0 8,-2-1 0-8,-1 5 128 7,1-2-128-7,4-2 0 8,0 3 0-8,1-3 0 7,1 0 0-7,-2 2 0 9,-6 0 0-9,-3 1 0 5,3 3 0-4,-4-2 0 7,0-4 0-8,2 0 0 7,-1 3 0-7,5 3 128 8,0-2-128-8,-4 2 0 7,0-4 0-7,0 4 0 8,-5-2 128-8,-3 4-128 7,2-1 128-7,-3 1-128 8,-1 0 0-8,4 2 128 7,-3 0-128-7,1 0 0 8,1 0 0-8,-3 0 128 7,0 0-128-7,-1 0 0 8,-1 0 0-8,-3 0 0 7,-4 0 0-7,-5 2 128 8,3 1-128-8,-2-1 0 7,0 0 0-7,-5 2 0 9,-3 2 0-9,0-4 0 6,-2 4 0-6,0-2 0 9,2 0 0-9,-6-2 0 6,-1 2 0-6,1-2 0 8,-6-1 0-8,-2 1 0 7,-1-2 0-7,-7 0 0 8,-1 0 0-8,-3 0 128 7,-15 0-128-7,16 0 0 8,-16 0 0-8,0 0 0 7,17-3 0-7,-17 3 128 8,8-6-128-8,-8 6 128 7,0 0-128-7,4-16 128 8,-4 2-128-8,0-1 192 7,0 15-64-7,-2-18 0 8,0-3-128-8,-2-5 192 8,-5-1-64-8,1-4 0 7,4-4-128-7,-2-4 128 7,-8-4-128-7,5-6 128 8,-1-3-128-8,-2-5 0 7,4-9 128-7,3-1-128 9,-3-5 0-9,6 0 0 6,-2-4 0-6,2-6 128 8,2 0-128-8,2-6 0 7,0-3 0-7,6-1 0 8,-1-2 0-8,3-1 0 7,4 1 0-7,-2-1 0 8,3 3 0-8,-1-5 0 7,1-1 0-7,-1-1 0 8,4 3 0-8,-5-1 0 7,3 3 0-7,1-6 0 8,-5 3 0-8,6-1 0 8,-7 5 0-8,7-5 0 8,-4 3 0-8,5-1 0 7,-1 5 0-7,-3-3 0 7,5 4 0-7,-5 4 0 7,1-1 0-7,2 3 0 8,-7 4 0-8,5 2 0 7,-4 2 0-7,3 2 0 8,-5 1 0-8,0 1 0 7,1 8 0-7,-5 2 0 8,4-1 0-8,0 5 0 7,-4-1 0-7,-3 5-128 9,1 3 128-9,0 4 0 6,-4 2 0-6,-2 0 0 8,0 4 0-8,0 0 0 7,-1 8 0-7,-1 4 0 8,-2-6 0-8,-4 0 0 8,2 6 0-8,2 1 0 8,-5 3 0-8,1 0-128 6,2 1 128-6,-6 1 0 8,5 1 0-8,-5-1-128 8,2 1 128-8,3 7 0 7,-7-3 0-7,4 7-128 7,-3-5 128-6,-1 6 0 6,2-3 0-7,-3 5-160 7,3 0 160-7,-3 4 0 8,1-4 0-8,-1 2 0 7,-3 4 0-7,4 1 0 8,-7-1 0-8,-2 2-128 7,-3 0 128-7,1 3 0 9,-2-1 0-9,0 4 0 6,-3-2 0-6,-3 2 0 9,-2-4 0-9,4 2 0 7,-10-4 0-7,6 4 0 8,-4-2 0-8,2 2 0 6,-2 0 0-6,-2 1 0 9,-4-1 0-9,2 2 0 6,-1-2 0-6,-5 4 0 8,0 7 0-8,1-5 0 7,-7 2 0-6,-5-4 0 6,-1-4 0-7,-3 1 0 8,1 3 0-8,3-2 0 7,-6-2 0-7,3-2 0 8,-5 4 0-8,4 4 0 7,-4-3 0-7,-1-1 0 7,-7 0 0-7,-4 2 0 8,1-2 0-8,4-2 128 7,1-2-128-7,2 1 0 8,-4 1 0-8,0 4 0 8,2 0 0-8,-2-4 0 8,-4 2 0-8,-2 0 128 6,-1 1-128-6,3-3 0 9,2 0 0-9,2 2 0 6,0 0 0-6,0 2 0 9,0-4 0-9,0-1 0 6,-2 3 0-6,-2 0 0 8,-4 2 0-7,4-2 0 5,4 2 0-5,0 1 0 6,-2-3 0-7,6 2 0 8,-2 8 128-8,-2-5-128 8,-4 3 0-8,-2-4 0 7,0 1 0-7,4 3 0 7,2 0 0-7,4 3 0 8,0 3 0-8,-2-5 0 7,4 5 0-7,-1-3 0 8,-5-1 0-8,0 2 0 8,-2-5 0-8,-2 3 0 6,4-4 0-6,2 1 0 9,-2-1 0-9,0 5 0 6,0-5 0-6,-4 6 0 9,-3 3 0-9,-1-1 0 7,-4 1 0-7,0-1 0 8,4-3 0-8,3-1 0 7,-3 3 0-7,2 3 0 8,2-3 0-8,-2 5 0 6,-4-1 0-6,-3 0 0 8,-3-9 0-8,6 4 0 7,2 1 0-7,-1 3 0 9,1-3 0-9,0 3 0 7,0 1 0-7,-2-2 0 8,-11-5 0-8,5 7 0 8,-3 3 0-8,3-1 0 7,-3 0 0-7,5-1 0 7,4 1 0-7,-5 2 0 8,-1 1 0-8,-4-1 0 7,3-2 0-7,-1-5 0 7,6 3 0-7,3 1 0 8,3 3 0-8,-6-2 0 7,-4 1 0-7,3-1 0 8,-9-1 0-8,7-1 0 8,-3 0 0-8,4 1 0 7,3-1 0-7,-3 2 0 8,4 5 0-8,-3-1 0 7,-9 0 0-7,5-1 0 8,-3-3 0-8,4 0 0 7,-1 3 0-7,5-1 0 8,2-2 0-8,-5 1 0 7,-1-1 0-7,-3 0 0 8,1-3 0-8,0-1 0 7,5 5 0-7,3-3 0 8,0 0 0-8,-3-1 0 7,-1-5 0-7,0 3 0 8,-7-3 0-8,7 1 0 7,-2 1 0-7,5 3 0 8,-1-5 0-8,4 1 0 7,4 2 0-7,-6-5 0 8,-3 3 0-8,1-1 0 7,-6-5 0-7,9 4 0 8,3-7 0-8,2 3 0 7,0 0 0-7,0-3 0 8,0 9 0-8,-4-8 0 7,0 1 0-7,-1-3 0 8,-3-4 0-8,4 2 0 7,0 0 0-7,2 4 0 9,-1-3 0-9,1 1 0 6,-4 4 0-6,-4-6 0 8,-1 0 0-8,5-3 128 7,-2-1-128-7,2 4 0 8,1 2 0-8,3-2 0 7,0 2 0-7,-2 1 0 8,-13-3 0-8,7-4 0 7,-4 2 0-7,7 0 0 8,1 2 0-8,0 0 0 7,2 0 0-7,-3-1 0 8,-3 1 0-8,-6 2 0 7,-1-4 0-7,-1 0 0 8,7 0 0-8,-3 4 0 7,4 1 0-7,3-3 0 8,-7 0 0-8,1 0 0 8,-9 2 0-8,3-2 0 8,5-3 0-8,-1 3 0 6,5 2 0-6,-2-2 0 9,3-2 0-9,-5-2 0 6,-11 0 0-6,5 0 0 8,9 0 128-8,-3-2-128 7,5 4 0-7,-1-2 0 8,4-2 0-8,0 0 0 7,-3 0 0-7,-5-2 0 8,4 0 0-8,3 0 128 7,-3 0-128-7,4 0 0 8,2 0 0-8,3 2 0 7,-1-4 0-7,-4 2 0 8,-8-2 0-8,9 2 0 7,-1-2 0-7,2 2 0 8,0-2 128-8,4 0-128 8,4 3 0-8,-4-3 0 8,2-2 128-8,-4-2-128 6,-7 4 0-6,5 0 144 8,4 0-144-8,2-2 0 7,2-1 0-7,6 1 0 8,-2 4 0-8,2-2 128 7,-3 2-128-7,-1-4 0 9,-2-4 144-9,4 5-144 6,2-1 160-6,-2-2-160 8,4-2 160-8,-2 2-160 7,3 4 160-7,5-1-160 8,3-3 176-8,-5 4-176 7,0 0 192-7,1 2-192 8,-7 0 128-8,8-4-128 7,-4-5 0-7,7 5 0 8,3 2 0-8,3 4 0 8,2 0 0-8,1 0 0 8,-3-6 128-8,4 4-128 6,3 6 0-5,3-2 0 6,-6-4 0-7,0 0 0 7,1 0 0-7,-1 2 0 8,2 4 0-8,2-4 128 7,2-2-128-7,6 0 0 8,-3 2 128-8,3 2-128 7,-2 0 0-7,3 0 0 8,7 0 144-8,2 0-144 7,2 2 0-7,1 0 144 9,1-3-144-9,4 5 0 6,5 0 0-6,-2-2 0 8,3 4 0-8,3 2 0 7,4-3 0-7,8-7 0 8,0 0 0-8,0 0-256 8,0 16 64-8,6 0 16 23,2-1-1824-23,11-3-368 1,5 0-80-1</inkml:trace>
    </iact:actionData>
  </iact:action>
  <iact:action type="add" startTime="32961">
    <iact:property name="dataType"/>
    <iact:actionData xml:id="d22">
      <inkml:trace xmlns:inkml="http://www.w3.org/2003/InkML" xml:id="stk22" contextRef="#ctx0" brushRef="#br0">9976 11409 9215 0,'0'0'816'1,"0"0"-656"7,-2-14-160-8,2 14 0 7,0 0 832-7,0-13 144 7,0 13 32-7,0-20 0 8,0 7-80-8,0 13-16 7,0 0 0-7,4-18 0 8,0 2-48-8,-4 16-16 7,4-13 0-7,2-3 0 8,-2 4-80-8,-4 12-32 7,6-11 0-7,-6 11 0 9,0 0-368-9,0 0-80 7,0 0-16-7,0 0 0 8,0 0 0-8,0 0 0 6,0 0 0-6,0 0 0 8,0 0-112-8,7 19-32 7,-3 3 0-7,2 3 0 8,-4 4 32-8,-2 3 0 7,0-1 0-7,0 6 0 9,-2 0 16-9,-2 2 0 7,2 4 0-7,0-2 0 8,-1 2-176-8,1 1 192 7,2-5-192-7,-2 4 192 7,0-9-192-7,2-3 128 8,-4-4-128-8,2 2 128 7,0-1-128-7,0-1 128 7,-4-8-128-7,2-1 128 8,-2 1 112-8,4 1 16 8,2-6 0-8,0-14 0 8,0 0-48-8,0 0 0 6,-2 17 0-6,2-17 0 9,0 0-48-9,0 0-16 7,0 0 0-7,0 0 0 8,0 0 32-8,0 0 0 6,0 0 0-6,0 0 0 8,20 2-48-8,-4 0-128 8,1-2 192-8,-1-2-64 8,1 0-128-8,5 0 0 7,-5 0 144-7,5 2-144 8,1-2 0-8,4 2 0 7,1-2 0-7,3 2 0 8,8 2 0-8,-2-2 0 7,2-2 0-7,4 2 0 8,6 0 0-8,-4-4 0 7,3 4 0-7,1-3 0 8,-2-1 0-8,0 2 0 7,3 0 0-7,3 2 0 8,4 0 0-8,-1 0 0 7,1 2 0-7,3 2 0 8,7 0 0-8,-3 1 128 7,6-1-128-7,-5-2 0 8,-7-2 0-8,1 2 0 7,1 0 0-7,-1-2 128 8,-3 0-128-8,1 2 0 7,-1 2 0-7,1 0 0 8,3 4 0-8,1-2 0 7,3-3 0-7,-5-1 0 8,-1 2 0-8,1 0 0 7,-1 0 0-7,-5 2 128 8,-2-2-128-8,-1-2 0 8,5 0 0-8,-2-2 0 7,-3 0 0-7,3 0 144 7,-4 0-144-7,7 2 0 9,5-2 192-9,-1 0-192 6,-3-2 192-6,-1 0-192 8,3 2 144-8,-7 0-144 7,-1-4 0-7,-4 0 144 8,-2-2-144-8,2 2 0 7,-4 0 144-7,0 0-144 8,3 2 0-8,-3-1 144 7,2 1-144-7,4 0 0 8,-2-2 288-8,3 2-48 7,1 0-16-7,0 0 0 8,1-2-48-8,1 2-16 7,-2 0 0-7,-4 0 0 8,-1-4-160-8,3-1 0 7,-4 3 144-7,2 0-144 9,0 0 0-9,1 0 0 6,-5 0 0-6,6 0 128 8,0-4-128-8,0 2 0 7,-2 3 128-7,1-3-128 8,1-2 128-8,-4 2-128 8,2 0 128-8,-2-2-128 7,-6-1 176-7,2 3-48 7,-6 2 0-7,4 0 0 8,2-4 0-8,-2 0 0 7,0 5 0-7,-4-1 0 8,0-2-128-8,0 0 0 7,-2-2 0-7,-2 4 0 8,-1 2 0-8,1 2 128 7,2-2-128-7,0 0 0 8,-2 0 128-7,1 0-128 6,-3 1 0-7,-2-1 128 8,0-4-128-8,3 2 0 6,-1 2 0-6,-2 0 128 8,-1-2-128-7,-1-2 192 5,-4 0-192-6,1 0 192 8,-1 3-192-8,5-1 128 7,-5 0-128-7,4 2 128 8,-1-2-128-8,-1 2 0 7,-3-4 0-7,3 4 0 8,1-4 0-8,-1 2 128 7,-2 2-128-7,-1 1 0 8,-1-5 0-8,3 0 0 7,-6 4 0-7,1 0 0 8,1 0 0-8,-5 0 0 7,3 0 128-7,-2 2-128 8,1 0 0-8,-15 0 0 7,18 0 0-7,-1 0 0 9,3-2 0-9,-7 2 128 6,3 0-128-6,-16 0 0 8,14 0 144-8,-14 0-144 7,0 0 160-7,0 0-160 8,0 0 320-8,15 0-16 7,-15 0-16-7,0 0 0 8,0 0-288-8,0 0 160 7,0 0-160-7,0 0 128 8,12-4 16-8,-12 4 0 7,0 0 0-7,0 0 0 8,8-12 0-8,-8 12 0 7,4-13 0-7,-4 13 0 8,0 0-144-8,2-14 0 8,0 1 144-8,0 5-144 7,-2 8 0-7,3-16 128 8,5 4-128-8,0-3 0 8,-2 1 0-8,-2-1 144 6,0 3-144-6,2-6 0 8,-1 3 224-8,-1-3-64 7,0-3-16-7,-2-1 0 8,0 5 48-8,0-1 0 7,0 1 0-6,2 3 0 7,0-2-16-8,2 7 0 6,-6 9 0-6,6-14 0 8,-5 4-176-7,-1 10 0 4,0 0 0-5,0 0 128 9,0 0-128-9,0 0-192 7,0 0 32-7,0 0 16 21,0 0-2800-20,-9 12-576-1</inkml:trace>
    </iact:actionData>
  </iact:action>
  <iact:action type="add" startTime="34689">
    <iact:property name="dataType"/>
    <iact:actionData xml:id="d23">
      <inkml:trace xmlns:inkml="http://www.w3.org/2003/InkML" xml:id="stk23" contextRef="#ctx0" brushRef="#br0">9830 11196 3679 0,'0'0'160'0,"0"0"32"1,0 0-192-1,0 0 0 6,0 0 0-6,0 0 0 8,4-13 1728-8,-4 13 288 6,0 0 64-6,2-14 16 8,-2 14-1216-8,0 0-240 8,0 0-64-8,0 0 0 8,0 0-160-8,0 0-32 7,0 0-16-7,0 0 0 8,0 0 144-8,0 0 16 7,12 10 16-7,-1 4 0 8,-3-5-80-8,2 7-16 7,-10-16 0-7,10 23 0 8,-5-1-80-8,-3 5-32 7,2 4 0-7,-2 1 0 8,0-1 112-8,0 2 0 8,0 4 16-8,2 4 0 8,-4-2-160-8,0 6-48 6,0 0 0-6,0-3 0 8,-4 5-48-8,2-8-16 7,0 2 0-7,0-6 0 9,0-1 0-9,0-3-16 7,2-6 0-7,0-2 0 8,0-1 128-8,0 1 16 6,0-7 16-6,0 1 0 8,0-17-32-8,2 22-16 7,0-6 0-7,0-1 0 8,-2-15-128-8,4 20-32 7,-4-20 0-7,6 15 0 8,-2 3-128-8,-4-18 192 7,6 13-192-7,-6-13 192 8,15 14-192-8,-3-6 192 8,4-2-192-8,-16-6 192 7,15 2 64-7,5-2 32 7,-5-4 0-7,7 0 0 8,-1 0 0-8,5 2 0 7,-1-6 0-7,0 2 0 8,5 2-128-8,-1 1-32 8,2-1 0-8,4 2 0 8,4-2-128-8,-4 2 0 6,2 0 0-6,6 0 0 9,2-2 0-9,-2 2 0 6,2 0 0-6,-4 0 0 8,4 0 128-8,-2 0-128 7,3-2 0-7,3 4 128 8,-8-2-128-8,6 2 0 7,2 0 144-7,3 0-144 8,1 0 0-8,4 0 144 7,-1 0-144-7,1-1 0 8,1-1 192-8,1 0-192 8,-7-4 192-8,1 4-192 7,-2-2 192-7,3 2-64 8,-1-2 0-8,2 2-128 7,1 2 224-7,1 0-64 8,-3 0-16-8,9 0 0 8,5 0-144-8,-3 0 0 6,-1 0 0-6,2-2 0 8,-7-2 0-8,1 0 0 7,-1-1 0-7,-1 3 0 8,3 0 144-8,-1 0-144 7,-1-2 160-7,5 2-160 9,4 2 192-9,-1 0-48 6,5-2-16-6,-4-2 0 9,4-6 32-9,-5 4 0 6,-1 1 0-6,-4-3 0 9,3-4-32-9,1 6 0 6,-4 4 0-6,7-2 0 9,-3 0-128-9,4 1 0 6,-3-3 144-6,-1 0-144 8,0 0 0-7,-7-2 128 6,1-2-128-7,1 3 0 8,-3 1 0-8,5 0 128 6,-3-2-128-6,4 2 0 9,3 2 0-9,-3-1 128 6,4-3-128-6,-1 0 0 8,1 2 0-8,-2-2 0 7,-5-5 0-7,1 5 128 8,1 0-128-8,-3-2 0 7,-3 2 0-6,-3 3 128 7,5-3-128-8,1 4 0 6,5 0 128-6,-1 0-128 9,-2 0 0-9,1-2 0 6,-1-1 0-5,-3 3 0 7,-3-2 0-8,-1 0 0 6,1-4 0-6,1 4 0 9,1 0 0-9,1 3 0 7,-2-1 0-7,5 0 0 8,4-2 0-8,-1 4 0 6,-1 0 0-6,-5-2 128 9,-1 0-128-9,-3-2 0 7,-3-1 0-7,1 1 0 8,4 0 0-8,-3 2 0 7,-1-2 0-7,-2-2 0 7,1 6 0-7,3 0 0 8,1 0 0-8,3 1 0 8,-1-3 0-8,-1 2 0 7,2-2 0-7,-3 0 0 8,-3-4 0-8,1 2 0 7,3 2 0-7,-2 0 0 7,-5 1 0-7,3-3 128 8,2-2-128-8,-1 2 0 8,7 2 0-8,-3 0 128 7,1 2-128-7,1-4 0 9,-1 3 0-9,-5-1 0 6,-5 0 0-6,2 2 128 8,-1-2-128-8,3 0 0 7,-2-6 0-7,1 4 128 8,-3 4-128-8,-2-1 0 6,4 1 0-5,1 0 0 7,5-2 0-8,-2 0 0 7,-3 0 0-7,3 0 0 8,1 0 0-8,-1-2 0 7,-4 0 0-7,1 1 0 8,-1 1 0-8,-4 0 0 7,2 0 0-7,0 0 128 7,1 0-128-7,-3-2 144 8,-2 0-144-8,4 2 160 8,3 1-160-8,-1-1 0 7,0-2 0-7,-1-2 0 8,3 2 0-8,-2 4 0 7,-2 0 0-7,1-2 0 9,-5 0 0-9,2-3 0 6,0 1 160-6,2 0-160 8,-3 2 176-8,3-2-176 7,0-4 160-7,4 3-160 8,3 3 128-8,-1 0-128 7,1-4 0-7,1 2 144 8,3 0-144-8,-1 1 0 7,-5-3 0-7,-1 4 0 8,0-6 0-8,-1 4 0 7,3-2 0-7,-2 3 0 8,1 1 0-8,1 0 0 7,4 4 0-7,-3-6 0 8,1 2 0-8,-1-2 0 8,3 2 128-8,-1 0-128 7,-9 0 0-7,0 1 160 7,0-1-160-7,-1-4 160 8,1 4-160-8,0 0 0 7,2 0 144-7,-1 2-144 8,-3 0 0-8,0-2 0 7,6-3 0-7,-3 3 128 8,-1 6-128-8,6-6 0 7,-1-2 128-7,-3 0-128 9,-6-4 0-9,2 2 0 6,1 3 0-6,-1-5 0 8,0-2 0-8,2 8 0 7,1 0 0-7,-3 0 0 8,-2-3 0-8,4 3 0 7,4 0 0-7,1 0 128 8,-3 2-128-8,4-2 0 7,1 0 0-7,-3-4 0 9,-8 1 0-9,1 3 0 6,-1 0 0-6,-2-2 0 8,2-2 0-8,2 2 0 7,-6 4 0-7,4-2 0 8,-6 2 0-8,4 1 0 7,-6-1 0-7,6 0 0 8,0 2 0-8,3 0 0 7,-5-6 0-7,2 4 0 8,2 0 0-8,-2 0 0 7,0 0 0-7,-4 0 0 9,0 0 0-9,-2-2 0 6,-6 4 0-6,4-2 128 8,2 0-128-8,-3 0 0 7,-1-2 0-7,2 4 0 8,2 0 0-8,-6 0 0 8,-2 4 0-8,1 0 0 8,-1 0 0-8,0 0 0 6,2 0 0-6,-1 2 0 8,-1 0 0-8,-2-1 0 7,-2 1 0-7,-1 0 0 8,-1-2 0-8,1 2 0 8,-3-2 0-8,-3 0 0 7,1 0 0-7,3-2 0 7,-5-2 0-7,1 3 0 8,1 3 0-8,-19-6 0 7,14 8 0-7,2-4 0 8,-16-4 0-8,13 4 0 7,-13-4 0-7,14 2 128 8,-14-2-128-8,0 0 0 7,0 0 128-7,0 0-128 9,13 4 0-9,-13-4 128 6,0 0-128-6,0 0 0 9,0 0 176-9,14-4-48 6,-14 4 0-6,0 0 0 8,8-8 32-8,-8 8 0 7,6-16 0-7,-6 16 0 8,8-13-160-8,-5-5 192 7,-3 1-192-7,0 3 192 8,0-5-192-8,0-3 160 7,2-1-160-7,-2-3 160 8,0 3-160-8,0-2 128 8,0-3-128-8,2 1 128 7,-4 0-128-7,2-5 192 7,0-7-192-7,-2 2 192 8,1 0-64-8,-1-2-128 7,0 6 192-7,-2 0-64 8,0 2 32-8,0-2 0 8,0 2 0-8,2 1 0 8,-2 1-160-8,0 2 192 6,-2 1-192-6,3 3 192 9,-1 3-192-9,0-1 0 6,0 0 0-6,2 1 128 9,-2 1-128-9,-2-3 0 6,0-1 0-6,2 5 0 8,4 18 0-7,-4-14 0 5,1-1 0-6,3 15 0 8,0 0 0-8,0 0 0 7,-10-12 0-7,10 12 0 8,-12-6 0-8,12 6 0 7,0 0 0-7,0 0 0 23,0 0-448-23,0 0 0 0,0 0-16 1,-4 18-11232 7,4 3-2240-8</inkml:trace>
    </iact:actionData>
  </iact:action>
  <iact:action type="add" startTime="41294">
    <iact:property name="dataType"/>
    <iact:actionData xml:id="d24">
      <inkml:trace xmlns:inkml="http://www.w3.org/2003/InkML" xml:id="stk24" contextRef="#ctx0" brushRef="#br1">1704 14481 10127 0,'0'0'896'1,"0"0"-704"6,0 0-192-7,0 0 0 8,0 0 1360-8,0 0 240 6,0 0 64-6,0 0 0 9,-4-16-368-9,4 16-64 7,0 0-16-7,0 0 0 8,0 0-336-8,0 0-80 7,0 0-16-7,0 0 0 8,0 0-432-8,0 0-96 7,0 0 0-7,14 16-16 7,-4-3-240-7,7 7 176 8,1 3-176-8,3 1 160 8,1 1-160-8,5-4 0 7,4 3 144-7,0-1-144 8,-3 1 0-8,1-3 0 7,0-1 0-7,4-1 128 8,1-3-128-8,-3-9 128 7,0 1-128-7,0-4 128 8,0 0 128-8,4-4 48 6,1-4 0-6,-5-2 0 9,2-1 64-9,2-3 16 6,-2-6 0-6,0-3 0 10,1-5-160-10,-3 3-32 6,-4-5 0-6,-2-1 0 8,-3-4-64-8,1-4-128 7,-1 2 176-7,-5 1-176 8,1-1 128-8,1 2-128 7,-1-4 0-7,-1 2 0 8,-11 0 144-8,2 0-144 7,0-3 0-7,-2 3 144 8,-4-2-144-8,-2 6 0 7,-2-2 0-7,0 3 0 8,-2 1 0-8,0 6 128 8,-4 5-128-8,4 4 0 7,4 12 0-7,0 0 0 7,0 0 0-7,0 0 0 8,-11-2 0-8,11 2 0 7,-18 6 0-7,6 10 0 8,-5 1 0-8,5 7-144 7,-5 3 144-7,3 6 0 8,0 4 0-8,1 2 0 7,1 6 0-7,2 0 0 9,-4 6 0-9,3 3 0 6,-9 5 128-6,3 9-128 9,-1 6 224-9,-5 2-48 6,1 4-16-6,1 2 0 8,1 2-32-7,-5 2 0 4,-2 2 0-4,-5-3 0 7,-3-3 0-8,0 0-128 7,2-2 192-7,-4-6-64 9,2-2 288-9,0-1 48 7,-6-7 16-7,4-2 0 7,2 5-80-7,-8-5-16 8,0-3 0-8,0-1 0 7,2-3-192-7,-4-5-32 7,-2-1-16-7,6-8 0 8,-4-2 32-8,6-6 0 7,-3-5 0-7,4-5 0 8,-1-3 32-8,4-5 16 7,0-3 0-7,4-2 0 8,2-7-224-8,1-1 176 7,1-4-176-7,2 1 160 9,1-7-160-9,1-4 160 6,2 0-160-6,7-5 160 8,0-1-160-8,6 1 0 8,1-7 0-8,-1-1 0 8,4 0 0-8,4-1 0 6,4-1 0-6,4 0 0 8,-1-3 0-8,3 1 0 7,6 2-176-7,-1 0 176 8,7-1-128-8,3 3 128 8,1-1-128-8,-1 3 128 7,4 4 0-7,0-1 0 8,1 4 0-8,9 5-128 7,0 3 128-7,6-2-192 7,-3 0 192-7,5 7-192 8,2-3 192-8,-2 4 0 7,-4 4 0-7,4 0 0 8,-3 4 0-8,1 1 0 7,-6 13 0-7,4 1 0 8,-2 1 0-8,0 3 0 8,-2 2 0-8,2 3 0 8,-4 5 0-8,4-2 176 7,-4-4-48-7,2 2 0 8,0 1 0-8,-4-1-128 6,0 2 192-5,1-6-64 6,-5-1-128-6,-2-3 0 5,-4-2 0-6,-3 1 128 9,-7 1-128-9,5-7 0 6,-4-1 0-6,-1-1 128 9,-3 4-128-9,2-3 0 7,-1-7-192-7,1 2-10496 15,-1 0-2080-15</inkml:trace>
    </iact:actionData>
  </iact:action>
  <iact:action type="add" startTime="42662">
    <iact:property name="dataType"/>
    <iact:actionData xml:id="d25">
      <inkml:trace xmlns:inkml="http://www.w3.org/2003/InkML" xml:id="stk25" contextRef="#ctx0" brushRef="#br1">4002 13884 7359 0,'0'0'656'0,"0"0"-528"5,0 0-128-5,0 0 0 10,0 0 1040-10,0 0 176 5,0 0 48-5,0 0 0 8,0 0-128-8,0 0-32 8,-8-8 0-8,8 8 0 8,-10-4-192-8,-3 0-32 8,3 4-16-8,-4 6 0 7,3 2-224-7,-5 0-32 6,0 1-16-5,-5 1 0 7,-1 8-80-8,-1-3-32 7,5 5 0-7,-3 1 0 8,-4 1 16-8,-3 5 0 8,1 4 0-8,0 6 0 7,-1 2-16-7,-1 8 0 7,-2 6 0-7,2 5 0 8,1 7-32-8,1 7-16 7,0 8 0-7,1 2 0 8,1 5-192-8,0 9-48 7,5 0 0-7,5 9 0 9,-3 0-192-9,4 1 176 6,1-7-176-6,3 2 160 9,-6 1-160-9,7-5 0 6,-5-1 0-6,6-8 0 8,-2-6 0-8,3-12 128 7,5-4-128-7,-2-7 0 8,2-3 128-8,0-1-128 7,2-7 128-7,4-7-128 8,4 2 144-8,5-11-144 8,-3-3 160-8,6-4-160 8,-5 0 0-8,7-5 0 7,-3-6-128-7,7-7 128 21,3-3-1792-21,3-10-256 0,12-7-64 2,-2-1 0-2</inkml:trace>
    </iact:actionData>
  </iact:action>
  <iact:action type="add" startTime="43130">
    <iact:property name="dataType"/>
    <iact:actionData xml:id="d26">
      <inkml:trace xmlns:inkml="http://www.w3.org/2003/InkML" xml:id="stk26" contextRef="#ctx0" brushRef="#br1">4624 15163 20959 0,'-25'-11'928'0,"9"5"192"0,-1 2-896 0,-7 2-224 3,3 0 0-3,-5 2 0 9,1-2 768-9,-2 6 96 6,-3 4 32-6,1 7 0 8,-2-3-160-8,0 7-32 7,0-1 0-7,-5 7 0 8,3 3-112-8,4-1-16 8,0 2-16-8,-1 6 0 7,1 0 32-7,4 0 16 8,1 4 0-8,11-3 0 8,-1-3-288-8,6 0-48 6,4 4-16-6,2-6 0 9,6-2-256-9,2-3 0 6,8-5 0-5,-4-3 0 7,-1-1 0-8,5-9 0 7,-2 2 0-7,5-4 0 9,-3-2 224-9,5-4-64 5,1-6-16-5,-4-8 0 9,1-1 48-8,5-3 0 5,-5-2 0-6,7 3 0 8,3-6-192-8,-6-1 128 7,1 1-128-7,-5 1 128 9,3 3-128-9,1-1 0 6,-1-1 144-6,-7 3-144 8,5 5 0-8,-6 3 0 7,1 0 0-7,-13 10 0 8,0 0 0-8,16 0 0 7,-16 0 0-7,18 14 0 8,-7 1 0-8,1 5-128 7,-6 5 128-7,0 8 0 8,3 8 0-8,-7 0 0 7,-4 8 192-7,-2 2-64 8,1 1 0-8,-5 5 16 7,-2 1 0-7,-6-1 0 8,-1 2 208-8,-1 1 32 7,-5 4 16-7,0-3 0 7,-3-7 176-7,3-3 48 8,-1-4 0-8,1-2 0 8,-4 0 0-8,1-8 0 7,-3-2 0-7,4 0 0 8,1-4-288-8,3 0-48 7,7-3-16-7,-3-7 0 8,-3-9-272-8,6-3 0 7,1-1 0-7,13-8 0 22,0 0-320-21,-2-17-160-1,2-1-32 0,8-1-16 16,5-5-1952-15,7-7-384-1,-3-14-80 0</inkml:trace>
    </iact:actionData>
  </iact:action>
  <iact:action type="add" startTime="43742">
    <iact:property name="dataType"/>
    <iact:actionData xml:id="d27">
      <inkml:trace xmlns:inkml="http://www.w3.org/2003/InkML" xml:id="stk27" contextRef="#ctx0" brushRef="#br1">5038 13872 9215 0,'0'0'816'0,"0"0"-656"6,0 0-160-5,0 0 0 7,0 0 1664-8,0 0 288 6,0-10 64-6,0 10 16 8,0 0-1520-8,0 0-320 8,0 0-48-8,0 0-16 7,0 0 304-7,13-3 48 8,-13 3 16-8,20 1 0 8,-1 1 272-8,-3 4 64 7,1 4 16-7,5 0 0 8,3 9-16-8,3 1 0 7,1-3 0-7,2 11 0 8,4 5-352-8,4 10-80 7,-4 5-16-7,4 7 0 8,4 9-112-7,-2 5-16 6,0 1-16-7,-4 8 0 8,-6 2-80-7,2 2-16 5,-5 2 0-6,1 5 0 8,-9 3-144-8,-3-4 192 6,-1-2-192-6,-8-3 192 8,-3-7 64-8,1-1 0 7,-6 1 16-7,-2-2 0 8,-4-6 240-8,-1 0 32 7,-9-7 16-7,4-1 0 8,-11 3 128-8,0-7 16 7,-5-1 16-7,3-5 0 8,-2-3-224-8,-5-2-48 8,-1-6-16-8,0 2 0 7,0-6-240-7,4 0-32 8,-1-4-16-8,3-3 0 8,2-3-144-8,7-5 0 6,-1-5 0-6,7-5 128 22,-2-8-1408-22,14-2-272 0,0 0-64 0</inkml:trace>
    </iact:actionData>
  </iact:action>
  <iact:action type="add" startTime="44254">
    <iact:property name="dataType"/>
    <iact:actionData xml:id="d28">
      <inkml:trace xmlns:inkml="http://www.w3.org/2003/InkML" xml:id="stk28" contextRef="#ctx0" brushRef="#br1">6354 15031 21183 0,'0'0'944'0,"0"0"192"0,0 0-912 0,0 0-224 5,22-14 0-5,5 6 0 8,4 6 1152-8,6-4 192 7,2-9 48-7,-2 3 0 8,2-2-1104-8,4 5-288 7,4-7 0-7,-6 6 0 8,2-1 144-8,-4 1-144 7,4 4 128-7,-8 0-128 25,-2 0-368-25,-2 0-144 0,-5 4-48 0,-3 4-10656 2</inkml:trace>
    </iact:actionData>
  </iact:action>
  <iact:action type="add" startTime="44405">
    <iact:property name="dataType"/>
    <iact:actionData xml:id="d29">
      <inkml:trace xmlns:inkml="http://www.w3.org/2003/InkML" xml:id="stk29" contextRef="#ctx0" brushRef="#br1">6627 15308 21183 0,'0'0'1888'1,"0"0"-1504"3,0 17-384-4,0-17 0 8,0 0 1408-8,18 14 192 6,1 1 64-6,9-5 0 8,3-2-800-8,8 0-160 8,-2-8-16-8,10-6-16 9,1 0-320-9,1 2-64 5,10-2-16-5,1-4 0 9,3-1-272-9,3 1 0 7,2-4-128-7,-3 3-13408 11</inkml:trace>
    </iact:actionData>
  </iact:action>
  <iact:action type="add" startTime="44856">
    <iact:property name="dataType"/>
    <iact:actionData xml:id="d30">
      <inkml:trace xmlns:inkml="http://www.w3.org/2003/InkML" xml:id="stk30" contextRef="#ctx0" brushRef="#br1">8396 13907 20783 0,'0'0'912'0,"-4"14"208"0,3 2-896 0,6 3-224 4,7-3 0-4,4 5 0 8,5 1 0-8,8 1 0 7,5 2 0-7,7 3-160 8,3-1 160-8,11 0 0 7,4-1-144-7,3-3 144 8,2-4 0-8,1-7 0 7,-7-2 0-7,1-8 0 8,1-4 0-8,1-8 256 8,1-3-32-8,0-7-16 8,1-1 176-8,3-3 48 7,-3-5 0-7,-3-4 0 8,-5 2-48-7,-5 1 0 4,-9 1 0-5,-2 0 0 8,-9 0-192-8,-9 1-64 7,-3 3 0-7,-7 0 0 8,-7-3 48-8,-2 5 0 8,-4 5 0-8,-2 1 0 7,-7-3 64-7,-3 9 16 8,-7-1 0-8,-1 8 0 7,-3 4-256-7,-5 4 0 8,-1 6 128-8,0 5-128 7,0 12 0-7,-4 11 0 7,-4 1 0-7,4 11 0 8,1 5 0-8,-1 11 0 8,0 10 0-8,2 10 0 8,-4 12 128-8,0 1-128 6,2 14 0-6,0 4 144 9,-8 4-144-9,4 6 0 6,-2-2 144-6,-2-1-144 9,-8-9 208-9,-1-3-16 6,-1-3-16-6,-2-6 0 8,1-3 544-8,-5-11 112 7,1-7 32-7,-3-10 0 9,5-3 48-9,3-9 16 6,4-3 0-6,0-9 0 8,5-12-288-8,7-5-64 8,1-6-16-8,7-5 0 7,6-11-320-7,-1-3-64 8,3-14-16-8,3-1 0 7,5-9-160-7,5-7 128 8,0-6-128-8,6-5 128 8,6-3-128-8,8-5-192 6,3-3 32-6,7 4 16 9,3-4-64-9,4 10-16 6,5-4 0-6,7 6 0 9,-1 0-32-9,11 4-16 6,6 1 0-5,5 13 0 7,3 1 112-8,7 10 32 6,6 6 0-6,0 2 0 9,-4 6 128-9,-2 8 0 6,-10-3 0-6,-1 7-128 9,-5 5 128-9,-1-1 0 6,0 1 0-6,-7-2 0 9,-1-1 0-9,-10 1 0 6,4 3 0-5,-2-5 0 7,-4 1 0-8,4-9 0 7,-5 5 0-7,-3-9 0 8,0 3 0-8,-2-6-160 7,1-8 16-7,-1 0-9776 15,-2-6-1936-14</inkml:trace>
    </iact:actionData>
  </iact:action>
  <iact:action type="add" startTime="45560">
    <iact:property name="dataType"/>
    <iact:actionData xml:id="d31">
      <inkml:trace xmlns:inkml="http://www.w3.org/2003/InkML" xml:id="stk31" contextRef="#ctx0" brushRef="#br1">11195 13248 7359 0,'0'0'656'1,"0"0"-528"4,0 0-128-5,0 0 0 9,-13 0 2688-9,-3 6 496 6,-1 10 96-6,-5 5 32 8,-1 12-2096-8,-3 4-400 7,-3 10-96-7,-2 2-16 7,0 9 112-7,-2 7 16 8,-5 1 0-8,3 14 0 7,2 6 256-6,0 7 48 6,-2 1 16-7,4 9 0 8,0 12-128-8,5 0 0 7,-1 2-16-7,3 2 0 8,7 10-480-8,-3-6-80 7,3 4-32-7,5-12 0 8,-3-6-224-7,5 0-32 5,6-3-16-6,0-11 0 8,4-3-16-8,4-4-128 7,0-7 192-7,2-5-64 8,7-3-128-8,-1-7 0 7,6-9 144-7,-3-5-144 8,3-3 0-8,9-6 0 7,0-14-160-7,8-2 160 22,6-9-1984-21,4-8-304-1</inkml:trace>
    </iact:actionData>
  </iact:action>
  <iact:action type="add" startTime="46520">
    <iact:property name="dataType"/>
    <iact:actionData xml:id="d32">
      <inkml:trace xmlns:inkml="http://www.w3.org/2003/InkML" xml:id="stk32" contextRef="#ctx0" brushRef="#br1">12120 14307 14735 0,'0'0'1312'1,"0"0"-1056"4,0 0-256-5,0-12 0 8,0 1 544-8,0 11 48 7,0 0 16-7,0 0 0 8,0 0 96-8,0 0 32 7,-4-12 0-7,4 12 0 9,0 0 80-9,-16 4 16 6,3 6 0-6,-5 1 0 9,7 9-144-9,-7 5-32 6,0 6 0-6,-1 3 0 8,-4 3 176-8,1 5 16 8,-1 9 16-8,1 8 0 8,1 5-336-8,-3 8-64 7,3 4-16-7,-1-2 0 8,3 6-176-8,-3 4-32 7,-1 0-16-7,4-2 0 8,3-6-96-8,-2-6-128 7,13-11 176-7,-1-11-176 8,4-12 304-8,4-5-48 7,4-8-16-7,-1 1 0 8,7-9 80-8,0-3 0 7,7-8 16-7,-1-4 0 8,1-2 0-8,7-6 0 7,1-8 0-7,6-3 0 8,8-8-128-8,-2-7-16 7,8-1-16-7,-4-8 0 8,2 3-176-8,0-5 0 7,-8 2 0-7,0-4 0 9,0-6 0-9,-4 1-192 6,-2-1 32-6,0-2 16 9,-1 1 144-9,-1-1 0 6,-6 1 0-6,3-1 0 8,-1-2 0-8,0 1-128 7,3-1 128-7,-5 1 0 8,0 1-256-8,-3 4 48 7,-1 5 0-7,3 5 0 8,-3 6 208-8,-5 1-192 7,0 7 192-7,-6 10-192 8,-3-1 192-8,-5 18 0 7,0 0 0-7,0 0 0 8,0 0 0-8,0 0 0 7,0 0 0-7,0 0 0 8,-3 20 0-8,-11 3 0 8,0 6 0-8,-5 4 0 8,3 6 0-8,-3 10 160 6,-1 8-160-6,3 7 128 8,-5 2 112-8,-1 3 16 7,1 5 0-7,1 6 0 8,1 2-16-8,-3 5 0 7,-3 1 0-7,3 0 0 8,2-4-112-8,3-4-128 7,-1-8 176-7,-1 0-176 8,6-12 128-8,-1-3-128 7,9-6 0-7,0-3 0 8,0-11 0-8,4-1 0 7,4-9 0-7,6-8 0 22,-4-5-784-22,6-4-272 0,5-4-48 0,-1-10-13568 4</inkml:trace>
    </iact:actionData>
  </iact:action>
  <iact:action type="add" startTime="47137">
    <iact:property name="dataType"/>
    <iact:actionData xml:id="d33">
      <inkml:trace xmlns:inkml="http://www.w3.org/2003/InkML" xml:id="stk33" contextRef="#ctx0" brushRef="#br1">12853 15528 19343 0,'0'0'1728'1,"0"0"-1392"3,0 0-336-4,0 0 0 8,8-10 672-8,10-2 64 7,5 1 16-7,2-3 0 9,3 6-752-9,-1-1 0 6,0-3 0-6,1 6 0 8,-1 0 160-8,-6 2 96 7,3 2 0-7,-3-2 16 8,3 2-80-8,-3 4 0 7,-5 4-16-7,-16-6 0 9,0 0 64-9,17 10 16 6,-7 4 0-6,-10-14 0 8,-2 21 16-8,-4 1 16 7,-9-1 0-7,1-3 0 8,-5 1 0-8,1 1 0 7,0-1 0-7,-3-5 0 8,3 3 288-8,5-5 48 7,-1 2 16-7,4-5 0 8,5 3-192-8,5-12-48 7,0 0 0-7,-2 16 0 9,4 1-224-9,3-5-48 7,5 4-128-7,4-1 192 7,-1 7-32-7,5 1-16 7,3-2 0-7,1 1 0 9,-1-1-144-9,1 3 128 7,-1 3-128-7,-1 0 128 8,-7 1-128-8,3 1 192 6,-8 2-192-6,-2 0 192 9,-2-1 64-9,-6 3 32 6,-6-2 0-6,-4 0 0 9,-7-2 272-9,-7-1 48 7,-3 3 16-7,0-2 0 7,-4-2-208-7,-3 1-32 7,1-3-16-7,0-2 0 8,-4-3-208-8,2-8-32 8,2-3-128-8,0 1 192 7,6-8-368-7,3-4-80 8,7-8 0-8,1-3-10448 16,7-11-2096-16</inkml:trace>
    </iact:actionData>
  </iact:action>
  <iact:action type="add" startTime="47633">
    <iact:property name="dataType"/>
    <iact:actionData xml:id="d34">
      <inkml:trace xmlns:inkml="http://www.w3.org/2003/InkML" xml:id="stk34" contextRef="#ctx0" brushRef="#br1">14178 13720 21183 0,'0'0'1888'0,"0"0"-1504"4,-2-10-384-4,2 10 0 8,0 0 0-8,0 0 0 7,0 0-160-7,0 0 160 8,-12 14 768-8,-3 7 272 7,-3 9 48-7,2 5 16 8,-9 4 192-8,4 2 48 7,-1 7 0-7,3 7 0 9,-5 4-320-9,-1 3-48 6,1 2-16-6,3 3 0 9,1 7-208-9,1 2-48 6,-3 4-16-6,3 2 0 9,1 4-368-9,-3 3-64 8,5 1 0-8,5 4-16 7,-5-11-240-7,6-7 0 7,6-3 128-7,2-5-128 8,0-8 0-8,4-5 0 7,2-6 0-7,6-8 0 8,6 2 0-8,-3-12-128 7,7-8 128-7,1-7-160 21,1-5-1200-21,-1-5-240 0,5-8-64 0,3-7-8064 10,4-5-1632-10</inkml:trace>
    </iact:actionData>
  </iact:action>
  <iact:action type="add" startTime="47946">
    <iact:property name="dataType"/>
    <iact:actionData xml:id="d35">
      <inkml:trace xmlns:inkml="http://www.w3.org/2003/InkML" xml:id="stk35" contextRef="#ctx0" brushRef="#br1">14720 14055 20271 0,'0'0'1792'1,"0"0"-1424"4,0 0-368-4,0 0 0 6,-2 20 640-7,-4 1 48 8,0 7 16-8,-1 3 0 8,-3 0 0-8,-6 14 16 7,3 2 0-7,-5 4 0 8,0 5 288-8,-1 3 48 7,-4 5 16-7,-3 0 0 8,3 8-48-8,5-3 0 7,3 3 0-7,1 2 0 8,2 4-512-8,4 0-96 7,-1-4-32-5,5-6 0 4,2-5-384-6,0-7 128 8,2-1-128-8,4-10 0 8,2-2 0-8,3-10 128 6,-3-4-128-6,8-6 0 9,2-3 0-9,1-10 0 6,-17-10 0-6,20 6 0 22,3-8-624-21,-2-4-96-1,3-4-32 0,-5-6-8992 7,-3-7-1808-6</inkml:trace>
    </iact:actionData>
  </iact:action>
  <iact:action type="add" startTime="48200">
    <iact:property name="dataType"/>
    <iact:actionData xml:id="d36">
      <inkml:trace xmlns:inkml="http://www.w3.org/2003/InkML" xml:id="stk36" contextRef="#ctx0" brushRef="#br1">14041 14953 28671 0,'0'0'1280'1,"0"0"256"0,0 0-1232-1,0 0-304 6,20 3 0-6,7-3 0 8,10-3 0-8,10 3 0 7,4-2-208-7,7-2 80 8,7-10 128-8,7 4 0 8,2-3 160-8,-6 1-160 7,-4 2 128-7,5-5-128 7,-5 1 0-7,2-2 144 8,-5 1-144-8,-5 1-272 8,1-1 64-8,-2-1-12384 12</inkml:trace>
    </iact:actionData>
  </iact:action>
  <iact:action type="add" startTime="48473">
    <iact:property name="dataType"/>
    <iact:actionData xml:id="d37">
      <inkml:trace xmlns:inkml="http://www.w3.org/2003/InkML" xml:id="stk37" contextRef="#ctx0" brushRef="#br1">15292 13394 14735 0,'0'0'640'1,"0"0"160"-1,0 0-640 0,0 0-160 5,0 0 0-5,0 0 0 8,3 18 2336-8,5-2 432 7,6 3 96-7,0 6 16 8,5 5-1728-8,4 5-320 12,1 6-80-12,-1 2-16 4,3 5 96-4,-1 11 32 11,-2 13 0-11,3 2 0 3,-3 6-80-3,4 6-16 7,-3 2 0-7,-1 7 0 9,-3 7-400-9,-5 7-96 12,-3 0-16-12,-4-2 0 4,-4 1-128-3,-8-3-128 4,-8-4 144-5,2-1-144 9,-11-7 176-9,1-5-176 11,1-8 192-11,-4-10-192 4,-3 0 192-4,3-11-192 10,1-8 192-10,1-6-192 4,3-1 0-4,-5-5 0 11,3-3 0-11,3-5-10432 16,-3-2-2176-16</inkml:trace>
    </iact:actionData>
  </iact:action>
  <iact:action type="add" startTime="49151">
    <iact:property name="dataType"/>
    <iact:actionData xml:id="d38">
      <inkml:trace xmlns:inkml="http://www.w3.org/2003/InkML" xml:id="stk38" contextRef="#ctx0" brushRef="#br1">16563 14904 8287 0,'0'0'736'1,"0"0"-592"6,-6 15-144-7,6-15 0 5,0 12 2992-5,0-12 560 10,4 16 112-10,6-7 32 5,4-1-2704-5,-1 0-544 10,7-6-96-9,1-2-32 3,5-4 144-4,1-2 32 11,2-2 0-11,4 3 0 3,8-3-64-3,0-8-16 12,4-3 0-12,-4 3 0 4,4-5-160-4,-6 1-48 10,0 1 0-9,-4-5 0 3,-2 1-32-3,-1-2-16 10,-3-3 0-11,-2 5 0 3,0-1-160-3,-5 1 0 12,-7 2 144-12,-5-3-144 3,-2 1 128-3,0-3-128 11,-8-1 128-11,-2 4-128 5,-4 1 256-5,-4 5 0 10,-7-3-16-10,-3 1 0 5,-3 3 16-5,-3 2 16 10,-3 7 0-10,-2 5 0 5,-6 2-128-5,-2 6-16 10,-6 11-128-10,0-1 192 5,-2 3 112-5,-3 8 16 9,1 1 0-9,6 3 0 5,0 12 80-5,8 2 32 11,4 5 0-11,3 3 0 5,5 2-48-5,4 3-16 9,7 3 0-9,0-1 0 5,4-9-176-5,8 2-16 10,4-1-16-10,4-3 0 5,4-2-160-5,-1-10 192 11,5-2-192-11,4 2 192 4,1-4-192-4,6-4 192 11,6-3-192-11,5-3 192 5,-1-5-192-5,7-3 160 11,1-5-160-11,0-2 160 4,4-8-160-4,0-2 0 11,-8-8 0-11,4 2 0 4,-5-1-288-4,3-7-96 10,2 2 0-10,-6-3-16 20,4-5-2096-20,-4 3-400 1,0 3-96-1</inkml:trace>
    </iact:actionData>
  </iact:action>
  <iact:action type="add" startTime="49766">
    <iact:property name="dataType"/>
    <iact:actionData xml:id="d39">
      <inkml:trace xmlns:inkml="http://www.w3.org/2003/InkML" xml:id="stk39" contextRef="#ctx0" brushRef="#br1">18174 12913 16575 0,'0'0'1472'1,"0"0"-1168"7,0 0-304-8,0 0 0 5,0 0 1344-5,0 0 224 9,0 0 32-9,0 0 16 5,0 0-672-5,0 0-144 12,0 11-32-12,-3 5 0 4,-5-2-16-4,2 9-16 10,0 6 0-10,2 4 0 4,-4 4-80-4,0 2-16 10,5 6 0-10,-1 2 0 6,2 6-144-6,0 3-48 11,2 3 0-11,0-1 0 3,0-3-96-3,2-6-32 11,2-1 0-11,1-1 0 5,3-10-144-5,0 2-48 10,-2-4 0-10,2-5 0 5,2-3 32-5,-1-6 0 10,1-3 0-10,2-2 0 5,-3-3-32-5,5 1 0 10,-14-14 0-10,14 6 0 5,-14-6-128-5,19 4-256 10,-19-4 64-10,14-4 16 19,0-2-1920-19,-14 6-384 0,3-16-80 1</inkml:trace>
    </iact:actionData>
  </iact:action>
  <iact:action type="add" startTime="50035">
    <iact:property name="dataType"/>
    <iact:actionData xml:id="d40">
      <inkml:trace xmlns:inkml="http://www.w3.org/2003/InkML" xml:id="stk40" contextRef="#ctx0" brushRef="#br1">17847 13490 24527 0,'0'0'1088'1,"0"0"224"-1,0 0-1056 0,4-12-256 10,-4 12 0-10,19-8 0 4,-5 5 544-4,5-3 48 10,3-2 16-10,1 4 0 5,1 2-272-5,7 0-48 10,2 0-16-10,-2-2 0 5,0-2-64-5,1 1-16 11,1 3 0-11,2-2 0 4,-2 0-64-4,-2 2 0 10,0 0-128-10,1 0 192 4,-3 2-192-4,0 0-256 11,-4-2 48-10,-1 0-8224 14,-1-4-1632-14</inkml:trace>
    </iact:actionData>
  </iact:action>
  <iact:action type="add" startTime="50274">
    <iact:property name="dataType"/>
    <iact:actionData xml:id="d41">
      <inkml:trace xmlns:inkml="http://www.w3.org/2003/InkML" xml:id="stk41" contextRef="#ctx0" brushRef="#br1">18904 13420 21183 0,'0'0'1888'1,"0"0"-1504"9,0 0-384-10,0 0 0 5,0 0 2160-5,0 0 352 10,0 0 80-10,19-2 16 5,3 0-1936-5,-3-4-384 10,-1-6-80-10,3 3-16 6,3-5-192-6,1 4 0 9,-1 2 0-9,-3-5 0 18,0 1-368-18,3-2-112 0,1 3-32 0,1 1 0 15,-1-2-1616-15,2 4-336 0,1-5-64 0</inkml:trace>
    </iact:actionData>
  </iact:action>
  <iact:action type="add" startTime="50562">
    <iact:property name="dataType"/>
    <iact:actionData xml:id="d42">
      <inkml:trace xmlns:inkml="http://www.w3.org/2003/InkML" xml:id="stk42" contextRef="#ctx0" brushRef="#br1">19612 12922 26255 0,'0'0'1152'0,"0"0"256"0,0 0-1120 1,0 0-288 6,0 0 0-7,0 0 0 5,14-13 0-5,-5 3 0 10,7 4 0-10,-2-2 0 4,3-1 0-4,-1 3 0 12,1 4 0-12,3 0 0 3,-7 2 0-3,5 2 0 13,-18-2 0-13,20 2 0 4,-5 2 0-4,1 5 208 11,-6 1-64-11,-1 0-16 4,-9-10-128-4,10 17 0 11,-6-3 0-11,-2 2-176 4,-2 3 176-4,-2-1 0 10,0 3 0-10,-2 1 128 5,0-7 64-5,-2 3 0 10,2 1 16-10,2-1 0 5,2 1-16-5,2 3 0 11,2-5 0-11,6 1 0 3,-2 3 0-3,9-1 0 10,-1-1 0-9,5 7 0 3,5 3-16-4,3 0-16 11,0 2 0-11,5 1 0 4,-1 1-32-4,0 2 0 11,-6-6 0-11,-2 0 0 5,-5 1-128-5,-2-3 0 11,-9 0 144-11,-1-5-144 4,-8-1 496-4,-8-3 16 11,-1-5 16-11,-9 5 0 4,-2-6 496-4,-13 1 80 10,-2-5 32-10,0 2 0 4,-8 4-384-4,4-5-80 12,-6 5-16-12,6-6 0 4,-2-8-448-4,6 0-80 11,4-2-128-11,2 0 176 18,1-4-528-18,5-4-96 0,7 2-32 0,16 8 0 14,-5-17-2800-14,7 3-560 0</inkml:trace>
    </iact:actionData>
  </iact:action>
  <iact:action type="add" startTime="51505">
    <iact:property name="dataType"/>
    <iact:actionData xml:id="d43">
      <inkml:trace xmlns:inkml="http://www.w3.org/2003/InkML" xml:id="stk43" contextRef="#ctx0" brushRef="#br1">20275 12177 17503 0,'-12'-5'1552'1,"12"5"-1232"10,0 0-320-11,0 0 0 4,0 0 768-4,0 0 80 12,0 0 32-12,0 0 0 3,0 0-560-3,0 0-96 12,0 0-32-12,0 0 0 3,0 0 112-3,12 9 16 10,0 3 0-10,-2 4 0 4,3 3 208-4,1 1 48 11,5 1 16-11,3 4 0 5,-1 3-48-5,5 5-16 10,-1 2 0-10,2 4 0 5,3 6-160-5,3 4-48 10,-2 5 0-10,0 7 0 5,-2-3-80-5,5 5-32 11,-1-1 0-11,4 6 0 5,0 1-16-5,6 5-16 10,-6 2 0-10,2 6 0 5,-2 0-176-5,-2-3 128 10,-2-2-128-10,-2-3 128 5,3 2-128-5,-7-2 0 10,-6 2 144-10,3 0-144 4,-3 2 0-4,3-2 144 11,-9 2-144-11,3-2 0 4,-1 0 208-4,-5 4-64 11,4-4-16-11,-7 0 0 5,-1 0 0-5,0 4 0 7,-2-4 0-7,-4 4 0 9,-4 0 64-9,-2 6 16 6,-4-2 0-6,-2 0 0 9,1-4 48-9,-5 0 0 10,4 3 0-10,-7-3 0 5,-1 0 128-5,-1-4 16 6,-5-1 16-6,-1 3 0 9,-6 2 112-9,-3-1 32 11,-5-2 0-11,0-7 0 4,-5 2-64-4,1-4-16 12,-6 0 0-12,2-3 0 3,4-5-112-3,-4 3-32 11,1-7 0-11,1-1 0 4,-2-10-112-4,0 0-32 12,6-1 0-12,-2-7 0 4,6 0-192-4,-4-3 176 6,4-5-176-6,0-4 160 8,-2-7-160-8,6-1 0 11,6-9 0-11,3 0 0 19,3 0-368-19,7-4-48 0,14-4-16 0,0 0 0 14,0 0-1936-14,0 0-400 0,10-22-80 0</inkml:trace>
    </iact:actionData>
  </iact:action>
  <iact:action type="add" startTime="52409">
    <iact:property name="dataType"/>
    <iact:actionData xml:id="d44">
      <inkml:trace xmlns:inkml="http://www.w3.org/2003/InkML" xml:id="stk44" contextRef="#ctx0" brushRef="#br1">22109 14551 25791 0,'0'0'2304'0,"0"0"-1856"5,15-6-448-5,3 2 0 10,7-2 608-10,10 0 32 10,2-3 0-10,12 3 0 4,2-2-208-4,5-2-48 8,5 2 0-8,1-1 0 8,5-7-240-8,-7 4-144 7,-1-5 160-7,-5 7-160 8,1-7-192-8,-5 7-144 7,-3-2-32-7,-2 4-8224 16,0 4-1648-16</inkml:trace>
    </iact:actionData>
  </iact:action>
  <iact:action type="add" startTime="52601">
    <iact:property name="dataType"/>
    <iact:actionData xml:id="d45">
      <inkml:trace xmlns:inkml="http://www.w3.org/2003/InkML" xml:id="stk45" contextRef="#ctx0" brushRef="#br1">22206 14997 35007 0,'0'0'3120'1,"18"8"-2496"5,9-4-496-6,14 4-128 8,6 2 624-8,9-3 96 10,7-5 32-10,9-4 0 5,0-1-96-5,4-9-16 7,4 0 0-7,4 0 0 8,6-7-304-8,5-1-64 12,-3 7-16-12,4-5 0 19,-5 3-1168-19,-1 1-240 0,-8-4-64 0,-6 7-15760 4</inkml:trace>
    </iact:actionData>
  </iact:action>
  <iact:action type="add" startTime="58816">
    <iact:property name="dataType"/>
    <iact:actionData xml:id="d46">
      <inkml:trace xmlns:inkml="http://www.w3.org/2003/InkML" xml:id="stk46" contextRef="#ctx0" brushRef="#br1">29027 1128 15663 0,'0'0'1392'1,"0"-14"-1120"4,0 2-272-5,0 12 0 8,0 0 352-8,0 0 16 7,0-11 0-7,0 11 0 8,0 0 0-8,0 0 0 7,0 0 0-7,-6-16 0 8,6 16-144-8,-9-8-32 7,-3-2 0-7,-2 6 0 8,-1 4 0-8,-3 2 0 7,-7 0 0-7,-5 4 0 9,-3 0-16-9,-4 2-16 6,2 6 0-6,-2-3 0 9,-4 7 48-9,4-1 16 6,-6 9 0-6,4 1 0 9,-2-6 176-9,2 7 48 6,-4-1 0-4,6 2 0 5,-4 2-32-7,4 1 0 7,0-5 0-7,0 8 0 8,6 2-160-8,3 0-16 7,5 2-16-7,7-6 0 8,1-1-224-8,7-1 176 7,6-2-176-7,4-4 160 8,6-3-160-8,7-1 160 7,1-3-160-7,7-3 160 8,7-3-16-8,5 0 0 7,2-6 0-7,-2 0 0 8,6-6 0-8,-2 0 0 7,6-4 0-7,-2 2 0 8,4 0-144-8,3 2 0 6,1-2 0-6,2 0 128 9,-1-2-128-9,3 0 0 6,2 0 0-6,-1 2 0 24,1-2-528-24,-7 0-96 0,-5 2-16 0,2-1-6864 7,-8-3-1392-7</inkml:trace>
    </iact:actionData>
  </iact:action>
  <iact:action type="add" startTime="59372">
    <iact:property name="dataType"/>
    <iact:actionData xml:id="d47">
      <inkml:trace xmlns:inkml="http://www.w3.org/2003/InkML" xml:id="stk47" contextRef="#ctx0" brushRef="#br1">29505 1315 9215 0,'-23'-12'816'1,"23"12"-656"4,-8-6-160-5,8 6 0 8,0 0 2752-8,0 0 528 6,0 0 112-5,0 0 0 7,19 0-2672-8,5 0-528 6,1 0-192-6,4 0 0 9,6 0 128-9,3-2-128 6,-1 0 0-6,7 2 0 10,-1-2-128-10,4 0-96 6,0-1-16-6,-4-1 0 23,-2-2-240-22,-8 2-48 0,0 2-16-1,0 0-5312 6,-5 2-1056-6</inkml:trace>
    </iact:actionData>
  </iact:action>
  <iact:action type="add" startTime="59584">
    <iact:property name="dataType"/>
    <iact:actionData xml:id="d48">
      <inkml:trace xmlns:inkml="http://www.w3.org/2003/InkML" xml:id="stk48" contextRef="#ctx0" brushRef="#br1">29640 1648 11055 0,'0'0'976'0,"0"0"-784"5,0 0-192-5,13-8 0 7,5-1 2400-7,3 3 432 7,7 2 96-7,3 2 16 8,2-4-1904-8,10-2-368 7,0 3-80-7,2-1-16 8,-4-4-208-8,2-4-48 7,-4 5-16-7,5-3 0 8,1 4-304-8,0 0 128 7,4-2-128-6,2 5 0 6,-3-1 0-7,3-4-224 8,8 2 16-8,-5 2-7088 16,-5 2-1408-16</inkml:trace>
    </iact:actionData>
  </iact:action>
  <iact:action type="add" startTime="59914">
    <iact:property name="dataType"/>
    <iact:actionData xml:id="d49">
      <inkml:trace xmlns:inkml="http://www.w3.org/2003/InkML" xml:id="stk49" contextRef="#ctx0" brushRef="#br1">31015 919 10127 0,'-26'-14'896'1,"15"3"-704"2,-5 1-192-3,8 4 0 9,8 6 2368-9,-11-8 448 6,11 8 96-6,0 0 16 8,-6-14-1984-8,6 14-400 7,0 0-80-7,4-13-16 9,-4 13-192-9,19-16-32 6,3 6-16-6,3-3 0 9,2 3 64-9,4-2 16 7,5 5 0-7,3 3 0 7,2 4 64-7,3 0 16 8,-1 2 0-8,4 2 0 7,-6-1-32-7,2 7 0 7,-2 0 0-7,-2-2 0 8,-8 3-128-8,-2-3-16 8,-3 2-16-8,-3 6 0 9,-9-3 80-9,-2 5 32 7,-7 1 0-6,-5-1 0 5,-5 1-288-6,-11 3 128 7,-5-7-128-7,-5 5 0 7,-5 1 192-6,-2 1-192 6,0-7 192-7,-2 3-192 8,-4 0 176-8,5-5-176 7,5 1 160-7,6-1-160 8,5 5 0-8,6-2 0 7,7 1 0-7,3 3 0 9,6-5 0-9,5 7 0 5,11 3 0-5,7 0 0 10,2 1 0-10,5 3 0 5,3 0 0-5,0 2-160 9,6 5 160-9,-3 5 0 6,1-2 0-6,0 7 0 9,-4-7 128-9,4 6 48 6,-4 2 16-6,3 0 0 9,-7 2 128-9,-4-1 16 7,-4 1 16-7,-5-8 0 8,-3-2-64-8,-3-6-16 7,-8-4 0-7,-8-1 0 8,-10-5 240-8,-3-1 64 7,-11-5 0-7,-9 1 0 8,-10-7 0-8,-7 5 16 6,-5-4 0-5,-13 1 0 7,-14-3-352-8,-6 2-80 7,-3-4-16-7,-3-3 0 8,6 1-144-8,4 2-176 7,5 0 48-7,3-4-10608 15,-2-2-2112-14</inkml:trace>
    </iact:actionData>
  </iact:action>
  <iact:action type="add" startTime="60889">
    <iact:property name="dataType"/>
    <iact:actionData xml:id="d50">
      <inkml:trace xmlns:inkml="http://www.w3.org/2003/InkML" xml:id="stk50" contextRef="#ctx0" brushRef="#br1">10269 1293 6447 0,'0'0'576'1,"0"0"-576"3,0 0 0-4,0 0 0 8,0 0 1840-8,0 0 256 7,14 0 48-7,-14 0 16 8,0 0-1008-8,0 0-208 8,0 0-48-8,15-6 0 7,-15 6-32-7,10-11-16 8,-10 11 0-8,14-10 0 8,-14 10-112-8,0 0-32 6,7-12 0-6,-7 12 0 8,2-15-128-8,-2 15-48 8,0 0 0-8,0-16 0 8,0 2-48-8,-4 1-16 6,-1 1 0-5,5 12 0 7,-12-12 48-8,0 1 0 6,-5 5 0-6,3 0 0 9,-4-2-208-9,3 2-48 7,-3 4 0-7,-3 2 0 8,-1 4-96-8,-1 6-32 7,-2-2 0-7,-3 2 0 8,1 7-128-8,0 1 192 7,3-3-192-7,-3 7 192 8,-6-3-192-8,4 1 0 7,-1 5 144-7,3 0-144 8,0 1 0-8,3 1 144 7,-1 4-144-7,-2 2 0 8,-3 3 144-8,3 1-144 7,4 11 0-7,-5-1 144 8,-3-4-144-8,4 6 0 7,-1 4 0-7,7-3 0 8,0-1 0-8,1 6 0 7,8-3 0-7,3-1 0 8,7-2 0-8,4-1 0 7,3-9 0-7,5 4 0 8,4-4 0-8,5 6 0 8,3-4 0-8,5-2 0 8,0-8 0-8,1-3 192 6,5-1-192-6,0-6 192 8,-2-5-192-8,2 2 160 7,1-9-160-7,-3 3 160 8,4-4-160-8,6-4 192 7,-4-4-192-7,8-2 192 8,-2-2-64-8,5-4-128 7,1-4 192-7,4 1-64 8,-2-11-128-8,1 1 128 7,3-5-128-7,1-1 128 8,-3-4-128-8,-8 0 0 8,-2-4 144-8,-6-2-144 7,-2 0 0-7,-2-1 144 7,-5-6-144-7,-7-5 0 8,2-4 336-8,-3 1-32 7,-1-1-16-7,-11 4 0 8,-2-2 224-8,-6 1 32 7,-4-3 16-7,-4 4 0 8,-7-7-224-8,-1 3-32 7,-5 2-16-7,-5 8 0 8,-3 4 16-8,2 6 0 7,-4 2 0-7,-7 4 0 8,-1 1-112-8,2 9 0 6,-4-1-16-5,2 5 0 7,-3 3-176-8,3 8 0 7,-4 2 0-7,6 4 0 8,-4 8-176-8,4 1-64 7,3 5-16-7,3 5 0 22,0 5-2096-22,8 3-416 0</inkml:trace>
    </iact:actionData>
  </iact:action>
  <iact:action type="add" startTime="63305">
    <iact:property name="dataType"/>
    <iact:actionData xml:id="d51">
      <inkml:trace xmlns:inkml="http://www.w3.org/2003/InkML" xml:id="stk51" contextRef="#ctx0" brushRef="#br1">8547 1980 15263 0,'0'0'672'1,"0"0"144"-1,0 0-656 0,0 0-160 6,0 0 0-6,21 4 0 7,-21-4 176-7,14 4 0 8,-14-4 0-8,17 3 0 7,-17-3 144-7,14 6 48 7,3 0 0-7,-17-6 0 8,18 2 16-8,-18-2 0 7,18 4 0-7,-1 0 0 9,-17-4-16-9,20 10 0 6,-5-6 0-6,5 0 0 8,-7-3 32-8,3 1 16 8,2 0 0-8,-5 0 0 7,5 0 16-7,-3 2 0 8,3-2 0-8,1 4 0 8,-1-2-48-8,1 0 0 7,5 0 0-7,-7 2 0 8,3 1-32-8,1 3-16 8,3-6 0-8,-1 4 0 8,-1 3-80-7,3-3 0 4,2 2-16-5,1 4 0 8,5-7-64-8,-2 9-16 7,0-4 0-7,0 3 0 8,5-3-32-8,3 4-128 7,-4-3 192-7,6 5-64 9,3-4-128-9,5 1 192 6,-2-1-192-6,-2-1 192 8,4 5-192-8,-1-6 192 8,-7-1-192-8,4 1 192 8,-6-2-16-8,6 0 0 6,8-7 0-6,-6 3 0 8,-6-2 16-8,7 0 16 7,1 0 0-7,0 2 0 8,4-2 32-8,1 0 0 7,3-2 0-7,3-2 0 8,-1-2-80-8,-1 0-16 7,-1-4 0-7,-3-4 0 8,-1 0-144-8,0-3 160 7,-1 1-160-7,3-2 160 9,0 1-160-9,1-5 160 6,1 3-160-6,-1-3 160 8,1 0-160-8,1 3 0 7,-1-9 144-7,-2 5-144 8,-3-1 0-8,1-1 0 7,-6-2 0-7,-4-3 128 9,3 1-128-9,-5 2 0 6,2-1 128-6,-4 5-128 8,2-3 0-8,-6 1 128 7,-1-1-128-7,-1 3 0 8,-4 1 0-8,-2 6 0 7,-7-3 0-7,1 5 0 8,1-2 0-8,-1 5 0 7,-5 3 0-7,-1-2 0 8,-15 6 0-8,0 0 0 7,0 0 0-7,0 0 128 8,0 0-128-8,0 0 0 7,0 0 0-7,0 0 0 8,0 0 0-8,-11 10 0 7,-3 3 0-7,-4 1 128 8,3 5-128-8,-7 1 0 7,-5 3 0-7,2 3 0 8,-3 1 0-8,-1 0 0 7,-2 3 0-7,-2-3 128 9,0-2-128-9,-2-1 0 6,-3 1 0-6,-3-4 0 9,2 3 0-9,-3-3 128 6,3 1-128-6,-8 1 0 8,-6-3 0-8,-3-3 144 8,-5 1-144-8,-1-1 0 7,-1-7 128-7,3 2-128 7,-3-1 0-7,3-1 0 8,-3 2 0-8,3-2 128 7,0-3-128-7,-3 3 0 8,-5-4 128-8,0-4-128 7,-9-2 0-7,3-4 0 8,4-4 0-8,-4 2 0 7,2-1 0-7,4 1 0 9,-1-4 128-9,5 2-128 6,2 2 0-6,-7-7 0 9,1 1 128-9,-6-6-128 6,4 1 0-6,-1-3 0 8,11-1 0-8,0 1 0 7,-1-1 128-7,8 0-128 9,7-3 0-9,-3 5 0 7,4-1 128-7,4-1-128 7,-2-5 0-7,6 1 0 7,0 0 0-7,-2 3-144 8,4 5 144-8,4-3 0 8,1-1 0-8,1-1 0 7,2 7 0-7,1-3-160 7,5 6 160-7,1-1 0 8,7 3-144-8,1-4 144 7,4 5 0-7,8 9-144 8,-4-8 144-8,4 8-160 7,0 0 160-7,0 0-160 8,0 0 160-8,14-10-208 7,2 4 80-7,1 4 128 9,-1 2-160-9,3 2 160 6,1 2 0-6,-1 4-144 8,7 2 144-8,1-3 0 7,2 7-144-7,1 0 144 8,-3 5 0-8,2 5-144 7,4-3 144-7,0 1 0 8,1 1 0-8,3 2-128 7,4 1 128-7,2 1 0 9,5-2 0-9,3 1 0 7,4-5 0-7,3 3 0 7,8-3 0-7,-1-2 0 9,1 1 0-9,0-4 0 7,-7-3 0-7,1-5 0 7,3 2 0-7,5-2 0 7,-5-5 0-7,3-1 0 8,-2-4 144-8,10 1-144 7,0-1 256-7,4-6-48 8,0-4 0-8,1 2 0 8,-9-5-16-8,2 5-16 7,2-8 0-7,-4 5 0 7,2-7-176-7,1 3 128 8,-5 3-128-8,4-5 128 7,-6 1-128-6,-1 2 0 5,-5-3 0-6,-7 5 128 9,-10-3-128-9,0 5 128 7,-8 0-128-7,-4 6 128 21,-6 3-448-20,-1 1-80-1,-9 2-32 0,-15 0-14112 3</inkml:trace>
    </iact:actionData>
  </iact:action>
  <iact:action type="add" startTime="65167">
    <iact:property name="dataType"/>
    <iact:actionData xml:id="d52">
      <inkml:trace xmlns:inkml="http://www.w3.org/2003/InkML" xml:id="stk52" contextRef="#ctx0" brushRef="#br1">16107 2054 7359 0,'0'0'656'1,"0"0"-528"4,0 0-128-5,0 0 0 8,0 0 688-8,0 0 96 7,0 0 32-7,0 0 0 8,0 0 32-8,0 0 16 7,0 0 0-7,0 0 0 8,0 0-288-8,0 0-48 7,0 0-16-7,0 0 0 8,0 0-64-8,0 0 0 7,19 6-16-6,5 0 0 7,3-2 112-8,2-3 32 7,-1 1 0-7,3-2 0 7,2 0-64-7,6-2-16 8,-2 1 0-8,8-1 0 7,-2 0-176-7,6 0-16 8,-1 0-16-8,7 0 0 8,3 2-48-7,3-2-16 5,5 0 0-6,-1 0 0 7,5 0-64-7,-8-4-16 8,-1 2 0-8,-1 0 0 7,-1 2-144-7,1 0 160 7,-1 0-160-7,-1 2 160 8,-1 0-32-8,3 0-128 8,1 0 192-8,1 0-64 7,-5 0-128-7,-1 0 192 7,1 0-192-7,-6 0 192 8,-9 0-64-7,1 0 0 5,-9 0 0-5,1 0 0 7,0 0-128-8,-4 0 0 6,-4 0 0-6,-1 0 128 9,-7 0-128-9,1 0 0 6,-1 0 144-6,-5 0-144 9,-14 0 144-9,0 0-144 6,0 0 192-6,0 0-192 8,0 0 320-8,0 0-32 8,0 0-16-8,0 0 0 7,0 0-16-7,0 0-16 7,0 0 0-7,-12 2 0 9,-5 2-112-9,1 0 0 7,-4 0-128-7,-3 2 192 7,-2-2-64-7,-1 0-128 8,-1-2 176-8,0 4-176 7,-3-1 176-7,1 3-176 8,-4-4 160-8,0 0-160 7,-10-2 0-7,4 2 128 8,-4 0-128-8,2 2 0 7,-6-2 0-7,-2-1 0 7,3 1 128-7,1-2-128 9,-4 0 0-9,0 2 0 6,2 0 0-6,-1 2 0 9,-3-2 128-9,4 0-128 7,2-2 0-7,-5-2 144 9,-5 0-144-9,0 0 0 6,3 0 0-6,-1 0 128 8,2 0-128-8,3 0 0 7,5 0 0-7,-2-2 0 8,6 0 0-8,-2 0 128 7,6-2-128-6,-4 2 0 5,6-2 0-6,-1 2 0 8,3-2 0-8,2 0 0 8,0 0 0-8,-1 0 0 7,1-1 0-7,4-1 0 7,1 2 0-7,-1 0 0 8,0 0 128-8,3 0-128 8,1 0 0-8,3-2 0 7,-3 3 0-7,3 1 0 8,5-2 0-8,-3 0 0 7,16 4 0-7,-12 0 0 8,12 0 0-8,0 0 0 7,0 0 0-7,0 0 0 8,-8-4 0-8,8 4 0 7,0 0 0-7,0 0 0 8,0 0-160-8,0 0 160 7,20-2 0-7,3 2-144 8,5 2 144-8,1 0 0 6,2 0 0-6,4-2 0 9,0 0 0-9,2 0 0 7,8 0 0-7,2 0 0 8,2 0 0-8,4 0 0 7,1 0 0-7,12 0 0 8,1 0 0-8,7 0 0 7,0 0 0-7,0-2 0 8,4-2 0-8,-2 0 0 7,2-2 0-7,-6 2 0 8,3-2 0-8,3 3 128 7,-2-3-128-7,-2 0 176 8,0 0-176-8,0 0 192 6,-4 2-192-6,-2-2 192 9,-11 0-192-9,-4 3 0 7,-8-1 144-7,-4 2-144 8,-4 0 0-8,-6 2 128 7,-6 2-128-7,-3 2 0 8,-3 0 0-8,-19-4 0 7,0 0-160-7,4 15-8512 16,-4-15-1696-16</inkml:trace>
    </iact:actionData>
  </iact:action>
  <iact:action type="add" startTime="68649">
    <iact:property name="dataType"/>
    <iact:actionData xml:id="d53">
      <inkml:trace xmlns:inkml="http://www.w3.org/2003/InkML" xml:id="stk53" contextRef="#ctx0" brushRef="#br1">6660 19229 26719 0,'0'0'2368'1,"0"0"-1888"5,0 0-480-6,0 0 0 8,0 0 0-8,22 2 0 7,3-2 0-7,4-2 0 9,3-3 0-9,7-5 0 6,2 2 0-6,9 2 0 9,1-6 128-9,4 5-128 7,5-1 0-7,1-4 144 8,-1 0-144-8,1 5 160 8,-3-1-160-8,-7 0 160 7,-2 4-16-7,-1-2 0 6,3 2 0-6,-4-1 0 8,-6 3-144-8,-2 0 0 9,0-2 0-9,-4 4 0 21,-6 4-1088-21,-1 0-288 1,-5-1-64-1</inkml:trace>
    </iact:actionData>
  </iact:action>
  <iact:action type="add" startTime="68890">
    <iact:property name="dataType"/>
    <iact:actionData xml:id="d54">
      <inkml:trace xmlns:inkml="http://www.w3.org/2003/InkML" xml:id="stk54" contextRef="#ctx0" brushRef="#br1">6881 19594 28623 0,'-20'14'1264'0,"20"-14"272"0,0 0-1232 0,0 0-304 6,4 13 0-6,-4-13 0 8,14 14 0-8,7-6 0 8,1-2 0-8,5-4 0 7,2-4 0-7,5 0 0 8,1 0 0-8,8 2 0 7,-3 0 0-7,5 0 128 7,2-2-128-7,-4 2 0 9,4 0 0-9,0 0 0 6,-6 0 0-6,5 0 0 23,-5 0-736-22,4 0-256-1,-6 0-48 0,2 2-16 0</inkml:trace>
    </iact:actionData>
  </iact:action>
  <iact:action type="add" startTime="69386">
    <iact:property name="dataType"/>
    <iact:actionData xml:id="d55">
      <inkml:trace xmlns:inkml="http://www.w3.org/2003/InkML" xml:id="stk55" contextRef="#ctx0" brushRef="#br1">9647 19169 16575 0,'-20'2'1472'0,"20"-2"-1168"6,-12 8-304-6,-1-2 0 8,1-3 1216-8,12-3 192 7,0 0 48-7,0 0 0 8,-2 16-736-8,2-16-144 7,4 21-16-7,6-5-16 8,3 2-32-8,3-3 0 8,6-1 0-8,5 2 0 7,4-7 0-7,8 1-16 7,-4 0 0-7,12-4 0 8,4-4-32-8,3-2 0 8,3-2 0-8,3-4 0 7,1-6-80-7,9 4-32 7,-2-5 0-7,6 1 0 8,-5 2 16-7,-1-3 0 6,-10 1 0-7,1-4 0 7,-8 3-48-7,-1-3 0 8,-5 6 0-8,2-5 0 7,0 3-80-7,-8-4-32 7,2 3 0-7,-8-3 0 8,-2 6-208-8,-2-5 128 7,-1 1-128-7,-5-2 0 8,-1 5 144-8,-7-5-144 7,3 4 128-7,-8-3-128 8,-3 5 128-8,-5-4-128 7,-4 3 0-6,-5-3 128 6,-3 2-128-7,-4-1 0 7,-1 1 0-7,-9 4 0 9,-1-2 0-9,-4 5 0 6,-3-1 0-6,-3 4 0 8,-6-2-128-8,2 2 128 7,-6-4 0-7,6 6 0 8,-5 4 0-8,1 0 0 7,0 2 0-7,-8 0 0 9,-4 7 0-9,-1 1 0 6,-5 5 0-6,1 5 0 8,-1-1 0-8,1 6 0 8,-1 5 0-8,5-3 0 7,-3 12 144-6,3-4-144 6,1 6 160-7,1-2-160 7,-3 1 352-7,0 5-32 7,3 2 0-6,1-2 0 6,1-3 96-7,3 1 16 7,4 0 0-7,8 2 0 9,6 1-32-9,7-3 0 7,7-4 0-7,3 2 0 8,10-2-208-8,4 4-64 7,4-2 0-7,4-4 0 8,9-1-128-8,5-4 0 6,5 5 0-5,4-2 0 7,4-4 0-8,10-2 0 7,2-2 0-7,6-8 128 8,1-3 0-8,1 1 0 7,4-3 0-7,3-4 0 8,0-1 0-8,3-3 0 7,7-2 0-7,4 2 0 7,6-5-128-7,2 1 0 8,0-6 144-8,-4-4-144 7,-8-3 0-7,2-3 0 8,0 2 0-8,-2-6 0 22,-2 1-1280-22,5-3-320 0,-5 0-64 0,0-7-14528 4</inkml:trace>
    </iact:actionData>
  </iact:action>
  <iact:action type="add" startTime="70497">
    <iact:property name="dataType"/>
    <iact:actionData xml:id="d56">
      <inkml:trace xmlns:inkml="http://www.w3.org/2003/InkML" xml:id="stk56" contextRef="#ctx0" brushRef="#br1">11156 18266 6447 0,'-25'0'576'1,"7"2"-576"4,1 0 0-5,-3 0 0 8,9 0 2992-8,-5 2 480 7,6 0 112-7,10-4 0 8,0 0-1968-8,-13 5-400 7,13-5-64-7,0 0-32 8,0 0-160-8,0 0-48 7,0 0 0-7,0 0 0 8,0 0-32-8,0 0-16 7,0 0 0-7,23 6 0 8,2-2-192-8,5-2-32 7,-1 0-16-7,4 0 0 8,2 0-192-8,0-2-48 7,2 0 0-7,0 2 0 8,-1-4-208-8,-3 0-48 8,0 0-128-8,-2 0 192 7,2-2-192-7,-2 0 0 7,1 0 0-7,-1-1 0 8,-2 3 128-8,0-4-128 7,-1 0 0-7,-1-2 144 9,0-2-336-9,-1 5-80 6,-3-1-16-6,1-4-9632 16,-9 2-1936-16</inkml:trace>
    </iact:actionData>
  </iact:action>
  <iact:action type="add" startTime="71023">
    <iact:property name="dataType"/>
    <iact:actionData xml:id="d57">
      <inkml:trace xmlns:inkml="http://www.w3.org/2003/InkML" xml:id="stk57" contextRef="#ctx0" brushRef="#br1">12442 17593 5519 0,'-18'-4'496'0,"18"4"-496"5,-11 0 0-5,11 0 0 9,-16-2 2608-9,16 2 416 6,-8-2 96-5,4-2 16 7,4 4-2032-8,0 0-400 7,0 0-64-7,0 0-32 9,0 0 224-9,0 0 64 6,0 0 0-6,4-11 0 8,6 3 32-8,-10 8 16 6,17-4 0-6,5 2 0 9,-5-6-384-9,5 2-80 6,5 3-16-6,2 3 0 8,3 2-80-8,3-2-32 7,0 1 0-7,0 5 0 9,6 0-208-9,-4 0-144 7,-2 2 192-6,-4 4-192 6,-3-7 160-7,-5 7-160 7,-3 2 128-7,1-3-128 8,-9 3 160-8,-12-14-160 7,4 18 192-7,-2 3-192 8,-4 1 224-8,-6 1-64 8,-4 0-16-8,-9 3 0 8,-7-5-144-8,1 3 160 6,-6-3-160-6,0 2 160 8,2-1-160-8,3-5 0 7,3 1 0-7,7-6 128 8,-1 1-128-8,9-5 0 7,10-8 0-7,0 0 128 8,0 0-128-8,0 0 0 7,6 18 0-7,8-9 0 9,3 5 0-9,7-6 0 6,5 2 0-6,4 3 0 8,6-1-128-8,-4 4 128 7,2-5 0-7,4 9 0 8,-6-1 0-8,-2-1 0 7,-5 3 0-7,-7 3 0 8,1-1 0-8,-9 2 0 7,1-1-144-7,-10-3 144 8,-6 3 128-8,-4 3 96 7,-8 2 16-7,-5 1 0 8,-5-3 272-8,-9 0 48 8,-6 0 16-8,-6-1 0 7,-1-3 64-7,-3 3 0 7,-4-1 16-7,4 0 0 8,3-5-192-8,3-5-32 7,-2 1-16-7,8-6 0 8,-2-1-272-8,6-1-144 7,1-8 160-7,7-4-160 23,5-3-240-23,9-3-144 0,5 0-16 0,6-8-10400 7,4-7-2064-7</inkml:trace>
    </iact:actionData>
  </iact:action>
  <iact:action type="add" startTime="71923">
    <iact:property name="dataType"/>
    <iact:actionData xml:id="d58">
      <inkml:trace xmlns:inkml="http://www.w3.org/2003/InkML" xml:id="stk58" contextRef="#ctx0" brushRef="#br1">14166 17747 11055 0,'0'0'480'0,"-16"0"112"0,5-2-464 0,-7-2-128 7,6 2 0-7,-7-1 0 7,-2 1 1648-7,-5 2 304 7,1 2 64-7,-2 3 16 8,-1 1-736-8,1 0-144 7,0 4-16-7,-3 2-16 8,-1-7 96-8,2 5 32 7,0 4 0-7,3-4 0 9,5 5-400-9,5-3-80 6,1 5 0-6,7-5-16 9,8-12-400-9,-2 18-80 6,4 1-16-6,4-5 0 8,7 3-256-8,3-3 128 8,7 4-128-8,3 1 0 8,1 1 160-8,2 1-160 6,0 0 128-6,1 3-128 9,-1 1 0-9,0 1 128 8,1-1-128-8,-3-4 0 6,-4 1 960-6,-1 1 128 8,-3 5 0-8,-5-7 16 22,-2-3-1360-22,-5 3-256 1,-5 0-64-1,-4 1-16 0,0-1 1104 0,-9-5 240 7,-3 3 32-7,-7-3 16 7,-11 4-96-7,-1-1-32 8,-8-5 0-8,4 3 0 8,-8-5-176-8,2 2-48 7,-5-7 0-7,-3 1 0 8,0-2-208-8,6-6-48 7,-1-6-16-7,3 2 0 8,8-3-368-8,7 1-80 6,7-6-16-6,7 0-11520 17,2-3-2304-17</inkml:trace>
    </iact:actionData>
  </iact:action>
  <iact:action type="add" startTime="72765">
    <iact:property name="dataType"/>
    <iact:actionData xml:id="d59">
      <inkml:trace xmlns:inkml="http://www.w3.org/2003/InkML" xml:id="stk59" contextRef="#ctx0" brushRef="#br1">15584 17562 6447 0,'0'0'272'1,"0"0"80"-1,-14 2-352 0,14-2 0 4,-15 0 0-4,15 0 0 8,-14 6 1968-8,1 4 320 7,13-10 64-7,-12 7 16 8,4 3-1088-8,8-10-224 7,-12 16-32-7,5 1-16 8,1-1 80-8,2 5 0 7,-2 5 16-7,4-1 0 8,0 6-208-8,6 4-32 8,4 6-16-8,0 0 0 8,3 0-288-8,5-2-64 6,5 4-16-6,5-4 0 8,1 2-160-8,2-6-16 8,2-6-16-8,5 1 0 7,6-1-144-7,3-4-16 8,4-3-128-8,4-9 192 8,1 1-64-7,3-8-128 5,1-6 176-6,-1-2-176 8,0-6 224-8,-5-6-64 6,-3-1-16-6,2-7 0 8,-3-5 32-7,-1-2 0 5,2-6 0-6,0 2 0 9,-2-1-176-9,-3 3 128 6,1-4-128-6,2-4 128 8,-4 4-128-8,-2-6 0 8,-8 4 0-8,-4 0 0 7,-1-4 0-7,-9 6 0 8,-5 0 0-8,0-4 0 7,-7 2 0-7,-3-4 0 8,-6 2 0-8,0 4 0 8,-3 3 0-8,1 7 0 6,-8 4 0-6,4 3 0 9,-8 10 0-9,5 4 0 7,-5 4 0-7,3 4 0 8,-7-2 0-8,1 8 128 7,-1 8-128-7,-3 1 0 7,-3 4 0-7,1 5 0 8,0 3 128-8,1 6-128 8,1 8 0-8,-1 4 0 7,-3 3 144-7,6 11-144 8,-5 3 144-8,1 10-144 7,-4 8 192-7,-3 2-192 8,-1 7 256-8,2 5-64 6,-2 1-16-6,2 5 0 9,-4-1-176-9,-4 2 128 7,-2 5-128-7,-4-5 128 7,-2-6 64-7,0-1 0 8,-6-1 0-8,1-3 0 8,-1-8 128-8,2 2 48 7,1-3 0-7,-1-3 0 7,2-2 64-7,-2-4 16 7,3 0 0-7,-1-5 0 8,-2-5-112-8,2-8-16 8,-3 1 0-8,-1-5 0 7,0-3-32-7,1-4-16 8,5-10 0-8,4-2 0 8,0-4-16-8,6-3 0 7,-2-9 0-7,4 1 0 8,4-7-80-8,3-5-32 6,1-8 0-6,4-6 0 9,1-2-144-9,1-3 128 7,3-9-128-7,-1-5 128 8,5-2-128-8,0-3 0 6,7-7 0-6,1-8 0 9,4 6 0-9,4-5-192 7,4 1 32-7,1 4 16 8,11-4-48-8,0 6 0 7,5 4 0-7,4-1 0 8,5-3 32-8,5 8 0 7,0 2 0-7,7 3 0 8,1 7 160-8,8-3-160 7,4 3 160-7,5 5-160 7,0 2 160-6,3 1-160 6,-5 3 160-7,5 4-160 8,-3 4 160-8,-1 7 0 7,-3 7 0-7,-1 2-128 8,-3-1 128-8,1 9 0 7,-3 3 0-7,-3 2 0 8,0 4 0-8,-10-2 0 7,-4 0 0-7,-6 1 0 8,-3 1 0-8,-7-2 192 7,1 0-32-7,-1-4-16 8,-5 2-16-8,3-1 0 7,-5-5 0-7,2-2 0 8,-8 1-128-8,1-11 0 7,5 1 0-7,-12-14 0 21,0 0-1072-20,12 8-240-1,-12-8-48 0,19 0-9088 9,-5-6-1824-9</inkml:trace>
    </iact:actionData>
  </iact:action>
  <iact:action type="add" startTime="73800">
    <iact:property name="dataType"/>
    <iact:actionData xml:id="d60">
      <inkml:trace xmlns:inkml="http://www.w3.org/2003/InkML" xml:id="stk60" contextRef="#ctx0" brushRef="#br1">18697 17472 8287 0,'0'0'736'0,"0"0"-592"6,-12 6-144-6,-1 0 0 9,-1-2 2656-9,-1 6 496 6,-3-5 112-6,0 5 0 9,-3 0-1632-9,-2-2-336 7,-3 0-64-7,1 5-16 8,-2-3-128-8,-1 6-16 6,-1-5-16-6,2 5 0 8,1-2-288-8,1 5-64 7,-2 1-16-7,-1-1 0 8,1 4-80-8,-2 5-16 7,0 1 0-7,-1 10 0 8,1-2-112-7,-2 8-32 4,-4-2 0-5,0 9 0 9,3 11-144-9,3 7-48 7,0-4 0-7,2 8 0 9,-1 6-128-8,-1 4-128 4,0 6 144-5,-2 2-144 8,1-1 208-8,3-1-48 7,0 4-16-7,1-7 0 9,1-3 112-9,0 0 32 6,3-6 0-6,1-2 0 9,5 6 96-9,0-8 0 6,9 0 16-6,1 2 0 8,2-5-16-8,0 5-16 7,2-2 0-7,2-4 0 8,0 0-144-8,2-2-32 7,2 3 0-7,2-7 0 8,0 2 32-8,3-5 0 8,7-7 0-8,-2 1 0 7,1-4-32-7,7-6 0 8,1-1 0-8,2-1 0 8,3-6-192-8,3 0 144 7,2-7-144-7,4-3 128 7,0-4-128-7,0-1 0 7,2-7 0-7,6-5 0 23,4 2-512-23,0-4-48 0,-4-8 0 1,-1 2-11648 6,-3-2-2320-7</inkml:trace>
    </iact:actionData>
  </iact:action>
  <iact:action type="add" startTime="77312">
    <iact:property name="dataType"/>
    <iact:actionData xml:id="d61">
      <inkml:trace xmlns:inkml="http://www.w3.org/2003/InkML" xml:id="stk61" contextRef="#ctx0" brushRef="#br2">17267 13096 4607 0,'0'0'192'1,"0"0"64"13,4-12-256-14,-2-1 0 0,-2 13 0 0,10-12 0 1,-10 12 3136-1,12-10 592 6,-12 10 112-6,0 0 32 8,8-12-2400-7,-8 12-464 5,0 0-112-6,0 0 0 8,0 0-64-7,0 0 0 5,0 0 0-6,0 0 0 9,-8-5-144-8,-8 5-48 4,-1 0 0-5,-9 4 0 9,-1 1-272-9,-6 5-64 6,-2-2-16-6,-4 2 0 9,-10 7-112-9,0-3-32 7,-2 1 0-7,-1 3 0 9,-3-6-144-9,0-3 192 5,5 5-192-5,1-8 192 9,-2 0-192-9,6 2 128 7,6-4-128-7,4-2 128 8,-2-1 0-7,6-1 0 5,2 0 0-6,1 0 0 8,3-1-128-8,6-1 192 7,3 2-192-7,-2-2 192 8,18 2-192-8,-11-2 0 8,11 2 0-8,0 0 0 6,0 0 176-6,0 0-48 8,0 0-128-8,0 0 192 7,0 0-48-7,0 0-16 8,0 0 0-8,0 0 0 7,0 0-128-7,0 0 0 7,13 9 0-7,1 1 0 9,-4 6 0-9,3 1 128 6,-3 1-128-6,2 5 0 9,0 5 0-9,-5 5 0 7,7 4 0-7,-4 4 0 9,0 4 0-9,1 5 0 5,-3 9 0-5,0 5 0 9,0 8 0-9,-2 0 0 7,-5 6 0-7,1 6 0 8,-2 8 0-8,-2 0 0 7,2-1 0-7,-3 9 0 8,-9-5 0-8,0 5 0 7,-5-7 0-7,-1 5 0 8,-1-6 0-8,-3 5 0 7,3-9 128-7,-3 0-128 8,-3-6 0-8,-3-3 0 7,-3-1 0-7,-2 0 0 8,2-1 128-8,2-9-128 7,3-4 0-7,1 2 128 8,0-3-128-8,3-5 0 7,-1-1 0-7,-1-8 128 8,1-1-128-8,5-7 0 7,5 2 0-7,-1-6 0 8,0 0 0-8,7-5 128 7,-5-5-128-7,6 0 0 9,2-5 0-9,0-5 0 6,2 1 128-6,2-18-128 7,2 15 0-7,-2-15 0 8,4 16 0-8,-4-16 0 8,0 0 128-8,12 16-128 6,0-7 0-6,1-3 128 9,5 2-128-9,-3-2 0 6,3-4 0-6,3 2 128 9,1 0-128-9,-1-1 0 7,5-1 0-7,3 2 0 8,4-2 0-8,0 0 0 7,0-2 0-7,4 0 0 9,2-2 0-9,-2-2 160 6,6-1-160-6,0-1 160 8,2-4-160-8,6 0 160 7,-6 0-160-7,5-5 160 8,5 3-160-8,2-3-144 7,1 5 144-7,1-4-9696 15,-3 4-1824-14</inkml:trace>
    </iact:actionData>
  </iact:action>
  <iact:action type="add" startTime="78290">
    <iact:property name="dataType"/>
    <iact:actionData xml:id="d62">
      <inkml:trace xmlns:inkml="http://www.w3.org/2003/InkML" xml:id="stk62" contextRef="#ctx0" brushRef="#br2">19887 12423 11967 0,'0'0'1072'0,"-12"-10"-864"5,-1 3-208-5,13 7 0 8,-12-4 656-8,12 4 96 7,0 0 16-7,0 0 0 9,0 0 128-9,0 0 48 6,-8-8 0-6,8 8 0 8,0 0 32-8,0 0 16 7,0 0 0-7,12-14 0 9,3 6-128-9,1 3-32 7,4-3 0-7,7 4 0 7,0-2-128-7,6 2-48 8,4-2 0-8,4 2 0 7,-2-1-144-7,6 1-48 8,0 0 0-8,-6 2 0 7,-4 2-80-7,0 0-32 9,-4 0 0-8,-1 4 0 5,-7 0-128-6,-1 0-32 6,1 5 0-6,0-3 0 8,-3 2-192-8,-4 4 144 8,-16-12-144-8,11 17 128 7,-5 3-128-7,-2 5 192 7,-4-2-192-7,-2 9 192 9,-4 3-64-9,0 8-128 6,-5 0 192-5,-1 3-64 7,-4 5-128-8,5 4 0 6,-5 1 144-6,4 1-144 8,-3 1 0-8,3 5 0 7,0 5 0-7,5-4 128 9,-1 5-128-9,6-3 0 6,-2 4 0-6,-2-4 0 9,2 7 0-9,2-5 0 7,2 4 0-7,0-4 0 8,2 4 0-8,-2 2 0 7,0-1 0-7,4 3 0 8,2 2 0-8,-2-6 0 7,-2-8 0-7,2 4 0 7,-2 1 0-7,1-1 0 8,1-2 0-8,2-1 128 8,-2 3-128-8,0-6 0 7,0 3 0-7,0 1 128 8,0 0-128-8,0 3 144 7,1-5-144-7,-1 4 160 8,-2-3-160-8,-2-5 160 7,2 2-160-7,-2 3 160 8,0-1-32-8,0-3-128 7,2-1 192-7,-2 0-64 8,0-1-128-8,0 1 128 7,2-1-128-7,0-3 128 8,2-1-128-8,-2-2 0 7,0-1 144-7,4-3-144 8,-2-6 128-8,-2 2-128 7,2-6 128-7,-1 0-128 8,1-6 144-8,0-4-144 7,0-1 192-7,-4-1-192 8,-4-2 224-8,4 1-64 7,0-7-16-7,4-3 0 8,-2 3-16-8,2-5 0 7,0 3 0-7,2 1 0 8,-2-4-128-8,3 3 192 7,-1-7-192-7,-2 4 192 7,0-3-192-7,2 3 160 8,-6-14-160-8,8 14 160 8,-4 1-160-8,-4-15 160 7,5 14-160-7,-1 0 160 9,-4-14-160-9,0 0 160 6,6 9-160-6,-6-9 160 8,0 0-160-8,0 0 160 6,0 0-160-6,0 0 160 9,4 18-32-9,-4-18-128 6,0 0 192-6,0 0-64 8,0 10 64-8,0-10 16 8,0 0 0-8,0 0 0 8,0 0 128-8,0 0 32 7,0 0 0-7,-14 5 0 7,1-3-48-7,-1 0-16 8,-1 4 0-8,-1 0 0 8,-4-6-32-8,1 0 0 7,1 2 0-7,-5 2 0 7,-4-2-16-7,-3 4-16 8,-1 3 0-8,-8-1 0 8,-4-2-16-8,-7 2 0 6,-7 6 0-6,-1-5 0 9,-7 3-32-9,3-4 0 6,1 0 0-6,-5 3 0 9,2-3 0-9,3 4-16 6,1-1 0-6,-1-1 0 9,1 2-176-9,3-2 128 7,3-1-128-7,3 1 128 8,6-4-128-8,2-4 0 7,8 0 0-7,8 0 0 24,-1 0-1104-24,9-4-160 0,7-2-16 0,12 4-11056 6,-10-8-2192-5</inkml:trace>
    </iact:actionData>
  </iact:action>
  <iact:action type="add" startTime="80554">
    <iact:property name="dataType"/>
    <iact:actionData xml:id="d63">
      <inkml:trace xmlns:inkml="http://www.w3.org/2003/InkML" xml:id="stk63" contextRef="#ctx0" brushRef="#br2">22930 2272 5519 0,'0'0'496'1,"0"0"-496"6,-8-9 0-7,8 9 0 8,0 0 1920-8,0 0 272 7,-8-8 64-7,8 8 16 8,0 0-1184-8,0 0-256 7,0 0-32-7,0 0-16 8,0 0-256-8,0 0-48 7,0 0-16-7,0 0 0 9,0 0-64-9,0 0-16 6,0 0 0-6,0 0 0 9,0 0 192-9,0 0 48 6,0 0 0-5,20 6 0 6,3-2 32-7,4 1 16 8,3-3 0-8,3 0 0 7,6-2-128-7,2 0-32 8,6 0 0-7,5-2 0 5,5 4-160-6,3-4-32 7,7-4-16-7,-5 3 0 8,0-1-112-8,3 0-32 8,-5 2 0-8,-1 0 0 8,1-2-160-8,-1 0 192 7,-1 2-192-7,5-2 192 8,-3 4-64-8,-3-2 0 7,-3-2 0-7,1 0 0 9,-2 3 0-9,-8-3-128 6,-6-2 192-6,-6 0-64 8,-6 4-128-8,-4 0 160 6,-5 2-160-6,-18 0 160 8,0 0-16-8,0 0 0 8,0 0 0-8,0 0 0 7,0 0 144-7,0 0 32 8,-16 8 0-8,-1-4 0 8,-11 0-80-8,-5 0-16 7,-6-3 0-7,-7 3 0 7,-1-2-96-7,0 0 0 8,-8-2-128-8,1 0 192 8,-1 0-16-8,-5 2-16 7,-1 2 0-7,-1 0 0 7,1 0-32-7,-3 0-128 8,3-2 192-8,-1 2-64 8,0 2-128-8,-3 1 0 7,5-3 144-7,5 0-144 8,4-4 0-8,8 2 0 7,3 2 0-7,8 0 128 8,7 0-128-8,5 2 0 7,7-2 0-7,13-4 0 7,0 0 0-7,0 0 0 7,0 0 0-7,0 0 0 8,0 0 0-8,17 5 0 8,7-1 0-8,15 0 0 8,8-4 0-8,3 0 0 7,9-4 128-7,5 0-128 8,1 0 0-8,3-1 144 7,-6-5-144-7,5 0 0 7,3 0 128-7,-2-3-128 8,0 5 0-8,1 0 0 9,-1-2 128-9,0 3-128 6,-2-3 0-6,-5-2 0 8,-1 2 0-8,-5 1 0 7,-4 1 0-7,-8 4 0 8,-10-2 0-8,-6 2 0 7,-5-2 0-7,-9 4 0 8,-13 2 144-8,0 0-144 7,0 0 0-7,0 0 144 7,-15 0 48-7,-11 2 16 8,-11 2 0-8,-8 0 0 8,-11 0-64-8,-9 0-16 7,1-2 0-7,-8 2 0 8,2 0-128-8,-6 2 160 7,-1-1-160-7,-1 1 160 8,-2 2-160-8,2 6 192 7,0-7-192-7,2 3 192 9,6 2-192-9,6-4 0 6,5 0 0-6,5 3 0 8,9-3 0-8,8 8 0 6,7-5-224-6,5 3-15664 12</inkml:trace>
    </iact:actionData>
  </iact:action>
  <iact:action type="add" startTime="82475">
    <iact:property name="dataType"/>
    <iact:actionData xml:id="d64">
      <inkml:trace xmlns:inkml="http://www.w3.org/2003/InkML" xml:id="stk64" contextRef="#ctx0" brushRef="#br2">18034 14401 3679 0,'0'0'320'2,"0"0"-320"5,0 0 0-7,0 0 0 8,0 0 1904-8,0 0 304 7,0 0 64-7,0 0 16 8,0 0-1008-8,0 0-192 7,-12 2-32-7,12-2-16 9,0 0 32-9,0 0 0 7,0 0 0-7,0 0 0 8,0 0-160-8,0 0-16 6,0 0-16-6,0 0 0 8,0 0-160-8,18-4-16 7,-5 0-16-7,3 2 0 8,-16 2-32-8,23-8 0 7,-3 6 0-7,-1 0 0 9,5 0-96-9,1 0-32 6,5 0 0-6,1 2 0 9,0 0-112-8,8 0-32 5,2-2 0-6,2 0 0 7,4 0-112-7,-1 1-16 7,7-1-16-7,-2-2 0 8,-2 0 80-8,-7 0 0 7,3-2 16-7,2 2 0 8,-2-2-32-8,2-2-16 8,0 5 0-8,-6-1 0 8,3 0 32-8,-3 0 0 6,0 0 0-6,2 0 0 9,0 2-64-9,2 0 0 6,-6-2 0-6,2 2 0 8,-4 0-32-7,-4 0-16 5,0-1 0-6,1-1 0 9,-7-4-32-9,-6 4-16 6,1 2 0-6,-1 2 0 8,1-4-16-8,-5 2 0 7,1 2 0-7,-1-4 0 8,-17 4-16-8,16 0 0 8,4-6 0-8,-7 2 0 7,-13 4-128-7,18 0 128 8,-18 0-128-8,17 0 128 7,-17 0 0-7,0 0 0 8,0 0 0-8,12 4 0 8,-12-4 64-8,0 0 0 6,0 0 0-6,16-5 0 9,-16 5-48-9,0 0 0 6,13-6 0-6,-13 6 0 8,0 0-144-8,0 0 160 7,16-6-160-7,-16 6 160 8,0 0-160-8,12-4 128 8,-12 4-128-8,0 0 128 7,15-6-128-7,-15 6 0 7,0 0 0-7,0 0 0 8,0 0 0-8,8-10 0 7,-8 10 128-7,0 0-128 8,0 0 0-8,0 0 128 7,0 0-128-7,0 0 128 8,0 0-128-8,0 0 0 8,0 0 0-8,0 0 0 8,0 0 0-8,0 0 0 7,0 0 0-7,0 0 0 8,0 0-128-8,0 0-64 6,0 0-16-6,0 0 0 23,0 0-1136-23,0 0-208 0,0 0-48 0,0 0-9376 7,0 0-1872-6</inkml:trace>
    </iact:actionData>
  </iact:action>
  <iact:action type="add" startTime="84084">
    <iact:property name="dataType"/>
    <iact:actionData xml:id="d65">
      <inkml:trace xmlns:inkml="http://www.w3.org/2003/InkML" xml:id="stk65" contextRef="#ctx0" brushRef="#br2">19064 19052 15135 0,'0'0'672'0,"-12"0"144"0,-2 4-656 0,14-4-160 7,-11 6 0-7,11-6 0 8,0 0 752-8,-16 6 112 7,6 5 32-7,10-11 0 7,-7 12 0-7,7-12 0 7,0 0 0-7,-10 16 0 9,6 1-128-9,4 1-32 6,0-18 0-6,10 15 0 9,-1 3 48-9,1-8 16 6,8 1 0-6,1-1 0 8,3 0-240-8,7 3-48 7,4-5-16-7,4 2 0 9,10-4-272-9,4 0-48 6,-1-4-16-6,5 0 0 11,0-4 32-11,3 0 0 4,1-4 0-3,-1-4 0 7,1-2 96-8,3 1 32 7,-1-5 0-7,3-2 0 8,-4 1 48-8,1-5 16 7,-3-1 0-7,-3 2 0 8,-2-5-144-8,-4 1-32 7,-10-4 0-7,-2 1 0 8,-8 1-80-8,-6-2 0 7,-5-2-128-7,-3 1 192 7,-1 3-64-7,-4 0-128 8,-8 1 176-8,-2-1-176 7,-4 2 144-7,-4 1-144 8,-2 3 0-8,1-1 144 7,-9-1-144-7,0 4 0 8,1 1 0-8,-8 0 0 8,-5 3 128-8,-1 3-128 6,-4 4 0-6,-4-1 128 9,-2 5-128-9,-2 6 0 7,0 7 0-7,0-1 128 8,-4 6-128-8,1 3 0 7,3 3 0-7,-6 3 0 8,2 5 0-8,4-1 0 7,-6 2 0-7,5 2 128 8,1 1-128-8,-4 1 0 7,0 6 0-7,4 0 128 8,0 4 64-8,2-4 16 7,-6 4 0-7,5-3 0 8,3 7 0-8,3-2 0 7,-1 4 0-7,6 4 0 8,4-3 0-8,1 3 0 7,7 2 0-7,-1-1 0 8,7-1-16-8,5-1-16 7,2-1 0-7,8-4 0 7,2 4-16-6,4-1 0 6,5-5 0-7,1-4 0 8,4 0-32-8,5-2-128 6,-1-6 192-6,5-2-64 9,6-3 64-9,2-7 16 7,6 1 0-7,2-9 0 8,6 3 0-8,1-6 0 7,1 1 0-7,0-5 0 8,2-4-64-8,1 0-16 7,1 0 0-7,3-4 0 8,-1-2-128-8,-1-4 0 7,1-5 144-7,0 3-144 8,-1-6 0-8,1 5 0 7,1-5 0-7,-3 4 0 22,-2-7-1152-22,-5 3-320 0,-5-3-48 0,0-5-15136 4</inkml:trace>
    </iact:actionData>
  </iact:action>
  <iact:action type="add" startTime="85075">
    <iact:property name="dataType"/>
    <iact:actionData xml:id="d66">
      <inkml:trace xmlns:inkml="http://www.w3.org/2003/InkML" xml:id="stk66" contextRef="#ctx0" brushRef="#br2">21207 17188 19343 0,'0'0'1728'0,"0"0"-1392"6,0 0-336-6,0 0 0 8,-13-2 720-8,13 2 80 7,0 0 16-7,-14 7 0 8,1-1-64-8,13-6-16 8,-16 8 0-8,4 4 0 7,-3-3 32-7,3 9 16 8,4-2 0-7,-8 5 0 6,3 1 48-7,-3 5 0 6,6 4 0-6,1-2 0 9,1 1-96-9,4-1-16 7,-2 2 0-7,-2 8 0 7,4-2-256-7,3 2-48 8,-3 0-16-8,2 0 0 8,2 6-64-8,0-2-16 6,4 2 0-5,3-2 0 6,5-6 32-7,-2-4 0 7,7 4 0-7,-3-6 0 9,4-2 0-9,-1-3 0 7,-1-5 0-7,3 3 0 8,1-1-96-8,-3-2 0 6,3-3-16-6,1-6 0 9,-1-1-112-9,3 3-128 6,3-8 176-5,-1 2-176 7,-2-3 0-8,1-1 0 7,-7-2 0-7,5 0 0 22,-3-6-320-22,-5 0-80 1,-14 4-16-1,17-9 0 14,-1 1-1376-14,-16 8-256 0,8-16-64 0,-6 3-7888 8,-2-5-1584-7</inkml:trace>
    </iact:actionData>
  </iact:action>
  <iact:action type="add" startTime="85406">
    <iact:property name="dataType"/>
    <iact:actionData xml:id="d67">
      <inkml:trace xmlns:inkml="http://www.w3.org/2003/InkML" xml:id="stk67" contextRef="#ctx0" brushRef="#br2">20632 17778 11967 0,'0'0'528'1,"-12"-3"112"-1,12 3-512 0,0 0-128 5,0 0 0-5,22-16 0 9,3 4 5168-9,8-1 992 6,6 5 208-6,10 0 32 8,8-6-4976-8,3 5-992 7,6 3-208-7,-3-6-32 7,-3 0 80-7,5-1 32 8,-3 1 0-8,-1 4 0 8,-1-4-112-7,-1 7-32 5,-1 3 0-6,-1 2 0 22,-1 0-1936-21,-3 2-384 1</inkml:trace>
    </iact:actionData>
  </iact:action>
  <iact:action type="add" startTime="86984">
    <iact:property name="dataType"/>
    <iact:actionData xml:id="d68">
      <inkml:trace xmlns:inkml="http://www.w3.org/2003/InkML" xml:id="stk68" contextRef="#ctx0" brushRef="#br1">21884 16739 13823 0,'0'0'608'1,"0"0"128"-1,0 0-592 0,0 0-144 3,0 0 0-3,0 0 0 8,16 19 1344-8,-4-3 224 7,5 4 48-7,-5-3 16 8,3-5-672-8,-1 7-128 7,6 1-16-7,-1 1-16 9,-1 7-144-9,5 1-16 6,4 4-16-6,1 4 0 8,-1 2-176-8,2 6-48 7,1 2 0-7,1 3 0 8,4 9-64-8,-2 1-16 8,-2 7 0-8,8 3 0 7,2-2-64-7,-2 4-32 7,2 4 0-6,-2 4 0 6,2 6-32-7,-4 0 0 7,4 8 0-7,-6 1 0 8,-5-5 16-8,-1 5 0 8,-2-3 0-8,-2 8 0 7,-1-5 112-7,-3 3 32 8,-3-3 0-8,1 5 0 7,-1-9 32-7,-4-1 0 7,1 4 0-7,-5-7 0 8,-2 3 80-8,2-2 32 7,-7 0 0-7,-3-7 0 8,-3-4 80-8,-7 4 32 7,0-3 0-7,-8-1 0 9,1-3 0-9,-7-4 0 6,-1 2 0-6,-6-6 0 9,-8 1-192-9,-2-7-32 7,-10 1-16-7,-5-1 0 7,-7 0-144-7,-3-3-32 7,2-8 0-7,-5-1 0 8,3 1-192-8,4-2 0 7,-3-8 0-7,9-2 0 23,3-4-1552-23,6-3-368 1,0-5-64-1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EEA3C-80EF-4FAB-9D44-CF277B9A3523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68388" y="1143000"/>
            <a:ext cx="472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A591C5-23A3-4162-862A-73C1ABE8F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489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1272011"/>
            <a:ext cx="10104120" cy="2705947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4082310"/>
            <a:ext cx="8915400" cy="1876530"/>
          </a:xfrm>
        </p:spPr>
        <p:txBody>
          <a:bodyPr/>
          <a:lstStyle>
            <a:lvl1pPr marL="0" indent="0" algn="ctr">
              <a:buNone/>
              <a:defRPr sz="2720"/>
            </a:lvl1pPr>
            <a:lvl2pPr marL="518145" indent="0" algn="ctr">
              <a:buNone/>
              <a:defRPr sz="2267"/>
            </a:lvl2pPr>
            <a:lvl3pPr marL="1036290" indent="0" algn="ctr">
              <a:buNone/>
              <a:defRPr sz="2040"/>
            </a:lvl3pPr>
            <a:lvl4pPr marL="1554434" indent="0" algn="ctr">
              <a:buNone/>
              <a:defRPr sz="1813"/>
            </a:lvl4pPr>
            <a:lvl5pPr marL="2072579" indent="0" algn="ctr">
              <a:buNone/>
              <a:defRPr sz="1813"/>
            </a:lvl5pPr>
            <a:lvl6pPr marL="2590724" indent="0" algn="ctr">
              <a:buNone/>
              <a:defRPr sz="1813"/>
            </a:lvl6pPr>
            <a:lvl7pPr marL="3108869" indent="0" algn="ctr">
              <a:buNone/>
              <a:defRPr sz="1813"/>
            </a:lvl7pPr>
            <a:lvl8pPr marL="3627013" indent="0" algn="ctr">
              <a:buNone/>
              <a:defRPr sz="1813"/>
            </a:lvl8pPr>
            <a:lvl9pPr marL="4145158" indent="0" algn="ctr">
              <a:buNone/>
              <a:defRPr sz="181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63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691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6778" y="413808"/>
            <a:ext cx="2563178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7245" y="413808"/>
            <a:ext cx="7540943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652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80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054" y="1937705"/>
            <a:ext cx="10252710" cy="3233102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054" y="5201393"/>
            <a:ext cx="10252710" cy="1700212"/>
          </a:xfrm>
        </p:spPr>
        <p:txBody>
          <a:bodyPr/>
          <a:lstStyle>
            <a:lvl1pPr marL="0" indent="0">
              <a:buNone/>
              <a:defRPr sz="2720">
                <a:solidFill>
                  <a:schemeClr val="tx1"/>
                </a:solidFill>
              </a:defRPr>
            </a:lvl1pPr>
            <a:lvl2pPr marL="518145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2pPr>
            <a:lvl3pPr marL="103629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3pPr>
            <a:lvl4pPr marL="155443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4pPr>
            <a:lvl5pPr marL="207257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5pPr>
            <a:lvl6pPr marL="259072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6pPr>
            <a:lvl7pPr marL="310886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7pPr>
            <a:lvl8pPr marL="3627013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8pPr>
            <a:lvl9pPr marL="4145158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11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7245" y="2069042"/>
            <a:ext cx="505206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7895" y="2069042"/>
            <a:ext cx="505206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69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3" y="413810"/>
            <a:ext cx="1025271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795" y="1905318"/>
            <a:ext cx="5028842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795" y="2839085"/>
            <a:ext cx="5028842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7896" y="1905318"/>
            <a:ext cx="5053608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7896" y="2839085"/>
            <a:ext cx="5053608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44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56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55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4" y="518160"/>
            <a:ext cx="3833931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608" y="1119083"/>
            <a:ext cx="6017895" cy="5523442"/>
          </a:xfrm>
        </p:spPr>
        <p:txBody>
          <a:bodyPr/>
          <a:lstStyle>
            <a:lvl1pPr>
              <a:defRPr sz="3627"/>
            </a:lvl1pPr>
            <a:lvl2pPr>
              <a:defRPr sz="3173"/>
            </a:lvl2pPr>
            <a:lvl3pPr>
              <a:defRPr sz="2720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4" y="2331720"/>
            <a:ext cx="3833931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4" y="518160"/>
            <a:ext cx="3833931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3608" y="1119083"/>
            <a:ext cx="6017895" cy="5523442"/>
          </a:xfrm>
        </p:spPr>
        <p:txBody>
          <a:bodyPr anchor="t"/>
          <a:lstStyle>
            <a:lvl1pPr marL="0" indent="0">
              <a:buNone/>
              <a:defRPr sz="3627"/>
            </a:lvl1pPr>
            <a:lvl2pPr marL="518145" indent="0">
              <a:buNone/>
              <a:defRPr sz="3173"/>
            </a:lvl2pPr>
            <a:lvl3pPr marL="1036290" indent="0">
              <a:buNone/>
              <a:defRPr sz="2720"/>
            </a:lvl3pPr>
            <a:lvl4pPr marL="1554434" indent="0">
              <a:buNone/>
              <a:defRPr sz="2267"/>
            </a:lvl4pPr>
            <a:lvl5pPr marL="2072579" indent="0">
              <a:buNone/>
              <a:defRPr sz="2267"/>
            </a:lvl5pPr>
            <a:lvl6pPr marL="2590724" indent="0">
              <a:buNone/>
              <a:defRPr sz="2267"/>
            </a:lvl6pPr>
            <a:lvl7pPr marL="3108869" indent="0">
              <a:buNone/>
              <a:defRPr sz="2267"/>
            </a:lvl7pPr>
            <a:lvl8pPr marL="3627013" indent="0">
              <a:buNone/>
              <a:defRPr sz="2267"/>
            </a:lvl8pPr>
            <a:lvl9pPr marL="4145158" indent="0">
              <a:buNone/>
              <a:defRPr sz="22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4" y="2331720"/>
            <a:ext cx="3833931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731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7245" y="413810"/>
            <a:ext cx="1025271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7245" y="2069042"/>
            <a:ext cx="1025271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7245" y="7203865"/>
            <a:ext cx="267462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64C68-6F9B-40C9-8A3A-0FA7AAD92F70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7635" y="7203865"/>
            <a:ext cx="401193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5335" y="7203865"/>
            <a:ext cx="267462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245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1036290" rtl="0" eaLnBrk="1" latinLnBrk="0" hangingPunct="1">
        <a:lnSpc>
          <a:spcPct val="90000"/>
        </a:lnSpc>
        <a:spcBef>
          <a:spcPct val="0"/>
        </a:spcBef>
        <a:buNone/>
        <a:defRPr sz="49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9072" indent="-259072" algn="l" defTabSz="1036290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173" kern="1200">
          <a:solidFill>
            <a:schemeClr val="tx1"/>
          </a:solidFill>
          <a:latin typeface="+mn-lt"/>
          <a:ea typeface="+mn-ea"/>
          <a:cs typeface="+mn-cs"/>
        </a:defRPr>
      </a:lvl1pPr>
      <a:lvl2pPr marL="77721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2pPr>
      <a:lvl3pPr marL="1295362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81350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33165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84979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36794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88608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404230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1pPr>
      <a:lvl2pPr marL="518145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103629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55443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07257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59072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10886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627013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145158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microsoft.com/office/2011/relationships/inkAction" Target="../ink/inkAction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0.png"/><Relationship Id="rId11" Type="http://schemas.openxmlformats.org/officeDocument/2006/relationships/image" Target="../media/image2.png"/><Relationship Id="rId5" Type="http://schemas.openxmlformats.org/officeDocument/2006/relationships/image" Target="../media/image11.png"/><Relationship Id="rId10" Type="http://schemas.openxmlformats.org/officeDocument/2006/relationships/image" Target="../media/image85.png"/><Relationship Id="rId4" Type="http://schemas.openxmlformats.org/officeDocument/2006/relationships/image" Target="../media/image9.png"/><Relationship Id="rId9" Type="http://schemas.microsoft.com/office/2011/relationships/inkAction" Target="../ink/inkAction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1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0.png"/><Relationship Id="rId5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11/relationships/inkAction" Target="../ink/inkAction12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8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0.png"/><Relationship Id="rId5" Type="http://schemas.openxmlformats.org/officeDocument/2006/relationships/image" Target="../media/image11.png"/><Relationship Id="rId10" Type="http://schemas.openxmlformats.org/officeDocument/2006/relationships/image" Target="../media/image2.png"/><Relationship Id="rId4" Type="http://schemas.openxmlformats.org/officeDocument/2006/relationships/image" Target="../media/image9.png"/><Relationship Id="rId9" Type="http://schemas.openxmlformats.org/officeDocument/2006/relationships/image" Target="../media/image89.png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99.png"/><Relationship Id="rId21" Type="http://schemas.openxmlformats.org/officeDocument/2006/relationships/customXml" Target="../ink/ink71.xml"/><Relationship Id="rId42" Type="http://schemas.openxmlformats.org/officeDocument/2006/relationships/image" Target="../media/image107.png"/><Relationship Id="rId47" Type="http://schemas.openxmlformats.org/officeDocument/2006/relationships/customXml" Target="../ink/ink84.xml"/><Relationship Id="rId63" Type="http://schemas.openxmlformats.org/officeDocument/2006/relationships/customXml" Target="../ink/ink92.xml"/><Relationship Id="rId68" Type="http://schemas.openxmlformats.org/officeDocument/2006/relationships/image" Target="../media/image120.png"/><Relationship Id="rId16" Type="http://schemas.openxmlformats.org/officeDocument/2006/relationships/image" Target="../media/image94.png"/><Relationship Id="rId11" Type="http://schemas.openxmlformats.org/officeDocument/2006/relationships/customXml" Target="../ink/ink66.xml"/><Relationship Id="rId24" Type="http://schemas.openxmlformats.org/officeDocument/2006/relationships/image" Target="../media/image98.png"/><Relationship Id="rId32" Type="http://schemas.openxmlformats.org/officeDocument/2006/relationships/image" Target="../media/image102.png"/><Relationship Id="rId37" Type="http://schemas.openxmlformats.org/officeDocument/2006/relationships/customXml" Target="../ink/ink79.xml"/><Relationship Id="rId40" Type="http://schemas.openxmlformats.org/officeDocument/2006/relationships/image" Target="../media/image106.png"/><Relationship Id="rId45" Type="http://schemas.openxmlformats.org/officeDocument/2006/relationships/customXml" Target="../ink/ink83.xml"/><Relationship Id="rId53" Type="http://schemas.openxmlformats.org/officeDocument/2006/relationships/customXml" Target="../ink/ink87.xml"/><Relationship Id="rId58" Type="http://schemas.openxmlformats.org/officeDocument/2006/relationships/image" Target="../media/image115.png"/><Relationship Id="rId66" Type="http://schemas.openxmlformats.org/officeDocument/2006/relationships/image" Target="../media/image119.png"/><Relationship Id="rId74" Type="http://schemas.openxmlformats.org/officeDocument/2006/relationships/image" Target="../media/image123.png"/><Relationship Id="rId79" Type="http://schemas.openxmlformats.org/officeDocument/2006/relationships/image" Target="../media/image2.png"/><Relationship Id="rId5" Type="http://schemas.openxmlformats.org/officeDocument/2006/relationships/image" Target="../media/image11.png"/><Relationship Id="rId61" Type="http://schemas.openxmlformats.org/officeDocument/2006/relationships/customXml" Target="../ink/ink91.xml"/><Relationship Id="rId19" Type="http://schemas.openxmlformats.org/officeDocument/2006/relationships/customXml" Target="../ink/ink70.xml"/><Relationship Id="rId14" Type="http://schemas.openxmlformats.org/officeDocument/2006/relationships/image" Target="../media/image93.png"/><Relationship Id="rId22" Type="http://schemas.openxmlformats.org/officeDocument/2006/relationships/image" Target="../media/image97.png"/><Relationship Id="rId27" Type="http://schemas.openxmlformats.org/officeDocument/2006/relationships/customXml" Target="../ink/ink74.xml"/><Relationship Id="rId30" Type="http://schemas.openxmlformats.org/officeDocument/2006/relationships/image" Target="../media/image101.png"/><Relationship Id="rId35" Type="http://schemas.openxmlformats.org/officeDocument/2006/relationships/customXml" Target="../ink/ink78.xml"/><Relationship Id="rId43" Type="http://schemas.openxmlformats.org/officeDocument/2006/relationships/customXml" Target="../ink/ink82.xml"/><Relationship Id="rId48" Type="http://schemas.openxmlformats.org/officeDocument/2006/relationships/image" Target="../media/image110.png"/><Relationship Id="rId56" Type="http://schemas.openxmlformats.org/officeDocument/2006/relationships/image" Target="../media/image114.png"/><Relationship Id="rId64" Type="http://schemas.openxmlformats.org/officeDocument/2006/relationships/image" Target="../media/image118.png"/><Relationship Id="rId69" Type="http://schemas.openxmlformats.org/officeDocument/2006/relationships/customXml" Target="../ink/ink95.xml"/><Relationship Id="rId77" Type="http://schemas.microsoft.com/office/2011/relationships/inkAction" Target="../ink/inkAction13.xml"/><Relationship Id="rId8" Type="http://schemas.openxmlformats.org/officeDocument/2006/relationships/image" Target="../media/image90.png"/><Relationship Id="rId51" Type="http://schemas.openxmlformats.org/officeDocument/2006/relationships/customXml" Target="../ink/ink86.xml"/><Relationship Id="rId72" Type="http://schemas.openxmlformats.org/officeDocument/2006/relationships/image" Target="../media/image122.png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92.png"/><Relationship Id="rId17" Type="http://schemas.openxmlformats.org/officeDocument/2006/relationships/customXml" Target="../ink/ink69.xml"/><Relationship Id="rId25" Type="http://schemas.openxmlformats.org/officeDocument/2006/relationships/customXml" Target="../ink/ink73.xml"/><Relationship Id="rId33" Type="http://schemas.openxmlformats.org/officeDocument/2006/relationships/customXml" Target="../ink/ink77.xml"/><Relationship Id="rId38" Type="http://schemas.openxmlformats.org/officeDocument/2006/relationships/image" Target="../media/image105.png"/><Relationship Id="rId46" Type="http://schemas.openxmlformats.org/officeDocument/2006/relationships/image" Target="../media/image109.png"/><Relationship Id="rId59" Type="http://schemas.openxmlformats.org/officeDocument/2006/relationships/customXml" Target="../ink/ink90.xml"/><Relationship Id="rId67" Type="http://schemas.openxmlformats.org/officeDocument/2006/relationships/customXml" Target="../ink/ink94.xml"/><Relationship Id="rId20" Type="http://schemas.openxmlformats.org/officeDocument/2006/relationships/image" Target="../media/image96.png"/><Relationship Id="rId41" Type="http://schemas.openxmlformats.org/officeDocument/2006/relationships/customXml" Target="../ink/ink81.xml"/><Relationship Id="rId54" Type="http://schemas.openxmlformats.org/officeDocument/2006/relationships/image" Target="../media/image113.png"/><Relationship Id="rId62" Type="http://schemas.openxmlformats.org/officeDocument/2006/relationships/image" Target="../media/image117.png"/><Relationship Id="rId70" Type="http://schemas.openxmlformats.org/officeDocument/2006/relationships/image" Target="../media/image121.png"/><Relationship Id="rId75" Type="http://schemas.openxmlformats.org/officeDocument/2006/relationships/customXml" Target="../ink/ink98.xml"/><Relationship Id="rId1" Type="http://schemas.microsoft.com/office/2007/relationships/media" Target="../media/media13.m4a"/><Relationship Id="rId6" Type="http://schemas.openxmlformats.org/officeDocument/2006/relationships/image" Target="../media/image50.png"/><Relationship Id="rId15" Type="http://schemas.openxmlformats.org/officeDocument/2006/relationships/customXml" Target="../ink/ink68.xml"/><Relationship Id="rId23" Type="http://schemas.openxmlformats.org/officeDocument/2006/relationships/customXml" Target="../ink/ink72.xml"/><Relationship Id="rId28" Type="http://schemas.openxmlformats.org/officeDocument/2006/relationships/image" Target="../media/image100.png"/><Relationship Id="rId36" Type="http://schemas.openxmlformats.org/officeDocument/2006/relationships/image" Target="../media/image104.png"/><Relationship Id="rId49" Type="http://schemas.openxmlformats.org/officeDocument/2006/relationships/customXml" Target="../ink/ink85.xml"/><Relationship Id="rId57" Type="http://schemas.openxmlformats.org/officeDocument/2006/relationships/customXml" Target="../ink/ink89.xml"/><Relationship Id="rId10" Type="http://schemas.openxmlformats.org/officeDocument/2006/relationships/image" Target="../media/image91.png"/><Relationship Id="rId31" Type="http://schemas.openxmlformats.org/officeDocument/2006/relationships/customXml" Target="../ink/ink76.xml"/><Relationship Id="rId44" Type="http://schemas.openxmlformats.org/officeDocument/2006/relationships/image" Target="../media/image108.png"/><Relationship Id="rId52" Type="http://schemas.openxmlformats.org/officeDocument/2006/relationships/image" Target="../media/image112.png"/><Relationship Id="rId60" Type="http://schemas.openxmlformats.org/officeDocument/2006/relationships/image" Target="../media/image116.png"/><Relationship Id="rId65" Type="http://schemas.openxmlformats.org/officeDocument/2006/relationships/customXml" Target="../ink/ink93.xml"/><Relationship Id="rId73" Type="http://schemas.openxmlformats.org/officeDocument/2006/relationships/customXml" Target="../ink/ink97.xml"/><Relationship Id="rId78" Type="http://schemas.openxmlformats.org/officeDocument/2006/relationships/image" Target="../media/image125.png"/><Relationship Id="rId4" Type="http://schemas.openxmlformats.org/officeDocument/2006/relationships/image" Target="../media/image9.png"/><Relationship Id="rId9" Type="http://schemas.openxmlformats.org/officeDocument/2006/relationships/customXml" Target="../ink/ink65.xml"/><Relationship Id="rId13" Type="http://schemas.openxmlformats.org/officeDocument/2006/relationships/customXml" Target="../ink/ink67.xml"/><Relationship Id="rId18" Type="http://schemas.openxmlformats.org/officeDocument/2006/relationships/image" Target="../media/image95.png"/><Relationship Id="rId39" Type="http://schemas.openxmlformats.org/officeDocument/2006/relationships/customXml" Target="../ink/ink80.xml"/><Relationship Id="rId34" Type="http://schemas.openxmlformats.org/officeDocument/2006/relationships/image" Target="../media/image103.png"/><Relationship Id="rId50" Type="http://schemas.openxmlformats.org/officeDocument/2006/relationships/image" Target="../media/image111.png"/><Relationship Id="rId55" Type="http://schemas.openxmlformats.org/officeDocument/2006/relationships/customXml" Target="../ink/ink88.xml"/><Relationship Id="rId76" Type="http://schemas.openxmlformats.org/officeDocument/2006/relationships/image" Target="../media/image124.png"/><Relationship Id="rId7" Type="http://schemas.openxmlformats.org/officeDocument/2006/relationships/customXml" Target="../ink/ink64.xml"/><Relationship Id="rId71" Type="http://schemas.openxmlformats.org/officeDocument/2006/relationships/customXml" Target="../ink/ink96.xml"/><Relationship Id="rId2" Type="http://schemas.openxmlformats.org/officeDocument/2006/relationships/audio" Target="../media/media13.m4a"/><Relationship Id="rId29" Type="http://schemas.openxmlformats.org/officeDocument/2006/relationships/customXml" Target="../ink/ink75.xml"/></Relationships>
</file>

<file path=ppt/slides/_rels/slide1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5.png"/><Relationship Id="rId21" Type="http://schemas.openxmlformats.org/officeDocument/2006/relationships/customXml" Target="../ink/ink106.xml"/><Relationship Id="rId42" Type="http://schemas.openxmlformats.org/officeDocument/2006/relationships/image" Target="../media/image143.png"/><Relationship Id="rId47" Type="http://schemas.openxmlformats.org/officeDocument/2006/relationships/customXml" Target="../ink/ink119.xml"/><Relationship Id="rId63" Type="http://schemas.openxmlformats.org/officeDocument/2006/relationships/customXml" Target="../ink/ink127.xml"/><Relationship Id="rId68" Type="http://schemas.openxmlformats.org/officeDocument/2006/relationships/image" Target="../media/image156.png"/><Relationship Id="rId84" Type="http://schemas.openxmlformats.org/officeDocument/2006/relationships/image" Target="../media/image164.png"/><Relationship Id="rId89" Type="http://schemas.openxmlformats.org/officeDocument/2006/relationships/customXml" Target="../ink/ink140.xml"/><Relationship Id="rId112" Type="http://schemas.openxmlformats.org/officeDocument/2006/relationships/image" Target="../media/image178.png"/><Relationship Id="rId16" Type="http://schemas.openxmlformats.org/officeDocument/2006/relationships/image" Target="../media/image130.png"/><Relationship Id="rId107" Type="http://schemas.openxmlformats.org/officeDocument/2006/relationships/customXml" Target="../ink/ink149.xml"/><Relationship Id="rId11" Type="http://schemas.openxmlformats.org/officeDocument/2006/relationships/customXml" Target="../ink/ink101.xml"/><Relationship Id="rId32" Type="http://schemas.openxmlformats.org/officeDocument/2006/relationships/image" Target="../media/image138.png"/><Relationship Id="rId37" Type="http://schemas.openxmlformats.org/officeDocument/2006/relationships/customXml" Target="../ink/ink114.xml"/><Relationship Id="rId53" Type="http://schemas.openxmlformats.org/officeDocument/2006/relationships/customXml" Target="../ink/ink122.xml"/><Relationship Id="rId58" Type="http://schemas.openxmlformats.org/officeDocument/2006/relationships/image" Target="../media/image151.png"/><Relationship Id="rId74" Type="http://schemas.openxmlformats.org/officeDocument/2006/relationships/image" Target="../media/image159.png"/><Relationship Id="rId79" Type="http://schemas.openxmlformats.org/officeDocument/2006/relationships/customXml" Target="../ink/ink135.xml"/><Relationship Id="rId102" Type="http://schemas.openxmlformats.org/officeDocument/2006/relationships/image" Target="../media/image173.png"/><Relationship Id="rId5" Type="http://schemas.openxmlformats.org/officeDocument/2006/relationships/image" Target="../media/image11.png"/><Relationship Id="rId90" Type="http://schemas.openxmlformats.org/officeDocument/2006/relationships/image" Target="../media/image167.png"/><Relationship Id="rId95" Type="http://schemas.openxmlformats.org/officeDocument/2006/relationships/customXml" Target="../ink/ink143.xml"/><Relationship Id="rId22" Type="http://schemas.openxmlformats.org/officeDocument/2006/relationships/image" Target="../media/image133.png"/><Relationship Id="rId27" Type="http://schemas.openxmlformats.org/officeDocument/2006/relationships/customXml" Target="../ink/ink109.xml"/><Relationship Id="rId43" Type="http://schemas.openxmlformats.org/officeDocument/2006/relationships/customXml" Target="../ink/ink117.xml"/><Relationship Id="rId48" Type="http://schemas.openxmlformats.org/officeDocument/2006/relationships/image" Target="../media/image146.png"/><Relationship Id="rId64" Type="http://schemas.openxmlformats.org/officeDocument/2006/relationships/image" Target="../media/image154.png"/><Relationship Id="rId69" Type="http://schemas.openxmlformats.org/officeDocument/2006/relationships/customXml" Target="../ink/ink130.xml"/><Relationship Id="rId113" Type="http://schemas.openxmlformats.org/officeDocument/2006/relationships/image" Target="../media/image2.png"/><Relationship Id="rId80" Type="http://schemas.openxmlformats.org/officeDocument/2006/relationships/image" Target="../media/image162.png"/><Relationship Id="rId85" Type="http://schemas.openxmlformats.org/officeDocument/2006/relationships/customXml" Target="../ink/ink138.xml"/><Relationship Id="rId12" Type="http://schemas.openxmlformats.org/officeDocument/2006/relationships/image" Target="../media/image128.png"/><Relationship Id="rId17" Type="http://schemas.openxmlformats.org/officeDocument/2006/relationships/customXml" Target="../ink/ink104.xml"/><Relationship Id="rId33" Type="http://schemas.openxmlformats.org/officeDocument/2006/relationships/customXml" Target="../ink/ink112.xml"/><Relationship Id="rId38" Type="http://schemas.openxmlformats.org/officeDocument/2006/relationships/image" Target="../media/image141.png"/><Relationship Id="rId59" Type="http://schemas.openxmlformats.org/officeDocument/2006/relationships/customXml" Target="../ink/ink125.xml"/><Relationship Id="rId103" Type="http://schemas.openxmlformats.org/officeDocument/2006/relationships/customXml" Target="../ink/ink147.xml"/><Relationship Id="rId108" Type="http://schemas.openxmlformats.org/officeDocument/2006/relationships/image" Target="../media/image176.png"/><Relationship Id="rId54" Type="http://schemas.openxmlformats.org/officeDocument/2006/relationships/image" Target="../media/image149.png"/><Relationship Id="rId70" Type="http://schemas.openxmlformats.org/officeDocument/2006/relationships/image" Target="../media/image157.png"/><Relationship Id="rId75" Type="http://schemas.openxmlformats.org/officeDocument/2006/relationships/customXml" Target="../ink/ink133.xml"/><Relationship Id="rId91" Type="http://schemas.openxmlformats.org/officeDocument/2006/relationships/customXml" Target="../ink/ink141.xml"/><Relationship Id="rId96" Type="http://schemas.openxmlformats.org/officeDocument/2006/relationships/image" Target="../media/image170.png"/><Relationship Id="rId1" Type="http://schemas.microsoft.com/office/2007/relationships/media" Target="../media/media14.m4a"/><Relationship Id="rId6" Type="http://schemas.openxmlformats.org/officeDocument/2006/relationships/image" Target="../media/image50.png"/><Relationship Id="rId15" Type="http://schemas.openxmlformats.org/officeDocument/2006/relationships/customXml" Target="../ink/ink103.xml"/><Relationship Id="rId23" Type="http://schemas.openxmlformats.org/officeDocument/2006/relationships/customXml" Target="../ink/ink107.xml"/><Relationship Id="rId28" Type="http://schemas.openxmlformats.org/officeDocument/2006/relationships/image" Target="../media/image136.png"/><Relationship Id="rId36" Type="http://schemas.openxmlformats.org/officeDocument/2006/relationships/image" Target="../media/image140.png"/><Relationship Id="rId49" Type="http://schemas.openxmlformats.org/officeDocument/2006/relationships/customXml" Target="../ink/ink120.xml"/><Relationship Id="rId57" Type="http://schemas.openxmlformats.org/officeDocument/2006/relationships/customXml" Target="../ink/ink124.xml"/><Relationship Id="rId106" Type="http://schemas.openxmlformats.org/officeDocument/2006/relationships/image" Target="../media/image175.png"/><Relationship Id="rId10" Type="http://schemas.openxmlformats.org/officeDocument/2006/relationships/image" Target="../media/image127.png"/><Relationship Id="rId31" Type="http://schemas.openxmlformats.org/officeDocument/2006/relationships/customXml" Target="../ink/ink111.xml"/><Relationship Id="rId44" Type="http://schemas.openxmlformats.org/officeDocument/2006/relationships/image" Target="../media/image144.png"/><Relationship Id="rId52" Type="http://schemas.openxmlformats.org/officeDocument/2006/relationships/image" Target="../media/image148.png"/><Relationship Id="rId60" Type="http://schemas.openxmlformats.org/officeDocument/2006/relationships/image" Target="../media/image152.png"/><Relationship Id="rId65" Type="http://schemas.openxmlformats.org/officeDocument/2006/relationships/customXml" Target="../ink/ink128.xml"/><Relationship Id="rId73" Type="http://schemas.openxmlformats.org/officeDocument/2006/relationships/customXml" Target="../ink/ink132.xml"/><Relationship Id="rId78" Type="http://schemas.openxmlformats.org/officeDocument/2006/relationships/image" Target="../media/image161.png"/><Relationship Id="rId81" Type="http://schemas.openxmlformats.org/officeDocument/2006/relationships/customXml" Target="../ink/ink136.xml"/><Relationship Id="rId86" Type="http://schemas.openxmlformats.org/officeDocument/2006/relationships/image" Target="../media/image165.png"/><Relationship Id="rId94" Type="http://schemas.openxmlformats.org/officeDocument/2006/relationships/image" Target="../media/image169.png"/><Relationship Id="rId99" Type="http://schemas.openxmlformats.org/officeDocument/2006/relationships/customXml" Target="../ink/ink145.xml"/><Relationship Id="rId101" Type="http://schemas.openxmlformats.org/officeDocument/2006/relationships/customXml" Target="../ink/ink146.xml"/><Relationship Id="rId4" Type="http://schemas.openxmlformats.org/officeDocument/2006/relationships/image" Target="../media/image9.png"/><Relationship Id="rId9" Type="http://schemas.openxmlformats.org/officeDocument/2006/relationships/customXml" Target="../ink/ink100.xml"/><Relationship Id="rId13" Type="http://schemas.openxmlformats.org/officeDocument/2006/relationships/customXml" Target="../ink/ink102.xml"/><Relationship Id="rId18" Type="http://schemas.openxmlformats.org/officeDocument/2006/relationships/image" Target="../media/image131.png"/><Relationship Id="rId39" Type="http://schemas.openxmlformats.org/officeDocument/2006/relationships/customXml" Target="../ink/ink115.xml"/><Relationship Id="rId109" Type="http://schemas.openxmlformats.org/officeDocument/2006/relationships/customXml" Target="../ink/ink150.xml"/><Relationship Id="rId34" Type="http://schemas.openxmlformats.org/officeDocument/2006/relationships/image" Target="../media/image139.png"/><Relationship Id="rId50" Type="http://schemas.openxmlformats.org/officeDocument/2006/relationships/image" Target="../media/image147.png"/><Relationship Id="rId55" Type="http://schemas.openxmlformats.org/officeDocument/2006/relationships/customXml" Target="../ink/ink123.xml"/><Relationship Id="rId76" Type="http://schemas.openxmlformats.org/officeDocument/2006/relationships/image" Target="../media/image160.png"/><Relationship Id="rId97" Type="http://schemas.openxmlformats.org/officeDocument/2006/relationships/customXml" Target="../ink/ink144.xml"/><Relationship Id="rId104" Type="http://schemas.openxmlformats.org/officeDocument/2006/relationships/image" Target="../media/image174.png"/><Relationship Id="rId7" Type="http://schemas.openxmlformats.org/officeDocument/2006/relationships/customXml" Target="../ink/ink99.xml"/><Relationship Id="rId71" Type="http://schemas.openxmlformats.org/officeDocument/2006/relationships/customXml" Target="../ink/ink131.xml"/><Relationship Id="rId92" Type="http://schemas.openxmlformats.org/officeDocument/2006/relationships/image" Target="../media/image168.png"/><Relationship Id="rId2" Type="http://schemas.openxmlformats.org/officeDocument/2006/relationships/audio" Target="../media/media14.m4a"/><Relationship Id="rId29" Type="http://schemas.openxmlformats.org/officeDocument/2006/relationships/customXml" Target="../ink/ink110.xml"/><Relationship Id="rId24" Type="http://schemas.openxmlformats.org/officeDocument/2006/relationships/image" Target="../media/image134.png"/><Relationship Id="rId40" Type="http://schemas.openxmlformats.org/officeDocument/2006/relationships/image" Target="../media/image142.png"/><Relationship Id="rId45" Type="http://schemas.openxmlformats.org/officeDocument/2006/relationships/customXml" Target="../ink/ink118.xml"/><Relationship Id="rId66" Type="http://schemas.openxmlformats.org/officeDocument/2006/relationships/image" Target="../media/image155.png"/><Relationship Id="rId87" Type="http://schemas.openxmlformats.org/officeDocument/2006/relationships/customXml" Target="../ink/ink139.xml"/><Relationship Id="rId110" Type="http://schemas.openxmlformats.org/officeDocument/2006/relationships/image" Target="../media/image177.png"/><Relationship Id="rId61" Type="http://schemas.openxmlformats.org/officeDocument/2006/relationships/customXml" Target="../ink/ink126.xml"/><Relationship Id="rId82" Type="http://schemas.openxmlformats.org/officeDocument/2006/relationships/image" Target="../media/image163.png"/><Relationship Id="rId19" Type="http://schemas.openxmlformats.org/officeDocument/2006/relationships/customXml" Target="../ink/ink105.xml"/><Relationship Id="rId14" Type="http://schemas.openxmlformats.org/officeDocument/2006/relationships/image" Target="../media/image129.png"/><Relationship Id="rId30" Type="http://schemas.openxmlformats.org/officeDocument/2006/relationships/image" Target="../media/image137.png"/><Relationship Id="rId35" Type="http://schemas.openxmlformats.org/officeDocument/2006/relationships/customXml" Target="../ink/ink113.xml"/><Relationship Id="rId56" Type="http://schemas.openxmlformats.org/officeDocument/2006/relationships/image" Target="../media/image150.png"/><Relationship Id="rId77" Type="http://schemas.openxmlformats.org/officeDocument/2006/relationships/customXml" Target="../ink/ink134.xml"/><Relationship Id="rId100" Type="http://schemas.openxmlformats.org/officeDocument/2006/relationships/image" Target="../media/image172.png"/><Relationship Id="rId105" Type="http://schemas.openxmlformats.org/officeDocument/2006/relationships/customXml" Target="../ink/ink148.xml"/><Relationship Id="rId8" Type="http://schemas.openxmlformats.org/officeDocument/2006/relationships/image" Target="../media/image126.png"/><Relationship Id="rId51" Type="http://schemas.openxmlformats.org/officeDocument/2006/relationships/customXml" Target="../ink/ink121.xml"/><Relationship Id="rId72" Type="http://schemas.openxmlformats.org/officeDocument/2006/relationships/image" Target="../media/image158.png"/><Relationship Id="rId93" Type="http://schemas.openxmlformats.org/officeDocument/2006/relationships/customXml" Target="../ink/ink142.xml"/><Relationship Id="rId98" Type="http://schemas.openxmlformats.org/officeDocument/2006/relationships/image" Target="../media/image171.png"/><Relationship Id="rId3" Type="http://schemas.openxmlformats.org/officeDocument/2006/relationships/slideLayout" Target="../slideLayouts/slideLayout7.xml"/><Relationship Id="rId25" Type="http://schemas.openxmlformats.org/officeDocument/2006/relationships/customXml" Target="../ink/ink108.xml"/><Relationship Id="rId46" Type="http://schemas.openxmlformats.org/officeDocument/2006/relationships/image" Target="../media/image145.png"/><Relationship Id="rId67" Type="http://schemas.openxmlformats.org/officeDocument/2006/relationships/customXml" Target="../ink/ink129.xml"/><Relationship Id="rId20" Type="http://schemas.openxmlformats.org/officeDocument/2006/relationships/image" Target="../media/image132.png"/><Relationship Id="rId41" Type="http://schemas.openxmlformats.org/officeDocument/2006/relationships/customXml" Target="../ink/ink116.xml"/><Relationship Id="rId62" Type="http://schemas.openxmlformats.org/officeDocument/2006/relationships/image" Target="../media/image153.png"/><Relationship Id="rId83" Type="http://schemas.openxmlformats.org/officeDocument/2006/relationships/customXml" Target="../ink/ink137.xml"/><Relationship Id="rId88" Type="http://schemas.openxmlformats.org/officeDocument/2006/relationships/image" Target="../media/image166.png"/><Relationship Id="rId111" Type="http://schemas.microsoft.com/office/2011/relationships/inkAction" Target="../ink/inkAction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880.png"/><Relationship Id="rId5" Type="http://schemas.microsoft.com/office/2011/relationships/inkAction" Target="../ink/inkAction15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900.png"/><Relationship Id="rId5" Type="http://schemas.microsoft.com/office/2011/relationships/inkAction" Target="../ink/inkAction16.xml"/><Relationship Id="rId4" Type="http://schemas.openxmlformats.org/officeDocument/2006/relationships/image" Target="../media/image17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0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1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5.png"/><Relationship Id="rId5" Type="http://schemas.openxmlformats.org/officeDocument/2006/relationships/image" Target="../media/image180.png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0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18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050.png"/><Relationship Id="rId21" Type="http://schemas.openxmlformats.org/officeDocument/2006/relationships/customXml" Target="../ink/ink158.xml"/><Relationship Id="rId42" Type="http://schemas.openxmlformats.org/officeDocument/2006/relationships/image" Target="../media/image1130.png"/><Relationship Id="rId47" Type="http://schemas.openxmlformats.org/officeDocument/2006/relationships/customXml" Target="../ink/ink171.xml"/><Relationship Id="rId63" Type="http://schemas.openxmlformats.org/officeDocument/2006/relationships/customXml" Target="../ink/ink179.xml"/><Relationship Id="rId68" Type="http://schemas.openxmlformats.org/officeDocument/2006/relationships/image" Target="../media/image1260.png"/><Relationship Id="rId84" Type="http://schemas.openxmlformats.org/officeDocument/2006/relationships/image" Target="../media/image1340.png"/><Relationship Id="rId89" Type="http://schemas.openxmlformats.org/officeDocument/2006/relationships/customXml" Target="../ink/ink192.xml"/><Relationship Id="rId16" Type="http://schemas.openxmlformats.org/officeDocument/2006/relationships/image" Target="../media/image1000.png"/><Relationship Id="rId11" Type="http://schemas.openxmlformats.org/officeDocument/2006/relationships/customXml" Target="../ink/ink153.xml"/><Relationship Id="rId32" Type="http://schemas.openxmlformats.org/officeDocument/2006/relationships/image" Target="../media/image1080.png"/><Relationship Id="rId37" Type="http://schemas.openxmlformats.org/officeDocument/2006/relationships/customXml" Target="../ink/ink166.xml"/><Relationship Id="rId53" Type="http://schemas.openxmlformats.org/officeDocument/2006/relationships/customXml" Target="../ink/ink174.xml"/><Relationship Id="rId58" Type="http://schemas.openxmlformats.org/officeDocument/2006/relationships/image" Target="../media/image1210.png"/><Relationship Id="rId74" Type="http://schemas.openxmlformats.org/officeDocument/2006/relationships/image" Target="../media/image1290.png"/><Relationship Id="rId79" Type="http://schemas.openxmlformats.org/officeDocument/2006/relationships/customXml" Target="../ink/ink187.xml"/><Relationship Id="rId102" Type="http://schemas.openxmlformats.org/officeDocument/2006/relationships/image" Target="../media/image1430.png"/><Relationship Id="rId5" Type="http://schemas.openxmlformats.org/officeDocument/2006/relationships/image" Target="../media/image181.png"/><Relationship Id="rId90" Type="http://schemas.openxmlformats.org/officeDocument/2006/relationships/image" Target="../media/image1370.png"/><Relationship Id="rId95" Type="http://schemas.openxmlformats.org/officeDocument/2006/relationships/customXml" Target="../ink/ink195.xml"/><Relationship Id="rId22" Type="http://schemas.openxmlformats.org/officeDocument/2006/relationships/image" Target="../media/image1030.png"/><Relationship Id="rId27" Type="http://schemas.openxmlformats.org/officeDocument/2006/relationships/customXml" Target="../ink/ink161.xml"/><Relationship Id="rId43" Type="http://schemas.openxmlformats.org/officeDocument/2006/relationships/customXml" Target="../ink/ink169.xml"/><Relationship Id="rId48" Type="http://schemas.openxmlformats.org/officeDocument/2006/relationships/image" Target="../media/image1160.png"/><Relationship Id="rId64" Type="http://schemas.openxmlformats.org/officeDocument/2006/relationships/image" Target="../media/image1240.png"/><Relationship Id="rId69" Type="http://schemas.openxmlformats.org/officeDocument/2006/relationships/customXml" Target="../ink/ink182.xml"/><Relationship Id="rId80" Type="http://schemas.openxmlformats.org/officeDocument/2006/relationships/image" Target="../media/image1320.png"/><Relationship Id="rId85" Type="http://schemas.openxmlformats.org/officeDocument/2006/relationships/customXml" Target="../ink/ink190.xml"/><Relationship Id="rId12" Type="http://schemas.openxmlformats.org/officeDocument/2006/relationships/image" Target="../media/image980.png"/><Relationship Id="rId17" Type="http://schemas.openxmlformats.org/officeDocument/2006/relationships/customXml" Target="../ink/ink156.xml"/><Relationship Id="rId25" Type="http://schemas.openxmlformats.org/officeDocument/2006/relationships/customXml" Target="../ink/ink160.xml"/><Relationship Id="rId33" Type="http://schemas.openxmlformats.org/officeDocument/2006/relationships/customXml" Target="../ink/ink164.xml"/><Relationship Id="rId38" Type="http://schemas.openxmlformats.org/officeDocument/2006/relationships/image" Target="../media/image1110.png"/><Relationship Id="rId46" Type="http://schemas.openxmlformats.org/officeDocument/2006/relationships/image" Target="../media/image1150.png"/><Relationship Id="rId59" Type="http://schemas.openxmlformats.org/officeDocument/2006/relationships/customXml" Target="../ink/ink177.xml"/><Relationship Id="rId67" Type="http://schemas.openxmlformats.org/officeDocument/2006/relationships/customXml" Target="../ink/ink181.xml"/><Relationship Id="rId103" Type="http://schemas.openxmlformats.org/officeDocument/2006/relationships/image" Target="../media/image2.png"/><Relationship Id="rId20" Type="http://schemas.openxmlformats.org/officeDocument/2006/relationships/image" Target="../media/image1020.png"/><Relationship Id="rId41" Type="http://schemas.openxmlformats.org/officeDocument/2006/relationships/customXml" Target="../ink/ink168.xml"/><Relationship Id="rId54" Type="http://schemas.openxmlformats.org/officeDocument/2006/relationships/image" Target="../media/image1190.png"/><Relationship Id="rId62" Type="http://schemas.openxmlformats.org/officeDocument/2006/relationships/image" Target="../media/image1230.png"/><Relationship Id="rId70" Type="http://schemas.openxmlformats.org/officeDocument/2006/relationships/image" Target="../media/image1270.png"/><Relationship Id="rId75" Type="http://schemas.openxmlformats.org/officeDocument/2006/relationships/customXml" Target="../ink/ink185.xml"/><Relationship Id="rId83" Type="http://schemas.openxmlformats.org/officeDocument/2006/relationships/customXml" Target="../ink/ink189.xml"/><Relationship Id="rId88" Type="http://schemas.openxmlformats.org/officeDocument/2006/relationships/image" Target="../media/image1360.png"/><Relationship Id="rId91" Type="http://schemas.openxmlformats.org/officeDocument/2006/relationships/customXml" Target="../ink/ink193.xml"/><Relationship Id="rId96" Type="http://schemas.openxmlformats.org/officeDocument/2006/relationships/image" Target="../media/image1400.png"/><Relationship Id="rId1" Type="http://schemas.microsoft.com/office/2007/relationships/media" Target="../media/media19.m4a"/><Relationship Id="rId6" Type="http://schemas.openxmlformats.org/officeDocument/2006/relationships/image" Target="../media/image182.png"/><Relationship Id="rId15" Type="http://schemas.openxmlformats.org/officeDocument/2006/relationships/customXml" Target="../ink/ink155.xml"/><Relationship Id="rId23" Type="http://schemas.openxmlformats.org/officeDocument/2006/relationships/customXml" Target="../ink/ink159.xml"/><Relationship Id="rId28" Type="http://schemas.openxmlformats.org/officeDocument/2006/relationships/image" Target="../media/image1060.png"/><Relationship Id="rId36" Type="http://schemas.openxmlformats.org/officeDocument/2006/relationships/image" Target="../media/image1100.png"/><Relationship Id="rId49" Type="http://schemas.openxmlformats.org/officeDocument/2006/relationships/customXml" Target="../ink/ink172.xml"/><Relationship Id="rId57" Type="http://schemas.openxmlformats.org/officeDocument/2006/relationships/customXml" Target="../ink/ink176.xml"/><Relationship Id="rId10" Type="http://schemas.openxmlformats.org/officeDocument/2006/relationships/image" Target="../media/image970.png"/><Relationship Id="rId31" Type="http://schemas.openxmlformats.org/officeDocument/2006/relationships/customXml" Target="../ink/ink163.xml"/><Relationship Id="rId44" Type="http://schemas.openxmlformats.org/officeDocument/2006/relationships/image" Target="../media/image1140.png"/><Relationship Id="rId52" Type="http://schemas.openxmlformats.org/officeDocument/2006/relationships/image" Target="../media/image1180.png"/><Relationship Id="rId60" Type="http://schemas.openxmlformats.org/officeDocument/2006/relationships/image" Target="../media/image1220.png"/><Relationship Id="rId65" Type="http://schemas.openxmlformats.org/officeDocument/2006/relationships/customXml" Target="../ink/ink180.xml"/><Relationship Id="rId73" Type="http://schemas.openxmlformats.org/officeDocument/2006/relationships/customXml" Target="../ink/ink184.xml"/><Relationship Id="rId78" Type="http://schemas.openxmlformats.org/officeDocument/2006/relationships/image" Target="../media/image1310.png"/><Relationship Id="rId81" Type="http://schemas.openxmlformats.org/officeDocument/2006/relationships/customXml" Target="../ink/ink188.xml"/><Relationship Id="rId86" Type="http://schemas.openxmlformats.org/officeDocument/2006/relationships/image" Target="../media/image1350.png"/><Relationship Id="rId94" Type="http://schemas.openxmlformats.org/officeDocument/2006/relationships/image" Target="../media/image1390.png"/><Relationship Id="rId99" Type="http://schemas.openxmlformats.org/officeDocument/2006/relationships/customXml" Target="../ink/ink197.xml"/><Relationship Id="rId101" Type="http://schemas.microsoft.com/office/2011/relationships/inkAction" Target="../ink/inkAction19.xml"/><Relationship Id="rId4" Type="http://schemas.openxmlformats.org/officeDocument/2006/relationships/image" Target="../media/image9.png"/><Relationship Id="rId9" Type="http://schemas.openxmlformats.org/officeDocument/2006/relationships/customXml" Target="../ink/ink152.xml"/><Relationship Id="rId13" Type="http://schemas.openxmlformats.org/officeDocument/2006/relationships/customXml" Target="../ink/ink154.xml"/><Relationship Id="rId18" Type="http://schemas.openxmlformats.org/officeDocument/2006/relationships/image" Target="../media/image1010.png"/><Relationship Id="rId39" Type="http://schemas.openxmlformats.org/officeDocument/2006/relationships/customXml" Target="../ink/ink167.xml"/><Relationship Id="rId34" Type="http://schemas.openxmlformats.org/officeDocument/2006/relationships/image" Target="../media/image1090.png"/><Relationship Id="rId50" Type="http://schemas.openxmlformats.org/officeDocument/2006/relationships/image" Target="../media/image1170.png"/><Relationship Id="rId55" Type="http://schemas.openxmlformats.org/officeDocument/2006/relationships/customXml" Target="../ink/ink175.xml"/><Relationship Id="rId76" Type="http://schemas.openxmlformats.org/officeDocument/2006/relationships/image" Target="../media/image1300.png"/><Relationship Id="rId97" Type="http://schemas.openxmlformats.org/officeDocument/2006/relationships/customXml" Target="../ink/ink196.xml"/><Relationship Id="rId7" Type="http://schemas.openxmlformats.org/officeDocument/2006/relationships/customXml" Target="../ink/ink151.xml"/><Relationship Id="rId71" Type="http://schemas.openxmlformats.org/officeDocument/2006/relationships/customXml" Target="../ink/ink183.xml"/><Relationship Id="rId92" Type="http://schemas.openxmlformats.org/officeDocument/2006/relationships/image" Target="../media/image1380.png"/><Relationship Id="rId2" Type="http://schemas.openxmlformats.org/officeDocument/2006/relationships/audio" Target="../media/media19.m4a"/><Relationship Id="rId29" Type="http://schemas.openxmlformats.org/officeDocument/2006/relationships/customXml" Target="../ink/ink162.xml"/><Relationship Id="rId24" Type="http://schemas.openxmlformats.org/officeDocument/2006/relationships/image" Target="../media/image1040.png"/><Relationship Id="rId40" Type="http://schemas.openxmlformats.org/officeDocument/2006/relationships/image" Target="../media/image1120.png"/><Relationship Id="rId45" Type="http://schemas.openxmlformats.org/officeDocument/2006/relationships/customXml" Target="../ink/ink170.xml"/><Relationship Id="rId66" Type="http://schemas.openxmlformats.org/officeDocument/2006/relationships/image" Target="../media/image1250.png"/><Relationship Id="rId87" Type="http://schemas.openxmlformats.org/officeDocument/2006/relationships/customXml" Target="../ink/ink191.xml"/><Relationship Id="rId61" Type="http://schemas.openxmlformats.org/officeDocument/2006/relationships/customXml" Target="../ink/ink178.xml"/><Relationship Id="rId82" Type="http://schemas.openxmlformats.org/officeDocument/2006/relationships/image" Target="../media/image1330.png"/><Relationship Id="rId19" Type="http://schemas.openxmlformats.org/officeDocument/2006/relationships/customXml" Target="../ink/ink157.xml"/><Relationship Id="rId14" Type="http://schemas.openxmlformats.org/officeDocument/2006/relationships/image" Target="../media/image990.png"/><Relationship Id="rId30" Type="http://schemas.openxmlformats.org/officeDocument/2006/relationships/image" Target="../media/image1070.png"/><Relationship Id="rId35" Type="http://schemas.openxmlformats.org/officeDocument/2006/relationships/customXml" Target="../ink/ink165.xml"/><Relationship Id="rId56" Type="http://schemas.openxmlformats.org/officeDocument/2006/relationships/image" Target="../media/image1200.png"/><Relationship Id="rId77" Type="http://schemas.openxmlformats.org/officeDocument/2006/relationships/customXml" Target="../ink/ink186.xml"/><Relationship Id="rId100" Type="http://schemas.openxmlformats.org/officeDocument/2006/relationships/image" Target="../media/image1420.png"/><Relationship Id="rId8" Type="http://schemas.openxmlformats.org/officeDocument/2006/relationships/image" Target="../media/image960.png"/><Relationship Id="rId51" Type="http://schemas.openxmlformats.org/officeDocument/2006/relationships/customXml" Target="../ink/ink173.xml"/><Relationship Id="rId72" Type="http://schemas.openxmlformats.org/officeDocument/2006/relationships/image" Target="../media/image1280.png"/><Relationship Id="rId93" Type="http://schemas.openxmlformats.org/officeDocument/2006/relationships/customXml" Target="../ink/ink194.xml"/><Relationship Id="rId98" Type="http://schemas.openxmlformats.org/officeDocument/2006/relationships/image" Target="../media/image1410.png"/><Relationship Id="rId3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microsoft.com/office/2011/relationships/inkAction" Target="../ink/inkAction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20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2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2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2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microsoft.com/office/2011/relationships/inkAction" Target="../ink/inkAction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4.png"/><Relationship Id="rId5" Type="http://schemas.microsoft.com/office/2011/relationships/inkAction" Target="../ink/inkAction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11/relationships/inkAction" Target="../ink/inkAction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7.png"/><Relationship Id="rId21" Type="http://schemas.openxmlformats.org/officeDocument/2006/relationships/customXml" Target="../ink/ink9.xml"/><Relationship Id="rId42" Type="http://schemas.openxmlformats.org/officeDocument/2006/relationships/image" Target="../media/image35.png"/><Relationship Id="rId47" Type="http://schemas.openxmlformats.org/officeDocument/2006/relationships/customXml" Target="../ink/ink22.xml"/><Relationship Id="rId63" Type="http://schemas.openxmlformats.org/officeDocument/2006/relationships/customXml" Target="../ink/ink30.xml"/><Relationship Id="rId68" Type="http://schemas.openxmlformats.org/officeDocument/2006/relationships/image" Target="../media/image48.png"/><Relationship Id="rId7" Type="http://schemas.openxmlformats.org/officeDocument/2006/relationships/customXml" Target="../ink/ink2.xml"/><Relationship Id="rId71" Type="http://schemas.openxmlformats.org/officeDocument/2006/relationships/image" Target="../media/image2.png"/><Relationship Id="rId2" Type="http://schemas.openxmlformats.org/officeDocument/2006/relationships/audio" Target="../media/media6.m4a"/><Relationship Id="rId16" Type="http://schemas.openxmlformats.org/officeDocument/2006/relationships/image" Target="../media/image22.png"/><Relationship Id="rId29" Type="http://schemas.openxmlformats.org/officeDocument/2006/relationships/customXml" Target="../ink/ink13.xml"/><Relationship Id="rId11" Type="http://schemas.openxmlformats.org/officeDocument/2006/relationships/customXml" Target="../ink/ink4.xml"/><Relationship Id="rId24" Type="http://schemas.openxmlformats.org/officeDocument/2006/relationships/image" Target="../media/image26.png"/><Relationship Id="rId32" Type="http://schemas.openxmlformats.org/officeDocument/2006/relationships/image" Target="../media/image30.png"/><Relationship Id="rId37" Type="http://schemas.openxmlformats.org/officeDocument/2006/relationships/customXml" Target="../ink/ink17.xml"/><Relationship Id="rId40" Type="http://schemas.openxmlformats.org/officeDocument/2006/relationships/image" Target="../media/image34.png"/><Relationship Id="rId45" Type="http://schemas.openxmlformats.org/officeDocument/2006/relationships/customXml" Target="../ink/ink21.xml"/><Relationship Id="rId53" Type="http://schemas.openxmlformats.org/officeDocument/2006/relationships/customXml" Target="../ink/ink25.xml"/><Relationship Id="rId58" Type="http://schemas.openxmlformats.org/officeDocument/2006/relationships/image" Target="../media/image43.png"/><Relationship Id="rId66" Type="http://schemas.openxmlformats.org/officeDocument/2006/relationships/image" Target="../media/image47.png"/><Relationship Id="rId5" Type="http://schemas.openxmlformats.org/officeDocument/2006/relationships/customXml" Target="../ink/ink1.xml"/><Relationship Id="rId61" Type="http://schemas.openxmlformats.org/officeDocument/2006/relationships/customXml" Target="../ink/ink29.xml"/><Relationship Id="rId19" Type="http://schemas.openxmlformats.org/officeDocument/2006/relationships/customXml" Target="../ink/ink8.xml"/><Relationship Id="rId14" Type="http://schemas.openxmlformats.org/officeDocument/2006/relationships/image" Target="../media/image21.png"/><Relationship Id="rId22" Type="http://schemas.openxmlformats.org/officeDocument/2006/relationships/image" Target="../media/image25.png"/><Relationship Id="rId27" Type="http://schemas.openxmlformats.org/officeDocument/2006/relationships/customXml" Target="../ink/ink12.xml"/><Relationship Id="rId30" Type="http://schemas.openxmlformats.org/officeDocument/2006/relationships/image" Target="../media/image29.png"/><Relationship Id="rId35" Type="http://schemas.openxmlformats.org/officeDocument/2006/relationships/customXml" Target="../ink/ink16.xml"/><Relationship Id="rId43" Type="http://schemas.openxmlformats.org/officeDocument/2006/relationships/customXml" Target="../ink/ink20.xml"/><Relationship Id="rId48" Type="http://schemas.openxmlformats.org/officeDocument/2006/relationships/image" Target="../media/image38.png"/><Relationship Id="rId56" Type="http://schemas.openxmlformats.org/officeDocument/2006/relationships/image" Target="../media/image42.png"/><Relationship Id="rId64" Type="http://schemas.openxmlformats.org/officeDocument/2006/relationships/image" Target="../media/image46.png"/><Relationship Id="rId69" Type="http://schemas.microsoft.com/office/2011/relationships/inkAction" Target="../ink/inkAction6.xml"/><Relationship Id="rId8" Type="http://schemas.openxmlformats.org/officeDocument/2006/relationships/image" Target="../media/image18.png"/><Relationship Id="rId51" Type="http://schemas.openxmlformats.org/officeDocument/2006/relationships/customXml" Target="../ink/ink24.xml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20.png"/><Relationship Id="rId17" Type="http://schemas.openxmlformats.org/officeDocument/2006/relationships/customXml" Target="../ink/ink7.xml"/><Relationship Id="rId25" Type="http://schemas.openxmlformats.org/officeDocument/2006/relationships/customXml" Target="../ink/ink11.xml"/><Relationship Id="rId33" Type="http://schemas.openxmlformats.org/officeDocument/2006/relationships/customXml" Target="../ink/ink15.xml"/><Relationship Id="rId38" Type="http://schemas.openxmlformats.org/officeDocument/2006/relationships/image" Target="../media/image33.png"/><Relationship Id="rId46" Type="http://schemas.openxmlformats.org/officeDocument/2006/relationships/image" Target="../media/image37.png"/><Relationship Id="rId59" Type="http://schemas.openxmlformats.org/officeDocument/2006/relationships/customXml" Target="../ink/ink28.xml"/><Relationship Id="rId67" Type="http://schemas.openxmlformats.org/officeDocument/2006/relationships/customXml" Target="../ink/ink32.xml"/><Relationship Id="rId20" Type="http://schemas.openxmlformats.org/officeDocument/2006/relationships/image" Target="../media/image24.png"/><Relationship Id="rId41" Type="http://schemas.openxmlformats.org/officeDocument/2006/relationships/customXml" Target="../ink/ink19.xml"/><Relationship Id="rId54" Type="http://schemas.openxmlformats.org/officeDocument/2006/relationships/image" Target="../media/image41.png"/><Relationship Id="rId62" Type="http://schemas.openxmlformats.org/officeDocument/2006/relationships/image" Target="../media/image45.png"/><Relationship Id="rId70" Type="http://schemas.openxmlformats.org/officeDocument/2006/relationships/image" Target="../media/image49.png"/><Relationship Id="rId1" Type="http://schemas.microsoft.com/office/2007/relationships/media" Target="../media/media6.m4a"/><Relationship Id="rId6" Type="http://schemas.openxmlformats.org/officeDocument/2006/relationships/image" Target="../media/image17.png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28" Type="http://schemas.openxmlformats.org/officeDocument/2006/relationships/image" Target="../media/image28.png"/><Relationship Id="rId36" Type="http://schemas.openxmlformats.org/officeDocument/2006/relationships/image" Target="../media/image32.png"/><Relationship Id="rId49" Type="http://schemas.openxmlformats.org/officeDocument/2006/relationships/customXml" Target="../ink/ink23.xml"/><Relationship Id="rId57" Type="http://schemas.openxmlformats.org/officeDocument/2006/relationships/customXml" Target="../ink/ink27.xml"/><Relationship Id="rId10" Type="http://schemas.openxmlformats.org/officeDocument/2006/relationships/image" Target="../media/image19.png"/><Relationship Id="rId31" Type="http://schemas.openxmlformats.org/officeDocument/2006/relationships/customXml" Target="../ink/ink14.xml"/><Relationship Id="rId44" Type="http://schemas.openxmlformats.org/officeDocument/2006/relationships/image" Target="../media/image36.png"/><Relationship Id="rId52" Type="http://schemas.openxmlformats.org/officeDocument/2006/relationships/image" Target="../media/image40.png"/><Relationship Id="rId60" Type="http://schemas.openxmlformats.org/officeDocument/2006/relationships/image" Target="../media/image44.png"/><Relationship Id="rId65" Type="http://schemas.openxmlformats.org/officeDocument/2006/relationships/customXml" Target="../ink/ink31.xml"/><Relationship Id="rId4" Type="http://schemas.openxmlformats.org/officeDocument/2006/relationships/image" Target="../media/image10.png"/><Relationship Id="rId9" Type="http://schemas.openxmlformats.org/officeDocument/2006/relationships/customXml" Target="../ink/ink3.xml"/><Relationship Id="rId13" Type="http://schemas.openxmlformats.org/officeDocument/2006/relationships/customXml" Target="../ink/ink5.xml"/><Relationship Id="rId18" Type="http://schemas.openxmlformats.org/officeDocument/2006/relationships/image" Target="../media/image23.png"/><Relationship Id="rId39" Type="http://schemas.openxmlformats.org/officeDocument/2006/relationships/customXml" Target="../ink/ink18.xml"/><Relationship Id="rId34" Type="http://schemas.openxmlformats.org/officeDocument/2006/relationships/image" Target="../media/image31.png"/><Relationship Id="rId50" Type="http://schemas.openxmlformats.org/officeDocument/2006/relationships/image" Target="../media/image39.png"/><Relationship Id="rId55" Type="http://schemas.openxmlformats.org/officeDocument/2006/relationships/customXml" Target="../ink/ink26.xml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42.xml"/><Relationship Id="rId21" Type="http://schemas.openxmlformats.org/officeDocument/2006/relationships/image" Target="../media/image58.png"/><Relationship Id="rId42" Type="http://schemas.openxmlformats.org/officeDocument/2006/relationships/customXml" Target="../ink/ink50.xml"/><Relationship Id="rId47" Type="http://schemas.openxmlformats.org/officeDocument/2006/relationships/image" Target="../media/image71.png"/><Relationship Id="rId63" Type="http://schemas.openxmlformats.org/officeDocument/2006/relationships/image" Target="../media/image79.png"/><Relationship Id="rId68" Type="http://schemas.openxmlformats.org/officeDocument/2006/relationships/customXml" Target="../ink/ink63.xml"/><Relationship Id="rId7" Type="http://schemas.openxmlformats.org/officeDocument/2006/relationships/image" Target="../media/image12.png"/><Relationship Id="rId71" Type="http://schemas.openxmlformats.org/officeDocument/2006/relationships/image" Target="../media/image83.png"/><Relationship Id="rId2" Type="http://schemas.openxmlformats.org/officeDocument/2006/relationships/audio" Target="../media/media7.m4a"/><Relationship Id="rId16" Type="http://schemas.openxmlformats.org/officeDocument/2006/relationships/customXml" Target="../ink/ink37.xml"/><Relationship Id="rId29" Type="http://schemas.openxmlformats.org/officeDocument/2006/relationships/image" Target="../media/image62.png"/><Relationship Id="rId11" Type="http://schemas.openxmlformats.org/officeDocument/2006/relationships/image" Target="../media/image53.png"/><Relationship Id="rId24" Type="http://schemas.openxmlformats.org/officeDocument/2006/relationships/customXml" Target="../ink/ink41.xml"/><Relationship Id="rId32" Type="http://schemas.openxmlformats.org/officeDocument/2006/relationships/customXml" Target="../ink/ink45.xml"/><Relationship Id="rId37" Type="http://schemas.openxmlformats.org/officeDocument/2006/relationships/image" Target="../media/image66.png"/><Relationship Id="rId40" Type="http://schemas.openxmlformats.org/officeDocument/2006/relationships/customXml" Target="../ink/ink49.xml"/><Relationship Id="rId45" Type="http://schemas.openxmlformats.org/officeDocument/2006/relationships/image" Target="../media/image70.png"/><Relationship Id="rId53" Type="http://schemas.openxmlformats.org/officeDocument/2006/relationships/image" Target="../media/image74.png"/><Relationship Id="rId58" Type="http://schemas.openxmlformats.org/officeDocument/2006/relationships/customXml" Target="../ink/ink58.xml"/><Relationship Id="rId66" Type="http://schemas.openxmlformats.org/officeDocument/2006/relationships/customXml" Target="../ink/ink62.xml"/><Relationship Id="rId5" Type="http://schemas.openxmlformats.org/officeDocument/2006/relationships/image" Target="../media/image10.png"/><Relationship Id="rId61" Type="http://schemas.openxmlformats.org/officeDocument/2006/relationships/image" Target="../media/image78.png"/><Relationship Id="rId19" Type="http://schemas.openxmlformats.org/officeDocument/2006/relationships/image" Target="../media/image57.png"/><Relationship Id="rId14" Type="http://schemas.openxmlformats.org/officeDocument/2006/relationships/customXml" Target="../ink/ink36.xml"/><Relationship Id="rId22" Type="http://schemas.openxmlformats.org/officeDocument/2006/relationships/customXml" Target="../ink/ink40.xml"/><Relationship Id="rId27" Type="http://schemas.openxmlformats.org/officeDocument/2006/relationships/image" Target="../media/image61.png"/><Relationship Id="rId30" Type="http://schemas.openxmlformats.org/officeDocument/2006/relationships/customXml" Target="../ink/ink44.xml"/><Relationship Id="rId35" Type="http://schemas.openxmlformats.org/officeDocument/2006/relationships/image" Target="../media/image65.png"/><Relationship Id="rId43" Type="http://schemas.openxmlformats.org/officeDocument/2006/relationships/image" Target="../media/image69.png"/><Relationship Id="rId48" Type="http://schemas.openxmlformats.org/officeDocument/2006/relationships/customXml" Target="../ink/ink53.xml"/><Relationship Id="rId56" Type="http://schemas.openxmlformats.org/officeDocument/2006/relationships/customXml" Target="../ink/ink57.xml"/><Relationship Id="rId64" Type="http://schemas.openxmlformats.org/officeDocument/2006/relationships/customXml" Target="../ink/ink61.xml"/><Relationship Id="rId69" Type="http://schemas.openxmlformats.org/officeDocument/2006/relationships/image" Target="../media/image82.png"/><Relationship Id="rId8" Type="http://schemas.openxmlformats.org/officeDocument/2006/relationships/customXml" Target="../ink/ink33.xml"/><Relationship Id="rId51" Type="http://schemas.openxmlformats.org/officeDocument/2006/relationships/image" Target="../media/image73.png"/><Relationship Id="rId72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12" Type="http://schemas.openxmlformats.org/officeDocument/2006/relationships/customXml" Target="../ink/ink35.xml"/><Relationship Id="rId17" Type="http://schemas.openxmlformats.org/officeDocument/2006/relationships/image" Target="../media/image56.png"/><Relationship Id="rId25" Type="http://schemas.openxmlformats.org/officeDocument/2006/relationships/image" Target="../media/image60.png"/><Relationship Id="rId33" Type="http://schemas.openxmlformats.org/officeDocument/2006/relationships/image" Target="../media/image64.png"/><Relationship Id="rId38" Type="http://schemas.openxmlformats.org/officeDocument/2006/relationships/customXml" Target="../ink/ink48.xml"/><Relationship Id="rId46" Type="http://schemas.openxmlformats.org/officeDocument/2006/relationships/customXml" Target="../ink/ink52.xml"/><Relationship Id="rId59" Type="http://schemas.openxmlformats.org/officeDocument/2006/relationships/image" Target="../media/image77.png"/><Relationship Id="rId67" Type="http://schemas.openxmlformats.org/officeDocument/2006/relationships/image" Target="../media/image81.png"/><Relationship Id="rId20" Type="http://schemas.openxmlformats.org/officeDocument/2006/relationships/customXml" Target="../ink/ink39.xml"/><Relationship Id="rId41" Type="http://schemas.openxmlformats.org/officeDocument/2006/relationships/image" Target="../media/image68.png"/><Relationship Id="rId54" Type="http://schemas.openxmlformats.org/officeDocument/2006/relationships/customXml" Target="../ink/ink56.xml"/><Relationship Id="rId62" Type="http://schemas.openxmlformats.org/officeDocument/2006/relationships/customXml" Target="../ink/ink60.xml"/><Relationship Id="rId70" Type="http://schemas.microsoft.com/office/2011/relationships/inkAction" Target="../ink/inkAction7.xml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15" Type="http://schemas.openxmlformats.org/officeDocument/2006/relationships/image" Target="../media/image55.png"/><Relationship Id="rId23" Type="http://schemas.openxmlformats.org/officeDocument/2006/relationships/image" Target="../media/image59.png"/><Relationship Id="rId28" Type="http://schemas.openxmlformats.org/officeDocument/2006/relationships/customXml" Target="../ink/ink43.xml"/><Relationship Id="rId36" Type="http://schemas.openxmlformats.org/officeDocument/2006/relationships/customXml" Target="../ink/ink47.xml"/><Relationship Id="rId49" Type="http://schemas.openxmlformats.org/officeDocument/2006/relationships/image" Target="../media/image72.png"/><Relationship Id="rId57" Type="http://schemas.openxmlformats.org/officeDocument/2006/relationships/image" Target="../media/image76.png"/><Relationship Id="rId10" Type="http://schemas.openxmlformats.org/officeDocument/2006/relationships/customXml" Target="../ink/ink34.xml"/><Relationship Id="rId31" Type="http://schemas.openxmlformats.org/officeDocument/2006/relationships/image" Target="../media/image63.png"/><Relationship Id="rId44" Type="http://schemas.openxmlformats.org/officeDocument/2006/relationships/customXml" Target="../ink/ink51.xml"/><Relationship Id="rId52" Type="http://schemas.openxmlformats.org/officeDocument/2006/relationships/customXml" Target="../ink/ink55.xml"/><Relationship Id="rId60" Type="http://schemas.openxmlformats.org/officeDocument/2006/relationships/customXml" Target="../ink/ink59.xml"/><Relationship Id="rId65" Type="http://schemas.openxmlformats.org/officeDocument/2006/relationships/image" Target="../media/image80.png"/><Relationship Id="rId4" Type="http://schemas.openxmlformats.org/officeDocument/2006/relationships/image" Target="../media/image9.png"/><Relationship Id="rId9" Type="http://schemas.openxmlformats.org/officeDocument/2006/relationships/image" Target="../media/image52.png"/><Relationship Id="rId13" Type="http://schemas.openxmlformats.org/officeDocument/2006/relationships/image" Target="../media/image54.png"/><Relationship Id="rId18" Type="http://schemas.openxmlformats.org/officeDocument/2006/relationships/customXml" Target="../ink/ink38.xml"/><Relationship Id="rId39" Type="http://schemas.openxmlformats.org/officeDocument/2006/relationships/image" Target="../media/image67.png"/><Relationship Id="rId34" Type="http://schemas.openxmlformats.org/officeDocument/2006/relationships/customXml" Target="../ink/ink46.xml"/><Relationship Id="rId50" Type="http://schemas.openxmlformats.org/officeDocument/2006/relationships/customXml" Target="../ink/ink54.xml"/><Relationship Id="rId55" Type="http://schemas.openxmlformats.org/officeDocument/2006/relationships/image" Target="../media/image7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11/relationships/inkAction" Target="../ink/inkAction8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10" Type="http://schemas.openxmlformats.org/officeDocument/2006/relationships/image" Target="../media/image2.png"/><Relationship Id="rId4" Type="http://schemas.openxmlformats.org/officeDocument/2006/relationships/image" Target="../media/image9.png"/><Relationship Id="rId9" Type="http://schemas.openxmlformats.org/officeDocument/2006/relationships/image" Target="../media/image8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0.png"/><Relationship Id="rId5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EBBB3D-3ADB-473D-984B-95D30DB42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26" y="0"/>
            <a:ext cx="10465448" cy="754874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F729AE2-D997-4A70-99C0-74443FB54C7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00680" y="213480"/>
              <a:ext cx="11390760" cy="7434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F729AE2-D997-4A70-99C0-74443FB54C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1320" y="204120"/>
                <a:ext cx="11409480" cy="74534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E730807-5EE6-46C9-9E9E-BD5E6CF8AB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95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966"/>
    </mc:Choice>
    <mc:Fallback xmlns="">
      <p:transition spd="slow" advTm="197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7D4D98-64D5-45ED-8EAA-E21BF557D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98565"/>
            <a:ext cx="8021782" cy="87669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09DF722-6B0C-4CC3-BD03-38221AF1E3A6}"/>
              </a:ext>
            </a:extLst>
          </p:cNvPr>
          <p:cNvCxnSpPr/>
          <p:nvPr/>
        </p:nvCxnSpPr>
        <p:spPr>
          <a:xfrm>
            <a:off x="0" y="955963"/>
            <a:ext cx="1198418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DD07F7E-4766-42BF-B801-9C05F63827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6626" y="162916"/>
            <a:ext cx="6752792" cy="7005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D84200-B8D0-43E2-AA86-A00D2074713B}"/>
              </a:ext>
            </a:extLst>
          </p:cNvPr>
          <p:cNvSpPr txBox="1"/>
          <p:nvPr/>
        </p:nvSpPr>
        <p:spPr>
          <a:xfrm>
            <a:off x="2207634" y="98565"/>
            <a:ext cx="311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‘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7D25FD-34C8-4FCB-BB60-1DEF0A1172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15" t="21888" b="39109"/>
          <a:stretch/>
        </p:blipFill>
        <p:spPr>
          <a:xfrm>
            <a:off x="277091" y="1184562"/>
            <a:ext cx="11707091" cy="2133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B31DC1-84D0-4141-871B-9AAE6EA3D0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924675"/>
            <a:ext cx="7419975" cy="8477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FBCF0F-3816-4BD7-80DC-8C0C6B4BDB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108568"/>
            <a:ext cx="9123218" cy="90312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CF31398-BFE7-45D2-80DD-61E908F85E9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4200" y="308160"/>
              <a:ext cx="11696040" cy="74880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CF31398-BFE7-45D2-80DD-61E908F85E9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4840" y="298800"/>
                <a:ext cx="11714760" cy="750672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51FFBBB-65CB-4F4D-BF53-C87C5F10F0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159"/>
    </mc:Choice>
    <mc:Fallback xmlns="">
      <p:transition spd="slow" advTm="113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7D4D98-64D5-45ED-8EAA-E21BF557D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98565"/>
            <a:ext cx="8021782" cy="87669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09DF722-6B0C-4CC3-BD03-38221AF1E3A6}"/>
              </a:ext>
            </a:extLst>
          </p:cNvPr>
          <p:cNvCxnSpPr/>
          <p:nvPr/>
        </p:nvCxnSpPr>
        <p:spPr>
          <a:xfrm>
            <a:off x="0" y="955963"/>
            <a:ext cx="1198418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DD07F7E-4766-42BF-B801-9C05F63827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6626" y="162916"/>
            <a:ext cx="6752792" cy="7005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D84200-B8D0-43E2-AA86-A00D2074713B}"/>
              </a:ext>
            </a:extLst>
          </p:cNvPr>
          <p:cNvSpPr txBox="1"/>
          <p:nvPr/>
        </p:nvSpPr>
        <p:spPr>
          <a:xfrm>
            <a:off x="2207634" y="98565"/>
            <a:ext cx="311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‘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7D25FD-34C8-4FCB-BB60-1DEF0A1172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2916"/>
          <a:stretch/>
        </p:blipFill>
        <p:spPr>
          <a:xfrm>
            <a:off x="0" y="1012985"/>
            <a:ext cx="11887200" cy="202864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27C00C7-0B85-4D3F-902F-79B80E53E03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61440" y="817200"/>
              <a:ext cx="10596960" cy="4866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27C00C7-0B85-4D3F-902F-79B80E53E03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2080" y="807840"/>
                <a:ext cx="10615680" cy="48852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B65AB13-AE9C-4C0C-A2B4-E6258415D8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6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92"/>
    </mc:Choice>
    <mc:Fallback xmlns="">
      <p:transition spd="slow" advTm="55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7D4D98-64D5-45ED-8EAA-E21BF557D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98565"/>
            <a:ext cx="8021782" cy="87669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09DF722-6B0C-4CC3-BD03-38221AF1E3A6}"/>
              </a:ext>
            </a:extLst>
          </p:cNvPr>
          <p:cNvCxnSpPr/>
          <p:nvPr/>
        </p:nvCxnSpPr>
        <p:spPr>
          <a:xfrm>
            <a:off x="0" y="955963"/>
            <a:ext cx="1198418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DD07F7E-4766-42BF-B801-9C05F63827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6626" y="162916"/>
            <a:ext cx="6752792" cy="7005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D84200-B8D0-43E2-AA86-A00D2074713B}"/>
              </a:ext>
            </a:extLst>
          </p:cNvPr>
          <p:cNvSpPr txBox="1"/>
          <p:nvPr/>
        </p:nvSpPr>
        <p:spPr>
          <a:xfrm>
            <a:off x="2207634" y="98565"/>
            <a:ext cx="311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‘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7D25FD-34C8-4FCB-BB60-1DEF0A1172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2916"/>
          <a:stretch/>
        </p:blipFill>
        <p:spPr>
          <a:xfrm>
            <a:off x="0" y="1012985"/>
            <a:ext cx="11887200" cy="20286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8A0F40-4ED4-4DFC-B559-C3A0F83F0A5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145"/>
          <a:stretch/>
        </p:blipFill>
        <p:spPr>
          <a:xfrm>
            <a:off x="0" y="6951626"/>
            <a:ext cx="6629400" cy="82077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5BADCF1-044F-43F6-B424-88D6203C486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42640" y="70920"/>
              <a:ext cx="11492640" cy="78217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5BADCF1-044F-43F6-B424-88D6203C486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3280" y="61560"/>
                <a:ext cx="11511360" cy="784044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87C8240-D7E6-4ADC-BBE0-F35CDB3789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86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797"/>
    </mc:Choice>
    <mc:Fallback xmlns="">
      <p:transition spd="slow" advTm="183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7D4D98-64D5-45ED-8EAA-E21BF557D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98565"/>
            <a:ext cx="8021782" cy="87669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09DF722-6B0C-4CC3-BD03-38221AF1E3A6}"/>
              </a:ext>
            </a:extLst>
          </p:cNvPr>
          <p:cNvCxnSpPr/>
          <p:nvPr/>
        </p:nvCxnSpPr>
        <p:spPr>
          <a:xfrm>
            <a:off x="0" y="955963"/>
            <a:ext cx="1198418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DD07F7E-4766-42BF-B801-9C05F63827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6626" y="162916"/>
            <a:ext cx="6752792" cy="7005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D84200-B8D0-43E2-AA86-A00D2074713B}"/>
              </a:ext>
            </a:extLst>
          </p:cNvPr>
          <p:cNvSpPr txBox="1"/>
          <p:nvPr/>
        </p:nvSpPr>
        <p:spPr>
          <a:xfrm>
            <a:off x="2207634" y="98565"/>
            <a:ext cx="311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‘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7D25FD-34C8-4FCB-BB60-1DEF0A1172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2916"/>
          <a:stretch/>
        </p:blipFill>
        <p:spPr>
          <a:xfrm>
            <a:off x="0" y="1012985"/>
            <a:ext cx="11887200" cy="202864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17CD13F-9280-49B6-9673-BF2D1F6C7A7A}"/>
              </a:ext>
            </a:extLst>
          </p:cNvPr>
          <p:cNvGrpSpPr/>
          <p:nvPr/>
        </p:nvGrpSpPr>
        <p:grpSpPr>
          <a:xfrm>
            <a:off x="168153" y="2792553"/>
            <a:ext cx="1880280" cy="978120"/>
            <a:chOff x="168153" y="2792553"/>
            <a:chExt cx="1880280" cy="978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C568022-00E2-4BF7-B33A-ED4B999A25F4}"/>
                    </a:ext>
                  </a:extLst>
                </p14:cNvPr>
                <p14:cNvContentPartPr/>
                <p14:nvPr/>
              </p14:nvContentPartPr>
              <p14:xfrm>
                <a:off x="168153" y="3033393"/>
                <a:ext cx="317160" cy="7372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EC568022-00E2-4BF7-B33A-ED4B999A25F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50153" y="3015753"/>
                  <a:ext cx="352800" cy="77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49E0CFB6-5DA6-4AA5-B4CC-6B35972E6A70}"/>
                    </a:ext>
                  </a:extLst>
                </p14:cNvPr>
                <p14:cNvContentPartPr/>
                <p14:nvPr/>
              </p14:nvContentPartPr>
              <p14:xfrm>
                <a:off x="609873" y="2994873"/>
                <a:ext cx="186120" cy="6613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49E0CFB6-5DA6-4AA5-B4CC-6B35972E6A7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91873" y="2976873"/>
                  <a:ext cx="221760" cy="69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5CE68F1-4D40-42A3-89F1-D8ADC087BEF2}"/>
                    </a:ext>
                  </a:extLst>
                </p14:cNvPr>
                <p14:cNvContentPartPr/>
                <p14:nvPr/>
              </p14:nvContentPartPr>
              <p14:xfrm>
                <a:off x="922353" y="2985513"/>
                <a:ext cx="302760" cy="5979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5CE68F1-4D40-42A3-89F1-D8ADC087BEF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04713" y="2967513"/>
                  <a:ext cx="338400" cy="63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6A56E7A0-1CB1-4856-A928-C487770C04C7}"/>
                    </a:ext>
                  </a:extLst>
                </p14:cNvPr>
                <p14:cNvContentPartPr/>
                <p14:nvPr/>
              </p14:nvContentPartPr>
              <p14:xfrm>
                <a:off x="811833" y="3331113"/>
                <a:ext cx="325080" cy="493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6A56E7A0-1CB1-4856-A928-C487770C04C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94193" y="3313113"/>
                  <a:ext cx="36072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473646BF-4D3D-476A-B042-E65086B1FF10}"/>
                    </a:ext>
                  </a:extLst>
                </p14:cNvPr>
                <p14:cNvContentPartPr/>
                <p14:nvPr/>
              </p14:nvContentPartPr>
              <p14:xfrm>
                <a:off x="1319793" y="2792553"/>
                <a:ext cx="156600" cy="8625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473646BF-4D3D-476A-B042-E65086B1FF10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301793" y="2774913"/>
                  <a:ext cx="192240" cy="89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3F62091-6257-4622-8FC9-7258058E1341}"/>
                    </a:ext>
                  </a:extLst>
                </p14:cNvPr>
                <p14:cNvContentPartPr/>
                <p14:nvPr/>
              </p14:nvContentPartPr>
              <p14:xfrm>
                <a:off x="1742793" y="3095313"/>
                <a:ext cx="263160" cy="644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3F62091-6257-4622-8FC9-7258058E1341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725153" y="3077673"/>
                  <a:ext cx="29880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20068AB1-35A3-4B3C-A36F-875E381A5838}"/>
                    </a:ext>
                  </a:extLst>
                </p14:cNvPr>
                <p14:cNvContentPartPr/>
                <p14:nvPr/>
              </p14:nvContentPartPr>
              <p14:xfrm>
                <a:off x="1729113" y="3252273"/>
                <a:ext cx="319320" cy="759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20068AB1-35A3-4B3C-A36F-875E381A5838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711113" y="3234273"/>
                  <a:ext cx="354960" cy="111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51305-D29F-448D-B051-0D523A2A68FB}"/>
              </a:ext>
            </a:extLst>
          </p:cNvPr>
          <p:cNvGrpSpPr/>
          <p:nvPr/>
        </p:nvGrpSpPr>
        <p:grpSpPr>
          <a:xfrm>
            <a:off x="2630193" y="2846913"/>
            <a:ext cx="1654920" cy="1083600"/>
            <a:chOff x="2630193" y="2846913"/>
            <a:chExt cx="1654920" cy="1083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274551A-A0BD-412C-934D-9F6B0F5C0927}"/>
                    </a:ext>
                  </a:extLst>
                </p14:cNvPr>
                <p14:cNvContentPartPr/>
                <p14:nvPr/>
              </p14:nvContentPartPr>
              <p14:xfrm>
                <a:off x="2726313" y="2911353"/>
                <a:ext cx="298800" cy="4968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274551A-A0BD-412C-934D-9F6B0F5C092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708673" y="2893713"/>
                  <a:ext cx="334440" cy="53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4A4C17EA-2BA0-45B8-B697-8E47E41212E2}"/>
                    </a:ext>
                  </a:extLst>
                </p14:cNvPr>
                <p14:cNvContentPartPr/>
                <p14:nvPr/>
              </p14:nvContentPartPr>
              <p14:xfrm>
                <a:off x="3253353" y="3089553"/>
                <a:ext cx="294840" cy="3427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4A4C17EA-2BA0-45B8-B697-8E47E41212E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235353" y="3071913"/>
                  <a:ext cx="330480" cy="37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25D2D7D-D8C4-48CC-B96C-D00DBB26FC5A}"/>
                    </a:ext>
                  </a:extLst>
                </p14:cNvPr>
                <p14:cNvContentPartPr/>
                <p14:nvPr/>
              </p14:nvContentPartPr>
              <p14:xfrm>
                <a:off x="3657273" y="3009993"/>
                <a:ext cx="185040" cy="493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25D2D7D-D8C4-48CC-B96C-D00DBB26FC5A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639633" y="2991993"/>
                  <a:ext cx="22068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E581E920-B3C3-4F11-863F-38C495973113}"/>
                    </a:ext>
                  </a:extLst>
                </p14:cNvPr>
                <p14:cNvContentPartPr/>
                <p14:nvPr/>
              </p14:nvContentPartPr>
              <p14:xfrm>
                <a:off x="3915033" y="2846913"/>
                <a:ext cx="126360" cy="2354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E581E920-B3C3-4F11-863F-38C495973113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897033" y="2828913"/>
                  <a:ext cx="16200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15B19DD7-ACFE-4534-97D5-B69EA98BA8B3}"/>
                    </a:ext>
                  </a:extLst>
                </p14:cNvPr>
                <p14:cNvContentPartPr/>
                <p14:nvPr/>
              </p14:nvContentPartPr>
              <p14:xfrm>
                <a:off x="4161273" y="2921073"/>
                <a:ext cx="123840" cy="180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15B19DD7-ACFE-4534-97D5-B69EA98BA8B3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143273" y="2903073"/>
                  <a:ext cx="15948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FE79786-DEF6-4AA4-A793-3AF50CAA3F65}"/>
                    </a:ext>
                  </a:extLst>
                </p14:cNvPr>
                <p14:cNvContentPartPr/>
                <p14:nvPr/>
              </p14:nvContentPartPr>
              <p14:xfrm>
                <a:off x="2630193" y="3495993"/>
                <a:ext cx="1232640" cy="1112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FE79786-DEF6-4AA4-A793-3AF50CAA3F65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612193" y="3477993"/>
                  <a:ext cx="126828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EA0411E-E18C-430E-A86B-4B0D7A9392ED}"/>
                    </a:ext>
                  </a:extLst>
                </p14:cNvPr>
                <p14:cNvContentPartPr/>
                <p14:nvPr/>
              </p14:nvContentPartPr>
              <p14:xfrm>
                <a:off x="3077313" y="3664113"/>
                <a:ext cx="386280" cy="2664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EA0411E-E18C-430E-A86B-4B0D7A9392ED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059673" y="3646113"/>
                  <a:ext cx="421920" cy="302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F8CC2EA-F800-4F0B-B7E2-C91F713224F5}"/>
              </a:ext>
            </a:extLst>
          </p:cNvPr>
          <p:cNvGrpSpPr/>
          <p:nvPr/>
        </p:nvGrpSpPr>
        <p:grpSpPr>
          <a:xfrm>
            <a:off x="4480953" y="3293313"/>
            <a:ext cx="295920" cy="330120"/>
            <a:chOff x="4480953" y="3293313"/>
            <a:chExt cx="295920" cy="330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93C0EBA-A5A7-45EF-B767-E3D0D119B63F}"/>
                    </a:ext>
                  </a:extLst>
                </p14:cNvPr>
                <p14:cNvContentPartPr/>
                <p14:nvPr/>
              </p14:nvContentPartPr>
              <p14:xfrm>
                <a:off x="4623153" y="3293313"/>
                <a:ext cx="62640" cy="3301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93C0EBA-A5A7-45EF-B767-E3D0D119B63F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605513" y="3275313"/>
                  <a:ext cx="98280" cy="36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48931DD-56C4-437D-A62D-AAFD3AA60579}"/>
                    </a:ext>
                  </a:extLst>
                </p14:cNvPr>
                <p14:cNvContentPartPr/>
                <p14:nvPr/>
              </p14:nvContentPartPr>
              <p14:xfrm>
                <a:off x="4480953" y="3417873"/>
                <a:ext cx="295920" cy="565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D48931DD-56C4-437D-A62D-AAFD3AA60579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463313" y="3399873"/>
                  <a:ext cx="331560" cy="92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B720635-11A5-4108-8AA2-9C337502A1AF}"/>
              </a:ext>
            </a:extLst>
          </p:cNvPr>
          <p:cNvGrpSpPr/>
          <p:nvPr/>
        </p:nvGrpSpPr>
        <p:grpSpPr>
          <a:xfrm>
            <a:off x="5234433" y="2869233"/>
            <a:ext cx="2563200" cy="914040"/>
            <a:chOff x="5234433" y="2869233"/>
            <a:chExt cx="2563200" cy="91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04B51065-8088-4781-98DC-C2FF49BDE8A1}"/>
                    </a:ext>
                  </a:extLst>
                </p14:cNvPr>
                <p14:cNvContentPartPr/>
                <p14:nvPr/>
              </p14:nvContentPartPr>
              <p14:xfrm>
                <a:off x="5234433" y="2922153"/>
                <a:ext cx="532800" cy="7765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04B51065-8088-4781-98DC-C2FF49BDE8A1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216433" y="2904513"/>
                  <a:ext cx="568440" cy="81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1F267B19-37FE-443A-A515-C40CAF229BB7}"/>
                    </a:ext>
                  </a:extLst>
                </p14:cNvPr>
                <p14:cNvContentPartPr/>
                <p14:nvPr/>
              </p14:nvContentPartPr>
              <p14:xfrm>
                <a:off x="5942553" y="2869233"/>
                <a:ext cx="274320" cy="8650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1F267B19-37FE-443A-A515-C40CAF229BB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924913" y="2851233"/>
                  <a:ext cx="309960" cy="90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AA31868B-DEC3-4F3C-AAB4-53BEB15C0BD1}"/>
                    </a:ext>
                  </a:extLst>
                </p14:cNvPr>
                <p14:cNvContentPartPr/>
                <p14:nvPr/>
              </p14:nvContentPartPr>
              <p14:xfrm>
                <a:off x="6310473" y="3086673"/>
                <a:ext cx="286560" cy="4878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AA31868B-DEC3-4F3C-AAB4-53BEB15C0BD1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292833" y="3068673"/>
                  <a:ext cx="322200" cy="52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D65D1A8C-A122-4ADC-92F2-87C058A4C173}"/>
                    </a:ext>
                  </a:extLst>
                </p14:cNvPr>
                <p14:cNvContentPartPr/>
                <p14:nvPr/>
              </p14:nvContentPartPr>
              <p14:xfrm>
                <a:off x="6690273" y="3518313"/>
                <a:ext cx="131400" cy="1436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D65D1A8C-A122-4ADC-92F2-87C058A4C173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672633" y="3500673"/>
                  <a:ext cx="16704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B7530087-E26B-42C4-8287-1D14A54CB39D}"/>
                    </a:ext>
                  </a:extLst>
                </p14:cNvPr>
                <p14:cNvContentPartPr/>
                <p14:nvPr/>
              </p14:nvContentPartPr>
              <p14:xfrm>
                <a:off x="6770913" y="3532353"/>
                <a:ext cx="101160" cy="2509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B7530087-E26B-42C4-8287-1D14A54CB39D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753273" y="3514353"/>
                  <a:ext cx="13680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5987F72C-392D-4AE5-8585-06996083C256}"/>
                    </a:ext>
                  </a:extLst>
                </p14:cNvPr>
                <p14:cNvContentPartPr/>
                <p14:nvPr/>
              </p14:nvContentPartPr>
              <p14:xfrm>
                <a:off x="7095993" y="2994513"/>
                <a:ext cx="100800" cy="5299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5987F72C-392D-4AE5-8585-06996083C256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7077993" y="2976873"/>
                  <a:ext cx="136440" cy="56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80B7D0DA-F5CB-4066-89A0-24848A79D788}"/>
                    </a:ext>
                  </a:extLst>
                </p14:cNvPr>
                <p14:cNvContentPartPr/>
                <p14:nvPr/>
              </p14:nvContentPartPr>
              <p14:xfrm>
                <a:off x="7323513" y="3089553"/>
                <a:ext cx="104760" cy="4230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80B7D0DA-F5CB-4066-89A0-24848A79D788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7305873" y="3071553"/>
                  <a:ext cx="140400" cy="45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C9C386F6-7398-4786-9246-9F29E43DB6E6}"/>
                    </a:ext>
                  </a:extLst>
                </p14:cNvPr>
                <p14:cNvContentPartPr/>
                <p14:nvPr/>
              </p14:nvContentPartPr>
              <p14:xfrm>
                <a:off x="7253313" y="3265953"/>
                <a:ext cx="250200" cy="770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C9C386F6-7398-4786-9246-9F29E43DB6E6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235313" y="3248313"/>
                  <a:ext cx="28584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A30D6FAC-1383-4FD7-8923-3BF84686BFED}"/>
                    </a:ext>
                  </a:extLst>
                </p14:cNvPr>
                <p14:cNvContentPartPr/>
                <p14:nvPr/>
              </p14:nvContentPartPr>
              <p14:xfrm>
                <a:off x="7610073" y="2902713"/>
                <a:ext cx="187560" cy="6228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A30D6FAC-1383-4FD7-8923-3BF84686BFED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7592433" y="2885073"/>
                  <a:ext cx="223200" cy="658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0B49D2B-A68A-438E-B8D0-97920082A905}"/>
                  </a:ext>
                </a:extLst>
              </p14:cNvPr>
              <p14:cNvContentPartPr/>
              <p14:nvPr/>
            </p14:nvContentPartPr>
            <p14:xfrm>
              <a:off x="8031273" y="3208353"/>
              <a:ext cx="34200" cy="572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0B49D2B-A68A-438E-B8D0-97920082A905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8013273" y="3190713"/>
                <a:ext cx="69840" cy="9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84F34460-EB9A-41CE-9ACD-43A8C0B32B52}"/>
                  </a:ext>
                </a:extLst>
              </p14:cNvPr>
              <p14:cNvContentPartPr/>
              <p14:nvPr/>
            </p14:nvContentPartPr>
            <p14:xfrm>
              <a:off x="1861920" y="4187880"/>
              <a:ext cx="3112560" cy="12711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84F34460-EB9A-41CE-9ACD-43A8C0B32B52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852560" y="4178520"/>
                <a:ext cx="3131280" cy="1289880"/>
              </a:xfrm>
              <a:prstGeom prst="rect">
                <a:avLst/>
              </a:prstGeom>
            </p:spPr>
          </p:pic>
        </mc:Fallback>
      </mc:AlternateContent>
      <p:grpSp>
        <p:nvGrpSpPr>
          <p:cNvPr id="60" name="Group 59">
            <a:extLst>
              <a:ext uri="{FF2B5EF4-FFF2-40B4-BE49-F238E27FC236}">
                <a16:creationId xmlns:a16="http://schemas.microsoft.com/office/drawing/2014/main" id="{527115DA-5599-4793-9477-28E06F4065B3}"/>
              </a:ext>
            </a:extLst>
          </p:cNvPr>
          <p:cNvGrpSpPr/>
          <p:nvPr/>
        </p:nvGrpSpPr>
        <p:grpSpPr>
          <a:xfrm>
            <a:off x="8348793" y="2428233"/>
            <a:ext cx="2537280" cy="1491120"/>
            <a:chOff x="8348793" y="2428233"/>
            <a:chExt cx="2537280" cy="1491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F1D8F8D5-4E1E-436A-9C0B-B13A7285AB66}"/>
                    </a:ext>
                  </a:extLst>
                </p14:cNvPr>
                <p14:cNvContentPartPr/>
                <p14:nvPr/>
              </p14:nvContentPartPr>
              <p14:xfrm>
                <a:off x="8348793" y="2761953"/>
                <a:ext cx="270000" cy="8118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F1D8F8D5-4E1E-436A-9C0B-B13A7285AB66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8331153" y="2743953"/>
                  <a:ext cx="305640" cy="84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7BFA51AD-6C31-46C2-8394-7EE83C42430D}"/>
                    </a:ext>
                  </a:extLst>
                </p14:cNvPr>
                <p14:cNvContentPartPr/>
                <p14:nvPr/>
              </p14:nvContentPartPr>
              <p14:xfrm>
                <a:off x="8805633" y="2948073"/>
                <a:ext cx="86760" cy="5302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7BFA51AD-6C31-46C2-8394-7EE83C42430D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8787633" y="2930073"/>
                  <a:ext cx="122400" cy="56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4526B0AA-CAD8-421E-ACC9-EF457D89A5D8}"/>
                    </a:ext>
                  </a:extLst>
                </p14:cNvPr>
                <p14:cNvContentPartPr/>
                <p14:nvPr/>
              </p14:nvContentPartPr>
              <p14:xfrm>
                <a:off x="8699433" y="3217713"/>
                <a:ext cx="271800" cy="734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4526B0AA-CAD8-421E-ACC9-EF457D89A5D8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8681793" y="3200073"/>
                  <a:ext cx="30744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5FBDF133-F0D1-463D-A14A-C9BD3F327428}"/>
                    </a:ext>
                  </a:extLst>
                </p14:cNvPr>
                <p14:cNvContentPartPr/>
                <p14:nvPr/>
              </p14:nvContentPartPr>
              <p14:xfrm>
                <a:off x="9181833" y="3191793"/>
                <a:ext cx="229320" cy="302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5FBDF133-F0D1-463D-A14A-C9BD3F327428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9163833" y="3173793"/>
                  <a:ext cx="26496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55DD0388-08DA-4857-8918-4CE5C75594FA}"/>
                    </a:ext>
                  </a:extLst>
                </p14:cNvPr>
                <p14:cNvContentPartPr/>
                <p14:nvPr/>
              </p14:nvContentPartPr>
              <p14:xfrm>
                <a:off x="10051953" y="2675193"/>
                <a:ext cx="360000" cy="9442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55DD0388-08DA-4857-8918-4CE5C75594FA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0034313" y="2657193"/>
                  <a:ext cx="395640" cy="9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370E87FC-A1ED-4FC3-B2F5-8CA1B62D3ABB}"/>
                    </a:ext>
                  </a:extLst>
                </p14:cNvPr>
                <p14:cNvContentPartPr/>
                <p14:nvPr/>
              </p14:nvContentPartPr>
              <p14:xfrm>
                <a:off x="10462713" y="2428233"/>
                <a:ext cx="423360" cy="14911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370E87FC-A1ED-4FC3-B2F5-8CA1B62D3ABB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0445073" y="2410593"/>
                  <a:ext cx="459000" cy="152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DD01B5D5-51E5-429F-8A66-0732F86EAD2D}"/>
                    </a:ext>
                  </a:extLst>
                </p14:cNvPr>
                <p14:cNvContentPartPr/>
                <p14:nvPr/>
              </p14:nvContentPartPr>
              <p14:xfrm>
                <a:off x="9608793" y="2897673"/>
                <a:ext cx="145800" cy="4982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DD01B5D5-51E5-429F-8A66-0732F86EAD2D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9590793" y="2879673"/>
                  <a:ext cx="181440" cy="53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1A988FE5-6F7B-4F67-96E2-AFF53424B9C0}"/>
                    </a:ext>
                  </a:extLst>
                </p14:cNvPr>
                <p14:cNvContentPartPr/>
                <p14:nvPr/>
              </p14:nvContentPartPr>
              <p14:xfrm>
                <a:off x="9838473" y="2985873"/>
                <a:ext cx="334440" cy="4118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1A988FE5-6F7B-4F67-96E2-AFF53424B9C0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9820473" y="2968233"/>
                  <a:ext cx="370080" cy="447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7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75708004-BDA9-418A-89CE-AE8924C70CB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684440" y="73800"/>
              <a:ext cx="9876600" cy="759060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75708004-BDA9-418A-89CE-AE8924C70C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675080" y="64440"/>
                <a:ext cx="9895320" cy="7609320"/>
              </a:xfrm>
              <a:prstGeom prst="rect">
                <a:avLst/>
              </a:prstGeom>
            </p:spPr>
          </p:pic>
        </mc:Fallback>
      </mc:AlternateContent>
      <p:pic>
        <p:nvPicPr>
          <p:cNvPr id="62" name="Audio 61">
            <a:hlinkClick r:id="" action="ppaction://media"/>
            <a:extLst>
              <a:ext uri="{FF2B5EF4-FFF2-40B4-BE49-F238E27FC236}">
                <a16:creationId xmlns:a16="http://schemas.microsoft.com/office/drawing/2014/main" id="{C2F3A38D-FE1B-4C83-82D2-151A9B99FA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9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8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964"/>
    </mc:Choice>
    <mc:Fallback xmlns="">
      <p:transition spd="slow" advTm="92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7D4D98-64D5-45ED-8EAA-E21BF557D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98565"/>
            <a:ext cx="8021782" cy="87669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09DF722-6B0C-4CC3-BD03-38221AF1E3A6}"/>
              </a:ext>
            </a:extLst>
          </p:cNvPr>
          <p:cNvCxnSpPr/>
          <p:nvPr/>
        </p:nvCxnSpPr>
        <p:spPr>
          <a:xfrm>
            <a:off x="0" y="955963"/>
            <a:ext cx="1198418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DD07F7E-4766-42BF-B801-9C05F63827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6626" y="162916"/>
            <a:ext cx="6752792" cy="7005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D84200-B8D0-43E2-AA86-A00D2074713B}"/>
              </a:ext>
            </a:extLst>
          </p:cNvPr>
          <p:cNvSpPr txBox="1"/>
          <p:nvPr/>
        </p:nvSpPr>
        <p:spPr>
          <a:xfrm>
            <a:off x="2207634" y="98565"/>
            <a:ext cx="311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‘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7D25FD-34C8-4FCB-BB60-1DEF0A1172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2916"/>
          <a:stretch/>
        </p:blipFill>
        <p:spPr>
          <a:xfrm>
            <a:off x="0" y="1012985"/>
            <a:ext cx="11887200" cy="2028649"/>
          </a:xfrm>
          <a:prstGeom prst="rect">
            <a:avLst/>
          </a:prstGeom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332675BD-6F30-4725-B2B8-9699AF94E274}"/>
              </a:ext>
            </a:extLst>
          </p:cNvPr>
          <p:cNvGrpSpPr/>
          <p:nvPr/>
        </p:nvGrpSpPr>
        <p:grpSpPr>
          <a:xfrm>
            <a:off x="205593" y="2758353"/>
            <a:ext cx="2155680" cy="968400"/>
            <a:chOff x="205593" y="2758353"/>
            <a:chExt cx="2155680" cy="968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BEF24A66-66EF-4956-BD54-2FF169EAD389}"/>
                    </a:ext>
                  </a:extLst>
                </p14:cNvPr>
                <p14:cNvContentPartPr/>
                <p14:nvPr/>
              </p14:nvContentPartPr>
              <p14:xfrm>
                <a:off x="205593" y="2953113"/>
                <a:ext cx="363600" cy="7275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BEF24A66-66EF-4956-BD54-2FF169EAD38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96953" y="2944113"/>
                  <a:ext cx="381240" cy="74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623F10EC-02C2-4C40-A221-0F7652C54B5A}"/>
                    </a:ext>
                  </a:extLst>
                </p14:cNvPr>
                <p14:cNvContentPartPr/>
                <p14:nvPr/>
              </p14:nvContentPartPr>
              <p14:xfrm>
                <a:off x="700593" y="2954553"/>
                <a:ext cx="210240" cy="7722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623F10EC-02C2-4C40-A221-0F7652C54B5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91953" y="2945553"/>
                  <a:ext cx="227880" cy="78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E7E6A875-3130-4046-AB2A-5A11A586D9DB}"/>
                    </a:ext>
                  </a:extLst>
                </p14:cNvPr>
                <p14:cNvContentPartPr/>
                <p14:nvPr/>
              </p14:nvContentPartPr>
              <p14:xfrm>
                <a:off x="1071033" y="2966793"/>
                <a:ext cx="303120" cy="6858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E7E6A875-3130-4046-AB2A-5A11A586D9D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62393" y="2957793"/>
                  <a:ext cx="320760" cy="70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A7E602C8-9A01-4FB8-875E-0420001A56C4}"/>
                    </a:ext>
                  </a:extLst>
                </p14:cNvPr>
                <p14:cNvContentPartPr/>
                <p14:nvPr/>
              </p14:nvContentPartPr>
              <p14:xfrm>
                <a:off x="921993" y="3374673"/>
                <a:ext cx="395640" cy="1004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A7E602C8-9A01-4FB8-875E-0420001A56C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13353" y="3366033"/>
                  <a:ext cx="41328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406279C6-3CE1-4260-8ABA-F116318A8F19}"/>
                    </a:ext>
                  </a:extLst>
                </p14:cNvPr>
                <p14:cNvContentPartPr/>
                <p14:nvPr/>
              </p14:nvContentPartPr>
              <p14:xfrm>
                <a:off x="1464873" y="2758353"/>
                <a:ext cx="216000" cy="9363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406279C6-3CE1-4260-8ABA-F116318A8F19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456233" y="2749353"/>
                  <a:ext cx="233640" cy="9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8934439E-CDE6-4D8E-B1CD-B4E5FA9F84A0}"/>
                    </a:ext>
                  </a:extLst>
                </p14:cNvPr>
                <p14:cNvContentPartPr/>
                <p14:nvPr/>
              </p14:nvContentPartPr>
              <p14:xfrm>
                <a:off x="1974273" y="3152193"/>
                <a:ext cx="212040" cy="435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8934439E-CDE6-4D8E-B1CD-B4E5FA9F84A0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965273" y="3143553"/>
                  <a:ext cx="22968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2624BE2D-137C-4A33-84FC-1B7A7BBC6AD2}"/>
                    </a:ext>
                  </a:extLst>
                </p14:cNvPr>
                <p14:cNvContentPartPr/>
                <p14:nvPr/>
              </p14:nvContentPartPr>
              <p14:xfrm>
                <a:off x="2002713" y="3237513"/>
                <a:ext cx="358560" cy="6912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2624BE2D-137C-4A33-84FC-1B7A7BBC6AD2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993713" y="3228873"/>
                  <a:ext cx="376200" cy="86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B793A953-93C6-4CFF-BF69-4798FB5DC576}"/>
                  </a:ext>
                </a:extLst>
              </p14:cNvPr>
              <p14:cNvContentPartPr/>
              <p14:nvPr/>
            </p14:nvContentPartPr>
            <p14:xfrm>
              <a:off x="3099273" y="2924673"/>
              <a:ext cx="483120" cy="49716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B793A953-93C6-4CFF-BF69-4798FB5DC57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090633" y="2916033"/>
                <a:ext cx="500760" cy="51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AB9FC6C3-A98A-401F-83E2-44979861B126}"/>
                  </a:ext>
                </a:extLst>
              </p14:cNvPr>
              <p14:cNvContentPartPr/>
              <p14:nvPr/>
            </p14:nvContentPartPr>
            <p14:xfrm>
              <a:off x="3795153" y="3097473"/>
              <a:ext cx="339840" cy="33588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AB9FC6C3-A98A-401F-83E2-44979861B126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786153" y="3088833"/>
                <a:ext cx="357480" cy="35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CB557F98-3A06-40EB-A8C7-3C492C98319C}"/>
                  </a:ext>
                </a:extLst>
              </p14:cNvPr>
              <p14:cNvContentPartPr/>
              <p14:nvPr/>
            </p14:nvContentPartPr>
            <p14:xfrm>
              <a:off x="4190073" y="2990193"/>
              <a:ext cx="257760" cy="4860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CB557F98-3A06-40EB-A8C7-3C492C98319C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181073" y="2981553"/>
                <a:ext cx="27540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D260BF92-769E-4DBD-8E2A-8D3F5FF6157B}"/>
                  </a:ext>
                </a:extLst>
              </p14:cNvPr>
              <p14:cNvContentPartPr/>
              <p14:nvPr/>
            </p14:nvContentPartPr>
            <p14:xfrm>
              <a:off x="4521273" y="2801913"/>
              <a:ext cx="164520" cy="22788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D260BF92-769E-4DBD-8E2A-8D3F5FF6157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512273" y="2793273"/>
                <a:ext cx="182160" cy="2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339B98DB-C931-48BE-AF91-62516CB5CD7A}"/>
                  </a:ext>
                </a:extLst>
              </p14:cNvPr>
              <p14:cNvContentPartPr/>
              <p14:nvPr/>
            </p14:nvContentPartPr>
            <p14:xfrm>
              <a:off x="4722513" y="2874993"/>
              <a:ext cx="240480" cy="25812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339B98DB-C931-48BE-AF91-62516CB5CD7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713873" y="2865993"/>
                <a:ext cx="258120" cy="27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4AADF4DF-B450-417A-96C5-F6420310A5B2}"/>
                  </a:ext>
                </a:extLst>
              </p14:cNvPr>
              <p14:cNvContentPartPr/>
              <p14:nvPr/>
            </p14:nvContentPartPr>
            <p14:xfrm>
              <a:off x="3084513" y="3538113"/>
              <a:ext cx="1528920" cy="8064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4AADF4DF-B450-417A-96C5-F6420310A5B2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075873" y="3529113"/>
                <a:ext cx="1546560" cy="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3F0E6400-7DBC-438D-A808-37E10F369F33}"/>
                  </a:ext>
                </a:extLst>
              </p14:cNvPr>
              <p14:cNvContentPartPr/>
              <p14:nvPr/>
            </p14:nvContentPartPr>
            <p14:xfrm>
              <a:off x="3818553" y="3760593"/>
              <a:ext cx="375120" cy="31644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3F0E6400-7DBC-438D-A808-37E10F369F33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809913" y="3751593"/>
                <a:ext cx="39276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0E4235D4-7AAB-4270-9C9E-2616D6E2253A}"/>
                  </a:ext>
                </a:extLst>
              </p14:cNvPr>
              <p14:cNvContentPartPr/>
              <p14:nvPr/>
            </p14:nvContentPartPr>
            <p14:xfrm>
              <a:off x="5341353" y="3381153"/>
              <a:ext cx="27360" cy="40752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0E4235D4-7AAB-4270-9C9E-2616D6E2253A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332353" y="3372513"/>
                <a:ext cx="45000" cy="42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2742AD81-1550-4BB1-96B9-CF2B02C728D4}"/>
                  </a:ext>
                </a:extLst>
              </p14:cNvPr>
              <p14:cNvContentPartPr/>
              <p14:nvPr/>
            </p14:nvContentPartPr>
            <p14:xfrm>
              <a:off x="5167113" y="3620553"/>
              <a:ext cx="386280" cy="4068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2742AD81-1550-4BB1-96B9-CF2B02C728D4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158113" y="3611553"/>
                <a:ext cx="403920" cy="58320"/>
              </a:xfrm>
              <a:prstGeom prst="rect">
                <a:avLst/>
              </a:prstGeom>
            </p:spPr>
          </p:pic>
        </mc:Fallback>
      </mc:AlternateContent>
      <p:grpSp>
        <p:nvGrpSpPr>
          <p:cNvPr id="98" name="Group 97">
            <a:extLst>
              <a:ext uri="{FF2B5EF4-FFF2-40B4-BE49-F238E27FC236}">
                <a16:creationId xmlns:a16="http://schemas.microsoft.com/office/drawing/2014/main" id="{8331D9AB-90E1-44B8-BDD0-0DD1B7099380}"/>
              </a:ext>
            </a:extLst>
          </p:cNvPr>
          <p:cNvGrpSpPr/>
          <p:nvPr/>
        </p:nvGrpSpPr>
        <p:grpSpPr>
          <a:xfrm>
            <a:off x="5959833" y="2492673"/>
            <a:ext cx="3594240" cy="1349640"/>
            <a:chOff x="5959833" y="2492673"/>
            <a:chExt cx="3594240" cy="1349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5071AAE9-936A-43A0-99AD-E6CEE0DE5281}"/>
                    </a:ext>
                  </a:extLst>
                </p14:cNvPr>
                <p14:cNvContentPartPr/>
                <p14:nvPr/>
              </p14:nvContentPartPr>
              <p14:xfrm>
                <a:off x="5959833" y="3233913"/>
                <a:ext cx="508320" cy="49968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5071AAE9-936A-43A0-99AD-E6CEE0DE5281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951193" y="3225273"/>
                  <a:ext cx="525960" cy="51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F390AC87-B1C0-46F2-971C-B7C52BD086BA}"/>
                    </a:ext>
                  </a:extLst>
                </p14:cNvPr>
                <p14:cNvContentPartPr/>
                <p14:nvPr/>
              </p14:nvContentPartPr>
              <p14:xfrm>
                <a:off x="6519633" y="2966433"/>
                <a:ext cx="313920" cy="241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F390AC87-B1C0-46F2-971C-B7C52BD086BA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510633" y="2957793"/>
                  <a:ext cx="33156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EBA2838F-689F-488A-8630-9CC8DD0B018F}"/>
                    </a:ext>
                  </a:extLst>
                </p14:cNvPr>
                <p14:cNvContentPartPr/>
                <p14:nvPr/>
              </p14:nvContentPartPr>
              <p14:xfrm>
                <a:off x="7665513" y="2651433"/>
                <a:ext cx="684720" cy="11908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EBA2838F-689F-488A-8630-9CC8DD0B018F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656873" y="2642433"/>
                  <a:ext cx="702360" cy="120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785ABEB2-41A4-4D48-B04A-E769677EAD5D}"/>
                    </a:ext>
                  </a:extLst>
                </p14:cNvPr>
                <p14:cNvContentPartPr/>
                <p14:nvPr/>
              </p14:nvContentPartPr>
              <p14:xfrm>
                <a:off x="8251953" y="2811273"/>
                <a:ext cx="462240" cy="8013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785ABEB2-41A4-4D48-B04A-E769677EAD5D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8242953" y="2802633"/>
                  <a:ext cx="479880" cy="81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8C69E922-02A8-4230-8CB3-AC173C2776DF}"/>
                    </a:ext>
                  </a:extLst>
                </p14:cNvPr>
                <p14:cNvContentPartPr/>
                <p14:nvPr/>
              </p14:nvContentPartPr>
              <p14:xfrm>
                <a:off x="8788713" y="2728473"/>
                <a:ext cx="211680" cy="79740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8C69E922-02A8-4230-8CB3-AC173C2776DF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8780073" y="2719473"/>
                  <a:ext cx="229320" cy="81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544ECC8F-740A-4C65-A789-E0A20F335996}"/>
                    </a:ext>
                  </a:extLst>
                </p14:cNvPr>
                <p14:cNvContentPartPr/>
                <p14:nvPr/>
              </p14:nvContentPartPr>
              <p14:xfrm>
                <a:off x="9097953" y="2850873"/>
                <a:ext cx="163800" cy="6339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544ECC8F-740A-4C65-A789-E0A20F335996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9089313" y="2842233"/>
                  <a:ext cx="181440" cy="65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75725BCF-9413-4AF8-8BA1-B6718A380300}"/>
                    </a:ext>
                  </a:extLst>
                </p14:cNvPr>
                <p14:cNvContentPartPr/>
                <p14:nvPr/>
              </p14:nvContentPartPr>
              <p14:xfrm>
                <a:off x="8965473" y="3211953"/>
                <a:ext cx="442800" cy="615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75725BCF-9413-4AF8-8BA1-B6718A380300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8956833" y="3203313"/>
                  <a:ext cx="46044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D8F8BC42-DBFD-4A4F-86DA-D3B0CD4EC7B3}"/>
                    </a:ext>
                  </a:extLst>
                </p14:cNvPr>
                <p14:cNvContentPartPr/>
                <p14:nvPr/>
              </p14:nvContentPartPr>
              <p14:xfrm>
                <a:off x="9307113" y="2654313"/>
                <a:ext cx="246960" cy="91692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D8F8BC42-DBFD-4A4F-86DA-D3B0CD4EC7B3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9298473" y="2645673"/>
                  <a:ext cx="264600" cy="9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C9A2389A-8E3E-4E74-8546-641C4BFE9879}"/>
                    </a:ext>
                  </a:extLst>
                </p14:cNvPr>
                <p14:cNvContentPartPr/>
                <p14:nvPr/>
              </p14:nvContentPartPr>
              <p14:xfrm>
                <a:off x="6939033" y="2507433"/>
                <a:ext cx="214200" cy="25056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C9A2389A-8E3E-4E74-8546-641C4BFE9879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930033" y="2498433"/>
                  <a:ext cx="23184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DC3ADD77-20B8-43B5-9674-7C5B86E01104}"/>
                    </a:ext>
                  </a:extLst>
                </p14:cNvPr>
                <p14:cNvContentPartPr/>
                <p14:nvPr/>
              </p14:nvContentPartPr>
              <p14:xfrm>
                <a:off x="7117233" y="2492673"/>
                <a:ext cx="88560" cy="4737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DC3ADD77-20B8-43B5-9674-7C5B86E01104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7108233" y="2484033"/>
                  <a:ext cx="106200" cy="49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056EA236-9236-43DF-8756-58EBE18826F9}"/>
                    </a:ext>
                  </a:extLst>
                </p14:cNvPr>
                <p14:cNvContentPartPr/>
                <p14:nvPr/>
              </p14:nvContentPartPr>
              <p14:xfrm>
                <a:off x="7200753" y="2702553"/>
                <a:ext cx="286920" cy="25164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056EA236-9236-43DF-8756-58EBE18826F9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7192113" y="2693553"/>
                  <a:ext cx="304560" cy="269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CDCCE9AE-AA54-4180-BFE3-8B8F39BC0209}"/>
              </a:ext>
            </a:extLst>
          </p:cNvPr>
          <p:cNvGrpSpPr/>
          <p:nvPr/>
        </p:nvGrpSpPr>
        <p:grpSpPr>
          <a:xfrm>
            <a:off x="9826593" y="2313393"/>
            <a:ext cx="2001600" cy="1477440"/>
            <a:chOff x="9826593" y="2313393"/>
            <a:chExt cx="2001600" cy="1477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3A957A5E-DA25-4297-9BED-B5E9C8169216}"/>
                    </a:ext>
                  </a:extLst>
                </p14:cNvPr>
                <p14:cNvContentPartPr/>
                <p14:nvPr/>
              </p14:nvContentPartPr>
              <p14:xfrm>
                <a:off x="9826593" y="3126633"/>
                <a:ext cx="264600" cy="201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3A957A5E-DA25-4297-9BED-B5E9C8169216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9817953" y="3117993"/>
                  <a:ext cx="28224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88BB8D98-8D68-46C7-9404-636FB292F317}"/>
                    </a:ext>
                  </a:extLst>
                </p14:cNvPr>
                <p14:cNvContentPartPr/>
                <p14:nvPr/>
              </p14:nvContentPartPr>
              <p14:xfrm>
                <a:off x="10314393" y="2723433"/>
                <a:ext cx="319680" cy="7030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88BB8D98-8D68-46C7-9404-636FB292F317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0305393" y="2714793"/>
                  <a:ext cx="337320" cy="72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02C7FAB1-0ECE-483C-9237-8A007C48282C}"/>
                    </a:ext>
                  </a:extLst>
                </p14:cNvPr>
                <p14:cNvContentPartPr/>
                <p14:nvPr/>
              </p14:nvContentPartPr>
              <p14:xfrm>
                <a:off x="10694913" y="2714073"/>
                <a:ext cx="338760" cy="67068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02C7FAB1-0ECE-483C-9237-8A007C48282C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0686273" y="2705433"/>
                  <a:ext cx="356400" cy="68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013D045B-C8D1-4745-83A0-1366F0EFBC98}"/>
                    </a:ext>
                  </a:extLst>
                </p14:cNvPr>
                <p14:cNvContentPartPr/>
                <p14:nvPr/>
              </p14:nvContentPartPr>
              <p14:xfrm>
                <a:off x="11119713" y="2727033"/>
                <a:ext cx="137160" cy="51768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013D045B-C8D1-4745-83A0-1366F0EFBC98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1111073" y="2718033"/>
                  <a:ext cx="154800" cy="53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E455BD7D-B41E-48A0-A1F1-4186553E32AD}"/>
                    </a:ext>
                  </a:extLst>
                </p14:cNvPr>
                <p14:cNvContentPartPr/>
                <p14:nvPr/>
              </p14:nvContentPartPr>
              <p14:xfrm>
                <a:off x="11363793" y="2752593"/>
                <a:ext cx="49320" cy="4906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E455BD7D-B41E-48A0-A1F1-4186553E32AD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1355153" y="2743593"/>
                  <a:ext cx="66960" cy="50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6886CD3F-AE6D-499B-B178-F3E41F8F64AC}"/>
                    </a:ext>
                  </a:extLst>
                </p14:cNvPr>
                <p14:cNvContentPartPr/>
                <p14:nvPr/>
              </p14:nvContentPartPr>
              <p14:xfrm>
                <a:off x="11492313" y="2531193"/>
                <a:ext cx="128520" cy="85932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6886CD3F-AE6D-499B-B178-F3E41F8F64AC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1483673" y="2522553"/>
                  <a:ext cx="146160" cy="87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E83BA2CC-E171-4D97-BE1D-CA6303E1B0E7}"/>
                    </a:ext>
                  </a:extLst>
                </p14:cNvPr>
                <p14:cNvContentPartPr/>
                <p14:nvPr/>
              </p14:nvContentPartPr>
              <p14:xfrm>
                <a:off x="11379993" y="2313393"/>
                <a:ext cx="448200" cy="147744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E83BA2CC-E171-4D97-BE1D-CA6303E1B0E7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1370993" y="2304753"/>
                  <a:ext cx="465840" cy="149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C800240D-8364-4A71-B587-1658D0C9E231}"/>
              </a:ext>
            </a:extLst>
          </p:cNvPr>
          <p:cNvGrpSpPr/>
          <p:nvPr/>
        </p:nvGrpSpPr>
        <p:grpSpPr>
          <a:xfrm>
            <a:off x="2108553" y="5362593"/>
            <a:ext cx="373320" cy="207720"/>
            <a:chOff x="2108553" y="5362593"/>
            <a:chExt cx="373320" cy="20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4A2ACC2B-14D2-4A80-8803-502C15370D0D}"/>
                    </a:ext>
                  </a:extLst>
                </p14:cNvPr>
                <p14:cNvContentPartPr/>
                <p14:nvPr/>
              </p14:nvContentPartPr>
              <p14:xfrm>
                <a:off x="2108553" y="5362593"/>
                <a:ext cx="337320" cy="3276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4A2ACC2B-14D2-4A80-8803-502C15370D0D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2099553" y="5353953"/>
                  <a:ext cx="35496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9D6A3A51-F274-4948-98CE-FA29DD121CF9}"/>
                    </a:ext>
                  </a:extLst>
                </p14:cNvPr>
                <p14:cNvContentPartPr/>
                <p14:nvPr/>
              </p14:nvContentPartPr>
              <p14:xfrm>
                <a:off x="2214393" y="5544393"/>
                <a:ext cx="267480" cy="2592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9D6A3A51-F274-4948-98CE-FA29DD121CF9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2205393" y="5535753"/>
                  <a:ext cx="285120" cy="43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7783E1C1-677B-4EC8-AC0B-ED30C2B13B8C}"/>
              </a:ext>
            </a:extLst>
          </p:cNvPr>
          <p:cNvGrpSpPr/>
          <p:nvPr/>
        </p:nvGrpSpPr>
        <p:grpSpPr>
          <a:xfrm>
            <a:off x="3031953" y="4649793"/>
            <a:ext cx="2476800" cy="1943280"/>
            <a:chOff x="3031953" y="4649793"/>
            <a:chExt cx="2476800" cy="194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66D2E10E-1F96-4076-B34A-9391B8B7B08F}"/>
                    </a:ext>
                  </a:extLst>
                </p14:cNvPr>
                <p14:cNvContentPartPr/>
                <p14:nvPr/>
              </p14:nvContentPartPr>
              <p14:xfrm>
                <a:off x="3229953" y="4809993"/>
                <a:ext cx="541440" cy="83916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66D2E10E-1F96-4076-B34A-9391B8B7B08F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3221313" y="4801353"/>
                  <a:ext cx="559080" cy="85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09CAFF6D-A9FA-463C-994C-89987FDE0EC5}"/>
                    </a:ext>
                  </a:extLst>
                </p14:cNvPr>
                <p14:cNvContentPartPr/>
                <p14:nvPr/>
              </p14:nvContentPartPr>
              <p14:xfrm>
                <a:off x="3826113" y="5212833"/>
                <a:ext cx="405000" cy="41544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09CAFF6D-A9FA-463C-994C-89987FDE0EC5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3817473" y="5204193"/>
                  <a:ext cx="422640" cy="43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3F151B3E-266D-4BFA-82F3-E3D5D5926068}"/>
                    </a:ext>
                  </a:extLst>
                </p14:cNvPr>
                <p14:cNvContentPartPr/>
                <p14:nvPr/>
              </p14:nvContentPartPr>
              <p14:xfrm>
                <a:off x="4231473" y="4901073"/>
                <a:ext cx="246960" cy="5184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3F151B3E-266D-4BFA-82F3-E3D5D5926068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4222833" y="4892073"/>
                  <a:ext cx="26460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75FE884A-31D1-46D1-931B-72EBAB1ADA4E}"/>
                    </a:ext>
                  </a:extLst>
                </p14:cNvPr>
                <p14:cNvContentPartPr/>
                <p14:nvPr/>
              </p14:nvContentPartPr>
              <p14:xfrm>
                <a:off x="4517673" y="4649793"/>
                <a:ext cx="206640" cy="2833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75FE884A-31D1-46D1-931B-72EBAB1ADA4E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4508673" y="4641153"/>
                  <a:ext cx="224280" cy="30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BE447897-C3B7-407E-BF45-F88F52165210}"/>
                    </a:ext>
                  </a:extLst>
                </p14:cNvPr>
                <p14:cNvContentPartPr/>
                <p14:nvPr/>
              </p14:nvContentPartPr>
              <p14:xfrm>
                <a:off x="4789113" y="4723593"/>
                <a:ext cx="192960" cy="34200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BE447897-C3B7-407E-BF45-F88F52165210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4780113" y="4714593"/>
                  <a:ext cx="210600" cy="35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A6F4D8CF-B5B3-4734-8005-54B33AAFAB21}"/>
                    </a:ext>
                  </a:extLst>
                </p14:cNvPr>
                <p14:cNvContentPartPr/>
                <p14:nvPr/>
              </p14:nvContentPartPr>
              <p14:xfrm>
                <a:off x="3031953" y="5860473"/>
                <a:ext cx="1506960" cy="11556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A6F4D8CF-B5B3-4734-8005-54B33AAFAB21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3023313" y="5851833"/>
                  <a:ext cx="152460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58BD83EA-EC27-44A1-9885-371331C81E93}"/>
                    </a:ext>
                  </a:extLst>
                </p14:cNvPr>
                <p14:cNvContentPartPr/>
                <p14:nvPr/>
              </p14:nvContentPartPr>
              <p14:xfrm>
                <a:off x="3758073" y="6189513"/>
                <a:ext cx="341280" cy="40356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58BD83EA-EC27-44A1-9885-371331C81E93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3749073" y="6180873"/>
                  <a:ext cx="358920" cy="42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D7A23B92-BF5E-4778-9777-4A0B7998131D}"/>
                    </a:ext>
                  </a:extLst>
                </p14:cNvPr>
                <p14:cNvContentPartPr/>
                <p14:nvPr/>
              </p14:nvContentPartPr>
              <p14:xfrm>
                <a:off x="5232633" y="5577153"/>
                <a:ext cx="100440" cy="47736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D7A23B92-BF5E-4778-9777-4A0B7998131D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5223633" y="5568513"/>
                  <a:ext cx="118080" cy="49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22D2CC79-C4C7-4538-ABBF-BF5F23ECA6E2}"/>
                    </a:ext>
                  </a:extLst>
                </p14:cNvPr>
                <p14:cNvContentPartPr/>
                <p14:nvPr/>
              </p14:nvContentPartPr>
              <p14:xfrm>
                <a:off x="5099073" y="5901873"/>
                <a:ext cx="409680" cy="468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22D2CC79-C4C7-4538-ABBF-BF5F23ECA6E2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5090073" y="5893233"/>
                  <a:ext cx="427320" cy="22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42237725-979A-43E5-A552-DE7567CE8B70}"/>
              </a:ext>
            </a:extLst>
          </p:cNvPr>
          <p:cNvGrpSpPr/>
          <p:nvPr/>
        </p:nvGrpSpPr>
        <p:grpSpPr>
          <a:xfrm>
            <a:off x="5946513" y="4620993"/>
            <a:ext cx="2161440" cy="1545840"/>
            <a:chOff x="5946513" y="4620993"/>
            <a:chExt cx="2161440" cy="154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79F74B58-5020-4949-8CFC-92C5001204EA}"/>
                    </a:ext>
                  </a:extLst>
                </p14:cNvPr>
                <p14:cNvContentPartPr/>
                <p14:nvPr/>
              </p14:nvContentPartPr>
              <p14:xfrm>
                <a:off x="5946513" y="5379153"/>
                <a:ext cx="440280" cy="46152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79F74B58-5020-4949-8CFC-92C5001204EA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5937873" y="5370513"/>
                  <a:ext cx="457920" cy="47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5608E711-53B1-47E9-BAF5-37DA60304CF4}"/>
                    </a:ext>
                  </a:extLst>
                </p14:cNvPr>
                <p14:cNvContentPartPr/>
                <p14:nvPr/>
              </p14:nvContentPartPr>
              <p14:xfrm>
                <a:off x="6379593" y="5134353"/>
                <a:ext cx="280440" cy="4500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5608E711-53B1-47E9-BAF5-37DA60304CF4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6370593" y="5125713"/>
                  <a:ext cx="29808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4BF8685C-725C-4E5C-A883-6ADF7017021C}"/>
                    </a:ext>
                  </a:extLst>
                </p14:cNvPr>
                <p14:cNvContentPartPr/>
                <p14:nvPr/>
              </p14:nvContentPartPr>
              <p14:xfrm>
                <a:off x="6806553" y="4722153"/>
                <a:ext cx="190440" cy="18828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4BF8685C-725C-4E5C-A883-6ADF7017021C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6797913" y="4713513"/>
                  <a:ext cx="20808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38B4F6C4-CCB3-4395-AEAA-0C4535D35D9C}"/>
                    </a:ext>
                  </a:extLst>
                </p14:cNvPr>
                <p14:cNvContentPartPr/>
                <p14:nvPr/>
              </p14:nvContentPartPr>
              <p14:xfrm>
                <a:off x="6969633" y="4692273"/>
                <a:ext cx="95400" cy="4395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38B4F6C4-CCB3-4395-AEAA-0C4535D35D9C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6960993" y="4683633"/>
                  <a:ext cx="113040" cy="45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9E8DB8B5-E43C-4E9E-97DF-1851D3472992}"/>
                    </a:ext>
                  </a:extLst>
                </p14:cNvPr>
                <p14:cNvContentPartPr/>
                <p14:nvPr/>
              </p14:nvContentPartPr>
              <p14:xfrm>
                <a:off x="7113273" y="4860753"/>
                <a:ext cx="258480" cy="29736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9E8DB8B5-E43C-4E9E-97DF-1851D3472992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7104633" y="4852113"/>
                  <a:ext cx="276120" cy="31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BE9F5736-F3B0-4B15-85F6-33ABEA022AA0}"/>
                    </a:ext>
                  </a:extLst>
                </p14:cNvPr>
                <p14:cNvContentPartPr/>
                <p14:nvPr/>
              </p14:nvContentPartPr>
              <p14:xfrm>
                <a:off x="7359153" y="4620993"/>
                <a:ext cx="748800" cy="154584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BE9F5736-F3B0-4B15-85F6-33ABEA022AA0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7350513" y="4611993"/>
                  <a:ext cx="766440" cy="1563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7C387B85-5119-4037-9143-FE5A0656DCAA}"/>
                  </a:ext>
                </a:extLst>
              </p14:cNvPr>
              <p14:cNvContentPartPr/>
              <p14:nvPr/>
            </p14:nvContentPartPr>
            <p14:xfrm>
              <a:off x="11353713" y="4708473"/>
              <a:ext cx="377280" cy="141660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7C387B85-5119-4037-9143-FE5A0656DCAA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11344713" y="4699473"/>
                <a:ext cx="394920" cy="143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11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53776714-6C32-426C-A474-52BA0966108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63160" y="3695040"/>
              <a:ext cx="11740320" cy="345312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53776714-6C32-426C-A474-52BA096610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253800" y="3685680"/>
                <a:ext cx="11759040" cy="3471840"/>
              </a:xfrm>
              <a:prstGeom prst="rect">
                <a:avLst/>
              </a:prstGeom>
            </p:spPr>
          </p:pic>
        </mc:Fallback>
      </mc:AlternateContent>
      <p:pic>
        <p:nvPicPr>
          <p:cNvPr id="130" name="Audio 129">
            <a:hlinkClick r:id="" action="ppaction://media"/>
            <a:extLst>
              <a:ext uri="{FF2B5EF4-FFF2-40B4-BE49-F238E27FC236}">
                <a16:creationId xmlns:a16="http://schemas.microsoft.com/office/drawing/2014/main" id="{B7B061E8-1228-46B6-9443-946ED7F4E1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3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4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24"/>
    </mc:Choice>
    <mc:Fallback xmlns="">
      <p:transition spd="slow" advTm="25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0ACCE3-DFFD-4056-95DC-050CF1895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98565"/>
            <a:ext cx="8021782" cy="87669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43A661C-65F2-49F6-9731-C634FABF80CA}"/>
              </a:ext>
            </a:extLst>
          </p:cNvPr>
          <p:cNvCxnSpPr/>
          <p:nvPr/>
        </p:nvCxnSpPr>
        <p:spPr>
          <a:xfrm>
            <a:off x="0" y="1011384"/>
            <a:ext cx="1198418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F938503-88AB-4E16-80BD-C6CCF88CA72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440" y="317520"/>
              <a:ext cx="10806120" cy="6910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F938503-88AB-4E16-80BD-C6CCF88CA72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80" y="308160"/>
                <a:ext cx="10824840" cy="692892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A9A18F7-D241-4FCE-A489-1E51A728CA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8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929"/>
    </mc:Choice>
    <mc:Fallback xmlns="">
      <p:transition spd="slow" advTm="138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C117BE-5335-4237-B296-7283B2877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5754"/>
            <a:ext cx="10893632" cy="593030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C2AA212-D0EA-414B-A109-468CADCC8CC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3960" y="2987280"/>
              <a:ext cx="10621440" cy="3350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C2AA212-D0EA-414B-A109-468CADCC8CC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600" y="2977920"/>
                <a:ext cx="10640160" cy="33696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430DEB2-8AB2-4D0A-A57D-4519A1AF09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5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04"/>
    </mc:Choice>
    <mc:Fallback xmlns="">
      <p:transition spd="slow" advTm="49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0ACCE3-DFFD-4056-95DC-050CF1895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98565"/>
            <a:ext cx="8021782" cy="87669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43A661C-65F2-49F6-9731-C634FABF80CA}"/>
              </a:ext>
            </a:extLst>
          </p:cNvPr>
          <p:cNvCxnSpPr/>
          <p:nvPr/>
        </p:nvCxnSpPr>
        <p:spPr>
          <a:xfrm>
            <a:off x="0" y="1011384"/>
            <a:ext cx="1198418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C758CA2-C00D-4FD3-B765-E8DD611AB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63548"/>
            <a:ext cx="11887200" cy="1975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57849C-F1D1-4D95-9456-6E81A67A1D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924675"/>
            <a:ext cx="7419975" cy="8477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548062E-24E0-4795-81D6-6298A5B5658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-206640" y="38880"/>
              <a:ext cx="12090600" cy="78022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548062E-24E0-4795-81D6-6298A5B5658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216000" y="29520"/>
                <a:ext cx="12109320" cy="7821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3EAEF15-2A17-40D7-8907-01231E9F27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06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266"/>
    </mc:Choice>
    <mc:Fallback xmlns="">
      <p:transition spd="slow" advTm="294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0ACCE3-DFFD-4056-95DC-050CF1895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98565"/>
            <a:ext cx="8021782" cy="87669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43A661C-65F2-49F6-9731-C634FABF80CA}"/>
              </a:ext>
            </a:extLst>
          </p:cNvPr>
          <p:cNvCxnSpPr/>
          <p:nvPr/>
        </p:nvCxnSpPr>
        <p:spPr>
          <a:xfrm>
            <a:off x="0" y="1011384"/>
            <a:ext cx="1198418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FD8159E-1DC7-4E5A-99E6-3370BAD325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52345"/>
            <a:ext cx="11887200" cy="9234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092E05-8AB4-4BFF-A2E6-94CDCEC9E9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8475"/>
            <a:ext cx="7905750" cy="9239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8F5CA14-EF8C-4B5A-A781-7E7BA44902E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-88560" y="38880"/>
              <a:ext cx="11772360" cy="79120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8F5CA14-EF8C-4B5A-A781-7E7BA44902E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97920" y="29520"/>
                <a:ext cx="11791080" cy="79308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DED2485-87B8-4502-AB10-3CF73CED30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3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835"/>
    </mc:Choice>
    <mc:Fallback xmlns="">
      <p:transition spd="slow" advTm="263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0ACCE3-DFFD-4056-95DC-050CF1895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98565"/>
            <a:ext cx="8021782" cy="87669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43A661C-65F2-49F6-9731-C634FABF80CA}"/>
              </a:ext>
            </a:extLst>
          </p:cNvPr>
          <p:cNvCxnSpPr/>
          <p:nvPr/>
        </p:nvCxnSpPr>
        <p:spPr>
          <a:xfrm>
            <a:off x="0" y="1011384"/>
            <a:ext cx="1198418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FD8159E-1DC7-4E5A-99E6-3370BAD325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52345"/>
            <a:ext cx="11887200" cy="9234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092E05-8AB4-4BFF-A2E6-94CDCEC9E9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8475"/>
            <a:ext cx="7905750" cy="9239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57F759B-6B6B-4DCA-A9AE-483E078274B4}"/>
                  </a:ext>
                </a:extLst>
              </p14:cNvPr>
              <p14:cNvContentPartPr/>
              <p14:nvPr/>
            </p14:nvContentPartPr>
            <p14:xfrm>
              <a:off x="1402953" y="2468913"/>
              <a:ext cx="374040" cy="295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57F759B-6B6B-4DCA-A9AE-483E078274B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94313" y="2459913"/>
                <a:ext cx="39168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463FA7B-AA97-4629-B84C-CF5AEFF34E8B}"/>
                  </a:ext>
                </a:extLst>
              </p14:cNvPr>
              <p14:cNvContentPartPr/>
              <p14:nvPr/>
            </p14:nvContentPartPr>
            <p14:xfrm>
              <a:off x="1359753" y="2697153"/>
              <a:ext cx="512640" cy="140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463FA7B-AA97-4629-B84C-CF5AEFF34E8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351113" y="2688153"/>
                <a:ext cx="530280" cy="31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CA74A33C-AF59-4F9C-B572-9EFFC376F387}"/>
              </a:ext>
            </a:extLst>
          </p:cNvPr>
          <p:cNvGrpSpPr/>
          <p:nvPr/>
        </p:nvGrpSpPr>
        <p:grpSpPr>
          <a:xfrm>
            <a:off x="2368113" y="2445153"/>
            <a:ext cx="747720" cy="610200"/>
            <a:chOff x="2368113" y="2445153"/>
            <a:chExt cx="747720" cy="610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970289A9-B85B-4A65-A820-D07A2F465AB2}"/>
                    </a:ext>
                  </a:extLst>
                </p14:cNvPr>
                <p14:cNvContentPartPr/>
                <p14:nvPr/>
              </p14:nvContentPartPr>
              <p14:xfrm>
                <a:off x="2368113" y="2445153"/>
                <a:ext cx="338400" cy="3834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970289A9-B85B-4A65-A820-D07A2F465AB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359113" y="2436513"/>
                  <a:ext cx="35604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F5AC0C98-486E-4B80-9B79-974000572EE8}"/>
                    </a:ext>
                  </a:extLst>
                </p14:cNvPr>
                <p14:cNvContentPartPr/>
                <p14:nvPr/>
              </p14:nvContentPartPr>
              <p14:xfrm>
                <a:off x="2899473" y="2729913"/>
                <a:ext cx="124560" cy="1537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F5AC0C98-486E-4B80-9B79-974000572EE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890473" y="2720913"/>
                  <a:ext cx="14220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BC4EFCB5-3BFE-4722-955B-053AE0AD7AB1}"/>
                    </a:ext>
                  </a:extLst>
                </p14:cNvPr>
                <p14:cNvContentPartPr/>
                <p14:nvPr/>
              </p14:nvContentPartPr>
              <p14:xfrm>
                <a:off x="2990553" y="2754753"/>
                <a:ext cx="125280" cy="3006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BC4EFCB5-3BFE-4722-955B-053AE0AD7AB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981553" y="2745753"/>
                  <a:ext cx="142920" cy="318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2BF0FDC-69D6-44D0-93B8-2816FEF7F71A}"/>
              </a:ext>
            </a:extLst>
          </p:cNvPr>
          <p:cNvGrpSpPr/>
          <p:nvPr/>
        </p:nvGrpSpPr>
        <p:grpSpPr>
          <a:xfrm>
            <a:off x="3481593" y="2246073"/>
            <a:ext cx="791640" cy="686160"/>
            <a:chOff x="3481593" y="2246073"/>
            <a:chExt cx="791640" cy="68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A37D46B-1435-4D96-8596-F7F68EDC3276}"/>
                    </a:ext>
                  </a:extLst>
                </p14:cNvPr>
                <p14:cNvContentPartPr/>
                <p14:nvPr/>
              </p14:nvContentPartPr>
              <p14:xfrm>
                <a:off x="3481593" y="2320593"/>
                <a:ext cx="134640" cy="5270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7A37D46B-1435-4D96-8596-F7F68EDC3276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472593" y="2311593"/>
                  <a:ext cx="152280" cy="54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61A338F0-3DDC-48A2-B8BC-41DB87D3347C}"/>
                    </a:ext>
                  </a:extLst>
                </p14:cNvPr>
                <p14:cNvContentPartPr/>
                <p14:nvPr/>
              </p14:nvContentPartPr>
              <p14:xfrm>
                <a:off x="3807753" y="2409513"/>
                <a:ext cx="83520" cy="3830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61A338F0-3DDC-48A2-B8BC-41DB87D3347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799113" y="2400873"/>
                  <a:ext cx="101160" cy="40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CFEE610-155B-4EC1-B31E-83897285527F}"/>
                    </a:ext>
                  </a:extLst>
                </p14:cNvPr>
                <p14:cNvContentPartPr/>
                <p14:nvPr/>
              </p14:nvContentPartPr>
              <p14:xfrm>
                <a:off x="3755193" y="2597793"/>
                <a:ext cx="266760" cy="115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CFEE610-155B-4EC1-B31E-83897285527F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746193" y="2588793"/>
                  <a:ext cx="28440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7F2027F9-64E7-4AD1-84DA-DD5640695BB6}"/>
                    </a:ext>
                  </a:extLst>
                </p14:cNvPr>
                <p14:cNvContentPartPr/>
                <p14:nvPr/>
              </p14:nvContentPartPr>
              <p14:xfrm>
                <a:off x="4070193" y="2246073"/>
                <a:ext cx="203040" cy="6861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7F2027F9-64E7-4AD1-84DA-DD5640695BB6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061553" y="2237433"/>
                  <a:ext cx="220680" cy="703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C841A21-1E29-4029-9309-9356C8110392}"/>
              </a:ext>
            </a:extLst>
          </p:cNvPr>
          <p:cNvGrpSpPr/>
          <p:nvPr/>
        </p:nvGrpSpPr>
        <p:grpSpPr>
          <a:xfrm>
            <a:off x="4618113" y="2167593"/>
            <a:ext cx="448200" cy="619560"/>
            <a:chOff x="4618113" y="2167593"/>
            <a:chExt cx="448200" cy="619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B3C9C01E-4727-45DA-8272-1CCC47881D08}"/>
                    </a:ext>
                  </a:extLst>
                </p14:cNvPr>
                <p14:cNvContentPartPr/>
                <p14:nvPr/>
              </p14:nvContentPartPr>
              <p14:xfrm>
                <a:off x="4818273" y="2167593"/>
                <a:ext cx="248040" cy="6195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B3C9C01E-4727-45DA-8272-1CCC47881D08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809273" y="2158593"/>
                  <a:ext cx="265680" cy="63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EF09640-C898-4C3B-894C-8B97D7955A1D}"/>
                    </a:ext>
                  </a:extLst>
                </p14:cNvPr>
                <p14:cNvContentPartPr/>
                <p14:nvPr/>
              </p14:nvContentPartPr>
              <p14:xfrm>
                <a:off x="4618113" y="2559273"/>
                <a:ext cx="369360" cy="500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EF09640-C898-4C3B-894C-8B97D7955A1D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609473" y="2550273"/>
                  <a:ext cx="387000" cy="67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62038B5-F084-440C-A294-3B943D7CACAF}"/>
              </a:ext>
            </a:extLst>
          </p:cNvPr>
          <p:cNvGrpSpPr/>
          <p:nvPr/>
        </p:nvGrpSpPr>
        <p:grpSpPr>
          <a:xfrm>
            <a:off x="5341713" y="2151393"/>
            <a:ext cx="947160" cy="630360"/>
            <a:chOff x="5341713" y="2151393"/>
            <a:chExt cx="947160" cy="630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B7F99838-3AAE-4A4E-B711-D99D36913817}"/>
                    </a:ext>
                  </a:extLst>
                </p14:cNvPr>
                <p14:cNvContentPartPr/>
                <p14:nvPr/>
              </p14:nvContentPartPr>
              <p14:xfrm>
                <a:off x="5341713" y="2151393"/>
                <a:ext cx="223920" cy="630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B7F99838-3AAE-4A4E-B711-D99D36913817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333073" y="2142393"/>
                  <a:ext cx="241560" cy="64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352B06F-979D-4BC3-A4D0-3DA1B948711E}"/>
                    </a:ext>
                  </a:extLst>
                </p14:cNvPr>
                <p14:cNvContentPartPr/>
                <p14:nvPr/>
              </p14:nvContentPartPr>
              <p14:xfrm>
                <a:off x="5667513" y="2211153"/>
                <a:ext cx="65880" cy="4381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352B06F-979D-4BC3-A4D0-3DA1B948711E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658513" y="2202153"/>
                  <a:ext cx="83520" cy="45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3D1793FF-EC14-4370-AE92-C7E8E8F4C432}"/>
                    </a:ext>
                  </a:extLst>
                </p14:cNvPr>
                <p14:cNvContentPartPr/>
                <p14:nvPr/>
              </p14:nvContentPartPr>
              <p14:xfrm>
                <a:off x="5516313" y="2478273"/>
                <a:ext cx="341640" cy="374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3D1793FF-EC14-4370-AE92-C7E8E8F4C432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507673" y="2469273"/>
                  <a:ext cx="35928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A4B39686-C96E-4DDC-92FE-7AF8905A693B}"/>
                    </a:ext>
                  </a:extLst>
                </p14:cNvPr>
                <p14:cNvContentPartPr/>
                <p14:nvPr/>
              </p14:nvContentPartPr>
              <p14:xfrm>
                <a:off x="6081873" y="2494113"/>
                <a:ext cx="207000" cy="208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A4B39686-C96E-4DDC-92FE-7AF8905A693B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072873" y="2485473"/>
                  <a:ext cx="224640" cy="38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DFE31BB-F2D5-4CC2-9088-1CFC731D7F08}"/>
              </a:ext>
            </a:extLst>
          </p:cNvPr>
          <p:cNvGrpSpPr/>
          <p:nvPr/>
        </p:nvGrpSpPr>
        <p:grpSpPr>
          <a:xfrm>
            <a:off x="6535473" y="2095233"/>
            <a:ext cx="763560" cy="750960"/>
            <a:chOff x="6535473" y="2095233"/>
            <a:chExt cx="763560" cy="750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DA8723E-C938-4343-9E66-98648BD6F898}"/>
                    </a:ext>
                  </a:extLst>
                </p14:cNvPr>
                <p14:cNvContentPartPr/>
                <p14:nvPr/>
              </p14:nvContentPartPr>
              <p14:xfrm>
                <a:off x="6535473" y="2245353"/>
                <a:ext cx="158040" cy="2026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DA8723E-C938-4343-9E66-98648BD6F898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526833" y="2236713"/>
                  <a:ext cx="17568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344B4F5B-05A5-4619-8D6D-3BECA4391651}"/>
                    </a:ext>
                  </a:extLst>
                </p14:cNvPr>
                <p14:cNvContentPartPr/>
                <p14:nvPr/>
              </p14:nvContentPartPr>
              <p14:xfrm>
                <a:off x="6682713" y="2229153"/>
                <a:ext cx="112680" cy="4878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344B4F5B-05A5-4619-8D6D-3BECA4391651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674073" y="2220513"/>
                  <a:ext cx="130320" cy="50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975C5B60-95E4-4C2A-BBE6-CEEAE18EE16E}"/>
                    </a:ext>
                  </a:extLst>
                </p14:cNvPr>
                <p14:cNvContentPartPr/>
                <p14:nvPr/>
              </p14:nvContentPartPr>
              <p14:xfrm>
                <a:off x="6951633" y="2095233"/>
                <a:ext cx="347400" cy="7509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975C5B60-95E4-4C2A-BBE6-CEEAE18EE16E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942633" y="2086233"/>
                  <a:ext cx="365040" cy="768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C23A6D1-4ADE-4C3C-8C99-C6C0A50D4E8B}"/>
              </a:ext>
            </a:extLst>
          </p:cNvPr>
          <p:cNvGrpSpPr/>
          <p:nvPr/>
        </p:nvGrpSpPr>
        <p:grpSpPr>
          <a:xfrm>
            <a:off x="166353" y="3324993"/>
            <a:ext cx="1460880" cy="518040"/>
            <a:chOff x="166353" y="3324993"/>
            <a:chExt cx="1460880" cy="51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B626EE99-652E-4A09-AE5D-631657E99F9D}"/>
                    </a:ext>
                  </a:extLst>
                </p14:cNvPr>
                <p14:cNvContentPartPr/>
                <p14:nvPr/>
              </p14:nvContentPartPr>
              <p14:xfrm>
                <a:off x="166353" y="3519033"/>
                <a:ext cx="291600" cy="3240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B626EE99-652E-4A09-AE5D-631657E99F9D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48713" y="3501393"/>
                  <a:ext cx="327240" cy="35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0AA87A6-2E71-436E-9F7A-C1DA6AE9F852}"/>
                    </a:ext>
                  </a:extLst>
                </p14:cNvPr>
                <p14:cNvContentPartPr/>
                <p14:nvPr/>
              </p14:nvContentPartPr>
              <p14:xfrm>
                <a:off x="604113" y="3324993"/>
                <a:ext cx="163800" cy="4744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0AA87A6-2E71-436E-9F7A-C1DA6AE9F852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86113" y="3307353"/>
                  <a:ext cx="199440" cy="51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694E5AB0-44CA-4218-9C4E-4A1069D7C029}"/>
                    </a:ext>
                  </a:extLst>
                </p14:cNvPr>
                <p14:cNvContentPartPr/>
                <p14:nvPr/>
              </p14:nvContentPartPr>
              <p14:xfrm>
                <a:off x="882033" y="3584553"/>
                <a:ext cx="108000" cy="1998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694E5AB0-44CA-4218-9C4E-4A1069D7C029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864033" y="3566913"/>
                  <a:ext cx="14364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0924535F-D484-4612-BFB2-D2BAFE719940}"/>
                    </a:ext>
                  </a:extLst>
                </p14:cNvPr>
                <p14:cNvContentPartPr/>
                <p14:nvPr/>
              </p14:nvContentPartPr>
              <p14:xfrm>
                <a:off x="1100913" y="3601113"/>
                <a:ext cx="182880" cy="153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0924535F-D484-4612-BFB2-D2BAFE719940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083273" y="3583473"/>
                  <a:ext cx="21852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844D5B68-B54D-43FF-A701-374B5DBE86F8}"/>
                    </a:ext>
                  </a:extLst>
                </p14:cNvPr>
                <p14:cNvContentPartPr/>
                <p14:nvPr/>
              </p14:nvContentPartPr>
              <p14:xfrm>
                <a:off x="1420593" y="3534513"/>
                <a:ext cx="206640" cy="2462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844D5B68-B54D-43FF-A701-374B5DBE86F8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402593" y="3516513"/>
                  <a:ext cx="242280" cy="281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9CD4B69-D2DB-49F8-AB28-057DB7AC1DF8}"/>
              </a:ext>
            </a:extLst>
          </p:cNvPr>
          <p:cNvGrpSpPr/>
          <p:nvPr/>
        </p:nvGrpSpPr>
        <p:grpSpPr>
          <a:xfrm>
            <a:off x="2373153" y="2822433"/>
            <a:ext cx="6680160" cy="1668960"/>
            <a:chOff x="2373153" y="2822433"/>
            <a:chExt cx="6680160" cy="166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9B76D8B4-5190-4FC2-BADB-123039760D5F}"/>
                    </a:ext>
                  </a:extLst>
                </p14:cNvPr>
                <p14:cNvContentPartPr/>
                <p14:nvPr/>
              </p14:nvContentPartPr>
              <p14:xfrm>
                <a:off x="2516433" y="3355953"/>
                <a:ext cx="205920" cy="5486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9B76D8B4-5190-4FC2-BADB-123039760D5F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2498433" y="3338313"/>
                  <a:ext cx="241560" cy="58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AE4CCECF-7D5C-4624-9F36-7EF44AC147F3}"/>
                    </a:ext>
                  </a:extLst>
                </p14:cNvPr>
                <p14:cNvContentPartPr/>
                <p14:nvPr/>
              </p14:nvContentPartPr>
              <p14:xfrm>
                <a:off x="2373153" y="3718473"/>
                <a:ext cx="327240" cy="727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AE4CCECF-7D5C-4624-9F36-7EF44AC147F3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2355513" y="3700473"/>
                  <a:ext cx="36288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7A598A17-2A37-44AD-B2CC-513FDD1E6C51}"/>
                    </a:ext>
                  </a:extLst>
                </p14:cNvPr>
                <p14:cNvContentPartPr/>
                <p14:nvPr/>
              </p14:nvContentPartPr>
              <p14:xfrm>
                <a:off x="2876433" y="3347673"/>
                <a:ext cx="159120" cy="5716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7A598A17-2A37-44AD-B2CC-513FDD1E6C51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2858433" y="3330033"/>
                  <a:ext cx="194760" cy="60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F9340AAD-093E-4E52-B47C-87E81EF82DD5}"/>
                    </a:ext>
                  </a:extLst>
                </p14:cNvPr>
                <p14:cNvContentPartPr/>
                <p14:nvPr/>
              </p14:nvContentPartPr>
              <p14:xfrm>
                <a:off x="3159753" y="3489873"/>
                <a:ext cx="118440" cy="4114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F9340AAD-093E-4E52-B47C-87E81EF82DD5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3142113" y="3472233"/>
                  <a:ext cx="154080" cy="44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CE807DEE-52C6-438A-83B8-F1EA875F9F38}"/>
                    </a:ext>
                  </a:extLst>
                </p14:cNvPr>
                <p14:cNvContentPartPr/>
                <p14:nvPr/>
              </p14:nvContentPartPr>
              <p14:xfrm>
                <a:off x="3090633" y="3700113"/>
                <a:ext cx="203040" cy="536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CE807DEE-52C6-438A-83B8-F1EA875F9F38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3072633" y="3682473"/>
                  <a:ext cx="23868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F75D5FD2-5CA6-47DD-893B-457AEFF38C32}"/>
                    </a:ext>
                  </a:extLst>
                </p14:cNvPr>
                <p14:cNvContentPartPr/>
                <p14:nvPr/>
              </p14:nvContentPartPr>
              <p14:xfrm>
                <a:off x="3365313" y="3344073"/>
                <a:ext cx="164880" cy="5752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F75D5FD2-5CA6-47DD-893B-457AEFF38C32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3347313" y="3326433"/>
                  <a:ext cx="200520" cy="61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1A678969-5523-4A03-8DB1-9D223D10A988}"/>
                    </a:ext>
                  </a:extLst>
                </p14:cNvPr>
                <p14:cNvContentPartPr/>
                <p14:nvPr/>
              </p14:nvContentPartPr>
              <p14:xfrm>
                <a:off x="3719553" y="3558633"/>
                <a:ext cx="187920" cy="644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1A678969-5523-4A03-8DB1-9D223D10A988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3701553" y="3540633"/>
                  <a:ext cx="22356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2CD86058-B53B-469D-8BB1-3AC263E75B6F}"/>
                    </a:ext>
                  </a:extLst>
                </p14:cNvPr>
                <p14:cNvContentPartPr/>
                <p14:nvPr/>
              </p14:nvContentPartPr>
              <p14:xfrm>
                <a:off x="3681393" y="3732873"/>
                <a:ext cx="192240" cy="525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CD86058-B53B-469D-8BB1-3AC263E75B6F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663753" y="3715233"/>
                  <a:ext cx="22788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18378E8-3131-4BAE-8372-0F209F7A552B}"/>
                    </a:ext>
                  </a:extLst>
                </p14:cNvPr>
                <p14:cNvContentPartPr/>
                <p14:nvPr/>
              </p14:nvContentPartPr>
              <p14:xfrm>
                <a:off x="4192953" y="3215913"/>
                <a:ext cx="525240" cy="9518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18378E8-3131-4BAE-8372-0F209F7A552B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4175313" y="3198273"/>
                  <a:ext cx="560880" cy="9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9E10370C-F0EE-4905-A741-62C42944A691}"/>
                    </a:ext>
                  </a:extLst>
                </p14:cNvPr>
                <p14:cNvContentPartPr/>
                <p14:nvPr/>
              </p14:nvContentPartPr>
              <p14:xfrm>
                <a:off x="4869753" y="3492033"/>
                <a:ext cx="163800" cy="82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9E10370C-F0EE-4905-A741-62C42944A691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4852113" y="3474033"/>
                  <a:ext cx="19944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4836786D-63ED-4E2F-8E51-29C5D0CC1401}"/>
                    </a:ext>
                  </a:extLst>
                </p14:cNvPr>
                <p14:cNvContentPartPr/>
                <p14:nvPr/>
              </p14:nvContentPartPr>
              <p14:xfrm>
                <a:off x="5167473" y="3225273"/>
                <a:ext cx="92160" cy="2703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4836786D-63ED-4E2F-8E51-29C5D0CC1401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5149833" y="3207273"/>
                  <a:ext cx="127800" cy="3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0CC37B3E-901F-4239-9276-DE55F2E2FC2B}"/>
                    </a:ext>
                  </a:extLst>
                </p14:cNvPr>
                <p14:cNvContentPartPr/>
                <p14:nvPr/>
              </p14:nvContentPartPr>
              <p14:xfrm>
                <a:off x="5380233" y="3183513"/>
                <a:ext cx="393840" cy="11800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0CC37B3E-901F-4239-9276-DE55F2E2FC2B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5362593" y="3165873"/>
                  <a:ext cx="429480" cy="121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48F21A4E-DA5A-46E3-9456-6BEA36F08AE0}"/>
                    </a:ext>
                  </a:extLst>
                </p14:cNvPr>
                <p14:cNvContentPartPr/>
                <p14:nvPr/>
              </p14:nvContentPartPr>
              <p14:xfrm>
                <a:off x="6380673" y="3191793"/>
                <a:ext cx="42480" cy="3870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48F21A4E-DA5A-46E3-9456-6BEA36F08AE0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363033" y="3173793"/>
                  <a:ext cx="78120" cy="42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50C7D709-C25D-4E12-9844-B40A3DCAC44F}"/>
                    </a:ext>
                  </a:extLst>
                </p14:cNvPr>
                <p14:cNvContentPartPr/>
                <p14:nvPr/>
              </p14:nvContentPartPr>
              <p14:xfrm>
                <a:off x="5635833" y="3644673"/>
                <a:ext cx="2386080" cy="1494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50C7D709-C25D-4E12-9844-B40A3DCAC44F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5618193" y="3626673"/>
                  <a:ext cx="242172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6D89A612-EA93-4B6B-8B95-72ECB26E4729}"/>
                    </a:ext>
                  </a:extLst>
                </p14:cNvPr>
                <p14:cNvContentPartPr/>
                <p14:nvPr/>
              </p14:nvContentPartPr>
              <p14:xfrm>
                <a:off x="6058473" y="3940233"/>
                <a:ext cx="252720" cy="3427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6D89A612-EA93-4B6B-8B95-72ECB26E4729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6040473" y="3922233"/>
                  <a:ext cx="288360" cy="37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51EB7724-F353-4F77-94BB-4787A3E1F657}"/>
                    </a:ext>
                  </a:extLst>
                </p14:cNvPr>
                <p14:cNvContentPartPr/>
                <p14:nvPr/>
              </p14:nvContentPartPr>
              <p14:xfrm>
                <a:off x="6465633" y="3777513"/>
                <a:ext cx="180720" cy="1778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51EB7724-F353-4F77-94BB-4787A3E1F657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6447633" y="3759873"/>
                  <a:ext cx="21636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6D936CE9-DAAA-42B8-B14F-DC9D7422B482}"/>
                    </a:ext>
                  </a:extLst>
                </p14:cNvPr>
                <p14:cNvContentPartPr/>
                <p14:nvPr/>
              </p14:nvContentPartPr>
              <p14:xfrm>
                <a:off x="6696033" y="4053273"/>
                <a:ext cx="273960" cy="720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6D936CE9-DAAA-42B8-B14F-DC9D7422B482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6678393" y="4035273"/>
                  <a:ext cx="30960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49FDA348-2BF8-4F9E-A93A-7C507719BEB5}"/>
                    </a:ext>
                  </a:extLst>
                </p14:cNvPr>
                <p14:cNvContentPartPr/>
                <p14:nvPr/>
              </p14:nvContentPartPr>
              <p14:xfrm>
                <a:off x="7178433" y="3781473"/>
                <a:ext cx="151560" cy="4874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49FDA348-2BF8-4F9E-A93A-7C507719BEB5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7160433" y="3763473"/>
                  <a:ext cx="187200" cy="52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6F9DF1E9-6B15-4C28-9EC8-2EFEF8CD7138}"/>
                    </a:ext>
                  </a:extLst>
                </p14:cNvPr>
                <p14:cNvContentPartPr/>
                <p14:nvPr/>
              </p14:nvContentPartPr>
              <p14:xfrm>
                <a:off x="7361313" y="3802353"/>
                <a:ext cx="430920" cy="5155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6F9DF1E9-6B15-4C28-9EC8-2EFEF8CD7138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7343673" y="3784353"/>
                  <a:ext cx="466560" cy="55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3CC692ED-19C4-4997-83C9-018B5CE2B175}"/>
                    </a:ext>
                  </a:extLst>
                </p14:cNvPr>
                <p14:cNvContentPartPr/>
                <p14:nvPr/>
              </p14:nvContentPartPr>
              <p14:xfrm>
                <a:off x="7632753" y="4054713"/>
                <a:ext cx="109440" cy="2840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3CC692ED-19C4-4997-83C9-018B5CE2B175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7615113" y="4037073"/>
                  <a:ext cx="145080" cy="31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6BAED38C-7041-4A3C-A26A-E314661E6939}"/>
                    </a:ext>
                  </a:extLst>
                </p14:cNvPr>
                <p14:cNvContentPartPr/>
                <p14:nvPr/>
              </p14:nvContentPartPr>
              <p14:xfrm>
                <a:off x="7875033" y="3792633"/>
                <a:ext cx="201240" cy="5965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6BAED38C-7041-4A3C-A26A-E314661E6939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7857393" y="3774993"/>
                  <a:ext cx="236880" cy="63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F4A78C73-CDBD-484F-B188-9BB6961591CA}"/>
                    </a:ext>
                  </a:extLst>
                </p14:cNvPr>
                <p14:cNvContentPartPr/>
                <p14:nvPr/>
              </p14:nvContentPartPr>
              <p14:xfrm>
                <a:off x="8200473" y="3710193"/>
                <a:ext cx="226440" cy="1519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F4A78C73-CDBD-484F-B188-9BB6961591CA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8182473" y="3692553"/>
                  <a:ext cx="26208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2894C69D-1E0B-4DAC-A8C9-0A46BB25AF40}"/>
                    </a:ext>
                  </a:extLst>
                </p14:cNvPr>
                <p14:cNvContentPartPr/>
                <p14:nvPr/>
              </p14:nvContentPartPr>
              <p14:xfrm>
                <a:off x="7902753" y="3600393"/>
                <a:ext cx="532440" cy="730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2894C69D-1E0B-4DAC-A8C9-0A46BB25AF40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7885113" y="3582753"/>
                  <a:ext cx="56808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96B153CF-E362-4ED6-9B63-D24AA8A418A0}"/>
                    </a:ext>
                  </a:extLst>
                </p14:cNvPr>
                <p14:cNvContentPartPr/>
                <p14:nvPr/>
              </p14:nvContentPartPr>
              <p14:xfrm>
                <a:off x="8547873" y="2822433"/>
                <a:ext cx="505440" cy="16689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96B153CF-E362-4ED6-9B63-D24AA8A418A0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8529873" y="2804793"/>
                  <a:ext cx="541080" cy="1704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01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39D08D07-4CCB-46CA-B86C-1261F08D1F8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44080" y="1083960"/>
              <a:ext cx="11565360" cy="683928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39D08D07-4CCB-46CA-B86C-1261F08D1F8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234720" y="1074600"/>
                <a:ext cx="11584080" cy="6858000"/>
              </a:xfrm>
              <a:prstGeom prst="rect">
                <a:avLst/>
              </a:prstGeom>
            </p:spPr>
          </p:pic>
        </mc:Fallback>
      </mc:AlternateContent>
      <p:pic>
        <p:nvPicPr>
          <p:cNvPr id="70" name="Audio 69">
            <a:hlinkClick r:id="" action="ppaction://media"/>
            <a:extLst>
              <a:ext uri="{FF2B5EF4-FFF2-40B4-BE49-F238E27FC236}">
                <a16:creationId xmlns:a16="http://schemas.microsoft.com/office/drawing/2014/main" id="{8C6030C1-1275-450E-A216-6D85441A25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3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7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601"/>
    </mc:Choice>
    <mc:Fallback xmlns="">
      <p:transition spd="slow" advTm="134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9755F1-6A85-4EEC-B13A-C5AF3FFAB2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0583"/>
            <a:ext cx="6929674" cy="404058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BC1EFE0-506E-4D50-84E7-B47EF79B21B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427400" y="99720"/>
              <a:ext cx="10304280" cy="6468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BC1EFE0-506E-4D50-84E7-B47EF79B21B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18040" y="90360"/>
                <a:ext cx="10323000" cy="64875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EDC6F05-4EA6-4DE9-8E66-9D4EDAEA7E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98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570"/>
    </mc:Choice>
    <mc:Fallback xmlns="">
      <p:transition spd="slow" advTm="80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0ACCE3-DFFD-4056-95DC-050CF1895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98565"/>
            <a:ext cx="8021782" cy="87669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43A661C-65F2-49F6-9731-C634FABF80CA}"/>
              </a:ext>
            </a:extLst>
          </p:cNvPr>
          <p:cNvCxnSpPr/>
          <p:nvPr/>
        </p:nvCxnSpPr>
        <p:spPr>
          <a:xfrm>
            <a:off x="0" y="1011384"/>
            <a:ext cx="1198418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BDC2EB4-FD07-442B-B5DD-E2AA1EBDC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61848"/>
            <a:ext cx="11887200" cy="9459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DA8B5B-F641-4A3E-9356-DA56C3CC18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764872"/>
            <a:ext cx="9247909" cy="10075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B2E23C4-17AD-491F-8260-E9E42555319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40200" y="89280"/>
              <a:ext cx="11446200" cy="76262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B2E23C4-17AD-491F-8260-E9E42555319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0840" y="79920"/>
                <a:ext cx="11464920" cy="764496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942E42B-9C70-4469-BFC6-F65EA44D0D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4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938"/>
    </mc:Choice>
    <mc:Fallback xmlns="">
      <p:transition spd="slow" advTm="269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0ACCE3-DFFD-4056-95DC-050CF1895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98565"/>
            <a:ext cx="8021782" cy="87669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43A661C-65F2-49F6-9731-C634FABF80CA}"/>
              </a:ext>
            </a:extLst>
          </p:cNvPr>
          <p:cNvCxnSpPr/>
          <p:nvPr/>
        </p:nvCxnSpPr>
        <p:spPr>
          <a:xfrm>
            <a:off x="0" y="1011384"/>
            <a:ext cx="1198418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F3196DD-F05B-425D-BDE9-EB6EC1B904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02563"/>
            <a:ext cx="11887200" cy="9615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B6B586-931D-4CED-92B7-CEECA1C75C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524"/>
          <a:stretch/>
        </p:blipFill>
        <p:spPr>
          <a:xfrm>
            <a:off x="-1" y="6657120"/>
            <a:ext cx="9878189" cy="11152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484A683-41CC-4E0A-ACA7-0CE7D9C7ACC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13440" y="1143720"/>
              <a:ext cx="9878040" cy="6765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484A683-41CC-4E0A-ACA7-0CE7D9C7ACC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4080" y="1134360"/>
                <a:ext cx="9896760" cy="67842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2C01996-7513-476C-AC71-60D6E386FF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00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37"/>
    </mc:Choice>
    <mc:Fallback xmlns="">
      <p:transition spd="slow" advTm="61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0ACCE3-DFFD-4056-95DC-050CF1895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98565"/>
            <a:ext cx="8021782" cy="87669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43A661C-65F2-49F6-9731-C634FABF80CA}"/>
              </a:ext>
            </a:extLst>
          </p:cNvPr>
          <p:cNvCxnSpPr/>
          <p:nvPr/>
        </p:nvCxnSpPr>
        <p:spPr>
          <a:xfrm>
            <a:off x="0" y="1011384"/>
            <a:ext cx="1198418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F3196DD-F05B-425D-BDE9-EB6EC1B904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02563"/>
            <a:ext cx="11887200" cy="9615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B6B586-931D-4CED-92B7-CEECA1C75C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524"/>
          <a:stretch/>
        </p:blipFill>
        <p:spPr>
          <a:xfrm>
            <a:off x="-1" y="6996544"/>
            <a:ext cx="6871855" cy="77585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CF3A747-7D18-4DB1-8420-90DEAB60F4E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-16920" y="223560"/>
              <a:ext cx="11701440" cy="74329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CF3A747-7D18-4DB1-8420-90DEAB60F4E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26280" y="214200"/>
                <a:ext cx="11720160" cy="74516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29BC815-DA2C-44FB-94B9-CC7F4FD578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4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55"/>
    </mc:Choice>
    <mc:Fallback xmlns="">
      <p:transition spd="slow" advTm="70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0ACCE3-DFFD-4056-95DC-050CF1895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98565"/>
            <a:ext cx="8021782" cy="87669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43A661C-65F2-49F6-9731-C634FABF80CA}"/>
              </a:ext>
            </a:extLst>
          </p:cNvPr>
          <p:cNvCxnSpPr/>
          <p:nvPr/>
        </p:nvCxnSpPr>
        <p:spPr>
          <a:xfrm>
            <a:off x="0" y="1011384"/>
            <a:ext cx="1198418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A3F9F79-EEE2-4F37-98A8-2B6ACAF9E1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47477"/>
            <a:ext cx="11887200" cy="9132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8771D4-D898-4F51-87C6-5142AB5856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117057"/>
            <a:ext cx="11887200" cy="65534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B400D73-A1FF-4C83-A70F-14703779AF0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4880" y="72360"/>
              <a:ext cx="11892600" cy="7767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B400D73-A1FF-4C83-A70F-14703779AF0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520" y="63000"/>
                <a:ext cx="11911320" cy="778608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3672E38-181C-4CCA-A532-C2E45009E8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39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431"/>
    </mc:Choice>
    <mc:Fallback xmlns="">
      <p:transition spd="slow" advTm="125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DCCDD8-3D33-4616-98FB-2E173DEAC4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32"/>
          <a:stretch/>
        </p:blipFill>
        <p:spPr>
          <a:xfrm>
            <a:off x="268027" y="0"/>
            <a:ext cx="10968010" cy="404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897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DCCDD8-3D33-4616-98FB-2E173DEAC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27" y="0"/>
            <a:ext cx="10968010" cy="75100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3B2C08-8580-4106-B492-3F49D9D1F4BA}"/>
              </a:ext>
            </a:extLst>
          </p:cNvPr>
          <p:cNvSpPr/>
          <p:nvPr/>
        </p:nvSpPr>
        <p:spPr>
          <a:xfrm>
            <a:off x="7966364" y="2819400"/>
            <a:ext cx="3449781" cy="38238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4B7AA09-CB91-4553-9CE9-F1B90209D9D9}"/>
              </a:ext>
            </a:extLst>
          </p:cNvPr>
          <p:cNvCxnSpPr/>
          <p:nvPr/>
        </p:nvCxnSpPr>
        <p:spPr>
          <a:xfrm>
            <a:off x="9691255" y="3082636"/>
            <a:ext cx="0" cy="338743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B9B9DA7-9CC7-4710-B47A-3485E53B695B}"/>
              </a:ext>
            </a:extLst>
          </p:cNvPr>
          <p:cNvCxnSpPr/>
          <p:nvPr/>
        </p:nvCxnSpPr>
        <p:spPr>
          <a:xfrm>
            <a:off x="8146473" y="5728855"/>
            <a:ext cx="308956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35857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F57D41-5732-4506-A0BE-5C11809DD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843" y="0"/>
            <a:ext cx="10913513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957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4196A7-03FE-47D8-986B-DE2DDB178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0202"/>
            <a:ext cx="11887200" cy="547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391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005472-CD71-4FFE-A2EB-0386565CE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182" y="122188"/>
            <a:ext cx="6959745" cy="376401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DEB5C66-F30F-466F-B300-31E1BFDD78E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11680" y="231120"/>
              <a:ext cx="10276200" cy="6269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DEB5C66-F30F-466F-B300-31E1BFDD78E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2320" y="221760"/>
                <a:ext cx="10294920" cy="62877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102E663-2609-42F2-9A1E-4DCEBDA789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76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22"/>
    </mc:Choice>
    <mc:Fallback xmlns="">
      <p:transition spd="slow" advTm="37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872C0E-46EF-4529-8BC0-24BB8897A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38679"/>
            <a:ext cx="11523713" cy="730475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8A6B4B5-52FC-423F-AC01-532A9D5B170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-60480" y="38880"/>
              <a:ext cx="11680560" cy="7753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8A6B4B5-52FC-423F-AC01-532A9D5B170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69840" y="29520"/>
                <a:ext cx="11699280" cy="77720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C59BE00-B8CF-4DBE-8D23-398BFFE75A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27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101"/>
    </mc:Choice>
    <mc:Fallback xmlns="">
      <p:transition spd="slow" advTm="217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7D4D98-64D5-45ED-8EAA-E21BF557D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98565"/>
            <a:ext cx="8021782" cy="8766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301B14-F09F-4D88-94C9-FE349C05B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8491" y="3369548"/>
            <a:ext cx="11887200" cy="172892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09DF722-6B0C-4CC3-BD03-38221AF1E3A6}"/>
              </a:ext>
            </a:extLst>
          </p:cNvPr>
          <p:cNvCxnSpPr/>
          <p:nvPr/>
        </p:nvCxnSpPr>
        <p:spPr>
          <a:xfrm>
            <a:off x="0" y="1267691"/>
            <a:ext cx="1198418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774EFC2-CFBA-4393-93D4-A8929277522A}"/>
              </a:ext>
            </a:extLst>
          </p:cNvPr>
          <p:cNvCxnSpPr/>
          <p:nvPr/>
        </p:nvCxnSpPr>
        <p:spPr>
          <a:xfrm>
            <a:off x="-96982" y="2673927"/>
            <a:ext cx="1198418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D96999B-9A9A-4C56-BD85-EB09549BC47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99800" y="2160"/>
              <a:ext cx="11557080" cy="67762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D96999B-9A9A-4C56-BD85-EB09549BC47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0440" y="-7200"/>
                <a:ext cx="11575800" cy="67950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50DE065-60B0-458B-833B-312DA03DB7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62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790"/>
    </mc:Choice>
    <mc:Fallback xmlns="">
      <p:transition spd="slow" advTm="127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301B14-F09F-4D88-94C9-FE349C05B8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1887200" cy="1728925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2B46BFB2-9937-4F52-944D-BCDCA968BC85}"/>
              </a:ext>
            </a:extLst>
          </p:cNvPr>
          <p:cNvGrpSpPr/>
          <p:nvPr/>
        </p:nvGrpSpPr>
        <p:grpSpPr>
          <a:xfrm>
            <a:off x="5479233" y="504033"/>
            <a:ext cx="6285600" cy="1005840"/>
            <a:chOff x="5479233" y="504033"/>
            <a:chExt cx="6285600" cy="100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FD873D43-52C7-4990-AFAF-ACE3C0470395}"/>
                    </a:ext>
                  </a:extLst>
                </p14:cNvPr>
                <p14:cNvContentPartPr/>
                <p14:nvPr/>
              </p14:nvContentPartPr>
              <p14:xfrm>
                <a:off x="5479233" y="920553"/>
                <a:ext cx="389160" cy="4453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FD873D43-52C7-4990-AFAF-ACE3C047039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461233" y="902913"/>
                  <a:ext cx="424800" cy="48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C878B88E-ABF1-4EB8-AF20-153A7ADA01CD}"/>
                    </a:ext>
                  </a:extLst>
                </p14:cNvPr>
                <p14:cNvContentPartPr/>
                <p14:nvPr/>
              </p14:nvContentPartPr>
              <p14:xfrm>
                <a:off x="5959833" y="777633"/>
                <a:ext cx="216360" cy="374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C878B88E-ABF1-4EB8-AF20-153A7ADA01C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942193" y="759633"/>
                  <a:ext cx="25200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5DE611BF-6FE4-4242-94E6-63577C7AEDF5}"/>
                    </a:ext>
                  </a:extLst>
                </p14:cNvPr>
                <p14:cNvContentPartPr/>
                <p14:nvPr/>
              </p14:nvContentPartPr>
              <p14:xfrm>
                <a:off x="6226233" y="616713"/>
                <a:ext cx="144360" cy="2386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5DE611BF-6FE4-4242-94E6-63577C7AEDF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208233" y="598713"/>
                  <a:ext cx="180000" cy="2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F1435D9-A454-42F8-A9CE-107F8A246B6D}"/>
                    </a:ext>
                  </a:extLst>
                </p14:cNvPr>
                <p14:cNvContentPartPr/>
                <p14:nvPr/>
              </p14:nvContentPartPr>
              <p14:xfrm>
                <a:off x="6435753" y="709593"/>
                <a:ext cx="163800" cy="2235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F1435D9-A454-42F8-A9CE-107F8A246B6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417753" y="691953"/>
                  <a:ext cx="199440" cy="25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2DAAE4BD-FFF9-458E-8540-83CD33A910C7}"/>
                    </a:ext>
                  </a:extLst>
                </p14:cNvPr>
                <p14:cNvContentPartPr/>
                <p14:nvPr/>
              </p14:nvContentPartPr>
              <p14:xfrm>
                <a:off x="6680913" y="676113"/>
                <a:ext cx="499320" cy="8082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2DAAE4BD-FFF9-458E-8540-83CD33A910C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662913" y="658113"/>
                  <a:ext cx="534960" cy="84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42B57367-8E62-4A42-963E-189D9232BA81}"/>
                    </a:ext>
                  </a:extLst>
                </p14:cNvPr>
                <p14:cNvContentPartPr/>
                <p14:nvPr/>
              </p14:nvContentPartPr>
              <p14:xfrm>
                <a:off x="7365273" y="678993"/>
                <a:ext cx="287640" cy="7729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42B57367-8E62-4A42-963E-189D9232BA8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347633" y="661353"/>
                  <a:ext cx="323280" cy="80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712FFEF8-BD58-4A1F-B6B2-4ECE669C2FD5}"/>
                    </a:ext>
                  </a:extLst>
                </p14:cNvPr>
                <p14:cNvContentPartPr/>
                <p14:nvPr/>
              </p14:nvContentPartPr>
              <p14:xfrm>
                <a:off x="7711953" y="840273"/>
                <a:ext cx="132840" cy="4942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12FFEF8-BD58-4A1F-B6B2-4ECE669C2FD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693953" y="822273"/>
                  <a:ext cx="168480" cy="52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78ACC64-2DE4-4805-857C-52642694DA76}"/>
                    </a:ext>
                  </a:extLst>
                </p14:cNvPr>
                <p14:cNvContentPartPr/>
                <p14:nvPr/>
              </p14:nvContentPartPr>
              <p14:xfrm>
                <a:off x="7592073" y="1098393"/>
                <a:ext cx="266760" cy="360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78ACC64-2DE4-4805-857C-52642694DA76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574073" y="1080753"/>
                  <a:ext cx="30240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54F21943-CDBE-4D2D-83DC-E8D8ACA97DC2}"/>
                    </a:ext>
                  </a:extLst>
                </p14:cNvPr>
                <p14:cNvContentPartPr/>
                <p14:nvPr/>
              </p14:nvContentPartPr>
              <p14:xfrm>
                <a:off x="8015793" y="934233"/>
                <a:ext cx="34560" cy="3038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54F21943-CDBE-4D2D-83DC-E8D8ACA97DC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998153" y="916593"/>
                  <a:ext cx="70200" cy="33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E61470D1-2139-4D70-A475-5D6AE3D04B8E}"/>
                    </a:ext>
                  </a:extLst>
                </p14:cNvPr>
                <p14:cNvContentPartPr/>
                <p14:nvPr/>
              </p14:nvContentPartPr>
              <p14:xfrm>
                <a:off x="7954593" y="1031433"/>
                <a:ext cx="195840" cy="374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E61470D1-2139-4D70-A475-5D6AE3D04B8E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936593" y="1013793"/>
                  <a:ext cx="23148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10BB3DD2-67C2-4281-8B13-FF9D29E7B203}"/>
                    </a:ext>
                  </a:extLst>
                </p14:cNvPr>
                <p14:cNvContentPartPr/>
                <p14:nvPr/>
              </p14:nvContentPartPr>
              <p14:xfrm>
                <a:off x="8299113" y="918393"/>
                <a:ext cx="208800" cy="4356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10BB3DD2-67C2-4281-8B13-FF9D29E7B203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281113" y="900753"/>
                  <a:ext cx="244440" cy="47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0D5E0F6-0AEE-4068-9817-280DF19B1779}"/>
                    </a:ext>
                  </a:extLst>
                </p14:cNvPr>
                <p14:cNvContentPartPr/>
                <p14:nvPr/>
              </p14:nvContentPartPr>
              <p14:xfrm>
                <a:off x="7575513" y="764313"/>
                <a:ext cx="289440" cy="6692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0D5E0F6-0AEE-4068-9817-280DF19B1779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557873" y="746673"/>
                  <a:ext cx="325080" cy="70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5F435EE-49F4-4721-A5A9-8C86A872B00E}"/>
                    </a:ext>
                  </a:extLst>
                </p14:cNvPr>
                <p14:cNvContentPartPr/>
                <p14:nvPr/>
              </p14:nvContentPartPr>
              <p14:xfrm>
                <a:off x="8606193" y="725073"/>
                <a:ext cx="136800" cy="6620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5F435EE-49F4-4721-A5A9-8C86A872B00E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588193" y="707073"/>
                  <a:ext cx="172440" cy="69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80934AEB-F2F3-4A87-BF20-6E757E98667E}"/>
                    </a:ext>
                  </a:extLst>
                </p14:cNvPr>
                <p14:cNvContentPartPr/>
                <p14:nvPr/>
              </p14:nvContentPartPr>
              <p14:xfrm>
                <a:off x="8825073" y="599073"/>
                <a:ext cx="215640" cy="1915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80934AEB-F2F3-4A87-BF20-6E757E98667E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8807073" y="581073"/>
                  <a:ext cx="25128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0C4EA1C0-A22D-43FD-B3D8-FC18A80864A4}"/>
                    </a:ext>
                  </a:extLst>
                </p14:cNvPr>
                <p14:cNvContentPartPr/>
                <p14:nvPr/>
              </p14:nvContentPartPr>
              <p14:xfrm>
                <a:off x="8927673" y="1137993"/>
                <a:ext cx="190800" cy="349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0C4EA1C0-A22D-43FD-B3D8-FC18A80864A4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8910033" y="1119993"/>
                  <a:ext cx="22644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15DA5EAA-B1CD-4DB0-98F4-DA753CFE9DA9}"/>
                    </a:ext>
                  </a:extLst>
                </p14:cNvPr>
                <p14:cNvContentPartPr/>
                <p14:nvPr/>
              </p14:nvContentPartPr>
              <p14:xfrm>
                <a:off x="9241593" y="923073"/>
                <a:ext cx="254160" cy="3574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15DA5EAA-B1CD-4DB0-98F4-DA753CFE9DA9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9223593" y="905073"/>
                  <a:ext cx="289800" cy="39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A760951E-C47C-42A1-B99F-61BEFBD901EB}"/>
                    </a:ext>
                  </a:extLst>
                </p14:cNvPr>
                <p14:cNvContentPartPr/>
                <p14:nvPr/>
              </p14:nvContentPartPr>
              <p14:xfrm>
                <a:off x="9640833" y="716793"/>
                <a:ext cx="152640" cy="5832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A760951E-C47C-42A1-B99F-61BEFBD901EB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9622833" y="699153"/>
                  <a:ext cx="188280" cy="61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342AA64D-6DDA-468A-8A1F-7304541CF547}"/>
                    </a:ext>
                  </a:extLst>
                </p14:cNvPr>
                <p14:cNvContentPartPr/>
                <p14:nvPr/>
              </p14:nvContentPartPr>
              <p14:xfrm>
                <a:off x="9943593" y="841713"/>
                <a:ext cx="112680" cy="4381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342AA64D-6DDA-468A-8A1F-7304541CF547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9925593" y="823713"/>
                  <a:ext cx="148320" cy="47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F6D5545-C9F0-4F9E-A908-F6DC5455F477}"/>
                    </a:ext>
                  </a:extLst>
                </p14:cNvPr>
                <p14:cNvContentPartPr/>
                <p14:nvPr/>
              </p14:nvContentPartPr>
              <p14:xfrm>
                <a:off x="9847113" y="1040793"/>
                <a:ext cx="230760" cy="529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F6D5545-C9F0-4F9E-A908-F6DC5455F47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9829473" y="1023153"/>
                  <a:ext cx="26640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59B45286-061A-44E4-A749-1475A2CAD21B}"/>
                    </a:ext>
                  </a:extLst>
                </p14:cNvPr>
                <p14:cNvContentPartPr/>
                <p14:nvPr/>
              </p14:nvContentPartPr>
              <p14:xfrm>
                <a:off x="10130073" y="939633"/>
                <a:ext cx="198720" cy="2847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59B45286-061A-44E4-A749-1475A2CAD21B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0112433" y="921633"/>
                  <a:ext cx="234360" cy="32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9E62D334-1696-43DD-95BF-2182F1F80FA6}"/>
                    </a:ext>
                  </a:extLst>
                </p14:cNvPr>
                <p14:cNvContentPartPr/>
                <p14:nvPr/>
              </p14:nvContentPartPr>
              <p14:xfrm>
                <a:off x="10421313" y="865113"/>
                <a:ext cx="244440" cy="4327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9E62D334-1696-43DD-95BF-2182F1F80FA6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0403313" y="847473"/>
                  <a:ext cx="280080" cy="46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0B88B1BE-9438-447F-8C02-FF0CB483FED6}"/>
                    </a:ext>
                  </a:extLst>
                </p14:cNvPr>
                <p14:cNvContentPartPr/>
                <p14:nvPr/>
              </p14:nvContentPartPr>
              <p14:xfrm>
                <a:off x="10672953" y="651273"/>
                <a:ext cx="245520" cy="8078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0B88B1BE-9438-447F-8C02-FF0CB483FED6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0655313" y="633633"/>
                  <a:ext cx="281160" cy="84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DBD41169-9758-41CD-8811-710315D92EED}"/>
                    </a:ext>
                  </a:extLst>
                </p14:cNvPr>
                <p14:cNvContentPartPr/>
                <p14:nvPr/>
              </p14:nvContentPartPr>
              <p14:xfrm>
                <a:off x="11122593" y="881673"/>
                <a:ext cx="29520" cy="3463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DBD41169-9758-41CD-8811-710315D92EED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1104593" y="864033"/>
                  <a:ext cx="65160" cy="38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814D2BE1-73F2-4441-B2C9-C59A9E396209}"/>
                    </a:ext>
                  </a:extLst>
                </p14:cNvPr>
                <p14:cNvContentPartPr/>
                <p14:nvPr/>
              </p14:nvContentPartPr>
              <p14:xfrm>
                <a:off x="11044473" y="1046553"/>
                <a:ext cx="301680" cy="410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814D2BE1-73F2-4441-B2C9-C59A9E396209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1026473" y="1028913"/>
                  <a:ext cx="33732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9378DE9E-18FF-43DD-8143-36F19201DF7F}"/>
                    </a:ext>
                  </a:extLst>
                </p14:cNvPr>
                <p14:cNvContentPartPr/>
                <p14:nvPr/>
              </p14:nvContentPartPr>
              <p14:xfrm>
                <a:off x="11482233" y="789153"/>
                <a:ext cx="92160" cy="450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9378DE9E-18FF-43DD-8143-36F19201DF7F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1464233" y="771513"/>
                  <a:ext cx="127800" cy="48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C761E56-5A9E-402D-BA5B-4B83CC7BF11C}"/>
                    </a:ext>
                  </a:extLst>
                </p14:cNvPr>
                <p14:cNvContentPartPr/>
                <p14:nvPr/>
              </p14:nvContentPartPr>
              <p14:xfrm>
                <a:off x="11502393" y="504033"/>
                <a:ext cx="262440" cy="8942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C761E56-5A9E-402D-BA5B-4B83CC7BF11C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1484753" y="486393"/>
                  <a:ext cx="298080" cy="9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54C6AF15-B06E-4006-98EF-B2BF131CC819}"/>
                    </a:ext>
                  </a:extLst>
                </p14:cNvPr>
                <p14:cNvContentPartPr/>
                <p14:nvPr/>
              </p14:nvContentPartPr>
              <p14:xfrm>
                <a:off x="7348353" y="671793"/>
                <a:ext cx="323280" cy="8380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54C6AF15-B06E-4006-98EF-B2BF131CC819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7330713" y="653793"/>
                  <a:ext cx="358920" cy="873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F346BF15-3A52-454D-A3D0-5B7318E341CC}"/>
                  </a:ext>
                </a:extLst>
              </p14:cNvPr>
              <p14:cNvContentPartPr/>
              <p14:nvPr/>
            </p14:nvContentPartPr>
            <p14:xfrm>
              <a:off x="7331073" y="630033"/>
              <a:ext cx="335880" cy="91800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F346BF15-3A52-454D-A3D0-5B7318E341CC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7322073" y="621393"/>
                <a:ext cx="353520" cy="9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1598E7F0-0F46-47E4-908B-E5598CB4E569}"/>
                  </a:ext>
                </a:extLst>
              </p14:cNvPr>
              <p14:cNvContentPartPr/>
              <p14:nvPr/>
            </p14:nvContentPartPr>
            <p14:xfrm>
              <a:off x="11466753" y="471633"/>
              <a:ext cx="370800" cy="100080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1598E7F0-0F46-47E4-908B-E5598CB4E569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1458113" y="462993"/>
                <a:ext cx="388440" cy="101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9E820377-AAF5-486D-9970-297CF83AE6A0}"/>
                  </a:ext>
                </a:extLst>
              </p14:cNvPr>
              <p14:cNvContentPartPr/>
              <p14:nvPr/>
            </p14:nvContentPartPr>
            <p14:xfrm>
              <a:off x="7340433" y="608793"/>
              <a:ext cx="359640" cy="9939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9E820377-AAF5-486D-9970-297CF83AE6A0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7331793" y="600153"/>
                <a:ext cx="377280" cy="101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284B3801-4BC2-4EEF-A013-C3E540D8A8C3}"/>
                  </a:ext>
                </a:extLst>
              </p14:cNvPr>
              <p14:cNvContentPartPr/>
              <p14:nvPr/>
            </p14:nvContentPartPr>
            <p14:xfrm>
              <a:off x="1503753" y="1045113"/>
              <a:ext cx="168120" cy="65484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284B3801-4BC2-4EEF-A013-C3E540D8A8C3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495113" y="1036473"/>
                <a:ext cx="185760" cy="67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17297328-B6EB-404D-9C69-324875EE249C}"/>
                  </a:ext>
                </a:extLst>
              </p14:cNvPr>
              <p14:cNvContentPartPr/>
              <p14:nvPr/>
            </p14:nvContentPartPr>
            <p14:xfrm>
              <a:off x="4545393" y="1014513"/>
              <a:ext cx="217440" cy="71532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17297328-B6EB-404D-9C69-324875EE249C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536393" y="1005873"/>
                <a:ext cx="235080" cy="73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A79FC9F3-8DED-4B38-AE73-D6255EB8010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23360" y="278280"/>
              <a:ext cx="11477520" cy="71100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A79FC9F3-8DED-4B38-AE73-D6255EB8010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414000" y="268920"/>
                <a:ext cx="11496240" cy="7128720"/>
              </a:xfrm>
              <a:prstGeom prst="rect">
                <a:avLst/>
              </a:prstGeom>
            </p:spPr>
          </p:pic>
        </mc:Fallback>
      </mc:AlternateContent>
      <p:pic>
        <p:nvPicPr>
          <p:cNvPr id="47" name="Audio 46">
            <a:hlinkClick r:id="" action="ppaction://media"/>
            <a:extLst>
              <a:ext uri="{FF2B5EF4-FFF2-40B4-BE49-F238E27FC236}">
                <a16:creationId xmlns:a16="http://schemas.microsoft.com/office/drawing/2014/main" id="{921459B7-1FA0-4A78-99A9-DB05F6AB79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1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56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647"/>
    </mc:Choice>
    <mc:Fallback xmlns="">
      <p:transition spd="slow" advTm="113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7D4D98-64D5-45ED-8EAA-E21BF557D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98565"/>
            <a:ext cx="8021782" cy="8766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301B14-F09F-4D88-94C9-FE349C05B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24774"/>
            <a:ext cx="11887200" cy="172892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09DF722-6B0C-4CC3-BD03-38221AF1E3A6}"/>
              </a:ext>
            </a:extLst>
          </p:cNvPr>
          <p:cNvCxnSpPr/>
          <p:nvPr/>
        </p:nvCxnSpPr>
        <p:spPr>
          <a:xfrm>
            <a:off x="0" y="955963"/>
            <a:ext cx="1198418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DD07F7E-4766-42BF-B801-9C05F6382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6626" y="162916"/>
            <a:ext cx="6752792" cy="7005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D84200-B8D0-43E2-AA86-A00D2074713B}"/>
              </a:ext>
            </a:extLst>
          </p:cNvPr>
          <p:cNvSpPr txBox="1"/>
          <p:nvPr/>
        </p:nvSpPr>
        <p:spPr>
          <a:xfrm>
            <a:off x="2207634" y="98565"/>
            <a:ext cx="311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‘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B336C3-5239-4F59-A444-D197F10F98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886575"/>
            <a:ext cx="7639050" cy="8858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C614DAE-95F2-4266-8BC2-0633E9C6E63D}"/>
              </a:ext>
            </a:extLst>
          </p:cNvPr>
          <p:cNvGrpSpPr/>
          <p:nvPr/>
        </p:nvGrpSpPr>
        <p:grpSpPr>
          <a:xfrm>
            <a:off x="367593" y="3021153"/>
            <a:ext cx="1466280" cy="772920"/>
            <a:chOff x="367593" y="3021153"/>
            <a:chExt cx="1466280" cy="772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05F9C3B5-6E7A-4567-8DB2-9D942D874440}"/>
                    </a:ext>
                  </a:extLst>
                </p14:cNvPr>
                <p14:cNvContentPartPr/>
                <p14:nvPr/>
              </p14:nvContentPartPr>
              <p14:xfrm>
                <a:off x="367593" y="3313473"/>
                <a:ext cx="451800" cy="4806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05F9C3B5-6E7A-4567-8DB2-9D942D87444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49953" y="3295833"/>
                  <a:ext cx="487440" cy="51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2B749E9-BFA8-4CC3-9CDB-21BFBE93EC88}"/>
                    </a:ext>
                  </a:extLst>
                </p14:cNvPr>
                <p14:cNvContentPartPr/>
                <p14:nvPr/>
              </p14:nvContentPartPr>
              <p14:xfrm>
                <a:off x="928113" y="3226713"/>
                <a:ext cx="184320" cy="306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E2B749E9-BFA8-4CC3-9CDB-21BFBE93EC8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10113" y="3209073"/>
                  <a:ext cx="219960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006F4BE0-5DFA-4915-BBBE-66BDCEA99CC4}"/>
                    </a:ext>
                  </a:extLst>
                </p14:cNvPr>
                <p14:cNvContentPartPr/>
                <p14:nvPr/>
              </p14:nvContentPartPr>
              <p14:xfrm>
                <a:off x="1338153" y="3021153"/>
                <a:ext cx="141840" cy="2689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006F4BE0-5DFA-4915-BBBE-66BDCEA99CC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320513" y="3003513"/>
                  <a:ext cx="177480" cy="30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3F9CCCF3-1162-499D-B80D-CC0CBF3F5A84}"/>
                    </a:ext>
                  </a:extLst>
                </p14:cNvPr>
                <p14:cNvContentPartPr/>
                <p14:nvPr/>
              </p14:nvContentPartPr>
              <p14:xfrm>
                <a:off x="1651713" y="3128793"/>
                <a:ext cx="182160" cy="2203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3F9CCCF3-1162-499D-B80D-CC0CBF3F5A8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634073" y="3111153"/>
                  <a:ext cx="217800" cy="255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21D8CD2-3314-4282-B495-9FE5E03B9C3B}"/>
                  </a:ext>
                </a:extLst>
              </p14:cNvPr>
              <p14:cNvContentPartPr/>
              <p14:nvPr/>
            </p14:nvContentPartPr>
            <p14:xfrm>
              <a:off x="2200353" y="2897673"/>
              <a:ext cx="291600" cy="9421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21D8CD2-3314-4282-B495-9FE5E03B9C3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182353" y="2879673"/>
                <a:ext cx="327240" cy="977760"/>
              </a:xfrm>
              <a:prstGeom prst="rect">
                <a:avLst/>
              </a:prstGeom>
            </p:spPr>
          </p:pic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4D60EF02-B1F3-45B3-9952-B54DE153AACB}"/>
              </a:ext>
            </a:extLst>
          </p:cNvPr>
          <p:cNvGrpSpPr/>
          <p:nvPr/>
        </p:nvGrpSpPr>
        <p:grpSpPr>
          <a:xfrm>
            <a:off x="2787513" y="2921073"/>
            <a:ext cx="1709640" cy="848160"/>
            <a:chOff x="2787513" y="2921073"/>
            <a:chExt cx="1709640" cy="848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5895FD6-44D3-4A94-ABA0-4253FEBE78A4}"/>
                    </a:ext>
                  </a:extLst>
                </p14:cNvPr>
                <p14:cNvContentPartPr/>
                <p14:nvPr/>
              </p14:nvContentPartPr>
              <p14:xfrm>
                <a:off x="2787513" y="3017913"/>
                <a:ext cx="359280" cy="7470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5895FD6-44D3-4A94-ABA0-4253FEBE78A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769873" y="2999913"/>
                  <a:ext cx="394920" cy="78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F90C5569-CB83-4CF7-8994-561843C38A5A}"/>
                    </a:ext>
                  </a:extLst>
                </p14:cNvPr>
                <p14:cNvContentPartPr/>
                <p14:nvPr/>
              </p14:nvContentPartPr>
              <p14:xfrm>
                <a:off x="3376113" y="3004953"/>
                <a:ext cx="182520" cy="6699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F90C5569-CB83-4CF7-8994-561843C38A5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358113" y="2986953"/>
                  <a:ext cx="218160" cy="70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64729D13-B90E-4E72-B7EF-4CC7C7273BE6}"/>
                    </a:ext>
                  </a:extLst>
                </p14:cNvPr>
                <p14:cNvContentPartPr/>
                <p14:nvPr/>
              </p14:nvContentPartPr>
              <p14:xfrm>
                <a:off x="3741513" y="3112953"/>
                <a:ext cx="73800" cy="5076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64729D13-B90E-4E72-B7EF-4CC7C7273BE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723513" y="3094953"/>
                  <a:ext cx="109440" cy="54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E971D9B-5ECC-4502-A004-119DA673FAB0}"/>
                    </a:ext>
                  </a:extLst>
                </p14:cNvPr>
                <p14:cNvContentPartPr/>
                <p14:nvPr/>
              </p14:nvContentPartPr>
              <p14:xfrm>
                <a:off x="3642513" y="3373953"/>
                <a:ext cx="215280" cy="950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E971D9B-5ECC-4502-A004-119DA673FAB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624513" y="3356313"/>
                  <a:ext cx="25092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FA5A4C94-4C3C-4922-9826-0838EF98F7F0}"/>
                    </a:ext>
                  </a:extLst>
                </p14:cNvPr>
                <p14:cNvContentPartPr/>
                <p14:nvPr/>
              </p14:nvContentPartPr>
              <p14:xfrm>
                <a:off x="4016193" y="3002793"/>
                <a:ext cx="140400" cy="1429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FA5A4C94-4C3C-4922-9826-0838EF98F7F0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998553" y="2985153"/>
                  <a:ext cx="17604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7300D05-827B-4559-8402-81A9E05240E5}"/>
                    </a:ext>
                  </a:extLst>
                </p14:cNvPr>
                <p14:cNvContentPartPr/>
                <p14:nvPr/>
              </p14:nvContentPartPr>
              <p14:xfrm>
                <a:off x="4225713" y="2921073"/>
                <a:ext cx="271440" cy="8481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7300D05-827B-4559-8402-81A9E05240E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207713" y="2903073"/>
                  <a:ext cx="307080" cy="883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D333CBC-3AE0-4EF9-BE45-064E99F817AA}"/>
              </a:ext>
            </a:extLst>
          </p:cNvPr>
          <p:cNvGrpSpPr/>
          <p:nvPr/>
        </p:nvGrpSpPr>
        <p:grpSpPr>
          <a:xfrm>
            <a:off x="4789113" y="3214113"/>
            <a:ext cx="352800" cy="384120"/>
            <a:chOff x="4789113" y="3214113"/>
            <a:chExt cx="352800" cy="384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FC21B716-6645-410D-8957-E15AB30243F4}"/>
                    </a:ext>
                  </a:extLst>
                </p14:cNvPr>
                <p14:cNvContentPartPr/>
                <p14:nvPr/>
              </p14:nvContentPartPr>
              <p14:xfrm>
                <a:off x="4900353" y="3214113"/>
                <a:ext cx="79560" cy="3841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FC21B716-6645-410D-8957-E15AB30243F4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882353" y="3196473"/>
                  <a:ext cx="115200" cy="41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EB0B4CC-8164-4404-93A9-2086D93C28DE}"/>
                    </a:ext>
                  </a:extLst>
                </p14:cNvPr>
                <p14:cNvContentPartPr/>
                <p14:nvPr/>
              </p14:nvContentPartPr>
              <p14:xfrm>
                <a:off x="4789113" y="3407793"/>
                <a:ext cx="352800" cy="18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EB0B4CC-8164-4404-93A9-2086D93C28DE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771113" y="3389793"/>
                  <a:ext cx="388440" cy="54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7F5A146-3E0B-40B0-9EFD-18A7A7BAE8D2}"/>
              </a:ext>
            </a:extLst>
          </p:cNvPr>
          <p:cNvGrpSpPr/>
          <p:nvPr/>
        </p:nvGrpSpPr>
        <p:grpSpPr>
          <a:xfrm>
            <a:off x="5604513" y="3082353"/>
            <a:ext cx="252720" cy="633240"/>
            <a:chOff x="5604513" y="3082353"/>
            <a:chExt cx="252720" cy="63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38A595A7-A303-4594-8736-37798A499791}"/>
                    </a:ext>
                  </a:extLst>
                </p14:cNvPr>
                <p14:cNvContentPartPr/>
                <p14:nvPr/>
              </p14:nvContentPartPr>
              <p14:xfrm>
                <a:off x="5604513" y="3082353"/>
                <a:ext cx="195840" cy="2804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38A595A7-A303-4594-8736-37798A499791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586873" y="3064353"/>
                  <a:ext cx="231480" cy="31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ACDBF018-D66E-4ACF-9214-4E02C6F581E9}"/>
                    </a:ext>
                  </a:extLst>
                </p14:cNvPr>
                <p14:cNvContentPartPr/>
                <p14:nvPr/>
              </p14:nvContentPartPr>
              <p14:xfrm>
                <a:off x="5702433" y="3103233"/>
                <a:ext cx="154800" cy="612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ACDBF018-D66E-4ACF-9214-4E02C6F581E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684433" y="3085593"/>
                  <a:ext cx="190440" cy="64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32FC35D-07CD-4482-A224-89799C19DD72}"/>
              </a:ext>
            </a:extLst>
          </p:cNvPr>
          <p:cNvGrpSpPr/>
          <p:nvPr/>
        </p:nvGrpSpPr>
        <p:grpSpPr>
          <a:xfrm>
            <a:off x="6122913" y="2998473"/>
            <a:ext cx="1554480" cy="752400"/>
            <a:chOff x="6122913" y="2998473"/>
            <a:chExt cx="1554480" cy="752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8881FC1A-2457-4B90-997F-31FEFC9ED81B}"/>
                    </a:ext>
                  </a:extLst>
                </p14:cNvPr>
                <p14:cNvContentPartPr/>
                <p14:nvPr/>
              </p14:nvContentPartPr>
              <p14:xfrm>
                <a:off x="6122913" y="3039153"/>
                <a:ext cx="426240" cy="6760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8881FC1A-2457-4B90-997F-31FEFC9ED81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104913" y="3021153"/>
                  <a:ext cx="461880" cy="71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D0C0EEE-16F7-4131-8E67-1E82E273788C}"/>
                    </a:ext>
                  </a:extLst>
                </p14:cNvPr>
                <p14:cNvContentPartPr/>
                <p14:nvPr/>
              </p14:nvContentPartPr>
              <p14:xfrm>
                <a:off x="6703233" y="3063993"/>
                <a:ext cx="141120" cy="6138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D0C0EEE-16F7-4131-8E67-1E82E273788C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685593" y="3045993"/>
                  <a:ext cx="176760" cy="64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0DEAB778-A0A8-4C4B-B862-886A27196084}"/>
                    </a:ext>
                  </a:extLst>
                </p14:cNvPr>
                <p14:cNvContentPartPr/>
                <p14:nvPr/>
              </p14:nvContentPartPr>
              <p14:xfrm>
                <a:off x="7040553" y="3074793"/>
                <a:ext cx="113040" cy="4752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0DEAB778-A0A8-4C4B-B862-886A27196084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022913" y="3057153"/>
                  <a:ext cx="148680" cy="51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370149DF-0B8B-44FB-91DA-4A0CC22CC0A6}"/>
                    </a:ext>
                  </a:extLst>
                </p14:cNvPr>
                <p14:cNvContentPartPr/>
                <p14:nvPr/>
              </p14:nvContentPartPr>
              <p14:xfrm>
                <a:off x="6913473" y="3367473"/>
                <a:ext cx="287640" cy="374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370149DF-0B8B-44FB-91DA-4A0CC22CC0A6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895833" y="3349473"/>
                  <a:ext cx="32328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202C037D-2E8E-40A6-BFD2-EC543F323E3A}"/>
                    </a:ext>
                  </a:extLst>
                </p14:cNvPr>
                <p14:cNvContentPartPr/>
                <p14:nvPr/>
              </p14:nvContentPartPr>
              <p14:xfrm>
                <a:off x="7359153" y="2998473"/>
                <a:ext cx="318240" cy="7524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202C037D-2E8E-40A6-BFD2-EC543F323E3A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341513" y="2980833"/>
                  <a:ext cx="353880" cy="788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38171EE-FF67-4A15-862B-3763DB6F1982}"/>
              </a:ext>
            </a:extLst>
          </p:cNvPr>
          <p:cNvGrpSpPr/>
          <p:nvPr/>
        </p:nvGrpSpPr>
        <p:grpSpPr>
          <a:xfrm>
            <a:off x="8038473" y="3128793"/>
            <a:ext cx="320760" cy="391320"/>
            <a:chOff x="8038473" y="3128793"/>
            <a:chExt cx="320760" cy="39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45A7F07D-E74E-4A18-AC76-D98562E6185A}"/>
                    </a:ext>
                  </a:extLst>
                </p14:cNvPr>
                <p14:cNvContentPartPr/>
                <p14:nvPr/>
              </p14:nvContentPartPr>
              <p14:xfrm>
                <a:off x="8160513" y="3128793"/>
                <a:ext cx="64440" cy="3913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45A7F07D-E74E-4A18-AC76-D98562E6185A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142873" y="3111153"/>
                  <a:ext cx="100080" cy="42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E5A1D1C8-A24C-4276-A7BA-868DC2600308}"/>
                    </a:ext>
                  </a:extLst>
                </p14:cNvPr>
                <p14:cNvContentPartPr/>
                <p14:nvPr/>
              </p14:nvContentPartPr>
              <p14:xfrm>
                <a:off x="8038473" y="3309153"/>
                <a:ext cx="320760" cy="208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E5A1D1C8-A24C-4276-A7BA-868DC260030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020833" y="3291153"/>
                  <a:ext cx="356400" cy="56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4C32211-F610-45CB-841D-E9FAAA559A05}"/>
              </a:ext>
            </a:extLst>
          </p:cNvPr>
          <p:cNvGrpSpPr/>
          <p:nvPr/>
        </p:nvGrpSpPr>
        <p:grpSpPr>
          <a:xfrm>
            <a:off x="8784753" y="2938353"/>
            <a:ext cx="227160" cy="604080"/>
            <a:chOff x="8784753" y="2938353"/>
            <a:chExt cx="227160" cy="604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13043297-4BDB-41AB-A216-4AED23FB19A3}"/>
                    </a:ext>
                  </a:extLst>
                </p14:cNvPr>
                <p14:cNvContentPartPr/>
                <p14:nvPr/>
              </p14:nvContentPartPr>
              <p14:xfrm>
                <a:off x="8784753" y="2938353"/>
                <a:ext cx="169560" cy="2757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13043297-4BDB-41AB-A216-4AED23FB19A3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8767113" y="2920713"/>
                  <a:ext cx="20520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F93F68B1-D429-4CB9-8A5C-D6BD1FC1BA83}"/>
                    </a:ext>
                  </a:extLst>
                </p14:cNvPr>
                <p14:cNvContentPartPr/>
                <p14:nvPr/>
              </p14:nvContentPartPr>
              <p14:xfrm>
                <a:off x="8832993" y="2973633"/>
                <a:ext cx="178920" cy="5688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F93F68B1-D429-4CB9-8A5C-D6BD1FC1BA83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8815353" y="2955633"/>
                  <a:ext cx="214560" cy="604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6F89C01-DF27-47F7-B78F-9FE1A340232C}"/>
              </a:ext>
            </a:extLst>
          </p:cNvPr>
          <p:cNvGrpSpPr/>
          <p:nvPr/>
        </p:nvGrpSpPr>
        <p:grpSpPr>
          <a:xfrm>
            <a:off x="9302073" y="2914233"/>
            <a:ext cx="1360800" cy="693000"/>
            <a:chOff x="9302073" y="2914233"/>
            <a:chExt cx="1360800" cy="693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37A3C159-758B-4E98-BF1A-EB48CC5C889D}"/>
                    </a:ext>
                  </a:extLst>
                </p14:cNvPr>
                <p14:cNvContentPartPr/>
                <p14:nvPr/>
              </p14:nvContentPartPr>
              <p14:xfrm>
                <a:off x="9302073" y="2962113"/>
                <a:ext cx="411840" cy="6141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7A3C159-758B-4E98-BF1A-EB48CC5C889D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9284433" y="2944113"/>
                  <a:ext cx="447480" cy="64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C97A2188-4F79-4CEC-A9FE-E5894FB95A35}"/>
                    </a:ext>
                  </a:extLst>
                </p14:cNvPr>
                <p14:cNvContentPartPr/>
                <p14:nvPr/>
              </p14:nvContentPartPr>
              <p14:xfrm>
                <a:off x="9866553" y="3002073"/>
                <a:ext cx="158040" cy="5112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C97A2188-4F79-4CEC-A9FE-E5894FB95A35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9848913" y="2984073"/>
                  <a:ext cx="193680" cy="54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DA5B73EC-DFEB-43F9-8AEB-DEFBA279619B}"/>
                    </a:ext>
                  </a:extLst>
                </p14:cNvPr>
                <p14:cNvContentPartPr/>
                <p14:nvPr/>
              </p14:nvContentPartPr>
              <p14:xfrm>
                <a:off x="10229793" y="3044913"/>
                <a:ext cx="91080" cy="4798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DA5B73EC-DFEB-43F9-8AEB-DEFBA279619B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0212153" y="3027273"/>
                  <a:ext cx="126720" cy="51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0E0DC761-5B72-4304-AAAB-4B8C382BD51D}"/>
                    </a:ext>
                  </a:extLst>
                </p14:cNvPr>
                <p14:cNvContentPartPr/>
                <p14:nvPr/>
              </p14:nvContentPartPr>
              <p14:xfrm>
                <a:off x="10504473" y="2914233"/>
                <a:ext cx="158400" cy="6930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0E0DC761-5B72-4304-AAAB-4B8C382BD51D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0486473" y="2896593"/>
                  <a:ext cx="194040" cy="728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F5F025C0-0FD0-4E6C-BB32-2D1073B4E9F6}"/>
                  </a:ext>
                </a:extLst>
              </p14:cNvPr>
              <p14:cNvContentPartPr/>
              <p14:nvPr/>
            </p14:nvContentPartPr>
            <p14:xfrm>
              <a:off x="10930713" y="2829633"/>
              <a:ext cx="228600" cy="89784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F5F025C0-0FD0-4E6C-BB32-2D1073B4E9F6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0912713" y="2811993"/>
                <a:ext cx="264240" cy="93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94FE073C-3FFF-4CBF-8BC8-4B80AB76E6DC}"/>
                  </a:ext>
                </a:extLst>
              </p14:cNvPr>
              <p14:cNvContentPartPr/>
              <p14:nvPr/>
            </p14:nvContentPartPr>
            <p14:xfrm>
              <a:off x="2169033" y="2806593"/>
              <a:ext cx="360720" cy="110988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94FE073C-3FFF-4CBF-8BC8-4B80AB76E6DC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2160393" y="2797593"/>
                <a:ext cx="378360" cy="112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7910F2A7-D7F3-4121-876D-DD7747F897F8}"/>
                  </a:ext>
                </a:extLst>
              </p14:cNvPr>
              <p14:cNvContentPartPr/>
              <p14:nvPr/>
            </p14:nvContentPartPr>
            <p14:xfrm>
              <a:off x="10888953" y="2788233"/>
              <a:ext cx="348840" cy="10764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7910F2A7-D7F3-4121-876D-DD7747F897F8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0880313" y="2779233"/>
                <a:ext cx="366480" cy="109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0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001C0B92-B4BD-40C9-9208-4E676F5D338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44360" y="1470960"/>
              <a:ext cx="11577600" cy="61668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001C0B92-B4BD-40C9-9208-4E676F5D338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35000" y="1461600"/>
                <a:ext cx="11596320" cy="6185520"/>
              </a:xfrm>
              <a:prstGeom prst="rect">
                <a:avLst/>
              </a:prstGeom>
            </p:spPr>
          </p:pic>
        </mc:Fallback>
      </mc:AlternateContent>
      <p:pic>
        <p:nvPicPr>
          <p:cNvPr id="51" name="Audio 50">
            <a:hlinkClick r:id="" action="ppaction://media"/>
            <a:extLst>
              <a:ext uri="{FF2B5EF4-FFF2-40B4-BE49-F238E27FC236}">
                <a16:creationId xmlns:a16="http://schemas.microsoft.com/office/drawing/2014/main" id="{419D265A-0328-4347-9A9B-9387ED5E6E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2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04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215"/>
    </mc:Choice>
    <mc:Fallback xmlns="">
      <p:transition spd="slow" advTm="113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7D4D98-64D5-45ED-8EAA-E21BF557D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98565"/>
            <a:ext cx="8021782" cy="87669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09DF722-6B0C-4CC3-BD03-38221AF1E3A6}"/>
              </a:ext>
            </a:extLst>
          </p:cNvPr>
          <p:cNvCxnSpPr/>
          <p:nvPr/>
        </p:nvCxnSpPr>
        <p:spPr>
          <a:xfrm>
            <a:off x="0" y="955963"/>
            <a:ext cx="1198418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DD07F7E-4766-42BF-B801-9C05F63827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6626" y="162916"/>
            <a:ext cx="6752792" cy="7005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D84200-B8D0-43E2-AA86-A00D2074713B}"/>
              </a:ext>
            </a:extLst>
          </p:cNvPr>
          <p:cNvSpPr txBox="1"/>
          <p:nvPr/>
        </p:nvSpPr>
        <p:spPr>
          <a:xfrm>
            <a:off x="2207634" y="98565"/>
            <a:ext cx="311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‘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583976-A932-43FC-857F-71BB557A31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539438"/>
            <a:ext cx="11887200" cy="8773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746ED0-9689-4942-A1E4-BD231EE3DD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924675"/>
            <a:ext cx="7419975" cy="8477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E2FC2EB-8512-41E3-BBAB-AE1639C866F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88560" y="570960"/>
              <a:ext cx="10851840" cy="73018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E2FC2EB-8512-41E3-BBAB-AE1639C866F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79200" y="561600"/>
                <a:ext cx="10870560" cy="73206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9A72091-16A7-4AE0-943D-900AA91CC4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7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666"/>
    </mc:Choice>
    <mc:Fallback xmlns="">
      <p:transition spd="slow" advTm="186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7D4D98-64D5-45ED-8EAA-E21BF557D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98565"/>
            <a:ext cx="8021782" cy="87669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09DF722-6B0C-4CC3-BD03-38221AF1E3A6}"/>
              </a:ext>
            </a:extLst>
          </p:cNvPr>
          <p:cNvCxnSpPr/>
          <p:nvPr/>
        </p:nvCxnSpPr>
        <p:spPr>
          <a:xfrm>
            <a:off x="0" y="955963"/>
            <a:ext cx="1198418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DD07F7E-4766-42BF-B801-9C05F63827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6626" y="162916"/>
            <a:ext cx="6752792" cy="7005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D84200-B8D0-43E2-AA86-A00D2074713B}"/>
              </a:ext>
            </a:extLst>
          </p:cNvPr>
          <p:cNvSpPr txBox="1"/>
          <p:nvPr/>
        </p:nvSpPr>
        <p:spPr>
          <a:xfrm>
            <a:off x="2207634" y="98565"/>
            <a:ext cx="311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‘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7D25FD-34C8-4FCB-BB60-1DEF0A1172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15" t="21888" b="39109"/>
          <a:stretch/>
        </p:blipFill>
        <p:spPr>
          <a:xfrm>
            <a:off x="277091" y="1184562"/>
            <a:ext cx="11707091" cy="213360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CC6C349-348B-44A5-87A8-9CC057F84F6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03560" y="277560"/>
              <a:ext cx="11087280" cy="72450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CC6C349-348B-44A5-87A8-9CC057F84F6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4200" y="268200"/>
                <a:ext cx="11106000" cy="726372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E47D6F2-2587-4FE4-A749-EBE61F261D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25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068"/>
    </mc:Choice>
    <mc:Fallback xmlns="">
      <p:transition spd="slow" advTm="92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C2DFFD"/>
      </a:hlink>
      <a:folHlink>
        <a:srgbClr val="D7B5C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762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27388</TotalTime>
  <Words>8</Words>
  <Application>Microsoft Office PowerPoint</Application>
  <PresentationFormat>Custom</PresentationFormat>
  <Paragraphs>8</Paragraphs>
  <Slides>27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proto</dc:creator>
  <cp:lastModifiedBy>Darcy, Isabel K</cp:lastModifiedBy>
  <cp:revision>363</cp:revision>
  <dcterms:created xsi:type="dcterms:W3CDTF">2020-09-07T00:11:40Z</dcterms:created>
  <dcterms:modified xsi:type="dcterms:W3CDTF">2021-04-23T07:20:40Z</dcterms:modified>
</cp:coreProperties>
</file>